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66" r:id="rId3"/>
    <p:sldId id="309" r:id="rId4"/>
    <p:sldId id="427" r:id="rId5"/>
    <p:sldId id="358" r:id="rId6"/>
    <p:sldId id="410" r:id="rId7"/>
    <p:sldId id="411" r:id="rId8"/>
    <p:sldId id="416" r:id="rId9"/>
    <p:sldId id="417" r:id="rId10"/>
    <p:sldId id="418" r:id="rId11"/>
    <p:sldId id="420" r:id="rId12"/>
    <p:sldId id="421" r:id="rId13"/>
    <p:sldId id="422" r:id="rId14"/>
    <p:sldId id="443" r:id="rId15"/>
    <p:sldId id="444" r:id="rId16"/>
    <p:sldId id="425" r:id="rId17"/>
    <p:sldId id="426" r:id="rId18"/>
    <p:sldId id="428" r:id="rId19"/>
    <p:sldId id="429" r:id="rId20"/>
    <p:sldId id="430" r:id="rId21"/>
    <p:sldId id="431" r:id="rId22"/>
    <p:sldId id="432" r:id="rId23"/>
    <p:sldId id="419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302" r:id="rId35"/>
    <p:sldId id="351" r:id="rId36"/>
    <p:sldId id="4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Kullanıcısı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93E"/>
    <a:srgbClr val="222B31"/>
    <a:srgbClr val="192126"/>
    <a:srgbClr val="141A20"/>
    <a:srgbClr val="2F393F"/>
    <a:srgbClr val="00184A"/>
    <a:srgbClr val="566675"/>
    <a:srgbClr val="969696"/>
    <a:srgbClr val="B6BDC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75" autoAdjust="0"/>
    <p:restoredTop sz="86372"/>
  </p:normalViewPr>
  <p:slideViewPr>
    <p:cSldViewPr snapToGrid="0">
      <p:cViewPr varScale="1">
        <p:scale>
          <a:sx n="115" d="100"/>
          <a:sy n="115" d="100"/>
        </p:scale>
        <p:origin x="78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02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t SARICA" userId="68856866_tp_dropbox" providerId="OAuth2" clId="{07FA908A-3D51-AC45-9FC3-4E154284031D}"/>
    <pc:docChg chg="modSld">
      <pc:chgData name="Mert SARICA" userId="68856866_tp_dropbox" providerId="OAuth2" clId="{07FA908A-3D51-AC45-9FC3-4E154284031D}" dt="2019-11-22T06:30:33.250" v="140" actId="20577"/>
      <pc:docMkLst>
        <pc:docMk/>
      </pc:docMkLst>
      <pc:sldChg chg="modSp">
        <pc:chgData name="Mert SARICA" userId="68856866_tp_dropbox" providerId="OAuth2" clId="{07FA908A-3D51-AC45-9FC3-4E154284031D}" dt="2019-11-22T06:12:10.825" v="39" actId="20577"/>
        <pc:sldMkLst>
          <pc:docMk/>
          <pc:sldMk cId="284702921" sldId="439"/>
        </pc:sldMkLst>
        <pc:spChg chg="mod">
          <ac:chgData name="Mert SARICA" userId="68856866_tp_dropbox" providerId="OAuth2" clId="{07FA908A-3D51-AC45-9FC3-4E154284031D}" dt="2019-11-22T06:12:10.825" v="39" actId="20577"/>
          <ac:spMkLst>
            <pc:docMk/>
            <pc:sldMk cId="284702921" sldId="439"/>
            <ac:spMk id="36" creationId="{00000000-0000-0000-0000-000000000000}"/>
          </ac:spMkLst>
        </pc:spChg>
      </pc:sldChg>
      <pc:sldChg chg="modSp">
        <pc:chgData name="Mert SARICA" userId="68856866_tp_dropbox" providerId="OAuth2" clId="{07FA908A-3D51-AC45-9FC3-4E154284031D}" dt="2019-11-22T06:15:24.266" v="97" actId="20577"/>
        <pc:sldMkLst>
          <pc:docMk/>
          <pc:sldMk cId="648756789" sldId="440"/>
        </pc:sldMkLst>
        <pc:spChg chg="mod">
          <ac:chgData name="Mert SARICA" userId="68856866_tp_dropbox" providerId="OAuth2" clId="{07FA908A-3D51-AC45-9FC3-4E154284031D}" dt="2019-11-22T06:15:24.266" v="97" actId="20577"/>
          <ac:spMkLst>
            <pc:docMk/>
            <pc:sldMk cId="648756789" sldId="440"/>
            <ac:spMk id="36" creationId="{00000000-0000-0000-0000-000000000000}"/>
          </ac:spMkLst>
        </pc:spChg>
      </pc:sldChg>
      <pc:sldChg chg="modSp">
        <pc:chgData name="Mert SARICA" userId="68856866_tp_dropbox" providerId="OAuth2" clId="{07FA908A-3D51-AC45-9FC3-4E154284031D}" dt="2019-11-22T06:16:14.781" v="101" actId="20577"/>
        <pc:sldMkLst>
          <pc:docMk/>
          <pc:sldMk cId="145863110" sldId="441"/>
        </pc:sldMkLst>
        <pc:spChg chg="mod">
          <ac:chgData name="Mert SARICA" userId="68856866_tp_dropbox" providerId="OAuth2" clId="{07FA908A-3D51-AC45-9FC3-4E154284031D}" dt="2019-11-22T06:16:14.781" v="101" actId="20577"/>
          <ac:spMkLst>
            <pc:docMk/>
            <pc:sldMk cId="145863110" sldId="441"/>
            <ac:spMk id="36" creationId="{00000000-0000-0000-0000-000000000000}"/>
          </ac:spMkLst>
        </pc:spChg>
      </pc:sldChg>
      <pc:sldChg chg="modSp">
        <pc:chgData name="Mert SARICA" userId="68856866_tp_dropbox" providerId="OAuth2" clId="{07FA908A-3D51-AC45-9FC3-4E154284031D}" dt="2019-11-22T06:30:33.250" v="140" actId="20577"/>
        <pc:sldMkLst>
          <pc:docMk/>
          <pc:sldMk cId="820590183" sldId="442"/>
        </pc:sldMkLst>
        <pc:spChg chg="mod">
          <ac:chgData name="Mert SARICA" userId="68856866_tp_dropbox" providerId="OAuth2" clId="{07FA908A-3D51-AC45-9FC3-4E154284031D}" dt="2019-11-22T06:30:33.250" v="140" actId="20577"/>
          <ac:spMkLst>
            <pc:docMk/>
            <pc:sldMk cId="820590183" sldId="442"/>
            <ac:spMk id="3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D49BB-52D8-4763-9F73-480B8FF6CE4E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A9C40-EE4D-49AD-8AD7-5088F5F3A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11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C63D-D6C7-554B-84C8-7E8DF3495FB4}" type="datetimeFigureOut">
              <a:rPr lang="tr-TR" smtClean="0"/>
              <a:t>30.11.2019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FEE42-5F1A-224E-9A46-02E6704DBC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94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80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54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788899" y="0"/>
            <a:ext cx="461420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0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4386256" y="1533384"/>
            <a:ext cx="3419488" cy="2834640"/>
          </a:xfrm>
          <a:custGeom>
            <a:avLst/>
            <a:gdLst>
              <a:gd name="connsiteX0" fmla="*/ 752906 w 3860708"/>
              <a:gd name="connsiteY0" fmla="*/ 2869142 h 3200397"/>
              <a:gd name="connsiteX1" fmla="*/ 843585 w 3860708"/>
              <a:gd name="connsiteY1" fmla="*/ 2869142 h 3200397"/>
              <a:gd name="connsiteX2" fmla="*/ 752906 w 3860708"/>
              <a:gd name="connsiteY2" fmla="*/ 2993278 h 3200397"/>
              <a:gd name="connsiteX3" fmla="*/ 730925 w 3860708"/>
              <a:gd name="connsiteY3" fmla="*/ 2932477 h 3200397"/>
              <a:gd name="connsiteX4" fmla="*/ 752906 w 3860708"/>
              <a:gd name="connsiteY4" fmla="*/ 2869142 h 3200397"/>
              <a:gd name="connsiteX5" fmla="*/ 3684847 w 3860708"/>
              <a:gd name="connsiteY5" fmla="*/ 2542336 h 3200397"/>
              <a:gd name="connsiteX6" fmla="*/ 3728812 w 3860708"/>
              <a:gd name="connsiteY6" fmla="*/ 2552468 h 3200397"/>
              <a:gd name="connsiteX7" fmla="*/ 3772778 w 3860708"/>
              <a:gd name="connsiteY7" fmla="*/ 2562602 h 3200397"/>
              <a:gd name="connsiteX8" fmla="*/ 3750795 w 3860708"/>
              <a:gd name="connsiteY8" fmla="*/ 2663937 h 3200397"/>
              <a:gd name="connsiteX9" fmla="*/ 3654621 w 3860708"/>
              <a:gd name="connsiteY9" fmla="*/ 2620870 h 3200397"/>
              <a:gd name="connsiteX10" fmla="*/ 3684847 w 3860708"/>
              <a:gd name="connsiteY10" fmla="*/ 2542336 h 3200397"/>
              <a:gd name="connsiteX11" fmla="*/ 219826 w 3860708"/>
              <a:gd name="connsiteY11" fmla="*/ 1151505 h 3200397"/>
              <a:gd name="connsiteX12" fmla="*/ 263792 w 3860708"/>
              <a:gd name="connsiteY12" fmla="*/ 1161639 h 3200397"/>
              <a:gd name="connsiteX13" fmla="*/ 305009 w 3860708"/>
              <a:gd name="connsiteY13" fmla="*/ 1174305 h 3200397"/>
              <a:gd name="connsiteX14" fmla="*/ 354470 w 3860708"/>
              <a:gd name="connsiteY14" fmla="*/ 1232574 h 3200397"/>
              <a:gd name="connsiteX15" fmla="*/ 277531 w 3860708"/>
              <a:gd name="connsiteY15" fmla="*/ 1255374 h 3200397"/>
              <a:gd name="connsiteX16" fmla="*/ 197843 w 3860708"/>
              <a:gd name="connsiteY16" fmla="*/ 1232574 h 3200397"/>
              <a:gd name="connsiteX17" fmla="*/ 211583 w 3860708"/>
              <a:gd name="connsiteY17" fmla="*/ 1192038 h 3200397"/>
              <a:gd name="connsiteX18" fmla="*/ 219826 w 3860708"/>
              <a:gd name="connsiteY18" fmla="*/ 1151505 h 3200397"/>
              <a:gd name="connsiteX19" fmla="*/ 3728812 w 3860708"/>
              <a:gd name="connsiteY19" fmla="*/ 885500 h 3200397"/>
              <a:gd name="connsiteX20" fmla="*/ 3662865 w 3860708"/>
              <a:gd name="connsiteY20" fmla="*/ 966568 h 3200397"/>
              <a:gd name="connsiteX21" fmla="*/ 3640882 w 3860708"/>
              <a:gd name="connsiteY21" fmla="*/ 905767 h 3200397"/>
              <a:gd name="connsiteX22" fmla="*/ 3728812 w 3860708"/>
              <a:gd name="connsiteY22" fmla="*/ 885500 h 3200397"/>
              <a:gd name="connsiteX23" fmla="*/ 65948 w 3860708"/>
              <a:gd name="connsiteY23" fmla="*/ 639761 h 3200397"/>
              <a:gd name="connsiteX24" fmla="*/ 175861 w 3860708"/>
              <a:gd name="connsiteY24" fmla="*/ 639761 h 3200397"/>
              <a:gd name="connsiteX25" fmla="*/ 197843 w 3860708"/>
              <a:gd name="connsiteY25" fmla="*/ 690429 h 3200397"/>
              <a:gd name="connsiteX26" fmla="*/ 219826 w 3860708"/>
              <a:gd name="connsiteY26" fmla="*/ 741096 h 3200397"/>
              <a:gd name="connsiteX27" fmla="*/ 145636 w 3860708"/>
              <a:gd name="connsiteY27" fmla="*/ 761363 h 3200397"/>
              <a:gd name="connsiteX28" fmla="*/ 104416 w 3860708"/>
              <a:gd name="connsiteY28" fmla="*/ 751230 h 3200397"/>
              <a:gd name="connsiteX29" fmla="*/ 65948 w 3860708"/>
              <a:gd name="connsiteY29" fmla="*/ 741096 h 3200397"/>
              <a:gd name="connsiteX30" fmla="*/ 3079294 w 3860708"/>
              <a:gd name="connsiteY30" fmla="*/ 328788 h 3200397"/>
              <a:gd name="connsiteX31" fmla="*/ 3113297 w 3860708"/>
              <a:gd name="connsiteY31" fmla="*/ 345887 h 3200397"/>
              <a:gd name="connsiteX32" fmla="*/ 3151766 w 3860708"/>
              <a:gd name="connsiteY32" fmla="*/ 373755 h 3200397"/>
              <a:gd name="connsiteX33" fmla="*/ 3085819 w 3860708"/>
              <a:gd name="connsiteY33" fmla="*/ 454823 h 3200397"/>
              <a:gd name="connsiteX34" fmla="*/ 3039106 w 3860708"/>
              <a:gd name="connsiteY34" fmla="*/ 401623 h 3200397"/>
              <a:gd name="connsiteX35" fmla="*/ 3063836 w 3860708"/>
              <a:gd name="connsiteY35" fmla="*/ 330688 h 3200397"/>
              <a:gd name="connsiteX36" fmla="*/ 3079294 w 3860708"/>
              <a:gd name="connsiteY36" fmla="*/ 328788 h 3200397"/>
              <a:gd name="connsiteX37" fmla="*/ 229958 w 3860708"/>
              <a:gd name="connsiteY37" fmla="*/ 289837 h 3200397"/>
              <a:gd name="connsiteX38" fmla="*/ 266539 w 3860708"/>
              <a:gd name="connsiteY38" fmla="*/ 290153 h 3200397"/>
              <a:gd name="connsiteX39" fmla="*/ 244556 w 3860708"/>
              <a:gd name="connsiteY39" fmla="*/ 373755 h 3200397"/>
              <a:gd name="connsiteX40" fmla="*/ 211583 w 3860708"/>
              <a:gd name="connsiteY40" fmla="*/ 350955 h 3200397"/>
              <a:gd name="connsiteX41" fmla="*/ 175861 w 3860708"/>
              <a:gd name="connsiteY41" fmla="*/ 330688 h 3200397"/>
              <a:gd name="connsiteX42" fmla="*/ 229958 w 3860708"/>
              <a:gd name="connsiteY42" fmla="*/ 289837 h 3200397"/>
              <a:gd name="connsiteX43" fmla="*/ 1329952 w 3860708"/>
              <a:gd name="connsiteY43" fmla="*/ 188818 h 3200397"/>
              <a:gd name="connsiteX44" fmla="*/ 1329350 w 3860708"/>
              <a:gd name="connsiteY44" fmla="*/ 192380 h 3200397"/>
              <a:gd name="connsiteX45" fmla="*/ 1328981 w 3860708"/>
              <a:gd name="connsiteY45" fmla="*/ 198301 h 3200397"/>
              <a:gd name="connsiteX46" fmla="*/ 1324285 w 3860708"/>
              <a:gd name="connsiteY46" fmla="*/ 195151 h 3200397"/>
              <a:gd name="connsiteX47" fmla="*/ 1329952 w 3860708"/>
              <a:gd name="connsiteY47" fmla="*/ 188818 h 3200397"/>
              <a:gd name="connsiteX48" fmla="*/ 3769777 w 3860708"/>
              <a:gd name="connsiteY48" fmla="*/ 116064 h 3200397"/>
              <a:gd name="connsiteX49" fmla="*/ 3779648 w 3860708"/>
              <a:gd name="connsiteY49" fmla="*/ 122949 h 3200397"/>
              <a:gd name="connsiteX50" fmla="*/ 3860708 w 3860708"/>
              <a:gd name="connsiteY50" fmla="*/ 148284 h 3200397"/>
              <a:gd name="connsiteX51" fmla="*/ 3706830 w 3860708"/>
              <a:gd name="connsiteY51" fmla="*/ 556159 h 3200397"/>
              <a:gd name="connsiteX52" fmla="*/ 3662865 w 3860708"/>
              <a:gd name="connsiteY52" fmla="*/ 505491 h 3200397"/>
              <a:gd name="connsiteX53" fmla="*/ 3596917 w 3860708"/>
              <a:gd name="connsiteY53" fmla="*/ 475090 h 3200397"/>
              <a:gd name="connsiteX54" fmla="*/ 3563943 w 3860708"/>
              <a:gd name="connsiteY54" fmla="*/ 528291 h 3200397"/>
              <a:gd name="connsiteX55" fmla="*/ 3596917 w 3860708"/>
              <a:gd name="connsiteY55" fmla="*/ 596694 h 3200397"/>
              <a:gd name="connsiteX56" fmla="*/ 3530968 w 3860708"/>
              <a:gd name="connsiteY56" fmla="*/ 660028 h 3200397"/>
              <a:gd name="connsiteX57" fmla="*/ 3440289 w 3860708"/>
              <a:gd name="connsiteY57" fmla="*/ 700562 h 3200397"/>
              <a:gd name="connsiteX58" fmla="*/ 3487003 w 3860708"/>
              <a:gd name="connsiteY58" fmla="*/ 576426 h 3200397"/>
              <a:gd name="connsiteX59" fmla="*/ 3462272 w 3860708"/>
              <a:gd name="connsiteY59" fmla="*/ 475090 h 3200397"/>
              <a:gd name="connsiteX60" fmla="*/ 3753500 w 3860708"/>
              <a:gd name="connsiteY60" fmla="*/ 161149 h 3200397"/>
              <a:gd name="connsiteX61" fmla="*/ 3772778 w 3860708"/>
              <a:gd name="connsiteY61" fmla="*/ 107749 h 3200397"/>
              <a:gd name="connsiteX62" fmla="*/ 3769777 w 3860708"/>
              <a:gd name="connsiteY62" fmla="*/ 116064 h 3200397"/>
              <a:gd name="connsiteX63" fmla="*/ 3766938 w 3860708"/>
              <a:gd name="connsiteY63" fmla="*/ 114083 h 3200397"/>
              <a:gd name="connsiteX64" fmla="*/ 3772778 w 3860708"/>
              <a:gd name="connsiteY64" fmla="*/ 107749 h 3200397"/>
              <a:gd name="connsiteX65" fmla="*/ 1930354 w 3860708"/>
              <a:gd name="connsiteY65" fmla="*/ 91437 h 3200397"/>
              <a:gd name="connsiteX66" fmla="*/ 2926093 w 3860708"/>
              <a:gd name="connsiteY66" fmla="*/ 446405 h 3200397"/>
              <a:gd name="connsiteX67" fmla="*/ 2974730 w 3860708"/>
              <a:gd name="connsiteY67" fmla="*/ 490301 h 3200397"/>
              <a:gd name="connsiteX68" fmla="*/ 3041854 w 3860708"/>
              <a:gd name="connsiteY68" fmla="*/ 475090 h 3200397"/>
              <a:gd name="connsiteX69" fmla="*/ 3054219 w 3860708"/>
              <a:gd name="connsiteY69" fmla="*/ 558059 h 3200397"/>
              <a:gd name="connsiteX70" fmla="*/ 3077232 w 3860708"/>
              <a:gd name="connsiteY70" fmla="*/ 590409 h 3200397"/>
              <a:gd name="connsiteX71" fmla="*/ 3089407 w 3860708"/>
              <a:gd name="connsiteY71" fmla="*/ 603711 h 3200397"/>
              <a:gd name="connsiteX72" fmla="*/ 3124289 w 3860708"/>
              <a:gd name="connsiteY72" fmla="*/ 634694 h 3200397"/>
              <a:gd name="connsiteX73" fmla="*/ 3261681 w 3860708"/>
              <a:gd name="connsiteY73" fmla="*/ 781630 h 3200397"/>
              <a:gd name="connsiteX74" fmla="*/ 3333124 w 3860708"/>
              <a:gd name="connsiteY74" fmla="*/ 743629 h 3200397"/>
              <a:gd name="connsiteX75" fmla="*/ 3396325 w 3860708"/>
              <a:gd name="connsiteY75" fmla="*/ 700562 h 3200397"/>
              <a:gd name="connsiteX76" fmla="*/ 3401820 w 3860708"/>
              <a:gd name="connsiteY76" fmla="*/ 824697 h 3200397"/>
              <a:gd name="connsiteX77" fmla="*/ 3396325 w 3860708"/>
              <a:gd name="connsiteY77" fmla="*/ 986835 h 3200397"/>
              <a:gd name="connsiteX78" fmla="*/ 3550202 w 3860708"/>
              <a:gd name="connsiteY78" fmla="*/ 1088170 h 3200397"/>
              <a:gd name="connsiteX79" fmla="*/ 3572186 w 3860708"/>
              <a:gd name="connsiteY79" fmla="*/ 1232574 h 3200397"/>
              <a:gd name="connsiteX80" fmla="*/ 3690343 w 3860708"/>
              <a:gd name="connsiteY80" fmla="*/ 1189506 h 3200397"/>
              <a:gd name="connsiteX81" fmla="*/ 3772778 w 3860708"/>
              <a:gd name="connsiteY81" fmla="*/ 1212307 h 3200397"/>
              <a:gd name="connsiteX82" fmla="*/ 3706830 w 3860708"/>
              <a:gd name="connsiteY82" fmla="*/ 1273108 h 3200397"/>
              <a:gd name="connsiteX83" fmla="*/ 3618900 w 3860708"/>
              <a:gd name="connsiteY83" fmla="*/ 1313642 h 3200397"/>
              <a:gd name="connsiteX84" fmla="*/ 3596917 w 3860708"/>
              <a:gd name="connsiteY84" fmla="*/ 1478312 h 3200397"/>
              <a:gd name="connsiteX85" fmla="*/ 3649125 w 3860708"/>
              <a:gd name="connsiteY85" fmla="*/ 1551780 h 3200397"/>
              <a:gd name="connsiteX86" fmla="*/ 3706830 w 3860708"/>
              <a:gd name="connsiteY86" fmla="*/ 1620182 h 3200397"/>
              <a:gd name="connsiteX87" fmla="*/ 3671108 w 3860708"/>
              <a:gd name="connsiteY87" fmla="*/ 1691116 h 3200397"/>
              <a:gd name="connsiteX88" fmla="*/ 3618900 w 3860708"/>
              <a:gd name="connsiteY88" fmla="*/ 1744318 h 3200397"/>
              <a:gd name="connsiteX89" fmla="*/ 3673855 w 3860708"/>
              <a:gd name="connsiteY89" fmla="*/ 2035657 h 3200397"/>
              <a:gd name="connsiteX90" fmla="*/ 3506238 w 3860708"/>
              <a:gd name="connsiteY90" fmla="*/ 2235795 h 3200397"/>
              <a:gd name="connsiteX91" fmla="*/ 3528220 w 3860708"/>
              <a:gd name="connsiteY91" fmla="*/ 2408066 h 3200397"/>
              <a:gd name="connsiteX92" fmla="*/ 3596917 w 3860708"/>
              <a:gd name="connsiteY92" fmla="*/ 2542336 h 3200397"/>
              <a:gd name="connsiteX93" fmla="*/ 3489751 w 3860708"/>
              <a:gd name="connsiteY93" fmla="*/ 2527134 h 3200397"/>
              <a:gd name="connsiteX94" fmla="*/ 3454030 w 3860708"/>
              <a:gd name="connsiteY94" fmla="*/ 2504333 h 3200397"/>
              <a:gd name="connsiteX95" fmla="*/ 3418307 w 3860708"/>
              <a:gd name="connsiteY95" fmla="*/ 2481533 h 3200397"/>
              <a:gd name="connsiteX96" fmla="*/ 3352359 w 3860708"/>
              <a:gd name="connsiteY96" fmla="*/ 2542336 h 3200397"/>
              <a:gd name="connsiteX97" fmla="*/ 3618900 w 3860708"/>
              <a:gd name="connsiteY97" fmla="*/ 2788073 h 3200397"/>
              <a:gd name="connsiteX98" fmla="*/ 3662865 w 3860708"/>
              <a:gd name="connsiteY98" fmla="*/ 2747539 h 3200397"/>
              <a:gd name="connsiteX99" fmla="*/ 3706830 w 3860708"/>
              <a:gd name="connsiteY99" fmla="*/ 2707004 h 3200397"/>
              <a:gd name="connsiteX100" fmla="*/ 3739805 w 3860708"/>
              <a:gd name="connsiteY100" fmla="*/ 2831141 h 3200397"/>
              <a:gd name="connsiteX101" fmla="*/ 3772778 w 3860708"/>
              <a:gd name="connsiteY101" fmla="*/ 2952744 h 3200397"/>
              <a:gd name="connsiteX102" fmla="*/ 3484255 w 3860708"/>
              <a:gd name="connsiteY102" fmla="*/ 2707004 h 3200397"/>
              <a:gd name="connsiteX103" fmla="*/ 3366098 w 3860708"/>
              <a:gd name="connsiteY103" fmla="*/ 2717139 h 3200397"/>
              <a:gd name="connsiteX104" fmla="*/ 3311143 w 3860708"/>
              <a:gd name="connsiteY104" fmla="*/ 2691805 h 3200397"/>
              <a:gd name="connsiteX105" fmla="*/ 3261681 w 3860708"/>
              <a:gd name="connsiteY105" fmla="*/ 2663937 h 3200397"/>
              <a:gd name="connsiteX106" fmla="*/ 3176497 w 3860708"/>
              <a:gd name="connsiteY106" fmla="*/ 2765273 h 3200397"/>
              <a:gd name="connsiteX107" fmla="*/ 3184742 w 3860708"/>
              <a:gd name="connsiteY107" fmla="*/ 2851407 h 3200397"/>
              <a:gd name="connsiteX108" fmla="*/ 3195732 w 3860708"/>
              <a:gd name="connsiteY108" fmla="*/ 2929943 h 3200397"/>
              <a:gd name="connsiteX109" fmla="*/ 3094063 w 3860708"/>
              <a:gd name="connsiteY109" fmla="*/ 2891942 h 3200397"/>
              <a:gd name="connsiteX110" fmla="*/ 3017123 w 3860708"/>
              <a:gd name="connsiteY110" fmla="*/ 2828607 h 3200397"/>
              <a:gd name="connsiteX111" fmla="*/ 2923697 w 3860708"/>
              <a:gd name="connsiteY111" fmla="*/ 2894475 h 3200397"/>
              <a:gd name="connsiteX112" fmla="*/ 2904463 w 3860708"/>
              <a:gd name="connsiteY112" fmla="*/ 2952744 h 3200397"/>
              <a:gd name="connsiteX113" fmla="*/ 2885226 w 3860708"/>
              <a:gd name="connsiteY113" fmla="*/ 3013545 h 3200397"/>
              <a:gd name="connsiteX114" fmla="*/ 2813783 w 3860708"/>
              <a:gd name="connsiteY114" fmla="*/ 2998345 h 3200397"/>
              <a:gd name="connsiteX115" fmla="*/ 2753331 w 3860708"/>
              <a:gd name="connsiteY115" fmla="*/ 2973010 h 3200397"/>
              <a:gd name="connsiteX116" fmla="*/ 2720356 w 3860708"/>
              <a:gd name="connsiteY116" fmla="*/ 3028745 h 3200397"/>
              <a:gd name="connsiteX117" fmla="*/ 2706617 w 3860708"/>
              <a:gd name="connsiteY117" fmla="*/ 3094613 h 3200397"/>
              <a:gd name="connsiteX118" fmla="*/ 2635174 w 3860708"/>
              <a:gd name="connsiteY118" fmla="*/ 3038880 h 3200397"/>
              <a:gd name="connsiteX119" fmla="*/ 2630329 w 3860708"/>
              <a:gd name="connsiteY119" fmla="*/ 3034874 h 3200397"/>
              <a:gd name="connsiteX120" fmla="*/ 2539678 w 3860708"/>
              <a:gd name="connsiteY120" fmla="*/ 3078239 h 3200397"/>
              <a:gd name="connsiteX121" fmla="*/ 2507126 w 3860708"/>
              <a:gd name="connsiteY121" fmla="*/ 3090070 h 3200397"/>
              <a:gd name="connsiteX122" fmla="*/ 2508773 w 3860708"/>
              <a:gd name="connsiteY122" fmla="*/ 3119947 h 3200397"/>
              <a:gd name="connsiteX123" fmla="*/ 2508773 w 3860708"/>
              <a:gd name="connsiteY123" fmla="*/ 3175681 h 3200397"/>
              <a:gd name="connsiteX124" fmla="*/ 2272460 w 3860708"/>
              <a:gd name="connsiteY124" fmla="*/ 3173149 h 3200397"/>
              <a:gd name="connsiteX125" fmla="*/ 2257398 w 3860708"/>
              <a:gd name="connsiteY125" fmla="*/ 3165864 h 3200397"/>
              <a:gd name="connsiteX126" fmla="*/ 2245837 w 3860708"/>
              <a:gd name="connsiteY126" fmla="*/ 3168816 h 3200397"/>
              <a:gd name="connsiteX127" fmla="*/ 1930354 w 3860708"/>
              <a:gd name="connsiteY127" fmla="*/ 3200397 h 3200397"/>
              <a:gd name="connsiteX128" fmla="*/ 934615 w 3860708"/>
              <a:gd name="connsiteY128" fmla="*/ 2845430 h 3200397"/>
              <a:gd name="connsiteX129" fmla="*/ 863442 w 3860708"/>
              <a:gd name="connsiteY129" fmla="*/ 2781194 h 3200397"/>
              <a:gd name="connsiteX130" fmla="*/ 827099 w 3860708"/>
              <a:gd name="connsiteY130" fmla="*/ 2798207 h 3200397"/>
              <a:gd name="connsiteX131" fmla="*/ 664976 w 3860708"/>
              <a:gd name="connsiteY131" fmla="*/ 2767806 h 3200397"/>
              <a:gd name="connsiteX132" fmla="*/ 546820 w 3860708"/>
              <a:gd name="connsiteY132" fmla="*/ 2826075 h 3200397"/>
              <a:gd name="connsiteX133" fmla="*/ 420419 w 3860708"/>
              <a:gd name="connsiteY133" fmla="*/ 2828607 h 3200397"/>
              <a:gd name="connsiteX134" fmla="*/ 596280 w 3860708"/>
              <a:gd name="connsiteY134" fmla="*/ 2684204 h 3200397"/>
              <a:gd name="connsiteX135" fmla="*/ 686701 w 3860708"/>
              <a:gd name="connsiteY135" fmla="*/ 2669479 h 3200397"/>
              <a:gd name="connsiteX136" fmla="*/ 751268 w 3860708"/>
              <a:gd name="connsiteY136" fmla="*/ 2666234 h 3200397"/>
              <a:gd name="connsiteX137" fmla="*/ 722416 w 3860708"/>
              <a:gd name="connsiteY137" fmla="*/ 2634711 h 3200397"/>
              <a:gd name="connsiteX138" fmla="*/ 553891 w 3860708"/>
              <a:gd name="connsiteY138" fmla="*/ 2386875 h 3200397"/>
              <a:gd name="connsiteX139" fmla="*/ 524747 w 3860708"/>
              <a:gd name="connsiteY139" fmla="*/ 2326800 h 3200397"/>
              <a:gd name="connsiteX140" fmla="*/ 450645 w 3860708"/>
              <a:gd name="connsiteY140" fmla="*/ 2342831 h 3200397"/>
              <a:gd name="connsiteX141" fmla="*/ 269287 w 3860708"/>
              <a:gd name="connsiteY141" fmla="*/ 2400465 h 3200397"/>
              <a:gd name="connsiteX142" fmla="*/ 0 w 3860708"/>
              <a:gd name="connsiteY142" fmla="*/ 2461266 h 3200397"/>
              <a:gd name="connsiteX143" fmla="*/ 170366 w 3860708"/>
              <a:gd name="connsiteY143" fmla="*/ 2306729 h 3200397"/>
              <a:gd name="connsiteX144" fmla="*/ 332488 w 3860708"/>
              <a:gd name="connsiteY144" fmla="*/ 2174994 h 3200397"/>
              <a:gd name="connsiteX145" fmla="*/ 395689 w 3860708"/>
              <a:gd name="connsiteY145" fmla="*/ 2207927 h 3200397"/>
              <a:gd name="connsiteX146" fmla="*/ 442402 w 3860708"/>
              <a:gd name="connsiteY146" fmla="*/ 2256062 h 3200397"/>
              <a:gd name="connsiteX147" fmla="*/ 471254 w 3860708"/>
              <a:gd name="connsiteY147" fmla="*/ 2244029 h 3200397"/>
              <a:gd name="connsiteX148" fmla="*/ 483452 w 3860708"/>
              <a:gd name="connsiteY148" fmla="*/ 2238727 h 3200397"/>
              <a:gd name="connsiteX149" fmla="*/ 444088 w 3860708"/>
              <a:gd name="connsiteY149" fmla="*/ 2131926 h 3200397"/>
              <a:gd name="connsiteX150" fmla="*/ 422480 w 3860708"/>
              <a:gd name="connsiteY150" fmla="*/ 2131926 h 3200397"/>
              <a:gd name="connsiteX151" fmla="*/ 376453 w 3860708"/>
              <a:gd name="connsiteY151" fmla="*/ 2111659 h 3200397"/>
              <a:gd name="connsiteX152" fmla="*/ 419217 w 3860708"/>
              <a:gd name="connsiteY152" fmla="*/ 2048008 h 3200397"/>
              <a:gd name="connsiteX153" fmla="*/ 419711 w 3860708"/>
              <a:gd name="connsiteY153" fmla="*/ 2047842 h 3200397"/>
              <a:gd name="connsiteX154" fmla="*/ 396759 w 3860708"/>
              <a:gd name="connsiteY154" fmla="*/ 1959199 h 3200397"/>
              <a:gd name="connsiteX155" fmla="*/ 364955 w 3860708"/>
              <a:gd name="connsiteY155" fmla="*/ 1645917 h 3200397"/>
              <a:gd name="connsiteX156" fmla="*/ 487972 w 3860708"/>
              <a:gd name="connsiteY156" fmla="*/ 1040843 h 3200397"/>
              <a:gd name="connsiteX157" fmla="*/ 488166 w 3860708"/>
              <a:gd name="connsiteY157" fmla="*/ 1040444 h 3200397"/>
              <a:gd name="connsiteX158" fmla="*/ 470395 w 3860708"/>
              <a:gd name="connsiteY158" fmla="*/ 1039087 h 3200397"/>
              <a:gd name="connsiteX159" fmla="*/ 442402 w 3860708"/>
              <a:gd name="connsiteY159" fmla="*/ 1027370 h 3200397"/>
              <a:gd name="connsiteX160" fmla="*/ 475376 w 3860708"/>
              <a:gd name="connsiteY160" fmla="*/ 956434 h 3200397"/>
              <a:gd name="connsiteX161" fmla="*/ 533079 w 3860708"/>
              <a:gd name="connsiteY161" fmla="*/ 905767 h 3200397"/>
              <a:gd name="connsiteX162" fmla="*/ 475376 w 3860708"/>
              <a:gd name="connsiteY162" fmla="*/ 893099 h 3200397"/>
              <a:gd name="connsiteX163" fmla="*/ 398436 w 3860708"/>
              <a:gd name="connsiteY163" fmla="*/ 885500 h 3200397"/>
              <a:gd name="connsiteX164" fmla="*/ 414923 w 3860708"/>
              <a:gd name="connsiteY164" fmla="*/ 850032 h 3200397"/>
              <a:gd name="connsiteX165" fmla="*/ 442402 w 3860708"/>
              <a:gd name="connsiteY165" fmla="*/ 822165 h 3200397"/>
              <a:gd name="connsiteX166" fmla="*/ 563993 w 3860708"/>
              <a:gd name="connsiteY166" fmla="*/ 874733 h 3200397"/>
              <a:gd name="connsiteX167" fmla="*/ 570197 w 3860708"/>
              <a:gd name="connsiteY167" fmla="*/ 878305 h 3200397"/>
              <a:gd name="connsiteX168" fmla="*/ 632301 w 3860708"/>
              <a:gd name="connsiteY168" fmla="*/ 776792 h 3200397"/>
              <a:gd name="connsiteX169" fmla="*/ 1321030 w 3860708"/>
              <a:gd name="connsiteY169" fmla="*/ 213596 h 3200397"/>
              <a:gd name="connsiteX170" fmla="*/ 1328849 w 3860708"/>
              <a:gd name="connsiteY170" fmla="*/ 210754 h 3200397"/>
              <a:gd name="connsiteX171" fmla="*/ 1328922 w 3860708"/>
              <a:gd name="connsiteY171" fmla="*/ 199267 h 3200397"/>
              <a:gd name="connsiteX172" fmla="*/ 1328981 w 3860708"/>
              <a:gd name="connsiteY172" fmla="*/ 198301 h 3200397"/>
              <a:gd name="connsiteX173" fmla="*/ 1337509 w 3860708"/>
              <a:gd name="connsiteY173" fmla="*/ 204018 h 3200397"/>
              <a:gd name="connsiteX174" fmla="*/ 1342504 w 3860708"/>
              <a:gd name="connsiteY174" fmla="*/ 205791 h 3200397"/>
              <a:gd name="connsiteX175" fmla="*/ 1464852 w 3860708"/>
              <a:gd name="connsiteY175" fmla="*/ 161323 h 3200397"/>
              <a:gd name="connsiteX176" fmla="*/ 1930354 w 3860708"/>
              <a:gd name="connsiteY176" fmla="*/ 91437 h 3200397"/>
              <a:gd name="connsiteX177" fmla="*/ 1243911 w 3860708"/>
              <a:gd name="connsiteY177" fmla="*/ 80 h 3200397"/>
              <a:gd name="connsiteX178" fmla="*/ 1288735 w 3860708"/>
              <a:gd name="connsiteY178" fmla="*/ 49482 h 3200397"/>
              <a:gd name="connsiteX179" fmla="*/ 1264005 w 3860708"/>
              <a:gd name="connsiteY179" fmla="*/ 128016 h 3200397"/>
              <a:gd name="connsiteX180" fmla="*/ 1206300 w 3860708"/>
              <a:gd name="connsiteY180" fmla="*/ 77349 h 3200397"/>
              <a:gd name="connsiteX181" fmla="*/ 1220038 w 3860708"/>
              <a:gd name="connsiteY181" fmla="*/ 3881 h 3200397"/>
              <a:gd name="connsiteX182" fmla="*/ 1243911 w 3860708"/>
              <a:gd name="connsiteY182" fmla="*/ 80 h 3200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860708" h="3200397">
                <a:moveTo>
                  <a:pt x="752906" y="2869142"/>
                </a:moveTo>
                <a:lnTo>
                  <a:pt x="843585" y="2869142"/>
                </a:lnTo>
                <a:cubicBezTo>
                  <a:pt x="876559" y="2931632"/>
                  <a:pt x="846333" y="2973010"/>
                  <a:pt x="752906" y="2993278"/>
                </a:cubicBezTo>
                <a:cubicBezTo>
                  <a:pt x="738252" y="2979766"/>
                  <a:pt x="730925" y="2959500"/>
                  <a:pt x="730925" y="2932477"/>
                </a:cubicBezTo>
                <a:cubicBezTo>
                  <a:pt x="730925" y="2903765"/>
                  <a:pt x="738252" y="2882654"/>
                  <a:pt x="752906" y="2869142"/>
                </a:cubicBezTo>
                <a:close/>
                <a:moveTo>
                  <a:pt x="3684847" y="2542336"/>
                </a:moveTo>
                <a:cubicBezTo>
                  <a:pt x="3697671" y="2540646"/>
                  <a:pt x="3712326" y="2544024"/>
                  <a:pt x="3728812" y="2552468"/>
                </a:cubicBezTo>
                <a:cubicBezTo>
                  <a:pt x="3743468" y="2560912"/>
                  <a:pt x="3758123" y="2564291"/>
                  <a:pt x="3772778" y="2562602"/>
                </a:cubicBezTo>
                <a:cubicBezTo>
                  <a:pt x="3780104" y="2604825"/>
                  <a:pt x="3772778" y="2638603"/>
                  <a:pt x="3750795" y="2663937"/>
                </a:cubicBezTo>
                <a:cubicBezTo>
                  <a:pt x="3699503" y="2669004"/>
                  <a:pt x="3667444" y="2654648"/>
                  <a:pt x="3654621" y="2620870"/>
                </a:cubicBezTo>
                <a:cubicBezTo>
                  <a:pt x="3641797" y="2588780"/>
                  <a:pt x="3651873" y="2562602"/>
                  <a:pt x="3684847" y="2542336"/>
                </a:cubicBezTo>
                <a:close/>
                <a:moveTo>
                  <a:pt x="219826" y="1151505"/>
                </a:moveTo>
                <a:cubicBezTo>
                  <a:pt x="228987" y="1153195"/>
                  <a:pt x="243641" y="1156571"/>
                  <a:pt x="263792" y="1161639"/>
                </a:cubicBezTo>
                <a:cubicBezTo>
                  <a:pt x="282110" y="1166706"/>
                  <a:pt x="295850" y="1170929"/>
                  <a:pt x="305009" y="1174305"/>
                </a:cubicBezTo>
                <a:cubicBezTo>
                  <a:pt x="336151" y="1186128"/>
                  <a:pt x="352637" y="1205551"/>
                  <a:pt x="354470" y="1232574"/>
                </a:cubicBezTo>
                <a:cubicBezTo>
                  <a:pt x="339816" y="1247774"/>
                  <a:pt x="314168" y="1255374"/>
                  <a:pt x="277531" y="1255374"/>
                </a:cubicBezTo>
                <a:cubicBezTo>
                  <a:pt x="239062" y="1255374"/>
                  <a:pt x="212498" y="1247774"/>
                  <a:pt x="197843" y="1232574"/>
                </a:cubicBezTo>
                <a:cubicBezTo>
                  <a:pt x="197843" y="1220751"/>
                  <a:pt x="202424" y="1207239"/>
                  <a:pt x="211583" y="1192038"/>
                </a:cubicBezTo>
                <a:cubicBezTo>
                  <a:pt x="218910" y="1176839"/>
                  <a:pt x="221658" y="1163327"/>
                  <a:pt x="219826" y="1151505"/>
                </a:cubicBezTo>
                <a:close/>
                <a:moveTo>
                  <a:pt x="3728812" y="885500"/>
                </a:moveTo>
                <a:cubicBezTo>
                  <a:pt x="3736140" y="944612"/>
                  <a:pt x="3714157" y="971635"/>
                  <a:pt x="3662865" y="966568"/>
                </a:cubicBezTo>
                <a:cubicBezTo>
                  <a:pt x="3646379" y="944612"/>
                  <a:pt x="3639051" y="924344"/>
                  <a:pt x="3640882" y="905767"/>
                </a:cubicBezTo>
                <a:cubicBezTo>
                  <a:pt x="3659200" y="890566"/>
                  <a:pt x="3688511" y="883811"/>
                  <a:pt x="3728812" y="885500"/>
                </a:cubicBezTo>
                <a:close/>
                <a:moveTo>
                  <a:pt x="65948" y="639761"/>
                </a:moveTo>
                <a:lnTo>
                  <a:pt x="175861" y="639761"/>
                </a:lnTo>
                <a:cubicBezTo>
                  <a:pt x="170366" y="660028"/>
                  <a:pt x="177694" y="676918"/>
                  <a:pt x="197843" y="690429"/>
                </a:cubicBezTo>
                <a:cubicBezTo>
                  <a:pt x="217994" y="703941"/>
                  <a:pt x="225322" y="720829"/>
                  <a:pt x="219826" y="741096"/>
                </a:cubicBezTo>
                <a:cubicBezTo>
                  <a:pt x="203339" y="757986"/>
                  <a:pt x="178609" y="764741"/>
                  <a:pt x="145636" y="761363"/>
                </a:cubicBezTo>
                <a:cubicBezTo>
                  <a:pt x="136476" y="759674"/>
                  <a:pt x="122737" y="756297"/>
                  <a:pt x="104416" y="751230"/>
                </a:cubicBezTo>
                <a:cubicBezTo>
                  <a:pt x="84267" y="746164"/>
                  <a:pt x="71443" y="742785"/>
                  <a:pt x="65948" y="741096"/>
                </a:cubicBezTo>
                <a:close/>
                <a:moveTo>
                  <a:pt x="3079294" y="328788"/>
                </a:moveTo>
                <a:cubicBezTo>
                  <a:pt x="3093718" y="328788"/>
                  <a:pt x="3105053" y="334487"/>
                  <a:pt x="3113297" y="345887"/>
                </a:cubicBezTo>
                <a:cubicBezTo>
                  <a:pt x="3126121" y="364466"/>
                  <a:pt x="3138945" y="373755"/>
                  <a:pt x="3151766" y="373755"/>
                </a:cubicBezTo>
                <a:cubicBezTo>
                  <a:pt x="3151766" y="372067"/>
                  <a:pt x="3129784" y="399089"/>
                  <a:pt x="3085819" y="454823"/>
                </a:cubicBezTo>
                <a:cubicBezTo>
                  <a:pt x="3056509" y="454823"/>
                  <a:pt x="3040937" y="437090"/>
                  <a:pt x="3039106" y="401623"/>
                </a:cubicBezTo>
                <a:cubicBezTo>
                  <a:pt x="3037275" y="369533"/>
                  <a:pt x="3045517" y="345887"/>
                  <a:pt x="3063836" y="330688"/>
                </a:cubicBezTo>
                <a:cubicBezTo>
                  <a:pt x="3069333" y="329421"/>
                  <a:pt x="3074484" y="328788"/>
                  <a:pt x="3079294" y="328788"/>
                </a:cubicBezTo>
                <a:close/>
                <a:moveTo>
                  <a:pt x="229958" y="289837"/>
                </a:moveTo>
                <a:cubicBezTo>
                  <a:pt x="240607" y="288782"/>
                  <a:pt x="252801" y="288887"/>
                  <a:pt x="266539" y="290153"/>
                </a:cubicBezTo>
                <a:cubicBezTo>
                  <a:pt x="264707" y="288465"/>
                  <a:pt x="257380" y="316331"/>
                  <a:pt x="244556" y="373755"/>
                </a:cubicBezTo>
                <a:cubicBezTo>
                  <a:pt x="235397" y="370376"/>
                  <a:pt x="224407" y="362777"/>
                  <a:pt x="211583" y="350955"/>
                </a:cubicBezTo>
                <a:cubicBezTo>
                  <a:pt x="198759" y="339132"/>
                  <a:pt x="186853" y="332376"/>
                  <a:pt x="175861" y="330688"/>
                </a:cubicBezTo>
                <a:cubicBezTo>
                  <a:pt x="179982" y="306621"/>
                  <a:pt x="198016" y="293003"/>
                  <a:pt x="229958" y="289837"/>
                </a:cubicBezTo>
                <a:close/>
                <a:moveTo>
                  <a:pt x="1329952" y="188818"/>
                </a:moveTo>
                <a:cubicBezTo>
                  <a:pt x="1329723" y="189451"/>
                  <a:pt x="1329524" y="190638"/>
                  <a:pt x="1329350" y="192380"/>
                </a:cubicBezTo>
                <a:lnTo>
                  <a:pt x="1328981" y="198301"/>
                </a:lnTo>
                <a:lnTo>
                  <a:pt x="1324285" y="195151"/>
                </a:lnTo>
                <a:cubicBezTo>
                  <a:pt x="1323026" y="192618"/>
                  <a:pt x="1324915" y="190508"/>
                  <a:pt x="1329952" y="188818"/>
                </a:cubicBezTo>
                <a:close/>
                <a:moveTo>
                  <a:pt x="3769777" y="116064"/>
                </a:moveTo>
                <a:lnTo>
                  <a:pt x="3779648" y="122949"/>
                </a:lnTo>
                <a:cubicBezTo>
                  <a:pt x="3794303" y="129706"/>
                  <a:pt x="3821323" y="138150"/>
                  <a:pt x="3860708" y="148284"/>
                </a:cubicBezTo>
                <a:cubicBezTo>
                  <a:pt x="3774609" y="459047"/>
                  <a:pt x="3723316" y="595005"/>
                  <a:pt x="3706830" y="556159"/>
                </a:cubicBezTo>
                <a:cubicBezTo>
                  <a:pt x="3686679" y="557848"/>
                  <a:pt x="3672024" y="540958"/>
                  <a:pt x="3662865" y="505491"/>
                </a:cubicBezTo>
                <a:cubicBezTo>
                  <a:pt x="3655538" y="473402"/>
                  <a:pt x="3633555" y="463268"/>
                  <a:pt x="3596917" y="475090"/>
                </a:cubicBezTo>
                <a:cubicBezTo>
                  <a:pt x="3565774" y="491980"/>
                  <a:pt x="3554784" y="509714"/>
                  <a:pt x="3563943" y="528291"/>
                </a:cubicBezTo>
                <a:cubicBezTo>
                  <a:pt x="3584094" y="570514"/>
                  <a:pt x="3595084" y="593315"/>
                  <a:pt x="3596917" y="596694"/>
                </a:cubicBezTo>
                <a:cubicBezTo>
                  <a:pt x="3574933" y="600070"/>
                  <a:pt x="3552951" y="621182"/>
                  <a:pt x="3530968" y="660028"/>
                </a:cubicBezTo>
                <a:cubicBezTo>
                  <a:pt x="3510817" y="693806"/>
                  <a:pt x="3480591" y="707318"/>
                  <a:pt x="3440289" y="700562"/>
                </a:cubicBezTo>
                <a:cubicBezTo>
                  <a:pt x="3434793" y="670161"/>
                  <a:pt x="3450365" y="628783"/>
                  <a:pt x="3487003" y="576426"/>
                </a:cubicBezTo>
                <a:cubicBezTo>
                  <a:pt x="3512650" y="537581"/>
                  <a:pt x="3504407" y="503803"/>
                  <a:pt x="3462272" y="475090"/>
                </a:cubicBezTo>
                <a:cubicBezTo>
                  <a:pt x="3604931" y="387901"/>
                  <a:pt x="3702007" y="283253"/>
                  <a:pt x="3753500" y="161149"/>
                </a:cubicBezTo>
                <a:close/>
                <a:moveTo>
                  <a:pt x="3772778" y="107749"/>
                </a:moveTo>
                <a:lnTo>
                  <a:pt x="3769777" y="116064"/>
                </a:lnTo>
                <a:lnTo>
                  <a:pt x="3766938" y="114083"/>
                </a:lnTo>
                <a:cubicBezTo>
                  <a:pt x="3765793" y="111549"/>
                  <a:pt x="3767740" y="109438"/>
                  <a:pt x="3772778" y="107749"/>
                </a:cubicBezTo>
                <a:close/>
                <a:moveTo>
                  <a:pt x="1930354" y="91437"/>
                </a:moveTo>
                <a:cubicBezTo>
                  <a:pt x="2308593" y="91437"/>
                  <a:pt x="2655500" y="224649"/>
                  <a:pt x="2926093" y="446405"/>
                </a:cubicBezTo>
                <a:lnTo>
                  <a:pt x="2974730" y="490301"/>
                </a:lnTo>
                <a:lnTo>
                  <a:pt x="3041854" y="475090"/>
                </a:lnTo>
                <a:cubicBezTo>
                  <a:pt x="3036358" y="503802"/>
                  <a:pt x="3040480" y="531458"/>
                  <a:pt x="3054219" y="558059"/>
                </a:cubicBezTo>
                <a:lnTo>
                  <a:pt x="3077232" y="590409"/>
                </a:lnTo>
                <a:lnTo>
                  <a:pt x="3089407" y="603711"/>
                </a:lnTo>
                <a:lnTo>
                  <a:pt x="3124289" y="634694"/>
                </a:lnTo>
                <a:cubicBezTo>
                  <a:pt x="3203060" y="692118"/>
                  <a:pt x="3248858" y="741096"/>
                  <a:pt x="3261681" y="781630"/>
                </a:cubicBezTo>
                <a:cubicBezTo>
                  <a:pt x="3300150" y="793453"/>
                  <a:pt x="3323964" y="780786"/>
                  <a:pt x="3333124" y="743629"/>
                </a:cubicBezTo>
                <a:cubicBezTo>
                  <a:pt x="3342284" y="706473"/>
                  <a:pt x="3363350" y="692118"/>
                  <a:pt x="3396325" y="700562"/>
                </a:cubicBezTo>
                <a:cubicBezTo>
                  <a:pt x="3410980" y="722517"/>
                  <a:pt x="3412812" y="763897"/>
                  <a:pt x="3401820" y="824697"/>
                </a:cubicBezTo>
                <a:cubicBezTo>
                  <a:pt x="3390829" y="897323"/>
                  <a:pt x="3388997" y="951368"/>
                  <a:pt x="3396325" y="986835"/>
                </a:cubicBezTo>
                <a:cubicBezTo>
                  <a:pt x="3436627" y="1047636"/>
                  <a:pt x="3487919" y="1081414"/>
                  <a:pt x="3550202" y="1088170"/>
                </a:cubicBezTo>
                <a:cubicBezTo>
                  <a:pt x="3552035" y="1172617"/>
                  <a:pt x="3559364" y="1220751"/>
                  <a:pt x="3572186" y="1232574"/>
                </a:cubicBezTo>
                <a:cubicBezTo>
                  <a:pt x="3597833" y="1237641"/>
                  <a:pt x="3637217" y="1223285"/>
                  <a:pt x="3690343" y="1189506"/>
                </a:cubicBezTo>
                <a:cubicBezTo>
                  <a:pt x="3726981" y="1165861"/>
                  <a:pt x="3754460" y="1173462"/>
                  <a:pt x="3772778" y="1212307"/>
                </a:cubicBezTo>
                <a:cubicBezTo>
                  <a:pt x="3765450" y="1237641"/>
                  <a:pt x="3743468" y="1257909"/>
                  <a:pt x="3706830" y="1273108"/>
                </a:cubicBezTo>
                <a:cubicBezTo>
                  <a:pt x="3655538" y="1293375"/>
                  <a:pt x="3626227" y="1306886"/>
                  <a:pt x="3618900" y="1313642"/>
                </a:cubicBezTo>
                <a:cubicBezTo>
                  <a:pt x="3622563" y="1350798"/>
                  <a:pt x="3615235" y="1405688"/>
                  <a:pt x="3596917" y="1478312"/>
                </a:cubicBezTo>
                <a:cubicBezTo>
                  <a:pt x="3598748" y="1503645"/>
                  <a:pt x="3616152" y="1528135"/>
                  <a:pt x="3649125" y="1551780"/>
                </a:cubicBezTo>
                <a:cubicBezTo>
                  <a:pt x="3682099" y="1577115"/>
                  <a:pt x="3701335" y="1599915"/>
                  <a:pt x="3706830" y="1620182"/>
                </a:cubicBezTo>
                <a:cubicBezTo>
                  <a:pt x="3714157" y="1653961"/>
                  <a:pt x="3702251" y="1677606"/>
                  <a:pt x="3671108" y="1691116"/>
                </a:cubicBezTo>
                <a:cubicBezTo>
                  <a:pt x="3636302" y="1708006"/>
                  <a:pt x="3618900" y="1725739"/>
                  <a:pt x="3618900" y="1744318"/>
                </a:cubicBezTo>
                <a:cubicBezTo>
                  <a:pt x="3666528" y="1847342"/>
                  <a:pt x="3684847" y="1944456"/>
                  <a:pt x="3673855" y="2035657"/>
                </a:cubicBezTo>
                <a:cubicBezTo>
                  <a:pt x="3661034" y="2143748"/>
                  <a:pt x="3605159" y="2210462"/>
                  <a:pt x="3506238" y="2235795"/>
                </a:cubicBezTo>
                <a:cubicBezTo>
                  <a:pt x="3491583" y="2299974"/>
                  <a:pt x="3498910" y="2357397"/>
                  <a:pt x="3528220" y="2408066"/>
                </a:cubicBezTo>
                <a:cubicBezTo>
                  <a:pt x="3570354" y="2479000"/>
                  <a:pt x="3593253" y="2523757"/>
                  <a:pt x="3596917" y="2542336"/>
                </a:cubicBezTo>
                <a:cubicBezTo>
                  <a:pt x="3556615" y="2547401"/>
                  <a:pt x="3520894" y="2542336"/>
                  <a:pt x="3489751" y="2527134"/>
                </a:cubicBezTo>
                <a:cubicBezTo>
                  <a:pt x="3482424" y="2522067"/>
                  <a:pt x="3470516" y="2514468"/>
                  <a:pt x="3454030" y="2504333"/>
                </a:cubicBezTo>
                <a:cubicBezTo>
                  <a:pt x="3439373" y="2492512"/>
                  <a:pt x="3427467" y="2484912"/>
                  <a:pt x="3418307" y="2481533"/>
                </a:cubicBezTo>
                <a:cubicBezTo>
                  <a:pt x="3385332" y="2493356"/>
                  <a:pt x="3363350" y="2513623"/>
                  <a:pt x="3352359" y="2542336"/>
                </a:cubicBezTo>
                <a:cubicBezTo>
                  <a:pt x="3376173" y="2582869"/>
                  <a:pt x="3465020" y="2664783"/>
                  <a:pt x="3618900" y="2788073"/>
                </a:cubicBezTo>
                <a:cubicBezTo>
                  <a:pt x="3650041" y="2798207"/>
                  <a:pt x="3664696" y="2784696"/>
                  <a:pt x="3662865" y="2747539"/>
                </a:cubicBezTo>
                <a:cubicBezTo>
                  <a:pt x="3661034" y="2708694"/>
                  <a:pt x="3675688" y="2695182"/>
                  <a:pt x="3706830" y="2707004"/>
                </a:cubicBezTo>
                <a:cubicBezTo>
                  <a:pt x="3681183" y="2747539"/>
                  <a:pt x="3692174" y="2788918"/>
                  <a:pt x="3739805" y="2831141"/>
                </a:cubicBezTo>
                <a:cubicBezTo>
                  <a:pt x="3787433" y="2875053"/>
                  <a:pt x="3798425" y="2915588"/>
                  <a:pt x="3772778" y="2952744"/>
                </a:cubicBezTo>
                <a:cubicBezTo>
                  <a:pt x="3651873" y="2915588"/>
                  <a:pt x="3555699" y="2833674"/>
                  <a:pt x="3484255" y="2707004"/>
                </a:cubicBezTo>
                <a:cubicBezTo>
                  <a:pt x="3451282" y="2730651"/>
                  <a:pt x="3411895" y="2734027"/>
                  <a:pt x="3366098" y="2717139"/>
                </a:cubicBezTo>
                <a:cubicBezTo>
                  <a:pt x="3351443" y="2712072"/>
                  <a:pt x="3333124" y="2703627"/>
                  <a:pt x="3311143" y="2691805"/>
                </a:cubicBezTo>
                <a:cubicBezTo>
                  <a:pt x="3285495" y="2676604"/>
                  <a:pt x="3269008" y="2667315"/>
                  <a:pt x="3261681" y="2663937"/>
                </a:cubicBezTo>
                <a:cubicBezTo>
                  <a:pt x="3204892" y="2670694"/>
                  <a:pt x="3176497" y="2704471"/>
                  <a:pt x="3176497" y="2765273"/>
                </a:cubicBezTo>
                <a:cubicBezTo>
                  <a:pt x="3174666" y="2787230"/>
                  <a:pt x="3177414" y="2815941"/>
                  <a:pt x="3184742" y="2851407"/>
                </a:cubicBezTo>
                <a:cubicBezTo>
                  <a:pt x="3192068" y="2897009"/>
                  <a:pt x="3195732" y="2923188"/>
                  <a:pt x="3195732" y="2929943"/>
                </a:cubicBezTo>
                <a:cubicBezTo>
                  <a:pt x="3155431" y="2935009"/>
                  <a:pt x="3121540" y="2922342"/>
                  <a:pt x="3094063" y="2891942"/>
                </a:cubicBezTo>
                <a:cubicBezTo>
                  <a:pt x="3061089" y="2854786"/>
                  <a:pt x="3035441" y="2833674"/>
                  <a:pt x="3017123" y="2828607"/>
                </a:cubicBezTo>
                <a:cubicBezTo>
                  <a:pt x="2971325" y="2828607"/>
                  <a:pt x="2940183" y="2850563"/>
                  <a:pt x="2923697" y="2894475"/>
                </a:cubicBezTo>
                <a:cubicBezTo>
                  <a:pt x="2918201" y="2906298"/>
                  <a:pt x="2911790" y="2925721"/>
                  <a:pt x="2904463" y="2952744"/>
                </a:cubicBezTo>
                <a:cubicBezTo>
                  <a:pt x="2897135" y="2979766"/>
                  <a:pt x="2890723" y="3000033"/>
                  <a:pt x="2885226" y="3013545"/>
                </a:cubicBezTo>
                <a:cubicBezTo>
                  <a:pt x="2855917" y="3020301"/>
                  <a:pt x="2832102" y="3015233"/>
                  <a:pt x="2813783" y="2998345"/>
                </a:cubicBezTo>
                <a:cubicBezTo>
                  <a:pt x="2793632" y="2978078"/>
                  <a:pt x="2773482" y="2969633"/>
                  <a:pt x="2753331" y="2973010"/>
                </a:cubicBezTo>
                <a:cubicBezTo>
                  <a:pt x="2724021" y="2981456"/>
                  <a:pt x="2713029" y="3000033"/>
                  <a:pt x="2720356" y="3028745"/>
                </a:cubicBezTo>
                <a:cubicBezTo>
                  <a:pt x="2731349" y="3062524"/>
                  <a:pt x="2726769" y="3084480"/>
                  <a:pt x="2706617" y="3094613"/>
                </a:cubicBezTo>
                <a:cubicBezTo>
                  <a:pt x="2688298" y="3089548"/>
                  <a:pt x="2664484" y="3070969"/>
                  <a:pt x="2635174" y="3038880"/>
                </a:cubicBezTo>
                <a:lnTo>
                  <a:pt x="2630329" y="3034874"/>
                </a:lnTo>
                <a:lnTo>
                  <a:pt x="2539678" y="3078239"/>
                </a:lnTo>
                <a:lnTo>
                  <a:pt x="2507126" y="3090070"/>
                </a:lnTo>
                <a:lnTo>
                  <a:pt x="2508773" y="3119947"/>
                </a:lnTo>
                <a:cubicBezTo>
                  <a:pt x="2510605" y="3145281"/>
                  <a:pt x="2510605" y="3163860"/>
                  <a:pt x="2508773" y="3175681"/>
                </a:cubicBezTo>
                <a:cubicBezTo>
                  <a:pt x="2433667" y="3209460"/>
                  <a:pt x="2354896" y="3208616"/>
                  <a:pt x="2272460" y="3173149"/>
                </a:cubicBezTo>
                <a:lnTo>
                  <a:pt x="2257398" y="3165864"/>
                </a:lnTo>
                <a:lnTo>
                  <a:pt x="2245837" y="3168816"/>
                </a:lnTo>
                <a:cubicBezTo>
                  <a:pt x="2143933" y="3189523"/>
                  <a:pt x="2038422" y="3200397"/>
                  <a:pt x="1930354" y="3200397"/>
                </a:cubicBezTo>
                <a:cubicBezTo>
                  <a:pt x="1552115" y="3200397"/>
                  <a:pt x="1205208" y="3067185"/>
                  <a:pt x="934615" y="2845430"/>
                </a:cubicBezTo>
                <a:lnTo>
                  <a:pt x="863442" y="2781194"/>
                </a:lnTo>
                <a:lnTo>
                  <a:pt x="827099" y="2798207"/>
                </a:lnTo>
                <a:cubicBezTo>
                  <a:pt x="757486" y="2820163"/>
                  <a:pt x="703446" y="2810030"/>
                  <a:pt x="664976" y="2767806"/>
                </a:cubicBezTo>
                <a:cubicBezTo>
                  <a:pt x="648489" y="2769495"/>
                  <a:pt x="609103" y="2788918"/>
                  <a:pt x="546820" y="2826075"/>
                </a:cubicBezTo>
                <a:cubicBezTo>
                  <a:pt x="502853" y="2854786"/>
                  <a:pt x="460721" y="2855630"/>
                  <a:pt x="420419" y="2828607"/>
                </a:cubicBezTo>
                <a:cubicBezTo>
                  <a:pt x="440570" y="2754295"/>
                  <a:pt x="499190" y="2706160"/>
                  <a:pt x="596280" y="2684204"/>
                </a:cubicBezTo>
                <a:cubicBezTo>
                  <a:pt x="621011" y="2677871"/>
                  <a:pt x="651151" y="2672963"/>
                  <a:pt x="686701" y="2669479"/>
                </a:cubicBezTo>
                <a:lnTo>
                  <a:pt x="751268" y="2666234"/>
                </a:lnTo>
                <a:lnTo>
                  <a:pt x="722416" y="2634711"/>
                </a:lnTo>
                <a:cubicBezTo>
                  <a:pt x="658613" y="2557938"/>
                  <a:pt x="602088" y="2474979"/>
                  <a:pt x="553891" y="2386875"/>
                </a:cubicBezTo>
                <a:lnTo>
                  <a:pt x="524747" y="2326800"/>
                </a:lnTo>
                <a:lnTo>
                  <a:pt x="450645" y="2342831"/>
                </a:lnTo>
                <a:cubicBezTo>
                  <a:pt x="395688" y="2356764"/>
                  <a:pt x="335235" y="2375976"/>
                  <a:pt x="269287" y="2400465"/>
                </a:cubicBezTo>
                <a:cubicBezTo>
                  <a:pt x="150214" y="2442688"/>
                  <a:pt x="60452" y="2462956"/>
                  <a:pt x="0" y="2461266"/>
                </a:cubicBezTo>
                <a:cubicBezTo>
                  <a:pt x="16486" y="2398777"/>
                  <a:pt x="73276" y="2347265"/>
                  <a:pt x="170366" y="2306729"/>
                </a:cubicBezTo>
                <a:cubicBezTo>
                  <a:pt x="267455" y="2267886"/>
                  <a:pt x="321496" y="2223973"/>
                  <a:pt x="332488" y="2174994"/>
                </a:cubicBezTo>
                <a:cubicBezTo>
                  <a:pt x="361798" y="2168238"/>
                  <a:pt x="382865" y="2179215"/>
                  <a:pt x="395689" y="2207927"/>
                </a:cubicBezTo>
                <a:cubicBezTo>
                  <a:pt x="408511" y="2238327"/>
                  <a:pt x="424081" y="2254373"/>
                  <a:pt x="442402" y="2256062"/>
                </a:cubicBezTo>
                <a:cubicBezTo>
                  <a:pt x="448813" y="2253529"/>
                  <a:pt x="458431" y="2249518"/>
                  <a:pt x="471254" y="2244029"/>
                </a:cubicBezTo>
                <a:lnTo>
                  <a:pt x="483452" y="2238727"/>
                </a:lnTo>
                <a:lnTo>
                  <a:pt x="444088" y="2131926"/>
                </a:lnTo>
                <a:lnTo>
                  <a:pt x="422480" y="2131926"/>
                </a:lnTo>
                <a:cubicBezTo>
                  <a:pt x="404619" y="2128548"/>
                  <a:pt x="389277" y="2121792"/>
                  <a:pt x="376453" y="2111659"/>
                </a:cubicBezTo>
                <a:cubicBezTo>
                  <a:pt x="373705" y="2083792"/>
                  <a:pt x="387960" y="2062575"/>
                  <a:pt x="419217" y="2048008"/>
                </a:cubicBezTo>
                <a:lnTo>
                  <a:pt x="419711" y="2047842"/>
                </a:lnTo>
                <a:lnTo>
                  <a:pt x="396759" y="1959199"/>
                </a:lnTo>
                <a:cubicBezTo>
                  <a:pt x="375906" y="1858006"/>
                  <a:pt x="364955" y="1753232"/>
                  <a:pt x="364955" y="1645917"/>
                </a:cubicBezTo>
                <a:cubicBezTo>
                  <a:pt x="364955" y="1431288"/>
                  <a:pt x="408759" y="1226819"/>
                  <a:pt x="487972" y="1040843"/>
                </a:cubicBezTo>
                <a:lnTo>
                  <a:pt x="488166" y="1040444"/>
                </a:lnTo>
                <a:lnTo>
                  <a:pt x="470395" y="1039087"/>
                </a:lnTo>
                <a:cubicBezTo>
                  <a:pt x="460892" y="1036764"/>
                  <a:pt x="451561" y="1032859"/>
                  <a:pt x="442402" y="1027370"/>
                </a:cubicBezTo>
                <a:cubicBezTo>
                  <a:pt x="429578" y="990212"/>
                  <a:pt x="440570" y="966568"/>
                  <a:pt x="475376" y="956434"/>
                </a:cubicBezTo>
                <a:cubicBezTo>
                  <a:pt x="515677" y="944612"/>
                  <a:pt x="534913" y="927723"/>
                  <a:pt x="533079" y="905767"/>
                </a:cubicBezTo>
                <a:cubicBezTo>
                  <a:pt x="522089" y="892256"/>
                  <a:pt x="502853" y="888032"/>
                  <a:pt x="475376" y="893099"/>
                </a:cubicBezTo>
                <a:cubicBezTo>
                  <a:pt x="444233" y="901545"/>
                  <a:pt x="418588" y="899012"/>
                  <a:pt x="398436" y="885500"/>
                </a:cubicBezTo>
                <a:cubicBezTo>
                  <a:pt x="394774" y="868610"/>
                  <a:pt x="400267" y="856788"/>
                  <a:pt x="414923" y="850032"/>
                </a:cubicBezTo>
                <a:cubicBezTo>
                  <a:pt x="433243" y="841588"/>
                  <a:pt x="442402" y="832299"/>
                  <a:pt x="442402" y="822165"/>
                </a:cubicBezTo>
                <a:cubicBezTo>
                  <a:pt x="490031" y="839899"/>
                  <a:pt x="530561" y="857421"/>
                  <a:pt x="563993" y="874733"/>
                </a:cubicBezTo>
                <a:lnTo>
                  <a:pt x="570197" y="878305"/>
                </a:lnTo>
                <a:lnTo>
                  <a:pt x="632301" y="776792"/>
                </a:lnTo>
                <a:cubicBezTo>
                  <a:pt x="801089" y="528696"/>
                  <a:pt x="1040108" y="331587"/>
                  <a:pt x="1321030" y="213596"/>
                </a:cubicBezTo>
                <a:lnTo>
                  <a:pt x="1328849" y="210754"/>
                </a:lnTo>
                <a:lnTo>
                  <a:pt x="1328922" y="199267"/>
                </a:lnTo>
                <a:lnTo>
                  <a:pt x="1328981" y="198301"/>
                </a:lnTo>
                <a:lnTo>
                  <a:pt x="1337509" y="204018"/>
                </a:lnTo>
                <a:lnTo>
                  <a:pt x="1342504" y="205791"/>
                </a:lnTo>
                <a:lnTo>
                  <a:pt x="1464852" y="161323"/>
                </a:lnTo>
                <a:cubicBezTo>
                  <a:pt x="1611904" y="115905"/>
                  <a:pt x="1768252" y="91437"/>
                  <a:pt x="1930354" y="91437"/>
                </a:cubicBezTo>
                <a:close/>
                <a:moveTo>
                  <a:pt x="1243911" y="80"/>
                </a:moveTo>
                <a:cubicBezTo>
                  <a:pt x="1265550" y="1347"/>
                  <a:pt x="1280492" y="17814"/>
                  <a:pt x="1288735" y="49482"/>
                </a:cubicBezTo>
                <a:cubicBezTo>
                  <a:pt x="1297894" y="90015"/>
                  <a:pt x="1289650" y="116193"/>
                  <a:pt x="1264005" y="128016"/>
                </a:cubicBezTo>
                <a:cubicBezTo>
                  <a:pt x="1234693" y="128016"/>
                  <a:pt x="1215459" y="111127"/>
                  <a:pt x="1206300" y="77349"/>
                </a:cubicBezTo>
                <a:cubicBezTo>
                  <a:pt x="1198973" y="43571"/>
                  <a:pt x="1203552" y="19081"/>
                  <a:pt x="1220038" y="3881"/>
                </a:cubicBezTo>
                <a:cubicBezTo>
                  <a:pt x="1228740" y="925"/>
                  <a:pt x="1236698" y="-342"/>
                  <a:pt x="1243911" y="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2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325880"/>
            <a:ext cx="2936289" cy="4206240"/>
          </a:xfrm>
          <a:custGeom>
            <a:avLst/>
            <a:gdLst>
              <a:gd name="connsiteX0" fmla="*/ 722312 w 2545596"/>
              <a:gd name="connsiteY0" fmla="*/ 0 h 3646568"/>
              <a:gd name="connsiteX1" fmla="*/ 1059079 w 2545596"/>
              <a:gd name="connsiteY1" fmla="*/ 139493 h 3646568"/>
              <a:gd name="connsiteX2" fmla="*/ 2406103 w 2545596"/>
              <a:gd name="connsiteY2" fmla="*/ 1486517 h 3646568"/>
              <a:gd name="connsiteX3" fmla="*/ 2406103 w 2545596"/>
              <a:gd name="connsiteY3" fmla="*/ 2160051 h 3646568"/>
              <a:gd name="connsiteX4" fmla="*/ 1059079 w 2545596"/>
              <a:gd name="connsiteY4" fmla="*/ 3507075 h 3646568"/>
              <a:gd name="connsiteX5" fmla="*/ 385546 w 2545596"/>
              <a:gd name="connsiteY5" fmla="*/ 3507075 h 3646568"/>
              <a:gd name="connsiteX6" fmla="*/ 0 w 2545596"/>
              <a:gd name="connsiteY6" fmla="*/ 3121530 h 3646568"/>
              <a:gd name="connsiteX7" fmla="*/ 0 w 2545596"/>
              <a:gd name="connsiteY7" fmla="*/ 525039 h 3646568"/>
              <a:gd name="connsiteX8" fmla="*/ 385546 w 2545596"/>
              <a:gd name="connsiteY8" fmla="*/ 139493 h 3646568"/>
              <a:gd name="connsiteX9" fmla="*/ 722312 w 2545596"/>
              <a:gd name="connsiteY9" fmla="*/ 0 h 36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5596" h="3646568">
                <a:moveTo>
                  <a:pt x="722312" y="0"/>
                </a:moveTo>
                <a:cubicBezTo>
                  <a:pt x="844198" y="0"/>
                  <a:pt x="966083" y="46498"/>
                  <a:pt x="1059079" y="139493"/>
                </a:cubicBezTo>
                <a:lnTo>
                  <a:pt x="2406103" y="1486517"/>
                </a:lnTo>
                <a:cubicBezTo>
                  <a:pt x="2592094" y="1672508"/>
                  <a:pt x="2592094" y="1974060"/>
                  <a:pt x="2406103" y="2160051"/>
                </a:cubicBezTo>
                <a:lnTo>
                  <a:pt x="1059079" y="3507075"/>
                </a:lnTo>
                <a:cubicBezTo>
                  <a:pt x="873088" y="3693066"/>
                  <a:pt x="571537" y="3693066"/>
                  <a:pt x="385546" y="3507075"/>
                </a:cubicBezTo>
                <a:lnTo>
                  <a:pt x="0" y="3121530"/>
                </a:lnTo>
                <a:lnTo>
                  <a:pt x="0" y="525039"/>
                </a:lnTo>
                <a:lnTo>
                  <a:pt x="385546" y="139493"/>
                </a:lnTo>
                <a:cubicBezTo>
                  <a:pt x="478541" y="46498"/>
                  <a:pt x="600427" y="0"/>
                  <a:pt x="72231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642688" y="107175"/>
            <a:ext cx="5355988" cy="6652455"/>
          </a:xfrm>
          <a:custGeom>
            <a:avLst/>
            <a:gdLst>
              <a:gd name="connsiteX0" fmla="*/ 3889948 w 5355988"/>
              <a:gd name="connsiteY0" fmla="*/ 3369481 h 6652455"/>
              <a:gd name="connsiteX1" fmla="*/ 4605428 w 5355988"/>
              <a:gd name="connsiteY1" fmla="*/ 3375592 h 6652455"/>
              <a:gd name="connsiteX2" fmla="*/ 4845114 w 5355988"/>
              <a:gd name="connsiteY2" fmla="*/ 3846002 h 6652455"/>
              <a:gd name="connsiteX3" fmla="*/ 4666454 w 5355988"/>
              <a:gd name="connsiteY3" fmla="*/ 4194411 h 6652455"/>
              <a:gd name="connsiteX4" fmla="*/ 4279572 w 5355988"/>
              <a:gd name="connsiteY4" fmla="*/ 4134161 h 6652455"/>
              <a:gd name="connsiteX5" fmla="*/ 772237 w 5355988"/>
              <a:gd name="connsiteY5" fmla="*/ 3365092 h 6652455"/>
              <a:gd name="connsiteX6" fmla="*/ 1487717 w 5355988"/>
              <a:gd name="connsiteY6" fmla="*/ 3371204 h 6652455"/>
              <a:gd name="connsiteX7" fmla="*/ 1612153 w 5355988"/>
              <a:gd name="connsiteY7" fmla="*/ 3615424 h 6652455"/>
              <a:gd name="connsiteX8" fmla="*/ 1613291 w 5355988"/>
              <a:gd name="connsiteY8" fmla="*/ 3617658 h 6652455"/>
              <a:gd name="connsiteX9" fmla="*/ 1853176 w 5355988"/>
              <a:gd name="connsiteY9" fmla="*/ 4088459 h 6652455"/>
              <a:gd name="connsiteX10" fmla="*/ 1854314 w 5355988"/>
              <a:gd name="connsiteY10" fmla="*/ 4090693 h 6652455"/>
              <a:gd name="connsiteX11" fmla="*/ 2051066 w 5355988"/>
              <a:gd name="connsiteY11" fmla="*/ 4476841 h 6652455"/>
              <a:gd name="connsiteX12" fmla="*/ 2292089 w 5355988"/>
              <a:gd name="connsiteY12" fmla="*/ 4949875 h 6652455"/>
              <a:gd name="connsiteX13" fmla="*/ 2113429 w 5355988"/>
              <a:gd name="connsiteY13" fmla="*/ 5298284 h 6652455"/>
              <a:gd name="connsiteX14" fmla="*/ 1726548 w 5355988"/>
              <a:gd name="connsiteY14" fmla="*/ 5238034 h 6652455"/>
              <a:gd name="connsiteX15" fmla="*/ 1485524 w 5355988"/>
              <a:gd name="connsiteY15" fmla="*/ 4765000 h 6652455"/>
              <a:gd name="connsiteX16" fmla="*/ 1288773 w 5355988"/>
              <a:gd name="connsiteY16" fmla="*/ 4378852 h 6652455"/>
              <a:gd name="connsiteX17" fmla="*/ 1287634 w 5355988"/>
              <a:gd name="connsiteY17" fmla="*/ 4376617 h 6652455"/>
              <a:gd name="connsiteX18" fmla="*/ 1047749 w 5355988"/>
              <a:gd name="connsiteY18" fmla="*/ 3905816 h 6652455"/>
              <a:gd name="connsiteX19" fmla="*/ 1046611 w 5355988"/>
              <a:gd name="connsiteY19" fmla="*/ 3903582 h 6652455"/>
              <a:gd name="connsiteX20" fmla="*/ 849859 w 5355988"/>
              <a:gd name="connsiteY20" fmla="*/ 3517433 h 6652455"/>
              <a:gd name="connsiteX21" fmla="*/ 3117711 w 5355988"/>
              <a:gd name="connsiteY21" fmla="*/ 3362884 h 6652455"/>
              <a:gd name="connsiteX22" fmla="*/ 3833191 w 5355988"/>
              <a:gd name="connsiteY22" fmla="*/ 3368995 h 6652455"/>
              <a:gd name="connsiteX23" fmla="*/ 4244826 w 5355988"/>
              <a:gd name="connsiteY23" fmla="*/ 4176876 h 6652455"/>
              <a:gd name="connsiteX24" fmla="*/ 4245964 w 5355988"/>
              <a:gd name="connsiteY24" fmla="*/ 4179110 h 6652455"/>
              <a:gd name="connsiteX25" fmla="*/ 4683740 w 5355988"/>
              <a:gd name="connsiteY25" fmla="*/ 5038293 h 6652455"/>
              <a:gd name="connsiteX26" fmla="*/ 4505079 w 5355988"/>
              <a:gd name="connsiteY26" fmla="*/ 5386701 h 6652455"/>
              <a:gd name="connsiteX27" fmla="*/ 4118197 w 5355988"/>
              <a:gd name="connsiteY27" fmla="*/ 5326450 h 6652455"/>
              <a:gd name="connsiteX28" fmla="*/ 3680422 w 5355988"/>
              <a:gd name="connsiteY28" fmla="*/ 4467268 h 6652455"/>
              <a:gd name="connsiteX29" fmla="*/ 3679284 w 5355988"/>
              <a:gd name="connsiteY29" fmla="*/ 4465034 h 6652455"/>
              <a:gd name="connsiteX30" fmla="*/ 3241508 w 5355988"/>
              <a:gd name="connsiteY30" fmla="*/ 3605850 h 6652455"/>
              <a:gd name="connsiteX31" fmla="*/ 3237835 w 5355988"/>
              <a:gd name="connsiteY31" fmla="*/ 3595216 h 6652455"/>
              <a:gd name="connsiteX32" fmla="*/ 3231391 w 5355988"/>
              <a:gd name="connsiteY32" fmla="*/ 3585994 h 6652455"/>
              <a:gd name="connsiteX33" fmla="*/ 0 w 5355988"/>
              <a:gd name="connsiteY33" fmla="*/ 3358495 h 6652455"/>
              <a:gd name="connsiteX34" fmla="*/ 715480 w 5355988"/>
              <a:gd name="connsiteY34" fmla="*/ 3364608 h 6652455"/>
              <a:gd name="connsiteX35" fmla="*/ 1001747 w 5355988"/>
              <a:gd name="connsiteY35" fmla="*/ 3926441 h 6652455"/>
              <a:gd name="connsiteX36" fmla="*/ 1002886 w 5355988"/>
              <a:gd name="connsiteY36" fmla="*/ 3928675 h 6652455"/>
              <a:gd name="connsiteX37" fmla="*/ 1313219 w 5355988"/>
              <a:gd name="connsiteY37" fmla="*/ 4537738 h 6652455"/>
              <a:gd name="connsiteX38" fmla="*/ 1440662 w 5355988"/>
              <a:gd name="connsiteY38" fmla="*/ 4787858 h 6652455"/>
              <a:gd name="connsiteX39" fmla="*/ 1750994 w 5355988"/>
              <a:gd name="connsiteY39" fmla="*/ 5396921 h 6652455"/>
              <a:gd name="connsiteX40" fmla="*/ 1752133 w 5355988"/>
              <a:gd name="connsiteY40" fmla="*/ 5399155 h 6652455"/>
              <a:gd name="connsiteX41" fmla="*/ 2189908 w 5355988"/>
              <a:gd name="connsiteY41" fmla="*/ 6258337 h 6652455"/>
              <a:gd name="connsiteX42" fmla="*/ 2011247 w 5355988"/>
              <a:gd name="connsiteY42" fmla="*/ 6606747 h 6652455"/>
              <a:gd name="connsiteX43" fmla="*/ 1624366 w 5355988"/>
              <a:gd name="connsiteY43" fmla="*/ 6546496 h 6652455"/>
              <a:gd name="connsiteX44" fmla="*/ 1186591 w 5355988"/>
              <a:gd name="connsiteY44" fmla="*/ 5687313 h 6652455"/>
              <a:gd name="connsiteX45" fmla="*/ 1185452 w 5355988"/>
              <a:gd name="connsiteY45" fmla="*/ 5685079 h 6652455"/>
              <a:gd name="connsiteX46" fmla="*/ 875119 w 5355988"/>
              <a:gd name="connsiteY46" fmla="*/ 5076016 h 6652455"/>
              <a:gd name="connsiteX47" fmla="*/ 747677 w 5355988"/>
              <a:gd name="connsiteY47" fmla="*/ 4825896 h 6652455"/>
              <a:gd name="connsiteX48" fmla="*/ 437344 w 5355988"/>
              <a:gd name="connsiteY48" fmla="*/ 4216833 h 6652455"/>
              <a:gd name="connsiteX49" fmla="*/ 436206 w 5355988"/>
              <a:gd name="connsiteY49" fmla="*/ 4214598 h 6652455"/>
              <a:gd name="connsiteX50" fmla="*/ 2345474 w 5355988"/>
              <a:gd name="connsiteY50" fmla="*/ 3356287 h 6652455"/>
              <a:gd name="connsiteX51" fmla="*/ 3060954 w 5355988"/>
              <a:gd name="connsiteY51" fmla="*/ 3362399 h 6652455"/>
              <a:gd name="connsiteX52" fmla="*/ 3185390 w 5355988"/>
              <a:gd name="connsiteY52" fmla="*/ 3606619 h 6652455"/>
              <a:gd name="connsiteX53" fmla="*/ 3186528 w 5355988"/>
              <a:gd name="connsiteY53" fmla="*/ 3608853 h 6652455"/>
              <a:gd name="connsiteX54" fmla="*/ 3426413 w 5355988"/>
              <a:gd name="connsiteY54" fmla="*/ 4079654 h 6652455"/>
              <a:gd name="connsiteX55" fmla="*/ 3427551 w 5355988"/>
              <a:gd name="connsiteY55" fmla="*/ 4081888 h 6652455"/>
              <a:gd name="connsiteX56" fmla="*/ 3624303 w 5355988"/>
              <a:gd name="connsiteY56" fmla="*/ 4468036 h 6652455"/>
              <a:gd name="connsiteX57" fmla="*/ 3865326 w 5355988"/>
              <a:gd name="connsiteY57" fmla="*/ 4941070 h 6652455"/>
              <a:gd name="connsiteX58" fmla="*/ 3686666 w 5355988"/>
              <a:gd name="connsiteY58" fmla="*/ 5289479 h 6652455"/>
              <a:gd name="connsiteX59" fmla="*/ 3299785 w 5355988"/>
              <a:gd name="connsiteY59" fmla="*/ 5229229 h 6652455"/>
              <a:gd name="connsiteX60" fmla="*/ 3058761 w 5355988"/>
              <a:gd name="connsiteY60" fmla="*/ 4756195 h 6652455"/>
              <a:gd name="connsiteX61" fmla="*/ 2862010 w 5355988"/>
              <a:gd name="connsiteY61" fmla="*/ 4370047 h 6652455"/>
              <a:gd name="connsiteX62" fmla="*/ 2860871 w 5355988"/>
              <a:gd name="connsiteY62" fmla="*/ 4367812 h 6652455"/>
              <a:gd name="connsiteX63" fmla="*/ 2785043 w 5355988"/>
              <a:gd name="connsiteY63" fmla="*/ 4218991 h 6652455"/>
              <a:gd name="connsiteX64" fmla="*/ 2769077 w 5355988"/>
              <a:gd name="connsiteY64" fmla="*/ 4211174 h 6652455"/>
              <a:gd name="connsiteX65" fmla="*/ 2706335 w 5355988"/>
              <a:gd name="connsiteY65" fmla="*/ 4142966 h 6652455"/>
              <a:gd name="connsiteX66" fmla="*/ 2316711 w 5355988"/>
              <a:gd name="connsiteY66" fmla="*/ 3378286 h 6652455"/>
              <a:gd name="connsiteX67" fmla="*/ 2356858 w 5355988"/>
              <a:gd name="connsiteY67" fmla="*/ 3378629 h 6652455"/>
              <a:gd name="connsiteX68" fmla="*/ 1573237 w 5355988"/>
              <a:gd name="connsiteY68" fmla="*/ 3349690 h 6652455"/>
              <a:gd name="connsiteX69" fmla="*/ 2288717 w 5355988"/>
              <a:gd name="connsiteY69" fmla="*/ 3355803 h 6652455"/>
              <a:gd name="connsiteX70" fmla="*/ 2574984 w 5355988"/>
              <a:gd name="connsiteY70" fmla="*/ 3917636 h 6652455"/>
              <a:gd name="connsiteX71" fmla="*/ 2576123 w 5355988"/>
              <a:gd name="connsiteY71" fmla="*/ 3919870 h 6652455"/>
              <a:gd name="connsiteX72" fmla="*/ 2886456 w 5355988"/>
              <a:gd name="connsiteY72" fmla="*/ 4528933 h 6652455"/>
              <a:gd name="connsiteX73" fmla="*/ 3013899 w 5355988"/>
              <a:gd name="connsiteY73" fmla="*/ 4779053 h 6652455"/>
              <a:gd name="connsiteX74" fmla="*/ 3324231 w 5355988"/>
              <a:gd name="connsiteY74" fmla="*/ 5388116 h 6652455"/>
              <a:gd name="connsiteX75" fmla="*/ 3325370 w 5355988"/>
              <a:gd name="connsiteY75" fmla="*/ 5390350 h 6652455"/>
              <a:gd name="connsiteX76" fmla="*/ 3763145 w 5355988"/>
              <a:gd name="connsiteY76" fmla="*/ 6249532 h 6652455"/>
              <a:gd name="connsiteX77" fmla="*/ 3584484 w 5355988"/>
              <a:gd name="connsiteY77" fmla="*/ 6597942 h 6652455"/>
              <a:gd name="connsiteX78" fmla="*/ 3197603 w 5355988"/>
              <a:gd name="connsiteY78" fmla="*/ 6537691 h 6652455"/>
              <a:gd name="connsiteX79" fmla="*/ 2759828 w 5355988"/>
              <a:gd name="connsiteY79" fmla="*/ 5678508 h 6652455"/>
              <a:gd name="connsiteX80" fmla="*/ 2758689 w 5355988"/>
              <a:gd name="connsiteY80" fmla="*/ 5676274 h 6652455"/>
              <a:gd name="connsiteX81" fmla="*/ 2623668 w 5355988"/>
              <a:gd name="connsiteY81" fmla="*/ 5411281 h 6652455"/>
              <a:gd name="connsiteX82" fmla="*/ 2607703 w 5355988"/>
              <a:gd name="connsiteY82" fmla="*/ 5403464 h 6652455"/>
              <a:gd name="connsiteX83" fmla="*/ 2544960 w 5355988"/>
              <a:gd name="connsiteY83" fmla="*/ 5335255 h 6652455"/>
              <a:gd name="connsiteX84" fmla="*/ 2107185 w 5355988"/>
              <a:gd name="connsiteY84" fmla="*/ 4476073 h 6652455"/>
              <a:gd name="connsiteX85" fmla="*/ 2106047 w 5355988"/>
              <a:gd name="connsiteY85" fmla="*/ 4473839 h 6652455"/>
              <a:gd name="connsiteX86" fmla="*/ 1668271 w 5355988"/>
              <a:gd name="connsiteY86" fmla="*/ 3614655 h 6652455"/>
              <a:gd name="connsiteX87" fmla="*/ 1664598 w 5355988"/>
              <a:gd name="connsiteY87" fmla="*/ 3604021 h 6652455"/>
              <a:gd name="connsiteX88" fmla="*/ 1658154 w 5355988"/>
              <a:gd name="connsiteY88" fmla="*/ 3594799 h 6652455"/>
              <a:gd name="connsiteX89" fmla="*/ 1544474 w 5355988"/>
              <a:gd name="connsiteY89" fmla="*/ 3371689 h 6652455"/>
              <a:gd name="connsiteX90" fmla="*/ 1584621 w 5355988"/>
              <a:gd name="connsiteY90" fmla="*/ 3372032 h 6652455"/>
              <a:gd name="connsiteX91" fmla="*/ 852518 w 5355988"/>
              <a:gd name="connsiteY91" fmla="*/ 2412386 h 6652455"/>
              <a:gd name="connsiteX92" fmla="*/ 1063515 w 5355988"/>
              <a:gd name="connsiteY92" fmla="*/ 2518294 h 6652455"/>
              <a:gd name="connsiteX93" fmla="*/ 1471442 w 5355988"/>
              <a:gd name="connsiteY93" fmla="*/ 3318901 h 6652455"/>
              <a:gd name="connsiteX94" fmla="*/ 755963 w 5355988"/>
              <a:gd name="connsiteY94" fmla="*/ 3312790 h 6652455"/>
              <a:gd name="connsiteX95" fmla="*/ 497972 w 5355988"/>
              <a:gd name="connsiteY95" fmla="*/ 2806453 h 6652455"/>
              <a:gd name="connsiteX96" fmla="*/ 676631 w 5355988"/>
              <a:gd name="connsiteY96" fmla="*/ 2458045 h 6652455"/>
              <a:gd name="connsiteX97" fmla="*/ 852518 w 5355988"/>
              <a:gd name="connsiteY97" fmla="*/ 2412386 h 6652455"/>
              <a:gd name="connsiteX98" fmla="*/ 1832305 w 5355988"/>
              <a:gd name="connsiteY98" fmla="*/ 1317318 h 6652455"/>
              <a:gd name="connsiteX99" fmla="*/ 2043301 w 5355988"/>
              <a:gd name="connsiteY99" fmla="*/ 1423226 h 6652455"/>
              <a:gd name="connsiteX100" fmla="*/ 2284324 w 5355988"/>
              <a:gd name="connsiteY100" fmla="*/ 1896262 h 6652455"/>
              <a:gd name="connsiteX101" fmla="*/ 2481076 w 5355988"/>
              <a:gd name="connsiteY101" fmla="*/ 2282409 h 6652455"/>
              <a:gd name="connsiteX102" fmla="*/ 2482216 w 5355988"/>
              <a:gd name="connsiteY102" fmla="*/ 2284643 h 6652455"/>
              <a:gd name="connsiteX103" fmla="*/ 2557637 w 5355988"/>
              <a:gd name="connsiteY103" fmla="*/ 2432666 h 6652455"/>
              <a:gd name="connsiteX104" fmla="*/ 2601833 w 5355988"/>
              <a:gd name="connsiteY104" fmla="*/ 2462964 h 6652455"/>
              <a:gd name="connsiteX105" fmla="*/ 2636752 w 5355988"/>
              <a:gd name="connsiteY105" fmla="*/ 2509489 h 6652455"/>
              <a:gd name="connsiteX106" fmla="*/ 3044679 w 5355988"/>
              <a:gd name="connsiteY106" fmla="*/ 3310096 h 6652455"/>
              <a:gd name="connsiteX107" fmla="*/ 3004534 w 5355988"/>
              <a:gd name="connsiteY107" fmla="*/ 3309753 h 6652455"/>
              <a:gd name="connsiteX108" fmla="*/ 3015918 w 5355988"/>
              <a:gd name="connsiteY108" fmla="*/ 3332095 h 6652455"/>
              <a:gd name="connsiteX109" fmla="*/ 2300438 w 5355988"/>
              <a:gd name="connsiteY109" fmla="*/ 3325983 h 6652455"/>
              <a:gd name="connsiteX110" fmla="*/ 2157697 w 5355988"/>
              <a:gd name="connsiteY110" fmla="*/ 3045837 h 6652455"/>
              <a:gd name="connsiteX111" fmla="*/ 2156558 w 5355988"/>
              <a:gd name="connsiteY111" fmla="*/ 3043602 h 6652455"/>
              <a:gd name="connsiteX112" fmla="*/ 1916673 w 5355988"/>
              <a:gd name="connsiteY112" fmla="*/ 2572801 h 6652455"/>
              <a:gd name="connsiteX113" fmla="*/ 1915536 w 5355988"/>
              <a:gd name="connsiteY113" fmla="*/ 2570567 h 6652455"/>
              <a:gd name="connsiteX114" fmla="*/ 1718782 w 5355988"/>
              <a:gd name="connsiteY114" fmla="*/ 2184420 h 6652455"/>
              <a:gd name="connsiteX115" fmla="*/ 1477759 w 5355988"/>
              <a:gd name="connsiteY115" fmla="*/ 1711385 h 6652455"/>
              <a:gd name="connsiteX116" fmla="*/ 1656419 w 5355988"/>
              <a:gd name="connsiteY116" fmla="*/ 1362977 h 6652455"/>
              <a:gd name="connsiteX117" fmla="*/ 1832305 w 5355988"/>
              <a:gd name="connsiteY117" fmla="*/ 1317318 h 6652455"/>
              <a:gd name="connsiteX118" fmla="*/ 3405542 w 5355988"/>
              <a:gd name="connsiteY118" fmla="*/ 1308513 h 6652455"/>
              <a:gd name="connsiteX119" fmla="*/ 3616538 w 5355988"/>
              <a:gd name="connsiteY119" fmla="*/ 1414421 h 6652455"/>
              <a:gd name="connsiteX120" fmla="*/ 3857561 w 5355988"/>
              <a:gd name="connsiteY120" fmla="*/ 1887457 h 6652455"/>
              <a:gd name="connsiteX121" fmla="*/ 4054313 w 5355988"/>
              <a:gd name="connsiteY121" fmla="*/ 2273604 h 6652455"/>
              <a:gd name="connsiteX122" fmla="*/ 4055453 w 5355988"/>
              <a:gd name="connsiteY122" fmla="*/ 2275838 h 6652455"/>
              <a:gd name="connsiteX123" fmla="*/ 4295337 w 5355988"/>
              <a:gd name="connsiteY123" fmla="*/ 2746640 h 6652455"/>
              <a:gd name="connsiteX124" fmla="*/ 4296476 w 5355988"/>
              <a:gd name="connsiteY124" fmla="*/ 2748873 h 6652455"/>
              <a:gd name="connsiteX125" fmla="*/ 4493228 w 5355988"/>
              <a:gd name="connsiteY125" fmla="*/ 3135022 h 6652455"/>
              <a:gd name="connsiteX126" fmla="*/ 4589155 w 5355988"/>
              <a:gd name="connsiteY126" fmla="*/ 3323290 h 6652455"/>
              <a:gd name="connsiteX127" fmla="*/ 3873675 w 5355988"/>
              <a:gd name="connsiteY127" fmla="*/ 3317178 h 6652455"/>
              <a:gd name="connsiteX128" fmla="*/ 3730934 w 5355988"/>
              <a:gd name="connsiteY128" fmla="*/ 3037032 h 6652455"/>
              <a:gd name="connsiteX129" fmla="*/ 3729795 w 5355988"/>
              <a:gd name="connsiteY129" fmla="*/ 3034797 h 6652455"/>
              <a:gd name="connsiteX130" fmla="*/ 3489910 w 5355988"/>
              <a:gd name="connsiteY130" fmla="*/ 2563996 h 6652455"/>
              <a:gd name="connsiteX131" fmla="*/ 3488773 w 5355988"/>
              <a:gd name="connsiteY131" fmla="*/ 2561762 h 6652455"/>
              <a:gd name="connsiteX132" fmla="*/ 3292019 w 5355988"/>
              <a:gd name="connsiteY132" fmla="*/ 2175615 h 6652455"/>
              <a:gd name="connsiteX133" fmla="*/ 3050996 w 5355988"/>
              <a:gd name="connsiteY133" fmla="*/ 1702580 h 6652455"/>
              <a:gd name="connsiteX134" fmla="*/ 3229656 w 5355988"/>
              <a:gd name="connsiteY134" fmla="*/ 1354172 h 6652455"/>
              <a:gd name="connsiteX135" fmla="*/ 3405542 w 5355988"/>
              <a:gd name="connsiteY135" fmla="*/ 1308513 h 6652455"/>
              <a:gd name="connsiteX136" fmla="*/ 1013892 w 5355988"/>
              <a:gd name="connsiteY136" fmla="*/ 1220095 h 6652455"/>
              <a:gd name="connsiteX137" fmla="*/ 1224887 w 5355988"/>
              <a:gd name="connsiteY137" fmla="*/ 1326005 h 6652455"/>
              <a:gd name="connsiteX138" fmla="*/ 1662664 w 5355988"/>
              <a:gd name="connsiteY138" fmla="*/ 2185187 h 6652455"/>
              <a:gd name="connsiteX139" fmla="*/ 1663802 w 5355988"/>
              <a:gd name="connsiteY139" fmla="*/ 2187421 h 6652455"/>
              <a:gd name="connsiteX140" fmla="*/ 2101578 w 5355988"/>
              <a:gd name="connsiteY140" fmla="*/ 3046604 h 6652455"/>
              <a:gd name="connsiteX141" fmla="*/ 2105251 w 5355988"/>
              <a:gd name="connsiteY141" fmla="*/ 3057239 h 6652455"/>
              <a:gd name="connsiteX142" fmla="*/ 2111695 w 5355988"/>
              <a:gd name="connsiteY142" fmla="*/ 3066461 h 6652455"/>
              <a:gd name="connsiteX143" fmla="*/ 2243679 w 5355988"/>
              <a:gd name="connsiteY143" fmla="*/ 3325497 h 6652455"/>
              <a:gd name="connsiteX144" fmla="*/ 1528200 w 5355988"/>
              <a:gd name="connsiteY144" fmla="*/ 3319386 h 6652455"/>
              <a:gd name="connsiteX145" fmla="*/ 1098260 w 5355988"/>
              <a:gd name="connsiteY145" fmla="*/ 2475580 h 6652455"/>
              <a:gd name="connsiteX146" fmla="*/ 1097121 w 5355988"/>
              <a:gd name="connsiteY146" fmla="*/ 2473346 h 6652455"/>
              <a:gd name="connsiteX147" fmla="*/ 659347 w 5355988"/>
              <a:gd name="connsiteY147" fmla="*/ 1614162 h 6652455"/>
              <a:gd name="connsiteX148" fmla="*/ 838006 w 5355988"/>
              <a:gd name="connsiteY148" fmla="*/ 1265754 h 6652455"/>
              <a:gd name="connsiteX149" fmla="*/ 1013892 w 5355988"/>
              <a:gd name="connsiteY149" fmla="*/ 1220095 h 6652455"/>
              <a:gd name="connsiteX150" fmla="*/ 1934486 w 5355988"/>
              <a:gd name="connsiteY150" fmla="*/ 8855 h 6652455"/>
              <a:gd name="connsiteX151" fmla="*/ 2145483 w 5355988"/>
              <a:gd name="connsiteY151" fmla="*/ 114763 h 6652455"/>
              <a:gd name="connsiteX152" fmla="*/ 2583259 w 5355988"/>
              <a:gd name="connsiteY152" fmla="*/ 973947 h 6652455"/>
              <a:gd name="connsiteX153" fmla="*/ 2584396 w 5355988"/>
              <a:gd name="connsiteY153" fmla="*/ 976182 h 6652455"/>
              <a:gd name="connsiteX154" fmla="*/ 2719010 w 5355988"/>
              <a:gd name="connsiteY154" fmla="*/ 1240375 h 6652455"/>
              <a:gd name="connsiteX155" fmla="*/ 2763206 w 5355988"/>
              <a:gd name="connsiteY155" fmla="*/ 1270674 h 6652455"/>
              <a:gd name="connsiteX156" fmla="*/ 2798124 w 5355988"/>
              <a:gd name="connsiteY156" fmla="*/ 1317200 h 6652455"/>
              <a:gd name="connsiteX157" fmla="*/ 3235901 w 5355988"/>
              <a:gd name="connsiteY157" fmla="*/ 2176382 h 6652455"/>
              <a:gd name="connsiteX158" fmla="*/ 3237039 w 5355988"/>
              <a:gd name="connsiteY158" fmla="*/ 2178616 h 6652455"/>
              <a:gd name="connsiteX159" fmla="*/ 3674815 w 5355988"/>
              <a:gd name="connsiteY159" fmla="*/ 3037799 h 6652455"/>
              <a:gd name="connsiteX160" fmla="*/ 3678488 w 5355988"/>
              <a:gd name="connsiteY160" fmla="*/ 3048434 h 6652455"/>
              <a:gd name="connsiteX161" fmla="*/ 3684932 w 5355988"/>
              <a:gd name="connsiteY161" fmla="*/ 3057656 h 6652455"/>
              <a:gd name="connsiteX162" fmla="*/ 3816916 w 5355988"/>
              <a:gd name="connsiteY162" fmla="*/ 3316692 h 6652455"/>
              <a:gd name="connsiteX163" fmla="*/ 3775043 w 5355988"/>
              <a:gd name="connsiteY163" fmla="*/ 3316335 h 6652455"/>
              <a:gd name="connsiteX164" fmla="*/ 3782751 w 5355988"/>
              <a:gd name="connsiteY164" fmla="*/ 3338645 h 6652455"/>
              <a:gd name="connsiteX165" fmla="*/ 3072676 w 5355988"/>
              <a:gd name="connsiteY165" fmla="*/ 3332579 h 6652455"/>
              <a:gd name="connsiteX166" fmla="*/ 2768101 w 5355988"/>
              <a:gd name="connsiteY166" fmla="*/ 2734820 h 6652455"/>
              <a:gd name="connsiteX167" fmla="*/ 2766963 w 5355988"/>
              <a:gd name="connsiteY167" fmla="*/ 2732585 h 6652455"/>
              <a:gd name="connsiteX168" fmla="*/ 2456630 w 5355988"/>
              <a:gd name="connsiteY168" fmla="*/ 2123523 h 6652455"/>
              <a:gd name="connsiteX169" fmla="*/ 2329187 w 5355988"/>
              <a:gd name="connsiteY169" fmla="*/ 1873403 h 6652455"/>
              <a:gd name="connsiteX170" fmla="*/ 2018855 w 5355988"/>
              <a:gd name="connsiteY170" fmla="*/ 1264339 h 6652455"/>
              <a:gd name="connsiteX171" fmla="*/ 2017716 w 5355988"/>
              <a:gd name="connsiteY171" fmla="*/ 1262105 h 6652455"/>
              <a:gd name="connsiteX172" fmla="*/ 1579942 w 5355988"/>
              <a:gd name="connsiteY172" fmla="*/ 402922 h 6652455"/>
              <a:gd name="connsiteX173" fmla="*/ 1758601 w 5355988"/>
              <a:gd name="connsiteY173" fmla="*/ 54514 h 6652455"/>
              <a:gd name="connsiteX174" fmla="*/ 1934486 w 5355988"/>
              <a:gd name="connsiteY174" fmla="*/ 8855 h 6652455"/>
              <a:gd name="connsiteX175" fmla="*/ 3507723 w 5355988"/>
              <a:gd name="connsiteY175" fmla="*/ 50 h 6652455"/>
              <a:gd name="connsiteX176" fmla="*/ 3718720 w 5355988"/>
              <a:gd name="connsiteY176" fmla="*/ 105958 h 6652455"/>
              <a:gd name="connsiteX177" fmla="*/ 4156496 w 5355988"/>
              <a:gd name="connsiteY177" fmla="*/ 965142 h 6652455"/>
              <a:gd name="connsiteX178" fmla="*/ 4157633 w 5355988"/>
              <a:gd name="connsiteY178" fmla="*/ 967377 h 6652455"/>
              <a:gd name="connsiteX179" fmla="*/ 4467967 w 5355988"/>
              <a:gd name="connsiteY179" fmla="*/ 1576439 h 6652455"/>
              <a:gd name="connsiteX180" fmla="*/ 4595410 w 5355988"/>
              <a:gd name="connsiteY180" fmla="*/ 1826560 h 6652455"/>
              <a:gd name="connsiteX181" fmla="*/ 4905741 w 5355988"/>
              <a:gd name="connsiteY181" fmla="*/ 2435622 h 6652455"/>
              <a:gd name="connsiteX182" fmla="*/ 4906880 w 5355988"/>
              <a:gd name="connsiteY182" fmla="*/ 2437857 h 6652455"/>
              <a:gd name="connsiteX183" fmla="*/ 5344656 w 5355988"/>
              <a:gd name="connsiteY183" fmla="*/ 3297040 h 6652455"/>
              <a:gd name="connsiteX184" fmla="*/ 5355988 w 5355988"/>
              <a:gd name="connsiteY184" fmla="*/ 3329840 h 6652455"/>
              <a:gd name="connsiteX185" fmla="*/ 4645913 w 5355988"/>
              <a:gd name="connsiteY185" fmla="*/ 3323774 h 6652455"/>
              <a:gd name="connsiteX186" fmla="*/ 4341338 w 5355988"/>
              <a:gd name="connsiteY186" fmla="*/ 2726015 h 6652455"/>
              <a:gd name="connsiteX187" fmla="*/ 4340200 w 5355988"/>
              <a:gd name="connsiteY187" fmla="*/ 2723780 h 6652455"/>
              <a:gd name="connsiteX188" fmla="*/ 4029867 w 5355988"/>
              <a:gd name="connsiteY188" fmla="*/ 2114718 h 6652455"/>
              <a:gd name="connsiteX189" fmla="*/ 3902424 w 5355988"/>
              <a:gd name="connsiteY189" fmla="*/ 1864598 h 6652455"/>
              <a:gd name="connsiteX190" fmla="*/ 3592092 w 5355988"/>
              <a:gd name="connsiteY190" fmla="*/ 1255534 h 6652455"/>
              <a:gd name="connsiteX191" fmla="*/ 3590953 w 5355988"/>
              <a:gd name="connsiteY191" fmla="*/ 1253300 h 6652455"/>
              <a:gd name="connsiteX192" fmla="*/ 3153179 w 5355988"/>
              <a:gd name="connsiteY192" fmla="*/ 394117 h 6652455"/>
              <a:gd name="connsiteX193" fmla="*/ 3331838 w 5355988"/>
              <a:gd name="connsiteY193" fmla="*/ 45709 h 6652455"/>
              <a:gd name="connsiteX194" fmla="*/ 3507723 w 5355988"/>
              <a:gd name="connsiteY194" fmla="*/ 50 h 66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5355988" h="6652455">
                <a:moveTo>
                  <a:pt x="3889948" y="3369481"/>
                </a:moveTo>
                <a:lnTo>
                  <a:pt x="4605428" y="3375592"/>
                </a:lnTo>
                <a:lnTo>
                  <a:pt x="4845114" y="3846002"/>
                </a:lnTo>
                <a:cubicBezTo>
                  <a:pt x="4902608" y="3958840"/>
                  <a:pt x="4822632" y="4114833"/>
                  <a:pt x="4666454" y="4194411"/>
                </a:cubicBezTo>
                <a:cubicBezTo>
                  <a:pt x="4510274" y="4273989"/>
                  <a:pt x="4337065" y="4246997"/>
                  <a:pt x="4279572" y="4134161"/>
                </a:cubicBezTo>
                <a:close/>
                <a:moveTo>
                  <a:pt x="772237" y="3365092"/>
                </a:moveTo>
                <a:lnTo>
                  <a:pt x="1487717" y="3371204"/>
                </a:lnTo>
                <a:lnTo>
                  <a:pt x="1612153" y="3615424"/>
                </a:lnTo>
                <a:lnTo>
                  <a:pt x="1613291" y="3617658"/>
                </a:lnTo>
                <a:lnTo>
                  <a:pt x="1853176" y="4088459"/>
                </a:lnTo>
                <a:lnTo>
                  <a:pt x="1854314" y="4090693"/>
                </a:lnTo>
                <a:lnTo>
                  <a:pt x="2051066" y="4476841"/>
                </a:lnTo>
                <a:lnTo>
                  <a:pt x="2292089" y="4949875"/>
                </a:lnTo>
                <a:cubicBezTo>
                  <a:pt x="2349582" y="5062713"/>
                  <a:pt x="2269608" y="5218707"/>
                  <a:pt x="2113429" y="5298284"/>
                </a:cubicBezTo>
                <a:cubicBezTo>
                  <a:pt x="1957251" y="5377861"/>
                  <a:pt x="1784041" y="5350871"/>
                  <a:pt x="1726548" y="5238034"/>
                </a:cubicBezTo>
                <a:lnTo>
                  <a:pt x="1485524" y="4765000"/>
                </a:lnTo>
                <a:lnTo>
                  <a:pt x="1288773" y="4378852"/>
                </a:lnTo>
                <a:lnTo>
                  <a:pt x="1287634" y="4376617"/>
                </a:lnTo>
                <a:lnTo>
                  <a:pt x="1047749" y="3905816"/>
                </a:lnTo>
                <a:lnTo>
                  <a:pt x="1046611" y="3903582"/>
                </a:lnTo>
                <a:lnTo>
                  <a:pt x="849859" y="3517433"/>
                </a:lnTo>
                <a:close/>
                <a:moveTo>
                  <a:pt x="3117711" y="3362884"/>
                </a:moveTo>
                <a:lnTo>
                  <a:pt x="3833191" y="3368995"/>
                </a:lnTo>
                <a:lnTo>
                  <a:pt x="4244826" y="4176876"/>
                </a:lnTo>
                <a:lnTo>
                  <a:pt x="4245964" y="4179110"/>
                </a:lnTo>
                <a:lnTo>
                  <a:pt x="4683740" y="5038293"/>
                </a:lnTo>
                <a:cubicBezTo>
                  <a:pt x="4741233" y="5151130"/>
                  <a:pt x="4661258" y="5307125"/>
                  <a:pt x="4505079" y="5386701"/>
                </a:cubicBezTo>
                <a:cubicBezTo>
                  <a:pt x="4348901" y="5466279"/>
                  <a:pt x="4175691" y="5439288"/>
                  <a:pt x="4118197" y="5326450"/>
                </a:cubicBezTo>
                <a:lnTo>
                  <a:pt x="3680422" y="4467268"/>
                </a:lnTo>
                <a:lnTo>
                  <a:pt x="3679284" y="4465034"/>
                </a:lnTo>
                <a:lnTo>
                  <a:pt x="3241508" y="3605850"/>
                </a:lnTo>
                <a:lnTo>
                  <a:pt x="3237835" y="3595216"/>
                </a:lnTo>
                <a:lnTo>
                  <a:pt x="3231391" y="3585994"/>
                </a:lnTo>
                <a:close/>
                <a:moveTo>
                  <a:pt x="0" y="3358495"/>
                </a:moveTo>
                <a:lnTo>
                  <a:pt x="715480" y="3364608"/>
                </a:lnTo>
                <a:lnTo>
                  <a:pt x="1001747" y="3926441"/>
                </a:lnTo>
                <a:lnTo>
                  <a:pt x="1002886" y="3928675"/>
                </a:lnTo>
                <a:lnTo>
                  <a:pt x="1313219" y="4537738"/>
                </a:lnTo>
                <a:lnTo>
                  <a:pt x="1440662" y="4787858"/>
                </a:lnTo>
                <a:lnTo>
                  <a:pt x="1750994" y="5396921"/>
                </a:lnTo>
                <a:lnTo>
                  <a:pt x="1752133" y="5399155"/>
                </a:lnTo>
                <a:lnTo>
                  <a:pt x="2189908" y="6258337"/>
                </a:lnTo>
                <a:cubicBezTo>
                  <a:pt x="2247401" y="6371175"/>
                  <a:pt x="2167425" y="6527169"/>
                  <a:pt x="2011247" y="6606747"/>
                </a:cubicBezTo>
                <a:cubicBezTo>
                  <a:pt x="1855069" y="6686324"/>
                  <a:pt x="1681860" y="6659333"/>
                  <a:pt x="1624366" y="6546496"/>
                </a:cubicBezTo>
                <a:lnTo>
                  <a:pt x="1186591" y="5687313"/>
                </a:lnTo>
                <a:lnTo>
                  <a:pt x="1185452" y="5685079"/>
                </a:lnTo>
                <a:lnTo>
                  <a:pt x="875119" y="5076016"/>
                </a:lnTo>
                <a:lnTo>
                  <a:pt x="747677" y="4825896"/>
                </a:lnTo>
                <a:lnTo>
                  <a:pt x="437344" y="4216833"/>
                </a:lnTo>
                <a:lnTo>
                  <a:pt x="436206" y="4214598"/>
                </a:lnTo>
                <a:close/>
                <a:moveTo>
                  <a:pt x="2345474" y="3356287"/>
                </a:moveTo>
                <a:lnTo>
                  <a:pt x="3060954" y="3362399"/>
                </a:lnTo>
                <a:lnTo>
                  <a:pt x="3185390" y="3606619"/>
                </a:lnTo>
                <a:lnTo>
                  <a:pt x="3186528" y="3608853"/>
                </a:lnTo>
                <a:lnTo>
                  <a:pt x="3426413" y="4079654"/>
                </a:lnTo>
                <a:lnTo>
                  <a:pt x="3427551" y="4081888"/>
                </a:lnTo>
                <a:lnTo>
                  <a:pt x="3624303" y="4468036"/>
                </a:lnTo>
                <a:lnTo>
                  <a:pt x="3865326" y="4941070"/>
                </a:lnTo>
                <a:cubicBezTo>
                  <a:pt x="3922819" y="5053908"/>
                  <a:pt x="3842845" y="5209902"/>
                  <a:pt x="3686666" y="5289479"/>
                </a:cubicBezTo>
                <a:cubicBezTo>
                  <a:pt x="3530488" y="5369056"/>
                  <a:pt x="3357278" y="5342066"/>
                  <a:pt x="3299785" y="5229229"/>
                </a:cubicBezTo>
                <a:lnTo>
                  <a:pt x="3058761" y="4756195"/>
                </a:lnTo>
                <a:lnTo>
                  <a:pt x="2862010" y="4370047"/>
                </a:lnTo>
                <a:lnTo>
                  <a:pt x="2860871" y="4367812"/>
                </a:lnTo>
                <a:lnTo>
                  <a:pt x="2785043" y="4218991"/>
                </a:lnTo>
                <a:lnTo>
                  <a:pt x="2769077" y="4211174"/>
                </a:lnTo>
                <a:cubicBezTo>
                  <a:pt x="2742314" y="4194019"/>
                  <a:pt x="2720708" y="4171175"/>
                  <a:pt x="2706335" y="4142966"/>
                </a:cubicBezTo>
                <a:lnTo>
                  <a:pt x="2316711" y="3378286"/>
                </a:lnTo>
                <a:lnTo>
                  <a:pt x="2356858" y="3378629"/>
                </a:lnTo>
                <a:close/>
                <a:moveTo>
                  <a:pt x="1573237" y="3349690"/>
                </a:moveTo>
                <a:lnTo>
                  <a:pt x="2288717" y="3355803"/>
                </a:lnTo>
                <a:lnTo>
                  <a:pt x="2574984" y="3917636"/>
                </a:lnTo>
                <a:lnTo>
                  <a:pt x="2576123" y="3919870"/>
                </a:lnTo>
                <a:lnTo>
                  <a:pt x="2886456" y="4528933"/>
                </a:lnTo>
                <a:lnTo>
                  <a:pt x="3013899" y="4779053"/>
                </a:lnTo>
                <a:lnTo>
                  <a:pt x="3324231" y="5388116"/>
                </a:lnTo>
                <a:lnTo>
                  <a:pt x="3325370" y="5390350"/>
                </a:lnTo>
                <a:lnTo>
                  <a:pt x="3763145" y="6249532"/>
                </a:lnTo>
                <a:cubicBezTo>
                  <a:pt x="3820638" y="6362370"/>
                  <a:pt x="3740662" y="6518364"/>
                  <a:pt x="3584484" y="6597942"/>
                </a:cubicBezTo>
                <a:cubicBezTo>
                  <a:pt x="3428306" y="6677519"/>
                  <a:pt x="3255097" y="6650528"/>
                  <a:pt x="3197603" y="6537691"/>
                </a:cubicBezTo>
                <a:lnTo>
                  <a:pt x="2759828" y="5678508"/>
                </a:lnTo>
                <a:lnTo>
                  <a:pt x="2758689" y="5676274"/>
                </a:lnTo>
                <a:lnTo>
                  <a:pt x="2623668" y="5411281"/>
                </a:lnTo>
                <a:lnTo>
                  <a:pt x="2607703" y="5403464"/>
                </a:lnTo>
                <a:cubicBezTo>
                  <a:pt x="2580939" y="5386309"/>
                  <a:pt x="2559334" y="5363465"/>
                  <a:pt x="2544960" y="5335255"/>
                </a:cubicBezTo>
                <a:lnTo>
                  <a:pt x="2107185" y="4476073"/>
                </a:lnTo>
                <a:lnTo>
                  <a:pt x="2106047" y="4473839"/>
                </a:lnTo>
                <a:lnTo>
                  <a:pt x="1668271" y="3614655"/>
                </a:lnTo>
                <a:lnTo>
                  <a:pt x="1664598" y="3604021"/>
                </a:lnTo>
                <a:lnTo>
                  <a:pt x="1658154" y="3594799"/>
                </a:lnTo>
                <a:lnTo>
                  <a:pt x="1544474" y="3371689"/>
                </a:lnTo>
                <a:lnTo>
                  <a:pt x="1584621" y="3372032"/>
                </a:lnTo>
                <a:close/>
                <a:moveTo>
                  <a:pt x="852518" y="2412386"/>
                </a:moveTo>
                <a:cubicBezTo>
                  <a:pt x="946446" y="2410783"/>
                  <a:pt x="1027581" y="2447772"/>
                  <a:pt x="1063515" y="2518294"/>
                </a:cubicBezTo>
                <a:lnTo>
                  <a:pt x="1471442" y="3318901"/>
                </a:lnTo>
                <a:lnTo>
                  <a:pt x="755963" y="3312790"/>
                </a:lnTo>
                <a:lnTo>
                  <a:pt x="497972" y="2806453"/>
                </a:lnTo>
                <a:cubicBezTo>
                  <a:pt x="440479" y="2693617"/>
                  <a:pt x="520454" y="2537622"/>
                  <a:pt x="676631" y="2458045"/>
                </a:cubicBezTo>
                <a:cubicBezTo>
                  <a:pt x="735199" y="2428204"/>
                  <a:pt x="796161" y="2413348"/>
                  <a:pt x="852518" y="2412386"/>
                </a:cubicBezTo>
                <a:close/>
                <a:moveTo>
                  <a:pt x="1832305" y="1317318"/>
                </a:moveTo>
                <a:cubicBezTo>
                  <a:pt x="1926233" y="1315714"/>
                  <a:pt x="2007369" y="1352703"/>
                  <a:pt x="2043301" y="1423226"/>
                </a:cubicBezTo>
                <a:lnTo>
                  <a:pt x="2284324" y="1896262"/>
                </a:lnTo>
                <a:lnTo>
                  <a:pt x="2481076" y="2282409"/>
                </a:lnTo>
                <a:lnTo>
                  <a:pt x="2482216" y="2284643"/>
                </a:lnTo>
                <a:lnTo>
                  <a:pt x="2557637" y="2432666"/>
                </a:lnTo>
                <a:lnTo>
                  <a:pt x="2601833" y="2462964"/>
                </a:lnTo>
                <a:cubicBezTo>
                  <a:pt x="2615960" y="2476324"/>
                  <a:pt x="2627769" y="2491859"/>
                  <a:pt x="2636752" y="2509489"/>
                </a:cubicBezTo>
                <a:lnTo>
                  <a:pt x="3044679" y="3310096"/>
                </a:lnTo>
                <a:lnTo>
                  <a:pt x="3004534" y="3309753"/>
                </a:lnTo>
                <a:lnTo>
                  <a:pt x="3015918" y="3332095"/>
                </a:lnTo>
                <a:lnTo>
                  <a:pt x="2300438" y="3325983"/>
                </a:lnTo>
                <a:lnTo>
                  <a:pt x="2157697" y="3045837"/>
                </a:lnTo>
                <a:lnTo>
                  <a:pt x="2156558" y="3043602"/>
                </a:lnTo>
                <a:lnTo>
                  <a:pt x="1916673" y="2572801"/>
                </a:lnTo>
                <a:lnTo>
                  <a:pt x="1915536" y="2570567"/>
                </a:lnTo>
                <a:lnTo>
                  <a:pt x="1718782" y="2184420"/>
                </a:lnTo>
                <a:lnTo>
                  <a:pt x="1477759" y="1711385"/>
                </a:lnTo>
                <a:cubicBezTo>
                  <a:pt x="1420266" y="1598548"/>
                  <a:pt x="1500241" y="1442553"/>
                  <a:pt x="1656419" y="1362977"/>
                </a:cubicBezTo>
                <a:cubicBezTo>
                  <a:pt x="1714986" y="1333135"/>
                  <a:pt x="1775948" y="1318280"/>
                  <a:pt x="1832305" y="1317318"/>
                </a:cubicBezTo>
                <a:close/>
                <a:moveTo>
                  <a:pt x="3405542" y="1308513"/>
                </a:moveTo>
                <a:cubicBezTo>
                  <a:pt x="3499470" y="1306909"/>
                  <a:pt x="3580606" y="1343898"/>
                  <a:pt x="3616538" y="1414421"/>
                </a:cubicBezTo>
                <a:lnTo>
                  <a:pt x="3857561" y="1887457"/>
                </a:lnTo>
                <a:lnTo>
                  <a:pt x="4054313" y="2273604"/>
                </a:lnTo>
                <a:lnTo>
                  <a:pt x="4055453" y="2275838"/>
                </a:lnTo>
                <a:lnTo>
                  <a:pt x="4295337" y="2746640"/>
                </a:lnTo>
                <a:lnTo>
                  <a:pt x="4296476" y="2748873"/>
                </a:lnTo>
                <a:lnTo>
                  <a:pt x="4493228" y="3135022"/>
                </a:lnTo>
                <a:lnTo>
                  <a:pt x="4589155" y="3323290"/>
                </a:lnTo>
                <a:lnTo>
                  <a:pt x="3873675" y="3317178"/>
                </a:lnTo>
                <a:lnTo>
                  <a:pt x="3730934" y="3037032"/>
                </a:lnTo>
                <a:lnTo>
                  <a:pt x="3729795" y="3034797"/>
                </a:lnTo>
                <a:lnTo>
                  <a:pt x="3489910" y="2563996"/>
                </a:lnTo>
                <a:lnTo>
                  <a:pt x="3488773" y="2561762"/>
                </a:lnTo>
                <a:lnTo>
                  <a:pt x="3292019" y="2175615"/>
                </a:lnTo>
                <a:lnTo>
                  <a:pt x="3050996" y="1702580"/>
                </a:lnTo>
                <a:cubicBezTo>
                  <a:pt x="2993503" y="1589743"/>
                  <a:pt x="3073478" y="1433748"/>
                  <a:pt x="3229656" y="1354172"/>
                </a:cubicBezTo>
                <a:cubicBezTo>
                  <a:pt x="3288223" y="1324330"/>
                  <a:pt x="3349185" y="1309475"/>
                  <a:pt x="3405542" y="1308513"/>
                </a:cubicBezTo>
                <a:close/>
                <a:moveTo>
                  <a:pt x="1013892" y="1220095"/>
                </a:moveTo>
                <a:cubicBezTo>
                  <a:pt x="1107820" y="1218492"/>
                  <a:pt x="1188955" y="1255481"/>
                  <a:pt x="1224887" y="1326005"/>
                </a:cubicBezTo>
                <a:lnTo>
                  <a:pt x="1662664" y="2185187"/>
                </a:lnTo>
                <a:lnTo>
                  <a:pt x="1663802" y="2187421"/>
                </a:lnTo>
                <a:lnTo>
                  <a:pt x="2101578" y="3046604"/>
                </a:lnTo>
                <a:lnTo>
                  <a:pt x="2105251" y="3057239"/>
                </a:lnTo>
                <a:lnTo>
                  <a:pt x="2111695" y="3066461"/>
                </a:lnTo>
                <a:lnTo>
                  <a:pt x="2243679" y="3325497"/>
                </a:lnTo>
                <a:lnTo>
                  <a:pt x="1528200" y="3319386"/>
                </a:lnTo>
                <a:lnTo>
                  <a:pt x="1098260" y="2475580"/>
                </a:lnTo>
                <a:lnTo>
                  <a:pt x="1097121" y="2473346"/>
                </a:lnTo>
                <a:lnTo>
                  <a:pt x="659347" y="1614162"/>
                </a:lnTo>
                <a:cubicBezTo>
                  <a:pt x="601853" y="1501325"/>
                  <a:pt x="681829" y="1345331"/>
                  <a:pt x="838006" y="1265754"/>
                </a:cubicBezTo>
                <a:cubicBezTo>
                  <a:pt x="896574" y="1235913"/>
                  <a:pt x="957536" y="1221057"/>
                  <a:pt x="1013892" y="1220095"/>
                </a:cubicBezTo>
                <a:close/>
                <a:moveTo>
                  <a:pt x="1934486" y="8855"/>
                </a:moveTo>
                <a:cubicBezTo>
                  <a:pt x="2028414" y="7252"/>
                  <a:pt x="2109549" y="44241"/>
                  <a:pt x="2145483" y="114763"/>
                </a:cubicBezTo>
                <a:lnTo>
                  <a:pt x="2583259" y="973947"/>
                </a:lnTo>
                <a:lnTo>
                  <a:pt x="2584396" y="976182"/>
                </a:lnTo>
                <a:lnTo>
                  <a:pt x="2719010" y="1240375"/>
                </a:lnTo>
                <a:lnTo>
                  <a:pt x="2763206" y="1270674"/>
                </a:lnTo>
                <a:cubicBezTo>
                  <a:pt x="2777333" y="1284034"/>
                  <a:pt x="2789141" y="1299569"/>
                  <a:pt x="2798124" y="1317200"/>
                </a:cubicBezTo>
                <a:lnTo>
                  <a:pt x="3235901" y="2176382"/>
                </a:lnTo>
                <a:lnTo>
                  <a:pt x="3237039" y="2178616"/>
                </a:lnTo>
                <a:lnTo>
                  <a:pt x="3674815" y="3037799"/>
                </a:lnTo>
                <a:lnTo>
                  <a:pt x="3678488" y="3048434"/>
                </a:lnTo>
                <a:lnTo>
                  <a:pt x="3684932" y="3057656"/>
                </a:lnTo>
                <a:lnTo>
                  <a:pt x="3816916" y="3316692"/>
                </a:lnTo>
                <a:lnTo>
                  <a:pt x="3775043" y="3316335"/>
                </a:lnTo>
                <a:lnTo>
                  <a:pt x="3782751" y="3338645"/>
                </a:lnTo>
                <a:lnTo>
                  <a:pt x="3072676" y="3332579"/>
                </a:lnTo>
                <a:lnTo>
                  <a:pt x="2768101" y="2734820"/>
                </a:lnTo>
                <a:lnTo>
                  <a:pt x="2766963" y="2732585"/>
                </a:lnTo>
                <a:lnTo>
                  <a:pt x="2456630" y="2123523"/>
                </a:lnTo>
                <a:lnTo>
                  <a:pt x="2329187" y="1873403"/>
                </a:lnTo>
                <a:lnTo>
                  <a:pt x="2018855" y="1264339"/>
                </a:lnTo>
                <a:lnTo>
                  <a:pt x="2017716" y="1262105"/>
                </a:lnTo>
                <a:lnTo>
                  <a:pt x="1579942" y="402922"/>
                </a:lnTo>
                <a:cubicBezTo>
                  <a:pt x="1522447" y="290086"/>
                  <a:pt x="1602422" y="134091"/>
                  <a:pt x="1758601" y="54514"/>
                </a:cubicBezTo>
                <a:cubicBezTo>
                  <a:pt x="1817168" y="24673"/>
                  <a:pt x="1878130" y="9817"/>
                  <a:pt x="1934486" y="8855"/>
                </a:cubicBezTo>
                <a:close/>
                <a:moveTo>
                  <a:pt x="3507723" y="50"/>
                </a:moveTo>
                <a:cubicBezTo>
                  <a:pt x="3601651" y="-1553"/>
                  <a:pt x="3682786" y="35436"/>
                  <a:pt x="3718720" y="105958"/>
                </a:cubicBezTo>
                <a:lnTo>
                  <a:pt x="4156496" y="965142"/>
                </a:lnTo>
                <a:lnTo>
                  <a:pt x="4157633" y="967377"/>
                </a:lnTo>
                <a:lnTo>
                  <a:pt x="4467967" y="1576439"/>
                </a:lnTo>
                <a:lnTo>
                  <a:pt x="4595410" y="1826560"/>
                </a:lnTo>
                <a:lnTo>
                  <a:pt x="4905741" y="2435622"/>
                </a:lnTo>
                <a:lnTo>
                  <a:pt x="4906880" y="2437857"/>
                </a:lnTo>
                <a:lnTo>
                  <a:pt x="5344656" y="3297040"/>
                </a:lnTo>
                <a:lnTo>
                  <a:pt x="5355988" y="3329840"/>
                </a:lnTo>
                <a:lnTo>
                  <a:pt x="4645913" y="3323774"/>
                </a:lnTo>
                <a:lnTo>
                  <a:pt x="4341338" y="2726015"/>
                </a:lnTo>
                <a:lnTo>
                  <a:pt x="4340200" y="2723780"/>
                </a:lnTo>
                <a:lnTo>
                  <a:pt x="4029867" y="2114718"/>
                </a:lnTo>
                <a:lnTo>
                  <a:pt x="3902424" y="1864598"/>
                </a:lnTo>
                <a:lnTo>
                  <a:pt x="3592092" y="1255534"/>
                </a:lnTo>
                <a:lnTo>
                  <a:pt x="3590953" y="1253300"/>
                </a:lnTo>
                <a:lnTo>
                  <a:pt x="3153179" y="394117"/>
                </a:lnTo>
                <a:cubicBezTo>
                  <a:pt x="3095684" y="281281"/>
                  <a:pt x="3175659" y="125286"/>
                  <a:pt x="3331838" y="45709"/>
                </a:cubicBezTo>
                <a:cubicBezTo>
                  <a:pt x="3390405" y="15868"/>
                  <a:pt x="3451367" y="1012"/>
                  <a:pt x="3507723" y="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7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70542" y="450332"/>
            <a:ext cx="5834720" cy="5805747"/>
          </a:xfrm>
          <a:custGeom>
            <a:avLst/>
            <a:gdLst>
              <a:gd name="connsiteX0" fmla="*/ 2276987 w 5834720"/>
              <a:gd name="connsiteY0" fmla="*/ 5355032 h 5805747"/>
              <a:gd name="connsiteX1" fmla="*/ 2199432 w 5834720"/>
              <a:gd name="connsiteY1" fmla="*/ 5542823 h 5805747"/>
              <a:gd name="connsiteX2" fmla="*/ 2251911 w 5834720"/>
              <a:gd name="connsiteY2" fmla="*/ 5459810 h 5805747"/>
              <a:gd name="connsiteX3" fmla="*/ 2276987 w 5834720"/>
              <a:gd name="connsiteY3" fmla="*/ 5355032 h 5805747"/>
              <a:gd name="connsiteX4" fmla="*/ 2334227 w 5834720"/>
              <a:gd name="connsiteY4" fmla="*/ 5340223 h 5805747"/>
              <a:gd name="connsiteX5" fmla="*/ 2405238 w 5834720"/>
              <a:gd name="connsiteY5" fmla="*/ 5369599 h 5805747"/>
              <a:gd name="connsiteX6" fmla="*/ 2513264 w 5834720"/>
              <a:gd name="connsiteY6" fmla="*/ 5517735 h 5805747"/>
              <a:gd name="connsiteX7" fmla="*/ 2433501 w 5834720"/>
              <a:gd name="connsiteY7" fmla="*/ 5791056 h 5805747"/>
              <a:gd name="connsiteX8" fmla="*/ 2191428 w 5834720"/>
              <a:gd name="connsiteY8" fmla="*/ 5636220 h 5805747"/>
              <a:gd name="connsiteX9" fmla="*/ 2170591 w 5834720"/>
              <a:gd name="connsiteY9" fmla="*/ 5576810 h 5805747"/>
              <a:gd name="connsiteX10" fmla="*/ 2163281 w 5834720"/>
              <a:gd name="connsiteY10" fmla="*/ 5426831 h 5805747"/>
              <a:gd name="connsiteX11" fmla="*/ 2264304 w 5834720"/>
              <a:gd name="connsiteY11" fmla="*/ 5340806 h 5805747"/>
              <a:gd name="connsiteX12" fmla="*/ 2334227 w 5834720"/>
              <a:gd name="connsiteY12" fmla="*/ 5340223 h 5805747"/>
              <a:gd name="connsiteX13" fmla="*/ 1663929 w 5834720"/>
              <a:gd name="connsiteY13" fmla="*/ 5058804 h 5805747"/>
              <a:gd name="connsiteX14" fmla="*/ 1671472 w 5834720"/>
              <a:gd name="connsiteY14" fmla="*/ 5059485 h 5805747"/>
              <a:gd name="connsiteX15" fmla="*/ 1680079 w 5834720"/>
              <a:gd name="connsiteY15" fmla="*/ 5087102 h 5805747"/>
              <a:gd name="connsiteX16" fmla="*/ 1675383 w 5834720"/>
              <a:gd name="connsiteY16" fmla="*/ 5087840 h 5805747"/>
              <a:gd name="connsiteX17" fmla="*/ 1658877 w 5834720"/>
              <a:gd name="connsiteY17" fmla="*/ 5075527 h 5805747"/>
              <a:gd name="connsiteX18" fmla="*/ 1663929 w 5834720"/>
              <a:gd name="connsiteY18" fmla="*/ 5058804 h 5805747"/>
              <a:gd name="connsiteX19" fmla="*/ 1659421 w 5834720"/>
              <a:gd name="connsiteY19" fmla="*/ 5020818 h 5805747"/>
              <a:gd name="connsiteX20" fmla="*/ 1657064 w 5834720"/>
              <a:gd name="connsiteY20" fmla="*/ 5079123 h 5805747"/>
              <a:gd name="connsiteX21" fmla="*/ 1665403 w 5834720"/>
              <a:gd name="connsiteY21" fmla="*/ 5089403 h 5805747"/>
              <a:gd name="connsiteX22" fmla="*/ 1675383 w 5834720"/>
              <a:gd name="connsiteY22" fmla="*/ 5087840 h 5805747"/>
              <a:gd name="connsiteX23" fmla="*/ 1688963 w 5834720"/>
              <a:gd name="connsiteY23" fmla="*/ 5097969 h 5805747"/>
              <a:gd name="connsiteX24" fmla="*/ 1727651 w 5834720"/>
              <a:gd name="connsiteY24" fmla="*/ 5126817 h 5805747"/>
              <a:gd name="connsiteX25" fmla="*/ 1745775 w 5834720"/>
              <a:gd name="connsiteY25" fmla="*/ 5090867 h 5805747"/>
              <a:gd name="connsiteX26" fmla="*/ 1765438 w 5834720"/>
              <a:gd name="connsiteY26" fmla="*/ 5078678 h 5805747"/>
              <a:gd name="connsiteX27" fmla="*/ 1714245 w 5834720"/>
              <a:gd name="connsiteY27" fmla="*/ 5046153 h 5805747"/>
              <a:gd name="connsiteX28" fmla="*/ 1659421 w 5834720"/>
              <a:gd name="connsiteY28" fmla="*/ 5020818 h 5805747"/>
              <a:gd name="connsiteX29" fmla="*/ 2788375 w 5834720"/>
              <a:gd name="connsiteY29" fmla="*/ 4846363 h 5805747"/>
              <a:gd name="connsiteX30" fmla="*/ 2778693 w 5834720"/>
              <a:gd name="connsiteY30" fmla="*/ 4871528 h 5805747"/>
              <a:gd name="connsiteX31" fmla="*/ 2701184 w 5834720"/>
              <a:gd name="connsiteY31" fmla="*/ 5001197 h 5805747"/>
              <a:gd name="connsiteX32" fmla="*/ 2686483 w 5834720"/>
              <a:gd name="connsiteY32" fmla="*/ 5016457 h 5805747"/>
              <a:gd name="connsiteX33" fmla="*/ 2686600 w 5834720"/>
              <a:gd name="connsiteY33" fmla="*/ 5018262 h 5805747"/>
              <a:gd name="connsiteX34" fmla="*/ 2690065 w 5834720"/>
              <a:gd name="connsiteY34" fmla="*/ 5071723 h 5805747"/>
              <a:gd name="connsiteX35" fmla="*/ 2796720 w 5834720"/>
              <a:gd name="connsiteY35" fmla="*/ 4886979 h 5805747"/>
              <a:gd name="connsiteX36" fmla="*/ 1783171 w 5834720"/>
              <a:gd name="connsiteY36" fmla="*/ 4842333 h 5805747"/>
              <a:gd name="connsiteX37" fmla="*/ 1931137 w 5834720"/>
              <a:gd name="connsiteY37" fmla="*/ 4959837 h 5805747"/>
              <a:gd name="connsiteX38" fmla="*/ 1898685 w 5834720"/>
              <a:gd name="connsiteY38" fmla="*/ 5133573 h 5805747"/>
              <a:gd name="connsiteX39" fmla="*/ 1880839 w 5834720"/>
              <a:gd name="connsiteY39" fmla="*/ 5138424 h 5805747"/>
              <a:gd name="connsiteX40" fmla="*/ 1844539 w 5834720"/>
              <a:gd name="connsiteY40" fmla="*/ 5163105 h 5805747"/>
              <a:gd name="connsiteX41" fmla="*/ 1723843 w 5834720"/>
              <a:gd name="connsiteY41" fmla="*/ 5152242 h 5805747"/>
              <a:gd name="connsiteX42" fmla="*/ 1637677 w 5834720"/>
              <a:gd name="connsiteY42" fmla="*/ 5063957 h 5805747"/>
              <a:gd name="connsiteX43" fmla="*/ 1677727 w 5834720"/>
              <a:gd name="connsiteY43" fmla="*/ 4966633 h 5805747"/>
              <a:gd name="connsiteX44" fmla="*/ 1719500 w 5834720"/>
              <a:gd name="connsiteY44" fmla="*/ 4874834 h 5805747"/>
              <a:gd name="connsiteX45" fmla="*/ 1782166 w 5834720"/>
              <a:gd name="connsiteY45" fmla="*/ 4869470 h 5805747"/>
              <a:gd name="connsiteX46" fmla="*/ 2052004 w 5834720"/>
              <a:gd name="connsiteY46" fmla="*/ 4707443 h 5805747"/>
              <a:gd name="connsiteX47" fmla="*/ 2051971 w 5834720"/>
              <a:gd name="connsiteY47" fmla="*/ 4707639 h 5805747"/>
              <a:gd name="connsiteX48" fmla="*/ 2059223 w 5834720"/>
              <a:gd name="connsiteY48" fmla="*/ 4777886 h 5805747"/>
              <a:gd name="connsiteX49" fmla="*/ 2073420 w 5834720"/>
              <a:gd name="connsiteY49" fmla="*/ 4831505 h 5805747"/>
              <a:gd name="connsiteX50" fmla="*/ 2095111 w 5834720"/>
              <a:gd name="connsiteY50" fmla="*/ 4890554 h 5805747"/>
              <a:gd name="connsiteX51" fmla="*/ 2197338 w 5834720"/>
              <a:gd name="connsiteY51" fmla="*/ 5046553 h 5805747"/>
              <a:gd name="connsiteX52" fmla="*/ 2290847 w 5834720"/>
              <a:gd name="connsiteY52" fmla="*/ 5093538 h 5805747"/>
              <a:gd name="connsiteX53" fmla="*/ 2306289 w 5834720"/>
              <a:gd name="connsiteY53" fmla="*/ 5090265 h 5805747"/>
              <a:gd name="connsiteX54" fmla="*/ 2267860 w 5834720"/>
              <a:gd name="connsiteY54" fmla="*/ 5067530 h 5805747"/>
              <a:gd name="connsiteX55" fmla="*/ 2154349 w 5834720"/>
              <a:gd name="connsiteY55" fmla="*/ 4915048 h 5805747"/>
              <a:gd name="connsiteX56" fmla="*/ 2059839 w 5834720"/>
              <a:gd name="connsiteY56" fmla="*/ 4722080 h 5805747"/>
              <a:gd name="connsiteX57" fmla="*/ 3413209 w 5834720"/>
              <a:gd name="connsiteY57" fmla="*/ 4660181 h 5805747"/>
              <a:gd name="connsiteX58" fmla="*/ 3397943 w 5834720"/>
              <a:gd name="connsiteY58" fmla="*/ 4665888 h 5805747"/>
              <a:gd name="connsiteX59" fmla="*/ 3317382 w 5834720"/>
              <a:gd name="connsiteY59" fmla="*/ 4694404 h 5805747"/>
              <a:gd name="connsiteX60" fmla="*/ 3308620 w 5834720"/>
              <a:gd name="connsiteY60" fmla="*/ 4697686 h 5805747"/>
              <a:gd name="connsiteX61" fmla="*/ 3304251 w 5834720"/>
              <a:gd name="connsiteY61" fmla="*/ 4724790 h 5805747"/>
              <a:gd name="connsiteX62" fmla="*/ 3313992 w 5834720"/>
              <a:gd name="connsiteY62" fmla="*/ 4762658 h 5805747"/>
              <a:gd name="connsiteX63" fmla="*/ 3316975 w 5834720"/>
              <a:gd name="connsiteY63" fmla="*/ 4719310 h 5805747"/>
              <a:gd name="connsiteX64" fmla="*/ 3337491 w 5834720"/>
              <a:gd name="connsiteY64" fmla="*/ 4718977 h 5805747"/>
              <a:gd name="connsiteX65" fmla="*/ 3351895 w 5834720"/>
              <a:gd name="connsiteY65" fmla="*/ 4738727 h 5805747"/>
              <a:gd name="connsiteX66" fmla="*/ 3369424 w 5834720"/>
              <a:gd name="connsiteY66" fmla="*/ 4781743 h 5805747"/>
              <a:gd name="connsiteX67" fmla="*/ 3348908 w 5834720"/>
              <a:gd name="connsiteY67" fmla="*/ 4782076 h 5805747"/>
              <a:gd name="connsiteX68" fmla="*/ 3361418 w 5834720"/>
              <a:gd name="connsiteY68" fmla="*/ 4875140 h 5805747"/>
              <a:gd name="connsiteX69" fmla="*/ 3423623 w 5834720"/>
              <a:gd name="connsiteY69" fmla="*/ 4704250 h 5805747"/>
              <a:gd name="connsiteX70" fmla="*/ 2145221 w 5834720"/>
              <a:gd name="connsiteY70" fmla="*/ 4621026 h 5805747"/>
              <a:gd name="connsiteX71" fmla="*/ 2128206 w 5834720"/>
              <a:gd name="connsiteY71" fmla="*/ 4641497 h 5805747"/>
              <a:gd name="connsiteX72" fmla="*/ 2109556 w 5834720"/>
              <a:gd name="connsiteY72" fmla="*/ 4774856 h 5805747"/>
              <a:gd name="connsiteX73" fmla="*/ 2122785 w 5834720"/>
              <a:gd name="connsiteY73" fmla="*/ 4828775 h 5805747"/>
              <a:gd name="connsiteX74" fmla="*/ 2145742 w 5834720"/>
              <a:gd name="connsiteY74" fmla="*/ 4887430 h 5805747"/>
              <a:gd name="connsiteX75" fmla="*/ 2268607 w 5834720"/>
              <a:gd name="connsiteY75" fmla="*/ 5036997 h 5805747"/>
              <a:gd name="connsiteX76" fmla="*/ 2311787 w 5834720"/>
              <a:gd name="connsiteY76" fmla="*/ 5060278 h 5805747"/>
              <a:gd name="connsiteX77" fmla="*/ 2316776 w 5834720"/>
              <a:gd name="connsiteY77" fmla="*/ 5061789 h 5805747"/>
              <a:gd name="connsiteX78" fmla="*/ 2317213 w 5834720"/>
              <a:gd name="connsiteY78" fmla="*/ 5060701 h 5805747"/>
              <a:gd name="connsiteX79" fmla="*/ 2318389 w 5834720"/>
              <a:gd name="connsiteY79" fmla="*/ 5051242 h 5805747"/>
              <a:gd name="connsiteX80" fmla="*/ 2248411 w 5834720"/>
              <a:gd name="connsiteY80" fmla="*/ 4945795 h 5805747"/>
              <a:gd name="connsiteX81" fmla="*/ 2233706 w 5834720"/>
              <a:gd name="connsiteY81" fmla="*/ 4906061 h 5805747"/>
              <a:gd name="connsiteX82" fmla="*/ 2243680 w 5834720"/>
              <a:gd name="connsiteY82" fmla="*/ 4911000 h 5805747"/>
              <a:gd name="connsiteX83" fmla="*/ 2234208 w 5834720"/>
              <a:gd name="connsiteY83" fmla="*/ 4900224 h 5805747"/>
              <a:gd name="connsiteX84" fmla="*/ 2169825 w 5834720"/>
              <a:gd name="connsiteY84" fmla="*/ 4812728 h 5805747"/>
              <a:gd name="connsiteX85" fmla="*/ 2208816 w 5834720"/>
              <a:gd name="connsiteY85" fmla="*/ 4818754 h 5805747"/>
              <a:gd name="connsiteX86" fmla="*/ 2180956 w 5834720"/>
              <a:gd name="connsiteY86" fmla="*/ 4742596 h 5805747"/>
              <a:gd name="connsiteX87" fmla="*/ 2151058 w 5834720"/>
              <a:gd name="connsiteY87" fmla="*/ 4673135 h 5805747"/>
              <a:gd name="connsiteX88" fmla="*/ 2138837 w 5834720"/>
              <a:gd name="connsiteY88" fmla="*/ 4713300 h 5805747"/>
              <a:gd name="connsiteX89" fmla="*/ 2144899 w 5834720"/>
              <a:gd name="connsiteY89" fmla="*/ 4640964 h 5805747"/>
              <a:gd name="connsiteX90" fmla="*/ 3308398 w 5834720"/>
              <a:gd name="connsiteY90" fmla="*/ 4546241 h 5805747"/>
              <a:gd name="connsiteX91" fmla="*/ 3323539 w 5834720"/>
              <a:gd name="connsiteY91" fmla="*/ 4591518 h 5805747"/>
              <a:gd name="connsiteX92" fmla="*/ 3315393 w 5834720"/>
              <a:gd name="connsiteY92" fmla="*/ 4654743 h 5805747"/>
              <a:gd name="connsiteX93" fmla="*/ 3407068 w 5834720"/>
              <a:gd name="connsiteY93" fmla="*/ 4634976 h 5805747"/>
              <a:gd name="connsiteX94" fmla="*/ 3389792 w 5834720"/>
              <a:gd name="connsiteY94" fmla="*/ 4597144 h 5805747"/>
              <a:gd name="connsiteX95" fmla="*/ 3308398 w 5834720"/>
              <a:gd name="connsiteY95" fmla="*/ 4546241 h 5805747"/>
              <a:gd name="connsiteX96" fmla="*/ 4847483 w 5834720"/>
              <a:gd name="connsiteY96" fmla="*/ 4430160 h 5805747"/>
              <a:gd name="connsiteX97" fmla="*/ 4843252 w 5834720"/>
              <a:gd name="connsiteY97" fmla="*/ 4449657 h 5805747"/>
              <a:gd name="connsiteX98" fmla="*/ 4829259 w 5834720"/>
              <a:gd name="connsiteY98" fmla="*/ 4450012 h 5805747"/>
              <a:gd name="connsiteX99" fmla="*/ 4840239 w 5834720"/>
              <a:gd name="connsiteY99" fmla="*/ 4439991 h 5805747"/>
              <a:gd name="connsiteX100" fmla="*/ 4847483 w 5834720"/>
              <a:gd name="connsiteY100" fmla="*/ 4430160 h 5805747"/>
              <a:gd name="connsiteX101" fmla="*/ 1347024 w 5834720"/>
              <a:gd name="connsiteY101" fmla="*/ 4339431 h 5805747"/>
              <a:gd name="connsiteX102" fmla="*/ 1389286 w 5834720"/>
              <a:gd name="connsiteY102" fmla="*/ 4435340 h 5805747"/>
              <a:gd name="connsiteX103" fmla="*/ 1373619 w 5834720"/>
              <a:gd name="connsiteY103" fmla="*/ 4464462 h 5805747"/>
              <a:gd name="connsiteX104" fmla="*/ 1398670 w 5834720"/>
              <a:gd name="connsiteY104" fmla="*/ 4505139 h 5805747"/>
              <a:gd name="connsiteX105" fmla="*/ 1380651 w 5834720"/>
              <a:gd name="connsiteY105" fmla="*/ 4553172 h 5805747"/>
              <a:gd name="connsiteX106" fmla="*/ 1408050 w 5834720"/>
              <a:gd name="connsiteY106" fmla="*/ 4574934 h 5805747"/>
              <a:gd name="connsiteX107" fmla="*/ 1400993 w 5834720"/>
              <a:gd name="connsiteY107" fmla="*/ 4631673 h 5805747"/>
              <a:gd name="connsiteX108" fmla="*/ 1390032 w 5834720"/>
              <a:gd name="connsiteY108" fmla="*/ 4622972 h 5805747"/>
              <a:gd name="connsiteX109" fmla="*/ 1389716 w 5834720"/>
              <a:gd name="connsiteY109" fmla="*/ 4635188 h 5805747"/>
              <a:gd name="connsiteX110" fmla="*/ 1400045 w 5834720"/>
              <a:gd name="connsiteY110" fmla="*/ 4668330 h 5805747"/>
              <a:gd name="connsiteX111" fmla="*/ 1463971 w 5834720"/>
              <a:gd name="connsiteY111" fmla="*/ 4502965 h 5805747"/>
              <a:gd name="connsiteX112" fmla="*/ 1446280 w 5834720"/>
              <a:gd name="connsiteY112" fmla="*/ 4434623 h 5805747"/>
              <a:gd name="connsiteX113" fmla="*/ 1347024 w 5834720"/>
              <a:gd name="connsiteY113" fmla="*/ 4339431 h 5805747"/>
              <a:gd name="connsiteX114" fmla="*/ 5329726 w 5834720"/>
              <a:gd name="connsiteY114" fmla="*/ 4338409 h 5805747"/>
              <a:gd name="connsiteX115" fmla="*/ 5535305 w 5834720"/>
              <a:gd name="connsiteY115" fmla="*/ 4433413 h 5805747"/>
              <a:gd name="connsiteX116" fmla="*/ 5517360 w 5834720"/>
              <a:gd name="connsiteY116" fmla="*/ 4451128 h 5805747"/>
              <a:gd name="connsiteX117" fmla="*/ 5476312 w 5834720"/>
              <a:gd name="connsiteY117" fmla="*/ 4469977 h 5805747"/>
              <a:gd name="connsiteX118" fmla="*/ 5490085 w 5834720"/>
              <a:gd name="connsiteY118" fmla="*/ 4514170 h 5805747"/>
              <a:gd name="connsiteX119" fmla="*/ 5496788 w 5834720"/>
              <a:gd name="connsiteY119" fmla="*/ 4554498 h 5805747"/>
              <a:gd name="connsiteX120" fmla="*/ 5474861 w 5834720"/>
              <a:gd name="connsiteY120" fmla="*/ 4615872 h 5805747"/>
              <a:gd name="connsiteX121" fmla="*/ 5473322 w 5834720"/>
              <a:gd name="connsiteY121" fmla="*/ 4592113 h 5805747"/>
              <a:gd name="connsiteX122" fmla="*/ 5453477 w 5834720"/>
              <a:gd name="connsiteY122" fmla="*/ 4622537 h 5805747"/>
              <a:gd name="connsiteX123" fmla="*/ 5479482 w 5834720"/>
              <a:gd name="connsiteY123" fmla="*/ 4687155 h 5805747"/>
              <a:gd name="connsiteX124" fmla="*/ 5377903 w 5834720"/>
              <a:gd name="connsiteY124" fmla="*/ 4718814 h 5805747"/>
              <a:gd name="connsiteX125" fmla="*/ 5338948 w 5834720"/>
              <a:gd name="connsiteY125" fmla="*/ 4718297 h 5805747"/>
              <a:gd name="connsiteX126" fmla="*/ 5339543 w 5834720"/>
              <a:gd name="connsiteY126" fmla="*/ 4722216 h 5805747"/>
              <a:gd name="connsiteX127" fmla="*/ 5363423 w 5834720"/>
              <a:gd name="connsiteY127" fmla="*/ 4735984 h 5805747"/>
              <a:gd name="connsiteX128" fmla="*/ 5206821 w 5834720"/>
              <a:gd name="connsiteY128" fmla="*/ 4736308 h 5805747"/>
              <a:gd name="connsiteX129" fmla="*/ 5087205 w 5834720"/>
              <a:gd name="connsiteY129" fmla="*/ 4603907 h 5805747"/>
              <a:gd name="connsiteX130" fmla="*/ 5106237 w 5834720"/>
              <a:gd name="connsiteY130" fmla="*/ 4421856 h 5805747"/>
              <a:gd name="connsiteX131" fmla="*/ 5158953 w 5834720"/>
              <a:gd name="connsiteY131" fmla="*/ 4394253 h 5805747"/>
              <a:gd name="connsiteX132" fmla="*/ 5160978 w 5834720"/>
              <a:gd name="connsiteY132" fmla="*/ 4392139 h 5805747"/>
              <a:gd name="connsiteX133" fmla="*/ 5241174 w 5834720"/>
              <a:gd name="connsiteY133" fmla="*/ 4355403 h 5805747"/>
              <a:gd name="connsiteX134" fmla="*/ 5329726 w 5834720"/>
              <a:gd name="connsiteY134" fmla="*/ 4338409 h 5805747"/>
              <a:gd name="connsiteX135" fmla="*/ 1453400 w 5834720"/>
              <a:gd name="connsiteY135" fmla="*/ 4258477 h 5805747"/>
              <a:gd name="connsiteX136" fmla="*/ 1452029 w 5834720"/>
              <a:gd name="connsiteY136" fmla="*/ 4261292 h 5805747"/>
              <a:gd name="connsiteX137" fmla="*/ 1452027 w 5834720"/>
              <a:gd name="connsiteY137" fmla="*/ 4261297 h 5805747"/>
              <a:gd name="connsiteX138" fmla="*/ 1458808 w 5834720"/>
              <a:gd name="connsiteY138" fmla="*/ 4260594 h 5805747"/>
              <a:gd name="connsiteX139" fmla="*/ 1030382 w 5834720"/>
              <a:gd name="connsiteY139" fmla="*/ 4026641 h 5805747"/>
              <a:gd name="connsiteX140" fmla="*/ 1021503 w 5834720"/>
              <a:gd name="connsiteY140" fmla="*/ 4032342 h 5805747"/>
              <a:gd name="connsiteX141" fmla="*/ 1017875 w 5834720"/>
              <a:gd name="connsiteY141" fmla="*/ 4062164 h 5805747"/>
              <a:gd name="connsiteX142" fmla="*/ 1039835 w 5834720"/>
              <a:gd name="connsiteY142" fmla="*/ 4086753 h 5805747"/>
              <a:gd name="connsiteX143" fmla="*/ 1089877 w 5834720"/>
              <a:gd name="connsiteY143" fmla="*/ 4101459 h 5805747"/>
              <a:gd name="connsiteX144" fmla="*/ 1098414 w 5834720"/>
              <a:gd name="connsiteY144" fmla="*/ 4092439 h 5805747"/>
              <a:gd name="connsiteX145" fmla="*/ 3840958 w 5834720"/>
              <a:gd name="connsiteY145" fmla="*/ 3852496 h 5805747"/>
              <a:gd name="connsiteX146" fmla="*/ 3321645 w 5834720"/>
              <a:gd name="connsiteY146" fmla="*/ 3923545 h 5805747"/>
              <a:gd name="connsiteX147" fmla="*/ 3215957 w 5834720"/>
              <a:gd name="connsiteY147" fmla="*/ 3944610 h 5805747"/>
              <a:gd name="connsiteX148" fmla="*/ 3135336 w 5834720"/>
              <a:gd name="connsiteY148" fmla="*/ 3988149 h 5805747"/>
              <a:gd name="connsiteX149" fmla="*/ 3070909 w 5834720"/>
              <a:gd name="connsiteY149" fmla="*/ 4035500 h 5805747"/>
              <a:gd name="connsiteX150" fmla="*/ 2836933 w 5834720"/>
              <a:gd name="connsiteY150" fmla="*/ 4696247 h 5805747"/>
              <a:gd name="connsiteX151" fmla="*/ 2828937 w 5834720"/>
              <a:gd name="connsiteY151" fmla="*/ 4724190 h 5805747"/>
              <a:gd name="connsiteX152" fmla="*/ 2864050 w 5834720"/>
              <a:gd name="connsiteY152" fmla="*/ 4726613 h 5805747"/>
              <a:gd name="connsiteX153" fmla="*/ 3094385 w 5834720"/>
              <a:gd name="connsiteY153" fmla="*/ 4698761 h 5805747"/>
              <a:gd name="connsiteX154" fmla="*/ 3114642 w 5834720"/>
              <a:gd name="connsiteY154" fmla="*/ 4694915 h 5805747"/>
              <a:gd name="connsiteX155" fmla="*/ 3118430 w 5834720"/>
              <a:gd name="connsiteY155" fmla="*/ 4611509 h 5805747"/>
              <a:gd name="connsiteX156" fmla="*/ 3192367 w 5834720"/>
              <a:gd name="connsiteY156" fmla="*/ 4491502 h 5805747"/>
              <a:gd name="connsiteX157" fmla="*/ 3459201 w 5834720"/>
              <a:gd name="connsiteY157" fmla="*/ 4553780 h 5805747"/>
              <a:gd name="connsiteX158" fmla="*/ 3856942 w 5834720"/>
              <a:gd name="connsiteY158" fmla="*/ 4508693 h 5805747"/>
              <a:gd name="connsiteX159" fmla="*/ 3927363 w 5834720"/>
              <a:gd name="connsiteY159" fmla="*/ 4495394 h 5805747"/>
              <a:gd name="connsiteX160" fmla="*/ 3939055 w 5834720"/>
              <a:gd name="connsiteY160" fmla="*/ 4482470 h 5805747"/>
              <a:gd name="connsiteX161" fmla="*/ 4141782 w 5834720"/>
              <a:gd name="connsiteY161" fmla="*/ 4328385 h 5805747"/>
              <a:gd name="connsiteX162" fmla="*/ 4261214 w 5834720"/>
              <a:gd name="connsiteY162" fmla="*/ 4109363 h 5805747"/>
              <a:gd name="connsiteX163" fmla="*/ 3840958 w 5834720"/>
              <a:gd name="connsiteY163" fmla="*/ 3852496 h 5805747"/>
              <a:gd name="connsiteX164" fmla="*/ 465665 w 5834720"/>
              <a:gd name="connsiteY164" fmla="*/ 3565105 h 5805747"/>
              <a:gd name="connsiteX165" fmla="*/ 468021 w 5834720"/>
              <a:gd name="connsiteY165" fmla="*/ 3583181 h 5805747"/>
              <a:gd name="connsiteX166" fmla="*/ 468877 w 5834720"/>
              <a:gd name="connsiteY166" fmla="*/ 3582565 h 5805747"/>
              <a:gd name="connsiteX167" fmla="*/ 732545 w 5834720"/>
              <a:gd name="connsiteY167" fmla="*/ 3468068 h 5805747"/>
              <a:gd name="connsiteX168" fmla="*/ 688376 w 5834720"/>
              <a:gd name="connsiteY168" fmla="*/ 3496320 h 5805747"/>
              <a:gd name="connsiteX169" fmla="*/ 596908 w 5834720"/>
              <a:gd name="connsiteY169" fmla="*/ 3573311 h 5805747"/>
              <a:gd name="connsiteX170" fmla="*/ 542555 w 5834720"/>
              <a:gd name="connsiteY170" fmla="*/ 3620550 h 5805747"/>
              <a:gd name="connsiteX171" fmla="*/ 535958 w 5834720"/>
              <a:gd name="connsiteY171" fmla="*/ 3625542 h 5805747"/>
              <a:gd name="connsiteX172" fmla="*/ 567392 w 5834720"/>
              <a:gd name="connsiteY172" fmla="*/ 3718897 h 5805747"/>
              <a:gd name="connsiteX173" fmla="*/ 768456 w 5834720"/>
              <a:gd name="connsiteY173" fmla="*/ 4044074 h 5805747"/>
              <a:gd name="connsiteX174" fmla="*/ 961576 w 5834720"/>
              <a:gd name="connsiteY174" fmla="*/ 4091701 h 5805747"/>
              <a:gd name="connsiteX175" fmla="*/ 956205 w 5834720"/>
              <a:gd name="connsiteY175" fmla="*/ 4100700 h 5805747"/>
              <a:gd name="connsiteX176" fmla="*/ 984654 w 5834720"/>
              <a:gd name="connsiteY176" fmla="*/ 4097895 h 5805747"/>
              <a:gd name="connsiteX177" fmla="*/ 986266 w 5834720"/>
              <a:gd name="connsiteY177" fmla="*/ 4097791 h 5805747"/>
              <a:gd name="connsiteX178" fmla="*/ 1028965 w 5834720"/>
              <a:gd name="connsiteY178" fmla="*/ 4108324 h 5805747"/>
              <a:gd name="connsiteX179" fmla="*/ 1009098 w 5834720"/>
              <a:gd name="connsiteY179" fmla="*/ 4096335 h 5805747"/>
              <a:gd name="connsiteX180" fmla="*/ 986266 w 5834720"/>
              <a:gd name="connsiteY180" fmla="*/ 4097791 h 5805747"/>
              <a:gd name="connsiteX181" fmla="*/ 961576 w 5834720"/>
              <a:gd name="connsiteY181" fmla="*/ 4091701 h 5805747"/>
              <a:gd name="connsiteX182" fmla="*/ 985108 w 5834720"/>
              <a:gd name="connsiteY182" fmla="*/ 4052299 h 5805747"/>
              <a:gd name="connsiteX183" fmla="*/ 967619 w 5834720"/>
              <a:gd name="connsiteY183" fmla="*/ 4024419 h 5805747"/>
              <a:gd name="connsiteX184" fmla="*/ 958651 w 5834720"/>
              <a:gd name="connsiteY184" fmla="*/ 4033275 h 5805747"/>
              <a:gd name="connsiteX185" fmla="*/ 946418 w 5834720"/>
              <a:gd name="connsiteY185" fmla="*/ 4012849 h 5805747"/>
              <a:gd name="connsiteX186" fmla="*/ 985478 w 5834720"/>
              <a:gd name="connsiteY186" fmla="*/ 4004084 h 5805747"/>
              <a:gd name="connsiteX187" fmla="*/ 1003744 w 5834720"/>
              <a:gd name="connsiteY187" fmla="*/ 3996878 h 5805747"/>
              <a:gd name="connsiteX188" fmla="*/ 958045 w 5834720"/>
              <a:gd name="connsiteY188" fmla="*/ 3936506 h 5805747"/>
              <a:gd name="connsiteX189" fmla="*/ 953828 w 5834720"/>
              <a:gd name="connsiteY189" fmla="*/ 3937820 h 5805747"/>
              <a:gd name="connsiteX190" fmla="*/ 925761 w 5834720"/>
              <a:gd name="connsiteY190" fmla="*/ 3946568 h 5805747"/>
              <a:gd name="connsiteX191" fmla="*/ 933190 w 5834720"/>
              <a:gd name="connsiteY191" fmla="*/ 3913952 h 5805747"/>
              <a:gd name="connsiteX192" fmla="*/ 935593 w 5834720"/>
              <a:gd name="connsiteY192" fmla="*/ 3906845 h 5805747"/>
              <a:gd name="connsiteX193" fmla="*/ 930923 w 5834720"/>
              <a:gd name="connsiteY193" fmla="*/ 3900676 h 5805747"/>
              <a:gd name="connsiteX194" fmla="*/ 921075 w 5834720"/>
              <a:gd name="connsiteY194" fmla="*/ 3882876 h 5805747"/>
              <a:gd name="connsiteX195" fmla="*/ 896794 w 5834720"/>
              <a:gd name="connsiteY195" fmla="*/ 3878328 h 5805747"/>
              <a:gd name="connsiteX196" fmla="*/ 788759 w 5834720"/>
              <a:gd name="connsiteY196" fmla="*/ 3789285 h 5805747"/>
              <a:gd name="connsiteX197" fmla="*/ 767469 w 5834720"/>
              <a:gd name="connsiteY197" fmla="*/ 3608055 h 5805747"/>
              <a:gd name="connsiteX198" fmla="*/ 734986 w 5834720"/>
              <a:gd name="connsiteY198" fmla="*/ 3480315 h 5805747"/>
              <a:gd name="connsiteX199" fmla="*/ 486730 w 5834720"/>
              <a:gd name="connsiteY199" fmla="*/ 3363306 h 5805747"/>
              <a:gd name="connsiteX200" fmla="*/ 492134 w 5834720"/>
              <a:gd name="connsiteY200" fmla="*/ 3430921 h 5805747"/>
              <a:gd name="connsiteX201" fmla="*/ 507109 w 5834720"/>
              <a:gd name="connsiteY201" fmla="*/ 3517888 h 5805747"/>
              <a:gd name="connsiteX202" fmla="*/ 512346 w 5834720"/>
              <a:gd name="connsiteY202" fmla="*/ 3538371 h 5805747"/>
              <a:gd name="connsiteX203" fmla="*/ 515442 w 5834720"/>
              <a:gd name="connsiteY203" fmla="*/ 3533554 h 5805747"/>
              <a:gd name="connsiteX204" fmla="*/ 521761 w 5834720"/>
              <a:gd name="connsiteY204" fmla="*/ 3451290 h 5805747"/>
              <a:gd name="connsiteX205" fmla="*/ 511042 w 5834720"/>
              <a:gd name="connsiteY205" fmla="*/ 3406152 h 5805747"/>
              <a:gd name="connsiteX206" fmla="*/ 435658 w 5834720"/>
              <a:gd name="connsiteY206" fmla="*/ 3320562 h 5805747"/>
              <a:gd name="connsiteX207" fmla="*/ 446686 w 5834720"/>
              <a:gd name="connsiteY207" fmla="*/ 3417971 h 5805747"/>
              <a:gd name="connsiteX208" fmla="*/ 448540 w 5834720"/>
              <a:gd name="connsiteY208" fmla="*/ 3432510 h 5805747"/>
              <a:gd name="connsiteX209" fmla="*/ 445524 w 5834720"/>
              <a:gd name="connsiteY209" fmla="*/ 3399619 h 5805747"/>
              <a:gd name="connsiteX210" fmla="*/ 445423 w 5834720"/>
              <a:gd name="connsiteY210" fmla="*/ 3327694 h 5805747"/>
              <a:gd name="connsiteX211" fmla="*/ 5258653 w 5834720"/>
              <a:gd name="connsiteY211" fmla="*/ 3063488 h 5805747"/>
              <a:gd name="connsiteX212" fmla="*/ 5287014 w 5834720"/>
              <a:gd name="connsiteY212" fmla="*/ 3075099 h 5805747"/>
              <a:gd name="connsiteX213" fmla="*/ 5299577 w 5834720"/>
              <a:gd name="connsiteY213" fmla="*/ 3112094 h 5805747"/>
              <a:gd name="connsiteX214" fmla="*/ 5294676 w 5834720"/>
              <a:gd name="connsiteY214" fmla="*/ 3139373 h 5805747"/>
              <a:gd name="connsiteX215" fmla="*/ 5284174 w 5834720"/>
              <a:gd name="connsiteY215" fmla="*/ 3185069 h 5805747"/>
              <a:gd name="connsiteX216" fmla="*/ 5196809 w 5834720"/>
              <a:gd name="connsiteY216" fmla="*/ 3103213 h 5805747"/>
              <a:gd name="connsiteX217" fmla="*/ 5258653 w 5834720"/>
              <a:gd name="connsiteY217" fmla="*/ 3063488 h 5805747"/>
              <a:gd name="connsiteX218" fmla="*/ 5376620 w 5834720"/>
              <a:gd name="connsiteY218" fmla="*/ 2925974 h 5805747"/>
              <a:gd name="connsiteX219" fmla="*/ 5439289 w 5834720"/>
              <a:gd name="connsiteY219" fmla="*/ 3030294 h 5805747"/>
              <a:gd name="connsiteX220" fmla="*/ 5453564 w 5834720"/>
              <a:gd name="connsiteY220" fmla="*/ 3032501 h 5805747"/>
              <a:gd name="connsiteX221" fmla="*/ 5444632 w 5834720"/>
              <a:gd name="connsiteY221" fmla="*/ 3013318 h 5805747"/>
              <a:gd name="connsiteX222" fmla="*/ 5572938 w 5834720"/>
              <a:gd name="connsiteY222" fmla="*/ 2973329 h 5805747"/>
              <a:gd name="connsiteX223" fmla="*/ 5585898 w 5834720"/>
              <a:gd name="connsiteY223" fmla="*/ 3010200 h 5805747"/>
              <a:gd name="connsiteX224" fmla="*/ 5575837 w 5834720"/>
              <a:gd name="connsiteY224" fmla="*/ 3039088 h 5805747"/>
              <a:gd name="connsiteX225" fmla="*/ 5555810 w 5834720"/>
              <a:gd name="connsiteY225" fmla="*/ 3087752 h 5805747"/>
              <a:gd name="connsiteX226" fmla="*/ 5461265 w 5834720"/>
              <a:gd name="connsiteY226" fmla="*/ 3049041 h 5805747"/>
              <a:gd name="connsiteX227" fmla="*/ 5459211 w 5834720"/>
              <a:gd name="connsiteY227" fmla="*/ 3044629 h 5805747"/>
              <a:gd name="connsiteX228" fmla="*/ 5432414 w 5834720"/>
              <a:gd name="connsiteY228" fmla="*/ 3063021 h 5805747"/>
              <a:gd name="connsiteX229" fmla="*/ 5355195 w 5834720"/>
              <a:gd name="connsiteY229" fmla="*/ 3066706 h 5805747"/>
              <a:gd name="connsiteX230" fmla="*/ 5376620 w 5834720"/>
              <a:gd name="connsiteY230" fmla="*/ 2925974 h 5805747"/>
              <a:gd name="connsiteX231" fmla="*/ 685755 w 5834720"/>
              <a:gd name="connsiteY231" fmla="*/ 2894200 h 5805747"/>
              <a:gd name="connsiteX232" fmla="*/ 578104 w 5834720"/>
              <a:gd name="connsiteY232" fmla="*/ 3000470 h 5805747"/>
              <a:gd name="connsiteX233" fmla="*/ 497442 w 5834720"/>
              <a:gd name="connsiteY233" fmla="*/ 3196120 h 5805747"/>
              <a:gd name="connsiteX234" fmla="*/ 493068 w 5834720"/>
              <a:gd name="connsiteY234" fmla="*/ 3227999 h 5805747"/>
              <a:gd name="connsiteX235" fmla="*/ 498864 w 5834720"/>
              <a:gd name="connsiteY235" fmla="*/ 3228144 h 5805747"/>
              <a:gd name="connsiteX236" fmla="*/ 628294 w 5834720"/>
              <a:gd name="connsiteY236" fmla="*/ 3224167 h 5805747"/>
              <a:gd name="connsiteX237" fmla="*/ 637731 w 5834720"/>
              <a:gd name="connsiteY237" fmla="*/ 3222574 h 5805747"/>
              <a:gd name="connsiteX238" fmla="*/ 649046 w 5834720"/>
              <a:gd name="connsiteY238" fmla="*/ 3190464 h 5805747"/>
              <a:gd name="connsiteX239" fmla="*/ 719635 w 5834720"/>
              <a:gd name="connsiteY239" fmla="*/ 3059378 h 5805747"/>
              <a:gd name="connsiteX240" fmla="*/ 723360 w 5834720"/>
              <a:gd name="connsiteY240" fmla="*/ 3051483 h 5805747"/>
              <a:gd name="connsiteX241" fmla="*/ 726367 w 5834720"/>
              <a:gd name="connsiteY241" fmla="*/ 3012810 h 5805747"/>
              <a:gd name="connsiteX242" fmla="*/ 738682 w 5834720"/>
              <a:gd name="connsiteY242" fmla="*/ 2945371 h 5805747"/>
              <a:gd name="connsiteX243" fmla="*/ 713184 w 5834720"/>
              <a:gd name="connsiteY243" fmla="*/ 2949278 h 5805747"/>
              <a:gd name="connsiteX244" fmla="*/ 686927 w 5834720"/>
              <a:gd name="connsiteY244" fmla="*/ 2954431 h 5805747"/>
              <a:gd name="connsiteX245" fmla="*/ 685755 w 5834720"/>
              <a:gd name="connsiteY245" fmla="*/ 2894200 h 5805747"/>
              <a:gd name="connsiteX246" fmla="*/ 5101397 w 5834720"/>
              <a:gd name="connsiteY246" fmla="*/ 2871831 h 5805747"/>
              <a:gd name="connsiteX247" fmla="*/ 5093030 w 5834720"/>
              <a:gd name="connsiteY247" fmla="*/ 2875592 h 5805747"/>
              <a:gd name="connsiteX248" fmla="*/ 5070923 w 5834720"/>
              <a:gd name="connsiteY248" fmla="*/ 2947393 h 5805747"/>
              <a:gd name="connsiteX249" fmla="*/ 5040342 w 5834720"/>
              <a:gd name="connsiteY249" fmla="*/ 3013833 h 5805747"/>
              <a:gd name="connsiteX250" fmla="*/ 5031709 w 5834720"/>
              <a:gd name="connsiteY250" fmla="*/ 3027118 h 5805747"/>
              <a:gd name="connsiteX251" fmla="*/ 5049927 w 5834720"/>
              <a:gd name="connsiteY251" fmla="*/ 3045437 h 5805747"/>
              <a:gd name="connsiteX252" fmla="*/ 5068412 w 5834720"/>
              <a:gd name="connsiteY252" fmla="*/ 2973015 h 5805747"/>
              <a:gd name="connsiteX253" fmla="*/ 5138094 w 5834720"/>
              <a:gd name="connsiteY253" fmla="*/ 2933118 h 5805747"/>
              <a:gd name="connsiteX254" fmla="*/ 5133836 w 5834720"/>
              <a:gd name="connsiteY254" fmla="*/ 2914750 h 5805747"/>
              <a:gd name="connsiteX255" fmla="*/ 5120696 w 5834720"/>
              <a:gd name="connsiteY255" fmla="*/ 2896118 h 5805747"/>
              <a:gd name="connsiteX256" fmla="*/ 5101397 w 5834720"/>
              <a:gd name="connsiteY256" fmla="*/ 2871831 h 5805747"/>
              <a:gd name="connsiteX257" fmla="*/ 139172 w 5834720"/>
              <a:gd name="connsiteY257" fmla="*/ 2835120 h 5805747"/>
              <a:gd name="connsiteX258" fmla="*/ 119788 w 5834720"/>
              <a:gd name="connsiteY258" fmla="*/ 2997870 h 5805747"/>
              <a:gd name="connsiteX259" fmla="*/ 0 w 5834720"/>
              <a:gd name="connsiteY259" fmla="*/ 2895823 h 5805747"/>
              <a:gd name="connsiteX260" fmla="*/ 139172 w 5834720"/>
              <a:gd name="connsiteY260" fmla="*/ 2835120 h 5805747"/>
              <a:gd name="connsiteX261" fmla="*/ 5714932 w 5834720"/>
              <a:gd name="connsiteY261" fmla="*/ 2807877 h 5805747"/>
              <a:gd name="connsiteX262" fmla="*/ 5834720 w 5834720"/>
              <a:gd name="connsiteY262" fmla="*/ 2909924 h 5805747"/>
              <a:gd name="connsiteX263" fmla="*/ 5665600 w 5834720"/>
              <a:gd name="connsiteY263" fmla="*/ 2945115 h 5805747"/>
              <a:gd name="connsiteX264" fmla="*/ 5714932 w 5834720"/>
              <a:gd name="connsiteY264" fmla="*/ 2807877 h 5805747"/>
              <a:gd name="connsiteX265" fmla="*/ 784792 w 5834720"/>
              <a:gd name="connsiteY265" fmla="*/ 2760310 h 5805747"/>
              <a:gd name="connsiteX266" fmla="*/ 766308 w 5834720"/>
              <a:gd name="connsiteY266" fmla="*/ 2832732 h 5805747"/>
              <a:gd name="connsiteX267" fmla="*/ 696626 w 5834720"/>
              <a:gd name="connsiteY267" fmla="*/ 2872629 h 5805747"/>
              <a:gd name="connsiteX268" fmla="*/ 700884 w 5834720"/>
              <a:gd name="connsiteY268" fmla="*/ 2890997 h 5805747"/>
              <a:gd name="connsiteX269" fmla="*/ 714024 w 5834720"/>
              <a:gd name="connsiteY269" fmla="*/ 2909629 h 5805747"/>
              <a:gd name="connsiteX270" fmla="*/ 733323 w 5834720"/>
              <a:gd name="connsiteY270" fmla="*/ 2933915 h 5805747"/>
              <a:gd name="connsiteX271" fmla="*/ 741690 w 5834720"/>
              <a:gd name="connsiteY271" fmla="*/ 2930155 h 5805747"/>
              <a:gd name="connsiteX272" fmla="*/ 763797 w 5834720"/>
              <a:gd name="connsiteY272" fmla="*/ 2858354 h 5805747"/>
              <a:gd name="connsiteX273" fmla="*/ 794378 w 5834720"/>
              <a:gd name="connsiteY273" fmla="*/ 2791915 h 5805747"/>
              <a:gd name="connsiteX274" fmla="*/ 803011 w 5834720"/>
              <a:gd name="connsiteY274" fmla="*/ 2778629 h 5805747"/>
              <a:gd name="connsiteX275" fmla="*/ 278910 w 5834720"/>
              <a:gd name="connsiteY275" fmla="*/ 2717995 h 5805747"/>
              <a:gd name="connsiteX276" fmla="*/ 373455 w 5834720"/>
              <a:gd name="connsiteY276" fmla="*/ 2756706 h 5805747"/>
              <a:gd name="connsiteX277" fmla="*/ 375509 w 5834720"/>
              <a:gd name="connsiteY277" fmla="*/ 2761118 h 5805747"/>
              <a:gd name="connsiteX278" fmla="*/ 402306 w 5834720"/>
              <a:gd name="connsiteY278" fmla="*/ 2742726 h 5805747"/>
              <a:gd name="connsiteX279" fmla="*/ 458100 w 5834720"/>
              <a:gd name="connsiteY279" fmla="*/ 2879773 h 5805747"/>
              <a:gd name="connsiteX280" fmla="*/ 395431 w 5834720"/>
              <a:gd name="connsiteY280" fmla="*/ 2775453 h 5805747"/>
              <a:gd name="connsiteX281" fmla="*/ 381156 w 5834720"/>
              <a:gd name="connsiteY281" fmla="*/ 2773246 h 5805747"/>
              <a:gd name="connsiteX282" fmla="*/ 390087 w 5834720"/>
              <a:gd name="connsiteY282" fmla="*/ 2792429 h 5805747"/>
              <a:gd name="connsiteX283" fmla="*/ 261782 w 5834720"/>
              <a:gd name="connsiteY283" fmla="*/ 2832418 h 5805747"/>
              <a:gd name="connsiteX284" fmla="*/ 248821 w 5834720"/>
              <a:gd name="connsiteY284" fmla="*/ 2795547 h 5805747"/>
              <a:gd name="connsiteX285" fmla="*/ 258882 w 5834720"/>
              <a:gd name="connsiteY285" fmla="*/ 2766659 h 5805747"/>
              <a:gd name="connsiteX286" fmla="*/ 278910 w 5834720"/>
              <a:gd name="connsiteY286" fmla="*/ 2717995 h 5805747"/>
              <a:gd name="connsiteX287" fmla="*/ 550546 w 5834720"/>
              <a:gd name="connsiteY287" fmla="*/ 2620678 h 5805747"/>
              <a:gd name="connsiteX288" fmla="*/ 637911 w 5834720"/>
              <a:gd name="connsiteY288" fmla="*/ 2702534 h 5805747"/>
              <a:gd name="connsiteX289" fmla="*/ 547706 w 5834720"/>
              <a:gd name="connsiteY289" fmla="*/ 2730648 h 5805747"/>
              <a:gd name="connsiteX290" fmla="*/ 535143 w 5834720"/>
              <a:gd name="connsiteY290" fmla="*/ 2693653 h 5805747"/>
              <a:gd name="connsiteX291" fmla="*/ 540044 w 5834720"/>
              <a:gd name="connsiteY291" fmla="*/ 2666374 h 5805747"/>
              <a:gd name="connsiteX292" fmla="*/ 550546 w 5834720"/>
              <a:gd name="connsiteY292" fmla="*/ 2620678 h 5805747"/>
              <a:gd name="connsiteX293" fmla="*/ 5335856 w 5834720"/>
              <a:gd name="connsiteY293" fmla="*/ 2577603 h 5805747"/>
              <a:gd name="connsiteX294" fmla="*/ 5206426 w 5834720"/>
              <a:gd name="connsiteY294" fmla="*/ 2581581 h 5805747"/>
              <a:gd name="connsiteX295" fmla="*/ 5196988 w 5834720"/>
              <a:gd name="connsiteY295" fmla="*/ 2583174 h 5805747"/>
              <a:gd name="connsiteX296" fmla="*/ 5185673 w 5834720"/>
              <a:gd name="connsiteY296" fmla="*/ 2615283 h 5805747"/>
              <a:gd name="connsiteX297" fmla="*/ 5115085 w 5834720"/>
              <a:gd name="connsiteY297" fmla="*/ 2746369 h 5805747"/>
              <a:gd name="connsiteX298" fmla="*/ 5111360 w 5834720"/>
              <a:gd name="connsiteY298" fmla="*/ 2754264 h 5805747"/>
              <a:gd name="connsiteX299" fmla="*/ 5108352 w 5834720"/>
              <a:gd name="connsiteY299" fmla="*/ 2792937 h 5805747"/>
              <a:gd name="connsiteX300" fmla="*/ 5096038 w 5834720"/>
              <a:gd name="connsiteY300" fmla="*/ 2860376 h 5805747"/>
              <a:gd name="connsiteX301" fmla="*/ 5121536 w 5834720"/>
              <a:gd name="connsiteY301" fmla="*/ 2856469 h 5805747"/>
              <a:gd name="connsiteX302" fmla="*/ 5147793 w 5834720"/>
              <a:gd name="connsiteY302" fmla="*/ 2851316 h 5805747"/>
              <a:gd name="connsiteX303" fmla="*/ 5148965 w 5834720"/>
              <a:gd name="connsiteY303" fmla="*/ 2911547 h 5805747"/>
              <a:gd name="connsiteX304" fmla="*/ 5256616 w 5834720"/>
              <a:gd name="connsiteY304" fmla="*/ 2805277 h 5805747"/>
              <a:gd name="connsiteX305" fmla="*/ 5337278 w 5834720"/>
              <a:gd name="connsiteY305" fmla="*/ 2609628 h 5805747"/>
              <a:gd name="connsiteX306" fmla="*/ 5341652 w 5834720"/>
              <a:gd name="connsiteY306" fmla="*/ 2577748 h 5805747"/>
              <a:gd name="connsiteX307" fmla="*/ 5386179 w 5834720"/>
              <a:gd name="connsiteY307" fmla="*/ 2373237 h 5805747"/>
              <a:gd name="connsiteX308" fmla="*/ 5389196 w 5834720"/>
              <a:gd name="connsiteY308" fmla="*/ 2406128 h 5805747"/>
              <a:gd name="connsiteX309" fmla="*/ 5389296 w 5834720"/>
              <a:gd name="connsiteY309" fmla="*/ 2478053 h 5805747"/>
              <a:gd name="connsiteX310" fmla="*/ 5399062 w 5834720"/>
              <a:gd name="connsiteY310" fmla="*/ 2485186 h 5805747"/>
              <a:gd name="connsiteX311" fmla="*/ 5388033 w 5834720"/>
              <a:gd name="connsiteY311" fmla="*/ 2387777 h 5805747"/>
              <a:gd name="connsiteX312" fmla="*/ 5322373 w 5834720"/>
              <a:gd name="connsiteY312" fmla="*/ 2267377 h 5805747"/>
              <a:gd name="connsiteX313" fmla="*/ 5319278 w 5834720"/>
              <a:gd name="connsiteY313" fmla="*/ 2272193 h 5805747"/>
              <a:gd name="connsiteX314" fmla="*/ 5312959 w 5834720"/>
              <a:gd name="connsiteY314" fmla="*/ 2354457 h 5805747"/>
              <a:gd name="connsiteX315" fmla="*/ 5323677 w 5834720"/>
              <a:gd name="connsiteY315" fmla="*/ 2399595 h 5805747"/>
              <a:gd name="connsiteX316" fmla="*/ 5347990 w 5834720"/>
              <a:gd name="connsiteY316" fmla="*/ 2442442 h 5805747"/>
              <a:gd name="connsiteX317" fmla="*/ 5342586 w 5834720"/>
              <a:gd name="connsiteY317" fmla="*/ 2374826 h 5805747"/>
              <a:gd name="connsiteX318" fmla="*/ 5327610 w 5834720"/>
              <a:gd name="connsiteY318" fmla="*/ 2287859 h 5805747"/>
              <a:gd name="connsiteX319" fmla="*/ 5366699 w 5834720"/>
              <a:gd name="connsiteY319" fmla="*/ 2222567 h 5805747"/>
              <a:gd name="connsiteX320" fmla="*/ 5365843 w 5834720"/>
              <a:gd name="connsiteY320" fmla="*/ 2223182 h 5805747"/>
              <a:gd name="connsiteX321" fmla="*/ 5369055 w 5834720"/>
              <a:gd name="connsiteY321" fmla="*/ 2240643 h 5805747"/>
              <a:gd name="connsiteX322" fmla="*/ 4766947 w 5834720"/>
              <a:gd name="connsiteY322" fmla="*/ 1703460 h 5805747"/>
              <a:gd name="connsiteX323" fmla="*/ 4744842 w 5834720"/>
              <a:gd name="connsiteY323" fmla="*/ 1704288 h 5805747"/>
              <a:gd name="connsiteX324" fmla="*/ 4736306 w 5834720"/>
              <a:gd name="connsiteY324" fmla="*/ 1713308 h 5805747"/>
              <a:gd name="connsiteX325" fmla="*/ 4804337 w 5834720"/>
              <a:gd name="connsiteY325" fmla="*/ 1779107 h 5805747"/>
              <a:gd name="connsiteX326" fmla="*/ 4813216 w 5834720"/>
              <a:gd name="connsiteY326" fmla="*/ 1773406 h 5805747"/>
              <a:gd name="connsiteX327" fmla="*/ 4816845 w 5834720"/>
              <a:gd name="connsiteY327" fmla="*/ 1743584 h 5805747"/>
              <a:gd name="connsiteX328" fmla="*/ 4794884 w 5834720"/>
              <a:gd name="connsiteY328" fmla="*/ 1718994 h 5805747"/>
              <a:gd name="connsiteX329" fmla="*/ 4766947 w 5834720"/>
              <a:gd name="connsiteY329" fmla="*/ 1703460 h 5805747"/>
              <a:gd name="connsiteX330" fmla="*/ 4805755 w 5834720"/>
              <a:gd name="connsiteY330" fmla="*/ 1697423 h 5805747"/>
              <a:gd name="connsiteX331" fmla="*/ 4825622 w 5834720"/>
              <a:gd name="connsiteY331" fmla="*/ 1709413 h 5805747"/>
              <a:gd name="connsiteX332" fmla="*/ 4848453 w 5834720"/>
              <a:gd name="connsiteY332" fmla="*/ 1707956 h 5805747"/>
              <a:gd name="connsiteX333" fmla="*/ 4873144 w 5834720"/>
              <a:gd name="connsiteY333" fmla="*/ 1714046 h 5805747"/>
              <a:gd name="connsiteX334" fmla="*/ 4849612 w 5834720"/>
              <a:gd name="connsiteY334" fmla="*/ 1753448 h 5805747"/>
              <a:gd name="connsiteX335" fmla="*/ 4867100 w 5834720"/>
              <a:gd name="connsiteY335" fmla="*/ 1781328 h 5805747"/>
              <a:gd name="connsiteX336" fmla="*/ 4876069 w 5834720"/>
              <a:gd name="connsiteY336" fmla="*/ 1772472 h 5805747"/>
              <a:gd name="connsiteX337" fmla="*/ 4888301 w 5834720"/>
              <a:gd name="connsiteY337" fmla="*/ 1792899 h 5805747"/>
              <a:gd name="connsiteX338" fmla="*/ 4849242 w 5834720"/>
              <a:gd name="connsiteY338" fmla="*/ 1801663 h 5805747"/>
              <a:gd name="connsiteX339" fmla="*/ 4830976 w 5834720"/>
              <a:gd name="connsiteY339" fmla="*/ 1808870 h 5805747"/>
              <a:gd name="connsiteX340" fmla="*/ 4876675 w 5834720"/>
              <a:gd name="connsiteY340" fmla="*/ 1869241 h 5805747"/>
              <a:gd name="connsiteX341" fmla="*/ 4880892 w 5834720"/>
              <a:gd name="connsiteY341" fmla="*/ 1867927 h 5805747"/>
              <a:gd name="connsiteX342" fmla="*/ 4908959 w 5834720"/>
              <a:gd name="connsiteY342" fmla="*/ 1859180 h 5805747"/>
              <a:gd name="connsiteX343" fmla="*/ 4901529 w 5834720"/>
              <a:gd name="connsiteY343" fmla="*/ 1891795 h 5805747"/>
              <a:gd name="connsiteX344" fmla="*/ 4899127 w 5834720"/>
              <a:gd name="connsiteY344" fmla="*/ 1898903 h 5805747"/>
              <a:gd name="connsiteX345" fmla="*/ 4903797 w 5834720"/>
              <a:gd name="connsiteY345" fmla="*/ 1905071 h 5805747"/>
              <a:gd name="connsiteX346" fmla="*/ 4913644 w 5834720"/>
              <a:gd name="connsiteY346" fmla="*/ 1922871 h 5805747"/>
              <a:gd name="connsiteX347" fmla="*/ 4937925 w 5834720"/>
              <a:gd name="connsiteY347" fmla="*/ 1927419 h 5805747"/>
              <a:gd name="connsiteX348" fmla="*/ 5045961 w 5834720"/>
              <a:gd name="connsiteY348" fmla="*/ 2016462 h 5805747"/>
              <a:gd name="connsiteX349" fmla="*/ 5067251 w 5834720"/>
              <a:gd name="connsiteY349" fmla="*/ 2197692 h 5805747"/>
              <a:gd name="connsiteX350" fmla="*/ 5099733 w 5834720"/>
              <a:gd name="connsiteY350" fmla="*/ 2325433 h 5805747"/>
              <a:gd name="connsiteX351" fmla="*/ 5102175 w 5834720"/>
              <a:gd name="connsiteY351" fmla="*/ 2337680 h 5805747"/>
              <a:gd name="connsiteX352" fmla="*/ 5146344 w 5834720"/>
              <a:gd name="connsiteY352" fmla="*/ 2309428 h 5805747"/>
              <a:gd name="connsiteX353" fmla="*/ 5237812 w 5834720"/>
              <a:gd name="connsiteY353" fmla="*/ 2232436 h 5805747"/>
              <a:gd name="connsiteX354" fmla="*/ 5292164 w 5834720"/>
              <a:gd name="connsiteY354" fmla="*/ 2185197 h 5805747"/>
              <a:gd name="connsiteX355" fmla="*/ 5298762 w 5834720"/>
              <a:gd name="connsiteY355" fmla="*/ 2180206 h 5805747"/>
              <a:gd name="connsiteX356" fmla="*/ 5267328 w 5834720"/>
              <a:gd name="connsiteY356" fmla="*/ 2086850 h 5805747"/>
              <a:gd name="connsiteX357" fmla="*/ 5066263 w 5834720"/>
              <a:gd name="connsiteY357" fmla="*/ 1761673 h 5805747"/>
              <a:gd name="connsiteX358" fmla="*/ 4873144 w 5834720"/>
              <a:gd name="connsiteY358" fmla="*/ 1714046 h 5805747"/>
              <a:gd name="connsiteX359" fmla="*/ 4878515 w 5834720"/>
              <a:gd name="connsiteY359" fmla="*/ 1705047 h 5805747"/>
              <a:gd name="connsiteX360" fmla="*/ 4850066 w 5834720"/>
              <a:gd name="connsiteY360" fmla="*/ 1707853 h 5805747"/>
              <a:gd name="connsiteX361" fmla="*/ 4848453 w 5834720"/>
              <a:gd name="connsiteY361" fmla="*/ 1707956 h 5805747"/>
              <a:gd name="connsiteX362" fmla="*/ 4382692 w 5834720"/>
              <a:gd name="connsiteY362" fmla="*/ 1544451 h 5805747"/>
              <a:gd name="connsiteX363" fmla="*/ 4375911 w 5834720"/>
              <a:gd name="connsiteY363" fmla="*/ 1545154 h 5805747"/>
              <a:gd name="connsiteX364" fmla="*/ 4381320 w 5834720"/>
              <a:gd name="connsiteY364" fmla="*/ 1547270 h 5805747"/>
              <a:gd name="connsiteX365" fmla="*/ 4382691 w 5834720"/>
              <a:gd name="connsiteY365" fmla="*/ 1544456 h 5805747"/>
              <a:gd name="connsiteX366" fmla="*/ 1005461 w 5834720"/>
              <a:gd name="connsiteY366" fmla="*/ 1355736 h 5805747"/>
              <a:gd name="connsiteX367" fmla="*/ 994480 w 5834720"/>
              <a:gd name="connsiteY367" fmla="*/ 1365756 h 5805747"/>
              <a:gd name="connsiteX368" fmla="*/ 987237 w 5834720"/>
              <a:gd name="connsiteY368" fmla="*/ 1375588 h 5805747"/>
              <a:gd name="connsiteX369" fmla="*/ 991468 w 5834720"/>
              <a:gd name="connsiteY369" fmla="*/ 1356090 h 5805747"/>
              <a:gd name="connsiteX370" fmla="*/ 2519327 w 5834720"/>
              <a:gd name="connsiteY370" fmla="*/ 1151004 h 5805747"/>
              <a:gd name="connsiteX371" fmla="*/ 2427653 w 5834720"/>
              <a:gd name="connsiteY371" fmla="*/ 1170771 h 5805747"/>
              <a:gd name="connsiteX372" fmla="*/ 2444928 w 5834720"/>
              <a:gd name="connsiteY372" fmla="*/ 1208603 h 5805747"/>
              <a:gd name="connsiteX373" fmla="*/ 2526322 w 5834720"/>
              <a:gd name="connsiteY373" fmla="*/ 1259506 h 5805747"/>
              <a:gd name="connsiteX374" fmla="*/ 2511181 w 5834720"/>
              <a:gd name="connsiteY374" fmla="*/ 1214230 h 5805747"/>
              <a:gd name="connsiteX375" fmla="*/ 4434675 w 5834720"/>
              <a:gd name="connsiteY375" fmla="*/ 1137417 h 5805747"/>
              <a:gd name="connsiteX376" fmla="*/ 4370749 w 5834720"/>
              <a:gd name="connsiteY376" fmla="*/ 1302783 h 5805747"/>
              <a:gd name="connsiteX377" fmla="*/ 4388440 w 5834720"/>
              <a:gd name="connsiteY377" fmla="*/ 1371125 h 5805747"/>
              <a:gd name="connsiteX378" fmla="*/ 4487695 w 5834720"/>
              <a:gd name="connsiteY378" fmla="*/ 1466316 h 5805747"/>
              <a:gd name="connsiteX379" fmla="*/ 4445434 w 5834720"/>
              <a:gd name="connsiteY379" fmla="*/ 1370408 h 5805747"/>
              <a:gd name="connsiteX380" fmla="*/ 4461101 w 5834720"/>
              <a:gd name="connsiteY380" fmla="*/ 1341285 h 5805747"/>
              <a:gd name="connsiteX381" fmla="*/ 4436049 w 5834720"/>
              <a:gd name="connsiteY381" fmla="*/ 1300609 h 5805747"/>
              <a:gd name="connsiteX382" fmla="*/ 4454068 w 5834720"/>
              <a:gd name="connsiteY382" fmla="*/ 1252575 h 5805747"/>
              <a:gd name="connsiteX383" fmla="*/ 4426670 w 5834720"/>
              <a:gd name="connsiteY383" fmla="*/ 1230813 h 5805747"/>
              <a:gd name="connsiteX384" fmla="*/ 4433727 w 5834720"/>
              <a:gd name="connsiteY384" fmla="*/ 1174074 h 5805747"/>
              <a:gd name="connsiteX385" fmla="*/ 4444687 w 5834720"/>
              <a:gd name="connsiteY385" fmla="*/ 1182775 h 5805747"/>
              <a:gd name="connsiteX386" fmla="*/ 4445004 w 5834720"/>
              <a:gd name="connsiteY386" fmla="*/ 1170560 h 5805747"/>
              <a:gd name="connsiteX387" fmla="*/ 4434675 w 5834720"/>
              <a:gd name="connsiteY387" fmla="*/ 1137417 h 5805747"/>
              <a:gd name="connsiteX388" fmla="*/ 2970670 w 5834720"/>
              <a:gd name="connsiteY388" fmla="*/ 1079134 h 5805747"/>
              <a:gd name="connsiteX389" fmla="*/ 2740335 w 5834720"/>
              <a:gd name="connsiteY389" fmla="*/ 1106986 h 5805747"/>
              <a:gd name="connsiteX390" fmla="*/ 2720078 w 5834720"/>
              <a:gd name="connsiteY390" fmla="*/ 1110832 h 5805747"/>
              <a:gd name="connsiteX391" fmla="*/ 2716290 w 5834720"/>
              <a:gd name="connsiteY391" fmla="*/ 1194238 h 5805747"/>
              <a:gd name="connsiteX392" fmla="*/ 2642353 w 5834720"/>
              <a:gd name="connsiteY392" fmla="*/ 1314246 h 5805747"/>
              <a:gd name="connsiteX393" fmla="*/ 2375518 w 5834720"/>
              <a:gd name="connsiteY393" fmla="*/ 1251967 h 5805747"/>
              <a:gd name="connsiteX394" fmla="*/ 1977778 w 5834720"/>
              <a:gd name="connsiteY394" fmla="*/ 1297054 h 5805747"/>
              <a:gd name="connsiteX395" fmla="*/ 1907357 w 5834720"/>
              <a:gd name="connsiteY395" fmla="*/ 1310353 h 5805747"/>
              <a:gd name="connsiteX396" fmla="*/ 1895664 w 5834720"/>
              <a:gd name="connsiteY396" fmla="*/ 1323278 h 5805747"/>
              <a:gd name="connsiteX397" fmla="*/ 1692938 w 5834720"/>
              <a:gd name="connsiteY397" fmla="*/ 1477363 h 5805747"/>
              <a:gd name="connsiteX398" fmla="*/ 1573505 w 5834720"/>
              <a:gd name="connsiteY398" fmla="*/ 1696384 h 5805747"/>
              <a:gd name="connsiteX399" fmla="*/ 1588454 w 5834720"/>
              <a:gd name="connsiteY399" fmla="*/ 1756114 h 5805747"/>
              <a:gd name="connsiteX400" fmla="*/ 1993762 w 5834720"/>
              <a:gd name="connsiteY400" fmla="*/ 1953252 h 5805747"/>
              <a:gd name="connsiteX401" fmla="*/ 2513075 w 5834720"/>
              <a:gd name="connsiteY401" fmla="*/ 1882203 h 5805747"/>
              <a:gd name="connsiteX402" fmla="*/ 2618763 w 5834720"/>
              <a:gd name="connsiteY402" fmla="*/ 1861137 h 5805747"/>
              <a:gd name="connsiteX403" fmla="*/ 2699384 w 5834720"/>
              <a:gd name="connsiteY403" fmla="*/ 1817599 h 5805747"/>
              <a:gd name="connsiteX404" fmla="*/ 2763811 w 5834720"/>
              <a:gd name="connsiteY404" fmla="*/ 1770247 h 5805747"/>
              <a:gd name="connsiteX405" fmla="*/ 2997787 w 5834720"/>
              <a:gd name="connsiteY405" fmla="*/ 1109500 h 5805747"/>
              <a:gd name="connsiteX406" fmla="*/ 3005783 w 5834720"/>
              <a:gd name="connsiteY406" fmla="*/ 1081557 h 5805747"/>
              <a:gd name="connsiteX407" fmla="*/ 542713 w 5834720"/>
              <a:gd name="connsiteY407" fmla="*/ 1047506 h 5805747"/>
              <a:gd name="connsiteX408" fmla="*/ 627899 w 5834720"/>
              <a:gd name="connsiteY408" fmla="*/ 1069439 h 5805747"/>
              <a:gd name="connsiteX409" fmla="*/ 747515 w 5834720"/>
              <a:gd name="connsiteY409" fmla="*/ 1201840 h 5805747"/>
              <a:gd name="connsiteX410" fmla="*/ 728482 w 5834720"/>
              <a:gd name="connsiteY410" fmla="*/ 1383891 h 5805747"/>
              <a:gd name="connsiteX411" fmla="*/ 675767 w 5834720"/>
              <a:gd name="connsiteY411" fmla="*/ 1411495 h 5805747"/>
              <a:gd name="connsiteX412" fmla="*/ 673742 w 5834720"/>
              <a:gd name="connsiteY412" fmla="*/ 1413608 h 5805747"/>
              <a:gd name="connsiteX413" fmla="*/ 593546 w 5834720"/>
              <a:gd name="connsiteY413" fmla="*/ 1450345 h 5805747"/>
              <a:gd name="connsiteX414" fmla="*/ 299415 w 5834720"/>
              <a:gd name="connsiteY414" fmla="*/ 1372334 h 5805747"/>
              <a:gd name="connsiteX415" fmla="*/ 317360 w 5834720"/>
              <a:gd name="connsiteY415" fmla="*/ 1354619 h 5805747"/>
              <a:gd name="connsiteX416" fmla="*/ 358408 w 5834720"/>
              <a:gd name="connsiteY416" fmla="*/ 1335770 h 5805747"/>
              <a:gd name="connsiteX417" fmla="*/ 344635 w 5834720"/>
              <a:gd name="connsiteY417" fmla="*/ 1291578 h 5805747"/>
              <a:gd name="connsiteX418" fmla="*/ 337932 w 5834720"/>
              <a:gd name="connsiteY418" fmla="*/ 1251249 h 5805747"/>
              <a:gd name="connsiteX419" fmla="*/ 359859 w 5834720"/>
              <a:gd name="connsiteY419" fmla="*/ 1189876 h 5805747"/>
              <a:gd name="connsiteX420" fmla="*/ 361398 w 5834720"/>
              <a:gd name="connsiteY420" fmla="*/ 1213635 h 5805747"/>
              <a:gd name="connsiteX421" fmla="*/ 381243 w 5834720"/>
              <a:gd name="connsiteY421" fmla="*/ 1183211 h 5805747"/>
              <a:gd name="connsiteX422" fmla="*/ 355238 w 5834720"/>
              <a:gd name="connsiteY422" fmla="*/ 1118592 h 5805747"/>
              <a:gd name="connsiteX423" fmla="*/ 456817 w 5834720"/>
              <a:gd name="connsiteY423" fmla="*/ 1086934 h 5805747"/>
              <a:gd name="connsiteX424" fmla="*/ 495772 w 5834720"/>
              <a:gd name="connsiteY424" fmla="*/ 1087450 h 5805747"/>
              <a:gd name="connsiteX425" fmla="*/ 495176 w 5834720"/>
              <a:gd name="connsiteY425" fmla="*/ 1083531 h 5805747"/>
              <a:gd name="connsiteX426" fmla="*/ 471297 w 5834720"/>
              <a:gd name="connsiteY426" fmla="*/ 1069763 h 5805747"/>
              <a:gd name="connsiteX427" fmla="*/ 542713 w 5834720"/>
              <a:gd name="connsiteY427" fmla="*/ 1047506 h 5805747"/>
              <a:gd name="connsiteX428" fmla="*/ 2473302 w 5834720"/>
              <a:gd name="connsiteY428" fmla="*/ 930607 h 5805747"/>
              <a:gd name="connsiteX429" fmla="*/ 2411097 w 5834720"/>
              <a:gd name="connsiteY429" fmla="*/ 1101497 h 5805747"/>
              <a:gd name="connsiteX430" fmla="*/ 2421511 w 5834720"/>
              <a:gd name="connsiteY430" fmla="*/ 1145566 h 5805747"/>
              <a:gd name="connsiteX431" fmla="*/ 2436777 w 5834720"/>
              <a:gd name="connsiteY431" fmla="*/ 1139860 h 5805747"/>
              <a:gd name="connsiteX432" fmla="*/ 2517337 w 5834720"/>
              <a:gd name="connsiteY432" fmla="*/ 1111343 h 5805747"/>
              <a:gd name="connsiteX433" fmla="*/ 2526100 w 5834720"/>
              <a:gd name="connsiteY433" fmla="*/ 1108061 h 5805747"/>
              <a:gd name="connsiteX434" fmla="*/ 2530469 w 5834720"/>
              <a:gd name="connsiteY434" fmla="*/ 1080958 h 5805747"/>
              <a:gd name="connsiteX435" fmla="*/ 2520728 w 5834720"/>
              <a:gd name="connsiteY435" fmla="*/ 1043089 h 5805747"/>
              <a:gd name="connsiteX436" fmla="*/ 2517744 w 5834720"/>
              <a:gd name="connsiteY436" fmla="*/ 1086438 h 5805747"/>
              <a:gd name="connsiteX437" fmla="*/ 2497229 w 5834720"/>
              <a:gd name="connsiteY437" fmla="*/ 1086771 h 5805747"/>
              <a:gd name="connsiteX438" fmla="*/ 2482825 w 5834720"/>
              <a:gd name="connsiteY438" fmla="*/ 1067020 h 5805747"/>
              <a:gd name="connsiteX439" fmla="*/ 2465296 w 5834720"/>
              <a:gd name="connsiteY439" fmla="*/ 1024004 h 5805747"/>
              <a:gd name="connsiteX440" fmla="*/ 2485812 w 5834720"/>
              <a:gd name="connsiteY440" fmla="*/ 1023671 h 5805747"/>
              <a:gd name="connsiteX441" fmla="*/ 2473302 w 5834720"/>
              <a:gd name="connsiteY441" fmla="*/ 930607 h 5805747"/>
              <a:gd name="connsiteX442" fmla="*/ 3517944 w 5834720"/>
              <a:gd name="connsiteY442" fmla="*/ 743958 h 5805747"/>
              <a:gd name="connsiteX443" fmla="*/ 3517507 w 5834720"/>
              <a:gd name="connsiteY443" fmla="*/ 745046 h 5805747"/>
              <a:gd name="connsiteX444" fmla="*/ 3516330 w 5834720"/>
              <a:gd name="connsiteY444" fmla="*/ 754505 h 5805747"/>
              <a:gd name="connsiteX445" fmla="*/ 3586309 w 5834720"/>
              <a:gd name="connsiteY445" fmla="*/ 859953 h 5805747"/>
              <a:gd name="connsiteX446" fmla="*/ 3601013 w 5834720"/>
              <a:gd name="connsiteY446" fmla="*/ 899686 h 5805747"/>
              <a:gd name="connsiteX447" fmla="*/ 3591040 w 5834720"/>
              <a:gd name="connsiteY447" fmla="*/ 894747 h 5805747"/>
              <a:gd name="connsiteX448" fmla="*/ 3600512 w 5834720"/>
              <a:gd name="connsiteY448" fmla="*/ 905523 h 5805747"/>
              <a:gd name="connsiteX449" fmla="*/ 3664895 w 5834720"/>
              <a:gd name="connsiteY449" fmla="*/ 993020 h 5805747"/>
              <a:gd name="connsiteX450" fmla="*/ 3625903 w 5834720"/>
              <a:gd name="connsiteY450" fmla="*/ 986993 h 5805747"/>
              <a:gd name="connsiteX451" fmla="*/ 3653764 w 5834720"/>
              <a:gd name="connsiteY451" fmla="*/ 1063151 h 5805747"/>
              <a:gd name="connsiteX452" fmla="*/ 3683662 w 5834720"/>
              <a:gd name="connsiteY452" fmla="*/ 1132613 h 5805747"/>
              <a:gd name="connsiteX453" fmla="*/ 3695883 w 5834720"/>
              <a:gd name="connsiteY453" fmla="*/ 1092447 h 5805747"/>
              <a:gd name="connsiteX454" fmla="*/ 3689821 w 5834720"/>
              <a:gd name="connsiteY454" fmla="*/ 1164784 h 5805747"/>
              <a:gd name="connsiteX455" fmla="*/ 3689499 w 5834720"/>
              <a:gd name="connsiteY455" fmla="*/ 1184721 h 5805747"/>
              <a:gd name="connsiteX456" fmla="*/ 3706514 w 5834720"/>
              <a:gd name="connsiteY456" fmla="*/ 1164250 h 5805747"/>
              <a:gd name="connsiteX457" fmla="*/ 3725164 w 5834720"/>
              <a:gd name="connsiteY457" fmla="*/ 1030892 h 5805747"/>
              <a:gd name="connsiteX458" fmla="*/ 3711935 w 5834720"/>
              <a:gd name="connsiteY458" fmla="*/ 976972 h 5805747"/>
              <a:gd name="connsiteX459" fmla="*/ 3688978 w 5834720"/>
              <a:gd name="connsiteY459" fmla="*/ 918317 h 5805747"/>
              <a:gd name="connsiteX460" fmla="*/ 3566113 w 5834720"/>
              <a:gd name="connsiteY460" fmla="*/ 768750 h 5805747"/>
              <a:gd name="connsiteX461" fmla="*/ 3522932 w 5834720"/>
              <a:gd name="connsiteY461" fmla="*/ 745469 h 5805747"/>
              <a:gd name="connsiteX462" fmla="*/ 3144655 w 5834720"/>
              <a:gd name="connsiteY462" fmla="*/ 734024 h 5805747"/>
              <a:gd name="connsiteX463" fmla="*/ 3038000 w 5834720"/>
              <a:gd name="connsiteY463" fmla="*/ 918768 h 5805747"/>
              <a:gd name="connsiteX464" fmla="*/ 3046344 w 5834720"/>
              <a:gd name="connsiteY464" fmla="*/ 959384 h 5805747"/>
              <a:gd name="connsiteX465" fmla="*/ 3056027 w 5834720"/>
              <a:gd name="connsiteY465" fmla="*/ 934220 h 5805747"/>
              <a:gd name="connsiteX466" fmla="*/ 3133535 w 5834720"/>
              <a:gd name="connsiteY466" fmla="*/ 804551 h 5805747"/>
              <a:gd name="connsiteX467" fmla="*/ 3148236 w 5834720"/>
              <a:gd name="connsiteY467" fmla="*/ 789291 h 5805747"/>
              <a:gd name="connsiteX468" fmla="*/ 3148119 w 5834720"/>
              <a:gd name="connsiteY468" fmla="*/ 787487 h 5805747"/>
              <a:gd name="connsiteX469" fmla="*/ 3144655 w 5834720"/>
              <a:gd name="connsiteY469" fmla="*/ 734024 h 5805747"/>
              <a:gd name="connsiteX470" fmla="*/ 4159337 w 5834720"/>
              <a:gd name="connsiteY470" fmla="*/ 717908 h 5805747"/>
              <a:gd name="connsiteX471" fmla="*/ 4175842 w 5834720"/>
              <a:gd name="connsiteY471" fmla="*/ 730220 h 5805747"/>
              <a:gd name="connsiteX472" fmla="*/ 4163248 w 5834720"/>
              <a:gd name="connsiteY472" fmla="*/ 746263 h 5805747"/>
              <a:gd name="connsiteX473" fmla="*/ 4154641 w 5834720"/>
              <a:gd name="connsiteY473" fmla="*/ 718645 h 5805747"/>
              <a:gd name="connsiteX474" fmla="*/ 3543873 w 5834720"/>
              <a:gd name="connsiteY474" fmla="*/ 712210 h 5805747"/>
              <a:gd name="connsiteX475" fmla="*/ 3528430 w 5834720"/>
              <a:gd name="connsiteY475" fmla="*/ 715482 h 5805747"/>
              <a:gd name="connsiteX476" fmla="*/ 3566860 w 5834720"/>
              <a:gd name="connsiteY476" fmla="*/ 738217 h 5805747"/>
              <a:gd name="connsiteX477" fmla="*/ 3680370 w 5834720"/>
              <a:gd name="connsiteY477" fmla="*/ 890699 h 5805747"/>
              <a:gd name="connsiteX478" fmla="*/ 3774881 w 5834720"/>
              <a:gd name="connsiteY478" fmla="*/ 1083667 h 5805747"/>
              <a:gd name="connsiteX479" fmla="*/ 3782716 w 5834720"/>
              <a:gd name="connsiteY479" fmla="*/ 1098304 h 5805747"/>
              <a:gd name="connsiteX480" fmla="*/ 3782749 w 5834720"/>
              <a:gd name="connsiteY480" fmla="*/ 1098109 h 5805747"/>
              <a:gd name="connsiteX481" fmla="*/ 3775497 w 5834720"/>
              <a:gd name="connsiteY481" fmla="*/ 1027861 h 5805747"/>
              <a:gd name="connsiteX482" fmla="*/ 3761300 w 5834720"/>
              <a:gd name="connsiteY482" fmla="*/ 974243 h 5805747"/>
              <a:gd name="connsiteX483" fmla="*/ 3739609 w 5834720"/>
              <a:gd name="connsiteY483" fmla="*/ 915194 h 5805747"/>
              <a:gd name="connsiteX484" fmla="*/ 3637381 w 5834720"/>
              <a:gd name="connsiteY484" fmla="*/ 759194 h 5805747"/>
              <a:gd name="connsiteX485" fmla="*/ 3543873 w 5834720"/>
              <a:gd name="connsiteY485" fmla="*/ 712210 h 5805747"/>
              <a:gd name="connsiteX486" fmla="*/ 4107069 w 5834720"/>
              <a:gd name="connsiteY486" fmla="*/ 678931 h 5805747"/>
              <a:gd name="connsiteX487" fmla="*/ 4088945 w 5834720"/>
              <a:gd name="connsiteY487" fmla="*/ 714880 h 5805747"/>
              <a:gd name="connsiteX488" fmla="*/ 4069282 w 5834720"/>
              <a:gd name="connsiteY488" fmla="*/ 727069 h 5805747"/>
              <a:gd name="connsiteX489" fmla="*/ 4120475 w 5834720"/>
              <a:gd name="connsiteY489" fmla="*/ 759594 h 5805747"/>
              <a:gd name="connsiteX490" fmla="*/ 4175300 w 5834720"/>
              <a:gd name="connsiteY490" fmla="*/ 784930 h 5805747"/>
              <a:gd name="connsiteX491" fmla="*/ 4177655 w 5834720"/>
              <a:gd name="connsiteY491" fmla="*/ 726624 h 5805747"/>
              <a:gd name="connsiteX492" fmla="*/ 4169317 w 5834720"/>
              <a:gd name="connsiteY492" fmla="*/ 716345 h 5805747"/>
              <a:gd name="connsiteX493" fmla="*/ 4159337 w 5834720"/>
              <a:gd name="connsiteY493" fmla="*/ 717908 h 5805747"/>
              <a:gd name="connsiteX494" fmla="*/ 4145756 w 5834720"/>
              <a:gd name="connsiteY494" fmla="*/ 707779 h 5805747"/>
              <a:gd name="connsiteX495" fmla="*/ 4107069 w 5834720"/>
              <a:gd name="connsiteY495" fmla="*/ 678931 h 5805747"/>
              <a:gd name="connsiteX496" fmla="*/ 3469789 w 5834720"/>
              <a:gd name="connsiteY496" fmla="*/ 656235 h 5805747"/>
              <a:gd name="connsiteX497" fmla="*/ 3524335 w 5834720"/>
              <a:gd name="connsiteY497" fmla="*/ 661107 h 5805747"/>
              <a:gd name="connsiteX498" fmla="*/ 3731001 w 5834720"/>
              <a:gd name="connsiteY498" fmla="*/ 887576 h 5805747"/>
              <a:gd name="connsiteX499" fmla="*/ 3909609 w 5834720"/>
              <a:gd name="connsiteY499" fmla="*/ 1262175 h 5805747"/>
              <a:gd name="connsiteX500" fmla="*/ 3950414 w 5834720"/>
              <a:gd name="connsiteY500" fmla="*/ 1306271 h 5805747"/>
              <a:gd name="connsiteX501" fmla="*/ 3957546 w 5834720"/>
              <a:gd name="connsiteY501" fmla="*/ 1312134 h 5805747"/>
              <a:gd name="connsiteX502" fmla="*/ 4017372 w 5834720"/>
              <a:gd name="connsiteY502" fmla="*/ 1346224 h 5805747"/>
              <a:gd name="connsiteX503" fmla="*/ 4028797 w 5834720"/>
              <a:gd name="connsiteY503" fmla="*/ 1351806 h 5805747"/>
              <a:gd name="connsiteX504" fmla="*/ 4043417 w 5834720"/>
              <a:gd name="connsiteY504" fmla="*/ 1343065 h 5805747"/>
              <a:gd name="connsiteX505" fmla="*/ 4221521 w 5834720"/>
              <a:gd name="connsiteY505" fmla="*/ 1234151 h 5805747"/>
              <a:gd name="connsiteX506" fmla="*/ 4553543 w 5834720"/>
              <a:gd name="connsiteY506" fmla="*/ 1082191 h 5805747"/>
              <a:gd name="connsiteX507" fmla="*/ 4689745 w 5834720"/>
              <a:gd name="connsiteY507" fmla="*/ 1294264 h 5805747"/>
              <a:gd name="connsiteX508" fmla="*/ 4663571 w 5834720"/>
              <a:gd name="connsiteY508" fmla="*/ 1495585 h 5805747"/>
              <a:gd name="connsiteX509" fmla="*/ 4633355 w 5834720"/>
              <a:gd name="connsiteY509" fmla="*/ 1522404 h 5805747"/>
              <a:gd name="connsiteX510" fmla="*/ 4720311 w 5834720"/>
              <a:gd name="connsiteY510" fmla="*/ 1536194 h 5805747"/>
              <a:gd name="connsiteX511" fmla="*/ 4955814 w 5834720"/>
              <a:gd name="connsiteY511" fmla="*/ 1614298 h 5805747"/>
              <a:gd name="connsiteX512" fmla="*/ 5327638 w 5834720"/>
              <a:gd name="connsiteY512" fmla="*/ 2073358 h 5805747"/>
              <a:gd name="connsiteX513" fmla="*/ 5348303 w 5834720"/>
              <a:gd name="connsiteY513" fmla="*/ 2146101 h 5805747"/>
              <a:gd name="connsiteX514" fmla="*/ 5387153 w 5834720"/>
              <a:gd name="connsiteY514" fmla="*/ 2125291 h 5805747"/>
              <a:gd name="connsiteX515" fmla="*/ 5526913 w 5834720"/>
              <a:gd name="connsiteY515" fmla="*/ 2154454 h 5805747"/>
              <a:gd name="connsiteX516" fmla="*/ 5563970 w 5834720"/>
              <a:gd name="connsiteY516" fmla="*/ 2194795 h 5805747"/>
              <a:gd name="connsiteX517" fmla="*/ 5575442 w 5834720"/>
              <a:gd name="connsiteY517" fmla="*/ 2215936 h 5805747"/>
              <a:gd name="connsiteX518" fmla="*/ 5578855 w 5834720"/>
              <a:gd name="connsiteY518" fmla="*/ 2205427 h 5805747"/>
              <a:gd name="connsiteX519" fmla="*/ 5636571 w 5834720"/>
              <a:gd name="connsiteY519" fmla="*/ 2172290 h 5805747"/>
              <a:gd name="connsiteX520" fmla="*/ 5720179 w 5834720"/>
              <a:gd name="connsiteY520" fmla="*/ 2255313 h 5805747"/>
              <a:gd name="connsiteX521" fmla="*/ 5746947 w 5834720"/>
              <a:gd name="connsiteY521" fmla="*/ 2301510 h 5805747"/>
              <a:gd name="connsiteX522" fmla="*/ 5733002 w 5834720"/>
              <a:gd name="connsiteY522" fmla="*/ 2336157 h 5805747"/>
              <a:gd name="connsiteX523" fmla="*/ 5738942 w 5834720"/>
              <a:gd name="connsiteY523" fmla="*/ 2394907 h 5805747"/>
              <a:gd name="connsiteX524" fmla="*/ 5652579 w 5834720"/>
              <a:gd name="connsiteY524" fmla="*/ 2382431 h 5805747"/>
              <a:gd name="connsiteX525" fmla="*/ 5614206 w 5834720"/>
              <a:gd name="connsiteY525" fmla="*/ 2355975 h 5805747"/>
              <a:gd name="connsiteX526" fmla="*/ 5616288 w 5834720"/>
              <a:gd name="connsiteY526" fmla="*/ 2375060 h 5805747"/>
              <a:gd name="connsiteX527" fmla="*/ 5570523 w 5834720"/>
              <a:gd name="connsiteY527" fmla="*/ 2559005 h 5805747"/>
              <a:gd name="connsiteX528" fmla="*/ 5407812 w 5834720"/>
              <a:gd name="connsiteY528" fmla="*/ 2579416 h 5805747"/>
              <a:gd name="connsiteX529" fmla="*/ 5382535 w 5834720"/>
              <a:gd name="connsiteY529" fmla="*/ 2578779 h 5805747"/>
              <a:gd name="connsiteX530" fmla="*/ 5379393 w 5834720"/>
              <a:gd name="connsiteY530" fmla="*/ 2609923 h 5805747"/>
              <a:gd name="connsiteX531" fmla="*/ 5178231 w 5834720"/>
              <a:gd name="connsiteY531" fmla="*/ 3005449 h 5805747"/>
              <a:gd name="connsiteX532" fmla="*/ 5033343 w 5834720"/>
              <a:gd name="connsiteY532" fmla="*/ 3105147 h 5805747"/>
              <a:gd name="connsiteX533" fmla="*/ 4877760 w 5834720"/>
              <a:gd name="connsiteY533" fmla="*/ 3208178 h 5805747"/>
              <a:gd name="connsiteX534" fmla="*/ 4707761 w 5834720"/>
              <a:gd name="connsiteY534" fmla="*/ 3509622 h 5805747"/>
              <a:gd name="connsiteX535" fmla="*/ 4699349 w 5834720"/>
              <a:gd name="connsiteY535" fmla="*/ 3547156 h 5805747"/>
              <a:gd name="connsiteX536" fmla="*/ 4693286 w 5834720"/>
              <a:gd name="connsiteY536" fmla="*/ 3620343 h 5805747"/>
              <a:gd name="connsiteX537" fmla="*/ 4727323 w 5834720"/>
              <a:gd name="connsiteY537" fmla="*/ 3885845 h 5805747"/>
              <a:gd name="connsiteX538" fmla="*/ 4836897 w 5834720"/>
              <a:gd name="connsiteY538" fmla="*/ 4118335 h 5805747"/>
              <a:gd name="connsiteX539" fmla="*/ 4876505 w 5834720"/>
              <a:gd name="connsiteY539" fmla="*/ 4208960 h 5805747"/>
              <a:gd name="connsiteX540" fmla="*/ 4881520 w 5834720"/>
              <a:gd name="connsiteY540" fmla="*/ 4212973 h 5805747"/>
              <a:gd name="connsiteX541" fmla="*/ 4881931 w 5834720"/>
              <a:gd name="connsiteY541" fmla="*/ 4218006 h 5805747"/>
              <a:gd name="connsiteX542" fmla="*/ 4887303 w 5834720"/>
              <a:gd name="connsiteY542" fmla="*/ 4223827 h 5805747"/>
              <a:gd name="connsiteX543" fmla="*/ 4889478 w 5834720"/>
              <a:gd name="connsiteY543" fmla="*/ 4238649 h 5805747"/>
              <a:gd name="connsiteX544" fmla="*/ 4882269 w 5834720"/>
              <a:gd name="connsiteY544" fmla="*/ 4222152 h 5805747"/>
              <a:gd name="connsiteX545" fmla="*/ 4882754 w 5834720"/>
              <a:gd name="connsiteY545" fmla="*/ 4228087 h 5805747"/>
              <a:gd name="connsiteX546" fmla="*/ 4873044 w 5834720"/>
              <a:gd name="connsiteY546" fmla="*/ 4208374 h 5805747"/>
              <a:gd name="connsiteX547" fmla="*/ 4865340 w 5834720"/>
              <a:gd name="connsiteY547" fmla="*/ 4200024 h 5805747"/>
              <a:gd name="connsiteX548" fmla="*/ 4814449 w 5834720"/>
              <a:gd name="connsiteY548" fmla="*/ 4159297 h 5805747"/>
              <a:gd name="connsiteX549" fmla="*/ 4825766 w 5834720"/>
              <a:gd name="connsiteY549" fmla="*/ 4188467 h 5805747"/>
              <a:gd name="connsiteX550" fmla="*/ 4817465 w 5834720"/>
              <a:gd name="connsiteY550" fmla="*/ 4184993 h 5805747"/>
              <a:gd name="connsiteX551" fmla="*/ 4797588 w 5834720"/>
              <a:gd name="connsiteY551" fmla="*/ 4176675 h 5805747"/>
              <a:gd name="connsiteX552" fmla="*/ 4800536 w 5834720"/>
              <a:gd name="connsiteY552" fmla="*/ 4183673 h 5805747"/>
              <a:gd name="connsiteX553" fmla="*/ 4793641 w 5834720"/>
              <a:gd name="connsiteY553" fmla="*/ 4182050 h 5805747"/>
              <a:gd name="connsiteX554" fmla="*/ 4811920 w 5834720"/>
              <a:gd name="connsiteY554" fmla="*/ 4309436 h 5805747"/>
              <a:gd name="connsiteX555" fmla="*/ 4802715 w 5834720"/>
              <a:gd name="connsiteY555" fmla="*/ 4439486 h 5805747"/>
              <a:gd name="connsiteX556" fmla="*/ 4803428 w 5834720"/>
              <a:gd name="connsiteY556" fmla="*/ 4444461 h 5805747"/>
              <a:gd name="connsiteX557" fmla="*/ 4827396 w 5834720"/>
              <a:gd name="connsiteY557" fmla="*/ 4450055 h 5805747"/>
              <a:gd name="connsiteX558" fmla="*/ 4829259 w 5834720"/>
              <a:gd name="connsiteY558" fmla="*/ 4450012 h 5805747"/>
              <a:gd name="connsiteX559" fmla="*/ 4822578 w 5834720"/>
              <a:gd name="connsiteY559" fmla="*/ 4456100 h 5805747"/>
              <a:gd name="connsiteX560" fmla="*/ 4804877 w 5834720"/>
              <a:gd name="connsiteY560" fmla="*/ 4491917 h 5805747"/>
              <a:gd name="connsiteX561" fmla="*/ 4815836 w 5834720"/>
              <a:gd name="connsiteY561" fmla="*/ 4500624 h 5805747"/>
              <a:gd name="connsiteX562" fmla="*/ 4810043 w 5834720"/>
              <a:gd name="connsiteY562" fmla="*/ 4508491 h 5805747"/>
              <a:gd name="connsiteX563" fmla="*/ 4817319 w 5834720"/>
              <a:gd name="connsiteY563" fmla="*/ 4512110 h 5805747"/>
              <a:gd name="connsiteX564" fmla="*/ 4838314 w 5834720"/>
              <a:gd name="connsiteY564" fmla="*/ 4493084 h 5805747"/>
              <a:gd name="connsiteX565" fmla="*/ 4894583 w 5834720"/>
              <a:gd name="connsiteY565" fmla="*/ 4372523 h 5805747"/>
              <a:gd name="connsiteX566" fmla="*/ 4882754 w 5834720"/>
              <a:gd name="connsiteY566" fmla="*/ 4228087 h 5805747"/>
              <a:gd name="connsiteX567" fmla="*/ 4890123 w 5834720"/>
              <a:gd name="connsiteY567" fmla="*/ 4243042 h 5805747"/>
              <a:gd name="connsiteX568" fmla="*/ 4889478 w 5834720"/>
              <a:gd name="connsiteY568" fmla="*/ 4238649 h 5805747"/>
              <a:gd name="connsiteX569" fmla="*/ 4901401 w 5834720"/>
              <a:gd name="connsiteY569" fmla="*/ 4265928 h 5805747"/>
              <a:gd name="connsiteX570" fmla="*/ 4920140 w 5834720"/>
              <a:gd name="connsiteY570" fmla="*/ 4303956 h 5805747"/>
              <a:gd name="connsiteX571" fmla="*/ 4920392 w 5834720"/>
              <a:gd name="connsiteY571" fmla="*/ 4309376 h 5805747"/>
              <a:gd name="connsiteX572" fmla="*/ 4923145 w 5834720"/>
              <a:gd name="connsiteY572" fmla="*/ 4315676 h 5805747"/>
              <a:gd name="connsiteX573" fmla="*/ 4830700 w 5834720"/>
              <a:gd name="connsiteY573" fmla="*/ 4574771 h 5805747"/>
              <a:gd name="connsiteX574" fmla="*/ 4798977 w 5834720"/>
              <a:gd name="connsiteY574" fmla="*/ 4580492 h 5805747"/>
              <a:gd name="connsiteX575" fmla="*/ 4779113 w 5834720"/>
              <a:gd name="connsiteY575" fmla="*/ 4576652 h 5805747"/>
              <a:gd name="connsiteX576" fmla="*/ 4761019 w 5834720"/>
              <a:gd name="connsiteY576" fmla="*/ 4583832 h 5805747"/>
              <a:gd name="connsiteX577" fmla="*/ 4549983 w 5834720"/>
              <a:gd name="connsiteY577" fmla="*/ 4546585 h 5805747"/>
              <a:gd name="connsiteX578" fmla="*/ 4332426 w 5834720"/>
              <a:gd name="connsiteY578" fmla="*/ 4450771 h 5805747"/>
              <a:gd name="connsiteX579" fmla="*/ 4126193 w 5834720"/>
              <a:gd name="connsiteY579" fmla="*/ 4466563 h 5805747"/>
              <a:gd name="connsiteX580" fmla="*/ 3950618 w 5834720"/>
              <a:gd name="connsiteY580" fmla="*/ 4503106 h 5805747"/>
              <a:gd name="connsiteX581" fmla="*/ 3921479 w 5834720"/>
              <a:gd name="connsiteY581" fmla="*/ 4507063 h 5805747"/>
              <a:gd name="connsiteX582" fmla="*/ 3890210 w 5834720"/>
              <a:gd name="connsiteY582" fmla="*/ 4520954 h 5805747"/>
              <a:gd name="connsiteX583" fmla="*/ 3787120 w 5834720"/>
              <a:gd name="connsiteY583" fmla="*/ 4560658 h 5805747"/>
              <a:gd name="connsiteX584" fmla="*/ 3609519 w 5834720"/>
              <a:gd name="connsiteY584" fmla="*/ 4652373 h 5805747"/>
              <a:gd name="connsiteX585" fmla="*/ 3507862 w 5834720"/>
              <a:gd name="connsiteY585" fmla="*/ 4762835 h 5805747"/>
              <a:gd name="connsiteX586" fmla="*/ 3387098 w 5834720"/>
              <a:gd name="connsiteY586" fmla="*/ 4891376 h 5805747"/>
              <a:gd name="connsiteX587" fmla="*/ 3139690 w 5834720"/>
              <a:gd name="connsiteY587" fmla="*/ 4798804 h 5805747"/>
              <a:gd name="connsiteX588" fmla="*/ 3132011 w 5834720"/>
              <a:gd name="connsiteY588" fmla="*/ 4771189 h 5805747"/>
              <a:gd name="connsiteX589" fmla="*/ 3060406 w 5834720"/>
              <a:gd name="connsiteY589" fmla="*/ 4810857 h 5805747"/>
              <a:gd name="connsiteX590" fmla="*/ 2906361 w 5834720"/>
              <a:gd name="connsiteY590" fmla="*/ 4937648 h 5805747"/>
              <a:gd name="connsiteX591" fmla="*/ 2723682 w 5834720"/>
              <a:gd name="connsiteY591" fmla="*/ 5085486 h 5805747"/>
              <a:gd name="connsiteX592" fmla="*/ 2486073 w 5834720"/>
              <a:gd name="connsiteY592" fmla="*/ 5127345 h 5805747"/>
              <a:gd name="connsiteX593" fmla="*/ 2481110 w 5834720"/>
              <a:gd name="connsiteY593" fmla="*/ 5123843 h 5805747"/>
              <a:gd name="connsiteX594" fmla="*/ 2438579 w 5834720"/>
              <a:gd name="connsiteY594" fmla="*/ 5124688 h 5805747"/>
              <a:gd name="connsiteX595" fmla="*/ 2413633 w 5834720"/>
              <a:gd name="connsiteY595" fmla="*/ 5139352 h 5805747"/>
              <a:gd name="connsiteX596" fmla="*/ 2310385 w 5834720"/>
              <a:gd name="connsiteY596" fmla="*/ 5144640 h 5805747"/>
              <a:gd name="connsiteX597" fmla="*/ 2103718 w 5834720"/>
              <a:gd name="connsiteY597" fmla="*/ 4918171 h 5805747"/>
              <a:gd name="connsiteX598" fmla="*/ 1925111 w 5834720"/>
              <a:gd name="connsiteY598" fmla="*/ 4543573 h 5805747"/>
              <a:gd name="connsiteX599" fmla="*/ 1884306 w 5834720"/>
              <a:gd name="connsiteY599" fmla="*/ 4499476 h 5805747"/>
              <a:gd name="connsiteX600" fmla="*/ 1877174 w 5834720"/>
              <a:gd name="connsiteY600" fmla="*/ 4493613 h 5805747"/>
              <a:gd name="connsiteX601" fmla="*/ 1817348 w 5834720"/>
              <a:gd name="connsiteY601" fmla="*/ 4459523 h 5805747"/>
              <a:gd name="connsiteX602" fmla="*/ 1805923 w 5834720"/>
              <a:gd name="connsiteY602" fmla="*/ 4453943 h 5805747"/>
              <a:gd name="connsiteX603" fmla="*/ 1791303 w 5834720"/>
              <a:gd name="connsiteY603" fmla="*/ 4462682 h 5805747"/>
              <a:gd name="connsiteX604" fmla="*/ 1613198 w 5834720"/>
              <a:gd name="connsiteY604" fmla="*/ 4571596 h 5805747"/>
              <a:gd name="connsiteX605" fmla="*/ 1281177 w 5834720"/>
              <a:gd name="connsiteY605" fmla="*/ 4723556 h 5805747"/>
              <a:gd name="connsiteX606" fmla="*/ 1144975 w 5834720"/>
              <a:gd name="connsiteY606" fmla="*/ 4511484 h 5805747"/>
              <a:gd name="connsiteX607" fmla="*/ 1171148 w 5834720"/>
              <a:gd name="connsiteY607" fmla="*/ 4310162 h 5805747"/>
              <a:gd name="connsiteX608" fmla="*/ 1201364 w 5834720"/>
              <a:gd name="connsiteY608" fmla="*/ 4283344 h 5805747"/>
              <a:gd name="connsiteX609" fmla="*/ 1114409 w 5834720"/>
              <a:gd name="connsiteY609" fmla="*/ 4269554 h 5805747"/>
              <a:gd name="connsiteX610" fmla="*/ 878906 w 5834720"/>
              <a:gd name="connsiteY610" fmla="*/ 4191449 h 5805747"/>
              <a:gd name="connsiteX611" fmla="*/ 507082 w 5834720"/>
              <a:gd name="connsiteY611" fmla="*/ 3732389 h 5805747"/>
              <a:gd name="connsiteX612" fmla="*/ 486416 w 5834720"/>
              <a:gd name="connsiteY612" fmla="*/ 3659646 h 5805747"/>
              <a:gd name="connsiteX613" fmla="*/ 447567 w 5834720"/>
              <a:gd name="connsiteY613" fmla="*/ 3680456 h 5805747"/>
              <a:gd name="connsiteX614" fmla="*/ 307807 w 5834720"/>
              <a:gd name="connsiteY614" fmla="*/ 3651293 h 5805747"/>
              <a:gd name="connsiteX615" fmla="*/ 270749 w 5834720"/>
              <a:gd name="connsiteY615" fmla="*/ 3610953 h 5805747"/>
              <a:gd name="connsiteX616" fmla="*/ 259278 w 5834720"/>
              <a:gd name="connsiteY616" fmla="*/ 3589813 h 5805747"/>
              <a:gd name="connsiteX617" fmla="*/ 255864 w 5834720"/>
              <a:gd name="connsiteY617" fmla="*/ 3600321 h 5805747"/>
              <a:gd name="connsiteX618" fmla="*/ 198149 w 5834720"/>
              <a:gd name="connsiteY618" fmla="*/ 3633457 h 5805747"/>
              <a:gd name="connsiteX619" fmla="*/ 114541 w 5834720"/>
              <a:gd name="connsiteY619" fmla="*/ 3550435 h 5805747"/>
              <a:gd name="connsiteX620" fmla="*/ 87772 w 5834720"/>
              <a:gd name="connsiteY620" fmla="*/ 3504237 h 5805747"/>
              <a:gd name="connsiteX621" fmla="*/ 101718 w 5834720"/>
              <a:gd name="connsiteY621" fmla="*/ 3469591 h 5805747"/>
              <a:gd name="connsiteX622" fmla="*/ 95778 w 5834720"/>
              <a:gd name="connsiteY622" fmla="*/ 3410840 h 5805747"/>
              <a:gd name="connsiteX623" fmla="*/ 182141 w 5834720"/>
              <a:gd name="connsiteY623" fmla="*/ 3423316 h 5805747"/>
              <a:gd name="connsiteX624" fmla="*/ 220513 w 5834720"/>
              <a:gd name="connsiteY624" fmla="*/ 3449772 h 5805747"/>
              <a:gd name="connsiteX625" fmla="*/ 218432 w 5834720"/>
              <a:gd name="connsiteY625" fmla="*/ 3430687 h 5805747"/>
              <a:gd name="connsiteX626" fmla="*/ 264197 w 5834720"/>
              <a:gd name="connsiteY626" fmla="*/ 3246741 h 5805747"/>
              <a:gd name="connsiteX627" fmla="*/ 426907 w 5834720"/>
              <a:gd name="connsiteY627" fmla="*/ 3226331 h 5805747"/>
              <a:gd name="connsiteX628" fmla="*/ 452185 w 5834720"/>
              <a:gd name="connsiteY628" fmla="*/ 3226968 h 5805747"/>
              <a:gd name="connsiteX629" fmla="*/ 455325 w 5834720"/>
              <a:gd name="connsiteY629" fmla="*/ 3195825 h 5805747"/>
              <a:gd name="connsiteX630" fmla="*/ 656488 w 5834720"/>
              <a:gd name="connsiteY630" fmla="*/ 2800298 h 5805747"/>
              <a:gd name="connsiteX631" fmla="*/ 801377 w 5834720"/>
              <a:gd name="connsiteY631" fmla="*/ 2700600 h 5805747"/>
              <a:gd name="connsiteX632" fmla="*/ 956960 w 5834720"/>
              <a:gd name="connsiteY632" fmla="*/ 2597569 h 5805747"/>
              <a:gd name="connsiteX633" fmla="*/ 1126959 w 5834720"/>
              <a:gd name="connsiteY633" fmla="*/ 2296125 h 5805747"/>
              <a:gd name="connsiteX634" fmla="*/ 1135371 w 5834720"/>
              <a:gd name="connsiteY634" fmla="*/ 2258591 h 5805747"/>
              <a:gd name="connsiteX635" fmla="*/ 1141435 w 5834720"/>
              <a:gd name="connsiteY635" fmla="*/ 2185404 h 5805747"/>
              <a:gd name="connsiteX636" fmla="*/ 1107396 w 5834720"/>
              <a:gd name="connsiteY636" fmla="*/ 1919902 h 5805747"/>
              <a:gd name="connsiteX637" fmla="*/ 997823 w 5834720"/>
              <a:gd name="connsiteY637" fmla="*/ 1687412 h 5805747"/>
              <a:gd name="connsiteX638" fmla="*/ 958214 w 5834720"/>
              <a:gd name="connsiteY638" fmla="*/ 1596788 h 5805747"/>
              <a:gd name="connsiteX639" fmla="*/ 953200 w 5834720"/>
              <a:gd name="connsiteY639" fmla="*/ 1592774 h 5805747"/>
              <a:gd name="connsiteX640" fmla="*/ 952789 w 5834720"/>
              <a:gd name="connsiteY640" fmla="*/ 1587742 h 5805747"/>
              <a:gd name="connsiteX641" fmla="*/ 947417 w 5834720"/>
              <a:gd name="connsiteY641" fmla="*/ 1581920 h 5805747"/>
              <a:gd name="connsiteX642" fmla="*/ 945241 w 5834720"/>
              <a:gd name="connsiteY642" fmla="*/ 1567098 h 5805747"/>
              <a:gd name="connsiteX643" fmla="*/ 952450 w 5834720"/>
              <a:gd name="connsiteY643" fmla="*/ 1583596 h 5805747"/>
              <a:gd name="connsiteX644" fmla="*/ 951965 w 5834720"/>
              <a:gd name="connsiteY644" fmla="*/ 1577660 h 5805747"/>
              <a:gd name="connsiteX645" fmla="*/ 961676 w 5834720"/>
              <a:gd name="connsiteY645" fmla="*/ 1597374 h 5805747"/>
              <a:gd name="connsiteX646" fmla="*/ 969380 w 5834720"/>
              <a:gd name="connsiteY646" fmla="*/ 1605723 h 5805747"/>
              <a:gd name="connsiteX647" fmla="*/ 1020271 w 5834720"/>
              <a:gd name="connsiteY647" fmla="*/ 1646451 h 5805747"/>
              <a:gd name="connsiteX648" fmla="*/ 1008953 w 5834720"/>
              <a:gd name="connsiteY648" fmla="*/ 1617281 h 5805747"/>
              <a:gd name="connsiteX649" fmla="*/ 1017254 w 5834720"/>
              <a:gd name="connsiteY649" fmla="*/ 1620755 h 5805747"/>
              <a:gd name="connsiteX650" fmla="*/ 1037132 w 5834720"/>
              <a:gd name="connsiteY650" fmla="*/ 1629073 h 5805747"/>
              <a:gd name="connsiteX651" fmla="*/ 1034184 w 5834720"/>
              <a:gd name="connsiteY651" fmla="*/ 1622075 h 5805747"/>
              <a:gd name="connsiteX652" fmla="*/ 1041079 w 5834720"/>
              <a:gd name="connsiteY652" fmla="*/ 1623697 h 5805747"/>
              <a:gd name="connsiteX653" fmla="*/ 1022800 w 5834720"/>
              <a:gd name="connsiteY653" fmla="*/ 1496311 h 5805747"/>
              <a:gd name="connsiteX654" fmla="*/ 1032005 w 5834720"/>
              <a:gd name="connsiteY654" fmla="*/ 1366261 h 5805747"/>
              <a:gd name="connsiteX655" fmla="*/ 1031292 w 5834720"/>
              <a:gd name="connsiteY655" fmla="*/ 1361286 h 5805747"/>
              <a:gd name="connsiteX656" fmla="*/ 1007324 w 5834720"/>
              <a:gd name="connsiteY656" fmla="*/ 1355692 h 5805747"/>
              <a:gd name="connsiteX657" fmla="*/ 1005461 w 5834720"/>
              <a:gd name="connsiteY657" fmla="*/ 1355736 h 5805747"/>
              <a:gd name="connsiteX658" fmla="*/ 1012142 w 5834720"/>
              <a:gd name="connsiteY658" fmla="*/ 1349647 h 5805747"/>
              <a:gd name="connsiteX659" fmla="*/ 1029843 w 5834720"/>
              <a:gd name="connsiteY659" fmla="*/ 1313830 h 5805747"/>
              <a:gd name="connsiteX660" fmla="*/ 1018883 w 5834720"/>
              <a:gd name="connsiteY660" fmla="*/ 1305124 h 5805747"/>
              <a:gd name="connsiteX661" fmla="*/ 1024677 w 5834720"/>
              <a:gd name="connsiteY661" fmla="*/ 1297256 h 5805747"/>
              <a:gd name="connsiteX662" fmla="*/ 1017401 w 5834720"/>
              <a:gd name="connsiteY662" fmla="*/ 1293637 h 5805747"/>
              <a:gd name="connsiteX663" fmla="*/ 996406 w 5834720"/>
              <a:gd name="connsiteY663" fmla="*/ 1312663 h 5805747"/>
              <a:gd name="connsiteX664" fmla="*/ 940136 w 5834720"/>
              <a:gd name="connsiteY664" fmla="*/ 1433225 h 5805747"/>
              <a:gd name="connsiteX665" fmla="*/ 951965 w 5834720"/>
              <a:gd name="connsiteY665" fmla="*/ 1577660 h 5805747"/>
              <a:gd name="connsiteX666" fmla="*/ 944596 w 5834720"/>
              <a:gd name="connsiteY666" fmla="*/ 1562705 h 5805747"/>
              <a:gd name="connsiteX667" fmla="*/ 945241 w 5834720"/>
              <a:gd name="connsiteY667" fmla="*/ 1567098 h 5805747"/>
              <a:gd name="connsiteX668" fmla="*/ 933318 w 5834720"/>
              <a:gd name="connsiteY668" fmla="*/ 1539819 h 5805747"/>
              <a:gd name="connsiteX669" fmla="*/ 914579 w 5834720"/>
              <a:gd name="connsiteY669" fmla="*/ 1501792 h 5805747"/>
              <a:gd name="connsiteX670" fmla="*/ 914328 w 5834720"/>
              <a:gd name="connsiteY670" fmla="*/ 1496371 h 5805747"/>
              <a:gd name="connsiteX671" fmla="*/ 911575 w 5834720"/>
              <a:gd name="connsiteY671" fmla="*/ 1490072 h 5805747"/>
              <a:gd name="connsiteX672" fmla="*/ 1004020 w 5834720"/>
              <a:gd name="connsiteY672" fmla="*/ 1230976 h 5805747"/>
              <a:gd name="connsiteX673" fmla="*/ 1035743 w 5834720"/>
              <a:gd name="connsiteY673" fmla="*/ 1225256 h 5805747"/>
              <a:gd name="connsiteX674" fmla="*/ 1055607 w 5834720"/>
              <a:gd name="connsiteY674" fmla="*/ 1229095 h 5805747"/>
              <a:gd name="connsiteX675" fmla="*/ 1073701 w 5834720"/>
              <a:gd name="connsiteY675" fmla="*/ 1221915 h 5805747"/>
              <a:gd name="connsiteX676" fmla="*/ 1284737 w 5834720"/>
              <a:gd name="connsiteY676" fmla="*/ 1259162 h 5805747"/>
              <a:gd name="connsiteX677" fmla="*/ 1502294 w 5834720"/>
              <a:gd name="connsiteY677" fmla="*/ 1354976 h 5805747"/>
              <a:gd name="connsiteX678" fmla="*/ 1708526 w 5834720"/>
              <a:gd name="connsiteY678" fmla="*/ 1339184 h 5805747"/>
              <a:gd name="connsiteX679" fmla="*/ 1884102 w 5834720"/>
              <a:gd name="connsiteY679" fmla="*/ 1302642 h 5805747"/>
              <a:gd name="connsiteX680" fmla="*/ 1913241 w 5834720"/>
              <a:gd name="connsiteY680" fmla="*/ 1298684 h 5805747"/>
              <a:gd name="connsiteX681" fmla="*/ 1944510 w 5834720"/>
              <a:gd name="connsiteY681" fmla="*/ 1284793 h 5805747"/>
              <a:gd name="connsiteX682" fmla="*/ 2047600 w 5834720"/>
              <a:gd name="connsiteY682" fmla="*/ 1245089 h 5805747"/>
              <a:gd name="connsiteX683" fmla="*/ 2225201 w 5834720"/>
              <a:gd name="connsiteY683" fmla="*/ 1153375 h 5805747"/>
              <a:gd name="connsiteX684" fmla="*/ 2326857 w 5834720"/>
              <a:gd name="connsiteY684" fmla="*/ 1042912 h 5805747"/>
              <a:gd name="connsiteX685" fmla="*/ 2447622 w 5834720"/>
              <a:gd name="connsiteY685" fmla="*/ 914371 h 5805747"/>
              <a:gd name="connsiteX686" fmla="*/ 2695030 w 5834720"/>
              <a:gd name="connsiteY686" fmla="*/ 1006944 h 5805747"/>
              <a:gd name="connsiteX687" fmla="*/ 2702708 w 5834720"/>
              <a:gd name="connsiteY687" fmla="*/ 1034558 h 5805747"/>
              <a:gd name="connsiteX688" fmla="*/ 2774314 w 5834720"/>
              <a:gd name="connsiteY688" fmla="*/ 994890 h 5805747"/>
              <a:gd name="connsiteX689" fmla="*/ 2928359 w 5834720"/>
              <a:gd name="connsiteY689" fmla="*/ 868099 h 5805747"/>
              <a:gd name="connsiteX690" fmla="*/ 3111038 w 5834720"/>
              <a:gd name="connsiteY690" fmla="*/ 720262 h 5805747"/>
              <a:gd name="connsiteX691" fmla="*/ 3348647 w 5834720"/>
              <a:gd name="connsiteY691" fmla="*/ 678402 h 5805747"/>
              <a:gd name="connsiteX692" fmla="*/ 3353609 w 5834720"/>
              <a:gd name="connsiteY692" fmla="*/ 681904 h 5805747"/>
              <a:gd name="connsiteX693" fmla="*/ 3396141 w 5834720"/>
              <a:gd name="connsiteY693" fmla="*/ 681059 h 5805747"/>
              <a:gd name="connsiteX694" fmla="*/ 3421087 w 5834720"/>
              <a:gd name="connsiteY694" fmla="*/ 666395 h 5805747"/>
              <a:gd name="connsiteX695" fmla="*/ 3469789 w 5834720"/>
              <a:gd name="connsiteY695" fmla="*/ 656235 h 5805747"/>
              <a:gd name="connsiteX696" fmla="*/ 4046223 w 5834720"/>
              <a:gd name="connsiteY696" fmla="*/ 634265 h 5805747"/>
              <a:gd name="connsiteX697" fmla="*/ 4110877 w 5834720"/>
              <a:gd name="connsiteY697" fmla="*/ 653505 h 5805747"/>
              <a:gd name="connsiteX698" fmla="*/ 4197043 w 5834720"/>
              <a:gd name="connsiteY698" fmla="*/ 741791 h 5805747"/>
              <a:gd name="connsiteX699" fmla="*/ 4156993 w 5834720"/>
              <a:gd name="connsiteY699" fmla="*/ 839114 h 5805747"/>
              <a:gd name="connsiteX700" fmla="*/ 4115220 w 5834720"/>
              <a:gd name="connsiteY700" fmla="*/ 930914 h 5805747"/>
              <a:gd name="connsiteX701" fmla="*/ 4052554 w 5834720"/>
              <a:gd name="connsiteY701" fmla="*/ 936278 h 5805747"/>
              <a:gd name="connsiteX702" fmla="*/ 4051549 w 5834720"/>
              <a:gd name="connsiteY702" fmla="*/ 963414 h 5805747"/>
              <a:gd name="connsiteX703" fmla="*/ 3903583 w 5834720"/>
              <a:gd name="connsiteY703" fmla="*/ 845910 h 5805747"/>
              <a:gd name="connsiteX704" fmla="*/ 3936035 w 5834720"/>
              <a:gd name="connsiteY704" fmla="*/ 672175 h 5805747"/>
              <a:gd name="connsiteX705" fmla="*/ 3953880 w 5834720"/>
              <a:gd name="connsiteY705" fmla="*/ 667323 h 5805747"/>
              <a:gd name="connsiteX706" fmla="*/ 3990181 w 5834720"/>
              <a:gd name="connsiteY706" fmla="*/ 642643 h 5805747"/>
              <a:gd name="connsiteX707" fmla="*/ 4046223 w 5834720"/>
              <a:gd name="connsiteY707" fmla="*/ 634265 h 5805747"/>
              <a:gd name="connsiteX708" fmla="*/ 3635288 w 5834720"/>
              <a:gd name="connsiteY708" fmla="*/ 262924 h 5805747"/>
              <a:gd name="connsiteX709" fmla="*/ 3582809 w 5834720"/>
              <a:gd name="connsiteY709" fmla="*/ 345938 h 5805747"/>
              <a:gd name="connsiteX710" fmla="*/ 3557733 w 5834720"/>
              <a:gd name="connsiteY710" fmla="*/ 450716 h 5805747"/>
              <a:gd name="connsiteX711" fmla="*/ 3635288 w 5834720"/>
              <a:gd name="connsiteY711" fmla="*/ 262924 h 5805747"/>
              <a:gd name="connsiteX712" fmla="*/ 3472201 w 5834720"/>
              <a:gd name="connsiteY712" fmla="*/ 145 h 5805747"/>
              <a:gd name="connsiteX713" fmla="*/ 3643292 w 5834720"/>
              <a:gd name="connsiteY713" fmla="*/ 169527 h 5805747"/>
              <a:gd name="connsiteX714" fmla="*/ 3664129 w 5834720"/>
              <a:gd name="connsiteY714" fmla="*/ 228937 h 5805747"/>
              <a:gd name="connsiteX715" fmla="*/ 3671439 w 5834720"/>
              <a:gd name="connsiteY715" fmla="*/ 378916 h 5805747"/>
              <a:gd name="connsiteX716" fmla="*/ 3570415 w 5834720"/>
              <a:gd name="connsiteY716" fmla="*/ 464942 h 5805747"/>
              <a:gd name="connsiteX717" fmla="*/ 3429482 w 5834720"/>
              <a:gd name="connsiteY717" fmla="*/ 436148 h 5805747"/>
              <a:gd name="connsiteX718" fmla="*/ 3321456 w 5834720"/>
              <a:gd name="connsiteY718" fmla="*/ 288012 h 5805747"/>
              <a:gd name="connsiteX719" fmla="*/ 3401219 w 5834720"/>
              <a:gd name="connsiteY719" fmla="*/ 14691 h 5805747"/>
              <a:gd name="connsiteX720" fmla="*/ 3472201 w 5834720"/>
              <a:gd name="connsiteY720" fmla="*/ 145 h 580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</a:cxnLst>
            <a:rect l="l" t="t" r="r" b="b"/>
            <a:pathLst>
              <a:path w="5834720" h="5805747">
                <a:moveTo>
                  <a:pt x="2276987" y="5355032"/>
                </a:moveTo>
                <a:cubicBezTo>
                  <a:pt x="2200666" y="5374778"/>
                  <a:pt x="2174816" y="5437374"/>
                  <a:pt x="2199432" y="5542823"/>
                </a:cubicBezTo>
                <a:cubicBezTo>
                  <a:pt x="2203509" y="5529436"/>
                  <a:pt x="2221000" y="5501765"/>
                  <a:pt x="2251911" y="5459810"/>
                </a:cubicBezTo>
                <a:cubicBezTo>
                  <a:pt x="2275093" y="5428345"/>
                  <a:pt x="2283452" y="5393418"/>
                  <a:pt x="2276987" y="5355032"/>
                </a:cubicBezTo>
                <a:close/>
                <a:moveTo>
                  <a:pt x="2334227" y="5340223"/>
                </a:moveTo>
                <a:cubicBezTo>
                  <a:pt x="2357715" y="5345022"/>
                  <a:pt x="2381385" y="5354814"/>
                  <a:pt x="2405238" y="5369599"/>
                </a:cubicBezTo>
                <a:cubicBezTo>
                  <a:pt x="2456596" y="5402072"/>
                  <a:pt x="2492605" y="5451450"/>
                  <a:pt x="2513264" y="5517735"/>
                </a:cubicBezTo>
                <a:cubicBezTo>
                  <a:pt x="2556875" y="5657662"/>
                  <a:pt x="2530287" y="5748769"/>
                  <a:pt x="2433501" y="5791056"/>
                </a:cubicBezTo>
                <a:cubicBezTo>
                  <a:pt x="2334207" y="5834120"/>
                  <a:pt x="2253516" y="5782510"/>
                  <a:pt x="2191428" y="5636220"/>
                </a:cubicBezTo>
                <a:cubicBezTo>
                  <a:pt x="2182948" y="5615631"/>
                  <a:pt x="2176003" y="5595828"/>
                  <a:pt x="2170591" y="5576810"/>
                </a:cubicBezTo>
                <a:cubicBezTo>
                  <a:pt x="2154355" y="5519755"/>
                  <a:pt x="2151920" y="5469763"/>
                  <a:pt x="2163281" y="5426831"/>
                </a:cubicBezTo>
                <a:cubicBezTo>
                  <a:pt x="2181872" y="5380635"/>
                  <a:pt x="2215548" y="5351961"/>
                  <a:pt x="2264304" y="5340806"/>
                </a:cubicBezTo>
                <a:cubicBezTo>
                  <a:pt x="2287431" y="5335618"/>
                  <a:pt x="2310738" y="5335424"/>
                  <a:pt x="2334227" y="5340223"/>
                </a:cubicBezTo>
                <a:close/>
                <a:moveTo>
                  <a:pt x="1663929" y="5058804"/>
                </a:moveTo>
                <a:cubicBezTo>
                  <a:pt x="1666028" y="5056130"/>
                  <a:pt x="1668542" y="5056357"/>
                  <a:pt x="1671472" y="5059485"/>
                </a:cubicBezTo>
                <a:cubicBezTo>
                  <a:pt x="1677332" y="5065739"/>
                  <a:pt x="1680200" y="5074943"/>
                  <a:pt x="1680079" y="5087102"/>
                </a:cubicBezTo>
                <a:lnTo>
                  <a:pt x="1675383" y="5087840"/>
                </a:lnTo>
                <a:lnTo>
                  <a:pt x="1658877" y="5075527"/>
                </a:lnTo>
                <a:cubicBezTo>
                  <a:pt x="1660147" y="5067052"/>
                  <a:pt x="1661830" y="5061478"/>
                  <a:pt x="1663929" y="5058804"/>
                </a:cubicBezTo>
                <a:close/>
                <a:moveTo>
                  <a:pt x="1659421" y="5020818"/>
                </a:moveTo>
                <a:cubicBezTo>
                  <a:pt x="1654408" y="5048640"/>
                  <a:pt x="1653622" y="5068078"/>
                  <a:pt x="1657064" y="5079123"/>
                </a:cubicBezTo>
                <a:cubicBezTo>
                  <a:pt x="1658786" y="5084647"/>
                  <a:pt x="1661565" y="5088075"/>
                  <a:pt x="1665403" y="5089403"/>
                </a:cubicBezTo>
                <a:lnTo>
                  <a:pt x="1675383" y="5087840"/>
                </a:lnTo>
                <a:lnTo>
                  <a:pt x="1688963" y="5097969"/>
                </a:lnTo>
                <a:cubicBezTo>
                  <a:pt x="1714755" y="5117201"/>
                  <a:pt x="1727651" y="5126817"/>
                  <a:pt x="1727651" y="5126817"/>
                </a:cubicBezTo>
                <a:cubicBezTo>
                  <a:pt x="1724330" y="5103612"/>
                  <a:pt x="1730368" y="5091628"/>
                  <a:pt x="1745775" y="5090867"/>
                </a:cubicBezTo>
                <a:cubicBezTo>
                  <a:pt x="1761177" y="5090107"/>
                  <a:pt x="1767734" y="5086044"/>
                  <a:pt x="1765438" y="5078678"/>
                </a:cubicBezTo>
                <a:cubicBezTo>
                  <a:pt x="1752447" y="5074645"/>
                  <a:pt x="1735385" y="5063804"/>
                  <a:pt x="1714245" y="5046153"/>
                </a:cubicBezTo>
                <a:cubicBezTo>
                  <a:pt x="1693100" y="5028504"/>
                  <a:pt x="1674827" y="5020057"/>
                  <a:pt x="1659421" y="5020818"/>
                </a:cubicBezTo>
                <a:close/>
                <a:moveTo>
                  <a:pt x="2788375" y="4846363"/>
                </a:moveTo>
                <a:lnTo>
                  <a:pt x="2778693" y="4871528"/>
                </a:lnTo>
                <a:cubicBezTo>
                  <a:pt x="2756067" y="4922352"/>
                  <a:pt x="2730232" y="4965576"/>
                  <a:pt x="2701184" y="5001197"/>
                </a:cubicBezTo>
                <a:lnTo>
                  <a:pt x="2686483" y="5016457"/>
                </a:lnTo>
                <a:lnTo>
                  <a:pt x="2686600" y="5018262"/>
                </a:lnTo>
                <a:cubicBezTo>
                  <a:pt x="2688911" y="5053902"/>
                  <a:pt x="2690065" y="5071723"/>
                  <a:pt x="2690065" y="5071723"/>
                </a:cubicBezTo>
                <a:cubicBezTo>
                  <a:pt x="2769624" y="5050968"/>
                  <a:pt x="2805174" y="4989384"/>
                  <a:pt x="2796720" y="4886979"/>
                </a:cubicBezTo>
                <a:close/>
                <a:moveTo>
                  <a:pt x="1783171" y="4842333"/>
                </a:moveTo>
                <a:cubicBezTo>
                  <a:pt x="1850619" y="4829394"/>
                  <a:pt x="1899940" y="4868562"/>
                  <a:pt x="1931137" y="4959837"/>
                </a:cubicBezTo>
                <a:cubicBezTo>
                  <a:pt x="1961185" y="5047436"/>
                  <a:pt x="1950370" y="5105347"/>
                  <a:pt x="1898685" y="5133573"/>
                </a:cubicBezTo>
                <a:lnTo>
                  <a:pt x="1880839" y="5138424"/>
                </a:lnTo>
                <a:lnTo>
                  <a:pt x="1844539" y="5163105"/>
                </a:lnTo>
                <a:cubicBezTo>
                  <a:pt x="1810048" y="5177895"/>
                  <a:pt x="1769815" y="5174276"/>
                  <a:pt x="1723843" y="5152242"/>
                </a:cubicBezTo>
                <a:cubicBezTo>
                  <a:pt x="1677874" y="5130207"/>
                  <a:pt x="1649154" y="5100782"/>
                  <a:pt x="1637677" y="5063957"/>
                </a:cubicBezTo>
                <a:cubicBezTo>
                  <a:pt x="1633202" y="5037071"/>
                  <a:pt x="1646559" y="5004628"/>
                  <a:pt x="1677727" y="4966633"/>
                </a:cubicBezTo>
                <a:cubicBezTo>
                  <a:pt x="1710045" y="4932321"/>
                  <a:pt x="1723973" y="4901720"/>
                  <a:pt x="1719500" y="4874834"/>
                </a:cubicBezTo>
                <a:lnTo>
                  <a:pt x="1782166" y="4869470"/>
                </a:lnTo>
                <a:close/>
                <a:moveTo>
                  <a:pt x="2052004" y="4707443"/>
                </a:moveTo>
                <a:lnTo>
                  <a:pt x="2051971" y="4707639"/>
                </a:lnTo>
                <a:cubicBezTo>
                  <a:pt x="2051579" y="4729018"/>
                  <a:pt x="2053996" y="4752435"/>
                  <a:pt x="2059223" y="4777886"/>
                </a:cubicBezTo>
                <a:cubicBezTo>
                  <a:pt x="2062706" y="4794855"/>
                  <a:pt x="2067438" y="4812727"/>
                  <a:pt x="2073420" y="4831505"/>
                </a:cubicBezTo>
                <a:cubicBezTo>
                  <a:pt x="2079401" y="4850282"/>
                  <a:pt x="2086631" y="4869965"/>
                  <a:pt x="2095111" y="4890554"/>
                </a:cubicBezTo>
                <a:cubicBezTo>
                  <a:pt x="2124431" y="4958175"/>
                  <a:pt x="2158511" y="5010174"/>
                  <a:pt x="2197338" y="5046553"/>
                </a:cubicBezTo>
                <a:cubicBezTo>
                  <a:pt x="2231940" y="5078189"/>
                  <a:pt x="2263110" y="5093851"/>
                  <a:pt x="2290847" y="5093538"/>
                </a:cubicBezTo>
                <a:lnTo>
                  <a:pt x="2306289" y="5090265"/>
                </a:lnTo>
                <a:lnTo>
                  <a:pt x="2267860" y="5067530"/>
                </a:lnTo>
                <a:cubicBezTo>
                  <a:pt x="2224685" y="5032507"/>
                  <a:pt x="2186847" y="4981678"/>
                  <a:pt x="2154349" y="4915048"/>
                </a:cubicBezTo>
                <a:cubicBezTo>
                  <a:pt x="2119126" y="4839670"/>
                  <a:pt x="2087622" y="4775347"/>
                  <a:pt x="2059839" y="4722080"/>
                </a:cubicBezTo>
                <a:close/>
                <a:moveTo>
                  <a:pt x="3413209" y="4660181"/>
                </a:moveTo>
                <a:lnTo>
                  <a:pt x="3397943" y="4665888"/>
                </a:lnTo>
                <a:cubicBezTo>
                  <a:pt x="3373353" y="4674813"/>
                  <a:pt x="3346500" y="4684319"/>
                  <a:pt x="3317382" y="4694404"/>
                </a:cubicBezTo>
                <a:lnTo>
                  <a:pt x="3308620" y="4697686"/>
                </a:lnTo>
                <a:lnTo>
                  <a:pt x="3304251" y="4724790"/>
                </a:lnTo>
                <a:cubicBezTo>
                  <a:pt x="3304117" y="4742002"/>
                  <a:pt x="3307364" y="4754625"/>
                  <a:pt x="3313992" y="4762658"/>
                </a:cubicBezTo>
                <a:cubicBezTo>
                  <a:pt x="3311907" y="4747149"/>
                  <a:pt x="3312903" y="4732697"/>
                  <a:pt x="3316975" y="4719310"/>
                </a:cubicBezTo>
                <a:cubicBezTo>
                  <a:pt x="3322409" y="4701453"/>
                  <a:pt x="3329245" y="4701343"/>
                  <a:pt x="3337491" y="4718977"/>
                </a:cubicBezTo>
                <a:cubicBezTo>
                  <a:pt x="3327469" y="4722100"/>
                  <a:pt x="3332267" y="4728682"/>
                  <a:pt x="3351895" y="4738727"/>
                </a:cubicBezTo>
                <a:cubicBezTo>
                  <a:pt x="3377677" y="4750891"/>
                  <a:pt x="3383520" y="4765228"/>
                  <a:pt x="3369424" y="4781743"/>
                </a:cubicBezTo>
                <a:cubicBezTo>
                  <a:pt x="3352726" y="4754627"/>
                  <a:pt x="3345886" y="4754738"/>
                  <a:pt x="3348908" y="4782076"/>
                </a:cubicBezTo>
                <a:cubicBezTo>
                  <a:pt x="3357250" y="4844118"/>
                  <a:pt x="3361418" y="4875140"/>
                  <a:pt x="3361418" y="4875140"/>
                </a:cubicBezTo>
                <a:cubicBezTo>
                  <a:pt x="3417693" y="4861642"/>
                  <a:pt x="3438427" y="4804675"/>
                  <a:pt x="3423623" y="4704250"/>
                </a:cubicBezTo>
                <a:close/>
                <a:moveTo>
                  <a:pt x="2145221" y="4621026"/>
                </a:moveTo>
                <a:lnTo>
                  <a:pt x="2128206" y="4641497"/>
                </a:lnTo>
                <a:cubicBezTo>
                  <a:pt x="2107404" y="4678849"/>
                  <a:pt x="2101187" y="4723302"/>
                  <a:pt x="2109556" y="4774856"/>
                </a:cubicBezTo>
                <a:cubicBezTo>
                  <a:pt x="2112344" y="4792040"/>
                  <a:pt x="2116754" y="4810014"/>
                  <a:pt x="2122785" y="4828775"/>
                </a:cubicBezTo>
                <a:cubicBezTo>
                  <a:pt x="2128817" y="4847537"/>
                  <a:pt x="2136469" y="4867089"/>
                  <a:pt x="2145742" y="4887430"/>
                </a:cubicBezTo>
                <a:cubicBezTo>
                  <a:pt x="2178237" y="4954062"/>
                  <a:pt x="2219197" y="5003917"/>
                  <a:pt x="2268607" y="5036997"/>
                </a:cubicBezTo>
                <a:cubicBezTo>
                  <a:pt x="2283316" y="5046553"/>
                  <a:pt x="2297709" y="5054313"/>
                  <a:pt x="2311787" y="5060278"/>
                </a:cubicBezTo>
                <a:lnTo>
                  <a:pt x="2316776" y="5061789"/>
                </a:lnTo>
                <a:lnTo>
                  <a:pt x="2317213" y="5060701"/>
                </a:lnTo>
                <a:cubicBezTo>
                  <a:pt x="2318570" y="5056237"/>
                  <a:pt x="2318964" y="5053084"/>
                  <a:pt x="2318389" y="5051242"/>
                </a:cubicBezTo>
                <a:cubicBezTo>
                  <a:pt x="2316096" y="5043882"/>
                  <a:pt x="2292766" y="5008730"/>
                  <a:pt x="2248411" y="4945795"/>
                </a:cubicBezTo>
                <a:cubicBezTo>
                  <a:pt x="2226804" y="4916167"/>
                  <a:pt x="2221905" y="4902922"/>
                  <a:pt x="2233706" y="4906061"/>
                </a:cubicBezTo>
                <a:lnTo>
                  <a:pt x="2243680" y="4911000"/>
                </a:lnTo>
                <a:lnTo>
                  <a:pt x="2234208" y="4900224"/>
                </a:lnTo>
                <a:cubicBezTo>
                  <a:pt x="2220665" y="4883236"/>
                  <a:pt x="2199204" y="4854070"/>
                  <a:pt x="2169825" y="4812728"/>
                </a:cubicBezTo>
                <a:cubicBezTo>
                  <a:pt x="2179847" y="4809604"/>
                  <a:pt x="2192841" y="4811610"/>
                  <a:pt x="2208816" y="4818754"/>
                </a:cubicBezTo>
                <a:cubicBezTo>
                  <a:pt x="2204437" y="4795879"/>
                  <a:pt x="2195151" y="4770493"/>
                  <a:pt x="2180956" y="4742596"/>
                </a:cubicBezTo>
                <a:cubicBezTo>
                  <a:pt x="2163320" y="4703654"/>
                  <a:pt x="2153353" y="4680496"/>
                  <a:pt x="2151058" y="4673135"/>
                </a:cubicBezTo>
                <a:cubicBezTo>
                  <a:pt x="2156589" y="4699691"/>
                  <a:pt x="2152513" y="4713079"/>
                  <a:pt x="2138837" y="4713300"/>
                </a:cubicBezTo>
                <a:cubicBezTo>
                  <a:pt x="2141739" y="4685126"/>
                  <a:pt x="2143760" y="4661013"/>
                  <a:pt x="2144899" y="4640964"/>
                </a:cubicBezTo>
                <a:close/>
                <a:moveTo>
                  <a:pt x="3308398" y="4546241"/>
                </a:moveTo>
                <a:cubicBezTo>
                  <a:pt x="3317426" y="4557567"/>
                  <a:pt x="3322473" y="4572659"/>
                  <a:pt x="3323539" y="4591518"/>
                </a:cubicBezTo>
                <a:lnTo>
                  <a:pt x="3315393" y="4654743"/>
                </a:lnTo>
                <a:lnTo>
                  <a:pt x="3407068" y="4634976"/>
                </a:lnTo>
                <a:lnTo>
                  <a:pt x="3389792" y="4597144"/>
                </a:lnTo>
                <a:cubicBezTo>
                  <a:pt x="3369765" y="4563901"/>
                  <a:pt x="3342634" y="4546935"/>
                  <a:pt x="3308398" y="4546241"/>
                </a:cubicBezTo>
                <a:close/>
                <a:moveTo>
                  <a:pt x="4847483" y="4430160"/>
                </a:moveTo>
                <a:cubicBezTo>
                  <a:pt x="4852179" y="4440818"/>
                  <a:pt x="4850770" y="4447314"/>
                  <a:pt x="4843252" y="4449657"/>
                </a:cubicBezTo>
                <a:lnTo>
                  <a:pt x="4829259" y="4450012"/>
                </a:lnTo>
                <a:lnTo>
                  <a:pt x="4840239" y="4439991"/>
                </a:lnTo>
                <a:cubicBezTo>
                  <a:pt x="4844390" y="4435667"/>
                  <a:pt x="4846806" y="4432391"/>
                  <a:pt x="4847483" y="4430160"/>
                </a:cubicBezTo>
                <a:close/>
                <a:moveTo>
                  <a:pt x="1347024" y="4339431"/>
                </a:moveTo>
                <a:cubicBezTo>
                  <a:pt x="1347540" y="4367550"/>
                  <a:pt x="1361628" y="4399521"/>
                  <a:pt x="1389286" y="4435340"/>
                </a:cubicBezTo>
                <a:cubicBezTo>
                  <a:pt x="1371746" y="4440807"/>
                  <a:pt x="1366526" y="4450515"/>
                  <a:pt x="1373619" y="4464462"/>
                </a:cubicBezTo>
                <a:cubicBezTo>
                  <a:pt x="1389172" y="4487895"/>
                  <a:pt x="1397522" y="4501456"/>
                  <a:pt x="1398670" y="4505139"/>
                </a:cubicBezTo>
                <a:cubicBezTo>
                  <a:pt x="1378624" y="4511387"/>
                  <a:pt x="1372618" y="4527396"/>
                  <a:pt x="1380651" y="4553172"/>
                </a:cubicBezTo>
                <a:cubicBezTo>
                  <a:pt x="1392336" y="4581852"/>
                  <a:pt x="1401471" y="4589106"/>
                  <a:pt x="1408050" y="4574934"/>
                </a:cubicBezTo>
                <a:cubicBezTo>
                  <a:pt x="1407420" y="4599370"/>
                  <a:pt x="1405067" y="4618286"/>
                  <a:pt x="1400993" y="4631673"/>
                </a:cubicBezTo>
                <a:cubicBezTo>
                  <a:pt x="1399845" y="4627990"/>
                  <a:pt x="1396192" y="4625088"/>
                  <a:pt x="1390032" y="4622972"/>
                </a:cubicBezTo>
                <a:cubicBezTo>
                  <a:pt x="1387526" y="4623753"/>
                  <a:pt x="1387420" y="4627822"/>
                  <a:pt x="1389716" y="4635188"/>
                </a:cubicBezTo>
                <a:cubicBezTo>
                  <a:pt x="1398382" y="4636527"/>
                  <a:pt x="1401826" y="4647577"/>
                  <a:pt x="1400045" y="4668330"/>
                </a:cubicBezTo>
                <a:cubicBezTo>
                  <a:pt x="1459974" y="4657733"/>
                  <a:pt x="1481282" y="4602609"/>
                  <a:pt x="1463971" y="4502965"/>
                </a:cubicBezTo>
                <a:cubicBezTo>
                  <a:pt x="1459356" y="4477132"/>
                  <a:pt x="1453459" y="4454351"/>
                  <a:pt x="1446280" y="4434623"/>
                </a:cubicBezTo>
                <a:cubicBezTo>
                  <a:pt x="1424739" y="4375430"/>
                  <a:pt x="1391656" y="4343704"/>
                  <a:pt x="1347024" y="4339431"/>
                </a:cubicBezTo>
                <a:close/>
                <a:moveTo>
                  <a:pt x="5329726" y="4338409"/>
                </a:moveTo>
                <a:cubicBezTo>
                  <a:pt x="5413271" y="4333581"/>
                  <a:pt x="5481797" y="4365249"/>
                  <a:pt x="5535305" y="4433413"/>
                </a:cubicBezTo>
                <a:cubicBezTo>
                  <a:pt x="5535183" y="4445573"/>
                  <a:pt x="5529201" y="4451473"/>
                  <a:pt x="5517360" y="4451128"/>
                </a:cubicBezTo>
                <a:cubicBezTo>
                  <a:pt x="5501957" y="4451888"/>
                  <a:pt x="5488276" y="4458172"/>
                  <a:pt x="5476312" y="4469977"/>
                </a:cubicBezTo>
                <a:cubicBezTo>
                  <a:pt x="5479756" y="4481027"/>
                  <a:pt x="5484346" y="4495755"/>
                  <a:pt x="5490085" y="4514170"/>
                </a:cubicBezTo>
                <a:cubicBezTo>
                  <a:pt x="5492258" y="4533691"/>
                  <a:pt x="5494492" y="4547132"/>
                  <a:pt x="5496788" y="4554498"/>
                </a:cubicBezTo>
                <a:cubicBezTo>
                  <a:pt x="5502409" y="4585067"/>
                  <a:pt x="5495096" y="4605524"/>
                  <a:pt x="5474861" y="4615872"/>
                </a:cubicBezTo>
                <a:cubicBezTo>
                  <a:pt x="5480960" y="4597814"/>
                  <a:pt x="5480446" y="4589892"/>
                  <a:pt x="5473322" y="4592113"/>
                </a:cubicBezTo>
                <a:cubicBezTo>
                  <a:pt x="5467340" y="4598018"/>
                  <a:pt x="5460724" y="4608161"/>
                  <a:pt x="5453477" y="4622537"/>
                </a:cubicBezTo>
                <a:cubicBezTo>
                  <a:pt x="5437589" y="4671933"/>
                  <a:pt x="5446256" y="4693470"/>
                  <a:pt x="5479482" y="4687155"/>
                </a:cubicBezTo>
                <a:cubicBezTo>
                  <a:pt x="5447917" y="4705073"/>
                  <a:pt x="5414058" y="4715626"/>
                  <a:pt x="5377903" y="4718814"/>
                </a:cubicBezTo>
                <a:lnTo>
                  <a:pt x="5338948" y="4718297"/>
                </a:lnTo>
                <a:lnTo>
                  <a:pt x="5339543" y="4722216"/>
                </a:lnTo>
                <a:cubicBezTo>
                  <a:pt x="5343613" y="4733068"/>
                  <a:pt x="5351573" y="4737658"/>
                  <a:pt x="5363423" y="4735984"/>
                </a:cubicBezTo>
                <a:cubicBezTo>
                  <a:pt x="5320402" y="4765551"/>
                  <a:pt x="5268203" y="4765661"/>
                  <a:pt x="5206821" y="4736308"/>
                </a:cubicBezTo>
                <a:cubicBezTo>
                  <a:pt x="5147944" y="4706179"/>
                  <a:pt x="5108074" y="4662045"/>
                  <a:pt x="5087205" y="4603907"/>
                </a:cubicBezTo>
                <a:cubicBezTo>
                  <a:pt x="5056763" y="4519467"/>
                  <a:pt x="5063107" y="4458782"/>
                  <a:pt x="5106237" y="4421856"/>
                </a:cubicBezTo>
                <a:lnTo>
                  <a:pt x="5158953" y="4394253"/>
                </a:lnTo>
                <a:lnTo>
                  <a:pt x="5160978" y="4392139"/>
                </a:lnTo>
                <a:cubicBezTo>
                  <a:pt x="5182367" y="4377645"/>
                  <a:pt x="5209098" y="4365400"/>
                  <a:pt x="5241174" y="4355403"/>
                </a:cubicBezTo>
                <a:cubicBezTo>
                  <a:pt x="5272360" y="4345683"/>
                  <a:pt x="5301878" y="4340018"/>
                  <a:pt x="5329726" y="4338409"/>
                </a:cubicBezTo>
                <a:close/>
                <a:moveTo>
                  <a:pt x="1453400" y="4258477"/>
                </a:moveTo>
                <a:lnTo>
                  <a:pt x="1452029" y="4261292"/>
                </a:lnTo>
                <a:lnTo>
                  <a:pt x="1452027" y="4261297"/>
                </a:lnTo>
                <a:lnTo>
                  <a:pt x="1458808" y="4260594"/>
                </a:lnTo>
                <a:close/>
                <a:moveTo>
                  <a:pt x="1030382" y="4026641"/>
                </a:moveTo>
                <a:lnTo>
                  <a:pt x="1021503" y="4032342"/>
                </a:lnTo>
                <a:cubicBezTo>
                  <a:pt x="1012981" y="4040869"/>
                  <a:pt x="1011771" y="4050809"/>
                  <a:pt x="1017875" y="4062164"/>
                </a:cubicBezTo>
                <a:cubicBezTo>
                  <a:pt x="1021949" y="4069732"/>
                  <a:pt x="1029268" y="4077929"/>
                  <a:pt x="1039835" y="4086753"/>
                </a:cubicBezTo>
                <a:cubicBezTo>
                  <a:pt x="1060405" y="4102563"/>
                  <a:pt x="1077085" y="4107465"/>
                  <a:pt x="1089877" y="4101459"/>
                </a:cubicBezTo>
                <a:lnTo>
                  <a:pt x="1098414" y="4092439"/>
                </a:lnTo>
                <a:close/>
                <a:moveTo>
                  <a:pt x="3840958" y="3852496"/>
                </a:moveTo>
                <a:cubicBezTo>
                  <a:pt x="3738362" y="3852660"/>
                  <a:pt x="3565257" y="3876341"/>
                  <a:pt x="3321645" y="3923545"/>
                </a:cubicBezTo>
                <a:lnTo>
                  <a:pt x="3215957" y="3944610"/>
                </a:lnTo>
                <a:lnTo>
                  <a:pt x="3135336" y="3988149"/>
                </a:lnTo>
                <a:cubicBezTo>
                  <a:pt x="3109118" y="4004401"/>
                  <a:pt x="3087642" y="4020184"/>
                  <a:pt x="3070909" y="4035500"/>
                </a:cubicBezTo>
                <a:cubicBezTo>
                  <a:pt x="3006391" y="4091965"/>
                  <a:pt x="2928402" y="4312214"/>
                  <a:pt x="2836933" y="4696247"/>
                </a:cubicBezTo>
                <a:lnTo>
                  <a:pt x="2828937" y="4724190"/>
                </a:lnTo>
                <a:lnTo>
                  <a:pt x="2864050" y="4726613"/>
                </a:lnTo>
                <a:cubicBezTo>
                  <a:pt x="2901925" y="4728950"/>
                  <a:pt x="2978704" y="4719665"/>
                  <a:pt x="3094385" y="4698761"/>
                </a:cubicBezTo>
                <a:lnTo>
                  <a:pt x="3114642" y="4694915"/>
                </a:lnTo>
                <a:lnTo>
                  <a:pt x="3118430" y="4611509"/>
                </a:lnTo>
                <a:cubicBezTo>
                  <a:pt x="3128776" y="4547683"/>
                  <a:pt x="3153422" y="4507680"/>
                  <a:pt x="3192367" y="4491502"/>
                </a:cubicBezTo>
                <a:cubicBezTo>
                  <a:pt x="3182342" y="4494626"/>
                  <a:pt x="3271289" y="4515388"/>
                  <a:pt x="3459201" y="4553780"/>
                </a:cubicBezTo>
                <a:cubicBezTo>
                  <a:pt x="3507888" y="4563351"/>
                  <a:pt x="3640468" y="4548323"/>
                  <a:pt x="3856942" y="4508693"/>
                </a:cubicBezTo>
                <a:lnTo>
                  <a:pt x="3927363" y="4495394"/>
                </a:lnTo>
                <a:lnTo>
                  <a:pt x="3939055" y="4482470"/>
                </a:lnTo>
                <a:cubicBezTo>
                  <a:pt x="3973126" y="4450641"/>
                  <a:pt x="4040703" y="4399278"/>
                  <a:pt x="4141782" y="4328385"/>
                </a:cubicBezTo>
                <a:cubicBezTo>
                  <a:pt x="4234809" y="4263030"/>
                  <a:pt x="4274621" y="4190025"/>
                  <a:pt x="4261214" y="4109363"/>
                </a:cubicBezTo>
                <a:cubicBezTo>
                  <a:pt x="4235666" y="3939561"/>
                  <a:pt x="4095581" y="3853943"/>
                  <a:pt x="3840958" y="3852496"/>
                </a:cubicBezTo>
                <a:close/>
                <a:moveTo>
                  <a:pt x="465665" y="3565105"/>
                </a:moveTo>
                <a:lnTo>
                  <a:pt x="468021" y="3583181"/>
                </a:lnTo>
                <a:lnTo>
                  <a:pt x="468877" y="3582565"/>
                </a:lnTo>
                <a:close/>
                <a:moveTo>
                  <a:pt x="732545" y="3468068"/>
                </a:moveTo>
                <a:lnTo>
                  <a:pt x="688376" y="3496320"/>
                </a:lnTo>
                <a:cubicBezTo>
                  <a:pt x="668119" y="3510715"/>
                  <a:pt x="637629" y="3536380"/>
                  <a:pt x="596908" y="3573311"/>
                </a:cubicBezTo>
                <a:cubicBezTo>
                  <a:pt x="576544" y="3591779"/>
                  <a:pt x="558427" y="3607524"/>
                  <a:pt x="542555" y="3620550"/>
                </a:cubicBezTo>
                <a:lnTo>
                  <a:pt x="535958" y="3625542"/>
                </a:lnTo>
                <a:lnTo>
                  <a:pt x="567392" y="3718897"/>
                </a:lnTo>
                <a:cubicBezTo>
                  <a:pt x="624507" y="3870778"/>
                  <a:pt x="691528" y="3979169"/>
                  <a:pt x="768456" y="4044074"/>
                </a:cubicBezTo>
                <a:lnTo>
                  <a:pt x="961576" y="4091701"/>
                </a:lnTo>
                <a:lnTo>
                  <a:pt x="956205" y="4100700"/>
                </a:lnTo>
                <a:cubicBezTo>
                  <a:pt x="957353" y="4104383"/>
                  <a:pt x="966834" y="4103448"/>
                  <a:pt x="984654" y="4097895"/>
                </a:cubicBezTo>
                <a:lnTo>
                  <a:pt x="986266" y="4097791"/>
                </a:lnTo>
                <a:lnTo>
                  <a:pt x="1028965" y="4108324"/>
                </a:lnTo>
                <a:cubicBezTo>
                  <a:pt x="1023104" y="4102069"/>
                  <a:pt x="1016482" y="4098073"/>
                  <a:pt x="1009098" y="4096335"/>
                </a:cubicBezTo>
                <a:lnTo>
                  <a:pt x="986266" y="4097791"/>
                </a:lnTo>
                <a:lnTo>
                  <a:pt x="961576" y="4091701"/>
                </a:lnTo>
                <a:lnTo>
                  <a:pt x="985108" y="4052299"/>
                </a:lnTo>
                <a:cubicBezTo>
                  <a:pt x="987013" y="4039584"/>
                  <a:pt x="981183" y="4030293"/>
                  <a:pt x="967619" y="4024419"/>
                </a:cubicBezTo>
                <a:cubicBezTo>
                  <a:pt x="969915" y="4031785"/>
                  <a:pt x="966924" y="4034737"/>
                  <a:pt x="958651" y="4033275"/>
                </a:cubicBezTo>
                <a:cubicBezTo>
                  <a:pt x="950375" y="4031814"/>
                  <a:pt x="946297" y="4025009"/>
                  <a:pt x="946418" y="4012849"/>
                </a:cubicBezTo>
                <a:cubicBezTo>
                  <a:pt x="962139" y="4009969"/>
                  <a:pt x="975159" y="4007048"/>
                  <a:pt x="985478" y="4004084"/>
                </a:cubicBezTo>
                <a:lnTo>
                  <a:pt x="1003744" y="3996878"/>
                </a:lnTo>
                <a:lnTo>
                  <a:pt x="958045" y="3936506"/>
                </a:lnTo>
                <a:lnTo>
                  <a:pt x="953828" y="3937820"/>
                </a:lnTo>
                <a:cubicBezTo>
                  <a:pt x="945809" y="3940319"/>
                  <a:pt x="936453" y="3943235"/>
                  <a:pt x="925761" y="3946568"/>
                </a:cubicBezTo>
                <a:cubicBezTo>
                  <a:pt x="922317" y="3935519"/>
                  <a:pt x="924794" y="3924645"/>
                  <a:pt x="933190" y="3913952"/>
                </a:cubicBezTo>
                <a:lnTo>
                  <a:pt x="935593" y="3906845"/>
                </a:lnTo>
                <a:lnTo>
                  <a:pt x="930923" y="3900676"/>
                </a:lnTo>
                <a:lnTo>
                  <a:pt x="921075" y="3882876"/>
                </a:lnTo>
                <a:lnTo>
                  <a:pt x="896794" y="3878328"/>
                </a:lnTo>
                <a:cubicBezTo>
                  <a:pt x="853628" y="3864511"/>
                  <a:pt x="817616" y="3834830"/>
                  <a:pt x="788759" y="3789285"/>
                </a:cubicBezTo>
                <a:cubicBezTo>
                  <a:pt x="796248" y="3750589"/>
                  <a:pt x="789153" y="3690178"/>
                  <a:pt x="767469" y="3608055"/>
                </a:cubicBezTo>
                <a:cubicBezTo>
                  <a:pt x="753183" y="3555948"/>
                  <a:pt x="742356" y="3513367"/>
                  <a:pt x="734986" y="3480315"/>
                </a:cubicBezTo>
                <a:close/>
                <a:moveTo>
                  <a:pt x="486730" y="3363306"/>
                </a:moveTo>
                <a:lnTo>
                  <a:pt x="492134" y="3430921"/>
                </a:lnTo>
                <a:cubicBezTo>
                  <a:pt x="495730" y="3459185"/>
                  <a:pt x="500722" y="3488174"/>
                  <a:pt x="507109" y="3517888"/>
                </a:cubicBezTo>
                <a:lnTo>
                  <a:pt x="512346" y="3538371"/>
                </a:lnTo>
                <a:lnTo>
                  <a:pt x="515442" y="3533554"/>
                </a:lnTo>
                <a:cubicBezTo>
                  <a:pt x="524398" y="3511572"/>
                  <a:pt x="526504" y="3484151"/>
                  <a:pt x="521761" y="3451290"/>
                </a:cubicBezTo>
                <a:cubicBezTo>
                  <a:pt x="519388" y="3434857"/>
                  <a:pt x="515818" y="3419811"/>
                  <a:pt x="511042" y="3406152"/>
                </a:cubicBezTo>
                <a:close/>
                <a:moveTo>
                  <a:pt x="435658" y="3320562"/>
                </a:moveTo>
                <a:cubicBezTo>
                  <a:pt x="434224" y="3315961"/>
                  <a:pt x="437900" y="3348431"/>
                  <a:pt x="446686" y="3417971"/>
                </a:cubicBezTo>
                <a:lnTo>
                  <a:pt x="448540" y="3432510"/>
                </a:lnTo>
                <a:lnTo>
                  <a:pt x="445524" y="3399619"/>
                </a:lnTo>
                <a:lnTo>
                  <a:pt x="445423" y="3327694"/>
                </a:lnTo>
                <a:close/>
                <a:moveTo>
                  <a:pt x="5258653" y="3063488"/>
                </a:moveTo>
                <a:cubicBezTo>
                  <a:pt x="5267461" y="3065287"/>
                  <a:pt x="5276915" y="3069158"/>
                  <a:pt x="5287014" y="3075099"/>
                </a:cubicBezTo>
                <a:cubicBezTo>
                  <a:pt x="5294111" y="3089050"/>
                  <a:pt x="5298299" y="3101380"/>
                  <a:pt x="5299577" y="3112094"/>
                </a:cubicBezTo>
                <a:cubicBezTo>
                  <a:pt x="5300852" y="3122803"/>
                  <a:pt x="5299220" y="3131896"/>
                  <a:pt x="5294676" y="3139373"/>
                </a:cubicBezTo>
                <a:cubicBezTo>
                  <a:pt x="5283085" y="3155108"/>
                  <a:pt x="5279583" y="3170337"/>
                  <a:pt x="5284174" y="3185069"/>
                </a:cubicBezTo>
                <a:cubicBezTo>
                  <a:pt x="5243147" y="3185734"/>
                  <a:pt x="5214024" y="3158449"/>
                  <a:pt x="5196809" y="3103213"/>
                </a:cubicBezTo>
                <a:cubicBezTo>
                  <a:pt x="5211614" y="3071331"/>
                  <a:pt x="5232229" y="3058089"/>
                  <a:pt x="5258653" y="3063488"/>
                </a:cubicBezTo>
                <a:close/>
                <a:moveTo>
                  <a:pt x="5376620" y="2925974"/>
                </a:moveTo>
                <a:cubicBezTo>
                  <a:pt x="5388198" y="2982966"/>
                  <a:pt x="5409088" y="3017738"/>
                  <a:pt x="5439289" y="3030294"/>
                </a:cubicBezTo>
                <a:lnTo>
                  <a:pt x="5453564" y="3032501"/>
                </a:lnTo>
                <a:lnTo>
                  <a:pt x="5444632" y="3013318"/>
                </a:lnTo>
                <a:cubicBezTo>
                  <a:pt x="5477073" y="2966850"/>
                  <a:pt x="5519841" y="2953521"/>
                  <a:pt x="5572938" y="2973329"/>
                </a:cubicBezTo>
                <a:cubicBezTo>
                  <a:pt x="5581093" y="2986951"/>
                  <a:pt x="5585414" y="2999239"/>
                  <a:pt x="5585898" y="3010200"/>
                </a:cubicBezTo>
                <a:cubicBezTo>
                  <a:pt x="5586379" y="3021157"/>
                  <a:pt x="5583028" y="3030786"/>
                  <a:pt x="5575837" y="3039088"/>
                </a:cubicBezTo>
                <a:cubicBezTo>
                  <a:pt x="5557896" y="3056801"/>
                  <a:pt x="5551219" y="3073021"/>
                  <a:pt x="5555810" y="3087752"/>
                </a:cubicBezTo>
                <a:cubicBezTo>
                  <a:pt x="5513134" y="3091962"/>
                  <a:pt x="5481618" y="3079058"/>
                  <a:pt x="5461265" y="3049041"/>
                </a:cubicBezTo>
                <a:lnTo>
                  <a:pt x="5459211" y="3044629"/>
                </a:lnTo>
                <a:lnTo>
                  <a:pt x="5432414" y="3063021"/>
                </a:lnTo>
                <a:cubicBezTo>
                  <a:pt x="5390234" y="3088320"/>
                  <a:pt x="5364494" y="3089548"/>
                  <a:pt x="5355195" y="3066706"/>
                </a:cubicBezTo>
                <a:cubicBezTo>
                  <a:pt x="5345897" y="3043865"/>
                  <a:pt x="5353038" y="2996955"/>
                  <a:pt x="5376620" y="2925974"/>
                </a:cubicBezTo>
                <a:close/>
                <a:moveTo>
                  <a:pt x="685755" y="2894200"/>
                </a:moveTo>
                <a:cubicBezTo>
                  <a:pt x="646425" y="2918575"/>
                  <a:pt x="610542" y="2953998"/>
                  <a:pt x="578104" y="3000470"/>
                </a:cubicBezTo>
                <a:cubicBezTo>
                  <a:pt x="538658" y="3059161"/>
                  <a:pt x="511771" y="3124378"/>
                  <a:pt x="497442" y="3196120"/>
                </a:cubicBezTo>
                <a:lnTo>
                  <a:pt x="493068" y="3227999"/>
                </a:lnTo>
                <a:lnTo>
                  <a:pt x="498864" y="3228144"/>
                </a:lnTo>
                <a:cubicBezTo>
                  <a:pt x="563618" y="3229174"/>
                  <a:pt x="606762" y="3227847"/>
                  <a:pt x="628294" y="3224167"/>
                </a:cubicBezTo>
                <a:lnTo>
                  <a:pt x="637731" y="3222574"/>
                </a:lnTo>
                <a:lnTo>
                  <a:pt x="649046" y="3190464"/>
                </a:lnTo>
                <a:cubicBezTo>
                  <a:pt x="658714" y="3171288"/>
                  <a:pt x="682242" y="3127594"/>
                  <a:pt x="719635" y="3059378"/>
                </a:cubicBezTo>
                <a:lnTo>
                  <a:pt x="723360" y="3051483"/>
                </a:lnTo>
                <a:lnTo>
                  <a:pt x="726367" y="3012810"/>
                </a:lnTo>
                <a:lnTo>
                  <a:pt x="738682" y="2945371"/>
                </a:lnTo>
                <a:lnTo>
                  <a:pt x="713184" y="2949278"/>
                </a:lnTo>
                <a:cubicBezTo>
                  <a:pt x="699244" y="2951602"/>
                  <a:pt x="690492" y="2953320"/>
                  <a:pt x="686927" y="2954431"/>
                </a:cubicBezTo>
                <a:cubicBezTo>
                  <a:pt x="673944" y="2950402"/>
                  <a:pt x="673550" y="2930320"/>
                  <a:pt x="685755" y="2894200"/>
                </a:cubicBezTo>
                <a:close/>
                <a:moveTo>
                  <a:pt x="5101397" y="2871831"/>
                </a:moveTo>
                <a:lnTo>
                  <a:pt x="5093030" y="2875592"/>
                </a:lnTo>
                <a:lnTo>
                  <a:pt x="5070923" y="2947393"/>
                </a:lnTo>
                <a:cubicBezTo>
                  <a:pt x="5062048" y="2970739"/>
                  <a:pt x="5051854" y="2992885"/>
                  <a:pt x="5040342" y="3013833"/>
                </a:cubicBezTo>
                <a:lnTo>
                  <a:pt x="5031709" y="3027118"/>
                </a:lnTo>
                <a:lnTo>
                  <a:pt x="5049927" y="3045437"/>
                </a:lnTo>
                <a:cubicBezTo>
                  <a:pt x="5057052" y="3043217"/>
                  <a:pt x="5063216" y="3019072"/>
                  <a:pt x="5068412" y="2973015"/>
                </a:cubicBezTo>
                <a:cubicBezTo>
                  <a:pt x="5074633" y="2942795"/>
                  <a:pt x="5097859" y="2929495"/>
                  <a:pt x="5138094" y="2933118"/>
                </a:cubicBezTo>
                <a:cubicBezTo>
                  <a:pt x="5138155" y="2927038"/>
                  <a:pt x="5136735" y="2920916"/>
                  <a:pt x="5133836" y="2914750"/>
                </a:cubicBezTo>
                <a:cubicBezTo>
                  <a:pt x="5130936" y="2908583"/>
                  <a:pt x="5126556" y="2902373"/>
                  <a:pt x="5120696" y="2896118"/>
                </a:cubicBezTo>
                <a:cubicBezTo>
                  <a:pt x="5110128" y="2887295"/>
                  <a:pt x="5103693" y="2879198"/>
                  <a:pt x="5101397" y="2871831"/>
                </a:cubicBezTo>
                <a:close/>
                <a:moveTo>
                  <a:pt x="139172" y="2835120"/>
                </a:moveTo>
                <a:cubicBezTo>
                  <a:pt x="185073" y="2834386"/>
                  <a:pt x="178612" y="2888636"/>
                  <a:pt x="119788" y="2997870"/>
                </a:cubicBezTo>
                <a:cubicBezTo>
                  <a:pt x="107526" y="2920892"/>
                  <a:pt x="67596" y="2886878"/>
                  <a:pt x="0" y="2895823"/>
                </a:cubicBezTo>
                <a:cubicBezTo>
                  <a:pt x="65241" y="2855795"/>
                  <a:pt x="111632" y="2835561"/>
                  <a:pt x="139172" y="2835120"/>
                </a:cubicBezTo>
                <a:close/>
                <a:moveTo>
                  <a:pt x="5714932" y="2807877"/>
                </a:moveTo>
                <a:cubicBezTo>
                  <a:pt x="5727194" y="2884855"/>
                  <a:pt x="5767124" y="2918869"/>
                  <a:pt x="5834720" y="2909924"/>
                </a:cubicBezTo>
                <a:cubicBezTo>
                  <a:pt x="5725984" y="2976638"/>
                  <a:pt x="5669612" y="2988369"/>
                  <a:pt x="5665600" y="2945115"/>
                </a:cubicBezTo>
                <a:cubicBezTo>
                  <a:pt x="5663194" y="2919164"/>
                  <a:pt x="5679637" y="2873417"/>
                  <a:pt x="5714932" y="2807877"/>
                </a:cubicBezTo>
                <a:close/>
                <a:moveTo>
                  <a:pt x="784792" y="2760310"/>
                </a:moveTo>
                <a:cubicBezTo>
                  <a:pt x="777668" y="2762530"/>
                  <a:pt x="771503" y="2786675"/>
                  <a:pt x="766308" y="2832732"/>
                </a:cubicBezTo>
                <a:cubicBezTo>
                  <a:pt x="760087" y="2862952"/>
                  <a:pt x="736861" y="2876252"/>
                  <a:pt x="696626" y="2872629"/>
                </a:cubicBezTo>
                <a:cubicBezTo>
                  <a:pt x="696565" y="2878709"/>
                  <a:pt x="697985" y="2884831"/>
                  <a:pt x="700884" y="2890997"/>
                </a:cubicBezTo>
                <a:cubicBezTo>
                  <a:pt x="703784" y="2897164"/>
                  <a:pt x="708163" y="2903374"/>
                  <a:pt x="714024" y="2909629"/>
                </a:cubicBezTo>
                <a:cubicBezTo>
                  <a:pt x="724592" y="2918452"/>
                  <a:pt x="731027" y="2926550"/>
                  <a:pt x="733323" y="2933915"/>
                </a:cubicBezTo>
                <a:lnTo>
                  <a:pt x="741690" y="2930155"/>
                </a:lnTo>
                <a:lnTo>
                  <a:pt x="763797" y="2858354"/>
                </a:lnTo>
                <a:cubicBezTo>
                  <a:pt x="772671" y="2835008"/>
                  <a:pt x="782866" y="2812862"/>
                  <a:pt x="794378" y="2791915"/>
                </a:cubicBezTo>
                <a:lnTo>
                  <a:pt x="803011" y="2778629"/>
                </a:lnTo>
                <a:close/>
                <a:moveTo>
                  <a:pt x="278910" y="2717995"/>
                </a:moveTo>
                <a:cubicBezTo>
                  <a:pt x="321586" y="2713785"/>
                  <a:pt x="353102" y="2726689"/>
                  <a:pt x="373455" y="2756706"/>
                </a:cubicBezTo>
                <a:lnTo>
                  <a:pt x="375509" y="2761118"/>
                </a:lnTo>
                <a:lnTo>
                  <a:pt x="402306" y="2742726"/>
                </a:lnTo>
                <a:cubicBezTo>
                  <a:pt x="486665" y="2692131"/>
                  <a:pt x="505263" y="2737812"/>
                  <a:pt x="458100" y="2879773"/>
                </a:cubicBezTo>
                <a:cubicBezTo>
                  <a:pt x="446522" y="2822782"/>
                  <a:pt x="425632" y="2788009"/>
                  <a:pt x="395431" y="2775453"/>
                </a:cubicBezTo>
                <a:lnTo>
                  <a:pt x="381156" y="2773246"/>
                </a:lnTo>
                <a:lnTo>
                  <a:pt x="390087" y="2792429"/>
                </a:lnTo>
                <a:cubicBezTo>
                  <a:pt x="357647" y="2838897"/>
                  <a:pt x="314879" y="2852226"/>
                  <a:pt x="261782" y="2832418"/>
                </a:cubicBezTo>
                <a:cubicBezTo>
                  <a:pt x="253627" y="2818796"/>
                  <a:pt x="249306" y="2806508"/>
                  <a:pt x="248821" y="2795547"/>
                </a:cubicBezTo>
                <a:cubicBezTo>
                  <a:pt x="248341" y="2784590"/>
                  <a:pt x="251692" y="2774962"/>
                  <a:pt x="258882" y="2766659"/>
                </a:cubicBezTo>
                <a:cubicBezTo>
                  <a:pt x="276823" y="2748946"/>
                  <a:pt x="283501" y="2732726"/>
                  <a:pt x="278910" y="2717995"/>
                </a:cubicBezTo>
                <a:close/>
                <a:moveTo>
                  <a:pt x="550546" y="2620678"/>
                </a:moveTo>
                <a:cubicBezTo>
                  <a:pt x="591573" y="2620013"/>
                  <a:pt x="620696" y="2647298"/>
                  <a:pt x="637911" y="2702534"/>
                </a:cubicBezTo>
                <a:cubicBezTo>
                  <a:pt x="618170" y="2745044"/>
                  <a:pt x="588103" y="2754415"/>
                  <a:pt x="547706" y="2730648"/>
                </a:cubicBezTo>
                <a:cubicBezTo>
                  <a:pt x="540609" y="2716697"/>
                  <a:pt x="536421" y="2704367"/>
                  <a:pt x="535143" y="2693653"/>
                </a:cubicBezTo>
                <a:cubicBezTo>
                  <a:pt x="533868" y="2682944"/>
                  <a:pt x="535500" y="2673851"/>
                  <a:pt x="540044" y="2666374"/>
                </a:cubicBezTo>
                <a:cubicBezTo>
                  <a:pt x="551635" y="2650639"/>
                  <a:pt x="555137" y="2635410"/>
                  <a:pt x="550546" y="2620678"/>
                </a:cubicBezTo>
                <a:close/>
                <a:moveTo>
                  <a:pt x="5335856" y="2577603"/>
                </a:moveTo>
                <a:cubicBezTo>
                  <a:pt x="5271101" y="2576574"/>
                  <a:pt x="5227958" y="2577901"/>
                  <a:pt x="5206426" y="2581581"/>
                </a:cubicBezTo>
                <a:lnTo>
                  <a:pt x="5196988" y="2583174"/>
                </a:lnTo>
                <a:lnTo>
                  <a:pt x="5185673" y="2615283"/>
                </a:lnTo>
                <a:cubicBezTo>
                  <a:pt x="5176005" y="2634459"/>
                  <a:pt x="5152478" y="2678153"/>
                  <a:pt x="5115085" y="2746369"/>
                </a:cubicBezTo>
                <a:lnTo>
                  <a:pt x="5111360" y="2754264"/>
                </a:lnTo>
                <a:lnTo>
                  <a:pt x="5108352" y="2792937"/>
                </a:lnTo>
                <a:lnTo>
                  <a:pt x="5096038" y="2860376"/>
                </a:lnTo>
                <a:lnTo>
                  <a:pt x="5121536" y="2856469"/>
                </a:lnTo>
                <a:cubicBezTo>
                  <a:pt x="5135475" y="2854145"/>
                  <a:pt x="5144227" y="2852427"/>
                  <a:pt x="5147793" y="2851316"/>
                </a:cubicBezTo>
                <a:cubicBezTo>
                  <a:pt x="5160776" y="2855345"/>
                  <a:pt x="5161169" y="2875427"/>
                  <a:pt x="5148965" y="2911547"/>
                </a:cubicBezTo>
                <a:cubicBezTo>
                  <a:pt x="5188295" y="2887172"/>
                  <a:pt x="5224178" y="2851749"/>
                  <a:pt x="5256616" y="2805277"/>
                </a:cubicBezTo>
                <a:cubicBezTo>
                  <a:pt x="5296062" y="2746586"/>
                  <a:pt x="5322949" y="2681370"/>
                  <a:pt x="5337278" y="2609628"/>
                </a:cubicBezTo>
                <a:lnTo>
                  <a:pt x="5341652" y="2577748"/>
                </a:lnTo>
                <a:close/>
                <a:moveTo>
                  <a:pt x="5386179" y="2373237"/>
                </a:moveTo>
                <a:lnTo>
                  <a:pt x="5389196" y="2406128"/>
                </a:lnTo>
                <a:lnTo>
                  <a:pt x="5389296" y="2478053"/>
                </a:lnTo>
                <a:lnTo>
                  <a:pt x="5399062" y="2485186"/>
                </a:lnTo>
                <a:cubicBezTo>
                  <a:pt x="5400496" y="2489786"/>
                  <a:pt x="5396819" y="2457316"/>
                  <a:pt x="5388033" y="2387777"/>
                </a:cubicBezTo>
                <a:close/>
                <a:moveTo>
                  <a:pt x="5322373" y="2267377"/>
                </a:moveTo>
                <a:lnTo>
                  <a:pt x="5319278" y="2272193"/>
                </a:lnTo>
                <a:cubicBezTo>
                  <a:pt x="5310321" y="2294176"/>
                  <a:pt x="5308215" y="2321596"/>
                  <a:pt x="5312959" y="2354457"/>
                </a:cubicBezTo>
                <a:cubicBezTo>
                  <a:pt x="5315332" y="2370890"/>
                  <a:pt x="5318902" y="2385936"/>
                  <a:pt x="5323677" y="2399595"/>
                </a:cubicBezTo>
                <a:lnTo>
                  <a:pt x="5347990" y="2442442"/>
                </a:lnTo>
                <a:lnTo>
                  <a:pt x="5342586" y="2374826"/>
                </a:lnTo>
                <a:cubicBezTo>
                  <a:pt x="5338989" y="2346563"/>
                  <a:pt x="5333998" y="2317573"/>
                  <a:pt x="5327610" y="2287859"/>
                </a:cubicBezTo>
                <a:close/>
                <a:moveTo>
                  <a:pt x="5366699" y="2222567"/>
                </a:moveTo>
                <a:lnTo>
                  <a:pt x="5365843" y="2223182"/>
                </a:lnTo>
                <a:lnTo>
                  <a:pt x="5369055" y="2240643"/>
                </a:lnTo>
                <a:close/>
                <a:moveTo>
                  <a:pt x="4766947" y="1703460"/>
                </a:moveTo>
                <a:cubicBezTo>
                  <a:pt x="4758606" y="1701009"/>
                  <a:pt x="4751238" y="1701285"/>
                  <a:pt x="4744842" y="1704288"/>
                </a:cubicBezTo>
                <a:lnTo>
                  <a:pt x="4736306" y="1713308"/>
                </a:lnTo>
                <a:lnTo>
                  <a:pt x="4804337" y="1779107"/>
                </a:lnTo>
                <a:lnTo>
                  <a:pt x="4813216" y="1773406"/>
                </a:lnTo>
                <a:cubicBezTo>
                  <a:pt x="4821739" y="1764878"/>
                  <a:pt x="4822949" y="1754939"/>
                  <a:pt x="4816845" y="1743584"/>
                </a:cubicBezTo>
                <a:cubicBezTo>
                  <a:pt x="4812771" y="1736015"/>
                  <a:pt x="4805452" y="1727818"/>
                  <a:pt x="4794884" y="1718994"/>
                </a:cubicBezTo>
                <a:cubicBezTo>
                  <a:pt x="4784599" y="1711089"/>
                  <a:pt x="4775287" y="1705911"/>
                  <a:pt x="4766947" y="1703460"/>
                </a:cubicBezTo>
                <a:close/>
                <a:moveTo>
                  <a:pt x="4805755" y="1697423"/>
                </a:moveTo>
                <a:cubicBezTo>
                  <a:pt x="4811616" y="1703678"/>
                  <a:pt x="4818238" y="1707674"/>
                  <a:pt x="4825622" y="1709413"/>
                </a:cubicBezTo>
                <a:lnTo>
                  <a:pt x="4848453" y="1707956"/>
                </a:lnTo>
                <a:lnTo>
                  <a:pt x="4873144" y="1714046"/>
                </a:lnTo>
                <a:lnTo>
                  <a:pt x="4849612" y="1753448"/>
                </a:lnTo>
                <a:cubicBezTo>
                  <a:pt x="4847707" y="1766163"/>
                  <a:pt x="4853537" y="1775454"/>
                  <a:pt x="4867100" y="1781328"/>
                </a:cubicBezTo>
                <a:cubicBezTo>
                  <a:pt x="4864805" y="1773963"/>
                  <a:pt x="4867796" y="1771010"/>
                  <a:pt x="4876069" y="1772472"/>
                </a:cubicBezTo>
                <a:cubicBezTo>
                  <a:pt x="4884345" y="1773933"/>
                  <a:pt x="4888423" y="1780738"/>
                  <a:pt x="4888301" y="1792899"/>
                </a:cubicBezTo>
                <a:cubicBezTo>
                  <a:pt x="4872581" y="1795778"/>
                  <a:pt x="4859560" y="1798700"/>
                  <a:pt x="4849242" y="1801663"/>
                </a:cubicBezTo>
                <a:lnTo>
                  <a:pt x="4830976" y="1808870"/>
                </a:lnTo>
                <a:lnTo>
                  <a:pt x="4876675" y="1869241"/>
                </a:lnTo>
                <a:lnTo>
                  <a:pt x="4880892" y="1867927"/>
                </a:lnTo>
                <a:cubicBezTo>
                  <a:pt x="4888911" y="1865428"/>
                  <a:pt x="4898267" y="1862512"/>
                  <a:pt x="4908959" y="1859180"/>
                </a:cubicBezTo>
                <a:cubicBezTo>
                  <a:pt x="4912402" y="1870229"/>
                  <a:pt x="4909926" y="1881102"/>
                  <a:pt x="4901529" y="1891795"/>
                </a:cubicBezTo>
                <a:lnTo>
                  <a:pt x="4899127" y="1898903"/>
                </a:lnTo>
                <a:lnTo>
                  <a:pt x="4903797" y="1905071"/>
                </a:lnTo>
                <a:lnTo>
                  <a:pt x="4913644" y="1922871"/>
                </a:lnTo>
                <a:lnTo>
                  <a:pt x="4937925" y="1927419"/>
                </a:lnTo>
                <a:cubicBezTo>
                  <a:pt x="4981092" y="1941237"/>
                  <a:pt x="5017104" y="1970917"/>
                  <a:pt x="5045961" y="2016462"/>
                </a:cubicBezTo>
                <a:cubicBezTo>
                  <a:pt x="5038471" y="2055158"/>
                  <a:pt x="5045567" y="2115569"/>
                  <a:pt x="5067251" y="2197692"/>
                </a:cubicBezTo>
                <a:cubicBezTo>
                  <a:pt x="5081536" y="2249800"/>
                  <a:pt x="5092363" y="2292380"/>
                  <a:pt x="5099733" y="2325433"/>
                </a:cubicBezTo>
                <a:lnTo>
                  <a:pt x="5102175" y="2337680"/>
                </a:lnTo>
                <a:lnTo>
                  <a:pt x="5146344" y="2309428"/>
                </a:lnTo>
                <a:cubicBezTo>
                  <a:pt x="5166601" y="2295032"/>
                  <a:pt x="5197090" y="2269367"/>
                  <a:pt x="5237812" y="2232436"/>
                </a:cubicBezTo>
                <a:cubicBezTo>
                  <a:pt x="5258175" y="2213970"/>
                  <a:pt x="5276293" y="2198223"/>
                  <a:pt x="5292164" y="2185197"/>
                </a:cubicBezTo>
                <a:lnTo>
                  <a:pt x="5298762" y="2180206"/>
                </a:lnTo>
                <a:lnTo>
                  <a:pt x="5267328" y="2086850"/>
                </a:lnTo>
                <a:cubicBezTo>
                  <a:pt x="5210213" y="1934969"/>
                  <a:pt x="5143192" y="1826578"/>
                  <a:pt x="5066263" y="1761673"/>
                </a:cubicBezTo>
                <a:lnTo>
                  <a:pt x="4873144" y="1714046"/>
                </a:lnTo>
                <a:lnTo>
                  <a:pt x="4878515" y="1705047"/>
                </a:lnTo>
                <a:cubicBezTo>
                  <a:pt x="4877367" y="1701364"/>
                  <a:pt x="4867886" y="1702299"/>
                  <a:pt x="4850066" y="1707853"/>
                </a:cubicBezTo>
                <a:lnTo>
                  <a:pt x="4848453" y="1707956"/>
                </a:lnTo>
                <a:close/>
                <a:moveTo>
                  <a:pt x="4382692" y="1544451"/>
                </a:moveTo>
                <a:lnTo>
                  <a:pt x="4375911" y="1545154"/>
                </a:lnTo>
                <a:lnTo>
                  <a:pt x="4381320" y="1547270"/>
                </a:lnTo>
                <a:lnTo>
                  <a:pt x="4382691" y="1544456"/>
                </a:lnTo>
                <a:close/>
                <a:moveTo>
                  <a:pt x="1005461" y="1355736"/>
                </a:moveTo>
                <a:lnTo>
                  <a:pt x="994480" y="1365756"/>
                </a:lnTo>
                <a:cubicBezTo>
                  <a:pt x="990330" y="1370080"/>
                  <a:pt x="987913" y="1373357"/>
                  <a:pt x="987237" y="1375588"/>
                </a:cubicBezTo>
                <a:cubicBezTo>
                  <a:pt x="982541" y="1364929"/>
                  <a:pt x="983950" y="1358434"/>
                  <a:pt x="991468" y="1356090"/>
                </a:cubicBezTo>
                <a:close/>
                <a:moveTo>
                  <a:pt x="2519327" y="1151004"/>
                </a:moveTo>
                <a:lnTo>
                  <a:pt x="2427653" y="1170771"/>
                </a:lnTo>
                <a:lnTo>
                  <a:pt x="2444928" y="1208603"/>
                </a:lnTo>
                <a:cubicBezTo>
                  <a:pt x="2464955" y="1241846"/>
                  <a:pt x="2492086" y="1258812"/>
                  <a:pt x="2526322" y="1259506"/>
                </a:cubicBezTo>
                <a:cubicBezTo>
                  <a:pt x="2517294" y="1248180"/>
                  <a:pt x="2512246" y="1233088"/>
                  <a:pt x="2511181" y="1214230"/>
                </a:cubicBezTo>
                <a:close/>
                <a:moveTo>
                  <a:pt x="4434675" y="1137417"/>
                </a:moveTo>
                <a:cubicBezTo>
                  <a:pt x="4374746" y="1148014"/>
                  <a:pt x="4353438" y="1203139"/>
                  <a:pt x="4370749" y="1302783"/>
                </a:cubicBezTo>
                <a:cubicBezTo>
                  <a:pt x="4375364" y="1328615"/>
                  <a:pt x="4381261" y="1351396"/>
                  <a:pt x="4388440" y="1371125"/>
                </a:cubicBezTo>
                <a:cubicBezTo>
                  <a:pt x="4409980" y="1430317"/>
                  <a:pt x="4443064" y="1462043"/>
                  <a:pt x="4487695" y="1466316"/>
                </a:cubicBezTo>
                <a:cubicBezTo>
                  <a:pt x="4487180" y="1438197"/>
                  <a:pt x="4473091" y="1406226"/>
                  <a:pt x="4445434" y="1370408"/>
                </a:cubicBezTo>
                <a:cubicBezTo>
                  <a:pt x="4462974" y="1364941"/>
                  <a:pt x="4468194" y="1355232"/>
                  <a:pt x="4461101" y="1341285"/>
                </a:cubicBezTo>
                <a:cubicBezTo>
                  <a:pt x="4445548" y="1317853"/>
                  <a:pt x="4437197" y="1304292"/>
                  <a:pt x="4436049" y="1300609"/>
                </a:cubicBezTo>
                <a:cubicBezTo>
                  <a:pt x="4456096" y="1294361"/>
                  <a:pt x="4462102" y="1278352"/>
                  <a:pt x="4454068" y="1252575"/>
                </a:cubicBezTo>
                <a:cubicBezTo>
                  <a:pt x="4442384" y="1223896"/>
                  <a:pt x="4433248" y="1216641"/>
                  <a:pt x="4426670" y="1230813"/>
                </a:cubicBezTo>
                <a:cubicBezTo>
                  <a:pt x="4427300" y="1206378"/>
                  <a:pt x="4429653" y="1187461"/>
                  <a:pt x="4433727" y="1174074"/>
                </a:cubicBezTo>
                <a:cubicBezTo>
                  <a:pt x="4434874" y="1177757"/>
                  <a:pt x="4438528" y="1180659"/>
                  <a:pt x="4444687" y="1182775"/>
                </a:cubicBezTo>
                <a:cubicBezTo>
                  <a:pt x="4447193" y="1181994"/>
                  <a:pt x="4447300" y="1177926"/>
                  <a:pt x="4445004" y="1170560"/>
                </a:cubicBezTo>
                <a:cubicBezTo>
                  <a:pt x="4436338" y="1169220"/>
                  <a:pt x="4432894" y="1158170"/>
                  <a:pt x="4434675" y="1137417"/>
                </a:cubicBezTo>
                <a:close/>
                <a:moveTo>
                  <a:pt x="2970670" y="1079134"/>
                </a:moveTo>
                <a:cubicBezTo>
                  <a:pt x="2932795" y="1076798"/>
                  <a:pt x="2856016" y="1086082"/>
                  <a:pt x="2740335" y="1106986"/>
                </a:cubicBezTo>
                <a:lnTo>
                  <a:pt x="2720078" y="1110832"/>
                </a:lnTo>
                <a:lnTo>
                  <a:pt x="2716290" y="1194238"/>
                </a:lnTo>
                <a:cubicBezTo>
                  <a:pt x="2705944" y="1258065"/>
                  <a:pt x="2681297" y="1298067"/>
                  <a:pt x="2642353" y="1314246"/>
                </a:cubicBezTo>
                <a:cubicBezTo>
                  <a:pt x="2652377" y="1311121"/>
                  <a:pt x="2563431" y="1290359"/>
                  <a:pt x="2375518" y="1251967"/>
                </a:cubicBezTo>
                <a:cubicBezTo>
                  <a:pt x="2326832" y="1242396"/>
                  <a:pt x="2194251" y="1257425"/>
                  <a:pt x="1977778" y="1297054"/>
                </a:cubicBezTo>
                <a:lnTo>
                  <a:pt x="1907357" y="1310353"/>
                </a:lnTo>
                <a:lnTo>
                  <a:pt x="1895664" y="1323278"/>
                </a:lnTo>
                <a:cubicBezTo>
                  <a:pt x="1861594" y="1355106"/>
                  <a:pt x="1794017" y="1406470"/>
                  <a:pt x="1692938" y="1477363"/>
                </a:cubicBezTo>
                <a:cubicBezTo>
                  <a:pt x="1599911" y="1542718"/>
                  <a:pt x="1560098" y="1615723"/>
                  <a:pt x="1573505" y="1696384"/>
                </a:cubicBezTo>
                <a:cubicBezTo>
                  <a:pt x="1576699" y="1717609"/>
                  <a:pt x="1581683" y="1737520"/>
                  <a:pt x="1588454" y="1756114"/>
                </a:cubicBezTo>
                <a:cubicBezTo>
                  <a:pt x="1635865" y="1886275"/>
                  <a:pt x="1770967" y="1951985"/>
                  <a:pt x="1993762" y="1953252"/>
                </a:cubicBezTo>
                <a:cubicBezTo>
                  <a:pt x="2096357" y="1953088"/>
                  <a:pt x="2269462" y="1929406"/>
                  <a:pt x="2513075" y="1882203"/>
                </a:cubicBezTo>
                <a:lnTo>
                  <a:pt x="2618763" y="1861137"/>
                </a:lnTo>
                <a:lnTo>
                  <a:pt x="2699384" y="1817599"/>
                </a:lnTo>
                <a:cubicBezTo>
                  <a:pt x="2725601" y="1801348"/>
                  <a:pt x="2747077" y="1785563"/>
                  <a:pt x="2763811" y="1770247"/>
                </a:cubicBezTo>
                <a:cubicBezTo>
                  <a:pt x="2828328" y="1713783"/>
                  <a:pt x="2906318" y="1493534"/>
                  <a:pt x="2997787" y="1109500"/>
                </a:cubicBezTo>
                <a:lnTo>
                  <a:pt x="3005783" y="1081557"/>
                </a:lnTo>
                <a:close/>
                <a:moveTo>
                  <a:pt x="542713" y="1047506"/>
                </a:moveTo>
                <a:cubicBezTo>
                  <a:pt x="568813" y="1047452"/>
                  <a:pt x="597208" y="1054762"/>
                  <a:pt x="627899" y="1069439"/>
                </a:cubicBezTo>
                <a:cubicBezTo>
                  <a:pt x="686776" y="1099568"/>
                  <a:pt x="726646" y="1143702"/>
                  <a:pt x="747515" y="1201840"/>
                </a:cubicBezTo>
                <a:cubicBezTo>
                  <a:pt x="777957" y="1286281"/>
                  <a:pt x="771613" y="1346966"/>
                  <a:pt x="728482" y="1383891"/>
                </a:cubicBezTo>
                <a:lnTo>
                  <a:pt x="675767" y="1411495"/>
                </a:lnTo>
                <a:lnTo>
                  <a:pt x="673742" y="1413608"/>
                </a:lnTo>
                <a:cubicBezTo>
                  <a:pt x="652353" y="1428102"/>
                  <a:pt x="625621" y="1440348"/>
                  <a:pt x="593546" y="1450345"/>
                </a:cubicBezTo>
                <a:cubicBezTo>
                  <a:pt x="468801" y="1489224"/>
                  <a:pt x="370758" y="1463220"/>
                  <a:pt x="299415" y="1372334"/>
                </a:cubicBezTo>
                <a:cubicBezTo>
                  <a:pt x="299536" y="1360174"/>
                  <a:pt x="305519" y="1354274"/>
                  <a:pt x="317360" y="1354619"/>
                </a:cubicBezTo>
                <a:cubicBezTo>
                  <a:pt x="332762" y="1353859"/>
                  <a:pt x="346443" y="1347575"/>
                  <a:pt x="358408" y="1335770"/>
                </a:cubicBezTo>
                <a:cubicBezTo>
                  <a:pt x="354964" y="1324720"/>
                  <a:pt x="350374" y="1309992"/>
                  <a:pt x="344635" y="1291578"/>
                </a:cubicBezTo>
                <a:cubicBezTo>
                  <a:pt x="342462" y="1272057"/>
                  <a:pt x="340228" y="1258615"/>
                  <a:pt x="337932" y="1251249"/>
                </a:cubicBezTo>
                <a:cubicBezTo>
                  <a:pt x="332311" y="1220680"/>
                  <a:pt x="339624" y="1200223"/>
                  <a:pt x="359859" y="1189876"/>
                </a:cubicBezTo>
                <a:cubicBezTo>
                  <a:pt x="353760" y="1207934"/>
                  <a:pt x="354274" y="1215855"/>
                  <a:pt x="361398" y="1213635"/>
                </a:cubicBezTo>
                <a:cubicBezTo>
                  <a:pt x="367380" y="1207730"/>
                  <a:pt x="373995" y="1197586"/>
                  <a:pt x="381243" y="1183211"/>
                </a:cubicBezTo>
                <a:cubicBezTo>
                  <a:pt x="397131" y="1133815"/>
                  <a:pt x="388464" y="1112277"/>
                  <a:pt x="355238" y="1118592"/>
                </a:cubicBezTo>
                <a:cubicBezTo>
                  <a:pt x="386802" y="1100675"/>
                  <a:pt x="420662" y="1090122"/>
                  <a:pt x="456817" y="1086934"/>
                </a:cubicBezTo>
                <a:lnTo>
                  <a:pt x="495772" y="1087450"/>
                </a:lnTo>
                <a:lnTo>
                  <a:pt x="495176" y="1083531"/>
                </a:lnTo>
                <a:cubicBezTo>
                  <a:pt x="491107" y="1072679"/>
                  <a:pt x="483147" y="1068090"/>
                  <a:pt x="471297" y="1069763"/>
                </a:cubicBezTo>
                <a:cubicBezTo>
                  <a:pt x="492808" y="1054980"/>
                  <a:pt x="516613" y="1047561"/>
                  <a:pt x="542713" y="1047506"/>
                </a:cubicBezTo>
                <a:close/>
                <a:moveTo>
                  <a:pt x="2473302" y="930607"/>
                </a:moveTo>
                <a:cubicBezTo>
                  <a:pt x="2417026" y="944106"/>
                  <a:pt x="2396293" y="1001072"/>
                  <a:pt x="2411097" y="1101497"/>
                </a:cubicBezTo>
                <a:lnTo>
                  <a:pt x="2421511" y="1145566"/>
                </a:lnTo>
                <a:lnTo>
                  <a:pt x="2436777" y="1139860"/>
                </a:lnTo>
                <a:cubicBezTo>
                  <a:pt x="2461367" y="1130934"/>
                  <a:pt x="2488220" y="1121428"/>
                  <a:pt x="2517337" y="1111343"/>
                </a:cubicBezTo>
                <a:lnTo>
                  <a:pt x="2526100" y="1108061"/>
                </a:lnTo>
                <a:lnTo>
                  <a:pt x="2530469" y="1080958"/>
                </a:lnTo>
                <a:cubicBezTo>
                  <a:pt x="2530603" y="1063746"/>
                  <a:pt x="2527356" y="1051123"/>
                  <a:pt x="2520728" y="1043089"/>
                </a:cubicBezTo>
                <a:cubicBezTo>
                  <a:pt x="2522813" y="1058598"/>
                  <a:pt x="2521817" y="1073051"/>
                  <a:pt x="2517744" y="1086438"/>
                </a:cubicBezTo>
                <a:cubicBezTo>
                  <a:pt x="2512311" y="1104294"/>
                  <a:pt x="2505475" y="1104404"/>
                  <a:pt x="2497229" y="1086771"/>
                </a:cubicBezTo>
                <a:cubicBezTo>
                  <a:pt x="2507251" y="1083647"/>
                  <a:pt x="2502453" y="1077065"/>
                  <a:pt x="2482825" y="1067020"/>
                </a:cubicBezTo>
                <a:cubicBezTo>
                  <a:pt x="2457043" y="1054856"/>
                  <a:pt x="2451200" y="1040519"/>
                  <a:pt x="2465296" y="1024004"/>
                </a:cubicBezTo>
                <a:cubicBezTo>
                  <a:pt x="2481994" y="1051121"/>
                  <a:pt x="2488834" y="1051009"/>
                  <a:pt x="2485812" y="1023671"/>
                </a:cubicBezTo>
                <a:cubicBezTo>
                  <a:pt x="2477470" y="961629"/>
                  <a:pt x="2473302" y="930607"/>
                  <a:pt x="2473302" y="930607"/>
                </a:cubicBezTo>
                <a:close/>
                <a:moveTo>
                  <a:pt x="3517944" y="743958"/>
                </a:moveTo>
                <a:lnTo>
                  <a:pt x="3517507" y="745046"/>
                </a:lnTo>
                <a:cubicBezTo>
                  <a:pt x="3516149" y="749510"/>
                  <a:pt x="3515756" y="752663"/>
                  <a:pt x="3516330" y="754505"/>
                </a:cubicBezTo>
                <a:cubicBezTo>
                  <a:pt x="3518624" y="761866"/>
                  <a:pt x="3541954" y="797017"/>
                  <a:pt x="3586309" y="859953"/>
                </a:cubicBezTo>
                <a:cubicBezTo>
                  <a:pt x="3607916" y="889580"/>
                  <a:pt x="3612815" y="902826"/>
                  <a:pt x="3601013" y="899686"/>
                </a:cubicBezTo>
                <a:lnTo>
                  <a:pt x="3591040" y="894747"/>
                </a:lnTo>
                <a:lnTo>
                  <a:pt x="3600512" y="905523"/>
                </a:lnTo>
                <a:cubicBezTo>
                  <a:pt x="3614055" y="922511"/>
                  <a:pt x="3635516" y="951677"/>
                  <a:pt x="3664895" y="993020"/>
                </a:cubicBezTo>
                <a:cubicBezTo>
                  <a:pt x="3654873" y="996143"/>
                  <a:pt x="3641878" y="994137"/>
                  <a:pt x="3625903" y="986993"/>
                </a:cubicBezTo>
                <a:cubicBezTo>
                  <a:pt x="3630283" y="1009868"/>
                  <a:pt x="3639569" y="1035254"/>
                  <a:pt x="3653764" y="1063151"/>
                </a:cubicBezTo>
                <a:cubicBezTo>
                  <a:pt x="3671399" y="1102093"/>
                  <a:pt x="3681367" y="1125251"/>
                  <a:pt x="3683662" y="1132613"/>
                </a:cubicBezTo>
                <a:cubicBezTo>
                  <a:pt x="3678131" y="1106056"/>
                  <a:pt x="3682207" y="1092669"/>
                  <a:pt x="3695883" y="1092447"/>
                </a:cubicBezTo>
                <a:cubicBezTo>
                  <a:pt x="3692981" y="1120621"/>
                  <a:pt x="3690960" y="1144734"/>
                  <a:pt x="3689821" y="1164784"/>
                </a:cubicBezTo>
                <a:lnTo>
                  <a:pt x="3689499" y="1184721"/>
                </a:lnTo>
                <a:lnTo>
                  <a:pt x="3706514" y="1164250"/>
                </a:lnTo>
                <a:cubicBezTo>
                  <a:pt x="3727316" y="1126899"/>
                  <a:pt x="3733533" y="1082445"/>
                  <a:pt x="3725164" y="1030892"/>
                </a:cubicBezTo>
                <a:cubicBezTo>
                  <a:pt x="3722376" y="1013707"/>
                  <a:pt x="3717966" y="995734"/>
                  <a:pt x="3711935" y="976972"/>
                </a:cubicBezTo>
                <a:cubicBezTo>
                  <a:pt x="3705903" y="958210"/>
                  <a:pt x="3698251" y="938659"/>
                  <a:pt x="3688978" y="918317"/>
                </a:cubicBezTo>
                <a:cubicBezTo>
                  <a:pt x="3656483" y="851685"/>
                  <a:pt x="3615523" y="801830"/>
                  <a:pt x="3566113" y="768750"/>
                </a:cubicBezTo>
                <a:cubicBezTo>
                  <a:pt x="3551404" y="759195"/>
                  <a:pt x="3537011" y="751434"/>
                  <a:pt x="3522932" y="745469"/>
                </a:cubicBezTo>
                <a:close/>
                <a:moveTo>
                  <a:pt x="3144655" y="734024"/>
                </a:moveTo>
                <a:cubicBezTo>
                  <a:pt x="3065096" y="754779"/>
                  <a:pt x="3029545" y="816364"/>
                  <a:pt x="3038000" y="918768"/>
                </a:cubicBezTo>
                <a:lnTo>
                  <a:pt x="3046344" y="959384"/>
                </a:lnTo>
                <a:lnTo>
                  <a:pt x="3056027" y="934220"/>
                </a:lnTo>
                <a:cubicBezTo>
                  <a:pt x="3078652" y="883395"/>
                  <a:pt x="3104488" y="840172"/>
                  <a:pt x="3133535" y="804551"/>
                </a:cubicBezTo>
                <a:lnTo>
                  <a:pt x="3148236" y="789291"/>
                </a:lnTo>
                <a:lnTo>
                  <a:pt x="3148119" y="787487"/>
                </a:lnTo>
                <a:cubicBezTo>
                  <a:pt x="3145809" y="751845"/>
                  <a:pt x="3144655" y="734024"/>
                  <a:pt x="3144655" y="734024"/>
                </a:cubicBezTo>
                <a:close/>
                <a:moveTo>
                  <a:pt x="4159337" y="717908"/>
                </a:moveTo>
                <a:lnTo>
                  <a:pt x="4175842" y="730220"/>
                </a:lnTo>
                <a:cubicBezTo>
                  <a:pt x="4173303" y="747170"/>
                  <a:pt x="4169108" y="752518"/>
                  <a:pt x="4163248" y="746263"/>
                </a:cubicBezTo>
                <a:cubicBezTo>
                  <a:pt x="4157388" y="740008"/>
                  <a:pt x="4154519" y="730805"/>
                  <a:pt x="4154641" y="718645"/>
                </a:cubicBezTo>
                <a:close/>
                <a:moveTo>
                  <a:pt x="3543873" y="712210"/>
                </a:moveTo>
                <a:lnTo>
                  <a:pt x="3528430" y="715482"/>
                </a:lnTo>
                <a:lnTo>
                  <a:pt x="3566860" y="738217"/>
                </a:lnTo>
                <a:cubicBezTo>
                  <a:pt x="3610035" y="773240"/>
                  <a:pt x="3647873" y="824069"/>
                  <a:pt x="3680370" y="890699"/>
                </a:cubicBezTo>
                <a:cubicBezTo>
                  <a:pt x="3715594" y="966077"/>
                  <a:pt x="3747098" y="1030400"/>
                  <a:pt x="3774881" y="1083667"/>
                </a:cubicBezTo>
                <a:lnTo>
                  <a:pt x="3782716" y="1098304"/>
                </a:lnTo>
                <a:lnTo>
                  <a:pt x="3782749" y="1098109"/>
                </a:lnTo>
                <a:cubicBezTo>
                  <a:pt x="3783141" y="1076729"/>
                  <a:pt x="3780724" y="1053312"/>
                  <a:pt x="3775497" y="1027861"/>
                </a:cubicBezTo>
                <a:cubicBezTo>
                  <a:pt x="3772014" y="1010892"/>
                  <a:pt x="3767281" y="993020"/>
                  <a:pt x="3761300" y="974243"/>
                </a:cubicBezTo>
                <a:cubicBezTo>
                  <a:pt x="3755319" y="955465"/>
                  <a:pt x="3748089" y="935782"/>
                  <a:pt x="3739609" y="915194"/>
                </a:cubicBezTo>
                <a:cubicBezTo>
                  <a:pt x="3710288" y="847572"/>
                  <a:pt x="3676209" y="795573"/>
                  <a:pt x="3637381" y="759194"/>
                </a:cubicBezTo>
                <a:cubicBezTo>
                  <a:pt x="3602780" y="727558"/>
                  <a:pt x="3571609" y="711896"/>
                  <a:pt x="3543873" y="712210"/>
                </a:cubicBezTo>
                <a:close/>
                <a:moveTo>
                  <a:pt x="4107069" y="678931"/>
                </a:moveTo>
                <a:cubicBezTo>
                  <a:pt x="4110390" y="702135"/>
                  <a:pt x="4104352" y="714119"/>
                  <a:pt x="4088945" y="714880"/>
                </a:cubicBezTo>
                <a:cubicBezTo>
                  <a:pt x="4073543" y="715640"/>
                  <a:pt x="4066986" y="719704"/>
                  <a:pt x="4069282" y="727069"/>
                </a:cubicBezTo>
                <a:cubicBezTo>
                  <a:pt x="4082272" y="731102"/>
                  <a:pt x="4099335" y="741943"/>
                  <a:pt x="4120475" y="759594"/>
                </a:cubicBezTo>
                <a:cubicBezTo>
                  <a:pt x="4141620" y="777243"/>
                  <a:pt x="4159893" y="785691"/>
                  <a:pt x="4175300" y="784930"/>
                </a:cubicBezTo>
                <a:cubicBezTo>
                  <a:pt x="4180312" y="757107"/>
                  <a:pt x="4181097" y="737669"/>
                  <a:pt x="4177655" y="726624"/>
                </a:cubicBezTo>
                <a:cubicBezTo>
                  <a:pt x="4175933" y="721100"/>
                  <a:pt x="4173155" y="717672"/>
                  <a:pt x="4169317" y="716345"/>
                </a:cubicBezTo>
                <a:lnTo>
                  <a:pt x="4159337" y="717908"/>
                </a:lnTo>
                <a:lnTo>
                  <a:pt x="4145756" y="707779"/>
                </a:lnTo>
                <a:cubicBezTo>
                  <a:pt x="4119965" y="688546"/>
                  <a:pt x="4107069" y="678931"/>
                  <a:pt x="4107069" y="678931"/>
                </a:cubicBezTo>
                <a:close/>
                <a:moveTo>
                  <a:pt x="3469789" y="656235"/>
                </a:moveTo>
                <a:cubicBezTo>
                  <a:pt x="3486997" y="655354"/>
                  <a:pt x="3505179" y="656978"/>
                  <a:pt x="3524335" y="661107"/>
                </a:cubicBezTo>
                <a:cubicBezTo>
                  <a:pt x="3603466" y="676843"/>
                  <a:pt x="3672356" y="752335"/>
                  <a:pt x="3731001" y="887576"/>
                </a:cubicBezTo>
                <a:cubicBezTo>
                  <a:pt x="3816465" y="1091222"/>
                  <a:pt x="3876001" y="1216088"/>
                  <a:pt x="3909609" y="1262175"/>
                </a:cubicBezTo>
                <a:cubicBezTo>
                  <a:pt x="3919211" y="1275342"/>
                  <a:pt x="3932813" y="1290041"/>
                  <a:pt x="3950414" y="1306271"/>
                </a:cubicBezTo>
                <a:lnTo>
                  <a:pt x="3957546" y="1312134"/>
                </a:lnTo>
                <a:lnTo>
                  <a:pt x="4017372" y="1346224"/>
                </a:lnTo>
                <a:lnTo>
                  <a:pt x="4028797" y="1351806"/>
                </a:lnTo>
                <a:lnTo>
                  <a:pt x="4043417" y="1343065"/>
                </a:lnTo>
                <a:cubicBezTo>
                  <a:pt x="4093006" y="1313217"/>
                  <a:pt x="4152374" y="1276912"/>
                  <a:pt x="4221521" y="1234151"/>
                </a:cubicBezTo>
                <a:cubicBezTo>
                  <a:pt x="4352872" y="1152810"/>
                  <a:pt x="4463545" y="1102159"/>
                  <a:pt x="4553543" y="1082191"/>
                </a:cubicBezTo>
                <a:cubicBezTo>
                  <a:pt x="4621083" y="1113661"/>
                  <a:pt x="4666484" y="1184352"/>
                  <a:pt x="4689745" y="1294264"/>
                </a:cubicBezTo>
                <a:cubicBezTo>
                  <a:pt x="4707032" y="1382805"/>
                  <a:pt x="4698307" y="1449914"/>
                  <a:pt x="4663571" y="1495585"/>
                </a:cubicBezTo>
                <a:lnTo>
                  <a:pt x="4633355" y="1522404"/>
                </a:lnTo>
                <a:lnTo>
                  <a:pt x="4720311" y="1536194"/>
                </a:lnTo>
                <a:cubicBezTo>
                  <a:pt x="4823188" y="1552609"/>
                  <a:pt x="4901686" y="1578644"/>
                  <a:pt x="4955814" y="1614298"/>
                </a:cubicBezTo>
                <a:cubicBezTo>
                  <a:pt x="5134224" y="1716253"/>
                  <a:pt x="5258165" y="1869271"/>
                  <a:pt x="5327638" y="2073358"/>
                </a:cubicBezTo>
                <a:lnTo>
                  <a:pt x="5348303" y="2146101"/>
                </a:lnTo>
                <a:lnTo>
                  <a:pt x="5387153" y="2125291"/>
                </a:lnTo>
                <a:cubicBezTo>
                  <a:pt x="5439382" y="2105982"/>
                  <a:pt x="5485969" y="2115703"/>
                  <a:pt x="5526913" y="2154454"/>
                </a:cubicBezTo>
                <a:cubicBezTo>
                  <a:pt x="5540900" y="2166256"/>
                  <a:pt x="5553253" y="2179702"/>
                  <a:pt x="5563970" y="2194795"/>
                </a:cubicBezTo>
                <a:lnTo>
                  <a:pt x="5575442" y="2215936"/>
                </a:lnTo>
                <a:lnTo>
                  <a:pt x="5578855" y="2205427"/>
                </a:lnTo>
                <a:cubicBezTo>
                  <a:pt x="5591232" y="2183390"/>
                  <a:pt x="5610470" y="2172344"/>
                  <a:pt x="5636571" y="2172290"/>
                </a:cubicBezTo>
                <a:cubicBezTo>
                  <a:pt x="5689918" y="2175863"/>
                  <a:pt x="5717787" y="2203539"/>
                  <a:pt x="5720179" y="2255313"/>
                </a:cubicBezTo>
                <a:cubicBezTo>
                  <a:pt x="5723410" y="2274504"/>
                  <a:pt x="5732331" y="2289903"/>
                  <a:pt x="5746947" y="2301510"/>
                </a:cubicBezTo>
                <a:cubicBezTo>
                  <a:pt x="5748095" y="2305193"/>
                  <a:pt x="5743445" y="2316739"/>
                  <a:pt x="5733002" y="2336157"/>
                </a:cubicBezTo>
                <a:cubicBezTo>
                  <a:pt x="5723916" y="2351106"/>
                  <a:pt x="5725896" y="2370692"/>
                  <a:pt x="5738942" y="2394907"/>
                </a:cubicBezTo>
                <a:cubicBezTo>
                  <a:pt x="5710804" y="2401656"/>
                  <a:pt x="5682016" y="2397497"/>
                  <a:pt x="5652579" y="2382431"/>
                </a:cubicBezTo>
                <a:lnTo>
                  <a:pt x="5614206" y="2355975"/>
                </a:lnTo>
                <a:lnTo>
                  <a:pt x="5616288" y="2375060"/>
                </a:lnTo>
                <a:cubicBezTo>
                  <a:pt x="5621279" y="2470467"/>
                  <a:pt x="5606026" y="2531782"/>
                  <a:pt x="5570523" y="2559005"/>
                </a:cubicBezTo>
                <a:cubicBezTo>
                  <a:pt x="5540244" y="2576524"/>
                  <a:pt x="5486007" y="2583326"/>
                  <a:pt x="5407812" y="2579416"/>
                </a:cubicBezTo>
                <a:lnTo>
                  <a:pt x="5382535" y="2578779"/>
                </a:lnTo>
                <a:lnTo>
                  <a:pt x="5379393" y="2609923"/>
                </a:lnTo>
                <a:cubicBezTo>
                  <a:pt x="5354400" y="2768898"/>
                  <a:pt x="5287347" y="2900741"/>
                  <a:pt x="5178231" y="3005449"/>
                </a:cubicBezTo>
                <a:cubicBezTo>
                  <a:pt x="5151895" y="3033856"/>
                  <a:pt x="5103598" y="3067088"/>
                  <a:pt x="5033343" y="3105147"/>
                </a:cubicBezTo>
                <a:cubicBezTo>
                  <a:pt x="4960669" y="3147996"/>
                  <a:pt x="4908807" y="3182338"/>
                  <a:pt x="4877760" y="3208178"/>
                </a:cubicBezTo>
                <a:cubicBezTo>
                  <a:pt x="4798861" y="3281247"/>
                  <a:pt x="4742200" y="3381727"/>
                  <a:pt x="4707761" y="3509622"/>
                </a:cubicBezTo>
                <a:lnTo>
                  <a:pt x="4699349" y="3547156"/>
                </a:lnTo>
                <a:lnTo>
                  <a:pt x="4693286" y="3620343"/>
                </a:lnTo>
                <a:cubicBezTo>
                  <a:pt x="4690155" y="3714492"/>
                  <a:pt x="4701501" y="3802992"/>
                  <a:pt x="4727323" y="3885845"/>
                </a:cubicBezTo>
                <a:cubicBezTo>
                  <a:pt x="4745687" y="3944765"/>
                  <a:pt x="4782209" y="4022258"/>
                  <a:pt x="4836897" y="4118335"/>
                </a:cubicBezTo>
                <a:lnTo>
                  <a:pt x="4876505" y="4208960"/>
                </a:lnTo>
                <a:lnTo>
                  <a:pt x="4881520" y="4212973"/>
                </a:lnTo>
                <a:lnTo>
                  <a:pt x="4881931" y="4218006"/>
                </a:lnTo>
                <a:lnTo>
                  <a:pt x="4887303" y="4223827"/>
                </a:lnTo>
                <a:lnTo>
                  <a:pt x="4889478" y="4238649"/>
                </a:lnTo>
                <a:lnTo>
                  <a:pt x="4882269" y="4222152"/>
                </a:lnTo>
                <a:lnTo>
                  <a:pt x="4882754" y="4228087"/>
                </a:lnTo>
                <a:lnTo>
                  <a:pt x="4873044" y="4208374"/>
                </a:lnTo>
                <a:lnTo>
                  <a:pt x="4865340" y="4200024"/>
                </a:lnTo>
                <a:lnTo>
                  <a:pt x="4814449" y="4159297"/>
                </a:lnTo>
                <a:lnTo>
                  <a:pt x="4825766" y="4188467"/>
                </a:lnTo>
                <a:cubicBezTo>
                  <a:pt x="4825766" y="4188467"/>
                  <a:pt x="4822999" y="4187309"/>
                  <a:pt x="4817465" y="4184993"/>
                </a:cubicBezTo>
                <a:lnTo>
                  <a:pt x="4797588" y="4176675"/>
                </a:lnTo>
                <a:lnTo>
                  <a:pt x="4800536" y="4183673"/>
                </a:lnTo>
                <a:lnTo>
                  <a:pt x="4793641" y="4182050"/>
                </a:lnTo>
                <a:lnTo>
                  <a:pt x="4811920" y="4309436"/>
                </a:lnTo>
                <a:lnTo>
                  <a:pt x="4802715" y="4439486"/>
                </a:lnTo>
                <a:lnTo>
                  <a:pt x="4803428" y="4444461"/>
                </a:lnTo>
                <a:lnTo>
                  <a:pt x="4827396" y="4450055"/>
                </a:lnTo>
                <a:lnTo>
                  <a:pt x="4829259" y="4450012"/>
                </a:lnTo>
                <a:lnTo>
                  <a:pt x="4822578" y="4456100"/>
                </a:lnTo>
                <a:cubicBezTo>
                  <a:pt x="4812346" y="4467370"/>
                  <a:pt x="4806444" y="4479312"/>
                  <a:pt x="4804877" y="4491917"/>
                </a:cubicBezTo>
                <a:cubicBezTo>
                  <a:pt x="4807383" y="4491136"/>
                  <a:pt x="4811034" y="4494039"/>
                  <a:pt x="4815836" y="4500624"/>
                </a:cubicBezTo>
                <a:cubicBezTo>
                  <a:pt x="4816985" y="4504307"/>
                  <a:pt x="4815052" y="4506930"/>
                  <a:pt x="4810043" y="4508491"/>
                </a:cubicBezTo>
                <a:lnTo>
                  <a:pt x="4817319" y="4512110"/>
                </a:lnTo>
                <a:lnTo>
                  <a:pt x="4838314" y="4493084"/>
                </a:lnTo>
                <a:cubicBezTo>
                  <a:pt x="4864653" y="4464671"/>
                  <a:pt x="4883406" y="4424485"/>
                  <a:pt x="4894583" y="4372523"/>
                </a:cubicBezTo>
                <a:lnTo>
                  <a:pt x="4882754" y="4228087"/>
                </a:lnTo>
                <a:lnTo>
                  <a:pt x="4890123" y="4243042"/>
                </a:lnTo>
                <a:lnTo>
                  <a:pt x="4889478" y="4238649"/>
                </a:lnTo>
                <a:lnTo>
                  <a:pt x="4901401" y="4265928"/>
                </a:lnTo>
                <a:lnTo>
                  <a:pt x="4920140" y="4303956"/>
                </a:lnTo>
                <a:lnTo>
                  <a:pt x="4920392" y="4309376"/>
                </a:lnTo>
                <a:lnTo>
                  <a:pt x="4923145" y="4315676"/>
                </a:lnTo>
                <a:cubicBezTo>
                  <a:pt x="4946711" y="4461855"/>
                  <a:pt x="4915895" y="4548219"/>
                  <a:pt x="4830700" y="4574771"/>
                </a:cubicBezTo>
                <a:cubicBezTo>
                  <a:pt x="4820964" y="4578816"/>
                  <a:pt x="4810389" y="4580723"/>
                  <a:pt x="4798977" y="4580492"/>
                </a:cubicBezTo>
                <a:lnTo>
                  <a:pt x="4779113" y="4576652"/>
                </a:lnTo>
                <a:lnTo>
                  <a:pt x="4761019" y="4583832"/>
                </a:lnTo>
                <a:cubicBezTo>
                  <a:pt x="4705141" y="4605288"/>
                  <a:pt x="4634793" y="4592871"/>
                  <a:pt x="4549983" y="4546585"/>
                </a:cubicBezTo>
                <a:cubicBezTo>
                  <a:pt x="4448740" y="4485218"/>
                  <a:pt x="4376219" y="4453279"/>
                  <a:pt x="4332426" y="4450771"/>
                </a:cubicBezTo>
                <a:cubicBezTo>
                  <a:pt x="4270931" y="4441657"/>
                  <a:pt x="4202187" y="4446919"/>
                  <a:pt x="4126193" y="4466563"/>
                </a:cubicBezTo>
                <a:cubicBezTo>
                  <a:pt x="4049626" y="4484369"/>
                  <a:pt x="3991099" y="4496550"/>
                  <a:pt x="3950618" y="4503106"/>
                </a:cubicBezTo>
                <a:lnTo>
                  <a:pt x="3921479" y="4507063"/>
                </a:lnTo>
                <a:lnTo>
                  <a:pt x="3890210" y="4520954"/>
                </a:lnTo>
                <a:cubicBezTo>
                  <a:pt x="3862254" y="4532697"/>
                  <a:pt x="3827890" y="4545931"/>
                  <a:pt x="3787120" y="4560658"/>
                </a:cubicBezTo>
                <a:cubicBezTo>
                  <a:pt x="3711947" y="4584087"/>
                  <a:pt x="3652747" y="4614660"/>
                  <a:pt x="3609519" y="4652373"/>
                </a:cubicBezTo>
                <a:cubicBezTo>
                  <a:pt x="3594274" y="4665205"/>
                  <a:pt x="3560387" y="4702027"/>
                  <a:pt x="3507862" y="4762835"/>
                </a:cubicBezTo>
                <a:cubicBezTo>
                  <a:pt x="3457842" y="4822869"/>
                  <a:pt x="3417587" y="4865711"/>
                  <a:pt x="3387098" y="4891376"/>
                </a:cubicBezTo>
                <a:cubicBezTo>
                  <a:pt x="3283100" y="4972268"/>
                  <a:pt x="3200631" y="4941411"/>
                  <a:pt x="3139690" y="4798804"/>
                </a:cubicBezTo>
                <a:lnTo>
                  <a:pt x="3132011" y="4771189"/>
                </a:lnTo>
                <a:lnTo>
                  <a:pt x="3060406" y="4810857"/>
                </a:lnTo>
                <a:cubicBezTo>
                  <a:pt x="3037753" y="4825999"/>
                  <a:pt x="2986402" y="4868263"/>
                  <a:pt x="2906361" y="4937648"/>
                </a:cubicBezTo>
                <a:cubicBezTo>
                  <a:pt x="2829881" y="5005927"/>
                  <a:pt x="2768988" y="5055202"/>
                  <a:pt x="2723682" y="5085486"/>
                </a:cubicBezTo>
                <a:cubicBezTo>
                  <a:pt x="2627595" y="5145732"/>
                  <a:pt x="2548392" y="5159685"/>
                  <a:pt x="2486073" y="5127345"/>
                </a:cubicBezTo>
                <a:lnTo>
                  <a:pt x="2481110" y="5123843"/>
                </a:lnTo>
                <a:lnTo>
                  <a:pt x="2438579" y="5124688"/>
                </a:lnTo>
                <a:lnTo>
                  <a:pt x="2413633" y="5139352"/>
                </a:lnTo>
                <a:cubicBezTo>
                  <a:pt x="2383114" y="5151136"/>
                  <a:pt x="2348697" y="5152899"/>
                  <a:pt x="2310385" y="5144640"/>
                </a:cubicBezTo>
                <a:cubicBezTo>
                  <a:pt x="2231254" y="5128905"/>
                  <a:pt x="2162364" y="5053413"/>
                  <a:pt x="2103718" y="4918171"/>
                </a:cubicBezTo>
                <a:cubicBezTo>
                  <a:pt x="2018255" y="4714525"/>
                  <a:pt x="1958719" y="4589659"/>
                  <a:pt x="1925111" y="4543573"/>
                </a:cubicBezTo>
                <a:cubicBezTo>
                  <a:pt x="1915509" y="4530405"/>
                  <a:pt x="1901907" y="4515706"/>
                  <a:pt x="1884306" y="4499476"/>
                </a:cubicBezTo>
                <a:lnTo>
                  <a:pt x="1877174" y="4493613"/>
                </a:lnTo>
                <a:lnTo>
                  <a:pt x="1817348" y="4459523"/>
                </a:lnTo>
                <a:lnTo>
                  <a:pt x="1805923" y="4453943"/>
                </a:lnTo>
                <a:lnTo>
                  <a:pt x="1791303" y="4462682"/>
                </a:lnTo>
                <a:cubicBezTo>
                  <a:pt x="1741714" y="4492531"/>
                  <a:pt x="1682345" y="4528835"/>
                  <a:pt x="1613198" y="4571596"/>
                </a:cubicBezTo>
                <a:cubicBezTo>
                  <a:pt x="1481847" y="4652937"/>
                  <a:pt x="1371175" y="4703588"/>
                  <a:pt x="1281177" y="4723556"/>
                </a:cubicBezTo>
                <a:cubicBezTo>
                  <a:pt x="1213636" y="4692086"/>
                  <a:pt x="1168237" y="4621396"/>
                  <a:pt x="1144975" y="4511484"/>
                </a:cubicBezTo>
                <a:cubicBezTo>
                  <a:pt x="1127689" y="4422943"/>
                  <a:pt x="1136412" y="4355834"/>
                  <a:pt x="1171148" y="4310162"/>
                </a:cubicBezTo>
                <a:lnTo>
                  <a:pt x="1201364" y="4283344"/>
                </a:lnTo>
                <a:lnTo>
                  <a:pt x="1114409" y="4269554"/>
                </a:lnTo>
                <a:cubicBezTo>
                  <a:pt x="1011531" y="4253139"/>
                  <a:pt x="933034" y="4227104"/>
                  <a:pt x="878906" y="4191449"/>
                </a:cubicBezTo>
                <a:cubicBezTo>
                  <a:pt x="700496" y="4089495"/>
                  <a:pt x="576555" y="3936476"/>
                  <a:pt x="507082" y="3732389"/>
                </a:cubicBezTo>
                <a:lnTo>
                  <a:pt x="486416" y="3659646"/>
                </a:lnTo>
                <a:lnTo>
                  <a:pt x="447567" y="3680456"/>
                </a:lnTo>
                <a:cubicBezTo>
                  <a:pt x="395338" y="3699765"/>
                  <a:pt x="348750" y="3690045"/>
                  <a:pt x="307807" y="3651293"/>
                </a:cubicBezTo>
                <a:cubicBezTo>
                  <a:pt x="293820" y="3639492"/>
                  <a:pt x="281467" y="3626045"/>
                  <a:pt x="270749" y="3610953"/>
                </a:cubicBezTo>
                <a:lnTo>
                  <a:pt x="259278" y="3589813"/>
                </a:lnTo>
                <a:lnTo>
                  <a:pt x="255864" y="3600321"/>
                </a:lnTo>
                <a:cubicBezTo>
                  <a:pt x="243488" y="3622358"/>
                  <a:pt x="224250" y="3633404"/>
                  <a:pt x="198149" y="3633457"/>
                </a:cubicBezTo>
                <a:cubicBezTo>
                  <a:pt x="144802" y="3629884"/>
                  <a:pt x="116933" y="3602208"/>
                  <a:pt x="114541" y="3550435"/>
                </a:cubicBezTo>
                <a:cubicBezTo>
                  <a:pt x="111310" y="3531243"/>
                  <a:pt x="102389" y="3515844"/>
                  <a:pt x="87772" y="3504237"/>
                </a:cubicBezTo>
                <a:cubicBezTo>
                  <a:pt x="86624" y="3500554"/>
                  <a:pt x="91275" y="3489008"/>
                  <a:pt x="101718" y="3469591"/>
                </a:cubicBezTo>
                <a:cubicBezTo>
                  <a:pt x="110803" y="3454641"/>
                  <a:pt x="108823" y="3435055"/>
                  <a:pt x="95778" y="3410840"/>
                </a:cubicBezTo>
                <a:cubicBezTo>
                  <a:pt x="123915" y="3404091"/>
                  <a:pt x="152702" y="3408250"/>
                  <a:pt x="182141" y="3423316"/>
                </a:cubicBezTo>
                <a:lnTo>
                  <a:pt x="220513" y="3449772"/>
                </a:lnTo>
                <a:lnTo>
                  <a:pt x="218432" y="3430687"/>
                </a:lnTo>
                <a:cubicBezTo>
                  <a:pt x="213440" y="3335280"/>
                  <a:pt x="228694" y="3273965"/>
                  <a:pt x="264197" y="3246741"/>
                </a:cubicBezTo>
                <a:cubicBezTo>
                  <a:pt x="294475" y="3229223"/>
                  <a:pt x="348713" y="3222421"/>
                  <a:pt x="426907" y="3226331"/>
                </a:cubicBezTo>
                <a:lnTo>
                  <a:pt x="452185" y="3226968"/>
                </a:lnTo>
                <a:lnTo>
                  <a:pt x="455325" y="3195825"/>
                </a:lnTo>
                <a:cubicBezTo>
                  <a:pt x="480319" y="3036849"/>
                  <a:pt x="547373" y="2905006"/>
                  <a:pt x="656488" y="2800298"/>
                </a:cubicBezTo>
                <a:cubicBezTo>
                  <a:pt x="682825" y="2771891"/>
                  <a:pt x="731121" y="2738660"/>
                  <a:pt x="801377" y="2700600"/>
                </a:cubicBezTo>
                <a:cubicBezTo>
                  <a:pt x="874050" y="2657751"/>
                  <a:pt x="925913" y="2623409"/>
                  <a:pt x="956960" y="2597569"/>
                </a:cubicBezTo>
                <a:cubicBezTo>
                  <a:pt x="1035859" y="2524501"/>
                  <a:pt x="1092520" y="2424020"/>
                  <a:pt x="1126959" y="2296125"/>
                </a:cubicBezTo>
                <a:lnTo>
                  <a:pt x="1135371" y="2258591"/>
                </a:lnTo>
                <a:lnTo>
                  <a:pt x="1141435" y="2185404"/>
                </a:lnTo>
                <a:cubicBezTo>
                  <a:pt x="1144565" y="2091255"/>
                  <a:pt x="1133219" y="2002755"/>
                  <a:pt x="1107396" y="1919902"/>
                </a:cubicBezTo>
                <a:cubicBezTo>
                  <a:pt x="1089033" y="1860983"/>
                  <a:pt x="1052511" y="1783489"/>
                  <a:pt x="997823" y="1687412"/>
                </a:cubicBezTo>
                <a:lnTo>
                  <a:pt x="958214" y="1596788"/>
                </a:lnTo>
                <a:lnTo>
                  <a:pt x="953200" y="1592774"/>
                </a:lnTo>
                <a:lnTo>
                  <a:pt x="952789" y="1587742"/>
                </a:lnTo>
                <a:lnTo>
                  <a:pt x="947417" y="1581920"/>
                </a:lnTo>
                <a:lnTo>
                  <a:pt x="945241" y="1567098"/>
                </a:lnTo>
                <a:lnTo>
                  <a:pt x="952450" y="1583596"/>
                </a:lnTo>
                <a:lnTo>
                  <a:pt x="951965" y="1577660"/>
                </a:lnTo>
                <a:lnTo>
                  <a:pt x="961676" y="1597374"/>
                </a:lnTo>
                <a:lnTo>
                  <a:pt x="969380" y="1605723"/>
                </a:lnTo>
                <a:lnTo>
                  <a:pt x="1020271" y="1646451"/>
                </a:lnTo>
                <a:lnTo>
                  <a:pt x="1008953" y="1617281"/>
                </a:lnTo>
                <a:cubicBezTo>
                  <a:pt x="1008953" y="1617281"/>
                  <a:pt x="1011721" y="1618439"/>
                  <a:pt x="1017254" y="1620755"/>
                </a:cubicBezTo>
                <a:lnTo>
                  <a:pt x="1037132" y="1629073"/>
                </a:lnTo>
                <a:lnTo>
                  <a:pt x="1034184" y="1622075"/>
                </a:lnTo>
                <a:lnTo>
                  <a:pt x="1041079" y="1623697"/>
                </a:lnTo>
                <a:lnTo>
                  <a:pt x="1022800" y="1496311"/>
                </a:lnTo>
                <a:lnTo>
                  <a:pt x="1032005" y="1366261"/>
                </a:lnTo>
                <a:lnTo>
                  <a:pt x="1031292" y="1361286"/>
                </a:lnTo>
                <a:lnTo>
                  <a:pt x="1007324" y="1355692"/>
                </a:lnTo>
                <a:lnTo>
                  <a:pt x="1005461" y="1355736"/>
                </a:lnTo>
                <a:lnTo>
                  <a:pt x="1012142" y="1349647"/>
                </a:lnTo>
                <a:cubicBezTo>
                  <a:pt x="1022374" y="1338377"/>
                  <a:pt x="1028275" y="1326436"/>
                  <a:pt x="1029843" y="1313830"/>
                </a:cubicBezTo>
                <a:cubicBezTo>
                  <a:pt x="1027337" y="1314612"/>
                  <a:pt x="1023685" y="1311709"/>
                  <a:pt x="1018883" y="1305124"/>
                </a:cubicBezTo>
                <a:cubicBezTo>
                  <a:pt x="1017735" y="1301440"/>
                  <a:pt x="1019667" y="1298818"/>
                  <a:pt x="1024677" y="1297256"/>
                </a:cubicBezTo>
                <a:lnTo>
                  <a:pt x="1017401" y="1293637"/>
                </a:lnTo>
                <a:lnTo>
                  <a:pt x="996406" y="1312663"/>
                </a:lnTo>
                <a:cubicBezTo>
                  <a:pt x="970067" y="1341076"/>
                  <a:pt x="951314" y="1381263"/>
                  <a:pt x="940136" y="1433225"/>
                </a:cubicBezTo>
                <a:lnTo>
                  <a:pt x="951965" y="1577660"/>
                </a:lnTo>
                <a:lnTo>
                  <a:pt x="944596" y="1562705"/>
                </a:lnTo>
                <a:lnTo>
                  <a:pt x="945241" y="1567098"/>
                </a:lnTo>
                <a:lnTo>
                  <a:pt x="933318" y="1539819"/>
                </a:lnTo>
                <a:lnTo>
                  <a:pt x="914579" y="1501792"/>
                </a:lnTo>
                <a:lnTo>
                  <a:pt x="914328" y="1496371"/>
                </a:lnTo>
                <a:lnTo>
                  <a:pt x="911575" y="1490072"/>
                </a:lnTo>
                <a:cubicBezTo>
                  <a:pt x="888009" y="1343893"/>
                  <a:pt x="918825" y="1257529"/>
                  <a:pt x="1004020" y="1230976"/>
                </a:cubicBezTo>
                <a:cubicBezTo>
                  <a:pt x="1013756" y="1226931"/>
                  <a:pt x="1024330" y="1225025"/>
                  <a:pt x="1035743" y="1225256"/>
                </a:cubicBezTo>
                <a:lnTo>
                  <a:pt x="1055607" y="1229095"/>
                </a:lnTo>
                <a:lnTo>
                  <a:pt x="1073701" y="1221915"/>
                </a:lnTo>
                <a:cubicBezTo>
                  <a:pt x="1129579" y="1200459"/>
                  <a:pt x="1199927" y="1212876"/>
                  <a:pt x="1284737" y="1259162"/>
                </a:cubicBezTo>
                <a:cubicBezTo>
                  <a:pt x="1385980" y="1320530"/>
                  <a:pt x="1458501" y="1352468"/>
                  <a:pt x="1502294" y="1354976"/>
                </a:cubicBezTo>
                <a:cubicBezTo>
                  <a:pt x="1563789" y="1364091"/>
                  <a:pt x="1632532" y="1358828"/>
                  <a:pt x="1708526" y="1339184"/>
                </a:cubicBezTo>
                <a:cubicBezTo>
                  <a:pt x="1785093" y="1321378"/>
                  <a:pt x="1843620" y="1309197"/>
                  <a:pt x="1884102" y="1302642"/>
                </a:cubicBezTo>
                <a:lnTo>
                  <a:pt x="1913241" y="1298684"/>
                </a:lnTo>
                <a:lnTo>
                  <a:pt x="1944510" y="1284793"/>
                </a:lnTo>
                <a:cubicBezTo>
                  <a:pt x="1972466" y="1273050"/>
                  <a:pt x="2006830" y="1259816"/>
                  <a:pt x="2047600" y="1245089"/>
                </a:cubicBezTo>
                <a:cubicBezTo>
                  <a:pt x="2122773" y="1221660"/>
                  <a:pt x="2181972" y="1191087"/>
                  <a:pt x="2225201" y="1153375"/>
                </a:cubicBezTo>
                <a:cubicBezTo>
                  <a:pt x="2240446" y="1140542"/>
                  <a:pt x="2274332" y="1103720"/>
                  <a:pt x="2326857" y="1042912"/>
                </a:cubicBezTo>
                <a:cubicBezTo>
                  <a:pt x="2376877" y="982879"/>
                  <a:pt x="2417133" y="940036"/>
                  <a:pt x="2447622" y="914371"/>
                </a:cubicBezTo>
                <a:cubicBezTo>
                  <a:pt x="2551620" y="833480"/>
                  <a:pt x="2634089" y="864336"/>
                  <a:pt x="2695030" y="1006944"/>
                </a:cubicBezTo>
                <a:lnTo>
                  <a:pt x="2702708" y="1034558"/>
                </a:lnTo>
                <a:lnTo>
                  <a:pt x="2774314" y="994890"/>
                </a:lnTo>
                <a:cubicBezTo>
                  <a:pt x="2796968" y="979748"/>
                  <a:pt x="2848318" y="937484"/>
                  <a:pt x="2928359" y="868099"/>
                </a:cubicBezTo>
                <a:cubicBezTo>
                  <a:pt x="3004839" y="799820"/>
                  <a:pt x="3065731" y="750545"/>
                  <a:pt x="3111038" y="720262"/>
                </a:cubicBezTo>
                <a:cubicBezTo>
                  <a:pt x="3207125" y="660015"/>
                  <a:pt x="3286327" y="646062"/>
                  <a:pt x="3348647" y="678402"/>
                </a:cubicBezTo>
                <a:lnTo>
                  <a:pt x="3353609" y="681904"/>
                </a:lnTo>
                <a:lnTo>
                  <a:pt x="3396141" y="681059"/>
                </a:lnTo>
                <a:lnTo>
                  <a:pt x="3421087" y="666395"/>
                </a:lnTo>
                <a:cubicBezTo>
                  <a:pt x="3436347" y="660503"/>
                  <a:pt x="3452580" y="657116"/>
                  <a:pt x="3469789" y="656235"/>
                </a:cubicBezTo>
                <a:close/>
                <a:moveTo>
                  <a:pt x="4046223" y="634265"/>
                </a:moveTo>
                <a:cubicBezTo>
                  <a:pt x="4066339" y="636075"/>
                  <a:pt x="4087891" y="642488"/>
                  <a:pt x="4110877" y="653505"/>
                </a:cubicBezTo>
                <a:cubicBezTo>
                  <a:pt x="4156846" y="675540"/>
                  <a:pt x="4185566" y="704965"/>
                  <a:pt x="4197043" y="741791"/>
                </a:cubicBezTo>
                <a:cubicBezTo>
                  <a:pt x="4201517" y="768677"/>
                  <a:pt x="4188161" y="801119"/>
                  <a:pt x="4156993" y="839114"/>
                </a:cubicBezTo>
                <a:cubicBezTo>
                  <a:pt x="4124675" y="873426"/>
                  <a:pt x="4110747" y="904027"/>
                  <a:pt x="4115220" y="930914"/>
                </a:cubicBezTo>
                <a:lnTo>
                  <a:pt x="4052554" y="936278"/>
                </a:lnTo>
                <a:lnTo>
                  <a:pt x="4051549" y="963414"/>
                </a:lnTo>
                <a:cubicBezTo>
                  <a:pt x="3984101" y="976353"/>
                  <a:pt x="3934780" y="937185"/>
                  <a:pt x="3903583" y="845910"/>
                </a:cubicBezTo>
                <a:cubicBezTo>
                  <a:pt x="3873534" y="758311"/>
                  <a:pt x="3884350" y="700401"/>
                  <a:pt x="3936035" y="672175"/>
                </a:cubicBezTo>
                <a:lnTo>
                  <a:pt x="3953880" y="667323"/>
                </a:lnTo>
                <a:lnTo>
                  <a:pt x="3990181" y="642643"/>
                </a:lnTo>
                <a:cubicBezTo>
                  <a:pt x="4007426" y="635247"/>
                  <a:pt x="4026107" y="632455"/>
                  <a:pt x="4046223" y="634265"/>
                </a:cubicBezTo>
                <a:close/>
                <a:moveTo>
                  <a:pt x="3635288" y="262924"/>
                </a:moveTo>
                <a:cubicBezTo>
                  <a:pt x="3631211" y="276312"/>
                  <a:pt x="3613720" y="303982"/>
                  <a:pt x="3582809" y="345938"/>
                </a:cubicBezTo>
                <a:cubicBezTo>
                  <a:pt x="3559627" y="377402"/>
                  <a:pt x="3551268" y="412329"/>
                  <a:pt x="3557733" y="450716"/>
                </a:cubicBezTo>
                <a:cubicBezTo>
                  <a:pt x="3634054" y="430969"/>
                  <a:pt x="3659904" y="368373"/>
                  <a:pt x="3635288" y="262924"/>
                </a:cubicBezTo>
                <a:close/>
                <a:moveTo>
                  <a:pt x="3472201" y="145"/>
                </a:moveTo>
                <a:cubicBezTo>
                  <a:pt x="3539696" y="3350"/>
                  <a:pt x="3596726" y="59810"/>
                  <a:pt x="3643292" y="169527"/>
                </a:cubicBezTo>
                <a:cubicBezTo>
                  <a:pt x="3651771" y="190116"/>
                  <a:pt x="3658717" y="209919"/>
                  <a:pt x="3664129" y="228937"/>
                </a:cubicBezTo>
                <a:cubicBezTo>
                  <a:pt x="3680365" y="285993"/>
                  <a:pt x="3682800" y="335985"/>
                  <a:pt x="3671439" y="378916"/>
                </a:cubicBezTo>
                <a:cubicBezTo>
                  <a:pt x="3652848" y="425112"/>
                  <a:pt x="3619172" y="453786"/>
                  <a:pt x="3570415" y="464942"/>
                </a:cubicBezTo>
                <a:cubicBezTo>
                  <a:pt x="3524162" y="475317"/>
                  <a:pt x="3477187" y="465718"/>
                  <a:pt x="3429482" y="436148"/>
                </a:cubicBezTo>
                <a:cubicBezTo>
                  <a:pt x="3378123" y="403675"/>
                  <a:pt x="3342115" y="354297"/>
                  <a:pt x="3321456" y="288012"/>
                </a:cubicBezTo>
                <a:cubicBezTo>
                  <a:pt x="3277845" y="148085"/>
                  <a:pt x="3304433" y="56978"/>
                  <a:pt x="3401219" y="14691"/>
                </a:cubicBezTo>
                <a:cubicBezTo>
                  <a:pt x="3426042" y="3925"/>
                  <a:pt x="3449703" y="-924"/>
                  <a:pt x="3472201" y="14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2369" y="1674052"/>
            <a:ext cx="4332850" cy="4480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4909623" y="1674052"/>
            <a:ext cx="219456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/>
          <p:cNvSpPr>
            <a:spLocks noGrp="1" noChangeAspect="1"/>
          </p:cNvSpPr>
          <p:nvPr>
            <p:ph type="pic" sz="quarter" idx="12"/>
          </p:nvPr>
        </p:nvSpPr>
        <p:spPr>
          <a:xfrm>
            <a:off x="7188591" y="1674052"/>
            <a:ext cx="219456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9453491" y="1674052"/>
            <a:ext cx="219456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 noChangeAspect="1"/>
          </p:cNvSpPr>
          <p:nvPr>
            <p:ph type="pic" sz="quarter" idx="16"/>
          </p:nvPr>
        </p:nvSpPr>
        <p:spPr>
          <a:xfrm>
            <a:off x="9453491" y="3960052"/>
            <a:ext cx="219456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63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8851" y="1371600"/>
            <a:ext cx="5818249" cy="4443348"/>
          </a:xfrm>
          <a:custGeom>
            <a:avLst/>
            <a:gdLst>
              <a:gd name="connsiteX0" fmla="*/ 577455 w 6266869"/>
              <a:gd name="connsiteY0" fmla="*/ 4666124 h 4825542"/>
              <a:gd name="connsiteX1" fmla="*/ 553053 w 6266869"/>
              <a:gd name="connsiteY1" fmla="*/ 4691503 h 4825542"/>
              <a:gd name="connsiteX2" fmla="*/ 549582 w 6266869"/>
              <a:gd name="connsiteY2" fmla="*/ 4714798 h 4825542"/>
              <a:gd name="connsiteX3" fmla="*/ 535612 w 6266869"/>
              <a:gd name="connsiteY3" fmla="*/ 4693241 h 4825542"/>
              <a:gd name="connsiteX4" fmla="*/ 554783 w 6266869"/>
              <a:gd name="connsiteY4" fmla="*/ 4671250 h 4825542"/>
              <a:gd name="connsiteX5" fmla="*/ 577455 w 6266869"/>
              <a:gd name="connsiteY5" fmla="*/ 4666124 h 4825542"/>
              <a:gd name="connsiteX6" fmla="*/ 798114 w 6266869"/>
              <a:gd name="connsiteY6" fmla="*/ 4480491 h 4825542"/>
              <a:gd name="connsiteX7" fmla="*/ 810300 w 6266869"/>
              <a:gd name="connsiteY7" fmla="*/ 4485329 h 4825542"/>
              <a:gd name="connsiteX8" fmla="*/ 815431 w 6266869"/>
              <a:gd name="connsiteY8" fmla="*/ 4494677 h 4825542"/>
              <a:gd name="connsiteX9" fmla="*/ 773587 w 6266869"/>
              <a:gd name="connsiteY9" fmla="*/ 4521795 h 4825542"/>
              <a:gd name="connsiteX10" fmla="*/ 777062 w 6266869"/>
              <a:gd name="connsiteY10" fmla="*/ 4504238 h 4825542"/>
              <a:gd name="connsiteX11" fmla="*/ 780539 w 6266869"/>
              <a:gd name="connsiteY11" fmla="*/ 4486679 h 4825542"/>
              <a:gd name="connsiteX12" fmla="*/ 798114 w 6266869"/>
              <a:gd name="connsiteY12" fmla="*/ 4480491 h 4825542"/>
              <a:gd name="connsiteX13" fmla="*/ 606098 w 6266869"/>
              <a:gd name="connsiteY13" fmla="*/ 4475374 h 4825542"/>
              <a:gd name="connsiteX14" fmla="*/ 620068 w 6266869"/>
              <a:gd name="connsiteY14" fmla="*/ 4496930 h 4825542"/>
              <a:gd name="connsiteX15" fmla="*/ 574731 w 6266869"/>
              <a:gd name="connsiteY15" fmla="*/ 4518661 h 4825542"/>
              <a:gd name="connsiteX16" fmla="*/ 575596 w 6266869"/>
              <a:gd name="connsiteY16" fmla="*/ 4508535 h 4825542"/>
              <a:gd name="connsiteX17" fmla="*/ 576460 w 6266869"/>
              <a:gd name="connsiteY17" fmla="*/ 4498408 h 4825542"/>
              <a:gd name="connsiteX18" fmla="*/ 606098 w 6266869"/>
              <a:gd name="connsiteY18" fmla="*/ 4475374 h 4825542"/>
              <a:gd name="connsiteX19" fmla="*/ 906118 w 6266869"/>
              <a:gd name="connsiteY19" fmla="*/ 4468430 h 4825542"/>
              <a:gd name="connsiteX20" fmla="*/ 926189 w 6266869"/>
              <a:gd name="connsiteY20" fmla="*/ 4482208 h 4825542"/>
              <a:gd name="connsiteX21" fmla="*/ 902658 w 6266869"/>
              <a:gd name="connsiteY21" fmla="*/ 4508934 h 4825542"/>
              <a:gd name="connsiteX22" fmla="*/ 882590 w 6266869"/>
              <a:gd name="connsiteY22" fmla="*/ 4495158 h 4825542"/>
              <a:gd name="connsiteX23" fmla="*/ 906118 w 6266869"/>
              <a:gd name="connsiteY23" fmla="*/ 4468430 h 4825542"/>
              <a:gd name="connsiteX24" fmla="*/ 1349166 w 6266869"/>
              <a:gd name="connsiteY24" fmla="*/ 4447232 h 4825542"/>
              <a:gd name="connsiteX25" fmla="*/ 1332631 w 6266869"/>
              <a:gd name="connsiteY25" fmla="*/ 4496213 h 4825542"/>
              <a:gd name="connsiteX26" fmla="*/ 1315167 w 6266869"/>
              <a:gd name="connsiteY26" fmla="*/ 4469266 h 4825542"/>
              <a:gd name="connsiteX27" fmla="*/ 1138907 w 6266869"/>
              <a:gd name="connsiteY27" fmla="*/ 4357740 h 4825542"/>
              <a:gd name="connsiteX28" fmla="*/ 1152866 w 6266869"/>
              <a:gd name="connsiteY28" fmla="*/ 4362086 h 4825542"/>
              <a:gd name="connsiteX29" fmla="*/ 1129339 w 6266869"/>
              <a:gd name="connsiteY29" fmla="*/ 4394553 h 4825542"/>
              <a:gd name="connsiteX30" fmla="*/ 1114494 w 6266869"/>
              <a:gd name="connsiteY30" fmla="*/ 4371647 h 4825542"/>
              <a:gd name="connsiteX31" fmla="*/ 1138907 w 6266869"/>
              <a:gd name="connsiteY31" fmla="*/ 4357740 h 4825542"/>
              <a:gd name="connsiteX32" fmla="*/ 666725 w 6266869"/>
              <a:gd name="connsiteY32" fmla="*/ 4343294 h 4825542"/>
              <a:gd name="connsiteX33" fmla="*/ 677522 w 6266869"/>
              <a:gd name="connsiteY33" fmla="*/ 4350645 h 4825542"/>
              <a:gd name="connsiteX34" fmla="*/ 663603 w 6266869"/>
              <a:gd name="connsiteY34" fmla="*/ 4397930 h 4825542"/>
              <a:gd name="connsiteX35" fmla="*/ 614741 w 6266869"/>
              <a:gd name="connsiteY35" fmla="*/ 4368374 h 4825542"/>
              <a:gd name="connsiteX36" fmla="*/ 652661 w 6266869"/>
              <a:gd name="connsiteY36" fmla="*/ 4343798 h 4825542"/>
              <a:gd name="connsiteX37" fmla="*/ 666725 w 6266869"/>
              <a:gd name="connsiteY37" fmla="*/ 4343294 h 4825542"/>
              <a:gd name="connsiteX38" fmla="*/ 753382 w 6266869"/>
              <a:gd name="connsiteY38" fmla="*/ 4324440 h 4825542"/>
              <a:gd name="connsiteX39" fmla="*/ 733354 w 6266869"/>
              <a:gd name="connsiteY39" fmla="*/ 4368031 h 4825542"/>
              <a:gd name="connsiteX40" fmla="*/ 716769 w 6266869"/>
              <a:gd name="connsiteY40" fmla="*/ 4348168 h 4825542"/>
              <a:gd name="connsiteX41" fmla="*/ 726791 w 6266869"/>
              <a:gd name="connsiteY41" fmla="*/ 4337847 h 4825542"/>
              <a:gd name="connsiteX42" fmla="*/ 753382 w 6266869"/>
              <a:gd name="connsiteY42" fmla="*/ 4324440 h 4825542"/>
              <a:gd name="connsiteX43" fmla="*/ 352180 w 6266869"/>
              <a:gd name="connsiteY43" fmla="*/ 4318520 h 4825542"/>
              <a:gd name="connsiteX44" fmla="*/ 355681 w 6266869"/>
              <a:gd name="connsiteY44" fmla="*/ 4335381 h 4825542"/>
              <a:gd name="connsiteX45" fmla="*/ 360056 w 6266869"/>
              <a:gd name="connsiteY45" fmla="*/ 4353592 h 4825542"/>
              <a:gd name="connsiteX46" fmla="*/ 326045 w 6266869"/>
              <a:gd name="connsiteY46" fmla="*/ 4358414 h 4825542"/>
              <a:gd name="connsiteX47" fmla="*/ 316445 w 6266869"/>
              <a:gd name="connsiteY47" fmla="*/ 4349331 h 4825542"/>
              <a:gd name="connsiteX48" fmla="*/ 306844 w 6266869"/>
              <a:gd name="connsiteY48" fmla="*/ 4340247 h 4825542"/>
              <a:gd name="connsiteX49" fmla="*/ 352180 w 6266869"/>
              <a:gd name="connsiteY49" fmla="*/ 4318520 h 4825542"/>
              <a:gd name="connsiteX50" fmla="*/ 1724950 w 6266869"/>
              <a:gd name="connsiteY50" fmla="*/ 4282135 h 4825542"/>
              <a:gd name="connsiteX51" fmla="*/ 1672661 w 6266869"/>
              <a:gd name="connsiteY51" fmla="*/ 4338980 h 4825542"/>
              <a:gd name="connsiteX52" fmla="*/ 1678749 w 6266869"/>
              <a:gd name="connsiteY52" fmla="*/ 4313990 h 4825542"/>
              <a:gd name="connsiteX53" fmla="*/ 1685708 w 6266869"/>
              <a:gd name="connsiteY53" fmla="*/ 4290347 h 4825542"/>
              <a:gd name="connsiteX54" fmla="*/ 1705765 w 6266869"/>
              <a:gd name="connsiteY54" fmla="*/ 4286914 h 4825542"/>
              <a:gd name="connsiteX55" fmla="*/ 1724950 w 6266869"/>
              <a:gd name="connsiteY55" fmla="*/ 4282135 h 4825542"/>
              <a:gd name="connsiteX56" fmla="*/ 1333330 w 6266869"/>
              <a:gd name="connsiteY56" fmla="*/ 4262350 h 4825542"/>
              <a:gd name="connsiteX57" fmla="*/ 1345558 w 6266869"/>
              <a:gd name="connsiteY57" fmla="*/ 4286949 h 4825542"/>
              <a:gd name="connsiteX58" fmla="*/ 1326396 w 6266869"/>
              <a:gd name="connsiteY58" fmla="*/ 4320414 h 4825542"/>
              <a:gd name="connsiteX59" fmla="*/ 1315910 w 6266869"/>
              <a:gd name="connsiteY59" fmla="*/ 4292771 h 4825542"/>
              <a:gd name="connsiteX60" fmla="*/ 1333330 w 6266869"/>
              <a:gd name="connsiteY60" fmla="*/ 4262350 h 4825542"/>
              <a:gd name="connsiteX61" fmla="*/ 407084 w 6266869"/>
              <a:gd name="connsiteY61" fmla="*/ 4259978 h 4825542"/>
              <a:gd name="connsiteX62" fmla="*/ 431075 w 6266869"/>
              <a:gd name="connsiteY62" fmla="*/ 4268345 h 4825542"/>
              <a:gd name="connsiteX63" fmla="*/ 421054 w 6266869"/>
              <a:gd name="connsiteY63" fmla="*/ 4281535 h 4825542"/>
              <a:gd name="connsiteX64" fmla="*/ 373120 w 6266869"/>
              <a:gd name="connsiteY64" fmla="*/ 4327906 h 4825542"/>
              <a:gd name="connsiteX65" fmla="*/ 362625 w 6266869"/>
              <a:gd name="connsiteY65" fmla="*/ 4288791 h 4825542"/>
              <a:gd name="connsiteX66" fmla="*/ 882987 w 6266869"/>
              <a:gd name="connsiteY66" fmla="*/ 4256159 h 4825542"/>
              <a:gd name="connsiteX67" fmla="*/ 882919 w 6266869"/>
              <a:gd name="connsiteY67" fmla="*/ 4256962 h 4825542"/>
              <a:gd name="connsiteX68" fmla="*/ 906852 w 6266869"/>
              <a:gd name="connsiteY68" fmla="*/ 4280461 h 4825542"/>
              <a:gd name="connsiteX69" fmla="*/ 862392 w 6266869"/>
              <a:gd name="connsiteY69" fmla="*/ 4309274 h 4825542"/>
              <a:gd name="connsiteX70" fmla="*/ 847549 w 6266869"/>
              <a:gd name="connsiteY70" fmla="*/ 4286371 h 4825542"/>
              <a:gd name="connsiteX71" fmla="*/ 862582 w 6266869"/>
              <a:gd name="connsiteY71" fmla="*/ 4270889 h 4825542"/>
              <a:gd name="connsiteX72" fmla="*/ 888516 w 6266869"/>
              <a:gd name="connsiteY72" fmla="*/ 4252168 h 4825542"/>
              <a:gd name="connsiteX73" fmla="*/ 882987 w 6266869"/>
              <a:gd name="connsiteY73" fmla="*/ 4256159 h 4825542"/>
              <a:gd name="connsiteX74" fmla="*/ 883122 w 6266869"/>
              <a:gd name="connsiteY74" fmla="*/ 4254588 h 4825542"/>
              <a:gd name="connsiteX75" fmla="*/ 888516 w 6266869"/>
              <a:gd name="connsiteY75" fmla="*/ 4252168 h 4825542"/>
              <a:gd name="connsiteX76" fmla="*/ 738490 w 6266869"/>
              <a:gd name="connsiteY76" fmla="*/ 4232692 h 4825542"/>
              <a:gd name="connsiteX77" fmla="*/ 739370 w 6266869"/>
              <a:gd name="connsiteY77" fmla="*/ 4245515 h 4825542"/>
              <a:gd name="connsiteX78" fmla="*/ 738504 w 6266869"/>
              <a:gd name="connsiteY78" fmla="*/ 4255641 h 4825542"/>
              <a:gd name="connsiteX79" fmla="*/ 669614 w 6266869"/>
              <a:gd name="connsiteY79" fmla="*/ 4269678 h 4825542"/>
              <a:gd name="connsiteX80" fmla="*/ 738490 w 6266869"/>
              <a:gd name="connsiteY80" fmla="*/ 4232692 h 4825542"/>
              <a:gd name="connsiteX81" fmla="*/ 1782473 w 6266869"/>
              <a:gd name="connsiteY81" fmla="*/ 4227636 h 4825542"/>
              <a:gd name="connsiteX82" fmla="*/ 1769426 w 6266869"/>
              <a:gd name="connsiteY82" fmla="*/ 4276269 h 4825542"/>
              <a:gd name="connsiteX83" fmla="*/ 1765048 w 6266869"/>
              <a:gd name="connsiteY83" fmla="*/ 4252322 h 4825542"/>
              <a:gd name="connsiteX84" fmla="*/ 1782473 w 6266869"/>
              <a:gd name="connsiteY84" fmla="*/ 4227636 h 4825542"/>
              <a:gd name="connsiteX85" fmla="*/ 829179 w 6266869"/>
              <a:gd name="connsiteY85" fmla="*/ 4212184 h 4825542"/>
              <a:gd name="connsiteX86" fmla="*/ 805688 w 6266869"/>
              <a:gd name="connsiteY86" fmla="*/ 4290542 h 4825542"/>
              <a:gd name="connsiteX87" fmla="*/ 782990 w 6266869"/>
              <a:gd name="connsiteY87" fmla="*/ 4261249 h 4825542"/>
              <a:gd name="connsiteX88" fmla="*/ 829179 w 6266869"/>
              <a:gd name="connsiteY88" fmla="*/ 4212184 h 4825542"/>
              <a:gd name="connsiteX89" fmla="*/ 309362 w 6266869"/>
              <a:gd name="connsiteY89" fmla="*/ 4206606 h 4825542"/>
              <a:gd name="connsiteX90" fmla="*/ 277994 w 6266869"/>
              <a:gd name="connsiteY90" fmla="*/ 4249892 h 4825542"/>
              <a:gd name="connsiteX91" fmla="*/ 260548 w 6266869"/>
              <a:gd name="connsiteY91" fmla="*/ 4245893 h 4825542"/>
              <a:gd name="connsiteX92" fmla="*/ 242230 w 6266869"/>
              <a:gd name="connsiteY92" fmla="*/ 4240547 h 4825542"/>
              <a:gd name="connsiteX93" fmla="*/ 253122 w 6266869"/>
              <a:gd name="connsiteY93" fmla="*/ 4228705 h 4825542"/>
              <a:gd name="connsiteX94" fmla="*/ 268381 w 6266869"/>
              <a:gd name="connsiteY94" fmla="*/ 4223599 h 4825542"/>
              <a:gd name="connsiteX95" fmla="*/ 309362 w 6266869"/>
              <a:gd name="connsiteY95" fmla="*/ 4206606 h 4825542"/>
              <a:gd name="connsiteX96" fmla="*/ 877132 w 6266869"/>
              <a:gd name="connsiteY96" fmla="*/ 4188758 h 4825542"/>
              <a:gd name="connsiteX97" fmla="*/ 891976 w 6266869"/>
              <a:gd name="connsiteY97" fmla="*/ 4211663 h 4825542"/>
              <a:gd name="connsiteX98" fmla="*/ 853605 w 6266869"/>
              <a:gd name="connsiteY98" fmla="*/ 4221223 h 4825542"/>
              <a:gd name="connsiteX99" fmla="*/ 877132 w 6266869"/>
              <a:gd name="connsiteY99" fmla="*/ 4188758 h 4825542"/>
              <a:gd name="connsiteX100" fmla="*/ 1660335 w 6266869"/>
              <a:gd name="connsiteY100" fmla="*/ 4182434 h 4825542"/>
              <a:gd name="connsiteX101" fmla="*/ 1670813 w 6266869"/>
              <a:gd name="connsiteY101" fmla="*/ 4198601 h 4825542"/>
              <a:gd name="connsiteX102" fmla="*/ 1615024 w 6266869"/>
              <a:gd name="connsiteY102" fmla="*/ 4238584 h 4825542"/>
              <a:gd name="connsiteX103" fmla="*/ 1591509 w 6266869"/>
              <a:gd name="connsiteY103" fmla="*/ 4282523 h 4825542"/>
              <a:gd name="connsiteX104" fmla="*/ 1538311 w 6266869"/>
              <a:gd name="connsiteY104" fmla="*/ 4292127 h 4825542"/>
              <a:gd name="connsiteX105" fmla="*/ 1539156 w 6266869"/>
              <a:gd name="connsiteY105" fmla="*/ 4253315 h 4825542"/>
              <a:gd name="connsiteX106" fmla="*/ 1594094 w 6266869"/>
              <a:gd name="connsiteY106" fmla="*/ 4240669 h 4825542"/>
              <a:gd name="connsiteX107" fmla="*/ 1616749 w 6266869"/>
              <a:gd name="connsiteY107" fmla="*/ 4212595 h 4825542"/>
              <a:gd name="connsiteX108" fmla="*/ 1660335 w 6266869"/>
              <a:gd name="connsiteY108" fmla="*/ 4182434 h 4825542"/>
              <a:gd name="connsiteX109" fmla="*/ 1561770 w 6266869"/>
              <a:gd name="connsiteY109" fmla="*/ 4167873 h 4825542"/>
              <a:gd name="connsiteX110" fmla="*/ 1548724 w 6266869"/>
              <a:gd name="connsiteY110" fmla="*/ 4216505 h 4825542"/>
              <a:gd name="connsiteX111" fmla="*/ 1561770 w 6266869"/>
              <a:gd name="connsiteY111" fmla="*/ 4167873 h 4825542"/>
              <a:gd name="connsiteX112" fmla="*/ 944045 w 6266869"/>
              <a:gd name="connsiteY112" fmla="*/ 4154481 h 4825542"/>
              <a:gd name="connsiteX113" fmla="*/ 965202 w 6266869"/>
              <a:gd name="connsiteY113" fmla="*/ 4164206 h 4825542"/>
              <a:gd name="connsiteX114" fmla="*/ 926838 w 6266869"/>
              <a:gd name="connsiteY114" fmla="*/ 4179503 h 4825542"/>
              <a:gd name="connsiteX115" fmla="*/ 898944 w 6266869"/>
              <a:gd name="connsiteY115" fmla="*/ 4199494 h 4825542"/>
              <a:gd name="connsiteX116" fmla="*/ 897189 w 6266869"/>
              <a:gd name="connsiteY116" fmla="*/ 4185326 h 4825542"/>
              <a:gd name="connsiteX117" fmla="*/ 894561 w 6266869"/>
              <a:gd name="connsiteY117" fmla="*/ 4169811 h 4825542"/>
              <a:gd name="connsiteX118" fmla="*/ 944045 w 6266869"/>
              <a:gd name="connsiteY118" fmla="*/ 4154481 h 4825542"/>
              <a:gd name="connsiteX119" fmla="*/ 2272196 w 6266869"/>
              <a:gd name="connsiteY119" fmla="*/ 4152394 h 4825542"/>
              <a:gd name="connsiteX120" fmla="*/ 2280212 w 6266869"/>
              <a:gd name="connsiteY120" fmla="*/ 4156167 h 4825542"/>
              <a:gd name="connsiteX121" fmla="*/ 2279564 w 6266869"/>
              <a:gd name="connsiteY121" fmla="*/ 4163761 h 4825542"/>
              <a:gd name="connsiteX122" fmla="*/ 2271727 w 6266869"/>
              <a:gd name="connsiteY122" fmla="*/ 4180320 h 4825542"/>
              <a:gd name="connsiteX123" fmla="*/ 2264760 w 6266869"/>
              <a:gd name="connsiteY123" fmla="*/ 4198226 h 4825542"/>
              <a:gd name="connsiteX124" fmla="*/ 2249053 w 6266869"/>
              <a:gd name="connsiteY124" fmla="*/ 4185449 h 4825542"/>
              <a:gd name="connsiteX125" fmla="*/ 2253393 w 6266869"/>
              <a:gd name="connsiteY125" fmla="*/ 4157764 h 4825542"/>
              <a:gd name="connsiteX126" fmla="*/ 2272196 w 6266869"/>
              <a:gd name="connsiteY126" fmla="*/ 4152394 h 4825542"/>
              <a:gd name="connsiteX127" fmla="*/ 1471050 w 6266869"/>
              <a:gd name="connsiteY127" fmla="*/ 4148225 h 4825542"/>
              <a:gd name="connsiteX128" fmla="*/ 1482401 w 6266869"/>
              <a:gd name="connsiteY128" fmla="*/ 4165741 h 4825542"/>
              <a:gd name="connsiteX129" fmla="*/ 1437065 w 6266869"/>
              <a:gd name="connsiteY129" fmla="*/ 4187469 h 4825542"/>
              <a:gd name="connsiteX130" fmla="*/ 1471050 w 6266869"/>
              <a:gd name="connsiteY130" fmla="*/ 4148225 h 4825542"/>
              <a:gd name="connsiteX131" fmla="*/ 999202 w 6266869"/>
              <a:gd name="connsiteY131" fmla="*/ 4142171 h 4825542"/>
              <a:gd name="connsiteX132" fmla="*/ 1013172 w 6266869"/>
              <a:gd name="connsiteY132" fmla="*/ 4163728 h 4825542"/>
              <a:gd name="connsiteX133" fmla="*/ 1048048 w 6266869"/>
              <a:gd name="connsiteY133" fmla="*/ 4148779 h 4825542"/>
              <a:gd name="connsiteX134" fmla="*/ 989651 w 6266869"/>
              <a:gd name="connsiteY134" fmla="*/ 4201930 h 4825542"/>
              <a:gd name="connsiteX135" fmla="*/ 999202 w 6266869"/>
              <a:gd name="connsiteY135" fmla="*/ 4142171 h 4825542"/>
              <a:gd name="connsiteX136" fmla="*/ 1254746 w 6266869"/>
              <a:gd name="connsiteY136" fmla="*/ 4141093 h 4825542"/>
              <a:gd name="connsiteX137" fmla="*/ 1272209 w 6266869"/>
              <a:gd name="connsiteY137" fmla="*/ 4168038 h 4825542"/>
              <a:gd name="connsiteX138" fmla="*/ 1304500 w 6266869"/>
              <a:gd name="connsiteY138" fmla="*/ 4194941 h 4825542"/>
              <a:gd name="connsiteX139" fmla="*/ 1268755 w 6266869"/>
              <a:gd name="connsiteY139" fmla="*/ 4214280 h 4825542"/>
              <a:gd name="connsiteX140" fmla="*/ 1245225 w 6266869"/>
              <a:gd name="connsiteY140" fmla="*/ 4241008 h 4825542"/>
              <a:gd name="connsiteX141" fmla="*/ 1235617 w 6266869"/>
              <a:gd name="connsiteY141" fmla="*/ 4220451 h 4825542"/>
              <a:gd name="connsiteX142" fmla="*/ 1193782 w 6266869"/>
              <a:gd name="connsiteY142" fmla="*/ 4259042 h 4825542"/>
              <a:gd name="connsiteX143" fmla="*/ 1195471 w 6266869"/>
              <a:gd name="connsiteY143" fmla="*/ 4187159 h 4825542"/>
              <a:gd name="connsiteX144" fmla="*/ 1241683 w 6266869"/>
              <a:gd name="connsiteY144" fmla="*/ 4166777 h 4825542"/>
              <a:gd name="connsiteX145" fmla="*/ 1254746 w 6266869"/>
              <a:gd name="connsiteY145" fmla="*/ 4141093 h 4825542"/>
              <a:gd name="connsiteX146" fmla="*/ 1344576 w 6266869"/>
              <a:gd name="connsiteY146" fmla="*/ 4136444 h 4825542"/>
              <a:gd name="connsiteX147" fmla="*/ 1355927 w 6266869"/>
              <a:gd name="connsiteY147" fmla="*/ 4153959 h 4825542"/>
              <a:gd name="connsiteX148" fmla="*/ 1311468 w 6266869"/>
              <a:gd name="connsiteY148" fmla="*/ 4182773 h 4825542"/>
              <a:gd name="connsiteX149" fmla="*/ 1293131 w 6266869"/>
              <a:gd name="connsiteY149" fmla="*/ 4154479 h 4825542"/>
              <a:gd name="connsiteX150" fmla="*/ 1320163 w 6266869"/>
              <a:gd name="connsiteY150" fmla="*/ 4144614 h 4825542"/>
              <a:gd name="connsiteX151" fmla="*/ 1344576 w 6266869"/>
              <a:gd name="connsiteY151" fmla="*/ 4136444 h 4825542"/>
              <a:gd name="connsiteX152" fmla="*/ 930620 w 6266869"/>
              <a:gd name="connsiteY152" fmla="*/ 4130897 h 4825542"/>
              <a:gd name="connsiteX153" fmla="*/ 929420 w 6266869"/>
              <a:gd name="connsiteY153" fmla="*/ 4131913 h 4825542"/>
              <a:gd name="connsiteX154" fmla="*/ 929197 w 6266869"/>
              <a:gd name="connsiteY154" fmla="*/ 4131195 h 4825542"/>
              <a:gd name="connsiteX155" fmla="*/ 1156616 w 6266869"/>
              <a:gd name="connsiteY155" fmla="*/ 4127204 h 4825542"/>
              <a:gd name="connsiteX156" fmla="*/ 1171011 w 6266869"/>
              <a:gd name="connsiteY156" fmla="*/ 4132224 h 4825542"/>
              <a:gd name="connsiteX157" fmla="*/ 1146614 w 6266869"/>
              <a:gd name="connsiteY157" fmla="*/ 4163341 h 4825542"/>
              <a:gd name="connsiteX158" fmla="*/ 1132643 w 6266869"/>
              <a:gd name="connsiteY158" fmla="*/ 4141784 h 4825542"/>
              <a:gd name="connsiteX159" fmla="*/ 1156616 w 6266869"/>
              <a:gd name="connsiteY159" fmla="*/ 4127204 h 4825542"/>
              <a:gd name="connsiteX160" fmla="*/ 1785008 w 6266869"/>
              <a:gd name="connsiteY160" fmla="*/ 4116941 h 4825542"/>
              <a:gd name="connsiteX161" fmla="*/ 1769324 w 6266869"/>
              <a:gd name="connsiteY161" fmla="*/ 4138585 h 4825542"/>
              <a:gd name="connsiteX162" fmla="*/ 1754515 w 6266869"/>
              <a:gd name="connsiteY162" fmla="*/ 4161576 h 4825542"/>
              <a:gd name="connsiteX163" fmla="*/ 1734444 w 6266869"/>
              <a:gd name="connsiteY163" fmla="*/ 4147798 h 4825542"/>
              <a:gd name="connsiteX164" fmla="*/ 1758850 w 6266869"/>
              <a:gd name="connsiteY164" fmla="*/ 4126720 h 4825542"/>
              <a:gd name="connsiteX165" fmla="*/ 1785008 w 6266869"/>
              <a:gd name="connsiteY165" fmla="*/ 4116941 h 4825542"/>
              <a:gd name="connsiteX166" fmla="*/ 715719 w 6266869"/>
              <a:gd name="connsiteY166" fmla="*/ 4105874 h 4825542"/>
              <a:gd name="connsiteX167" fmla="*/ 717473 w 6266869"/>
              <a:gd name="connsiteY167" fmla="*/ 4120043 h 4825542"/>
              <a:gd name="connsiteX168" fmla="*/ 720101 w 6266869"/>
              <a:gd name="connsiteY168" fmla="*/ 4135559 h 4825542"/>
              <a:gd name="connsiteX169" fmla="*/ 689574 w 6266869"/>
              <a:gd name="connsiteY169" fmla="*/ 4134298 h 4825542"/>
              <a:gd name="connsiteX170" fmla="*/ 666891 w 6266869"/>
              <a:gd name="connsiteY170" fmla="*/ 4122214 h 4825542"/>
              <a:gd name="connsiteX171" fmla="*/ 691304 w 6266869"/>
              <a:gd name="connsiteY171" fmla="*/ 4114044 h 4825542"/>
              <a:gd name="connsiteX172" fmla="*/ 715719 w 6266869"/>
              <a:gd name="connsiteY172" fmla="*/ 4105874 h 4825542"/>
              <a:gd name="connsiteX173" fmla="*/ 904972 w 6266869"/>
              <a:gd name="connsiteY173" fmla="*/ 4094189 h 4825542"/>
              <a:gd name="connsiteX174" fmla="*/ 918498 w 6266869"/>
              <a:gd name="connsiteY174" fmla="*/ 4103598 h 4825542"/>
              <a:gd name="connsiteX175" fmla="*/ 924284 w 6266869"/>
              <a:gd name="connsiteY175" fmla="*/ 4115393 h 4825542"/>
              <a:gd name="connsiteX176" fmla="*/ 929197 w 6266869"/>
              <a:gd name="connsiteY176" fmla="*/ 4131195 h 4825542"/>
              <a:gd name="connsiteX177" fmla="*/ 928983 w 6266869"/>
              <a:gd name="connsiteY177" fmla="*/ 4131239 h 4825542"/>
              <a:gd name="connsiteX178" fmla="*/ 859668 w 6266869"/>
              <a:gd name="connsiteY178" fmla="*/ 4161812 h 4825542"/>
              <a:gd name="connsiteX179" fmla="*/ 882321 w 6266869"/>
              <a:gd name="connsiteY179" fmla="*/ 4128001 h 4825542"/>
              <a:gd name="connsiteX180" fmla="*/ 904972 w 6266869"/>
              <a:gd name="connsiteY180" fmla="*/ 4094189 h 4825542"/>
              <a:gd name="connsiteX181" fmla="*/ 191535 w 6266869"/>
              <a:gd name="connsiteY181" fmla="*/ 4093561 h 4825542"/>
              <a:gd name="connsiteX182" fmla="*/ 209872 w 6266869"/>
              <a:gd name="connsiteY182" fmla="*/ 4121855 h 4825542"/>
              <a:gd name="connsiteX183" fmla="*/ 190696 w 6266869"/>
              <a:gd name="connsiteY183" fmla="*/ 4138109 h 4825542"/>
              <a:gd name="connsiteX184" fmla="*/ 171519 w 6266869"/>
              <a:gd name="connsiteY184" fmla="*/ 4154363 h 4825542"/>
              <a:gd name="connsiteX185" fmla="*/ 142723 w 6266869"/>
              <a:gd name="connsiteY185" fmla="*/ 4132848 h 4825542"/>
              <a:gd name="connsiteX186" fmla="*/ 120076 w 6266869"/>
              <a:gd name="connsiteY186" fmla="*/ 4172397 h 4825542"/>
              <a:gd name="connsiteX187" fmla="*/ 84310 w 6266869"/>
              <a:gd name="connsiteY187" fmla="*/ 4163052 h 4825542"/>
              <a:gd name="connsiteX188" fmla="*/ 113945 w 6266869"/>
              <a:gd name="connsiteY188" fmla="*/ 4140020 h 4825542"/>
              <a:gd name="connsiteX189" fmla="*/ 132245 w 6266869"/>
              <a:gd name="connsiteY189" fmla="*/ 4116681 h 4825542"/>
              <a:gd name="connsiteX190" fmla="*/ 191535 w 6266869"/>
              <a:gd name="connsiteY190" fmla="*/ 4093561 h 4825542"/>
              <a:gd name="connsiteX191" fmla="*/ 834296 w 6266869"/>
              <a:gd name="connsiteY191" fmla="*/ 4053898 h 4825542"/>
              <a:gd name="connsiteX192" fmla="*/ 748042 w 6266869"/>
              <a:gd name="connsiteY192" fmla="*/ 4178672 h 4825542"/>
              <a:gd name="connsiteX193" fmla="*/ 834296 w 6266869"/>
              <a:gd name="connsiteY193" fmla="*/ 4053898 h 4825542"/>
              <a:gd name="connsiteX194" fmla="*/ 1389861 w 6266869"/>
              <a:gd name="connsiteY194" fmla="*/ 4045873 h 4825542"/>
              <a:gd name="connsiteX195" fmla="*/ 1396190 w 6266869"/>
              <a:gd name="connsiteY195" fmla="*/ 4052772 h 4825542"/>
              <a:gd name="connsiteX196" fmla="*/ 1396864 w 6266869"/>
              <a:gd name="connsiteY196" fmla="*/ 4079599 h 4825542"/>
              <a:gd name="connsiteX197" fmla="*/ 1361107 w 6266869"/>
              <a:gd name="connsiteY197" fmla="*/ 4081728 h 4825542"/>
              <a:gd name="connsiteX198" fmla="*/ 1389861 w 6266869"/>
              <a:gd name="connsiteY198" fmla="*/ 4045873 h 4825542"/>
              <a:gd name="connsiteX199" fmla="*/ 1170406 w 6266869"/>
              <a:gd name="connsiteY199" fmla="*/ 4038598 h 4825542"/>
              <a:gd name="connsiteX200" fmla="*/ 1176831 w 6266869"/>
              <a:gd name="connsiteY200" fmla="*/ 4040923 h 4825542"/>
              <a:gd name="connsiteX201" fmla="*/ 1243344 w 6266869"/>
              <a:gd name="connsiteY201" fmla="*/ 4054736 h 4825542"/>
              <a:gd name="connsiteX202" fmla="*/ 1194532 w 6266869"/>
              <a:gd name="connsiteY202" fmla="*/ 4094022 h 4825542"/>
              <a:gd name="connsiteX203" fmla="*/ 1148304 w 6266869"/>
              <a:gd name="connsiteY203" fmla="*/ 4091457 h 4825542"/>
              <a:gd name="connsiteX204" fmla="*/ 1177933 w 6266869"/>
              <a:gd name="connsiteY204" fmla="*/ 4056950 h 4825542"/>
              <a:gd name="connsiteX205" fmla="*/ 1170945 w 6266869"/>
              <a:gd name="connsiteY205" fmla="*/ 4040434 h 4825542"/>
              <a:gd name="connsiteX206" fmla="*/ 686887 w 6266869"/>
              <a:gd name="connsiteY206" fmla="*/ 4038466 h 4825542"/>
              <a:gd name="connsiteX207" fmla="*/ 694747 w 6266869"/>
              <a:gd name="connsiteY207" fmla="*/ 4050593 h 4825542"/>
              <a:gd name="connsiteX208" fmla="*/ 674702 w 6266869"/>
              <a:gd name="connsiteY208" fmla="*/ 4071235 h 4825542"/>
              <a:gd name="connsiteX209" fmla="*/ 642443 w 6266869"/>
              <a:gd name="connsiteY209" fmla="*/ 4084490 h 4825542"/>
              <a:gd name="connsiteX210" fmla="*/ 641550 w 6266869"/>
              <a:gd name="connsiteY210" fmla="*/ 4060196 h 4825542"/>
              <a:gd name="connsiteX211" fmla="*/ 686887 w 6266869"/>
              <a:gd name="connsiteY211" fmla="*/ 4038466 h 4825542"/>
              <a:gd name="connsiteX212" fmla="*/ 1169193 w 6266869"/>
              <a:gd name="connsiteY212" fmla="*/ 4032003 h 4825542"/>
              <a:gd name="connsiteX213" fmla="*/ 1169415 w 6266869"/>
              <a:gd name="connsiteY213" fmla="*/ 4035208 h 4825542"/>
              <a:gd name="connsiteX214" fmla="*/ 1170406 w 6266869"/>
              <a:gd name="connsiteY214" fmla="*/ 4038598 h 4825542"/>
              <a:gd name="connsiteX215" fmla="*/ 1169403 w 6266869"/>
              <a:gd name="connsiteY215" fmla="*/ 4038235 h 4825542"/>
              <a:gd name="connsiteX216" fmla="*/ 1169193 w 6266869"/>
              <a:gd name="connsiteY216" fmla="*/ 4032003 h 4825542"/>
              <a:gd name="connsiteX217" fmla="*/ 731779 w 6266869"/>
              <a:gd name="connsiteY217" fmla="*/ 4003155 h 4825542"/>
              <a:gd name="connsiteX218" fmla="*/ 743560 w 6266869"/>
              <a:gd name="connsiteY218" fmla="*/ 4011305 h 4825542"/>
              <a:gd name="connsiteX219" fmla="*/ 719160 w 6266869"/>
              <a:gd name="connsiteY219" fmla="*/ 4042423 h 4825542"/>
              <a:gd name="connsiteX220" fmla="*/ 713900 w 6266869"/>
              <a:gd name="connsiteY220" fmla="*/ 4005654 h 4825542"/>
              <a:gd name="connsiteX221" fmla="*/ 731779 w 6266869"/>
              <a:gd name="connsiteY221" fmla="*/ 4003155 h 4825542"/>
              <a:gd name="connsiteX222" fmla="*/ 1311330 w 6266869"/>
              <a:gd name="connsiteY222" fmla="*/ 3993457 h 4825542"/>
              <a:gd name="connsiteX223" fmla="*/ 1291929 w 6266869"/>
              <a:gd name="connsiteY223" fmla="*/ 4000770 h 4825542"/>
              <a:gd name="connsiteX224" fmla="*/ 1291072 w 6266869"/>
              <a:gd name="connsiteY224" fmla="*/ 4000583 h 4825542"/>
              <a:gd name="connsiteX225" fmla="*/ 1297811 w 6266869"/>
              <a:gd name="connsiteY225" fmla="*/ 3995522 h 4825542"/>
              <a:gd name="connsiteX226" fmla="*/ 1311330 w 6266869"/>
              <a:gd name="connsiteY226" fmla="*/ 3993457 h 4825542"/>
              <a:gd name="connsiteX227" fmla="*/ 797606 w 6266869"/>
              <a:gd name="connsiteY227" fmla="*/ 3974364 h 4825542"/>
              <a:gd name="connsiteX228" fmla="*/ 808958 w 6266869"/>
              <a:gd name="connsiteY228" fmla="*/ 3991880 h 4825542"/>
              <a:gd name="connsiteX229" fmla="*/ 781050 w 6266869"/>
              <a:gd name="connsiteY229" fmla="*/ 3994661 h 4825542"/>
              <a:gd name="connsiteX230" fmla="*/ 774082 w 6266869"/>
              <a:gd name="connsiteY230" fmla="*/ 4006829 h 4825542"/>
              <a:gd name="connsiteX231" fmla="*/ 748777 w 6266869"/>
              <a:gd name="connsiteY231" fmla="*/ 3990704 h 4825542"/>
              <a:gd name="connsiteX232" fmla="*/ 773191 w 6266869"/>
              <a:gd name="connsiteY232" fmla="*/ 3982534 h 4825542"/>
              <a:gd name="connsiteX233" fmla="*/ 797606 w 6266869"/>
              <a:gd name="connsiteY233" fmla="*/ 3974364 h 4825542"/>
              <a:gd name="connsiteX234" fmla="*/ 1279911 w 6266869"/>
              <a:gd name="connsiteY234" fmla="*/ 3967902 h 4825542"/>
              <a:gd name="connsiteX235" fmla="*/ 1280793 w 6266869"/>
              <a:gd name="connsiteY235" fmla="*/ 3980722 h 4825542"/>
              <a:gd name="connsiteX236" fmla="*/ 1282548 w 6266869"/>
              <a:gd name="connsiteY236" fmla="*/ 3994890 h 4825542"/>
              <a:gd name="connsiteX237" fmla="*/ 1285986 w 6266869"/>
              <a:gd name="connsiteY237" fmla="*/ 3999478 h 4825542"/>
              <a:gd name="connsiteX238" fmla="*/ 1291072 w 6266869"/>
              <a:gd name="connsiteY238" fmla="*/ 4000583 h 4825542"/>
              <a:gd name="connsiteX239" fmla="*/ 1281576 w 6266869"/>
              <a:gd name="connsiteY239" fmla="*/ 4007717 h 4825542"/>
              <a:gd name="connsiteX240" fmla="*/ 1259024 w 6266869"/>
              <a:gd name="connsiteY240" fmla="*/ 4027355 h 4825542"/>
              <a:gd name="connsiteX241" fmla="*/ 1279911 w 6266869"/>
              <a:gd name="connsiteY241" fmla="*/ 3967902 h 4825542"/>
              <a:gd name="connsiteX242" fmla="*/ 1185713 w 6266869"/>
              <a:gd name="connsiteY242" fmla="*/ 3960793 h 4825542"/>
              <a:gd name="connsiteX243" fmla="*/ 1204908 w 6266869"/>
              <a:gd name="connsiteY243" fmla="*/ 3969639 h 4825542"/>
              <a:gd name="connsiteX244" fmla="*/ 1204069 w 6266869"/>
              <a:gd name="connsiteY244" fmla="*/ 4017054 h 4825542"/>
              <a:gd name="connsiteX245" fmla="*/ 1145629 w 6266869"/>
              <a:gd name="connsiteY245" fmla="*/ 4012836 h 4825542"/>
              <a:gd name="connsiteX246" fmla="*/ 1112471 w 6266869"/>
              <a:gd name="connsiteY246" fmla="*/ 3990323 h 4825542"/>
              <a:gd name="connsiteX247" fmla="*/ 1091553 w 6266869"/>
              <a:gd name="connsiteY247" fmla="*/ 4009619 h 4825542"/>
              <a:gd name="connsiteX248" fmla="*/ 1077613 w 6266869"/>
              <a:gd name="connsiteY248" fmla="*/ 4028220 h 4825542"/>
              <a:gd name="connsiteX249" fmla="*/ 1035743 w 6266869"/>
              <a:gd name="connsiteY249" fmla="*/ 4020917 h 4825542"/>
              <a:gd name="connsiteX250" fmla="*/ 1007815 w 6266869"/>
              <a:gd name="connsiteY250" fmla="*/ 3995014 h 4825542"/>
              <a:gd name="connsiteX251" fmla="*/ 1079321 w 6266869"/>
              <a:gd name="connsiteY251" fmla="*/ 3979283 h 4825542"/>
              <a:gd name="connsiteX252" fmla="*/ 1153442 w 6266869"/>
              <a:gd name="connsiteY252" fmla="*/ 3961856 h 4825542"/>
              <a:gd name="connsiteX253" fmla="*/ 1185713 w 6266869"/>
              <a:gd name="connsiteY253" fmla="*/ 3960793 h 4825542"/>
              <a:gd name="connsiteX254" fmla="*/ 954584 w 6266869"/>
              <a:gd name="connsiteY254" fmla="*/ 3958724 h 4825542"/>
              <a:gd name="connsiteX255" fmla="*/ 968543 w 6266869"/>
              <a:gd name="connsiteY255" fmla="*/ 3963070 h 4825542"/>
              <a:gd name="connsiteX256" fmla="*/ 986859 w 6266869"/>
              <a:gd name="connsiteY256" fmla="*/ 3962679 h 4825542"/>
              <a:gd name="connsiteX257" fmla="*/ 954615 w 6266869"/>
              <a:gd name="connsiteY257" fmla="*/ 3998880 h 4825542"/>
              <a:gd name="connsiteX258" fmla="*/ 917107 w 6266869"/>
              <a:gd name="connsiteY258" fmla="*/ 3992578 h 4825542"/>
              <a:gd name="connsiteX259" fmla="*/ 935410 w 6266869"/>
              <a:gd name="connsiteY259" fmla="*/ 3974977 h 4825542"/>
              <a:gd name="connsiteX260" fmla="*/ 954584 w 6266869"/>
              <a:gd name="connsiteY260" fmla="*/ 3958724 h 4825542"/>
              <a:gd name="connsiteX261" fmla="*/ 1038286 w 6266869"/>
              <a:gd name="connsiteY261" fmla="*/ 3921696 h 4825542"/>
              <a:gd name="connsiteX262" fmla="*/ 1014766 w 6266869"/>
              <a:gd name="connsiteY262" fmla="*/ 3959897 h 4825542"/>
              <a:gd name="connsiteX263" fmla="*/ 1002547 w 6266869"/>
              <a:gd name="connsiteY263" fmla="*/ 3946771 h 4825542"/>
              <a:gd name="connsiteX264" fmla="*/ 972015 w 6266869"/>
              <a:gd name="connsiteY264" fmla="*/ 3939775 h 4825542"/>
              <a:gd name="connsiteX265" fmla="*/ 1004280 w 6266869"/>
              <a:gd name="connsiteY265" fmla="*/ 3932257 h 4825542"/>
              <a:gd name="connsiteX266" fmla="*/ 1038286 w 6266869"/>
              <a:gd name="connsiteY266" fmla="*/ 3921696 h 4825542"/>
              <a:gd name="connsiteX267" fmla="*/ 454800 w 6266869"/>
              <a:gd name="connsiteY267" fmla="*/ 3915292 h 4825542"/>
              <a:gd name="connsiteX268" fmla="*/ 459182 w 6266869"/>
              <a:gd name="connsiteY268" fmla="*/ 3944977 h 4825542"/>
              <a:gd name="connsiteX269" fmla="*/ 443487 w 6266869"/>
              <a:gd name="connsiteY269" fmla="*/ 3949408 h 4825542"/>
              <a:gd name="connsiteX270" fmla="*/ 431279 w 6266869"/>
              <a:gd name="connsiteY270" fmla="*/ 3953494 h 4825542"/>
              <a:gd name="connsiteX271" fmla="*/ 412954 w 6266869"/>
              <a:gd name="connsiteY271" fmla="*/ 3942411 h 4825542"/>
              <a:gd name="connsiteX272" fmla="*/ 815001 w 6266869"/>
              <a:gd name="connsiteY272" fmla="*/ 3909522 h 4825542"/>
              <a:gd name="connsiteX273" fmla="*/ 801081 w 6266869"/>
              <a:gd name="connsiteY273" fmla="*/ 3956807 h 4825542"/>
              <a:gd name="connsiteX274" fmla="*/ 801075 w 6266869"/>
              <a:gd name="connsiteY274" fmla="*/ 3945332 h 4825542"/>
              <a:gd name="connsiteX275" fmla="*/ 801066 w 6266869"/>
              <a:gd name="connsiteY275" fmla="*/ 3933860 h 4825542"/>
              <a:gd name="connsiteX276" fmla="*/ 771415 w 6266869"/>
              <a:gd name="connsiteY276" fmla="*/ 3939682 h 4825542"/>
              <a:gd name="connsiteX277" fmla="*/ 766172 w 6266869"/>
              <a:gd name="connsiteY277" fmla="*/ 3925861 h 4825542"/>
              <a:gd name="connsiteX278" fmla="*/ 780119 w 6266869"/>
              <a:gd name="connsiteY278" fmla="*/ 3915866 h 4825542"/>
              <a:gd name="connsiteX279" fmla="*/ 790588 w 6266869"/>
              <a:gd name="connsiteY279" fmla="*/ 3917691 h 4825542"/>
              <a:gd name="connsiteX280" fmla="*/ 815001 w 6266869"/>
              <a:gd name="connsiteY280" fmla="*/ 3909522 h 4825542"/>
              <a:gd name="connsiteX281" fmla="*/ 24812 w 6266869"/>
              <a:gd name="connsiteY281" fmla="*/ 3905067 h 4825542"/>
              <a:gd name="connsiteX282" fmla="*/ 49243 w 6266869"/>
              <a:gd name="connsiteY282" fmla="*/ 3919845 h 4825542"/>
              <a:gd name="connsiteX283" fmla="*/ 7400 w 6266869"/>
              <a:gd name="connsiteY283" fmla="*/ 3946963 h 4825542"/>
              <a:gd name="connsiteX284" fmla="*/ 24812 w 6266869"/>
              <a:gd name="connsiteY284" fmla="*/ 3905067 h 4825542"/>
              <a:gd name="connsiteX285" fmla="*/ 1216189 w 6266869"/>
              <a:gd name="connsiteY285" fmla="*/ 3892496 h 4825542"/>
              <a:gd name="connsiteX286" fmla="*/ 1212729 w 6266869"/>
              <a:gd name="connsiteY286" fmla="*/ 3933001 h 4825542"/>
              <a:gd name="connsiteX287" fmla="*/ 1177844 w 6266869"/>
              <a:gd name="connsiteY287" fmla="*/ 3936478 h 4825542"/>
              <a:gd name="connsiteX288" fmla="*/ 1133376 w 6266869"/>
              <a:gd name="connsiteY288" fmla="*/ 3953817 h 4825542"/>
              <a:gd name="connsiteX289" fmla="*/ 1158648 w 6266869"/>
              <a:gd name="connsiteY289" fmla="*/ 3924047 h 4825542"/>
              <a:gd name="connsiteX290" fmla="*/ 1216189 w 6266869"/>
              <a:gd name="connsiteY290" fmla="*/ 3892496 h 4825542"/>
              <a:gd name="connsiteX291" fmla="*/ 1103258 w 6266869"/>
              <a:gd name="connsiteY291" fmla="*/ 3887208 h 4825542"/>
              <a:gd name="connsiteX292" fmla="*/ 1103239 w 6266869"/>
              <a:gd name="connsiteY292" fmla="*/ 3887256 h 4825542"/>
              <a:gd name="connsiteX293" fmla="*/ 1104580 w 6266869"/>
              <a:gd name="connsiteY293" fmla="*/ 3932303 h 4825542"/>
              <a:gd name="connsiteX294" fmla="*/ 1087134 w 6266869"/>
              <a:gd name="connsiteY294" fmla="*/ 3928304 h 4825542"/>
              <a:gd name="connsiteX295" fmla="*/ 1069686 w 6266869"/>
              <a:gd name="connsiteY295" fmla="*/ 3924305 h 4825542"/>
              <a:gd name="connsiteX296" fmla="*/ 1087001 w 6266869"/>
              <a:gd name="connsiteY296" fmla="*/ 3897300 h 4825542"/>
              <a:gd name="connsiteX297" fmla="*/ 1103783 w 6266869"/>
              <a:gd name="connsiteY297" fmla="*/ 3885946 h 4825542"/>
              <a:gd name="connsiteX298" fmla="*/ 1104546 w 6266869"/>
              <a:gd name="connsiteY298" fmla="*/ 3886408 h 4825542"/>
              <a:gd name="connsiteX299" fmla="*/ 1103258 w 6266869"/>
              <a:gd name="connsiteY299" fmla="*/ 3887208 h 4825542"/>
              <a:gd name="connsiteX300" fmla="*/ 1047842 w 6266869"/>
              <a:gd name="connsiteY300" fmla="*/ 3867676 h 4825542"/>
              <a:gd name="connsiteX301" fmla="*/ 1061812 w 6266869"/>
              <a:gd name="connsiteY301" fmla="*/ 3889232 h 4825542"/>
              <a:gd name="connsiteX302" fmla="*/ 1005996 w 6266869"/>
              <a:gd name="connsiteY302" fmla="*/ 3894795 h 4825542"/>
              <a:gd name="connsiteX303" fmla="*/ 966703 w 6266869"/>
              <a:gd name="connsiteY303" fmla="*/ 3834165 h 4825542"/>
              <a:gd name="connsiteX304" fmla="*/ 957126 w 6266869"/>
              <a:gd name="connsiteY304" fmla="*/ 3853765 h 4825542"/>
              <a:gd name="connsiteX305" fmla="*/ 957138 w 6266869"/>
              <a:gd name="connsiteY305" fmla="*/ 3870975 h 4825542"/>
              <a:gd name="connsiteX306" fmla="*/ 947545 w 6266869"/>
              <a:gd name="connsiteY306" fmla="*/ 3873366 h 4825542"/>
              <a:gd name="connsiteX307" fmla="*/ 932723 w 6266869"/>
              <a:gd name="connsiteY307" fmla="*/ 3879145 h 4825542"/>
              <a:gd name="connsiteX308" fmla="*/ 965029 w 6266869"/>
              <a:gd name="connsiteY308" fmla="*/ 3928996 h 4825542"/>
              <a:gd name="connsiteX309" fmla="*/ 919693 w 6266869"/>
              <a:gd name="connsiteY309" fmla="*/ 3950726 h 4825542"/>
              <a:gd name="connsiteX310" fmla="*/ 915305 w 6266869"/>
              <a:gd name="connsiteY310" fmla="*/ 3915305 h 4825542"/>
              <a:gd name="connsiteX311" fmla="*/ 898738 w 6266869"/>
              <a:gd name="connsiteY311" fmla="*/ 3918391 h 4825542"/>
              <a:gd name="connsiteX312" fmla="*/ 883030 w 6266869"/>
              <a:gd name="connsiteY312" fmla="*/ 3905612 h 4825542"/>
              <a:gd name="connsiteX313" fmla="*/ 887369 w 6266869"/>
              <a:gd name="connsiteY313" fmla="*/ 3877929 h 4825542"/>
              <a:gd name="connsiteX314" fmla="*/ 928345 w 6266869"/>
              <a:gd name="connsiteY314" fmla="*/ 3855199 h 4825542"/>
              <a:gd name="connsiteX315" fmla="*/ 966703 w 6266869"/>
              <a:gd name="connsiteY315" fmla="*/ 3834165 h 4825542"/>
              <a:gd name="connsiteX316" fmla="*/ 1071331 w 6266869"/>
              <a:gd name="connsiteY316" fmla="*/ 3789316 h 4825542"/>
              <a:gd name="connsiteX317" fmla="*/ 1086163 w 6266869"/>
              <a:gd name="connsiteY317" fmla="*/ 3795011 h 4825542"/>
              <a:gd name="connsiteX318" fmla="*/ 1099253 w 6266869"/>
              <a:gd name="connsiteY318" fmla="*/ 3803745 h 4825542"/>
              <a:gd name="connsiteX319" fmla="*/ 1065254 w 6266869"/>
              <a:gd name="connsiteY319" fmla="*/ 3825779 h 4825542"/>
              <a:gd name="connsiteX320" fmla="*/ 1060015 w 6266869"/>
              <a:gd name="connsiteY320" fmla="*/ 3817696 h 4825542"/>
              <a:gd name="connsiteX321" fmla="*/ 1053903 w 6266869"/>
              <a:gd name="connsiteY321" fmla="*/ 3808264 h 4825542"/>
              <a:gd name="connsiteX322" fmla="*/ 1071331 w 6266869"/>
              <a:gd name="connsiteY322" fmla="*/ 3789316 h 4825542"/>
              <a:gd name="connsiteX323" fmla="*/ 626058 w 6266869"/>
              <a:gd name="connsiteY323" fmla="*/ 3746908 h 4825542"/>
              <a:gd name="connsiteX324" fmla="*/ 637835 w 6266869"/>
              <a:gd name="connsiteY324" fmla="*/ 3750754 h 4825542"/>
              <a:gd name="connsiteX325" fmla="*/ 637851 w 6266869"/>
              <a:gd name="connsiteY325" fmla="*/ 3773702 h 4825542"/>
              <a:gd name="connsiteX326" fmla="*/ 609944 w 6266869"/>
              <a:gd name="connsiteY326" fmla="*/ 3776483 h 4825542"/>
              <a:gd name="connsiteX327" fmla="*/ 609928 w 6266869"/>
              <a:gd name="connsiteY327" fmla="*/ 3753535 h 4825542"/>
              <a:gd name="connsiteX328" fmla="*/ 626058 w 6266869"/>
              <a:gd name="connsiteY328" fmla="*/ 3746908 h 4825542"/>
              <a:gd name="connsiteX329" fmla="*/ 1043390 w 6266869"/>
              <a:gd name="connsiteY329" fmla="*/ 3746202 h 4825542"/>
              <a:gd name="connsiteX330" fmla="*/ 1046665 w 6266869"/>
              <a:gd name="connsiteY330" fmla="*/ 3749820 h 4825542"/>
              <a:gd name="connsiteX331" fmla="*/ 1046015 w 6266869"/>
              <a:gd name="connsiteY331" fmla="*/ 3755982 h 4825542"/>
              <a:gd name="connsiteX332" fmla="*/ 1043407 w 6266869"/>
              <a:gd name="connsiteY332" fmla="*/ 3769150 h 4825542"/>
              <a:gd name="connsiteX333" fmla="*/ 998054 w 6266869"/>
              <a:gd name="connsiteY333" fmla="*/ 3767931 h 4825542"/>
              <a:gd name="connsiteX334" fmla="*/ 1043390 w 6266869"/>
              <a:gd name="connsiteY334" fmla="*/ 3746202 h 4825542"/>
              <a:gd name="connsiteX335" fmla="*/ 769492 w 6266869"/>
              <a:gd name="connsiteY335" fmla="*/ 3696041 h 4825542"/>
              <a:gd name="connsiteX336" fmla="*/ 774730 w 6266869"/>
              <a:gd name="connsiteY336" fmla="*/ 3702692 h 4825542"/>
              <a:gd name="connsiteX337" fmla="*/ 759049 w 6266869"/>
              <a:gd name="connsiteY337" fmla="*/ 3725767 h 4825542"/>
              <a:gd name="connsiteX338" fmla="*/ 727648 w 6266869"/>
              <a:gd name="connsiteY338" fmla="*/ 3723159 h 4825542"/>
              <a:gd name="connsiteX339" fmla="*/ 1016251 w 6266869"/>
              <a:gd name="connsiteY339" fmla="*/ 3606910 h 4825542"/>
              <a:gd name="connsiteX340" fmla="*/ 1022116 w 6266869"/>
              <a:gd name="connsiteY340" fmla="*/ 3615694 h 4825542"/>
              <a:gd name="connsiteX341" fmla="*/ 976192 w 6266869"/>
              <a:gd name="connsiteY341" fmla="*/ 3688354 h 4825542"/>
              <a:gd name="connsiteX342" fmla="*/ 970939 w 6266869"/>
              <a:gd name="connsiteY342" fmla="*/ 3663061 h 4825542"/>
              <a:gd name="connsiteX343" fmla="*/ 940408 w 6266869"/>
              <a:gd name="connsiteY343" fmla="*/ 3656063 h 4825542"/>
              <a:gd name="connsiteX344" fmla="*/ 1016251 w 6266869"/>
              <a:gd name="connsiteY344" fmla="*/ 3606910 h 4825542"/>
              <a:gd name="connsiteX345" fmla="*/ 1054620 w 6266869"/>
              <a:gd name="connsiteY345" fmla="*/ 3597348 h 4825542"/>
              <a:gd name="connsiteX346" fmla="*/ 1063786 w 6266869"/>
              <a:gd name="connsiteY346" fmla="*/ 3607194 h 4825542"/>
              <a:gd name="connsiteX347" fmla="*/ 1067848 w 6266869"/>
              <a:gd name="connsiteY347" fmla="*/ 3609592 h 4825542"/>
              <a:gd name="connsiteX348" fmla="*/ 1059330 w 6266869"/>
              <a:gd name="connsiteY348" fmla="*/ 3609990 h 4825542"/>
              <a:gd name="connsiteX349" fmla="*/ 1054620 w 6266869"/>
              <a:gd name="connsiteY349" fmla="*/ 3597348 h 4825542"/>
              <a:gd name="connsiteX350" fmla="*/ 1158369 w 6266869"/>
              <a:gd name="connsiteY350" fmla="*/ 3545417 h 4825542"/>
              <a:gd name="connsiteX351" fmla="*/ 1151414 w 6266869"/>
              <a:gd name="connsiteY351" fmla="*/ 3574797 h 4825542"/>
              <a:gd name="connsiteX352" fmla="*/ 1152308 w 6266869"/>
              <a:gd name="connsiteY352" fmla="*/ 3604827 h 4825542"/>
              <a:gd name="connsiteX353" fmla="*/ 1119178 w 6266869"/>
              <a:gd name="connsiteY353" fmla="*/ 3622471 h 4825542"/>
              <a:gd name="connsiteX354" fmla="*/ 1093896 w 6266869"/>
              <a:gd name="connsiteY354" fmla="*/ 3635031 h 4825542"/>
              <a:gd name="connsiteX355" fmla="*/ 1077310 w 6266869"/>
              <a:gd name="connsiteY355" fmla="*/ 3615169 h 4825542"/>
              <a:gd name="connsiteX356" fmla="*/ 1067848 w 6266869"/>
              <a:gd name="connsiteY356" fmla="*/ 3609592 h 4825542"/>
              <a:gd name="connsiteX357" fmla="*/ 1070819 w 6266869"/>
              <a:gd name="connsiteY357" fmla="*/ 3609452 h 4825542"/>
              <a:gd name="connsiteX358" fmla="*/ 1104339 w 6266869"/>
              <a:gd name="connsiteY358" fmla="*/ 3605305 h 4825542"/>
              <a:gd name="connsiteX359" fmla="*/ 1133099 w 6266869"/>
              <a:gd name="connsiteY359" fmla="*/ 3575187 h 4825542"/>
              <a:gd name="connsiteX360" fmla="*/ 1158369 w 6266869"/>
              <a:gd name="connsiteY360" fmla="*/ 3545417 h 4825542"/>
              <a:gd name="connsiteX361" fmla="*/ 1139999 w 6266869"/>
              <a:gd name="connsiteY361" fmla="*/ 3471228 h 4825542"/>
              <a:gd name="connsiteX362" fmla="*/ 1158327 w 6266869"/>
              <a:gd name="connsiteY362" fmla="*/ 3488048 h 4825542"/>
              <a:gd name="connsiteX363" fmla="*/ 1170107 w 6266869"/>
              <a:gd name="connsiteY363" fmla="*/ 3494764 h 4825542"/>
              <a:gd name="connsiteX364" fmla="*/ 1175782 w 6266869"/>
              <a:gd name="connsiteY364" fmla="*/ 3503521 h 4825542"/>
              <a:gd name="connsiteX365" fmla="*/ 1119971 w 6266869"/>
              <a:gd name="connsiteY365" fmla="*/ 3514819 h 4825542"/>
              <a:gd name="connsiteX366" fmla="*/ 1075524 w 6266869"/>
              <a:gd name="connsiteY366" fmla="*/ 3560844 h 4825542"/>
              <a:gd name="connsiteX367" fmla="*/ 1088576 w 6266869"/>
              <a:gd name="connsiteY367" fmla="*/ 3517948 h 4825542"/>
              <a:gd name="connsiteX368" fmla="*/ 1114723 w 6266869"/>
              <a:gd name="connsiteY368" fmla="*/ 3495262 h 4825542"/>
              <a:gd name="connsiteX369" fmla="*/ 1139999 w 6266869"/>
              <a:gd name="connsiteY369" fmla="*/ 3471228 h 4825542"/>
              <a:gd name="connsiteX370" fmla="*/ 1011986 w 6266869"/>
              <a:gd name="connsiteY370" fmla="*/ 3441314 h 4825542"/>
              <a:gd name="connsiteX371" fmla="*/ 1020493 w 6266869"/>
              <a:gd name="connsiteY371" fmla="*/ 3447280 h 4825542"/>
              <a:gd name="connsiteX372" fmla="*/ 1028357 w 6266869"/>
              <a:gd name="connsiteY372" fmla="*/ 3465141 h 4825542"/>
              <a:gd name="connsiteX373" fmla="*/ 1003942 w 6266869"/>
              <a:gd name="connsiteY373" fmla="*/ 3473312 h 4825542"/>
              <a:gd name="connsiteX374" fmla="*/ 979529 w 6266869"/>
              <a:gd name="connsiteY374" fmla="*/ 3481481 h 4825542"/>
              <a:gd name="connsiteX375" fmla="*/ 989108 w 6266869"/>
              <a:gd name="connsiteY375" fmla="*/ 3461880 h 4825542"/>
              <a:gd name="connsiteX376" fmla="*/ 1000432 w 6266869"/>
              <a:gd name="connsiteY376" fmla="*/ 3444976 h 4825542"/>
              <a:gd name="connsiteX377" fmla="*/ 1011986 w 6266869"/>
              <a:gd name="connsiteY377" fmla="*/ 3441314 h 4825542"/>
              <a:gd name="connsiteX378" fmla="*/ 1160888 w 6266869"/>
              <a:gd name="connsiteY378" fmla="*/ 3411775 h 4825542"/>
              <a:gd name="connsiteX379" fmla="*/ 1171365 w 6266869"/>
              <a:gd name="connsiteY379" fmla="*/ 3427943 h 4825542"/>
              <a:gd name="connsiteX380" fmla="*/ 1119043 w 6266869"/>
              <a:gd name="connsiteY380" fmla="*/ 3438893 h 4825542"/>
              <a:gd name="connsiteX381" fmla="*/ 1097182 w 6266869"/>
              <a:gd name="connsiteY381" fmla="*/ 3359316 h 4825542"/>
              <a:gd name="connsiteX382" fmla="*/ 1107660 w 6266869"/>
              <a:gd name="connsiteY382" fmla="*/ 3375483 h 4825542"/>
              <a:gd name="connsiteX383" fmla="*/ 1083244 w 6266869"/>
              <a:gd name="connsiteY383" fmla="*/ 3383653 h 4825542"/>
              <a:gd name="connsiteX384" fmla="*/ 1083262 w 6266869"/>
              <a:gd name="connsiteY384" fmla="*/ 3406601 h 4825542"/>
              <a:gd name="connsiteX385" fmla="*/ 1062339 w 6266869"/>
              <a:gd name="connsiteY385" fmla="*/ 3420160 h 4825542"/>
              <a:gd name="connsiteX386" fmla="*/ 1048386 w 6266869"/>
              <a:gd name="connsiteY386" fmla="*/ 3421549 h 4825542"/>
              <a:gd name="connsiteX387" fmla="*/ 1097182 w 6266869"/>
              <a:gd name="connsiteY387" fmla="*/ 3359316 h 4825542"/>
              <a:gd name="connsiteX388" fmla="*/ 1258256 w 6266869"/>
              <a:gd name="connsiteY388" fmla="*/ 3323959 h 4825542"/>
              <a:gd name="connsiteX389" fmla="*/ 1242616 w 6266869"/>
              <a:gd name="connsiteY389" fmla="*/ 3327260 h 4825542"/>
              <a:gd name="connsiteX390" fmla="*/ 1246084 w 6266869"/>
              <a:gd name="connsiteY390" fmla="*/ 3334080 h 4825542"/>
              <a:gd name="connsiteX391" fmla="*/ 1253377 w 6266869"/>
              <a:gd name="connsiteY391" fmla="*/ 3344206 h 4825542"/>
              <a:gd name="connsiteX392" fmla="*/ 1294156 w 6266869"/>
              <a:gd name="connsiteY392" fmla="*/ 3102246 h 4825542"/>
              <a:gd name="connsiteX393" fmla="*/ 1297494 w 6266869"/>
              <a:gd name="connsiteY393" fmla="*/ 3186710 h 4825542"/>
              <a:gd name="connsiteX394" fmla="*/ 1302492 w 6266869"/>
              <a:gd name="connsiteY394" fmla="*/ 3195550 h 4825542"/>
              <a:gd name="connsiteX395" fmla="*/ 1326093 w 6266869"/>
              <a:gd name="connsiteY395" fmla="*/ 3145106 h 4825542"/>
              <a:gd name="connsiteX396" fmla="*/ 6234815 w 6266869"/>
              <a:gd name="connsiteY396" fmla="*/ 2771640 h 4825542"/>
              <a:gd name="connsiteX397" fmla="*/ 6235565 w 6266869"/>
              <a:gd name="connsiteY397" fmla="*/ 2771962 h 4825542"/>
              <a:gd name="connsiteX398" fmla="*/ 6235043 w 6266869"/>
              <a:gd name="connsiteY398" fmla="*/ 2772127 h 4825542"/>
              <a:gd name="connsiteX399" fmla="*/ 4214217 w 6266869"/>
              <a:gd name="connsiteY399" fmla="*/ 118 h 4825542"/>
              <a:gd name="connsiteX400" fmla="*/ 4280078 w 6266869"/>
              <a:gd name="connsiteY400" fmla="*/ 72957 h 4825542"/>
              <a:gd name="connsiteX401" fmla="*/ 4397536 w 6266869"/>
              <a:gd name="connsiteY401" fmla="*/ 53731 h 4825542"/>
              <a:gd name="connsiteX402" fmla="*/ 4534842 w 6266869"/>
              <a:gd name="connsiteY402" fmla="*/ 218006 h 4825542"/>
              <a:gd name="connsiteX403" fmla="*/ 4719291 w 6266869"/>
              <a:gd name="connsiteY403" fmla="*/ 177593 h 4825542"/>
              <a:gd name="connsiteX404" fmla="*/ 4839626 w 6266869"/>
              <a:gd name="connsiteY404" fmla="*/ 329315 h 4825542"/>
              <a:gd name="connsiteX405" fmla="*/ 5034336 w 6266869"/>
              <a:gd name="connsiteY405" fmla="*/ 376884 h 4825542"/>
              <a:gd name="connsiteX406" fmla="*/ 4932964 w 6266869"/>
              <a:gd name="connsiteY406" fmla="*/ 337267 h 4825542"/>
              <a:gd name="connsiteX407" fmla="*/ 4940788 w 6266869"/>
              <a:gd name="connsiteY407" fmla="*/ 289997 h 4825542"/>
              <a:gd name="connsiteX408" fmla="*/ 5110475 w 6266869"/>
              <a:gd name="connsiteY408" fmla="*/ 415522 h 4825542"/>
              <a:gd name="connsiteX409" fmla="*/ 5062007 w 6266869"/>
              <a:gd name="connsiteY409" fmla="*/ 513112 h 4825542"/>
              <a:gd name="connsiteX410" fmla="*/ 5131893 w 6266869"/>
              <a:gd name="connsiteY410" fmla="*/ 540696 h 4825542"/>
              <a:gd name="connsiteX411" fmla="*/ 5172983 w 6266869"/>
              <a:gd name="connsiteY411" fmla="*/ 526072 h 4825542"/>
              <a:gd name="connsiteX412" fmla="*/ 5210945 w 6266869"/>
              <a:gd name="connsiteY412" fmla="*/ 505923 h 4825542"/>
              <a:gd name="connsiteX413" fmla="*/ 5193518 w 6266869"/>
              <a:gd name="connsiteY413" fmla="*/ 579850 h 4825542"/>
              <a:gd name="connsiteX414" fmla="*/ 5162478 w 6266869"/>
              <a:gd name="connsiteY414" fmla="*/ 603514 h 4825542"/>
              <a:gd name="connsiteX415" fmla="*/ 5124516 w 6266869"/>
              <a:gd name="connsiteY415" fmla="*/ 623663 h 4825542"/>
              <a:gd name="connsiteX416" fmla="*/ 5738959 w 6266869"/>
              <a:gd name="connsiteY416" fmla="*/ 1116783 h 4825542"/>
              <a:gd name="connsiteX417" fmla="*/ 5982917 w 6266869"/>
              <a:gd name="connsiteY417" fmla="*/ 1871220 h 4825542"/>
              <a:gd name="connsiteX418" fmla="*/ 6041859 w 6266869"/>
              <a:gd name="connsiteY418" fmla="*/ 1940544 h 4825542"/>
              <a:gd name="connsiteX419" fmla="*/ 6110177 w 6266869"/>
              <a:gd name="connsiteY419" fmla="*/ 2026454 h 4825542"/>
              <a:gd name="connsiteX420" fmla="*/ 6124477 w 6266869"/>
              <a:gd name="connsiteY420" fmla="*/ 1946998 h 4825542"/>
              <a:gd name="connsiteX421" fmla="*/ 6203515 w 6266869"/>
              <a:gd name="connsiteY421" fmla="*/ 2034404 h 4825542"/>
              <a:gd name="connsiteX422" fmla="*/ 6189652 w 6266869"/>
              <a:gd name="connsiteY422" fmla="*/ 2149555 h 4825542"/>
              <a:gd name="connsiteX423" fmla="*/ 6266869 w 6266869"/>
              <a:gd name="connsiteY423" fmla="*/ 2460703 h 4825542"/>
              <a:gd name="connsiteX424" fmla="*/ 6167706 w 6266869"/>
              <a:gd name="connsiteY424" fmla="*/ 2599575 h 4825542"/>
              <a:gd name="connsiteX425" fmla="*/ 6232243 w 6266869"/>
              <a:gd name="connsiteY425" fmla="*/ 2766088 h 4825542"/>
              <a:gd name="connsiteX426" fmla="*/ 6234815 w 6266869"/>
              <a:gd name="connsiteY426" fmla="*/ 2771640 h 4825542"/>
              <a:gd name="connsiteX427" fmla="*/ 6199790 w 6266869"/>
              <a:gd name="connsiteY427" fmla="*/ 2756702 h 4825542"/>
              <a:gd name="connsiteX428" fmla="*/ 6218562 w 6266869"/>
              <a:gd name="connsiteY428" fmla="*/ 3003764 h 4825542"/>
              <a:gd name="connsiteX429" fmla="*/ 6039461 w 6266869"/>
              <a:gd name="connsiteY429" fmla="*/ 3106009 h 4825542"/>
              <a:gd name="connsiteX430" fmla="*/ 5984510 w 6266869"/>
              <a:gd name="connsiteY430" fmla="*/ 3235785 h 4825542"/>
              <a:gd name="connsiteX431" fmla="*/ 5924424 w 6266869"/>
              <a:gd name="connsiteY431" fmla="*/ 3382660 h 4825542"/>
              <a:gd name="connsiteX432" fmla="*/ 5974889 w 6266869"/>
              <a:gd name="connsiteY432" fmla="*/ 3384619 h 4825542"/>
              <a:gd name="connsiteX433" fmla="*/ 5969096 w 6266869"/>
              <a:gd name="connsiteY433" fmla="*/ 3287084 h 4825542"/>
              <a:gd name="connsiteX434" fmla="*/ 6016862 w 6266869"/>
              <a:gd name="connsiteY434" fmla="*/ 3441392 h 4825542"/>
              <a:gd name="connsiteX435" fmla="*/ 5903623 w 6266869"/>
              <a:gd name="connsiteY435" fmla="*/ 3616476 h 4825542"/>
              <a:gd name="connsiteX436" fmla="*/ 5905196 w 6266869"/>
              <a:gd name="connsiteY436" fmla="*/ 3558152 h 4825542"/>
              <a:gd name="connsiteX437" fmla="*/ 5928643 w 6266869"/>
              <a:gd name="connsiteY437" fmla="*/ 3538519 h 4825542"/>
              <a:gd name="connsiteX438" fmla="*/ 5945173 w 6266869"/>
              <a:gd name="connsiteY438" fmla="*/ 3515374 h 4825542"/>
              <a:gd name="connsiteX439" fmla="*/ 5374112 w 6266869"/>
              <a:gd name="connsiteY439" fmla="*/ 4120301 h 4825542"/>
              <a:gd name="connsiteX440" fmla="*/ 5169126 w 6266869"/>
              <a:gd name="connsiteY440" fmla="*/ 4106931 h 4825542"/>
              <a:gd name="connsiteX441" fmla="*/ 4959215 w 6266869"/>
              <a:gd name="connsiteY441" fmla="*/ 4189601 h 4825542"/>
              <a:gd name="connsiteX442" fmla="*/ 4717131 w 6266869"/>
              <a:gd name="connsiteY442" fmla="*/ 4389952 h 4825542"/>
              <a:gd name="connsiteX443" fmla="*/ 4705054 w 6266869"/>
              <a:gd name="connsiteY443" fmla="*/ 4525720 h 4825542"/>
              <a:gd name="connsiteX444" fmla="*/ 4585356 w 6266869"/>
              <a:gd name="connsiteY444" fmla="*/ 4610811 h 4825542"/>
              <a:gd name="connsiteX445" fmla="*/ 4653672 w 6266869"/>
              <a:gd name="connsiteY445" fmla="*/ 4696719 h 4825542"/>
              <a:gd name="connsiteX446" fmla="*/ 4720206 w 6266869"/>
              <a:gd name="connsiteY446" fmla="*/ 4762015 h 4825542"/>
              <a:gd name="connsiteX447" fmla="*/ 4744096 w 6266869"/>
              <a:gd name="connsiteY447" fmla="*/ 4778078 h 4825542"/>
              <a:gd name="connsiteX448" fmla="*/ 4642053 w 6266869"/>
              <a:gd name="connsiteY448" fmla="*/ 4746004 h 4825542"/>
              <a:gd name="connsiteX449" fmla="*/ 4402035 w 6266869"/>
              <a:gd name="connsiteY449" fmla="*/ 4557195 h 4825542"/>
              <a:gd name="connsiteX450" fmla="*/ 4481757 w 6266869"/>
              <a:gd name="connsiteY450" fmla="*/ 4514882 h 4825542"/>
              <a:gd name="connsiteX451" fmla="*/ 4380158 w 6266869"/>
              <a:gd name="connsiteY451" fmla="*/ 4518503 h 4825542"/>
              <a:gd name="connsiteX452" fmla="*/ 4429704 w 6266869"/>
              <a:gd name="connsiteY452" fmla="*/ 4693425 h 4825542"/>
              <a:gd name="connsiteX453" fmla="*/ 4349982 w 6266869"/>
              <a:gd name="connsiteY453" fmla="*/ 4735740 h 4825542"/>
              <a:gd name="connsiteX454" fmla="*/ 4177167 w 6266869"/>
              <a:gd name="connsiteY454" fmla="*/ 4604686 h 4825542"/>
              <a:gd name="connsiteX455" fmla="*/ 4126684 w 6266869"/>
              <a:gd name="connsiteY455" fmla="*/ 4724905 h 4825542"/>
              <a:gd name="connsiteX456" fmla="*/ 4045388 w 6266869"/>
              <a:gd name="connsiteY456" fmla="*/ 4825542 h 4825542"/>
              <a:gd name="connsiteX457" fmla="*/ 3990261 w 6266869"/>
              <a:gd name="connsiteY457" fmla="*/ 4632024 h 4825542"/>
              <a:gd name="connsiteX458" fmla="*/ 3824107 w 6266869"/>
              <a:gd name="connsiteY458" fmla="*/ 4792079 h 4825542"/>
              <a:gd name="connsiteX459" fmla="*/ 3718056 w 6266869"/>
              <a:gd name="connsiteY459" fmla="*/ 4683081 h 4825542"/>
              <a:gd name="connsiteX460" fmla="*/ 3588784 w 6266869"/>
              <a:gd name="connsiteY460" fmla="*/ 4550474 h 4825542"/>
              <a:gd name="connsiteX461" fmla="*/ 3586984 w 6266869"/>
              <a:gd name="connsiteY461" fmla="*/ 4652040 h 4825542"/>
              <a:gd name="connsiteX462" fmla="*/ 3533606 w 6266869"/>
              <a:gd name="connsiteY462" fmla="*/ 4723490 h 4825542"/>
              <a:gd name="connsiteX463" fmla="*/ 3389819 w 6266869"/>
              <a:gd name="connsiteY463" fmla="*/ 4591402 h 4825542"/>
              <a:gd name="connsiteX464" fmla="*/ 3282637 w 6266869"/>
              <a:gd name="connsiteY464" fmla="*/ 4576424 h 4825542"/>
              <a:gd name="connsiteX465" fmla="*/ 3249815 w 6266869"/>
              <a:gd name="connsiteY465" fmla="*/ 4579476 h 4825542"/>
              <a:gd name="connsiteX466" fmla="*/ 3196453 w 6266869"/>
              <a:gd name="connsiteY466" fmla="*/ 4528747 h 4825542"/>
              <a:gd name="connsiteX467" fmla="*/ 3222143 w 6266869"/>
              <a:gd name="connsiteY467" fmla="*/ 4443248 h 4825542"/>
              <a:gd name="connsiteX468" fmla="*/ 3131262 w 6266869"/>
              <a:gd name="connsiteY468" fmla="*/ 4448366 h 4825542"/>
              <a:gd name="connsiteX469" fmla="*/ 3035240 w 6266869"/>
              <a:gd name="connsiteY469" fmla="*/ 4470587 h 4825542"/>
              <a:gd name="connsiteX470" fmla="*/ 2833414 w 6266869"/>
              <a:gd name="connsiteY470" fmla="*/ 4218390 h 4825542"/>
              <a:gd name="connsiteX471" fmla="*/ 2623309 w 6266869"/>
              <a:gd name="connsiteY471" fmla="*/ 4099944 h 4825542"/>
              <a:gd name="connsiteX472" fmla="*/ 2714632 w 6266869"/>
              <a:gd name="connsiteY472" fmla="*/ 4130522 h 4825542"/>
              <a:gd name="connsiteX473" fmla="*/ 2803501 w 6266869"/>
              <a:gd name="connsiteY473" fmla="*/ 4148030 h 4825542"/>
              <a:gd name="connsiteX474" fmla="*/ 2431053 w 6266869"/>
              <a:gd name="connsiteY474" fmla="*/ 4065445 h 4825542"/>
              <a:gd name="connsiteX475" fmla="*/ 2331655 w 6266869"/>
              <a:gd name="connsiteY475" fmla="*/ 4077330 h 4825542"/>
              <a:gd name="connsiteX476" fmla="*/ 2304219 w 6266869"/>
              <a:gd name="connsiteY476" fmla="*/ 4073762 h 4825542"/>
              <a:gd name="connsiteX477" fmla="*/ 2262289 w 6266869"/>
              <a:gd name="connsiteY477" fmla="*/ 4084389 h 4825542"/>
              <a:gd name="connsiteX478" fmla="*/ 2021886 w 6266869"/>
              <a:gd name="connsiteY478" fmla="*/ 4115299 h 4825542"/>
              <a:gd name="connsiteX479" fmla="*/ 1995152 w 6266869"/>
              <a:gd name="connsiteY479" fmla="*/ 4115899 h 4825542"/>
              <a:gd name="connsiteX480" fmla="*/ 1983719 w 6266869"/>
              <a:gd name="connsiteY480" fmla="*/ 4123890 h 4825542"/>
              <a:gd name="connsiteX481" fmla="*/ 1868768 w 6266869"/>
              <a:gd name="connsiteY481" fmla="*/ 4205785 h 4825542"/>
              <a:gd name="connsiteX482" fmla="*/ 1814128 w 6266869"/>
              <a:gd name="connsiteY482" fmla="*/ 4128790 h 4825542"/>
              <a:gd name="connsiteX483" fmla="*/ 1784373 w 6266869"/>
              <a:gd name="connsiteY483" fmla="*/ 4108881 h 4825542"/>
              <a:gd name="connsiteX484" fmla="*/ 1702797 w 6266869"/>
              <a:gd name="connsiteY484" fmla="*/ 4096662 h 4825542"/>
              <a:gd name="connsiteX485" fmla="*/ 1610186 w 6266869"/>
              <a:gd name="connsiteY485" fmla="*/ 4072848 h 4825542"/>
              <a:gd name="connsiteX486" fmla="*/ 1574227 w 6266869"/>
              <a:gd name="connsiteY486" fmla="*/ 4055323 h 4825542"/>
              <a:gd name="connsiteX487" fmla="*/ 1557778 w 6266869"/>
              <a:gd name="connsiteY487" fmla="*/ 4075758 h 4825542"/>
              <a:gd name="connsiteX488" fmla="*/ 1504163 w 6266869"/>
              <a:gd name="connsiteY488" fmla="*/ 4107635 h 4825542"/>
              <a:gd name="connsiteX489" fmla="*/ 1414327 w 6266869"/>
              <a:gd name="connsiteY489" fmla="*/ 4106545 h 4825542"/>
              <a:gd name="connsiteX490" fmla="*/ 1461172 w 6266869"/>
              <a:gd name="connsiteY490" fmla="*/ 4059924 h 4825542"/>
              <a:gd name="connsiteX491" fmla="*/ 1496504 w 6266869"/>
              <a:gd name="connsiteY491" fmla="*/ 4017446 h 4825542"/>
              <a:gd name="connsiteX492" fmla="*/ 1434565 w 6266869"/>
              <a:gd name="connsiteY492" fmla="*/ 3987260 h 4825542"/>
              <a:gd name="connsiteX493" fmla="*/ 1404304 w 6266869"/>
              <a:gd name="connsiteY493" fmla="*/ 4000019 h 4825542"/>
              <a:gd name="connsiteX494" fmla="*/ 1337814 w 6266869"/>
              <a:gd name="connsiteY494" fmla="*/ 4026462 h 4825542"/>
              <a:gd name="connsiteX495" fmla="*/ 1330423 w 6266869"/>
              <a:gd name="connsiteY495" fmla="*/ 4015561 h 4825542"/>
              <a:gd name="connsiteX496" fmla="*/ 1280868 w 6266869"/>
              <a:gd name="connsiteY496" fmla="*/ 3935493 h 4825542"/>
              <a:gd name="connsiteX497" fmla="*/ 1260707 w 6266869"/>
              <a:gd name="connsiteY497" fmla="*/ 3943997 h 4825542"/>
              <a:gd name="connsiteX498" fmla="*/ 1223207 w 6266869"/>
              <a:gd name="connsiteY498" fmla="*/ 3949169 h 4825542"/>
              <a:gd name="connsiteX499" fmla="*/ 1251976 w 6266869"/>
              <a:gd name="connsiteY499" fmla="*/ 3930525 h 4825542"/>
              <a:gd name="connsiteX500" fmla="*/ 1275055 w 6266869"/>
              <a:gd name="connsiteY500" fmla="*/ 3926100 h 4825542"/>
              <a:gd name="connsiteX501" fmla="*/ 1252391 w 6266869"/>
              <a:gd name="connsiteY501" fmla="*/ 3889479 h 4825542"/>
              <a:gd name="connsiteX502" fmla="*/ 1251073 w 6266869"/>
              <a:gd name="connsiteY502" fmla="*/ 3889020 h 4825542"/>
              <a:gd name="connsiteX503" fmla="*/ 1211805 w 6266869"/>
              <a:gd name="connsiteY503" fmla="*/ 3862813 h 4825542"/>
              <a:gd name="connsiteX504" fmla="*/ 1187407 w 6266869"/>
              <a:gd name="connsiteY504" fmla="*/ 3893929 h 4825542"/>
              <a:gd name="connsiteX505" fmla="*/ 1116681 w 6266869"/>
              <a:gd name="connsiteY505" fmla="*/ 3784798 h 4825542"/>
              <a:gd name="connsiteX506" fmla="*/ 1158555 w 6266869"/>
              <a:gd name="connsiteY506" fmla="*/ 3797836 h 4825542"/>
              <a:gd name="connsiteX507" fmla="*/ 1197819 w 6266869"/>
              <a:gd name="connsiteY507" fmla="*/ 3818306 h 4825542"/>
              <a:gd name="connsiteX508" fmla="*/ 1173416 w 6266869"/>
              <a:gd name="connsiteY508" fmla="*/ 3843688 h 4825542"/>
              <a:gd name="connsiteX509" fmla="*/ 1149006 w 6266869"/>
              <a:gd name="connsiteY509" fmla="*/ 3857595 h 4825542"/>
              <a:gd name="connsiteX510" fmla="*/ 1173425 w 6266869"/>
              <a:gd name="connsiteY510" fmla="*/ 3855161 h 4825542"/>
              <a:gd name="connsiteX511" fmla="*/ 1194359 w 6266869"/>
              <a:gd name="connsiteY511" fmla="*/ 3858813 h 4825542"/>
              <a:gd name="connsiteX512" fmla="*/ 1203976 w 6266869"/>
              <a:gd name="connsiteY512" fmla="*/ 3809251 h 4825542"/>
              <a:gd name="connsiteX513" fmla="*/ 1165865 w 6266869"/>
              <a:gd name="connsiteY513" fmla="*/ 3741515 h 4825542"/>
              <a:gd name="connsiteX514" fmla="*/ 1157646 w 6266869"/>
              <a:gd name="connsiteY514" fmla="*/ 3746292 h 4825542"/>
              <a:gd name="connsiteX515" fmla="*/ 1131492 w 6266869"/>
              <a:gd name="connsiteY515" fmla="*/ 3761807 h 4825542"/>
              <a:gd name="connsiteX516" fmla="*/ 1057361 w 6266869"/>
              <a:gd name="connsiteY516" fmla="*/ 3767760 h 4825542"/>
              <a:gd name="connsiteX517" fmla="*/ 1086125 w 6266869"/>
              <a:gd name="connsiteY517" fmla="*/ 3743379 h 4825542"/>
              <a:gd name="connsiteX518" fmla="*/ 1105296 w 6266869"/>
              <a:gd name="connsiteY518" fmla="*/ 3721388 h 4825542"/>
              <a:gd name="connsiteX519" fmla="*/ 1067805 w 6266869"/>
              <a:gd name="connsiteY519" fmla="*/ 3738032 h 4825542"/>
              <a:gd name="connsiteX520" fmla="*/ 1052976 w 6266869"/>
              <a:gd name="connsiteY520" fmla="*/ 3732338 h 4825542"/>
              <a:gd name="connsiteX521" fmla="*/ 1080865 w 6266869"/>
              <a:gd name="connsiteY521" fmla="*/ 3706611 h 4825542"/>
              <a:gd name="connsiteX522" fmla="*/ 1050330 w 6266869"/>
              <a:gd name="connsiteY522" fmla="*/ 3693875 h 4825542"/>
              <a:gd name="connsiteX523" fmla="*/ 1011083 w 6266869"/>
              <a:gd name="connsiteY523" fmla="*/ 3696352 h 4825542"/>
              <a:gd name="connsiteX524" fmla="*/ 1050309 w 6266869"/>
              <a:gd name="connsiteY524" fmla="*/ 3665191 h 4825542"/>
              <a:gd name="connsiteX525" fmla="*/ 1100881 w 6266869"/>
              <a:gd name="connsiteY525" fmla="*/ 3645809 h 4825542"/>
              <a:gd name="connsiteX526" fmla="*/ 1062529 w 6266869"/>
              <a:gd name="connsiteY526" fmla="*/ 3678317 h 4825542"/>
              <a:gd name="connsiteX527" fmla="*/ 1081725 w 6266869"/>
              <a:gd name="connsiteY527" fmla="*/ 3690747 h 4825542"/>
              <a:gd name="connsiteX528" fmla="*/ 1106158 w 6266869"/>
              <a:gd name="connsiteY528" fmla="*/ 3705524 h 4825542"/>
              <a:gd name="connsiteX529" fmla="*/ 1108806 w 6266869"/>
              <a:gd name="connsiteY529" fmla="*/ 3749724 h 4825542"/>
              <a:gd name="connsiteX530" fmla="*/ 1127987 w 6266869"/>
              <a:gd name="connsiteY530" fmla="*/ 3739207 h 4825542"/>
              <a:gd name="connsiteX531" fmla="*/ 1147176 w 6266869"/>
              <a:gd name="connsiteY531" fmla="*/ 3740163 h 4825542"/>
              <a:gd name="connsiteX532" fmla="*/ 1158153 w 6266869"/>
              <a:gd name="connsiteY532" fmla="*/ 3727809 h 4825542"/>
              <a:gd name="connsiteX533" fmla="*/ 1133949 w 6266869"/>
              <a:gd name="connsiteY533" fmla="*/ 3684789 h 4825542"/>
              <a:gd name="connsiteX534" fmla="*/ 1167301 w 6266869"/>
              <a:gd name="connsiteY534" fmla="*/ 3643874 h 4825542"/>
              <a:gd name="connsiteX535" fmla="*/ 1197427 w 6266869"/>
              <a:gd name="connsiteY535" fmla="*/ 3376360 h 4825542"/>
              <a:gd name="connsiteX536" fmla="*/ 1240357 w 6266869"/>
              <a:gd name="connsiteY536" fmla="*/ 3371541 h 4825542"/>
              <a:gd name="connsiteX537" fmla="*/ 1247035 w 6266869"/>
              <a:gd name="connsiteY537" fmla="*/ 3370523 h 4825542"/>
              <a:gd name="connsiteX538" fmla="*/ 1248450 w 6266869"/>
              <a:gd name="connsiteY538" fmla="*/ 3364650 h 4825542"/>
              <a:gd name="connsiteX539" fmla="*/ 1242838 w 6266869"/>
              <a:gd name="connsiteY539" fmla="*/ 3366317 h 4825542"/>
              <a:gd name="connsiteX540" fmla="*/ 1219284 w 6266869"/>
              <a:gd name="connsiteY540" fmla="*/ 3358624 h 4825542"/>
              <a:gd name="connsiteX541" fmla="*/ 1212076 w 6266869"/>
              <a:gd name="connsiteY541" fmla="*/ 3341772 h 4825542"/>
              <a:gd name="connsiteX542" fmla="*/ 1226480 w 6266869"/>
              <a:gd name="connsiteY542" fmla="*/ 3330667 h 4825542"/>
              <a:gd name="connsiteX543" fmla="*/ 1212995 w 6266869"/>
              <a:gd name="connsiteY543" fmla="*/ 3333514 h 4825542"/>
              <a:gd name="connsiteX544" fmla="*/ 1069287 w 6266869"/>
              <a:gd name="connsiteY544" fmla="*/ 3149732 h 4825542"/>
              <a:gd name="connsiteX545" fmla="*/ 1013261 w 6266869"/>
              <a:gd name="connsiteY545" fmla="*/ 3006999 h 4825542"/>
              <a:gd name="connsiteX546" fmla="*/ 1096799 w 6266869"/>
              <a:gd name="connsiteY546" fmla="*/ 2840490 h 4825542"/>
              <a:gd name="connsiteX547" fmla="*/ 1139652 w 6266869"/>
              <a:gd name="connsiteY547" fmla="*/ 2968659 h 4825542"/>
              <a:gd name="connsiteX548" fmla="*/ 1273408 w 6266869"/>
              <a:gd name="connsiteY548" fmla="*/ 2969531 h 4825542"/>
              <a:gd name="connsiteX549" fmla="*/ 1218033 w 6266869"/>
              <a:gd name="connsiteY549" fmla="*/ 2941430 h 4825542"/>
              <a:gd name="connsiteX550" fmla="*/ 1192129 w 6266869"/>
              <a:gd name="connsiteY550" fmla="*/ 2947990 h 4825542"/>
              <a:gd name="connsiteX551" fmla="*/ 1159306 w 6266869"/>
              <a:gd name="connsiteY551" fmla="*/ 2951040 h 4825542"/>
              <a:gd name="connsiteX552" fmla="*/ 1151287 w 6266869"/>
              <a:gd name="connsiteY552" fmla="*/ 2797196 h 4825542"/>
              <a:gd name="connsiteX553" fmla="*/ 1069126 w 6266869"/>
              <a:gd name="connsiteY553" fmla="*/ 2704262 h 4825542"/>
              <a:gd name="connsiteX554" fmla="*/ 1102855 w 6266869"/>
              <a:gd name="connsiteY554" fmla="*/ 2650432 h 4825542"/>
              <a:gd name="connsiteX555" fmla="*/ 1214484 w 6266869"/>
              <a:gd name="connsiteY555" fmla="*/ 2778028 h 4825542"/>
              <a:gd name="connsiteX556" fmla="*/ 1210936 w 6266869"/>
              <a:gd name="connsiteY556" fmla="*/ 2614625 h 4825542"/>
              <a:gd name="connsiteX557" fmla="*/ 1204029 w 6266869"/>
              <a:gd name="connsiteY557" fmla="*/ 2488933 h 4825542"/>
              <a:gd name="connsiteX558" fmla="*/ 1330635 w 6266869"/>
              <a:gd name="connsiteY558" fmla="*/ 2529533 h 4825542"/>
              <a:gd name="connsiteX559" fmla="*/ 1460150 w 6266869"/>
              <a:gd name="connsiteY559" fmla="*/ 2496720 h 4825542"/>
              <a:gd name="connsiteX560" fmla="*/ 1138396 w 6266869"/>
              <a:gd name="connsiteY560" fmla="*/ 2372857 h 4825542"/>
              <a:gd name="connsiteX561" fmla="*/ 1152027 w 6266869"/>
              <a:gd name="connsiteY561" fmla="*/ 2300945 h 4825542"/>
              <a:gd name="connsiteX562" fmla="*/ 1214323 w 6266869"/>
              <a:gd name="connsiteY562" fmla="*/ 2332557 h 4825542"/>
              <a:gd name="connsiteX563" fmla="*/ 1213900 w 6266869"/>
              <a:gd name="connsiteY563" fmla="*/ 2174681 h 4825542"/>
              <a:gd name="connsiteX564" fmla="*/ 1287337 w 6266869"/>
              <a:gd name="connsiteY564" fmla="*/ 2365666 h 4825542"/>
              <a:gd name="connsiteX565" fmla="*/ 1332010 w 6266869"/>
              <a:gd name="connsiteY565" fmla="*/ 2270092 h 4825542"/>
              <a:gd name="connsiteX566" fmla="*/ 1380480 w 6266869"/>
              <a:gd name="connsiteY566" fmla="*/ 2172502 h 4825542"/>
              <a:gd name="connsiteX567" fmla="*/ 1477367 w 6266869"/>
              <a:gd name="connsiteY567" fmla="*/ 2343854 h 4825542"/>
              <a:gd name="connsiteX568" fmla="*/ 1631675 w 6266869"/>
              <a:gd name="connsiteY568" fmla="*/ 2276327 h 4825542"/>
              <a:gd name="connsiteX569" fmla="*/ 1865663 w 6266869"/>
              <a:gd name="connsiteY569" fmla="*/ 2390633 h 4825542"/>
              <a:gd name="connsiteX570" fmla="*/ 1909910 w 6266869"/>
              <a:gd name="connsiteY570" fmla="*/ 2403284 h 4825542"/>
              <a:gd name="connsiteX571" fmla="*/ 1925948 w 6266869"/>
              <a:gd name="connsiteY571" fmla="*/ 2389959 h 4825542"/>
              <a:gd name="connsiteX572" fmla="*/ 1935669 w 6266869"/>
              <a:gd name="connsiteY572" fmla="*/ 2373688 h 4825542"/>
              <a:gd name="connsiteX573" fmla="*/ 1906338 w 6266869"/>
              <a:gd name="connsiteY573" fmla="*/ 2238340 h 4825542"/>
              <a:gd name="connsiteX574" fmla="*/ 2000116 w 6266869"/>
              <a:gd name="connsiteY574" fmla="*/ 2281990 h 4825542"/>
              <a:gd name="connsiteX575" fmla="*/ 2018657 w 6266869"/>
              <a:gd name="connsiteY575" fmla="*/ 2236214 h 4825542"/>
              <a:gd name="connsiteX576" fmla="*/ 2048586 w 6266869"/>
              <a:gd name="connsiteY576" fmla="*/ 2184398 h 4825542"/>
              <a:gd name="connsiteX577" fmla="*/ 1978467 w 6266869"/>
              <a:gd name="connsiteY577" fmla="*/ 2200055 h 4825542"/>
              <a:gd name="connsiteX578" fmla="*/ 1955476 w 6266869"/>
              <a:gd name="connsiteY578" fmla="*/ 2133207 h 4825542"/>
              <a:gd name="connsiteX579" fmla="*/ 1988532 w 6266869"/>
              <a:gd name="connsiteY579" fmla="*/ 2086920 h 4825542"/>
              <a:gd name="connsiteX580" fmla="*/ 2086548 w 6266869"/>
              <a:gd name="connsiteY580" fmla="*/ 2164248 h 4825542"/>
              <a:gd name="connsiteX581" fmla="*/ 2252282 w 6266869"/>
              <a:gd name="connsiteY581" fmla="*/ 1846319 h 4825542"/>
              <a:gd name="connsiteX582" fmla="*/ 2338977 w 6266869"/>
              <a:gd name="connsiteY582" fmla="*/ 1440985 h 4825542"/>
              <a:gd name="connsiteX583" fmla="*/ 2567659 w 6266869"/>
              <a:gd name="connsiteY583" fmla="*/ 1269305 h 4825542"/>
              <a:gd name="connsiteX584" fmla="*/ 2681373 w 6266869"/>
              <a:gd name="connsiteY584" fmla="*/ 885563 h 4825542"/>
              <a:gd name="connsiteX585" fmla="*/ 2774674 w 6266869"/>
              <a:gd name="connsiteY585" fmla="*/ 1137869 h 4825542"/>
              <a:gd name="connsiteX586" fmla="*/ 2781615 w 6266869"/>
              <a:gd name="connsiteY586" fmla="*/ 1019202 h 4825542"/>
              <a:gd name="connsiteX587" fmla="*/ 2798161 w 6266869"/>
              <a:gd name="connsiteY587" fmla="*/ 873883 h 4825542"/>
              <a:gd name="connsiteX588" fmla="*/ 2989089 w 6266869"/>
              <a:gd name="connsiteY588" fmla="*/ 801288 h 4825542"/>
              <a:gd name="connsiteX589" fmla="*/ 2974362 w 6266869"/>
              <a:gd name="connsiteY589" fmla="*/ 722868 h 4825542"/>
              <a:gd name="connsiteX590" fmla="*/ 2933962 w 6266869"/>
              <a:gd name="connsiteY590" fmla="*/ 607769 h 4825542"/>
              <a:gd name="connsiteX591" fmla="*/ 3025516 w 6266869"/>
              <a:gd name="connsiteY591" fmla="*/ 595108 h 4825542"/>
              <a:gd name="connsiteX592" fmla="*/ 3120868 w 6266869"/>
              <a:gd name="connsiteY592" fmla="*/ 580432 h 4825542"/>
              <a:gd name="connsiteX593" fmla="*/ 3065493 w 6266869"/>
              <a:gd name="connsiteY593" fmla="*/ 552331 h 4825542"/>
              <a:gd name="connsiteX594" fmla="*/ 3039591 w 6266869"/>
              <a:gd name="connsiteY594" fmla="*/ 558894 h 4825542"/>
              <a:gd name="connsiteX595" fmla="*/ 3009888 w 6266869"/>
              <a:gd name="connsiteY595" fmla="*/ 567470 h 4825542"/>
              <a:gd name="connsiteX596" fmla="*/ 3064610 w 6266869"/>
              <a:gd name="connsiteY596" fmla="*/ 480934 h 4825542"/>
              <a:gd name="connsiteX597" fmla="*/ 3196793 w 6266869"/>
              <a:gd name="connsiteY597" fmla="*/ 540133 h 4825542"/>
              <a:gd name="connsiteX598" fmla="*/ 3184521 w 6266869"/>
              <a:gd name="connsiteY598" fmla="*/ 474781 h 4825542"/>
              <a:gd name="connsiteX599" fmla="*/ 3099905 w 6266869"/>
              <a:gd name="connsiteY599" fmla="*/ 368780 h 4825542"/>
              <a:gd name="connsiteX600" fmla="*/ 3168012 w 6266869"/>
              <a:gd name="connsiteY600" fmla="*/ 375750 h 4825542"/>
              <a:gd name="connsiteX601" fmla="*/ 3232319 w 6266869"/>
              <a:gd name="connsiteY601" fmla="*/ 384735 h 4825542"/>
              <a:gd name="connsiteX602" fmla="*/ 3276517 w 6266869"/>
              <a:gd name="connsiteY602" fmla="*/ 497818 h 4825542"/>
              <a:gd name="connsiteX603" fmla="*/ 3284128 w 6266869"/>
              <a:gd name="connsiteY603" fmla="*/ 371610 h 4825542"/>
              <a:gd name="connsiteX604" fmla="*/ 3224303 w 6266869"/>
              <a:gd name="connsiteY604" fmla="*/ 230888 h 4825542"/>
              <a:gd name="connsiteX605" fmla="*/ 3299771 w 6266869"/>
              <a:gd name="connsiteY605" fmla="*/ 277067 h 4825542"/>
              <a:gd name="connsiteX606" fmla="*/ 3327901 w 6266869"/>
              <a:gd name="connsiteY606" fmla="*/ 326818 h 4825542"/>
              <a:gd name="connsiteX607" fmla="*/ 3362950 w 6266869"/>
              <a:gd name="connsiteY607" fmla="*/ 380077 h 4825542"/>
              <a:gd name="connsiteX608" fmla="*/ 3766494 w 6266869"/>
              <a:gd name="connsiteY608" fmla="*/ 72468 h 4825542"/>
              <a:gd name="connsiteX609" fmla="*/ 4002079 w 6266869"/>
              <a:gd name="connsiteY609" fmla="*/ 26474 h 4825542"/>
              <a:gd name="connsiteX610" fmla="*/ 4214217 w 6266869"/>
              <a:gd name="connsiteY610" fmla="*/ 118 h 482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</a:cxnLst>
            <a:rect l="l" t="t" r="r" b="b"/>
            <a:pathLst>
              <a:path w="6266869" h="4825542">
                <a:moveTo>
                  <a:pt x="577455" y="4666124"/>
                </a:moveTo>
                <a:cubicBezTo>
                  <a:pt x="577458" y="4669948"/>
                  <a:pt x="569324" y="4678408"/>
                  <a:pt x="553053" y="4691503"/>
                </a:cubicBezTo>
                <a:cubicBezTo>
                  <a:pt x="540270" y="4702339"/>
                  <a:pt x="539113" y="4710104"/>
                  <a:pt x="549582" y="4714798"/>
                </a:cubicBezTo>
                <a:cubicBezTo>
                  <a:pt x="528653" y="4720709"/>
                  <a:pt x="523996" y="4713523"/>
                  <a:pt x="535612" y="4693241"/>
                </a:cubicBezTo>
                <a:cubicBezTo>
                  <a:pt x="541418" y="4683101"/>
                  <a:pt x="547808" y="4675770"/>
                  <a:pt x="554783" y="4671250"/>
                </a:cubicBezTo>
                <a:cubicBezTo>
                  <a:pt x="561756" y="4666731"/>
                  <a:pt x="569315" y="4665022"/>
                  <a:pt x="577455" y="4666124"/>
                </a:cubicBezTo>
                <a:close/>
                <a:moveTo>
                  <a:pt x="798114" y="4480491"/>
                </a:moveTo>
                <a:cubicBezTo>
                  <a:pt x="803074" y="4480266"/>
                  <a:pt x="807136" y="4481879"/>
                  <a:pt x="810300" y="4485329"/>
                </a:cubicBezTo>
                <a:cubicBezTo>
                  <a:pt x="812410" y="4487629"/>
                  <a:pt x="814121" y="4490744"/>
                  <a:pt x="815431" y="4494677"/>
                </a:cubicBezTo>
                <a:lnTo>
                  <a:pt x="773587" y="4521795"/>
                </a:lnTo>
                <a:cubicBezTo>
                  <a:pt x="773585" y="4517971"/>
                  <a:pt x="774743" y="4512118"/>
                  <a:pt x="777062" y="4504238"/>
                </a:cubicBezTo>
                <a:cubicBezTo>
                  <a:pt x="779384" y="4496355"/>
                  <a:pt x="780542" y="4490504"/>
                  <a:pt x="780539" y="4486679"/>
                </a:cubicBezTo>
                <a:cubicBezTo>
                  <a:pt x="787296" y="4482778"/>
                  <a:pt x="793154" y="4480716"/>
                  <a:pt x="798114" y="4480491"/>
                </a:cubicBezTo>
                <a:close/>
                <a:moveTo>
                  <a:pt x="606098" y="4475374"/>
                </a:moveTo>
                <a:lnTo>
                  <a:pt x="620068" y="4496930"/>
                </a:lnTo>
                <a:cubicBezTo>
                  <a:pt x="621810" y="4495801"/>
                  <a:pt x="606699" y="4503045"/>
                  <a:pt x="574731" y="4518661"/>
                </a:cubicBezTo>
                <a:cubicBezTo>
                  <a:pt x="575893" y="4516633"/>
                  <a:pt x="576180" y="4513258"/>
                  <a:pt x="575596" y="4508535"/>
                </a:cubicBezTo>
                <a:cubicBezTo>
                  <a:pt x="575593" y="4504710"/>
                  <a:pt x="575880" y="4501335"/>
                  <a:pt x="576460" y="4498408"/>
                </a:cubicBezTo>
                <a:cubicBezTo>
                  <a:pt x="580523" y="4489398"/>
                  <a:pt x="590403" y="4481720"/>
                  <a:pt x="606098" y="4475374"/>
                </a:cubicBezTo>
                <a:close/>
                <a:moveTo>
                  <a:pt x="906118" y="4468430"/>
                </a:moveTo>
                <a:cubicBezTo>
                  <a:pt x="918333" y="4475819"/>
                  <a:pt x="925025" y="4480411"/>
                  <a:pt x="926189" y="4482208"/>
                </a:cubicBezTo>
                <a:cubicBezTo>
                  <a:pt x="928518" y="4489625"/>
                  <a:pt x="920676" y="4498533"/>
                  <a:pt x="902658" y="4508934"/>
                </a:cubicBezTo>
                <a:cubicBezTo>
                  <a:pt x="888700" y="4502675"/>
                  <a:pt x="882010" y="4498084"/>
                  <a:pt x="882590" y="4495158"/>
                </a:cubicBezTo>
                <a:cubicBezTo>
                  <a:pt x="878515" y="4488869"/>
                  <a:pt x="886358" y="4479959"/>
                  <a:pt x="906118" y="4468430"/>
                </a:cubicBezTo>
                <a:close/>
                <a:moveTo>
                  <a:pt x="1349166" y="4447232"/>
                </a:moveTo>
                <a:cubicBezTo>
                  <a:pt x="1359646" y="4467224"/>
                  <a:pt x="1354134" y="4483550"/>
                  <a:pt x="1332631" y="4496213"/>
                </a:cubicBezTo>
                <a:cubicBezTo>
                  <a:pt x="1332039" y="4483840"/>
                  <a:pt x="1326218" y="4474858"/>
                  <a:pt x="1315167" y="4469266"/>
                </a:cubicBezTo>
                <a:close/>
                <a:moveTo>
                  <a:pt x="1138907" y="4357740"/>
                </a:moveTo>
                <a:cubicBezTo>
                  <a:pt x="1145302" y="4356147"/>
                  <a:pt x="1149955" y="4357596"/>
                  <a:pt x="1152866" y="4362086"/>
                </a:cubicBezTo>
                <a:cubicBezTo>
                  <a:pt x="1159269" y="4371967"/>
                  <a:pt x="1151426" y="4382789"/>
                  <a:pt x="1129339" y="4394553"/>
                </a:cubicBezTo>
                <a:lnTo>
                  <a:pt x="1114494" y="4371647"/>
                </a:lnTo>
                <a:cubicBezTo>
                  <a:pt x="1124374" y="4363969"/>
                  <a:pt x="1132512" y="4359334"/>
                  <a:pt x="1138907" y="4357740"/>
                </a:cubicBezTo>
                <a:close/>
                <a:moveTo>
                  <a:pt x="666725" y="4343294"/>
                </a:moveTo>
                <a:cubicBezTo>
                  <a:pt x="670868" y="4344435"/>
                  <a:pt x="674467" y="4346886"/>
                  <a:pt x="677522" y="4350645"/>
                </a:cubicBezTo>
                <a:cubicBezTo>
                  <a:pt x="689745" y="4365682"/>
                  <a:pt x="685105" y="4381444"/>
                  <a:pt x="663603" y="4397930"/>
                </a:cubicBezTo>
                <a:cubicBezTo>
                  <a:pt x="644417" y="4398885"/>
                  <a:pt x="628129" y="4389033"/>
                  <a:pt x="614741" y="4368374"/>
                </a:cubicBezTo>
                <a:cubicBezTo>
                  <a:pt x="629557" y="4354945"/>
                  <a:pt x="642198" y="4346753"/>
                  <a:pt x="652661" y="4343798"/>
                </a:cubicBezTo>
                <a:cubicBezTo>
                  <a:pt x="657893" y="4342321"/>
                  <a:pt x="662581" y="4342153"/>
                  <a:pt x="666725" y="4343294"/>
                </a:cubicBezTo>
                <a:close/>
                <a:moveTo>
                  <a:pt x="753382" y="4324440"/>
                </a:moveTo>
                <a:cubicBezTo>
                  <a:pt x="765605" y="4339477"/>
                  <a:pt x="758929" y="4354008"/>
                  <a:pt x="733354" y="4368031"/>
                </a:cubicBezTo>
                <a:cubicBezTo>
                  <a:pt x="721719" y="4357716"/>
                  <a:pt x="716189" y="4351095"/>
                  <a:pt x="716769" y="4348168"/>
                </a:cubicBezTo>
                <a:cubicBezTo>
                  <a:pt x="717348" y="4345242"/>
                  <a:pt x="720689" y="4341802"/>
                  <a:pt x="726791" y="4337847"/>
                </a:cubicBezTo>
                <a:cubicBezTo>
                  <a:pt x="732894" y="4333892"/>
                  <a:pt x="741757" y="4329423"/>
                  <a:pt x="753382" y="4324440"/>
                </a:cubicBezTo>
                <a:close/>
                <a:moveTo>
                  <a:pt x="352180" y="4318520"/>
                </a:moveTo>
                <a:cubicBezTo>
                  <a:pt x="356835" y="4321879"/>
                  <a:pt x="358001" y="4327501"/>
                  <a:pt x="355681" y="4335381"/>
                </a:cubicBezTo>
                <a:cubicBezTo>
                  <a:pt x="351035" y="4343494"/>
                  <a:pt x="352493" y="4349565"/>
                  <a:pt x="360056" y="4353592"/>
                </a:cubicBezTo>
                <a:cubicBezTo>
                  <a:pt x="346108" y="4362631"/>
                  <a:pt x="334770" y="4364239"/>
                  <a:pt x="326045" y="4358414"/>
                </a:cubicBezTo>
                <a:cubicBezTo>
                  <a:pt x="323136" y="4357748"/>
                  <a:pt x="319937" y="4354720"/>
                  <a:pt x="316445" y="4349331"/>
                </a:cubicBezTo>
                <a:cubicBezTo>
                  <a:pt x="311209" y="4345072"/>
                  <a:pt x="308008" y="4342044"/>
                  <a:pt x="306844" y="4340247"/>
                </a:cubicBezTo>
                <a:cubicBezTo>
                  <a:pt x="305100" y="4341377"/>
                  <a:pt x="320210" y="4334136"/>
                  <a:pt x="352180" y="4318520"/>
                </a:cubicBezTo>
                <a:close/>
                <a:moveTo>
                  <a:pt x="1724950" y="4282135"/>
                </a:moveTo>
                <a:cubicBezTo>
                  <a:pt x="1723217" y="4298564"/>
                  <a:pt x="1705788" y="4317512"/>
                  <a:pt x="1672661" y="4338980"/>
                </a:cubicBezTo>
                <a:cubicBezTo>
                  <a:pt x="1667425" y="4334721"/>
                  <a:pt x="1669454" y="4326391"/>
                  <a:pt x="1678749" y="4313990"/>
                </a:cubicBezTo>
                <a:cubicBezTo>
                  <a:pt x="1686881" y="4303618"/>
                  <a:pt x="1689201" y="4295737"/>
                  <a:pt x="1685708" y="4290347"/>
                </a:cubicBezTo>
                <a:cubicBezTo>
                  <a:pt x="1691522" y="4287855"/>
                  <a:pt x="1698208" y="4286711"/>
                  <a:pt x="1705765" y="4286914"/>
                </a:cubicBezTo>
                <a:cubicBezTo>
                  <a:pt x="1712743" y="4286220"/>
                  <a:pt x="1719137" y="4284626"/>
                  <a:pt x="1724950" y="4282135"/>
                </a:cubicBezTo>
                <a:close/>
                <a:moveTo>
                  <a:pt x="1333330" y="4262350"/>
                </a:moveTo>
                <a:cubicBezTo>
                  <a:pt x="1332750" y="4265276"/>
                  <a:pt x="1336826" y="4273476"/>
                  <a:pt x="1345558" y="4286949"/>
                </a:cubicBezTo>
                <a:cubicBezTo>
                  <a:pt x="1350797" y="4295033"/>
                  <a:pt x="1344410" y="4306187"/>
                  <a:pt x="1326396" y="4320414"/>
                </a:cubicBezTo>
                <a:cubicBezTo>
                  <a:pt x="1318823" y="4301087"/>
                  <a:pt x="1315328" y="4291873"/>
                  <a:pt x="1315910" y="4292771"/>
                </a:cubicBezTo>
                <a:cubicBezTo>
                  <a:pt x="1313576" y="4281530"/>
                  <a:pt x="1319382" y="4271390"/>
                  <a:pt x="1333330" y="4262350"/>
                </a:cubicBezTo>
                <a:close/>
                <a:moveTo>
                  <a:pt x="407084" y="4259978"/>
                </a:moveTo>
                <a:cubicBezTo>
                  <a:pt x="420748" y="4261964"/>
                  <a:pt x="428746" y="4264752"/>
                  <a:pt x="431075" y="4268345"/>
                </a:cubicBezTo>
                <a:cubicBezTo>
                  <a:pt x="433403" y="4271938"/>
                  <a:pt x="430062" y="4276336"/>
                  <a:pt x="421054" y="4281535"/>
                </a:cubicBezTo>
                <a:cubicBezTo>
                  <a:pt x="420475" y="4284462"/>
                  <a:pt x="404496" y="4299919"/>
                  <a:pt x="373120" y="4327906"/>
                </a:cubicBezTo>
                <a:cubicBezTo>
                  <a:pt x="360316" y="4311971"/>
                  <a:pt x="356817" y="4298933"/>
                  <a:pt x="362625" y="4288791"/>
                </a:cubicBezTo>
                <a:close/>
                <a:moveTo>
                  <a:pt x="882987" y="4256159"/>
                </a:moveTo>
                <a:lnTo>
                  <a:pt x="882919" y="4256962"/>
                </a:lnTo>
                <a:cubicBezTo>
                  <a:pt x="883967" y="4261563"/>
                  <a:pt x="891945" y="4269397"/>
                  <a:pt x="906852" y="4280461"/>
                </a:cubicBezTo>
                <a:lnTo>
                  <a:pt x="862392" y="4309274"/>
                </a:lnTo>
                <a:lnTo>
                  <a:pt x="847549" y="4286371"/>
                </a:lnTo>
                <a:cubicBezTo>
                  <a:pt x="850746" y="4281749"/>
                  <a:pt x="855754" y="4276589"/>
                  <a:pt x="862582" y="4270889"/>
                </a:cubicBezTo>
                <a:close/>
                <a:moveTo>
                  <a:pt x="888516" y="4252168"/>
                </a:moveTo>
                <a:lnTo>
                  <a:pt x="882987" y="4256159"/>
                </a:lnTo>
                <a:lnTo>
                  <a:pt x="883122" y="4254588"/>
                </a:lnTo>
                <a:cubicBezTo>
                  <a:pt x="883812" y="4253263"/>
                  <a:pt x="885608" y="4252458"/>
                  <a:pt x="888516" y="4252168"/>
                </a:cubicBezTo>
                <a:close/>
                <a:moveTo>
                  <a:pt x="738490" y="4232692"/>
                </a:moveTo>
                <a:cubicBezTo>
                  <a:pt x="740819" y="4236286"/>
                  <a:pt x="741110" y="4240560"/>
                  <a:pt x="739370" y="4245515"/>
                </a:cubicBezTo>
                <a:cubicBezTo>
                  <a:pt x="737631" y="4250469"/>
                  <a:pt x="737340" y="4253845"/>
                  <a:pt x="738504" y="4255641"/>
                </a:cubicBezTo>
                <a:cubicBezTo>
                  <a:pt x="698980" y="4274878"/>
                  <a:pt x="676017" y="4279558"/>
                  <a:pt x="669614" y="4269678"/>
                </a:cubicBezTo>
                <a:cubicBezTo>
                  <a:pt x="703902" y="4246180"/>
                  <a:pt x="726862" y="4233852"/>
                  <a:pt x="738490" y="4232692"/>
                </a:cubicBezTo>
                <a:close/>
                <a:moveTo>
                  <a:pt x="1782473" y="4227636"/>
                </a:moveTo>
                <a:cubicBezTo>
                  <a:pt x="1793535" y="4248528"/>
                  <a:pt x="1789187" y="4264738"/>
                  <a:pt x="1769426" y="4276269"/>
                </a:cubicBezTo>
                <a:cubicBezTo>
                  <a:pt x="1768264" y="4278297"/>
                  <a:pt x="1766805" y="4270315"/>
                  <a:pt x="1765048" y="4252322"/>
                </a:cubicBezTo>
                <a:cubicBezTo>
                  <a:pt x="1762717" y="4244904"/>
                  <a:pt x="1768524" y="4236676"/>
                  <a:pt x="1782473" y="4227636"/>
                </a:cubicBezTo>
                <a:close/>
                <a:moveTo>
                  <a:pt x="829179" y="4212184"/>
                </a:moveTo>
                <a:cubicBezTo>
                  <a:pt x="838499" y="4234203"/>
                  <a:pt x="830668" y="4260323"/>
                  <a:pt x="805688" y="4290542"/>
                </a:cubicBezTo>
                <a:cubicBezTo>
                  <a:pt x="785917" y="4286774"/>
                  <a:pt x="778351" y="4277010"/>
                  <a:pt x="782990" y="4261249"/>
                </a:cubicBezTo>
                <a:cubicBezTo>
                  <a:pt x="787049" y="4244588"/>
                  <a:pt x="802445" y="4228233"/>
                  <a:pt x="829179" y="4212184"/>
                </a:cubicBezTo>
                <a:close/>
                <a:moveTo>
                  <a:pt x="309362" y="4206606"/>
                </a:moveTo>
                <a:cubicBezTo>
                  <a:pt x="315763" y="4212661"/>
                  <a:pt x="305306" y="4227089"/>
                  <a:pt x="277994" y="4249892"/>
                </a:cubicBezTo>
                <a:cubicBezTo>
                  <a:pt x="279149" y="4240215"/>
                  <a:pt x="273335" y="4238882"/>
                  <a:pt x="260548" y="4245893"/>
                </a:cubicBezTo>
                <a:cubicBezTo>
                  <a:pt x="247180" y="4252007"/>
                  <a:pt x="241074" y="4250224"/>
                  <a:pt x="242230" y="4240547"/>
                </a:cubicBezTo>
                <a:cubicBezTo>
                  <a:pt x="245132" y="4235477"/>
                  <a:pt x="248763" y="4231529"/>
                  <a:pt x="253122" y="4228705"/>
                </a:cubicBezTo>
                <a:cubicBezTo>
                  <a:pt x="257481" y="4225880"/>
                  <a:pt x="262567" y="4224178"/>
                  <a:pt x="268381" y="4223599"/>
                </a:cubicBezTo>
                <a:cubicBezTo>
                  <a:pt x="284662" y="4221976"/>
                  <a:pt x="298321" y="4216312"/>
                  <a:pt x="309362" y="4206606"/>
                </a:cubicBezTo>
                <a:close/>
                <a:moveTo>
                  <a:pt x="877132" y="4188758"/>
                </a:moveTo>
                <a:lnTo>
                  <a:pt x="891976" y="4211663"/>
                </a:lnTo>
                <a:cubicBezTo>
                  <a:pt x="872217" y="4227019"/>
                  <a:pt x="859427" y="4230206"/>
                  <a:pt x="853605" y="4221223"/>
                </a:cubicBezTo>
                <a:cubicBezTo>
                  <a:pt x="847202" y="4211343"/>
                  <a:pt x="855045" y="4200521"/>
                  <a:pt x="877132" y="4188758"/>
                </a:cubicBezTo>
                <a:close/>
                <a:moveTo>
                  <a:pt x="1660335" y="4182434"/>
                </a:moveTo>
                <a:lnTo>
                  <a:pt x="1670813" y="4198601"/>
                </a:lnTo>
                <a:cubicBezTo>
                  <a:pt x="1641752" y="4211059"/>
                  <a:pt x="1623154" y="4224388"/>
                  <a:pt x="1615024" y="4238584"/>
                </a:cubicBezTo>
                <a:cubicBezTo>
                  <a:pt x="1597604" y="4269005"/>
                  <a:pt x="1589766" y="4283653"/>
                  <a:pt x="1591509" y="4282523"/>
                </a:cubicBezTo>
                <a:cubicBezTo>
                  <a:pt x="1567681" y="4299239"/>
                  <a:pt x="1549948" y="4302441"/>
                  <a:pt x="1538311" y="4292127"/>
                </a:cubicBezTo>
                <a:cubicBezTo>
                  <a:pt x="1526676" y="4281811"/>
                  <a:pt x="1526956" y="4268874"/>
                  <a:pt x="1539156" y="4253315"/>
                </a:cubicBezTo>
                <a:cubicBezTo>
                  <a:pt x="1554267" y="4242247"/>
                  <a:pt x="1572578" y="4238033"/>
                  <a:pt x="1594094" y="4240669"/>
                </a:cubicBezTo>
                <a:cubicBezTo>
                  <a:pt x="1598736" y="4228733"/>
                  <a:pt x="1606289" y="4219374"/>
                  <a:pt x="1616749" y="4212595"/>
                </a:cubicBezTo>
                <a:cubicBezTo>
                  <a:pt x="1639415" y="4197905"/>
                  <a:pt x="1653943" y="4187853"/>
                  <a:pt x="1660335" y="4182434"/>
                </a:cubicBezTo>
                <a:close/>
                <a:moveTo>
                  <a:pt x="1561770" y="4167873"/>
                </a:moveTo>
                <a:cubicBezTo>
                  <a:pt x="1572250" y="4187864"/>
                  <a:pt x="1567902" y="4204075"/>
                  <a:pt x="1548724" y="4216505"/>
                </a:cubicBezTo>
                <a:cubicBezTo>
                  <a:pt x="1531848" y="4198106"/>
                  <a:pt x="1536196" y="4181895"/>
                  <a:pt x="1561770" y="4167873"/>
                </a:cubicBezTo>
                <a:close/>
                <a:moveTo>
                  <a:pt x="944045" y="4154481"/>
                </a:moveTo>
                <a:cubicBezTo>
                  <a:pt x="955818" y="4153547"/>
                  <a:pt x="962871" y="4156788"/>
                  <a:pt x="965202" y="4164206"/>
                </a:cubicBezTo>
                <a:cubicBezTo>
                  <a:pt x="951836" y="4174143"/>
                  <a:pt x="939049" y="4179243"/>
                  <a:pt x="926838" y="4179503"/>
                </a:cubicBezTo>
                <a:cubicBezTo>
                  <a:pt x="919279" y="4179300"/>
                  <a:pt x="909981" y="4185963"/>
                  <a:pt x="898944" y="4199494"/>
                </a:cubicBezTo>
                <a:cubicBezTo>
                  <a:pt x="896616" y="4195901"/>
                  <a:pt x="896029" y="4191179"/>
                  <a:pt x="897189" y="4185326"/>
                </a:cubicBezTo>
                <a:cubicBezTo>
                  <a:pt x="897764" y="4178575"/>
                  <a:pt x="896888" y="4173402"/>
                  <a:pt x="894561" y="4169811"/>
                </a:cubicBezTo>
                <a:cubicBezTo>
                  <a:pt x="915777" y="4160525"/>
                  <a:pt x="932271" y="4155415"/>
                  <a:pt x="944045" y="4154481"/>
                </a:cubicBezTo>
                <a:close/>
                <a:moveTo>
                  <a:pt x="2272196" y="4152394"/>
                </a:moveTo>
                <a:cubicBezTo>
                  <a:pt x="2276666" y="4152128"/>
                  <a:pt x="2279338" y="4153385"/>
                  <a:pt x="2280212" y="4156167"/>
                </a:cubicBezTo>
                <a:cubicBezTo>
                  <a:pt x="2280794" y="4158023"/>
                  <a:pt x="2280579" y="4160554"/>
                  <a:pt x="2279564" y="4163761"/>
                </a:cubicBezTo>
                <a:cubicBezTo>
                  <a:pt x="2278983" y="4166689"/>
                  <a:pt x="2276372" y="4172208"/>
                  <a:pt x="2271727" y="4180320"/>
                </a:cubicBezTo>
                <a:cubicBezTo>
                  <a:pt x="2267663" y="4189331"/>
                  <a:pt x="2265341" y="4195300"/>
                  <a:pt x="2264760" y="4198226"/>
                </a:cubicBezTo>
                <a:cubicBezTo>
                  <a:pt x="2247904" y="4202774"/>
                  <a:pt x="2242667" y="4198515"/>
                  <a:pt x="2249053" y="4185449"/>
                </a:cubicBezTo>
                <a:cubicBezTo>
                  <a:pt x="2256018" y="4169456"/>
                  <a:pt x="2257467" y="4160227"/>
                  <a:pt x="2253393" y="4157764"/>
                </a:cubicBezTo>
                <a:cubicBezTo>
                  <a:pt x="2261459" y="4154450"/>
                  <a:pt x="2267727" y="4152660"/>
                  <a:pt x="2272196" y="4152394"/>
                </a:cubicBezTo>
                <a:close/>
                <a:moveTo>
                  <a:pt x="1471050" y="4148225"/>
                </a:moveTo>
                <a:lnTo>
                  <a:pt x="1482401" y="4165741"/>
                </a:lnTo>
                <a:cubicBezTo>
                  <a:pt x="1483563" y="4163712"/>
                  <a:pt x="1468450" y="4170955"/>
                  <a:pt x="1437065" y="4187469"/>
                </a:cubicBezTo>
                <a:cubicBezTo>
                  <a:pt x="1432986" y="4177357"/>
                  <a:pt x="1444315" y="4164275"/>
                  <a:pt x="1471050" y="4148225"/>
                </a:cubicBezTo>
                <a:close/>
                <a:moveTo>
                  <a:pt x="999202" y="4142171"/>
                </a:moveTo>
                <a:lnTo>
                  <a:pt x="1013172" y="4163728"/>
                </a:lnTo>
                <a:cubicBezTo>
                  <a:pt x="1021315" y="4168655"/>
                  <a:pt x="1032942" y="4163672"/>
                  <a:pt x="1048048" y="4148779"/>
                </a:cubicBezTo>
                <a:cubicBezTo>
                  <a:pt x="1055617" y="4164280"/>
                  <a:pt x="1036153" y="4181996"/>
                  <a:pt x="989651" y="4201930"/>
                </a:cubicBezTo>
                <a:cubicBezTo>
                  <a:pt x="983824" y="4185300"/>
                  <a:pt x="987006" y="4165380"/>
                  <a:pt x="999202" y="4142171"/>
                </a:cubicBezTo>
                <a:close/>
                <a:moveTo>
                  <a:pt x="1254746" y="4141093"/>
                </a:moveTo>
                <a:cubicBezTo>
                  <a:pt x="1259400" y="4144453"/>
                  <a:pt x="1265221" y="4153436"/>
                  <a:pt x="1272209" y="4168038"/>
                </a:cubicBezTo>
                <a:cubicBezTo>
                  <a:pt x="1277450" y="4179947"/>
                  <a:pt x="1288214" y="4188915"/>
                  <a:pt x="1304500" y="4194941"/>
                </a:cubicBezTo>
                <a:cubicBezTo>
                  <a:pt x="1285898" y="4200620"/>
                  <a:pt x="1273983" y="4207066"/>
                  <a:pt x="1268755" y="4214280"/>
                </a:cubicBezTo>
                <a:cubicBezTo>
                  <a:pt x="1254230" y="4230070"/>
                  <a:pt x="1246387" y="4238980"/>
                  <a:pt x="1245225" y="4241008"/>
                </a:cubicBezTo>
                <a:cubicBezTo>
                  <a:pt x="1244050" y="4223915"/>
                  <a:pt x="1240846" y="4217062"/>
                  <a:pt x="1235617" y="4220451"/>
                </a:cubicBezTo>
                <a:cubicBezTo>
                  <a:pt x="1210631" y="4243022"/>
                  <a:pt x="1196685" y="4255884"/>
                  <a:pt x="1193782" y="4259042"/>
                </a:cubicBezTo>
                <a:cubicBezTo>
                  <a:pt x="1196104" y="4254987"/>
                  <a:pt x="1196669" y="4231024"/>
                  <a:pt x="1195471" y="4187159"/>
                </a:cubicBezTo>
                <a:cubicBezTo>
                  <a:pt x="1203608" y="4180611"/>
                  <a:pt x="1219012" y="4173817"/>
                  <a:pt x="1241683" y="4166777"/>
                </a:cubicBezTo>
                <a:cubicBezTo>
                  <a:pt x="1251564" y="4162924"/>
                  <a:pt x="1255919" y="4154362"/>
                  <a:pt x="1254746" y="4141093"/>
                </a:cubicBezTo>
                <a:close/>
                <a:moveTo>
                  <a:pt x="1344576" y="4136444"/>
                </a:moveTo>
                <a:lnTo>
                  <a:pt x="1355927" y="4153959"/>
                </a:lnTo>
                <a:lnTo>
                  <a:pt x="1311468" y="4182773"/>
                </a:lnTo>
                <a:lnTo>
                  <a:pt x="1293131" y="4154479"/>
                </a:lnTo>
                <a:cubicBezTo>
                  <a:pt x="1298944" y="4151987"/>
                  <a:pt x="1307954" y="4148699"/>
                  <a:pt x="1320163" y="4144614"/>
                </a:cubicBezTo>
                <a:cubicBezTo>
                  <a:pt x="1330626" y="4141659"/>
                  <a:pt x="1338764" y="4138935"/>
                  <a:pt x="1344576" y="4136444"/>
                </a:cubicBezTo>
                <a:close/>
                <a:moveTo>
                  <a:pt x="930620" y="4130897"/>
                </a:moveTo>
                <a:cubicBezTo>
                  <a:pt x="930692" y="4131009"/>
                  <a:pt x="930292" y="4131348"/>
                  <a:pt x="929420" y="4131913"/>
                </a:cubicBezTo>
                <a:lnTo>
                  <a:pt x="929197" y="4131195"/>
                </a:lnTo>
                <a:close/>
                <a:moveTo>
                  <a:pt x="1156616" y="4127204"/>
                </a:moveTo>
                <a:cubicBezTo>
                  <a:pt x="1163011" y="4125611"/>
                  <a:pt x="1167810" y="4127284"/>
                  <a:pt x="1171011" y="4132224"/>
                </a:cubicBezTo>
                <a:cubicBezTo>
                  <a:pt x="1177414" y="4142104"/>
                  <a:pt x="1169280" y="4152477"/>
                  <a:pt x="1146614" y="4163341"/>
                </a:cubicBezTo>
                <a:lnTo>
                  <a:pt x="1132643" y="4141784"/>
                </a:lnTo>
                <a:cubicBezTo>
                  <a:pt x="1142230" y="4133657"/>
                  <a:pt x="1150221" y="4128797"/>
                  <a:pt x="1156616" y="4127204"/>
                </a:cubicBezTo>
                <a:close/>
                <a:moveTo>
                  <a:pt x="1785008" y="4116941"/>
                </a:moveTo>
                <a:cubicBezTo>
                  <a:pt x="1790247" y="4125025"/>
                  <a:pt x="1785019" y="4132241"/>
                  <a:pt x="1769324" y="4138585"/>
                </a:cubicBezTo>
                <a:cubicBezTo>
                  <a:pt x="1751887" y="4146059"/>
                  <a:pt x="1746951" y="4153722"/>
                  <a:pt x="1754515" y="4161576"/>
                </a:cubicBezTo>
                <a:cubicBezTo>
                  <a:pt x="1724866" y="4169311"/>
                  <a:pt x="1718178" y="4164718"/>
                  <a:pt x="1734444" y="4147798"/>
                </a:cubicBezTo>
                <a:cubicBezTo>
                  <a:pt x="1742288" y="4138889"/>
                  <a:pt x="1750423" y="4131862"/>
                  <a:pt x="1758850" y="4126720"/>
                </a:cubicBezTo>
                <a:cubicBezTo>
                  <a:pt x="1767278" y="4121577"/>
                  <a:pt x="1775996" y="4118318"/>
                  <a:pt x="1785008" y="4116941"/>
                </a:cubicBezTo>
                <a:close/>
                <a:moveTo>
                  <a:pt x="715719" y="4105874"/>
                </a:moveTo>
                <a:cubicBezTo>
                  <a:pt x="718048" y="4109467"/>
                  <a:pt x="718632" y="4114189"/>
                  <a:pt x="717473" y="4120043"/>
                </a:cubicBezTo>
                <a:cubicBezTo>
                  <a:pt x="716897" y="4126794"/>
                  <a:pt x="717773" y="4131967"/>
                  <a:pt x="720101" y="4135559"/>
                </a:cubicBezTo>
                <a:cubicBezTo>
                  <a:pt x="716611" y="4133995"/>
                  <a:pt x="706435" y="4133574"/>
                  <a:pt x="689574" y="4134298"/>
                </a:cubicBezTo>
                <a:cubicBezTo>
                  <a:pt x="677365" y="4134558"/>
                  <a:pt x="669802" y="4130530"/>
                  <a:pt x="666891" y="4122214"/>
                </a:cubicBezTo>
                <a:cubicBezTo>
                  <a:pt x="676186" y="4113640"/>
                  <a:pt x="684324" y="4110916"/>
                  <a:pt x="691304" y="4114044"/>
                </a:cubicBezTo>
                <a:cubicBezTo>
                  <a:pt x="698865" y="4118072"/>
                  <a:pt x="707004" y="4115349"/>
                  <a:pt x="715719" y="4105874"/>
                </a:cubicBezTo>
                <a:close/>
                <a:moveTo>
                  <a:pt x="904972" y="4094189"/>
                </a:moveTo>
                <a:cubicBezTo>
                  <a:pt x="909914" y="4094174"/>
                  <a:pt x="914423" y="4097311"/>
                  <a:pt x="918498" y="4103598"/>
                </a:cubicBezTo>
                <a:cubicBezTo>
                  <a:pt x="920535" y="4106742"/>
                  <a:pt x="922463" y="4110674"/>
                  <a:pt x="924284" y="4115393"/>
                </a:cubicBezTo>
                <a:lnTo>
                  <a:pt x="929197" y="4131195"/>
                </a:lnTo>
                <a:lnTo>
                  <a:pt x="928983" y="4131239"/>
                </a:lnTo>
                <a:cubicBezTo>
                  <a:pt x="922881" y="4133281"/>
                  <a:pt x="899775" y="4143474"/>
                  <a:pt x="859668" y="4161812"/>
                </a:cubicBezTo>
                <a:cubicBezTo>
                  <a:pt x="857920" y="4155292"/>
                  <a:pt x="865469" y="4144024"/>
                  <a:pt x="882321" y="4128001"/>
                </a:cubicBezTo>
                <a:cubicBezTo>
                  <a:pt x="899171" y="4111978"/>
                  <a:pt x="906720" y="4100708"/>
                  <a:pt x="904972" y="4094189"/>
                </a:cubicBezTo>
                <a:close/>
                <a:moveTo>
                  <a:pt x="191535" y="4093561"/>
                </a:moveTo>
                <a:lnTo>
                  <a:pt x="209872" y="4121855"/>
                </a:lnTo>
                <a:cubicBezTo>
                  <a:pt x="204640" y="4125245"/>
                  <a:pt x="198248" y="4130663"/>
                  <a:pt x="190696" y="4138109"/>
                </a:cubicBezTo>
                <a:cubicBezTo>
                  <a:pt x="184885" y="4144425"/>
                  <a:pt x="178494" y="4149843"/>
                  <a:pt x="171519" y="4154363"/>
                </a:cubicBezTo>
                <a:cubicBezTo>
                  <a:pt x="156402" y="4153956"/>
                  <a:pt x="146802" y="4146786"/>
                  <a:pt x="142723" y="4132848"/>
                </a:cubicBezTo>
                <a:cubicBezTo>
                  <a:pt x="134592" y="4147045"/>
                  <a:pt x="127042" y="4160230"/>
                  <a:pt x="120076" y="4172397"/>
                </a:cubicBezTo>
                <a:cubicBezTo>
                  <a:pt x="101475" y="4181900"/>
                  <a:pt x="89553" y="4178785"/>
                  <a:pt x="84310" y="4163052"/>
                </a:cubicBezTo>
                <a:cubicBezTo>
                  <a:pt x="88956" y="4154939"/>
                  <a:pt x="98834" y="4147262"/>
                  <a:pt x="113945" y="4140020"/>
                </a:cubicBezTo>
                <a:cubicBezTo>
                  <a:pt x="127316" y="4133906"/>
                  <a:pt x="133413" y="4126127"/>
                  <a:pt x="132245" y="4116681"/>
                </a:cubicBezTo>
                <a:cubicBezTo>
                  <a:pt x="157827" y="4114133"/>
                  <a:pt x="177590" y="4106426"/>
                  <a:pt x="191535" y="4093561"/>
                </a:cubicBezTo>
                <a:close/>
                <a:moveTo>
                  <a:pt x="834296" y="4053898"/>
                </a:moveTo>
                <a:cubicBezTo>
                  <a:pt x="808754" y="4109991"/>
                  <a:pt x="780001" y="4151583"/>
                  <a:pt x="748042" y="4178672"/>
                </a:cubicBezTo>
                <a:cubicBezTo>
                  <a:pt x="762535" y="4120812"/>
                  <a:pt x="791287" y="4079221"/>
                  <a:pt x="834296" y="4053898"/>
                </a:cubicBezTo>
                <a:close/>
                <a:moveTo>
                  <a:pt x="1389861" y="4045873"/>
                </a:moveTo>
                <a:cubicBezTo>
                  <a:pt x="1392480" y="4048003"/>
                  <a:pt x="1394590" y="4050302"/>
                  <a:pt x="1396190" y="4052772"/>
                </a:cubicBezTo>
                <a:cubicBezTo>
                  <a:pt x="1400993" y="4060183"/>
                  <a:pt x="1401219" y="4069125"/>
                  <a:pt x="1396864" y="4079599"/>
                </a:cubicBezTo>
                <a:cubicBezTo>
                  <a:pt x="1375939" y="4089333"/>
                  <a:pt x="1364022" y="4090043"/>
                  <a:pt x="1361107" y="4081728"/>
                </a:cubicBezTo>
                <a:cubicBezTo>
                  <a:pt x="1357612" y="4072514"/>
                  <a:pt x="1367197" y="4060562"/>
                  <a:pt x="1389861" y="4045873"/>
                </a:cubicBezTo>
                <a:close/>
                <a:moveTo>
                  <a:pt x="1170406" y="4038598"/>
                </a:moveTo>
                <a:lnTo>
                  <a:pt x="1176831" y="4040923"/>
                </a:lnTo>
                <a:cubicBezTo>
                  <a:pt x="1189188" y="4044713"/>
                  <a:pt x="1211360" y="4049317"/>
                  <a:pt x="1243344" y="4054736"/>
                </a:cubicBezTo>
                <a:cubicBezTo>
                  <a:pt x="1210803" y="4080927"/>
                  <a:pt x="1194532" y="4094022"/>
                  <a:pt x="1194532" y="4094022"/>
                </a:cubicBezTo>
                <a:cubicBezTo>
                  <a:pt x="1171284" y="4107814"/>
                  <a:pt x="1155875" y="4106959"/>
                  <a:pt x="1148304" y="4091457"/>
                </a:cubicBezTo>
                <a:cubicBezTo>
                  <a:pt x="1171553" y="4077666"/>
                  <a:pt x="1181428" y="4066164"/>
                  <a:pt x="1177933" y="4056950"/>
                </a:cubicBezTo>
                <a:cubicBezTo>
                  <a:pt x="1174729" y="4050098"/>
                  <a:pt x="1172400" y="4044593"/>
                  <a:pt x="1170945" y="4040434"/>
                </a:cubicBezTo>
                <a:close/>
                <a:moveTo>
                  <a:pt x="686887" y="4038466"/>
                </a:moveTo>
                <a:cubicBezTo>
                  <a:pt x="682826" y="4051302"/>
                  <a:pt x="685446" y="4055344"/>
                  <a:pt x="694747" y="4050593"/>
                </a:cubicBezTo>
                <a:cubicBezTo>
                  <a:pt x="698239" y="4055981"/>
                  <a:pt x="691557" y="4062862"/>
                  <a:pt x="674702" y="4071235"/>
                </a:cubicBezTo>
                <a:cubicBezTo>
                  <a:pt x="660172" y="4079377"/>
                  <a:pt x="649417" y="4083795"/>
                  <a:pt x="642443" y="4084490"/>
                </a:cubicBezTo>
                <a:cubicBezTo>
                  <a:pt x="645339" y="4073683"/>
                  <a:pt x="645043" y="4065585"/>
                  <a:pt x="641550" y="4060196"/>
                </a:cubicBezTo>
                <a:cubicBezTo>
                  <a:pt x="639808" y="4061325"/>
                  <a:pt x="654918" y="4054083"/>
                  <a:pt x="686887" y="4038466"/>
                </a:cubicBezTo>
                <a:close/>
                <a:moveTo>
                  <a:pt x="1169193" y="4032003"/>
                </a:moveTo>
                <a:cubicBezTo>
                  <a:pt x="1169048" y="4032735"/>
                  <a:pt x="1169122" y="4033804"/>
                  <a:pt x="1169415" y="4035208"/>
                </a:cubicBezTo>
                <a:lnTo>
                  <a:pt x="1170406" y="4038598"/>
                </a:lnTo>
                <a:lnTo>
                  <a:pt x="1169403" y="4038235"/>
                </a:lnTo>
                <a:cubicBezTo>
                  <a:pt x="1163814" y="4035698"/>
                  <a:pt x="1163745" y="4033622"/>
                  <a:pt x="1169193" y="4032003"/>
                </a:cubicBezTo>
                <a:close/>
                <a:moveTo>
                  <a:pt x="731779" y="4003155"/>
                </a:moveTo>
                <a:cubicBezTo>
                  <a:pt x="736722" y="4004097"/>
                  <a:pt x="740649" y="4006814"/>
                  <a:pt x="743560" y="4011305"/>
                </a:cubicBezTo>
                <a:cubicBezTo>
                  <a:pt x="748799" y="4019388"/>
                  <a:pt x="740665" y="4029762"/>
                  <a:pt x="719160" y="4042423"/>
                </a:cubicBezTo>
                <a:cubicBezTo>
                  <a:pt x="709850" y="4031874"/>
                  <a:pt x="708096" y="4019620"/>
                  <a:pt x="713900" y="4005654"/>
                </a:cubicBezTo>
                <a:cubicBezTo>
                  <a:pt x="720876" y="4003046"/>
                  <a:pt x="726836" y="4002214"/>
                  <a:pt x="731779" y="4003155"/>
                </a:cubicBezTo>
                <a:close/>
                <a:moveTo>
                  <a:pt x="1311330" y="3993457"/>
                </a:moveTo>
                <a:cubicBezTo>
                  <a:pt x="1303193" y="3998093"/>
                  <a:pt x="1296726" y="4000530"/>
                  <a:pt x="1291929" y="4000770"/>
                </a:cubicBezTo>
                <a:lnTo>
                  <a:pt x="1291072" y="4000583"/>
                </a:lnTo>
                <a:lnTo>
                  <a:pt x="1297811" y="3995522"/>
                </a:lnTo>
                <a:cubicBezTo>
                  <a:pt x="1306529" y="3989872"/>
                  <a:pt x="1311035" y="3989184"/>
                  <a:pt x="1311330" y="3993457"/>
                </a:cubicBezTo>
                <a:close/>
                <a:moveTo>
                  <a:pt x="797606" y="3974364"/>
                </a:moveTo>
                <a:lnTo>
                  <a:pt x="808958" y="3991880"/>
                </a:lnTo>
                <a:cubicBezTo>
                  <a:pt x="797336" y="4000688"/>
                  <a:pt x="788033" y="4001614"/>
                  <a:pt x="781050" y="3994661"/>
                </a:cubicBezTo>
                <a:cubicBezTo>
                  <a:pt x="773493" y="3998283"/>
                  <a:pt x="771171" y="4002338"/>
                  <a:pt x="774082" y="4006829"/>
                </a:cubicBezTo>
                <a:cubicBezTo>
                  <a:pt x="770013" y="4008191"/>
                  <a:pt x="761577" y="4002815"/>
                  <a:pt x="748777" y="3990704"/>
                </a:cubicBezTo>
                <a:cubicBezTo>
                  <a:pt x="754589" y="3988212"/>
                  <a:pt x="762727" y="3985491"/>
                  <a:pt x="773191" y="3982534"/>
                </a:cubicBezTo>
                <a:cubicBezTo>
                  <a:pt x="783656" y="3979579"/>
                  <a:pt x="791793" y="3976856"/>
                  <a:pt x="797606" y="3974364"/>
                </a:cubicBezTo>
                <a:close/>
                <a:moveTo>
                  <a:pt x="1279911" y="3967902"/>
                </a:moveTo>
                <a:cubicBezTo>
                  <a:pt x="1281075" y="3969699"/>
                  <a:pt x="1281369" y="3973972"/>
                  <a:pt x="1280793" y="3980722"/>
                </a:cubicBezTo>
                <a:cubicBezTo>
                  <a:pt x="1281960" y="3986344"/>
                  <a:pt x="1282545" y="3991066"/>
                  <a:pt x="1282548" y="3994890"/>
                </a:cubicBezTo>
                <a:cubicBezTo>
                  <a:pt x="1283277" y="3996969"/>
                  <a:pt x="1284423" y="3998499"/>
                  <a:pt x="1285986" y="3999478"/>
                </a:cubicBezTo>
                <a:lnTo>
                  <a:pt x="1291072" y="4000583"/>
                </a:lnTo>
                <a:lnTo>
                  <a:pt x="1281576" y="4007717"/>
                </a:lnTo>
                <a:cubicBezTo>
                  <a:pt x="1275112" y="4013022"/>
                  <a:pt x="1267594" y="4019569"/>
                  <a:pt x="1259024" y="4027355"/>
                </a:cubicBezTo>
                <a:cubicBezTo>
                  <a:pt x="1241563" y="4004234"/>
                  <a:pt x="1248527" y="3984417"/>
                  <a:pt x="1279911" y="3967902"/>
                </a:cubicBezTo>
                <a:close/>
                <a:moveTo>
                  <a:pt x="1185713" y="3960793"/>
                </a:moveTo>
                <a:cubicBezTo>
                  <a:pt x="1194290" y="3962090"/>
                  <a:pt x="1200688" y="3965039"/>
                  <a:pt x="1204908" y="3969639"/>
                </a:cubicBezTo>
                <a:cubicBezTo>
                  <a:pt x="1213345" y="3978837"/>
                  <a:pt x="1213066" y="3994643"/>
                  <a:pt x="1204069" y="4017054"/>
                </a:cubicBezTo>
                <a:cubicBezTo>
                  <a:pt x="1197672" y="4014822"/>
                  <a:pt x="1178191" y="4013418"/>
                  <a:pt x="1145629" y="4012836"/>
                </a:cubicBezTo>
                <a:cubicBezTo>
                  <a:pt x="1125863" y="4012894"/>
                  <a:pt x="1114808" y="4005389"/>
                  <a:pt x="1112471" y="3990323"/>
                </a:cubicBezTo>
                <a:cubicBezTo>
                  <a:pt x="1111893" y="3993248"/>
                  <a:pt x="1104920" y="3999681"/>
                  <a:pt x="1091553" y="4009619"/>
                </a:cubicBezTo>
                <a:cubicBezTo>
                  <a:pt x="1079931" y="4018427"/>
                  <a:pt x="1075284" y="4024627"/>
                  <a:pt x="1077613" y="4028220"/>
                </a:cubicBezTo>
                <a:cubicBezTo>
                  <a:pt x="1052034" y="4034594"/>
                  <a:pt x="1038078" y="4032159"/>
                  <a:pt x="1035743" y="4020917"/>
                </a:cubicBezTo>
                <a:cubicBezTo>
                  <a:pt x="1031082" y="4006082"/>
                  <a:pt x="1021772" y="3997448"/>
                  <a:pt x="1007815" y="3995014"/>
                </a:cubicBezTo>
                <a:cubicBezTo>
                  <a:pt x="1024093" y="3993392"/>
                  <a:pt x="1047930" y="3988147"/>
                  <a:pt x="1079321" y="3979283"/>
                </a:cubicBezTo>
                <a:cubicBezTo>
                  <a:pt x="1115363" y="3969955"/>
                  <a:pt x="1140070" y="3964146"/>
                  <a:pt x="1153442" y="3961856"/>
                </a:cubicBezTo>
                <a:cubicBezTo>
                  <a:pt x="1166379" y="3959850"/>
                  <a:pt x="1177136" y="3959496"/>
                  <a:pt x="1185713" y="3960793"/>
                </a:cubicBezTo>
                <a:close/>
                <a:moveTo>
                  <a:pt x="954584" y="3958724"/>
                </a:moveTo>
                <a:cubicBezTo>
                  <a:pt x="957493" y="3959389"/>
                  <a:pt x="962146" y="3960838"/>
                  <a:pt x="968543" y="3963070"/>
                </a:cubicBezTo>
                <a:cubicBezTo>
                  <a:pt x="974942" y="3965301"/>
                  <a:pt x="981046" y="3965170"/>
                  <a:pt x="986859" y="3962679"/>
                </a:cubicBezTo>
                <a:cubicBezTo>
                  <a:pt x="991518" y="3973689"/>
                  <a:pt x="980769" y="3985756"/>
                  <a:pt x="954615" y="3998880"/>
                </a:cubicBezTo>
                <a:cubicBezTo>
                  <a:pt x="928460" y="4012006"/>
                  <a:pt x="915957" y="4009906"/>
                  <a:pt x="917107" y="3992578"/>
                </a:cubicBezTo>
                <a:cubicBezTo>
                  <a:pt x="922338" y="3989188"/>
                  <a:pt x="928439" y="3983321"/>
                  <a:pt x="935410" y="3974977"/>
                </a:cubicBezTo>
                <a:cubicBezTo>
                  <a:pt x="941218" y="3968661"/>
                  <a:pt x="947610" y="3963243"/>
                  <a:pt x="954584" y="3958724"/>
                </a:cubicBezTo>
                <a:close/>
                <a:moveTo>
                  <a:pt x="1038286" y="3921696"/>
                </a:moveTo>
                <a:cubicBezTo>
                  <a:pt x="1047597" y="3932243"/>
                  <a:pt x="1039757" y="3944977"/>
                  <a:pt x="1014766" y="3959897"/>
                </a:cubicBezTo>
                <a:cubicBezTo>
                  <a:pt x="1023478" y="3946600"/>
                  <a:pt x="1019405" y="3942224"/>
                  <a:pt x="1002547" y="3946771"/>
                </a:cubicBezTo>
                <a:cubicBezTo>
                  <a:pt x="982200" y="3953580"/>
                  <a:pt x="972023" y="3951248"/>
                  <a:pt x="972015" y="3939775"/>
                </a:cubicBezTo>
                <a:cubicBezTo>
                  <a:pt x="983637" y="3930967"/>
                  <a:pt x="994392" y="3928461"/>
                  <a:pt x="1004280" y="3932257"/>
                </a:cubicBezTo>
                <a:cubicBezTo>
                  <a:pt x="1014169" y="3936052"/>
                  <a:pt x="1025503" y="3932533"/>
                  <a:pt x="1038286" y="3921696"/>
                </a:cubicBezTo>
                <a:close/>
                <a:moveTo>
                  <a:pt x="454800" y="3915292"/>
                </a:moveTo>
                <a:cubicBezTo>
                  <a:pt x="454800" y="3915292"/>
                  <a:pt x="456260" y="3925188"/>
                  <a:pt x="459182" y="3944977"/>
                </a:cubicBezTo>
                <a:cubicBezTo>
                  <a:pt x="456856" y="3945208"/>
                  <a:pt x="451623" y="3946685"/>
                  <a:pt x="443487" y="3949408"/>
                </a:cubicBezTo>
                <a:cubicBezTo>
                  <a:pt x="437675" y="3951900"/>
                  <a:pt x="433604" y="3953262"/>
                  <a:pt x="431279" y="3953494"/>
                </a:cubicBezTo>
                <a:cubicBezTo>
                  <a:pt x="420816" y="3956448"/>
                  <a:pt x="414708" y="3952755"/>
                  <a:pt x="412954" y="3942411"/>
                </a:cubicBezTo>
                <a:close/>
                <a:moveTo>
                  <a:pt x="815001" y="3909522"/>
                </a:moveTo>
                <a:cubicBezTo>
                  <a:pt x="827225" y="3928384"/>
                  <a:pt x="822586" y="3944145"/>
                  <a:pt x="801081" y="3956807"/>
                </a:cubicBezTo>
                <a:cubicBezTo>
                  <a:pt x="799335" y="3954112"/>
                  <a:pt x="799332" y="3950287"/>
                  <a:pt x="801075" y="3945332"/>
                </a:cubicBezTo>
                <a:cubicBezTo>
                  <a:pt x="802233" y="3939481"/>
                  <a:pt x="802230" y="3935656"/>
                  <a:pt x="801066" y="3933860"/>
                </a:cubicBezTo>
                <a:cubicBezTo>
                  <a:pt x="800484" y="3932961"/>
                  <a:pt x="790600" y="3934902"/>
                  <a:pt x="771415" y="3939682"/>
                </a:cubicBezTo>
                <a:cubicBezTo>
                  <a:pt x="760370" y="3941738"/>
                  <a:pt x="758623" y="3937132"/>
                  <a:pt x="766172" y="3925861"/>
                </a:cubicBezTo>
                <a:cubicBezTo>
                  <a:pt x="771402" y="3920560"/>
                  <a:pt x="776051" y="3917228"/>
                  <a:pt x="780119" y="3915866"/>
                </a:cubicBezTo>
                <a:cubicBezTo>
                  <a:pt x="784189" y="3914504"/>
                  <a:pt x="787678" y="3915113"/>
                  <a:pt x="790588" y="3917691"/>
                </a:cubicBezTo>
                <a:cubicBezTo>
                  <a:pt x="797567" y="3920821"/>
                  <a:pt x="805705" y="3918098"/>
                  <a:pt x="815001" y="3909522"/>
                </a:cubicBezTo>
                <a:close/>
                <a:moveTo>
                  <a:pt x="24812" y="3905067"/>
                </a:moveTo>
                <a:cubicBezTo>
                  <a:pt x="34698" y="3905039"/>
                  <a:pt x="42840" y="3909965"/>
                  <a:pt x="49243" y="3919845"/>
                </a:cubicBezTo>
                <a:lnTo>
                  <a:pt x="7400" y="3946963"/>
                </a:lnTo>
                <a:cubicBezTo>
                  <a:pt x="-6566" y="3933057"/>
                  <a:pt x="-762" y="3919092"/>
                  <a:pt x="24812" y="3905067"/>
                </a:cubicBezTo>
                <a:close/>
                <a:moveTo>
                  <a:pt x="1216189" y="3892496"/>
                </a:moveTo>
                <a:cubicBezTo>
                  <a:pt x="1216185" y="3888671"/>
                  <a:pt x="1215032" y="3902174"/>
                  <a:pt x="1212729" y="3933001"/>
                </a:cubicBezTo>
                <a:cubicBezTo>
                  <a:pt x="1201107" y="3941809"/>
                  <a:pt x="1189479" y="3942966"/>
                  <a:pt x="1177844" y="3936478"/>
                </a:cubicBezTo>
                <a:cubicBezTo>
                  <a:pt x="1165050" y="3932015"/>
                  <a:pt x="1150226" y="3937795"/>
                  <a:pt x="1133376" y="3953817"/>
                </a:cubicBezTo>
                <a:cubicBezTo>
                  <a:pt x="1132786" y="3941445"/>
                  <a:pt x="1141211" y="3931521"/>
                  <a:pt x="1158648" y="3924047"/>
                </a:cubicBezTo>
                <a:cubicBezTo>
                  <a:pt x="1187130" y="3910690"/>
                  <a:pt x="1206308" y="3900173"/>
                  <a:pt x="1216189" y="3892496"/>
                </a:cubicBezTo>
                <a:close/>
                <a:moveTo>
                  <a:pt x="1103258" y="3887208"/>
                </a:moveTo>
                <a:lnTo>
                  <a:pt x="1103239" y="3887256"/>
                </a:lnTo>
                <a:cubicBezTo>
                  <a:pt x="1102369" y="3891646"/>
                  <a:pt x="1102815" y="3906661"/>
                  <a:pt x="1104580" y="3932303"/>
                </a:cubicBezTo>
                <a:cubicBezTo>
                  <a:pt x="1097027" y="3939748"/>
                  <a:pt x="1091211" y="3938416"/>
                  <a:pt x="1087134" y="3928304"/>
                </a:cubicBezTo>
                <a:cubicBezTo>
                  <a:pt x="1083056" y="3918191"/>
                  <a:pt x="1077240" y="3916858"/>
                  <a:pt x="1069686" y="3924305"/>
                </a:cubicBezTo>
                <a:cubicBezTo>
                  <a:pt x="1066628" y="3916722"/>
                  <a:pt x="1072400" y="3907720"/>
                  <a:pt x="1087001" y="3897300"/>
                </a:cubicBezTo>
                <a:close/>
                <a:moveTo>
                  <a:pt x="1103783" y="3885946"/>
                </a:moveTo>
                <a:cubicBezTo>
                  <a:pt x="1104000" y="3885805"/>
                  <a:pt x="1104255" y="3885959"/>
                  <a:pt x="1104546" y="3886408"/>
                </a:cubicBezTo>
                <a:lnTo>
                  <a:pt x="1103258" y="3887208"/>
                </a:lnTo>
                <a:close/>
                <a:moveTo>
                  <a:pt x="1047842" y="3867676"/>
                </a:moveTo>
                <a:lnTo>
                  <a:pt x="1061812" y="3889232"/>
                </a:lnTo>
                <a:cubicBezTo>
                  <a:pt x="1027520" y="3908904"/>
                  <a:pt x="1008915" y="3910758"/>
                  <a:pt x="1005996" y="3894795"/>
                </a:cubicBezTo>
                <a:close/>
                <a:moveTo>
                  <a:pt x="966703" y="3834165"/>
                </a:moveTo>
                <a:cubicBezTo>
                  <a:pt x="969032" y="3837758"/>
                  <a:pt x="965840" y="3844291"/>
                  <a:pt x="957126" y="3853765"/>
                </a:cubicBezTo>
                <a:cubicBezTo>
                  <a:pt x="951896" y="3860981"/>
                  <a:pt x="951901" y="3866716"/>
                  <a:pt x="957138" y="3870975"/>
                </a:cubicBezTo>
                <a:cubicBezTo>
                  <a:pt x="955394" y="3872105"/>
                  <a:pt x="952197" y="3872902"/>
                  <a:pt x="947545" y="3873366"/>
                </a:cubicBezTo>
                <a:cubicBezTo>
                  <a:pt x="942895" y="3873829"/>
                  <a:pt x="937952" y="3875756"/>
                  <a:pt x="932723" y="3879145"/>
                </a:cubicBezTo>
                <a:cubicBezTo>
                  <a:pt x="933316" y="3895343"/>
                  <a:pt x="944085" y="3911959"/>
                  <a:pt x="965029" y="3928996"/>
                </a:cubicBezTo>
                <a:cubicBezTo>
                  <a:pt x="966773" y="3927866"/>
                  <a:pt x="951661" y="3935110"/>
                  <a:pt x="919693" y="3950726"/>
                </a:cubicBezTo>
                <a:cubicBezTo>
                  <a:pt x="917365" y="3947133"/>
                  <a:pt x="915902" y="3935325"/>
                  <a:pt x="915305" y="3915305"/>
                </a:cubicBezTo>
                <a:cubicBezTo>
                  <a:pt x="915298" y="3903831"/>
                  <a:pt x="909774" y="3904861"/>
                  <a:pt x="898738" y="3918391"/>
                </a:cubicBezTo>
                <a:cubicBezTo>
                  <a:pt x="881879" y="3922939"/>
                  <a:pt x="876642" y="3918679"/>
                  <a:pt x="883030" y="3905612"/>
                </a:cubicBezTo>
                <a:cubicBezTo>
                  <a:pt x="889993" y="3889619"/>
                  <a:pt x="891441" y="3880391"/>
                  <a:pt x="887369" y="3877929"/>
                </a:cubicBezTo>
                <a:cubicBezTo>
                  <a:pt x="899579" y="3877667"/>
                  <a:pt x="913238" y="3870091"/>
                  <a:pt x="928345" y="3855199"/>
                </a:cubicBezTo>
                <a:cubicBezTo>
                  <a:pt x="944035" y="3841204"/>
                  <a:pt x="956820" y="3834194"/>
                  <a:pt x="966703" y="3834165"/>
                </a:cubicBezTo>
                <a:close/>
                <a:moveTo>
                  <a:pt x="1071331" y="3789316"/>
                </a:moveTo>
                <a:cubicBezTo>
                  <a:pt x="1073660" y="3792909"/>
                  <a:pt x="1078604" y="3794807"/>
                  <a:pt x="1086163" y="3795011"/>
                </a:cubicBezTo>
                <a:cubicBezTo>
                  <a:pt x="1092562" y="3797241"/>
                  <a:pt x="1096924" y="3800152"/>
                  <a:pt x="1099253" y="3803745"/>
                </a:cubicBezTo>
                <a:lnTo>
                  <a:pt x="1065254" y="3825779"/>
                </a:lnTo>
                <a:cubicBezTo>
                  <a:pt x="1064090" y="3823983"/>
                  <a:pt x="1062344" y="3821289"/>
                  <a:pt x="1060015" y="3817696"/>
                </a:cubicBezTo>
                <a:cubicBezTo>
                  <a:pt x="1057104" y="3813204"/>
                  <a:pt x="1055067" y="3810061"/>
                  <a:pt x="1053903" y="3808264"/>
                </a:cubicBezTo>
                <a:cubicBezTo>
                  <a:pt x="1052153" y="3801745"/>
                  <a:pt x="1057962" y="3795429"/>
                  <a:pt x="1071331" y="3789316"/>
                </a:cubicBezTo>
                <a:close/>
                <a:moveTo>
                  <a:pt x="626058" y="3746908"/>
                </a:moveTo>
                <a:cubicBezTo>
                  <a:pt x="630709" y="3746445"/>
                  <a:pt x="634635" y="3747727"/>
                  <a:pt x="637835" y="3750754"/>
                </a:cubicBezTo>
                <a:cubicBezTo>
                  <a:pt x="644234" y="3756810"/>
                  <a:pt x="644241" y="3764460"/>
                  <a:pt x="637851" y="3773702"/>
                </a:cubicBezTo>
                <a:cubicBezTo>
                  <a:pt x="625646" y="3781612"/>
                  <a:pt x="616346" y="3782538"/>
                  <a:pt x="609944" y="3776483"/>
                </a:cubicBezTo>
                <a:cubicBezTo>
                  <a:pt x="603544" y="3770427"/>
                  <a:pt x="603540" y="3762778"/>
                  <a:pt x="609928" y="3753535"/>
                </a:cubicBezTo>
                <a:cubicBezTo>
                  <a:pt x="616030" y="3749580"/>
                  <a:pt x="621407" y="3747371"/>
                  <a:pt x="626058" y="3746908"/>
                </a:cubicBezTo>
                <a:close/>
                <a:moveTo>
                  <a:pt x="1043390" y="3746202"/>
                </a:moveTo>
                <a:cubicBezTo>
                  <a:pt x="1045135" y="3746984"/>
                  <a:pt x="1046227" y="3748190"/>
                  <a:pt x="1046665" y="3749820"/>
                </a:cubicBezTo>
                <a:cubicBezTo>
                  <a:pt x="1047101" y="3751450"/>
                  <a:pt x="1046886" y="3753503"/>
                  <a:pt x="1046015" y="3755982"/>
                </a:cubicBezTo>
                <a:cubicBezTo>
                  <a:pt x="1043113" y="3762963"/>
                  <a:pt x="1042243" y="3767354"/>
                  <a:pt x="1043407" y="3769150"/>
                </a:cubicBezTo>
                <a:cubicBezTo>
                  <a:pt x="1020163" y="3786765"/>
                  <a:pt x="1005044" y="3786359"/>
                  <a:pt x="998054" y="3767931"/>
                </a:cubicBezTo>
                <a:cubicBezTo>
                  <a:pt x="996310" y="3769061"/>
                  <a:pt x="1011422" y="3761819"/>
                  <a:pt x="1043390" y="3746202"/>
                </a:cubicBezTo>
                <a:close/>
                <a:moveTo>
                  <a:pt x="769492" y="3696041"/>
                </a:moveTo>
                <a:cubicBezTo>
                  <a:pt x="772110" y="3698171"/>
                  <a:pt x="773855" y="3700388"/>
                  <a:pt x="774730" y="3702692"/>
                </a:cubicBezTo>
                <a:cubicBezTo>
                  <a:pt x="777350" y="3709602"/>
                  <a:pt x="772125" y="3717293"/>
                  <a:pt x="759049" y="3725767"/>
                </a:cubicBezTo>
                <a:cubicBezTo>
                  <a:pt x="739869" y="3738198"/>
                  <a:pt x="729401" y="3737329"/>
                  <a:pt x="727648" y="3723159"/>
                </a:cubicBezTo>
                <a:close/>
                <a:moveTo>
                  <a:pt x="1016251" y="3606910"/>
                </a:moveTo>
                <a:cubicBezTo>
                  <a:pt x="1018724" y="3609771"/>
                  <a:pt x="1020679" y="3612700"/>
                  <a:pt x="1022116" y="3615694"/>
                </a:cubicBezTo>
                <a:cubicBezTo>
                  <a:pt x="1032180" y="3636653"/>
                  <a:pt x="1016872" y="3660874"/>
                  <a:pt x="976192" y="3688354"/>
                </a:cubicBezTo>
                <a:cubicBezTo>
                  <a:pt x="984322" y="3674157"/>
                  <a:pt x="982570" y="3665726"/>
                  <a:pt x="970939" y="3663061"/>
                </a:cubicBezTo>
                <a:cubicBezTo>
                  <a:pt x="952331" y="3661089"/>
                  <a:pt x="942154" y="3658757"/>
                  <a:pt x="940408" y="3656063"/>
                </a:cubicBezTo>
                <a:cubicBezTo>
                  <a:pt x="984579" y="3628712"/>
                  <a:pt x="1009859" y="3612329"/>
                  <a:pt x="1016251" y="3606910"/>
                </a:cubicBezTo>
                <a:close/>
                <a:moveTo>
                  <a:pt x="1054620" y="3597348"/>
                </a:moveTo>
                <a:cubicBezTo>
                  <a:pt x="1056949" y="3600941"/>
                  <a:pt x="1060003" y="3604224"/>
                  <a:pt x="1063786" y="3607194"/>
                </a:cubicBezTo>
                <a:lnTo>
                  <a:pt x="1067848" y="3609592"/>
                </a:lnTo>
                <a:lnTo>
                  <a:pt x="1059330" y="3609990"/>
                </a:lnTo>
                <a:cubicBezTo>
                  <a:pt x="1043113" y="3610038"/>
                  <a:pt x="1041543" y="3605823"/>
                  <a:pt x="1054620" y="3597348"/>
                </a:cubicBezTo>
                <a:close/>
                <a:moveTo>
                  <a:pt x="1158369" y="3545417"/>
                </a:moveTo>
                <a:cubicBezTo>
                  <a:pt x="1159536" y="3551038"/>
                  <a:pt x="1157217" y="3560831"/>
                  <a:pt x="1151414" y="3574797"/>
                </a:cubicBezTo>
                <a:cubicBezTo>
                  <a:pt x="1145610" y="3588761"/>
                  <a:pt x="1145908" y="3598771"/>
                  <a:pt x="1152308" y="3604827"/>
                </a:cubicBezTo>
                <a:cubicBezTo>
                  <a:pt x="1138939" y="3610941"/>
                  <a:pt x="1127896" y="3616821"/>
                  <a:pt x="1119178" y="3622471"/>
                </a:cubicBezTo>
                <a:cubicBezTo>
                  <a:pt x="1112203" y="3626991"/>
                  <a:pt x="1103776" y="3631178"/>
                  <a:pt x="1093896" y="3635031"/>
                </a:cubicBezTo>
                <a:cubicBezTo>
                  <a:pt x="1092142" y="3624687"/>
                  <a:pt x="1086615" y="3618065"/>
                  <a:pt x="1077310" y="3615169"/>
                </a:cubicBezTo>
                <a:lnTo>
                  <a:pt x="1067848" y="3609592"/>
                </a:lnTo>
                <a:lnTo>
                  <a:pt x="1070819" y="3609452"/>
                </a:lnTo>
                <a:cubicBezTo>
                  <a:pt x="1079649" y="3608751"/>
                  <a:pt x="1090822" y="3607369"/>
                  <a:pt x="1104339" y="3605305"/>
                </a:cubicBezTo>
                <a:cubicBezTo>
                  <a:pt x="1114218" y="3597626"/>
                  <a:pt x="1123804" y="3587587"/>
                  <a:pt x="1133099" y="3575187"/>
                </a:cubicBezTo>
                <a:cubicBezTo>
                  <a:pt x="1141810" y="3561888"/>
                  <a:pt x="1150233" y="3551965"/>
                  <a:pt x="1158369" y="3545417"/>
                </a:cubicBezTo>
                <a:close/>
                <a:moveTo>
                  <a:pt x="1139999" y="3471228"/>
                </a:moveTo>
                <a:cubicBezTo>
                  <a:pt x="1141169" y="3480675"/>
                  <a:pt x="1147278" y="3486281"/>
                  <a:pt x="1158327" y="3488048"/>
                </a:cubicBezTo>
                <a:cubicBezTo>
                  <a:pt x="1163271" y="3489946"/>
                  <a:pt x="1167198" y="3492184"/>
                  <a:pt x="1170107" y="3494764"/>
                </a:cubicBezTo>
                <a:cubicBezTo>
                  <a:pt x="1173015" y="3497343"/>
                  <a:pt x="1174907" y="3500262"/>
                  <a:pt x="1175782" y="3503521"/>
                </a:cubicBezTo>
                <a:cubicBezTo>
                  <a:pt x="1149035" y="3504274"/>
                  <a:pt x="1130432" y="3508040"/>
                  <a:pt x="1119971" y="3514819"/>
                </a:cubicBezTo>
                <a:cubicBezTo>
                  <a:pt x="1112997" y="3519339"/>
                  <a:pt x="1098182" y="3534680"/>
                  <a:pt x="1075524" y="3560844"/>
                </a:cubicBezTo>
                <a:cubicBezTo>
                  <a:pt x="1066214" y="3550295"/>
                  <a:pt x="1070564" y="3535998"/>
                  <a:pt x="1088576" y="3517948"/>
                </a:cubicBezTo>
                <a:cubicBezTo>
                  <a:pt x="1093224" y="3513659"/>
                  <a:pt x="1101941" y="3506097"/>
                  <a:pt x="1114723" y="3495262"/>
                </a:cubicBezTo>
                <a:cubicBezTo>
                  <a:pt x="1127508" y="3484426"/>
                  <a:pt x="1135934" y="3476414"/>
                  <a:pt x="1139999" y="3471228"/>
                </a:cubicBezTo>
                <a:close/>
                <a:moveTo>
                  <a:pt x="1011986" y="3441314"/>
                </a:moveTo>
                <a:cubicBezTo>
                  <a:pt x="1015329" y="3441698"/>
                  <a:pt x="1018165" y="3443687"/>
                  <a:pt x="1020493" y="3447280"/>
                </a:cubicBezTo>
                <a:cubicBezTo>
                  <a:pt x="1025155" y="3458289"/>
                  <a:pt x="1027775" y="3464243"/>
                  <a:pt x="1028357" y="3465141"/>
                </a:cubicBezTo>
                <a:cubicBezTo>
                  <a:pt x="1022544" y="3467632"/>
                  <a:pt x="1014407" y="3470355"/>
                  <a:pt x="1003942" y="3473312"/>
                </a:cubicBezTo>
                <a:cubicBezTo>
                  <a:pt x="993477" y="3476266"/>
                  <a:pt x="985341" y="3478989"/>
                  <a:pt x="979529" y="3481481"/>
                </a:cubicBezTo>
                <a:cubicBezTo>
                  <a:pt x="974874" y="3478120"/>
                  <a:pt x="978067" y="3471586"/>
                  <a:pt x="989108" y="3461880"/>
                </a:cubicBezTo>
                <a:cubicBezTo>
                  <a:pt x="998985" y="3454204"/>
                  <a:pt x="1002760" y="3448568"/>
                  <a:pt x="1000432" y="3444976"/>
                </a:cubicBezTo>
                <a:cubicBezTo>
                  <a:pt x="1004791" y="3442150"/>
                  <a:pt x="1008642" y="3440930"/>
                  <a:pt x="1011986" y="3441314"/>
                </a:cubicBezTo>
                <a:close/>
                <a:moveTo>
                  <a:pt x="1160888" y="3411775"/>
                </a:moveTo>
                <a:lnTo>
                  <a:pt x="1171365" y="3427943"/>
                </a:lnTo>
                <a:cubicBezTo>
                  <a:pt x="1141147" y="3450078"/>
                  <a:pt x="1123706" y="3453729"/>
                  <a:pt x="1119043" y="3438893"/>
                </a:cubicBezTo>
                <a:close/>
                <a:moveTo>
                  <a:pt x="1097182" y="3359316"/>
                </a:moveTo>
                <a:lnTo>
                  <a:pt x="1107660" y="3375483"/>
                </a:lnTo>
                <a:cubicBezTo>
                  <a:pt x="1096036" y="3384290"/>
                  <a:pt x="1087898" y="3387015"/>
                  <a:pt x="1083244" y="3383653"/>
                </a:cubicBezTo>
                <a:cubicBezTo>
                  <a:pt x="1078014" y="3387043"/>
                  <a:pt x="1078018" y="3394694"/>
                  <a:pt x="1083262" y="3406601"/>
                </a:cubicBezTo>
                <a:lnTo>
                  <a:pt x="1062339" y="3420160"/>
                </a:lnTo>
                <a:cubicBezTo>
                  <a:pt x="1062335" y="3416336"/>
                  <a:pt x="1057685" y="3416799"/>
                  <a:pt x="1048386" y="3421549"/>
                </a:cubicBezTo>
                <a:cubicBezTo>
                  <a:pt x="1054765" y="3400835"/>
                  <a:pt x="1071030" y="3380090"/>
                  <a:pt x="1097182" y="3359316"/>
                </a:cubicBezTo>
                <a:close/>
                <a:moveTo>
                  <a:pt x="1258256" y="3323959"/>
                </a:moveTo>
                <a:lnTo>
                  <a:pt x="1242616" y="3327260"/>
                </a:lnTo>
                <a:lnTo>
                  <a:pt x="1246084" y="3334080"/>
                </a:lnTo>
                <a:lnTo>
                  <a:pt x="1253377" y="3344206"/>
                </a:lnTo>
                <a:close/>
                <a:moveTo>
                  <a:pt x="1294156" y="3102246"/>
                </a:moveTo>
                <a:cubicBezTo>
                  <a:pt x="1278523" y="3115334"/>
                  <a:pt x="1279634" y="3143488"/>
                  <a:pt x="1297494" y="3186710"/>
                </a:cubicBezTo>
                <a:lnTo>
                  <a:pt x="1302492" y="3195550"/>
                </a:lnTo>
                <a:lnTo>
                  <a:pt x="1326093" y="3145106"/>
                </a:lnTo>
                <a:close/>
                <a:moveTo>
                  <a:pt x="6234815" y="2771640"/>
                </a:moveTo>
                <a:lnTo>
                  <a:pt x="6235565" y="2771962"/>
                </a:lnTo>
                <a:cubicBezTo>
                  <a:pt x="6235769" y="2773051"/>
                  <a:pt x="6235595" y="2773104"/>
                  <a:pt x="6235043" y="2772127"/>
                </a:cubicBezTo>
                <a:close/>
                <a:moveTo>
                  <a:pt x="4214217" y="118"/>
                </a:moveTo>
                <a:cubicBezTo>
                  <a:pt x="4236098" y="-1916"/>
                  <a:pt x="4258054" y="22364"/>
                  <a:pt x="4280078" y="72957"/>
                </a:cubicBezTo>
                <a:cubicBezTo>
                  <a:pt x="4297937" y="116179"/>
                  <a:pt x="4337088" y="109769"/>
                  <a:pt x="4397536" y="53731"/>
                </a:cubicBezTo>
                <a:cubicBezTo>
                  <a:pt x="4383976" y="151957"/>
                  <a:pt x="4429744" y="206713"/>
                  <a:pt x="4534842" y="218006"/>
                </a:cubicBezTo>
                <a:cubicBezTo>
                  <a:pt x="4623564" y="223613"/>
                  <a:pt x="4685047" y="210143"/>
                  <a:pt x="4719291" y="177593"/>
                </a:cubicBezTo>
                <a:cubicBezTo>
                  <a:pt x="4710062" y="172912"/>
                  <a:pt x="4750175" y="223488"/>
                  <a:pt x="4839626" y="329315"/>
                </a:cubicBezTo>
                <a:cubicBezTo>
                  <a:pt x="4904821" y="409697"/>
                  <a:pt x="4969723" y="425552"/>
                  <a:pt x="5034336" y="376884"/>
                </a:cubicBezTo>
                <a:cubicBezTo>
                  <a:pt x="4984319" y="369897"/>
                  <a:pt x="4950528" y="356689"/>
                  <a:pt x="4932964" y="337267"/>
                </a:cubicBezTo>
                <a:cubicBezTo>
                  <a:pt x="4917931" y="316499"/>
                  <a:pt x="4920540" y="300744"/>
                  <a:pt x="4940788" y="289997"/>
                </a:cubicBezTo>
                <a:cubicBezTo>
                  <a:pt x="4998550" y="264128"/>
                  <a:pt x="5055114" y="305969"/>
                  <a:pt x="5110475" y="415522"/>
                </a:cubicBezTo>
                <a:cubicBezTo>
                  <a:pt x="5061201" y="427306"/>
                  <a:pt x="5045042" y="459835"/>
                  <a:pt x="5062007" y="513112"/>
                </a:cubicBezTo>
                <a:cubicBezTo>
                  <a:pt x="5079121" y="537563"/>
                  <a:pt x="5102417" y="546758"/>
                  <a:pt x="5131893" y="540696"/>
                </a:cubicBezTo>
                <a:cubicBezTo>
                  <a:pt x="5142017" y="535322"/>
                  <a:pt x="5155715" y="530447"/>
                  <a:pt x="5172983" y="526072"/>
                </a:cubicBezTo>
                <a:cubicBezTo>
                  <a:pt x="5190698" y="516669"/>
                  <a:pt x="5203355" y="509952"/>
                  <a:pt x="5210945" y="505923"/>
                </a:cubicBezTo>
                <a:cubicBezTo>
                  <a:pt x="5225084" y="536747"/>
                  <a:pt x="5219275" y="561388"/>
                  <a:pt x="5193518" y="579850"/>
                </a:cubicBezTo>
                <a:cubicBezTo>
                  <a:pt x="5188011" y="587566"/>
                  <a:pt x="5177662" y="595454"/>
                  <a:pt x="5162478" y="603514"/>
                </a:cubicBezTo>
                <a:cubicBezTo>
                  <a:pt x="5144762" y="612917"/>
                  <a:pt x="5132106" y="619634"/>
                  <a:pt x="5124516" y="623663"/>
                </a:cubicBezTo>
                <a:cubicBezTo>
                  <a:pt x="5359416" y="666666"/>
                  <a:pt x="5564233" y="831037"/>
                  <a:pt x="5738959" y="1116783"/>
                </a:cubicBezTo>
                <a:cubicBezTo>
                  <a:pt x="5888237" y="1363333"/>
                  <a:pt x="5969556" y="1614810"/>
                  <a:pt x="5982917" y="1871220"/>
                </a:cubicBezTo>
                <a:cubicBezTo>
                  <a:pt x="5991699" y="1880934"/>
                  <a:pt x="6011346" y="1904039"/>
                  <a:pt x="6041859" y="1940544"/>
                </a:cubicBezTo>
                <a:cubicBezTo>
                  <a:pt x="6074009" y="1985763"/>
                  <a:pt x="6096780" y="2014399"/>
                  <a:pt x="6110177" y="2026454"/>
                </a:cubicBezTo>
                <a:cubicBezTo>
                  <a:pt x="6158253" y="2082380"/>
                  <a:pt x="6163020" y="2055897"/>
                  <a:pt x="6124477" y="1946998"/>
                </a:cubicBezTo>
                <a:cubicBezTo>
                  <a:pt x="6171071" y="1965388"/>
                  <a:pt x="6197417" y="1994522"/>
                  <a:pt x="6203515" y="2034404"/>
                </a:cubicBezTo>
                <a:cubicBezTo>
                  <a:pt x="6206786" y="2051831"/>
                  <a:pt x="6202165" y="2090213"/>
                  <a:pt x="6189652" y="2149555"/>
                </a:cubicBezTo>
                <a:cubicBezTo>
                  <a:pt x="6161648" y="2274609"/>
                  <a:pt x="6187388" y="2378326"/>
                  <a:pt x="6266869" y="2460703"/>
                </a:cubicBezTo>
                <a:cubicBezTo>
                  <a:pt x="6179629" y="2492636"/>
                  <a:pt x="6146575" y="2538924"/>
                  <a:pt x="6167706" y="2599575"/>
                </a:cubicBezTo>
                <a:cubicBezTo>
                  <a:pt x="6202862" y="2692302"/>
                  <a:pt x="6224375" y="2747809"/>
                  <a:pt x="6232243" y="2766088"/>
                </a:cubicBezTo>
                <a:lnTo>
                  <a:pt x="6234815" y="2771640"/>
                </a:lnTo>
                <a:lnTo>
                  <a:pt x="6199790" y="2756702"/>
                </a:lnTo>
                <a:cubicBezTo>
                  <a:pt x="6127532" y="2735839"/>
                  <a:pt x="6133789" y="2818193"/>
                  <a:pt x="6218562" y="3003764"/>
                </a:cubicBezTo>
                <a:cubicBezTo>
                  <a:pt x="6145471" y="2985067"/>
                  <a:pt x="6085769" y="3019148"/>
                  <a:pt x="6039461" y="3106009"/>
                </a:cubicBezTo>
                <a:cubicBezTo>
                  <a:pt x="6030080" y="3130153"/>
                  <a:pt x="6011762" y="3173410"/>
                  <a:pt x="5984510" y="3235785"/>
                </a:cubicBezTo>
                <a:cubicBezTo>
                  <a:pt x="5961873" y="3300498"/>
                  <a:pt x="5941845" y="3349455"/>
                  <a:pt x="5924424" y="3382660"/>
                </a:cubicBezTo>
                <a:cubicBezTo>
                  <a:pt x="5950322" y="3416822"/>
                  <a:pt x="5967142" y="3417474"/>
                  <a:pt x="5974889" y="3384619"/>
                </a:cubicBezTo>
                <a:cubicBezTo>
                  <a:pt x="5984719" y="3355448"/>
                  <a:pt x="5982787" y="3322935"/>
                  <a:pt x="5969096" y="3287084"/>
                </a:cubicBezTo>
                <a:cubicBezTo>
                  <a:pt x="6023729" y="3296414"/>
                  <a:pt x="6039650" y="3347850"/>
                  <a:pt x="6016862" y="3441392"/>
                </a:cubicBezTo>
                <a:cubicBezTo>
                  <a:pt x="5991988" y="3531250"/>
                  <a:pt x="5954241" y="3589608"/>
                  <a:pt x="5903623" y="3616476"/>
                </a:cubicBezTo>
                <a:cubicBezTo>
                  <a:pt x="5889038" y="3590682"/>
                  <a:pt x="5889562" y="3571239"/>
                  <a:pt x="5905196" y="3558152"/>
                </a:cubicBezTo>
                <a:cubicBezTo>
                  <a:pt x="5908173" y="3551779"/>
                  <a:pt x="5915989" y="3545235"/>
                  <a:pt x="5928643" y="3538519"/>
                </a:cubicBezTo>
                <a:cubicBezTo>
                  <a:pt x="5936684" y="3529461"/>
                  <a:pt x="5942193" y="3521746"/>
                  <a:pt x="5945173" y="3515374"/>
                </a:cubicBezTo>
                <a:cubicBezTo>
                  <a:pt x="5624205" y="3599494"/>
                  <a:pt x="5433854" y="3801137"/>
                  <a:pt x="5374112" y="4120301"/>
                </a:cubicBezTo>
                <a:cubicBezTo>
                  <a:pt x="5291948" y="4068094"/>
                  <a:pt x="5223619" y="4063638"/>
                  <a:pt x="5169126" y="4106931"/>
                </a:cubicBezTo>
                <a:cubicBezTo>
                  <a:pt x="5093942" y="4166000"/>
                  <a:pt x="5023972" y="4193557"/>
                  <a:pt x="4959215" y="4189601"/>
                </a:cubicBezTo>
                <a:cubicBezTo>
                  <a:pt x="4754835" y="4101651"/>
                  <a:pt x="4674141" y="4168433"/>
                  <a:pt x="4717131" y="4389952"/>
                </a:cubicBezTo>
                <a:cubicBezTo>
                  <a:pt x="4705206" y="4496892"/>
                  <a:pt x="4701182" y="4542146"/>
                  <a:pt x="4705054" y="4525720"/>
                </a:cubicBezTo>
                <a:cubicBezTo>
                  <a:pt x="4688821" y="4572663"/>
                  <a:pt x="4648923" y="4601026"/>
                  <a:pt x="4585356" y="4610811"/>
                </a:cubicBezTo>
                <a:cubicBezTo>
                  <a:pt x="4601576" y="4645320"/>
                  <a:pt x="4624349" y="4673956"/>
                  <a:pt x="4653672" y="4696719"/>
                </a:cubicBezTo>
                <a:cubicBezTo>
                  <a:pt x="4685525" y="4718139"/>
                  <a:pt x="4707703" y="4739903"/>
                  <a:pt x="4720206" y="4762015"/>
                </a:cubicBezTo>
                <a:cubicBezTo>
                  <a:pt x="4760098" y="4774375"/>
                  <a:pt x="4768064" y="4779731"/>
                  <a:pt x="4744096" y="4778078"/>
                </a:cubicBezTo>
                <a:cubicBezTo>
                  <a:pt x="4720128" y="4776427"/>
                  <a:pt x="4686114" y="4765736"/>
                  <a:pt x="4642053" y="4746004"/>
                </a:cubicBezTo>
                <a:cubicBezTo>
                  <a:pt x="4511506" y="4695521"/>
                  <a:pt x="4431499" y="4632585"/>
                  <a:pt x="4402035" y="4557195"/>
                </a:cubicBezTo>
                <a:cubicBezTo>
                  <a:pt x="4477209" y="4579581"/>
                  <a:pt x="4503782" y="4565476"/>
                  <a:pt x="4481757" y="4514882"/>
                </a:cubicBezTo>
                <a:cubicBezTo>
                  <a:pt x="4434576" y="4448898"/>
                  <a:pt x="4400710" y="4450104"/>
                  <a:pt x="4380158" y="4518503"/>
                </a:cubicBezTo>
                <a:cubicBezTo>
                  <a:pt x="4362136" y="4585561"/>
                  <a:pt x="4378649" y="4643868"/>
                  <a:pt x="4429704" y="4693425"/>
                </a:cubicBezTo>
                <a:cubicBezTo>
                  <a:pt x="4357062" y="4669699"/>
                  <a:pt x="4330487" y="4683805"/>
                  <a:pt x="4349982" y="4735740"/>
                </a:cubicBezTo>
                <a:cubicBezTo>
                  <a:pt x="4280164" y="4734469"/>
                  <a:pt x="4222557" y="4690785"/>
                  <a:pt x="4177167" y="4604686"/>
                </a:cubicBezTo>
                <a:cubicBezTo>
                  <a:pt x="4163617" y="4621457"/>
                  <a:pt x="4146790" y="4661531"/>
                  <a:pt x="4126684" y="4724905"/>
                </a:cubicBezTo>
                <a:cubicBezTo>
                  <a:pt x="4110451" y="4771846"/>
                  <a:pt x="4083353" y="4805392"/>
                  <a:pt x="4045388" y="4825542"/>
                </a:cubicBezTo>
                <a:cubicBezTo>
                  <a:pt x="4037808" y="4748120"/>
                  <a:pt x="4019433" y="4683616"/>
                  <a:pt x="3990261" y="4632024"/>
                </a:cubicBezTo>
                <a:cubicBezTo>
                  <a:pt x="3968816" y="4710482"/>
                  <a:pt x="3913431" y="4763832"/>
                  <a:pt x="3824107" y="4792079"/>
                </a:cubicBezTo>
                <a:cubicBezTo>
                  <a:pt x="3775737" y="4712352"/>
                  <a:pt x="3740386" y="4676019"/>
                  <a:pt x="3718056" y="4683081"/>
                </a:cubicBezTo>
                <a:cubicBezTo>
                  <a:pt x="3691110" y="4687799"/>
                  <a:pt x="3648018" y="4643599"/>
                  <a:pt x="3588784" y="4550474"/>
                </a:cubicBezTo>
                <a:cubicBezTo>
                  <a:pt x="3586254" y="4551817"/>
                  <a:pt x="3585654" y="4585675"/>
                  <a:pt x="3586984" y="4652040"/>
                </a:cubicBezTo>
                <a:cubicBezTo>
                  <a:pt x="3585936" y="4690923"/>
                  <a:pt x="3568142" y="4714738"/>
                  <a:pt x="3533606" y="4723490"/>
                </a:cubicBezTo>
                <a:cubicBezTo>
                  <a:pt x="3553264" y="4665147"/>
                  <a:pt x="3505334" y="4621115"/>
                  <a:pt x="3389819" y="4591402"/>
                </a:cubicBezTo>
                <a:cubicBezTo>
                  <a:pt x="3352008" y="4582723"/>
                  <a:pt x="3316280" y="4577732"/>
                  <a:pt x="3282637" y="4576424"/>
                </a:cubicBezTo>
                <a:cubicBezTo>
                  <a:pt x="3246912" y="4571432"/>
                  <a:pt x="3235970" y="4572450"/>
                  <a:pt x="3249815" y="4579476"/>
                </a:cubicBezTo>
                <a:cubicBezTo>
                  <a:pt x="3218253" y="4581854"/>
                  <a:pt x="3200468" y="4564945"/>
                  <a:pt x="3196453" y="4528747"/>
                </a:cubicBezTo>
                <a:cubicBezTo>
                  <a:pt x="3192438" y="4492551"/>
                  <a:pt x="3201003" y="4464052"/>
                  <a:pt x="3222143" y="4443248"/>
                </a:cubicBezTo>
                <a:cubicBezTo>
                  <a:pt x="3180319" y="4398374"/>
                  <a:pt x="3150025" y="4400080"/>
                  <a:pt x="3131262" y="4448366"/>
                </a:cubicBezTo>
                <a:cubicBezTo>
                  <a:pt x="3112049" y="4501681"/>
                  <a:pt x="3080042" y="4509091"/>
                  <a:pt x="3035240" y="4470587"/>
                </a:cubicBezTo>
                <a:cubicBezTo>
                  <a:pt x="2992238" y="4330521"/>
                  <a:pt x="2924963" y="4246455"/>
                  <a:pt x="2833414" y="4218390"/>
                </a:cubicBezTo>
                <a:cubicBezTo>
                  <a:pt x="2722961" y="4185989"/>
                  <a:pt x="2652926" y="4146506"/>
                  <a:pt x="2623309" y="4099944"/>
                </a:cubicBezTo>
                <a:cubicBezTo>
                  <a:pt x="2642660" y="4099253"/>
                  <a:pt x="2673102" y="4109448"/>
                  <a:pt x="2714632" y="4130522"/>
                </a:cubicBezTo>
                <a:cubicBezTo>
                  <a:pt x="2751549" y="4149256"/>
                  <a:pt x="2781171" y="4155093"/>
                  <a:pt x="2803501" y="4148030"/>
                </a:cubicBezTo>
                <a:cubicBezTo>
                  <a:pt x="2685764" y="4062005"/>
                  <a:pt x="2561613" y="4034476"/>
                  <a:pt x="2431053" y="4065445"/>
                </a:cubicBezTo>
                <a:cubicBezTo>
                  <a:pt x="2397780" y="4073523"/>
                  <a:pt x="2364647" y="4077485"/>
                  <a:pt x="2331655" y="4077330"/>
                </a:cubicBezTo>
                <a:lnTo>
                  <a:pt x="2304219" y="4073762"/>
                </a:lnTo>
                <a:lnTo>
                  <a:pt x="2262289" y="4084389"/>
                </a:lnTo>
                <a:cubicBezTo>
                  <a:pt x="2179210" y="4100396"/>
                  <a:pt x="2098777" y="4110730"/>
                  <a:pt x="2021886" y="4115299"/>
                </a:cubicBezTo>
                <a:lnTo>
                  <a:pt x="1995152" y="4115899"/>
                </a:lnTo>
                <a:lnTo>
                  <a:pt x="1983719" y="4123890"/>
                </a:lnTo>
                <a:cubicBezTo>
                  <a:pt x="1955379" y="4143873"/>
                  <a:pt x="1917061" y="4171172"/>
                  <a:pt x="1868768" y="4205785"/>
                </a:cubicBezTo>
                <a:cubicBezTo>
                  <a:pt x="1855673" y="4176806"/>
                  <a:pt x="1837459" y="4151140"/>
                  <a:pt x="1814128" y="4128790"/>
                </a:cubicBezTo>
                <a:lnTo>
                  <a:pt x="1784373" y="4108881"/>
                </a:lnTo>
                <a:lnTo>
                  <a:pt x="1702797" y="4096662"/>
                </a:lnTo>
                <a:cubicBezTo>
                  <a:pt x="1670668" y="4090202"/>
                  <a:pt x="1639761" y="4082268"/>
                  <a:pt x="1610186" y="4072848"/>
                </a:cubicBezTo>
                <a:lnTo>
                  <a:pt x="1574227" y="4055323"/>
                </a:lnTo>
                <a:lnTo>
                  <a:pt x="1557778" y="4075758"/>
                </a:lnTo>
                <a:cubicBezTo>
                  <a:pt x="1542670" y="4088736"/>
                  <a:pt x="1524797" y="4099362"/>
                  <a:pt x="1504163" y="4107635"/>
                </a:cubicBezTo>
                <a:cubicBezTo>
                  <a:pt x="1465218" y="4123945"/>
                  <a:pt x="1435273" y="4123582"/>
                  <a:pt x="1414327" y="4106545"/>
                </a:cubicBezTo>
                <a:cubicBezTo>
                  <a:pt x="1426531" y="4096723"/>
                  <a:pt x="1442146" y="4081182"/>
                  <a:pt x="1461172" y="4059924"/>
                </a:cubicBezTo>
                <a:lnTo>
                  <a:pt x="1496504" y="4017446"/>
                </a:lnTo>
                <a:lnTo>
                  <a:pt x="1434565" y="3987260"/>
                </a:lnTo>
                <a:lnTo>
                  <a:pt x="1404304" y="4000019"/>
                </a:lnTo>
                <a:lnTo>
                  <a:pt x="1337814" y="4026462"/>
                </a:lnTo>
                <a:lnTo>
                  <a:pt x="1330423" y="4015561"/>
                </a:lnTo>
                <a:lnTo>
                  <a:pt x="1280868" y="3935493"/>
                </a:lnTo>
                <a:lnTo>
                  <a:pt x="1260707" y="3943997"/>
                </a:lnTo>
                <a:cubicBezTo>
                  <a:pt x="1235706" y="3947446"/>
                  <a:pt x="1223207" y="3949169"/>
                  <a:pt x="1223207" y="3949169"/>
                </a:cubicBezTo>
                <a:cubicBezTo>
                  <a:pt x="1224944" y="3940389"/>
                  <a:pt x="1234535" y="3934174"/>
                  <a:pt x="1251976" y="3930525"/>
                </a:cubicBezTo>
                <a:lnTo>
                  <a:pt x="1275055" y="3926100"/>
                </a:lnTo>
                <a:lnTo>
                  <a:pt x="1252391" y="3889479"/>
                </a:lnTo>
                <a:lnTo>
                  <a:pt x="1251073" y="3889020"/>
                </a:lnTo>
                <a:cubicBezTo>
                  <a:pt x="1227229" y="3882789"/>
                  <a:pt x="1214140" y="3874053"/>
                  <a:pt x="1211805" y="3862813"/>
                </a:cubicBezTo>
                <a:cubicBezTo>
                  <a:pt x="1193797" y="3884686"/>
                  <a:pt x="1185663" y="3895059"/>
                  <a:pt x="1187407" y="3893929"/>
                </a:cubicBezTo>
                <a:cubicBezTo>
                  <a:pt x="1149026" y="3884366"/>
                  <a:pt x="1125450" y="3847989"/>
                  <a:pt x="1116681" y="3784798"/>
                </a:cubicBezTo>
                <a:cubicBezTo>
                  <a:pt x="1122500" y="3789955"/>
                  <a:pt x="1136457" y="3794302"/>
                  <a:pt x="1158555" y="3797836"/>
                </a:cubicBezTo>
                <a:cubicBezTo>
                  <a:pt x="1176584" y="3802733"/>
                  <a:pt x="1189671" y="3809557"/>
                  <a:pt x="1197819" y="3818306"/>
                </a:cubicBezTo>
                <a:cubicBezTo>
                  <a:pt x="1186775" y="3824190"/>
                  <a:pt x="1178641" y="3832649"/>
                  <a:pt x="1173416" y="3843688"/>
                </a:cubicBezTo>
                <a:cubicBezTo>
                  <a:pt x="1168770" y="3851800"/>
                  <a:pt x="1160632" y="3856436"/>
                  <a:pt x="1149006" y="3857595"/>
                </a:cubicBezTo>
                <a:cubicBezTo>
                  <a:pt x="1150172" y="3863216"/>
                  <a:pt x="1158312" y="3862404"/>
                  <a:pt x="1173425" y="3855161"/>
                </a:cubicBezTo>
                <a:cubicBezTo>
                  <a:pt x="1186793" y="3849049"/>
                  <a:pt x="1193771" y="3850266"/>
                  <a:pt x="1194359" y="3858813"/>
                </a:cubicBezTo>
                <a:lnTo>
                  <a:pt x="1203976" y="3809251"/>
                </a:lnTo>
                <a:lnTo>
                  <a:pt x="1165865" y="3741515"/>
                </a:lnTo>
                <a:lnTo>
                  <a:pt x="1157646" y="3746292"/>
                </a:lnTo>
                <a:cubicBezTo>
                  <a:pt x="1142825" y="3754941"/>
                  <a:pt x="1134107" y="3760112"/>
                  <a:pt x="1131492" y="3761807"/>
                </a:cubicBezTo>
                <a:cubicBezTo>
                  <a:pt x="1098940" y="3776526"/>
                  <a:pt x="1074230" y="3778509"/>
                  <a:pt x="1057361" y="3767760"/>
                </a:cubicBezTo>
                <a:cubicBezTo>
                  <a:pt x="1067824" y="3760980"/>
                  <a:pt x="1077410" y="3752853"/>
                  <a:pt x="1086125" y="3743379"/>
                </a:cubicBezTo>
                <a:cubicBezTo>
                  <a:pt x="1093676" y="3732108"/>
                  <a:pt x="1100065" y="3724778"/>
                  <a:pt x="1105296" y="3721388"/>
                </a:cubicBezTo>
                <a:cubicBezTo>
                  <a:pt x="1105296" y="3721388"/>
                  <a:pt x="1092798" y="3726936"/>
                  <a:pt x="1067805" y="3738032"/>
                </a:cubicBezTo>
                <a:cubicBezTo>
                  <a:pt x="1061993" y="3740524"/>
                  <a:pt x="1057050" y="3738626"/>
                  <a:pt x="1052976" y="3732338"/>
                </a:cubicBezTo>
                <a:cubicBezTo>
                  <a:pt x="1051230" y="3729644"/>
                  <a:pt x="1060525" y="3721067"/>
                  <a:pt x="1080865" y="3706611"/>
                </a:cubicBezTo>
                <a:cubicBezTo>
                  <a:pt x="1063428" y="3714085"/>
                  <a:pt x="1053249" y="3709841"/>
                  <a:pt x="1050330" y="3693875"/>
                </a:cubicBezTo>
                <a:cubicBezTo>
                  <a:pt x="1046248" y="3679939"/>
                  <a:pt x="1033166" y="3680766"/>
                  <a:pt x="1011083" y="3696352"/>
                </a:cubicBezTo>
                <a:cubicBezTo>
                  <a:pt x="1023283" y="3680794"/>
                  <a:pt x="1036356" y="3670407"/>
                  <a:pt x="1050309" y="3665191"/>
                </a:cubicBezTo>
                <a:cubicBezTo>
                  <a:pt x="1087511" y="3650010"/>
                  <a:pt x="1104367" y="3643550"/>
                  <a:pt x="1100881" y="3645809"/>
                </a:cubicBezTo>
                <a:cubicBezTo>
                  <a:pt x="1102045" y="3647605"/>
                  <a:pt x="1089260" y="3658442"/>
                  <a:pt x="1062529" y="3678317"/>
                </a:cubicBezTo>
                <a:cubicBezTo>
                  <a:pt x="1064857" y="3681910"/>
                  <a:pt x="1071256" y="3686053"/>
                  <a:pt x="1081725" y="3690747"/>
                </a:cubicBezTo>
                <a:cubicBezTo>
                  <a:pt x="1093359" y="3697238"/>
                  <a:pt x="1101503" y="3702163"/>
                  <a:pt x="1106158" y="3705524"/>
                </a:cubicBezTo>
                <a:cubicBezTo>
                  <a:pt x="1123030" y="3720099"/>
                  <a:pt x="1123914" y="3734833"/>
                  <a:pt x="1108806" y="3749724"/>
                </a:cubicBezTo>
                <a:cubicBezTo>
                  <a:pt x="1109974" y="3755345"/>
                  <a:pt x="1116367" y="3751839"/>
                  <a:pt x="1127987" y="3739207"/>
                </a:cubicBezTo>
                <a:cubicBezTo>
                  <a:pt x="1138445" y="3728602"/>
                  <a:pt x="1144840" y="3728921"/>
                  <a:pt x="1147176" y="3740163"/>
                </a:cubicBezTo>
                <a:lnTo>
                  <a:pt x="1158153" y="3727809"/>
                </a:lnTo>
                <a:lnTo>
                  <a:pt x="1133949" y="3684789"/>
                </a:lnTo>
                <a:lnTo>
                  <a:pt x="1167301" y="3643874"/>
                </a:lnTo>
                <a:cubicBezTo>
                  <a:pt x="1220942" y="3562704"/>
                  <a:pt x="1230983" y="3473533"/>
                  <a:pt x="1197427" y="3376360"/>
                </a:cubicBezTo>
                <a:cubicBezTo>
                  <a:pt x="1194897" y="3377703"/>
                  <a:pt x="1209207" y="3376098"/>
                  <a:pt x="1240357" y="3371541"/>
                </a:cubicBezTo>
                <a:lnTo>
                  <a:pt x="1247035" y="3370523"/>
                </a:lnTo>
                <a:lnTo>
                  <a:pt x="1248450" y="3364650"/>
                </a:lnTo>
                <a:lnTo>
                  <a:pt x="1242838" y="3366317"/>
                </a:lnTo>
                <a:cubicBezTo>
                  <a:pt x="1235280" y="3366114"/>
                  <a:pt x="1227427" y="3363550"/>
                  <a:pt x="1219284" y="3358624"/>
                </a:cubicBezTo>
                <a:cubicBezTo>
                  <a:pt x="1211140" y="3353698"/>
                  <a:pt x="1208737" y="3348081"/>
                  <a:pt x="1212076" y="3341772"/>
                </a:cubicBezTo>
                <a:lnTo>
                  <a:pt x="1226480" y="3330667"/>
                </a:lnTo>
                <a:lnTo>
                  <a:pt x="1212995" y="3333514"/>
                </a:lnTo>
                <a:cubicBezTo>
                  <a:pt x="1095956" y="3348025"/>
                  <a:pt x="1048054" y="3286763"/>
                  <a:pt x="1069287" y="3149732"/>
                </a:cubicBezTo>
                <a:cubicBezTo>
                  <a:pt x="1023437" y="3150114"/>
                  <a:pt x="1004760" y="3102536"/>
                  <a:pt x="1013261" y="3006999"/>
                </a:cubicBezTo>
                <a:cubicBezTo>
                  <a:pt x="1021758" y="2911460"/>
                  <a:pt x="1049603" y="2855956"/>
                  <a:pt x="1096799" y="2840490"/>
                </a:cubicBezTo>
                <a:cubicBezTo>
                  <a:pt x="1091429" y="2900829"/>
                  <a:pt x="1105714" y="2943554"/>
                  <a:pt x="1139652" y="2968659"/>
                </a:cubicBezTo>
                <a:cubicBezTo>
                  <a:pt x="1177758" y="3001134"/>
                  <a:pt x="1222343" y="3001424"/>
                  <a:pt x="1273408" y="2969531"/>
                </a:cubicBezTo>
                <a:cubicBezTo>
                  <a:pt x="1256292" y="2945077"/>
                  <a:pt x="1237834" y="2935710"/>
                  <a:pt x="1218033" y="2941430"/>
                </a:cubicBezTo>
                <a:cubicBezTo>
                  <a:pt x="1210887" y="2940428"/>
                  <a:pt x="1202253" y="2942617"/>
                  <a:pt x="1192129" y="2947990"/>
                </a:cubicBezTo>
                <a:cubicBezTo>
                  <a:pt x="1177392" y="2951022"/>
                  <a:pt x="1166450" y="2952040"/>
                  <a:pt x="1159306" y="2951040"/>
                </a:cubicBezTo>
                <a:cubicBezTo>
                  <a:pt x="1153055" y="2939986"/>
                  <a:pt x="1150380" y="2888704"/>
                  <a:pt x="1151287" y="2797196"/>
                </a:cubicBezTo>
                <a:cubicBezTo>
                  <a:pt x="1157102" y="2731828"/>
                  <a:pt x="1129715" y="2700851"/>
                  <a:pt x="1069126" y="2704262"/>
                </a:cubicBezTo>
                <a:cubicBezTo>
                  <a:pt x="1031622" y="2637933"/>
                  <a:pt x="1042865" y="2619987"/>
                  <a:pt x="1102855" y="2650432"/>
                </a:cubicBezTo>
                <a:cubicBezTo>
                  <a:pt x="1165372" y="2679531"/>
                  <a:pt x="1202584" y="2722062"/>
                  <a:pt x="1214484" y="2778028"/>
                </a:cubicBezTo>
                <a:cubicBezTo>
                  <a:pt x="1192164" y="2703635"/>
                  <a:pt x="1190981" y="2649169"/>
                  <a:pt x="1210936" y="2614625"/>
                </a:cubicBezTo>
                <a:cubicBezTo>
                  <a:pt x="1227909" y="2586451"/>
                  <a:pt x="1225609" y="2544554"/>
                  <a:pt x="1204029" y="2488933"/>
                </a:cubicBezTo>
                <a:cubicBezTo>
                  <a:pt x="1218768" y="2485904"/>
                  <a:pt x="1260969" y="2499434"/>
                  <a:pt x="1330635" y="2529533"/>
                </a:cubicBezTo>
                <a:cubicBezTo>
                  <a:pt x="1379309" y="2551605"/>
                  <a:pt x="1422482" y="2540666"/>
                  <a:pt x="1460150" y="2496720"/>
                </a:cubicBezTo>
                <a:cubicBezTo>
                  <a:pt x="1374560" y="2455913"/>
                  <a:pt x="1267308" y="2414623"/>
                  <a:pt x="1138396" y="2372857"/>
                </a:cubicBezTo>
                <a:cubicBezTo>
                  <a:pt x="1124707" y="2337005"/>
                  <a:pt x="1129250" y="2313035"/>
                  <a:pt x="1152027" y="2300945"/>
                </a:cubicBezTo>
                <a:cubicBezTo>
                  <a:pt x="1176889" y="2292539"/>
                  <a:pt x="1197654" y="2303078"/>
                  <a:pt x="1214323" y="2332557"/>
                </a:cubicBezTo>
                <a:cubicBezTo>
                  <a:pt x="1184270" y="2209572"/>
                  <a:pt x="1184126" y="2156945"/>
                  <a:pt x="1213900" y="2174681"/>
                </a:cubicBezTo>
                <a:cubicBezTo>
                  <a:pt x="1244117" y="2187390"/>
                  <a:pt x="1268595" y="2251050"/>
                  <a:pt x="1287337" y="2365666"/>
                </a:cubicBezTo>
                <a:cubicBezTo>
                  <a:pt x="1342417" y="2369968"/>
                  <a:pt x="1357308" y="2338111"/>
                  <a:pt x="1332010" y="2270092"/>
                </a:cubicBezTo>
                <a:cubicBezTo>
                  <a:pt x="1306713" y="2202075"/>
                  <a:pt x="1322871" y="2169544"/>
                  <a:pt x="1380480" y="2172502"/>
                </a:cubicBezTo>
                <a:lnTo>
                  <a:pt x="1477367" y="2343854"/>
                </a:lnTo>
                <a:cubicBezTo>
                  <a:pt x="1516084" y="2261024"/>
                  <a:pt x="1567518" y="2238514"/>
                  <a:pt x="1631675" y="2276327"/>
                </a:cubicBezTo>
                <a:cubicBezTo>
                  <a:pt x="1729807" y="2332037"/>
                  <a:pt x="1807803" y="2370139"/>
                  <a:pt x="1865663" y="2390633"/>
                </a:cubicBezTo>
                <a:lnTo>
                  <a:pt x="1909910" y="2403284"/>
                </a:lnTo>
                <a:lnTo>
                  <a:pt x="1925948" y="2389959"/>
                </a:lnTo>
                <a:lnTo>
                  <a:pt x="1935669" y="2373688"/>
                </a:lnTo>
                <a:cubicBezTo>
                  <a:pt x="1947369" y="2338732"/>
                  <a:pt x="1937592" y="2293615"/>
                  <a:pt x="1906338" y="2238340"/>
                </a:cubicBezTo>
                <a:cubicBezTo>
                  <a:pt x="1891754" y="2212545"/>
                  <a:pt x="1923012" y="2227094"/>
                  <a:pt x="2000116" y="2281990"/>
                </a:cubicBezTo>
                <a:cubicBezTo>
                  <a:pt x="2007709" y="2277959"/>
                  <a:pt x="2013888" y="2262702"/>
                  <a:pt x="2018657" y="2236214"/>
                </a:cubicBezTo>
                <a:cubicBezTo>
                  <a:pt x="2023424" y="2209731"/>
                  <a:pt x="2033398" y="2192457"/>
                  <a:pt x="2048586" y="2184398"/>
                </a:cubicBezTo>
                <a:cubicBezTo>
                  <a:pt x="2021937" y="2212918"/>
                  <a:pt x="1998564" y="2218138"/>
                  <a:pt x="1978467" y="2200055"/>
                </a:cubicBezTo>
                <a:cubicBezTo>
                  <a:pt x="1962986" y="2184318"/>
                  <a:pt x="1955325" y="2162036"/>
                  <a:pt x="1955476" y="2133207"/>
                </a:cubicBezTo>
                <a:cubicBezTo>
                  <a:pt x="1958163" y="2103037"/>
                  <a:pt x="1969181" y="2087610"/>
                  <a:pt x="1988532" y="2086920"/>
                </a:cubicBezTo>
                <a:cubicBezTo>
                  <a:pt x="2015030" y="2087228"/>
                  <a:pt x="2047704" y="2113004"/>
                  <a:pt x="2086548" y="2164248"/>
                </a:cubicBezTo>
                <a:cubicBezTo>
                  <a:pt x="2082395" y="2075428"/>
                  <a:pt x="2137637" y="1969452"/>
                  <a:pt x="2252282" y="1846319"/>
                </a:cubicBezTo>
                <a:cubicBezTo>
                  <a:pt x="2353824" y="1734933"/>
                  <a:pt x="2382723" y="1599822"/>
                  <a:pt x="2338977" y="1440985"/>
                </a:cubicBezTo>
                <a:cubicBezTo>
                  <a:pt x="2468195" y="1425101"/>
                  <a:pt x="2544423" y="1367874"/>
                  <a:pt x="2567659" y="1269305"/>
                </a:cubicBezTo>
                <a:cubicBezTo>
                  <a:pt x="2617111" y="1065794"/>
                  <a:pt x="2655016" y="937880"/>
                  <a:pt x="2681373" y="885563"/>
                </a:cubicBezTo>
                <a:cubicBezTo>
                  <a:pt x="2679289" y="881877"/>
                  <a:pt x="2710390" y="965980"/>
                  <a:pt x="2774674" y="1137869"/>
                </a:cubicBezTo>
                <a:cubicBezTo>
                  <a:pt x="2778549" y="1121439"/>
                  <a:pt x="2780861" y="1081885"/>
                  <a:pt x="2781615" y="1019202"/>
                </a:cubicBezTo>
                <a:cubicBezTo>
                  <a:pt x="2784899" y="955178"/>
                  <a:pt x="2790414" y="906738"/>
                  <a:pt x="2798161" y="873883"/>
                </a:cubicBezTo>
                <a:cubicBezTo>
                  <a:pt x="2819760" y="766598"/>
                  <a:pt x="2883402" y="742398"/>
                  <a:pt x="2989089" y="801288"/>
                </a:cubicBezTo>
                <a:cubicBezTo>
                  <a:pt x="3010678" y="775455"/>
                  <a:pt x="3005769" y="749317"/>
                  <a:pt x="2974362" y="722868"/>
                </a:cubicBezTo>
                <a:cubicBezTo>
                  <a:pt x="2933727" y="691735"/>
                  <a:pt x="2920259" y="653369"/>
                  <a:pt x="2933962" y="607769"/>
                </a:cubicBezTo>
                <a:cubicBezTo>
                  <a:pt x="2954656" y="591996"/>
                  <a:pt x="2985176" y="587775"/>
                  <a:pt x="3025516" y="595108"/>
                </a:cubicBezTo>
                <a:cubicBezTo>
                  <a:pt x="3065858" y="602440"/>
                  <a:pt x="3097640" y="597549"/>
                  <a:pt x="3120868" y="580432"/>
                </a:cubicBezTo>
                <a:cubicBezTo>
                  <a:pt x="3108365" y="558320"/>
                  <a:pt x="3089907" y="548953"/>
                  <a:pt x="3065493" y="552331"/>
                </a:cubicBezTo>
                <a:cubicBezTo>
                  <a:pt x="3060430" y="555018"/>
                  <a:pt x="3051797" y="557205"/>
                  <a:pt x="3039591" y="558894"/>
                </a:cubicBezTo>
                <a:cubicBezTo>
                  <a:pt x="3024852" y="561923"/>
                  <a:pt x="3014951" y="564783"/>
                  <a:pt x="3009888" y="567470"/>
                </a:cubicBezTo>
                <a:cubicBezTo>
                  <a:pt x="2981613" y="505821"/>
                  <a:pt x="2999852" y="476977"/>
                  <a:pt x="3064610" y="480934"/>
                </a:cubicBezTo>
                <a:cubicBezTo>
                  <a:pt x="3126385" y="491263"/>
                  <a:pt x="3170449" y="510998"/>
                  <a:pt x="3196793" y="540133"/>
                </a:cubicBezTo>
                <a:cubicBezTo>
                  <a:pt x="3212873" y="522015"/>
                  <a:pt x="3208782" y="500231"/>
                  <a:pt x="3184521" y="474781"/>
                </a:cubicBezTo>
                <a:cubicBezTo>
                  <a:pt x="3139719" y="436279"/>
                  <a:pt x="3111513" y="400945"/>
                  <a:pt x="3099905" y="368780"/>
                </a:cubicBezTo>
                <a:cubicBezTo>
                  <a:pt x="3118812" y="373116"/>
                  <a:pt x="3141513" y="375440"/>
                  <a:pt x="3168012" y="375750"/>
                </a:cubicBezTo>
                <a:cubicBezTo>
                  <a:pt x="3199123" y="378400"/>
                  <a:pt x="3220561" y="381395"/>
                  <a:pt x="3232319" y="384735"/>
                </a:cubicBezTo>
                <a:cubicBezTo>
                  <a:pt x="3267598" y="394754"/>
                  <a:pt x="3282332" y="432449"/>
                  <a:pt x="3276517" y="497818"/>
                </a:cubicBezTo>
                <a:cubicBezTo>
                  <a:pt x="3314188" y="453869"/>
                  <a:pt x="3316723" y="411802"/>
                  <a:pt x="3284128" y="371610"/>
                </a:cubicBezTo>
                <a:cubicBezTo>
                  <a:pt x="3240664" y="318024"/>
                  <a:pt x="3220724" y="271115"/>
                  <a:pt x="3224303" y="230888"/>
                </a:cubicBezTo>
                <a:cubicBezTo>
                  <a:pt x="3246636" y="223830"/>
                  <a:pt x="3271790" y="239222"/>
                  <a:pt x="3299771" y="277067"/>
                </a:cubicBezTo>
                <a:cubicBezTo>
                  <a:pt x="3306023" y="288123"/>
                  <a:pt x="3315399" y="304706"/>
                  <a:pt x="3327901" y="326818"/>
                </a:cubicBezTo>
                <a:cubicBezTo>
                  <a:pt x="3342486" y="352611"/>
                  <a:pt x="3354169" y="370364"/>
                  <a:pt x="3362950" y="380077"/>
                </a:cubicBezTo>
                <a:cubicBezTo>
                  <a:pt x="3436958" y="225817"/>
                  <a:pt x="3571473" y="123278"/>
                  <a:pt x="3766494" y="72468"/>
                </a:cubicBezTo>
                <a:cubicBezTo>
                  <a:pt x="3828422" y="53969"/>
                  <a:pt x="3906952" y="38640"/>
                  <a:pt x="4002079" y="26474"/>
                </a:cubicBezTo>
                <a:cubicBezTo>
                  <a:pt x="4123704" y="14622"/>
                  <a:pt x="4194414" y="5835"/>
                  <a:pt x="4214217" y="1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9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02828" y="1769564"/>
            <a:ext cx="2420292" cy="2286000"/>
          </a:xfrm>
          <a:custGeom>
            <a:avLst/>
            <a:gdLst>
              <a:gd name="connsiteX0" fmla="*/ 2055228 w 2420292"/>
              <a:gd name="connsiteY0" fmla="*/ 2222880 h 2286000"/>
              <a:gd name="connsiteX1" fmla="*/ 2041201 w 2420292"/>
              <a:gd name="connsiteY1" fmla="*/ 2286000 h 2286000"/>
              <a:gd name="connsiteX2" fmla="*/ 2006134 w 2420292"/>
              <a:gd name="connsiteY2" fmla="*/ 2236906 h 2286000"/>
              <a:gd name="connsiteX3" fmla="*/ 2055228 w 2420292"/>
              <a:gd name="connsiteY3" fmla="*/ 2222880 h 2286000"/>
              <a:gd name="connsiteX4" fmla="*/ 1707115 w 2420292"/>
              <a:gd name="connsiteY4" fmla="*/ 2171996 h 2286000"/>
              <a:gd name="connsiteX5" fmla="*/ 1723260 w 2420292"/>
              <a:gd name="connsiteY5" fmla="*/ 2173786 h 2286000"/>
              <a:gd name="connsiteX6" fmla="*/ 1639099 w 2420292"/>
              <a:gd name="connsiteY6" fmla="*/ 2222880 h 2286000"/>
              <a:gd name="connsiteX7" fmla="*/ 1707115 w 2420292"/>
              <a:gd name="connsiteY7" fmla="*/ 2171996 h 2286000"/>
              <a:gd name="connsiteX8" fmla="*/ 772616 w 2420292"/>
              <a:gd name="connsiteY8" fmla="*/ 2100364 h 2286000"/>
              <a:gd name="connsiteX9" fmla="*/ 809181 w 2420292"/>
              <a:gd name="connsiteY9" fmla="*/ 2138719 h 2286000"/>
              <a:gd name="connsiteX10" fmla="*/ 771776 w 2420292"/>
              <a:gd name="connsiteY10" fmla="*/ 2145733 h 2286000"/>
              <a:gd name="connsiteX11" fmla="*/ 760087 w 2420292"/>
              <a:gd name="connsiteY11" fmla="*/ 2101314 h 2286000"/>
              <a:gd name="connsiteX12" fmla="*/ 772616 w 2420292"/>
              <a:gd name="connsiteY12" fmla="*/ 2100364 h 2286000"/>
              <a:gd name="connsiteX13" fmla="*/ 379026 w 2420292"/>
              <a:gd name="connsiteY13" fmla="*/ 2003126 h 2286000"/>
              <a:gd name="connsiteX14" fmla="*/ 428119 w 2420292"/>
              <a:gd name="connsiteY14" fmla="*/ 2003126 h 2286000"/>
              <a:gd name="connsiteX15" fmla="*/ 439809 w 2420292"/>
              <a:gd name="connsiteY15" fmla="*/ 2049883 h 2286000"/>
              <a:gd name="connsiteX16" fmla="*/ 416431 w 2420292"/>
              <a:gd name="connsiteY16" fmla="*/ 2089625 h 2286000"/>
              <a:gd name="connsiteX17" fmla="*/ 393052 w 2420292"/>
              <a:gd name="connsiteY17" fmla="*/ 2089625 h 2286000"/>
              <a:gd name="connsiteX18" fmla="*/ 369674 w 2420292"/>
              <a:gd name="connsiteY18" fmla="*/ 2049883 h 2286000"/>
              <a:gd name="connsiteX19" fmla="*/ 379026 w 2420292"/>
              <a:gd name="connsiteY19" fmla="*/ 2003126 h 2286000"/>
              <a:gd name="connsiteX20" fmla="*/ 439078 w 2420292"/>
              <a:gd name="connsiteY20" fmla="*/ 1904793 h 2286000"/>
              <a:gd name="connsiteX21" fmla="*/ 465525 w 2420292"/>
              <a:gd name="connsiteY21" fmla="*/ 1904939 h 2286000"/>
              <a:gd name="connsiteX22" fmla="*/ 439809 w 2420292"/>
              <a:gd name="connsiteY22" fmla="*/ 1977411 h 2286000"/>
              <a:gd name="connsiteX23" fmla="*/ 393052 w 2420292"/>
              <a:gd name="connsiteY23" fmla="*/ 1916628 h 2286000"/>
              <a:gd name="connsiteX24" fmla="*/ 439078 w 2420292"/>
              <a:gd name="connsiteY24" fmla="*/ 1904793 h 2286000"/>
              <a:gd name="connsiteX25" fmla="*/ 482546 w 2420292"/>
              <a:gd name="connsiteY25" fmla="*/ 1757073 h 2286000"/>
              <a:gd name="connsiteX26" fmla="*/ 516956 w 2420292"/>
              <a:gd name="connsiteY26" fmla="*/ 1769347 h 2286000"/>
              <a:gd name="connsiteX27" fmla="*/ 601117 w 2420292"/>
              <a:gd name="connsiteY27" fmla="*/ 1818440 h 2286000"/>
              <a:gd name="connsiteX28" fmla="*/ 566050 w 2420292"/>
              <a:gd name="connsiteY28" fmla="*/ 1862859 h 2286000"/>
              <a:gd name="connsiteX29" fmla="*/ 502929 w 2420292"/>
              <a:gd name="connsiteY29" fmla="*/ 1879223 h 2286000"/>
              <a:gd name="connsiteX30" fmla="*/ 428119 w 2420292"/>
              <a:gd name="connsiteY30" fmla="*/ 1783373 h 2286000"/>
              <a:gd name="connsiteX31" fmla="*/ 482546 w 2420292"/>
              <a:gd name="connsiteY31" fmla="*/ 1757073 h 2286000"/>
              <a:gd name="connsiteX32" fmla="*/ 264473 w 2420292"/>
              <a:gd name="connsiteY32" fmla="*/ 1694537 h 2286000"/>
              <a:gd name="connsiteX33" fmla="*/ 318242 w 2420292"/>
              <a:gd name="connsiteY33" fmla="*/ 1708564 h 2286000"/>
              <a:gd name="connsiteX34" fmla="*/ 311230 w 2420292"/>
              <a:gd name="connsiteY34" fmla="*/ 1734280 h 2286000"/>
              <a:gd name="connsiteX35" fmla="*/ 306554 w 2420292"/>
              <a:gd name="connsiteY35" fmla="*/ 1757657 h 2286000"/>
              <a:gd name="connsiteX36" fmla="*/ 208367 w 2420292"/>
              <a:gd name="connsiteY36" fmla="*/ 1708564 h 2286000"/>
              <a:gd name="connsiteX37" fmla="*/ 264473 w 2420292"/>
              <a:gd name="connsiteY37" fmla="*/ 1694537 h 2286000"/>
              <a:gd name="connsiteX38" fmla="*/ 2052226 w 2420292"/>
              <a:gd name="connsiteY38" fmla="*/ 1519133 h 2286000"/>
              <a:gd name="connsiteX39" fmla="*/ 2076335 w 2420292"/>
              <a:gd name="connsiteY39" fmla="*/ 1519571 h 2286000"/>
              <a:gd name="connsiteX40" fmla="*/ 2083348 w 2420292"/>
              <a:gd name="connsiteY40" fmla="*/ 1542949 h 2286000"/>
              <a:gd name="connsiteX41" fmla="*/ 2090361 w 2420292"/>
              <a:gd name="connsiteY41" fmla="*/ 1568665 h 2286000"/>
              <a:gd name="connsiteX42" fmla="*/ 2059386 w 2420292"/>
              <a:gd name="connsiteY42" fmla="*/ 1582691 h 2286000"/>
              <a:gd name="connsiteX43" fmla="*/ 2027241 w 2420292"/>
              <a:gd name="connsiteY43" fmla="*/ 1568665 h 2286000"/>
              <a:gd name="connsiteX44" fmla="*/ 2052226 w 2420292"/>
              <a:gd name="connsiteY44" fmla="*/ 1519133 h 2286000"/>
              <a:gd name="connsiteX45" fmla="*/ 2162833 w 2420292"/>
              <a:gd name="connsiteY45" fmla="*/ 1372290 h 2286000"/>
              <a:gd name="connsiteX46" fmla="*/ 2251670 w 2420292"/>
              <a:gd name="connsiteY46" fmla="*/ 1437748 h 2286000"/>
              <a:gd name="connsiteX47" fmla="*/ 2200238 w 2420292"/>
              <a:gd name="connsiteY47" fmla="*/ 1542949 h 2286000"/>
              <a:gd name="connsiteX48" fmla="*/ 2157573 w 2420292"/>
              <a:gd name="connsiteY48" fmla="*/ 1549962 h 2286000"/>
              <a:gd name="connsiteX49" fmla="*/ 2123090 w 2420292"/>
              <a:gd name="connsiteY49" fmla="*/ 1538273 h 2286000"/>
              <a:gd name="connsiteX50" fmla="*/ 2092699 w 2420292"/>
              <a:gd name="connsiteY50" fmla="*/ 1479828 h 2286000"/>
              <a:gd name="connsiteX51" fmla="*/ 2106726 w 2420292"/>
              <a:gd name="connsiteY51" fmla="*/ 1409694 h 2286000"/>
              <a:gd name="connsiteX52" fmla="*/ 2162833 w 2420292"/>
              <a:gd name="connsiteY52" fmla="*/ 1372290 h 2286000"/>
              <a:gd name="connsiteX53" fmla="*/ 63423 w 2420292"/>
              <a:gd name="connsiteY53" fmla="*/ 1285422 h 2286000"/>
              <a:gd name="connsiteX54" fmla="*/ 121868 w 2420292"/>
              <a:gd name="connsiteY54" fmla="*/ 1318151 h 2286000"/>
              <a:gd name="connsiteX55" fmla="*/ 63423 w 2420292"/>
              <a:gd name="connsiteY55" fmla="*/ 1378934 h 2286000"/>
              <a:gd name="connsiteX56" fmla="*/ 302 w 2420292"/>
              <a:gd name="connsiteY56" fmla="*/ 1318151 h 2286000"/>
              <a:gd name="connsiteX57" fmla="*/ 63423 w 2420292"/>
              <a:gd name="connsiteY57" fmla="*/ 1285422 h 2286000"/>
              <a:gd name="connsiteX58" fmla="*/ 2356870 w 2420292"/>
              <a:gd name="connsiteY58" fmla="*/ 907067 h 2286000"/>
              <a:gd name="connsiteX59" fmla="*/ 2419991 w 2420292"/>
              <a:gd name="connsiteY59" fmla="*/ 967850 h 2286000"/>
              <a:gd name="connsiteX60" fmla="*/ 2356870 w 2420292"/>
              <a:gd name="connsiteY60" fmla="*/ 1000579 h 2286000"/>
              <a:gd name="connsiteX61" fmla="*/ 2298425 w 2420292"/>
              <a:gd name="connsiteY61" fmla="*/ 967850 h 2286000"/>
              <a:gd name="connsiteX62" fmla="*/ 2356870 w 2420292"/>
              <a:gd name="connsiteY62" fmla="*/ 907067 h 2286000"/>
              <a:gd name="connsiteX63" fmla="*/ 262720 w 2420292"/>
              <a:gd name="connsiteY63" fmla="*/ 736039 h 2286000"/>
              <a:gd name="connsiteX64" fmla="*/ 297203 w 2420292"/>
              <a:gd name="connsiteY64" fmla="*/ 747728 h 2286000"/>
              <a:gd name="connsiteX65" fmla="*/ 327594 w 2420292"/>
              <a:gd name="connsiteY65" fmla="*/ 806173 h 2286000"/>
              <a:gd name="connsiteX66" fmla="*/ 313567 w 2420292"/>
              <a:gd name="connsiteY66" fmla="*/ 876306 h 2286000"/>
              <a:gd name="connsiteX67" fmla="*/ 257460 w 2420292"/>
              <a:gd name="connsiteY67" fmla="*/ 913712 h 2286000"/>
              <a:gd name="connsiteX68" fmla="*/ 168624 w 2420292"/>
              <a:gd name="connsiteY68" fmla="*/ 848253 h 2286000"/>
              <a:gd name="connsiteX69" fmla="*/ 220055 w 2420292"/>
              <a:gd name="connsiteY69" fmla="*/ 743052 h 2286000"/>
              <a:gd name="connsiteX70" fmla="*/ 262720 w 2420292"/>
              <a:gd name="connsiteY70" fmla="*/ 736039 h 2286000"/>
              <a:gd name="connsiteX71" fmla="*/ 360907 w 2420292"/>
              <a:gd name="connsiteY71" fmla="*/ 703309 h 2286000"/>
              <a:gd name="connsiteX72" fmla="*/ 393052 w 2420292"/>
              <a:gd name="connsiteY72" fmla="*/ 717336 h 2286000"/>
              <a:gd name="connsiteX73" fmla="*/ 343958 w 2420292"/>
              <a:gd name="connsiteY73" fmla="*/ 766430 h 2286000"/>
              <a:gd name="connsiteX74" fmla="*/ 336946 w 2420292"/>
              <a:gd name="connsiteY74" fmla="*/ 743052 h 2286000"/>
              <a:gd name="connsiteX75" fmla="*/ 329932 w 2420292"/>
              <a:gd name="connsiteY75" fmla="*/ 717336 h 2286000"/>
              <a:gd name="connsiteX76" fmla="*/ 360907 w 2420292"/>
              <a:gd name="connsiteY76" fmla="*/ 703309 h 2286000"/>
              <a:gd name="connsiteX77" fmla="*/ 2113739 w 2420292"/>
              <a:gd name="connsiteY77" fmla="*/ 528344 h 2286000"/>
              <a:gd name="connsiteX78" fmla="*/ 2211927 w 2420292"/>
              <a:gd name="connsiteY78" fmla="*/ 577438 h 2286000"/>
              <a:gd name="connsiteX79" fmla="*/ 2155820 w 2420292"/>
              <a:gd name="connsiteY79" fmla="*/ 591464 h 2286000"/>
              <a:gd name="connsiteX80" fmla="*/ 2102050 w 2420292"/>
              <a:gd name="connsiteY80" fmla="*/ 577438 h 2286000"/>
              <a:gd name="connsiteX81" fmla="*/ 2109063 w 2420292"/>
              <a:gd name="connsiteY81" fmla="*/ 551722 h 2286000"/>
              <a:gd name="connsiteX82" fmla="*/ 2113739 w 2420292"/>
              <a:gd name="connsiteY82" fmla="*/ 528344 h 2286000"/>
              <a:gd name="connsiteX83" fmla="*/ 1917364 w 2420292"/>
              <a:gd name="connsiteY83" fmla="*/ 406778 h 2286000"/>
              <a:gd name="connsiteX84" fmla="*/ 1992174 w 2420292"/>
              <a:gd name="connsiteY84" fmla="*/ 502628 h 2286000"/>
              <a:gd name="connsiteX85" fmla="*/ 1937747 w 2420292"/>
              <a:gd name="connsiteY85" fmla="*/ 528928 h 2286000"/>
              <a:gd name="connsiteX86" fmla="*/ 1903337 w 2420292"/>
              <a:gd name="connsiteY86" fmla="*/ 516655 h 2286000"/>
              <a:gd name="connsiteX87" fmla="*/ 1819176 w 2420292"/>
              <a:gd name="connsiteY87" fmla="*/ 467561 h 2286000"/>
              <a:gd name="connsiteX88" fmla="*/ 1854243 w 2420292"/>
              <a:gd name="connsiteY88" fmla="*/ 423143 h 2286000"/>
              <a:gd name="connsiteX89" fmla="*/ 1917364 w 2420292"/>
              <a:gd name="connsiteY89" fmla="*/ 406778 h 2286000"/>
              <a:gd name="connsiteX90" fmla="*/ 1980484 w 2420292"/>
              <a:gd name="connsiteY90" fmla="*/ 308590 h 2286000"/>
              <a:gd name="connsiteX91" fmla="*/ 2027241 w 2420292"/>
              <a:gd name="connsiteY91" fmla="*/ 369373 h 2286000"/>
              <a:gd name="connsiteX92" fmla="*/ 1981215 w 2420292"/>
              <a:gd name="connsiteY92" fmla="*/ 381208 h 2286000"/>
              <a:gd name="connsiteX93" fmla="*/ 1954768 w 2420292"/>
              <a:gd name="connsiteY93" fmla="*/ 381062 h 2286000"/>
              <a:gd name="connsiteX94" fmla="*/ 1980484 w 2420292"/>
              <a:gd name="connsiteY94" fmla="*/ 308590 h 2286000"/>
              <a:gd name="connsiteX95" fmla="*/ 2003863 w 2420292"/>
              <a:gd name="connsiteY95" fmla="*/ 196376 h 2286000"/>
              <a:gd name="connsiteX96" fmla="*/ 2027241 w 2420292"/>
              <a:gd name="connsiteY96" fmla="*/ 196376 h 2286000"/>
              <a:gd name="connsiteX97" fmla="*/ 2050619 w 2420292"/>
              <a:gd name="connsiteY97" fmla="*/ 236118 h 2286000"/>
              <a:gd name="connsiteX98" fmla="*/ 2041267 w 2420292"/>
              <a:gd name="connsiteY98" fmla="*/ 282874 h 2286000"/>
              <a:gd name="connsiteX99" fmla="*/ 1992174 w 2420292"/>
              <a:gd name="connsiteY99" fmla="*/ 282874 h 2286000"/>
              <a:gd name="connsiteX100" fmla="*/ 1980484 w 2420292"/>
              <a:gd name="connsiteY100" fmla="*/ 236118 h 2286000"/>
              <a:gd name="connsiteX101" fmla="*/ 2003863 w 2420292"/>
              <a:gd name="connsiteY101" fmla="*/ 196376 h 2286000"/>
              <a:gd name="connsiteX102" fmla="*/ 1629815 w 2420292"/>
              <a:gd name="connsiteY102" fmla="*/ 136177 h 2286000"/>
              <a:gd name="connsiteX103" fmla="*/ 1648517 w 2420292"/>
              <a:gd name="connsiteY103" fmla="*/ 140268 h 2286000"/>
              <a:gd name="connsiteX104" fmla="*/ 1660206 w 2420292"/>
              <a:gd name="connsiteY104" fmla="*/ 184686 h 2286000"/>
              <a:gd name="connsiteX105" fmla="*/ 1647677 w 2420292"/>
              <a:gd name="connsiteY105" fmla="*/ 185637 h 2286000"/>
              <a:gd name="connsiteX106" fmla="*/ 1611112 w 2420292"/>
              <a:gd name="connsiteY106" fmla="*/ 147282 h 2286000"/>
              <a:gd name="connsiteX107" fmla="*/ 1629815 w 2420292"/>
              <a:gd name="connsiteY107" fmla="*/ 136177 h 2286000"/>
              <a:gd name="connsiteX108" fmla="*/ 1452142 w 2420292"/>
              <a:gd name="connsiteY108" fmla="*/ 86499 h 2286000"/>
              <a:gd name="connsiteX109" fmla="*/ 1512924 w 2420292"/>
              <a:gd name="connsiteY109" fmla="*/ 194038 h 2286000"/>
              <a:gd name="connsiteX110" fmla="*/ 1515262 w 2420292"/>
              <a:gd name="connsiteY110" fmla="*/ 273523 h 2286000"/>
              <a:gd name="connsiteX111" fmla="*/ 1515262 w 2420292"/>
              <a:gd name="connsiteY111" fmla="*/ 355346 h 2286000"/>
              <a:gd name="connsiteX112" fmla="*/ 1576045 w 2420292"/>
              <a:gd name="connsiteY112" fmla="*/ 350671 h 2286000"/>
              <a:gd name="connsiteX113" fmla="*/ 1625139 w 2420292"/>
              <a:gd name="connsiteY113" fmla="*/ 404440 h 2286000"/>
              <a:gd name="connsiteX114" fmla="*/ 1610064 w 2420292"/>
              <a:gd name="connsiteY114" fmla="*/ 415685 h 2286000"/>
              <a:gd name="connsiteX115" fmla="*/ 1670271 w 2420292"/>
              <a:gd name="connsiteY115" fmla="*/ 448923 h 2286000"/>
              <a:gd name="connsiteX116" fmla="*/ 1968434 w 2420292"/>
              <a:gd name="connsiteY116" fmla="*/ 817191 h 2286000"/>
              <a:gd name="connsiteX117" fmla="*/ 2011563 w 2420292"/>
              <a:gd name="connsiteY117" fmla="*/ 958507 h 2286000"/>
              <a:gd name="connsiteX118" fmla="*/ 2015551 w 2420292"/>
              <a:gd name="connsiteY118" fmla="*/ 956161 h 2286000"/>
              <a:gd name="connsiteX119" fmla="*/ 2102050 w 2420292"/>
              <a:gd name="connsiteY119" fmla="*/ 1042660 h 2286000"/>
              <a:gd name="connsiteX120" fmla="*/ 2053541 w 2420292"/>
              <a:gd name="connsiteY120" fmla="*/ 1084156 h 2286000"/>
              <a:gd name="connsiteX121" fmla="*/ 2030501 w 2420292"/>
              <a:gd name="connsiteY121" fmla="*/ 1090523 h 2286000"/>
              <a:gd name="connsiteX122" fmla="*/ 2033106 w 2420292"/>
              <a:gd name="connsiteY122" fmla="*/ 1143000 h 2286000"/>
              <a:gd name="connsiteX123" fmla="*/ 2031870 w 2420292"/>
              <a:gd name="connsiteY123" fmla="*/ 1167898 h 2286000"/>
              <a:gd name="connsiteX124" fmla="*/ 2091172 w 2420292"/>
              <a:gd name="connsiteY124" fmla="*/ 1093138 h 2286000"/>
              <a:gd name="connsiteX125" fmla="*/ 2188483 w 2420292"/>
              <a:gd name="connsiteY125" fmla="*/ 852928 h 2286000"/>
              <a:gd name="connsiteX126" fmla="*/ 2229979 w 2420292"/>
              <a:gd name="connsiteY126" fmla="*/ 884489 h 2286000"/>
              <a:gd name="connsiteX127" fmla="*/ 2236655 w 2420292"/>
              <a:gd name="connsiteY127" fmla="*/ 907067 h 2286000"/>
              <a:gd name="connsiteX128" fmla="*/ 2249332 w 2420292"/>
              <a:gd name="connsiteY128" fmla="*/ 907067 h 2286000"/>
              <a:gd name="connsiteX129" fmla="*/ 2258683 w 2420292"/>
              <a:gd name="connsiteY129" fmla="*/ 958499 h 2286000"/>
              <a:gd name="connsiteX130" fmla="*/ 2272709 w 2420292"/>
              <a:gd name="connsiteY130" fmla="*/ 1005255 h 2286000"/>
              <a:gd name="connsiteX131" fmla="*/ 2238410 w 2420292"/>
              <a:gd name="connsiteY131" fmla="*/ 1004241 h 2286000"/>
              <a:gd name="connsiteX132" fmla="*/ 2218745 w 2420292"/>
              <a:gd name="connsiteY132" fmla="*/ 1004597 h 2286000"/>
              <a:gd name="connsiteX133" fmla="*/ 2217705 w 2420292"/>
              <a:gd name="connsiteY133" fmla="*/ 1007808 h 2286000"/>
              <a:gd name="connsiteX134" fmla="*/ 2176794 w 2420292"/>
              <a:gd name="connsiteY134" fmla="*/ 1037615 h 2286000"/>
              <a:gd name="connsiteX135" fmla="*/ 2214198 w 2420292"/>
              <a:gd name="connsiteY135" fmla="*/ 1196586 h 2286000"/>
              <a:gd name="connsiteX136" fmla="*/ 2118349 w 2420292"/>
              <a:gd name="connsiteY136" fmla="*/ 1187234 h 2286000"/>
              <a:gd name="connsiteX137" fmla="*/ 2061072 w 2420292"/>
              <a:gd name="connsiteY137" fmla="*/ 1176129 h 2286000"/>
              <a:gd name="connsiteX138" fmla="*/ 2031704 w 2420292"/>
              <a:gd name="connsiteY138" fmla="*/ 1171235 h 2286000"/>
              <a:gd name="connsiteX139" fmla="*/ 2028857 w 2420292"/>
              <a:gd name="connsiteY139" fmla="*/ 1228581 h 2286000"/>
              <a:gd name="connsiteX140" fmla="*/ 2023352 w 2420292"/>
              <a:gd name="connsiteY140" fmla="*/ 1265271 h 2286000"/>
              <a:gd name="connsiteX141" fmla="*/ 2024611 w 2420292"/>
              <a:gd name="connsiteY141" fmla="*/ 1276732 h 2286000"/>
              <a:gd name="connsiteX142" fmla="*/ 2024903 w 2420292"/>
              <a:gd name="connsiteY142" fmla="*/ 1316182 h 2286000"/>
              <a:gd name="connsiteX143" fmla="*/ 1998018 w 2420292"/>
              <a:gd name="connsiteY143" fmla="*/ 1409110 h 2286000"/>
              <a:gd name="connsiteX144" fmla="*/ 1978424 w 2420292"/>
              <a:gd name="connsiteY144" fmla="*/ 1436078 h 2286000"/>
              <a:gd name="connsiteX145" fmla="*/ 1968434 w 2420292"/>
              <a:gd name="connsiteY145" fmla="*/ 1468809 h 2286000"/>
              <a:gd name="connsiteX146" fmla="*/ 1892557 w 2420292"/>
              <a:gd name="connsiteY146" fmla="*/ 1610991 h 2286000"/>
              <a:gd name="connsiteX147" fmla="*/ 1830505 w 2420292"/>
              <a:gd name="connsiteY147" fmla="*/ 1687485 h 2286000"/>
              <a:gd name="connsiteX148" fmla="*/ 1828528 w 2420292"/>
              <a:gd name="connsiteY148" fmla="*/ 1701919 h 2286000"/>
              <a:gd name="connsiteX149" fmla="*/ 1781771 w 2420292"/>
              <a:gd name="connsiteY149" fmla="*/ 1758027 h 2286000"/>
              <a:gd name="connsiteX150" fmla="*/ 1765311 w 2420292"/>
              <a:gd name="connsiteY150" fmla="*/ 1757321 h 2286000"/>
              <a:gd name="connsiteX151" fmla="*/ 1670271 w 2420292"/>
              <a:gd name="connsiteY151" fmla="*/ 1837077 h 2286000"/>
              <a:gd name="connsiteX152" fmla="*/ 1210146 w 2420292"/>
              <a:gd name="connsiteY152" fmla="*/ 1980028 h 2286000"/>
              <a:gd name="connsiteX153" fmla="*/ 1044291 w 2420292"/>
              <a:gd name="connsiteY153" fmla="*/ 1963023 h 2286000"/>
              <a:gd name="connsiteX154" fmla="*/ 1009100 w 2420292"/>
              <a:gd name="connsiteY154" fmla="*/ 1953819 h 2286000"/>
              <a:gd name="connsiteX155" fmla="*/ 1010231 w 2420292"/>
              <a:gd name="connsiteY155" fmla="*/ 1963384 h 2286000"/>
              <a:gd name="connsiteX156" fmla="*/ 1021921 w 2420292"/>
              <a:gd name="connsiteY156" fmla="*/ 2061572 h 2286000"/>
              <a:gd name="connsiteX157" fmla="*/ 968151 w 2420292"/>
              <a:gd name="connsiteY157" fmla="*/ 2199502 h 2286000"/>
              <a:gd name="connsiteX158" fmla="*/ 907368 w 2420292"/>
              <a:gd name="connsiteY158" fmla="*/ 2091963 h 2286000"/>
              <a:gd name="connsiteX159" fmla="*/ 905031 w 2420292"/>
              <a:gd name="connsiteY159" fmla="*/ 2012478 h 2286000"/>
              <a:gd name="connsiteX160" fmla="*/ 905031 w 2420292"/>
              <a:gd name="connsiteY160" fmla="*/ 1930655 h 2286000"/>
              <a:gd name="connsiteX161" fmla="*/ 844248 w 2420292"/>
              <a:gd name="connsiteY161" fmla="*/ 1935330 h 2286000"/>
              <a:gd name="connsiteX162" fmla="*/ 795154 w 2420292"/>
              <a:gd name="connsiteY162" fmla="*/ 1881561 h 2286000"/>
              <a:gd name="connsiteX163" fmla="*/ 810229 w 2420292"/>
              <a:gd name="connsiteY163" fmla="*/ 1870315 h 2286000"/>
              <a:gd name="connsiteX164" fmla="*/ 750022 w 2420292"/>
              <a:gd name="connsiteY164" fmla="*/ 1837077 h 2286000"/>
              <a:gd name="connsiteX165" fmla="*/ 451858 w 2420292"/>
              <a:gd name="connsiteY165" fmla="*/ 1468809 h 2286000"/>
              <a:gd name="connsiteX166" fmla="*/ 408729 w 2420292"/>
              <a:gd name="connsiteY166" fmla="*/ 1327494 h 2286000"/>
              <a:gd name="connsiteX167" fmla="*/ 404742 w 2420292"/>
              <a:gd name="connsiteY167" fmla="*/ 1329840 h 2286000"/>
              <a:gd name="connsiteX168" fmla="*/ 318242 w 2420292"/>
              <a:gd name="connsiteY168" fmla="*/ 1243341 h 2286000"/>
              <a:gd name="connsiteX169" fmla="*/ 366752 w 2420292"/>
              <a:gd name="connsiteY169" fmla="*/ 1201845 h 2286000"/>
              <a:gd name="connsiteX170" fmla="*/ 389791 w 2420292"/>
              <a:gd name="connsiteY170" fmla="*/ 1195478 h 2286000"/>
              <a:gd name="connsiteX171" fmla="*/ 387186 w 2420292"/>
              <a:gd name="connsiteY171" fmla="*/ 1143000 h 2286000"/>
              <a:gd name="connsiteX172" fmla="*/ 388422 w 2420292"/>
              <a:gd name="connsiteY172" fmla="*/ 1118105 h 2286000"/>
              <a:gd name="connsiteX173" fmla="*/ 329121 w 2420292"/>
              <a:gd name="connsiteY173" fmla="*/ 1192863 h 2286000"/>
              <a:gd name="connsiteX174" fmla="*/ 231810 w 2420292"/>
              <a:gd name="connsiteY174" fmla="*/ 1433073 h 2286000"/>
              <a:gd name="connsiteX175" fmla="*/ 190314 w 2420292"/>
              <a:gd name="connsiteY175" fmla="*/ 1401513 h 2286000"/>
              <a:gd name="connsiteX176" fmla="*/ 183637 w 2420292"/>
              <a:gd name="connsiteY176" fmla="*/ 1378934 h 2286000"/>
              <a:gd name="connsiteX177" fmla="*/ 170961 w 2420292"/>
              <a:gd name="connsiteY177" fmla="*/ 1378934 h 2286000"/>
              <a:gd name="connsiteX178" fmla="*/ 161610 w 2420292"/>
              <a:gd name="connsiteY178" fmla="*/ 1327502 h 2286000"/>
              <a:gd name="connsiteX179" fmla="*/ 147584 w 2420292"/>
              <a:gd name="connsiteY179" fmla="*/ 1280746 h 2286000"/>
              <a:gd name="connsiteX180" fmla="*/ 181883 w 2420292"/>
              <a:gd name="connsiteY180" fmla="*/ 1281760 h 2286000"/>
              <a:gd name="connsiteX181" fmla="*/ 201548 w 2420292"/>
              <a:gd name="connsiteY181" fmla="*/ 1281404 h 2286000"/>
              <a:gd name="connsiteX182" fmla="*/ 202588 w 2420292"/>
              <a:gd name="connsiteY182" fmla="*/ 1278193 h 2286000"/>
              <a:gd name="connsiteX183" fmla="*/ 243499 w 2420292"/>
              <a:gd name="connsiteY183" fmla="*/ 1248386 h 2286000"/>
              <a:gd name="connsiteX184" fmla="*/ 206095 w 2420292"/>
              <a:gd name="connsiteY184" fmla="*/ 1089416 h 2286000"/>
              <a:gd name="connsiteX185" fmla="*/ 301944 w 2420292"/>
              <a:gd name="connsiteY185" fmla="*/ 1098767 h 2286000"/>
              <a:gd name="connsiteX186" fmla="*/ 359220 w 2420292"/>
              <a:gd name="connsiteY186" fmla="*/ 1109871 h 2286000"/>
              <a:gd name="connsiteX187" fmla="*/ 388588 w 2420292"/>
              <a:gd name="connsiteY187" fmla="*/ 1114766 h 2286000"/>
              <a:gd name="connsiteX188" fmla="*/ 391435 w 2420292"/>
              <a:gd name="connsiteY188" fmla="*/ 1057419 h 2286000"/>
              <a:gd name="connsiteX189" fmla="*/ 396941 w 2420292"/>
              <a:gd name="connsiteY189" fmla="*/ 1020726 h 2286000"/>
              <a:gd name="connsiteX190" fmla="*/ 395683 w 2420292"/>
              <a:gd name="connsiteY190" fmla="*/ 1009269 h 2286000"/>
              <a:gd name="connsiteX191" fmla="*/ 395391 w 2420292"/>
              <a:gd name="connsiteY191" fmla="*/ 969819 h 2286000"/>
              <a:gd name="connsiteX192" fmla="*/ 422275 w 2420292"/>
              <a:gd name="connsiteY192" fmla="*/ 876891 h 2286000"/>
              <a:gd name="connsiteX193" fmla="*/ 441868 w 2420292"/>
              <a:gd name="connsiteY193" fmla="*/ 849926 h 2286000"/>
              <a:gd name="connsiteX194" fmla="*/ 451858 w 2420292"/>
              <a:gd name="connsiteY194" fmla="*/ 817191 h 2286000"/>
              <a:gd name="connsiteX195" fmla="*/ 527735 w 2420292"/>
              <a:gd name="connsiteY195" fmla="*/ 675010 h 2286000"/>
              <a:gd name="connsiteX196" fmla="*/ 589789 w 2420292"/>
              <a:gd name="connsiteY196" fmla="*/ 598514 h 2286000"/>
              <a:gd name="connsiteX197" fmla="*/ 591766 w 2420292"/>
              <a:gd name="connsiteY197" fmla="*/ 584082 h 2286000"/>
              <a:gd name="connsiteX198" fmla="*/ 638521 w 2420292"/>
              <a:gd name="connsiteY198" fmla="*/ 527974 h 2286000"/>
              <a:gd name="connsiteX199" fmla="*/ 654981 w 2420292"/>
              <a:gd name="connsiteY199" fmla="*/ 528680 h 2286000"/>
              <a:gd name="connsiteX200" fmla="*/ 750022 w 2420292"/>
              <a:gd name="connsiteY200" fmla="*/ 448923 h 2286000"/>
              <a:gd name="connsiteX201" fmla="*/ 1210146 w 2420292"/>
              <a:gd name="connsiteY201" fmla="*/ 305972 h 2286000"/>
              <a:gd name="connsiteX202" fmla="*/ 1376001 w 2420292"/>
              <a:gd name="connsiteY202" fmla="*/ 322978 h 2286000"/>
              <a:gd name="connsiteX203" fmla="*/ 1411192 w 2420292"/>
              <a:gd name="connsiteY203" fmla="*/ 332181 h 2286000"/>
              <a:gd name="connsiteX204" fmla="*/ 1410061 w 2420292"/>
              <a:gd name="connsiteY204" fmla="*/ 322617 h 2286000"/>
              <a:gd name="connsiteX205" fmla="*/ 1398373 w 2420292"/>
              <a:gd name="connsiteY205" fmla="*/ 224429 h 2286000"/>
              <a:gd name="connsiteX206" fmla="*/ 1452142 w 2420292"/>
              <a:gd name="connsiteY206" fmla="*/ 86499 h 2286000"/>
              <a:gd name="connsiteX207" fmla="*/ 781193 w 2420292"/>
              <a:gd name="connsiteY207" fmla="*/ 63121 h 2286000"/>
              <a:gd name="connsiteX208" fmla="*/ 713178 w 2420292"/>
              <a:gd name="connsiteY208" fmla="*/ 114004 h 2286000"/>
              <a:gd name="connsiteX209" fmla="*/ 697032 w 2420292"/>
              <a:gd name="connsiteY209" fmla="*/ 112215 h 2286000"/>
              <a:gd name="connsiteX210" fmla="*/ 781193 w 2420292"/>
              <a:gd name="connsiteY210" fmla="*/ 63121 h 2286000"/>
              <a:gd name="connsiteX211" fmla="*/ 379092 w 2420292"/>
              <a:gd name="connsiteY211" fmla="*/ 0 h 2286000"/>
              <a:gd name="connsiteX212" fmla="*/ 414159 w 2420292"/>
              <a:gd name="connsiteY212" fmla="*/ 49095 h 2286000"/>
              <a:gd name="connsiteX213" fmla="*/ 365065 w 2420292"/>
              <a:gd name="connsiteY213" fmla="*/ 63121 h 2286000"/>
              <a:gd name="connsiteX214" fmla="*/ 379092 w 2420292"/>
              <a:gd name="connsiteY21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420292" h="2286000"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772616" y="2100364"/>
                </a:moveTo>
                <a:cubicBezTo>
                  <a:pt x="799720" y="2100023"/>
                  <a:pt x="811909" y="2112809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cubicBezTo>
                  <a:pt x="764567" y="2100730"/>
                  <a:pt x="768745" y="2100413"/>
                  <a:pt x="772616" y="2100364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482546" y="1757073"/>
                </a:moveTo>
                <a:cubicBezTo>
                  <a:pt x="493797" y="1757657"/>
                  <a:pt x="505267" y="1761749"/>
                  <a:pt x="516956" y="1769347"/>
                </a:cubicBezTo>
                <a:cubicBezTo>
                  <a:pt x="565270" y="1802076"/>
                  <a:pt x="593324" y="1818440"/>
                  <a:pt x="601117" y="1818440"/>
                </a:cubicBezTo>
                <a:cubicBezTo>
                  <a:pt x="597999" y="1835584"/>
                  <a:pt x="586311" y="1850390"/>
                  <a:pt x="566050" y="1862859"/>
                </a:cubicBezTo>
                <a:cubicBezTo>
                  <a:pt x="547347" y="1873768"/>
                  <a:pt x="526307" y="1879223"/>
                  <a:pt x="502929" y="1879223"/>
                </a:cubicBezTo>
                <a:cubicBezTo>
                  <a:pt x="443705" y="1877664"/>
                  <a:pt x="418768" y="1845715"/>
                  <a:pt x="428119" y="1783373"/>
                </a:cubicBezTo>
                <a:cubicBezTo>
                  <a:pt x="445653" y="1764865"/>
                  <a:pt x="463796" y="1756099"/>
                  <a:pt x="482546" y="1757073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2052226" y="1519133"/>
                </a:moveTo>
                <a:cubicBezTo>
                  <a:pt x="2058947" y="1517866"/>
                  <a:pt x="2066983" y="1518013"/>
                  <a:pt x="2076335" y="1519571"/>
                </a:cubicBezTo>
                <a:cubicBezTo>
                  <a:pt x="2076335" y="1525805"/>
                  <a:pt x="2078672" y="1533598"/>
                  <a:pt x="2083348" y="1542949"/>
                </a:cubicBezTo>
                <a:cubicBezTo>
                  <a:pt x="2088024" y="1552300"/>
                  <a:pt x="2090361" y="1560872"/>
                  <a:pt x="2090361" y="1568665"/>
                </a:cubicBezTo>
                <a:cubicBezTo>
                  <a:pt x="2080231" y="1578016"/>
                  <a:pt x="2069906" y="1582691"/>
                  <a:pt x="2059386" y="1582691"/>
                </a:cubicBezTo>
                <a:cubicBezTo>
                  <a:pt x="2048865" y="1582691"/>
                  <a:pt x="2038150" y="1578016"/>
                  <a:pt x="2027241" y="1568665"/>
                </a:cubicBezTo>
                <a:cubicBezTo>
                  <a:pt x="2023734" y="1539443"/>
                  <a:pt x="2032062" y="1522931"/>
                  <a:pt x="2052226" y="1519133"/>
                </a:cubicBezTo>
                <a:close/>
                <a:moveTo>
                  <a:pt x="2162833" y="1372290"/>
                </a:move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cubicBezTo>
                  <a:pt x="2091140" y="1454891"/>
                  <a:pt x="2095816" y="1431514"/>
                  <a:pt x="2106726" y="1409694"/>
                </a:cubicBezTo>
                <a:cubicBezTo>
                  <a:pt x="2120753" y="1387875"/>
                  <a:pt x="2139455" y="1375407"/>
                  <a:pt x="2162833" y="1372290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cubicBezTo>
                  <a:pt x="2129325" y="591464"/>
                  <a:pt x="2111402" y="586789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0064" y="415685"/>
                </a:lnTo>
                <a:lnTo>
                  <a:pt x="1670271" y="448923"/>
                </a:lnTo>
                <a:cubicBezTo>
                  <a:pt x="1801616" y="539175"/>
                  <a:pt x="1905968" y="666980"/>
                  <a:pt x="1968434" y="817191"/>
                </a:cubicBezTo>
                <a:lnTo>
                  <a:pt x="2011563" y="958507"/>
                </a:lnTo>
                <a:lnTo>
                  <a:pt x="2015551" y="956161"/>
                </a:lnTo>
                <a:cubicBezTo>
                  <a:pt x="2065424" y="963954"/>
                  <a:pt x="2094258" y="992786"/>
                  <a:pt x="2102050" y="1042660"/>
                </a:cubicBezTo>
                <a:cubicBezTo>
                  <a:pt x="2088023" y="1062141"/>
                  <a:pt x="2071853" y="1075973"/>
                  <a:pt x="2053541" y="1084156"/>
                </a:cubicBezTo>
                <a:lnTo>
                  <a:pt x="2030501" y="1090523"/>
                </a:lnTo>
                <a:lnTo>
                  <a:pt x="2033106" y="1143000"/>
                </a:lnTo>
                <a:lnTo>
                  <a:pt x="2031870" y="1167898"/>
                </a:lnTo>
                <a:lnTo>
                  <a:pt x="2091172" y="1093138"/>
                </a:lnTo>
                <a:cubicBezTo>
                  <a:pt x="2145525" y="1014822"/>
                  <a:pt x="2177962" y="934752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cubicBezTo>
                  <a:pt x="2184587" y="1198144"/>
                  <a:pt x="2152636" y="1195027"/>
                  <a:pt x="2118349" y="1187234"/>
                </a:cubicBezTo>
                <a:cubicBezTo>
                  <a:pt x="2094971" y="1182558"/>
                  <a:pt x="2075879" y="1178857"/>
                  <a:pt x="2061072" y="1176129"/>
                </a:cubicBezTo>
                <a:lnTo>
                  <a:pt x="2031704" y="1171235"/>
                </a:lnTo>
                <a:lnTo>
                  <a:pt x="2028857" y="1228581"/>
                </a:lnTo>
                <a:lnTo>
                  <a:pt x="2023352" y="1265271"/>
                </a:lnTo>
                <a:lnTo>
                  <a:pt x="2024611" y="1276732"/>
                </a:lnTo>
                <a:cubicBezTo>
                  <a:pt x="2025585" y="1291733"/>
                  <a:pt x="2025682" y="1304883"/>
                  <a:pt x="2024903" y="1316182"/>
                </a:cubicBezTo>
                <a:cubicBezTo>
                  <a:pt x="2022565" y="1350470"/>
                  <a:pt x="2013603" y="1381446"/>
                  <a:pt x="1998018" y="1409110"/>
                </a:cubicBezTo>
                <a:lnTo>
                  <a:pt x="1978424" y="1436078"/>
                </a:lnTo>
                <a:lnTo>
                  <a:pt x="1968434" y="1468809"/>
                </a:lnTo>
                <a:cubicBezTo>
                  <a:pt x="1947612" y="1518880"/>
                  <a:pt x="1922136" y="1566460"/>
                  <a:pt x="1892557" y="1610991"/>
                </a:cubicBezTo>
                <a:lnTo>
                  <a:pt x="1830505" y="1687485"/>
                </a:lnTo>
                <a:lnTo>
                  <a:pt x="1828528" y="1701919"/>
                </a:lnTo>
                <a:cubicBezTo>
                  <a:pt x="1819176" y="1731532"/>
                  <a:pt x="1803591" y="1750234"/>
                  <a:pt x="1781771" y="1758027"/>
                </a:cubicBezTo>
                <a:lnTo>
                  <a:pt x="1765311" y="1757321"/>
                </a:lnTo>
                <a:lnTo>
                  <a:pt x="1670271" y="1837077"/>
                </a:lnTo>
                <a:cubicBezTo>
                  <a:pt x="1538926" y="1927329"/>
                  <a:pt x="1380587" y="1980028"/>
                  <a:pt x="1210146" y="1980028"/>
                </a:cubicBezTo>
                <a:cubicBezTo>
                  <a:pt x="1153333" y="1980028"/>
                  <a:pt x="1097864" y="1974173"/>
                  <a:pt x="1044291" y="1963023"/>
                </a:cubicBezTo>
                <a:lnTo>
                  <a:pt x="1009100" y="1953819"/>
                </a:lnTo>
                <a:lnTo>
                  <a:pt x="1010231" y="1963384"/>
                </a:lnTo>
                <a:cubicBezTo>
                  <a:pt x="1016466" y="2021050"/>
                  <a:pt x="1020362" y="2053779"/>
                  <a:pt x="1021921" y="2061572"/>
                </a:cubicBezTo>
                <a:cubicBezTo>
                  <a:pt x="1026596" y="2134822"/>
                  <a:pt x="1008673" y="2180800"/>
                  <a:pt x="968151" y="2199502"/>
                </a:cubicBezTo>
                <a:cubicBezTo>
                  <a:pt x="933863" y="2187033"/>
                  <a:pt x="913603" y="2151187"/>
                  <a:pt x="907368" y="2091963"/>
                </a:cubicBezTo>
                <a:cubicBezTo>
                  <a:pt x="905810" y="2073260"/>
                  <a:pt x="905031" y="2046765"/>
                  <a:pt x="905031" y="2012478"/>
                </a:cubicBezTo>
                <a:cubicBezTo>
                  <a:pt x="906589" y="1970397"/>
                  <a:pt x="906589" y="1943123"/>
                  <a:pt x="905031" y="1930655"/>
                </a:cubicBezTo>
                <a:cubicBezTo>
                  <a:pt x="886328" y="1936889"/>
                  <a:pt x="866067" y="1938447"/>
                  <a:pt x="844248" y="1935330"/>
                </a:cubicBezTo>
                <a:cubicBezTo>
                  <a:pt x="811519" y="1930655"/>
                  <a:pt x="795154" y="1912731"/>
                  <a:pt x="795154" y="1881561"/>
                </a:cubicBezTo>
                <a:lnTo>
                  <a:pt x="810229" y="1870315"/>
                </a:lnTo>
                <a:lnTo>
                  <a:pt x="750022" y="1837077"/>
                </a:lnTo>
                <a:cubicBezTo>
                  <a:pt x="618676" y="1746825"/>
                  <a:pt x="514325" y="1619020"/>
                  <a:pt x="451858" y="1468809"/>
                </a:cubicBezTo>
                <a:lnTo>
                  <a:pt x="408729" y="1327494"/>
                </a:lnTo>
                <a:lnTo>
                  <a:pt x="404742" y="1329840"/>
                </a:lnTo>
                <a:cubicBezTo>
                  <a:pt x="354869" y="1322047"/>
                  <a:pt x="326035" y="1293214"/>
                  <a:pt x="318242" y="1243341"/>
                </a:cubicBezTo>
                <a:cubicBezTo>
                  <a:pt x="332270" y="1223859"/>
                  <a:pt x="348439" y="1210027"/>
                  <a:pt x="366752" y="1201845"/>
                </a:cubicBezTo>
                <a:lnTo>
                  <a:pt x="389791" y="1195478"/>
                </a:lnTo>
                <a:lnTo>
                  <a:pt x="387186" y="1143000"/>
                </a:lnTo>
                <a:lnTo>
                  <a:pt x="388422" y="1118105"/>
                </a:lnTo>
                <a:lnTo>
                  <a:pt x="329121" y="1192863"/>
                </a:lnTo>
                <a:cubicBezTo>
                  <a:pt x="274767" y="1271180"/>
                  <a:pt x="242330" y="1351249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cubicBezTo>
                  <a:pt x="325322" y="1103442"/>
                  <a:pt x="344414" y="1107144"/>
                  <a:pt x="359220" y="1109871"/>
                </a:cubicBezTo>
                <a:lnTo>
                  <a:pt x="388588" y="1114766"/>
                </a:lnTo>
                <a:lnTo>
                  <a:pt x="391435" y="1057419"/>
                </a:lnTo>
                <a:lnTo>
                  <a:pt x="396941" y="1020726"/>
                </a:lnTo>
                <a:lnTo>
                  <a:pt x="395683" y="1009269"/>
                </a:lnTo>
                <a:cubicBezTo>
                  <a:pt x="394709" y="994269"/>
                  <a:pt x="394611" y="981118"/>
                  <a:pt x="395391" y="969819"/>
                </a:cubicBezTo>
                <a:cubicBezTo>
                  <a:pt x="397728" y="935531"/>
                  <a:pt x="406690" y="904555"/>
                  <a:pt x="422275" y="876891"/>
                </a:cubicBezTo>
                <a:lnTo>
                  <a:pt x="441868" y="849926"/>
                </a:lnTo>
                <a:lnTo>
                  <a:pt x="451858" y="817191"/>
                </a:lnTo>
                <a:cubicBezTo>
                  <a:pt x="472681" y="767121"/>
                  <a:pt x="498156" y="719540"/>
                  <a:pt x="527735" y="675010"/>
                </a:cubicBezTo>
                <a:lnTo>
                  <a:pt x="589789" y="598514"/>
                </a:lnTo>
                <a:lnTo>
                  <a:pt x="591766" y="584082"/>
                </a:lnTo>
                <a:cubicBezTo>
                  <a:pt x="601117" y="554469"/>
                  <a:pt x="616702" y="535767"/>
                  <a:pt x="638521" y="527974"/>
                </a:cubicBezTo>
                <a:lnTo>
                  <a:pt x="654981" y="528680"/>
                </a:lnTo>
                <a:lnTo>
                  <a:pt x="750022" y="448923"/>
                </a:lnTo>
                <a:cubicBezTo>
                  <a:pt x="881367" y="358671"/>
                  <a:pt x="103970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85854" y="1769564"/>
            <a:ext cx="2420292" cy="2286000"/>
          </a:xfrm>
          <a:custGeom>
            <a:avLst/>
            <a:gdLst>
              <a:gd name="connsiteX0" fmla="*/ 2055228 w 2420292"/>
              <a:gd name="connsiteY0" fmla="*/ 2222880 h 2286000"/>
              <a:gd name="connsiteX1" fmla="*/ 2041201 w 2420292"/>
              <a:gd name="connsiteY1" fmla="*/ 2286000 h 2286000"/>
              <a:gd name="connsiteX2" fmla="*/ 2006134 w 2420292"/>
              <a:gd name="connsiteY2" fmla="*/ 2236906 h 2286000"/>
              <a:gd name="connsiteX3" fmla="*/ 2055228 w 2420292"/>
              <a:gd name="connsiteY3" fmla="*/ 2222880 h 2286000"/>
              <a:gd name="connsiteX4" fmla="*/ 1707115 w 2420292"/>
              <a:gd name="connsiteY4" fmla="*/ 2171996 h 2286000"/>
              <a:gd name="connsiteX5" fmla="*/ 1723260 w 2420292"/>
              <a:gd name="connsiteY5" fmla="*/ 2173786 h 2286000"/>
              <a:gd name="connsiteX6" fmla="*/ 1639099 w 2420292"/>
              <a:gd name="connsiteY6" fmla="*/ 2222880 h 2286000"/>
              <a:gd name="connsiteX7" fmla="*/ 1707115 w 2420292"/>
              <a:gd name="connsiteY7" fmla="*/ 2171996 h 2286000"/>
              <a:gd name="connsiteX8" fmla="*/ 772616 w 2420292"/>
              <a:gd name="connsiteY8" fmla="*/ 2100364 h 2286000"/>
              <a:gd name="connsiteX9" fmla="*/ 809181 w 2420292"/>
              <a:gd name="connsiteY9" fmla="*/ 2138719 h 2286000"/>
              <a:gd name="connsiteX10" fmla="*/ 771776 w 2420292"/>
              <a:gd name="connsiteY10" fmla="*/ 2145733 h 2286000"/>
              <a:gd name="connsiteX11" fmla="*/ 760087 w 2420292"/>
              <a:gd name="connsiteY11" fmla="*/ 2101314 h 2286000"/>
              <a:gd name="connsiteX12" fmla="*/ 772616 w 2420292"/>
              <a:gd name="connsiteY12" fmla="*/ 2100364 h 2286000"/>
              <a:gd name="connsiteX13" fmla="*/ 379026 w 2420292"/>
              <a:gd name="connsiteY13" fmla="*/ 2003126 h 2286000"/>
              <a:gd name="connsiteX14" fmla="*/ 428119 w 2420292"/>
              <a:gd name="connsiteY14" fmla="*/ 2003126 h 2286000"/>
              <a:gd name="connsiteX15" fmla="*/ 439809 w 2420292"/>
              <a:gd name="connsiteY15" fmla="*/ 2049883 h 2286000"/>
              <a:gd name="connsiteX16" fmla="*/ 416431 w 2420292"/>
              <a:gd name="connsiteY16" fmla="*/ 2089625 h 2286000"/>
              <a:gd name="connsiteX17" fmla="*/ 393052 w 2420292"/>
              <a:gd name="connsiteY17" fmla="*/ 2089625 h 2286000"/>
              <a:gd name="connsiteX18" fmla="*/ 369674 w 2420292"/>
              <a:gd name="connsiteY18" fmla="*/ 2049883 h 2286000"/>
              <a:gd name="connsiteX19" fmla="*/ 379026 w 2420292"/>
              <a:gd name="connsiteY19" fmla="*/ 2003126 h 2286000"/>
              <a:gd name="connsiteX20" fmla="*/ 439078 w 2420292"/>
              <a:gd name="connsiteY20" fmla="*/ 1904793 h 2286000"/>
              <a:gd name="connsiteX21" fmla="*/ 465525 w 2420292"/>
              <a:gd name="connsiteY21" fmla="*/ 1904939 h 2286000"/>
              <a:gd name="connsiteX22" fmla="*/ 439809 w 2420292"/>
              <a:gd name="connsiteY22" fmla="*/ 1977411 h 2286000"/>
              <a:gd name="connsiteX23" fmla="*/ 393052 w 2420292"/>
              <a:gd name="connsiteY23" fmla="*/ 1916628 h 2286000"/>
              <a:gd name="connsiteX24" fmla="*/ 439078 w 2420292"/>
              <a:gd name="connsiteY24" fmla="*/ 1904793 h 2286000"/>
              <a:gd name="connsiteX25" fmla="*/ 482546 w 2420292"/>
              <a:gd name="connsiteY25" fmla="*/ 1757073 h 2286000"/>
              <a:gd name="connsiteX26" fmla="*/ 516956 w 2420292"/>
              <a:gd name="connsiteY26" fmla="*/ 1769347 h 2286000"/>
              <a:gd name="connsiteX27" fmla="*/ 601117 w 2420292"/>
              <a:gd name="connsiteY27" fmla="*/ 1818440 h 2286000"/>
              <a:gd name="connsiteX28" fmla="*/ 566050 w 2420292"/>
              <a:gd name="connsiteY28" fmla="*/ 1862859 h 2286000"/>
              <a:gd name="connsiteX29" fmla="*/ 502929 w 2420292"/>
              <a:gd name="connsiteY29" fmla="*/ 1879223 h 2286000"/>
              <a:gd name="connsiteX30" fmla="*/ 428119 w 2420292"/>
              <a:gd name="connsiteY30" fmla="*/ 1783373 h 2286000"/>
              <a:gd name="connsiteX31" fmla="*/ 482546 w 2420292"/>
              <a:gd name="connsiteY31" fmla="*/ 1757073 h 2286000"/>
              <a:gd name="connsiteX32" fmla="*/ 264473 w 2420292"/>
              <a:gd name="connsiteY32" fmla="*/ 1694537 h 2286000"/>
              <a:gd name="connsiteX33" fmla="*/ 318242 w 2420292"/>
              <a:gd name="connsiteY33" fmla="*/ 1708564 h 2286000"/>
              <a:gd name="connsiteX34" fmla="*/ 311230 w 2420292"/>
              <a:gd name="connsiteY34" fmla="*/ 1734280 h 2286000"/>
              <a:gd name="connsiteX35" fmla="*/ 306554 w 2420292"/>
              <a:gd name="connsiteY35" fmla="*/ 1757657 h 2286000"/>
              <a:gd name="connsiteX36" fmla="*/ 208367 w 2420292"/>
              <a:gd name="connsiteY36" fmla="*/ 1708564 h 2286000"/>
              <a:gd name="connsiteX37" fmla="*/ 264473 w 2420292"/>
              <a:gd name="connsiteY37" fmla="*/ 1694537 h 2286000"/>
              <a:gd name="connsiteX38" fmla="*/ 2052226 w 2420292"/>
              <a:gd name="connsiteY38" fmla="*/ 1519133 h 2286000"/>
              <a:gd name="connsiteX39" fmla="*/ 2076335 w 2420292"/>
              <a:gd name="connsiteY39" fmla="*/ 1519571 h 2286000"/>
              <a:gd name="connsiteX40" fmla="*/ 2083348 w 2420292"/>
              <a:gd name="connsiteY40" fmla="*/ 1542949 h 2286000"/>
              <a:gd name="connsiteX41" fmla="*/ 2090361 w 2420292"/>
              <a:gd name="connsiteY41" fmla="*/ 1568665 h 2286000"/>
              <a:gd name="connsiteX42" fmla="*/ 2059386 w 2420292"/>
              <a:gd name="connsiteY42" fmla="*/ 1582691 h 2286000"/>
              <a:gd name="connsiteX43" fmla="*/ 2027241 w 2420292"/>
              <a:gd name="connsiteY43" fmla="*/ 1568665 h 2286000"/>
              <a:gd name="connsiteX44" fmla="*/ 2052226 w 2420292"/>
              <a:gd name="connsiteY44" fmla="*/ 1519133 h 2286000"/>
              <a:gd name="connsiteX45" fmla="*/ 2162833 w 2420292"/>
              <a:gd name="connsiteY45" fmla="*/ 1372290 h 2286000"/>
              <a:gd name="connsiteX46" fmla="*/ 2251670 w 2420292"/>
              <a:gd name="connsiteY46" fmla="*/ 1437748 h 2286000"/>
              <a:gd name="connsiteX47" fmla="*/ 2200238 w 2420292"/>
              <a:gd name="connsiteY47" fmla="*/ 1542949 h 2286000"/>
              <a:gd name="connsiteX48" fmla="*/ 2157573 w 2420292"/>
              <a:gd name="connsiteY48" fmla="*/ 1549962 h 2286000"/>
              <a:gd name="connsiteX49" fmla="*/ 2123090 w 2420292"/>
              <a:gd name="connsiteY49" fmla="*/ 1538273 h 2286000"/>
              <a:gd name="connsiteX50" fmla="*/ 2092699 w 2420292"/>
              <a:gd name="connsiteY50" fmla="*/ 1479828 h 2286000"/>
              <a:gd name="connsiteX51" fmla="*/ 2106726 w 2420292"/>
              <a:gd name="connsiteY51" fmla="*/ 1409694 h 2286000"/>
              <a:gd name="connsiteX52" fmla="*/ 2162833 w 2420292"/>
              <a:gd name="connsiteY52" fmla="*/ 1372290 h 2286000"/>
              <a:gd name="connsiteX53" fmla="*/ 63423 w 2420292"/>
              <a:gd name="connsiteY53" fmla="*/ 1285422 h 2286000"/>
              <a:gd name="connsiteX54" fmla="*/ 121868 w 2420292"/>
              <a:gd name="connsiteY54" fmla="*/ 1318151 h 2286000"/>
              <a:gd name="connsiteX55" fmla="*/ 63423 w 2420292"/>
              <a:gd name="connsiteY55" fmla="*/ 1378934 h 2286000"/>
              <a:gd name="connsiteX56" fmla="*/ 302 w 2420292"/>
              <a:gd name="connsiteY56" fmla="*/ 1318151 h 2286000"/>
              <a:gd name="connsiteX57" fmla="*/ 63423 w 2420292"/>
              <a:gd name="connsiteY57" fmla="*/ 1285422 h 2286000"/>
              <a:gd name="connsiteX58" fmla="*/ 2356870 w 2420292"/>
              <a:gd name="connsiteY58" fmla="*/ 907067 h 2286000"/>
              <a:gd name="connsiteX59" fmla="*/ 2419991 w 2420292"/>
              <a:gd name="connsiteY59" fmla="*/ 967850 h 2286000"/>
              <a:gd name="connsiteX60" fmla="*/ 2356870 w 2420292"/>
              <a:gd name="connsiteY60" fmla="*/ 1000579 h 2286000"/>
              <a:gd name="connsiteX61" fmla="*/ 2298425 w 2420292"/>
              <a:gd name="connsiteY61" fmla="*/ 967850 h 2286000"/>
              <a:gd name="connsiteX62" fmla="*/ 2356870 w 2420292"/>
              <a:gd name="connsiteY62" fmla="*/ 907067 h 2286000"/>
              <a:gd name="connsiteX63" fmla="*/ 262720 w 2420292"/>
              <a:gd name="connsiteY63" fmla="*/ 736039 h 2286000"/>
              <a:gd name="connsiteX64" fmla="*/ 297203 w 2420292"/>
              <a:gd name="connsiteY64" fmla="*/ 747728 h 2286000"/>
              <a:gd name="connsiteX65" fmla="*/ 327594 w 2420292"/>
              <a:gd name="connsiteY65" fmla="*/ 806173 h 2286000"/>
              <a:gd name="connsiteX66" fmla="*/ 313567 w 2420292"/>
              <a:gd name="connsiteY66" fmla="*/ 876306 h 2286000"/>
              <a:gd name="connsiteX67" fmla="*/ 257460 w 2420292"/>
              <a:gd name="connsiteY67" fmla="*/ 913712 h 2286000"/>
              <a:gd name="connsiteX68" fmla="*/ 168624 w 2420292"/>
              <a:gd name="connsiteY68" fmla="*/ 848253 h 2286000"/>
              <a:gd name="connsiteX69" fmla="*/ 220055 w 2420292"/>
              <a:gd name="connsiteY69" fmla="*/ 743052 h 2286000"/>
              <a:gd name="connsiteX70" fmla="*/ 262720 w 2420292"/>
              <a:gd name="connsiteY70" fmla="*/ 736039 h 2286000"/>
              <a:gd name="connsiteX71" fmla="*/ 360907 w 2420292"/>
              <a:gd name="connsiteY71" fmla="*/ 703309 h 2286000"/>
              <a:gd name="connsiteX72" fmla="*/ 393052 w 2420292"/>
              <a:gd name="connsiteY72" fmla="*/ 717336 h 2286000"/>
              <a:gd name="connsiteX73" fmla="*/ 343958 w 2420292"/>
              <a:gd name="connsiteY73" fmla="*/ 766430 h 2286000"/>
              <a:gd name="connsiteX74" fmla="*/ 336946 w 2420292"/>
              <a:gd name="connsiteY74" fmla="*/ 743052 h 2286000"/>
              <a:gd name="connsiteX75" fmla="*/ 329932 w 2420292"/>
              <a:gd name="connsiteY75" fmla="*/ 717336 h 2286000"/>
              <a:gd name="connsiteX76" fmla="*/ 360907 w 2420292"/>
              <a:gd name="connsiteY76" fmla="*/ 703309 h 2286000"/>
              <a:gd name="connsiteX77" fmla="*/ 2113739 w 2420292"/>
              <a:gd name="connsiteY77" fmla="*/ 528344 h 2286000"/>
              <a:gd name="connsiteX78" fmla="*/ 2211927 w 2420292"/>
              <a:gd name="connsiteY78" fmla="*/ 577438 h 2286000"/>
              <a:gd name="connsiteX79" fmla="*/ 2155820 w 2420292"/>
              <a:gd name="connsiteY79" fmla="*/ 591464 h 2286000"/>
              <a:gd name="connsiteX80" fmla="*/ 2102050 w 2420292"/>
              <a:gd name="connsiteY80" fmla="*/ 577438 h 2286000"/>
              <a:gd name="connsiteX81" fmla="*/ 2109063 w 2420292"/>
              <a:gd name="connsiteY81" fmla="*/ 551722 h 2286000"/>
              <a:gd name="connsiteX82" fmla="*/ 2113739 w 2420292"/>
              <a:gd name="connsiteY82" fmla="*/ 528344 h 2286000"/>
              <a:gd name="connsiteX83" fmla="*/ 1917364 w 2420292"/>
              <a:gd name="connsiteY83" fmla="*/ 406778 h 2286000"/>
              <a:gd name="connsiteX84" fmla="*/ 1992174 w 2420292"/>
              <a:gd name="connsiteY84" fmla="*/ 502628 h 2286000"/>
              <a:gd name="connsiteX85" fmla="*/ 1937747 w 2420292"/>
              <a:gd name="connsiteY85" fmla="*/ 528928 h 2286000"/>
              <a:gd name="connsiteX86" fmla="*/ 1903337 w 2420292"/>
              <a:gd name="connsiteY86" fmla="*/ 516655 h 2286000"/>
              <a:gd name="connsiteX87" fmla="*/ 1819176 w 2420292"/>
              <a:gd name="connsiteY87" fmla="*/ 467561 h 2286000"/>
              <a:gd name="connsiteX88" fmla="*/ 1854243 w 2420292"/>
              <a:gd name="connsiteY88" fmla="*/ 423143 h 2286000"/>
              <a:gd name="connsiteX89" fmla="*/ 1917364 w 2420292"/>
              <a:gd name="connsiteY89" fmla="*/ 406778 h 2286000"/>
              <a:gd name="connsiteX90" fmla="*/ 1980484 w 2420292"/>
              <a:gd name="connsiteY90" fmla="*/ 308590 h 2286000"/>
              <a:gd name="connsiteX91" fmla="*/ 2027241 w 2420292"/>
              <a:gd name="connsiteY91" fmla="*/ 369373 h 2286000"/>
              <a:gd name="connsiteX92" fmla="*/ 1981215 w 2420292"/>
              <a:gd name="connsiteY92" fmla="*/ 381208 h 2286000"/>
              <a:gd name="connsiteX93" fmla="*/ 1954768 w 2420292"/>
              <a:gd name="connsiteY93" fmla="*/ 381062 h 2286000"/>
              <a:gd name="connsiteX94" fmla="*/ 1980484 w 2420292"/>
              <a:gd name="connsiteY94" fmla="*/ 308590 h 2286000"/>
              <a:gd name="connsiteX95" fmla="*/ 2003863 w 2420292"/>
              <a:gd name="connsiteY95" fmla="*/ 196376 h 2286000"/>
              <a:gd name="connsiteX96" fmla="*/ 2027241 w 2420292"/>
              <a:gd name="connsiteY96" fmla="*/ 196376 h 2286000"/>
              <a:gd name="connsiteX97" fmla="*/ 2050619 w 2420292"/>
              <a:gd name="connsiteY97" fmla="*/ 236118 h 2286000"/>
              <a:gd name="connsiteX98" fmla="*/ 2041267 w 2420292"/>
              <a:gd name="connsiteY98" fmla="*/ 282874 h 2286000"/>
              <a:gd name="connsiteX99" fmla="*/ 1992174 w 2420292"/>
              <a:gd name="connsiteY99" fmla="*/ 282874 h 2286000"/>
              <a:gd name="connsiteX100" fmla="*/ 1980484 w 2420292"/>
              <a:gd name="connsiteY100" fmla="*/ 236118 h 2286000"/>
              <a:gd name="connsiteX101" fmla="*/ 2003863 w 2420292"/>
              <a:gd name="connsiteY101" fmla="*/ 196376 h 2286000"/>
              <a:gd name="connsiteX102" fmla="*/ 1629815 w 2420292"/>
              <a:gd name="connsiteY102" fmla="*/ 136177 h 2286000"/>
              <a:gd name="connsiteX103" fmla="*/ 1648517 w 2420292"/>
              <a:gd name="connsiteY103" fmla="*/ 140268 h 2286000"/>
              <a:gd name="connsiteX104" fmla="*/ 1660206 w 2420292"/>
              <a:gd name="connsiteY104" fmla="*/ 184686 h 2286000"/>
              <a:gd name="connsiteX105" fmla="*/ 1647677 w 2420292"/>
              <a:gd name="connsiteY105" fmla="*/ 185637 h 2286000"/>
              <a:gd name="connsiteX106" fmla="*/ 1611112 w 2420292"/>
              <a:gd name="connsiteY106" fmla="*/ 147282 h 2286000"/>
              <a:gd name="connsiteX107" fmla="*/ 1629815 w 2420292"/>
              <a:gd name="connsiteY107" fmla="*/ 136177 h 2286000"/>
              <a:gd name="connsiteX108" fmla="*/ 1452142 w 2420292"/>
              <a:gd name="connsiteY108" fmla="*/ 86499 h 2286000"/>
              <a:gd name="connsiteX109" fmla="*/ 1512924 w 2420292"/>
              <a:gd name="connsiteY109" fmla="*/ 194038 h 2286000"/>
              <a:gd name="connsiteX110" fmla="*/ 1515262 w 2420292"/>
              <a:gd name="connsiteY110" fmla="*/ 273523 h 2286000"/>
              <a:gd name="connsiteX111" fmla="*/ 1515262 w 2420292"/>
              <a:gd name="connsiteY111" fmla="*/ 355346 h 2286000"/>
              <a:gd name="connsiteX112" fmla="*/ 1576045 w 2420292"/>
              <a:gd name="connsiteY112" fmla="*/ 350671 h 2286000"/>
              <a:gd name="connsiteX113" fmla="*/ 1625139 w 2420292"/>
              <a:gd name="connsiteY113" fmla="*/ 404440 h 2286000"/>
              <a:gd name="connsiteX114" fmla="*/ 1610064 w 2420292"/>
              <a:gd name="connsiteY114" fmla="*/ 415685 h 2286000"/>
              <a:gd name="connsiteX115" fmla="*/ 1670271 w 2420292"/>
              <a:gd name="connsiteY115" fmla="*/ 448923 h 2286000"/>
              <a:gd name="connsiteX116" fmla="*/ 1968434 w 2420292"/>
              <a:gd name="connsiteY116" fmla="*/ 817191 h 2286000"/>
              <a:gd name="connsiteX117" fmla="*/ 2011563 w 2420292"/>
              <a:gd name="connsiteY117" fmla="*/ 958507 h 2286000"/>
              <a:gd name="connsiteX118" fmla="*/ 2015551 w 2420292"/>
              <a:gd name="connsiteY118" fmla="*/ 956161 h 2286000"/>
              <a:gd name="connsiteX119" fmla="*/ 2102050 w 2420292"/>
              <a:gd name="connsiteY119" fmla="*/ 1042660 h 2286000"/>
              <a:gd name="connsiteX120" fmla="*/ 2053541 w 2420292"/>
              <a:gd name="connsiteY120" fmla="*/ 1084156 h 2286000"/>
              <a:gd name="connsiteX121" fmla="*/ 2030501 w 2420292"/>
              <a:gd name="connsiteY121" fmla="*/ 1090523 h 2286000"/>
              <a:gd name="connsiteX122" fmla="*/ 2033106 w 2420292"/>
              <a:gd name="connsiteY122" fmla="*/ 1143000 h 2286000"/>
              <a:gd name="connsiteX123" fmla="*/ 2031870 w 2420292"/>
              <a:gd name="connsiteY123" fmla="*/ 1167898 h 2286000"/>
              <a:gd name="connsiteX124" fmla="*/ 2091172 w 2420292"/>
              <a:gd name="connsiteY124" fmla="*/ 1093138 h 2286000"/>
              <a:gd name="connsiteX125" fmla="*/ 2188483 w 2420292"/>
              <a:gd name="connsiteY125" fmla="*/ 852928 h 2286000"/>
              <a:gd name="connsiteX126" fmla="*/ 2229979 w 2420292"/>
              <a:gd name="connsiteY126" fmla="*/ 884489 h 2286000"/>
              <a:gd name="connsiteX127" fmla="*/ 2236655 w 2420292"/>
              <a:gd name="connsiteY127" fmla="*/ 907067 h 2286000"/>
              <a:gd name="connsiteX128" fmla="*/ 2249332 w 2420292"/>
              <a:gd name="connsiteY128" fmla="*/ 907067 h 2286000"/>
              <a:gd name="connsiteX129" fmla="*/ 2258683 w 2420292"/>
              <a:gd name="connsiteY129" fmla="*/ 958499 h 2286000"/>
              <a:gd name="connsiteX130" fmla="*/ 2272709 w 2420292"/>
              <a:gd name="connsiteY130" fmla="*/ 1005255 h 2286000"/>
              <a:gd name="connsiteX131" fmla="*/ 2238410 w 2420292"/>
              <a:gd name="connsiteY131" fmla="*/ 1004241 h 2286000"/>
              <a:gd name="connsiteX132" fmla="*/ 2218745 w 2420292"/>
              <a:gd name="connsiteY132" fmla="*/ 1004597 h 2286000"/>
              <a:gd name="connsiteX133" fmla="*/ 2217705 w 2420292"/>
              <a:gd name="connsiteY133" fmla="*/ 1007808 h 2286000"/>
              <a:gd name="connsiteX134" fmla="*/ 2176794 w 2420292"/>
              <a:gd name="connsiteY134" fmla="*/ 1037615 h 2286000"/>
              <a:gd name="connsiteX135" fmla="*/ 2214198 w 2420292"/>
              <a:gd name="connsiteY135" fmla="*/ 1196586 h 2286000"/>
              <a:gd name="connsiteX136" fmla="*/ 2118349 w 2420292"/>
              <a:gd name="connsiteY136" fmla="*/ 1187234 h 2286000"/>
              <a:gd name="connsiteX137" fmla="*/ 2061072 w 2420292"/>
              <a:gd name="connsiteY137" fmla="*/ 1176129 h 2286000"/>
              <a:gd name="connsiteX138" fmla="*/ 2031704 w 2420292"/>
              <a:gd name="connsiteY138" fmla="*/ 1171235 h 2286000"/>
              <a:gd name="connsiteX139" fmla="*/ 2028857 w 2420292"/>
              <a:gd name="connsiteY139" fmla="*/ 1228581 h 2286000"/>
              <a:gd name="connsiteX140" fmla="*/ 2023352 w 2420292"/>
              <a:gd name="connsiteY140" fmla="*/ 1265271 h 2286000"/>
              <a:gd name="connsiteX141" fmla="*/ 2024611 w 2420292"/>
              <a:gd name="connsiteY141" fmla="*/ 1276732 h 2286000"/>
              <a:gd name="connsiteX142" fmla="*/ 2024903 w 2420292"/>
              <a:gd name="connsiteY142" fmla="*/ 1316182 h 2286000"/>
              <a:gd name="connsiteX143" fmla="*/ 1998018 w 2420292"/>
              <a:gd name="connsiteY143" fmla="*/ 1409110 h 2286000"/>
              <a:gd name="connsiteX144" fmla="*/ 1978424 w 2420292"/>
              <a:gd name="connsiteY144" fmla="*/ 1436078 h 2286000"/>
              <a:gd name="connsiteX145" fmla="*/ 1968434 w 2420292"/>
              <a:gd name="connsiteY145" fmla="*/ 1468809 h 2286000"/>
              <a:gd name="connsiteX146" fmla="*/ 1892557 w 2420292"/>
              <a:gd name="connsiteY146" fmla="*/ 1610991 h 2286000"/>
              <a:gd name="connsiteX147" fmla="*/ 1830505 w 2420292"/>
              <a:gd name="connsiteY147" fmla="*/ 1687485 h 2286000"/>
              <a:gd name="connsiteX148" fmla="*/ 1828528 w 2420292"/>
              <a:gd name="connsiteY148" fmla="*/ 1701919 h 2286000"/>
              <a:gd name="connsiteX149" fmla="*/ 1781771 w 2420292"/>
              <a:gd name="connsiteY149" fmla="*/ 1758027 h 2286000"/>
              <a:gd name="connsiteX150" fmla="*/ 1765311 w 2420292"/>
              <a:gd name="connsiteY150" fmla="*/ 1757321 h 2286000"/>
              <a:gd name="connsiteX151" fmla="*/ 1670271 w 2420292"/>
              <a:gd name="connsiteY151" fmla="*/ 1837077 h 2286000"/>
              <a:gd name="connsiteX152" fmla="*/ 1210146 w 2420292"/>
              <a:gd name="connsiteY152" fmla="*/ 1980028 h 2286000"/>
              <a:gd name="connsiteX153" fmla="*/ 1044291 w 2420292"/>
              <a:gd name="connsiteY153" fmla="*/ 1963023 h 2286000"/>
              <a:gd name="connsiteX154" fmla="*/ 1009100 w 2420292"/>
              <a:gd name="connsiteY154" fmla="*/ 1953819 h 2286000"/>
              <a:gd name="connsiteX155" fmla="*/ 1010231 w 2420292"/>
              <a:gd name="connsiteY155" fmla="*/ 1963384 h 2286000"/>
              <a:gd name="connsiteX156" fmla="*/ 1021921 w 2420292"/>
              <a:gd name="connsiteY156" fmla="*/ 2061572 h 2286000"/>
              <a:gd name="connsiteX157" fmla="*/ 968151 w 2420292"/>
              <a:gd name="connsiteY157" fmla="*/ 2199502 h 2286000"/>
              <a:gd name="connsiteX158" fmla="*/ 907368 w 2420292"/>
              <a:gd name="connsiteY158" fmla="*/ 2091963 h 2286000"/>
              <a:gd name="connsiteX159" fmla="*/ 905031 w 2420292"/>
              <a:gd name="connsiteY159" fmla="*/ 2012478 h 2286000"/>
              <a:gd name="connsiteX160" fmla="*/ 905031 w 2420292"/>
              <a:gd name="connsiteY160" fmla="*/ 1930655 h 2286000"/>
              <a:gd name="connsiteX161" fmla="*/ 844248 w 2420292"/>
              <a:gd name="connsiteY161" fmla="*/ 1935330 h 2286000"/>
              <a:gd name="connsiteX162" fmla="*/ 795154 w 2420292"/>
              <a:gd name="connsiteY162" fmla="*/ 1881561 h 2286000"/>
              <a:gd name="connsiteX163" fmla="*/ 810229 w 2420292"/>
              <a:gd name="connsiteY163" fmla="*/ 1870315 h 2286000"/>
              <a:gd name="connsiteX164" fmla="*/ 750022 w 2420292"/>
              <a:gd name="connsiteY164" fmla="*/ 1837077 h 2286000"/>
              <a:gd name="connsiteX165" fmla="*/ 451858 w 2420292"/>
              <a:gd name="connsiteY165" fmla="*/ 1468809 h 2286000"/>
              <a:gd name="connsiteX166" fmla="*/ 408729 w 2420292"/>
              <a:gd name="connsiteY166" fmla="*/ 1327494 h 2286000"/>
              <a:gd name="connsiteX167" fmla="*/ 404742 w 2420292"/>
              <a:gd name="connsiteY167" fmla="*/ 1329840 h 2286000"/>
              <a:gd name="connsiteX168" fmla="*/ 318242 w 2420292"/>
              <a:gd name="connsiteY168" fmla="*/ 1243341 h 2286000"/>
              <a:gd name="connsiteX169" fmla="*/ 366752 w 2420292"/>
              <a:gd name="connsiteY169" fmla="*/ 1201845 h 2286000"/>
              <a:gd name="connsiteX170" fmla="*/ 389791 w 2420292"/>
              <a:gd name="connsiteY170" fmla="*/ 1195478 h 2286000"/>
              <a:gd name="connsiteX171" fmla="*/ 387186 w 2420292"/>
              <a:gd name="connsiteY171" fmla="*/ 1143000 h 2286000"/>
              <a:gd name="connsiteX172" fmla="*/ 388422 w 2420292"/>
              <a:gd name="connsiteY172" fmla="*/ 1118105 h 2286000"/>
              <a:gd name="connsiteX173" fmla="*/ 329121 w 2420292"/>
              <a:gd name="connsiteY173" fmla="*/ 1192863 h 2286000"/>
              <a:gd name="connsiteX174" fmla="*/ 231810 w 2420292"/>
              <a:gd name="connsiteY174" fmla="*/ 1433073 h 2286000"/>
              <a:gd name="connsiteX175" fmla="*/ 190314 w 2420292"/>
              <a:gd name="connsiteY175" fmla="*/ 1401513 h 2286000"/>
              <a:gd name="connsiteX176" fmla="*/ 183637 w 2420292"/>
              <a:gd name="connsiteY176" fmla="*/ 1378934 h 2286000"/>
              <a:gd name="connsiteX177" fmla="*/ 170961 w 2420292"/>
              <a:gd name="connsiteY177" fmla="*/ 1378934 h 2286000"/>
              <a:gd name="connsiteX178" fmla="*/ 161610 w 2420292"/>
              <a:gd name="connsiteY178" fmla="*/ 1327502 h 2286000"/>
              <a:gd name="connsiteX179" fmla="*/ 147584 w 2420292"/>
              <a:gd name="connsiteY179" fmla="*/ 1280746 h 2286000"/>
              <a:gd name="connsiteX180" fmla="*/ 181883 w 2420292"/>
              <a:gd name="connsiteY180" fmla="*/ 1281760 h 2286000"/>
              <a:gd name="connsiteX181" fmla="*/ 201548 w 2420292"/>
              <a:gd name="connsiteY181" fmla="*/ 1281404 h 2286000"/>
              <a:gd name="connsiteX182" fmla="*/ 202588 w 2420292"/>
              <a:gd name="connsiteY182" fmla="*/ 1278193 h 2286000"/>
              <a:gd name="connsiteX183" fmla="*/ 243499 w 2420292"/>
              <a:gd name="connsiteY183" fmla="*/ 1248386 h 2286000"/>
              <a:gd name="connsiteX184" fmla="*/ 206095 w 2420292"/>
              <a:gd name="connsiteY184" fmla="*/ 1089416 h 2286000"/>
              <a:gd name="connsiteX185" fmla="*/ 301944 w 2420292"/>
              <a:gd name="connsiteY185" fmla="*/ 1098767 h 2286000"/>
              <a:gd name="connsiteX186" fmla="*/ 359220 w 2420292"/>
              <a:gd name="connsiteY186" fmla="*/ 1109871 h 2286000"/>
              <a:gd name="connsiteX187" fmla="*/ 388588 w 2420292"/>
              <a:gd name="connsiteY187" fmla="*/ 1114766 h 2286000"/>
              <a:gd name="connsiteX188" fmla="*/ 391435 w 2420292"/>
              <a:gd name="connsiteY188" fmla="*/ 1057419 h 2286000"/>
              <a:gd name="connsiteX189" fmla="*/ 396941 w 2420292"/>
              <a:gd name="connsiteY189" fmla="*/ 1020726 h 2286000"/>
              <a:gd name="connsiteX190" fmla="*/ 395683 w 2420292"/>
              <a:gd name="connsiteY190" fmla="*/ 1009269 h 2286000"/>
              <a:gd name="connsiteX191" fmla="*/ 395391 w 2420292"/>
              <a:gd name="connsiteY191" fmla="*/ 969819 h 2286000"/>
              <a:gd name="connsiteX192" fmla="*/ 422275 w 2420292"/>
              <a:gd name="connsiteY192" fmla="*/ 876891 h 2286000"/>
              <a:gd name="connsiteX193" fmla="*/ 441868 w 2420292"/>
              <a:gd name="connsiteY193" fmla="*/ 849926 h 2286000"/>
              <a:gd name="connsiteX194" fmla="*/ 451858 w 2420292"/>
              <a:gd name="connsiteY194" fmla="*/ 817191 h 2286000"/>
              <a:gd name="connsiteX195" fmla="*/ 527735 w 2420292"/>
              <a:gd name="connsiteY195" fmla="*/ 675010 h 2286000"/>
              <a:gd name="connsiteX196" fmla="*/ 589789 w 2420292"/>
              <a:gd name="connsiteY196" fmla="*/ 598514 h 2286000"/>
              <a:gd name="connsiteX197" fmla="*/ 591766 w 2420292"/>
              <a:gd name="connsiteY197" fmla="*/ 584082 h 2286000"/>
              <a:gd name="connsiteX198" fmla="*/ 638521 w 2420292"/>
              <a:gd name="connsiteY198" fmla="*/ 527974 h 2286000"/>
              <a:gd name="connsiteX199" fmla="*/ 654981 w 2420292"/>
              <a:gd name="connsiteY199" fmla="*/ 528680 h 2286000"/>
              <a:gd name="connsiteX200" fmla="*/ 750022 w 2420292"/>
              <a:gd name="connsiteY200" fmla="*/ 448923 h 2286000"/>
              <a:gd name="connsiteX201" fmla="*/ 1210146 w 2420292"/>
              <a:gd name="connsiteY201" fmla="*/ 305972 h 2286000"/>
              <a:gd name="connsiteX202" fmla="*/ 1376001 w 2420292"/>
              <a:gd name="connsiteY202" fmla="*/ 322978 h 2286000"/>
              <a:gd name="connsiteX203" fmla="*/ 1411192 w 2420292"/>
              <a:gd name="connsiteY203" fmla="*/ 332181 h 2286000"/>
              <a:gd name="connsiteX204" fmla="*/ 1410061 w 2420292"/>
              <a:gd name="connsiteY204" fmla="*/ 322617 h 2286000"/>
              <a:gd name="connsiteX205" fmla="*/ 1398373 w 2420292"/>
              <a:gd name="connsiteY205" fmla="*/ 224429 h 2286000"/>
              <a:gd name="connsiteX206" fmla="*/ 1452142 w 2420292"/>
              <a:gd name="connsiteY206" fmla="*/ 86499 h 2286000"/>
              <a:gd name="connsiteX207" fmla="*/ 781193 w 2420292"/>
              <a:gd name="connsiteY207" fmla="*/ 63121 h 2286000"/>
              <a:gd name="connsiteX208" fmla="*/ 713178 w 2420292"/>
              <a:gd name="connsiteY208" fmla="*/ 114004 h 2286000"/>
              <a:gd name="connsiteX209" fmla="*/ 697032 w 2420292"/>
              <a:gd name="connsiteY209" fmla="*/ 112215 h 2286000"/>
              <a:gd name="connsiteX210" fmla="*/ 781193 w 2420292"/>
              <a:gd name="connsiteY210" fmla="*/ 63121 h 2286000"/>
              <a:gd name="connsiteX211" fmla="*/ 379092 w 2420292"/>
              <a:gd name="connsiteY211" fmla="*/ 0 h 2286000"/>
              <a:gd name="connsiteX212" fmla="*/ 414159 w 2420292"/>
              <a:gd name="connsiteY212" fmla="*/ 49095 h 2286000"/>
              <a:gd name="connsiteX213" fmla="*/ 365065 w 2420292"/>
              <a:gd name="connsiteY213" fmla="*/ 63121 h 2286000"/>
              <a:gd name="connsiteX214" fmla="*/ 379092 w 2420292"/>
              <a:gd name="connsiteY21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420292" h="2286000"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772616" y="2100364"/>
                </a:moveTo>
                <a:cubicBezTo>
                  <a:pt x="799720" y="2100023"/>
                  <a:pt x="811909" y="2112809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cubicBezTo>
                  <a:pt x="764567" y="2100730"/>
                  <a:pt x="768745" y="2100413"/>
                  <a:pt x="772616" y="2100364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482546" y="1757073"/>
                </a:moveTo>
                <a:cubicBezTo>
                  <a:pt x="493797" y="1757657"/>
                  <a:pt x="505267" y="1761749"/>
                  <a:pt x="516956" y="1769347"/>
                </a:cubicBezTo>
                <a:cubicBezTo>
                  <a:pt x="565270" y="1802076"/>
                  <a:pt x="593324" y="1818440"/>
                  <a:pt x="601117" y="1818440"/>
                </a:cubicBezTo>
                <a:cubicBezTo>
                  <a:pt x="597999" y="1835584"/>
                  <a:pt x="586311" y="1850390"/>
                  <a:pt x="566050" y="1862859"/>
                </a:cubicBezTo>
                <a:cubicBezTo>
                  <a:pt x="547347" y="1873768"/>
                  <a:pt x="526307" y="1879223"/>
                  <a:pt x="502929" y="1879223"/>
                </a:cubicBezTo>
                <a:cubicBezTo>
                  <a:pt x="443705" y="1877664"/>
                  <a:pt x="418768" y="1845715"/>
                  <a:pt x="428119" y="1783373"/>
                </a:cubicBezTo>
                <a:cubicBezTo>
                  <a:pt x="445653" y="1764865"/>
                  <a:pt x="463796" y="1756099"/>
                  <a:pt x="482546" y="1757073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2052226" y="1519133"/>
                </a:moveTo>
                <a:cubicBezTo>
                  <a:pt x="2058947" y="1517866"/>
                  <a:pt x="2066983" y="1518013"/>
                  <a:pt x="2076335" y="1519571"/>
                </a:cubicBezTo>
                <a:cubicBezTo>
                  <a:pt x="2076335" y="1525805"/>
                  <a:pt x="2078672" y="1533598"/>
                  <a:pt x="2083348" y="1542949"/>
                </a:cubicBezTo>
                <a:cubicBezTo>
                  <a:pt x="2088024" y="1552300"/>
                  <a:pt x="2090361" y="1560872"/>
                  <a:pt x="2090361" y="1568665"/>
                </a:cubicBezTo>
                <a:cubicBezTo>
                  <a:pt x="2080231" y="1578016"/>
                  <a:pt x="2069906" y="1582691"/>
                  <a:pt x="2059386" y="1582691"/>
                </a:cubicBezTo>
                <a:cubicBezTo>
                  <a:pt x="2048865" y="1582691"/>
                  <a:pt x="2038150" y="1578016"/>
                  <a:pt x="2027241" y="1568665"/>
                </a:cubicBezTo>
                <a:cubicBezTo>
                  <a:pt x="2023734" y="1539443"/>
                  <a:pt x="2032062" y="1522931"/>
                  <a:pt x="2052226" y="1519133"/>
                </a:cubicBezTo>
                <a:close/>
                <a:moveTo>
                  <a:pt x="2162833" y="1372290"/>
                </a:move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cubicBezTo>
                  <a:pt x="2091140" y="1454891"/>
                  <a:pt x="2095816" y="1431514"/>
                  <a:pt x="2106726" y="1409694"/>
                </a:cubicBezTo>
                <a:cubicBezTo>
                  <a:pt x="2120753" y="1387875"/>
                  <a:pt x="2139455" y="1375407"/>
                  <a:pt x="2162833" y="1372290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cubicBezTo>
                  <a:pt x="2129325" y="591464"/>
                  <a:pt x="2111402" y="586789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0064" y="415685"/>
                </a:lnTo>
                <a:lnTo>
                  <a:pt x="1670271" y="448923"/>
                </a:lnTo>
                <a:cubicBezTo>
                  <a:pt x="1801616" y="539175"/>
                  <a:pt x="1905968" y="666980"/>
                  <a:pt x="1968434" y="817191"/>
                </a:cubicBezTo>
                <a:lnTo>
                  <a:pt x="2011563" y="958507"/>
                </a:lnTo>
                <a:lnTo>
                  <a:pt x="2015551" y="956161"/>
                </a:lnTo>
                <a:cubicBezTo>
                  <a:pt x="2065424" y="963954"/>
                  <a:pt x="2094258" y="992786"/>
                  <a:pt x="2102050" y="1042660"/>
                </a:cubicBezTo>
                <a:cubicBezTo>
                  <a:pt x="2088023" y="1062141"/>
                  <a:pt x="2071853" y="1075973"/>
                  <a:pt x="2053541" y="1084156"/>
                </a:cubicBezTo>
                <a:lnTo>
                  <a:pt x="2030501" y="1090523"/>
                </a:lnTo>
                <a:lnTo>
                  <a:pt x="2033106" y="1143000"/>
                </a:lnTo>
                <a:lnTo>
                  <a:pt x="2031870" y="1167898"/>
                </a:lnTo>
                <a:lnTo>
                  <a:pt x="2091172" y="1093138"/>
                </a:lnTo>
                <a:cubicBezTo>
                  <a:pt x="2145525" y="1014822"/>
                  <a:pt x="2177962" y="934752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cubicBezTo>
                  <a:pt x="2184587" y="1198144"/>
                  <a:pt x="2152636" y="1195027"/>
                  <a:pt x="2118349" y="1187234"/>
                </a:cubicBezTo>
                <a:cubicBezTo>
                  <a:pt x="2094971" y="1182558"/>
                  <a:pt x="2075879" y="1178857"/>
                  <a:pt x="2061072" y="1176129"/>
                </a:cubicBezTo>
                <a:lnTo>
                  <a:pt x="2031704" y="1171235"/>
                </a:lnTo>
                <a:lnTo>
                  <a:pt x="2028857" y="1228581"/>
                </a:lnTo>
                <a:lnTo>
                  <a:pt x="2023352" y="1265271"/>
                </a:lnTo>
                <a:lnTo>
                  <a:pt x="2024611" y="1276732"/>
                </a:lnTo>
                <a:cubicBezTo>
                  <a:pt x="2025585" y="1291733"/>
                  <a:pt x="2025682" y="1304883"/>
                  <a:pt x="2024903" y="1316182"/>
                </a:cubicBezTo>
                <a:cubicBezTo>
                  <a:pt x="2022565" y="1350470"/>
                  <a:pt x="2013603" y="1381446"/>
                  <a:pt x="1998018" y="1409110"/>
                </a:cubicBezTo>
                <a:lnTo>
                  <a:pt x="1978424" y="1436078"/>
                </a:lnTo>
                <a:lnTo>
                  <a:pt x="1968434" y="1468809"/>
                </a:lnTo>
                <a:cubicBezTo>
                  <a:pt x="1947612" y="1518880"/>
                  <a:pt x="1922136" y="1566460"/>
                  <a:pt x="1892557" y="1610991"/>
                </a:cubicBezTo>
                <a:lnTo>
                  <a:pt x="1830505" y="1687485"/>
                </a:lnTo>
                <a:lnTo>
                  <a:pt x="1828528" y="1701919"/>
                </a:lnTo>
                <a:cubicBezTo>
                  <a:pt x="1819176" y="1731532"/>
                  <a:pt x="1803591" y="1750234"/>
                  <a:pt x="1781771" y="1758027"/>
                </a:cubicBezTo>
                <a:lnTo>
                  <a:pt x="1765311" y="1757321"/>
                </a:lnTo>
                <a:lnTo>
                  <a:pt x="1670271" y="1837077"/>
                </a:lnTo>
                <a:cubicBezTo>
                  <a:pt x="1538926" y="1927329"/>
                  <a:pt x="1380587" y="1980028"/>
                  <a:pt x="1210146" y="1980028"/>
                </a:cubicBezTo>
                <a:cubicBezTo>
                  <a:pt x="1153333" y="1980028"/>
                  <a:pt x="1097864" y="1974173"/>
                  <a:pt x="1044291" y="1963023"/>
                </a:cubicBezTo>
                <a:lnTo>
                  <a:pt x="1009100" y="1953819"/>
                </a:lnTo>
                <a:lnTo>
                  <a:pt x="1010231" y="1963384"/>
                </a:lnTo>
                <a:cubicBezTo>
                  <a:pt x="1016466" y="2021050"/>
                  <a:pt x="1020362" y="2053779"/>
                  <a:pt x="1021921" y="2061572"/>
                </a:cubicBezTo>
                <a:cubicBezTo>
                  <a:pt x="1026596" y="2134822"/>
                  <a:pt x="1008673" y="2180800"/>
                  <a:pt x="968151" y="2199502"/>
                </a:cubicBezTo>
                <a:cubicBezTo>
                  <a:pt x="933863" y="2187033"/>
                  <a:pt x="913603" y="2151187"/>
                  <a:pt x="907368" y="2091963"/>
                </a:cubicBezTo>
                <a:cubicBezTo>
                  <a:pt x="905810" y="2073260"/>
                  <a:pt x="905031" y="2046765"/>
                  <a:pt x="905031" y="2012478"/>
                </a:cubicBezTo>
                <a:cubicBezTo>
                  <a:pt x="906589" y="1970397"/>
                  <a:pt x="906589" y="1943123"/>
                  <a:pt x="905031" y="1930655"/>
                </a:cubicBezTo>
                <a:cubicBezTo>
                  <a:pt x="886328" y="1936889"/>
                  <a:pt x="866067" y="1938447"/>
                  <a:pt x="844248" y="1935330"/>
                </a:cubicBezTo>
                <a:cubicBezTo>
                  <a:pt x="811519" y="1930655"/>
                  <a:pt x="795154" y="1912731"/>
                  <a:pt x="795154" y="1881561"/>
                </a:cubicBezTo>
                <a:lnTo>
                  <a:pt x="810229" y="1870315"/>
                </a:lnTo>
                <a:lnTo>
                  <a:pt x="750022" y="1837077"/>
                </a:lnTo>
                <a:cubicBezTo>
                  <a:pt x="618676" y="1746825"/>
                  <a:pt x="514325" y="1619020"/>
                  <a:pt x="451858" y="1468809"/>
                </a:cubicBezTo>
                <a:lnTo>
                  <a:pt x="408729" y="1327494"/>
                </a:lnTo>
                <a:lnTo>
                  <a:pt x="404742" y="1329840"/>
                </a:lnTo>
                <a:cubicBezTo>
                  <a:pt x="354869" y="1322047"/>
                  <a:pt x="326035" y="1293214"/>
                  <a:pt x="318242" y="1243341"/>
                </a:cubicBezTo>
                <a:cubicBezTo>
                  <a:pt x="332270" y="1223859"/>
                  <a:pt x="348439" y="1210027"/>
                  <a:pt x="366752" y="1201845"/>
                </a:cubicBezTo>
                <a:lnTo>
                  <a:pt x="389791" y="1195478"/>
                </a:lnTo>
                <a:lnTo>
                  <a:pt x="387186" y="1143000"/>
                </a:lnTo>
                <a:lnTo>
                  <a:pt x="388422" y="1118105"/>
                </a:lnTo>
                <a:lnTo>
                  <a:pt x="329121" y="1192863"/>
                </a:lnTo>
                <a:cubicBezTo>
                  <a:pt x="274767" y="1271180"/>
                  <a:pt x="242330" y="1351249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cubicBezTo>
                  <a:pt x="325322" y="1103442"/>
                  <a:pt x="344414" y="1107144"/>
                  <a:pt x="359220" y="1109871"/>
                </a:cubicBezTo>
                <a:lnTo>
                  <a:pt x="388588" y="1114766"/>
                </a:lnTo>
                <a:lnTo>
                  <a:pt x="391435" y="1057419"/>
                </a:lnTo>
                <a:lnTo>
                  <a:pt x="396941" y="1020726"/>
                </a:lnTo>
                <a:lnTo>
                  <a:pt x="395683" y="1009269"/>
                </a:lnTo>
                <a:cubicBezTo>
                  <a:pt x="394709" y="994269"/>
                  <a:pt x="394611" y="981118"/>
                  <a:pt x="395391" y="969819"/>
                </a:cubicBezTo>
                <a:cubicBezTo>
                  <a:pt x="397728" y="935531"/>
                  <a:pt x="406690" y="904555"/>
                  <a:pt x="422275" y="876891"/>
                </a:cubicBezTo>
                <a:lnTo>
                  <a:pt x="441868" y="849926"/>
                </a:lnTo>
                <a:lnTo>
                  <a:pt x="451858" y="817191"/>
                </a:lnTo>
                <a:cubicBezTo>
                  <a:pt x="472681" y="767121"/>
                  <a:pt x="498156" y="719540"/>
                  <a:pt x="527735" y="675010"/>
                </a:cubicBezTo>
                <a:lnTo>
                  <a:pt x="589789" y="598514"/>
                </a:lnTo>
                <a:lnTo>
                  <a:pt x="591766" y="584082"/>
                </a:lnTo>
                <a:cubicBezTo>
                  <a:pt x="601117" y="554469"/>
                  <a:pt x="616702" y="535767"/>
                  <a:pt x="638521" y="527974"/>
                </a:cubicBezTo>
                <a:lnTo>
                  <a:pt x="654981" y="528680"/>
                </a:lnTo>
                <a:lnTo>
                  <a:pt x="750022" y="448923"/>
                </a:lnTo>
                <a:cubicBezTo>
                  <a:pt x="881367" y="358671"/>
                  <a:pt x="103970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68880" y="1769564"/>
            <a:ext cx="2420292" cy="2286000"/>
          </a:xfrm>
          <a:custGeom>
            <a:avLst/>
            <a:gdLst>
              <a:gd name="connsiteX0" fmla="*/ 2055228 w 2420292"/>
              <a:gd name="connsiteY0" fmla="*/ 2222880 h 2286000"/>
              <a:gd name="connsiteX1" fmla="*/ 2041201 w 2420292"/>
              <a:gd name="connsiteY1" fmla="*/ 2286000 h 2286000"/>
              <a:gd name="connsiteX2" fmla="*/ 2006134 w 2420292"/>
              <a:gd name="connsiteY2" fmla="*/ 2236906 h 2286000"/>
              <a:gd name="connsiteX3" fmla="*/ 2055228 w 2420292"/>
              <a:gd name="connsiteY3" fmla="*/ 2222880 h 2286000"/>
              <a:gd name="connsiteX4" fmla="*/ 1707115 w 2420292"/>
              <a:gd name="connsiteY4" fmla="*/ 2171996 h 2286000"/>
              <a:gd name="connsiteX5" fmla="*/ 1723260 w 2420292"/>
              <a:gd name="connsiteY5" fmla="*/ 2173786 h 2286000"/>
              <a:gd name="connsiteX6" fmla="*/ 1639099 w 2420292"/>
              <a:gd name="connsiteY6" fmla="*/ 2222880 h 2286000"/>
              <a:gd name="connsiteX7" fmla="*/ 1707115 w 2420292"/>
              <a:gd name="connsiteY7" fmla="*/ 2171996 h 2286000"/>
              <a:gd name="connsiteX8" fmla="*/ 772616 w 2420292"/>
              <a:gd name="connsiteY8" fmla="*/ 2100364 h 2286000"/>
              <a:gd name="connsiteX9" fmla="*/ 809181 w 2420292"/>
              <a:gd name="connsiteY9" fmla="*/ 2138719 h 2286000"/>
              <a:gd name="connsiteX10" fmla="*/ 771776 w 2420292"/>
              <a:gd name="connsiteY10" fmla="*/ 2145733 h 2286000"/>
              <a:gd name="connsiteX11" fmla="*/ 760087 w 2420292"/>
              <a:gd name="connsiteY11" fmla="*/ 2101314 h 2286000"/>
              <a:gd name="connsiteX12" fmla="*/ 772616 w 2420292"/>
              <a:gd name="connsiteY12" fmla="*/ 2100364 h 2286000"/>
              <a:gd name="connsiteX13" fmla="*/ 379026 w 2420292"/>
              <a:gd name="connsiteY13" fmla="*/ 2003126 h 2286000"/>
              <a:gd name="connsiteX14" fmla="*/ 428119 w 2420292"/>
              <a:gd name="connsiteY14" fmla="*/ 2003126 h 2286000"/>
              <a:gd name="connsiteX15" fmla="*/ 439809 w 2420292"/>
              <a:gd name="connsiteY15" fmla="*/ 2049883 h 2286000"/>
              <a:gd name="connsiteX16" fmla="*/ 416431 w 2420292"/>
              <a:gd name="connsiteY16" fmla="*/ 2089625 h 2286000"/>
              <a:gd name="connsiteX17" fmla="*/ 393052 w 2420292"/>
              <a:gd name="connsiteY17" fmla="*/ 2089625 h 2286000"/>
              <a:gd name="connsiteX18" fmla="*/ 369674 w 2420292"/>
              <a:gd name="connsiteY18" fmla="*/ 2049883 h 2286000"/>
              <a:gd name="connsiteX19" fmla="*/ 379026 w 2420292"/>
              <a:gd name="connsiteY19" fmla="*/ 2003126 h 2286000"/>
              <a:gd name="connsiteX20" fmla="*/ 439078 w 2420292"/>
              <a:gd name="connsiteY20" fmla="*/ 1904793 h 2286000"/>
              <a:gd name="connsiteX21" fmla="*/ 465525 w 2420292"/>
              <a:gd name="connsiteY21" fmla="*/ 1904939 h 2286000"/>
              <a:gd name="connsiteX22" fmla="*/ 439809 w 2420292"/>
              <a:gd name="connsiteY22" fmla="*/ 1977411 h 2286000"/>
              <a:gd name="connsiteX23" fmla="*/ 393052 w 2420292"/>
              <a:gd name="connsiteY23" fmla="*/ 1916628 h 2286000"/>
              <a:gd name="connsiteX24" fmla="*/ 439078 w 2420292"/>
              <a:gd name="connsiteY24" fmla="*/ 1904793 h 2286000"/>
              <a:gd name="connsiteX25" fmla="*/ 482546 w 2420292"/>
              <a:gd name="connsiteY25" fmla="*/ 1757073 h 2286000"/>
              <a:gd name="connsiteX26" fmla="*/ 516956 w 2420292"/>
              <a:gd name="connsiteY26" fmla="*/ 1769347 h 2286000"/>
              <a:gd name="connsiteX27" fmla="*/ 601117 w 2420292"/>
              <a:gd name="connsiteY27" fmla="*/ 1818440 h 2286000"/>
              <a:gd name="connsiteX28" fmla="*/ 566050 w 2420292"/>
              <a:gd name="connsiteY28" fmla="*/ 1862859 h 2286000"/>
              <a:gd name="connsiteX29" fmla="*/ 502929 w 2420292"/>
              <a:gd name="connsiteY29" fmla="*/ 1879223 h 2286000"/>
              <a:gd name="connsiteX30" fmla="*/ 428119 w 2420292"/>
              <a:gd name="connsiteY30" fmla="*/ 1783373 h 2286000"/>
              <a:gd name="connsiteX31" fmla="*/ 482546 w 2420292"/>
              <a:gd name="connsiteY31" fmla="*/ 1757073 h 2286000"/>
              <a:gd name="connsiteX32" fmla="*/ 264473 w 2420292"/>
              <a:gd name="connsiteY32" fmla="*/ 1694537 h 2286000"/>
              <a:gd name="connsiteX33" fmla="*/ 318242 w 2420292"/>
              <a:gd name="connsiteY33" fmla="*/ 1708564 h 2286000"/>
              <a:gd name="connsiteX34" fmla="*/ 311230 w 2420292"/>
              <a:gd name="connsiteY34" fmla="*/ 1734280 h 2286000"/>
              <a:gd name="connsiteX35" fmla="*/ 306554 w 2420292"/>
              <a:gd name="connsiteY35" fmla="*/ 1757657 h 2286000"/>
              <a:gd name="connsiteX36" fmla="*/ 208367 w 2420292"/>
              <a:gd name="connsiteY36" fmla="*/ 1708564 h 2286000"/>
              <a:gd name="connsiteX37" fmla="*/ 264473 w 2420292"/>
              <a:gd name="connsiteY37" fmla="*/ 1694537 h 2286000"/>
              <a:gd name="connsiteX38" fmla="*/ 2052226 w 2420292"/>
              <a:gd name="connsiteY38" fmla="*/ 1519133 h 2286000"/>
              <a:gd name="connsiteX39" fmla="*/ 2076335 w 2420292"/>
              <a:gd name="connsiteY39" fmla="*/ 1519571 h 2286000"/>
              <a:gd name="connsiteX40" fmla="*/ 2083348 w 2420292"/>
              <a:gd name="connsiteY40" fmla="*/ 1542949 h 2286000"/>
              <a:gd name="connsiteX41" fmla="*/ 2090361 w 2420292"/>
              <a:gd name="connsiteY41" fmla="*/ 1568665 h 2286000"/>
              <a:gd name="connsiteX42" fmla="*/ 2059386 w 2420292"/>
              <a:gd name="connsiteY42" fmla="*/ 1582691 h 2286000"/>
              <a:gd name="connsiteX43" fmla="*/ 2027241 w 2420292"/>
              <a:gd name="connsiteY43" fmla="*/ 1568665 h 2286000"/>
              <a:gd name="connsiteX44" fmla="*/ 2052226 w 2420292"/>
              <a:gd name="connsiteY44" fmla="*/ 1519133 h 2286000"/>
              <a:gd name="connsiteX45" fmla="*/ 2162833 w 2420292"/>
              <a:gd name="connsiteY45" fmla="*/ 1372290 h 2286000"/>
              <a:gd name="connsiteX46" fmla="*/ 2251670 w 2420292"/>
              <a:gd name="connsiteY46" fmla="*/ 1437748 h 2286000"/>
              <a:gd name="connsiteX47" fmla="*/ 2200238 w 2420292"/>
              <a:gd name="connsiteY47" fmla="*/ 1542949 h 2286000"/>
              <a:gd name="connsiteX48" fmla="*/ 2157573 w 2420292"/>
              <a:gd name="connsiteY48" fmla="*/ 1549962 h 2286000"/>
              <a:gd name="connsiteX49" fmla="*/ 2123090 w 2420292"/>
              <a:gd name="connsiteY49" fmla="*/ 1538273 h 2286000"/>
              <a:gd name="connsiteX50" fmla="*/ 2092699 w 2420292"/>
              <a:gd name="connsiteY50" fmla="*/ 1479828 h 2286000"/>
              <a:gd name="connsiteX51" fmla="*/ 2106726 w 2420292"/>
              <a:gd name="connsiteY51" fmla="*/ 1409694 h 2286000"/>
              <a:gd name="connsiteX52" fmla="*/ 2162833 w 2420292"/>
              <a:gd name="connsiteY52" fmla="*/ 1372290 h 2286000"/>
              <a:gd name="connsiteX53" fmla="*/ 63423 w 2420292"/>
              <a:gd name="connsiteY53" fmla="*/ 1285422 h 2286000"/>
              <a:gd name="connsiteX54" fmla="*/ 121868 w 2420292"/>
              <a:gd name="connsiteY54" fmla="*/ 1318151 h 2286000"/>
              <a:gd name="connsiteX55" fmla="*/ 63423 w 2420292"/>
              <a:gd name="connsiteY55" fmla="*/ 1378934 h 2286000"/>
              <a:gd name="connsiteX56" fmla="*/ 302 w 2420292"/>
              <a:gd name="connsiteY56" fmla="*/ 1318151 h 2286000"/>
              <a:gd name="connsiteX57" fmla="*/ 63423 w 2420292"/>
              <a:gd name="connsiteY57" fmla="*/ 1285422 h 2286000"/>
              <a:gd name="connsiteX58" fmla="*/ 2356870 w 2420292"/>
              <a:gd name="connsiteY58" fmla="*/ 907067 h 2286000"/>
              <a:gd name="connsiteX59" fmla="*/ 2419991 w 2420292"/>
              <a:gd name="connsiteY59" fmla="*/ 967850 h 2286000"/>
              <a:gd name="connsiteX60" fmla="*/ 2356870 w 2420292"/>
              <a:gd name="connsiteY60" fmla="*/ 1000579 h 2286000"/>
              <a:gd name="connsiteX61" fmla="*/ 2298425 w 2420292"/>
              <a:gd name="connsiteY61" fmla="*/ 967850 h 2286000"/>
              <a:gd name="connsiteX62" fmla="*/ 2356870 w 2420292"/>
              <a:gd name="connsiteY62" fmla="*/ 907067 h 2286000"/>
              <a:gd name="connsiteX63" fmla="*/ 262720 w 2420292"/>
              <a:gd name="connsiteY63" fmla="*/ 736039 h 2286000"/>
              <a:gd name="connsiteX64" fmla="*/ 297203 w 2420292"/>
              <a:gd name="connsiteY64" fmla="*/ 747728 h 2286000"/>
              <a:gd name="connsiteX65" fmla="*/ 327594 w 2420292"/>
              <a:gd name="connsiteY65" fmla="*/ 806173 h 2286000"/>
              <a:gd name="connsiteX66" fmla="*/ 313567 w 2420292"/>
              <a:gd name="connsiteY66" fmla="*/ 876306 h 2286000"/>
              <a:gd name="connsiteX67" fmla="*/ 257460 w 2420292"/>
              <a:gd name="connsiteY67" fmla="*/ 913712 h 2286000"/>
              <a:gd name="connsiteX68" fmla="*/ 168624 w 2420292"/>
              <a:gd name="connsiteY68" fmla="*/ 848253 h 2286000"/>
              <a:gd name="connsiteX69" fmla="*/ 220055 w 2420292"/>
              <a:gd name="connsiteY69" fmla="*/ 743052 h 2286000"/>
              <a:gd name="connsiteX70" fmla="*/ 262720 w 2420292"/>
              <a:gd name="connsiteY70" fmla="*/ 736039 h 2286000"/>
              <a:gd name="connsiteX71" fmla="*/ 360907 w 2420292"/>
              <a:gd name="connsiteY71" fmla="*/ 703309 h 2286000"/>
              <a:gd name="connsiteX72" fmla="*/ 393052 w 2420292"/>
              <a:gd name="connsiteY72" fmla="*/ 717336 h 2286000"/>
              <a:gd name="connsiteX73" fmla="*/ 343958 w 2420292"/>
              <a:gd name="connsiteY73" fmla="*/ 766430 h 2286000"/>
              <a:gd name="connsiteX74" fmla="*/ 336946 w 2420292"/>
              <a:gd name="connsiteY74" fmla="*/ 743052 h 2286000"/>
              <a:gd name="connsiteX75" fmla="*/ 329932 w 2420292"/>
              <a:gd name="connsiteY75" fmla="*/ 717336 h 2286000"/>
              <a:gd name="connsiteX76" fmla="*/ 360907 w 2420292"/>
              <a:gd name="connsiteY76" fmla="*/ 703309 h 2286000"/>
              <a:gd name="connsiteX77" fmla="*/ 2113739 w 2420292"/>
              <a:gd name="connsiteY77" fmla="*/ 528344 h 2286000"/>
              <a:gd name="connsiteX78" fmla="*/ 2211927 w 2420292"/>
              <a:gd name="connsiteY78" fmla="*/ 577438 h 2286000"/>
              <a:gd name="connsiteX79" fmla="*/ 2155820 w 2420292"/>
              <a:gd name="connsiteY79" fmla="*/ 591464 h 2286000"/>
              <a:gd name="connsiteX80" fmla="*/ 2102050 w 2420292"/>
              <a:gd name="connsiteY80" fmla="*/ 577438 h 2286000"/>
              <a:gd name="connsiteX81" fmla="*/ 2109063 w 2420292"/>
              <a:gd name="connsiteY81" fmla="*/ 551722 h 2286000"/>
              <a:gd name="connsiteX82" fmla="*/ 2113739 w 2420292"/>
              <a:gd name="connsiteY82" fmla="*/ 528344 h 2286000"/>
              <a:gd name="connsiteX83" fmla="*/ 1917364 w 2420292"/>
              <a:gd name="connsiteY83" fmla="*/ 406778 h 2286000"/>
              <a:gd name="connsiteX84" fmla="*/ 1992174 w 2420292"/>
              <a:gd name="connsiteY84" fmla="*/ 502628 h 2286000"/>
              <a:gd name="connsiteX85" fmla="*/ 1937747 w 2420292"/>
              <a:gd name="connsiteY85" fmla="*/ 528928 h 2286000"/>
              <a:gd name="connsiteX86" fmla="*/ 1903337 w 2420292"/>
              <a:gd name="connsiteY86" fmla="*/ 516655 h 2286000"/>
              <a:gd name="connsiteX87" fmla="*/ 1819176 w 2420292"/>
              <a:gd name="connsiteY87" fmla="*/ 467561 h 2286000"/>
              <a:gd name="connsiteX88" fmla="*/ 1854243 w 2420292"/>
              <a:gd name="connsiteY88" fmla="*/ 423143 h 2286000"/>
              <a:gd name="connsiteX89" fmla="*/ 1917364 w 2420292"/>
              <a:gd name="connsiteY89" fmla="*/ 406778 h 2286000"/>
              <a:gd name="connsiteX90" fmla="*/ 1980484 w 2420292"/>
              <a:gd name="connsiteY90" fmla="*/ 308590 h 2286000"/>
              <a:gd name="connsiteX91" fmla="*/ 2027241 w 2420292"/>
              <a:gd name="connsiteY91" fmla="*/ 369373 h 2286000"/>
              <a:gd name="connsiteX92" fmla="*/ 1981215 w 2420292"/>
              <a:gd name="connsiteY92" fmla="*/ 381208 h 2286000"/>
              <a:gd name="connsiteX93" fmla="*/ 1954768 w 2420292"/>
              <a:gd name="connsiteY93" fmla="*/ 381062 h 2286000"/>
              <a:gd name="connsiteX94" fmla="*/ 1980484 w 2420292"/>
              <a:gd name="connsiteY94" fmla="*/ 308590 h 2286000"/>
              <a:gd name="connsiteX95" fmla="*/ 2003863 w 2420292"/>
              <a:gd name="connsiteY95" fmla="*/ 196376 h 2286000"/>
              <a:gd name="connsiteX96" fmla="*/ 2027241 w 2420292"/>
              <a:gd name="connsiteY96" fmla="*/ 196376 h 2286000"/>
              <a:gd name="connsiteX97" fmla="*/ 2050619 w 2420292"/>
              <a:gd name="connsiteY97" fmla="*/ 236118 h 2286000"/>
              <a:gd name="connsiteX98" fmla="*/ 2041267 w 2420292"/>
              <a:gd name="connsiteY98" fmla="*/ 282874 h 2286000"/>
              <a:gd name="connsiteX99" fmla="*/ 1992174 w 2420292"/>
              <a:gd name="connsiteY99" fmla="*/ 282874 h 2286000"/>
              <a:gd name="connsiteX100" fmla="*/ 1980484 w 2420292"/>
              <a:gd name="connsiteY100" fmla="*/ 236118 h 2286000"/>
              <a:gd name="connsiteX101" fmla="*/ 2003863 w 2420292"/>
              <a:gd name="connsiteY101" fmla="*/ 196376 h 2286000"/>
              <a:gd name="connsiteX102" fmla="*/ 1629815 w 2420292"/>
              <a:gd name="connsiteY102" fmla="*/ 136177 h 2286000"/>
              <a:gd name="connsiteX103" fmla="*/ 1648517 w 2420292"/>
              <a:gd name="connsiteY103" fmla="*/ 140268 h 2286000"/>
              <a:gd name="connsiteX104" fmla="*/ 1660206 w 2420292"/>
              <a:gd name="connsiteY104" fmla="*/ 184686 h 2286000"/>
              <a:gd name="connsiteX105" fmla="*/ 1647677 w 2420292"/>
              <a:gd name="connsiteY105" fmla="*/ 185637 h 2286000"/>
              <a:gd name="connsiteX106" fmla="*/ 1611112 w 2420292"/>
              <a:gd name="connsiteY106" fmla="*/ 147282 h 2286000"/>
              <a:gd name="connsiteX107" fmla="*/ 1629815 w 2420292"/>
              <a:gd name="connsiteY107" fmla="*/ 136177 h 2286000"/>
              <a:gd name="connsiteX108" fmla="*/ 1452142 w 2420292"/>
              <a:gd name="connsiteY108" fmla="*/ 86499 h 2286000"/>
              <a:gd name="connsiteX109" fmla="*/ 1512924 w 2420292"/>
              <a:gd name="connsiteY109" fmla="*/ 194038 h 2286000"/>
              <a:gd name="connsiteX110" fmla="*/ 1515262 w 2420292"/>
              <a:gd name="connsiteY110" fmla="*/ 273523 h 2286000"/>
              <a:gd name="connsiteX111" fmla="*/ 1515262 w 2420292"/>
              <a:gd name="connsiteY111" fmla="*/ 355346 h 2286000"/>
              <a:gd name="connsiteX112" fmla="*/ 1576045 w 2420292"/>
              <a:gd name="connsiteY112" fmla="*/ 350671 h 2286000"/>
              <a:gd name="connsiteX113" fmla="*/ 1625139 w 2420292"/>
              <a:gd name="connsiteY113" fmla="*/ 404440 h 2286000"/>
              <a:gd name="connsiteX114" fmla="*/ 1610064 w 2420292"/>
              <a:gd name="connsiteY114" fmla="*/ 415685 h 2286000"/>
              <a:gd name="connsiteX115" fmla="*/ 1670271 w 2420292"/>
              <a:gd name="connsiteY115" fmla="*/ 448923 h 2286000"/>
              <a:gd name="connsiteX116" fmla="*/ 1968434 w 2420292"/>
              <a:gd name="connsiteY116" fmla="*/ 817191 h 2286000"/>
              <a:gd name="connsiteX117" fmla="*/ 2011563 w 2420292"/>
              <a:gd name="connsiteY117" fmla="*/ 958507 h 2286000"/>
              <a:gd name="connsiteX118" fmla="*/ 2015551 w 2420292"/>
              <a:gd name="connsiteY118" fmla="*/ 956161 h 2286000"/>
              <a:gd name="connsiteX119" fmla="*/ 2102050 w 2420292"/>
              <a:gd name="connsiteY119" fmla="*/ 1042660 h 2286000"/>
              <a:gd name="connsiteX120" fmla="*/ 2053541 w 2420292"/>
              <a:gd name="connsiteY120" fmla="*/ 1084156 h 2286000"/>
              <a:gd name="connsiteX121" fmla="*/ 2030501 w 2420292"/>
              <a:gd name="connsiteY121" fmla="*/ 1090523 h 2286000"/>
              <a:gd name="connsiteX122" fmla="*/ 2033106 w 2420292"/>
              <a:gd name="connsiteY122" fmla="*/ 1143000 h 2286000"/>
              <a:gd name="connsiteX123" fmla="*/ 2031870 w 2420292"/>
              <a:gd name="connsiteY123" fmla="*/ 1167898 h 2286000"/>
              <a:gd name="connsiteX124" fmla="*/ 2091172 w 2420292"/>
              <a:gd name="connsiteY124" fmla="*/ 1093138 h 2286000"/>
              <a:gd name="connsiteX125" fmla="*/ 2188483 w 2420292"/>
              <a:gd name="connsiteY125" fmla="*/ 852928 h 2286000"/>
              <a:gd name="connsiteX126" fmla="*/ 2229979 w 2420292"/>
              <a:gd name="connsiteY126" fmla="*/ 884489 h 2286000"/>
              <a:gd name="connsiteX127" fmla="*/ 2236655 w 2420292"/>
              <a:gd name="connsiteY127" fmla="*/ 907067 h 2286000"/>
              <a:gd name="connsiteX128" fmla="*/ 2249332 w 2420292"/>
              <a:gd name="connsiteY128" fmla="*/ 907067 h 2286000"/>
              <a:gd name="connsiteX129" fmla="*/ 2258683 w 2420292"/>
              <a:gd name="connsiteY129" fmla="*/ 958499 h 2286000"/>
              <a:gd name="connsiteX130" fmla="*/ 2272709 w 2420292"/>
              <a:gd name="connsiteY130" fmla="*/ 1005255 h 2286000"/>
              <a:gd name="connsiteX131" fmla="*/ 2238410 w 2420292"/>
              <a:gd name="connsiteY131" fmla="*/ 1004241 h 2286000"/>
              <a:gd name="connsiteX132" fmla="*/ 2218745 w 2420292"/>
              <a:gd name="connsiteY132" fmla="*/ 1004597 h 2286000"/>
              <a:gd name="connsiteX133" fmla="*/ 2217705 w 2420292"/>
              <a:gd name="connsiteY133" fmla="*/ 1007808 h 2286000"/>
              <a:gd name="connsiteX134" fmla="*/ 2176794 w 2420292"/>
              <a:gd name="connsiteY134" fmla="*/ 1037615 h 2286000"/>
              <a:gd name="connsiteX135" fmla="*/ 2214198 w 2420292"/>
              <a:gd name="connsiteY135" fmla="*/ 1196586 h 2286000"/>
              <a:gd name="connsiteX136" fmla="*/ 2118349 w 2420292"/>
              <a:gd name="connsiteY136" fmla="*/ 1187234 h 2286000"/>
              <a:gd name="connsiteX137" fmla="*/ 2061072 w 2420292"/>
              <a:gd name="connsiteY137" fmla="*/ 1176129 h 2286000"/>
              <a:gd name="connsiteX138" fmla="*/ 2031704 w 2420292"/>
              <a:gd name="connsiteY138" fmla="*/ 1171235 h 2286000"/>
              <a:gd name="connsiteX139" fmla="*/ 2028857 w 2420292"/>
              <a:gd name="connsiteY139" fmla="*/ 1228581 h 2286000"/>
              <a:gd name="connsiteX140" fmla="*/ 2023352 w 2420292"/>
              <a:gd name="connsiteY140" fmla="*/ 1265271 h 2286000"/>
              <a:gd name="connsiteX141" fmla="*/ 2024611 w 2420292"/>
              <a:gd name="connsiteY141" fmla="*/ 1276732 h 2286000"/>
              <a:gd name="connsiteX142" fmla="*/ 2024903 w 2420292"/>
              <a:gd name="connsiteY142" fmla="*/ 1316182 h 2286000"/>
              <a:gd name="connsiteX143" fmla="*/ 1998018 w 2420292"/>
              <a:gd name="connsiteY143" fmla="*/ 1409110 h 2286000"/>
              <a:gd name="connsiteX144" fmla="*/ 1978424 w 2420292"/>
              <a:gd name="connsiteY144" fmla="*/ 1436078 h 2286000"/>
              <a:gd name="connsiteX145" fmla="*/ 1968434 w 2420292"/>
              <a:gd name="connsiteY145" fmla="*/ 1468809 h 2286000"/>
              <a:gd name="connsiteX146" fmla="*/ 1892557 w 2420292"/>
              <a:gd name="connsiteY146" fmla="*/ 1610991 h 2286000"/>
              <a:gd name="connsiteX147" fmla="*/ 1830505 w 2420292"/>
              <a:gd name="connsiteY147" fmla="*/ 1687485 h 2286000"/>
              <a:gd name="connsiteX148" fmla="*/ 1828528 w 2420292"/>
              <a:gd name="connsiteY148" fmla="*/ 1701919 h 2286000"/>
              <a:gd name="connsiteX149" fmla="*/ 1781771 w 2420292"/>
              <a:gd name="connsiteY149" fmla="*/ 1758027 h 2286000"/>
              <a:gd name="connsiteX150" fmla="*/ 1765311 w 2420292"/>
              <a:gd name="connsiteY150" fmla="*/ 1757321 h 2286000"/>
              <a:gd name="connsiteX151" fmla="*/ 1670271 w 2420292"/>
              <a:gd name="connsiteY151" fmla="*/ 1837077 h 2286000"/>
              <a:gd name="connsiteX152" fmla="*/ 1210146 w 2420292"/>
              <a:gd name="connsiteY152" fmla="*/ 1980028 h 2286000"/>
              <a:gd name="connsiteX153" fmla="*/ 1044291 w 2420292"/>
              <a:gd name="connsiteY153" fmla="*/ 1963023 h 2286000"/>
              <a:gd name="connsiteX154" fmla="*/ 1009100 w 2420292"/>
              <a:gd name="connsiteY154" fmla="*/ 1953819 h 2286000"/>
              <a:gd name="connsiteX155" fmla="*/ 1010231 w 2420292"/>
              <a:gd name="connsiteY155" fmla="*/ 1963384 h 2286000"/>
              <a:gd name="connsiteX156" fmla="*/ 1021921 w 2420292"/>
              <a:gd name="connsiteY156" fmla="*/ 2061572 h 2286000"/>
              <a:gd name="connsiteX157" fmla="*/ 968151 w 2420292"/>
              <a:gd name="connsiteY157" fmla="*/ 2199502 h 2286000"/>
              <a:gd name="connsiteX158" fmla="*/ 907368 w 2420292"/>
              <a:gd name="connsiteY158" fmla="*/ 2091963 h 2286000"/>
              <a:gd name="connsiteX159" fmla="*/ 905031 w 2420292"/>
              <a:gd name="connsiteY159" fmla="*/ 2012478 h 2286000"/>
              <a:gd name="connsiteX160" fmla="*/ 905031 w 2420292"/>
              <a:gd name="connsiteY160" fmla="*/ 1930655 h 2286000"/>
              <a:gd name="connsiteX161" fmla="*/ 844248 w 2420292"/>
              <a:gd name="connsiteY161" fmla="*/ 1935330 h 2286000"/>
              <a:gd name="connsiteX162" fmla="*/ 795154 w 2420292"/>
              <a:gd name="connsiteY162" fmla="*/ 1881561 h 2286000"/>
              <a:gd name="connsiteX163" fmla="*/ 810229 w 2420292"/>
              <a:gd name="connsiteY163" fmla="*/ 1870315 h 2286000"/>
              <a:gd name="connsiteX164" fmla="*/ 750022 w 2420292"/>
              <a:gd name="connsiteY164" fmla="*/ 1837077 h 2286000"/>
              <a:gd name="connsiteX165" fmla="*/ 451858 w 2420292"/>
              <a:gd name="connsiteY165" fmla="*/ 1468809 h 2286000"/>
              <a:gd name="connsiteX166" fmla="*/ 408729 w 2420292"/>
              <a:gd name="connsiteY166" fmla="*/ 1327494 h 2286000"/>
              <a:gd name="connsiteX167" fmla="*/ 404742 w 2420292"/>
              <a:gd name="connsiteY167" fmla="*/ 1329840 h 2286000"/>
              <a:gd name="connsiteX168" fmla="*/ 318242 w 2420292"/>
              <a:gd name="connsiteY168" fmla="*/ 1243341 h 2286000"/>
              <a:gd name="connsiteX169" fmla="*/ 366752 w 2420292"/>
              <a:gd name="connsiteY169" fmla="*/ 1201845 h 2286000"/>
              <a:gd name="connsiteX170" fmla="*/ 389791 w 2420292"/>
              <a:gd name="connsiteY170" fmla="*/ 1195478 h 2286000"/>
              <a:gd name="connsiteX171" fmla="*/ 387186 w 2420292"/>
              <a:gd name="connsiteY171" fmla="*/ 1143000 h 2286000"/>
              <a:gd name="connsiteX172" fmla="*/ 388422 w 2420292"/>
              <a:gd name="connsiteY172" fmla="*/ 1118105 h 2286000"/>
              <a:gd name="connsiteX173" fmla="*/ 329121 w 2420292"/>
              <a:gd name="connsiteY173" fmla="*/ 1192863 h 2286000"/>
              <a:gd name="connsiteX174" fmla="*/ 231810 w 2420292"/>
              <a:gd name="connsiteY174" fmla="*/ 1433073 h 2286000"/>
              <a:gd name="connsiteX175" fmla="*/ 190314 w 2420292"/>
              <a:gd name="connsiteY175" fmla="*/ 1401513 h 2286000"/>
              <a:gd name="connsiteX176" fmla="*/ 183637 w 2420292"/>
              <a:gd name="connsiteY176" fmla="*/ 1378934 h 2286000"/>
              <a:gd name="connsiteX177" fmla="*/ 170961 w 2420292"/>
              <a:gd name="connsiteY177" fmla="*/ 1378934 h 2286000"/>
              <a:gd name="connsiteX178" fmla="*/ 161610 w 2420292"/>
              <a:gd name="connsiteY178" fmla="*/ 1327502 h 2286000"/>
              <a:gd name="connsiteX179" fmla="*/ 147584 w 2420292"/>
              <a:gd name="connsiteY179" fmla="*/ 1280746 h 2286000"/>
              <a:gd name="connsiteX180" fmla="*/ 181883 w 2420292"/>
              <a:gd name="connsiteY180" fmla="*/ 1281760 h 2286000"/>
              <a:gd name="connsiteX181" fmla="*/ 201548 w 2420292"/>
              <a:gd name="connsiteY181" fmla="*/ 1281404 h 2286000"/>
              <a:gd name="connsiteX182" fmla="*/ 202588 w 2420292"/>
              <a:gd name="connsiteY182" fmla="*/ 1278193 h 2286000"/>
              <a:gd name="connsiteX183" fmla="*/ 243499 w 2420292"/>
              <a:gd name="connsiteY183" fmla="*/ 1248386 h 2286000"/>
              <a:gd name="connsiteX184" fmla="*/ 206095 w 2420292"/>
              <a:gd name="connsiteY184" fmla="*/ 1089416 h 2286000"/>
              <a:gd name="connsiteX185" fmla="*/ 301944 w 2420292"/>
              <a:gd name="connsiteY185" fmla="*/ 1098767 h 2286000"/>
              <a:gd name="connsiteX186" fmla="*/ 359220 w 2420292"/>
              <a:gd name="connsiteY186" fmla="*/ 1109871 h 2286000"/>
              <a:gd name="connsiteX187" fmla="*/ 388588 w 2420292"/>
              <a:gd name="connsiteY187" fmla="*/ 1114766 h 2286000"/>
              <a:gd name="connsiteX188" fmla="*/ 391435 w 2420292"/>
              <a:gd name="connsiteY188" fmla="*/ 1057419 h 2286000"/>
              <a:gd name="connsiteX189" fmla="*/ 396941 w 2420292"/>
              <a:gd name="connsiteY189" fmla="*/ 1020726 h 2286000"/>
              <a:gd name="connsiteX190" fmla="*/ 395683 w 2420292"/>
              <a:gd name="connsiteY190" fmla="*/ 1009269 h 2286000"/>
              <a:gd name="connsiteX191" fmla="*/ 395391 w 2420292"/>
              <a:gd name="connsiteY191" fmla="*/ 969819 h 2286000"/>
              <a:gd name="connsiteX192" fmla="*/ 422275 w 2420292"/>
              <a:gd name="connsiteY192" fmla="*/ 876891 h 2286000"/>
              <a:gd name="connsiteX193" fmla="*/ 441868 w 2420292"/>
              <a:gd name="connsiteY193" fmla="*/ 849926 h 2286000"/>
              <a:gd name="connsiteX194" fmla="*/ 451858 w 2420292"/>
              <a:gd name="connsiteY194" fmla="*/ 817191 h 2286000"/>
              <a:gd name="connsiteX195" fmla="*/ 527735 w 2420292"/>
              <a:gd name="connsiteY195" fmla="*/ 675010 h 2286000"/>
              <a:gd name="connsiteX196" fmla="*/ 589789 w 2420292"/>
              <a:gd name="connsiteY196" fmla="*/ 598514 h 2286000"/>
              <a:gd name="connsiteX197" fmla="*/ 591766 w 2420292"/>
              <a:gd name="connsiteY197" fmla="*/ 584082 h 2286000"/>
              <a:gd name="connsiteX198" fmla="*/ 638521 w 2420292"/>
              <a:gd name="connsiteY198" fmla="*/ 527974 h 2286000"/>
              <a:gd name="connsiteX199" fmla="*/ 654981 w 2420292"/>
              <a:gd name="connsiteY199" fmla="*/ 528680 h 2286000"/>
              <a:gd name="connsiteX200" fmla="*/ 750022 w 2420292"/>
              <a:gd name="connsiteY200" fmla="*/ 448923 h 2286000"/>
              <a:gd name="connsiteX201" fmla="*/ 1210146 w 2420292"/>
              <a:gd name="connsiteY201" fmla="*/ 305972 h 2286000"/>
              <a:gd name="connsiteX202" fmla="*/ 1376001 w 2420292"/>
              <a:gd name="connsiteY202" fmla="*/ 322978 h 2286000"/>
              <a:gd name="connsiteX203" fmla="*/ 1411192 w 2420292"/>
              <a:gd name="connsiteY203" fmla="*/ 332181 h 2286000"/>
              <a:gd name="connsiteX204" fmla="*/ 1410061 w 2420292"/>
              <a:gd name="connsiteY204" fmla="*/ 322617 h 2286000"/>
              <a:gd name="connsiteX205" fmla="*/ 1398373 w 2420292"/>
              <a:gd name="connsiteY205" fmla="*/ 224429 h 2286000"/>
              <a:gd name="connsiteX206" fmla="*/ 1452142 w 2420292"/>
              <a:gd name="connsiteY206" fmla="*/ 86499 h 2286000"/>
              <a:gd name="connsiteX207" fmla="*/ 781193 w 2420292"/>
              <a:gd name="connsiteY207" fmla="*/ 63121 h 2286000"/>
              <a:gd name="connsiteX208" fmla="*/ 713178 w 2420292"/>
              <a:gd name="connsiteY208" fmla="*/ 114004 h 2286000"/>
              <a:gd name="connsiteX209" fmla="*/ 697032 w 2420292"/>
              <a:gd name="connsiteY209" fmla="*/ 112215 h 2286000"/>
              <a:gd name="connsiteX210" fmla="*/ 781193 w 2420292"/>
              <a:gd name="connsiteY210" fmla="*/ 63121 h 2286000"/>
              <a:gd name="connsiteX211" fmla="*/ 379092 w 2420292"/>
              <a:gd name="connsiteY211" fmla="*/ 0 h 2286000"/>
              <a:gd name="connsiteX212" fmla="*/ 414159 w 2420292"/>
              <a:gd name="connsiteY212" fmla="*/ 49095 h 2286000"/>
              <a:gd name="connsiteX213" fmla="*/ 365065 w 2420292"/>
              <a:gd name="connsiteY213" fmla="*/ 63121 h 2286000"/>
              <a:gd name="connsiteX214" fmla="*/ 379092 w 2420292"/>
              <a:gd name="connsiteY21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420292" h="2286000"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772616" y="2100364"/>
                </a:moveTo>
                <a:cubicBezTo>
                  <a:pt x="799720" y="2100023"/>
                  <a:pt x="811909" y="2112809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cubicBezTo>
                  <a:pt x="764567" y="2100730"/>
                  <a:pt x="768745" y="2100413"/>
                  <a:pt x="772616" y="2100364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482546" y="1757073"/>
                </a:moveTo>
                <a:cubicBezTo>
                  <a:pt x="493797" y="1757657"/>
                  <a:pt x="505267" y="1761749"/>
                  <a:pt x="516956" y="1769347"/>
                </a:cubicBezTo>
                <a:cubicBezTo>
                  <a:pt x="565270" y="1802076"/>
                  <a:pt x="593324" y="1818440"/>
                  <a:pt x="601117" y="1818440"/>
                </a:cubicBezTo>
                <a:cubicBezTo>
                  <a:pt x="597999" y="1835584"/>
                  <a:pt x="586311" y="1850390"/>
                  <a:pt x="566050" y="1862859"/>
                </a:cubicBezTo>
                <a:cubicBezTo>
                  <a:pt x="547347" y="1873768"/>
                  <a:pt x="526307" y="1879223"/>
                  <a:pt x="502929" y="1879223"/>
                </a:cubicBezTo>
                <a:cubicBezTo>
                  <a:pt x="443705" y="1877664"/>
                  <a:pt x="418768" y="1845715"/>
                  <a:pt x="428119" y="1783373"/>
                </a:cubicBezTo>
                <a:cubicBezTo>
                  <a:pt x="445653" y="1764865"/>
                  <a:pt x="463796" y="1756099"/>
                  <a:pt x="482546" y="1757073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2052226" y="1519133"/>
                </a:moveTo>
                <a:cubicBezTo>
                  <a:pt x="2058947" y="1517866"/>
                  <a:pt x="2066983" y="1518013"/>
                  <a:pt x="2076335" y="1519571"/>
                </a:cubicBezTo>
                <a:cubicBezTo>
                  <a:pt x="2076335" y="1525805"/>
                  <a:pt x="2078672" y="1533598"/>
                  <a:pt x="2083348" y="1542949"/>
                </a:cubicBezTo>
                <a:cubicBezTo>
                  <a:pt x="2088024" y="1552300"/>
                  <a:pt x="2090361" y="1560872"/>
                  <a:pt x="2090361" y="1568665"/>
                </a:cubicBezTo>
                <a:cubicBezTo>
                  <a:pt x="2080231" y="1578016"/>
                  <a:pt x="2069906" y="1582691"/>
                  <a:pt x="2059386" y="1582691"/>
                </a:cubicBezTo>
                <a:cubicBezTo>
                  <a:pt x="2048865" y="1582691"/>
                  <a:pt x="2038150" y="1578016"/>
                  <a:pt x="2027241" y="1568665"/>
                </a:cubicBezTo>
                <a:cubicBezTo>
                  <a:pt x="2023734" y="1539443"/>
                  <a:pt x="2032062" y="1522931"/>
                  <a:pt x="2052226" y="1519133"/>
                </a:cubicBezTo>
                <a:close/>
                <a:moveTo>
                  <a:pt x="2162833" y="1372290"/>
                </a:move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cubicBezTo>
                  <a:pt x="2091140" y="1454891"/>
                  <a:pt x="2095816" y="1431514"/>
                  <a:pt x="2106726" y="1409694"/>
                </a:cubicBezTo>
                <a:cubicBezTo>
                  <a:pt x="2120753" y="1387875"/>
                  <a:pt x="2139455" y="1375407"/>
                  <a:pt x="2162833" y="1372290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cubicBezTo>
                  <a:pt x="2129325" y="591464"/>
                  <a:pt x="2111402" y="586789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0064" y="415685"/>
                </a:lnTo>
                <a:lnTo>
                  <a:pt x="1670271" y="448923"/>
                </a:lnTo>
                <a:cubicBezTo>
                  <a:pt x="1801616" y="539175"/>
                  <a:pt x="1905968" y="666980"/>
                  <a:pt x="1968434" y="817191"/>
                </a:cubicBezTo>
                <a:lnTo>
                  <a:pt x="2011563" y="958507"/>
                </a:lnTo>
                <a:lnTo>
                  <a:pt x="2015551" y="956161"/>
                </a:lnTo>
                <a:cubicBezTo>
                  <a:pt x="2065424" y="963954"/>
                  <a:pt x="2094258" y="992786"/>
                  <a:pt x="2102050" y="1042660"/>
                </a:cubicBezTo>
                <a:cubicBezTo>
                  <a:pt x="2088023" y="1062141"/>
                  <a:pt x="2071853" y="1075973"/>
                  <a:pt x="2053541" y="1084156"/>
                </a:cubicBezTo>
                <a:lnTo>
                  <a:pt x="2030501" y="1090523"/>
                </a:lnTo>
                <a:lnTo>
                  <a:pt x="2033106" y="1143000"/>
                </a:lnTo>
                <a:lnTo>
                  <a:pt x="2031870" y="1167898"/>
                </a:lnTo>
                <a:lnTo>
                  <a:pt x="2091172" y="1093138"/>
                </a:lnTo>
                <a:cubicBezTo>
                  <a:pt x="2145525" y="1014822"/>
                  <a:pt x="2177962" y="934752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cubicBezTo>
                  <a:pt x="2184587" y="1198144"/>
                  <a:pt x="2152636" y="1195027"/>
                  <a:pt x="2118349" y="1187234"/>
                </a:cubicBezTo>
                <a:cubicBezTo>
                  <a:pt x="2094971" y="1182558"/>
                  <a:pt x="2075879" y="1178857"/>
                  <a:pt x="2061072" y="1176129"/>
                </a:cubicBezTo>
                <a:lnTo>
                  <a:pt x="2031704" y="1171235"/>
                </a:lnTo>
                <a:lnTo>
                  <a:pt x="2028857" y="1228581"/>
                </a:lnTo>
                <a:lnTo>
                  <a:pt x="2023352" y="1265271"/>
                </a:lnTo>
                <a:lnTo>
                  <a:pt x="2024611" y="1276732"/>
                </a:lnTo>
                <a:cubicBezTo>
                  <a:pt x="2025585" y="1291733"/>
                  <a:pt x="2025682" y="1304883"/>
                  <a:pt x="2024903" y="1316182"/>
                </a:cubicBezTo>
                <a:cubicBezTo>
                  <a:pt x="2022565" y="1350470"/>
                  <a:pt x="2013603" y="1381446"/>
                  <a:pt x="1998018" y="1409110"/>
                </a:cubicBezTo>
                <a:lnTo>
                  <a:pt x="1978424" y="1436078"/>
                </a:lnTo>
                <a:lnTo>
                  <a:pt x="1968434" y="1468809"/>
                </a:lnTo>
                <a:cubicBezTo>
                  <a:pt x="1947612" y="1518880"/>
                  <a:pt x="1922136" y="1566460"/>
                  <a:pt x="1892557" y="1610991"/>
                </a:cubicBezTo>
                <a:lnTo>
                  <a:pt x="1830505" y="1687485"/>
                </a:lnTo>
                <a:lnTo>
                  <a:pt x="1828528" y="1701919"/>
                </a:lnTo>
                <a:cubicBezTo>
                  <a:pt x="1819176" y="1731532"/>
                  <a:pt x="1803591" y="1750234"/>
                  <a:pt x="1781771" y="1758027"/>
                </a:cubicBezTo>
                <a:lnTo>
                  <a:pt x="1765311" y="1757321"/>
                </a:lnTo>
                <a:lnTo>
                  <a:pt x="1670271" y="1837077"/>
                </a:lnTo>
                <a:cubicBezTo>
                  <a:pt x="1538926" y="1927329"/>
                  <a:pt x="1380587" y="1980028"/>
                  <a:pt x="1210146" y="1980028"/>
                </a:cubicBezTo>
                <a:cubicBezTo>
                  <a:pt x="1153333" y="1980028"/>
                  <a:pt x="1097864" y="1974173"/>
                  <a:pt x="1044291" y="1963023"/>
                </a:cubicBezTo>
                <a:lnTo>
                  <a:pt x="1009100" y="1953819"/>
                </a:lnTo>
                <a:lnTo>
                  <a:pt x="1010231" y="1963384"/>
                </a:lnTo>
                <a:cubicBezTo>
                  <a:pt x="1016466" y="2021050"/>
                  <a:pt x="1020362" y="2053779"/>
                  <a:pt x="1021921" y="2061572"/>
                </a:cubicBezTo>
                <a:cubicBezTo>
                  <a:pt x="1026596" y="2134822"/>
                  <a:pt x="1008673" y="2180800"/>
                  <a:pt x="968151" y="2199502"/>
                </a:cubicBezTo>
                <a:cubicBezTo>
                  <a:pt x="933863" y="2187033"/>
                  <a:pt x="913603" y="2151187"/>
                  <a:pt x="907368" y="2091963"/>
                </a:cubicBezTo>
                <a:cubicBezTo>
                  <a:pt x="905810" y="2073260"/>
                  <a:pt x="905031" y="2046765"/>
                  <a:pt x="905031" y="2012478"/>
                </a:cubicBezTo>
                <a:cubicBezTo>
                  <a:pt x="906589" y="1970397"/>
                  <a:pt x="906589" y="1943123"/>
                  <a:pt x="905031" y="1930655"/>
                </a:cubicBezTo>
                <a:cubicBezTo>
                  <a:pt x="886328" y="1936889"/>
                  <a:pt x="866067" y="1938447"/>
                  <a:pt x="844248" y="1935330"/>
                </a:cubicBezTo>
                <a:cubicBezTo>
                  <a:pt x="811519" y="1930655"/>
                  <a:pt x="795154" y="1912731"/>
                  <a:pt x="795154" y="1881561"/>
                </a:cubicBezTo>
                <a:lnTo>
                  <a:pt x="810229" y="1870315"/>
                </a:lnTo>
                <a:lnTo>
                  <a:pt x="750022" y="1837077"/>
                </a:lnTo>
                <a:cubicBezTo>
                  <a:pt x="618676" y="1746825"/>
                  <a:pt x="514325" y="1619020"/>
                  <a:pt x="451858" y="1468809"/>
                </a:cubicBezTo>
                <a:lnTo>
                  <a:pt x="408729" y="1327494"/>
                </a:lnTo>
                <a:lnTo>
                  <a:pt x="404742" y="1329840"/>
                </a:lnTo>
                <a:cubicBezTo>
                  <a:pt x="354869" y="1322047"/>
                  <a:pt x="326035" y="1293214"/>
                  <a:pt x="318242" y="1243341"/>
                </a:cubicBezTo>
                <a:cubicBezTo>
                  <a:pt x="332270" y="1223859"/>
                  <a:pt x="348439" y="1210027"/>
                  <a:pt x="366752" y="1201845"/>
                </a:cubicBezTo>
                <a:lnTo>
                  <a:pt x="389791" y="1195478"/>
                </a:lnTo>
                <a:lnTo>
                  <a:pt x="387186" y="1143000"/>
                </a:lnTo>
                <a:lnTo>
                  <a:pt x="388422" y="1118105"/>
                </a:lnTo>
                <a:lnTo>
                  <a:pt x="329121" y="1192863"/>
                </a:lnTo>
                <a:cubicBezTo>
                  <a:pt x="274767" y="1271180"/>
                  <a:pt x="242330" y="1351249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cubicBezTo>
                  <a:pt x="325322" y="1103442"/>
                  <a:pt x="344414" y="1107144"/>
                  <a:pt x="359220" y="1109871"/>
                </a:cubicBezTo>
                <a:lnTo>
                  <a:pt x="388588" y="1114766"/>
                </a:lnTo>
                <a:lnTo>
                  <a:pt x="391435" y="1057419"/>
                </a:lnTo>
                <a:lnTo>
                  <a:pt x="396941" y="1020726"/>
                </a:lnTo>
                <a:lnTo>
                  <a:pt x="395683" y="1009269"/>
                </a:lnTo>
                <a:cubicBezTo>
                  <a:pt x="394709" y="994269"/>
                  <a:pt x="394611" y="981118"/>
                  <a:pt x="395391" y="969819"/>
                </a:cubicBezTo>
                <a:cubicBezTo>
                  <a:pt x="397728" y="935531"/>
                  <a:pt x="406690" y="904555"/>
                  <a:pt x="422275" y="876891"/>
                </a:cubicBezTo>
                <a:lnTo>
                  <a:pt x="441868" y="849926"/>
                </a:lnTo>
                <a:lnTo>
                  <a:pt x="451858" y="817191"/>
                </a:lnTo>
                <a:cubicBezTo>
                  <a:pt x="472681" y="767121"/>
                  <a:pt x="498156" y="719540"/>
                  <a:pt x="527735" y="675010"/>
                </a:cubicBezTo>
                <a:lnTo>
                  <a:pt x="589789" y="598514"/>
                </a:lnTo>
                <a:lnTo>
                  <a:pt x="591766" y="584082"/>
                </a:lnTo>
                <a:cubicBezTo>
                  <a:pt x="601117" y="554469"/>
                  <a:pt x="616702" y="535767"/>
                  <a:pt x="638521" y="527974"/>
                </a:cubicBezTo>
                <a:lnTo>
                  <a:pt x="654981" y="528680"/>
                </a:lnTo>
                <a:lnTo>
                  <a:pt x="750022" y="448923"/>
                </a:lnTo>
                <a:cubicBezTo>
                  <a:pt x="881367" y="358671"/>
                  <a:pt x="103970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960260" y="1642951"/>
            <a:ext cx="1891476" cy="2440745"/>
          </a:xfrm>
          <a:custGeom>
            <a:avLst/>
            <a:gdLst>
              <a:gd name="connsiteX0" fmla="*/ 326724 w 1891476"/>
              <a:gd name="connsiteY0" fmla="*/ 2387359 h 2440745"/>
              <a:gd name="connsiteX1" fmla="*/ 326724 w 1891476"/>
              <a:gd name="connsiteY1" fmla="*/ 2412984 h 2440745"/>
              <a:gd name="connsiteX2" fmla="*/ 301099 w 1891476"/>
              <a:gd name="connsiteY2" fmla="*/ 2393765 h 2440745"/>
              <a:gd name="connsiteX3" fmla="*/ 326724 w 1891476"/>
              <a:gd name="connsiteY3" fmla="*/ 2387359 h 2440745"/>
              <a:gd name="connsiteX4" fmla="*/ 549345 w 1891476"/>
              <a:gd name="connsiteY4" fmla="*/ 2374546 h 2440745"/>
              <a:gd name="connsiteX5" fmla="*/ 582979 w 1891476"/>
              <a:gd name="connsiteY5" fmla="*/ 2374546 h 2440745"/>
              <a:gd name="connsiteX6" fmla="*/ 586182 w 1891476"/>
              <a:gd name="connsiteY6" fmla="*/ 2387359 h 2440745"/>
              <a:gd name="connsiteX7" fmla="*/ 589385 w 1891476"/>
              <a:gd name="connsiteY7" fmla="*/ 2400172 h 2440745"/>
              <a:gd name="connsiteX8" fmla="*/ 555751 w 1891476"/>
              <a:gd name="connsiteY8" fmla="*/ 2406578 h 2440745"/>
              <a:gd name="connsiteX9" fmla="*/ 576572 w 1891476"/>
              <a:gd name="connsiteY9" fmla="*/ 2427398 h 2440745"/>
              <a:gd name="connsiteX10" fmla="*/ 549345 w 1891476"/>
              <a:gd name="connsiteY10" fmla="*/ 2440211 h 2440745"/>
              <a:gd name="connsiteX11" fmla="*/ 546142 w 1891476"/>
              <a:gd name="connsiteY11" fmla="*/ 2420993 h 2440745"/>
              <a:gd name="connsiteX12" fmla="*/ 536532 w 1891476"/>
              <a:gd name="connsiteY12" fmla="*/ 2406578 h 2440745"/>
              <a:gd name="connsiteX13" fmla="*/ 549345 w 1891476"/>
              <a:gd name="connsiteY13" fmla="*/ 2374546 h 2440745"/>
              <a:gd name="connsiteX14" fmla="*/ 1238028 w 1891476"/>
              <a:gd name="connsiteY14" fmla="*/ 2368140 h 2440745"/>
              <a:gd name="connsiteX15" fmla="*/ 1246036 w 1891476"/>
              <a:gd name="connsiteY15" fmla="*/ 2385757 h 2440745"/>
              <a:gd name="connsiteX16" fmla="*/ 1263654 w 1891476"/>
              <a:gd name="connsiteY16" fmla="*/ 2393765 h 2440745"/>
              <a:gd name="connsiteX17" fmla="*/ 1238028 w 1891476"/>
              <a:gd name="connsiteY17" fmla="*/ 2393765 h 2440745"/>
              <a:gd name="connsiteX18" fmla="*/ 1238028 w 1891476"/>
              <a:gd name="connsiteY18" fmla="*/ 2368140 h 2440745"/>
              <a:gd name="connsiteX19" fmla="*/ 824819 w 1891476"/>
              <a:gd name="connsiteY19" fmla="*/ 2368140 h 2440745"/>
              <a:gd name="connsiteX20" fmla="*/ 840834 w 1891476"/>
              <a:gd name="connsiteY20" fmla="*/ 2371343 h 2440745"/>
              <a:gd name="connsiteX21" fmla="*/ 858452 w 1891476"/>
              <a:gd name="connsiteY21" fmla="*/ 2374546 h 2440745"/>
              <a:gd name="connsiteX22" fmla="*/ 844037 w 1891476"/>
              <a:gd name="connsiteY22" fmla="*/ 2390562 h 2440745"/>
              <a:gd name="connsiteX23" fmla="*/ 831225 w 1891476"/>
              <a:gd name="connsiteY23" fmla="*/ 2392163 h 2440745"/>
              <a:gd name="connsiteX24" fmla="*/ 818412 w 1891476"/>
              <a:gd name="connsiteY24" fmla="*/ 2393765 h 2440745"/>
              <a:gd name="connsiteX25" fmla="*/ 824819 w 1891476"/>
              <a:gd name="connsiteY25" fmla="*/ 2368140 h 2440745"/>
              <a:gd name="connsiteX26" fmla="*/ 707903 w 1891476"/>
              <a:gd name="connsiteY26" fmla="*/ 2355327 h 2440745"/>
              <a:gd name="connsiteX27" fmla="*/ 727121 w 1891476"/>
              <a:gd name="connsiteY27" fmla="*/ 2380953 h 2440745"/>
              <a:gd name="connsiteX28" fmla="*/ 714309 w 1891476"/>
              <a:gd name="connsiteY28" fmla="*/ 2387359 h 2440745"/>
              <a:gd name="connsiteX29" fmla="*/ 699895 w 1891476"/>
              <a:gd name="connsiteY29" fmla="*/ 2393765 h 2440745"/>
              <a:gd name="connsiteX30" fmla="*/ 699895 w 1891476"/>
              <a:gd name="connsiteY30" fmla="*/ 2377750 h 2440745"/>
              <a:gd name="connsiteX31" fmla="*/ 707903 w 1891476"/>
              <a:gd name="connsiteY31" fmla="*/ 2355327 h 2440745"/>
              <a:gd name="connsiteX32" fmla="*/ 825619 w 1891476"/>
              <a:gd name="connsiteY32" fmla="*/ 2320092 h 2440745"/>
              <a:gd name="connsiteX33" fmla="*/ 831225 w 1891476"/>
              <a:gd name="connsiteY33" fmla="*/ 2328100 h 2440745"/>
              <a:gd name="connsiteX34" fmla="*/ 844037 w 1891476"/>
              <a:gd name="connsiteY34" fmla="*/ 2361733 h 2440745"/>
              <a:gd name="connsiteX35" fmla="*/ 805599 w 1891476"/>
              <a:gd name="connsiteY35" fmla="*/ 2355327 h 2440745"/>
              <a:gd name="connsiteX36" fmla="*/ 805599 w 1891476"/>
              <a:gd name="connsiteY36" fmla="*/ 2328100 h 2440745"/>
              <a:gd name="connsiteX37" fmla="*/ 825619 w 1891476"/>
              <a:gd name="connsiteY37" fmla="*/ 2320092 h 2440745"/>
              <a:gd name="connsiteX38" fmla="*/ 1093885 w 1891476"/>
              <a:gd name="connsiteY38" fmla="*/ 2302474 h 2440745"/>
              <a:gd name="connsiteX39" fmla="*/ 1119510 w 1891476"/>
              <a:gd name="connsiteY39" fmla="*/ 2302474 h 2440745"/>
              <a:gd name="connsiteX40" fmla="*/ 1113105 w 1891476"/>
              <a:gd name="connsiteY40" fmla="*/ 2328100 h 2440745"/>
              <a:gd name="connsiteX41" fmla="*/ 1105097 w 1891476"/>
              <a:gd name="connsiteY41" fmla="*/ 2324897 h 2440745"/>
              <a:gd name="connsiteX42" fmla="*/ 1097088 w 1891476"/>
              <a:gd name="connsiteY42" fmla="*/ 2321694 h 2440745"/>
              <a:gd name="connsiteX43" fmla="*/ 1093885 w 1891476"/>
              <a:gd name="connsiteY43" fmla="*/ 2302474 h 2440745"/>
              <a:gd name="connsiteX44" fmla="*/ 1028220 w 1891476"/>
              <a:gd name="connsiteY44" fmla="*/ 2236810 h 2440745"/>
              <a:gd name="connsiteX45" fmla="*/ 1060252 w 1891476"/>
              <a:gd name="connsiteY45" fmla="*/ 2256029 h 2440745"/>
              <a:gd name="connsiteX46" fmla="*/ 1009001 w 1891476"/>
              <a:gd name="connsiteY46" fmla="*/ 2268841 h 2440745"/>
              <a:gd name="connsiteX47" fmla="*/ 1028220 w 1891476"/>
              <a:gd name="connsiteY47" fmla="*/ 2236810 h 2440745"/>
              <a:gd name="connsiteX48" fmla="*/ 1213004 w 1891476"/>
              <a:gd name="connsiteY48" fmla="*/ 2217191 h 2440745"/>
              <a:gd name="connsiteX49" fmla="*/ 1223614 w 1891476"/>
              <a:gd name="connsiteY49" fmla="*/ 2217591 h 2440745"/>
              <a:gd name="connsiteX50" fmla="*/ 1223614 w 1891476"/>
              <a:gd name="connsiteY50" fmla="*/ 2243216 h 2440745"/>
              <a:gd name="connsiteX51" fmla="*/ 1210801 w 1891476"/>
              <a:gd name="connsiteY51" fmla="*/ 2236810 h 2440745"/>
              <a:gd name="connsiteX52" fmla="*/ 1197988 w 1891476"/>
              <a:gd name="connsiteY52" fmla="*/ 2230403 h 2440745"/>
              <a:gd name="connsiteX53" fmla="*/ 1213004 w 1891476"/>
              <a:gd name="connsiteY53" fmla="*/ 2217191 h 2440745"/>
              <a:gd name="connsiteX54" fmla="*/ 542939 w 1891476"/>
              <a:gd name="connsiteY54" fmla="*/ 2211184 h 2440745"/>
              <a:gd name="connsiteX55" fmla="*/ 570166 w 1891476"/>
              <a:gd name="connsiteY55" fmla="*/ 2217591 h 2440745"/>
              <a:gd name="connsiteX56" fmla="*/ 565361 w 1891476"/>
              <a:gd name="connsiteY56" fmla="*/ 2225598 h 2440745"/>
              <a:gd name="connsiteX57" fmla="*/ 562158 w 1891476"/>
              <a:gd name="connsiteY57" fmla="*/ 2232005 h 2440745"/>
              <a:gd name="connsiteX58" fmla="*/ 542939 w 1891476"/>
              <a:gd name="connsiteY58" fmla="*/ 2236810 h 2440745"/>
              <a:gd name="connsiteX59" fmla="*/ 1047439 w 1891476"/>
              <a:gd name="connsiteY59" fmla="*/ 2196770 h 2440745"/>
              <a:gd name="connsiteX60" fmla="*/ 1073065 w 1891476"/>
              <a:gd name="connsiteY60" fmla="*/ 2217591 h 2440745"/>
              <a:gd name="connsiteX61" fmla="*/ 1047439 w 1891476"/>
              <a:gd name="connsiteY61" fmla="*/ 2219192 h 2440745"/>
              <a:gd name="connsiteX62" fmla="*/ 1047439 w 1891476"/>
              <a:gd name="connsiteY62" fmla="*/ 2196770 h 2440745"/>
              <a:gd name="connsiteX63" fmla="*/ 962555 w 1891476"/>
              <a:gd name="connsiteY63" fmla="*/ 2177550 h 2440745"/>
              <a:gd name="connsiteX64" fmla="*/ 973766 w 1891476"/>
              <a:gd name="connsiteY64" fmla="*/ 2180754 h 2440745"/>
              <a:gd name="connsiteX65" fmla="*/ 981774 w 1891476"/>
              <a:gd name="connsiteY65" fmla="*/ 2183958 h 2440745"/>
              <a:gd name="connsiteX66" fmla="*/ 956149 w 1891476"/>
              <a:gd name="connsiteY66" fmla="*/ 2217591 h 2440745"/>
              <a:gd name="connsiteX67" fmla="*/ 962555 w 1891476"/>
              <a:gd name="connsiteY67" fmla="*/ 2177550 h 2440745"/>
              <a:gd name="connsiteX68" fmla="*/ 1273264 w 1891476"/>
              <a:gd name="connsiteY68" fmla="*/ 2166340 h 2440745"/>
              <a:gd name="connsiteX69" fmla="*/ 1282872 w 1891476"/>
              <a:gd name="connsiteY69" fmla="*/ 2183958 h 2440745"/>
              <a:gd name="connsiteX70" fmla="*/ 1260451 w 1891476"/>
              <a:gd name="connsiteY70" fmla="*/ 2188762 h 2440745"/>
              <a:gd name="connsiteX71" fmla="*/ 1250841 w 1891476"/>
              <a:gd name="connsiteY71" fmla="*/ 2171145 h 2440745"/>
              <a:gd name="connsiteX72" fmla="*/ 1273264 w 1891476"/>
              <a:gd name="connsiteY72" fmla="*/ 2166340 h 2440745"/>
              <a:gd name="connsiteX73" fmla="*/ 844037 w 1891476"/>
              <a:gd name="connsiteY73" fmla="*/ 2151925 h 2440745"/>
              <a:gd name="connsiteX74" fmla="*/ 856850 w 1891476"/>
              <a:gd name="connsiteY74" fmla="*/ 2155129 h 2440745"/>
              <a:gd name="connsiteX75" fmla="*/ 871265 w 1891476"/>
              <a:gd name="connsiteY75" fmla="*/ 2158332 h 2440745"/>
              <a:gd name="connsiteX76" fmla="*/ 853647 w 1891476"/>
              <a:gd name="connsiteY76" fmla="*/ 2171145 h 2440745"/>
              <a:gd name="connsiteX77" fmla="*/ 831225 w 1891476"/>
              <a:gd name="connsiteY77" fmla="*/ 2177550 h 2440745"/>
              <a:gd name="connsiteX78" fmla="*/ 837631 w 1891476"/>
              <a:gd name="connsiteY78" fmla="*/ 2164738 h 2440745"/>
              <a:gd name="connsiteX79" fmla="*/ 844037 w 1891476"/>
              <a:gd name="connsiteY79" fmla="*/ 2151925 h 2440745"/>
              <a:gd name="connsiteX80" fmla="*/ 771966 w 1891476"/>
              <a:gd name="connsiteY80" fmla="*/ 2145519 h 2440745"/>
              <a:gd name="connsiteX81" fmla="*/ 786381 w 1891476"/>
              <a:gd name="connsiteY81" fmla="*/ 2145519 h 2440745"/>
              <a:gd name="connsiteX82" fmla="*/ 792787 w 1891476"/>
              <a:gd name="connsiteY82" fmla="*/ 2159933 h 2440745"/>
              <a:gd name="connsiteX83" fmla="*/ 786381 w 1891476"/>
              <a:gd name="connsiteY83" fmla="*/ 2177550 h 2440745"/>
              <a:gd name="connsiteX84" fmla="*/ 765559 w 1891476"/>
              <a:gd name="connsiteY84" fmla="*/ 2171145 h 2440745"/>
              <a:gd name="connsiteX85" fmla="*/ 771966 w 1891476"/>
              <a:gd name="connsiteY85" fmla="*/ 2145519 h 2440745"/>
              <a:gd name="connsiteX86" fmla="*/ 994587 w 1891476"/>
              <a:gd name="connsiteY86" fmla="*/ 2132707 h 2440745"/>
              <a:gd name="connsiteX87" fmla="*/ 1047439 w 1891476"/>
              <a:gd name="connsiteY87" fmla="*/ 2164738 h 2440745"/>
              <a:gd name="connsiteX88" fmla="*/ 1010603 w 1891476"/>
              <a:gd name="connsiteY88" fmla="*/ 2166340 h 2440745"/>
              <a:gd name="connsiteX89" fmla="*/ 994587 w 1891476"/>
              <a:gd name="connsiteY89" fmla="*/ 2132707 h 2440745"/>
              <a:gd name="connsiteX90" fmla="*/ 1093885 w 1891476"/>
              <a:gd name="connsiteY90" fmla="*/ 2118292 h 2440745"/>
              <a:gd name="connsiteX91" fmla="*/ 1093885 w 1891476"/>
              <a:gd name="connsiteY91" fmla="*/ 2145519 h 2440745"/>
              <a:gd name="connsiteX92" fmla="*/ 1066658 w 1891476"/>
              <a:gd name="connsiteY92" fmla="*/ 2145519 h 2440745"/>
              <a:gd name="connsiteX93" fmla="*/ 1061854 w 1891476"/>
              <a:gd name="connsiteY93" fmla="*/ 2134709 h 2440745"/>
              <a:gd name="connsiteX94" fmla="*/ 1060593 w 1891476"/>
              <a:gd name="connsiteY94" fmla="*/ 2121792 h 2440745"/>
              <a:gd name="connsiteX95" fmla="*/ 1061228 w 1891476"/>
              <a:gd name="connsiteY95" fmla="*/ 2122046 h 2440745"/>
              <a:gd name="connsiteX96" fmla="*/ 1093885 w 1891476"/>
              <a:gd name="connsiteY96" fmla="*/ 2118292 h 2440745"/>
              <a:gd name="connsiteX97" fmla="*/ 1060252 w 1891476"/>
              <a:gd name="connsiteY97" fmla="*/ 2118292 h 2440745"/>
              <a:gd name="connsiteX98" fmla="*/ 1060593 w 1891476"/>
              <a:gd name="connsiteY98" fmla="*/ 2121792 h 2440745"/>
              <a:gd name="connsiteX99" fmla="*/ 1059351 w 1891476"/>
              <a:gd name="connsiteY99" fmla="*/ 2121295 h 2440745"/>
              <a:gd name="connsiteX100" fmla="*/ 1060252 w 1891476"/>
              <a:gd name="connsiteY100" fmla="*/ 2118292 h 2440745"/>
              <a:gd name="connsiteX101" fmla="*/ 779974 w 1891476"/>
              <a:gd name="connsiteY101" fmla="*/ 2113487 h 2440745"/>
              <a:gd name="connsiteX102" fmla="*/ 792787 w 1891476"/>
              <a:gd name="connsiteY102" fmla="*/ 2132707 h 2440745"/>
              <a:gd name="connsiteX103" fmla="*/ 759153 w 1891476"/>
              <a:gd name="connsiteY103" fmla="*/ 2124699 h 2440745"/>
              <a:gd name="connsiteX104" fmla="*/ 779974 w 1891476"/>
              <a:gd name="connsiteY104" fmla="*/ 2113487 h 2440745"/>
              <a:gd name="connsiteX105" fmla="*/ 1000993 w 1891476"/>
              <a:gd name="connsiteY105" fmla="*/ 2105479 h 2440745"/>
              <a:gd name="connsiteX106" fmla="*/ 1028220 w 1891476"/>
              <a:gd name="connsiteY106" fmla="*/ 2105479 h 2440745"/>
              <a:gd name="connsiteX107" fmla="*/ 1015407 w 1891476"/>
              <a:gd name="connsiteY107" fmla="*/ 2124699 h 2440745"/>
              <a:gd name="connsiteX108" fmla="*/ 1000993 w 1891476"/>
              <a:gd name="connsiteY108" fmla="*/ 2105479 h 2440745"/>
              <a:gd name="connsiteX109" fmla="*/ 864858 w 1891476"/>
              <a:gd name="connsiteY109" fmla="*/ 2086260 h 2440745"/>
              <a:gd name="connsiteX110" fmla="*/ 922515 w 1891476"/>
              <a:gd name="connsiteY110" fmla="*/ 2158332 h 2440745"/>
              <a:gd name="connsiteX111" fmla="*/ 864858 w 1891476"/>
              <a:gd name="connsiteY111" fmla="*/ 2086260 h 2440745"/>
              <a:gd name="connsiteX112" fmla="*/ 504501 w 1891476"/>
              <a:gd name="connsiteY112" fmla="*/ 2086260 h 2440745"/>
              <a:gd name="connsiteX113" fmla="*/ 523720 w 1891476"/>
              <a:gd name="connsiteY113" fmla="*/ 2092667 h 2440745"/>
              <a:gd name="connsiteX114" fmla="*/ 510907 w 1891476"/>
              <a:gd name="connsiteY114" fmla="*/ 2105479 h 2440745"/>
              <a:gd name="connsiteX115" fmla="*/ 491688 w 1891476"/>
              <a:gd name="connsiteY115" fmla="*/ 2099073 h 2440745"/>
              <a:gd name="connsiteX116" fmla="*/ 504501 w 1891476"/>
              <a:gd name="connsiteY116" fmla="*/ 2086260 h 2440745"/>
              <a:gd name="connsiteX117" fmla="*/ 778372 w 1891476"/>
              <a:gd name="connsiteY117" fmla="*/ 2079854 h 2440745"/>
              <a:gd name="connsiteX118" fmla="*/ 799193 w 1891476"/>
              <a:gd name="connsiteY118" fmla="*/ 2079854 h 2440745"/>
              <a:gd name="connsiteX119" fmla="*/ 786381 w 1891476"/>
              <a:gd name="connsiteY119" fmla="*/ 2092667 h 2440745"/>
              <a:gd name="connsiteX120" fmla="*/ 792787 w 1891476"/>
              <a:gd name="connsiteY120" fmla="*/ 2099073 h 2440745"/>
              <a:gd name="connsiteX121" fmla="*/ 765559 w 1891476"/>
              <a:gd name="connsiteY121" fmla="*/ 2105479 h 2440745"/>
              <a:gd name="connsiteX122" fmla="*/ 771966 w 1891476"/>
              <a:gd name="connsiteY122" fmla="*/ 2092667 h 2440745"/>
              <a:gd name="connsiteX123" fmla="*/ 778372 w 1891476"/>
              <a:gd name="connsiteY123" fmla="*/ 2079854 h 2440745"/>
              <a:gd name="connsiteX124" fmla="*/ 981574 w 1891476"/>
              <a:gd name="connsiteY124" fmla="*/ 2066240 h 2440745"/>
              <a:gd name="connsiteX125" fmla="*/ 981774 w 1891476"/>
              <a:gd name="connsiteY125" fmla="*/ 2067041 h 2440745"/>
              <a:gd name="connsiteX126" fmla="*/ 981052 w 1891476"/>
              <a:gd name="connsiteY126" fmla="*/ 2066937 h 2440745"/>
              <a:gd name="connsiteX127" fmla="*/ 952145 w 1891476"/>
              <a:gd name="connsiteY127" fmla="*/ 2063838 h 2440745"/>
              <a:gd name="connsiteX128" fmla="*/ 965158 w 1891476"/>
              <a:gd name="connsiteY128" fmla="*/ 2064639 h 2440745"/>
              <a:gd name="connsiteX129" fmla="*/ 981052 w 1891476"/>
              <a:gd name="connsiteY129" fmla="*/ 2066937 h 2440745"/>
              <a:gd name="connsiteX130" fmla="*/ 980973 w 1891476"/>
              <a:gd name="connsiteY130" fmla="*/ 2067041 h 2440745"/>
              <a:gd name="connsiteX131" fmla="*/ 968961 w 1891476"/>
              <a:gd name="connsiteY131" fmla="*/ 2105479 h 2440745"/>
              <a:gd name="connsiteX132" fmla="*/ 952946 w 1891476"/>
              <a:gd name="connsiteY132" fmla="*/ 2086260 h 2440745"/>
              <a:gd name="connsiteX133" fmla="*/ 936930 w 1891476"/>
              <a:gd name="connsiteY133" fmla="*/ 2067041 h 2440745"/>
              <a:gd name="connsiteX134" fmla="*/ 952145 w 1891476"/>
              <a:gd name="connsiteY134" fmla="*/ 2063838 h 2440745"/>
              <a:gd name="connsiteX135" fmla="*/ 1028220 w 1891476"/>
              <a:gd name="connsiteY135" fmla="*/ 2060635 h 2440745"/>
              <a:gd name="connsiteX136" fmla="*/ 1020212 w 1891476"/>
              <a:gd name="connsiteY136" fmla="*/ 2081456 h 2440745"/>
              <a:gd name="connsiteX137" fmla="*/ 1021814 w 1891476"/>
              <a:gd name="connsiteY137" fmla="*/ 2099073 h 2440745"/>
              <a:gd name="connsiteX138" fmla="*/ 1009001 w 1891476"/>
              <a:gd name="connsiteY138" fmla="*/ 2095870 h 2440745"/>
              <a:gd name="connsiteX139" fmla="*/ 994587 w 1891476"/>
              <a:gd name="connsiteY139" fmla="*/ 2092667 h 2440745"/>
              <a:gd name="connsiteX140" fmla="*/ 1028220 w 1891476"/>
              <a:gd name="connsiteY140" fmla="*/ 2060635 h 2440745"/>
              <a:gd name="connsiteX141" fmla="*/ 733528 w 1891476"/>
              <a:gd name="connsiteY141" fmla="*/ 2054229 h 2440745"/>
              <a:gd name="connsiteX142" fmla="*/ 765559 w 1891476"/>
              <a:gd name="connsiteY142" fmla="*/ 2073448 h 2440745"/>
              <a:gd name="connsiteX143" fmla="*/ 755950 w 1891476"/>
              <a:gd name="connsiteY143" fmla="*/ 2070244 h 2440745"/>
              <a:gd name="connsiteX144" fmla="*/ 746341 w 1891476"/>
              <a:gd name="connsiteY144" fmla="*/ 2067041 h 2440745"/>
              <a:gd name="connsiteX145" fmla="*/ 735129 w 1891476"/>
              <a:gd name="connsiteY145" fmla="*/ 2081456 h 2440745"/>
              <a:gd name="connsiteX146" fmla="*/ 720715 w 1891476"/>
              <a:gd name="connsiteY146" fmla="*/ 2079854 h 2440745"/>
              <a:gd name="connsiteX147" fmla="*/ 727121 w 1891476"/>
              <a:gd name="connsiteY147" fmla="*/ 2067041 h 2440745"/>
              <a:gd name="connsiteX148" fmla="*/ 733528 w 1891476"/>
              <a:gd name="connsiteY148" fmla="*/ 2054229 h 2440745"/>
              <a:gd name="connsiteX149" fmla="*/ 1295685 w 1891476"/>
              <a:gd name="connsiteY149" fmla="*/ 2035009 h 2440745"/>
              <a:gd name="connsiteX150" fmla="*/ 1310100 w 1891476"/>
              <a:gd name="connsiteY150" fmla="*/ 2054229 h 2440745"/>
              <a:gd name="connsiteX151" fmla="*/ 1282872 w 1891476"/>
              <a:gd name="connsiteY151" fmla="*/ 2054229 h 2440745"/>
              <a:gd name="connsiteX152" fmla="*/ 1295685 w 1891476"/>
              <a:gd name="connsiteY152" fmla="*/ 2035009 h 2440745"/>
              <a:gd name="connsiteX153" fmla="*/ 1060252 w 1891476"/>
              <a:gd name="connsiteY153" fmla="*/ 2020595 h 2440745"/>
              <a:gd name="connsiteX154" fmla="*/ 1073065 w 1891476"/>
              <a:gd name="connsiteY154" fmla="*/ 2060635 h 2440745"/>
              <a:gd name="connsiteX155" fmla="*/ 1028220 w 1891476"/>
              <a:gd name="connsiteY155" fmla="*/ 2039814 h 2440745"/>
              <a:gd name="connsiteX156" fmla="*/ 1053846 w 1891476"/>
              <a:gd name="connsiteY156" fmla="*/ 2039814 h 2440745"/>
              <a:gd name="connsiteX157" fmla="*/ 1060252 w 1891476"/>
              <a:gd name="connsiteY157" fmla="*/ 2020595 h 2440745"/>
              <a:gd name="connsiteX158" fmla="*/ 538535 w 1891476"/>
              <a:gd name="connsiteY158" fmla="*/ 2013789 h 2440745"/>
              <a:gd name="connsiteX159" fmla="*/ 549345 w 1891476"/>
              <a:gd name="connsiteY159" fmla="*/ 2027001 h 2440745"/>
              <a:gd name="connsiteX160" fmla="*/ 530126 w 1891476"/>
              <a:gd name="connsiteY160" fmla="*/ 2039814 h 2440745"/>
              <a:gd name="connsiteX161" fmla="*/ 530126 w 1891476"/>
              <a:gd name="connsiteY161" fmla="*/ 2014189 h 2440745"/>
              <a:gd name="connsiteX162" fmla="*/ 538535 w 1891476"/>
              <a:gd name="connsiteY162" fmla="*/ 2013789 h 2440745"/>
              <a:gd name="connsiteX163" fmla="*/ 871265 w 1891476"/>
              <a:gd name="connsiteY163" fmla="*/ 1994970 h 2440745"/>
              <a:gd name="connsiteX164" fmla="*/ 884077 w 1891476"/>
              <a:gd name="connsiteY164" fmla="*/ 2018993 h 2440745"/>
              <a:gd name="connsiteX165" fmla="*/ 858452 w 1891476"/>
              <a:gd name="connsiteY165" fmla="*/ 2033408 h 2440745"/>
              <a:gd name="connsiteX166" fmla="*/ 853647 w 1891476"/>
              <a:gd name="connsiteY166" fmla="*/ 2020595 h 2440745"/>
              <a:gd name="connsiteX167" fmla="*/ 850444 w 1891476"/>
              <a:gd name="connsiteY167" fmla="*/ 2007783 h 2440745"/>
              <a:gd name="connsiteX168" fmla="*/ 861655 w 1891476"/>
              <a:gd name="connsiteY168" fmla="*/ 2002978 h 2440745"/>
              <a:gd name="connsiteX169" fmla="*/ 871265 w 1891476"/>
              <a:gd name="connsiteY169" fmla="*/ 1994970 h 2440745"/>
              <a:gd name="connsiteX170" fmla="*/ 1473462 w 1891476"/>
              <a:gd name="connsiteY170" fmla="*/ 1974149 h 2440745"/>
              <a:gd name="connsiteX171" fmla="*/ 1505494 w 1891476"/>
              <a:gd name="connsiteY171" fmla="*/ 1994970 h 2440745"/>
              <a:gd name="connsiteX172" fmla="*/ 1473462 w 1891476"/>
              <a:gd name="connsiteY172" fmla="*/ 1994970 h 2440745"/>
              <a:gd name="connsiteX173" fmla="*/ 752747 w 1891476"/>
              <a:gd name="connsiteY173" fmla="*/ 1967743 h 2440745"/>
              <a:gd name="connsiteX174" fmla="*/ 763958 w 1891476"/>
              <a:gd name="connsiteY174" fmla="*/ 1977352 h 2440745"/>
              <a:gd name="connsiteX175" fmla="*/ 778372 w 1891476"/>
              <a:gd name="connsiteY175" fmla="*/ 1982157 h 2440745"/>
              <a:gd name="connsiteX176" fmla="*/ 775169 w 1891476"/>
              <a:gd name="connsiteY176" fmla="*/ 1986962 h 2440745"/>
              <a:gd name="connsiteX177" fmla="*/ 771966 w 1891476"/>
              <a:gd name="connsiteY177" fmla="*/ 1994970 h 2440745"/>
              <a:gd name="connsiteX178" fmla="*/ 831225 w 1891476"/>
              <a:gd name="connsiteY178" fmla="*/ 1994970 h 2440745"/>
              <a:gd name="connsiteX179" fmla="*/ 824819 w 1891476"/>
              <a:gd name="connsiteY179" fmla="*/ 2020595 h 2440745"/>
              <a:gd name="connsiteX180" fmla="*/ 792787 w 1891476"/>
              <a:gd name="connsiteY180" fmla="*/ 2012588 h 2440745"/>
              <a:gd name="connsiteX181" fmla="*/ 786381 w 1891476"/>
              <a:gd name="connsiteY181" fmla="*/ 2020595 h 2440745"/>
              <a:gd name="connsiteX182" fmla="*/ 767161 w 1891476"/>
              <a:gd name="connsiteY182" fmla="*/ 2023798 h 2440745"/>
              <a:gd name="connsiteX183" fmla="*/ 746341 w 1891476"/>
              <a:gd name="connsiteY183" fmla="*/ 2014189 h 2440745"/>
              <a:gd name="connsiteX184" fmla="*/ 749544 w 1891476"/>
              <a:gd name="connsiteY184" fmla="*/ 1990165 h 2440745"/>
              <a:gd name="connsiteX185" fmla="*/ 752747 w 1891476"/>
              <a:gd name="connsiteY185" fmla="*/ 1967743 h 2440745"/>
              <a:gd name="connsiteX186" fmla="*/ 1113105 w 1891476"/>
              <a:gd name="connsiteY186" fmla="*/ 1962938 h 2440745"/>
              <a:gd name="connsiteX187" fmla="*/ 1125917 w 1891476"/>
              <a:gd name="connsiteY187" fmla="*/ 1982157 h 2440745"/>
              <a:gd name="connsiteX188" fmla="*/ 1100292 w 1891476"/>
              <a:gd name="connsiteY188" fmla="*/ 1982157 h 2440745"/>
              <a:gd name="connsiteX189" fmla="*/ 1113105 w 1891476"/>
              <a:gd name="connsiteY189" fmla="*/ 1962938 h 2440745"/>
              <a:gd name="connsiteX190" fmla="*/ 864858 w 1891476"/>
              <a:gd name="connsiteY190" fmla="*/ 1961337 h 2440745"/>
              <a:gd name="connsiteX191" fmla="*/ 884077 w 1891476"/>
              <a:gd name="connsiteY191" fmla="*/ 1982157 h 2440745"/>
              <a:gd name="connsiteX192" fmla="*/ 866460 w 1891476"/>
              <a:gd name="connsiteY192" fmla="*/ 1983758 h 2440745"/>
              <a:gd name="connsiteX193" fmla="*/ 844037 w 1891476"/>
              <a:gd name="connsiteY193" fmla="*/ 1994970 h 2440745"/>
              <a:gd name="connsiteX194" fmla="*/ 855249 w 1891476"/>
              <a:gd name="connsiteY194" fmla="*/ 1978954 h 2440745"/>
              <a:gd name="connsiteX195" fmla="*/ 864858 w 1891476"/>
              <a:gd name="connsiteY195" fmla="*/ 1961337 h 2440745"/>
              <a:gd name="connsiteX196" fmla="*/ 824819 w 1891476"/>
              <a:gd name="connsiteY196" fmla="*/ 1942117 h 2440745"/>
              <a:gd name="connsiteX197" fmla="*/ 850444 w 1891476"/>
              <a:gd name="connsiteY197" fmla="*/ 1942117 h 2440745"/>
              <a:gd name="connsiteX198" fmla="*/ 824819 w 1891476"/>
              <a:gd name="connsiteY198" fmla="*/ 1967743 h 2440745"/>
              <a:gd name="connsiteX199" fmla="*/ 1028220 w 1891476"/>
              <a:gd name="connsiteY199" fmla="*/ 1935711 h 2440745"/>
              <a:gd name="connsiteX200" fmla="*/ 1031023 w 1891476"/>
              <a:gd name="connsiteY200" fmla="*/ 1936511 h 2440745"/>
              <a:gd name="connsiteX201" fmla="*/ 1034399 w 1891476"/>
              <a:gd name="connsiteY201" fmla="*/ 1937031 h 2440745"/>
              <a:gd name="connsiteX202" fmla="*/ 1033550 w 1891476"/>
              <a:gd name="connsiteY202" fmla="*/ 1937362 h 2440745"/>
              <a:gd name="connsiteX203" fmla="*/ 1028220 w 1891476"/>
              <a:gd name="connsiteY203" fmla="*/ 1935711 h 2440745"/>
              <a:gd name="connsiteX204" fmla="*/ 1310100 w 1891476"/>
              <a:gd name="connsiteY204" fmla="*/ 1929305 h 2440745"/>
              <a:gd name="connsiteX205" fmla="*/ 1337327 w 1891476"/>
              <a:gd name="connsiteY205" fmla="*/ 1930907 h 2440745"/>
              <a:gd name="connsiteX206" fmla="*/ 1354945 w 1891476"/>
              <a:gd name="connsiteY206" fmla="*/ 1948524 h 2440745"/>
              <a:gd name="connsiteX207" fmla="*/ 1326115 w 1891476"/>
              <a:gd name="connsiteY207" fmla="*/ 1945320 h 2440745"/>
              <a:gd name="connsiteX208" fmla="*/ 1310100 w 1891476"/>
              <a:gd name="connsiteY208" fmla="*/ 1929305 h 2440745"/>
              <a:gd name="connsiteX209" fmla="*/ 871235 w 1891476"/>
              <a:gd name="connsiteY209" fmla="*/ 1923677 h 2440745"/>
              <a:gd name="connsiteX210" fmla="*/ 871265 w 1891476"/>
              <a:gd name="connsiteY210" fmla="*/ 1923699 h 2440745"/>
              <a:gd name="connsiteX211" fmla="*/ 909703 w 1891476"/>
              <a:gd name="connsiteY211" fmla="*/ 1935711 h 2440745"/>
              <a:gd name="connsiteX212" fmla="*/ 896890 w 1891476"/>
              <a:gd name="connsiteY212" fmla="*/ 1942117 h 2440745"/>
              <a:gd name="connsiteX213" fmla="*/ 884077 w 1891476"/>
              <a:gd name="connsiteY213" fmla="*/ 1948524 h 2440745"/>
              <a:gd name="connsiteX214" fmla="*/ 870864 w 1891476"/>
              <a:gd name="connsiteY214" fmla="*/ 1933509 h 2440745"/>
              <a:gd name="connsiteX215" fmla="*/ 1238028 w 1891476"/>
              <a:gd name="connsiteY215" fmla="*/ 1922898 h 2440745"/>
              <a:gd name="connsiteX216" fmla="*/ 1234825 w 1891476"/>
              <a:gd name="connsiteY216" fmla="*/ 1943719 h 2440745"/>
              <a:gd name="connsiteX217" fmla="*/ 1244434 w 1891476"/>
              <a:gd name="connsiteY217" fmla="*/ 1961337 h 2440745"/>
              <a:gd name="connsiteX218" fmla="*/ 1222012 w 1891476"/>
              <a:gd name="connsiteY218" fmla="*/ 1959735 h 2440745"/>
              <a:gd name="connsiteX219" fmla="*/ 1231622 w 1891476"/>
              <a:gd name="connsiteY219" fmla="*/ 1988563 h 2440745"/>
              <a:gd name="connsiteX220" fmla="*/ 1172363 w 1891476"/>
              <a:gd name="connsiteY220" fmla="*/ 1967743 h 2440745"/>
              <a:gd name="connsiteX221" fmla="*/ 1180371 w 1891476"/>
              <a:gd name="connsiteY221" fmla="*/ 1942117 h 2440745"/>
              <a:gd name="connsiteX222" fmla="*/ 1165957 w 1891476"/>
              <a:gd name="connsiteY222" fmla="*/ 1929305 h 2440745"/>
              <a:gd name="connsiteX223" fmla="*/ 1197988 w 1891476"/>
              <a:gd name="connsiteY223" fmla="*/ 1929305 h 2440745"/>
              <a:gd name="connsiteX224" fmla="*/ 1238028 w 1891476"/>
              <a:gd name="connsiteY224" fmla="*/ 1922898 h 2440745"/>
              <a:gd name="connsiteX225" fmla="*/ 871265 w 1891476"/>
              <a:gd name="connsiteY225" fmla="*/ 1922898 h 2440745"/>
              <a:gd name="connsiteX226" fmla="*/ 871235 w 1891476"/>
              <a:gd name="connsiteY226" fmla="*/ 1923677 h 2440745"/>
              <a:gd name="connsiteX227" fmla="*/ 870464 w 1891476"/>
              <a:gd name="connsiteY227" fmla="*/ 1923098 h 2440745"/>
              <a:gd name="connsiteX228" fmla="*/ 871265 w 1891476"/>
              <a:gd name="connsiteY228" fmla="*/ 1922898 h 2440745"/>
              <a:gd name="connsiteX229" fmla="*/ 1087479 w 1891476"/>
              <a:gd name="connsiteY229" fmla="*/ 1910086 h 2440745"/>
              <a:gd name="connsiteX230" fmla="*/ 1093885 w 1891476"/>
              <a:gd name="connsiteY230" fmla="*/ 1942117 h 2440745"/>
              <a:gd name="connsiteX231" fmla="*/ 1066658 w 1891476"/>
              <a:gd name="connsiteY231" fmla="*/ 1961337 h 2440745"/>
              <a:gd name="connsiteX232" fmla="*/ 1053846 w 1891476"/>
              <a:gd name="connsiteY232" fmla="*/ 1938914 h 2440745"/>
              <a:gd name="connsiteX233" fmla="*/ 1036228 w 1891476"/>
              <a:gd name="connsiteY233" fmla="*/ 1937312 h 2440745"/>
              <a:gd name="connsiteX234" fmla="*/ 1034399 w 1891476"/>
              <a:gd name="connsiteY234" fmla="*/ 1937031 h 2440745"/>
              <a:gd name="connsiteX235" fmla="*/ 1039831 w 1891476"/>
              <a:gd name="connsiteY235" fmla="*/ 1934910 h 2440745"/>
              <a:gd name="connsiteX236" fmla="*/ 1087479 w 1891476"/>
              <a:gd name="connsiteY236" fmla="*/ 1910086 h 2440745"/>
              <a:gd name="connsiteX237" fmla="*/ 725520 w 1891476"/>
              <a:gd name="connsiteY237" fmla="*/ 1909685 h 2440745"/>
              <a:gd name="connsiteX238" fmla="*/ 730325 w 1891476"/>
              <a:gd name="connsiteY238" fmla="*/ 1911687 h 2440745"/>
              <a:gd name="connsiteX239" fmla="*/ 739934 w 1891476"/>
              <a:gd name="connsiteY239" fmla="*/ 1916492 h 2440745"/>
              <a:gd name="connsiteX240" fmla="*/ 714309 w 1891476"/>
              <a:gd name="connsiteY240" fmla="*/ 1935711 h 2440745"/>
              <a:gd name="connsiteX241" fmla="*/ 720715 w 1891476"/>
              <a:gd name="connsiteY241" fmla="*/ 1910086 h 2440745"/>
              <a:gd name="connsiteX242" fmla="*/ 725520 w 1891476"/>
              <a:gd name="connsiteY242" fmla="*/ 1909685 h 2440745"/>
              <a:gd name="connsiteX243" fmla="*/ 995388 w 1891476"/>
              <a:gd name="connsiteY243" fmla="*/ 1902878 h 2440745"/>
              <a:gd name="connsiteX244" fmla="*/ 1034627 w 1891476"/>
              <a:gd name="connsiteY244" fmla="*/ 1916492 h 2440745"/>
              <a:gd name="connsiteX245" fmla="*/ 999391 w 1891476"/>
              <a:gd name="connsiteY245" fmla="*/ 1940516 h 2440745"/>
              <a:gd name="connsiteX246" fmla="*/ 962555 w 1891476"/>
              <a:gd name="connsiteY246" fmla="*/ 1948524 h 2440745"/>
              <a:gd name="connsiteX247" fmla="*/ 967360 w 1891476"/>
              <a:gd name="connsiteY247" fmla="*/ 1962938 h 2440745"/>
              <a:gd name="connsiteX248" fmla="*/ 975368 w 1891476"/>
              <a:gd name="connsiteY248" fmla="*/ 1974149 h 2440745"/>
              <a:gd name="connsiteX249" fmla="*/ 946539 w 1891476"/>
              <a:gd name="connsiteY249" fmla="*/ 1990165 h 2440745"/>
              <a:gd name="connsiteX250" fmla="*/ 909703 w 1891476"/>
              <a:gd name="connsiteY250" fmla="*/ 1994970 h 2440745"/>
              <a:gd name="connsiteX251" fmla="*/ 935328 w 1891476"/>
              <a:gd name="connsiteY251" fmla="*/ 1959735 h 2440745"/>
              <a:gd name="connsiteX252" fmla="*/ 960953 w 1891476"/>
              <a:gd name="connsiteY252" fmla="*/ 1922898 h 2440745"/>
              <a:gd name="connsiteX253" fmla="*/ 995388 w 1891476"/>
              <a:gd name="connsiteY253" fmla="*/ 1902878 h 2440745"/>
              <a:gd name="connsiteX254" fmla="*/ 799193 w 1891476"/>
              <a:gd name="connsiteY254" fmla="*/ 1902077 h 2440745"/>
              <a:gd name="connsiteX255" fmla="*/ 799193 w 1891476"/>
              <a:gd name="connsiteY255" fmla="*/ 1922898 h 2440745"/>
              <a:gd name="connsiteX256" fmla="*/ 789584 w 1891476"/>
              <a:gd name="connsiteY256" fmla="*/ 1922898 h 2440745"/>
              <a:gd name="connsiteX257" fmla="*/ 778372 w 1891476"/>
              <a:gd name="connsiteY257" fmla="*/ 1922898 h 2440745"/>
              <a:gd name="connsiteX258" fmla="*/ 771966 w 1891476"/>
              <a:gd name="connsiteY258" fmla="*/ 1910086 h 2440745"/>
              <a:gd name="connsiteX259" fmla="*/ 784779 w 1891476"/>
              <a:gd name="connsiteY259" fmla="*/ 1905281 h 2440745"/>
              <a:gd name="connsiteX260" fmla="*/ 799193 w 1891476"/>
              <a:gd name="connsiteY260" fmla="*/ 1902077 h 2440745"/>
              <a:gd name="connsiteX261" fmla="*/ 1210801 w 1891476"/>
              <a:gd name="connsiteY261" fmla="*/ 1889265 h 2440745"/>
              <a:gd name="connsiteX262" fmla="*/ 1231622 w 1891476"/>
              <a:gd name="connsiteY262" fmla="*/ 1889265 h 2440745"/>
              <a:gd name="connsiteX263" fmla="*/ 1231622 w 1891476"/>
              <a:gd name="connsiteY263" fmla="*/ 1916492 h 2440745"/>
              <a:gd name="connsiteX264" fmla="*/ 1197988 w 1891476"/>
              <a:gd name="connsiteY264" fmla="*/ 1916492 h 2440745"/>
              <a:gd name="connsiteX265" fmla="*/ 1204395 w 1891476"/>
              <a:gd name="connsiteY265" fmla="*/ 1902077 h 2440745"/>
              <a:gd name="connsiteX266" fmla="*/ 1210801 w 1891476"/>
              <a:gd name="connsiteY266" fmla="*/ 1889265 h 2440745"/>
              <a:gd name="connsiteX267" fmla="*/ 599920 w 1891476"/>
              <a:gd name="connsiteY267" fmla="*/ 1882784 h 2440745"/>
              <a:gd name="connsiteX268" fmla="*/ 635831 w 1891476"/>
              <a:gd name="connsiteY268" fmla="*/ 1922898 h 2440745"/>
              <a:gd name="connsiteX269" fmla="*/ 611807 w 1891476"/>
              <a:gd name="connsiteY269" fmla="*/ 1918094 h 2440745"/>
              <a:gd name="connsiteX270" fmla="*/ 589385 w 1891476"/>
              <a:gd name="connsiteY270" fmla="*/ 1929305 h 2440745"/>
              <a:gd name="connsiteX271" fmla="*/ 589385 w 1891476"/>
              <a:gd name="connsiteY271" fmla="*/ 1882859 h 2440745"/>
              <a:gd name="connsiteX272" fmla="*/ 599920 w 1891476"/>
              <a:gd name="connsiteY272" fmla="*/ 1882784 h 2440745"/>
              <a:gd name="connsiteX273" fmla="*/ 936930 w 1891476"/>
              <a:gd name="connsiteY273" fmla="*/ 1876452 h 2440745"/>
              <a:gd name="connsiteX274" fmla="*/ 968961 w 1891476"/>
              <a:gd name="connsiteY274" fmla="*/ 1889265 h 2440745"/>
              <a:gd name="connsiteX275" fmla="*/ 952946 w 1891476"/>
              <a:gd name="connsiteY275" fmla="*/ 1905281 h 2440745"/>
              <a:gd name="connsiteX276" fmla="*/ 943336 w 1891476"/>
              <a:gd name="connsiteY276" fmla="*/ 1929305 h 2440745"/>
              <a:gd name="connsiteX277" fmla="*/ 932125 w 1891476"/>
              <a:gd name="connsiteY277" fmla="*/ 1910086 h 2440745"/>
              <a:gd name="connsiteX278" fmla="*/ 936930 w 1891476"/>
              <a:gd name="connsiteY278" fmla="*/ 1876452 h 2440745"/>
              <a:gd name="connsiteX279" fmla="*/ 1034627 w 1891476"/>
              <a:gd name="connsiteY279" fmla="*/ 1870046 h 2440745"/>
              <a:gd name="connsiteX280" fmla="*/ 1045837 w 1891476"/>
              <a:gd name="connsiteY280" fmla="*/ 1873249 h 2440745"/>
              <a:gd name="connsiteX281" fmla="*/ 1058650 w 1891476"/>
              <a:gd name="connsiteY281" fmla="*/ 1876452 h 2440745"/>
              <a:gd name="connsiteX282" fmla="*/ 1064356 w 1891476"/>
              <a:gd name="connsiteY282" fmla="*/ 1876252 h 2440745"/>
              <a:gd name="connsiteX283" fmla="*/ 1068040 w 1891476"/>
              <a:gd name="connsiteY283" fmla="*/ 1874367 h 2440745"/>
              <a:gd name="connsiteX284" fmla="*/ 1068860 w 1891476"/>
              <a:gd name="connsiteY284" fmla="*/ 1880456 h 2440745"/>
              <a:gd name="connsiteX285" fmla="*/ 1073065 w 1891476"/>
              <a:gd name="connsiteY285" fmla="*/ 1895671 h 2440745"/>
              <a:gd name="connsiteX286" fmla="*/ 1034627 w 1891476"/>
              <a:gd name="connsiteY286" fmla="*/ 1870046 h 2440745"/>
              <a:gd name="connsiteX287" fmla="*/ 1073065 w 1891476"/>
              <a:gd name="connsiteY287" fmla="*/ 1863639 h 2440745"/>
              <a:gd name="connsiteX288" fmla="*/ 1068661 w 1891476"/>
              <a:gd name="connsiteY288" fmla="*/ 1874050 h 2440745"/>
              <a:gd name="connsiteX289" fmla="*/ 1068040 w 1891476"/>
              <a:gd name="connsiteY289" fmla="*/ 1874367 h 2440745"/>
              <a:gd name="connsiteX290" fmla="*/ 1067459 w 1891476"/>
              <a:gd name="connsiteY290" fmla="*/ 1870046 h 2440745"/>
              <a:gd name="connsiteX291" fmla="*/ 1073065 w 1891476"/>
              <a:gd name="connsiteY291" fmla="*/ 1863639 h 2440745"/>
              <a:gd name="connsiteX292" fmla="*/ 619623 w 1891476"/>
              <a:gd name="connsiteY292" fmla="*/ 1861356 h 2440745"/>
              <a:gd name="connsiteX293" fmla="*/ 615335 w 1891476"/>
              <a:gd name="connsiteY293" fmla="*/ 1865141 h 2440745"/>
              <a:gd name="connsiteX294" fmla="*/ 602197 w 1891476"/>
              <a:gd name="connsiteY294" fmla="*/ 1863639 h 2440745"/>
              <a:gd name="connsiteX295" fmla="*/ 615411 w 1891476"/>
              <a:gd name="connsiteY295" fmla="*/ 1862438 h 2440745"/>
              <a:gd name="connsiteX296" fmla="*/ 1000993 w 1891476"/>
              <a:gd name="connsiteY296" fmla="*/ 1850827 h 2440745"/>
              <a:gd name="connsiteX297" fmla="*/ 1004196 w 1891476"/>
              <a:gd name="connsiteY297" fmla="*/ 1871647 h 2440745"/>
              <a:gd name="connsiteX298" fmla="*/ 988181 w 1891476"/>
              <a:gd name="connsiteY298" fmla="*/ 1889265 h 2440745"/>
              <a:gd name="connsiteX299" fmla="*/ 988181 w 1891476"/>
              <a:gd name="connsiteY299" fmla="*/ 1871647 h 2440745"/>
              <a:gd name="connsiteX300" fmla="*/ 1000993 w 1891476"/>
              <a:gd name="connsiteY300" fmla="*/ 1850827 h 2440745"/>
              <a:gd name="connsiteX301" fmla="*/ 1168759 w 1891476"/>
              <a:gd name="connsiteY301" fmla="*/ 1843620 h 2440745"/>
              <a:gd name="connsiteX302" fmla="*/ 1191582 w 1891476"/>
              <a:gd name="connsiteY302" fmla="*/ 1850827 h 2440745"/>
              <a:gd name="connsiteX303" fmla="*/ 1173965 w 1891476"/>
              <a:gd name="connsiteY303" fmla="*/ 1866843 h 2440745"/>
              <a:gd name="connsiteX304" fmla="*/ 1159550 w 1891476"/>
              <a:gd name="connsiteY304" fmla="*/ 1844421 h 2440745"/>
              <a:gd name="connsiteX305" fmla="*/ 1168759 w 1891476"/>
              <a:gd name="connsiteY305" fmla="*/ 1843620 h 2440745"/>
              <a:gd name="connsiteX306" fmla="*/ 1289279 w 1891476"/>
              <a:gd name="connsiteY306" fmla="*/ 1838014 h 2440745"/>
              <a:gd name="connsiteX307" fmla="*/ 1310100 w 1891476"/>
              <a:gd name="connsiteY307" fmla="*/ 1838014 h 2440745"/>
              <a:gd name="connsiteX308" fmla="*/ 1303694 w 1891476"/>
              <a:gd name="connsiteY308" fmla="*/ 1863639 h 2440745"/>
              <a:gd name="connsiteX309" fmla="*/ 1289279 w 1891476"/>
              <a:gd name="connsiteY309" fmla="*/ 1838014 h 2440745"/>
              <a:gd name="connsiteX310" fmla="*/ 458055 w 1891476"/>
              <a:gd name="connsiteY310" fmla="*/ 1836413 h 2440745"/>
              <a:gd name="connsiteX311" fmla="*/ 477273 w 1891476"/>
              <a:gd name="connsiteY311" fmla="*/ 1838014 h 2440745"/>
              <a:gd name="connsiteX312" fmla="*/ 470868 w 1891476"/>
              <a:gd name="connsiteY312" fmla="*/ 1850827 h 2440745"/>
              <a:gd name="connsiteX313" fmla="*/ 464461 w 1891476"/>
              <a:gd name="connsiteY313" fmla="*/ 1863639 h 2440745"/>
              <a:gd name="connsiteX314" fmla="*/ 453250 w 1891476"/>
              <a:gd name="connsiteY314" fmla="*/ 1854030 h 2440745"/>
              <a:gd name="connsiteX315" fmla="*/ 445242 w 1891476"/>
              <a:gd name="connsiteY315" fmla="*/ 1844421 h 2440745"/>
              <a:gd name="connsiteX316" fmla="*/ 458055 w 1891476"/>
              <a:gd name="connsiteY316" fmla="*/ 1836413 h 2440745"/>
              <a:gd name="connsiteX317" fmla="*/ 771566 w 1891476"/>
              <a:gd name="connsiteY317" fmla="*/ 1820797 h 2440745"/>
              <a:gd name="connsiteX318" fmla="*/ 786381 w 1891476"/>
              <a:gd name="connsiteY318" fmla="*/ 1823600 h 2440745"/>
              <a:gd name="connsiteX319" fmla="*/ 781576 w 1891476"/>
              <a:gd name="connsiteY319" fmla="*/ 1876452 h 2440745"/>
              <a:gd name="connsiteX320" fmla="*/ 746341 w 1891476"/>
              <a:gd name="connsiteY320" fmla="*/ 1910086 h 2440745"/>
              <a:gd name="connsiteX321" fmla="*/ 741536 w 1891476"/>
              <a:gd name="connsiteY321" fmla="*/ 1890867 h 2440745"/>
              <a:gd name="connsiteX322" fmla="*/ 733528 w 1891476"/>
              <a:gd name="connsiteY322" fmla="*/ 1876452 h 2440745"/>
              <a:gd name="connsiteX323" fmla="*/ 727121 w 1891476"/>
              <a:gd name="connsiteY323" fmla="*/ 1897273 h 2440745"/>
              <a:gd name="connsiteX324" fmla="*/ 714309 w 1891476"/>
              <a:gd name="connsiteY324" fmla="*/ 1902077 h 2440745"/>
              <a:gd name="connsiteX325" fmla="*/ 707903 w 1891476"/>
              <a:gd name="connsiteY325" fmla="*/ 1882859 h 2440745"/>
              <a:gd name="connsiteX326" fmla="*/ 680675 w 1891476"/>
              <a:gd name="connsiteY326" fmla="*/ 1892468 h 2440745"/>
              <a:gd name="connsiteX327" fmla="*/ 661456 w 1891476"/>
              <a:gd name="connsiteY327" fmla="*/ 1910086 h 2440745"/>
              <a:gd name="connsiteX328" fmla="*/ 656652 w 1891476"/>
              <a:gd name="connsiteY328" fmla="*/ 1884460 h 2440745"/>
              <a:gd name="connsiteX329" fmla="*/ 667863 w 1891476"/>
              <a:gd name="connsiteY329" fmla="*/ 1857233 h 2440745"/>
              <a:gd name="connsiteX330" fmla="*/ 674269 w 1891476"/>
              <a:gd name="connsiteY330" fmla="*/ 1882859 h 2440745"/>
              <a:gd name="connsiteX331" fmla="*/ 695090 w 1891476"/>
              <a:gd name="connsiteY331" fmla="*/ 1878054 h 2440745"/>
              <a:gd name="connsiteX332" fmla="*/ 720715 w 1891476"/>
              <a:gd name="connsiteY332" fmla="*/ 1871647 h 2440745"/>
              <a:gd name="connsiteX333" fmla="*/ 759153 w 1891476"/>
              <a:gd name="connsiteY333" fmla="*/ 1882859 h 2440745"/>
              <a:gd name="connsiteX334" fmla="*/ 760755 w 1891476"/>
              <a:gd name="connsiteY334" fmla="*/ 1871647 h 2440745"/>
              <a:gd name="connsiteX335" fmla="*/ 771966 w 1891476"/>
              <a:gd name="connsiteY335" fmla="*/ 1863639 h 2440745"/>
              <a:gd name="connsiteX336" fmla="*/ 751146 w 1891476"/>
              <a:gd name="connsiteY336" fmla="*/ 1850827 h 2440745"/>
              <a:gd name="connsiteX337" fmla="*/ 727121 w 1891476"/>
              <a:gd name="connsiteY337" fmla="*/ 1850827 h 2440745"/>
              <a:gd name="connsiteX338" fmla="*/ 755950 w 1891476"/>
              <a:gd name="connsiteY338" fmla="*/ 1828404 h 2440745"/>
              <a:gd name="connsiteX339" fmla="*/ 771566 w 1891476"/>
              <a:gd name="connsiteY339" fmla="*/ 1820797 h 2440745"/>
              <a:gd name="connsiteX340" fmla="*/ 1354945 w 1891476"/>
              <a:gd name="connsiteY340" fmla="*/ 1804381 h 2440745"/>
              <a:gd name="connsiteX341" fmla="*/ 1388578 w 1891476"/>
              <a:gd name="connsiteY341" fmla="*/ 1823600 h 2440745"/>
              <a:gd name="connsiteX342" fmla="*/ 1354945 w 1891476"/>
              <a:gd name="connsiteY342" fmla="*/ 1804381 h 2440745"/>
              <a:gd name="connsiteX343" fmla="*/ 615010 w 1891476"/>
              <a:gd name="connsiteY343" fmla="*/ 1804381 h 2440745"/>
              <a:gd name="connsiteX344" fmla="*/ 635831 w 1891476"/>
              <a:gd name="connsiteY344" fmla="*/ 1815592 h 2440745"/>
              <a:gd name="connsiteX345" fmla="*/ 661456 w 1891476"/>
              <a:gd name="connsiteY345" fmla="*/ 1823600 h 2440745"/>
              <a:gd name="connsiteX346" fmla="*/ 658253 w 1891476"/>
              <a:gd name="connsiteY346" fmla="*/ 1842819 h 2440745"/>
              <a:gd name="connsiteX347" fmla="*/ 655050 w 1891476"/>
              <a:gd name="connsiteY347" fmla="*/ 1857233 h 2440745"/>
              <a:gd name="connsiteX348" fmla="*/ 629425 w 1891476"/>
              <a:gd name="connsiteY348" fmla="*/ 1858834 h 2440745"/>
              <a:gd name="connsiteX349" fmla="*/ 619623 w 1891476"/>
              <a:gd name="connsiteY349" fmla="*/ 1861356 h 2440745"/>
              <a:gd name="connsiteX350" fmla="*/ 621117 w 1891476"/>
              <a:gd name="connsiteY350" fmla="*/ 1860036 h 2440745"/>
              <a:gd name="connsiteX351" fmla="*/ 635831 w 1891476"/>
              <a:gd name="connsiteY351" fmla="*/ 1844421 h 2440745"/>
              <a:gd name="connsiteX352" fmla="*/ 626222 w 1891476"/>
              <a:gd name="connsiteY352" fmla="*/ 1823600 h 2440745"/>
              <a:gd name="connsiteX353" fmla="*/ 615010 w 1891476"/>
              <a:gd name="connsiteY353" fmla="*/ 1804381 h 2440745"/>
              <a:gd name="connsiteX354" fmla="*/ 715723 w 1891476"/>
              <a:gd name="connsiteY354" fmla="*/ 1802301 h 2440745"/>
              <a:gd name="connsiteX355" fmla="*/ 720715 w 1891476"/>
              <a:gd name="connsiteY355" fmla="*/ 1804381 h 2440745"/>
              <a:gd name="connsiteX356" fmla="*/ 715910 w 1891476"/>
              <a:gd name="connsiteY356" fmla="*/ 1802779 h 2440745"/>
              <a:gd name="connsiteX357" fmla="*/ 578975 w 1891476"/>
              <a:gd name="connsiteY357" fmla="*/ 1785162 h 2440745"/>
              <a:gd name="connsiteX358" fmla="*/ 589385 w 1891476"/>
              <a:gd name="connsiteY358" fmla="*/ 1785162 h 2440745"/>
              <a:gd name="connsiteX359" fmla="*/ 568564 w 1891476"/>
              <a:gd name="connsiteY359" fmla="*/ 1812389 h 2440745"/>
              <a:gd name="connsiteX360" fmla="*/ 582979 w 1891476"/>
              <a:gd name="connsiteY360" fmla="*/ 1844421 h 2440745"/>
              <a:gd name="connsiteX361" fmla="*/ 554150 w 1891476"/>
              <a:gd name="connsiteY361" fmla="*/ 1826803 h 2440745"/>
              <a:gd name="connsiteX362" fmla="*/ 549345 w 1891476"/>
              <a:gd name="connsiteY362" fmla="*/ 1809186 h 2440745"/>
              <a:gd name="connsiteX363" fmla="*/ 542939 w 1891476"/>
              <a:gd name="connsiteY363" fmla="*/ 1791568 h 2440745"/>
              <a:gd name="connsiteX364" fmla="*/ 566962 w 1891476"/>
              <a:gd name="connsiteY364" fmla="*/ 1788365 h 2440745"/>
              <a:gd name="connsiteX365" fmla="*/ 578975 w 1891476"/>
              <a:gd name="connsiteY365" fmla="*/ 1785162 h 2440745"/>
              <a:gd name="connsiteX366" fmla="*/ 426023 w 1891476"/>
              <a:gd name="connsiteY366" fmla="*/ 1778755 h 2440745"/>
              <a:gd name="connsiteX367" fmla="*/ 445242 w 1891476"/>
              <a:gd name="connsiteY367" fmla="*/ 1778755 h 2440745"/>
              <a:gd name="connsiteX368" fmla="*/ 438835 w 1891476"/>
              <a:gd name="connsiteY368" fmla="*/ 1791568 h 2440745"/>
              <a:gd name="connsiteX369" fmla="*/ 458055 w 1891476"/>
              <a:gd name="connsiteY369" fmla="*/ 1797974 h 2440745"/>
              <a:gd name="connsiteX370" fmla="*/ 458055 w 1891476"/>
              <a:gd name="connsiteY370" fmla="*/ 1810787 h 2440745"/>
              <a:gd name="connsiteX371" fmla="*/ 451648 w 1891476"/>
              <a:gd name="connsiteY371" fmla="*/ 1817193 h 2440745"/>
              <a:gd name="connsiteX372" fmla="*/ 426023 w 1891476"/>
              <a:gd name="connsiteY372" fmla="*/ 1778755 h 2440745"/>
              <a:gd name="connsiteX373" fmla="*/ 1539127 w 1891476"/>
              <a:gd name="connsiteY373" fmla="*/ 1765943 h 2440745"/>
              <a:gd name="connsiteX374" fmla="*/ 1558346 w 1891476"/>
              <a:gd name="connsiteY374" fmla="*/ 1804381 h 2440745"/>
              <a:gd name="connsiteX375" fmla="*/ 1540729 w 1891476"/>
              <a:gd name="connsiteY375" fmla="*/ 1794771 h 2440745"/>
              <a:gd name="connsiteX376" fmla="*/ 1524712 w 1891476"/>
              <a:gd name="connsiteY376" fmla="*/ 1785162 h 2440745"/>
              <a:gd name="connsiteX377" fmla="*/ 1532720 w 1891476"/>
              <a:gd name="connsiteY377" fmla="*/ 1775552 h 2440745"/>
              <a:gd name="connsiteX378" fmla="*/ 1539127 w 1891476"/>
              <a:gd name="connsiteY378" fmla="*/ 1765943 h 2440745"/>
              <a:gd name="connsiteX379" fmla="*/ 1420609 w 1891476"/>
              <a:gd name="connsiteY379" fmla="*/ 1765943 h 2440745"/>
              <a:gd name="connsiteX380" fmla="*/ 1439828 w 1891476"/>
              <a:gd name="connsiteY380" fmla="*/ 1765943 h 2440745"/>
              <a:gd name="connsiteX381" fmla="*/ 1443031 w 1891476"/>
              <a:gd name="connsiteY381" fmla="*/ 1801178 h 2440745"/>
              <a:gd name="connsiteX382" fmla="*/ 1467056 w 1891476"/>
              <a:gd name="connsiteY382" fmla="*/ 1823600 h 2440745"/>
              <a:gd name="connsiteX383" fmla="*/ 1446235 w 1891476"/>
              <a:gd name="connsiteY383" fmla="*/ 1849226 h 2440745"/>
              <a:gd name="connsiteX384" fmla="*/ 1414203 w 1891476"/>
              <a:gd name="connsiteY384" fmla="*/ 1838014 h 2440745"/>
              <a:gd name="connsiteX385" fmla="*/ 1433422 w 1891476"/>
              <a:gd name="connsiteY385" fmla="*/ 1810787 h 2440745"/>
              <a:gd name="connsiteX386" fmla="*/ 1422211 w 1891476"/>
              <a:gd name="connsiteY386" fmla="*/ 1793170 h 2440745"/>
              <a:gd name="connsiteX387" fmla="*/ 1420609 w 1891476"/>
              <a:gd name="connsiteY387" fmla="*/ 1765943 h 2440745"/>
              <a:gd name="connsiteX388" fmla="*/ 504501 w 1891476"/>
              <a:gd name="connsiteY388" fmla="*/ 1765943 h 2440745"/>
              <a:gd name="connsiteX389" fmla="*/ 523720 w 1891476"/>
              <a:gd name="connsiteY389" fmla="*/ 1765943 h 2440745"/>
              <a:gd name="connsiteX390" fmla="*/ 504501 w 1891476"/>
              <a:gd name="connsiteY390" fmla="*/ 1791568 h 2440745"/>
              <a:gd name="connsiteX391" fmla="*/ 1524712 w 1891476"/>
              <a:gd name="connsiteY391" fmla="*/ 1725903 h 2440745"/>
              <a:gd name="connsiteX392" fmla="*/ 1558346 w 1891476"/>
              <a:gd name="connsiteY392" fmla="*/ 1745122 h 2440745"/>
              <a:gd name="connsiteX393" fmla="*/ 1535924 w 1891476"/>
              <a:gd name="connsiteY393" fmla="*/ 1740317 h 2440745"/>
              <a:gd name="connsiteX394" fmla="*/ 1524712 w 1891476"/>
              <a:gd name="connsiteY394" fmla="*/ 1725903 h 2440745"/>
              <a:gd name="connsiteX395" fmla="*/ 1433422 w 1891476"/>
              <a:gd name="connsiteY395" fmla="*/ 1693871 h 2440745"/>
              <a:gd name="connsiteX396" fmla="*/ 1443031 w 1891476"/>
              <a:gd name="connsiteY396" fmla="*/ 1706684 h 2440745"/>
              <a:gd name="connsiteX397" fmla="*/ 1454243 w 1891476"/>
              <a:gd name="connsiteY397" fmla="*/ 1719497 h 2440745"/>
              <a:gd name="connsiteX398" fmla="*/ 1431821 w 1891476"/>
              <a:gd name="connsiteY398" fmla="*/ 1724302 h 2440745"/>
              <a:gd name="connsiteX399" fmla="*/ 1433422 w 1891476"/>
              <a:gd name="connsiteY399" fmla="*/ 1693871 h 2440745"/>
              <a:gd name="connsiteX400" fmla="*/ 301099 w 1891476"/>
              <a:gd name="connsiteY400" fmla="*/ 1634612 h 2440745"/>
              <a:gd name="connsiteX401" fmla="*/ 312310 w 1891476"/>
              <a:gd name="connsiteY401" fmla="*/ 1655433 h 2440745"/>
              <a:gd name="connsiteX402" fmla="*/ 288286 w 1891476"/>
              <a:gd name="connsiteY402" fmla="*/ 1673051 h 2440745"/>
              <a:gd name="connsiteX403" fmla="*/ 283481 w 1891476"/>
              <a:gd name="connsiteY403" fmla="*/ 1658636 h 2440745"/>
              <a:gd name="connsiteX404" fmla="*/ 281880 w 1891476"/>
              <a:gd name="connsiteY404" fmla="*/ 1641019 h 2440745"/>
              <a:gd name="connsiteX405" fmla="*/ 294693 w 1891476"/>
              <a:gd name="connsiteY405" fmla="*/ 1660238 h 2440745"/>
              <a:gd name="connsiteX406" fmla="*/ 301099 w 1891476"/>
              <a:gd name="connsiteY406" fmla="*/ 1634612 h 2440745"/>
              <a:gd name="connsiteX407" fmla="*/ 288286 w 1891476"/>
              <a:gd name="connsiteY407" fmla="*/ 1575353 h 2440745"/>
              <a:gd name="connsiteX408" fmla="*/ 254653 w 1891476"/>
              <a:gd name="connsiteY408" fmla="*/ 1594573 h 2440745"/>
              <a:gd name="connsiteX409" fmla="*/ 265864 w 1891476"/>
              <a:gd name="connsiteY409" fmla="*/ 1580158 h 2440745"/>
              <a:gd name="connsiteX410" fmla="*/ 288286 w 1891476"/>
              <a:gd name="connsiteY410" fmla="*/ 1575353 h 2440745"/>
              <a:gd name="connsiteX411" fmla="*/ 137737 w 1891476"/>
              <a:gd name="connsiteY411" fmla="*/ 1556135 h 2440745"/>
              <a:gd name="connsiteX412" fmla="*/ 148948 w 1891476"/>
              <a:gd name="connsiteY412" fmla="*/ 1567346 h 2440745"/>
              <a:gd name="connsiteX413" fmla="*/ 156956 w 1891476"/>
              <a:gd name="connsiteY413" fmla="*/ 1581760 h 2440745"/>
              <a:gd name="connsiteX414" fmla="*/ 132932 w 1891476"/>
              <a:gd name="connsiteY414" fmla="*/ 1575353 h 2440745"/>
              <a:gd name="connsiteX415" fmla="*/ 137737 w 1891476"/>
              <a:gd name="connsiteY415" fmla="*/ 1556135 h 2440745"/>
              <a:gd name="connsiteX416" fmla="*/ 1734921 w 1891476"/>
              <a:gd name="connsiteY416" fmla="*/ 1491270 h 2440745"/>
              <a:gd name="connsiteX417" fmla="*/ 1740927 w 1891476"/>
              <a:gd name="connsiteY417" fmla="*/ 1493672 h 2440745"/>
              <a:gd name="connsiteX418" fmla="*/ 1750537 w 1891476"/>
              <a:gd name="connsiteY418" fmla="*/ 1501680 h 2440745"/>
              <a:gd name="connsiteX419" fmla="*/ 1761747 w 1891476"/>
              <a:gd name="connsiteY419" fmla="*/ 1509689 h 2440745"/>
              <a:gd name="connsiteX420" fmla="*/ 1742529 w 1891476"/>
              <a:gd name="connsiteY420" fmla="*/ 1512892 h 2440745"/>
              <a:gd name="connsiteX421" fmla="*/ 1721708 w 1891476"/>
              <a:gd name="connsiteY421" fmla="*/ 1503282 h 2440745"/>
              <a:gd name="connsiteX422" fmla="*/ 1734921 w 1891476"/>
              <a:gd name="connsiteY422" fmla="*/ 1491270 h 2440745"/>
              <a:gd name="connsiteX423" fmla="*/ 1801718 w 1891476"/>
              <a:gd name="connsiteY423" fmla="*/ 1233610 h 2440745"/>
              <a:gd name="connsiteX424" fmla="*/ 1793898 w 1891476"/>
              <a:gd name="connsiteY424" fmla="*/ 1254976 h 2440745"/>
              <a:gd name="connsiteX425" fmla="*/ 1806592 w 1891476"/>
              <a:gd name="connsiteY425" fmla="*/ 1248629 h 2440745"/>
              <a:gd name="connsiteX426" fmla="*/ 1804190 w 1891476"/>
              <a:gd name="connsiteY426" fmla="*/ 1235417 h 2440745"/>
              <a:gd name="connsiteX427" fmla="*/ 25626 w 1891476"/>
              <a:gd name="connsiteY427" fmla="*/ 691277 h 2440745"/>
              <a:gd name="connsiteX428" fmla="*/ 0 w 1891476"/>
              <a:gd name="connsiteY428" fmla="*/ 718504 h 2440745"/>
              <a:gd name="connsiteX429" fmla="*/ 25626 w 1891476"/>
              <a:gd name="connsiteY429" fmla="*/ 691277 h 2440745"/>
              <a:gd name="connsiteX430" fmla="*/ 52853 w 1891476"/>
              <a:gd name="connsiteY430" fmla="*/ 672058 h 2440745"/>
              <a:gd name="connsiteX431" fmla="*/ 52595 w 1891476"/>
              <a:gd name="connsiteY431" fmla="*/ 673338 h 2440745"/>
              <a:gd name="connsiteX432" fmla="*/ 52152 w 1891476"/>
              <a:gd name="connsiteY432" fmla="*/ 672658 h 2440745"/>
              <a:gd name="connsiteX433" fmla="*/ 52853 w 1891476"/>
              <a:gd name="connsiteY433" fmla="*/ 672058 h 2440745"/>
              <a:gd name="connsiteX434" fmla="*/ 1822908 w 1891476"/>
              <a:gd name="connsiteY434" fmla="*/ 501489 h 2440745"/>
              <a:gd name="connsiteX435" fmla="*/ 1846632 w 1891476"/>
              <a:gd name="connsiteY435" fmla="*/ 508696 h 2440745"/>
              <a:gd name="connsiteX436" fmla="*/ 1827413 w 1891476"/>
              <a:gd name="connsiteY436" fmla="*/ 519907 h 2440745"/>
              <a:gd name="connsiteX437" fmla="*/ 1812998 w 1891476"/>
              <a:gd name="connsiteY437" fmla="*/ 502289 h 2440745"/>
              <a:gd name="connsiteX438" fmla="*/ 1822908 w 1891476"/>
              <a:gd name="connsiteY438" fmla="*/ 501489 h 2440745"/>
              <a:gd name="connsiteX439" fmla="*/ 1878664 w 1891476"/>
              <a:gd name="connsiteY439" fmla="*/ 462250 h 2440745"/>
              <a:gd name="connsiteX440" fmla="*/ 1891476 w 1891476"/>
              <a:gd name="connsiteY440" fmla="*/ 462250 h 2440745"/>
              <a:gd name="connsiteX441" fmla="*/ 1865851 w 1891476"/>
              <a:gd name="connsiteY441" fmla="*/ 495883 h 2440745"/>
              <a:gd name="connsiteX442" fmla="*/ 1878664 w 1891476"/>
              <a:gd name="connsiteY442" fmla="*/ 481469 h 2440745"/>
              <a:gd name="connsiteX443" fmla="*/ 1872258 w 1891476"/>
              <a:gd name="connsiteY443" fmla="*/ 468656 h 2440745"/>
              <a:gd name="connsiteX444" fmla="*/ 1878664 w 1891476"/>
              <a:gd name="connsiteY444" fmla="*/ 462250 h 2440745"/>
              <a:gd name="connsiteX445" fmla="*/ 1878264 w 1891476"/>
              <a:gd name="connsiteY445" fmla="*/ 266456 h 2440745"/>
              <a:gd name="connsiteX446" fmla="*/ 1883468 w 1891476"/>
              <a:gd name="connsiteY446" fmla="*/ 268458 h 2440745"/>
              <a:gd name="connsiteX447" fmla="*/ 1891476 w 1891476"/>
              <a:gd name="connsiteY447" fmla="*/ 273263 h 2440745"/>
              <a:gd name="connsiteX448" fmla="*/ 1865851 w 1891476"/>
              <a:gd name="connsiteY448" fmla="*/ 311701 h 2440745"/>
              <a:gd name="connsiteX449" fmla="*/ 1870656 w 1891476"/>
              <a:gd name="connsiteY449" fmla="*/ 287676 h 2440745"/>
              <a:gd name="connsiteX450" fmla="*/ 1872258 w 1891476"/>
              <a:gd name="connsiteY450" fmla="*/ 266856 h 2440745"/>
              <a:gd name="connsiteX451" fmla="*/ 1878264 w 1891476"/>
              <a:gd name="connsiteY451" fmla="*/ 266456 h 2440745"/>
              <a:gd name="connsiteX452" fmla="*/ 945738 w 1891476"/>
              <a:gd name="connsiteY452" fmla="*/ 0 h 2440745"/>
              <a:gd name="connsiteX453" fmla="*/ 1860138 w 1891476"/>
              <a:gd name="connsiteY453" fmla="*/ 914400 h 2440745"/>
              <a:gd name="connsiteX454" fmla="*/ 1819028 w 1891476"/>
              <a:gd name="connsiteY454" fmla="*/ 1186315 h 2440745"/>
              <a:gd name="connsiteX455" fmla="*/ 1806344 w 1891476"/>
              <a:gd name="connsiteY455" fmla="*/ 1220971 h 2440745"/>
              <a:gd name="connsiteX456" fmla="*/ 1809795 w 1891476"/>
              <a:gd name="connsiteY456" fmla="*/ 1221403 h 2440745"/>
              <a:gd name="connsiteX457" fmla="*/ 1827413 w 1891476"/>
              <a:gd name="connsiteY457" fmla="*/ 1227809 h 2440745"/>
              <a:gd name="connsiteX458" fmla="*/ 1818204 w 1891476"/>
              <a:gd name="connsiteY458" fmla="*/ 1251432 h 2440745"/>
              <a:gd name="connsiteX459" fmla="*/ 1793882 w 1891476"/>
              <a:gd name="connsiteY459" fmla="*/ 1255021 h 2440745"/>
              <a:gd name="connsiteX460" fmla="*/ 1788280 w 1891476"/>
              <a:gd name="connsiteY460" fmla="*/ 1270326 h 2440745"/>
              <a:gd name="connsiteX461" fmla="*/ 1764166 w 1891476"/>
              <a:gd name="connsiteY461" fmla="*/ 1320383 h 2440745"/>
              <a:gd name="connsiteX462" fmla="*/ 1776963 w 1891476"/>
              <a:gd name="connsiteY462" fmla="*/ 1318699 h 2440745"/>
              <a:gd name="connsiteX463" fmla="*/ 1780967 w 1891476"/>
              <a:gd name="connsiteY463" fmla="*/ 1306287 h 2440745"/>
              <a:gd name="connsiteX464" fmla="*/ 1800186 w 1891476"/>
              <a:gd name="connsiteY464" fmla="*/ 1320701 h 2440745"/>
              <a:gd name="connsiteX465" fmla="*/ 1793780 w 1891476"/>
              <a:gd name="connsiteY465" fmla="*/ 1330310 h 2440745"/>
              <a:gd name="connsiteX466" fmla="*/ 1787373 w 1891476"/>
              <a:gd name="connsiteY466" fmla="*/ 1327107 h 2440745"/>
              <a:gd name="connsiteX467" fmla="*/ 1774560 w 1891476"/>
              <a:gd name="connsiteY467" fmla="*/ 1346326 h 2440745"/>
              <a:gd name="connsiteX468" fmla="*/ 1762901 w 1891476"/>
              <a:gd name="connsiteY468" fmla="*/ 1323009 h 2440745"/>
              <a:gd name="connsiteX469" fmla="*/ 1749775 w 1891476"/>
              <a:gd name="connsiteY469" fmla="*/ 1350257 h 2440745"/>
              <a:gd name="connsiteX470" fmla="*/ 1301664 w 1891476"/>
              <a:gd name="connsiteY470" fmla="*/ 1756942 h 2440745"/>
              <a:gd name="connsiteX471" fmla="*/ 1267484 w 1891476"/>
              <a:gd name="connsiteY471" fmla="*/ 1767552 h 2440745"/>
              <a:gd name="connsiteX472" fmla="*/ 1275666 w 1891476"/>
              <a:gd name="connsiteY472" fmla="*/ 1780357 h 2440745"/>
              <a:gd name="connsiteX473" fmla="*/ 1273264 w 1891476"/>
              <a:gd name="connsiteY473" fmla="*/ 1812389 h 2440745"/>
              <a:gd name="connsiteX474" fmla="*/ 1223614 w 1891476"/>
              <a:gd name="connsiteY474" fmla="*/ 1850827 h 2440745"/>
              <a:gd name="connsiteX475" fmla="*/ 1210000 w 1891476"/>
              <a:gd name="connsiteY475" fmla="*/ 1817594 h 2440745"/>
              <a:gd name="connsiteX476" fmla="*/ 1193609 w 1891476"/>
              <a:gd name="connsiteY476" fmla="*/ 1790484 h 2440745"/>
              <a:gd name="connsiteX477" fmla="*/ 1130022 w 1891476"/>
              <a:gd name="connsiteY477" fmla="*/ 1810223 h 2440745"/>
              <a:gd name="connsiteX478" fmla="*/ 1090799 w 1891476"/>
              <a:gd name="connsiteY478" fmla="*/ 1814177 h 2440745"/>
              <a:gd name="connsiteX479" fmla="*/ 1088280 w 1891476"/>
              <a:gd name="connsiteY479" fmla="*/ 1816793 h 2440745"/>
              <a:gd name="connsiteX480" fmla="*/ 1073065 w 1891476"/>
              <a:gd name="connsiteY480" fmla="*/ 1817193 h 2440745"/>
              <a:gd name="connsiteX481" fmla="*/ 1073531 w 1891476"/>
              <a:gd name="connsiteY481" fmla="*/ 1815918 h 2440745"/>
              <a:gd name="connsiteX482" fmla="*/ 1052547 w 1891476"/>
              <a:gd name="connsiteY482" fmla="*/ 1818033 h 2440745"/>
              <a:gd name="connsiteX483" fmla="*/ 1060252 w 1891476"/>
              <a:gd name="connsiteY483" fmla="*/ 1831608 h 2440745"/>
              <a:gd name="connsiteX484" fmla="*/ 1034627 w 1891476"/>
              <a:gd name="connsiteY484" fmla="*/ 1831608 h 2440745"/>
              <a:gd name="connsiteX485" fmla="*/ 1036806 w 1891476"/>
              <a:gd name="connsiteY485" fmla="*/ 1819620 h 2440745"/>
              <a:gd name="connsiteX486" fmla="*/ 999562 w 1891476"/>
              <a:gd name="connsiteY486" fmla="*/ 1823374 h 2440745"/>
              <a:gd name="connsiteX487" fmla="*/ 996989 w 1891476"/>
              <a:gd name="connsiteY487" fmla="*/ 1831608 h 2440745"/>
              <a:gd name="connsiteX488" fmla="*/ 1000993 w 1891476"/>
              <a:gd name="connsiteY488" fmla="*/ 1844421 h 2440745"/>
              <a:gd name="connsiteX489" fmla="*/ 952946 w 1891476"/>
              <a:gd name="connsiteY489" fmla="*/ 1860436 h 2440745"/>
              <a:gd name="connsiteX490" fmla="*/ 909703 w 1891476"/>
              <a:gd name="connsiteY490" fmla="*/ 1870046 h 2440745"/>
              <a:gd name="connsiteX491" fmla="*/ 922515 w 1891476"/>
              <a:gd name="connsiteY491" fmla="*/ 1889265 h 2440745"/>
              <a:gd name="connsiteX492" fmla="*/ 792787 w 1891476"/>
              <a:gd name="connsiteY492" fmla="*/ 1889265 h 2440745"/>
              <a:gd name="connsiteX493" fmla="*/ 826420 w 1891476"/>
              <a:gd name="connsiteY493" fmla="*/ 1874851 h 2440745"/>
              <a:gd name="connsiteX494" fmla="*/ 864858 w 1891476"/>
              <a:gd name="connsiteY494" fmla="*/ 1863639 h 2440745"/>
              <a:gd name="connsiteX495" fmla="*/ 872866 w 1891476"/>
              <a:gd name="connsiteY495" fmla="*/ 1881257 h 2440745"/>
              <a:gd name="connsiteX496" fmla="*/ 871265 w 1891476"/>
              <a:gd name="connsiteY496" fmla="*/ 1895671 h 2440745"/>
              <a:gd name="connsiteX497" fmla="*/ 882475 w 1891476"/>
              <a:gd name="connsiteY497" fmla="*/ 1884460 h 2440745"/>
              <a:gd name="connsiteX498" fmla="*/ 896890 w 1891476"/>
              <a:gd name="connsiteY498" fmla="*/ 1876452 h 2440745"/>
              <a:gd name="connsiteX499" fmla="*/ 812006 w 1891476"/>
              <a:gd name="connsiteY499" fmla="*/ 1844421 h 2440745"/>
              <a:gd name="connsiteX500" fmla="*/ 799193 w 1891476"/>
              <a:gd name="connsiteY500" fmla="*/ 1831608 h 2440745"/>
              <a:gd name="connsiteX501" fmla="*/ 821309 w 1891476"/>
              <a:gd name="connsiteY501" fmla="*/ 1816257 h 2440745"/>
              <a:gd name="connsiteX502" fmla="*/ 769553 w 1891476"/>
              <a:gd name="connsiteY502" fmla="*/ 1811039 h 2440745"/>
              <a:gd name="connsiteX503" fmla="*/ 752747 w 1891476"/>
              <a:gd name="connsiteY503" fmla="*/ 1817193 h 2440745"/>
              <a:gd name="connsiteX504" fmla="*/ 751842 w 1891476"/>
              <a:gd name="connsiteY504" fmla="*/ 1807239 h 2440745"/>
              <a:gd name="connsiteX505" fmla="*/ 712929 w 1891476"/>
              <a:gd name="connsiteY505" fmla="*/ 1795160 h 2440745"/>
              <a:gd name="connsiteX506" fmla="*/ 715723 w 1891476"/>
              <a:gd name="connsiteY506" fmla="*/ 1802301 h 2440745"/>
              <a:gd name="connsiteX507" fmla="*/ 712307 w 1891476"/>
              <a:gd name="connsiteY507" fmla="*/ 1800878 h 2440745"/>
              <a:gd name="connsiteX508" fmla="*/ 701496 w 1891476"/>
              <a:gd name="connsiteY508" fmla="*/ 1796373 h 2440745"/>
              <a:gd name="connsiteX509" fmla="*/ 687082 w 1891476"/>
              <a:gd name="connsiteY509" fmla="*/ 1810787 h 2440745"/>
              <a:gd name="connsiteX510" fmla="*/ 683878 w 1891476"/>
              <a:gd name="connsiteY510" fmla="*/ 1786763 h 2440745"/>
              <a:gd name="connsiteX511" fmla="*/ 683698 w 1891476"/>
              <a:gd name="connsiteY511" fmla="*/ 1786086 h 2440745"/>
              <a:gd name="connsiteX512" fmla="*/ 674342 w 1891476"/>
              <a:gd name="connsiteY512" fmla="*/ 1783182 h 2440745"/>
              <a:gd name="connsiteX513" fmla="*/ 667863 w 1891476"/>
              <a:gd name="connsiteY513" fmla="*/ 1785162 h 2440745"/>
              <a:gd name="connsiteX514" fmla="*/ 669590 w 1891476"/>
              <a:gd name="connsiteY514" fmla="*/ 1781707 h 2440745"/>
              <a:gd name="connsiteX515" fmla="*/ 589812 w 1891476"/>
              <a:gd name="connsiteY515" fmla="*/ 1756942 h 2440745"/>
              <a:gd name="connsiteX516" fmla="*/ 559074 w 1891476"/>
              <a:gd name="connsiteY516" fmla="*/ 1740257 h 2440745"/>
              <a:gd name="connsiteX517" fmla="*/ 549345 w 1891476"/>
              <a:gd name="connsiteY517" fmla="*/ 1745122 h 2440745"/>
              <a:gd name="connsiteX518" fmla="*/ 553335 w 1891476"/>
              <a:gd name="connsiteY518" fmla="*/ 1737143 h 2440745"/>
              <a:gd name="connsiteX519" fmla="*/ 512556 w 1891476"/>
              <a:gd name="connsiteY519" fmla="*/ 1715009 h 2440745"/>
              <a:gd name="connsiteX520" fmla="*/ 510907 w 1891476"/>
              <a:gd name="connsiteY520" fmla="*/ 1717895 h 2440745"/>
              <a:gd name="connsiteX521" fmla="*/ 491688 w 1891476"/>
              <a:gd name="connsiteY521" fmla="*/ 1725903 h 2440745"/>
              <a:gd name="connsiteX522" fmla="*/ 470868 w 1891476"/>
              <a:gd name="connsiteY522" fmla="*/ 1706684 h 2440745"/>
              <a:gd name="connsiteX523" fmla="*/ 485682 w 1891476"/>
              <a:gd name="connsiteY523" fmla="*/ 1707485 h 2440745"/>
              <a:gd name="connsiteX524" fmla="*/ 498114 w 1891476"/>
              <a:gd name="connsiteY524" fmla="*/ 1707170 h 2440745"/>
              <a:gd name="connsiteX525" fmla="*/ 437697 w 1891476"/>
              <a:gd name="connsiteY525" fmla="*/ 1674376 h 2440745"/>
              <a:gd name="connsiteX526" fmla="*/ 426023 w 1891476"/>
              <a:gd name="connsiteY526" fmla="*/ 1700277 h 2440745"/>
              <a:gd name="connsiteX527" fmla="*/ 414812 w 1891476"/>
              <a:gd name="connsiteY527" fmla="*/ 1681059 h 2440745"/>
              <a:gd name="connsiteX528" fmla="*/ 417615 w 1891476"/>
              <a:gd name="connsiteY528" fmla="*/ 1672650 h 2440745"/>
              <a:gd name="connsiteX529" fmla="*/ 422165 w 1891476"/>
              <a:gd name="connsiteY529" fmla="*/ 1662467 h 2440745"/>
              <a:gd name="connsiteX530" fmla="*/ 328181 w 1891476"/>
              <a:gd name="connsiteY530" fmla="*/ 1584923 h 2440745"/>
              <a:gd name="connsiteX531" fmla="*/ 327125 w 1891476"/>
              <a:gd name="connsiteY531" fmla="*/ 1586965 h 2440745"/>
              <a:gd name="connsiteX532" fmla="*/ 312310 w 1891476"/>
              <a:gd name="connsiteY532" fmla="*/ 1586565 h 2440745"/>
              <a:gd name="connsiteX533" fmla="*/ 294693 w 1891476"/>
              <a:gd name="connsiteY533" fmla="*/ 1562541 h 2440745"/>
              <a:gd name="connsiteX534" fmla="*/ 308857 w 1891476"/>
              <a:gd name="connsiteY534" fmla="*/ 1568979 h 2440745"/>
              <a:gd name="connsiteX535" fmla="*/ 299160 w 1891476"/>
              <a:gd name="connsiteY535" fmla="*/ 1560979 h 2440745"/>
              <a:gd name="connsiteX536" fmla="*/ 103196 w 1891476"/>
              <a:gd name="connsiteY536" fmla="*/ 1270326 h 2440745"/>
              <a:gd name="connsiteX537" fmla="*/ 90522 w 1891476"/>
              <a:gd name="connsiteY537" fmla="*/ 1235698 h 2440745"/>
              <a:gd name="connsiteX538" fmla="*/ 89689 w 1891476"/>
              <a:gd name="connsiteY538" fmla="*/ 1235817 h 2440745"/>
              <a:gd name="connsiteX539" fmla="*/ 78478 w 1891476"/>
              <a:gd name="connsiteY539" fmla="*/ 1214996 h 2440745"/>
              <a:gd name="connsiteX540" fmla="*/ 83159 w 1891476"/>
              <a:gd name="connsiteY540" fmla="*/ 1215581 h 2440745"/>
              <a:gd name="connsiteX541" fmla="*/ 72448 w 1891476"/>
              <a:gd name="connsiteY541" fmla="*/ 1186315 h 2440745"/>
              <a:gd name="connsiteX542" fmla="*/ 31338 w 1891476"/>
              <a:gd name="connsiteY542" fmla="*/ 914400 h 2440745"/>
              <a:gd name="connsiteX543" fmla="*/ 49915 w 1891476"/>
              <a:gd name="connsiteY543" fmla="*/ 730117 h 2440745"/>
              <a:gd name="connsiteX544" fmla="*/ 55272 w 1891476"/>
              <a:gd name="connsiteY544" fmla="*/ 709283 h 2440745"/>
              <a:gd name="connsiteX545" fmla="*/ 52102 w 1891476"/>
              <a:gd name="connsiteY545" fmla="*/ 705216 h 2440745"/>
              <a:gd name="connsiteX546" fmla="*/ 49849 w 1891476"/>
              <a:gd name="connsiteY546" fmla="*/ 686973 h 2440745"/>
              <a:gd name="connsiteX547" fmla="*/ 52595 w 1891476"/>
              <a:gd name="connsiteY547" fmla="*/ 673338 h 2440745"/>
              <a:gd name="connsiteX548" fmla="*/ 56456 w 1891476"/>
              <a:gd name="connsiteY548" fmla="*/ 679265 h 2440745"/>
              <a:gd name="connsiteX549" fmla="*/ 61333 w 1891476"/>
              <a:gd name="connsiteY549" fmla="*/ 685712 h 2440745"/>
              <a:gd name="connsiteX550" fmla="*/ 72448 w 1891476"/>
              <a:gd name="connsiteY550" fmla="*/ 642486 h 2440745"/>
              <a:gd name="connsiteX551" fmla="*/ 93041 w 1891476"/>
              <a:gd name="connsiteY551" fmla="*/ 586219 h 2440745"/>
              <a:gd name="connsiteX552" fmla="*/ 81681 w 1891476"/>
              <a:gd name="connsiteY552" fmla="*/ 588775 h 2440745"/>
              <a:gd name="connsiteX553" fmla="*/ 65666 w 1891476"/>
              <a:gd name="connsiteY553" fmla="*/ 574361 h 2440745"/>
              <a:gd name="connsiteX554" fmla="*/ 97382 w 1891476"/>
              <a:gd name="connsiteY554" fmla="*/ 574361 h 2440745"/>
              <a:gd name="connsiteX555" fmla="*/ 103196 w 1891476"/>
              <a:gd name="connsiteY555" fmla="*/ 558474 h 2440745"/>
              <a:gd name="connsiteX556" fmla="*/ 141701 w 1891476"/>
              <a:gd name="connsiteY556" fmla="*/ 478543 h 2440745"/>
              <a:gd name="connsiteX557" fmla="*/ 168714 w 1891476"/>
              <a:gd name="connsiteY557" fmla="*/ 434078 h 2440745"/>
              <a:gd name="connsiteX558" fmla="*/ 163362 w 1891476"/>
              <a:gd name="connsiteY558" fmla="*/ 435023 h 2440745"/>
              <a:gd name="connsiteX559" fmla="*/ 137737 w 1891476"/>
              <a:gd name="connsiteY559" fmla="*/ 443031 h 2440745"/>
              <a:gd name="connsiteX560" fmla="*/ 153752 w 1891476"/>
              <a:gd name="connsiteY560" fmla="*/ 422210 h 2440745"/>
              <a:gd name="connsiteX561" fmla="*/ 178422 w 1891476"/>
              <a:gd name="connsiteY561" fmla="*/ 418098 h 2440745"/>
              <a:gd name="connsiteX562" fmla="*/ 187503 w 1891476"/>
              <a:gd name="connsiteY562" fmla="*/ 403150 h 2440745"/>
              <a:gd name="connsiteX563" fmla="*/ 945738 w 1891476"/>
              <a:gd name="connsiteY563" fmla="*/ 0 h 24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1891476" h="2440745">
                <a:moveTo>
                  <a:pt x="326724" y="2387359"/>
                </a:moveTo>
                <a:lnTo>
                  <a:pt x="326724" y="2412984"/>
                </a:lnTo>
                <a:cubicBezTo>
                  <a:pt x="307506" y="2415120"/>
                  <a:pt x="298964" y="2408714"/>
                  <a:pt x="301099" y="2393765"/>
                </a:cubicBezTo>
                <a:cubicBezTo>
                  <a:pt x="306438" y="2389494"/>
                  <a:pt x="314979" y="2387359"/>
                  <a:pt x="326724" y="2387359"/>
                </a:cubicBezTo>
                <a:close/>
                <a:moveTo>
                  <a:pt x="549345" y="2374546"/>
                </a:moveTo>
                <a:lnTo>
                  <a:pt x="582979" y="2374546"/>
                </a:lnTo>
                <a:cubicBezTo>
                  <a:pt x="582979" y="2377750"/>
                  <a:pt x="584046" y="2382021"/>
                  <a:pt x="586182" y="2387359"/>
                </a:cubicBezTo>
                <a:cubicBezTo>
                  <a:pt x="588317" y="2391630"/>
                  <a:pt x="589385" y="2395901"/>
                  <a:pt x="589385" y="2400172"/>
                </a:cubicBezTo>
                <a:cubicBezTo>
                  <a:pt x="580843" y="2406578"/>
                  <a:pt x="569632" y="2408714"/>
                  <a:pt x="555751" y="2406578"/>
                </a:cubicBezTo>
                <a:cubicBezTo>
                  <a:pt x="563225" y="2414052"/>
                  <a:pt x="570166" y="2420993"/>
                  <a:pt x="576572" y="2427398"/>
                </a:cubicBezTo>
                <a:cubicBezTo>
                  <a:pt x="574437" y="2438076"/>
                  <a:pt x="565361" y="2442347"/>
                  <a:pt x="549345" y="2440211"/>
                </a:cubicBezTo>
                <a:cubicBezTo>
                  <a:pt x="545074" y="2435940"/>
                  <a:pt x="544007" y="2429534"/>
                  <a:pt x="546142" y="2420993"/>
                </a:cubicBezTo>
                <a:cubicBezTo>
                  <a:pt x="548278" y="2413518"/>
                  <a:pt x="545074" y="2408714"/>
                  <a:pt x="536532" y="2406578"/>
                </a:cubicBezTo>
                <a:cubicBezTo>
                  <a:pt x="548278" y="2394833"/>
                  <a:pt x="552549" y="2384156"/>
                  <a:pt x="549345" y="2374546"/>
                </a:cubicBezTo>
                <a:close/>
                <a:moveTo>
                  <a:pt x="1238028" y="2368140"/>
                </a:moveTo>
                <a:cubicBezTo>
                  <a:pt x="1241231" y="2369208"/>
                  <a:pt x="1243901" y="2375080"/>
                  <a:pt x="1246036" y="2385757"/>
                </a:cubicBezTo>
                <a:cubicBezTo>
                  <a:pt x="1248171" y="2394299"/>
                  <a:pt x="1254044" y="2396968"/>
                  <a:pt x="1263654" y="2393765"/>
                </a:cubicBezTo>
                <a:cubicBezTo>
                  <a:pt x="1257247" y="2404443"/>
                  <a:pt x="1248705" y="2404443"/>
                  <a:pt x="1238028" y="2393765"/>
                </a:cubicBezTo>
                <a:cubicBezTo>
                  <a:pt x="1227351" y="2383088"/>
                  <a:pt x="1227351" y="2374546"/>
                  <a:pt x="1238028" y="2368140"/>
                </a:cubicBezTo>
                <a:close/>
                <a:moveTo>
                  <a:pt x="824819" y="2368140"/>
                </a:moveTo>
                <a:cubicBezTo>
                  <a:pt x="830157" y="2367072"/>
                  <a:pt x="835496" y="2368140"/>
                  <a:pt x="840834" y="2371343"/>
                </a:cubicBezTo>
                <a:cubicBezTo>
                  <a:pt x="845105" y="2375614"/>
                  <a:pt x="850978" y="2376682"/>
                  <a:pt x="858452" y="2374546"/>
                </a:cubicBezTo>
                <a:cubicBezTo>
                  <a:pt x="858452" y="2383088"/>
                  <a:pt x="853647" y="2388427"/>
                  <a:pt x="844037" y="2390562"/>
                </a:cubicBezTo>
                <a:cubicBezTo>
                  <a:pt x="841902" y="2391630"/>
                  <a:pt x="837631" y="2392163"/>
                  <a:pt x="831225" y="2392163"/>
                </a:cubicBezTo>
                <a:cubicBezTo>
                  <a:pt x="824819" y="2393231"/>
                  <a:pt x="820548" y="2393765"/>
                  <a:pt x="818412" y="2393765"/>
                </a:cubicBezTo>
                <a:cubicBezTo>
                  <a:pt x="818412" y="2394833"/>
                  <a:pt x="820548" y="2386292"/>
                  <a:pt x="824819" y="2368140"/>
                </a:cubicBezTo>
                <a:close/>
                <a:moveTo>
                  <a:pt x="707903" y="2355327"/>
                </a:moveTo>
                <a:cubicBezTo>
                  <a:pt x="716444" y="2354259"/>
                  <a:pt x="722850" y="2362801"/>
                  <a:pt x="727121" y="2380953"/>
                </a:cubicBezTo>
                <a:cubicBezTo>
                  <a:pt x="719647" y="2377750"/>
                  <a:pt x="715376" y="2379885"/>
                  <a:pt x="714309" y="2387359"/>
                </a:cubicBezTo>
                <a:cubicBezTo>
                  <a:pt x="712174" y="2394833"/>
                  <a:pt x="707369" y="2396968"/>
                  <a:pt x="699895" y="2393765"/>
                </a:cubicBezTo>
                <a:cubicBezTo>
                  <a:pt x="694556" y="2388427"/>
                  <a:pt x="694556" y="2383088"/>
                  <a:pt x="699895" y="2377750"/>
                </a:cubicBezTo>
                <a:cubicBezTo>
                  <a:pt x="707369" y="2370275"/>
                  <a:pt x="710038" y="2362801"/>
                  <a:pt x="707903" y="2355327"/>
                </a:cubicBezTo>
                <a:close/>
                <a:moveTo>
                  <a:pt x="825619" y="2320092"/>
                </a:moveTo>
                <a:cubicBezTo>
                  <a:pt x="829890" y="2320092"/>
                  <a:pt x="831759" y="2322762"/>
                  <a:pt x="831225" y="2328100"/>
                </a:cubicBezTo>
                <a:cubicBezTo>
                  <a:pt x="833361" y="2329168"/>
                  <a:pt x="837631" y="2340379"/>
                  <a:pt x="844037" y="2361733"/>
                </a:cubicBezTo>
                <a:cubicBezTo>
                  <a:pt x="823751" y="2362801"/>
                  <a:pt x="810938" y="2360666"/>
                  <a:pt x="805599" y="2355327"/>
                </a:cubicBezTo>
                <a:lnTo>
                  <a:pt x="805599" y="2328100"/>
                </a:lnTo>
                <a:cubicBezTo>
                  <a:pt x="814675" y="2322762"/>
                  <a:pt x="821348" y="2320092"/>
                  <a:pt x="825619" y="2320092"/>
                </a:cubicBezTo>
                <a:close/>
                <a:moveTo>
                  <a:pt x="1093885" y="2302474"/>
                </a:moveTo>
                <a:lnTo>
                  <a:pt x="1119510" y="2302474"/>
                </a:lnTo>
                <a:cubicBezTo>
                  <a:pt x="1119510" y="2301407"/>
                  <a:pt x="1117375" y="2309949"/>
                  <a:pt x="1113105" y="2328100"/>
                </a:cubicBezTo>
                <a:cubicBezTo>
                  <a:pt x="1112037" y="2327032"/>
                  <a:pt x="1109368" y="2325965"/>
                  <a:pt x="1105097" y="2324897"/>
                </a:cubicBezTo>
                <a:cubicBezTo>
                  <a:pt x="1101893" y="2323829"/>
                  <a:pt x="1099224" y="2322762"/>
                  <a:pt x="1097088" y="2321694"/>
                </a:cubicBezTo>
                <a:cubicBezTo>
                  <a:pt x="1091750" y="2317423"/>
                  <a:pt x="1090682" y="2311016"/>
                  <a:pt x="1093885" y="2302474"/>
                </a:cubicBezTo>
                <a:close/>
                <a:moveTo>
                  <a:pt x="1028220" y="2236810"/>
                </a:moveTo>
                <a:cubicBezTo>
                  <a:pt x="1047439" y="2235742"/>
                  <a:pt x="1058117" y="2242148"/>
                  <a:pt x="1060252" y="2256029"/>
                </a:cubicBezTo>
                <a:cubicBezTo>
                  <a:pt x="1050642" y="2264570"/>
                  <a:pt x="1033559" y="2268841"/>
                  <a:pt x="1009001" y="2268841"/>
                </a:cubicBezTo>
                <a:cubicBezTo>
                  <a:pt x="1002594" y="2248555"/>
                  <a:pt x="1009001" y="2237877"/>
                  <a:pt x="1028220" y="2236810"/>
                </a:cubicBezTo>
                <a:close/>
                <a:moveTo>
                  <a:pt x="1213004" y="2217191"/>
                </a:moveTo>
                <a:cubicBezTo>
                  <a:pt x="1216074" y="2216924"/>
                  <a:pt x="1219610" y="2217057"/>
                  <a:pt x="1223614" y="2217591"/>
                </a:cubicBezTo>
                <a:lnTo>
                  <a:pt x="1223614" y="2243216"/>
                </a:lnTo>
                <a:cubicBezTo>
                  <a:pt x="1220411" y="2242148"/>
                  <a:pt x="1216140" y="2240013"/>
                  <a:pt x="1210801" y="2236810"/>
                </a:cubicBezTo>
                <a:cubicBezTo>
                  <a:pt x="1205462" y="2233606"/>
                  <a:pt x="1201191" y="2231471"/>
                  <a:pt x="1197988" y="2230403"/>
                </a:cubicBezTo>
                <a:cubicBezTo>
                  <a:pt x="1198789" y="2222395"/>
                  <a:pt x="1203794" y="2217991"/>
                  <a:pt x="1213004" y="2217191"/>
                </a:cubicBezTo>
                <a:close/>
                <a:moveTo>
                  <a:pt x="542939" y="2211184"/>
                </a:moveTo>
                <a:cubicBezTo>
                  <a:pt x="542939" y="2211184"/>
                  <a:pt x="552015" y="2213320"/>
                  <a:pt x="570166" y="2217591"/>
                </a:cubicBezTo>
                <a:cubicBezTo>
                  <a:pt x="569098" y="2218659"/>
                  <a:pt x="567496" y="2221328"/>
                  <a:pt x="565361" y="2225598"/>
                </a:cubicBezTo>
                <a:cubicBezTo>
                  <a:pt x="564293" y="2228801"/>
                  <a:pt x="563225" y="2230937"/>
                  <a:pt x="562158" y="2232005"/>
                </a:cubicBezTo>
                <a:cubicBezTo>
                  <a:pt x="558954" y="2237343"/>
                  <a:pt x="552549" y="2238945"/>
                  <a:pt x="542939" y="2236810"/>
                </a:cubicBezTo>
                <a:close/>
                <a:moveTo>
                  <a:pt x="1047439" y="2196770"/>
                </a:moveTo>
                <a:cubicBezTo>
                  <a:pt x="1066658" y="2195702"/>
                  <a:pt x="1075200" y="2202642"/>
                  <a:pt x="1073065" y="2217591"/>
                </a:cubicBezTo>
                <a:cubicBezTo>
                  <a:pt x="1058117" y="2219726"/>
                  <a:pt x="1049575" y="2220260"/>
                  <a:pt x="1047439" y="2219192"/>
                </a:cubicBezTo>
                <a:cubicBezTo>
                  <a:pt x="1043168" y="2217057"/>
                  <a:pt x="1043168" y="2209583"/>
                  <a:pt x="1047439" y="2196770"/>
                </a:cubicBezTo>
                <a:close/>
                <a:moveTo>
                  <a:pt x="962555" y="2177550"/>
                </a:moveTo>
                <a:cubicBezTo>
                  <a:pt x="966826" y="2177550"/>
                  <a:pt x="970563" y="2178619"/>
                  <a:pt x="973766" y="2180754"/>
                </a:cubicBezTo>
                <a:cubicBezTo>
                  <a:pt x="976969" y="2182889"/>
                  <a:pt x="979639" y="2183958"/>
                  <a:pt x="981774" y="2183958"/>
                </a:cubicBezTo>
                <a:cubicBezTo>
                  <a:pt x="976435" y="2206380"/>
                  <a:pt x="967894" y="2217591"/>
                  <a:pt x="956149" y="2217591"/>
                </a:cubicBezTo>
                <a:cubicBezTo>
                  <a:pt x="955081" y="2196236"/>
                  <a:pt x="957217" y="2182889"/>
                  <a:pt x="962555" y="2177550"/>
                </a:cubicBezTo>
                <a:close/>
                <a:moveTo>
                  <a:pt x="1273264" y="2166340"/>
                </a:moveTo>
                <a:cubicBezTo>
                  <a:pt x="1280737" y="2167408"/>
                  <a:pt x="1283940" y="2173280"/>
                  <a:pt x="1282872" y="2183958"/>
                </a:cubicBezTo>
                <a:cubicBezTo>
                  <a:pt x="1270060" y="2188228"/>
                  <a:pt x="1262586" y="2189830"/>
                  <a:pt x="1260451" y="2188762"/>
                </a:cubicBezTo>
                <a:cubicBezTo>
                  <a:pt x="1252976" y="2188762"/>
                  <a:pt x="1249773" y="2182889"/>
                  <a:pt x="1250841" y="2171145"/>
                </a:cubicBezTo>
                <a:cubicBezTo>
                  <a:pt x="1263654" y="2167942"/>
                  <a:pt x="1271128" y="2166340"/>
                  <a:pt x="1273264" y="2166340"/>
                </a:cubicBezTo>
                <a:close/>
                <a:moveTo>
                  <a:pt x="844037" y="2151925"/>
                </a:moveTo>
                <a:cubicBezTo>
                  <a:pt x="848308" y="2151925"/>
                  <a:pt x="852579" y="2152993"/>
                  <a:pt x="856850" y="2155129"/>
                </a:cubicBezTo>
                <a:cubicBezTo>
                  <a:pt x="862189" y="2157264"/>
                  <a:pt x="866994" y="2158332"/>
                  <a:pt x="871265" y="2158332"/>
                </a:cubicBezTo>
                <a:cubicBezTo>
                  <a:pt x="868062" y="2159400"/>
                  <a:pt x="862189" y="2163671"/>
                  <a:pt x="853647" y="2171145"/>
                </a:cubicBezTo>
                <a:cubicBezTo>
                  <a:pt x="847241" y="2176483"/>
                  <a:pt x="839766" y="2178619"/>
                  <a:pt x="831225" y="2177550"/>
                </a:cubicBezTo>
                <a:cubicBezTo>
                  <a:pt x="829090" y="2171145"/>
                  <a:pt x="831225" y="2166874"/>
                  <a:pt x="837631" y="2164738"/>
                </a:cubicBezTo>
                <a:cubicBezTo>
                  <a:pt x="845105" y="2162603"/>
                  <a:pt x="847241" y="2158332"/>
                  <a:pt x="844037" y="2151925"/>
                </a:cubicBezTo>
                <a:close/>
                <a:moveTo>
                  <a:pt x="771966" y="2145519"/>
                </a:moveTo>
                <a:cubicBezTo>
                  <a:pt x="780508" y="2150858"/>
                  <a:pt x="785313" y="2150858"/>
                  <a:pt x="786381" y="2145519"/>
                </a:cubicBezTo>
                <a:cubicBezTo>
                  <a:pt x="792787" y="2145519"/>
                  <a:pt x="794922" y="2150324"/>
                  <a:pt x="792787" y="2159933"/>
                </a:cubicBezTo>
                <a:cubicBezTo>
                  <a:pt x="791719" y="2168475"/>
                  <a:pt x="789584" y="2174348"/>
                  <a:pt x="786381" y="2177550"/>
                </a:cubicBezTo>
                <a:cubicBezTo>
                  <a:pt x="778906" y="2173280"/>
                  <a:pt x="771966" y="2171145"/>
                  <a:pt x="765559" y="2171145"/>
                </a:cubicBezTo>
                <a:cubicBezTo>
                  <a:pt x="765559" y="2172212"/>
                  <a:pt x="767695" y="2163671"/>
                  <a:pt x="771966" y="2145519"/>
                </a:cubicBezTo>
                <a:close/>
                <a:moveTo>
                  <a:pt x="994587" y="2132707"/>
                </a:moveTo>
                <a:cubicBezTo>
                  <a:pt x="1018077" y="2134842"/>
                  <a:pt x="1035695" y="2145519"/>
                  <a:pt x="1047439" y="2164738"/>
                </a:cubicBezTo>
                <a:cubicBezTo>
                  <a:pt x="1033559" y="2172212"/>
                  <a:pt x="1021280" y="2172746"/>
                  <a:pt x="1010603" y="2166340"/>
                </a:cubicBezTo>
                <a:cubicBezTo>
                  <a:pt x="998857" y="2159933"/>
                  <a:pt x="993519" y="2148722"/>
                  <a:pt x="994587" y="2132707"/>
                </a:cubicBezTo>
                <a:close/>
                <a:moveTo>
                  <a:pt x="1093885" y="2118292"/>
                </a:moveTo>
                <a:lnTo>
                  <a:pt x="1093885" y="2145519"/>
                </a:lnTo>
                <a:lnTo>
                  <a:pt x="1066658" y="2145519"/>
                </a:lnTo>
                <a:cubicBezTo>
                  <a:pt x="1064523" y="2142849"/>
                  <a:pt x="1062921" y="2139247"/>
                  <a:pt x="1061854" y="2134709"/>
                </a:cubicBezTo>
                <a:lnTo>
                  <a:pt x="1060593" y="2121792"/>
                </a:lnTo>
                <a:lnTo>
                  <a:pt x="1061228" y="2122046"/>
                </a:lnTo>
                <a:cubicBezTo>
                  <a:pt x="1065649" y="2122880"/>
                  <a:pt x="1076535" y="2121629"/>
                  <a:pt x="1093885" y="2118292"/>
                </a:cubicBezTo>
                <a:close/>
                <a:moveTo>
                  <a:pt x="1060252" y="2118292"/>
                </a:moveTo>
                <a:lnTo>
                  <a:pt x="1060593" y="2121792"/>
                </a:lnTo>
                <a:lnTo>
                  <a:pt x="1059351" y="2121295"/>
                </a:lnTo>
                <a:cubicBezTo>
                  <a:pt x="1058617" y="2120627"/>
                  <a:pt x="1058917" y="2119627"/>
                  <a:pt x="1060252" y="2118292"/>
                </a:cubicBezTo>
                <a:close/>
                <a:moveTo>
                  <a:pt x="779974" y="2113487"/>
                </a:moveTo>
                <a:cubicBezTo>
                  <a:pt x="789584" y="2113487"/>
                  <a:pt x="793855" y="2119894"/>
                  <a:pt x="792787" y="2132707"/>
                </a:cubicBezTo>
                <a:cubicBezTo>
                  <a:pt x="778906" y="2133774"/>
                  <a:pt x="767695" y="2131105"/>
                  <a:pt x="759153" y="2124699"/>
                </a:cubicBezTo>
                <a:cubicBezTo>
                  <a:pt x="762356" y="2117224"/>
                  <a:pt x="769297" y="2113487"/>
                  <a:pt x="779974" y="2113487"/>
                </a:cubicBezTo>
                <a:close/>
                <a:moveTo>
                  <a:pt x="1000993" y="2105479"/>
                </a:moveTo>
                <a:lnTo>
                  <a:pt x="1028220" y="2105479"/>
                </a:lnTo>
                <a:cubicBezTo>
                  <a:pt x="1030356" y="2118292"/>
                  <a:pt x="1026085" y="2124699"/>
                  <a:pt x="1015407" y="2124699"/>
                </a:cubicBezTo>
                <a:cubicBezTo>
                  <a:pt x="1003662" y="2124699"/>
                  <a:pt x="998857" y="2118292"/>
                  <a:pt x="1000993" y="2105479"/>
                </a:cubicBezTo>
                <a:close/>
                <a:moveTo>
                  <a:pt x="864858" y="2086260"/>
                </a:moveTo>
                <a:cubicBezTo>
                  <a:pt x="897958" y="2112953"/>
                  <a:pt x="917177" y="2136978"/>
                  <a:pt x="922515" y="2158332"/>
                </a:cubicBezTo>
                <a:cubicBezTo>
                  <a:pt x="881941" y="2135910"/>
                  <a:pt x="862723" y="2111886"/>
                  <a:pt x="864858" y="2086260"/>
                </a:cubicBezTo>
                <a:close/>
                <a:moveTo>
                  <a:pt x="504501" y="2086260"/>
                </a:moveTo>
                <a:cubicBezTo>
                  <a:pt x="513042" y="2085193"/>
                  <a:pt x="519449" y="2087328"/>
                  <a:pt x="523720" y="2092667"/>
                </a:cubicBezTo>
                <a:cubicBezTo>
                  <a:pt x="523720" y="2100141"/>
                  <a:pt x="519449" y="2104411"/>
                  <a:pt x="510907" y="2105479"/>
                </a:cubicBezTo>
                <a:cubicBezTo>
                  <a:pt x="502365" y="2106547"/>
                  <a:pt x="495959" y="2104411"/>
                  <a:pt x="491688" y="2099073"/>
                </a:cubicBezTo>
                <a:cubicBezTo>
                  <a:pt x="491688" y="2091599"/>
                  <a:pt x="495959" y="2087328"/>
                  <a:pt x="504501" y="2086260"/>
                </a:cubicBezTo>
                <a:close/>
                <a:moveTo>
                  <a:pt x="778372" y="2079854"/>
                </a:moveTo>
                <a:lnTo>
                  <a:pt x="799193" y="2079854"/>
                </a:lnTo>
                <a:cubicBezTo>
                  <a:pt x="800261" y="2087328"/>
                  <a:pt x="795990" y="2091599"/>
                  <a:pt x="786381" y="2092667"/>
                </a:cubicBezTo>
                <a:cubicBezTo>
                  <a:pt x="785313" y="2096938"/>
                  <a:pt x="787448" y="2099073"/>
                  <a:pt x="792787" y="2099073"/>
                </a:cubicBezTo>
                <a:cubicBezTo>
                  <a:pt x="791719" y="2101208"/>
                  <a:pt x="782643" y="2103344"/>
                  <a:pt x="765559" y="2105479"/>
                </a:cubicBezTo>
                <a:cubicBezTo>
                  <a:pt x="766627" y="2102276"/>
                  <a:pt x="768763" y="2098006"/>
                  <a:pt x="771966" y="2092667"/>
                </a:cubicBezTo>
                <a:cubicBezTo>
                  <a:pt x="775169" y="2087328"/>
                  <a:pt x="777305" y="2083057"/>
                  <a:pt x="778372" y="2079854"/>
                </a:cubicBezTo>
                <a:close/>
                <a:moveTo>
                  <a:pt x="981574" y="2066240"/>
                </a:moveTo>
                <a:cubicBezTo>
                  <a:pt x="981707" y="2066240"/>
                  <a:pt x="981774" y="2066507"/>
                  <a:pt x="981774" y="2067041"/>
                </a:cubicBezTo>
                <a:lnTo>
                  <a:pt x="981052" y="2066937"/>
                </a:lnTo>
                <a:close/>
                <a:moveTo>
                  <a:pt x="952145" y="2063838"/>
                </a:moveTo>
                <a:cubicBezTo>
                  <a:pt x="955882" y="2063838"/>
                  <a:pt x="960219" y="2064105"/>
                  <a:pt x="965158" y="2064639"/>
                </a:cubicBezTo>
                <a:lnTo>
                  <a:pt x="981052" y="2066937"/>
                </a:lnTo>
                <a:lnTo>
                  <a:pt x="980973" y="2067041"/>
                </a:lnTo>
                <a:cubicBezTo>
                  <a:pt x="979372" y="2070244"/>
                  <a:pt x="975368" y="2083057"/>
                  <a:pt x="968961" y="2105479"/>
                </a:cubicBezTo>
                <a:cubicBezTo>
                  <a:pt x="962555" y="2104411"/>
                  <a:pt x="957217" y="2098006"/>
                  <a:pt x="952946" y="2086260"/>
                </a:cubicBezTo>
                <a:cubicBezTo>
                  <a:pt x="948675" y="2074515"/>
                  <a:pt x="943336" y="2068109"/>
                  <a:pt x="936930" y="2067041"/>
                </a:cubicBezTo>
                <a:cubicBezTo>
                  <a:pt x="939599" y="2064906"/>
                  <a:pt x="944671" y="2063838"/>
                  <a:pt x="952145" y="2063838"/>
                </a:cubicBezTo>
                <a:close/>
                <a:moveTo>
                  <a:pt x="1028220" y="2060635"/>
                </a:moveTo>
                <a:cubicBezTo>
                  <a:pt x="1029288" y="2069177"/>
                  <a:pt x="1026619" y="2076117"/>
                  <a:pt x="1020212" y="2081456"/>
                </a:cubicBezTo>
                <a:cubicBezTo>
                  <a:pt x="1015941" y="2084659"/>
                  <a:pt x="1016475" y="2090531"/>
                  <a:pt x="1021814" y="2099073"/>
                </a:cubicBezTo>
                <a:cubicBezTo>
                  <a:pt x="1017543" y="2099073"/>
                  <a:pt x="1013272" y="2098006"/>
                  <a:pt x="1009001" y="2095870"/>
                </a:cubicBezTo>
                <a:cubicBezTo>
                  <a:pt x="1003662" y="2093735"/>
                  <a:pt x="998857" y="2092667"/>
                  <a:pt x="994587" y="2092667"/>
                </a:cubicBezTo>
                <a:cubicBezTo>
                  <a:pt x="1002061" y="2069177"/>
                  <a:pt x="1013272" y="2058500"/>
                  <a:pt x="1028220" y="2060635"/>
                </a:cubicBezTo>
                <a:close/>
                <a:moveTo>
                  <a:pt x="733528" y="2054229"/>
                </a:moveTo>
                <a:cubicBezTo>
                  <a:pt x="755950" y="2054229"/>
                  <a:pt x="766627" y="2060635"/>
                  <a:pt x="765559" y="2073448"/>
                </a:cubicBezTo>
                <a:cubicBezTo>
                  <a:pt x="762356" y="2073448"/>
                  <a:pt x="759153" y="2072380"/>
                  <a:pt x="755950" y="2070244"/>
                </a:cubicBezTo>
                <a:cubicBezTo>
                  <a:pt x="751680" y="2068109"/>
                  <a:pt x="748476" y="2067041"/>
                  <a:pt x="746341" y="2067041"/>
                </a:cubicBezTo>
                <a:cubicBezTo>
                  <a:pt x="745273" y="2067041"/>
                  <a:pt x="741536" y="2071846"/>
                  <a:pt x="735129" y="2081456"/>
                </a:cubicBezTo>
                <a:cubicBezTo>
                  <a:pt x="730858" y="2086794"/>
                  <a:pt x="726054" y="2086260"/>
                  <a:pt x="720715" y="2079854"/>
                </a:cubicBezTo>
                <a:cubicBezTo>
                  <a:pt x="717512" y="2072380"/>
                  <a:pt x="719647" y="2068109"/>
                  <a:pt x="727121" y="2067041"/>
                </a:cubicBezTo>
                <a:cubicBezTo>
                  <a:pt x="733528" y="2064906"/>
                  <a:pt x="735663" y="2060635"/>
                  <a:pt x="733528" y="2054229"/>
                </a:cubicBezTo>
                <a:close/>
                <a:moveTo>
                  <a:pt x="1295685" y="2035009"/>
                </a:moveTo>
                <a:cubicBezTo>
                  <a:pt x="1307431" y="2035009"/>
                  <a:pt x="1312235" y="2041416"/>
                  <a:pt x="1310100" y="2054229"/>
                </a:cubicBezTo>
                <a:lnTo>
                  <a:pt x="1282872" y="2054229"/>
                </a:lnTo>
                <a:cubicBezTo>
                  <a:pt x="1280737" y="2041416"/>
                  <a:pt x="1285008" y="2035009"/>
                  <a:pt x="1295685" y="2035009"/>
                </a:cubicBezTo>
                <a:close/>
                <a:moveTo>
                  <a:pt x="1060252" y="2020595"/>
                </a:moveTo>
                <a:cubicBezTo>
                  <a:pt x="1077335" y="2021663"/>
                  <a:pt x="1081606" y="2035009"/>
                  <a:pt x="1073065" y="2060635"/>
                </a:cubicBezTo>
                <a:cubicBezTo>
                  <a:pt x="1055981" y="2058500"/>
                  <a:pt x="1041033" y="2051560"/>
                  <a:pt x="1028220" y="2039814"/>
                </a:cubicBezTo>
                <a:lnTo>
                  <a:pt x="1053846" y="2039814"/>
                </a:lnTo>
                <a:cubicBezTo>
                  <a:pt x="1062388" y="2037679"/>
                  <a:pt x="1064523" y="2031272"/>
                  <a:pt x="1060252" y="2020595"/>
                </a:cubicBezTo>
                <a:close/>
                <a:moveTo>
                  <a:pt x="538535" y="2013789"/>
                </a:moveTo>
                <a:cubicBezTo>
                  <a:pt x="545742" y="2014590"/>
                  <a:pt x="549345" y="2018993"/>
                  <a:pt x="549345" y="2027001"/>
                </a:cubicBezTo>
                <a:cubicBezTo>
                  <a:pt x="549345" y="2038747"/>
                  <a:pt x="542939" y="2043018"/>
                  <a:pt x="530126" y="2039814"/>
                </a:cubicBezTo>
                <a:lnTo>
                  <a:pt x="530126" y="2014189"/>
                </a:lnTo>
                <a:cubicBezTo>
                  <a:pt x="533329" y="2013655"/>
                  <a:pt x="536132" y="2013522"/>
                  <a:pt x="538535" y="2013789"/>
                </a:cubicBezTo>
                <a:close/>
                <a:moveTo>
                  <a:pt x="871265" y="1994970"/>
                </a:moveTo>
                <a:cubicBezTo>
                  <a:pt x="883009" y="1996038"/>
                  <a:pt x="887280" y="2004046"/>
                  <a:pt x="884077" y="2018993"/>
                </a:cubicBezTo>
                <a:cubicBezTo>
                  <a:pt x="880874" y="2033942"/>
                  <a:pt x="872333" y="2038747"/>
                  <a:pt x="858452" y="2033408"/>
                </a:cubicBezTo>
                <a:cubicBezTo>
                  <a:pt x="858452" y="2030205"/>
                  <a:pt x="856850" y="2025934"/>
                  <a:pt x="853647" y="2020595"/>
                </a:cubicBezTo>
                <a:cubicBezTo>
                  <a:pt x="851511" y="2016325"/>
                  <a:pt x="850444" y="2012054"/>
                  <a:pt x="850444" y="2007783"/>
                </a:cubicBezTo>
                <a:cubicBezTo>
                  <a:pt x="852579" y="2006715"/>
                  <a:pt x="856316" y="2005113"/>
                  <a:pt x="861655" y="2002978"/>
                </a:cubicBezTo>
                <a:cubicBezTo>
                  <a:pt x="866994" y="2000842"/>
                  <a:pt x="870197" y="1998173"/>
                  <a:pt x="871265" y="1994970"/>
                </a:cubicBezTo>
                <a:close/>
                <a:moveTo>
                  <a:pt x="1473462" y="1974149"/>
                </a:moveTo>
                <a:cubicBezTo>
                  <a:pt x="1495884" y="1975217"/>
                  <a:pt x="1506561" y="1982157"/>
                  <a:pt x="1505494" y="1994970"/>
                </a:cubicBezTo>
                <a:cubicBezTo>
                  <a:pt x="1494816" y="1991767"/>
                  <a:pt x="1484139" y="1991767"/>
                  <a:pt x="1473462" y="1994970"/>
                </a:cubicBezTo>
                <a:close/>
                <a:moveTo>
                  <a:pt x="752747" y="1967743"/>
                </a:moveTo>
                <a:cubicBezTo>
                  <a:pt x="757018" y="1967743"/>
                  <a:pt x="760755" y="1970946"/>
                  <a:pt x="763958" y="1977352"/>
                </a:cubicBezTo>
                <a:cubicBezTo>
                  <a:pt x="767161" y="1981624"/>
                  <a:pt x="771966" y="1983225"/>
                  <a:pt x="778372" y="1982157"/>
                </a:cubicBezTo>
                <a:cubicBezTo>
                  <a:pt x="778372" y="1983225"/>
                  <a:pt x="777305" y="1984826"/>
                  <a:pt x="775169" y="1986962"/>
                </a:cubicBezTo>
                <a:cubicBezTo>
                  <a:pt x="773034" y="1989097"/>
                  <a:pt x="771966" y="1991767"/>
                  <a:pt x="771966" y="1994970"/>
                </a:cubicBezTo>
                <a:cubicBezTo>
                  <a:pt x="785847" y="1999241"/>
                  <a:pt x="805599" y="1999241"/>
                  <a:pt x="831225" y="1994970"/>
                </a:cubicBezTo>
                <a:cubicBezTo>
                  <a:pt x="831225" y="1993902"/>
                  <a:pt x="829090" y="2002444"/>
                  <a:pt x="824819" y="2020595"/>
                </a:cubicBezTo>
                <a:cubicBezTo>
                  <a:pt x="820548" y="2020595"/>
                  <a:pt x="809870" y="2017926"/>
                  <a:pt x="792787" y="2012588"/>
                </a:cubicBezTo>
                <a:cubicBezTo>
                  <a:pt x="783177" y="2009384"/>
                  <a:pt x="781042" y="2012054"/>
                  <a:pt x="786381" y="2020595"/>
                </a:cubicBezTo>
                <a:cubicBezTo>
                  <a:pt x="781042" y="2029137"/>
                  <a:pt x="774635" y="2030205"/>
                  <a:pt x="767161" y="2023798"/>
                </a:cubicBezTo>
                <a:cubicBezTo>
                  <a:pt x="757551" y="2016325"/>
                  <a:pt x="750612" y="2013121"/>
                  <a:pt x="746341" y="2014189"/>
                </a:cubicBezTo>
                <a:cubicBezTo>
                  <a:pt x="752747" y="2008850"/>
                  <a:pt x="753815" y="2000842"/>
                  <a:pt x="749544" y="1990165"/>
                </a:cubicBezTo>
                <a:cubicBezTo>
                  <a:pt x="746341" y="1979487"/>
                  <a:pt x="747409" y="1972014"/>
                  <a:pt x="752747" y="1967743"/>
                </a:cubicBezTo>
                <a:close/>
                <a:moveTo>
                  <a:pt x="1113105" y="1962938"/>
                </a:moveTo>
                <a:cubicBezTo>
                  <a:pt x="1124849" y="1962938"/>
                  <a:pt x="1129120" y="1969345"/>
                  <a:pt x="1125917" y="1982157"/>
                </a:cubicBezTo>
                <a:lnTo>
                  <a:pt x="1100292" y="1982157"/>
                </a:lnTo>
                <a:cubicBezTo>
                  <a:pt x="1097088" y="1969345"/>
                  <a:pt x="1101359" y="1962938"/>
                  <a:pt x="1113105" y="1962938"/>
                </a:cubicBezTo>
                <a:close/>
                <a:moveTo>
                  <a:pt x="864858" y="1961337"/>
                </a:moveTo>
                <a:cubicBezTo>
                  <a:pt x="878738" y="1960269"/>
                  <a:pt x="885145" y="1967209"/>
                  <a:pt x="884077" y="1982157"/>
                </a:cubicBezTo>
                <a:cubicBezTo>
                  <a:pt x="877671" y="1974683"/>
                  <a:pt x="871799" y="1975217"/>
                  <a:pt x="866460" y="1983758"/>
                </a:cubicBezTo>
                <a:cubicBezTo>
                  <a:pt x="861121" y="1994436"/>
                  <a:pt x="853647" y="1998173"/>
                  <a:pt x="844037" y="1994970"/>
                </a:cubicBezTo>
                <a:cubicBezTo>
                  <a:pt x="842970" y="1987496"/>
                  <a:pt x="846707" y="1982157"/>
                  <a:pt x="855249" y="1978954"/>
                </a:cubicBezTo>
                <a:cubicBezTo>
                  <a:pt x="863791" y="1975750"/>
                  <a:pt x="866994" y="1969878"/>
                  <a:pt x="864858" y="1961337"/>
                </a:cubicBezTo>
                <a:close/>
                <a:moveTo>
                  <a:pt x="824819" y="1942117"/>
                </a:moveTo>
                <a:lnTo>
                  <a:pt x="850444" y="1942117"/>
                </a:lnTo>
                <a:cubicBezTo>
                  <a:pt x="848308" y="1962404"/>
                  <a:pt x="839766" y="1970946"/>
                  <a:pt x="824819" y="1967743"/>
                </a:cubicBezTo>
                <a:close/>
                <a:moveTo>
                  <a:pt x="1028220" y="1935711"/>
                </a:moveTo>
                <a:cubicBezTo>
                  <a:pt x="1028754" y="1935978"/>
                  <a:pt x="1029689" y="1936245"/>
                  <a:pt x="1031023" y="1936511"/>
                </a:cubicBezTo>
                <a:lnTo>
                  <a:pt x="1034399" y="1937031"/>
                </a:lnTo>
                <a:lnTo>
                  <a:pt x="1033550" y="1937362"/>
                </a:lnTo>
                <a:cubicBezTo>
                  <a:pt x="1028395" y="1939064"/>
                  <a:pt x="1026619" y="1938513"/>
                  <a:pt x="1028220" y="1935711"/>
                </a:cubicBezTo>
                <a:close/>
                <a:moveTo>
                  <a:pt x="1310100" y="1929305"/>
                </a:moveTo>
                <a:cubicBezTo>
                  <a:pt x="1312235" y="1930373"/>
                  <a:pt x="1321311" y="1930907"/>
                  <a:pt x="1337327" y="1930907"/>
                </a:cubicBezTo>
                <a:cubicBezTo>
                  <a:pt x="1346936" y="1930907"/>
                  <a:pt x="1352809" y="1936779"/>
                  <a:pt x="1354945" y="1948524"/>
                </a:cubicBezTo>
                <a:cubicBezTo>
                  <a:pt x="1334657" y="1946388"/>
                  <a:pt x="1325048" y="1945320"/>
                  <a:pt x="1326115" y="1945320"/>
                </a:cubicBezTo>
                <a:cubicBezTo>
                  <a:pt x="1315439" y="1943185"/>
                  <a:pt x="1310100" y="1937847"/>
                  <a:pt x="1310100" y="1929305"/>
                </a:cubicBezTo>
                <a:close/>
                <a:moveTo>
                  <a:pt x="871235" y="1923677"/>
                </a:moveTo>
                <a:lnTo>
                  <a:pt x="871265" y="1923699"/>
                </a:lnTo>
                <a:cubicBezTo>
                  <a:pt x="874468" y="1925301"/>
                  <a:pt x="887280" y="1929305"/>
                  <a:pt x="909703" y="1935711"/>
                </a:cubicBezTo>
                <a:cubicBezTo>
                  <a:pt x="911838" y="1941049"/>
                  <a:pt x="907567" y="1943185"/>
                  <a:pt x="896890" y="1942117"/>
                </a:cubicBezTo>
                <a:cubicBezTo>
                  <a:pt x="886212" y="1941049"/>
                  <a:pt x="881941" y="1943185"/>
                  <a:pt x="884077" y="1948524"/>
                </a:cubicBezTo>
                <a:cubicBezTo>
                  <a:pt x="876070" y="1947723"/>
                  <a:pt x="871665" y="1942718"/>
                  <a:pt x="870864" y="1933509"/>
                </a:cubicBezTo>
                <a:close/>
                <a:moveTo>
                  <a:pt x="1238028" y="1922898"/>
                </a:moveTo>
                <a:cubicBezTo>
                  <a:pt x="1232690" y="1932508"/>
                  <a:pt x="1231622" y="1939448"/>
                  <a:pt x="1234825" y="1943719"/>
                </a:cubicBezTo>
                <a:cubicBezTo>
                  <a:pt x="1240163" y="1954396"/>
                  <a:pt x="1243367" y="1960269"/>
                  <a:pt x="1244434" y="1961337"/>
                </a:cubicBezTo>
                <a:cubicBezTo>
                  <a:pt x="1229487" y="1957066"/>
                  <a:pt x="1222012" y="1956532"/>
                  <a:pt x="1222012" y="1959735"/>
                </a:cubicBezTo>
                <a:cubicBezTo>
                  <a:pt x="1227351" y="1976819"/>
                  <a:pt x="1230554" y="1986428"/>
                  <a:pt x="1231622" y="1988563"/>
                </a:cubicBezTo>
                <a:cubicBezTo>
                  <a:pt x="1229487" y="1986428"/>
                  <a:pt x="1209733" y="1979487"/>
                  <a:pt x="1172363" y="1967743"/>
                </a:cubicBezTo>
                <a:cubicBezTo>
                  <a:pt x="1171295" y="1962404"/>
                  <a:pt x="1173965" y="1953862"/>
                  <a:pt x="1180371" y="1942117"/>
                </a:cubicBezTo>
                <a:cubicBezTo>
                  <a:pt x="1182507" y="1936779"/>
                  <a:pt x="1177702" y="1932508"/>
                  <a:pt x="1165957" y="1929305"/>
                </a:cubicBezTo>
                <a:cubicBezTo>
                  <a:pt x="1171295" y="1928237"/>
                  <a:pt x="1181973" y="1928237"/>
                  <a:pt x="1197988" y="1929305"/>
                </a:cubicBezTo>
                <a:cubicBezTo>
                  <a:pt x="1210801" y="1930373"/>
                  <a:pt x="1224148" y="1928237"/>
                  <a:pt x="1238028" y="1922898"/>
                </a:cubicBezTo>
                <a:close/>
                <a:moveTo>
                  <a:pt x="871265" y="1922898"/>
                </a:moveTo>
                <a:lnTo>
                  <a:pt x="871235" y="1923677"/>
                </a:lnTo>
                <a:lnTo>
                  <a:pt x="870464" y="1923098"/>
                </a:lnTo>
                <a:cubicBezTo>
                  <a:pt x="870464" y="1922965"/>
                  <a:pt x="870731" y="1922898"/>
                  <a:pt x="871265" y="1922898"/>
                </a:cubicBezTo>
                <a:close/>
                <a:moveTo>
                  <a:pt x="1087479" y="1910086"/>
                </a:moveTo>
                <a:cubicBezTo>
                  <a:pt x="1091750" y="1931440"/>
                  <a:pt x="1093885" y="1942117"/>
                  <a:pt x="1093885" y="1942117"/>
                </a:cubicBezTo>
                <a:cubicBezTo>
                  <a:pt x="1092818" y="1955998"/>
                  <a:pt x="1083742" y="1962404"/>
                  <a:pt x="1066658" y="1961337"/>
                </a:cubicBezTo>
                <a:cubicBezTo>
                  <a:pt x="1067726" y="1947456"/>
                  <a:pt x="1063455" y="1939982"/>
                  <a:pt x="1053846" y="1938914"/>
                </a:cubicBezTo>
                <a:cubicBezTo>
                  <a:pt x="1046371" y="1938381"/>
                  <a:pt x="1040499" y="1937847"/>
                  <a:pt x="1036228" y="1937312"/>
                </a:cubicBezTo>
                <a:lnTo>
                  <a:pt x="1034399" y="1937031"/>
                </a:lnTo>
                <a:lnTo>
                  <a:pt x="1039831" y="1934910"/>
                </a:lnTo>
                <a:cubicBezTo>
                  <a:pt x="1049708" y="1930640"/>
                  <a:pt x="1065591" y="1922365"/>
                  <a:pt x="1087479" y="1910086"/>
                </a:cubicBezTo>
                <a:close/>
                <a:moveTo>
                  <a:pt x="725520" y="1909685"/>
                </a:moveTo>
                <a:cubicBezTo>
                  <a:pt x="727121" y="1909952"/>
                  <a:pt x="728723" y="1910619"/>
                  <a:pt x="730325" y="1911687"/>
                </a:cubicBezTo>
                <a:cubicBezTo>
                  <a:pt x="734596" y="1914890"/>
                  <a:pt x="737799" y="1916492"/>
                  <a:pt x="739934" y="1916492"/>
                </a:cubicBezTo>
                <a:cubicBezTo>
                  <a:pt x="742070" y="1931440"/>
                  <a:pt x="733528" y="1937847"/>
                  <a:pt x="714309" y="1935711"/>
                </a:cubicBezTo>
                <a:cubicBezTo>
                  <a:pt x="714309" y="1936779"/>
                  <a:pt x="716444" y="1928237"/>
                  <a:pt x="720715" y="1910086"/>
                </a:cubicBezTo>
                <a:cubicBezTo>
                  <a:pt x="722316" y="1909552"/>
                  <a:pt x="723918" y="1909418"/>
                  <a:pt x="725520" y="1909685"/>
                </a:cubicBezTo>
                <a:close/>
                <a:moveTo>
                  <a:pt x="995388" y="1902878"/>
                </a:moveTo>
                <a:cubicBezTo>
                  <a:pt x="1007666" y="1901810"/>
                  <a:pt x="1020746" y="1906348"/>
                  <a:pt x="1034627" y="1916492"/>
                </a:cubicBezTo>
                <a:cubicBezTo>
                  <a:pt x="1029288" y="1918627"/>
                  <a:pt x="1017543" y="1926636"/>
                  <a:pt x="999391" y="1940516"/>
                </a:cubicBezTo>
                <a:cubicBezTo>
                  <a:pt x="988715" y="1949057"/>
                  <a:pt x="976435" y="1951727"/>
                  <a:pt x="962555" y="1948524"/>
                </a:cubicBezTo>
                <a:cubicBezTo>
                  <a:pt x="964690" y="1949591"/>
                  <a:pt x="966292" y="1954396"/>
                  <a:pt x="967360" y="1962938"/>
                </a:cubicBezTo>
                <a:cubicBezTo>
                  <a:pt x="968427" y="1970412"/>
                  <a:pt x="971097" y="1974149"/>
                  <a:pt x="975368" y="1974149"/>
                </a:cubicBezTo>
                <a:cubicBezTo>
                  <a:pt x="966826" y="1986962"/>
                  <a:pt x="957217" y="1992300"/>
                  <a:pt x="946539" y="1990165"/>
                </a:cubicBezTo>
                <a:cubicBezTo>
                  <a:pt x="931591" y="1988029"/>
                  <a:pt x="919312" y="1989631"/>
                  <a:pt x="909703" y="1994970"/>
                </a:cubicBezTo>
                <a:cubicBezTo>
                  <a:pt x="917177" y="1987496"/>
                  <a:pt x="925718" y="1975750"/>
                  <a:pt x="935328" y="1959735"/>
                </a:cubicBezTo>
                <a:cubicBezTo>
                  <a:pt x="947073" y="1941584"/>
                  <a:pt x="955615" y="1929305"/>
                  <a:pt x="960953" y="1922898"/>
                </a:cubicBezTo>
                <a:cubicBezTo>
                  <a:pt x="971631" y="1910619"/>
                  <a:pt x="983109" y="1903946"/>
                  <a:pt x="995388" y="1902878"/>
                </a:cubicBezTo>
                <a:close/>
                <a:moveTo>
                  <a:pt x="799193" y="1902077"/>
                </a:moveTo>
                <a:lnTo>
                  <a:pt x="799193" y="1922898"/>
                </a:lnTo>
                <a:cubicBezTo>
                  <a:pt x="797058" y="1922898"/>
                  <a:pt x="793855" y="1922898"/>
                  <a:pt x="789584" y="1922898"/>
                </a:cubicBezTo>
                <a:cubicBezTo>
                  <a:pt x="784245" y="1922898"/>
                  <a:pt x="780508" y="1922898"/>
                  <a:pt x="778372" y="1922898"/>
                </a:cubicBezTo>
                <a:cubicBezTo>
                  <a:pt x="771966" y="1921831"/>
                  <a:pt x="769830" y="1917560"/>
                  <a:pt x="771966" y="1910086"/>
                </a:cubicBezTo>
                <a:cubicBezTo>
                  <a:pt x="776237" y="1910086"/>
                  <a:pt x="780508" y="1908484"/>
                  <a:pt x="784779" y="1905281"/>
                </a:cubicBezTo>
                <a:cubicBezTo>
                  <a:pt x="790118" y="1903145"/>
                  <a:pt x="794922" y="1902077"/>
                  <a:pt x="799193" y="1902077"/>
                </a:cubicBezTo>
                <a:close/>
                <a:moveTo>
                  <a:pt x="1210801" y="1889265"/>
                </a:moveTo>
                <a:lnTo>
                  <a:pt x="1231622" y="1889265"/>
                </a:lnTo>
                <a:lnTo>
                  <a:pt x="1231622" y="1916492"/>
                </a:lnTo>
                <a:lnTo>
                  <a:pt x="1197988" y="1916492"/>
                </a:lnTo>
                <a:cubicBezTo>
                  <a:pt x="1199056" y="1913289"/>
                  <a:pt x="1201191" y="1908484"/>
                  <a:pt x="1204395" y="1902077"/>
                </a:cubicBezTo>
                <a:cubicBezTo>
                  <a:pt x="1207598" y="1896739"/>
                  <a:pt x="1209733" y="1892468"/>
                  <a:pt x="1210801" y="1889265"/>
                </a:cubicBezTo>
                <a:close/>
                <a:moveTo>
                  <a:pt x="599920" y="1882784"/>
                </a:moveTo>
                <a:cubicBezTo>
                  <a:pt x="622926" y="1884302"/>
                  <a:pt x="634897" y="1897673"/>
                  <a:pt x="635831" y="1922898"/>
                </a:cubicBezTo>
                <a:cubicBezTo>
                  <a:pt x="628357" y="1915424"/>
                  <a:pt x="620349" y="1913823"/>
                  <a:pt x="611807" y="1918094"/>
                </a:cubicBezTo>
                <a:cubicBezTo>
                  <a:pt x="600062" y="1925568"/>
                  <a:pt x="592588" y="1929305"/>
                  <a:pt x="589385" y="1929305"/>
                </a:cubicBezTo>
                <a:cubicBezTo>
                  <a:pt x="590453" y="1902611"/>
                  <a:pt x="590453" y="1887130"/>
                  <a:pt x="589385" y="1882859"/>
                </a:cubicBezTo>
                <a:cubicBezTo>
                  <a:pt x="593122" y="1882592"/>
                  <a:pt x="596634" y="1882567"/>
                  <a:pt x="599920" y="1882784"/>
                </a:cubicBezTo>
                <a:close/>
                <a:moveTo>
                  <a:pt x="936930" y="1876452"/>
                </a:moveTo>
                <a:cubicBezTo>
                  <a:pt x="933726" y="1875385"/>
                  <a:pt x="944404" y="1879656"/>
                  <a:pt x="968961" y="1889265"/>
                </a:cubicBezTo>
                <a:cubicBezTo>
                  <a:pt x="970029" y="1896739"/>
                  <a:pt x="964690" y="1902077"/>
                  <a:pt x="952946" y="1905281"/>
                </a:cubicBezTo>
                <a:cubicBezTo>
                  <a:pt x="942268" y="1909552"/>
                  <a:pt x="939065" y="1917560"/>
                  <a:pt x="943336" y="1929305"/>
                </a:cubicBezTo>
                <a:cubicBezTo>
                  <a:pt x="932659" y="1926102"/>
                  <a:pt x="928922" y="1919695"/>
                  <a:pt x="932125" y="1910086"/>
                </a:cubicBezTo>
                <a:cubicBezTo>
                  <a:pt x="936396" y="1894069"/>
                  <a:pt x="937997" y="1882859"/>
                  <a:pt x="936930" y="1876452"/>
                </a:cubicBezTo>
                <a:close/>
                <a:moveTo>
                  <a:pt x="1034627" y="1870046"/>
                </a:moveTo>
                <a:cubicBezTo>
                  <a:pt x="1036762" y="1870046"/>
                  <a:pt x="1040499" y="1871114"/>
                  <a:pt x="1045837" y="1873249"/>
                </a:cubicBezTo>
                <a:cubicBezTo>
                  <a:pt x="1051176" y="1874317"/>
                  <a:pt x="1055447" y="1875385"/>
                  <a:pt x="1058650" y="1876452"/>
                </a:cubicBezTo>
                <a:cubicBezTo>
                  <a:pt x="1060786" y="1876719"/>
                  <a:pt x="1062688" y="1876652"/>
                  <a:pt x="1064356" y="1876252"/>
                </a:cubicBezTo>
                <a:lnTo>
                  <a:pt x="1068040" y="1874367"/>
                </a:lnTo>
                <a:lnTo>
                  <a:pt x="1068860" y="1880456"/>
                </a:lnTo>
                <a:cubicBezTo>
                  <a:pt x="1069795" y="1884727"/>
                  <a:pt x="1071196" y="1889799"/>
                  <a:pt x="1073065" y="1895671"/>
                </a:cubicBezTo>
                <a:cubicBezTo>
                  <a:pt x="1044236" y="1896739"/>
                  <a:pt x="1031424" y="1888197"/>
                  <a:pt x="1034627" y="1870046"/>
                </a:cubicBezTo>
                <a:close/>
                <a:moveTo>
                  <a:pt x="1073065" y="1863639"/>
                </a:moveTo>
                <a:cubicBezTo>
                  <a:pt x="1072531" y="1868444"/>
                  <a:pt x="1071063" y="1871914"/>
                  <a:pt x="1068661" y="1874050"/>
                </a:cubicBezTo>
                <a:lnTo>
                  <a:pt x="1068040" y="1874367"/>
                </a:lnTo>
                <a:lnTo>
                  <a:pt x="1067459" y="1870046"/>
                </a:lnTo>
                <a:cubicBezTo>
                  <a:pt x="1067459" y="1864707"/>
                  <a:pt x="1069328" y="1862572"/>
                  <a:pt x="1073065" y="1863639"/>
                </a:cubicBezTo>
                <a:close/>
                <a:moveTo>
                  <a:pt x="619623" y="1861356"/>
                </a:moveTo>
                <a:lnTo>
                  <a:pt x="615335" y="1865141"/>
                </a:lnTo>
                <a:cubicBezTo>
                  <a:pt x="606577" y="1872148"/>
                  <a:pt x="602197" y="1871647"/>
                  <a:pt x="602197" y="1863639"/>
                </a:cubicBezTo>
                <a:cubicBezTo>
                  <a:pt x="606468" y="1863639"/>
                  <a:pt x="610873" y="1863239"/>
                  <a:pt x="615411" y="1862438"/>
                </a:cubicBezTo>
                <a:close/>
                <a:moveTo>
                  <a:pt x="1000993" y="1850827"/>
                </a:moveTo>
                <a:cubicBezTo>
                  <a:pt x="1009535" y="1856166"/>
                  <a:pt x="1010603" y="1863105"/>
                  <a:pt x="1004196" y="1871647"/>
                </a:cubicBezTo>
                <a:cubicBezTo>
                  <a:pt x="993519" y="1883393"/>
                  <a:pt x="988181" y="1889265"/>
                  <a:pt x="988181" y="1889265"/>
                </a:cubicBezTo>
                <a:cubicBezTo>
                  <a:pt x="981774" y="1886062"/>
                  <a:pt x="981774" y="1880189"/>
                  <a:pt x="988181" y="1871647"/>
                </a:cubicBezTo>
                <a:cubicBezTo>
                  <a:pt x="997790" y="1860970"/>
                  <a:pt x="1002061" y="1854030"/>
                  <a:pt x="1000993" y="1850827"/>
                </a:cubicBezTo>
                <a:close/>
                <a:moveTo>
                  <a:pt x="1168759" y="1843620"/>
                </a:moveTo>
                <a:cubicBezTo>
                  <a:pt x="1177568" y="1843620"/>
                  <a:pt x="1185176" y="1846022"/>
                  <a:pt x="1191582" y="1850827"/>
                </a:cubicBezTo>
                <a:cubicBezTo>
                  <a:pt x="1188379" y="1862572"/>
                  <a:pt x="1182507" y="1867910"/>
                  <a:pt x="1173965" y="1866843"/>
                </a:cubicBezTo>
                <a:cubicBezTo>
                  <a:pt x="1164355" y="1865775"/>
                  <a:pt x="1159550" y="1858301"/>
                  <a:pt x="1159550" y="1844421"/>
                </a:cubicBezTo>
                <a:cubicBezTo>
                  <a:pt x="1162753" y="1843887"/>
                  <a:pt x="1165823" y="1843620"/>
                  <a:pt x="1168759" y="1843620"/>
                </a:cubicBezTo>
                <a:close/>
                <a:moveTo>
                  <a:pt x="1289279" y="1838014"/>
                </a:moveTo>
                <a:lnTo>
                  <a:pt x="1310100" y="1838014"/>
                </a:lnTo>
                <a:cubicBezTo>
                  <a:pt x="1309032" y="1836946"/>
                  <a:pt x="1306897" y="1845488"/>
                  <a:pt x="1303694" y="1863639"/>
                </a:cubicBezTo>
                <a:cubicBezTo>
                  <a:pt x="1293016" y="1862572"/>
                  <a:pt x="1288211" y="1854030"/>
                  <a:pt x="1289279" y="1838014"/>
                </a:cubicBezTo>
                <a:close/>
                <a:moveTo>
                  <a:pt x="458055" y="1836413"/>
                </a:moveTo>
                <a:cubicBezTo>
                  <a:pt x="469800" y="1837480"/>
                  <a:pt x="476206" y="1838014"/>
                  <a:pt x="477273" y="1838014"/>
                </a:cubicBezTo>
                <a:cubicBezTo>
                  <a:pt x="476206" y="1841217"/>
                  <a:pt x="474070" y="1845488"/>
                  <a:pt x="470868" y="1850827"/>
                </a:cubicBezTo>
                <a:cubicBezTo>
                  <a:pt x="467664" y="1856166"/>
                  <a:pt x="465529" y="1860436"/>
                  <a:pt x="464461" y="1863639"/>
                </a:cubicBezTo>
                <a:cubicBezTo>
                  <a:pt x="459122" y="1864707"/>
                  <a:pt x="455385" y="1861504"/>
                  <a:pt x="453250" y="1854030"/>
                </a:cubicBezTo>
                <a:cubicBezTo>
                  <a:pt x="452182" y="1847624"/>
                  <a:pt x="449513" y="1844421"/>
                  <a:pt x="445242" y="1844421"/>
                </a:cubicBezTo>
                <a:cubicBezTo>
                  <a:pt x="445242" y="1839082"/>
                  <a:pt x="449513" y="1836413"/>
                  <a:pt x="458055" y="1836413"/>
                </a:cubicBezTo>
                <a:close/>
                <a:moveTo>
                  <a:pt x="771566" y="1820797"/>
                </a:moveTo>
                <a:cubicBezTo>
                  <a:pt x="776637" y="1819996"/>
                  <a:pt x="781576" y="1820930"/>
                  <a:pt x="786381" y="1823600"/>
                </a:cubicBezTo>
                <a:cubicBezTo>
                  <a:pt x="783177" y="1855631"/>
                  <a:pt x="781576" y="1873249"/>
                  <a:pt x="781576" y="1876452"/>
                </a:cubicBezTo>
                <a:cubicBezTo>
                  <a:pt x="776237" y="1894604"/>
                  <a:pt x="764492" y="1905815"/>
                  <a:pt x="746341" y="1910086"/>
                </a:cubicBezTo>
                <a:cubicBezTo>
                  <a:pt x="746341" y="1903679"/>
                  <a:pt x="744739" y="1897273"/>
                  <a:pt x="741536" y="1890867"/>
                </a:cubicBezTo>
                <a:cubicBezTo>
                  <a:pt x="736197" y="1884460"/>
                  <a:pt x="733528" y="1879656"/>
                  <a:pt x="733528" y="1876452"/>
                </a:cubicBezTo>
                <a:cubicBezTo>
                  <a:pt x="733528" y="1876452"/>
                  <a:pt x="731392" y="1883393"/>
                  <a:pt x="727121" y="1897273"/>
                </a:cubicBezTo>
                <a:cubicBezTo>
                  <a:pt x="726054" y="1900476"/>
                  <a:pt x="721783" y="1902077"/>
                  <a:pt x="714309" y="1902077"/>
                </a:cubicBezTo>
                <a:cubicBezTo>
                  <a:pt x="711106" y="1902077"/>
                  <a:pt x="708970" y="1895671"/>
                  <a:pt x="707903" y="1882859"/>
                </a:cubicBezTo>
                <a:cubicBezTo>
                  <a:pt x="704699" y="1892468"/>
                  <a:pt x="695624" y="1895671"/>
                  <a:pt x="680675" y="1892468"/>
                </a:cubicBezTo>
                <a:cubicBezTo>
                  <a:pt x="666795" y="1890333"/>
                  <a:pt x="660389" y="1896206"/>
                  <a:pt x="661456" y="1910086"/>
                </a:cubicBezTo>
                <a:cubicBezTo>
                  <a:pt x="655050" y="1900476"/>
                  <a:pt x="653448" y="1891935"/>
                  <a:pt x="656652" y="1884460"/>
                </a:cubicBezTo>
                <a:cubicBezTo>
                  <a:pt x="664126" y="1864173"/>
                  <a:pt x="667863" y="1855098"/>
                  <a:pt x="667863" y="1857233"/>
                </a:cubicBezTo>
                <a:cubicBezTo>
                  <a:pt x="669998" y="1857233"/>
                  <a:pt x="672134" y="1865775"/>
                  <a:pt x="674269" y="1882859"/>
                </a:cubicBezTo>
                <a:cubicBezTo>
                  <a:pt x="678540" y="1882859"/>
                  <a:pt x="685480" y="1881257"/>
                  <a:pt x="695090" y="1878054"/>
                </a:cubicBezTo>
                <a:cubicBezTo>
                  <a:pt x="706835" y="1874851"/>
                  <a:pt x="715376" y="1872715"/>
                  <a:pt x="720715" y="1871647"/>
                </a:cubicBezTo>
                <a:cubicBezTo>
                  <a:pt x="742070" y="1868444"/>
                  <a:pt x="754883" y="1872181"/>
                  <a:pt x="759153" y="1882859"/>
                </a:cubicBezTo>
                <a:cubicBezTo>
                  <a:pt x="764492" y="1883926"/>
                  <a:pt x="765026" y="1880189"/>
                  <a:pt x="760755" y="1871647"/>
                </a:cubicBezTo>
                <a:cubicBezTo>
                  <a:pt x="757551" y="1864173"/>
                  <a:pt x="761288" y="1861504"/>
                  <a:pt x="771966" y="1863639"/>
                </a:cubicBezTo>
                <a:cubicBezTo>
                  <a:pt x="770898" y="1852963"/>
                  <a:pt x="763958" y="1848692"/>
                  <a:pt x="751146" y="1850827"/>
                </a:cubicBezTo>
                <a:cubicBezTo>
                  <a:pt x="737265" y="1854030"/>
                  <a:pt x="729257" y="1854030"/>
                  <a:pt x="727121" y="1850827"/>
                </a:cubicBezTo>
                <a:cubicBezTo>
                  <a:pt x="729257" y="1849759"/>
                  <a:pt x="738867" y="1842285"/>
                  <a:pt x="755950" y="1828404"/>
                </a:cubicBezTo>
                <a:cubicBezTo>
                  <a:pt x="761288" y="1824134"/>
                  <a:pt x="766494" y="1821598"/>
                  <a:pt x="771566" y="1820797"/>
                </a:cubicBezTo>
                <a:close/>
                <a:moveTo>
                  <a:pt x="1354945" y="1804381"/>
                </a:moveTo>
                <a:cubicBezTo>
                  <a:pt x="1377366" y="1805449"/>
                  <a:pt x="1388578" y="1811855"/>
                  <a:pt x="1388578" y="1823600"/>
                </a:cubicBezTo>
                <a:cubicBezTo>
                  <a:pt x="1364020" y="1825735"/>
                  <a:pt x="1352809" y="1819329"/>
                  <a:pt x="1354945" y="1804381"/>
                </a:cubicBezTo>
                <a:close/>
                <a:moveTo>
                  <a:pt x="615010" y="1804381"/>
                </a:moveTo>
                <a:cubicBezTo>
                  <a:pt x="620349" y="1805449"/>
                  <a:pt x="627289" y="1809186"/>
                  <a:pt x="635831" y="1815592"/>
                </a:cubicBezTo>
                <a:cubicBezTo>
                  <a:pt x="644373" y="1821998"/>
                  <a:pt x="652914" y="1824667"/>
                  <a:pt x="661456" y="1823600"/>
                </a:cubicBezTo>
                <a:cubicBezTo>
                  <a:pt x="659321" y="1831074"/>
                  <a:pt x="658253" y="1837480"/>
                  <a:pt x="658253" y="1842819"/>
                </a:cubicBezTo>
                <a:cubicBezTo>
                  <a:pt x="658253" y="1847090"/>
                  <a:pt x="657185" y="1851895"/>
                  <a:pt x="655050" y="1857233"/>
                </a:cubicBezTo>
                <a:cubicBezTo>
                  <a:pt x="645440" y="1855098"/>
                  <a:pt x="636898" y="1855631"/>
                  <a:pt x="629425" y="1858834"/>
                </a:cubicBezTo>
                <a:lnTo>
                  <a:pt x="619623" y="1861356"/>
                </a:lnTo>
                <a:lnTo>
                  <a:pt x="621117" y="1860036"/>
                </a:lnTo>
                <a:cubicBezTo>
                  <a:pt x="625321" y="1856032"/>
                  <a:pt x="630226" y="1850827"/>
                  <a:pt x="635831" y="1844421"/>
                </a:cubicBezTo>
                <a:cubicBezTo>
                  <a:pt x="634763" y="1838014"/>
                  <a:pt x="631560" y="1831074"/>
                  <a:pt x="626222" y="1823600"/>
                </a:cubicBezTo>
                <a:cubicBezTo>
                  <a:pt x="619815" y="1816126"/>
                  <a:pt x="616078" y="1809720"/>
                  <a:pt x="615010" y="1804381"/>
                </a:cubicBezTo>
                <a:close/>
                <a:moveTo>
                  <a:pt x="715723" y="1802301"/>
                </a:moveTo>
                <a:lnTo>
                  <a:pt x="720715" y="1804381"/>
                </a:lnTo>
                <a:cubicBezTo>
                  <a:pt x="719647" y="1807584"/>
                  <a:pt x="718045" y="1807050"/>
                  <a:pt x="715910" y="1802779"/>
                </a:cubicBezTo>
                <a:close/>
                <a:moveTo>
                  <a:pt x="578975" y="1785162"/>
                </a:moveTo>
                <a:cubicBezTo>
                  <a:pt x="582712" y="1784628"/>
                  <a:pt x="586182" y="1784628"/>
                  <a:pt x="589385" y="1785162"/>
                </a:cubicBezTo>
                <a:cubicBezTo>
                  <a:pt x="575504" y="1796907"/>
                  <a:pt x="568564" y="1805983"/>
                  <a:pt x="568564" y="1812389"/>
                </a:cubicBezTo>
                <a:cubicBezTo>
                  <a:pt x="568564" y="1816660"/>
                  <a:pt x="573369" y="1827337"/>
                  <a:pt x="582979" y="1844421"/>
                </a:cubicBezTo>
                <a:cubicBezTo>
                  <a:pt x="569098" y="1845488"/>
                  <a:pt x="559488" y="1839616"/>
                  <a:pt x="554150" y="1826803"/>
                </a:cubicBezTo>
                <a:cubicBezTo>
                  <a:pt x="553082" y="1823600"/>
                  <a:pt x="551481" y="1817727"/>
                  <a:pt x="549345" y="1809186"/>
                </a:cubicBezTo>
                <a:cubicBezTo>
                  <a:pt x="547210" y="1800644"/>
                  <a:pt x="545074" y="1794771"/>
                  <a:pt x="542939" y="1791568"/>
                </a:cubicBezTo>
                <a:cubicBezTo>
                  <a:pt x="551481" y="1793704"/>
                  <a:pt x="559488" y="1792636"/>
                  <a:pt x="566962" y="1788365"/>
                </a:cubicBezTo>
                <a:cubicBezTo>
                  <a:pt x="571233" y="1786763"/>
                  <a:pt x="575238" y="1785695"/>
                  <a:pt x="578975" y="1785162"/>
                </a:cubicBezTo>
                <a:close/>
                <a:moveTo>
                  <a:pt x="426023" y="1778755"/>
                </a:moveTo>
                <a:lnTo>
                  <a:pt x="445242" y="1778755"/>
                </a:lnTo>
                <a:cubicBezTo>
                  <a:pt x="446309" y="1786229"/>
                  <a:pt x="444174" y="1790500"/>
                  <a:pt x="438835" y="1791568"/>
                </a:cubicBezTo>
                <a:cubicBezTo>
                  <a:pt x="438835" y="1794771"/>
                  <a:pt x="445242" y="1796907"/>
                  <a:pt x="458055" y="1797974"/>
                </a:cubicBezTo>
                <a:lnTo>
                  <a:pt x="458055" y="1810787"/>
                </a:lnTo>
                <a:cubicBezTo>
                  <a:pt x="454851" y="1809720"/>
                  <a:pt x="452716" y="1811855"/>
                  <a:pt x="451648" y="1817193"/>
                </a:cubicBezTo>
                <a:cubicBezTo>
                  <a:pt x="437768" y="1808652"/>
                  <a:pt x="429226" y="1795839"/>
                  <a:pt x="426023" y="1778755"/>
                </a:cubicBezTo>
                <a:close/>
                <a:moveTo>
                  <a:pt x="1539127" y="1765943"/>
                </a:moveTo>
                <a:cubicBezTo>
                  <a:pt x="1551940" y="1771282"/>
                  <a:pt x="1558346" y="1784094"/>
                  <a:pt x="1558346" y="1804381"/>
                </a:cubicBezTo>
                <a:cubicBezTo>
                  <a:pt x="1551940" y="1805449"/>
                  <a:pt x="1546067" y="1802245"/>
                  <a:pt x="1540729" y="1794771"/>
                </a:cubicBezTo>
                <a:cubicBezTo>
                  <a:pt x="1536458" y="1788365"/>
                  <a:pt x="1531119" y="1785162"/>
                  <a:pt x="1524712" y="1785162"/>
                </a:cubicBezTo>
                <a:cubicBezTo>
                  <a:pt x="1525780" y="1781958"/>
                  <a:pt x="1528449" y="1778755"/>
                  <a:pt x="1532720" y="1775552"/>
                </a:cubicBezTo>
                <a:cubicBezTo>
                  <a:pt x="1535924" y="1772349"/>
                  <a:pt x="1538059" y="1769146"/>
                  <a:pt x="1539127" y="1765943"/>
                </a:cubicBezTo>
                <a:close/>
                <a:moveTo>
                  <a:pt x="1420609" y="1765943"/>
                </a:moveTo>
                <a:lnTo>
                  <a:pt x="1439828" y="1765943"/>
                </a:lnTo>
                <a:cubicBezTo>
                  <a:pt x="1434490" y="1781958"/>
                  <a:pt x="1435558" y="1793704"/>
                  <a:pt x="1443031" y="1801178"/>
                </a:cubicBezTo>
                <a:cubicBezTo>
                  <a:pt x="1459047" y="1817193"/>
                  <a:pt x="1467056" y="1824667"/>
                  <a:pt x="1467056" y="1823600"/>
                </a:cubicBezTo>
                <a:cubicBezTo>
                  <a:pt x="1468123" y="1838548"/>
                  <a:pt x="1461183" y="1847090"/>
                  <a:pt x="1446235" y="1849226"/>
                </a:cubicBezTo>
                <a:cubicBezTo>
                  <a:pt x="1431287" y="1851361"/>
                  <a:pt x="1420609" y="1847624"/>
                  <a:pt x="1414203" y="1838014"/>
                </a:cubicBezTo>
                <a:cubicBezTo>
                  <a:pt x="1413135" y="1828404"/>
                  <a:pt x="1419542" y="1819329"/>
                  <a:pt x="1433422" y="1810787"/>
                </a:cubicBezTo>
                <a:cubicBezTo>
                  <a:pt x="1425948" y="1805449"/>
                  <a:pt x="1422211" y="1799576"/>
                  <a:pt x="1422211" y="1793170"/>
                </a:cubicBezTo>
                <a:cubicBezTo>
                  <a:pt x="1422211" y="1779289"/>
                  <a:pt x="1421677" y="1770214"/>
                  <a:pt x="1420609" y="1765943"/>
                </a:cubicBezTo>
                <a:close/>
                <a:moveTo>
                  <a:pt x="504501" y="1765943"/>
                </a:moveTo>
                <a:lnTo>
                  <a:pt x="523720" y="1765943"/>
                </a:lnTo>
                <a:cubicBezTo>
                  <a:pt x="525855" y="1785162"/>
                  <a:pt x="519449" y="1793704"/>
                  <a:pt x="504501" y="1791568"/>
                </a:cubicBezTo>
                <a:close/>
                <a:moveTo>
                  <a:pt x="1524712" y="1725903"/>
                </a:moveTo>
                <a:cubicBezTo>
                  <a:pt x="1548203" y="1726971"/>
                  <a:pt x="1559414" y="1733377"/>
                  <a:pt x="1558346" y="1745122"/>
                </a:cubicBezTo>
                <a:cubicBezTo>
                  <a:pt x="1559414" y="1746190"/>
                  <a:pt x="1551940" y="1744588"/>
                  <a:pt x="1535924" y="1740317"/>
                </a:cubicBezTo>
                <a:cubicBezTo>
                  <a:pt x="1528449" y="1739249"/>
                  <a:pt x="1524712" y="1734445"/>
                  <a:pt x="1524712" y="1725903"/>
                </a:cubicBezTo>
                <a:close/>
                <a:moveTo>
                  <a:pt x="1433422" y="1693871"/>
                </a:moveTo>
                <a:cubicBezTo>
                  <a:pt x="1443031" y="1693871"/>
                  <a:pt x="1446235" y="1698143"/>
                  <a:pt x="1443031" y="1706684"/>
                </a:cubicBezTo>
                <a:cubicBezTo>
                  <a:pt x="1439828" y="1716293"/>
                  <a:pt x="1443565" y="1720564"/>
                  <a:pt x="1454243" y="1719497"/>
                </a:cubicBezTo>
                <a:cubicBezTo>
                  <a:pt x="1444633" y="1734445"/>
                  <a:pt x="1437159" y="1736046"/>
                  <a:pt x="1431821" y="1724302"/>
                </a:cubicBezTo>
                <a:cubicBezTo>
                  <a:pt x="1425414" y="1712556"/>
                  <a:pt x="1425948" y="1702413"/>
                  <a:pt x="1433422" y="1693871"/>
                </a:cubicBezTo>
                <a:close/>
                <a:moveTo>
                  <a:pt x="301099" y="1634612"/>
                </a:moveTo>
                <a:cubicBezTo>
                  <a:pt x="314979" y="1634612"/>
                  <a:pt x="318716" y="1641553"/>
                  <a:pt x="312310" y="1655433"/>
                </a:cubicBezTo>
                <a:cubicBezTo>
                  <a:pt x="305904" y="1670381"/>
                  <a:pt x="297896" y="1676254"/>
                  <a:pt x="288286" y="1673051"/>
                </a:cubicBezTo>
                <a:cubicBezTo>
                  <a:pt x="289354" y="1668780"/>
                  <a:pt x="287752" y="1663975"/>
                  <a:pt x="283481" y="1658636"/>
                </a:cubicBezTo>
                <a:cubicBezTo>
                  <a:pt x="280278" y="1653298"/>
                  <a:pt x="279744" y="1647425"/>
                  <a:pt x="281880" y="1641019"/>
                </a:cubicBezTo>
                <a:cubicBezTo>
                  <a:pt x="289354" y="1638883"/>
                  <a:pt x="293625" y="1645290"/>
                  <a:pt x="294693" y="1660238"/>
                </a:cubicBezTo>
                <a:cubicBezTo>
                  <a:pt x="296828" y="1660238"/>
                  <a:pt x="298964" y="1651696"/>
                  <a:pt x="301099" y="1634612"/>
                </a:cubicBezTo>
                <a:close/>
                <a:moveTo>
                  <a:pt x="288286" y="1575353"/>
                </a:moveTo>
                <a:cubicBezTo>
                  <a:pt x="288286" y="1587099"/>
                  <a:pt x="277075" y="1593505"/>
                  <a:pt x="254653" y="1594573"/>
                </a:cubicBezTo>
                <a:cubicBezTo>
                  <a:pt x="254653" y="1587099"/>
                  <a:pt x="258390" y="1582294"/>
                  <a:pt x="265864" y="1580158"/>
                </a:cubicBezTo>
                <a:cubicBezTo>
                  <a:pt x="281880" y="1576955"/>
                  <a:pt x="289354" y="1575353"/>
                  <a:pt x="288286" y="1575353"/>
                </a:cubicBezTo>
                <a:close/>
                <a:moveTo>
                  <a:pt x="137737" y="1556135"/>
                </a:moveTo>
                <a:cubicBezTo>
                  <a:pt x="138805" y="1558270"/>
                  <a:pt x="142542" y="1562007"/>
                  <a:pt x="148948" y="1567346"/>
                </a:cubicBezTo>
                <a:cubicBezTo>
                  <a:pt x="155354" y="1570549"/>
                  <a:pt x="158023" y="1575353"/>
                  <a:pt x="156956" y="1581760"/>
                </a:cubicBezTo>
                <a:cubicBezTo>
                  <a:pt x="146279" y="1584963"/>
                  <a:pt x="138271" y="1582828"/>
                  <a:pt x="132932" y="1575353"/>
                </a:cubicBezTo>
                <a:cubicBezTo>
                  <a:pt x="129729" y="1568948"/>
                  <a:pt x="131331" y="1562541"/>
                  <a:pt x="137737" y="1556135"/>
                </a:cubicBezTo>
                <a:close/>
                <a:moveTo>
                  <a:pt x="1734921" y="1491270"/>
                </a:moveTo>
                <a:cubicBezTo>
                  <a:pt x="1736790" y="1491538"/>
                  <a:pt x="1738792" y="1492338"/>
                  <a:pt x="1740927" y="1493672"/>
                </a:cubicBezTo>
                <a:cubicBezTo>
                  <a:pt x="1743063" y="1494741"/>
                  <a:pt x="1746266" y="1497409"/>
                  <a:pt x="1750537" y="1501680"/>
                </a:cubicBezTo>
                <a:cubicBezTo>
                  <a:pt x="1755875" y="1505951"/>
                  <a:pt x="1759612" y="1508621"/>
                  <a:pt x="1761747" y="1509689"/>
                </a:cubicBezTo>
                <a:cubicBezTo>
                  <a:pt x="1756409" y="1518230"/>
                  <a:pt x="1750003" y="1519298"/>
                  <a:pt x="1742529" y="1512892"/>
                </a:cubicBezTo>
                <a:cubicBezTo>
                  <a:pt x="1732919" y="1505418"/>
                  <a:pt x="1725979" y="1502214"/>
                  <a:pt x="1721708" y="1503282"/>
                </a:cubicBezTo>
                <a:cubicBezTo>
                  <a:pt x="1724911" y="1494473"/>
                  <a:pt x="1729315" y="1490469"/>
                  <a:pt x="1734921" y="1491270"/>
                </a:cubicBezTo>
                <a:close/>
                <a:moveTo>
                  <a:pt x="1801718" y="1233610"/>
                </a:moveTo>
                <a:lnTo>
                  <a:pt x="1793898" y="1254976"/>
                </a:lnTo>
                <a:lnTo>
                  <a:pt x="1806592" y="1248629"/>
                </a:lnTo>
                <a:cubicBezTo>
                  <a:pt x="1807126" y="1243291"/>
                  <a:pt x="1806325" y="1238887"/>
                  <a:pt x="1804190" y="1235417"/>
                </a:cubicBezTo>
                <a:close/>
                <a:moveTo>
                  <a:pt x="25626" y="691277"/>
                </a:moveTo>
                <a:cubicBezTo>
                  <a:pt x="28828" y="711564"/>
                  <a:pt x="20287" y="720640"/>
                  <a:pt x="0" y="718504"/>
                </a:cubicBezTo>
                <a:cubicBezTo>
                  <a:pt x="1068" y="701420"/>
                  <a:pt x="9610" y="692344"/>
                  <a:pt x="25626" y="691277"/>
                </a:cubicBezTo>
                <a:close/>
                <a:moveTo>
                  <a:pt x="52853" y="672058"/>
                </a:moveTo>
                <a:lnTo>
                  <a:pt x="52595" y="673338"/>
                </a:lnTo>
                <a:lnTo>
                  <a:pt x="52152" y="672658"/>
                </a:lnTo>
                <a:cubicBezTo>
                  <a:pt x="51551" y="671458"/>
                  <a:pt x="51785" y="671257"/>
                  <a:pt x="52853" y="672058"/>
                </a:cubicBezTo>
                <a:close/>
                <a:moveTo>
                  <a:pt x="1822908" y="501489"/>
                </a:moveTo>
                <a:cubicBezTo>
                  <a:pt x="1832317" y="501489"/>
                  <a:pt x="1840226" y="503891"/>
                  <a:pt x="1846632" y="508696"/>
                </a:cubicBezTo>
                <a:cubicBezTo>
                  <a:pt x="1843428" y="516170"/>
                  <a:pt x="1837023" y="519907"/>
                  <a:pt x="1827413" y="519907"/>
                </a:cubicBezTo>
                <a:cubicBezTo>
                  <a:pt x="1817803" y="518840"/>
                  <a:pt x="1812998" y="512967"/>
                  <a:pt x="1812998" y="502289"/>
                </a:cubicBezTo>
                <a:cubicBezTo>
                  <a:pt x="1816469" y="501756"/>
                  <a:pt x="1819772" y="501489"/>
                  <a:pt x="1822908" y="501489"/>
                </a:cubicBezTo>
                <a:close/>
                <a:moveTo>
                  <a:pt x="1878664" y="462250"/>
                </a:moveTo>
                <a:lnTo>
                  <a:pt x="1891476" y="462250"/>
                </a:lnTo>
                <a:cubicBezTo>
                  <a:pt x="1886137" y="482536"/>
                  <a:pt x="1877596" y="493748"/>
                  <a:pt x="1865851" y="495883"/>
                </a:cubicBezTo>
                <a:cubicBezTo>
                  <a:pt x="1864783" y="487341"/>
                  <a:pt x="1869054" y="482536"/>
                  <a:pt x="1878664" y="481469"/>
                </a:cubicBezTo>
                <a:cubicBezTo>
                  <a:pt x="1879731" y="475063"/>
                  <a:pt x="1877596" y="470792"/>
                  <a:pt x="1872258" y="468656"/>
                </a:cubicBezTo>
                <a:cubicBezTo>
                  <a:pt x="1871190" y="465453"/>
                  <a:pt x="1873325" y="463318"/>
                  <a:pt x="1878664" y="462250"/>
                </a:cubicBezTo>
                <a:close/>
                <a:moveTo>
                  <a:pt x="1878264" y="266456"/>
                </a:moveTo>
                <a:cubicBezTo>
                  <a:pt x="1880131" y="266723"/>
                  <a:pt x="1881867" y="267390"/>
                  <a:pt x="1883468" y="268458"/>
                </a:cubicBezTo>
                <a:cubicBezTo>
                  <a:pt x="1886671" y="270593"/>
                  <a:pt x="1889341" y="272195"/>
                  <a:pt x="1891476" y="273263"/>
                </a:cubicBezTo>
                <a:cubicBezTo>
                  <a:pt x="1878664" y="297820"/>
                  <a:pt x="1870122" y="310633"/>
                  <a:pt x="1865851" y="311701"/>
                </a:cubicBezTo>
                <a:cubicBezTo>
                  <a:pt x="1869054" y="303159"/>
                  <a:pt x="1870656" y="295151"/>
                  <a:pt x="1870656" y="287676"/>
                </a:cubicBezTo>
                <a:cubicBezTo>
                  <a:pt x="1869588" y="280203"/>
                  <a:pt x="1870122" y="273263"/>
                  <a:pt x="1872258" y="266856"/>
                </a:cubicBezTo>
                <a:cubicBezTo>
                  <a:pt x="1874393" y="266322"/>
                  <a:pt x="1876395" y="266189"/>
                  <a:pt x="1878264" y="266456"/>
                </a:cubicBezTo>
                <a:close/>
                <a:moveTo>
                  <a:pt x="945738" y="0"/>
                </a:moveTo>
                <a:cubicBezTo>
                  <a:pt x="1450747" y="0"/>
                  <a:pt x="1860138" y="409391"/>
                  <a:pt x="1860138" y="914400"/>
                </a:cubicBezTo>
                <a:cubicBezTo>
                  <a:pt x="1860138" y="1009089"/>
                  <a:pt x="1845745" y="1100417"/>
                  <a:pt x="1819028" y="1186315"/>
                </a:cubicBezTo>
                <a:lnTo>
                  <a:pt x="1806344" y="1220971"/>
                </a:lnTo>
                <a:lnTo>
                  <a:pt x="1809795" y="1221403"/>
                </a:lnTo>
                <a:cubicBezTo>
                  <a:pt x="1817269" y="1222470"/>
                  <a:pt x="1823142" y="1224606"/>
                  <a:pt x="1827413" y="1227809"/>
                </a:cubicBezTo>
                <a:cubicBezTo>
                  <a:pt x="1826879" y="1239020"/>
                  <a:pt x="1823809" y="1246894"/>
                  <a:pt x="1818204" y="1251432"/>
                </a:cubicBezTo>
                <a:lnTo>
                  <a:pt x="1793882" y="1255021"/>
                </a:lnTo>
                <a:lnTo>
                  <a:pt x="1788280" y="1270326"/>
                </a:lnTo>
                <a:lnTo>
                  <a:pt x="1764166" y="1320383"/>
                </a:lnTo>
                <a:lnTo>
                  <a:pt x="1776963" y="1318699"/>
                </a:lnTo>
                <a:cubicBezTo>
                  <a:pt x="1780166" y="1316297"/>
                  <a:pt x="1781501" y="1312159"/>
                  <a:pt x="1780967" y="1306287"/>
                </a:cubicBezTo>
                <a:cubicBezTo>
                  <a:pt x="1794847" y="1315896"/>
                  <a:pt x="1801253" y="1320701"/>
                  <a:pt x="1800186" y="1320701"/>
                </a:cubicBezTo>
                <a:cubicBezTo>
                  <a:pt x="1799118" y="1324972"/>
                  <a:pt x="1796983" y="1328176"/>
                  <a:pt x="1793780" y="1330310"/>
                </a:cubicBezTo>
                <a:cubicBezTo>
                  <a:pt x="1790576" y="1332446"/>
                  <a:pt x="1788441" y="1331379"/>
                  <a:pt x="1787373" y="1327107"/>
                </a:cubicBezTo>
                <a:cubicBezTo>
                  <a:pt x="1782035" y="1330310"/>
                  <a:pt x="1777764" y="1336717"/>
                  <a:pt x="1774560" y="1346326"/>
                </a:cubicBezTo>
                <a:lnTo>
                  <a:pt x="1762901" y="1323009"/>
                </a:lnTo>
                <a:lnTo>
                  <a:pt x="1749775" y="1350257"/>
                </a:lnTo>
                <a:cubicBezTo>
                  <a:pt x="1651238" y="1531647"/>
                  <a:pt x="1493109" y="1675967"/>
                  <a:pt x="1301664" y="1756942"/>
                </a:cubicBezTo>
                <a:lnTo>
                  <a:pt x="1267484" y="1767552"/>
                </a:lnTo>
                <a:lnTo>
                  <a:pt x="1275666" y="1780357"/>
                </a:lnTo>
                <a:cubicBezTo>
                  <a:pt x="1278335" y="1790500"/>
                  <a:pt x="1277534" y="1801178"/>
                  <a:pt x="1273264" y="1812389"/>
                </a:cubicBezTo>
                <a:cubicBezTo>
                  <a:pt x="1265789" y="1833743"/>
                  <a:pt x="1249239" y="1846556"/>
                  <a:pt x="1223614" y="1850827"/>
                </a:cubicBezTo>
                <a:cubicBezTo>
                  <a:pt x="1222012" y="1842819"/>
                  <a:pt x="1217474" y="1831741"/>
                  <a:pt x="1210000" y="1817594"/>
                </a:cubicBezTo>
                <a:lnTo>
                  <a:pt x="1193609" y="1790484"/>
                </a:lnTo>
                <a:lnTo>
                  <a:pt x="1130022" y="1810223"/>
                </a:lnTo>
                <a:lnTo>
                  <a:pt x="1090799" y="1814177"/>
                </a:lnTo>
                <a:lnTo>
                  <a:pt x="1088280" y="1816793"/>
                </a:lnTo>
                <a:cubicBezTo>
                  <a:pt x="1084009" y="1818662"/>
                  <a:pt x="1078937" y="1818795"/>
                  <a:pt x="1073065" y="1817193"/>
                </a:cubicBezTo>
                <a:lnTo>
                  <a:pt x="1073531" y="1815918"/>
                </a:lnTo>
                <a:lnTo>
                  <a:pt x="1052547" y="1818033"/>
                </a:lnTo>
                <a:lnTo>
                  <a:pt x="1060252" y="1831608"/>
                </a:lnTo>
                <a:lnTo>
                  <a:pt x="1034627" y="1831608"/>
                </a:lnTo>
                <a:lnTo>
                  <a:pt x="1036806" y="1819620"/>
                </a:lnTo>
                <a:lnTo>
                  <a:pt x="999562" y="1823374"/>
                </a:lnTo>
                <a:lnTo>
                  <a:pt x="996989" y="1831608"/>
                </a:lnTo>
                <a:cubicBezTo>
                  <a:pt x="996989" y="1835879"/>
                  <a:pt x="998324" y="1840150"/>
                  <a:pt x="1000993" y="1844421"/>
                </a:cubicBezTo>
                <a:cubicBezTo>
                  <a:pt x="990316" y="1845488"/>
                  <a:pt x="974300" y="1850827"/>
                  <a:pt x="952946" y="1860436"/>
                </a:cubicBezTo>
                <a:cubicBezTo>
                  <a:pt x="934794" y="1868978"/>
                  <a:pt x="920380" y="1872181"/>
                  <a:pt x="909703" y="1870046"/>
                </a:cubicBezTo>
                <a:cubicBezTo>
                  <a:pt x="918244" y="1883926"/>
                  <a:pt x="922515" y="1890333"/>
                  <a:pt x="922515" y="1889265"/>
                </a:cubicBezTo>
                <a:cubicBezTo>
                  <a:pt x="893687" y="1903145"/>
                  <a:pt x="850444" y="1903145"/>
                  <a:pt x="792787" y="1889265"/>
                </a:cubicBezTo>
                <a:cubicBezTo>
                  <a:pt x="800261" y="1888197"/>
                  <a:pt x="811472" y="1883393"/>
                  <a:pt x="826420" y="1874851"/>
                </a:cubicBezTo>
                <a:cubicBezTo>
                  <a:pt x="840301" y="1868444"/>
                  <a:pt x="853113" y="1864707"/>
                  <a:pt x="864858" y="1863639"/>
                </a:cubicBezTo>
                <a:cubicBezTo>
                  <a:pt x="863791" y="1870046"/>
                  <a:pt x="866460" y="1875918"/>
                  <a:pt x="872866" y="1881257"/>
                </a:cubicBezTo>
                <a:cubicBezTo>
                  <a:pt x="877137" y="1885528"/>
                  <a:pt x="876603" y="1890333"/>
                  <a:pt x="871265" y="1895671"/>
                </a:cubicBezTo>
                <a:cubicBezTo>
                  <a:pt x="876603" y="1896739"/>
                  <a:pt x="880340" y="1893002"/>
                  <a:pt x="882475" y="1884460"/>
                </a:cubicBezTo>
                <a:cubicBezTo>
                  <a:pt x="884611" y="1876986"/>
                  <a:pt x="889416" y="1874317"/>
                  <a:pt x="896890" y="1876452"/>
                </a:cubicBezTo>
                <a:cubicBezTo>
                  <a:pt x="854181" y="1851895"/>
                  <a:pt x="825886" y="1841217"/>
                  <a:pt x="812006" y="1844421"/>
                </a:cubicBezTo>
                <a:cubicBezTo>
                  <a:pt x="813073" y="1835879"/>
                  <a:pt x="808802" y="1831608"/>
                  <a:pt x="799193" y="1831608"/>
                </a:cubicBezTo>
                <a:lnTo>
                  <a:pt x="821309" y="1816257"/>
                </a:lnTo>
                <a:lnTo>
                  <a:pt x="769553" y="1811039"/>
                </a:lnTo>
                <a:lnTo>
                  <a:pt x="752747" y="1817193"/>
                </a:lnTo>
                <a:lnTo>
                  <a:pt x="751842" y="1807239"/>
                </a:lnTo>
                <a:lnTo>
                  <a:pt x="712929" y="1795160"/>
                </a:lnTo>
                <a:lnTo>
                  <a:pt x="715723" y="1802301"/>
                </a:lnTo>
                <a:lnTo>
                  <a:pt x="712307" y="1800878"/>
                </a:lnTo>
                <a:cubicBezTo>
                  <a:pt x="705100" y="1797874"/>
                  <a:pt x="701496" y="1796373"/>
                  <a:pt x="701496" y="1796373"/>
                </a:cubicBezTo>
                <a:cubicBezTo>
                  <a:pt x="697225" y="1796373"/>
                  <a:pt x="692420" y="1801178"/>
                  <a:pt x="687082" y="1810787"/>
                </a:cubicBezTo>
                <a:cubicBezTo>
                  <a:pt x="681743" y="1807584"/>
                  <a:pt x="680675" y="1799576"/>
                  <a:pt x="683878" y="1786763"/>
                </a:cubicBezTo>
                <a:lnTo>
                  <a:pt x="683698" y="1786086"/>
                </a:lnTo>
                <a:lnTo>
                  <a:pt x="674342" y="1783182"/>
                </a:lnTo>
                <a:lnTo>
                  <a:pt x="667863" y="1785162"/>
                </a:lnTo>
                <a:lnTo>
                  <a:pt x="669590" y="1781707"/>
                </a:lnTo>
                <a:lnTo>
                  <a:pt x="589812" y="1756942"/>
                </a:lnTo>
                <a:lnTo>
                  <a:pt x="559074" y="1740257"/>
                </a:lnTo>
                <a:lnTo>
                  <a:pt x="549345" y="1745122"/>
                </a:lnTo>
                <a:lnTo>
                  <a:pt x="553335" y="1737143"/>
                </a:lnTo>
                <a:lnTo>
                  <a:pt x="512556" y="1715009"/>
                </a:lnTo>
                <a:lnTo>
                  <a:pt x="510907" y="1717895"/>
                </a:lnTo>
                <a:cubicBezTo>
                  <a:pt x="506636" y="1721098"/>
                  <a:pt x="500230" y="1723768"/>
                  <a:pt x="491688" y="1725903"/>
                </a:cubicBezTo>
                <a:cubicBezTo>
                  <a:pt x="474604" y="1730174"/>
                  <a:pt x="467664" y="1723768"/>
                  <a:pt x="470868" y="1706684"/>
                </a:cubicBezTo>
                <a:cubicBezTo>
                  <a:pt x="473003" y="1707218"/>
                  <a:pt x="477941" y="1707485"/>
                  <a:pt x="485682" y="1707485"/>
                </a:cubicBezTo>
                <a:lnTo>
                  <a:pt x="498114" y="1707170"/>
                </a:lnTo>
                <a:lnTo>
                  <a:pt x="437697" y="1674376"/>
                </a:lnTo>
                <a:lnTo>
                  <a:pt x="426023" y="1700277"/>
                </a:lnTo>
                <a:cubicBezTo>
                  <a:pt x="416413" y="1694939"/>
                  <a:pt x="412676" y="1688533"/>
                  <a:pt x="414812" y="1681059"/>
                </a:cubicBezTo>
                <a:cubicBezTo>
                  <a:pt x="414812" y="1679991"/>
                  <a:pt x="415746" y="1677188"/>
                  <a:pt x="417615" y="1672650"/>
                </a:cubicBezTo>
                <a:lnTo>
                  <a:pt x="422165" y="1662467"/>
                </a:lnTo>
                <a:lnTo>
                  <a:pt x="328181" y="1584923"/>
                </a:lnTo>
                <a:lnTo>
                  <a:pt x="327125" y="1586965"/>
                </a:lnTo>
                <a:cubicBezTo>
                  <a:pt x="323654" y="1588834"/>
                  <a:pt x="318716" y="1588700"/>
                  <a:pt x="312310" y="1586565"/>
                </a:cubicBezTo>
                <a:cubicBezTo>
                  <a:pt x="299497" y="1581226"/>
                  <a:pt x="293625" y="1573219"/>
                  <a:pt x="294693" y="1562541"/>
                </a:cubicBezTo>
                <a:lnTo>
                  <a:pt x="308857" y="1568979"/>
                </a:lnTo>
                <a:lnTo>
                  <a:pt x="299160" y="1560979"/>
                </a:lnTo>
                <a:cubicBezTo>
                  <a:pt x="216423" y="1478242"/>
                  <a:pt x="149467" y="1379723"/>
                  <a:pt x="103196" y="1270326"/>
                </a:cubicBezTo>
                <a:lnTo>
                  <a:pt x="90522" y="1235698"/>
                </a:lnTo>
                <a:lnTo>
                  <a:pt x="89689" y="1235817"/>
                </a:lnTo>
                <a:cubicBezTo>
                  <a:pt x="75809" y="1233682"/>
                  <a:pt x="72071" y="1226741"/>
                  <a:pt x="78478" y="1214996"/>
                </a:cubicBezTo>
                <a:lnTo>
                  <a:pt x="83159" y="1215581"/>
                </a:lnTo>
                <a:lnTo>
                  <a:pt x="72448" y="1186315"/>
                </a:lnTo>
                <a:cubicBezTo>
                  <a:pt x="45731" y="1100417"/>
                  <a:pt x="31338" y="1009089"/>
                  <a:pt x="31338" y="914400"/>
                </a:cubicBezTo>
                <a:cubicBezTo>
                  <a:pt x="31338" y="851274"/>
                  <a:pt x="37735" y="789642"/>
                  <a:pt x="49915" y="730117"/>
                </a:cubicBezTo>
                <a:lnTo>
                  <a:pt x="55272" y="709283"/>
                </a:lnTo>
                <a:lnTo>
                  <a:pt x="52102" y="705216"/>
                </a:lnTo>
                <a:cubicBezTo>
                  <a:pt x="50000" y="699961"/>
                  <a:pt x="49249" y="693880"/>
                  <a:pt x="49849" y="686973"/>
                </a:cubicBezTo>
                <a:lnTo>
                  <a:pt x="52595" y="673338"/>
                </a:lnTo>
                <a:lnTo>
                  <a:pt x="56456" y="679265"/>
                </a:lnTo>
                <a:lnTo>
                  <a:pt x="61333" y="685712"/>
                </a:lnTo>
                <a:lnTo>
                  <a:pt x="72448" y="642486"/>
                </a:lnTo>
                <a:lnTo>
                  <a:pt x="93041" y="586219"/>
                </a:lnTo>
                <a:lnTo>
                  <a:pt x="81681" y="588775"/>
                </a:lnTo>
                <a:cubicBezTo>
                  <a:pt x="65666" y="588775"/>
                  <a:pt x="60327" y="583971"/>
                  <a:pt x="65666" y="574361"/>
                </a:cubicBezTo>
                <a:lnTo>
                  <a:pt x="97382" y="574361"/>
                </a:lnTo>
                <a:lnTo>
                  <a:pt x="103196" y="558474"/>
                </a:lnTo>
                <a:cubicBezTo>
                  <a:pt x="114764" y="531125"/>
                  <a:pt x="127625" y="504456"/>
                  <a:pt x="141701" y="478543"/>
                </a:cubicBezTo>
                <a:lnTo>
                  <a:pt x="168714" y="434078"/>
                </a:lnTo>
                <a:lnTo>
                  <a:pt x="163362" y="435023"/>
                </a:lnTo>
                <a:cubicBezTo>
                  <a:pt x="152685" y="435023"/>
                  <a:pt x="144143" y="437692"/>
                  <a:pt x="137737" y="443031"/>
                </a:cubicBezTo>
                <a:cubicBezTo>
                  <a:pt x="136669" y="432354"/>
                  <a:pt x="142008" y="425413"/>
                  <a:pt x="153752" y="422210"/>
                </a:cubicBezTo>
                <a:lnTo>
                  <a:pt x="178422" y="418098"/>
                </a:lnTo>
                <a:lnTo>
                  <a:pt x="187503" y="403150"/>
                </a:lnTo>
                <a:cubicBezTo>
                  <a:pt x="351828" y="159918"/>
                  <a:pt x="630107" y="0"/>
                  <a:pt x="9457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28778" y="1642952"/>
            <a:ext cx="1891476" cy="2440745"/>
          </a:xfrm>
          <a:custGeom>
            <a:avLst/>
            <a:gdLst>
              <a:gd name="connsiteX0" fmla="*/ 326724 w 1891476"/>
              <a:gd name="connsiteY0" fmla="*/ 2387359 h 2440745"/>
              <a:gd name="connsiteX1" fmla="*/ 326724 w 1891476"/>
              <a:gd name="connsiteY1" fmla="*/ 2412984 h 2440745"/>
              <a:gd name="connsiteX2" fmla="*/ 301099 w 1891476"/>
              <a:gd name="connsiteY2" fmla="*/ 2393765 h 2440745"/>
              <a:gd name="connsiteX3" fmla="*/ 326724 w 1891476"/>
              <a:gd name="connsiteY3" fmla="*/ 2387359 h 2440745"/>
              <a:gd name="connsiteX4" fmla="*/ 549345 w 1891476"/>
              <a:gd name="connsiteY4" fmla="*/ 2374546 h 2440745"/>
              <a:gd name="connsiteX5" fmla="*/ 582979 w 1891476"/>
              <a:gd name="connsiteY5" fmla="*/ 2374546 h 2440745"/>
              <a:gd name="connsiteX6" fmla="*/ 586182 w 1891476"/>
              <a:gd name="connsiteY6" fmla="*/ 2387359 h 2440745"/>
              <a:gd name="connsiteX7" fmla="*/ 589385 w 1891476"/>
              <a:gd name="connsiteY7" fmla="*/ 2400172 h 2440745"/>
              <a:gd name="connsiteX8" fmla="*/ 555751 w 1891476"/>
              <a:gd name="connsiteY8" fmla="*/ 2406578 h 2440745"/>
              <a:gd name="connsiteX9" fmla="*/ 576572 w 1891476"/>
              <a:gd name="connsiteY9" fmla="*/ 2427398 h 2440745"/>
              <a:gd name="connsiteX10" fmla="*/ 549345 w 1891476"/>
              <a:gd name="connsiteY10" fmla="*/ 2440211 h 2440745"/>
              <a:gd name="connsiteX11" fmla="*/ 546142 w 1891476"/>
              <a:gd name="connsiteY11" fmla="*/ 2420993 h 2440745"/>
              <a:gd name="connsiteX12" fmla="*/ 536532 w 1891476"/>
              <a:gd name="connsiteY12" fmla="*/ 2406578 h 2440745"/>
              <a:gd name="connsiteX13" fmla="*/ 549345 w 1891476"/>
              <a:gd name="connsiteY13" fmla="*/ 2374546 h 2440745"/>
              <a:gd name="connsiteX14" fmla="*/ 1238028 w 1891476"/>
              <a:gd name="connsiteY14" fmla="*/ 2368140 h 2440745"/>
              <a:gd name="connsiteX15" fmla="*/ 1246036 w 1891476"/>
              <a:gd name="connsiteY15" fmla="*/ 2385757 h 2440745"/>
              <a:gd name="connsiteX16" fmla="*/ 1263654 w 1891476"/>
              <a:gd name="connsiteY16" fmla="*/ 2393765 h 2440745"/>
              <a:gd name="connsiteX17" fmla="*/ 1238028 w 1891476"/>
              <a:gd name="connsiteY17" fmla="*/ 2393765 h 2440745"/>
              <a:gd name="connsiteX18" fmla="*/ 1238028 w 1891476"/>
              <a:gd name="connsiteY18" fmla="*/ 2368140 h 2440745"/>
              <a:gd name="connsiteX19" fmla="*/ 824819 w 1891476"/>
              <a:gd name="connsiteY19" fmla="*/ 2368140 h 2440745"/>
              <a:gd name="connsiteX20" fmla="*/ 840834 w 1891476"/>
              <a:gd name="connsiteY20" fmla="*/ 2371343 h 2440745"/>
              <a:gd name="connsiteX21" fmla="*/ 858452 w 1891476"/>
              <a:gd name="connsiteY21" fmla="*/ 2374546 h 2440745"/>
              <a:gd name="connsiteX22" fmla="*/ 844037 w 1891476"/>
              <a:gd name="connsiteY22" fmla="*/ 2390562 h 2440745"/>
              <a:gd name="connsiteX23" fmla="*/ 831225 w 1891476"/>
              <a:gd name="connsiteY23" fmla="*/ 2392163 h 2440745"/>
              <a:gd name="connsiteX24" fmla="*/ 818412 w 1891476"/>
              <a:gd name="connsiteY24" fmla="*/ 2393765 h 2440745"/>
              <a:gd name="connsiteX25" fmla="*/ 824819 w 1891476"/>
              <a:gd name="connsiteY25" fmla="*/ 2368140 h 2440745"/>
              <a:gd name="connsiteX26" fmla="*/ 707903 w 1891476"/>
              <a:gd name="connsiteY26" fmla="*/ 2355327 h 2440745"/>
              <a:gd name="connsiteX27" fmla="*/ 727121 w 1891476"/>
              <a:gd name="connsiteY27" fmla="*/ 2380953 h 2440745"/>
              <a:gd name="connsiteX28" fmla="*/ 714309 w 1891476"/>
              <a:gd name="connsiteY28" fmla="*/ 2387359 h 2440745"/>
              <a:gd name="connsiteX29" fmla="*/ 699895 w 1891476"/>
              <a:gd name="connsiteY29" fmla="*/ 2393765 h 2440745"/>
              <a:gd name="connsiteX30" fmla="*/ 699895 w 1891476"/>
              <a:gd name="connsiteY30" fmla="*/ 2377750 h 2440745"/>
              <a:gd name="connsiteX31" fmla="*/ 707903 w 1891476"/>
              <a:gd name="connsiteY31" fmla="*/ 2355327 h 2440745"/>
              <a:gd name="connsiteX32" fmla="*/ 825619 w 1891476"/>
              <a:gd name="connsiteY32" fmla="*/ 2320092 h 2440745"/>
              <a:gd name="connsiteX33" fmla="*/ 831225 w 1891476"/>
              <a:gd name="connsiteY33" fmla="*/ 2328100 h 2440745"/>
              <a:gd name="connsiteX34" fmla="*/ 844037 w 1891476"/>
              <a:gd name="connsiteY34" fmla="*/ 2361733 h 2440745"/>
              <a:gd name="connsiteX35" fmla="*/ 805599 w 1891476"/>
              <a:gd name="connsiteY35" fmla="*/ 2355327 h 2440745"/>
              <a:gd name="connsiteX36" fmla="*/ 805599 w 1891476"/>
              <a:gd name="connsiteY36" fmla="*/ 2328100 h 2440745"/>
              <a:gd name="connsiteX37" fmla="*/ 825619 w 1891476"/>
              <a:gd name="connsiteY37" fmla="*/ 2320092 h 2440745"/>
              <a:gd name="connsiteX38" fmla="*/ 1093885 w 1891476"/>
              <a:gd name="connsiteY38" fmla="*/ 2302474 h 2440745"/>
              <a:gd name="connsiteX39" fmla="*/ 1119510 w 1891476"/>
              <a:gd name="connsiteY39" fmla="*/ 2302474 h 2440745"/>
              <a:gd name="connsiteX40" fmla="*/ 1113105 w 1891476"/>
              <a:gd name="connsiteY40" fmla="*/ 2328100 h 2440745"/>
              <a:gd name="connsiteX41" fmla="*/ 1105097 w 1891476"/>
              <a:gd name="connsiteY41" fmla="*/ 2324897 h 2440745"/>
              <a:gd name="connsiteX42" fmla="*/ 1097088 w 1891476"/>
              <a:gd name="connsiteY42" fmla="*/ 2321694 h 2440745"/>
              <a:gd name="connsiteX43" fmla="*/ 1093885 w 1891476"/>
              <a:gd name="connsiteY43" fmla="*/ 2302474 h 2440745"/>
              <a:gd name="connsiteX44" fmla="*/ 1028220 w 1891476"/>
              <a:gd name="connsiteY44" fmla="*/ 2236810 h 2440745"/>
              <a:gd name="connsiteX45" fmla="*/ 1060252 w 1891476"/>
              <a:gd name="connsiteY45" fmla="*/ 2256029 h 2440745"/>
              <a:gd name="connsiteX46" fmla="*/ 1009001 w 1891476"/>
              <a:gd name="connsiteY46" fmla="*/ 2268841 h 2440745"/>
              <a:gd name="connsiteX47" fmla="*/ 1028220 w 1891476"/>
              <a:gd name="connsiteY47" fmla="*/ 2236810 h 2440745"/>
              <a:gd name="connsiteX48" fmla="*/ 1213004 w 1891476"/>
              <a:gd name="connsiteY48" fmla="*/ 2217191 h 2440745"/>
              <a:gd name="connsiteX49" fmla="*/ 1223614 w 1891476"/>
              <a:gd name="connsiteY49" fmla="*/ 2217591 h 2440745"/>
              <a:gd name="connsiteX50" fmla="*/ 1223614 w 1891476"/>
              <a:gd name="connsiteY50" fmla="*/ 2243216 h 2440745"/>
              <a:gd name="connsiteX51" fmla="*/ 1210801 w 1891476"/>
              <a:gd name="connsiteY51" fmla="*/ 2236810 h 2440745"/>
              <a:gd name="connsiteX52" fmla="*/ 1197988 w 1891476"/>
              <a:gd name="connsiteY52" fmla="*/ 2230403 h 2440745"/>
              <a:gd name="connsiteX53" fmla="*/ 1213004 w 1891476"/>
              <a:gd name="connsiteY53" fmla="*/ 2217191 h 2440745"/>
              <a:gd name="connsiteX54" fmla="*/ 542939 w 1891476"/>
              <a:gd name="connsiteY54" fmla="*/ 2211184 h 2440745"/>
              <a:gd name="connsiteX55" fmla="*/ 570166 w 1891476"/>
              <a:gd name="connsiteY55" fmla="*/ 2217591 h 2440745"/>
              <a:gd name="connsiteX56" fmla="*/ 565361 w 1891476"/>
              <a:gd name="connsiteY56" fmla="*/ 2225598 h 2440745"/>
              <a:gd name="connsiteX57" fmla="*/ 562158 w 1891476"/>
              <a:gd name="connsiteY57" fmla="*/ 2232005 h 2440745"/>
              <a:gd name="connsiteX58" fmla="*/ 542939 w 1891476"/>
              <a:gd name="connsiteY58" fmla="*/ 2236810 h 2440745"/>
              <a:gd name="connsiteX59" fmla="*/ 1047439 w 1891476"/>
              <a:gd name="connsiteY59" fmla="*/ 2196770 h 2440745"/>
              <a:gd name="connsiteX60" fmla="*/ 1073065 w 1891476"/>
              <a:gd name="connsiteY60" fmla="*/ 2217591 h 2440745"/>
              <a:gd name="connsiteX61" fmla="*/ 1047439 w 1891476"/>
              <a:gd name="connsiteY61" fmla="*/ 2219192 h 2440745"/>
              <a:gd name="connsiteX62" fmla="*/ 1047439 w 1891476"/>
              <a:gd name="connsiteY62" fmla="*/ 2196770 h 2440745"/>
              <a:gd name="connsiteX63" fmla="*/ 962555 w 1891476"/>
              <a:gd name="connsiteY63" fmla="*/ 2177550 h 2440745"/>
              <a:gd name="connsiteX64" fmla="*/ 973766 w 1891476"/>
              <a:gd name="connsiteY64" fmla="*/ 2180754 h 2440745"/>
              <a:gd name="connsiteX65" fmla="*/ 981774 w 1891476"/>
              <a:gd name="connsiteY65" fmla="*/ 2183958 h 2440745"/>
              <a:gd name="connsiteX66" fmla="*/ 956149 w 1891476"/>
              <a:gd name="connsiteY66" fmla="*/ 2217591 h 2440745"/>
              <a:gd name="connsiteX67" fmla="*/ 962555 w 1891476"/>
              <a:gd name="connsiteY67" fmla="*/ 2177550 h 2440745"/>
              <a:gd name="connsiteX68" fmla="*/ 1273264 w 1891476"/>
              <a:gd name="connsiteY68" fmla="*/ 2166340 h 2440745"/>
              <a:gd name="connsiteX69" fmla="*/ 1282872 w 1891476"/>
              <a:gd name="connsiteY69" fmla="*/ 2183958 h 2440745"/>
              <a:gd name="connsiteX70" fmla="*/ 1260451 w 1891476"/>
              <a:gd name="connsiteY70" fmla="*/ 2188762 h 2440745"/>
              <a:gd name="connsiteX71" fmla="*/ 1250841 w 1891476"/>
              <a:gd name="connsiteY71" fmla="*/ 2171145 h 2440745"/>
              <a:gd name="connsiteX72" fmla="*/ 1273264 w 1891476"/>
              <a:gd name="connsiteY72" fmla="*/ 2166340 h 2440745"/>
              <a:gd name="connsiteX73" fmla="*/ 844037 w 1891476"/>
              <a:gd name="connsiteY73" fmla="*/ 2151925 h 2440745"/>
              <a:gd name="connsiteX74" fmla="*/ 856850 w 1891476"/>
              <a:gd name="connsiteY74" fmla="*/ 2155129 h 2440745"/>
              <a:gd name="connsiteX75" fmla="*/ 871265 w 1891476"/>
              <a:gd name="connsiteY75" fmla="*/ 2158332 h 2440745"/>
              <a:gd name="connsiteX76" fmla="*/ 853647 w 1891476"/>
              <a:gd name="connsiteY76" fmla="*/ 2171145 h 2440745"/>
              <a:gd name="connsiteX77" fmla="*/ 831225 w 1891476"/>
              <a:gd name="connsiteY77" fmla="*/ 2177550 h 2440745"/>
              <a:gd name="connsiteX78" fmla="*/ 837631 w 1891476"/>
              <a:gd name="connsiteY78" fmla="*/ 2164738 h 2440745"/>
              <a:gd name="connsiteX79" fmla="*/ 844037 w 1891476"/>
              <a:gd name="connsiteY79" fmla="*/ 2151925 h 2440745"/>
              <a:gd name="connsiteX80" fmla="*/ 771966 w 1891476"/>
              <a:gd name="connsiteY80" fmla="*/ 2145519 h 2440745"/>
              <a:gd name="connsiteX81" fmla="*/ 786381 w 1891476"/>
              <a:gd name="connsiteY81" fmla="*/ 2145519 h 2440745"/>
              <a:gd name="connsiteX82" fmla="*/ 792787 w 1891476"/>
              <a:gd name="connsiteY82" fmla="*/ 2159933 h 2440745"/>
              <a:gd name="connsiteX83" fmla="*/ 786381 w 1891476"/>
              <a:gd name="connsiteY83" fmla="*/ 2177550 h 2440745"/>
              <a:gd name="connsiteX84" fmla="*/ 765559 w 1891476"/>
              <a:gd name="connsiteY84" fmla="*/ 2171145 h 2440745"/>
              <a:gd name="connsiteX85" fmla="*/ 771966 w 1891476"/>
              <a:gd name="connsiteY85" fmla="*/ 2145519 h 2440745"/>
              <a:gd name="connsiteX86" fmla="*/ 994587 w 1891476"/>
              <a:gd name="connsiteY86" fmla="*/ 2132707 h 2440745"/>
              <a:gd name="connsiteX87" fmla="*/ 1047439 w 1891476"/>
              <a:gd name="connsiteY87" fmla="*/ 2164738 h 2440745"/>
              <a:gd name="connsiteX88" fmla="*/ 1010603 w 1891476"/>
              <a:gd name="connsiteY88" fmla="*/ 2166340 h 2440745"/>
              <a:gd name="connsiteX89" fmla="*/ 994587 w 1891476"/>
              <a:gd name="connsiteY89" fmla="*/ 2132707 h 2440745"/>
              <a:gd name="connsiteX90" fmla="*/ 1093885 w 1891476"/>
              <a:gd name="connsiteY90" fmla="*/ 2118292 h 2440745"/>
              <a:gd name="connsiteX91" fmla="*/ 1093885 w 1891476"/>
              <a:gd name="connsiteY91" fmla="*/ 2145519 h 2440745"/>
              <a:gd name="connsiteX92" fmla="*/ 1066658 w 1891476"/>
              <a:gd name="connsiteY92" fmla="*/ 2145519 h 2440745"/>
              <a:gd name="connsiteX93" fmla="*/ 1061854 w 1891476"/>
              <a:gd name="connsiteY93" fmla="*/ 2134709 h 2440745"/>
              <a:gd name="connsiteX94" fmla="*/ 1060593 w 1891476"/>
              <a:gd name="connsiteY94" fmla="*/ 2121792 h 2440745"/>
              <a:gd name="connsiteX95" fmla="*/ 1061228 w 1891476"/>
              <a:gd name="connsiteY95" fmla="*/ 2122046 h 2440745"/>
              <a:gd name="connsiteX96" fmla="*/ 1093885 w 1891476"/>
              <a:gd name="connsiteY96" fmla="*/ 2118292 h 2440745"/>
              <a:gd name="connsiteX97" fmla="*/ 1060252 w 1891476"/>
              <a:gd name="connsiteY97" fmla="*/ 2118292 h 2440745"/>
              <a:gd name="connsiteX98" fmla="*/ 1060593 w 1891476"/>
              <a:gd name="connsiteY98" fmla="*/ 2121792 h 2440745"/>
              <a:gd name="connsiteX99" fmla="*/ 1059351 w 1891476"/>
              <a:gd name="connsiteY99" fmla="*/ 2121295 h 2440745"/>
              <a:gd name="connsiteX100" fmla="*/ 1060252 w 1891476"/>
              <a:gd name="connsiteY100" fmla="*/ 2118292 h 2440745"/>
              <a:gd name="connsiteX101" fmla="*/ 779974 w 1891476"/>
              <a:gd name="connsiteY101" fmla="*/ 2113487 h 2440745"/>
              <a:gd name="connsiteX102" fmla="*/ 792787 w 1891476"/>
              <a:gd name="connsiteY102" fmla="*/ 2132707 h 2440745"/>
              <a:gd name="connsiteX103" fmla="*/ 759153 w 1891476"/>
              <a:gd name="connsiteY103" fmla="*/ 2124699 h 2440745"/>
              <a:gd name="connsiteX104" fmla="*/ 779974 w 1891476"/>
              <a:gd name="connsiteY104" fmla="*/ 2113487 h 2440745"/>
              <a:gd name="connsiteX105" fmla="*/ 1000993 w 1891476"/>
              <a:gd name="connsiteY105" fmla="*/ 2105479 h 2440745"/>
              <a:gd name="connsiteX106" fmla="*/ 1028220 w 1891476"/>
              <a:gd name="connsiteY106" fmla="*/ 2105479 h 2440745"/>
              <a:gd name="connsiteX107" fmla="*/ 1015407 w 1891476"/>
              <a:gd name="connsiteY107" fmla="*/ 2124699 h 2440745"/>
              <a:gd name="connsiteX108" fmla="*/ 1000993 w 1891476"/>
              <a:gd name="connsiteY108" fmla="*/ 2105479 h 2440745"/>
              <a:gd name="connsiteX109" fmla="*/ 864858 w 1891476"/>
              <a:gd name="connsiteY109" fmla="*/ 2086260 h 2440745"/>
              <a:gd name="connsiteX110" fmla="*/ 922515 w 1891476"/>
              <a:gd name="connsiteY110" fmla="*/ 2158332 h 2440745"/>
              <a:gd name="connsiteX111" fmla="*/ 864858 w 1891476"/>
              <a:gd name="connsiteY111" fmla="*/ 2086260 h 2440745"/>
              <a:gd name="connsiteX112" fmla="*/ 504501 w 1891476"/>
              <a:gd name="connsiteY112" fmla="*/ 2086260 h 2440745"/>
              <a:gd name="connsiteX113" fmla="*/ 523720 w 1891476"/>
              <a:gd name="connsiteY113" fmla="*/ 2092667 h 2440745"/>
              <a:gd name="connsiteX114" fmla="*/ 510907 w 1891476"/>
              <a:gd name="connsiteY114" fmla="*/ 2105479 h 2440745"/>
              <a:gd name="connsiteX115" fmla="*/ 491688 w 1891476"/>
              <a:gd name="connsiteY115" fmla="*/ 2099073 h 2440745"/>
              <a:gd name="connsiteX116" fmla="*/ 504501 w 1891476"/>
              <a:gd name="connsiteY116" fmla="*/ 2086260 h 2440745"/>
              <a:gd name="connsiteX117" fmla="*/ 778372 w 1891476"/>
              <a:gd name="connsiteY117" fmla="*/ 2079854 h 2440745"/>
              <a:gd name="connsiteX118" fmla="*/ 799193 w 1891476"/>
              <a:gd name="connsiteY118" fmla="*/ 2079854 h 2440745"/>
              <a:gd name="connsiteX119" fmla="*/ 786381 w 1891476"/>
              <a:gd name="connsiteY119" fmla="*/ 2092667 h 2440745"/>
              <a:gd name="connsiteX120" fmla="*/ 792787 w 1891476"/>
              <a:gd name="connsiteY120" fmla="*/ 2099073 h 2440745"/>
              <a:gd name="connsiteX121" fmla="*/ 765559 w 1891476"/>
              <a:gd name="connsiteY121" fmla="*/ 2105479 h 2440745"/>
              <a:gd name="connsiteX122" fmla="*/ 771966 w 1891476"/>
              <a:gd name="connsiteY122" fmla="*/ 2092667 h 2440745"/>
              <a:gd name="connsiteX123" fmla="*/ 778372 w 1891476"/>
              <a:gd name="connsiteY123" fmla="*/ 2079854 h 2440745"/>
              <a:gd name="connsiteX124" fmla="*/ 981574 w 1891476"/>
              <a:gd name="connsiteY124" fmla="*/ 2066240 h 2440745"/>
              <a:gd name="connsiteX125" fmla="*/ 981774 w 1891476"/>
              <a:gd name="connsiteY125" fmla="*/ 2067041 h 2440745"/>
              <a:gd name="connsiteX126" fmla="*/ 981052 w 1891476"/>
              <a:gd name="connsiteY126" fmla="*/ 2066937 h 2440745"/>
              <a:gd name="connsiteX127" fmla="*/ 952145 w 1891476"/>
              <a:gd name="connsiteY127" fmla="*/ 2063838 h 2440745"/>
              <a:gd name="connsiteX128" fmla="*/ 965158 w 1891476"/>
              <a:gd name="connsiteY128" fmla="*/ 2064639 h 2440745"/>
              <a:gd name="connsiteX129" fmla="*/ 981052 w 1891476"/>
              <a:gd name="connsiteY129" fmla="*/ 2066937 h 2440745"/>
              <a:gd name="connsiteX130" fmla="*/ 980973 w 1891476"/>
              <a:gd name="connsiteY130" fmla="*/ 2067041 h 2440745"/>
              <a:gd name="connsiteX131" fmla="*/ 968961 w 1891476"/>
              <a:gd name="connsiteY131" fmla="*/ 2105479 h 2440745"/>
              <a:gd name="connsiteX132" fmla="*/ 952946 w 1891476"/>
              <a:gd name="connsiteY132" fmla="*/ 2086260 h 2440745"/>
              <a:gd name="connsiteX133" fmla="*/ 936930 w 1891476"/>
              <a:gd name="connsiteY133" fmla="*/ 2067041 h 2440745"/>
              <a:gd name="connsiteX134" fmla="*/ 952145 w 1891476"/>
              <a:gd name="connsiteY134" fmla="*/ 2063838 h 2440745"/>
              <a:gd name="connsiteX135" fmla="*/ 1028220 w 1891476"/>
              <a:gd name="connsiteY135" fmla="*/ 2060635 h 2440745"/>
              <a:gd name="connsiteX136" fmla="*/ 1020212 w 1891476"/>
              <a:gd name="connsiteY136" fmla="*/ 2081456 h 2440745"/>
              <a:gd name="connsiteX137" fmla="*/ 1021814 w 1891476"/>
              <a:gd name="connsiteY137" fmla="*/ 2099073 h 2440745"/>
              <a:gd name="connsiteX138" fmla="*/ 1009001 w 1891476"/>
              <a:gd name="connsiteY138" fmla="*/ 2095870 h 2440745"/>
              <a:gd name="connsiteX139" fmla="*/ 994587 w 1891476"/>
              <a:gd name="connsiteY139" fmla="*/ 2092667 h 2440745"/>
              <a:gd name="connsiteX140" fmla="*/ 1028220 w 1891476"/>
              <a:gd name="connsiteY140" fmla="*/ 2060635 h 2440745"/>
              <a:gd name="connsiteX141" fmla="*/ 733528 w 1891476"/>
              <a:gd name="connsiteY141" fmla="*/ 2054229 h 2440745"/>
              <a:gd name="connsiteX142" fmla="*/ 765559 w 1891476"/>
              <a:gd name="connsiteY142" fmla="*/ 2073448 h 2440745"/>
              <a:gd name="connsiteX143" fmla="*/ 755950 w 1891476"/>
              <a:gd name="connsiteY143" fmla="*/ 2070244 h 2440745"/>
              <a:gd name="connsiteX144" fmla="*/ 746341 w 1891476"/>
              <a:gd name="connsiteY144" fmla="*/ 2067041 h 2440745"/>
              <a:gd name="connsiteX145" fmla="*/ 735129 w 1891476"/>
              <a:gd name="connsiteY145" fmla="*/ 2081456 h 2440745"/>
              <a:gd name="connsiteX146" fmla="*/ 720715 w 1891476"/>
              <a:gd name="connsiteY146" fmla="*/ 2079854 h 2440745"/>
              <a:gd name="connsiteX147" fmla="*/ 727121 w 1891476"/>
              <a:gd name="connsiteY147" fmla="*/ 2067041 h 2440745"/>
              <a:gd name="connsiteX148" fmla="*/ 733528 w 1891476"/>
              <a:gd name="connsiteY148" fmla="*/ 2054229 h 2440745"/>
              <a:gd name="connsiteX149" fmla="*/ 1295685 w 1891476"/>
              <a:gd name="connsiteY149" fmla="*/ 2035009 h 2440745"/>
              <a:gd name="connsiteX150" fmla="*/ 1310100 w 1891476"/>
              <a:gd name="connsiteY150" fmla="*/ 2054229 h 2440745"/>
              <a:gd name="connsiteX151" fmla="*/ 1282872 w 1891476"/>
              <a:gd name="connsiteY151" fmla="*/ 2054229 h 2440745"/>
              <a:gd name="connsiteX152" fmla="*/ 1295685 w 1891476"/>
              <a:gd name="connsiteY152" fmla="*/ 2035009 h 2440745"/>
              <a:gd name="connsiteX153" fmla="*/ 1060252 w 1891476"/>
              <a:gd name="connsiteY153" fmla="*/ 2020595 h 2440745"/>
              <a:gd name="connsiteX154" fmla="*/ 1073065 w 1891476"/>
              <a:gd name="connsiteY154" fmla="*/ 2060635 h 2440745"/>
              <a:gd name="connsiteX155" fmla="*/ 1028220 w 1891476"/>
              <a:gd name="connsiteY155" fmla="*/ 2039814 h 2440745"/>
              <a:gd name="connsiteX156" fmla="*/ 1053846 w 1891476"/>
              <a:gd name="connsiteY156" fmla="*/ 2039814 h 2440745"/>
              <a:gd name="connsiteX157" fmla="*/ 1060252 w 1891476"/>
              <a:gd name="connsiteY157" fmla="*/ 2020595 h 2440745"/>
              <a:gd name="connsiteX158" fmla="*/ 538535 w 1891476"/>
              <a:gd name="connsiteY158" fmla="*/ 2013789 h 2440745"/>
              <a:gd name="connsiteX159" fmla="*/ 549345 w 1891476"/>
              <a:gd name="connsiteY159" fmla="*/ 2027001 h 2440745"/>
              <a:gd name="connsiteX160" fmla="*/ 530126 w 1891476"/>
              <a:gd name="connsiteY160" fmla="*/ 2039814 h 2440745"/>
              <a:gd name="connsiteX161" fmla="*/ 530126 w 1891476"/>
              <a:gd name="connsiteY161" fmla="*/ 2014189 h 2440745"/>
              <a:gd name="connsiteX162" fmla="*/ 538535 w 1891476"/>
              <a:gd name="connsiteY162" fmla="*/ 2013789 h 2440745"/>
              <a:gd name="connsiteX163" fmla="*/ 871265 w 1891476"/>
              <a:gd name="connsiteY163" fmla="*/ 1994970 h 2440745"/>
              <a:gd name="connsiteX164" fmla="*/ 884077 w 1891476"/>
              <a:gd name="connsiteY164" fmla="*/ 2018993 h 2440745"/>
              <a:gd name="connsiteX165" fmla="*/ 858452 w 1891476"/>
              <a:gd name="connsiteY165" fmla="*/ 2033408 h 2440745"/>
              <a:gd name="connsiteX166" fmla="*/ 853647 w 1891476"/>
              <a:gd name="connsiteY166" fmla="*/ 2020595 h 2440745"/>
              <a:gd name="connsiteX167" fmla="*/ 850444 w 1891476"/>
              <a:gd name="connsiteY167" fmla="*/ 2007783 h 2440745"/>
              <a:gd name="connsiteX168" fmla="*/ 861655 w 1891476"/>
              <a:gd name="connsiteY168" fmla="*/ 2002978 h 2440745"/>
              <a:gd name="connsiteX169" fmla="*/ 871265 w 1891476"/>
              <a:gd name="connsiteY169" fmla="*/ 1994970 h 2440745"/>
              <a:gd name="connsiteX170" fmla="*/ 1473462 w 1891476"/>
              <a:gd name="connsiteY170" fmla="*/ 1974149 h 2440745"/>
              <a:gd name="connsiteX171" fmla="*/ 1505494 w 1891476"/>
              <a:gd name="connsiteY171" fmla="*/ 1994970 h 2440745"/>
              <a:gd name="connsiteX172" fmla="*/ 1473462 w 1891476"/>
              <a:gd name="connsiteY172" fmla="*/ 1994970 h 2440745"/>
              <a:gd name="connsiteX173" fmla="*/ 752747 w 1891476"/>
              <a:gd name="connsiteY173" fmla="*/ 1967743 h 2440745"/>
              <a:gd name="connsiteX174" fmla="*/ 763958 w 1891476"/>
              <a:gd name="connsiteY174" fmla="*/ 1977352 h 2440745"/>
              <a:gd name="connsiteX175" fmla="*/ 778372 w 1891476"/>
              <a:gd name="connsiteY175" fmla="*/ 1982157 h 2440745"/>
              <a:gd name="connsiteX176" fmla="*/ 775169 w 1891476"/>
              <a:gd name="connsiteY176" fmla="*/ 1986962 h 2440745"/>
              <a:gd name="connsiteX177" fmla="*/ 771966 w 1891476"/>
              <a:gd name="connsiteY177" fmla="*/ 1994970 h 2440745"/>
              <a:gd name="connsiteX178" fmla="*/ 831225 w 1891476"/>
              <a:gd name="connsiteY178" fmla="*/ 1994970 h 2440745"/>
              <a:gd name="connsiteX179" fmla="*/ 824819 w 1891476"/>
              <a:gd name="connsiteY179" fmla="*/ 2020595 h 2440745"/>
              <a:gd name="connsiteX180" fmla="*/ 792787 w 1891476"/>
              <a:gd name="connsiteY180" fmla="*/ 2012588 h 2440745"/>
              <a:gd name="connsiteX181" fmla="*/ 786381 w 1891476"/>
              <a:gd name="connsiteY181" fmla="*/ 2020595 h 2440745"/>
              <a:gd name="connsiteX182" fmla="*/ 767161 w 1891476"/>
              <a:gd name="connsiteY182" fmla="*/ 2023798 h 2440745"/>
              <a:gd name="connsiteX183" fmla="*/ 746341 w 1891476"/>
              <a:gd name="connsiteY183" fmla="*/ 2014189 h 2440745"/>
              <a:gd name="connsiteX184" fmla="*/ 749544 w 1891476"/>
              <a:gd name="connsiteY184" fmla="*/ 1990165 h 2440745"/>
              <a:gd name="connsiteX185" fmla="*/ 752747 w 1891476"/>
              <a:gd name="connsiteY185" fmla="*/ 1967743 h 2440745"/>
              <a:gd name="connsiteX186" fmla="*/ 1113105 w 1891476"/>
              <a:gd name="connsiteY186" fmla="*/ 1962938 h 2440745"/>
              <a:gd name="connsiteX187" fmla="*/ 1125917 w 1891476"/>
              <a:gd name="connsiteY187" fmla="*/ 1982157 h 2440745"/>
              <a:gd name="connsiteX188" fmla="*/ 1100292 w 1891476"/>
              <a:gd name="connsiteY188" fmla="*/ 1982157 h 2440745"/>
              <a:gd name="connsiteX189" fmla="*/ 1113105 w 1891476"/>
              <a:gd name="connsiteY189" fmla="*/ 1962938 h 2440745"/>
              <a:gd name="connsiteX190" fmla="*/ 864858 w 1891476"/>
              <a:gd name="connsiteY190" fmla="*/ 1961337 h 2440745"/>
              <a:gd name="connsiteX191" fmla="*/ 884077 w 1891476"/>
              <a:gd name="connsiteY191" fmla="*/ 1982157 h 2440745"/>
              <a:gd name="connsiteX192" fmla="*/ 866460 w 1891476"/>
              <a:gd name="connsiteY192" fmla="*/ 1983758 h 2440745"/>
              <a:gd name="connsiteX193" fmla="*/ 844037 w 1891476"/>
              <a:gd name="connsiteY193" fmla="*/ 1994970 h 2440745"/>
              <a:gd name="connsiteX194" fmla="*/ 855249 w 1891476"/>
              <a:gd name="connsiteY194" fmla="*/ 1978954 h 2440745"/>
              <a:gd name="connsiteX195" fmla="*/ 864858 w 1891476"/>
              <a:gd name="connsiteY195" fmla="*/ 1961337 h 2440745"/>
              <a:gd name="connsiteX196" fmla="*/ 824819 w 1891476"/>
              <a:gd name="connsiteY196" fmla="*/ 1942117 h 2440745"/>
              <a:gd name="connsiteX197" fmla="*/ 850444 w 1891476"/>
              <a:gd name="connsiteY197" fmla="*/ 1942117 h 2440745"/>
              <a:gd name="connsiteX198" fmla="*/ 824819 w 1891476"/>
              <a:gd name="connsiteY198" fmla="*/ 1967743 h 2440745"/>
              <a:gd name="connsiteX199" fmla="*/ 1028220 w 1891476"/>
              <a:gd name="connsiteY199" fmla="*/ 1935711 h 2440745"/>
              <a:gd name="connsiteX200" fmla="*/ 1031023 w 1891476"/>
              <a:gd name="connsiteY200" fmla="*/ 1936511 h 2440745"/>
              <a:gd name="connsiteX201" fmla="*/ 1034399 w 1891476"/>
              <a:gd name="connsiteY201" fmla="*/ 1937031 h 2440745"/>
              <a:gd name="connsiteX202" fmla="*/ 1033550 w 1891476"/>
              <a:gd name="connsiteY202" fmla="*/ 1937362 h 2440745"/>
              <a:gd name="connsiteX203" fmla="*/ 1028220 w 1891476"/>
              <a:gd name="connsiteY203" fmla="*/ 1935711 h 2440745"/>
              <a:gd name="connsiteX204" fmla="*/ 1310100 w 1891476"/>
              <a:gd name="connsiteY204" fmla="*/ 1929305 h 2440745"/>
              <a:gd name="connsiteX205" fmla="*/ 1337327 w 1891476"/>
              <a:gd name="connsiteY205" fmla="*/ 1930907 h 2440745"/>
              <a:gd name="connsiteX206" fmla="*/ 1354945 w 1891476"/>
              <a:gd name="connsiteY206" fmla="*/ 1948524 h 2440745"/>
              <a:gd name="connsiteX207" fmla="*/ 1326115 w 1891476"/>
              <a:gd name="connsiteY207" fmla="*/ 1945320 h 2440745"/>
              <a:gd name="connsiteX208" fmla="*/ 1310100 w 1891476"/>
              <a:gd name="connsiteY208" fmla="*/ 1929305 h 2440745"/>
              <a:gd name="connsiteX209" fmla="*/ 871235 w 1891476"/>
              <a:gd name="connsiteY209" fmla="*/ 1923677 h 2440745"/>
              <a:gd name="connsiteX210" fmla="*/ 871265 w 1891476"/>
              <a:gd name="connsiteY210" fmla="*/ 1923699 h 2440745"/>
              <a:gd name="connsiteX211" fmla="*/ 909703 w 1891476"/>
              <a:gd name="connsiteY211" fmla="*/ 1935711 h 2440745"/>
              <a:gd name="connsiteX212" fmla="*/ 896890 w 1891476"/>
              <a:gd name="connsiteY212" fmla="*/ 1942117 h 2440745"/>
              <a:gd name="connsiteX213" fmla="*/ 884077 w 1891476"/>
              <a:gd name="connsiteY213" fmla="*/ 1948524 h 2440745"/>
              <a:gd name="connsiteX214" fmla="*/ 870864 w 1891476"/>
              <a:gd name="connsiteY214" fmla="*/ 1933509 h 2440745"/>
              <a:gd name="connsiteX215" fmla="*/ 1238028 w 1891476"/>
              <a:gd name="connsiteY215" fmla="*/ 1922898 h 2440745"/>
              <a:gd name="connsiteX216" fmla="*/ 1234825 w 1891476"/>
              <a:gd name="connsiteY216" fmla="*/ 1943719 h 2440745"/>
              <a:gd name="connsiteX217" fmla="*/ 1244434 w 1891476"/>
              <a:gd name="connsiteY217" fmla="*/ 1961337 h 2440745"/>
              <a:gd name="connsiteX218" fmla="*/ 1222012 w 1891476"/>
              <a:gd name="connsiteY218" fmla="*/ 1959735 h 2440745"/>
              <a:gd name="connsiteX219" fmla="*/ 1231622 w 1891476"/>
              <a:gd name="connsiteY219" fmla="*/ 1988563 h 2440745"/>
              <a:gd name="connsiteX220" fmla="*/ 1172363 w 1891476"/>
              <a:gd name="connsiteY220" fmla="*/ 1967743 h 2440745"/>
              <a:gd name="connsiteX221" fmla="*/ 1180371 w 1891476"/>
              <a:gd name="connsiteY221" fmla="*/ 1942117 h 2440745"/>
              <a:gd name="connsiteX222" fmla="*/ 1165957 w 1891476"/>
              <a:gd name="connsiteY222" fmla="*/ 1929305 h 2440745"/>
              <a:gd name="connsiteX223" fmla="*/ 1197988 w 1891476"/>
              <a:gd name="connsiteY223" fmla="*/ 1929305 h 2440745"/>
              <a:gd name="connsiteX224" fmla="*/ 1238028 w 1891476"/>
              <a:gd name="connsiteY224" fmla="*/ 1922898 h 2440745"/>
              <a:gd name="connsiteX225" fmla="*/ 871265 w 1891476"/>
              <a:gd name="connsiteY225" fmla="*/ 1922898 h 2440745"/>
              <a:gd name="connsiteX226" fmla="*/ 871235 w 1891476"/>
              <a:gd name="connsiteY226" fmla="*/ 1923677 h 2440745"/>
              <a:gd name="connsiteX227" fmla="*/ 870464 w 1891476"/>
              <a:gd name="connsiteY227" fmla="*/ 1923098 h 2440745"/>
              <a:gd name="connsiteX228" fmla="*/ 871265 w 1891476"/>
              <a:gd name="connsiteY228" fmla="*/ 1922898 h 2440745"/>
              <a:gd name="connsiteX229" fmla="*/ 1087479 w 1891476"/>
              <a:gd name="connsiteY229" fmla="*/ 1910086 h 2440745"/>
              <a:gd name="connsiteX230" fmla="*/ 1093885 w 1891476"/>
              <a:gd name="connsiteY230" fmla="*/ 1942117 h 2440745"/>
              <a:gd name="connsiteX231" fmla="*/ 1066658 w 1891476"/>
              <a:gd name="connsiteY231" fmla="*/ 1961337 h 2440745"/>
              <a:gd name="connsiteX232" fmla="*/ 1053846 w 1891476"/>
              <a:gd name="connsiteY232" fmla="*/ 1938914 h 2440745"/>
              <a:gd name="connsiteX233" fmla="*/ 1036228 w 1891476"/>
              <a:gd name="connsiteY233" fmla="*/ 1937312 h 2440745"/>
              <a:gd name="connsiteX234" fmla="*/ 1034399 w 1891476"/>
              <a:gd name="connsiteY234" fmla="*/ 1937031 h 2440745"/>
              <a:gd name="connsiteX235" fmla="*/ 1039831 w 1891476"/>
              <a:gd name="connsiteY235" fmla="*/ 1934910 h 2440745"/>
              <a:gd name="connsiteX236" fmla="*/ 1087479 w 1891476"/>
              <a:gd name="connsiteY236" fmla="*/ 1910086 h 2440745"/>
              <a:gd name="connsiteX237" fmla="*/ 725520 w 1891476"/>
              <a:gd name="connsiteY237" fmla="*/ 1909685 h 2440745"/>
              <a:gd name="connsiteX238" fmla="*/ 730325 w 1891476"/>
              <a:gd name="connsiteY238" fmla="*/ 1911687 h 2440745"/>
              <a:gd name="connsiteX239" fmla="*/ 739934 w 1891476"/>
              <a:gd name="connsiteY239" fmla="*/ 1916492 h 2440745"/>
              <a:gd name="connsiteX240" fmla="*/ 714309 w 1891476"/>
              <a:gd name="connsiteY240" fmla="*/ 1935711 h 2440745"/>
              <a:gd name="connsiteX241" fmla="*/ 720715 w 1891476"/>
              <a:gd name="connsiteY241" fmla="*/ 1910086 h 2440745"/>
              <a:gd name="connsiteX242" fmla="*/ 725520 w 1891476"/>
              <a:gd name="connsiteY242" fmla="*/ 1909685 h 2440745"/>
              <a:gd name="connsiteX243" fmla="*/ 995388 w 1891476"/>
              <a:gd name="connsiteY243" fmla="*/ 1902878 h 2440745"/>
              <a:gd name="connsiteX244" fmla="*/ 1034627 w 1891476"/>
              <a:gd name="connsiteY244" fmla="*/ 1916492 h 2440745"/>
              <a:gd name="connsiteX245" fmla="*/ 999391 w 1891476"/>
              <a:gd name="connsiteY245" fmla="*/ 1940516 h 2440745"/>
              <a:gd name="connsiteX246" fmla="*/ 962555 w 1891476"/>
              <a:gd name="connsiteY246" fmla="*/ 1948524 h 2440745"/>
              <a:gd name="connsiteX247" fmla="*/ 967360 w 1891476"/>
              <a:gd name="connsiteY247" fmla="*/ 1962938 h 2440745"/>
              <a:gd name="connsiteX248" fmla="*/ 975368 w 1891476"/>
              <a:gd name="connsiteY248" fmla="*/ 1974149 h 2440745"/>
              <a:gd name="connsiteX249" fmla="*/ 946539 w 1891476"/>
              <a:gd name="connsiteY249" fmla="*/ 1990165 h 2440745"/>
              <a:gd name="connsiteX250" fmla="*/ 909703 w 1891476"/>
              <a:gd name="connsiteY250" fmla="*/ 1994970 h 2440745"/>
              <a:gd name="connsiteX251" fmla="*/ 935328 w 1891476"/>
              <a:gd name="connsiteY251" fmla="*/ 1959735 h 2440745"/>
              <a:gd name="connsiteX252" fmla="*/ 960953 w 1891476"/>
              <a:gd name="connsiteY252" fmla="*/ 1922898 h 2440745"/>
              <a:gd name="connsiteX253" fmla="*/ 995388 w 1891476"/>
              <a:gd name="connsiteY253" fmla="*/ 1902878 h 2440745"/>
              <a:gd name="connsiteX254" fmla="*/ 799193 w 1891476"/>
              <a:gd name="connsiteY254" fmla="*/ 1902077 h 2440745"/>
              <a:gd name="connsiteX255" fmla="*/ 799193 w 1891476"/>
              <a:gd name="connsiteY255" fmla="*/ 1922898 h 2440745"/>
              <a:gd name="connsiteX256" fmla="*/ 789584 w 1891476"/>
              <a:gd name="connsiteY256" fmla="*/ 1922898 h 2440745"/>
              <a:gd name="connsiteX257" fmla="*/ 778372 w 1891476"/>
              <a:gd name="connsiteY257" fmla="*/ 1922898 h 2440745"/>
              <a:gd name="connsiteX258" fmla="*/ 771966 w 1891476"/>
              <a:gd name="connsiteY258" fmla="*/ 1910086 h 2440745"/>
              <a:gd name="connsiteX259" fmla="*/ 784779 w 1891476"/>
              <a:gd name="connsiteY259" fmla="*/ 1905281 h 2440745"/>
              <a:gd name="connsiteX260" fmla="*/ 799193 w 1891476"/>
              <a:gd name="connsiteY260" fmla="*/ 1902077 h 2440745"/>
              <a:gd name="connsiteX261" fmla="*/ 1210801 w 1891476"/>
              <a:gd name="connsiteY261" fmla="*/ 1889265 h 2440745"/>
              <a:gd name="connsiteX262" fmla="*/ 1231622 w 1891476"/>
              <a:gd name="connsiteY262" fmla="*/ 1889265 h 2440745"/>
              <a:gd name="connsiteX263" fmla="*/ 1231622 w 1891476"/>
              <a:gd name="connsiteY263" fmla="*/ 1916492 h 2440745"/>
              <a:gd name="connsiteX264" fmla="*/ 1197988 w 1891476"/>
              <a:gd name="connsiteY264" fmla="*/ 1916492 h 2440745"/>
              <a:gd name="connsiteX265" fmla="*/ 1204395 w 1891476"/>
              <a:gd name="connsiteY265" fmla="*/ 1902077 h 2440745"/>
              <a:gd name="connsiteX266" fmla="*/ 1210801 w 1891476"/>
              <a:gd name="connsiteY266" fmla="*/ 1889265 h 2440745"/>
              <a:gd name="connsiteX267" fmla="*/ 599920 w 1891476"/>
              <a:gd name="connsiteY267" fmla="*/ 1882784 h 2440745"/>
              <a:gd name="connsiteX268" fmla="*/ 635831 w 1891476"/>
              <a:gd name="connsiteY268" fmla="*/ 1922898 h 2440745"/>
              <a:gd name="connsiteX269" fmla="*/ 611807 w 1891476"/>
              <a:gd name="connsiteY269" fmla="*/ 1918094 h 2440745"/>
              <a:gd name="connsiteX270" fmla="*/ 589385 w 1891476"/>
              <a:gd name="connsiteY270" fmla="*/ 1929305 h 2440745"/>
              <a:gd name="connsiteX271" fmla="*/ 589385 w 1891476"/>
              <a:gd name="connsiteY271" fmla="*/ 1882859 h 2440745"/>
              <a:gd name="connsiteX272" fmla="*/ 599920 w 1891476"/>
              <a:gd name="connsiteY272" fmla="*/ 1882784 h 2440745"/>
              <a:gd name="connsiteX273" fmla="*/ 936930 w 1891476"/>
              <a:gd name="connsiteY273" fmla="*/ 1876452 h 2440745"/>
              <a:gd name="connsiteX274" fmla="*/ 968961 w 1891476"/>
              <a:gd name="connsiteY274" fmla="*/ 1889265 h 2440745"/>
              <a:gd name="connsiteX275" fmla="*/ 952946 w 1891476"/>
              <a:gd name="connsiteY275" fmla="*/ 1905281 h 2440745"/>
              <a:gd name="connsiteX276" fmla="*/ 943336 w 1891476"/>
              <a:gd name="connsiteY276" fmla="*/ 1929305 h 2440745"/>
              <a:gd name="connsiteX277" fmla="*/ 932125 w 1891476"/>
              <a:gd name="connsiteY277" fmla="*/ 1910086 h 2440745"/>
              <a:gd name="connsiteX278" fmla="*/ 936930 w 1891476"/>
              <a:gd name="connsiteY278" fmla="*/ 1876452 h 2440745"/>
              <a:gd name="connsiteX279" fmla="*/ 1034627 w 1891476"/>
              <a:gd name="connsiteY279" fmla="*/ 1870046 h 2440745"/>
              <a:gd name="connsiteX280" fmla="*/ 1045837 w 1891476"/>
              <a:gd name="connsiteY280" fmla="*/ 1873249 h 2440745"/>
              <a:gd name="connsiteX281" fmla="*/ 1058650 w 1891476"/>
              <a:gd name="connsiteY281" fmla="*/ 1876452 h 2440745"/>
              <a:gd name="connsiteX282" fmla="*/ 1064356 w 1891476"/>
              <a:gd name="connsiteY282" fmla="*/ 1876252 h 2440745"/>
              <a:gd name="connsiteX283" fmla="*/ 1068040 w 1891476"/>
              <a:gd name="connsiteY283" fmla="*/ 1874367 h 2440745"/>
              <a:gd name="connsiteX284" fmla="*/ 1068860 w 1891476"/>
              <a:gd name="connsiteY284" fmla="*/ 1880456 h 2440745"/>
              <a:gd name="connsiteX285" fmla="*/ 1073065 w 1891476"/>
              <a:gd name="connsiteY285" fmla="*/ 1895671 h 2440745"/>
              <a:gd name="connsiteX286" fmla="*/ 1034627 w 1891476"/>
              <a:gd name="connsiteY286" fmla="*/ 1870046 h 2440745"/>
              <a:gd name="connsiteX287" fmla="*/ 1073065 w 1891476"/>
              <a:gd name="connsiteY287" fmla="*/ 1863639 h 2440745"/>
              <a:gd name="connsiteX288" fmla="*/ 1068661 w 1891476"/>
              <a:gd name="connsiteY288" fmla="*/ 1874050 h 2440745"/>
              <a:gd name="connsiteX289" fmla="*/ 1068040 w 1891476"/>
              <a:gd name="connsiteY289" fmla="*/ 1874367 h 2440745"/>
              <a:gd name="connsiteX290" fmla="*/ 1067459 w 1891476"/>
              <a:gd name="connsiteY290" fmla="*/ 1870046 h 2440745"/>
              <a:gd name="connsiteX291" fmla="*/ 1073065 w 1891476"/>
              <a:gd name="connsiteY291" fmla="*/ 1863639 h 2440745"/>
              <a:gd name="connsiteX292" fmla="*/ 619623 w 1891476"/>
              <a:gd name="connsiteY292" fmla="*/ 1861356 h 2440745"/>
              <a:gd name="connsiteX293" fmla="*/ 615335 w 1891476"/>
              <a:gd name="connsiteY293" fmla="*/ 1865141 h 2440745"/>
              <a:gd name="connsiteX294" fmla="*/ 602197 w 1891476"/>
              <a:gd name="connsiteY294" fmla="*/ 1863639 h 2440745"/>
              <a:gd name="connsiteX295" fmla="*/ 615411 w 1891476"/>
              <a:gd name="connsiteY295" fmla="*/ 1862438 h 2440745"/>
              <a:gd name="connsiteX296" fmla="*/ 1000993 w 1891476"/>
              <a:gd name="connsiteY296" fmla="*/ 1850827 h 2440745"/>
              <a:gd name="connsiteX297" fmla="*/ 1004196 w 1891476"/>
              <a:gd name="connsiteY297" fmla="*/ 1871647 h 2440745"/>
              <a:gd name="connsiteX298" fmla="*/ 988181 w 1891476"/>
              <a:gd name="connsiteY298" fmla="*/ 1889265 h 2440745"/>
              <a:gd name="connsiteX299" fmla="*/ 988181 w 1891476"/>
              <a:gd name="connsiteY299" fmla="*/ 1871647 h 2440745"/>
              <a:gd name="connsiteX300" fmla="*/ 1000993 w 1891476"/>
              <a:gd name="connsiteY300" fmla="*/ 1850827 h 2440745"/>
              <a:gd name="connsiteX301" fmla="*/ 1168759 w 1891476"/>
              <a:gd name="connsiteY301" fmla="*/ 1843620 h 2440745"/>
              <a:gd name="connsiteX302" fmla="*/ 1191582 w 1891476"/>
              <a:gd name="connsiteY302" fmla="*/ 1850827 h 2440745"/>
              <a:gd name="connsiteX303" fmla="*/ 1173965 w 1891476"/>
              <a:gd name="connsiteY303" fmla="*/ 1866843 h 2440745"/>
              <a:gd name="connsiteX304" fmla="*/ 1159550 w 1891476"/>
              <a:gd name="connsiteY304" fmla="*/ 1844421 h 2440745"/>
              <a:gd name="connsiteX305" fmla="*/ 1168759 w 1891476"/>
              <a:gd name="connsiteY305" fmla="*/ 1843620 h 2440745"/>
              <a:gd name="connsiteX306" fmla="*/ 1289279 w 1891476"/>
              <a:gd name="connsiteY306" fmla="*/ 1838014 h 2440745"/>
              <a:gd name="connsiteX307" fmla="*/ 1310100 w 1891476"/>
              <a:gd name="connsiteY307" fmla="*/ 1838014 h 2440745"/>
              <a:gd name="connsiteX308" fmla="*/ 1303694 w 1891476"/>
              <a:gd name="connsiteY308" fmla="*/ 1863639 h 2440745"/>
              <a:gd name="connsiteX309" fmla="*/ 1289279 w 1891476"/>
              <a:gd name="connsiteY309" fmla="*/ 1838014 h 2440745"/>
              <a:gd name="connsiteX310" fmla="*/ 458055 w 1891476"/>
              <a:gd name="connsiteY310" fmla="*/ 1836413 h 2440745"/>
              <a:gd name="connsiteX311" fmla="*/ 477273 w 1891476"/>
              <a:gd name="connsiteY311" fmla="*/ 1838014 h 2440745"/>
              <a:gd name="connsiteX312" fmla="*/ 470868 w 1891476"/>
              <a:gd name="connsiteY312" fmla="*/ 1850827 h 2440745"/>
              <a:gd name="connsiteX313" fmla="*/ 464461 w 1891476"/>
              <a:gd name="connsiteY313" fmla="*/ 1863639 h 2440745"/>
              <a:gd name="connsiteX314" fmla="*/ 453250 w 1891476"/>
              <a:gd name="connsiteY314" fmla="*/ 1854030 h 2440745"/>
              <a:gd name="connsiteX315" fmla="*/ 445242 w 1891476"/>
              <a:gd name="connsiteY315" fmla="*/ 1844421 h 2440745"/>
              <a:gd name="connsiteX316" fmla="*/ 458055 w 1891476"/>
              <a:gd name="connsiteY316" fmla="*/ 1836413 h 2440745"/>
              <a:gd name="connsiteX317" fmla="*/ 771566 w 1891476"/>
              <a:gd name="connsiteY317" fmla="*/ 1820797 h 2440745"/>
              <a:gd name="connsiteX318" fmla="*/ 786381 w 1891476"/>
              <a:gd name="connsiteY318" fmla="*/ 1823600 h 2440745"/>
              <a:gd name="connsiteX319" fmla="*/ 781576 w 1891476"/>
              <a:gd name="connsiteY319" fmla="*/ 1876452 h 2440745"/>
              <a:gd name="connsiteX320" fmla="*/ 746341 w 1891476"/>
              <a:gd name="connsiteY320" fmla="*/ 1910086 h 2440745"/>
              <a:gd name="connsiteX321" fmla="*/ 741536 w 1891476"/>
              <a:gd name="connsiteY321" fmla="*/ 1890867 h 2440745"/>
              <a:gd name="connsiteX322" fmla="*/ 733528 w 1891476"/>
              <a:gd name="connsiteY322" fmla="*/ 1876452 h 2440745"/>
              <a:gd name="connsiteX323" fmla="*/ 727121 w 1891476"/>
              <a:gd name="connsiteY323" fmla="*/ 1897273 h 2440745"/>
              <a:gd name="connsiteX324" fmla="*/ 714309 w 1891476"/>
              <a:gd name="connsiteY324" fmla="*/ 1902077 h 2440745"/>
              <a:gd name="connsiteX325" fmla="*/ 707903 w 1891476"/>
              <a:gd name="connsiteY325" fmla="*/ 1882859 h 2440745"/>
              <a:gd name="connsiteX326" fmla="*/ 680675 w 1891476"/>
              <a:gd name="connsiteY326" fmla="*/ 1892468 h 2440745"/>
              <a:gd name="connsiteX327" fmla="*/ 661456 w 1891476"/>
              <a:gd name="connsiteY327" fmla="*/ 1910086 h 2440745"/>
              <a:gd name="connsiteX328" fmla="*/ 656652 w 1891476"/>
              <a:gd name="connsiteY328" fmla="*/ 1884460 h 2440745"/>
              <a:gd name="connsiteX329" fmla="*/ 667863 w 1891476"/>
              <a:gd name="connsiteY329" fmla="*/ 1857233 h 2440745"/>
              <a:gd name="connsiteX330" fmla="*/ 674269 w 1891476"/>
              <a:gd name="connsiteY330" fmla="*/ 1882859 h 2440745"/>
              <a:gd name="connsiteX331" fmla="*/ 695090 w 1891476"/>
              <a:gd name="connsiteY331" fmla="*/ 1878054 h 2440745"/>
              <a:gd name="connsiteX332" fmla="*/ 720715 w 1891476"/>
              <a:gd name="connsiteY332" fmla="*/ 1871647 h 2440745"/>
              <a:gd name="connsiteX333" fmla="*/ 759153 w 1891476"/>
              <a:gd name="connsiteY333" fmla="*/ 1882859 h 2440745"/>
              <a:gd name="connsiteX334" fmla="*/ 760755 w 1891476"/>
              <a:gd name="connsiteY334" fmla="*/ 1871647 h 2440745"/>
              <a:gd name="connsiteX335" fmla="*/ 771966 w 1891476"/>
              <a:gd name="connsiteY335" fmla="*/ 1863639 h 2440745"/>
              <a:gd name="connsiteX336" fmla="*/ 751146 w 1891476"/>
              <a:gd name="connsiteY336" fmla="*/ 1850827 h 2440745"/>
              <a:gd name="connsiteX337" fmla="*/ 727121 w 1891476"/>
              <a:gd name="connsiteY337" fmla="*/ 1850827 h 2440745"/>
              <a:gd name="connsiteX338" fmla="*/ 755950 w 1891476"/>
              <a:gd name="connsiteY338" fmla="*/ 1828404 h 2440745"/>
              <a:gd name="connsiteX339" fmla="*/ 771566 w 1891476"/>
              <a:gd name="connsiteY339" fmla="*/ 1820797 h 2440745"/>
              <a:gd name="connsiteX340" fmla="*/ 1354945 w 1891476"/>
              <a:gd name="connsiteY340" fmla="*/ 1804381 h 2440745"/>
              <a:gd name="connsiteX341" fmla="*/ 1388578 w 1891476"/>
              <a:gd name="connsiteY341" fmla="*/ 1823600 h 2440745"/>
              <a:gd name="connsiteX342" fmla="*/ 1354945 w 1891476"/>
              <a:gd name="connsiteY342" fmla="*/ 1804381 h 2440745"/>
              <a:gd name="connsiteX343" fmla="*/ 615010 w 1891476"/>
              <a:gd name="connsiteY343" fmla="*/ 1804381 h 2440745"/>
              <a:gd name="connsiteX344" fmla="*/ 635831 w 1891476"/>
              <a:gd name="connsiteY344" fmla="*/ 1815592 h 2440745"/>
              <a:gd name="connsiteX345" fmla="*/ 661456 w 1891476"/>
              <a:gd name="connsiteY345" fmla="*/ 1823600 h 2440745"/>
              <a:gd name="connsiteX346" fmla="*/ 658253 w 1891476"/>
              <a:gd name="connsiteY346" fmla="*/ 1842819 h 2440745"/>
              <a:gd name="connsiteX347" fmla="*/ 655050 w 1891476"/>
              <a:gd name="connsiteY347" fmla="*/ 1857233 h 2440745"/>
              <a:gd name="connsiteX348" fmla="*/ 629425 w 1891476"/>
              <a:gd name="connsiteY348" fmla="*/ 1858834 h 2440745"/>
              <a:gd name="connsiteX349" fmla="*/ 619623 w 1891476"/>
              <a:gd name="connsiteY349" fmla="*/ 1861356 h 2440745"/>
              <a:gd name="connsiteX350" fmla="*/ 621117 w 1891476"/>
              <a:gd name="connsiteY350" fmla="*/ 1860036 h 2440745"/>
              <a:gd name="connsiteX351" fmla="*/ 635831 w 1891476"/>
              <a:gd name="connsiteY351" fmla="*/ 1844421 h 2440745"/>
              <a:gd name="connsiteX352" fmla="*/ 626222 w 1891476"/>
              <a:gd name="connsiteY352" fmla="*/ 1823600 h 2440745"/>
              <a:gd name="connsiteX353" fmla="*/ 615010 w 1891476"/>
              <a:gd name="connsiteY353" fmla="*/ 1804381 h 2440745"/>
              <a:gd name="connsiteX354" fmla="*/ 715723 w 1891476"/>
              <a:gd name="connsiteY354" fmla="*/ 1802301 h 2440745"/>
              <a:gd name="connsiteX355" fmla="*/ 720715 w 1891476"/>
              <a:gd name="connsiteY355" fmla="*/ 1804381 h 2440745"/>
              <a:gd name="connsiteX356" fmla="*/ 715910 w 1891476"/>
              <a:gd name="connsiteY356" fmla="*/ 1802779 h 2440745"/>
              <a:gd name="connsiteX357" fmla="*/ 578975 w 1891476"/>
              <a:gd name="connsiteY357" fmla="*/ 1785162 h 2440745"/>
              <a:gd name="connsiteX358" fmla="*/ 589385 w 1891476"/>
              <a:gd name="connsiteY358" fmla="*/ 1785162 h 2440745"/>
              <a:gd name="connsiteX359" fmla="*/ 568564 w 1891476"/>
              <a:gd name="connsiteY359" fmla="*/ 1812389 h 2440745"/>
              <a:gd name="connsiteX360" fmla="*/ 582979 w 1891476"/>
              <a:gd name="connsiteY360" fmla="*/ 1844421 h 2440745"/>
              <a:gd name="connsiteX361" fmla="*/ 554150 w 1891476"/>
              <a:gd name="connsiteY361" fmla="*/ 1826803 h 2440745"/>
              <a:gd name="connsiteX362" fmla="*/ 549345 w 1891476"/>
              <a:gd name="connsiteY362" fmla="*/ 1809186 h 2440745"/>
              <a:gd name="connsiteX363" fmla="*/ 542939 w 1891476"/>
              <a:gd name="connsiteY363" fmla="*/ 1791568 h 2440745"/>
              <a:gd name="connsiteX364" fmla="*/ 566962 w 1891476"/>
              <a:gd name="connsiteY364" fmla="*/ 1788365 h 2440745"/>
              <a:gd name="connsiteX365" fmla="*/ 578975 w 1891476"/>
              <a:gd name="connsiteY365" fmla="*/ 1785162 h 2440745"/>
              <a:gd name="connsiteX366" fmla="*/ 426023 w 1891476"/>
              <a:gd name="connsiteY366" fmla="*/ 1778755 h 2440745"/>
              <a:gd name="connsiteX367" fmla="*/ 445242 w 1891476"/>
              <a:gd name="connsiteY367" fmla="*/ 1778755 h 2440745"/>
              <a:gd name="connsiteX368" fmla="*/ 438835 w 1891476"/>
              <a:gd name="connsiteY368" fmla="*/ 1791568 h 2440745"/>
              <a:gd name="connsiteX369" fmla="*/ 458055 w 1891476"/>
              <a:gd name="connsiteY369" fmla="*/ 1797974 h 2440745"/>
              <a:gd name="connsiteX370" fmla="*/ 458055 w 1891476"/>
              <a:gd name="connsiteY370" fmla="*/ 1810787 h 2440745"/>
              <a:gd name="connsiteX371" fmla="*/ 451648 w 1891476"/>
              <a:gd name="connsiteY371" fmla="*/ 1817193 h 2440745"/>
              <a:gd name="connsiteX372" fmla="*/ 426023 w 1891476"/>
              <a:gd name="connsiteY372" fmla="*/ 1778755 h 2440745"/>
              <a:gd name="connsiteX373" fmla="*/ 1539127 w 1891476"/>
              <a:gd name="connsiteY373" fmla="*/ 1765943 h 2440745"/>
              <a:gd name="connsiteX374" fmla="*/ 1558346 w 1891476"/>
              <a:gd name="connsiteY374" fmla="*/ 1804381 h 2440745"/>
              <a:gd name="connsiteX375" fmla="*/ 1540729 w 1891476"/>
              <a:gd name="connsiteY375" fmla="*/ 1794771 h 2440745"/>
              <a:gd name="connsiteX376" fmla="*/ 1524712 w 1891476"/>
              <a:gd name="connsiteY376" fmla="*/ 1785162 h 2440745"/>
              <a:gd name="connsiteX377" fmla="*/ 1532720 w 1891476"/>
              <a:gd name="connsiteY377" fmla="*/ 1775552 h 2440745"/>
              <a:gd name="connsiteX378" fmla="*/ 1539127 w 1891476"/>
              <a:gd name="connsiteY378" fmla="*/ 1765943 h 2440745"/>
              <a:gd name="connsiteX379" fmla="*/ 1420609 w 1891476"/>
              <a:gd name="connsiteY379" fmla="*/ 1765943 h 2440745"/>
              <a:gd name="connsiteX380" fmla="*/ 1439828 w 1891476"/>
              <a:gd name="connsiteY380" fmla="*/ 1765943 h 2440745"/>
              <a:gd name="connsiteX381" fmla="*/ 1443031 w 1891476"/>
              <a:gd name="connsiteY381" fmla="*/ 1801178 h 2440745"/>
              <a:gd name="connsiteX382" fmla="*/ 1467056 w 1891476"/>
              <a:gd name="connsiteY382" fmla="*/ 1823600 h 2440745"/>
              <a:gd name="connsiteX383" fmla="*/ 1446235 w 1891476"/>
              <a:gd name="connsiteY383" fmla="*/ 1849226 h 2440745"/>
              <a:gd name="connsiteX384" fmla="*/ 1414203 w 1891476"/>
              <a:gd name="connsiteY384" fmla="*/ 1838014 h 2440745"/>
              <a:gd name="connsiteX385" fmla="*/ 1433422 w 1891476"/>
              <a:gd name="connsiteY385" fmla="*/ 1810787 h 2440745"/>
              <a:gd name="connsiteX386" fmla="*/ 1422211 w 1891476"/>
              <a:gd name="connsiteY386" fmla="*/ 1793170 h 2440745"/>
              <a:gd name="connsiteX387" fmla="*/ 1420609 w 1891476"/>
              <a:gd name="connsiteY387" fmla="*/ 1765943 h 2440745"/>
              <a:gd name="connsiteX388" fmla="*/ 504501 w 1891476"/>
              <a:gd name="connsiteY388" fmla="*/ 1765943 h 2440745"/>
              <a:gd name="connsiteX389" fmla="*/ 523720 w 1891476"/>
              <a:gd name="connsiteY389" fmla="*/ 1765943 h 2440745"/>
              <a:gd name="connsiteX390" fmla="*/ 504501 w 1891476"/>
              <a:gd name="connsiteY390" fmla="*/ 1791568 h 2440745"/>
              <a:gd name="connsiteX391" fmla="*/ 1524712 w 1891476"/>
              <a:gd name="connsiteY391" fmla="*/ 1725903 h 2440745"/>
              <a:gd name="connsiteX392" fmla="*/ 1558346 w 1891476"/>
              <a:gd name="connsiteY392" fmla="*/ 1745122 h 2440745"/>
              <a:gd name="connsiteX393" fmla="*/ 1535924 w 1891476"/>
              <a:gd name="connsiteY393" fmla="*/ 1740317 h 2440745"/>
              <a:gd name="connsiteX394" fmla="*/ 1524712 w 1891476"/>
              <a:gd name="connsiteY394" fmla="*/ 1725903 h 2440745"/>
              <a:gd name="connsiteX395" fmla="*/ 1433422 w 1891476"/>
              <a:gd name="connsiteY395" fmla="*/ 1693871 h 2440745"/>
              <a:gd name="connsiteX396" fmla="*/ 1443031 w 1891476"/>
              <a:gd name="connsiteY396" fmla="*/ 1706684 h 2440745"/>
              <a:gd name="connsiteX397" fmla="*/ 1454243 w 1891476"/>
              <a:gd name="connsiteY397" fmla="*/ 1719497 h 2440745"/>
              <a:gd name="connsiteX398" fmla="*/ 1431821 w 1891476"/>
              <a:gd name="connsiteY398" fmla="*/ 1724302 h 2440745"/>
              <a:gd name="connsiteX399" fmla="*/ 1433422 w 1891476"/>
              <a:gd name="connsiteY399" fmla="*/ 1693871 h 2440745"/>
              <a:gd name="connsiteX400" fmla="*/ 301099 w 1891476"/>
              <a:gd name="connsiteY400" fmla="*/ 1634612 h 2440745"/>
              <a:gd name="connsiteX401" fmla="*/ 312310 w 1891476"/>
              <a:gd name="connsiteY401" fmla="*/ 1655433 h 2440745"/>
              <a:gd name="connsiteX402" fmla="*/ 288286 w 1891476"/>
              <a:gd name="connsiteY402" fmla="*/ 1673051 h 2440745"/>
              <a:gd name="connsiteX403" fmla="*/ 283481 w 1891476"/>
              <a:gd name="connsiteY403" fmla="*/ 1658636 h 2440745"/>
              <a:gd name="connsiteX404" fmla="*/ 281880 w 1891476"/>
              <a:gd name="connsiteY404" fmla="*/ 1641019 h 2440745"/>
              <a:gd name="connsiteX405" fmla="*/ 294693 w 1891476"/>
              <a:gd name="connsiteY405" fmla="*/ 1660238 h 2440745"/>
              <a:gd name="connsiteX406" fmla="*/ 301099 w 1891476"/>
              <a:gd name="connsiteY406" fmla="*/ 1634612 h 2440745"/>
              <a:gd name="connsiteX407" fmla="*/ 288286 w 1891476"/>
              <a:gd name="connsiteY407" fmla="*/ 1575353 h 2440745"/>
              <a:gd name="connsiteX408" fmla="*/ 254653 w 1891476"/>
              <a:gd name="connsiteY408" fmla="*/ 1594573 h 2440745"/>
              <a:gd name="connsiteX409" fmla="*/ 265864 w 1891476"/>
              <a:gd name="connsiteY409" fmla="*/ 1580158 h 2440745"/>
              <a:gd name="connsiteX410" fmla="*/ 288286 w 1891476"/>
              <a:gd name="connsiteY410" fmla="*/ 1575353 h 2440745"/>
              <a:gd name="connsiteX411" fmla="*/ 137737 w 1891476"/>
              <a:gd name="connsiteY411" fmla="*/ 1556135 h 2440745"/>
              <a:gd name="connsiteX412" fmla="*/ 148948 w 1891476"/>
              <a:gd name="connsiteY412" fmla="*/ 1567346 h 2440745"/>
              <a:gd name="connsiteX413" fmla="*/ 156956 w 1891476"/>
              <a:gd name="connsiteY413" fmla="*/ 1581760 h 2440745"/>
              <a:gd name="connsiteX414" fmla="*/ 132932 w 1891476"/>
              <a:gd name="connsiteY414" fmla="*/ 1575353 h 2440745"/>
              <a:gd name="connsiteX415" fmla="*/ 137737 w 1891476"/>
              <a:gd name="connsiteY415" fmla="*/ 1556135 h 2440745"/>
              <a:gd name="connsiteX416" fmla="*/ 1734921 w 1891476"/>
              <a:gd name="connsiteY416" fmla="*/ 1491270 h 2440745"/>
              <a:gd name="connsiteX417" fmla="*/ 1740927 w 1891476"/>
              <a:gd name="connsiteY417" fmla="*/ 1493672 h 2440745"/>
              <a:gd name="connsiteX418" fmla="*/ 1750537 w 1891476"/>
              <a:gd name="connsiteY418" fmla="*/ 1501680 h 2440745"/>
              <a:gd name="connsiteX419" fmla="*/ 1761747 w 1891476"/>
              <a:gd name="connsiteY419" fmla="*/ 1509689 h 2440745"/>
              <a:gd name="connsiteX420" fmla="*/ 1742529 w 1891476"/>
              <a:gd name="connsiteY420" fmla="*/ 1512892 h 2440745"/>
              <a:gd name="connsiteX421" fmla="*/ 1721708 w 1891476"/>
              <a:gd name="connsiteY421" fmla="*/ 1503282 h 2440745"/>
              <a:gd name="connsiteX422" fmla="*/ 1734921 w 1891476"/>
              <a:gd name="connsiteY422" fmla="*/ 1491270 h 2440745"/>
              <a:gd name="connsiteX423" fmla="*/ 1801718 w 1891476"/>
              <a:gd name="connsiteY423" fmla="*/ 1233610 h 2440745"/>
              <a:gd name="connsiteX424" fmla="*/ 1793898 w 1891476"/>
              <a:gd name="connsiteY424" fmla="*/ 1254976 h 2440745"/>
              <a:gd name="connsiteX425" fmla="*/ 1806592 w 1891476"/>
              <a:gd name="connsiteY425" fmla="*/ 1248629 h 2440745"/>
              <a:gd name="connsiteX426" fmla="*/ 1804190 w 1891476"/>
              <a:gd name="connsiteY426" fmla="*/ 1235417 h 2440745"/>
              <a:gd name="connsiteX427" fmla="*/ 25626 w 1891476"/>
              <a:gd name="connsiteY427" fmla="*/ 691277 h 2440745"/>
              <a:gd name="connsiteX428" fmla="*/ 0 w 1891476"/>
              <a:gd name="connsiteY428" fmla="*/ 718504 h 2440745"/>
              <a:gd name="connsiteX429" fmla="*/ 25626 w 1891476"/>
              <a:gd name="connsiteY429" fmla="*/ 691277 h 2440745"/>
              <a:gd name="connsiteX430" fmla="*/ 52853 w 1891476"/>
              <a:gd name="connsiteY430" fmla="*/ 672058 h 2440745"/>
              <a:gd name="connsiteX431" fmla="*/ 52595 w 1891476"/>
              <a:gd name="connsiteY431" fmla="*/ 673338 h 2440745"/>
              <a:gd name="connsiteX432" fmla="*/ 52152 w 1891476"/>
              <a:gd name="connsiteY432" fmla="*/ 672658 h 2440745"/>
              <a:gd name="connsiteX433" fmla="*/ 52853 w 1891476"/>
              <a:gd name="connsiteY433" fmla="*/ 672058 h 2440745"/>
              <a:gd name="connsiteX434" fmla="*/ 1822908 w 1891476"/>
              <a:gd name="connsiteY434" fmla="*/ 501489 h 2440745"/>
              <a:gd name="connsiteX435" fmla="*/ 1846632 w 1891476"/>
              <a:gd name="connsiteY435" fmla="*/ 508696 h 2440745"/>
              <a:gd name="connsiteX436" fmla="*/ 1827413 w 1891476"/>
              <a:gd name="connsiteY436" fmla="*/ 519907 h 2440745"/>
              <a:gd name="connsiteX437" fmla="*/ 1812998 w 1891476"/>
              <a:gd name="connsiteY437" fmla="*/ 502289 h 2440745"/>
              <a:gd name="connsiteX438" fmla="*/ 1822908 w 1891476"/>
              <a:gd name="connsiteY438" fmla="*/ 501489 h 2440745"/>
              <a:gd name="connsiteX439" fmla="*/ 1878664 w 1891476"/>
              <a:gd name="connsiteY439" fmla="*/ 462250 h 2440745"/>
              <a:gd name="connsiteX440" fmla="*/ 1891476 w 1891476"/>
              <a:gd name="connsiteY440" fmla="*/ 462250 h 2440745"/>
              <a:gd name="connsiteX441" fmla="*/ 1865851 w 1891476"/>
              <a:gd name="connsiteY441" fmla="*/ 495883 h 2440745"/>
              <a:gd name="connsiteX442" fmla="*/ 1878664 w 1891476"/>
              <a:gd name="connsiteY442" fmla="*/ 481469 h 2440745"/>
              <a:gd name="connsiteX443" fmla="*/ 1872258 w 1891476"/>
              <a:gd name="connsiteY443" fmla="*/ 468656 h 2440745"/>
              <a:gd name="connsiteX444" fmla="*/ 1878664 w 1891476"/>
              <a:gd name="connsiteY444" fmla="*/ 462250 h 2440745"/>
              <a:gd name="connsiteX445" fmla="*/ 1878264 w 1891476"/>
              <a:gd name="connsiteY445" fmla="*/ 266456 h 2440745"/>
              <a:gd name="connsiteX446" fmla="*/ 1883468 w 1891476"/>
              <a:gd name="connsiteY446" fmla="*/ 268458 h 2440745"/>
              <a:gd name="connsiteX447" fmla="*/ 1891476 w 1891476"/>
              <a:gd name="connsiteY447" fmla="*/ 273263 h 2440745"/>
              <a:gd name="connsiteX448" fmla="*/ 1865851 w 1891476"/>
              <a:gd name="connsiteY448" fmla="*/ 311701 h 2440745"/>
              <a:gd name="connsiteX449" fmla="*/ 1870656 w 1891476"/>
              <a:gd name="connsiteY449" fmla="*/ 287676 h 2440745"/>
              <a:gd name="connsiteX450" fmla="*/ 1872258 w 1891476"/>
              <a:gd name="connsiteY450" fmla="*/ 266856 h 2440745"/>
              <a:gd name="connsiteX451" fmla="*/ 1878264 w 1891476"/>
              <a:gd name="connsiteY451" fmla="*/ 266456 h 2440745"/>
              <a:gd name="connsiteX452" fmla="*/ 945738 w 1891476"/>
              <a:gd name="connsiteY452" fmla="*/ 0 h 2440745"/>
              <a:gd name="connsiteX453" fmla="*/ 1860138 w 1891476"/>
              <a:gd name="connsiteY453" fmla="*/ 914400 h 2440745"/>
              <a:gd name="connsiteX454" fmla="*/ 1819028 w 1891476"/>
              <a:gd name="connsiteY454" fmla="*/ 1186315 h 2440745"/>
              <a:gd name="connsiteX455" fmla="*/ 1806344 w 1891476"/>
              <a:gd name="connsiteY455" fmla="*/ 1220971 h 2440745"/>
              <a:gd name="connsiteX456" fmla="*/ 1809795 w 1891476"/>
              <a:gd name="connsiteY456" fmla="*/ 1221403 h 2440745"/>
              <a:gd name="connsiteX457" fmla="*/ 1827413 w 1891476"/>
              <a:gd name="connsiteY457" fmla="*/ 1227809 h 2440745"/>
              <a:gd name="connsiteX458" fmla="*/ 1818204 w 1891476"/>
              <a:gd name="connsiteY458" fmla="*/ 1251432 h 2440745"/>
              <a:gd name="connsiteX459" fmla="*/ 1793882 w 1891476"/>
              <a:gd name="connsiteY459" fmla="*/ 1255021 h 2440745"/>
              <a:gd name="connsiteX460" fmla="*/ 1788280 w 1891476"/>
              <a:gd name="connsiteY460" fmla="*/ 1270326 h 2440745"/>
              <a:gd name="connsiteX461" fmla="*/ 1764166 w 1891476"/>
              <a:gd name="connsiteY461" fmla="*/ 1320383 h 2440745"/>
              <a:gd name="connsiteX462" fmla="*/ 1776963 w 1891476"/>
              <a:gd name="connsiteY462" fmla="*/ 1318699 h 2440745"/>
              <a:gd name="connsiteX463" fmla="*/ 1780967 w 1891476"/>
              <a:gd name="connsiteY463" fmla="*/ 1306287 h 2440745"/>
              <a:gd name="connsiteX464" fmla="*/ 1800186 w 1891476"/>
              <a:gd name="connsiteY464" fmla="*/ 1320701 h 2440745"/>
              <a:gd name="connsiteX465" fmla="*/ 1793780 w 1891476"/>
              <a:gd name="connsiteY465" fmla="*/ 1330310 h 2440745"/>
              <a:gd name="connsiteX466" fmla="*/ 1787373 w 1891476"/>
              <a:gd name="connsiteY466" fmla="*/ 1327107 h 2440745"/>
              <a:gd name="connsiteX467" fmla="*/ 1774560 w 1891476"/>
              <a:gd name="connsiteY467" fmla="*/ 1346326 h 2440745"/>
              <a:gd name="connsiteX468" fmla="*/ 1762901 w 1891476"/>
              <a:gd name="connsiteY468" fmla="*/ 1323009 h 2440745"/>
              <a:gd name="connsiteX469" fmla="*/ 1749775 w 1891476"/>
              <a:gd name="connsiteY469" fmla="*/ 1350257 h 2440745"/>
              <a:gd name="connsiteX470" fmla="*/ 1301664 w 1891476"/>
              <a:gd name="connsiteY470" fmla="*/ 1756942 h 2440745"/>
              <a:gd name="connsiteX471" fmla="*/ 1267484 w 1891476"/>
              <a:gd name="connsiteY471" fmla="*/ 1767552 h 2440745"/>
              <a:gd name="connsiteX472" fmla="*/ 1275666 w 1891476"/>
              <a:gd name="connsiteY472" fmla="*/ 1780357 h 2440745"/>
              <a:gd name="connsiteX473" fmla="*/ 1273264 w 1891476"/>
              <a:gd name="connsiteY473" fmla="*/ 1812389 h 2440745"/>
              <a:gd name="connsiteX474" fmla="*/ 1223614 w 1891476"/>
              <a:gd name="connsiteY474" fmla="*/ 1850827 h 2440745"/>
              <a:gd name="connsiteX475" fmla="*/ 1210000 w 1891476"/>
              <a:gd name="connsiteY475" fmla="*/ 1817594 h 2440745"/>
              <a:gd name="connsiteX476" fmla="*/ 1193609 w 1891476"/>
              <a:gd name="connsiteY476" fmla="*/ 1790484 h 2440745"/>
              <a:gd name="connsiteX477" fmla="*/ 1130022 w 1891476"/>
              <a:gd name="connsiteY477" fmla="*/ 1810223 h 2440745"/>
              <a:gd name="connsiteX478" fmla="*/ 1090799 w 1891476"/>
              <a:gd name="connsiteY478" fmla="*/ 1814177 h 2440745"/>
              <a:gd name="connsiteX479" fmla="*/ 1088280 w 1891476"/>
              <a:gd name="connsiteY479" fmla="*/ 1816793 h 2440745"/>
              <a:gd name="connsiteX480" fmla="*/ 1073065 w 1891476"/>
              <a:gd name="connsiteY480" fmla="*/ 1817193 h 2440745"/>
              <a:gd name="connsiteX481" fmla="*/ 1073531 w 1891476"/>
              <a:gd name="connsiteY481" fmla="*/ 1815918 h 2440745"/>
              <a:gd name="connsiteX482" fmla="*/ 1052547 w 1891476"/>
              <a:gd name="connsiteY482" fmla="*/ 1818033 h 2440745"/>
              <a:gd name="connsiteX483" fmla="*/ 1060252 w 1891476"/>
              <a:gd name="connsiteY483" fmla="*/ 1831608 h 2440745"/>
              <a:gd name="connsiteX484" fmla="*/ 1034627 w 1891476"/>
              <a:gd name="connsiteY484" fmla="*/ 1831608 h 2440745"/>
              <a:gd name="connsiteX485" fmla="*/ 1036806 w 1891476"/>
              <a:gd name="connsiteY485" fmla="*/ 1819620 h 2440745"/>
              <a:gd name="connsiteX486" fmla="*/ 999562 w 1891476"/>
              <a:gd name="connsiteY486" fmla="*/ 1823374 h 2440745"/>
              <a:gd name="connsiteX487" fmla="*/ 996989 w 1891476"/>
              <a:gd name="connsiteY487" fmla="*/ 1831608 h 2440745"/>
              <a:gd name="connsiteX488" fmla="*/ 1000993 w 1891476"/>
              <a:gd name="connsiteY488" fmla="*/ 1844421 h 2440745"/>
              <a:gd name="connsiteX489" fmla="*/ 952946 w 1891476"/>
              <a:gd name="connsiteY489" fmla="*/ 1860436 h 2440745"/>
              <a:gd name="connsiteX490" fmla="*/ 909703 w 1891476"/>
              <a:gd name="connsiteY490" fmla="*/ 1870046 h 2440745"/>
              <a:gd name="connsiteX491" fmla="*/ 922515 w 1891476"/>
              <a:gd name="connsiteY491" fmla="*/ 1889265 h 2440745"/>
              <a:gd name="connsiteX492" fmla="*/ 792787 w 1891476"/>
              <a:gd name="connsiteY492" fmla="*/ 1889265 h 2440745"/>
              <a:gd name="connsiteX493" fmla="*/ 826420 w 1891476"/>
              <a:gd name="connsiteY493" fmla="*/ 1874851 h 2440745"/>
              <a:gd name="connsiteX494" fmla="*/ 864858 w 1891476"/>
              <a:gd name="connsiteY494" fmla="*/ 1863639 h 2440745"/>
              <a:gd name="connsiteX495" fmla="*/ 872866 w 1891476"/>
              <a:gd name="connsiteY495" fmla="*/ 1881257 h 2440745"/>
              <a:gd name="connsiteX496" fmla="*/ 871265 w 1891476"/>
              <a:gd name="connsiteY496" fmla="*/ 1895671 h 2440745"/>
              <a:gd name="connsiteX497" fmla="*/ 882475 w 1891476"/>
              <a:gd name="connsiteY497" fmla="*/ 1884460 h 2440745"/>
              <a:gd name="connsiteX498" fmla="*/ 896890 w 1891476"/>
              <a:gd name="connsiteY498" fmla="*/ 1876452 h 2440745"/>
              <a:gd name="connsiteX499" fmla="*/ 812006 w 1891476"/>
              <a:gd name="connsiteY499" fmla="*/ 1844421 h 2440745"/>
              <a:gd name="connsiteX500" fmla="*/ 799193 w 1891476"/>
              <a:gd name="connsiteY500" fmla="*/ 1831608 h 2440745"/>
              <a:gd name="connsiteX501" fmla="*/ 821309 w 1891476"/>
              <a:gd name="connsiteY501" fmla="*/ 1816257 h 2440745"/>
              <a:gd name="connsiteX502" fmla="*/ 769553 w 1891476"/>
              <a:gd name="connsiteY502" fmla="*/ 1811039 h 2440745"/>
              <a:gd name="connsiteX503" fmla="*/ 752747 w 1891476"/>
              <a:gd name="connsiteY503" fmla="*/ 1817193 h 2440745"/>
              <a:gd name="connsiteX504" fmla="*/ 751842 w 1891476"/>
              <a:gd name="connsiteY504" fmla="*/ 1807239 h 2440745"/>
              <a:gd name="connsiteX505" fmla="*/ 712929 w 1891476"/>
              <a:gd name="connsiteY505" fmla="*/ 1795160 h 2440745"/>
              <a:gd name="connsiteX506" fmla="*/ 715723 w 1891476"/>
              <a:gd name="connsiteY506" fmla="*/ 1802301 h 2440745"/>
              <a:gd name="connsiteX507" fmla="*/ 712307 w 1891476"/>
              <a:gd name="connsiteY507" fmla="*/ 1800878 h 2440745"/>
              <a:gd name="connsiteX508" fmla="*/ 701496 w 1891476"/>
              <a:gd name="connsiteY508" fmla="*/ 1796373 h 2440745"/>
              <a:gd name="connsiteX509" fmla="*/ 687082 w 1891476"/>
              <a:gd name="connsiteY509" fmla="*/ 1810787 h 2440745"/>
              <a:gd name="connsiteX510" fmla="*/ 683878 w 1891476"/>
              <a:gd name="connsiteY510" fmla="*/ 1786763 h 2440745"/>
              <a:gd name="connsiteX511" fmla="*/ 683698 w 1891476"/>
              <a:gd name="connsiteY511" fmla="*/ 1786086 h 2440745"/>
              <a:gd name="connsiteX512" fmla="*/ 674342 w 1891476"/>
              <a:gd name="connsiteY512" fmla="*/ 1783182 h 2440745"/>
              <a:gd name="connsiteX513" fmla="*/ 667863 w 1891476"/>
              <a:gd name="connsiteY513" fmla="*/ 1785162 h 2440745"/>
              <a:gd name="connsiteX514" fmla="*/ 669590 w 1891476"/>
              <a:gd name="connsiteY514" fmla="*/ 1781707 h 2440745"/>
              <a:gd name="connsiteX515" fmla="*/ 589812 w 1891476"/>
              <a:gd name="connsiteY515" fmla="*/ 1756942 h 2440745"/>
              <a:gd name="connsiteX516" fmla="*/ 559074 w 1891476"/>
              <a:gd name="connsiteY516" fmla="*/ 1740257 h 2440745"/>
              <a:gd name="connsiteX517" fmla="*/ 549345 w 1891476"/>
              <a:gd name="connsiteY517" fmla="*/ 1745122 h 2440745"/>
              <a:gd name="connsiteX518" fmla="*/ 553335 w 1891476"/>
              <a:gd name="connsiteY518" fmla="*/ 1737143 h 2440745"/>
              <a:gd name="connsiteX519" fmla="*/ 512556 w 1891476"/>
              <a:gd name="connsiteY519" fmla="*/ 1715009 h 2440745"/>
              <a:gd name="connsiteX520" fmla="*/ 510907 w 1891476"/>
              <a:gd name="connsiteY520" fmla="*/ 1717895 h 2440745"/>
              <a:gd name="connsiteX521" fmla="*/ 491688 w 1891476"/>
              <a:gd name="connsiteY521" fmla="*/ 1725903 h 2440745"/>
              <a:gd name="connsiteX522" fmla="*/ 470868 w 1891476"/>
              <a:gd name="connsiteY522" fmla="*/ 1706684 h 2440745"/>
              <a:gd name="connsiteX523" fmla="*/ 485682 w 1891476"/>
              <a:gd name="connsiteY523" fmla="*/ 1707485 h 2440745"/>
              <a:gd name="connsiteX524" fmla="*/ 498114 w 1891476"/>
              <a:gd name="connsiteY524" fmla="*/ 1707170 h 2440745"/>
              <a:gd name="connsiteX525" fmla="*/ 437697 w 1891476"/>
              <a:gd name="connsiteY525" fmla="*/ 1674376 h 2440745"/>
              <a:gd name="connsiteX526" fmla="*/ 426023 w 1891476"/>
              <a:gd name="connsiteY526" fmla="*/ 1700277 h 2440745"/>
              <a:gd name="connsiteX527" fmla="*/ 414812 w 1891476"/>
              <a:gd name="connsiteY527" fmla="*/ 1681059 h 2440745"/>
              <a:gd name="connsiteX528" fmla="*/ 417615 w 1891476"/>
              <a:gd name="connsiteY528" fmla="*/ 1672650 h 2440745"/>
              <a:gd name="connsiteX529" fmla="*/ 422165 w 1891476"/>
              <a:gd name="connsiteY529" fmla="*/ 1662467 h 2440745"/>
              <a:gd name="connsiteX530" fmla="*/ 328181 w 1891476"/>
              <a:gd name="connsiteY530" fmla="*/ 1584923 h 2440745"/>
              <a:gd name="connsiteX531" fmla="*/ 327125 w 1891476"/>
              <a:gd name="connsiteY531" fmla="*/ 1586965 h 2440745"/>
              <a:gd name="connsiteX532" fmla="*/ 312310 w 1891476"/>
              <a:gd name="connsiteY532" fmla="*/ 1586565 h 2440745"/>
              <a:gd name="connsiteX533" fmla="*/ 294693 w 1891476"/>
              <a:gd name="connsiteY533" fmla="*/ 1562541 h 2440745"/>
              <a:gd name="connsiteX534" fmla="*/ 308857 w 1891476"/>
              <a:gd name="connsiteY534" fmla="*/ 1568979 h 2440745"/>
              <a:gd name="connsiteX535" fmla="*/ 299160 w 1891476"/>
              <a:gd name="connsiteY535" fmla="*/ 1560979 h 2440745"/>
              <a:gd name="connsiteX536" fmla="*/ 103196 w 1891476"/>
              <a:gd name="connsiteY536" fmla="*/ 1270326 h 2440745"/>
              <a:gd name="connsiteX537" fmla="*/ 90522 w 1891476"/>
              <a:gd name="connsiteY537" fmla="*/ 1235698 h 2440745"/>
              <a:gd name="connsiteX538" fmla="*/ 89689 w 1891476"/>
              <a:gd name="connsiteY538" fmla="*/ 1235817 h 2440745"/>
              <a:gd name="connsiteX539" fmla="*/ 78478 w 1891476"/>
              <a:gd name="connsiteY539" fmla="*/ 1214996 h 2440745"/>
              <a:gd name="connsiteX540" fmla="*/ 83159 w 1891476"/>
              <a:gd name="connsiteY540" fmla="*/ 1215581 h 2440745"/>
              <a:gd name="connsiteX541" fmla="*/ 72448 w 1891476"/>
              <a:gd name="connsiteY541" fmla="*/ 1186315 h 2440745"/>
              <a:gd name="connsiteX542" fmla="*/ 31338 w 1891476"/>
              <a:gd name="connsiteY542" fmla="*/ 914400 h 2440745"/>
              <a:gd name="connsiteX543" fmla="*/ 49915 w 1891476"/>
              <a:gd name="connsiteY543" fmla="*/ 730117 h 2440745"/>
              <a:gd name="connsiteX544" fmla="*/ 55272 w 1891476"/>
              <a:gd name="connsiteY544" fmla="*/ 709283 h 2440745"/>
              <a:gd name="connsiteX545" fmla="*/ 52102 w 1891476"/>
              <a:gd name="connsiteY545" fmla="*/ 705216 h 2440745"/>
              <a:gd name="connsiteX546" fmla="*/ 49849 w 1891476"/>
              <a:gd name="connsiteY546" fmla="*/ 686973 h 2440745"/>
              <a:gd name="connsiteX547" fmla="*/ 52595 w 1891476"/>
              <a:gd name="connsiteY547" fmla="*/ 673338 h 2440745"/>
              <a:gd name="connsiteX548" fmla="*/ 56456 w 1891476"/>
              <a:gd name="connsiteY548" fmla="*/ 679265 h 2440745"/>
              <a:gd name="connsiteX549" fmla="*/ 61333 w 1891476"/>
              <a:gd name="connsiteY549" fmla="*/ 685712 h 2440745"/>
              <a:gd name="connsiteX550" fmla="*/ 72448 w 1891476"/>
              <a:gd name="connsiteY550" fmla="*/ 642486 h 2440745"/>
              <a:gd name="connsiteX551" fmla="*/ 93041 w 1891476"/>
              <a:gd name="connsiteY551" fmla="*/ 586219 h 2440745"/>
              <a:gd name="connsiteX552" fmla="*/ 81681 w 1891476"/>
              <a:gd name="connsiteY552" fmla="*/ 588775 h 2440745"/>
              <a:gd name="connsiteX553" fmla="*/ 65666 w 1891476"/>
              <a:gd name="connsiteY553" fmla="*/ 574361 h 2440745"/>
              <a:gd name="connsiteX554" fmla="*/ 97382 w 1891476"/>
              <a:gd name="connsiteY554" fmla="*/ 574361 h 2440745"/>
              <a:gd name="connsiteX555" fmla="*/ 103196 w 1891476"/>
              <a:gd name="connsiteY555" fmla="*/ 558474 h 2440745"/>
              <a:gd name="connsiteX556" fmla="*/ 141701 w 1891476"/>
              <a:gd name="connsiteY556" fmla="*/ 478543 h 2440745"/>
              <a:gd name="connsiteX557" fmla="*/ 168714 w 1891476"/>
              <a:gd name="connsiteY557" fmla="*/ 434078 h 2440745"/>
              <a:gd name="connsiteX558" fmla="*/ 163362 w 1891476"/>
              <a:gd name="connsiteY558" fmla="*/ 435023 h 2440745"/>
              <a:gd name="connsiteX559" fmla="*/ 137737 w 1891476"/>
              <a:gd name="connsiteY559" fmla="*/ 443031 h 2440745"/>
              <a:gd name="connsiteX560" fmla="*/ 153752 w 1891476"/>
              <a:gd name="connsiteY560" fmla="*/ 422210 h 2440745"/>
              <a:gd name="connsiteX561" fmla="*/ 178422 w 1891476"/>
              <a:gd name="connsiteY561" fmla="*/ 418098 h 2440745"/>
              <a:gd name="connsiteX562" fmla="*/ 187503 w 1891476"/>
              <a:gd name="connsiteY562" fmla="*/ 403150 h 2440745"/>
              <a:gd name="connsiteX563" fmla="*/ 945738 w 1891476"/>
              <a:gd name="connsiteY563" fmla="*/ 0 h 24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1891476" h="2440745">
                <a:moveTo>
                  <a:pt x="326724" y="2387359"/>
                </a:moveTo>
                <a:lnTo>
                  <a:pt x="326724" y="2412984"/>
                </a:lnTo>
                <a:cubicBezTo>
                  <a:pt x="307506" y="2415120"/>
                  <a:pt x="298964" y="2408714"/>
                  <a:pt x="301099" y="2393765"/>
                </a:cubicBezTo>
                <a:cubicBezTo>
                  <a:pt x="306438" y="2389494"/>
                  <a:pt x="314979" y="2387359"/>
                  <a:pt x="326724" y="2387359"/>
                </a:cubicBezTo>
                <a:close/>
                <a:moveTo>
                  <a:pt x="549345" y="2374546"/>
                </a:moveTo>
                <a:lnTo>
                  <a:pt x="582979" y="2374546"/>
                </a:lnTo>
                <a:cubicBezTo>
                  <a:pt x="582979" y="2377750"/>
                  <a:pt x="584046" y="2382021"/>
                  <a:pt x="586182" y="2387359"/>
                </a:cubicBezTo>
                <a:cubicBezTo>
                  <a:pt x="588317" y="2391630"/>
                  <a:pt x="589385" y="2395901"/>
                  <a:pt x="589385" y="2400172"/>
                </a:cubicBezTo>
                <a:cubicBezTo>
                  <a:pt x="580843" y="2406578"/>
                  <a:pt x="569632" y="2408714"/>
                  <a:pt x="555751" y="2406578"/>
                </a:cubicBezTo>
                <a:cubicBezTo>
                  <a:pt x="563225" y="2414052"/>
                  <a:pt x="570166" y="2420993"/>
                  <a:pt x="576572" y="2427398"/>
                </a:cubicBezTo>
                <a:cubicBezTo>
                  <a:pt x="574437" y="2438076"/>
                  <a:pt x="565361" y="2442347"/>
                  <a:pt x="549345" y="2440211"/>
                </a:cubicBezTo>
                <a:cubicBezTo>
                  <a:pt x="545074" y="2435940"/>
                  <a:pt x="544007" y="2429534"/>
                  <a:pt x="546142" y="2420993"/>
                </a:cubicBezTo>
                <a:cubicBezTo>
                  <a:pt x="548278" y="2413518"/>
                  <a:pt x="545074" y="2408714"/>
                  <a:pt x="536532" y="2406578"/>
                </a:cubicBezTo>
                <a:cubicBezTo>
                  <a:pt x="548278" y="2394833"/>
                  <a:pt x="552549" y="2384156"/>
                  <a:pt x="549345" y="2374546"/>
                </a:cubicBezTo>
                <a:close/>
                <a:moveTo>
                  <a:pt x="1238028" y="2368140"/>
                </a:moveTo>
                <a:cubicBezTo>
                  <a:pt x="1241231" y="2369208"/>
                  <a:pt x="1243901" y="2375080"/>
                  <a:pt x="1246036" y="2385757"/>
                </a:cubicBezTo>
                <a:cubicBezTo>
                  <a:pt x="1248171" y="2394299"/>
                  <a:pt x="1254044" y="2396968"/>
                  <a:pt x="1263654" y="2393765"/>
                </a:cubicBezTo>
                <a:cubicBezTo>
                  <a:pt x="1257247" y="2404443"/>
                  <a:pt x="1248705" y="2404443"/>
                  <a:pt x="1238028" y="2393765"/>
                </a:cubicBezTo>
                <a:cubicBezTo>
                  <a:pt x="1227351" y="2383088"/>
                  <a:pt x="1227351" y="2374546"/>
                  <a:pt x="1238028" y="2368140"/>
                </a:cubicBezTo>
                <a:close/>
                <a:moveTo>
                  <a:pt x="824819" y="2368140"/>
                </a:moveTo>
                <a:cubicBezTo>
                  <a:pt x="830157" y="2367072"/>
                  <a:pt x="835496" y="2368140"/>
                  <a:pt x="840834" y="2371343"/>
                </a:cubicBezTo>
                <a:cubicBezTo>
                  <a:pt x="845105" y="2375614"/>
                  <a:pt x="850978" y="2376682"/>
                  <a:pt x="858452" y="2374546"/>
                </a:cubicBezTo>
                <a:cubicBezTo>
                  <a:pt x="858452" y="2383088"/>
                  <a:pt x="853647" y="2388427"/>
                  <a:pt x="844037" y="2390562"/>
                </a:cubicBezTo>
                <a:cubicBezTo>
                  <a:pt x="841902" y="2391630"/>
                  <a:pt x="837631" y="2392163"/>
                  <a:pt x="831225" y="2392163"/>
                </a:cubicBezTo>
                <a:cubicBezTo>
                  <a:pt x="824819" y="2393231"/>
                  <a:pt x="820548" y="2393765"/>
                  <a:pt x="818412" y="2393765"/>
                </a:cubicBezTo>
                <a:cubicBezTo>
                  <a:pt x="818412" y="2394833"/>
                  <a:pt x="820548" y="2386292"/>
                  <a:pt x="824819" y="2368140"/>
                </a:cubicBezTo>
                <a:close/>
                <a:moveTo>
                  <a:pt x="707903" y="2355327"/>
                </a:moveTo>
                <a:cubicBezTo>
                  <a:pt x="716444" y="2354259"/>
                  <a:pt x="722850" y="2362801"/>
                  <a:pt x="727121" y="2380953"/>
                </a:cubicBezTo>
                <a:cubicBezTo>
                  <a:pt x="719647" y="2377750"/>
                  <a:pt x="715376" y="2379885"/>
                  <a:pt x="714309" y="2387359"/>
                </a:cubicBezTo>
                <a:cubicBezTo>
                  <a:pt x="712174" y="2394833"/>
                  <a:pt x="707369" y="2396968"/>
                  <a:pt x="699895" y="2393765"/>
                </a:cubicBezTo>
                <a:cubicBezTo>
                  <a:pt x="694556" y="2388427"/>
                  <a:pt x="694556" y="2383088"/>
                  <a:pt x="699895" y="2377750"/>
                </a:cubicBezTo>
                <a:cubicBezTo>
                  <a:pt x="707369" y="2370275"/>
                  <a:pt x="710038" y="2362801"/>
                  <a:pt x="707903" y="2355327"/>
                </a:cubicBezTo>
                <a:close/>
                <a:moveTo>
                  <a:pt x="825619" y="2320092"/>
                </a:moveTo>
                <a:cubicBezTo>
                  <a:pt x="829890" y="2320092"/>
                  <a:pt x="831759" y="2322762"/>
                  <a:pt x="831225" y="2328100"/>
                </a:cubicBezTo>
                <a:cubicBezTo>
                  <a:pt x="833361" y="2329168"/>
                  <a:pt x="837631" y="2340379"/>
                  <a:pt x="844037" y="2361733"/>
                </a:cubicBezTo>
                <a:cubicBezTo>
                  <a:pt x="823751" y="2362801"/>
                  <a:pt x="810938" y="2360666"/>
                  <a:pt x="805599" y="2355327"/>
                </a:cubicBezTo>
                <a:lnTo>
                  <a:pt x="805599" y="2328100"/>
                </a:lnTo>
                <a:cubicBezTo>
                  <a:pt x="814675" y="2322762"/>
                  <a:pt x="821348" y="2320092"/>
                  <a:pt x="825619" y="2320092"/>
                </a:cubicBezTo>
                <a:close/>
                <a:moveTo>
                  <a:pt x="1093885" y="2302474"/>
                </a:moveTo>
                <a:lnTo>
                  <a:pt x="1119510" y="2302474"/>
                </a:lnTo>
                <a:cubicBezTo>
                  <a:pt x="1119510" y="2301407"/>
                  <a:pt x="1117375" y="2309949"/>
                  <a:pt x="1113105" y="2328100"/>
                </a:cubicBezTo>
                <a:cubicBezTo>
                  <a:pt x="1112037" y="2327032"/>
                  <a:pt x="1109368" y="2325965"/>
                  <a:pt x="1105097" y="2324897"/>
                </a:cubicBezTo>
                <a:cubicBezTo>
                  <a:pt x="1101893" y="2323829"/>
                  <a:pt x="1099224" y="2322762"/>
                  <a:pt x="1097088" y="2321694"/>
                </a:cubicBezTo>
                <a:cubicBezTo>
                  <a:pt x="1091750" y="2317423"/>
                  <a:pt x="1090682" y="2311016"/>
                  <a:pt x="1093885" y="2302474"/>
                </a:cubicBezTo>
                <a:close/>
                <a:moveTo>
                  <a:pt x="1028220" y="2236810"/>
                </a:moveTo>
                <a:cubicBezTo>
                  <a:pt x="1047439" y="2235742"/>
                  <a:pt x="1058117" y="2242148"/>
                  <a:pt x="1060252" y="2256029"/>
                </a:cubicBezTo>
                <a:cubicBezTo>
                  <a:pt x="1050642" y="2264570"/>
                  <a:pt x="1033559" y="2268841"/>
                  <a:pt x="1009001" y="2268841"/>
                </a:cubicBezTo>
                <a:cubicBezTo>
                  <a:pt x="1002594" y="2248555"/>
                  <a:pt x="1009001" y="2237877"/>
                  <a:pt x="1028220" y="2236810"/>
                </a:cubicBezTo>
                <a:close/>
                <a:moveTo>
                  <a:pt x="1213004" y="2217191"/>
                </a:moveTo>
                <a:cubicBezTo>
                  <a:pt x="1216074" y="2216924"/>
                  <a:pt x="1219610" y="2217057"/>
                  <a:pt x="1223614" y="2217591"/>
                </a:cubicBezTo>
                <a:lnTo>
                  <a:pt x="1223614" y="2243216"/>
                </a:lnTo>
                <a:cubicBezTo>
                  <a:pt x="1220411" y="2242148"/>
                  <a:pt x="1216140" y="2240013"/>
                  <a:pt x="1210801" y="2236810"/>
                </a:cubicBezTo>
                <a:cubicBezTo>
                  <a:pt x="1205462" y="2233606"/>
                  <a:pt x="1201191" y="2231471"/>
                  <a:pt x="1197988" y="2230403"/>
                </a:cubicBezTo>
                <a:cubicBezTo>
                  <a:pt x="1198789" y="2222395"/>
                  <a:pt x="1203794" y="2217991"/>
                  <a:pt x="1213004" y="2217191"/>
                </a:cubicBezTo>
                <a:close/>
                <a:moveTo>
                  <a:pt x="542939" y="2211184"/>
                </a:moveTo>
                <a:cubicBezTo>
                  <a:pt x="542939" y="2211184"/>
                  <a:pt x="552015" y="2213320"/>
                  <a:pt x="570166" y="2217591"/>
                </a:cubicBezTo>
                <a:cubicBezTo>
                  <a:pt x="569098" y="2218659"/>
                  <a:pt x="567496" y="2221328"/>
                  <a:pt x="565361" y="2225598"/>
                </a:cubicBezTo>
                <a:cubicBezTo>
                  <a:pt x="564293" y="2228801"/>
                  <a:pt x="563225" y="2230937"/>
                  <a:pt x="562158" y="2232005"/>
                </a:cubicBezTo>
                <a:cubicBezTo>
                  <a:pt x="558954" y="2237343"/>
                  <a:pt x="552549" y="2238945"/>
                  <a:pt x="542939" y="2236810"/>
                </a:cubicBezTo>
                <a:close/>
                <a:moveTo>
                  <a:pt x="1047439" y="2196770"/>
                </a:moveTo>
                <a:cubicBezTo>
                  <a:pt x="1066658" y="2195702"/>
                  <a:pt x="1075200" y="2202642"/>
                  <a:pt x="1073065" y="2217591"/>
                </a:cubicBezTo>
                <a:cubicBezTo>
                  <a:pt x="1058117" y="2219726"/>
                  <a:pt x="1049575" y="2220260"/>
                  <a:pt x="1047439" y="2219192"/>
                </a:cubicBezTo>
                <a:cubicBezTo>
                  <a:pt x="1043168" y="2217057"/>
                  <a:pt x="1043168" y="2209583"/>
                  <a:pt x="1047439" y="2196770"/>
                </a:cubicBezTo>
                <a:close/>
                <a:moveTo>
                  <a:pt x="962555" y="2177550"/>
                </a:moveTo>
                <a:cubicBezTo>
                  <a:pt x="966826" y="2177550"/>
                  <a:pt x="970563" y="2178619"/>
                  <a:pt x="973766" y="2180754"/>
                </a:cubicBezTo>
                <a:cubicBezTo>
                  <a:pt x="976969" y="2182889"/>
                  <a:pt x="979639" y="2183958"/>
                  <a:pt x="981774" y="2183958"/>
                </a:cubicBezTo>
                <a:cubicBezTo>
                  <a:pt x="976435" y="2206380"/>
                  <a:pt x="967894" y="2217591"/>
                  <a:pt x="956149" y="2217591"/>
                </a:cubicBezTo>
                <a:cubicBezTo>
                  <a:pt x="955081" y="2196236"/>
                  <a:pt x="957217" y="2182889"/>
                  <a:pt x="962555" y="2177550"/>
                </a:cubicBezTo>
                <a:close/>
                <a:moveTo>
                  <a:pt x="1273264" y="2166340"/>
                </a:moveTo>
                <a:cubicBezTo>
                  <a:pt x="1280737" y="2167408"/>
                  <a:pt x="1283940" y="2173280"/>
                  <a:pt x="1282872" y="2183958"/>
                </a:cubicBezTo>
                <a:cubicBezTo>
                  <a:pt x="1270060" y="2188228"/>
                  <a:pt x="1262586" y="2189830"/>
                  <a:pt x="1260451" y="2188762"/>
                </a:cubicBezTo>
                <a:cubicBezTo>
                  <a:pt x="1252976" y="2188762"/>
                  <a:pt x="1249773" y="2182889"/>
                  <a:pt x="1250841" y="2171145"/>
                </a:cubicBezTo>
                <a:cubicBezTo>
                  <a:pt x="1263654" y="2167942"/>
                  <a:pt x="1271128" y="2166340"/>
                  <a:pt x="1273264" y="2166340"/>
                </a:cubicBezTo>
                <a:close/>
                <a:moveTo>
                  <a:pt x="844037" y="2151925"/>
                </a:moveTo>
                <a:cubicBezTo>
                  <a:pt x="848308" y="2151925"/>
                  <a:pt x="852579" y="2152993"/>
                  <a:pt x="856850" y="2155129"/>
                </a:cubicBezTo>
                <a:cubicBezTo>
                  <a:pt x="862189" y="2157264"/>
                  <a:pt x="866994" y="2158332"/>
                  <a:pt x="871265" y="2158332"/>
                </a:cubicBezTo>
                <a:cubicBezTo>
                  <a:pt x="868062" y="2159400"/>
                  <a:pt x="862189" y="2163671"/>
                  <a:pt x="853647" y="2171145"/>
                </a:cubicBezTo>
                <a:cubicBezTo>
                  <a:pt x="847241" y="2176483"/>
                  <a:pt x="839766" y="2178619"/>
                  <a:pt x="831225" y="2177550"/>
                </a:cubicBezTo>
                <a:cubicBezTo>
                  <a:pt x="829090" y="2171145"/>
                  <a:pt x="831225" y="2166874"/>
                  <a:pt x="837631" y="2164738"/>
                </a:cubicBezTo>
                <a:cubicBezTo>
                  <a:pt x="845105" y="2162603"/>
                  <a:pt x="847241" y="2158332"/>
                  <a:pt x="844037" y="2151925"/>
                </a:cubicBezTo>
                <a:close/>
                <a:moveTo>
                  <a:pt x="771966" y="2145519"/>
                </a:moveTo>
                <a:cubicBezTo>
                  <a:pt x="780508" y="2150858"/>
                  <a:pt x="785313" y="2150858"/>
                  <a:pt x="786381" y="2145519"/>
                </a:cubicBezTo>
                <a:cubicBezTo>
                  <a:pt x="792787" y="2145519"/>
                  <a:pt x="794922" y="2150324"/>
                  <a:pt x="792787" y="2159933"/>
                </a:cubicBezTo>
                <a:cubicBezTo>
                  <a:pt x="791719" y="2168475"/>
                  <a:pt x="789584" y="2174348"/>
                  <a:pt x="786381" y="2177550"/>
                </a:cubicBezTo>
                <a:cubicBezTo>
                  <a:pt x="778906" y="2173280"/>
                  <a:pt x="771966" y="2171145"/>
                  <a:pt x="765559" y="2171145"/>
                </a:cubicBezTo>
                <a:cubicBezTo>
                  <a:pt x="765559" y="2172212"/>
                  <a:pt x="767695" y="2163671"/>
                  <a:pt x="771966" y="2145519"/>
                </a:cubicBezTo>
                <a:close/>
                <a:moveTo>
                  <a:pt x="994587" y="2132707"/>
                </a:moveTo>
                <a:cubicBezTo>
                  <a:pt x="1018077" y="2134842"/>
                  <a:pt x="1035695" y="2145519"/>
                  <a:pt x="1047439" y="2164738"/>
                </a:cubicBezTo>
                <a:cubicBezTo>
                  <a:pt x="1033559" y="2172212"/>
                  <a:pt x="1021280" y="2172746"/>
                  <a:pt x="1010603" y="2166340"/>
                </a:cubicBezTo>
                <a:cubicBezTo>
                  <a:pt x="998857" y="2159933"/>
                  <a:pt x="993519" y="2148722"/>
                  <a:pt x="994587" y="2132707"/>
                </a:cubicBezTo>
                <a:close/>
                <a:moveTo>
                  <a:pt x="1093885" y="2118292"/>
                </a:moveTo>
                <a:lnTo>
                  <a:pt x="1093885" y="2145519"/>
                </a:lnTo>
                <a:lnTo>
                  <a:pt x="1066658" y="2145519"/>
                </a:lnTo>
                <a:cubicBezTo>
                  <a:pt x="1064523" y="2142849"/>
                  <a:pt x="1062921" y="2139247"/>
                  <a:pt x="1061854" y="2134709"/>
                </a:cubicBezTo>
                <a:lnTo>
                  <a:pt x="1060593" y="2121792"/>
                </a:lnTo>
                <a:lnTo>
                  <a:pt x="1061228" y="2122046"/>
                </a:lnTo>
                <a:cubicBezTo>
                  <a:pt x="1065649" y="2122880"/>
                  <a:pt x="1076535" y="2121629"/>
                  <a:pt x="1093885" y="2118292"/>
                </a:cubicBezTo>
                <a:close/>
                <a:moveTo>
                  <a:pt x="1060252" y="2118292"/>
                </a:moveTo>
                <a:lnTo>
                  <a:pt x="1060593" y="2121792"/>
                </a:lnTo>
                <a:lnTo>
                  <a:pt x="1059351" y="2121295"/>
                </a:lnTo>
                <a:cubicBezTo>
                  <a:pt x="1058617" y="2120627"/>
                  <a:pt x="1058917" y="2119627"/>
                  <a:pt x="1060252" y="2118292"/>
                </a:cubicBezTo>
                <a:close/>
                <a:moveTo>
                  <a:pt x="779974" y="2113487"/>
                </a:moveTo>
                <a:cubicBezTo>
                  <a:pt x="789584" y="2113487"/>
                  <a:pt x="793855" y="2119894"/>
                  <a:pt x="792787" y="2132707"/>
                </a:cubicBezTo>
                <a:cubicBezTo>
                  <a:pt x="778906" y="2133774"/>
                  <a:pt x="767695" y="2131105"/>
                  <a:pt x="759153" y="2124699"/>
                </a:cubicBezTo>
                <a:cubicBezTo>
                  <a:pt x="762356" y="2117224"/>
                  <a:pt x="769297" y="2113487"/>
                  <a:pt x="779974" y="2113487"/>
                </a:cubicBezTo>
                <a:close/>
                <a:moveTo>
                  <a:pt x="1000993" y="2105479"/>
                </a:moveTo>
                <a:lnTo>
                  <a:pt x="1028220" y="2105479"/>
                </a:lnTo>
                <a:cubicBezTo>
                  <a:pt x="1030356" y="2118292"/>
                  <a:pt x="1026085" y="2124699"/>
                  <a:pt x="1015407" y="2124699"/>
                </a:cubicBezTo>
                <a:cubicBezTo>
                  <a:pt x="1003662" y="2124699"/>
                  <a:pt x="998857" y="2118292"/>
                  <a:pt x="1000993" y="2105479"/>
                </a:cubicBezTo>
                <a:close/>
                <a:moveTo>
                  <a:pt x="864858" y="2086260"/>
                </a:moveTo>
                <a:cubicBezTo>
                  <a:pt x="897958" y="2112953"/>
                  <a:pt x="917177" y="2136978"/>
                  <a:pt x="922515" y="2158332"/>
                </a:cubicBezTo>
                <a:cubicBezTo>
                  <a:pt x="881941" y="2135910"/>
                  <a:pt x="862723" y="2111886"/>
                  <a:pt x="864858" y="2086260"/>
                </a:cubicBezTo>
                <a:close/>
                <a:moveTo>
                  <a:pt x="504501" y="2086260"/>
                </a:moveTo>
                <a:cubicBezTo>
                  <a:pt x="513042" y="2085193"/>
                  <a:pt x="519449" y="2087328"/>
                  <a:pt x="523720" y="2092667"/>
                </a:cubicBezTo>
                <a:cubicBezTo>
                  <a:pt x="523720" y="2100141"/>
                  <a:pt x="519449" y="2104411"/>
                  <a:pt x="510907" y="2105479"/>
                </a:cubicBezTo>
                <a:cubicBezTo>
                  <a:pt x="502365" y="2106547"/>
                  <a:pt x="495959" y="2104411"/>
                  <a:pt x="491688" y="2099073"/>
                </a:cubicBezTo>
                <a:cubicBezTo>
                  <a:pt x="491688" y="2091599"/>
                  <a:pt x="495959" y="2087328"/>
                  <a:pt x="504501" y="2086260"/>
                </a:cubicBezTo>
                <a:close/>
                <a:moveTo>
                  <a:pt x="778372" y="2079854"/>
                </a:moveTo>
                <a:lnTo>
                  <a:pt x="799193" y="2079854"/>
                </a:lnTo>
                <a:cubicBezTo>
                  <a:pt x="800261" y="2087328"/>
                  <a:pt x="795990" y="2091599"/>
                  <a:pt x="786381" y="2092667"/>
                </a:cubicBezTo>
                <a:cubicBezTo>
                  <a:pt x="785313" y="2096938"/>
                  <a:pt x="787448" y="2099073"/>
                  <a:pt x="792787" y="2099073"/>
                </a:cubicBezTo>
                <a:cubicBezTo>
                  <a:pt x="791719" y="2101208"/>
                  <a:pt x="782643" y="2103344"/>
                  <a:pt x="765559" y="2105479"/>
                </a:cubicBezTo>
                <a:cubicBezTo>
                  <a:pt x="766627" y="2102276"/>
                  <a:pt x="768763" y="2098006"/>
                  <a:pt x="771966" y="2092667"/>
                </a:cubicBezTo>
                <a:cubicBezTo>
                  <a:pt x="775169" y="2087328"/>
                  <a:pt x="777305" y="2083057"/>
                  <a:pt x="778372" y="2079854"/>
                </a:cubicBezTo>
                <a:close/>
                <a:moveTo>
                  <a:pt x="981574" y="2066240"/>
                </a:moveTo>
                <a:cubicBezTo>
                  <a:pt x="981707" y="2066240"/>
                  <a:pt x="981774" y="2066507"/>
                  <a:pt x="981774" y="2067041"/>
                </a:cubicBezTo>
                <a:lnTo>
                  <a:pt x="981052" y="2066937"/>
                </a:lnTo>
                <a:close/>
                <a:moveTo>
                  <a:pt x="952145" y="2063838"/>
                </a:moveTo>
                <a:cubicBezTo>
                  <a:pt x="955882" y="2063838"/>
                  <a:pt x="960219" y="2064105"/>
                  <a:pt x="965158" y="2064639"/>
                </a:cubicBezTo>
                <a:lnTo>
                  <a:pt x="981052" y="2066937"/>
                </a:lnTo>
                <a:lnTo>
                  <a:pt x="980973" y="2067041"/>
                </a:lnTo>
                <a:cubicBezTo>
                  <a:pt x="979372" y="2070244"/>
                  <a:pt x="975368" y="2083057"/>
                  <a:pt x="968961" y="2105479"/>
                </a:cubicBezTo>
                <a:cubicBezTo>
                  <a:pt x="962555" y="2104411"/>
                  <a:pt x="957217" y="2098006"/>
                  <a:pt x="952946" y="2086260"/>
                </a:cubicBezTo>
                <a:cubicBezTo>
                  <a:pt x="948675" y="2074515"/>
                  <a:pt x="943336" y="2068109"/>
                  <a:pt x="936930" y="2067041"/>
                </a:cubicBezTo>
                <a:cubicBezTo>
                  <a:pt x="939599" y="2064906"/>
                  <a:pt x="944671" y="2063838"/>
                  <a:pt x="952145" y="2063838"/>
                </a:cubicBezTo>
                <a:close/>
                <a:moveTo>
                  <a:pt x="1028220" y="2060635"/>
                </a:moveTo>
                <a:cubicBezTo>
                  <a:pt x="1029288" y="2069177"/>
                  <a:pt x="1026619" y="2076117"/>
                  <a:pt x="1020212" y="2081456"/>
                </a:cubicBezTo>
                <a:cubicBezTo>
                  <a:pt x="1015941" y="2084659"/>
                  <a:pt x="1016475" y="2090531"/>
                  <a:pt x="1021814" y="2099073"/>
                </a:cubicBezTo>
                <a:cubicBezTo>
                  <a:pt x="1017543" y="2099073"/>
                  <a:pt x="1013272" y="2098006"/>
                  <a:pt x="1009001" y="2095870"/>
                </a:cubicBezTo>
                <a:cubicBezTo>
                  <a:pt x="1003662" y="2093735"/>
                  <a:pt x="998857" y="2092667"/>
                  <a:pt x="994587" y="2092667"/>
                </a:cubicBezTo>
                <a:cubicBezTo>
                  <a:pt x="1002061" y="2069177"/>
                  <a:pt x="1013272" y="2058500"/>
                  <a:pt x="1028220" y="2060635"/>
                </a:cubicBezTo>
                <a:close/>
                <a:moveTo>
                  <a:pt x="733528" y="2054229"/>
                </a:moveTo>
                <a:cubicBezTo>
                  <a:pt x="755950" y="2054229"/>
                  <a:pt x="766627" y="2060635"/>
                  <a:pt x="765559" y="2073448"/>
                </a:cubicBezTo>
                <a:cubicBezTo>
                  <a:pt x="762356" y="2073448"/>
                  <a:pt x="759153" y="2072380"/>
                  <a:pt x="755950" y="2070244"/>
                </a:cubicBezTo>
                <a:cubicBezTo>
                  <a:pt x="751680" y="2068109"/>
                  <a:pt x="748476" y="2067041"/>
                  <a:pt x="746341" y="2067041"/>
                </a:cubicBezTo>
                <a:cubicBezTo>
                  <a:pt x="745273" y="2067041"/>
                  <a:pt x="741536" y="2071846"/>
                  <a:pt x="735129" y="2081456"/>
                </a:cubicBezTo>
                <a:cubicBezTo>
                  <a:pt x="730858" y="2086794"/>
                  <a:pt x="726054" y="2086260"/>
                  <a:pt x="720715" y="2079854"/>
                </a:cubicBezTo>
                <a:cubicBezTo>
                  <a:pt x="717512" y="2072380"/>
                  <a:pt x="719647" y="2068109"/>
                  <a:pt x="727121" y="2067041"/>
                </a:cubicBezTo>
                <a:cubicBezTo>
                  <a:pt x="733528" y="2064906"/>
                  <a:pt x="735663" y="2060635"/>
                  <a:pt x="733528" y="2054229"/>
                </a:cubicBezTo>
                <a:close/>
                <a:moveTo>
                  <a:pt x="1295685" y="2035009"/>
                </a:moveTo>
                <a:cubicBezTo>
                  <a:pt x="1307431" y="2035009"/>
                  <a:pt x="1312235" y="2041416"/>
                  <a:pt x="1310100" y="2054229"/>
                </a:cubicBezTo>
                <a:lnTo>
                  <a:pt x="1282872" y="2054229"/>
                </a:lnTo>
                <a:cubicBezTo>
                  <a:pt x="1280737" y="2041416"/>
                  <a:pt x="1285008" y="2035009"/>
                  <a:pt x="1295685" y="2035009"/>
                </a:cubicBezTo>
                <a:close/>
                <a:moveTo>
                  <a:pt x="1060252" y="2020595"/>
                </a:moveTo>
                <a:cubicBezTo>
                  <a:pt x="1077335" y="2021663"/>
                  <a:pt x="1081606" y="2035009"/>
                  <a:pt x="1073065" y="2060635"/>
                </a:cubicBezTo>
                <a:cubicBezTo>
                  <a:pt x="1055981" y="2058500"/>
                  <a:pt x="1041033" y="2051560"/>
                  <a:pt x="1028220" y="2039814"/>
                </a:cubicBezTo>
                <a:lnTo>
                  <a:pt x="1053846" y="2039814"/>
                </a:lnTo>
                <a:cubicBezTo>
                  <a:pt x="1062388" y="2037679"/>
                  <a:pt x="1064523" y="2031272"/>
                  <a:pt x="1060252" y="2020595"/>
                </a:cubicBezTo>
                <a:close/>
                <a:moveTo>
                  <a:pt x="538535" y="2013789"/>
                </a:moveTo>
                <a:cubicBezTo>
                  <a:pt x="545742" y="2014590"/>
                  <a:pt x="549345" y="2018993"/>
                  <a:pt x="549345" y="2027001"/>
                </a:cubicBezTo>
                <a:cubicBezTo>
                  <a:pt x="549345" y="2038747"/>
                  <a:pt x="542939" y="2043018"/>
                  <a:pt x="530126" y="2039814"/>
                </a:cubicBezTo>
                <a:lnTo>
                  <a:pt x="530126" y="2014189"/>
                </a:lnTo>
                <a:cubicBezTo>
                  <a:pt x="533329" y="2013655"/>
                  <a:pt x="536132" y="2013522"/>
                  <a:pt x="538535" y="2013789"/>
                </a:cubicBezTo>
                <a:close/>
                <a:moveTo>
                  <a:pt x="871265" y="1994970"/>
                </a:moveTo>
                <a:cubicBezTo>
                  <a:pt x="883009" y="1996038"/>
                  <a:pt x="887280" y="2004046"/>
                  <a:pt x="884077" y="2018993"/>
                </a:cubicBezTo>
                <a:cubicBezTo>
                  <a:pt x="880874" y="2033942"/>
                  <a:pt x="872333" y="2038747"/>
                  <a:pt x="858452" y="2033408"/>
                </a:cubicBezTo>
                <a:cubicBezTo>
                  <a:pt x="858452" y="2030205"/>
                  <a:pt x="856850" y="2025934"/>
                  <a:pt x="853647" y="2020595"/>
                </a:cubicBezTo>
                <a:cubicBezTo>
                  <a:pt x="851511" y="2016325"/>
                  <a:pt x="850444" y="2012054"/>
                  <a:pt x="850444" y="2007783"/>
                </a:cubicBezTo>
                <a:cubicBezTo>
                  <a:pt x="852579" y="2006715"/>
                  <a:pt x="856316" y="2005113"/>
                  <a:pt x="861655" y="2002978"/>
                </a:cubicBezTo>
                <a:cubicBezTo>
                  <a:pt x="866994" y="2000842"/>
                  <a:pt x="870197" y="1998173"/>
                  <a:pt x="871265" y="1994970"/>
                </a:cubicBezTo>
                <a:close/>
                <a:moveTo>
                  <a:pt x="1473462" y="1974149"/>
                </a:moveTo>
                <a:cubicBezTo>
                  <a:pt x="1495884" y="1975217"/>
                  <a:pt x="1506561" y="1982157"/>
                  <a:pt x="1505494" y="1994970"/>
                </a:cubicBezTo>
                <a:cubicBezTo>
                  <a:pt x="1494816" y="1991767"/>
                  <a:pt x="1484139" y="1991767"/>
                  <a:pt x="1473462" y="1994970"/>
                </a:cubicBezTo>
                <a:close/>
                <a:moveTo>
                  <a:pt x="752747" y="1967743"/>
                </a:moveTo>
                <a:cubicBezTo>
                  <a:pt x="757018" y="1967743"/>
                  <a:pt x="760755" y="1970946"/>
                  <a:pt x="763958" y="1977352"/>
                </a:cubicBezTo>
                <a:cubicBezTo>
                  <a:pt x="767161" y="1981624"/>
                  <a:pt x="771966" y="1983225"/>
                  <a:pt x="778372" y="1982157"/>
                </a:cubicBezTo>
                <a:cubicBezTo>
                  <a:pt x="778372" y="1983225"/>
                  <a:pt x="777305" y="1984826"/>
                  <a:pt x="775169" y="1986962"/>
                </a:cubicBezTo>
                <a:cubicBezTo>
                  <a:pt x="773034" y="1989097"/>
                  <a:pt x="771966" y="1991767"/>
                  <a:pt x="771966" y="1994970"/>
                </a:cubicBezTo>
                <a:cubicBezTo>
                  <a:pt x="785847" y="1999241"/>
                  <a:pt x="805599" y="1999241"/>
                  <a:pt x="831225" y="1994970"/>
                </a:cubicBezTo>
                <a:cubicBezTo>
                  <a:pt x="831225" y="1993902"/>
                  <a:pt x="829090" y="2002444"/>
                  <a:pt x="824819" y="2020595"/>
                </a:cubicBezTo>
                <a:cubicBezTo>
                  <a:pt x="820548" y="2020595"/>
                  <a:pt x="809870" y="2017926"/>
                  <a:pt x="792787" y="2012588"/>
                </a:cubicBezTo>
                <a:cubicBezTo>
                  <a:pt x="783177" y="2009384"/>
                  <a:pt x="781042" y="2012054"/>
                  <a:pt x="786381" y="2020595"/>
                </a:cubicBezTo>
                <a:cubicBezTo>
                  <a:pt x="781042" y="2029137"/>
                  <a:pt x="774635" y="2030205"/>
                  <a:pt x="767161" y="2023798"/>
                </a:cubicBezTo>
                <a:cubicBezTo>
                  <a:pt x="757551" y="2016325"/>
                  <a:pt x="750612" y="2013121"/>
                  <a:pt x="746341" y="2014189"/>
                </a:cubicBezTo>
                <a:cubicBezTo>
                  <a:pt x="752747" y="2008850"/>
                  <a:pt x="753815" y="2000842"/>
                  <a:pt x="749544" y="1990165"/>
                </a:cubicBezTo>
                <a:cubicBezTo>
                  <a:pt x="746341" y="1979487"/>
                  <a:pt x="747409" y="1972014"/>
                  <a:pt x="752747" y="1967743"/>
                </a:cubicBezTo>
                <a:close/>
                <a:moveTo>
                  <a:pt x="1113105" y="1962938"/>
                </a:moveTo>
                <a:cubicBezTo>
                  <a:pt x="1124849" y="1962938"/>
                  <a:pt x="1129120" y="1969345"/>
                  <a:pt x="1125917" y="1982157"/>
                </a:cubicBezTo>
                <a:lnTo>
                  <a:pt x="1100292" y="1982157"/>
                </a:lnTo>
                <a:cubicBezTo>
                  <a:pt x="1097088" y="1969345"/>
                  <a:pt x="1101359" y="1962938"/>
                  <a:pt x="1113105" y="1962938"/>
                </a:cubicBezTo>
                <a:close/>
                <a:moveTo>
                  <a:pt x="864858" y="1961337"/>
                </a:moveTo>
                <a:cubicBezTo>
                  <a:pt x="878738" y="1960269"/>
                  <a:pt x="885145" y="1967209"/>
                  <a:pt x="884077" y="1982157"/>
                </a:cubicBezTo>
                <a:cubicBezTo>
                  <a:pt x="877671" y="1974683"/>
                  <a:pt x="871799" y="1975217"/>
                  <a:pt x="866460" y="1983758"/>
                </a:cubicBezTo>
                <a:cubicBezTo>
                  <a:pt x="861121" y="1994436"/>
                  <a:pt x="853647" y="1998173"/>
                  <a:pt x="844037" y="1994970"/>
                </a:cubicBezTo>
                <a:cubicBezTo>
                  <a:pt x="842970" y="1987496"/>
                  <a:pt x="846707" y="1982157"/>
                  <a:pt x="855249" y="1978954"/>
                </a:cubicBezTo>
                <a:cubicBezTo>
                  <a:pt x="863791" y="1975750"/>
                  <a:pt x="866994" y="1969878"/>
                  <a:pt x="864858" y="1961337"/>
                </a:cubicBezTo>
                <a:close/>
                <a:moveTo>
                  <a:pt x="824819" y="1942117"/>
                </a:moveTo>
                <a:lnTo>
                  <a:pt x="850444" y="1942117"/>
                </a:lnTo>
                <a:cubicBezTo>
                  <a:pt x="848308" y="1962404"/>
                  <a:pt x="839766" y="1970946"/>
                  <a:pt x="824819" y="1967743"/>
                </a:cubicBezTo>
                <a:close/>
                <a:moveTo>
                  <a:pt x="1028220" y="1935711"/>
                </a:moveTo>
                <a:cubicBezTo>
                  <a:pt x="1028754" y="1935978"/>
                  <a:pt x="1029689" y="1936245"/>
                  <a:pt x="1031023" y="1936511"/>
                </a:cubicBezTo>
                <a:lnTo>
                  <a:pt x="1034399" y="1937031"/>
                </a:lnTo>
                <a:lnTo>
                  <a:pt x="1033550" y="1937362"/>
                </a:lnTo>
                <a:cubicBezTo>
                  <a:pt x="1028395" y="1939064"/>
                  <a:pt x="1026619" y="1938513"/>
                  <a:pt x="1028220" y="1935711"/>
                </a:cubicBezTo>
                <a:close/>
                <a:moveTo>
                  <a:pt x="1310100" y="1929305"/>
                </a:moveTo>
                <a:cubicBezTo>
                  <a:pt x="1312235" y="1930373"/>
                  <a:pt x="1321311" y="1930907"/>
                  <a:pt x="1337327" y="1930907"/>
                </a:cubicBezTo>
                <a:cubicBezTo>
                  <a:pt x="1346936" y="1930907"/>
                  <a:pt x="1352809" y="1936779"/>
                  <a:pt x="1354945" y="1948524"/>
                </a:cubicBezTo>
                <a:cubicBezTo>
                  <a:pt x="1334657" y="1946388"/>
                  <a:pt x="1325048" y="1945320"/>
                  <a:pt x="1326115" y="1945320"/>
                </a:cubicBezTo>
                <a:cubicBezTo>
                  <a:pt x="1315439" y="1943185"/>
                  <a:pt x="1310100" y="1937847"/>
                  <a:pt x="1310100" y="1929305"/>
                </a:cubicBezTo>
                <a:close/>
                <a:moveTo>
                  <a:pt x="871235" y="1923677"/>
                </a:moveTo>
                <a:lnTo>
                  <a:pt x="871265" y="1923699"/>
                </a:lnTo>
                <a:cubicBezTo>
                  <a:pt x="874468" y="1925301"/>
                  <a:pt x="887280" y="1929305"/>
                  <a:pt x="909703" y="1935711"/>
                </a:cubicBezTo>
                <a:cubicBezTo>
                  <a:pt x="911838" y="1941049"/>
                  <a:pt x="907567" y="1943185"/>
                  <a:pt x="896890" y="1942117"/>
                </a:cubicBezTo>
                <a:cubicBezTo>
                  <a:pt x="886212" y="1941049"/>
                  <a:pt x="881941" y="1943185"/>
                  <a:pt x="884077" y="1948524"/>
                </a:cubicBezTo>
                <a:cubicBezTo>
                  <a:pt x="876070" y="1947723"/>
                  <a:pt x="871665" y="1942718"/>
                  <a:pt x="870864" y="1933509"/>
                </a:cubicBezTo>
                <a:close/>
                <a:moveTo>
                  <a:pt x="1238028" y="1922898"/>
                </a:moveTo>
                <a:cubicBezTo>
                  <a:pt x="1232690" y="1932508"/>
                  <a:pt x="1231622" y="1939448"/>
                  <a:pt x="1234825" y="1943719"/>
                </a:cubicBezTo>
                <a:cubicBezTo>
                  <a:pt x="1240163" y="1954396"/>
                  <a:pt x="1243367" y="1960269"/>
                  <a:pt x="1244434" y="1961337"/>
                </a:cubicBezTo>
                <a:cubicBezTo>
                  <a:pt x="1229487" y="1957066"/>
                  <a:pt x="1222012" y="1956532"/>
                  <a:pt x="1222012" y="1959735"/>
                </a:cubicBezTo>
                <a:cubicBezTo>
                  <a:pt x="1227351" y="1976819"/>
                  <a:pt x="1230554" y="1986428"/>
                  <a:pt x="1231622" y="1988563"/>
                </a:cubicBezTo>
                <a:cubicBezTo>
                  <a:pt x="1229487" y="1986428"/>
                  <a:pt x="1209733" y="1979487"/>
                  <a:pt x="1172363" y="1967743"/>
                </a:cubicBezTo>
                <a:cubicBezTo>
                  <a:pt x="1171295" y="1962404"/>
                  <a:pt x="1173965" y="1953862"/>
                  <a:pt x="1180371" y="1942117"/>
                </a:cubicBezTo>
                <a:cubicBezTo>
                  <a:pt x="1182507" y="1936779"/>
                  <a:pt x="1177702" y="1932508"/>
                  <a:pt x="1165957" y="1929305"/>
                </a:cubicBezTo>
                <a:cubicBezTo>
                  <a:pt x="1171295" y="1928237"/>
                  <a:pt x="1181973" y="1928237"/>
                  <a:pt x="1197988" y="1929305"/>
                </a:cubicBezTo>
                <a:cubicBezTo>
                  <a:pt x="1210801" y="1930373"/>
                  <a:pt x="1224148" y="1928237"/>
                  <a:pt x="1238028" y="1922898"/>
                </a:cubicBezTo>
                <a:close/>
                <a:moveTo>
                  <a:pt x="871265" y="1922898"/>
                </a:moveTo>
                <a:lnTo>
                  <a:pt x="871235" y="1923677"/>
                </a:lnTo>
                <a:lnTo>
                  <a:pt x="870464" y="1923098"/>
                </a:lnTo>
                <a:cubicBezTo>
                  <a:pt x="870464" y="1922965"/>
                  <a:pt x="870731" y="1922898"/>
                  <a:pt x="871265" y="1922898"/>
                </a:cubicBezTo>
                <a:close/>
                <a:moveTo>
                  <a:pt x="1087479" y="1910086"/>
                </a:moveTo>
                <a:cubicBezTo>
                  <a:pt x="1091750" y="1931440"/>
                  <a:pt x="1093885" y="1942117"/>
                  <a:pt x="1093885" y="1942117"/>
                </a:cubicBezTo>
                <a:cubicBezTo>
                  <a:pt x="1092818" y="1955998"/>
                  <a:pt x="1083742" y="1962404"/>
                  <a:pt x="1066658" y="1961337"/>
                </a:cubicBezTo>
                <a:cubicBezTo>
                  <a:pt x="1067726" y="1947456"/>
                  <a:pt x="1063455" y="1939982"/>
                  <a:pt x="1053846" y="1938914"/>
                </a:cubicBezTo>
                <a:cubicBezTo>
                  <a:pt x="1046371" y="1938381"/>
                  <a:pt x="1040499" y="1937847"/>
                  <a:pt x="1036228" y="1937312"/>
                </a:cubicBezTo>
                <a:lnTo>
                  <a:pt x="1034399" y="1937031"/>
                </a:lnTo>
                <a:lnTo>
                  <a:pt x="1039831" y="1934910"/>
                </a:lnTo>
                <a:cubicBezTo>
                  <a:pt x="1049708" y="1930640"/>
                  <a:pt x="1065591" y="1922365"/>
                  <a:pt x="1087479" y="1910086"/>
                </a:cubicBezTo>
                <a:close/>
                <a:moveTo>
                  <a:pt x="725520" y="1909685"/>
                </a:moveTo>
                <a:cubicBezTo>
                  <a:pt x="727121" y="1909952"/>
                  <a:pt x="728723" y="1910619"/>
                  <a:pt x="730325" y="1911687"/>
                </a:cubicBezTo>
                <a:cubicBezTo>
                  <a:pt x="734596" y="1914890"/>
                  <a:pt x="737799" y="1916492"/>
                  <a:pt x="739934" y="1916492"/>
                </a:cubicBezTo>
                <a:cubicBezTo>
                  <a:pt x="742070" y="1931440"/>
                  <a:pt x="733528" y="1937847"/>
                  <a:pt x="714309" y="1935711"/>
                </a:cubicBezTo>
                <a:cubicBezTo>
                  <a:pt x="714309" y="1936779"/>
                  <a:pt x="716444" y="1928237"/>
                  <a:pt x="720715" y="1910086"/>
                </a:cubicBezTo>
                <a:cubicBezTo>
                  <a:pt x="722316" y="1909552"/>
                  <a:pt x="723918" y="1909418"/>
                  <a:pt x="725520" y="1909685"/>
                </a:cubicBezTo>
                <a:close/>
                <a:moveTo>
                  <a:pt x="995388" y="1902878"/>
                </a:moveTo>
                <a:cubicBezTo>
                  <a:pt x="1007666" y="1901810"/>
                  <a:pt x="1020746" y="1906348"/>
                  <a:pt x="1034627" y="1916492"/>
                </a:cubicBezTo>
                <a:cubicBezTo>
                  <a:pt x="1029288" y="1918627"/>
                  <a:pt x="1017543" y="1926636"/>
                  <a:pt x="999391" y="1940516"/>
                </a:cubicBezTo>
                <a:cubicBezTo>
                  <a:pt x="988715" y="1949057"/>
                  <a:pt x="976435" y="1951727"/>
                  <a:pt x="962555" y="1948524"/>
                </a:cubicBezTo>
                <a:cubicBezTo>
                  <a:pt x="964690" y="1949591"/>
                  <a:pt x="966292" y="1954396"/>
                  <a:pt x="967360" y="1962938"/>
                </a:cubicBezTo>
                <a:cubicBezTo>
                  <a:pt x="968427" y="1970412"/>
                  <a:pt x="971097" y="1974149"/>
                  <a:pt x="975368" y="1974149"/>
                </a:cubicBezTo>
                <a:cubicBezTo>
                  <a:pt x="966826" y="1986962"/>
                  <a:pt x="957217" y="1992300"/>
                  <a:pt x="946539" y="1990165"/>
                </a:cubicBezTo>
                <a:cubicBezTo>
                  <a:pt x="931591" y="1988029"/>
                  <a:pt x="919312" y="1989631"/>
                  <a:pt x="909703" y="1994970"/>
                </a:cubicBezTo>
                <a:cubicBezTo>
                  <a:pt x="917177" y="1987496"/>
                  <a:pt x="925718" y="1975750"/>
                  <a:pt x="935328" y="1959735"/>
                </a:cubicBezTo>
                <a:cubicBezTo>
                  <a:pt x="947073" y="1941584"/>
                  <a:pt x="955615" y="1929305"/>
                  <a:pt x="960953" y="1922898"/>
                </a:cubicBezTo>
                <a:cubicBezTo>
                  <a:pt x="971631" y="1910619"/>
                  <a:pt x="983109" y="1903946"/>
                  <a:pt x="995388" y="1902878"/>
                </a:cubicBezTo>
                <a:close/>
                <a:moveTo>
                  <a:pt x="799193" y="1902077"/>
                </a:moveTo>
                <a:lnTo>
                  <a:pt x="799193" y="1922898"/>
                </a:lnTo>
                <a:cubicBezTo>
                  <a:pt x="797058" y="1922898"/>
                  <a:pt x="793855" y="1922898"/>
                  <a:pt x="789584" y="1922898"/>
                </a:cubicBezTo>
                <a:cubicBezTo>
                  <a:pt x="784245" y="1922898"/>
                  <a:pt x="780508" y="1922898"/>
                  <a:pt x="778372" y="1922898"/>
                </a:cubicBezTo>
                <a:cubicBezTo>
                  <a:pt x="771966" y="1921831"/>
                  <a:pt x="769830" y="1917560"/>
                  <a:pt x="771966" y="1910086"/>
                </a:cubicBezTo>
                <a:cubicBezTo>
                  <a:pt x="776237" y="1910086"/>
                  <a:pt x="780508" y="1908484"/>
                  <a:pt x="784779" y="1905281"/>
                </a:cubicBezTo>
                <a:cubicBezTo>
                  <a:pt x="790118" y="1903145"/>
                  <a:pt x="794922" y="1902077"/>
                  <a:pt x="799193" y="1902077"/>
                </a:cubicBezTo>
                <a:close/>
                <a:moveTo>
                  <a:pt x="1210801" y="1889265"/>
                </a:moveTo>
                <a:lnTo>
                  <a:pt x="1231622" y="1889265"/>
                </a:lnTo>
                <a:lnTo>
                  <a:pt x="1231622" y="1916492"/>
                </a:lnTo>
                <a:lnTo>
                  <a:pt x="1197988" y="1916492"/>
                </a:lnTo>
                <a:cubicBezTo>
                  <a:pt x="1199056" y="1913289"/>
                  <a:pt x="1201191" y="1908484"/>
                  <a:pt x="1204395" y="1902077"/>
                </a:cubicBezTo>
                <a:cubicBezTo>
                  <a:pt x="1207598" y="1896739"/>
                  <a:pt x="1209733" y="1892468"/>
                  <a:pt x="1210801" y="1889265"/>
                </a:cubicBezTo>
                <a:close/>
                <a:moveTo>
                  <a:pt x="599920" y="1882784"/>
                </a:moveTo>
                <a:cubicBezTo>
                  <a:pt x="622926" y="1884302"/>
                  <a:pt x="634897" y="1897673"/>
                  <a:pt x="635831" y="1922898"/>
                </a:cubicBezTo>
                <a:cubicBezTo>
                  <a:pt x="628357" y="1915424"/>
                  <a:pt x="620349" y="1913823"/>
                  <a:pt x="611807" y="1918094"/>
                </a:cubicBezTo>
                <a:cubicBezTo>
                  <a:pt x="600062" y="1925568"/>
                  <a:pt x="592588" y="1929305"/>
                  <a:pt x="589385" y="1929305"/>
                </a:cubicBezTo>
                <a:cubicBezTo>
                  <a:pt x="590453" y="1902611"/>
                  <a:pt x="590453" y="1887130"/>
                  <a:pt x="589385" y="1882859"/>
                </a:cubicBezTo>
                <a:cubicBezTo>
                  <a:pt x="593122" y="1882592"/>
                  <a:pt x="596634" y="1882567"/>
                  <a:pt x="599920" y="1882784"/>
                </a:cubicBezTo>
                <a:close/>
                <a:moveTo>
                  <a:pt x="936930" y="1876452"/>
                </a:moveTo>
                <a:cubicBezTo>
                  <a:pt x="933726" y="1875385"/>
                  <a:pt x="944404" y="1879656"/>
                  <a:pt x="968961" y="1889265"/>
                </a:cubicBezTo>
                <a:cubicBezTo>
                  <a:pt x="970029" y="1896739"/>
                  <a:pt x="964690" y="1902077"/>
                  <a:pt x="952946" y="1905281"/>
                </a:cubicBezTo>
                <a:cubicBezTo>
                  <a:pt x="942268" y="1909552"/>
                  <a:pt x="939065" y="1917560"/>
                  <a:pt x="943336" y="1929305"/>
                </a:cubicBezTo>
                <a:cubicBezTo>
                  <a:pt x="932659" y="1926102"/>
                  <a:pt x="928922" y="1919695"/>
                  <a:pt x="932125" y="1910086"/>
                </a:cubicBezTo>
                <a:cubicBezTo>
                  <a:pt x="936396" y="1894069"/>
                  <a:pt x="937997" y="1882859"/>
                  <a:pt x="936930" y="1876452"/>
                </a:cubicBezTo>
                <a:close/>
                <a:moveTo>
                  <a:pt x="1034627" y="1870046"/>
                </a:moveTo>
                <a:cubicBezTo>
                  <a:pt x="1036762" y="1870046"/>
                  <a:pt x="1040499" y="1871114"/>
                  <a:pt x="1045837" y="1873249"/>
                </a:cubicBezTo>
                <a:cubicBezTo>
                  <a:pt x="1051176" y="1874317"/>
                  <a:pt x="1055447" y="1875385"/>
                  <a:pt x="1058650" y="1876452"/>
                </a:cubicBezTo>
                <a:cubicBezTo>
                  <a:pt x="1060786" y="1876719"/>
                  <a:pt x="1062688" y="1876652"/>
                  <a:pt x="1064356" y="1876252"/>
                </a:cubicBezTo>
                <a:lnTo>
                  <a:pt x="1068040" y="1874367"/>
                </a:lnTo>
                <a:lnTo>
                  <a:pt x="1068860" y="1880456"/>
                </a:lnTo>
                <a:cubicBezTo>
                  <a:pt x="1069795" y="1884727"/>
                  <a:pt x="1071196" y="1889799"/>
                  <a:pt x="1073065" y="1895671"/>
                </a:cubicBezTo>
                <a:cubicBezTo>
                  <a:pt x="1044236" y="1896739"/>
                  <a:pt x="1031424" y="1888197"/>
                  <a:pt x="1034627" y="1870046"/>
                </a:cubicBezTo>
                <a:close/>
                <a:moveTo>
                  <a:pt x="1073065" y="1863639"/>
                </a:moveTo>
                <a:cubicBezTo>
                  <a:pt x="1072531" y="1868444"/>
                  <a:pt x="1071063" y="1871914"/>
                  <a:pt x="1068661" y="1874050"/>
                </a:cubicBezTo>
                <a:lnTo>
                  <a:pt x="1068040" y="1874367"/>
                </a:lnTo>
                <a:lnTo>
                  <a:pt x="1067459" y="1870046"/>
                </a:lnTo>
                <a:cubicBezTo>
                  <a:pt x="1067459" y="1864707"/>
                  <a:pt x="1069328" y="1862572"/>
                  <a:pt x="1073065" y="1863639"/>
                </a:cubicBezTo>
                <a:close/>
                <a:moveTo>
                  <a:pt x="619623" y="1861356"/>
                </a:moveTo>
                <a:lnTo>
                  <a:pt x="615335" y="1865141"/>
                </a:lnTo>
                <a:cubicBezTo>
                  <a:pt x="606577" y="1872148"/>
                  <a:pt x="602197" y="1871647"/>
                  <a:pt x="602197" y="1863639"/>
                </a:cubicBezTo>
                <a:cubicBezTo>
                  <a:pt x="606468" y="1863639"/>
                  <a:pt x="610873" y="1863239"/>
                  <a:pt x="615411" y="1862438"/>
                </a:cubicBezTo>
                <a:close/>
                <a:moveTo>
                  <a:pt x="1000993" y="1850827"/>
                </a:moveTo>
                <a:cubicBezTo>
                  <a:pt x="1009535" y="1856166"/>
                  <a:pt x="1010603" y="1863105"/>
                  <a:pt x="1004196" y="1871647"/>
                </a:cubicBezTo>
                <a:cubicBezTo>
                  <a:pt x="993519" y="1883393"/>
                  <a:pt x="988181" y="1889265"/>
                  <a:pt x="988181" y="1889265"/>
                </a:cubicBezTo>
                <a:cubicBezTo>
                  <a:pt x="981774" y="1886062"/>
                  <a:pt x="981774" y="1880189"/>
                  <a:pt x="988181" y="1871647"/>
                </a:cubicBezTo>
                <a:cubicBezTo>
                  <a:pt x="997790" y="1860970"/>
                  <a:pt x="1002061" y="1854030"/>
                  <a:pt x="1000993" y="1850827"/>
                </a:cubicBezTo>
                <a:close/>
                <a:moveTo>
                  <a:pt x="1168759" y="1843620"/>
                </a:moveTo>
                <a:cubicBezTo>
                  <a:pt x="1177568" y="1843620"/>
                  <a:pt x="1185176" y="1846022"/>
                  <a:pt x="1191582" y="1850827"/>
                </a:cubicBezTo>
                <a:cubicBezTo>
                  <a:pt x="1188379" y="1862572"/>
                  <a:pt x="1182507" y="1867910"/>
                  <a:pt x="1173965" y="1866843"/>
                </a:cubicBezTo>
                <a:cubicBezTo>
                  <a:pt x="1164355" y="1865775"/>
                  <a:pt x="1159550" y="1858301"/>
                  <a:pt x="1159550" y="1844421"/>
                </a:cubicBezTo>
                <a:cubicBezTo>
                  <a:pt x="1162753" y="1843887"/>
                  <a:pt x="1165823" y="1843620"/>
                  <a:pt x="1168759" y="1843620"/>
                </a:cubicBezTo>
                <a:close/>
                <a:moveTo>
                  <a:pt x="1289279" y="1838014"/>
                </a:moveTo>
                <a:lnTo>
                  <a:pt x="1310100" y="1838014"/>
                </a:lnTo>
                <a:cubicBezTo>
                  <a:pt x="1309032" y="1836946"/>
                  <a:pt x="1306897" y="1845488"/>
                  <a:pt x="1303694" y="1863639"/>
                </a:cubicBezTo>
                <a:cubicBezTo>
                  <a:pt x="1293016" y="1862572"/>
                  <a:pt x="1288211" y="1854030"/>
                  <a:pt x="1289279" y="1838014"/>
                </a:cubicBezTo>
                <a:close/>
                <a:moveTo>
                  <a:pt x="458055" y="1836413"/>
                </a:moveTo>
                <a:cubicBezTo>
                  <a:pt x="469800" y="1837480"/>
                  <a:pt x="476206" y="1838014"/>
                  <a:pt x="477273" y="1838014"/>
                </a:cubicBezTo>
                <a:cubicBezTo>
                  <a:pt x="476206" y="1841217"/>
                  <a:pt x="474070" y="1845488"/>
                  <a:pt x="470868" y="1850827"/>
                </a:cubicBezTo>
                <a:cubicBezTo>
                  <a:pt x="467664" y="1856166"/>
                  <a:pt x="465529" y="1860436"/>
                  <a:pt x="464461" y="1863639"/>
                </a:cubicBezTo>
                <a:cubicBezTo>
                  <a:pt x="459122" y="1864707"/>
                  <a:pt x="455385" y="1861504"/>
                  <a:pt x="453250" y="1854030"/>
                </a:cubicBezTo>
                <a:cubicBezTo>
                  <a:pt x="452182" y="1847624"/>
                  <a:pt x="449513" y="1844421"/>
                  <a:pt x="445242" y="1844421"/>
                </a:cubicBezTo>
                <a:cubicBezTo>
                  <a:pt x="445242" y="1839082"/>
                  <a:pt x="449513" y="1836413"/>
                  <a:pt x="458055" y="1836413"/>
                </a:cubicBezTo>
                <a:close/>
                <a:moveTo>
                  <a:pt x="771566" y="1820797"/>
                </a:moveTo>
                <a:cubicBezTo>
                  <a:pt x="776637" y="1819996"/>
                  <a:pt x="781576" y="1820930"/>
                  <a:pt x="786381" y="1823600"/>
                </a:cubicBezTo>
                <a:cubicBezTo>
                  <a:pt x="783177" y="1855631"/>
                  <a:pt x="781576" y="1873249"/>
                  <a:pt x="781576" y="1876452"/>
                </a:cubicBezTo>
                <a:cubicBezTo>
                  <a:pt x="776237" y="1894604"/>
                  <a:pt x="764492" y="1905815"/>
                  <a:pt x="746341" y="1910086"/>
                </a:cubicBezTo>
                <a:cubicBezTo>
                  <a:pt x="746341" y="1903679"/>
                  <a:pt x="744739" y="1897273"/>
                  <a:pt x="741536" y="1890867"/>
                </a:cubicBezTo>
                <a:cubicBezTo>
                  <a:pt x="736197" y="1884460"/>
                  <a:pt x="733528" y="1879656"/>
                  <a:pt x="733528" y="1876452"/>
                </a:cubicBezTo>
                <a:cubicBezTo>
                  <a:pt x="733528" y="1876452"/>
                  <a:pt x="731392" y="1883393"/>
                  <a:pt x="727121" y="1897273"/>
                </a:cubicBezTo>
                <a:cubicBezTo>
                  <a:pt x="726054" y="1900476"/>
                  <a:pt x="721783" y="1902077"/>
                  <a:pt x="714309" y="1902077"/>
                </a:cubicBezTo>
                <a:cubicBezTo>
                  <a:pt x="711106" y="1902077"/>
                  <a:pt x="708970" y="1895671"/>
                  <a:pt x="707903" y="1882859"/>
                </a:cubicBezTo>
                <a:cubicBezTo>
                  <a:pt x="704699" y="1892468"/>
                  <a:pt x="695624" y="1895671"/>
                  <a:pt x="680675" y="1892468"/>
                </a:cubicBezTo>
                <a:cubicBezTo>
                  <a:pt x="666795" y="1890333"/>
                  <a:pt x="660389" y="1896206"/>
                  <a:pt x="661456" y="1910086"/>
                </a:cubicBezTo>
                <a:cubicBezTo>
                  <a:pt x="655050" y="1900476"/>
                  <a:pt x="653448" y="1891935"/>
                  <a:pt x="656652" y="1884460"/>
                </a:cubicBezTo>
                <a:cubicBezTo>
                  <a:pt x="664126" y="1864173"/>
                  <a:pt x="667863" y="1855098"/>
                  <a:pt x="667863" y="1857233"/>
                </a:cubicBezTo>
                <a:cubicBezTo>
                  <a:pt x="669998" y="1857233"/>
                  <a:pt x="672134" y="1865775"/>
                  <a:pt x="674269" y="1882859"/>
                </a:cubicBezTo>
                <a:cubicBezTo>
                  <a:pt x="678540" y="1882859"/>
                  <a:pt x="685480" y="1881257"/>
                  <a:pt x="695090" y="1878054"/>
                </a:cubicBezTo>
                <a:cubicBezTo>
                  <a:pt x="706835" y="1874851"/>
                  <a:pt x="715376" y="1872715"/>
                  <a:pt x="720715" y="1871647"/>
                </a:cubicBezTo>
                <a:cubicBezTo>
                  <a:pt x="742070" y="1868444"/>
                  <a:pt x="754883" y="1872181"/>
                  <a:pt x="759153" y="1882859"/>
                </a:cubicBezTo>
                <a:cubicBezTo>
                  <a:pt x="764492" y="1883926"/>
                  <a:pt x="765026" y="1880189"/>
                  <a:pt x="760755" y="1871647"/>
                </a:cubicBezTo>
                <a:cubicBezTo>
                  <a:pt x="757551" y="1864173"/>
                  <a:pt x="761288" y="1861504"/>
                  <a:pt x="771966" y="1863639"/>
                </a:cubicBezTo>
                <a:cubicBezTo>
                  <a:pt x="770898" y="1852963"/>
                  <a:pt x="763958" y="1848692"/>
                  <a:pt x="751146" y="1850827"/>
                </a:cubicBezTo>
                <a:cubicBezTo>
                  <a:pt x="737265" y="1854030"/>
                  <a:pt x="729257" y="1854030"/>
                  <a:pt x="727121" y="1850827"/>
                </a:cubicBezTo>
                <a:cubicBezTo>
                  <a:pt x="729257" y="1849759"/>
                  <a:pt x="738867" y="1842285"/>
                  <a:pt x="755950" y="1828404"/>
                </a:cubicBezTo>
                <a:cubicBezTo>
                  <a:pt x="761288" y="1824134"/>
                  <a:pt x="766494" y="1821598"/>
                  <a:pt x="771566" y="1820797"/>
                </a:cubicBezTo>
                <a:close/>
                <a:moveTo>
                  <a:pt x="1354945" y="1804381"/>
                </a:moveTo>
                <a:cubicBezTo>
                  <a:pt x="1377366" y="1805449"/>
                  <a:pt x="1388578" y="1811855"/>
                  <a:pt x="1388578" y="1823600"/>
                </a:cubicBezTo>
                <a:cubicBezTo>
                  <a:pt x="1364020" y="1825735"/>
                  <a:pt x="1352809" y="1819329"/>
                  <a:pt x="1354945" y="1804381"/>
                </a:cubicBezTo>
                <a:close/>
                <a:moveTo>
                  <a:pt x="615010" y="1804381"/>
                </a:moveTo>
                <a:cubicBezTo>
                  <a:pt x="620349" y="1805449"/>
                  <a:pt x="627289" y="1809186"/>
                  <a:pt x="635831" y="1815592"/>
                </a:cubicBezTo>
                <a:cubicBezTo>
                  <a:pt x="644373" y="1821998"/>
                  <a:pt x="652914" y="1824667"/>
                  <a:pt x="661456" y="1823600"/>
                </a:cubicBezTo>
                <a:cubicBezTo>
                  <a:pt x="659321" y="1831074"/>
                  <a:pt x="658253" y="1837480"/>
                  <a:pt x="658253" y="1842819"/>
                </a:cubicBezTo>
                <a:cubicBezTo>
                  <a:pt x="658253" y="1847090"/>
                  <a:pt x="657185" y="1851895"/>
                  <a:pt x="655050" y="1857233"/>
                </a:cubicBezTo>
                <a:cubicBezTo>
                  <a:pt x="645440" y="1855098"/>
                  <a:pt x="636898" y="1855631"/>
                  <a:pt x="629425" y="1858834"/>
                </a:cubicBezTo>
                <a:lnTo>
                  <a:pt x="619623" y="1861356"/>
                </a:lnTo>
                <a:lnTo>
                  <a:pt x="621117" y="1860036"/>
                </a:lnTo>
                <a:cubicBezTo>
                  <a:pt x="625321" y="1856032"/>
                  <a:pt x="630226" y="1850827"/>
                  <a:pt x="635831" y="1844421"/>
                </a:cubicBezTo>
                <a:cubicBezTo>
                  <a:pt x="634763" y="1838014"/>
                  <a:pt x="631560" y="1831074"/>
                  <a:pt x="626222" y="1823600"/>
                </a:cubicBezTo>
                <a:cubicBezTo>
                  <a:pt x="619815" y="1816126"/>
                  <a:pt x="616078" y="1809720"/>
                  <a:pt x="615010" y="1804381"/>
                </a:cubicBezTo>
                <a:close/>
                <a:moveTo>
                  <a:pt x="715723" y="1802301"/>
                </a:moveTo>
                <a:lnTo>
                  <a:pt x="720715" y="1804381"/>
                </a:lnTo>
                <a:cubicBezTo>
                  <a:pt x="719647" y="1807584"/>
                  <a:pt x="718045" y="1807050"/>
                  <a:pt x="715910" y="1802779"/>
                </a:cubicBezTo>
                <a:close/>
                <a:moveTo>
                  <a:pt x="578975" y="1785162"/>
                </a:moveTo>
                <a:cubicBezTo>
                  <a:pt x="582712" y="1784628"/>
                  <a:pt x="586182" y="1784628"/>
                  <a:pt x="589385" y="1785162"/>
                </a:cubicBezTo>
                <a:cubicBezTo>
                  <a:pt x="575504" y="1796907"/>
                  <a:pt x="568564" y="1805983"/>
                  <a:pt x="568564" y="1812389"/>
                </a:cubicBezTo>
                <a:cubicBezTo>
                  <a:pt x="568564" y="1816660"/>
                  <a:pt x="573369" y="1827337"/>
                  <a:pt x="582979" y="1844421"/>
                </a:cubicBezTo>
                <a:cubicBezTo>
                  <a:pt x="569098" y="1845488"/>
                  <a:pt x="559488" y="1839616"/>
                  <a:pt x="554150" y="1826803"/>
                </a:cubicBezTo>
                <a:cubicBezTo>
                  <a:pt x="553082" y="1823600"/>
                  <a:pt x="551481" y="1817727"/>
                  <a:pt x="549345" y="1809186"/>
                </a:cubicBezTo>
                <a:cubicBezTo>
                  <a:pt x="547210" y="1800644"/>
                  <a:pt x="545074" y="1794771"/>
                  <a:pt x="542939" y="1791568"/>
                </a:cubicBezTo>
                <a:cubicBezTo>
                  <a:pt x="551481" y="1793704"/>
                  <a:pt x="559488" y="1792636"/>
                  <a:pt x="566962" y="1788365"/>
                </a:cubicBezTo>
                <a:cubicBezTo>
                  <a:pt x="571233" y="1786763"/>
                  <a:pt x="575238" y="1785695"/>
                  <a:pt x="578975" y="1785162"/>
                </a:cubicBezTo>
                <a:close/>
                <a:moveTo>
                  <a:pt x="426023" y="1778755"/>
                </a:moveTo>
                <a:lnTo>
                  <a:pt x="445242" y="1778755"/>
                </a:lnTo>
                <a:cubicBezTo>
                  <a:pt x="446309" y="1786229"/>
                  <a:pt x="444174" y="1790500"/>
                  <a:pt x="438835" y="1791568"/>
                </a:cubicBezTo>
                <a:cubicBezTo>
                  <a:pt x="438835" y="1794771"/>
                  <a:pt x="445242" y="1796907"/>
                  <a:pt x="458055" y="1797974"/>
                </a:cubicBezTo>
                <a:lnTo>
                  <a:pt x="458055" y="1810787"/>
                </a:lnTo>
                <a:cubicBezTo>
                  <a:pt x="454851" y="1809720"/>
                  <a:pt x="452716" y="1811855"/>
                  <a:pt x="451648" y="1817193"/>
                </a:cubicBezTo>
                <a:cubicBezTo>
                  <a:pt x="437768" y="1808652"/>
                  <a:pt x="429226" y="1795839"/>
                  <a:pt x="426023" y="1778755"/>
                </a:cubicBezTo>
                <a:close/>
                <a:moveTo>
                  <a:pt x="1539127" y="1765943"/>
                </a:moveTo>
                <a:cubicBezTo>
                  <a:pt x="1551940" y="1771282"/>
                  <a:pt x="1558346" y="1784094"/>
                  <a:pt x="1558346" y="1804381"/>
                </a:cubicBezTo>
                <a:cubicBezTo>
                  <a:pt x="1551940" y="1805449"/>
                  <a:pt x="1546067" y="1802245"/>
                  <a:pt x="1540729" y="1794771"/>
                </a:cubicBezTo>
                <a:cubicBezTo>
                  <a:pt x="1536458" y="1788365"/>
                  <a:pt x="1531119" y="1785162"/>
                  <a:pt x="1524712" y="1785162"/>
                </a:cubicBezTo>
                <a:cubicBezTo>
                  <a:pt x="1525780" y="1781958"/>
                  <a:pt x="1528449" y="1778755"/>
                  <a:pt x="1532720" y="1775552"/>
                </a:cubicBezTo>
                <a:cubicBezTo>
                  <a:pt x="1535924" y="1772349"/>
                  <a:pt x="1538059" y="1769146"/>
                  <a:pt x="1539127" y="1765943"/>
                </a:cubicBezTo>
                <a:close/>
                <a:moveTo>
                  <a:pt x="1420609" y="1765943"/>
                </a:moveTo>
                <a:lnTo>
                  <a:pt x="1439828" y="1765943"/>
                </a:lnTo>
                <a:cubicBezTo>
                  <a:pt x="1434490" y="1781958"/>
                  <a:pt x="1435558" y="1793704"/>
                  <a:pt x="1443031" y="1801178"/>
                </a:cubicBezTo>
                <a:cubicBezTo>
                  <a:pt x="1459047" y="1817193"/>
                  <a:pt x="1467056" y="1824667"/>
                  <a:pt x="1467056" y="1823600"/>
                </a:cubicBezTo>
                <a:cubicBezTo>
                  <a:pt x="1468123" y="1838548"/>
                  <a:pt x="1461183" y="1847090"/>
                  <a:pt x="1446235" y="1849226"/>
                </a:cubicBezTo>
                <a:cubicBezTo>
                  <a:pt x="1431287" y="1851361"/>
                  <a:pt x="1420609" y="1847624"/>
                  <a:pt x="1414203" y="1838014"/>
                </a:cubicBezTo>
                <a:cubicBezTo>
                  <a:pt x="1413135" y="1828404"/>
                  <a:pt x="1419542" y="1819329"/>
                  <a:pt x="1433422" y="1810787"/>
                </a:cubicBezTo>
                <a:cubicBezTo>
                  <a:pt x="1425948" y="1805449"/>
                  <a:pt x="1422211" y="1799576"/>
                  <a:pt x="1422211" y="1793170"/>
                </a:cubicBezTo>
                <a:cubicBezTo>
                  <a:pt x="1422211" y="1779289"/>
                  <a:pt x="1421677" y="1770214"/>
                  <a:pt x="1420609" y="1765943"/>
                </a:cubicBezTo>
                <a:close/>
                <a:moveTo>
                  <a:pt x="504501" y="1765943"/>
                </a:moveTo>
                <a:lnTo>
                  <a:pt x="523720" y="1765943"/>
                </a:lnTo>
                <a:cubicBezTo>
                  <a:pt x="525855" y="1785162"/>
                  <a:pt x="519449" y="1793704"/>
                  <a:pt x="504501" y="1791568"/>
                </a:cubicBezTo>
                <a:close/>
                <a:moveTo>
                  <a:pt x="1524712" y="1725903"/>
                </a:moveTo>
                <a:cubicBezTo>
                  <a:pt x="1548203" y="1726971"/>
                  <a:pt x="1559414" y="1733377"/>
                  <a:pt x="1558346" y="1745122"/>
                </a:cubicBezTo>
                <a:cubicBezTo>
                  <a:pt x="1559414" y="1746190"/>
                  <a:pt x="1551940" y="1744588"/>
                  <a:pt x="1535924" y="1740317"/>
                </a:cubicBezTo>
                <a:cubicBezTo>
                  <a:pt x="1528449" y="1739249"/>
                  <a:pt x="1524712" y="1734445"/>
                  <a:pt x="1524712" y="1725903"/>
                </a:cubicBezTo>
                <a:close/>
                <a:moveTo>
                  <a:pt x="1433422" y="1693871"/>
                </a:moveTo>
                <a:cubicBezTo>
                  <a:pt x="1443031" y="1693871"/>
                  <a:pt x="1446235" y="1698143"/>
                  <a:pt x="1443031" y="1706684"/>
                </a:cubicBezTo>
                <a:cubicBezTo>
                  <a:pt x="1439828" y="1716293"/>
                  <a:pt x="1443565" y="1720564"/>
                  <a:pt x="1454243" y="1719497"/>
                </a:cubicBezTo>
                <a:cubicBezTo>
                  <a:pt x="1444633" y="1734445"/>
                  <a:pt x="1437159" y="1736046"/>
                  <a:pt x="1431821" y="1724302"/>
                </a:cubicBezTo>
                <a:cubicBezTo>
                  <a:pt x="1425414" y="1712556"/>
                  <a:pt x="1425948" y="1702413"/>
                  <a:pt x="1433422" y="1693871"/>
                </a:cubicBezTo>
                <a:close/>
                <a:moveTo>
                  <a:pt x="301099" y="1634612"/>
                </a:moveTo>
                <a:cubicBezTo>
                  <a:pt x="314979" y="1634612"/>
                  <a:pt x="318716" y="1641553"/>
                  <a:pt x="312310" y="1655433"/>
                </a:cubicBezTo>
                <a:cubicBezTo>
                  <a:pt x="305904" y="1670381"/>
                  <a:pt x="297896" y="1676254"/>
                  <a:pt x="288286" y="1673051"/>
                </a:cubicBezTo>
                <a:cubicBezTo>
                  <a:pt x="289354" y="1668780"/>
                  <a:pt x="287752" y="1663975"/>
                  <a:pt x="283481" y="1658636"/>
                </a:cubicBezTo>
                <a:cubicBezTo>
                  <a:pt x="280278" y="1653298"/>
                  <a:pt x="279744" y="1647425"/>
                  <a:pt x="281880" y="1641019"/>
                </a:cubicBezTo>
                <a:cubicBezTo>
                  <a:pt x="289354" y="1638883"/>
                  <a:pt x="293625" y="1645290"/>
                  <a:pt x="294693" y="1660238"/>
                </a:cubicBezTo>
                <a:cubicBezTo>
                  <a:pt x="296828" y="1660238"/>
                  <a:pt x="298964" y="1651696"/>
                  <a:pt x="301099" y="1634612"/>
                </a:cubicBezTo>
                <a:close/>
                <a:moveTo>
                  <a:pt x="288286" y="1575353"/>
                </a:moveTo>
                <a:cubicBezTo>
                  <a:pt x="288286" y="1587099"/>
                  <a:pt x="277075" y="1593505"/>
                  <a:pt x="254653" y="1594573"/>
                </a:cubicBezTo>
                <a:cubicBezTo>
                  <a:pt x="254653" y="1587099"/>
                  <a:pt x="258390" y="1582294"/>
                  <a:pt x="265864" y="1580158"/>
                </a:cubicBezTo>
                <a:cubicBezTo>
                  <a:pt x="281880" y="1576955"/>
                  <a:pt x="289354" y="1575353"/>
                  <a:pt x="288286" y="1575353"/>
                </a:cubicBezTo>
                <a:close/>
                <a:moveTo>
                  <a:pt x="137737" y="1556135"/>
                </a:moveTo>
                <a:cubicBezTo>
                  <a:pt x="138805" y="1558270"/>
                  <a:pt x="142542" y="1562007"/>
                  <a:pt x="148948" y="1567346"/>
                </a:cubicBezTo>
                <a:cubicBezTo>
                  <a:pt x="155354" y="1570549"/>
                  <a:pt x="158023" y="1575353"/>
                  <a:pt x="156956" y="1581760"/>
                </a:cubicBezTo>
                <a:cubicBezTo>
                  <a:pt x="146279" y="1584963"/>
                  <a:pt x="138271" y="1582828"/>
                  <a:pt x="132932" y="1575353"/>
                </a:cubicBezTo>
                <a:cubicBezTo>
                  <a:pt x="129729" y="1568948"/>
                  <a:pt x="131331" y="1562541"/>
                  <a:pt x="137737" y="1556135"/>
                </a:cubicBezTo>
                <a:close/>
                <a:moveTo>
                  <a:pt x="1734921" y="1491270"/>
                </a:moveTo>
                <a:cubicBezTo>
                  <a:pt x="1736790" y="1491538"/>
                  <a:pt x="1738792" y="1492338"/>
                  <a:pt x="1740927" y="1493672"/>
                </a:cubicBezTo>
                <a:cubicBezTo>
                  <a:pt x="1743063" y="1494741"/>
                  <a:pt x="1746266" y="1497409"/>
                  <a:pt x="1750537" y="1501680"/>
                </a:cubicBezTo>
                <a:cubicBezTo>
                  <a:pt x="1755875" y="1505951"/>
                  <a:pt x="1759612" y="1508621"/>
                  <a:pt x="1761747" y="1509689"/>
                </a:cubicBezTo>
                <a:cubicBezTo>
                  <a:pt x="1756409" y="1518230"/>
                  <a:pt x="1750003" y="1519298"/>
                  <a:pt x="1742529" y="1512892"/>
                </a:cubicBezTo>
                <a:cubicBezTo>
                  <a:pt x="1732919" y="1505418"/>
                  <a:pt x="1725979" y="1502214"/>
                  <a:pt x="1721708" y="1503282"/>
                </a:cubicBezTo>
                <a:cubicBezTo>
                  <a:pt x="1724911" y="1494473"/>
                  <a:pt x="1729315" y="1490469"/>
                  <a:pt x="1734921" y="1491270"/>
                </a:cubicBezTo>
                <a:close/>
                <a:moveTo>
                  <a:pt x="1801718" y="1233610"/>
                </a:moveTo>
                <a:lnTo>
                  <a:pt x="1793898" y="1254976"/>
                </a:lnTo>
                <a:lnTo>
                  <a:pt x="1806592" y="1248629"/>
                </a:lnTo>
                <a:cubicBezTo>
                  <a:pt x="1807126" y="1243291"/>
                  <a:pt x="1806325" y="1238887"/>
                  <a:pt x="1804190" y="1235417"/>
                </a:cubicBezTo>
                <a:close/>
                <a:moveTo>
                  <a:pt x="25626" y="691277"/>
                </a:moveTo>
                <a:cubicBezTo>
                  <a:pt x="28828" y="711564"/>
                  <a:pt x="20287" y="720640"/>
                  <a:pt x="0" y="718504"/>
                </a:cubicBezTo>
                <a:cubicBezTo>
                  <a:pt x="1068" y="701420"/>
                  <a:pt x="9610" y="692344"/>
                  <a:pt x="25626" y="691277"/>
                </a:cubicBezTo>
                <a:close/>
                <a:moveTo>
                  <a:pt x="52853" y="672058"/>
                </a:moveTo>
                <a:lnTo>
                  <a:pt x="52595" y="673338"/>
                </a:lnTo>
                <a:lnTo>
                  <a:pt x="52152" y="672658"/>
                </a:lnTo>
                <a:cubicBezTo>
                  <a:pt x="51551" y="671458"/>
                  <a:pt x="51785" y="671257"/>
                  <a:pt x="52853" y="672058"/>
                </a:cubicBezTo>
                <a:close/>
                <a:moveTo>
                  <a:pt x="1822908" y="501489"/>
                </a:moveTo>
                <a:cubicBezTo>
                  <a:pt x="1832317" y="501489"/>
                  <a:pt x="1840226" y="503891"/>
                  <a:pt x="1846632" y="508696"/>
                </a:cubicBezTo>
                <a:cubicBezTo>
                  <a:pt x="1843428" y="516170"/>
                  <a:pt x="1837023" y="519907"/>
                  <a:pt x="1827413" y="519907"/>
                </a:cubicBezTo>
                <a:cubicBezTo>
                  <a:pt x="1817803" y="518840"/>
                  <a:pt x="1812998" y="512967"/>
                  <a:pt x="1812998" y="502289"/>
                </a:cubicBezTo>
                <a:cubicBezTo>
                  <a:pt x="1816469" y="501756"/>
                  <a:pt x="1819772" y="501489"/>
                  <a:pt x="1822908" y="501489"/>
                </a:cubicBezTo>
                <a:close/>
                <a:moveTo>
                  <a:pt x="1878664" y="462250"/>
                </a:moveTo>
                <a:lnTo>
                  <a:pt x="1891476" y="462250"/>
                </a:lnTo>
                <a:cubicBezTo>
                  <a:pt x="1886137" y="482536"/>
                  <a:pt x="1877596" y="493748"/>
                  <a:pt x="1865851" y="495883"/>
                </a:cubicBezTo>
                <a:cubicBezTo>
                  <a:pt x="1864783" y="487341"/>
                  <a:pt x="1869054" y="482536"/>
                  <a:pt x="1878664" y="481469"/>
                </a:cubicBezTo>
                <a:cubicBezTo>
                  <a:pt x="1879731" y="475063"/>
                  <a:pt x="1877596" y="470792"/>
                  <a:pt x="1872258" y="468656"/>
                </a:cubicBezTo>
                <a:cubicBezTo>
                  <a:pt x="1871190" y="465453"/>
                  <a:pt x="1873325" y="463318"/>
                  <a:pt x="1878664" y="462250"/>
                </a:cubicBezTo>
                <a:close/>
                <a:moveTo>
                  <a:pt x="1878264" y="266456"/>
                </a:moveTo>
                <a:cubicBezTo>
                  <a:pt x="1880131" y="266723"/>
                  <a:pt x="1881867" y="267390"/>
                  <a:pt x="1883468" y="268458"/>
                </a:cubicBezTo>
                <a:cubicBezTo>
                  <a:pt x="1886671" y="270593"/>
                  <a:pt x="1889341" y="272195"/>
                  <a:pt x="1891476" y="273263"/>
                </a:cubicBezTo>
                <a:cubicBezTo>
                  <a:pt x="1878664" y="297820"/>
                  <a:pt x="1870122" y="310633"/>
                  <a:pt x="1865851" y="311701"/>
                </a:cubicBezTo>
                <a:cubicBezTo>
                  <a:pt x="1869054" y="303159"/>
                  <a:pt x="1870656" y="295151"/>
                  <a:pt x="1870656" y="287676"/>
                </a:cubicBezTo>
                <a:cubicBezTo>
                  <a:pt x="1869588" y="280203"/>
                  <a:pt x="1870122" y="273263"/>
                  <a:pt x="1872258" y="266856"/>
                </a:cubicBezTo>
                <a:cubicBezTo>
                  <a:pt x="1874393" y="266322"/>
                  <a:pt x="1876395" y="266189"/>
                  <a:pt x="1878264" y="266456"/>
                </a:cubicBezTo>
                <a:close/>
                <a:moveTo>
                  <a:pt x="945738" y="0"/>
                </a:moveTo>
                <a:cubicBezTo>
                  <a:pt x="1450747" y="0"/>
                  <a:pt x="1860138" y="409391"/>
                  <a:pt x="1860138" y="914400"/>
                </a:cubicBezTo>
                <a:cubicBezTo>
                  <a:pt x="1860138" y="1009089"/>
                  <a:pt x="1845745" y="1100417"/>
                  <a:pt x="1819028" y="1186315"/>
                </a:cubicBezTo>
                <a:lnTo>
                  <a:pt x="1806344" y="1220971"/>
                </a:lnTo>
                <a:lnTo>
                  <a:pt x="1809795" y="1221403"/>
                </a:lnTo>
                <a:cubicBezTo>
                  <a:pt x="1817269" y="1222470"/>
                  <a:pt x="1823142" y="1224606"/>
                  <a:pt x="1827413" y="1227809"/>
                </a:cubicBezTo>
                <a:cubicBezTo>
                  <a:pt x="1826879" y="1239020"/>
                  <a:pt x="1823809" y="1246894"/>
                  <a:pt x="1818204" y="1251432"/>
                </a:cubicBezTo>
                <a:lnTo>
                  <a:pt x="1793882" y="1255021"/>
                </a:lnTo>
                <a:lnTo>
                  <a:pt x="1788280" y="1270326"/>
                </a:lnTo>
                <a:lnTo>
                  <a:pt x="1764166" y="1320383"/>
                </a:lnTo>
                <a:lnTo>
                  <a:pt x="1776963" y="1318699"/>
                </a:lnTo>
                <a:cubicBezTo>
                  <a:pt x="1780166" y="1316297"/>
                  <a:pt x="1781501" y="1312159"/>
                  <a:pt x="1780967" y="1306287"/>
                </a:cubicBezTo>
                <a:cubicBezTo>
                  <a:pt x="1794847" y="1315896"/>
                  <a:pt x="1801253" y="1320701"/>
                  <a:pt x="1800186" y="1320701"/>
                </a:cubicBezTo>
                <a:cubicBezTo>
                  <a:pt x="1799118" y="1324972"/>
                  <a:pt x="1796983" y="1328176"/>
                  <a:pt x="1793780" y="1330310"/>
                </a:cubicBezTo>
                <a:cubicBezTo>
                  <a:pt x="1790576" y="1332446"/>
                  <a:pt x="1788441" y="1331379"/>
                  <a:pt x="1787373" y="1327107"/>
                </a:cubicBezTo>
                <a:cubicBezTo>
                  <a:pt x="1782035" y="1330310"/>
                  <a:pt x="1777764" y="1336717"/>
                  <a:pt x="1774560" y="1346326"/>
                </a:cubicBezTo>
                <a:lnTo>
                  <a:pt x="1762901" y="1323009"/>
                </a:lnTo>
                <a:lnTo>
                  <a:pt x="1749775" y="1350257"/>
                </a:lnTo>
                <a:cubicBezTo>
                  <a:pt x="1651238" y="1531647"/>
                  <a:pt x="1493109" y="1675967"/>
                  <a:pt x="1301664" y="1756942"/>
                </a:cubicBezTo>
                <a:lnTo>
                  <a:pt x="1267484" y="1767552"/>
                </a:lnTo>
                <a:lnTo>
                  <a:pt x="1275666" y="1780357"/>
                </a:lnTo>
                <a:cubicBezTo>
                  <a:pt x="1278335" y="1790500"/>
                  <a:pt x="1277534" y="1801178"/>
                  <a:pt x="1273264" y="1812389"/>
                </a:cubicBezTo>
                <a:cubicBezTo>
                  <a:pt x="1265789" y="1833743"/>
                  <a:pt x="1249239" y="1846556"/>
                  <a:pt x="1223614" y="1850827"/>
                </a:cubicBezTo>
                <a:cubicBezTo>
                  <a:pt x="1222012" y="1842819"/>
                  <a:pt x="1217474" y="1831741"/>
                  <a:pt x="1210000" y="1817594"/>
                </a:cubicBezTo>
                <a:lnTo>
                  <a:pt x="1193609" y="1790484"/>
                </a:lnTo>
                <a:lnTo>
                  <a:pt x="1130022" y="1810223"/>
                </a:lnTo>
                <a:lnTo>
                  <a:pt x="1090799" y="1814177"/>
                </a:lnTo>
                <a:lnTo>
                  <a:pt x="1088280" y="1816793"/>
                </a:lnTo>
                <a:cubicBezTo>
                  <a:pt x="1084009" y="1818662"/>
                  <a:pt x="1078937" y="1818795"/>
                  <a:pt x="1073065" y="1817193"/>
                </a:cubicBezTo>
                <a:lnTo>
                  <a:pt x="1073531" y="1815918"/>
                </a:lnTo>
                <a:lnTo>
                  <a:pt x="1052547" y="1818033"/>
                </a:lnTo>
                <a:lnTo>
                  <a:pt x="1060252" y="1831608"/>
                </a:lnTo>
                <a:lnTo>
                  <a:pt x="1034627" y="1831608"/>
                </a:lnTo>
                <a:lnTo>
                  <a:pt x="1036806" y="1819620"/>
                </a:lnTo>
                <a:lnTo>
                  <a:pt x="999562" y="1823374"/>
                </a:lnTo>
                <a:lnTo>
                  <a:pt x="996989" y="1831608"/>
                </a:lnTo>
                <a:cubicBezTo>
                  <a:pt x="996989" y="1835879"/>
                  <a:pt x="998324" y="1840150"/>
                  <a:pt x="1000993" y="1844421"/>
                </a:cubicBezTo>
                <a:cubicBezTo>
                  <a:pt x="990316" y="1845488"/>
                  <a:pt x="974300" y="1850827"/>
                  <a:pt x="952946" y="1860436"/>
                </a:cubicBezTo>
                <a:cubicBezTo>
                  <a:pt x="934794" y="1868978"/>
                  <a:pt x="920380" y="1872181"/>
                  <a:pt x="909703" y="1870046"/>
                </a:cubicBezTo>
                <a:cubicBezTo>
                  <a:pt x="918244" y="1883926"/>
                  <a:pt x="922515" y="1890333"/>
                  <a:pt x="922515" y="1889265"/>
                </a:cubicBezTo>
                <a:cubicBezTo>
                  <a:pt x="893687" y="1903145"/>
                  <a:pt x="850444" y="1903145"/>
                  <a:pt x="792787" y="1889265"/>
                </a:cubicBezTo>
                <a:cubicBezTo>
                  <a:pt x="800261" y="1888197"/>
                  <a:pt x="811472" y="1883393"/>
                  <a:pt x="826420" y="1874851"/>
                </a:cubicBezTo>
                <a:cubicBezTo>
                  <a:pt x="840301" y="1868444"/>
                  <a:pt x="853113" y="1864707"/>
                  <a:pt x="864858" y="1863639"/>
                </a:cubicBezTo>
                <a:cubicBezTo>
                  <a:pt x="863791" y="1870046"/>
                  <a:pt x="866460" y="1875918"/>
                  <a:pt x="872866" y="1881257"/>
                </a:cubicBezTo>
                <a:cubicBezTo>
                  <a:pt x="877137" y="1885528"/>
                  <a:pt x="876603" y="1890333"/>
                  <a:pt x="871265" y="1895671"/>
                </a:cubicBezTo>
                <a:cubicBezTo>
                  <a:pt x="876603" y="1896739"/>
                  <a:pt x="880340" y="1893002"/>
                  <a:pt x="882475" y="1884460"/>
                </a:cubicBezTo>
                <a:cubicBezTo>
                  <a:pt x="884611" y="1876986"/>
                  <a:pt x="889416" y="1874317"/>
                  <a:pt x="896890" y="1876452"/>
                </a:cubicBezTo>
                <a:cubicBezTo>
                  <a:pt x="854181" y="1851895"/>
                  <a:pt x="825886" y="1841217"/>
                  <a:pt x="812006" y="1844421"/>
                </a:cubicBezTo>
                <a:cubicBezTo>
                  <a:pt x="813073" y="1835879"/>
                  <a:pt x="808802" y="1831608"/>
                  <a:pt x="799193" y="1831608"/>
                </a:cubicBezTo>
                <a:lnTo>
                  <a:pt x="821309" y="1816257"/>
                </a:lnTo>
                <a:lnTo>
                  <a:pt x="769553" y="1811039"/>
                </a:lnTo>
                <a:lnTo>
                  <a:pt x="752747" y="1817193"/>
                </a:lnTo>
                <a:lnTo>
                  <a:pt x="751842" y="1807239"/>
                </a:lnTo>
                <a:lnTo>
                  <a:pt x="712929" y="1795160"/>
                </a:lnTo>
                <a:lnTo>
                  <a:pt x="715723" y="1802301"/>
                </a:lnTo>
                <a:lnTo>
                  <a:pt x="712307" y="1800878"/>
                </a:lnTo>
                <a:cubicBezTo>
                  <a:pt x="705100" y="1797874"/>
                  <a:pt x="701496" y="1796373"/>
                  <a:pt x="701496" y="1796373"/>
                </a:cubicBezTo>
                <a:cubicBezTo>
                  <a:pt x="697225" y="1796373"/>
                  <a:pt x="692420" y="1801178"/>
                  <a:pt x="687082" y="1810787"/>
                </a:cubicBezTo>
                <a:cubicBezTo>
                  <a:pt x="681743" y="1807584"/>
                  <a:pt x="680675" y="1799576"/>
                  <a:pt x="683878" y="1786763"/>
                </a:cubicBezTo>
                <a:lnTo>
                  <a:pt x="683698" y="1786086"/>
                </a:lnTo>
                <a:lnTo>
                  <a:pt x="674342" y="1783182"/>
                </a:lnTo>
                <a:lnTo>
                  <a:pt x="667863" y="1785162"/>
                </a:lnTo>
                <a:lnTo>
                  <a:pt x="669590" y="1781707"/>
                </a:lnTo>
                <a:lnTo>
                  <a:pt x="589812" y="1756942"/>
                </a:lnTo>
                <a:lnTo>
                  <a:pt x="559074" y="1740257"/>
                </a:lnTo>
                <a:lnTo>
                  <a:pt x="549345" y="1745122"/>
                </a:lnTo>
                <a:lnTo>
                  <a:pt x="553335" y="1737143"/>
                </a:lnTo>
                <a:lnTo>
                  <a:pt x="512556" y="1715009"/>
                </a:lnTo>
                <a:lnTo>
                  <a:pt x="510907" y="1717895"/>
                </a:lnTo>
                <a:cubicBezTo>
                  <a:pt x="506636" y="1721098"/>
                  <a:pt x="500230" y="1723768"/>
                  <a:pt x="491688" y="1725903"/>
                </a:cubicBezTo>
                <a:cubicBezTo>
                  <a:pt x="474604" y="1730174"/>
                  <a:pt x="467664" y="1723768"/>
                  <a:pt x="470868" y="1706684"/>
                </a:cubicBezTo>
                <a:cubicBezTo>
                  <a:pt x="473003" y="1707218"/>
                  <a:pt x="477941" y="1707485"/>
                  <a:pt x="485682" y="1707485"/>
                </a:cubicBezTo>
                <a:lnTo>
                  <a:pt x="498114" y="1707170"/>
                </a:lnTo>
                <a:lnTo>
                  <a:pt x="437697" y="1674376"/>
                </a:lnTo>
                <a:lnTo>
                  <a:pt x="426023" y="1700277"/>
                </a:lnTo>
                <a:cubicBezTo>
                  <a:pt x="416413" y="1694939"/>
                  <a:pt x="412676" y="1688533"/>
                  <a:pt x="414812" y="1681059"/>
                </a:cubicBezTo>
                <a:cubicBezTo>
                  <a:pt x="414812" y="1679991"/>
                  <a:pt x="415746" y="1677188"/>
                  <a:pt x="417615" y="1672650"/>
                </a:cubicBezTo>
                <a:lnTo>
                  <a:pt x="422165" y="1662467"/>
                </a:lnTo>
                <a:lnTo>
                  <a:pt x="328181" y="1584923"/>
                </a:lnTo>
                <a:lnTo>
                  <a:pt x="327125" y="1586965"/>
                </a:lnTo>
                <a:cubicBezTo>
                  <a:pt x="323654" y="1588834"/>
                  <a:pt x="318716" y="1588700"/>
                  <a:pt x="312310" y="1586565"/>
                </a:cubicBezTo>
                <a:cubicBezTo>
                  <a:pt x="299497" y="1581226"/>
                  <a:pt x="293625" y="1573219"/>
                  <a:pt x="294693" y="1562541"/>
                </a:cubicBezTo>
                <a:lnTo>
                  <a:pt x="308857" y="1568979"/>
                </a:lnTo>
                <a:lnTo>
                  <a:pt x="299160" y="1560979"/>
                </a:lnTo>
                <a:cubicBezTo>
                  <a:pt x="216423" y="1478242"/>
                  <a:pt x="149467" y="1379723"/>
                  <a:pt x="103196" y="1270326"/>
                </a:cubicBezTo>
                <a:lnTo>
                  <a:pt x="90522" y="1235698"/>
                </a:lnTo>
                <a:lnTo>
                  <a:pt x="89689" y="1235817"/>
                </a:lnTo>
                <a:cubicBezTo>
                  <a:pt x="75809" y="1233682"/>
                  <a:pt x="72071" y="1226741"/>
                  <a:pt x="78478" y="1214996"/>
                </a:cubicBezTo>
                <a:lnTo>
                  <a:pt x="83159" y="1215581"/>
                </a:lnTo>
                <a:lnTo>
                  <a:pt x="72448" y="1186315"/>
                </a:lnTo>
                <a:cubicBezTo>
                  <a:pt x="45731" y="1100417"/>
                  <a:pt x="31338" y="1009089"/>
                  <a:pt x="31338" y="914400"/>
                </a:cubicBezTo>
                <a:cubicBezTo>
                  <a:pt x="31338" y="851274"/>
                  <a:pt x="37735" y="789642"/>
                  <a:pt x="49915" y="730117"/>
                </a:cubicBezTo>
                <a:lnTo>
                  <a:pt x="55272" y="709283"/>
                </a:lnTo>
                <a:lnTo>
                  <a:pt x="52102" y="705216"/>
                </a:lnTo>
                <a:cubicBezTo>
                  <a:pt x="50000" y="699961"/>
                  <a:pt x="49249" y="693880"/>
                  <a:pt x="49849" y="686973"/>
                </a:cubicBezTo>
                <a:lnTo>
                  <a:pt x="52595" y="673338"/>
                </a:lnTo>
                <a:lnTo>
                  <a:pt x="56456" y="679265"/>
                </a:lnTo>
                <a:lnTo>
                  <a:pt x="61333" y="685712"/>
                </a:lnTo>
                <a:lnTo>
                  <a:pt x="72448" y="642486"/>
                </a:lnTo>
                <a:lnTo>
                  <a:pt x="93041" y="586219"/>
                </a:lnTo>
                <a:lnTo>
                  <a:pt x="81681" y="588775"/>
                </a:lnTo>
                <a:cubicBezTo>
                  <a:pt x="65666" y="588775"/>
                  <a:pt x="60327" y="583971"/>
                  <a:pt x="65666" y="574361"/>
                </a:cubicBezTo>
                <a:lnTo>
                  <a:pt x="97382" y="574361"/>
                </a:lnTo>
                <a:lnTo>
                  <a:pt x="103196" y="558474"/>
                </a:lnTo>
                <a:cubicBezTo>
                  <a:pt x="114764" y="531125"/>
                  <a:pt x="127625" y="504456"/>
                  <a:pt x="141701" y="478543"/>
                </a:cubicBezTo>
                <a:lnTo>
                  <a:pt x="168714" y="434078"/>
                </a:lnTo>
                <a:lnTo>
                  <a:pt x="163362" y="435023"/>
                </a:lnTo>
                <a:cubicBezTo>
                  <a:pt x="152685" y="435023"/>
                  <a:pt x="144143" y="437692"/>
                  <a:pt x="137737" y="443031"/>
                </a:cubicBezTo>
                <a:cubicBezTo>
                  <a:pt x="136669" y="432354"/>
                  <a:pt x="142008" y="425413"/>
                  <a:pt x="153752" y="422210"/>
                </a:cubicBezTo>
                <a:lnTo>
                  <a:pt x="178422" y="418098"/>
                </a:lnTo>
                <a:lnTo>
                  <a:pt x="187503" y="403150"/>
                </a:lnTo>
                <a:cubicBezTo>
                  <a:pt x="351828" y="159918"/>
                  <a:pt x="630107" y="0"/>
                  <a:pt x="9457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897296" y="1642952"/>
            <a:ext cx="1891476" cy="2440745"/>
          </a:xfrm>
          <a:custGeom>
            <a:avLst/>
            <a:gdLst>
              <a:gd name="connsiteX0" fmla="*/ 326724 w 1891476"/>
              <a:gd name="connsiteY0" fmla="*/ 2387359 h 2440745"/>
              <a:gd name="connsiteX1" fmla="*/ 326724 w 1891476"/>
              <a:gd name="connsiteY1" fmla="*/ 2412984 h 2440745"/>
              <a:gd name="connsiteX2" fmla="*/ 301099 w 1891476"/>
              <a:gd name="connsiteY2" fmla="*/ 2393765 h 2440745"/>
              <a:gd name="connsiteX3" fmla="*/ 326724 w 1891476"/>
              <a:gd name="connsiteY3" fmla="*/ 2387359 h 2440745"/>
              <a:gd name="connsiteX4" fmla="*/ 549345 w 1891476"/>
              <a:gd name="connsiteY4" fmla="*/ 2374546 h 2440745"/>
              <a:gd name="connsiteX5" fmla="*/ 582979 w 1891476"/>
              <a:gd name="connsiteY5" fmla="*/ 2374546 h 2440745"/>
              <a:gd name="connsiteX6" fmla="*/ 586182 w 1891476"/>
              <a:gd name="connsiteY6" fmla="*/ 2387359 h 2440745"/>
              <a:gd name="connsiteX7" fmla="*/ 589385 w 1891476"/>
              <a:gd name="connsiteY7" fmla="*/ 2400172 h 2440745"/>
              <a:gd name="connsiteX8" fmla="*/ 555751 w 1891476"/>
              <a:gd name="connsiteY8" fmla="*/ 2406578 h 2440745"/>
              <a:gd name="connsiteX9" fmla="*/ 576572 w 1891476"/>
              <a:gd name="connsiteY9" fmla="*/ 2427398 h 2440745"/>
              <a:gd name="connsiteX10" fmla="*/ 549345 w 1891476"/>
              <a:gd name="connsiteY10" fmla="*/ 2440211 h 2440745"/>
              <a:gd name="connsiteX11" fmla="*/ 546142 w 1891476"/>
              <a:gd name="connsiteY11" fmla="*/ 2420993 h 2440745"/>
              <a:gd name="connsiteX12" fmla="*/ 536532 w 1891476"/>
              <a:gd name="connsiteY12" fmla="*/ 2406578 h 2440745"/>
              <a:gd name="connsiteX13" fmla="*/ 549345 w 1891476"/>
              <a:gd name="connsiteY13" fmla="*/ 2374546 h 2440745"/>
              <a:gd name="connsiteX14" fmla="*/ 1238028 w 1891476"/>
              <a:gd name="connsiteY14" fmla="*/ 2368140 h 2440745"/>
              <a:gd name="connsiteX15" fmla="*/ 1246036 w 1891476"/>
              <a:gd name="connsiteY15" fmla="*/ 2385757 h 2440745"/>
              <a:gd name="connsiteX16" fmla="*/ 1263654 w 1891476"/>
              <a:gd name="connsiteY16" fmla="*/ 2393765 h 2440745"/>
              <a:gd name="connsiteX17" fmla="*/ 1238028 w 1891476"/>
              <a:gd name="connsiteY17" fmla="*/ 2393765 h 2440745"/>
              <a:gd name="connsiteX18" fmla="*/ 1238028 w 1891476"/>
              <a:gd name="connsiteY18" fmla="*/ 2368140 h 2440745"/>
              <a:gd name="connsiteX19" fmla="*/ 824819 w 1891476"/>
              <a:gd name="connsiteY19" fmla="*/ 2368140 h 2440745"/>
              <a:gd name="connsiteX20" fmla="*/ 840834 w 1891476"/>
              <a:gd name="connsiteY20" fmla="*/ 2371343 h 2440745"/>
              <a:gd name="connsiteX21" fmla="*/ 858452 w 1891476"/>
              <a:gd name="connsiteY21" fmla="*/ 2374546 h 2440745"/>
              <a:gd name="connsiteX22" fmla="*/ 844037 w 1891476"/>
              <a:gd name="connsiteY22" fmla="*/ 2390562 h 2440745"/>
              <a:gd name="connsiteX23" fmla="*/ 831225 w 1891476"/>
              <a:gd name="connsiteY23" fmla="*/ 2392163 h 2440745"/>
              <a:gd name="connsiteX24" fmla="*/ 818412 w 1891476"/>
              <a:gd name="connsiteY24" fmla="*/ 2393765 h 2440745"/>
              <a:gd name="connsiteX25" fmla="*/ 824819 w 1891476"/>
              <a:gd name="connsiteY25" fmla="*/ 2368140 h 2440745"/>
              <a:gd name="connsiteX26" fmla="*/ 707903 w 1891476"/>
              <a:gd name="connsiteY26" fmla="*/ 2355327 h 2440745"/>
              <a:gd name="connsiteX27" fmla="*/ 727121 w 1891476"/>
              <a:gd name="connsiteY27" fmla="*/ 2380953 h 2440745"/>
              <a:gd name="connsiteX28" fmla="*/ 714309 w 1891476"/>
              <a:gd name="connsiteY28" fmla="*/ 2387359 h 2440745"/>
              <a:gd name="connsiteX29" fmla="*/ 699895 w 1891476"/>
              <a:gd name="connsiteY29" fmla="*/ 2393765 h 2440745"/>
              <a:gd name="connsiteX30" fmla="*/ 699895 w 1891476"/>
              <a:gd name="connsiteY30" fmla="*/ 2377750 h 2440745"/>
              <a:gd name="connsiteX31" fmla="*/ 707903 w 1891476"/>
              <a:gd name="connsiteY31" fmla="*/ 2355327 h 2440745"/>
              <a:gd name="connsiteX32" fmla="*/ 825619 w 1891476"/>
              <a:gd name="connsiteY32" fmla="*/ 2320092 h 2440745"/>
              <a:gd name="connsiteX33" fmla="*/ 831225 w 1891476"/>
              <a:gd name="connsiteY33" fmla="*/ 2328100 h 2440745"/>
              <a:gd name="connsiteX34" fmla="*/ 844037 w 1891476"/>
              <a:gd name="connsiteY34" fmla="*/ 2361733 h 2440745"/>
              <a:gd name="connsiteX35" fmla="*/ 805599 w 1891476"/>
              <a:gd name="connsiteY35" fmla="*/ 2355327 h 2440745"/>
              <a:gd name="connsiteX36" fmla="*/ 805599 w 1891476"/>
              <a:gd name="connsiteY36" fmla="*/ 2328100 h 2440745"/>
              <a:gd name="connsiteX37" fmla="*/ 825619 w 1891476"/>
              <a:gd name="connsiteY37" fmla="*/ 2320092 h 2440745"/>
              <a:gd name="connsiteX38" fmla="*/ 1093885 w 1891476"/>
              <a:gd name="connsiteY38" fmla="*/ 2302474 h 2440745"/>
              <a:gd name="connsiteX39" fmla="*/ 1119510 w 1891476"/>
              <a:gd name="connsiteY39" fmla="*/ 2302474 h 2440745"/>
              <a:gd name="connsiteX40" fmla="*/ 1113105 w 1891476"/>
              <a:gd name="connsiteY40" fmla="*/ 2328100 h 2440745"/>
              <a:gd name="connsiteX41" fmla="*/ 1105097 w 1891476"/>
              <a:gd name="connsiteY41" fmla="*/ 2324897 h 2440745"/>
              <a:gd name="connsiteX42" fmla="*/ 1097088 w 1891476"/>
              <a:gd name="connsiteY42" fmla="*/ 2321694 h 2440745"/>
              <a:gd name="connsiteX43" fmla="*/ 1093885 w 1891476"/>
              <a:gd name="connsiteY43" fmla="*/ 2302474 h 2440745"/>
              <a:gd name="connsiteX44" fmla="*/ 1028220 w 1891476"/>
              <a:gd name="connsiteY44" fmla="*/ 2236810 h 2440745"/>
              <a:gd name="connsiteX45" fmla="*/ 1060252 w 1891476"/>
              <a:gd name="connsiteY45" fmla="*/ 2256029 h 2440745"/>
              <a:gd name="connsiteX46" fmla="*/ 1009001 w 1891476"/>
              <a:gd name="connsiteY46" fmla="*/ 2268841 h 2440745"/>
              <a:gd name="connsiteX47" fmla="*/ 1028220 w 1891476"/>
              <a:gd name="connsiteY47" fmla="*/ 2236810 h 2440745"/>
              <a:gd name="connsiteX48" fmla="*/ 1213004 w 1891476"/>
              <a:gd name="connsiteY48" fmla="*/ 2217191 h 2440745"/>
              <a:gd name="connsiteX49" fmla="*/ 1223614 w 1891476"/>
              <a:gd name="connsiteY49" fmla="*/ 2217591 h 2440745"/>
              <a:gd name="connsiteX50" fmla="*/ 1223614 w 1891476"/>
              <a:gd name="connsiteY50" fmla="*/ 2243216 h 2440745"/>
              <a:gd name="connsiteX51" fmla="*/ 1210801 w 1891476"/>
              <a:gd name="connsiteY51" fmla="*/ 2236810 h 2440745"/>
              <a:gd name="connsiteX52" fmla="*/ 1197988 w 1891476"/>
              <a:gd name="connsiteY52" fmla="*/ 2230403 h 2440745"/>
              <a:gd name="connsiteX53" fmla="*/ 1213004 w 1891476"/>
              <a:gd name="connsiteY53" fmla="*/ 2217191 h 2440745"/>
              <a:gd name="connsiteX54" fmla="*/ 542939 w 1891476"/>
              <a:gd name="connsiteY54" fmla="*/ 2211184 h 2440745"/>
              <a:gd name="connsiteX55" fmla="*/ 570166 w 1891476"/>
              <a:gd name="connsiteY55" fmla="*/ 2217591 h 2440745"/>
              <a:gd name="connsiteX56" fmla="*/ 565361 w 1891476"/>
              <a:gd name="connsiteY56" fmla="*/ 2225598 h 2440745"/>
              <a:gd name="connsiteX57" fmla="*/ 562158 w 1891476"/>
              <a:gd name="connsiteY57" fmla="*/ 2232005 h 2440745"/>
              <a:gd name="connsiteX58" fmla="*/ 542939 w 1891476"/>
              <a:gd name="connsiteY58" fmla="*/ 2236810 h 2440745"/>
              <a:gd name="connsiteX59" fmla="*/ 1047439 w 1891476"/>
              <a:gd name="connsiteY59" fmla="*/ 2196770 h 2440745"/>
              <a:gd name="connsiteX60" fmla="*/ 1073065 w 1891476"/>
              <a:gd name="connsiteY60" fmla="*/ 2217591 h 2440745"/>
              <a:gd name="connsiteX61" fmla="*/ 1047439 w 1891476"/>
              <a:gd name="connsiteY61" fmla="*/ 2219192 h 2440745"/>
              <a:gd name="connsiteX62" fmla="*/ 1047439 w 1891476"/>
              <a:gd name="connsiteY62" fmla="*/ 2196770 h 2440745"/>
              <a:gd name="connsiteX63" fmla="*/ 962555 w 1891476"/>
              <a:gd name="connsiteY63" fmla="*/ 2177550 h 2440745"/>
              <a:gd name="connsiteX64" fmla="*/ 973766 w 1891476"/>
              <a:gd name="connsiteY64" fmla="*/ 2180754 h 2440745"/>
              <a:gd name="connsiteX65" fmla="*/ 981774 w 1891476"/>
              <a:gd name="connsiteY65" fmla="*/ 2183958 h 2440745"/>
              <a:gd name="connsiteX66" fmla="*/ 956149 w 1891476"/>
              <a:gd name="connsiteY66" fmla="*/ 2217591 h 2440745"/>
              <a:gd name="connsiteX67" fmla="*/ 962555 w 1891476"/>
              <a:gd name="connsiteY67" fmla="*/ 2177550 h 2440745"/>
              <a:gd name="connsiteX68" fmla="*/ 1273264 w 1891476"/>
              <a:gd name="connsiteY68" fmla="*/ 2166340 h 2440745"/>
              <a:gd name="connsiteX69" fmla="*/ 1282872 w 1891476"/>
              <a:gd name="connsiteY69" fmla="*/ 2183958 h 2440745"/>
              <a:gd name="connsiteX70" fmla="*/ 1260451 w 1891476"/>
              <a:gd name="connsiteY70" fmla="*/ 2188762 h 2440745"/>
              <a:gd name="connsiteX71" fmla="*/ 1250841 w 1891476"/>
              <a:gd name="connsiteY71" fmla="*/ 2171145 h 2440745"/>
              <a:gd name="connsiteX72" fmla="*/ 1273264 w 1891476"/>
              <a:gd name="connsiteY72" fmla="*/ 2166340 h 2440745"/>
              <a:gd name="connsiteX73" fmla="*/ 844037 w 1891476"/>
              <a:gd name="connsiteY73" fmla="*/ 2151925 h 2440745"/>
              <a:gd name="connsiteX74" fmla="*/ 856850 w 1891476"/>
              <a:gd name="connsiteY74" fmla="*/ 2155129 h 2440745"/>
              <a:gd name="connsiteX75" fmla="*/ 871265 w 1891476"/>
              <a:gd name="connsiteY75" fmla="*/ 2158332 h 2440745"/>
              <a:gd name="connsiteX76" fmla="*/ 853647 w 1891476"/>
              <a:gd name="connsiteY76" fmla="*/ 2171145 h 2440745"/>
              <a:gd name="connsiteX77" fmla="*/ 831225 w 1891476"/>
              <a:gd name="connsiteY77" fmla="*/ 2177550 h 2440745"/>
              <a:gd name="connsiteX78" fmla="*/ 837631 w 1891476"/>
              <a:gd name="connsiteY78" fmla="*/ 2164738 h 2440745"/>
              <a:gd name="connsiteX79" fmla="*/ 844037 w 1891476"/>
              <a:gd name="connsiteY79" fmla="*/ 2151925 h 2440745"/>
              <a:gd name="connsiteX80" fmla="*/ 771966 w 1891476"/>
              <a:gd name="connsiteY80" fmla="*/ 2145519 h 2440745"/>
              <a:gd name="connsiteX81" fmla="*/ 786381 w 1891476"/>
              <a:gd name="connsiteY81" fmla="*/ 2145519 h 2440745"/>
              <a:gd name="connsiteX82" fmla="*/ 792787 w 1891476"/>
              <a:gd name="connsiteY82" fmla="*/ 2159933 h 2440745"/>
              <a:gd name="connsiteX83" fmla="*/ 786381 w 1891476"/>
              <a:gd name="connsiteY83" fmla="*/ 2177550 h 2440745"/>
              <a:gd name="connsiteX84" fmla="*/ 765559 w 1891476"/>
              <a:gd name="connsiteY84" fmla="*/ 2171145 h 2440745"/>
              <a:gd name="connsiteX85" fmla="*/ 771966 w 1891476"/>
              <a:gd name="connsiteY85" fmla="*/ 2145519 h 2440745"/>
              <a:gd name="connsiteX86" fmla="*/ 994587 w 1891476"/>
              <a:gd name="connsiteY86" fmla="*/ 2132707 h 2440745"/>
              <a:gd name="connsiteX87" fmla="*/ 1047439 w 1891476"/>
              <a:gd name="connsiteY87" fmla="*/ 2164738 h 2440745"/>
              <a:gd name="connsiteX88" fmla="*/ 1010603 w 1891476"/>
              <a:gd name="connsiteY88" fmla="*/ 2166340 h 2440745"/>
              <a:gd name="connsiteX89" fmla="*/ 994587 w 1891476"/>
              <a:gd name="connsiteY89" fmla="*/ 2132707 h 2440745"/>
              <a:gd name="connsiteX90" fmla="*/ 1093885 w 1891476"/>
              <a:gd name="connsiteY90" fmla="*/ 2118292 h 2440745"/>
              <a:gd name="connsiteX91" fmla="*/ 1093885 w 1891476"/>
              <a:gd name="connsiteY91" fmla="*/ 2145519 h 2440745"/>
              <a:gd name="connsiteX92" fmla="*/ 1066658 w 1891476"/>
              <a:gd name="connsiteY92" fmla="*/ 2145519 h 2440745"/>
              <a:gd name="connsiteX93" fmla="*/ 1061854 w 1891476"/>
              <a:gd name="connsiteY93" fmla="*/ 2134709 h 2440745"/>
              <a:gd name="connsiteX94" fmla="*/ 1060593 w 1891476"/>
              <a:gd name="connsiteY94" fmla="*/ 2121792 h 2440745"/>
              <a:gd name="connsiteX95" fmla="*/ 1061228 w 1891476"/>
              <a:gd name="connsiteY95" fmla="*/ 2122046 h 2440745"/>
              <a:gd name="connsiteX96" fmla="*/ 1093885 w 1891476"/>
              <a:gd name="connsiteY96" fmla="*/ 2118292 h 2440745"/>
              <a:gd name="connsiteX97" fmla="*/ 1060252 w 1891476"/>
              <a:gd name="connsiteY97" fmla="*/ 2118292 h 2440745"/>
              <a:gd name="connsiteX98" fmla="*/ 1060593 w 1891476"/>
              <a:gd name="connsiteY98" fmla="*/ 2121792 h 2440745"/>
              <a:gd name="connsiteX99" fmla="*/ 1059351 w 1891476"/>
              <a:gd name="connsiteY99" fmla="*/ 2121295 h 2440745"/>
              <a:gd name="connsiteX100" fmla="*/ 1060252 w 1891476"/>
              <a:gd name="connsiteY100" fmla="*/ 2118292 h 2440745"/>
              <a:gd name="connsiteX101" fmla="*/ 779974 w 1891476"/>
              <a:gd name="connsiteY101" fmla="*/ 2113487 h 2440745"/>
              <a:gd name="connsiteX102" fmla="*/ 792787 w 1891476"/>
              <a:gd name="connsiteY102" fmla="*/ 2132707 h 2440745"/>
              <a:gd name="connsiteX103" fmla="*/ 759153 w 1891476"/>
              <a:gd name="connsiteY103" fmla="*/ 2124699 h 2440745"/>
              <a:gd name="connsiteX104" fmla="*/ 779974 w 1891476"/>
              <a:gd name="connsiteY104" fmla="*/ 2113487 h 2440745"/>
              <a:gd name="connsiteX105" fmla="*/ 1000993 w 1891476"/>
              <a:gd name="connsiteY105" fmla="*/ 2105479 h 2440745"/>
              <a:gd name="connsiteX106" fmla="*/ 1028220 w 1891476"/>
              <a:gd name="connsiteY106" fmla="*/ 2105479 h 2440745"/>
              <a:gd name="connsiteX107" fmla="*/ 1015407 w 1891476"/>
              <a:gd name="connsiteY107" fmla="*/ 2124699 h 2440745"/>
              <a:gd name="connsiteX108" fmla="*/ 1000993 w 1891476"/>
              <a:gd name="connsiteY108" fmla="*/ 2105479 h 2440745"/>
              <a:gd name="connsiteX109" fmla="*/ 864858 w 1891476"/>
              <a:gd name="connsiteY109" fmla="*/ 2086260 h 2440745"/>
              <a:gd name="connsiteX110" fmla="*/ 922515 w 1891476"/>
              <a:gd name="connsiteY110" fmla="*/ 2158332 h 2440745"/>
              <a:gd name="connsiteX111" fmla="*/ 864858 w 1891476"/>
              <a:gd name="connsiteY111" fmla="*/ 2086260 h 2440745"/>
              <a:gd name="connsiteX112" fmla="*/ 504501 w 1891476"/>
              <a:gd name="connsiteY112" fmla="*/ 2086260 h 2440745"/>
              <a:gd name="connsiteX113" fmla="*/ 523720 w 1891476"/>
              <a:gd name="connsiteY113" fmla="*/ 2092667 h 2440745"/>
              <a:gd name="connsiteX114" fmla="*/ 510907 w 1891476"/>
              <a:gd name="connsiteY114" fmla="*/ 2105479 h 2440745"/>
              <a:gd name="connsiteX115" fmla="*/ 491688 w 1891476"/>
              <a:gd name="connsiteY115" fmla="*/ 2099073 h 2440745"/>
              <a:gd name="connsiteX116" fmla="*/ 504501 w 1891476"/>
              <a:gd name="connsiteY116" fmla="*/ 2086260 h 2440745"/>
              <a:gd name="connsiteX117" fmla="*/ 778372 w 1891476"/>
              <a:gd name="connsiteY117" fmla="*/ 2079854 h 2440745"/>
              <a:gd name="connsiteX118" fmla="*/ 799193 w 1891476"/>
              <a:gd name="connsiteY118" fmla="*/ 2079854 h 2440745"/>
              <a:gd name="connsiteX119" fmla="*/ 786381 w 1891476"/>
              <a:gd name="connsiteY119" fmla="*/ 2092667 h 2440745"/>
              <a:gd name="connsiteX120" fmla="*/ 792787 w 1891476"/>
              <a:gd name="connsiteY120" fmla="*/ 2099073 h 2440745"/>
              <a:gd name="connsiteX121" fmla="*/ 765559 w 1891476"/>
              <a:gd name="connsiteY121" fmla="*/ 2105479 h 2440745"/>
              <a:gd name="connsiteX122" fmla="*/ 771966 w 1891476"/>
              <a:gd name="connsiteY122" fmla="*/ 2092667 h 2440745"/>
              <a:gd name="connsiteX123" fmla="*/ 778372 w 1891476"/>
              <a:gd name="connsiteY123" fmla="*/ 2079854 h 2440745"/>
              <a:gd name="connsiteX124" fmla="*/ 981574 w 1891476"/>
              <a:gd name="connsiteY124" fmla="*/ 2066240 h 2440745"/>
              <a:gd name="connsiteX125" fmla="*/ 981774 w 1891476"/>
              <a:gd name="connsiteY125" fmla="*/ 2067041 h 2440745"/>
              <a:gd name="connsiteX126" fmla="*/ 981052 w 1891476"/>
              <a:gd name="connsiteY126" fmla="*/ 2066937 h 2440745"/>
              <a:gd name="connsiteX127" fmla="*/ 952145 w 1891476"/>
              <a:gd name="connsiteY127" fmla="*/ 2063838 h 2440745"/>
              <a:gd name="connsiteX128" fmla="*/ 965158 w 1891476"/>
              <a:gd name="connsiteY128" fmla="*/ 2064639 h 2440745"/>
              <a:gd name="connsiteX129" fmla="*/ 981052 w 1891476"/>
              <a:gd name="connsiteY129" fmla="*/ 2066937 h 2440745"/>
              <a:gd name="connsiteX130" fmla="*/ 980973 w 1891476"/>
              <a:gd name="connsiteY130" fmla="*/ 2067041 h 2440745"/>
              <a:gd name="connsiteX131" fmla="*/ 968961 w 1891476"/>
              <a:gd name="connsiteY131" fmla="*/ 2105479 h 2440745"/>
              <a:gd name="connsiteX132" fmla="*/ 952946 w 1891476"/>
              <a:gd name="connsiteY132" fmla="*/ 2086260 h 2440745"/>
              <a:gd name="connsiteX133" fmla="*/ 936930 w 1891476"/>
              <a:gd name="connsiteY133" fmla="*/ 2067041 h 2440745"/>
              <a:gd name="connsiteX134" fmla="*/ 952145 w 1891476"/>
              <a:gd name="connsiteY134" fmla="*/ 2063838 h 2440745"/>
              <a:gd name="connsiteX135" fmla="*/ 1028220 w 1891476"/>
              <a:gd name="connsiteY135" fmla="*/ 2060635 h 2440745"/>
              <a:gd name="connsiteX136" fmla="*/ 1020212 w 1891476"/>
              <a:gd name="connsiteY136" fmla="*/ 2081456 h 2440745"/>
              <a:gd name="connsiteX137" fmla="*/ 1021814 w 1891476"/>
              <a:gd name="connsiteY137" fmla="*/ 2099073 h 2440745"/>
              <a:gd name="connsiteX138" fmla="*/ 1009001 w 1891476"/>
              <a:gd name="connsiteY138" fmla="*/ 2095870 h 2440745"/>
              <a:gd name="connsiteX139" fmla="*/ 994587 w 1891476"/>
              <a:gd name="connsiteY139" fmla="*/ 2092667 h 2440745"/>
              <a:gd name="connsiteX140" fmla="*/ 1028220 w 1891476"/>
              <a:gd name="connsiteY140" fmla="*/ 2060635 h 2440745"/>
              <a:gd name="connsiteX141" fmla="*/ 733528 w 1891476"/>
              <a:gd name="connsiteY141" fmla="*/ 2054229 h 2440745"/>
              <a:gd name="connsiteX142" fmla="*/ 765559 w 1891476"/>
              <a:gd name="connsiteY142" fmla="*/ 2073448 h 2440745"/>
              <a:gd name="connsiteX143" fmla="*/ 755950 w 1891476"/>
              <a:gd name="connsiteY143" fmla="*/ 2070244 h 2440745"/>
              <a:gd name="connsiteX144" fmla="*/ 746341 w 1891476"/>
              <a:gd name="connsiteY144" fmla="*/ 2067041 h 2440745"/>
              <a:gd name="connsiteX145" fmla="*/ 735129 w 1891476"/>
              <a:gd name="connsiteY145" fmla="*/ 2081456 h 2440745"/>
              <a:gd name="connsiteX146" fmla="*/ 720715 w 1891476"/>
              <a:gd name="connsiteY146" fmla="*/ 2079854 h 2440745"/>
              <a:gd name="connsiteX147" fmla="*/ 727121 w 1891476"/>
              <a:gd name="connsiteY147" fmla="*/ 2067041 h 2440745"/>
              <a:gd name="connsiteX148" fmla="*/ 733528 w 1891476"/>
              <a:gd name="connsiteY148" fmla="*/ 2054229 h 2440745"/>
              <a:gd name="connsiteX149" fmla="*/ 1295685 w 1891476"/>
              <a:gd name="connsiteY149" fmla="*/ 2035009 h 2440745"/>
              <a:gd name="connsiteX150" fmla="*/ 1310100 w 1891476"/>
              <a:gd name="connsiteY150" fmla="*/ 2054229 h 2440745"/>
              <a:gd name="connsiteX151" fmla="*/ 1282872 w 1891476"/>
              <a:gd name="connsiteY151" fmla="*/ 2054229 h 2440745"/>
              <a:gd name="connsiteX152" fmla="*/ 1295685 w 1891476"/>
              <a:gd name="connsiteY152" fmla="*/ 2035009 h 2440745"/>
              <a:gd name="connsiteX153" fmla="*/ 1060252 w 1891476"/>
              <a:gd name="connsiteY153" fmla="*/ 2020595 h 2440745"/>
              <a:gd name="connsiteX154" fmla="*/ 1073065 w 1891476"/>
              <a:gd name="connsiteY154" fmla="*/ 2060635 h 2440745"/>
              <a:gd name="connsiteX155" fmla="*/ 1028220 w 1891476"/>
              <a:gd name="connsiteY155" fmla="*/ 2039814 h 2440745"/>
              <a:gd name="connsiteX156" fmla="*/ 1053846 w 1891476"/>
              <a:gd name="connsiteY156" fmla="*/ 2039814 h 2440745"/>
              <a:gd name="connsiteX157" fmla="*/ 1060252 w 1891476"/>
              <a:gd name="connsiteY157" fmla="*/ 2020595 h 2440745"/>
              <a:gd name="connsiteX158" fmla="*/ 538535 w 1891476"/>
              <a:gd name="connsiteY158" fmla="*/ 2013789 h 2440745"/>
              <a:gd name="connsiteX159" fmla="*/ 549345 w 1891476"/>
              <a:gd name="connsiteY159" fmla="*/ 2027001 h 2440745"/>
              <a:gd name="connsiteX160" fmla="*/ 530126 w 1891476"/>
              <a:gd name="connsiteY160" fmla="*/ 2039814 h 2440745"/>
              <a:gd name="connsiteX161" fmla="*/ 530126 w 1891476"/>
              <a:gd name="connsiteY161" fmla="*/ 2014189 h 2440745"/>
              <a:gd name="connsiteX162" fmla="*/ 538535 w 1891476"/>
              <a:gd name="connsiteY162" fmla="*/ 2013789 h 2440745"/>
              <a:gd name="connsiteX163" fmla="*/ 871265 w 1891476"/>
              <a:gd name="connsiteY163" fmla="*/ 1994970 h 2440745"/>
              <a:gd name="connsiteX164" fmla="*/ 884077 w 1891476"/>
              <a:gd name="connsiteY164" fmla="*/ 2018993 h 2440745"/>
              <a:gd name="connsiteX165" fmla="*/ 858452 w 1891476"/>
              <a:gd name="connsiteY165" fmla="*/ 2033408 h 2440745"/>
              <a:gd name="connsiteX166" fmla="*/ 853647 w 1891476"/>
              <a:gd name="connsiteY166" fmla="*/ 2020595 h 2440745"/>
              <a:gd name="connsiteX167" fmla="*/ 850444 w 1891476"/>
              <a:gd name="connsiteY167" fmla="*/ 2007783 h 2440745"/>
              <a:gd name="connsiteX168" fmla="*/ 861655 w 1891476"/>
              <a:gd name="connsiteY168" fmla="*/ 2002978 h 2440745"/>
              <a:gd name="connsiteX169" fmla="*/ 871265 w 1891476"/>
              <a:gd name="connsiteY169" fmla="*/ 1994970 h 2440745"/>
              <a:gd name="connsiteX170" fmla="*/ 1473462 w 1891476"/>
              <a:gd name="connsiteY170" fmla="*/ 1974149 h 2440745"/>
              <a:gd name="connsiteX171" fmla="*/ 1505494 w 1891476"/>
              <a:gd name="connsiteY171" fmla="*/ 1994970 h 2440745"/>
              <a:gd name="connsiteX172" fmla="*/ 1473462 w 1891476"/>
              <a:gd name="connsiteY172" fmla="*/ 1994970 h 2440745"/>
              <a:gd name="connsiteX173" fmla="*/ 752747 w 1891476"/>
              <a:gd name="connsiteY173" fmla="*/ 1967743 h 2440745"/>
              <a:gd name="connsiteX174" fmla="*/ 763958 w 1891476"/>
              <a:gd name="connsiteY174" fmla="*/ 1977352 h 2440745"/>
              <a:gd name="connsiteX175" fmla="*/ 778372 w 1891476"/>
              <a:gd name="connsiteY175" fmla="*/ 1982157 h 2440745"/>
              <a:gd name="connsiteX176" fmla="*/ 775169 w 1891476"/>
              <a:gd name="connsiteY176" fmla="*/ 1986962 h 2440745"/>
              <a:gd name="connsiteX177" fmla="*/ 771966 w 1891476"/>
              <a:gd name="connsiteY177" fmla="*/ 1994970 h 2440745"/>
              <a:gd name="connsiteX178" fmla="*/ 831225 w 1891476"/>
              <a:gd name="connsiteY178" fmla="*/ 1994970 h 2440745"/>
              <a:gd name="connsiteX179" fmla="*/ 824819 w 1891476"/>
              <a:gd name="connsiteY179" fmla="*/ 2020595 h 2440745"/>
              <a:gd name="connsiteX180" fmla="*/ 792787 w 1891476"/>
              <a:gd name="connsiteY180" fmla="*/ 2012588 h 2440745"/>
              <a:gd name="connsiteX181" fmla="*/ 786381 w 1891476"/>
              <a:gd name="connsiteY181" fmla="*/ 2020595 h 2440745"/>
              <a:gd name="connsiteX182" fmla="*/ 767161 w 1891476"/>
              <a:gd name="connsiteY182" fmla="*/ 2023798 h 2440745"/>
              <a:gd name="connsiteX183" fmla="*/ 746341 w 1891476"/>
              <a:gd name="connsiteY183" fmla="*/ 2014189 h 2440745"/>
              <a:gd name="connsiteX184" fmla="*/ 749544 w 1891476"/>
              <a:gd name="connsiteY184" fmla="*/ 1990165 h 2440745"/>
              <a:gd name="connsiteX185" fmla="*/ 752747 w 1891476"/>
              <a:gd name="connsiteY185" fmla="*/ 1967743 h 2440745"/>
              <a:gd name="connsiteX186" fmla="*/ 1113105 w 1891476"/>
              <a:gd name="connsiteY186" fmla="*/ 1962938 h 2440745"/>
              <a:gd name="connsiteX187" fmla="*/ 1125917 w 1891476"/>
              <a:gd name="connsiteY187" fmla="*/ 1982157 h 2440745"/>
              <a:gd name="connsiteX188" fmla="*/ 1100292 w 1891476"/>
              <a:gd name="connsiteY188" fmla="*/ 1982157 h 2440745"/>
              <a:gd name="connsiteX189" fmla="*/ 1113105 w 1891476"/>
              <a:gd name="connsiteY189" fmla="*/ 1962938 h 2440745"/>
              <a:gd name="connsiteX190" fmla="*/ 864858 w 1891476"/>
              <a:gd name="connsiteY190" fmla="*/ 1961337 h 2440745"/>
              <a:gd name="connsiteX191" fmla="*/ 884077 w 1891476"/>
              <a:gd name="connsiteY191" fmla="*/ 1982157 h 2440745"/>
              <a:gd name="connsiteX192" fmla="*/ 866460 w 1891476"/>
              <a:gd name="connsiteY192" fmla="*/ 1983758 h 2440745"/>
              <a:gd name="connsiteX193" fmla="*/ 844037 w 1891476"/>
              <a:gd name="connsiteY193" fmla="*/ 1994970 h 2440745"/>
              <a:gd name="connsiteX194" fmla="*/ 855249 w 1891476"/>
              <a:gd name="connsiteY194" fmla="*/ 1978954 h 2440745"/>
              <a:gd name="connsiteX195" fmla="*/ 864858 w 1891476"/>
              <a:gd name="connsiteY195" fmla="*/ 1961337 h 2440745"/>
              <a:gd name="connsiteX196" fmla="*/ 824819 w 1891476"/>
              <a:gd name="connsiteY196" fmla="*/ 1942117 h 2440745"/>
              <a:gd name="connsiteX197" fmla="*/ 850444 w 1891476"/>
              <a:gd name="connsiteY197" fmla="*/ 1942117 h 2440745"/>
              <a:gd name="connsiteX198" fmla="*/ 824819 w 1891476"/>
              <a:gd name="connsiteY198" fmla="*/ 1967743 h 2440745"/>
              <a:gd name="connsiteX199" fmla="*/ 1028220 w 1891476"/>
              <a:gd name="connsiteY199" fmla="*/ 1935711 h 2440745"/>
              <a:gd name="connsiteX200" fmla="*/ 1031023 w 1891476"/>
              <a:gd name="connsiteY200" fmla="*/ 1936511 h 2440745"/>
              <a:gd name="connsiteX201" fmla="*/ 1034399 w 1891476"/>
              <a:gd name="connsiteY201" fmla="*/ 1937031 h 2440745"/>
              <a:gd name="connsiteX202" fmla="*/ 1033550 w 1891476"/>
              <a:gd name="connsiteY202" fmla="*/ 1937362 h 2440745"/>
              <a:gd name="connsiteX203" fmla="*/ 1028220 w 1891476"/>
              <a:gd name="connsiteY203" fmla="*/ 1935711 h 2440745"/>
              <a:gd name="connsiteX204" fmla="*/ 1310100 w 1891476"/>
              <a:gd name="connsiteY204" fmla="*/ 1929305 h 2440745"/>
              <a:gd name="connsiteX205" fmla="*/ 1337327 w 1891476"/>
              <a:gd name="connsiteY205" fmla="*/ 1930907 h 2440745"/>
              <a:gd name="connsiteX206" fmla="*/ 1354945 w 1891476"/>
              <a:gd name="connsiteY206" fmla="*/ 1948524 h 2440745"/>
              <a:gd name="connsiteX207" fmla="*/ 1326115 w 1891476"/>
              <a:gd name="connsiteY207" fmla="*/ 1945320 h 2440745"/>
              <a:gd name="connsiteX208" fmla="*/ 1310100 w 1891476"/>
              <a:gd name="connsiteY208" fmla="*/ 1929305 h 2440745"/>
              <a:gd name="connsiteX209" fmla="*/ 871235 w 1891476"/>
              <a:gd name="connsiteY209" fmla="*/ 1923677 h 2440745"/>
              <a:gd name="connsiteX210" fmla="*/ 871265 w 1891476"/>
              <a:gd name="connsiteY210" fmla="*/ 1923699 h 2440745"/>
              <a:gd name="connsiteX211" fmla="*/ 909703 w 1891476"/>
              <a:gd name="connsiteY211" fmla="*/ 1935711 h 2440745"/>
              <a:gd name="connsiteX212" fmla="*/ 896890 w 1891476"/>
              <a:gd name="connsiteY212" fmla="*/ 1942117 h 2440745"/>
              <a:gd name="connsiteX213" fmla="*/ 884077 w 1891476"/>
              <a:gd name="connsiteY213" fmla="*/ 1948524 h 2440745"/>
              <a:gd name="connsiteX214" fmla="*/ 870864 w 1891476"/>
              <a:gd name="connsiteY214" fmla="*/ 1933509 h 2440745"/>
              <a:gd name="connsiteX215" fmla="*/ 1238028 w 1891476"/>
              <a:gd name="connsiteY215" fmla="*/ 1922898 h 2440745"/>
              <a:gd name="connsiteX216" fmla="*/ 1234825 w 1891476"/>
              <a:gd name="connsiteY216" fmla="*/ 1943719 h 2440745"/>
              <a:gd name="connsiteX217" fmla="*/ 1244434 w 1891476"/>
              <a:gd name="connsiteY217" fmla="*/ 1961337 h 2440745"/>
              <a:gd name="connsiteX218" fmla="*/ 1222012 w 1891476"/>
              <a:gd name="connsiteY218" fmla="*/ 1959735 h 2440745"/>
              <a:gd name="connsiteX219" fmla="*/ 1231622 w 1891476"/>
              <a:gd name="connsiteY219" fmla="*/ 1988563 h 2440745"/>
              <a:gd name="connsiteX220" fmla="*/ 1172363 w 1891476"/>
              <a:gd name="connsiteY220" fmla="*/ 1967743 h 2440745"/>
              <a:gd name="connsiteX221" fmla="*/ 1180371 w 1891476"/>
              <a:gd name="connsiteY221" fmla="*/ 1942117 h 2440745"/>
              <a:gd name="connsiteX222" fmla="*/ 1165957 w 1891476"/>
              <a:gd name="connsiteY222" fmla="*/ 1929305 h 2440745"/>
              <a:gd name="connsiteX223" fmla="*/ 1197988 w 1891476"/>
              <a:gd name="connsiteY223" fmla="*/ 1929305 h 2440745"/>
              <a:gd name="connsiteX224" fmla="*/ 1238028 w 1891476"/>
              <a:gd name="connsiteY224" fmla="*/ 1922898 h 2440745"/>
              <a:gd name="connsiteX225" fmla="*/ 871265 w 1891476"/>
              <a:gd name="connsiteY225" fmla="*/ 1922898 h 2440745"/>
              <a:gd name="connsiteX226" fmla="*/ 871235 w 1891476"/>
              <a:gd name="connsiteY226" fmla="*/ 1923677 h 2440745"/>
              <a:gd name="connsiteX227" fmla="*/ 870464 w 1891476"/>
              <a:gd name="connsiteY227" fmla="*/ 1923098 h 2440745"/>
              <a:gd name="connsiteX228" fmla="*/ 871265 w 1891476"/>
              <a:gd name="connsiteY228" fmla="*/ 1922898 h 2440745"/>
              <a:gd name="connsiteX229" fmla="*/ 1087479 w 1891476"/>
              <a:gd name="connsiteY229" fmla="*/ 1910086 h 2440745"/>
              <a:gd name="connsiteX230" fmla="*/ 1093885 w 1891476"/>
              <a:gd name="connsiteY230" fmla="*/ 1942117 h 2440745"/>
              <a:gd name="connsiteX231" fmla="*/ 1066658 w 1891476"/>
              <a:gd name="connsiteY231" fmla="*/ 1961337 h 2440745"/>
              <a:gd name="connsiteX232" fmla="*/ 1053846 w 1891476"/>
              <a:gd name="connsiteY232" fmla="*/ 1938914 h 2440745"/>
              <a:gd name="connsiteX233" fmla="*/ 1036228 w 1891476"/>
              <a:gd name="connsiteY233" fmla="*/ 1937312 h 2440745"/>
              <a:gd name="connsiteX234" fmla="*/ 1034399 w 1891476"/>
              <a:gd name="connsiteY234" fmla="*/ 1937031 h 2440745"/>
              <a:gd name="connsiteX235" fmla="*/ 1039831 w 1891476"/>
              <a:gd name="connsiteY235" fmla="*/ 1934910 h 2440745"/>
              <a:gd name="connsiteX236" fmla="*/ 1087479 w 1891476"/>
              <a:gd name="connsiteY236" fmla="*/ 1910086 h 2440745"/>
              <a:gd name="connsiteX237" fmla="*/ 725520 w 1891476"/>
              <a:gd name="connsiteY237" fmla="*/ 1909685 h 2440745"/>
              <a:gd name="connsiteX238" fmla="*/ 730325 w 1891476"/>
              <a:gd name="connsiteY238" fmla="*/ 1911687 h 2440745"/>
              <a:gd name="connsiteX239" fmla="*/ 739934 w 1891476"/>
              <a:gd name="connsiteY239" fmla="*/ 1916492 h 2440745"/>
              <a:gd name="connsiteX240" fmla="*/ 714309 w 1891476"/>
              <a:gd name="connsiteY240" fmla="*/ 1935711 h 2440745"/>
              <a:gd name="connsiteX241" fmla="*/ 720715 w 1891476"/>
              <a:gd name="connsiteY241" fmla="*/ 1910086 h 2440745"/>
              <a:gd name="connsiteX242" fmla="*/ 725520 w 1891476"/>
              <a:gd name="connsiteY242" fmla="*/ 1909685 h 2440745"/>
              <a:gd name="connsiteX243" fmla="*/ 995388 w 1891476"/>
              <a:gd name="connsiteY243" fmla="*/ 1902878 h 2440745"/>
              <a:gd name="connsiteX244" fmla="*/ 1034627 w 1891476"/>
              <a:gd name="connsiteY244" fmla="*/ 1916492 h 2440745"/>
              <a:gd name="connsiteX245" fmla="*/ 999391 w 1891476"/>
              <a:gd name="connsiteY245" fmla="*/ 1940516 h 2440745"/>
              <a:gd name="connsiteX246" fmla="*/ 962555 w 1891476"/>
              <a:gd name="connsiteY246" fmla="*/ 1948524 h 2440745"/>
              <a:gd name="connsiteX247" fmla="*/ 967360 w 1891476"/>
              <a:gd name="connsiteY247" fmla="*/ 1962938 h 2440745"/>
              <a:gd name="connsiteX248" fmla="*/ 975368 w 1891476"/>
              <a:gd name="connsiteY248" fmla="*/ 1974149 h 2440745"/>
              <a:gd name="connsiteX249" fmla="*/ 946539 w 1891476"/>
              <a:gd name="connsiteY249" fmla="*/ 1990165 h 2440745"/>
              <a:gd name="connsiteX250" fmla="*/ 909703 w 1891476"/>
              <a:gd name="connsiteY250" fmla="*/ 1994970 h 2440745"/>
              <a:gd name="connsiteX251" fmla="*/ 935328 w 1891476"/>
              <a:gd name="connsiteY251" fmla="*/ 1959735 h 2440745"/>
              <a:gd name="connsiteX252" fmla="*/ 960953 w 1891476"/>
              <a:gd name="connsiteY252" fmla="*/ 1922898 h 2440745"/>
              <a:gd name="connsiteX253" fmla="*/ 995388 w 1891476"/>
              <a:gd name="connsiteY253" fmla="*/ 1902878 h 2440745"/>
              <a:gd name="connsiteX254" fmla="*/ 799193 w 1891476"/>
              <a:gd name="connsiteY254" fmla="*/ 1902077 h 2440745"/>
              <a:gd name="connsiteX255" fmla="*/ 799193 w 1891476"/>
              <a:gd name="connsiteY255" fmla="*/ 1922898 h 2440745"/>
              <a:gd name="connsiteX256" fmla="*/ 789584 w 1891476"/>
              <a:gd name="connsiteY256" fmla="*/ 1922898 h 2440745"/>
              <a:gd name="connsiteX257" fmla="*/ 778372 w 1891476"/>
              <a:gd name="connsiteY257" fmla="*/ 1922898 h 2440745"/>
              <a:gd name="connsiteX258" fmla="*/ 771966 w 1891476"/>
              <a:gd name="connsiteY258" fmla="*/ 1910086 h 2440745"/>
              <a:gd name="connsiteX259" fmla="*/ 784779 w 1891476"/>
              <a:gd name="connsiteY259" fmla="*/ 1905281 h 2440745"/>
              <a:gd name="connsiteX260" fmla="*/ 799193 w 1891476"/>
              <a:gd name="connsiteY260" fmla="*/ 1902077 h 2440745"/>
              <a:gd name="connsiteX261" fmla="*/ 1210801 w 1891476"/>
              <a:gd name="connsiteY261" fmla="*/ 1889265 h 2440745"/>
              <a:gd name="connsiteX262" fmla="*/ 1231622 w 1891476"/>
              <a:gd name="connsiteY262" fmla="*/ 1889265 h 2440745"/>
              <a:gd name="connsiteX263" fmla="*/ 1231622 w 1891476"/>
              <a:gd name="connsiteY263" fmla="*/ 1916492 h 2440745"/>
              <a:gd name="connsiteX264" fmla="*/ 1197988 w 1891476"/>
              <a:gd name="connsiteY264" fmla="*/ 1916492 h 2440745"/>
              <a:gd name="connsiteX265" fmla="*/ 1204395 w 1891476"/>
              <a:gd name="connsiteY265" fmla="*/ 1902077 h 2440745"/>
              <a:gd name="connsiteX266" fmla="*/ 1210801 w 1891476"/>
              <a:gd name="connsiteY266" fmla="*/ 1889265 h 2440745"/>
              <a:gd name="connsiteX267" fmla="*/ 599920 w 1891476"/>
              <a:gd name="connsiteY267" fmla="*/ 1882784 h 2440745"/>
              <a:gd name="connsiteX268" fmla="*/ 635831 w 1891476"/>
              <a:gd name="connsiteY268" fmla="*/ 1922898 h 2440745"/>
              <a:gd name="connsiteX269" fmla="*/ 611807 w 1891476"/>
              <a:gd name="connsiteY269" fmla="*/ 1918094 h 2440745"/>
              <a:gd name="connsiteX270" fmla="*/ 589385 w 1891476"/>
              <a:gd name="connsiteY270" fmla="*/ 1929305 h 2440745"/>
              <a:gd name="connsiteX271" fmla="*/ 589385 w 1891476"/>
              <a:gd name="connsiteY271" fmla="*/ 1882859 h 2440745"/>
              <a:gd name="connsiteX272" fmla="*/ 599920 w 1891476"/>
              <a:gd name="connsiteY272" fmla="*/ 1882784 h 2440745"/>
              <a:gd name="connsiteX273" fmla="*/ 936930 w 1891476"/>
              <a:gd name="connsiteY273" fmla="*/ 1876452 h 2440745"/>
              <a:gd name="connsiteX274" fmla="*/ 968961 w 1891476"/>
              <a:gd name="connsiteY274" fmla="*/ 1889265 h 2440745"/>
              <a:gd name="connsiteX275" fmla="*/ 952946 w 1891476"/>
              <a:gd name="connsiteY275" fmla="*/ 1905281 h 2440745"/>
              <a:gd name="connsiteX276" fmla="*/ 943336 w 1891476"/>
              <a:gd name="connsiteY276" fmla="*/ 1929305 h 2440745"/>
              <a:gd name="connsiteX277" fmla="*/ 932125 w 1891476"/>
              <a:gd name="connsiteY277" fmla="*/ 1910086 h 2440745"/>
              <a:gd name="connsiteX278" fmla="*/ 936930 w 1891476"/>
              <a:gd name="connsiteY278" fmla="*/ 1876452 h 2440745"/>
              <a:gd name="connsiteX279" fmla="*/ 1034627 w 1891476"/>
              <a:gd name="connsiteY279" fmla="*/ 1870046 h 2440745"/>
              <a:gd name="connsiteX280" fmla="*/ 1045837 w 1891476"/>
              <a:gd name="connsiteY280" fmla="*/ 1873249 h 2440745"/>
              <a:gd name="connsiteX281" fmla="*/ 1058650 w 1891476"/>
              <a:gd name="connsiteY281" fmla="*/ 1876452 h 2440745"/>
              <a:gd name="connsiteX282" fmla="*/ 1064356 w 1891476"/>
              <a:gd name="connsiteY282" fmla="*/ 1876252 h 2440745"/>
              <a:gd name="connsiteX283" fmla="*/ 1068040 w 1891476"/>
              <a:gd name="connsiteY283" fmla="*/ 1874367 h 2440745"/>
              <a:gd name="connsiteX284" fmla="*/ 1068860 w 1891476"/>
              <a:gd name="connsiteY284" fmla="*/ 1880456 h 2440745"/>
              <a:gd name="connsiteX285" fmla="*/ 1073065 w 1891476"/>
              <a:gd name="connsiteY285" fmla="*/ 1895671 h 2440745"/>
              <a:gd name="connsiteX286" fmla="*/ 1034627 w 1891476"/>
              <a:gd name="connsiteY286" fmla="*/ 1870046 h 2440745"/>
              <a:gd name="connsiteX287" fmla="*/ 1073065 w 1891476"/>
              <a:gd name="connsiteY287" fmla="*/ 1863639 h 2440745"/>
              <a:gd name="connsiteX288" fmla="*/ 1068661 w 1891476"/>
              <a:gd name="connsiteY288" fmla="*/ 1874050 h 2440745"/>
              <a:gd name="connsiteX289" fmla="*/ 1068040 w 1891476"/>
              <a:gd name="connsiteY289" fmla="*/ 1874367 h 2440745"/>
              <a:gd name="connsiteX290" fmla="*/ 1067459 w 1891476"/>
              <a:gd name="connsiteY290" fmla="*/ 1870046 h 2440745"/>
              <a:gd name="connsiteX291" fmla="*/ 1073065 w 1891476"/>
              <a:gd name="connsiteY291" fmla="*/ 1863639 h 2440745"/>
              <a:gd name="connsiteX292" fmla="*/ 619623 w 1891476"/>
              <a:gd name="connsiteY292" fmla="*/ 1861356 h 2440745"/>
              <a:gd name="connsiteX293" fmla="*/ 615335 w 1891476"/>
              <a:gd name="connsiteY293" fmla="*/ 1865141 h 2440745"/>
              <a:gd name="connsiteX294" fmla="*/ 602197 w 1891476"/>
              <a:gd name="connsiteY294" fmla="*/ 1863639 h 2440745"/>
              <a:gd name="connsiteX295" fmla="*/ 615411 w 1891476"/>
              <a:gd name="connsiteY295" fmla="*/ 1862438 h 2440745"/>
              <a:gd name="connsiteX296" fmla="*/ 1000993 w 1891476"/>
              <a:gd name="connsiteY296" fmla="*/ 1850827 h 2440745"/>
              <a:gd name="connsiteX297" fmla="*/ 1004196 w 1891476"/>
              <a:gd name="connsiteY297" fmla="*/ 1871647 h 2440745"/>
              <a:gd name="connsiteX298" fmla="*/ 988181 w 1891476"/>
              <a:gd name="connsiteY298" fmla="*/ 1889265 h 2440745"/>
              <a:gd name="connsiteX299" fmla="*/ 988181 w 1891476"/>
              <a:gd name="connsiteY299" fmla="*/ 1871647 h 2440745"/>
              <a:gd name="connsiteX300" fmla="*/ 1000993 w 1891476"/>
              <a:gd name="connsiteY300" fmla="*/ 1850827 h 2440745"/>
              <a:gd name="connsiteX301" fmla="*/ 1168759 w 1891476"/>
              <a:gd name="connsiteY301" fmla="*/ 1843620 h 2440745"/>
              <a:gd name="connsiteX302" fmla="*/ 1191582 w 1891476"/>
              <a:gd name="connsiteY302" fmla="*/ 1850827 h 2440745"/>
              <a:gd name="connsiteX303" fmla="*/ 1173965 w 1891476"/>
              <a:gd name="connsiteY303" fmla="*/ 1866843 h 2440745"/>
              <a:gd name="connsiteX304" fmla="*/ 1159550 w 1891476"/>
              <a:gd name="connsiteY304" fmla="*/ 1844421 h 2440745"/>
              <a:gd name="connsiteX305" fmla="*/ 1168759 w 1891476"/>
              <a:gd name="connsiteY305" fmla="*/ 1843620 h 2440745"/>
              <a:gd name="connsiteX306" fmla="*/ 1289279 w 1891476"/>
              <a:gd name="connsiteY306" fmla="*/ 1838014 h 2440745"/>
              <a:gd name="connsiteX307" fmla="*/ 1310100 w 1891476"/>
              <a:gd name="connsiteY307" fmla="*/ 1838014 h 2440745"/>
              <a:gd name="connsiteX308" fmla="*/ 1303694 w 1891476"/>
              <a:gd name="connsiteY308" fmla="*/ 1863639 h 2440745"/>
              <a:gd name="connsiteX309" fmla="*/ 1289279 w 1891476"/>
              <a:gd name="connsiteY309" fmla="*/ 1838014 h 2440745"/>
              <a:gd name="connsiteX310" fmla="*/ 458055 w 1891476"/>
              <a:gd name="connsiteY310" fmla="*/ 1836413 h 2440745"/>
              <a:gd name="connsiteX311" fmla="*/ 477273 w 1891476"/>
              <a:gd name="connsiteY311" fmla="*/ 1838014 h 2440745"/>
              <a:gd name="connsiteX312" fmla="*/ 470868 w 1891476"/>
              <a:gd name="connsiteY312" fmla="*/ 1850827 h 2440745"/>
              <a:gd name="connsiteX313" fmla="*/ 464461 w 1891476"/>
              <a:gd name="connsiteY313" fmla="*/ 1863639 h 2440745"/>
              <a:gd name="connsiteX314" fmla="*/ 453250 w 1891476"/>
              <a:gd name="connsiteY314" fmla="*/ 1854030 h 2440745"/>
              <a:gd name="connsiteX315" fmla="*/ 445242 w 1891476"/>
              <a:gd name="connsiteY315" fmla="*/ 1844421 h 2440745"/>
              <a:gd name="connsiteX316" fmla="*/ 458055 w 1891476"/>
              <a:gd name="connsiteY316" fmla="*/ 1836413 h 2440745"/>
              <a:gd name="connsiteX317" fmla="*/ 771566 w 1891476"/>
              <a:gd name="connsiteY317" fmla="*/ 1820797 h 2440745"/>
              <a:gd name="connsiteX318" fmla="*/ 786381 w 1891476"/>
              <a:gd name="connsiteY318" fmla="*/ 1823600 h 2440745"/>
              <a:gd name="connsiteX319" fmla="*/ 781576 w 1891476"/>
              <a:gd name="connsiteY319" fmla="*/ 1876452 h 2440745"/>
              <a:gd name="connsiteX320" fmla="*/ 746341 w 1891476"/>
              <a:gd name="connsiteY320" fmla="*/ 1910086 h 2440745"/>
              <a:gd name="connsiteX321" fmla="*/ 741536 w 1891476"/>
              <a:gd name="connsiteY321" fmla="*/ 1890867 h 2440745"/>
              <a:gd name="connsiteX322" fmla="*/ 733528 w 1891476"/>
              <a:gd name="connsiteY322" fmla="*/ 1876452 h 2440745"/>
              <a:gd name="connsiteX323" fmla="*/ 727121 w 1891476"/>
              <a:gd name="connsiteY323" fmla="*/ 1897273 h 2440745"/>
              <a:gd name="connsiteX324" fmla="*/ 714309 w 1891476"/>
              <a:gd name="connsiteY324" fmla="*/ 1902077 h 2440745"/>
              <a:gd name="connsiteX325" fmla="*/ 707903 w 1891476"/>
              <a:gd name="connsiteY325" fmla="*/ 1882859 h 2440745"/>
              <a:gd name="connsiteX326" fmla="*/ 680675 w 1891476"/>
              <a:gd name="connsiteY326" fmla="*/ 1892468 h 2440745"/>
              <a:gd name="connsiteX327" fmla="*/ 661456 w 1891476"/>
              <a:gd name="connsiteY327" fmla="*/ 1910086 h 2440745"/>
              <a:gd name="connsiteX328" fmla="*/ 656652 w 1891476"/>
              <a:gd name="connsiteY328" fmla="*/ 1884460 h 2440745"/>
              <a:gd name="connsiteX329" fmla="*/ 667863 w 1891476"/>
              <a:gd name="connsiteY329" fmla="*/ 1857233 h 2440745"/>
              <a:gd name="connsiteX330" fmla="*/ 674269 w 1891476"/>
              <a:gd name="connsiteY330" fmla="*/ 1882859 h 2440745"/>
              <a:gd name="connsiteX331" fmla="*/ 695090 w 1891476"/>
              <a:gd name="connsiteY331" fmla="*/ 1878054 h 2440745"/>
              <a:gd name="connsiteX332" fmla="*/ 720715 w 1891476"/>
              <a:gd name="connsiteY332" fmla="*/ 1871647 h 2440745"/>
              <a:gd name="connsiteX333" fmla="*/ 759153 w 1891476"/>
              <a:gd name="connsiteY333" fmla="*/ 1882859 h 2440745"/>
              <a:gd name="connsiteX334" fmla="*/ 760755 w 1891476"/>
              <a:gd name="connsiteY334" fmla="*/ 1871647 h 2440745"/>
              <a:gd name="connsiteX335" fmla="*/ 771966 w 1891476"/>
              <a:gd name="connsiteY335" fmla="*/ 1863639 h 2440745"/>
              <a:gd name="connsiteX336" fmla="*/ 751146 w 1891476"/>
              <a:gd name="connsiteY336" fmla="*/ 1850827 h 2440745"/>
              <a:gd name="connsiteX337" fmla="*/ 727121 w 1891476"/>
              <a:gd name="connsiteY337" fmla="*/ 1850827 h 2440745"/>
              <a:gd name="connsiteX338" fmla="*/ 755950 w 1891476"/>
              <a:gd name="connsiteY338" fmla="*/ 1828404 h 2440745"/>
              <a:gd name="connsiteX339" fmla="*/ 771566 w 1891476"/>
              <a:gd name="connsiteY339" fmla="*/ 1820797 h 2440745"/>
              <a:gd name="connsiteX340" fmla="*/ 1354945 w 1891476"/>
              <a:gd name="connsiteY340" fmla="*/ 1804381 h 2440745"/>
              <a:gd name="connsiteX341" fmla="*/ 1388578 w 1891476"/>
              <a:gd name="connsiteY341" fmla="*/ 1823600 h 2440745"/>
              <a:gd name="connsiteX342" fmla="*/ 1354945 w 1891476"/>
              <a:gd name="connsiteY342" fmla="*/ 1804381 h 2440745"/>
              <a:gd name="connsiteX343" fmla="*/ 615010 w 1891476"/>
              <a:gd name="connsiteY343" fmla="*/ 1804381 h 2440745"/>
              <a:gd name="connsiteX344" fmla="*/ 635831 w 1891476"/>
              <a:gd name="connsiteY344" fmla="*/ 1815592 h 2440745"/>
              <a:gd name="connsiteX345" fmla="*/ 661456 w 1891476"/>
              <a:gd name="connsiteY345" fmla="*/ 1823600 h 2440745"/>
              <a:gd name="connsiteX346" fmla="*/ 658253 w 1891476"/>
              <a:gd name="connsiteY346" fmla="*/ 1842819 h 2440745"/>
              <a:gd name="connsiteX347" fmla="*/ 655050 w 1891476"/>
              <a:gd name="connsiteY347" fmla="*/ 1857233 h 2440745"/>
              <a:gd name="connsiteX348" fmla="*/ 629425 w 1891476"/>
              <a:gd name="connsiteY348" fmla="*/ 1858834 h 2440745"/>
              <a:gd name="connsiteX349" fmla="*/ 619623 w 1891476"/>
              <a:gd name="connsiteY349" fmla="*/ 1861356 h 2440745"/>
              <a:gd name="connsiteX350" fmla="*/ 621117 w 1891476"/>
              <a:gd name="connsiteY350" fmla="*/ 1860036 h 2440745"/>
              <a:gd name="connsiteX351" fmla="*/ 635831 w 1891476"/>
              <a:gd name="connsiteY351" fmla="*/ 1844421 h 2440745"/>
              <a:gd name="connsiteX352" fmla="*/ 626222 w 1891476"/>
              <a:gd name="connsiteY352" fmla="*/ 1823600 h 2440745"/>
              <a:gd name="connsiteX353" fmla="*/ 615010 w 1891476"/>
              <a:gd name="connsiteY353" fmla="*/ 1804381 h 2440745"/>
              <a:gd name="connsiteX354" fmla="*/ 715723 w 1891476"/>
              <a:gd name="connsiteY354" fmla="*/ 1802301 h 2440745"/>
              <a:gd name="connsiteX355" fmla="*/ 720715 w 1891476"/>
              <a:gd name="connsiteY355" fmla="*/ 1804381 h 2440745"/>
              <a:gd name="connsiteX356" fmla="*/ 715910 w 1891476"/>
              <a:gd name="connsiteY356" fmla="*/ 1802779 h 2440745"/>
              <a:gd name="connsiteX357" fmla="*/ 578975 w 1891476"/>
              <a:gd name="connsiteY357" fmla="*/ 1785162 h 2440745"/>
              <a:gd name="connsiteX358" fmla="*/ 589385 w 1891476"/>
              <a:gd name="connsiteY358" fmla="*/ 1785162 h 2440745"/>
              <a:gd name="connsiteX359" fmla="*/ 568564 w 1891476"/>
              <a:gd name="connsiteY359" fmla="*/ 1812389 h 2440745"/>
              <a:gd name="connsiteX360" fmla="*/ 582979 w 1891476"/>
              <a:gd name="connsiteY360" fmla="*/ 1844421 h 2440745"/>
              <a:gd name="connsiteX361" fmla="*/ 554150 w 1891476"/>
              <a:gd name="connsiteY361" fmla="*/ 1826803 h 2440745"/>
              <a:gd name="connsiteX362" fmla="*/ 549345 w 1891476"/>
              <a:gd name="connsiteY362" fmla="*/ 1809186 h 2440745"/>
              <a:gd name="connsiteX363" fmla="*/ 542939 w 1891476"/>
              <a:gd name="connsiteY363" fmla="*/ 1791568 h 2440745"/>
              <a:gd name="connsiteX364" fmla="*/ 566962 w 1891476"/>
              <a:gd name="connsiteY364" fmla="*/ 1788365 h 2440745"/>
              <a:gd name="connsiteX365" fmla="*/ 578975 w 1891476"/>
              <a:gd name="connsiteY365" fmla="*/ 1785162 h 2440745"/>
              <a:gd name="connsiteX366" fmla="*/ 426023 w 1891476"/>
              <a:gd name="connsiteY366" fmla="*/ 1778755 h 2440745"/>
              <a:gd name="connsiteX367" fmla="*/ 445242 w 1891476"/>
              <a:gd name="connsiteY367" fmla="*/ 1778755 h 2440745"/>
              <a:gd name="connsiteX368" fmla="*/ 438835 w 1891476"/>
              <a:gd name="connsiteY368" fmla="*/ 1791568 h 2440745"/>
              <a:gd name="connsiteX369" fmla="*/ 458055 w 1891476"/>
              <a:gd name="connsiteY369" fmla="*/ 1797974 h 2440745"/>
              <a:gd name="connsiteX370" fmla="*/ 458055 w 1891476"/>
              <a:gd name="connsiteY370" fmla="*/ 1810787 h 2440745"/>
              <a:gd name="connsiteX371" fmla="*/ 451648 w 1891476"/>
              <a:gd name="connsiteY371" fmla="*/ 1817193 h 2440745"/>
              <a:gd name="connsiteX372" fmla="*/ 426023 w 1891476"/>
              <a:gd name="connsiteY372" fmla="*/ 1778755 h 2440745"/>
              <a:gd name="connsiteX373" fmla="*/ 1539127 w 1891476"/>
              <a:gd name="connsiteY373" fmla="*/ 1765943 h 2440745"/>
              <a:gd name="connsiteX374" fmla="*/ 1558346 w 1891476"/>
              <a:gd name="connsiteY374" fmla="*/ 1804381 h 2440745"/>
              <a:gd name="connsiteX375" fmla="*/ 1540729 w 1891476"/>
              <a:gd name="connsiteY375" fmla="*/ 1794771 h 2440745"/>
              <a:gd name="connsiteX376" fmla="*/ 1524712 w 1891476"/>
              <a:gd name="connsiteY376" fmla="*/ 1785162 h 2440745"/>
              <a:gd name="connsiteX377" fmla="*/ 1532720 w 1891476"/>
              <a:gd name="connsiteY377" fmla="*/ 1775552 h 2440745"/>
              <a:gd name="connsiteX378" fmla="*/ 1539127 w 1891476"/>
              <a:gd name="connsiteY378" fmla="*/ 1765943 h 2440745"/>
              <a:gd name="connsiteX379" fmla="*/ 1420609 w 1891476"/>
              <a:gd name="connsiteY379" fmla="*/ 1765943 h 2440745"/>
              <a:gd name="connsiteX380" fmla="*/ 1439828 w 1891476"/>
              <a:gd name="connsiteY380" fmla="*/ 1765943 h 2440745"/>
              <a:gd name="connsiteX381" fmla="*/ 1443031 w 1891476"/>
              <a:gd name="connsiteY381" fmla="*/ 1801178 h 2440745"/>
              <a:gd name="connsiteX382" fmla="*/ 1467056 w 1891476"/>
              <a:gd name="connsiteY382" fmla="*/ 1823600 h 2440745"/>
              <a:gd name="connsiteX383" fmla="*/ 1446235 w 1891476"/>
              <a:gd name="connsiteY383" fmla="*/ 1849226 h 2440745"/>
              <a:gd name="connsiteX384" fmla="*/ 1414203 w 1891476"/>
              <a:gd name="connsiteY384" fmla="*/ 1838014 h 2440745"/>
              <a:gd name="connsiteX385" fmla="*/ 1433422 w 1891476"/>
              <a:gd name="connsiteY385" fmla="*/ 1810787 h 2440745"/>
              <a:gd name="connsiteX386" fmla="*/ 1422211 w 1891476"/>
              <a:gd name="connsiteY386" fmla="*/ 1793170 h 2440745"/>
              <a:gd name="connsiteX387" fmla="*/ 1420609 w 1891476"/>
              <a:gd name="connsiteY387" fmla="*/ 1765943 h 2440745"/>
              <a:gd name="connsiteX388" fmla="*/ 504501 w 1891476"/>
              <a:gd name="connsiteY388" fmla="*/ 1765943 h 2440745"/>
              <a:gd name="connsiteX389" fmla="*/ 523720 w 1891476"/>
              <a:gd name="connsiteY389" fmla="*/ 1765943 h 2440745"/>
              <a:gd name="connsiteX390" fmla="*/ 504501 w 1891476"/>
              <a:gd name="connsiteY390" fmla="*/ 1791568 h 2440745"/>
              <a:gd name="connsiteX391" fmla="*/ 1524712 w 1891476"/>
              <a:gd name="connsiteY391" fmla="*/ 1725903 h 2440745"/>
              <a:gd name="connsiteX392" fmla="*/ 1558346 w 1891476"/>
              <a:gd name="connsiteY392" fmla="*/ 1745122 h 2440745"/>
              <a:gd name="connsiteX393" fmla="*/ 1535924 w 1891476"/>
              <a:gd name="connsiteY393" fmla="*/ 1740317 h 2440745"/>
              <a:gd name="connsiteX394" fmla="*/ 1524712 w 1891476"/>
              <a:gd name="connsiteY394" fmla="*/ 1725903 h 2440745"/>
              <a:gd name="connsiteX395" fmla="*/ 1433422 w 1891476"/>
              <a:gd name="connsiteY395" fmla="*/ 1693871 h 2440745"/>
              <a:gd name="connsiteX396" fmla="*/ 1443031 w 1891476"/>
              <a:gd name="connsiteY396" fmla="*/ 1706684 h 2440745"/>
              <a:gd name="connsiteX397" fmla="*/ 1454243 w 1891476"/>
              <a:gd name="connsiteY397" fmla="*/ 1719497 h 2440745"/>
              <a:gd name="connsiteX398" fmla="*/ 1431821 w 1891476"/>
              <a:gd name="connsiteY398" fmla="*/ 1724302 h 2440745"/>
              <a:gd name="connsiteX399" fmla="*/ 1433422 w 1891476"/>
              <a:gd name="connsiteY399" fmla="*/ 1693871 h 2440745"/>
              <a:gd name="connsiteX400" fmla="*/ 301099 w 1891476"/>
              <a:gd name="connsiteY400" fmla="*/ 1634612 h 2440745"/>
              <a:gd name="connsiteX401" fmla="*/ 312310 w 1891476"/>
              <a:gd name="connsiteY401" fmla="*/ 1655433 h 2440745"/>
              <a:gd name="connsiteX402" fmla="*/ 288286 w 1891476"/>
              <a:gd name="connsiteY402" fmla="*/ 1673051 h 2440745"/>
              <a:gd name="connsiteX403" fmla="*/ 283481 w 1891476"/>
              <a:gd name="connsiteY403" fmla="*/ 1658636 h 2440745"/>
              <a:gd name="connsiteX404" fmla="*/ 281880 w 1891476"/>
              <a:gd name="connsiteY404" fmla="*/ 1641019 h 2440745"/>
              <a:gd name="connsiteX405" fmla="*/ 294693 w 1891476"/>
              <a:gd name="connsiteY405" fmla="*/ 1660238 h 2440745"/>
              <a:gd name="connsiteX406" fmla="*/ 301099 w 1891476"/>
              <a:gd name="connsiteY406" fmla="*/ 1634612 h 2440745"/>
              <a:gd name="connsiteX407" fmla="*/ 288286 w 1891476"/>
              <a:gd name="connsiteY407" fmla="*/ 1575353 h 2440745"/>
              <a:gd name="connsiteX408" fmla="*/ 254653 w 1891476"/>
              <a:gd name="connsiteY408" fmla="*/ 1594573 h 2440745"/>
              <a:gd name="connsiteX409" fmla="*/ 265864 w 1891476"/>
              <a:gd name="connsiteY409" fmla="*/ 1580158 h 2440745"/>
              <a:gd name="connsiteX410" fmla="*/ 288286 w 1891476"/>
              <a:gd name="connsiteY410" fmla="*/ 1575353 h 2440745"/>
              <a:gd name="connsiteX411" fmla="*/ 137737 w 1891476"/>
              <a:gd name="connsiteY411" fmla="*/ 1556135 h 2440745"/>
              <a:gd name="connsiteX412" fmla="*/ 148948 w 1891476"/>
              <a:gd name="connsiteY412" fmla="*/ 1567346 h 2440745"/>
              <a:gd name="connsiteX413" fmla="*/ 156956 w 1891476"/>
              <a:gd name="connsiteY413" fmla="*/ 1581760 h 2440745"/>
              <a:gd name="connsiteX414" fmla="*/ 132932 w 1891476"/>
              <a:gd name="connsiteY414" fmla="*/ 1575353 h 2440745"/>
              <a:gd name="connsiteX415" fmla="*/ 137737 w 1891476"/>
              <a:gd name="connsiteY415" fmla="*/ 1556135 h 2440745"/>
              <a:gd name="connsiteX416" fmla="*/ 1734921 w 1891476"/>
              <a:gd name="connsiteY416" fmla="*/ 1491270 h 2440745"/>
              <a:gd name="connsiteX417" fmla="*/ 1740927 w 1891476"/>
              <a:gd name="connsiteY417" fmla="*/ 1493672 h 2440745"/>
              <a:gd name="connsiteX418" fmla="*/ 1750537 w 1891476"/>
              <a:gd name="connsiteY418" fmla="*/ 1501680 h 2440745"/>
              <a:gd name="connsiteX419" fmla="*/ 1761747 w 1891476"/>
              <a:gd name="connsiteY419" fmla="*/ 1509689 h 2440745"/>
              <a:gd name="connsiteX420" fmla="*/ 1742529 w 1891476"/>
              <a:gd name="connsiteY420" fmla="*/ 1512892 h 2440745"/>
              <a:gd name="connsiteX421" fmla="*/ 1721708 w 1891476"/>
              <a:gd name="connsiteY421" fmla="*/ 1503282 h 2440745"/>
              <a:gd name="connsiteX422" fmla="*/ 1734921 w 1891476"/>
              <a:gd name="connsiteY422" fmla="*/ 1491270 h 2440745"/>
              <a:gd name="connsiteX423" fmla="*/ 1801718 w 1891476"/>
              <a:gd name="connsiteY423" fmla="*/ 1233610 h 2440745"/>
              <a:gd name="connsiteX424" fmla="*/ 1793898 w 1891476"/>
              <a:gd name="connsiteY424" fmla="*/ 1254976 h 2440745"/>
              <a:gd name="connsiteX425" fmla="*/ 1806592 w 1891476"/>
              <a:gd name="connsiteY425" fmla="*/ 1248629 h 2440745"/>
              <a:gd name="connsiteX426" fmla="*/ 1804190 w 1891476"/>
              <a:gd name="connsiteY426" fmla="*/ 1235417 h 2440745"/>
              <a:gd name="connsiteX427" fmla="*/ 25626 w 1891476"/>
              <a:gd name="connsiteY427" fmla="*/ 691277 h 2440745"/>
              <a:gd name="connsiteX428" fmla="*/ 0 w 1891476"/>
              <a:gd name="connsiteY428" fmla="*/ 718504 h 2440745"/>
              <a:gd name="connsiteX429" fmla="*/ 25626 w 1891476"/>
              <a:gd name="connsiteY429" fmla="*/ 691277 h 2440745"/>
              <a:gd name="connsiteX430" fmla="*/ 52853 w 1891476"/>
              <a:gd name="connsiteY430" fmla="*/ 672058 h 2440745"/>
              <a:gd name="connsiteX431" fmla="*/ 52595 w 1891476"/>
              <a:gd name="connsiteY431" fmla="*/ 673338 h 2440745"/>
              <a:gd name="connsiteX432" fmla="*/ 52152 w 1891476"/>
              <a:gd name="connsiteY432" fmla="*/ 672658 h 2440745"/>
              <a:gd name="connsiteX433" fmla="*/ 52853 w 1891476"/>
              <a:gd name="connsiteY433" fmla="*/ 672058 h 2440745"/>
              <a:gd name="connsiteX434" fmla="*/ 1822908 w 1891476"/>
              <a:gd name="connsiteY434" fmla="*/ 501489 h 2440745"/>
              <a:gd name="connsiteX435" fmla="*/ 1846632 w 1891476"/>
              <a:gd name="connsiteY435" fmla="*/ 508696 h 2440745"/>
              <a:gd name="connsiteX436" fmla="*/ 1827413 w 1891476"/>
              <a:gd name="connsiteY436" fmla="*/ 519907 h 2440745"/>
              <a:gd name="connsiteX437" fmla="*/ 1812998 w 1891476"/>
              <a:gd name="connsiteY437" fmla="*/ 502289 h 2440745"/>
              <a:gd name="connsiteX438" fmla="*/ 1822908 w 1891476"/>
              <a:gd name="connsiteY438" fmla="*/ 501489 h 2440745"/>
              <a:gd name="connsiteX439" fmla="*/ 1878664 w 1891476"/>
              <a:gd name="connsiteY439" fmla="*/ 462250 h 2440745"/>
              <a:gd name="connsiteX440" fmla="*/ 1891476 w 1891476"/>
              <a:gd name="connsiteY440" fmla="*/ 462250 h 2440745"/>
              <a:gd name="connsiteX441" fmla="*/ 1865851 w 1891476"/>
              <a:gd name="connsiteY441" fmla="*/ 495883 h 2440745"/>
              <a:gd name="connsiteX442" fmla="*/ 1878664 w 1891476"/>
              <a:gd name="connsiteY442" fmla="*/ 481469 h 2440745"/>
              <a:gd name="connsiteX443" fmla="*/ 1872258 w 1891476"/>
              <a:gd name="connsiteY443" fmla="*/ 468656 h 2440745"/>
              <a:gd name="connsiteX444" fmla="*/ 1878664 w 1891476"/>
              <a:gd name="connsiteY444" fmla="*/ 462250 h 2440745"/>
              <a:gd name="connsiteX445" fmla="*/ 1878264 w 1891476"/>
              <a:gd name="connsiteY445" fmla="*/ 266456 h 2440745"/>
              <a:gd name="connsiteX446" fmla="*/ 1883468 w 1891476"/>
              <a:gd name="connsiteY446" fmla="*/ 268458 h 2440745"/>
              <a:gd name="connsiteX447" fmla="*/ 1891476 w 1891476"/>
              <a:gd name="connsiteY447" fmla="*/ 273263 h 2440745"/>
              <a:gd name="connsiteX448" fmla="*/ 1865851 w 1891476"/>
              <a:gd name="connsiteY448" fmla="*/ 311701 h 2440745"/>
              <a:gd name="connsiteX449" fmla="*/ 1870656 w 1891476"/>
              <a:gd name="connsiteY449" fmla="*/ 287676 h 2440745"/>
              <a:gd name="connsiteX450" fmla="*/ 1872258 w 1891476"/>
              <a:gd name="connsiteY450" fmla="*/ 266856 h 2440745"/>
              <a:gd name="connsiteX451" fmla="*/ 1878264 w 1891476"/>
              <a:gd name="connsiteY451" fmla="*/ 266456 h 2440745"/>
              <a:gd name="connsiteX452" fmla="*/ 945738 w 1891476"/>
              <a:gd name="connsiteY452" fmla="*/ 0 h 2440745"/>
              <a:gd name="connsiteX453" fmla="*/ 1860138 w 1891476"/>
              <a:gd name="connsiteY453" fmla="*/ 914400 h 2440745"/>
              <a:gd name="connsiteX454" fmla="*/ 1819028 w 1891476"/>
              <a:gd name="connsiteY454" fmla="*/ 1186315 h 2440745"/>
              <a:gd name="connsiteX455" fmla="*/ 1806344 w 1891476"/>
              <a:gd name="connsiteY455" fmla="*/ 1220971 h 2440745"/>
              <a:gd name="connsiteX456" fmla="*/ 1809795 w 1891476"/>
              <a:gd name="connsiteY456" fmla="*/ 1221403 h 2440745"/>
              <a:gd name="connsiteX457" fmla="*/ 1827413 w 1891476"/>
              <a:gd name="connsiteY457" fmla="*/ 1227809 h 2440745"/>
              <a:gd name="connsiteX458" fmla="*/ 1818204 w 1891476"/>
              <a:gd name="connsiteY458" fmla="*/ 1251432 h 2440745"/>
              <a:gd name="connsiteX459" fmla="*/ 1793882 w 1891476"/>
              <a:gd name="connsiteY459" fmla="*/ 1255021 h 2440745"/>
              <a:gd name="connsiteX460" fmla="*/ 1788280 w 1891476"/>
              <a:gd name="connsiteY460" fmla="*/ 1270326 h 2440745"/>
              <a:gd name="connsiteX461" fmla="*/ 1764166 w 1891476"/>
              <a:gd name="connsiteY461" fmla="*/ 1320383 h 2440745"/>
              <a:gd name="connsiteX462" fmla="*/ 1776963 w 1891476"/>
              <a:gd name="connsiteY462" fmla="*/ 1318699 h 2440745"/>
              <a:gd name="connsiteX463" fmla="*/ 1780967 w 1891476"/>
              <a:gd name="connsiteY463" fmla="*/ 1306287 h 2440745"/>
              <a:gd name="connsiteX464" fmla="*/ 1800186 w 1891476"/>
              <a:gd name="connsiteY464" fmla="*/ 1320701 h 2440745"/>
              <a:gd name="connsiteX465" fmla="*/ 1793780 w 1891476"/>
              <a:gd name="connsiteY465" fmla="*/ 1330310 h 2440745"/>
              <a:gd name="connsiteX466" fmla="*/ 1787373 w 1891476"/>
              <a:gd name="connsiteY466" fmla="*/ 1327107 h 2440745"/>
              <a:gd name="connsiteX467" fmla="*/ 1774560 w 1891476"/>
              <a:gd name="connsiteY467" fmla="*/ 1346326 h 2440745"/>
              <a:gd name="connsiteX468" fmla="*/ 1762901 w 1891476"/>
              <a:gd name="connsiteY468" fmla="*/ 1323009 h 2440745"/>
              <a:gd name="connsiteX469" fmla="*/ 1749775 w 1891476"/>
              <a:gd name="connsiteY469" fmla="*/ 1350257 h 2440745"/>
              <a:gd name="connsiteX470" fmla="*/ 1301664 w 1891476"/>
              <a:gd name="connsiteY470" fmla="*/ 1756942 h 2440745"/>
              <a:gd name="connsiteX471" fmla="*/ 1267484 w 1891476"/>
              <a:gd name="connsiteY471" fmla="*/ 1767552 h 2440745"/>
              <a:gd name="connsiteX472" fmla="*/ 1275666 w 1891476"/>
              <a:gd name="connsiteY472" fmla="*/ 1780357 h 2440745"/>
              <a:gd name="connsiteX473" fmla="*/ 1273264 w 1891476"/>
              <a:gd name="connsiteY473" fmla="*/ 1812389 h 2440745"/>
              <a:gd name="connsiteX474" fmla="*/ 1223614 w 1891476"/>
              <a:gd name="connsiteY474" fmla="*/ 1850827 h 2440745"/>
              <a:gd name="connsiteX475" fmla="*/ 1210000 w 1891476"/>
              <a:gd name="connsiteY475" fmla="*/ 1817594 h 2440745"/>
              <a:gd name="connsiteX476" fmla="*/ 1193609 w 1891476"/>
              <a:gd name="connsiteY476" fmla="*/ 1790484 h 2440745"/>
              <a:gd name="connsiteX477" fmla="*/ 1130022 w 1891476"/>
              <a:gd name="connsiteY477" fmla="*/ 1810223 h 2440745"/>
              <a:gd name="connsiteX478" fmla="*/ 1090799 w 1891476"/>
              <a:gd name="connsiteY478" fmla="*/ 1814177 h 2440745"/>
              <a:gd name="connsiteX479" fmla="*/ 1088280 w 1891476"/>
              <a:gd name="connsiteY479" fmla="*/ 1816793 h 2440745"/>
              <a:gd name="connsiteX480" fmla="*/ 1073065 w 1891476"/>
              <a:gd name="connsiteY480" fmla="*/ 1817193 h 2440745"/>
              <a:gd name="connsiteX481" fmla="*/ 1073531 w 1891476"/>
              <a:gd name="connsiteY481" fmla="*/ 1815918 h 2440745"/>
              <a:gd name="connsiteX482" fmla="*/ 1052547 w 1891476"/>
              <a:gd name="connsiteY482" fmla="*/ 1818033 h 2440745"/>
              <a:gd name="connsiteX483" fmla="*/ 1060252 w 1891476"/>
              <a:gd name="connsiteY483" fmla="*/ 1831608 h 2440745"/>
              <a:gd name="connsiteX484" fmla="*/ 1034627 w 1891476"/>
              <a:gd name="connsiteY484" fmla="*/ 1831608 h 2440745"/>
              <a:gd name="connsiteX485" fmla="*/ 1036806 w 1891476"/>
              <a:gd name="connsiteY485" fmla="*/ 1819620 h 2440745"/>
              <a:gd name="connsiteX486" fmla="*/ 999562 w 1891476"/>
              <a:gd name="connsiteY486" fmla="*/ 1823374 h 2440745"/>
              <a:gd name="connsiteX487" fmla="*/ 996989 w 1891476"/>
              <a:gd name="connsiteY487" fmla="*/ 1831608 h 2440745"/>
              <a:gd name="connsiteX488" fmla="*/ 1000993 w 1891476"/>
              <a:gd name="connsiteY488" fmla="*/ 1844421 h 2440745"/>
              <a:gd name="connsiteX489" fmla="*/ 952946 w 1891476"/>
              <a:gd name="connsiteY489" fmla="*/ 1860436 h 2440745"/>
              <a:gd name="connsiteX490" fmla="*/ 909703 w 1891476"/>
              <a:gd name="connsiteY490" fmla="*/ 1870046 h 2440745"/>
              <a:gd name="connsiteX491" fmla="*/ 922515 w 1891476"/>
              <a:gd name="connsiteY491" fmla="*/ 1889265 h 2440745"/>
              <a:gd name="connsiteX492" fmla="*/ 792787 w 1891476"/>
              <a:gd name="connsiteY492" fmla="*/ 1889265 h 2440745"/>
              <a:gd name="connsiteX493" fmla="*/ 826420 w 1891476"/>
              <a:gd name="connsiteY493" fmla="*/ 1874851 h 2440745"/>
              <a:gd name="connsiteX494" fmla="*/ 864858 w 1891476"/>
              <a:gd name="connsiteY494" fmla="*/ 1863639 h 2440745"/>
              <a:gd name="connsiteX495" fmla="*/ 872866 w 1891476"/>
              <a:gd name="connsiteY495" fmla="*/ 1881257 h 2440745"/>
              <a:gd name="connsiteX496" fmla="*/ 871265 w 1891476"/>
              <a:gd name="connsiteY496" fmla="*/ 1895671 h 2440745"/>
              <a:gd name="connsiteX497" fmla="*/ 882475 w 1891476"/>
              <a:gd name="connsiteY497" fmla="*/ 1884460 h 2440745"/>
              <a:gd name="connsiteX498" fmla="*/ 896890 w 1891476"/>
              <a:gd name="connsiteY498" fmla="*/ 1876452 h 2440745"/>
              <a:gd name="connsiteX499" fmla="*/ 812006 w 1891476"/>
              <a:gd name="connsiteY499" fmla="*/ 1844421 h 2440745"/>
              <a:gd name="connsiteX500" fmla="*/ 799193 w 1891476"/>
              <a:gd name="connsiteY500" fmla="*/ 1831608 h 2440745"/>
              <a:gd name="connsiteX501" fmla="*/ 821309 w 1891476"/>
              <a:gd name="connsiteY501" fmla="*/ 1816257 h 2440745"/>
              <a:gd name="connsiteX502" fmla="*/ 769553 w 1891476"/>
              <a:gd name="connsiteY502" fmla="*/ 1811039 h 2440745"/>
              <a:gd name="connsiteX503" fmla="*/ 752747 w 1891476"/>
              <a:gd name="connsiteY503" fmla="*/ 1817193 h 2440745"/>
              <a:gd name="connsiteX504" fmla="*/ 751842 w 1891476"/>
              <a:gd name="connsiteY504" fmla="*/ 1807239 h 2440745"/>
              <a:gd name="connsiteX505" fmla="*/ 712929 w 1891476"/>
              <a:gd name="connsiteY505" fmla="*/ 1795160 h 2440745"/>
              <a:gd name="connsiteX506" fmla="*/ 715723 w 1891476"/>
              <a:gd name="connsiteY506" fmla="*/ 1802301 h 2440745"/>
              <a:gd name="connsiteX507" fmla="*/ 712307 w 1891476"/>
              <a:gd name="connsiteY507" fmla="*/ 1800878 h 2440745"/>
              <a:gd name="connsiteX508" fmla="*/ 701496 w 1891476"/>
              <a:gd name="connsiteY508" fmla="*/ 1796373 h 2440745"/>
              <a:gd name="connsiteX509" fmla="*/ 687082 w 1891476"/>
              <a:gd name="connsiteY509" fmla="*/ 1810787 h 2440745"/>
              <a:gd name="connsiteX510" fmla="*/ 683878 w 1891476"/>
              <a:gd name="connsiteY510" fmla="*/ 1786763 h 2440745"/>
              <a:gd name="connsiteX511" fmla="*/ 683698 w 1891476"/>
              <a:gd name="connsiteY511" fmla="*/ 1786086 h 2440745"/>
              <a:gd name="connsiteX512" fmla="*/ 674342 w 1891476"/>
              <a:gd name="connsiteY512" fmla="*/ 1783182 h 2440745"/>
              <a:gd name="connsiteX513" fmla="*/ 667863 w 1891476"/>
              <a:gd name="connsiteY513" fmla="*/ 1785162 h 2440745"/>
              <a:gd name="connsiteX514" fmla="*/ 669590 w 1891476"/>
              <a:gd name="connsiteY514" fmla="*/ 1781707 h 2440745"/>
              <a:gd name="connsiteX515" fmla="*/ 589812 w 1891476"/>
              <a:gd name="connsiteY515" fmla="*/ 1756942 h 2440745"/>
              <a:gd name="connsiteX516" fmla="*/ 559074 w 1891476"/>
              <a:gd name="connsiteY516" fmla="*/ 1740257 h 2440745"/>
              <a:gd name="connsiteX517" fmla="*/ 549345 w 1891476"/>
              <a:gd name="connsiteY517" fmla="*/ 1745122 h 2440745"/>
              <a:gd name="connsiteX518" fmla="*/ 553335 w 1891476"/>
              <a:gd name="connsiteY518" fmla="*/ 1737143 h 2440745"/>
              <a:gd name="connsiteX519" fmla="*/ 512556 w 1891476"/>
              <a:gd name="connsiteY519" fmla="*/ 1715009 h 2440745"/>
              <a:gd name="connsiteX520" fmla="*/ 510907 w 1891476"/>
              <a:gd name="connsiteY520" fmla="*/ 1717895 h 2440745"/>
              <a:gd name="connsiteX521" fmla="*/ 491688 w 1891476"/>
              <a:gd name="connsiteY521" fmla="*/ 1725903 h 2440745"/>
              <a:gd name="connsiteX522" fmla="*/ 470868 w 1891476"/>
              <a:gd name="connsiteY522" fmla="*/ 1706684 h 2440745"/>
              <a:gd name="connsiteX523" fmla="*/ 485682 w 1891476"/>
              <a:gd name="connsiteY523" fmla="*/ 1707485 h 2440745"/>
              <a:gd name="connsiteX524" fmla="*/ 498114 w 1891476"/>
              <a:gd name="connsiteY524" fmla="*/ 1707170 h 2440745"/>
              <a:gd name="connsiteX525" fmla="*/ 437697 w 1891476"/>
              <a:gd name="connsiteY525" fmla="*/ 1674376 h 2440745"/>
              <a:gd name="connsiteX526" fmla="*/ 426023 w 1891476"/>
              <a:gd name="connsiteY526" fmla="*/ 1700277 h 2440745"/>
              <a:gd name="connsiteX527" fmla="*/ 414812 w 1891476"/>
              <a:gd name="connsiteY527" fmla="*/ 1681059 h 2440745"/>
              <a:gd name="connsiteX528" fmla="*/ 417615 w 1891476"/>
              <a:gd name="connsiteY528" fmla="*/ 1672650 h 2440745"/>
              <a:gd name="connsiteX529" fmla="*/ 422165 w 1891476"/>
              <a:gd name="connsiteY529" fmla="*/ 1662467 h 2440745"/>
              <a:gd name="connsiteX530" fmla="*/ 328181 w 1891476"/>
              <a:gd name="connsiteY530" fmla="*/ 1584923 h 2440745"/>
              <a:gd name="connsiteX531" fmla="*/ 327125 w 1891476"/>
              <a:gd name="connsiteY531" fmla="*/ 1586965 h 2440745"/>
              <a:gd name="connsiteX532" fmla="*/ 312310 w 1891476"/>
              <a:gd name="connsiteY532" fmla="*/ 1586565 h 2440745"/>
              <a:gd name="connsiteX533" fmla="*/ 294693 w 1891476"/>
              <a:gd name="connsiteY533" fmla="*/ 1562541 h 2440745"/>
              <a:gd name="connsiteX534" fmla="*/ 308857 w 1891476"/>
              <a:gd name="connsiteY534" fmla="*/ 1568979 h 2440745"/>
              <a:gd name="connsiteX535" fmla="*/ 299160 w 1891476"/>
              <a:gd name="connsiteY535" fmla="*/ 1560979 h 2440745"/>
              <a:gd name="connsiteX536" fmla="*/ 103196 w 1891476"/>
              <a:gd name="connsiteY536" fmla="*/ 1270326 h 2440745"/>
              <a:gd name="connsiteX537" fmla="*/ 90522 w 1891476"/>
              <a:gd name="connsiteY537" fmla="*/ 1235698 h 2440745"/>
              <a:gd name="connsiteX538" fmla="*/ 89689 w 1891476"/>
              <a:gd name="connsiteY538" fmla="*/ 1235817 h 2440745"/>
              <a:gd name="connsiteX539" fmla="*/ 78478 w 1891476"/>
              <a:gd name="connsiteY539" fmla="*/ 1214996 h 2440745"/>
              <a:gd name="connsiteX540" fmla="*/ 83159 w 1891476"/>
              <a:gd name="connsiteY540" fmla="*/ 1215581 h 2440745"/>
              <a:gd name="connsiteX541" fmla="*/ 72448 w 1891476"/>
              <a:gd name="connsiteY541" fmla="*/ 1186315 h 2440745"/>
              <a:gd name="connsiteX542" fmla="*/ 31338 w 1891476"/>
              <a:gd name="connsiteY542" fmla="*/ 914400 h 2440745"/>
              <a:gd name="connsiteX543" fmla="*/ 49915 w 1891476"/>
              <a:gd name="connsiteY543" fmla="*/ 730117 h 2440745"/>
              <a:gd name="connsiteX544" fmla="*/ 55272 w 1891476"/>
              <a:gd name="connsiteY544" fmla="*/ 709283 h 2440745"/>
              <a:gd name="connsiteX545" fmla="*/ 52102 w 1891476"/>
              <a:gd name="connsiteY545" fmla="*/ 705216 h 2440745"/>
              <a:gd name="connsiteX546" fmla="*/ 49849 w 1891476"/>
              <a:gd name="connsiteY546" fmla="*/ 686973 h 2440745"/>
              <a:gd name="connsiteX547" fmla="*/ 52595 w 1891476"/>
              <a:gd name="connsiteY547" fmla="*/ 673338 h 2440745"/>
              <a:gd name="connsiteX548" fmla="*/ 56456 w 1891476"/>
              <a:gd name="connsiteY548" fmla="*/ 679265 h 2440745"/>
              <a:gd name="connsiteX549" fmla="*/ 61333 w 1891476"/>
              <a:gd name="connsiteY549" fmla="*/ 685712 h 2440745"/>
              <a:gd name="connsiteX550" fmla="*/ 72448 w 1891476"/>
              <a:gd name="connsiteY550" fmla="*/ 642486 h 2440745"/>
              <a:gd name="connsiteX551" fmla="*/ 93041 w 1891476"/>
              <a:gd name="connsiteY551" fmla="*/ 586219 h 2440745"/>
              <a:gd name="connsiteX552" fmla="*/ 81681 w 1891476"/>
              <a:gd name="connsiteY552" fmla="*/ 588775 h 2440745"/>
              <a:gd name="connsiteX553" fmla="*/ 65666 w 1891476"/>
              <a:gd name="connsiteY553" fmla="*/ 574361 h 2440745"/>
              <a:gd name="connsiteX554" fmla="*/ 97382 w 1891476"/>
              <a:gd name="connsiteY554" fmla="*/ 574361 h 2440745"/>
              <a:gd name="connsiteX555" fmla="*/ 103196 w 1891476"/>
              <a:gd name="connsiteY555" fmla="*/ 558474 h 2440745"/>
              <a:gd name="connsiteX556" fmla="*/ 141701 w 1891476"/>
              <a:gd name="connsiteY556" fmla="*/ 478543 h 2440745"/>
              <a:gd name="connsiteX557" fmla="*/ 168714 w 1891476"/>
              <a:gd name="connsiteY557" fmla="*/ 434078 h 2440745"/>
              <a:gd name="connsiteX558" fmla="*/ 163362 w 1891476"/>
              <a:gd name="connsiteY558" fmla="*/ 435023 h 2440745"/>
              <a:gd name="connsiteX559" fmla="*/ 137737 w 1891476"/>
              <a:gd name="connsiteY559" fmla="*/ 443031 h 2440745"/>
              <a:gd name="connsiteX560" fmla="*/ 153752 w 1891476"/>
              <a:gd name="connsiteY560" fmla="*/ 422210 h 2440745"/>
              <a:gd name="connsiteX561" fmla="*/ 178422 w 1891476"/>
              <a:gd name="connsiteY561" fmla="*/ 418098 h 2440745"/>
              <a:gd name="connsiteX562" fmla="*/ 187503 w 1891476"/>
              <a:gd name="connsiteY562" fmla="*/ 403150 h 2440745"/>
              <a:gd name="connsiteX563" fmla="*/ 945738 w 1891476"/>
              <a:gd name="connsiteY563" fmla="*/ 0 h 24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1891476" h="2440745">
                <a:moveTo>
                  <a:pt x="326724" y="2387359"/>
                </a:moveTo>
                <a:lnTo>
                  <a:pt x="326724" y="2412984"/>
                </a:lnTo>
                <a:cubicBezTo>
                  <a:pt x="307506" y="2415120"/>
                  <a:pt x="298964" y="2408714"/>
                  <a:pt x="301099" y="2393765"/>
                </a:cubicBezTo>
                <a:cubicBezTo>
                  <a:pt x="306438" y="2389494"/>
                  <a:pt x="314979" y="2387359"/>
                  <a:pt x="326724" y="2387359"/>
                </a:cubicBezTo>
                <a:close/>
                <a:moveTo>
                  <a:pt x="549345" y="2374546"/>
                </a:moveTo>
                <a:lnTo>
                  <a:pt x="582979" y="2374546"/>
                </a:lnTo>
                <a:cubicBezTo>
                  <a:pt x="582979" y="2377750"/>
                  <a:pt x="584046" y="2382021"/>
                  <a:pt x="586182" y="2387359"/>
                </a:cubicBezTo>
                <a:cubicBezTo>
                  <a:pt x="588317" y="2391630"/>
                  <a:pt x="589385" y="2395901"/>
                  <a:pt x="589385" y="2400172"/>
                </a:cubicBezTo>
                <a:cubicBezTo>
                  <a:pt x="580843" y="2406578"/>
                  <a:pt x="569632" y="2408714"/>
                  <a:pt x="555751" y="2406578"/>
                </a:cubicBezTo>
                <a:cubicBezTo>
                  <a:pt x="563225" y="2414052"/>
                  <a:pt x="570166" y="2420993"/>
                  <a:pt x="576572" y="2427398"/>
                </a:cubicBezTo>
                <a:cubicBezTo>
                  <a:pt x="574437" y="2438076"/>
                  <a:pt x="565361" y="2442347"/>
                  <a:pt x="549345" y="2440211"/>
                </a:cubicBezTo>
                <a:cubicBezTo>
                  <a:pt x="545074" y="2435940"/>
                  <a:pt x="544007" y="2429534"/>
                  <a:pt x="546142" y="2420993"/>
                </a:cubicBezTo>
                <a:cubicBezTo>
                  <a:pt x="548278" y="2413518"/>
                  <a:pt x="545074" y="2408714"/>
                  <a:pt x="536532" y="2406578"/>
                </a:cubicBezTo>
                <a:cubicBezTo>
                  <a:pt x="548278" y="2394833"/>
                  <a:pt x="552549" y="2384156"/>
                  <a:pt x="549345" y="2374546"/>
                </a:cubicBezTo>
                <a:close/>
                <a:moveTo>
                  <a:pt x="1238028" y="2368140"/>
                </a:moveTo>
                <a:cubicBezTo>
                  <a:pt x="1241231" y="2369208"/>
                  <a:pt x="1243901" y="2375080"/>
                  <a:pt x="1246036" y="2385757"/>
                </a:cubicBezTo>
                <a:cubicBezTo>
                  <a:pt x="1248171" y="2394299"/>
                  <a:pt x="1254044" y="2396968"/>
                  <a:pt x="1263654" y="2393765"/>
                </a:cubicBezTo>
                <a:cubicBezTo>
                  <a:pt x="1257247" y="2404443"/>
                  <a:pt x="1248705" y="2404443"/>
                  <a:pt x="1238028" y="2393765"/>
                </a:cubicBezTo>
                <a:cubicBezTo>
                  <a:pt x="1227351" y="2383088"/>
                  <a:pt x="1227351" y="2374546"/>
                  <a:pt x="1238028" y="2368140"/>
                </a:cubicBezTo>
                <a:close/>
                <a:moveTo>
                  <a:pt x="824819" y="2368140"/>
                </a:moveTo>
                <a:cubicBezTo>
                  <a:pt x="830157" y="2367072"/>
                  <a:pt x="835496" y="2368140"/>
                  <a:pt x="840834" y="2371343"/>
                </a:cubicBezTo>
                <a:cubicBezTo>
                  <a:pt x="845105" y="2375614"/>
                  <a:pt x="850978" y="2376682"/>
                  <a:pt x="858452" y="2374546"/>
                </a:cubicBezTo>
                <a:cubicBezTo>
                  <a:pt x="858452" y="2383088"/>
                  <a:pt x="853647" y="2388427"/>
                  <a:pt x="844037" y="2390562"/>
                </a:cubicBezTo>
                <a:cubicBezTo>
                  <a:pt x="841902" y="2391630"/>
                  <a:pt x="837631" y="2392163"/>
                  <a:pt x="831225" y="2392163"/>
                </a:cubicBezTo>
                <a:cubicBezTo>
                  <a:pt x="824819" y="2393231"/>
                  <a:pt x="820548" y="2393765"/>
                  <a:pt x="818412" y="2393765"/>
                </a:cubicBezTo>
                <a:cubicBezTo>
                  <a:pt x="818412" y="2394833"/>
                  <a:pt x="820548" y="2386292"/>
                  <a:pt x="824819" y="2368140"/>
                </a:cubicBezTo>
                <a:close/>
                <a:moveTo>
                  <a:pt x="707903" y="2355327"/>
                </a:moveTo>
                <a:cubicBezTo>
                  <a:pt x="716444" y="2354259"/>
                  <a:pt x="722850" y="2362801"/>
                  <a:pt x="727121" y="2380953"/>
                </a:cubicBezTo>
                <a:cubicBezTo>
                  <a:pt x="719647" y="2377750"/>
                  <a:pt x="715376" y="2379885"/>
                  <a:pt x="714309" y="2387359"/>
                </a:cubicBezTo>
                <a:cubicBezTo>
                  <a:pt x="712174" y="2394833"/>
                  <a:pt x="707369" y="2396968"/>
                  <a:pt x="699895" y="2393765"/>
                </a:cubicBezTo>
                <a:cubicBezTo>
                  <a:pt x="694556" y="2388427"/>
                  <a:pt x="694556" y="2383088"/>
                  <a:pt x="699895" y="2377750"/>
                </a:cubicBezTo>
                <a:cubicBezTo>
                  <a:pt x="707369" y="2370275"/>
                  <a:pt x="710038" y="2362801"/>
                  <a:pt x="707903" y="2355327"/>
                </a:cubicBezTo>
                <a:close/>
                <a:moveTo>
                  <a:pt x="825619" y="2320092"/>
                </a:moveTo>
                <a:cubicBezTo>
                  <a:pt x="829890" y="2320092"/>
                  <a:pt x="831759" y="2322762"/>
                  <a:pt x="831225" y="2328100"/>
                </a:cubicBezTo>
                <a:cubicBezTo>
                  <a:pt x="833361" y="2329168"/>
                  <a:pt x="837631" y="2340379"/>
                  <a:pt x="844037" y="2361733"/>
                </a:cubicBezTo>
                <a:cubicBezTo>
                  <a:pt x="823751" y="2362801"/>
                  <a:pt x="810938" y="2360666"/>
                  <a:pt x="805599" y="2355327"/>
                </a:cubicBezTo>
                <a:lnTo>
                  <a:pt x="805599" y="2328100"/>
                </a:lnTo>
                <a:cubicBezTo>
                  <a:pt x="814675" y="2322762"/>
                  <a:pt x="821348" y="2320092"/>
                  <a:pt x="825619" y="2320092"/>
                </a:cubicBezTo>
                <a:close/>
                <a:moveTo>
                  <a:pt x="1093885" y="2302474"/>
                </a:moveTo>
                <a:lnTo>
                  <a:pt x="1119510" y="2302474"/>
                </a:lnTo>
                <a:cubicBezTo>
                  <a:pt x="1119510" y="2301407"/>
                  <a:pt x="1117375" y="2309949"/>
                  <a:pt x="1113105" y="2328100"/>
                </a:cubicBezTo>
                <a:cubicBezTo>
                  <a:pt x="1112037" y="2327032"/>
                  <a:pt x="1109368" y="2325965"/>
                  <a:pt x="1105097" y="2324897"/>
                </a:cubicBezTo>
                <a:cubicBezTo>
                  <a:pt x="1101893" y="2323829"/>
                  <a:pt x="1099224" y="2322762"/>
                  <a:pt x="1097088" y="2321694"/>
                </a:cubicBezTo>
                <a:cubicBezTo>
                  <a:pt x="1091750" y="2317423"/>
                  <a:pt x="1090682" y="2311016"/>
                  <a:pt x="1093885" y="2302474"/>
                </a:cubicBezTo>
                <a:close/>
                <a:moveTo>
                  <a:pt x="1028220" y="2236810"/>
                </a:moveTo>
                <a:cubicBezTo>
                  <a:pt x="1047439" y="2235742"/>
                  <a:pt x="1058117" y="2242148"/>
                  <a:pt x="1060252" y="2256029"/>
                </a:cubicBezTo>
                <a:cubicBezTo>
                  <a:pt x="1050642" y="2264570"/>
                  <a:pt x="1033559" y="2268841"/>
                  <a:pt x="1009001" y="2268841"/>
                </a:cubicBezTo>
                <a:cubicBezTo>
                  <a:pt x="1002594" y="2248555"/>
                  <a:pt x="1009001" y="2237877"/>
                  <a:pt x="1028220" y="2236810"/>
                </a:cubicBezTo>
                <a:close/>
                <a:moveTo>
                  <a:pt x="1213004" y="2217191"/>
                </a:moveTo>
                <a:cubicBezTo>
                  <a:pt x="1216074" y="2216924"/>
                  <a:pt x="1219610" y="2217057"/>
                  <a:pt x="1223614" y="2217591"/>
                </a:cubicBezTo>
                <a:lnTo>
                  <a:pt x="1223614" y="2243216"/>
                </a:lnTo>
                <a:cubicBezTo>
                  <a:pt x="1220411" y="2242148"/>
                  <a:pt x="1216140" y="2240013"/>
                  <a:pt x="1210801" y="2236810"/>
                </a:cubicBezTo>
                <a:cubicBezTo>
                  <a:pt x="1205462" y="2233606"/>
                  <a:pt x="1201191" y="2231471"/>
                  <a:pt x="1197988" y="2230403"/>
                </a:cubicBezTo>
                <a:cubicBezTo>
                  <a:pt x="1198789" y="2222395"/>
                  <a:pt x="1203794" y="2217991"/>
                  <a:pt x="1213004" y="2217191"/>
                </a:cubicBezTo>
                <a:close/>
                <a:moveTo>
                  <a:pt x="542939" y="2211184"/>
                </a:moveTo>
                <a:cubicBezTo>
                  <a:pt x="542939" y="2211184"/>
                  <a:pt x="552015" y="2213320"/>
                  <a:pt x="570166" y="2217591"/>
                </a:cubicBezTo>
                <a:cubicBezTo>
                  <a:pt x="569098" y="2218659"/>
                  <a:pt x="567496" y="2221328"/>
                  <a:pt x="565361" y="2225598"/>
                </a:cubicBezTo>
                <a:cubicBezTo>
                  <a:pt x="564293" y="2228801"/>
                  <a:pt x="563225" y="2230937"/>
                  <a:pt x="562158" y="2232005"/>
                </a:cubicBezTo>
                <a:cubicBezTo>
                  <a:pt x="558954" y="2237343"/>
                  <a:pt x="552549" y="2238945"/>
                  <a:pt x="542939" y="2236810"/>
                </a:cubicBezTo>
                <a:close/>
                <a:moveTo>
                  <a:pt x="1047439" y="2196770"/>
                </a:moveTo>
                <a:cubicBezTo>
                  <a:pt x="1066658" y="2195702"/>
                  <a:pt x="1075200" y="2202642"/>
                  <a:pt x="1073065" y="2217591"/>
                </a:cubicBezTo>
                <a:cubicBezTo>
                  <a:pt x="1058117" y="2219726"/>
                  <a:pt x="1049575" y="2220260"/>
                  <a:pt x="1047439" y="2219192"/>
                </a:cubicBezTo>
                <a:cubicBezTo>
                  <a:pt x="1043168" y="2217057"/>
                  <a:pt x="1043168" y="2209583"/>
                  <a:pt x="1047439" y="2196770"/>
                </a:cubicBezTo>
                <a:close/>
                <a:moveTo>
                  <a:pt x="962555" y="2177550"/>
                </a:moveTo>
                <a:cubicBezTo>
                  <a:pt x="966826" y="2177550"/>
                  <a:pt x="970563" y="2178619"/>
                  <a:pt x="973766" y="2180754"/>
                </a:cubicBezTo>
                <a:cubicBezTo>
                  <a:pt x="976969" y="2182889"/>
                  <a:pt x="979639" y="2183958"/>
                  <a:pt x="981774" y="2183958"/>
                </a:cubicBezTo>
                <a:cubicBezTo>
                  <a:pt x="976435" y="2206380"/>
                  <a:pt x="967894" y="2217591"/>
                  <a:pt x="956149" y="2217591"/>
                </a:cubicBezTo>
                <a:cubicBezTo>
                  <a:pt x="955081" y="2196236"/>
                  <a:pt x="957217" y="2182889"/>
                  <a:pt x="962555" y="2177550"/>
                </a:cubicBezTo>
                <a:close/>
                <a:moveTo>
                  <a:pt x="1273264" y="2166340"/>
                </a:moveTo>
                <a:cubicBezTo>
                  <a:pt x="1280737" y="2167408"/>
                  <a:pt x="1283940" y="2173280"/>
                  <a:pt x="1282872" y="2183958"/>
                </a:cubicBezTo>
                <a:cubicBezTo>
                  <a:pt x="1270060" y="2188228"/>
                  <a:pt x="1262586" y="2189830"/>
                  <a:pt x="1260451" y="2188762"/>
                </a:cubicBezTo>
                <a:cubicBezTo>
                  <a:pt x="1252976" y="2188762"/>
                  <a:pt x="1249773" y="2182889"/>
                  <a:pt x="1250841" y="2171145"/>
                </a:cubicBezTo>
                <a:cubicBezTo>
                  <a:pt x="1263654" y="2167942"/>
                  <a:pt x="1271128" y="2166340"/>
                  <a:pt x="1273264" y="2166340"/>
                </a:cubicBezTo>
                <a:close/>
                <a:moveTo>
                  <a:pt x="844037" y="2151925"/>
                </a:moveTo>
                <a:cubicBezTo>
                  <a:pt x="848308" y="2151925"/>
                  <a:pt x="852579" y="2152993"/>
                  <a:pt x="856850" y="2155129"/>
                </a:cubicBezTo>
                <a:cubicBezTo>
                  <a:pt x="862189" y="2157264"/>
                  <a:pt x="866994" y="2158332"/>
                  <a:pt x="871265" y="2158332"/>
                </a:cubicBezTo>
                <a:cubicBezTo>
                  <a:pt x="868062" y="2159400"/>
                  <a:pt x="862189" y="2163671"/>
                  <a:pt x="853647" y="2171145"/>
                </a:cubicBezTo>
                <a:cubicBezTo>
                  <a:pt x="847241" y="2176483"/>
                  <a:pt x="839766" y="2178619"/>
                  <a:pt x="831225" y="2177550"/>
                </a:cubicBezTo>
                <a:cubicBezTo>
                  <a:pt x="829090" y="2171145"/>
                  <a:pt x="831225" y="2166874"/>
                  <a:pt x="837631" y="2164738"/>
                </a:cubicBezTo>
                <a:cubicBezTo>
                  <a:pt x="845105" y="2162603"/>
                  <a:pt x="847241" y="2158332"/>
                  <a:pt x="844037" y="2151925"/>
                </a:cubicBezTo>
                <a:close/>
                <a:moveTo>
                  <a:pt x="771966" y="2145519"/>
                </a:moveTo>
                <a:cubicBezTo>
                  <a:pt x="780508" y="2150858"/>
                  <a:pt x="785313" y="2150858"/>
                  <a:pt x="786381" y="2145519"/>
                </a:cubicBezTo>
                <a:cubicBezTo>
                  <a:pt x="792787" y="2145519"/>
                  <a:pt x="794922" y="2150324"/>
                  <a:pt x="792787" y="2159933"/>
                </a:cubicBezTo>
                <a:cubicBezTo>
                  <a:pt x="791719" y="2168475"/>
                  <a:pt x="789584" y="2174348"/>
                  <a:pt x="786381" y="2177550"/>
                </a:cubicBezTo>
                <a:cubicBezTo>
                  <a:pt x="778906" y="2173280"/>
                  <a:pt x="771966" y="2171145"/>
                  <a:pt x="765559" y="2171145"/>
                </a:cubicBezTo>
                <a:cubicBezTo>
                  <a:pt x="765559" y="2172212"/>
                  <a:pt x="767695" y="2163671"/>
                  <a:pt x="771966" y="2145519"/>
                </a:cubicBezTo>
                <a:close/>
                <a:moveTo>
                  <a:pt x="994587" y="2132707"/>
                </a:moveTo>
                <a:cubicBezTo>
                  <a:pt x="1018077" y="2134842"/>
                  <a:pt x="1035695" y="2145519"/>
                  <a:pt x="1047439" y="2164738"/>
                </a:cubicBezTo>
                <a:cubicBezTo>
                  <a:pt x="1033559" y="2172212"/>
                  <a:pt x="1021280" y="2172746"/>
                  <a:pt x="1010603" y="2166340"/>
                </a:cubicBezTo>
                <a:cubicBezTo>
                  <a:pt x="998857" y="2159933"/>
                  <a:pt x="993519" y="2148722"/>
                  <a:pt x="994587" y="2132707"/>
                </a:cubicBezTo>
                <a:close/>
                <a:moveTo>
                  <a:pt x="1093885" y="2118292"/>
                </a:moveTo>
                <a:lnTo>
                  <a:pt x="1093885" y="2145519"/>
                </a:lnTo>
                <a:lnTo>
                  <a:pt x="1066658" y="2145519"/>
                </a:lnTo>
                <a:cubicBezTo>
                  <a:pt x="1064523" y="2142849"/>
                  <a:pt x="1062921" y="2139247"/>
                  <a:pt x="1061854" y="2134709"/>
                </a:cubicBezTo>
                <a:lnTo>
                  <a:pt x="1060593" y="2121792"/>
                </a:lnTo>
                <a:lnTo>
                  <a:pt x="1061228" y="2122046"/>
                </a:lnTo>
                <a:cubicBezTo>
                  <a:pt x="1065649" y="2122880"/>
                  <a:pt x="1076535" y="2121629"/>
                  <a:pt x="1093885" y="2118292"/>
                </a:cubicBezTo>
                <a:close/>
                <a:moveTo>
                  <a:pt x="1060252" y="2118292"/>
                </a:moveTo>
                <a:lnTo>
                  <a:pt x="1060593" y="2121792"/>
                </a:lnTo>
                <a:lnTo>
                  <a:pt x="1059351" y="2121295"/>
                </a:lnTo>
                <a:cubicBezTo>
                  <a:pt x="1058617" y="2120627"/>
                  <a:pt x="1058917" y="2119627"/>
                  <a:pt x="1060252" y="2118292"/>
                </a:cubicBezTo>
                <a:close/>
                <a:moveTo>
                  <a:pt x="779974" y="2113487"/>
                </a:moveTo>
                <a:cubicBezTo>
                  <a:pt x="789584" y="2113487"/>
                  <a:pt x="793855" y="2119894"/>
                  <a:pt x="792787" y="2132707"/>
                </a:cubicBezTo>
                <a:cubicBezTo>
                  <a:pt x="778906" y="2133774"/>
                  <a:pt x="767695" y="2131105"/>
                  <a:pt x="759153" y="2124699"/>
                </a:cubicBezTo>
                <a:cubicBezTo>
                  <a:pt x="762356" y="2117224"/>
                  <a:pt x="769297" y="2113487"/>
                  <a:pt x="779974" y="2113487"/>
                </a:cubicBezTo>
                <a:close/>
                <a:moveTo>
                  <a:pt x="1000993" y="2105479"/>
                </a:moveTo>
                <a:lnTo>
                  <a:pt x="1028220" y="2105479"/>
                </a:lnTo>
                <a:cubicBezTo>
                  <a:pt x="1030356" y="2118292"/>
                  <a:pt x="1026085" y="2124699"/>
                  <a:pt x="1015407" y="2124699"/>
                </a:cubicBezTo>
                <a:cubicBezTo>
                  <a:pt x="1003662" y="2124699"/>
                  <a:pt x="998857" y="2118292"/>
                  <a:pt x="1000993" y="2105479"/>
                </a:cubicBezTo>
                <a:close/>
                <a:moveTo>
                  <a:pt x="864858" y="2086260"/>
                </a:moveTo>
                <a:cubicBezTo>
                  <a:pt x="897958" y="2112953"/>
                  <a:pt x="917177" y="2136978"/>
                  <a:pt x="922515" y="2158332"/>
                </a:cubicBezTo>
                <a:cubicBezTo>
                  <a:pt x="881941" y="2135910"/>
                  <a:pt x="862723" y="2111886"/>
                  <a:pt x="864858" y="2086260"/>
                </a:cubicBezTo>
                <a:close/>
                <a:moveTo>
                  <a:pt x="504501" y="2086260"/>
                </a:moveTo>
                <a:cubicBezTo>
                  <a:pt x="513042" y="2085193"/>
                  <a:pt x="519449" y="2087328"/>
                  <a:pt x="523720" y="2092667"/>
                </a:cubicBezTo>
                <a:cubicBezTo>
                  <a:pt x="523720" y="2100141"/>
                  <a:pt x="519449" y="2104411"/>
                  <a:pt x="510907" y="2105479"/>
                </a:cubicBezTo>
                <a:cubicBezTo>
                  <a:pt x="502365" y="2106547"/>
                  <a:pt x="495959" y="2104411"/>
                  <a:pt x="491688" y="2099073"/>
                </a:cubicBezTo>
                <a:cubicBezTo>
                  <a:pt x="491688" y="2091599"/>
                  <a:pt x="495959" y="2087328"/>
                  <a:pt x="504501" y="2086260"/>
                </a:cubicBezTo>
                <a:close/>
                <a:moveTo>
                  <a:pt x="778372" y="2079854"/>
                </a:moveTo>
                <a:lnTo>
                  <a:pt x="799193" y="2079854"/>
                </a:lnTo>
                <a:cubicBezTo>
                  <a:pt x="800261" y="2087328"/>
                  <a:pt x="795990" y="2091599"/>
                  <a:pt x="786381" y="2092667"/>
                </a:cubicBezTo>
                <a:cubicBezTo>
                  <a:pt x="785313" y="2096938"/>
                  <a:pt x="787448" y="2099073"/>
                  <a:pt x="792787" y="2099073"/>
                </a:cubicBezTo>
                <a:cubicBezTo>
                  <a:pt x="791719" y="2101208"/>
                  <a:pt x="782643" y="2103344"/>
                  <a:pt x="765559" y="2105479"/>
                </a:cubicBezTo>
                <a:cubicBezTo>
                  <a:pt x="766627" y="2102276"/>
                  <a:pt x="768763" y="2098006"/>
                  <a:pt x="771966" y="2092667"/>
                </a:cubicBezTo>
                <a:cubicBezTo>
                  <a:pt x="775169" y="2087328"/>
                  <a:pt x="777305" y="2083057"/>
                  <a:pt x="778372" y="2079854"/>
                </a:cubicBezTo>
                <a:close/>
                <a:moveTo>
                  <a:pt x="981574" y="2066240"/>
                </a:moveTo>
                <a:cubicBezTo>
                  <a:pt x="981707" y="2066240"/>
                  <a:pt x="981774" y="2066507"/>
                  <a:pt x="981774" y="2067041"/>
                </a:cubicBezTo>
                <a:lnTo>
                  <a:pt x="981052" y="2066937"/>
                </a:lnTo>
                <a:close/>
                <a:moveTo>
                  <a:pt x="952145" y="2063838"/>
                </a:moveTo>
                <a:cubicBezTo>
                  <a:pt x="955882" y="2063838"/>
                  <a:pt x="960219" y="2064105"/>
                  <a:pt x="965158" y="2064639"/>
                </a:cubicBezTo>
                <a:lnTo>
                  <a:pt x="981052" y="2066937"/>
                </a:lnTo>
                <a:lnTo>
                  <a:pt x="980973" y="2067041"/>
                </a:lnTo>
                <a:cubicBezTo>
                  <a:pt x="979372" y="2070244"/>
                  <a:pt x="975368" y="2083057"/>
                  <a:pt x="968961" y="2105479"/>
                </a:cubicBezTo>
                <a:cubicBezTo>
                  <a:pt x="962555" y="2104411"/>
                  <a:pt x="957217" y="2098006"/>
                  <a:pt x="952946" y="2086260"/>
                </a:cubicBezTo>
                <a:cubicBezTo>
                  <a:pt x="948675" y="2074515"/>
                  <a:pt x="943336" y="2068109"/>
                  <a:pt x="936930" y="2067041"/>
                </a:cubicBezTo>
                <a:cubicBezTo>
                  <a:pt x="939599" y="2064906"/>
                  <a:pt x="944671" y="2063838"/>
                  <a:pt x="952145" y="2063838"/>
                </a:cubicBezTo>
                <a:close/>
                <a:moveTo>
                  <a:pt x="1028220" y="2060635"/>
                </a:moveTo>
                <a:cubicBezTo>
                  <a:pt x="1029288" y="2069177"/>
                  <a:pt x="1026619" y="2076117"/>
                  <a:pt x="1020212" y="2081456"/>
                </a:cubicBezTo>
                <a:cubicBezTo>
                  <a:pt x="1015941" y="2084659"/>
                  <a:pt x="1016475" y="2090531"/>
                  <a:pt x="1021814" y="2099073"/>
                </a:cubicBezTo>
                <a:cubicBezTo>
                  <a:pt x="1017543" y="2099073"/>
                  <a:pt x="1013272" y="2098006"/>
                  <a:pt x="1009001" y="2095870"/>
                </a:cubicBezTo>
                <a:cubicBezTo>
                  <a:pt x="1003662" y="2093735"/>
                  <a:pt x="998857" y="2092667"/>
                  <a:pt x="994587" y="2092667"/>
                </a:cubicBezTo>
                <a:cubicBezTo>
                  <a:pt x="1002061" y="2069177"/>
                  <a:pt x="1013272" y="2058500"/>
                  <a:pt x="1028220" y="2060635"/>
                </a:cubicBezTo>
                <a:close/>
                <a:moveTo>
                  <a:pt x="733528" y="2054229"/>
                </a:moveTo>
                <a:cubicBezTo>
                  <a:pt x="755950" y="2054229"/>
                  <a:pt x="766627" y="2060635"/>
                  <a:pt x="765559" y="2073448"/>
                </a:cubicBezTo>
                <a:cubicBezTo>
                  <a:pt x="762356" y="2073448"/>
                  <a:pt x="759153" y="2072380"/>
                  <a:pt x="755950" y="2070244"/>
                </a:cubicBezTo>
                <a:cubicBezTo>
                  <a:pt x="751680" y="2068109"/>
                  <a:pt x="748476" y="2067041"/>
                  <a:pt x="746341" y="2067041"/>
                </a:cubicBezTo>
                <a:cubicBezTo>
                  <a:pt x="745273" y="2067041"/>
                  <a:pt x="741536" y="2071846"/>
                  <a:pt x="735129" y="2081456"/>
                </a:cubicBezTo>
                <a:cubicBezTo>
                  <a:pt x="730858" y="2086794"/>
                  <a:pt x="726054" y="2086260"/>
                  <a:pt x="720715" y="2079854"/>
                </a:cubicBezTo>
                <a:cubicBezTo>
                  <a:pt x="717512" y="2072380"/>
                  <a:pt x="719647" y="2068109"/>
                  <a:pt x="727121" y="2067041"/>
                </a:cubicBezTo>
                <a:cubicBezTo>
                  <a:pt x="733528" y="2064906"/>
                  <a:pt x="735663" y="2060635"/>
                  <a:pt x="733528" y="2054229"/>
                </a:cubicBezTo>
                <a:close/>
                <a:moveTo>
                  <a:pt x="1295685" y="2035009"/>
                </a:moveTo>
                <a:cubicBezTo>
                  <a:pt x="1307431" y="2035009"/>
                  <a:pt x="1312235" y="2041416"/>
                  <a:pt x="1310100" y="2054229"/>
                </a:cubicBezTo>
                <a:lnTo>
                  <a:pt x="1282872" y="2054229"/>
                </a:lnTo>
                <a:cubicBezTo>
                  <a:pt x="1280737" y="2041416"/>
                  <a:pt x="1285008" y="2035009"/>
                  <a:pt x="1295685" y="2035009"/>
                </a:cubicBezTo>
                <a:close/>
                <a:moveTo>
                  <a:pt x="1060252" y="2020595"/>
                </a:moveTo>
                <a:cubicBezTo>
                  <a:pt x="1077335" y="2021663"/>
                  <a:pt x="1081606" y="2035009"/>
                  <a:pt x="1073065" y="2060635"/>
                </a:cubicBezTo>
                <a:cubicBezTo>
                  <a:pt x="1055981" y="2058500"/>
                  <a:pt x="1041033" y="2051560"/>
                  <a:pt x="1028220" y="2039814"/>
                </a:cubicBezTo>
                <a:lnTo>
                  <a:pt x="1053846" y="2039814"/>
                </a:lnTo>
                <a:cubicBezTo>
                  <a:pt x="1062388" y="2037679"/>
                  <a:pt x="1064523" y="2031272"/>
                  <a:pt x="1060252" y="2020595"/>
                </a:cubicBezTo>
                <a:close/>
                <a:moveTo>
                  <a:pt x="538535" y="2013789"/>
                </a:moveTo>
                <a:cubicBezTo>
                  <a:pt x="545742" y="2014590"/>
                  <a:pt x="549345" y="2018993"/>
                  <a:pt x="549345" y="2027001"/>
                </a:cubicBezTo>
                <a:cubicBezTo>
                  <a:pt x="549345" y="2038747"/>
                  <a:pt x="542939" y="2043018"/>
                  <a:pt x="530126" y="2039814"/>
                </a:cubicBezTo>
                <a:lnTo>
                  <a:pt x="530126" y="2014189"/>
                </a:lnTo>
                <a:cubicBezTo>
                  <a:pt x="533329" y="2013655"/>
                  <a:pt x="536132" y="2013522"/>
                  <a:pt x="538535" y="2013789"/>
                </a:cubicBezTo>
                <a:close/>
                <a:moveTo>
                  <a:pt x="871265" y="1994970"/>
                </a:moveTo>
                <a:cubicBezTo>
                  <a:pt x="883009" y="1996038"/>
                  <a:pt x="887280" y="2004046"/>
                  <a:pt x="884077" y="2018993"/>
                </a:cubicBezTo>
                <a:cubicBezTo>
                  <a:pt x="880874" y="2033942"/>
                  <a:pt x="872333" y="2038747"/>
                  <a:pt x="858452" y="2033408"/>
                </a:cubicBezTo>
                <a:cubicBezTo>
                  <a:pt x="858452" y="2030205"/>
                  <a:pt x="856850" y="2025934"/>
                  <a:pt x="853647" y="2020595"/>
                </a:cubicBezTo>
                <a:cubicBezTo>
                  <a:pt x="851511" y="2016325"/>
                  <a:pt x="850444" y="2012054"/>
                  <a:pt x="850444" y="2007783"/>
                </a:cubicBezTo>
                <a:cubicBezTo>
                  <a:pt x="852579" y="2006715"/>
                  <a:pt x="856316" y="2005113"/>
                  <a:pt x="861655" y="2002978"/>
                </a:cubicBezTo>
                <a:cubicBezTo>
                  <a:pt x="866994" y="2000842"/>
                  <a:pt x="870197" y="1998173"/>
                  <a:pt x="871265" y="1994970"/>
                </a:cubicBezTo>
                <a:close/>
                <a:moveTo>
                  <a:pt x="1473462" y="1974149"/>
                </a:moveTo>
                <a:cubicBezTo>
                  <a:pt x="1495884" y="1975217"/>
                  <a:pt x="1506561" y="1982157"/>
                  <a:pt x="1505494" y="1994970"/>
                </a:cubicBezTo>
                <a:cubicBezTo>
                  <a:pt x="1494816" y="1991767"/>
                  <a:pt x="1484139" y="1991767"/>
                  <a:pt x="1473462" y="1994970"/>
                </a:cubicBezTo>
                <a:close/>
                <a:moveTo>
                  <a:pt x="752747" y="1967743"/>
                </a:moveTo>
                <a:cubicBezTo>
                  <a:pt x="757018" y="1967743"/>
                  <a:pt x="760755" y="1970946"/>
                  <a:pt x="763958" y="1977352"/>
                </a:cubicBezTo>
                <a:cubicBezTo>
                  <a:pt x="767161" y="1981624"/>
                  <a:pt x="771966" y="1983225"/>
                  <a:pt x="778372" y="1982157"/>
                </a:cubicBezTo>
                <a:cubicBezTo>
                  <a:pt x="778372" y="1983225"/>
                  <a:pt x="777305" y="1984826"/>
                  <a:pt x="775169" y="1986962"/>
                </a:cubicBezTo>
                <a:cubicBezTo>
                  <a:pt x="773034" y="1989097"/>
                  <a:pt x="771966" y="1991767"/>
                  <a:pt x="771966" y="1994970"/>
                </a:cubicBezTo>
                <a:cubicBezTo>
                  <a:pt x="785847" y="1999241"/>
                  <a:pt x="805599" y="1999241"/>
                  <a:pt x="831225" y="1994970"/>
                </a:cubicBezTo>
                <a:cubicBezTo>
                  <a:pt x="831225" y="1993902"/>
                  <a:pt x="829090" y="2002444"/>
                  <a:pt x="824819" y="2020595"/>
                </a:cubicBezTo>
                <a:cubicBezTo>
                  <a:pt x="820548" y="2020595"/>
                  <a:pt x="809870" y="2017926"/>
                  <a:pt x="792787" y="2012588"/>
                </a:cubicBezTo>
                <a:cubicBezTo>
                  <a:pt x="783177" y="2009384"/>
                  <a:pt x="781042" y="2012054"/>
                  <a:pt x="786381" y="2020595"/>
                </a:cubicBezTo>
                <a:cubicBezTo>
                  <a:pt x="781042" y="2029137"/>
                  <a:pt x="774635" y="2030205"/>
                  <a:pt x="767161" y="2023798"/>
                </a:cubicBezTo>
                <a:cubicBezTo>
                  <a:pt x="757551" y="2016325"/>
                  <a:pt x="750612" y="2013121"/>
                  <a:pt x="746341" y="2014189"/>
                </a:cubicBezTo>
                <a:cubicBezTo>
                  <a:pt x="752747" y="2008850"/>
                  <a:pt x="753815" y="2000842"/>
                  <a:pt x="749544" y="1990165"/>
                </a:cubicBezTo>
                <a:cubicBezTo>
                  <a:pt x="746341" y="1979487"/>
                  <a:pt x="747409" y="1972014"/>
                  <a:pt x="752747" y="1967743"/>
                </a:cubicBezTo>
                <a:close/>
                <a:moveTo>
                  <a:pt x="1113105" y="1962938"/>
                </a:moveTo>
                <a:cubicBezTo>
                  <a:pt x="1124849" y="1962938"/>
                  <a:pt x="1129120" y="1969345"/>
                  <a:pt x="1125917" y="1982157"/>
                </a:cubicBezTo>
                <a:lnTo>
                  <a:pt x="1100292" y="1982157"/>
                </a:lnTo>
                <a:cubicBezTo>
                  <a:pt x="1097088" y="1969345"/>
                  <a:pt x="1101359" y="1962938"/>
                  <a:pt x="1113105" y="1962938"/>
                </a:cubicBezTo>
                <a:close/>
                <a:moveTo>
                  <a:pt x="864858" y="1961337"/>
                </a:moveTo>
                <a:cubicBezTo>
                  <a:pt x="878738" y="1960269"/>
                  <a:pt x="885145" y="1967209"/>
                  <a:pt x="884077" y="1982157"/>
                </a:cubicBezTo>
                <a:cubicBezTo>
                  <a:pt x="877671" y="1974683"/>
                  <a:pt x="871799" y="1975217"/>
                  <a:pt x="866460" y="1983758"/>
                </a:cubicBezTo>
                <a:cubicBezTo>
                  <a:pt x="861121" y="1994436"/>
                  <a:pt x="853647" y="1998173"/>
                  <a:pt x="844037" y="1994970"/>
                </a:cubicBezTo>
                <a:cubicBezTo>
                  <a:pt x="842970" y="1987496"/>
                  <a:pt x="846707" y="1982157"/>
                  <a:pt x="855249" y="1978954"/>
                </a:cubicBezTo>
                <a:cubicBezTo>
                  <a:pt x="863791" y="1975750"/>
                  <a:pt x="866994" y="1969878"/>
                  <a:pt x="864858" y="1961337"/>
                </a:cubicBezTo>
                <a:close/>
                <a:moveTo>
                  <a:pt x="824819" y="1942117"/>
                </a:moveTo>
                <a:lnTo>
                  <a:pt x="850444" y="1942117"/>
                </a:lnTo>
                <a:cubicBezTo>
                  <a:pt x="848308" y="1962404"/>
                  <a:pt x="839766" y="1970946"/>
                  <a:pt x="824819" y="1967743"/>
                </a:cubicBezTo>
                <a:close/>
                <a:moveTo>
                  <a:pt x="1028220" y="1935711"/>
                </a:moveTo>
                <a:cubicBezTo>
                  <a:pt x="1028754" y="1935978"/>
                  <a:pt x="1029689" y="1936245"/>
                  <a:pt x="1031023" y="1936511"/>
                </a:cubicBezTo>
                <a:lnTo>
                  <a:pt x="1034399" y="1937031"/>
                </a:lnTo>
                <a:lnTo>
                  <a:pt x="1033550" y="1937362"/>
                </a:lnTo>
                <a:cubicBezTo>
                  <a:pt x="1028395" y="1939064"/>
                  <a:pt x="1026619" y="1938513"/>
                  <a:pt x="1028220" y="1935711"/>
                </a:cubicBezTo>
                <a:close/>
                <a:moveTo>
                  <a:pt x="1310100" y="1929305"/>
                </a:moveTo>
                <a:cubicBezTo>
                  <a:pt x="1312235" y="1930373"/>
                  <a:pt x="1321311" y="1930907"/>
                  <a:pt x="1337327" y="1930907"/>
                </a:cubicBezTo>
                <a:cubicBezTo>
                  <a:pt x="1346936" y="1930907"/>
                  <a:pt x="1352809" y="1936779"/>
                  <a:pt x="1354945" y="1948524"/>
                </a:cubicBezTo>
                <a:cubicBezTo>
                  <a:pt x="1334657" y="1946388"/>
                  <a:pt x="1325048" y="1945320"/>
                  <a:pt x="1326115" y="1945320"/>
                </a:cubicBezTo>
                <a:cubicBezTo>
                  <a:pt x="1315439" y="1943185"/>
                  <a:pt x="1310100" y="1937847"/>
                  <a:pt x="1310100" y="1929305"/>
                </a:cubicBezTo>
                <a:close/>
                <a:moveTo>
                  <a:pt x="871235" y="1923677"/>
                </a:moveTo>
                <a:lnTo>
                  <a:pt x="871265" y="1923699"/>
                </a:lnTo>
                <a:cubicBezTo>
                  <a:pt x="874468" y="1925301"/>
                  <a:pt x="887280" y="1929305"/>
                  <a:pt x="909703" y="1935711"/>
                </a:cubicBezTo>
                <a:cubicBezTo>
                  <a:pt x="911838" y="1941049"/>
                  <a:pt x="907567" y="1943185"/>
                  <a:pt x="896890" y="1942117"/>
                </a:cubicBezTo>
                <a:cubicBezTo>
                  <a:pt x="886212" y="1941049"/>
                  <a:pt x="881941" y="1943185"/>
                  <a:pt x="884077" y="1948524"/>
                </a:cubicBezTo>
                <a:cubicBezTo>
                  <a:pt x="876070" y="1947723"/>
                  <a:pt x="871665" y="1942718"/>
                  <a:pt x="870864" y="1933509"/>
                </a:cubicBezTo>
                <a:close/>
                <a:moveTo>
                  <a:pt x="1238028" y="1922898"/>
                </a:moveTo>
                <a:cubicBezTo>
                  <a:pt x="1232690" y="1932508"/>
                  <a:pt x="1231622" y="1939448"/>
                  <a:pt x="1234825" y="1943719"/>
                </a:cubicBezTo>
                <a:cubicBezTo>
                  <a:pt x="1240163" y="1954396"/>
                  <a:pt x="1243367" y="1960269"/>
                  <a:pt x="1244434" y="1961337"/>
                </a:cubicBezTo>
                <a:cubicBezTo>
                  <a:pt x="1229487" y="1957066"/>
                  <a:pt x="1222012" y="1956532"/>
                  <a:pt x="1222012" y="1959735"/>
                </a:cubicBezTo>
                <a:cubicBezTo>
                  <a:pt x="1227351" y="1976819"/>
                  <a:pt x="1230554" y="1986428"/>
                  <a:pt x="1231622" y="1988563"/>
                </a:cubicBezTo>
                <a:cubicBezTo>
                  <a:pt x="1229487" y="1986428"/>
                  <a:pt x="1209733" y="1979487"/>
                  <a:pt x="1172363" y="1967743"/>
                </a:cubicBezTo>
                <a:cubicBezTo>
                  <a:pt x="1171295" y="1962404"/>
                  <a:pt x="1173965" y="1953862"/>
                  <a:pt x="1180371" y="1942117"/>
                </a:cubicBezTo>
                <a:cubicBezTo>
                  <a:pt x="1182507" y="1936779"/>
                  <a:pt x="1177702" y="1932508"/>
                  <a:pt x="1165957" y="1929305"/>
                </a:cubicBezTo>
                <a:cubicBezTo>
                  <a:pt x="1171295" y="1928237"/>
                  <a:pt x="1181973" y="1928237"/>
                  <a:pt x="1197988" y="1929305"/>
                </a:cubicBezTo>
                <a:cubicBezTo>
                  <a:pt x="1210801" y="1930373"/>
                  <a:pt x="1224148" y="1928237"/>
                  <a:pt x="1238028" y="1922898"/>
                </a:cubicBezTo>
                <a:close/>
                <a:moveTo>
                  <a:pt x="871265" y="1922898"/>
                </a:moveTo>
                <a:lnTo>
                  <a:pt x="871235" y="1923677"/>
                </a:lnTo>
                <a:lnTo>
                  <a:pt x="870464" y="1923098"/>
                </a:lnTo>
                <a:cubicBezTo>
                  <a:pt x="870464" y="1922965"/>
                  <a:pt x="870731" y="1922898"/>
                  <a:pt x="871265" y="1922898"/>
                </a:cubicBezTo>
                <a:close/>
                <a:moveTo>
                  <a:pt x="1087479" y="1910086"/>
                </a:moveTo>
                <a:cubicBezTo>
                  <a:pt x="1091750" y="1931440"/>
                  <a:pt x="1093885" y="1942117"/>
                  <a:pt x="1093885" y="1942117"/>
                </a:cubicBezTo>
                <a:cubicBezTo>
                  <a:pt x="1092818" y="1955998"/>
                  <a:pt x="1083742" y="1962404"/>
                  <a:pt x="1066658" y="1961337"/>
                </a:cubicBezTo>
                <a:cubicBezTo>
                  <a:pt x="1067726" y="1947456"/>
                  <a:pt x="1063455" y="1939982"/>
                  <a:pt x="1053846" y="1938914"/>
                </a:cubicBezTo>
                <a:cubicBezTo>
                  <a:pt x="1046371" y="1938381"/>
                  <a:pt x="1040499" y="1937847"/>
                  <a:pt x="1036228" y="1937312"/>
                </a:cubicBezTo>
                <a:lnTo>
                  <a:pt x="1034399" y="1937031"/>
                </a:lnTo>
                <a:lnTo>
                  <a:pt x="1039831" y="1934910"/>
                </a:lnTo>
                <a:cubicBezTo>
                  <a:pt x="1049708" y="1930640"/>
                  <a:pt x="1065591" y="1922365"/>
                  <a:pt x="1087479" y="1910086"/>
                </a:cubicBezTo>
                <a:close/>
                <a:moveTo>
                  <a:pt x="725520" y="1909685"/>
                </a:moveTo>
                <a:cubicBezTo>
                  <a:pt x="727121" y="1909952"/>
                  <a:pt x="728723" y="1910619"/>
                  <a:pt x="730325" y="1911687"/>
                </a:cubicBezTo>
                <a:cubicBezTo>
                  <a:pt x="734596" y="1914890"/>
                  <a:pt x="737799" y="1916492"/>
                  <a:pt x="739934" y="1916492"/>
                </a:cubicBezTo>
                <a:cubicBezTo>
                  <a:pt x="742070" y="1931440"/>
                  <a:pt x="733528" y="1937847"/>
                  <a:pt x="714309" y="1935711"/>
                </a:cubicBezTo>
                <a:cubicBezTo>
                  <a:pt x="714309" y="1936779"/>
                  <a:pt x="716444" y="1928237"/>
                  <a:pt x="720715" y="1910086"/>
                </a:cubicBezTo>
                <a:cubicBezTo>
                  <a:pt x="722316" y="1909552"/>
                  <a:pt x="723918" y="1909418"/>
                  <a:pt x="725520" y="1909685"/>
                </a:cubicBezTo>
                <a:close/>
                <a:moveTo>
                  <a:pt x="995388" y="1902878"/>
                </a:moveTo>
                <a:cubicBezTo>
                  <a:pt x="1007666" y="1901810"/>
                  <a:pt x="1020746" y="1906348"/>
                  <a:pt x="1034627" y="1916492"/>
                </a:cubicBezTo>
                <a:cubicBezTo>
                  <a:pt x="1029288" y="1918627"/>
                  <a:pt x="1017543" y="1926636"/>
                  <a:pt x="999391" y="1940516"/>
                </a:cubicBezTo>
                <a:cubicBezTo>
                  <a:pt x="988715" y="1949057"/>
                  <a:pt x="976435" y="1951727"/>
                  <a:pt x="962555" y="1948524"/>
                </a:cubicBezTo>
                <a:cubicBezTo>
                  <a:pt x="964690" y="1949591"/>
                  <a:pt x="966292" y="1954396"/>
                  <a:pt x="967360" y="1962938"/>
                </a:cubicBezTo>
                <a:cubicBezTo>
                  <a:pt x="968427" y="1970412"/>
                  <a:pt x="971097" y="1974149"/>
                  <a:pt x="975368" y="1974149"/>
                </a:cubicBezTo>
                <a:cubicBezTo>
                  <a:pt x="966826" y="1986962"/>
                  <a:pt x="957217" y="1992300"/>
                  <a:pt x="946539" y="1990165"/>
                </a:cubicBezTo>
                <a:cubicBezTo>
                  <a:pt x="931591" y="1988029"/>
                  <a:pt x="919312" y="1989631"/>
                  <a:pt x="909703" y="1994970"/>
                </a:cubicBezTo>
                <a:cubicBezTo>
                  <a:pt x="917177" y="1987496"/>
                  <a:pt x="925718" y="1975750"/>
                  <a:pt x="935328" y="1959735"/>
                </a:cubicBezTo>
                <a:cubicBezTo>
                  <a:pt x="947073" y="1941584"/>
                  <a:pt x="955615" y="1929305"/>
                  <a:pt x="960953" y="1922898"/>
                </a:cubicBezTo>
                <a:cubicBezTo>
                  <a:pt x="971631" y="1910619"/>
                  <a:pt x="983109" y="1903946"/>
                  <a:pt x="995388" y="1902878"/>
                </a:cubicBezTo>
                <a:close/>
                <a:moveTo>
                  <a:pt x="799193" y="1902077"/>
                </a:moveTo>
                <a:lnTo>
                  <a:pt x="799193" y="1922898"/>
                </a:lnTo>
                <a:cubicBezTo>
                  <a:pt x="797058" y="1922898"/>
                  <a:pt x="793855" y="1922898"/>
                  <a:pt x="789584" y="1922898"/>
                </a:cubicBezTo>
                <a:cubicBezTo>
                  <a:pt x="784245" y="1922898"/>
                  <a:pt x="780508" y="1922898"/>
                  <a:pt x="778372" y="1922898"/>
                </a:cubicBezTo>
                <a:cubicBezTo>
                  <a:pt x="771966" y="1921831"/>
                  <a:pt x="769830" y="1917560"/>
                  <a:pt x="771966" y="1910086"/>
                </a:cubicBezTo>
                <a:cubicBezTo>
                  <a:pt x="776237" y="1910086"/>
                  <a:pt x="780508" y="1908484"/>
                  <a:pt x="784779" y="1905281"/>
                </a:cubicBezTo>
                <a:cubicBezTo>
                  <a:pt x="790118" y="1903145"/>
                  <a:pt x="794922" y="1902077"/>
                  <a:pt x="799193" y="1902077"/>
                </a:cubicBezTo>
                <a:close/>
                <a:moveTo>
                  <a:pt x="1210801" y="1889265"/>
                </a:moveTo>
                <a:lnTo>
                  <a:pt x="1231622" y="1889265"/>
                </a:lnTo>
                <a:lnTo>
                  <a:pt x="1231622" y="1916492"/>
                </a:lnTo>
                <a:lnTo>
                  <a:pt x="1197988" y="1916492"/>
                </a:lnTo>
                <a:cubicBezTo>
                  <a:pt x="1199056" y="1913289"/>
                  <a:pt x="1201191" y="1908484"/>
                  <a:pt x="1204395" y="1902077"/>
                </a:cubicBezTo>
                <a:cubicBezTo>
                  <a:pt x="1207598" y="1896739"/>
                  <a:pt x="1209733" y="1892468"/>
                  <a:pt x="1210801" y="1889265"/>
                </a:cubicBezTo>
                <a:close/>
                <a:moveTo>
                  <a:pt x="599920" y="1882784"/>
                </a:moveTo>
                <a:cubicBezTo>
                  <a:pt x="622926" y="1884302"/>
                  <a:pt x="634897" y="1897673"/>
                  <a:pt x="635831" y="1922898"/>
                </a:cubicBezTo>
                <a:cubicBezTo>
                  <a:pt x="628357" y="1915424"/>
                  <a:pt x="620349" y="1913823"/>
                  <a:pt x="611807" y="1918094"/>
                </a:cubicBezTo>
                <a:cubicBezTo>
                  <a:pt x="600062" y="1925568"/>
                  <a:pt x="592588" y="1929305"/>
                  <a:pt x="589385" y="1929305"/>
                </a:cubicBezTo>
                <a:cubicBezTo>
                  <a:pt x="590453" y="1902611"/>
                  <a:pt x="590453" y="1887130"/>
                  <a:pt x="589385" y="1882859"/>
                </a:cubicBezTo>
                <a:cubicBezTo>
                  <a:pt x="593122" y="1882592"/>
                  <a:pt x="596634" y="1882567"/>
                  <a:pt x="599920" y="1882784"/>
                </a:cubicBezTo>
                <a:close/>
                <a:moveTo>
                  <a:pt x="936930" y="1876452"/>
                </a:moveTo>
                <a:cubicBezTo>
                  <a:pt x="933726" y="1875385"/>
                  <a:pt x="944404" y="1879656"/>
                  <a:pt x="968961" y="1889265"/>
                </a:cubicBezTo>
                <a:cubicBezTo>
                  <a:pt x="970029" y="1896739"/>
                  <a:pt x="964690" y="1902077"/>
                  <a:pt x="952946" y="1905281"/>
                </a:cubicBezTo>
                <a:cubicBezTo>
                  <a:pt x="942268" y="1909552"/>
                  <a:pt x="939065" y="1917560"/>
                  <a:pt x="943336" y="1929305"/>
                </a:cubicBezTo>
                <a:cubicBezTo>
                  <a:pt x="932659" y="1926102"/>
                  <a:pt x="928922" y="1919695"/>
                  <a:pt x="932125" y="1910086"/>
                </a:cubicBezTo>
                <a:cubicBezTo>
                  <a:pt x="936396" y="1894069"/>
                  <a:pt x="937997" y="1882859"/>
                  <a:pt x="936930" y="1876452"/>
                </a:cubicBezTo>
                <a:close/>
                <a:moveTo>
                  <a:pt x="1034627" y="1870046"/>
                </a:moveTo>
                <a:cubicBezTo>
                  <a:pt x="1036762" y="1870046"/>
                  <a:pt x="1040499" y="1871114"/>
                  <a:pt x="1045837" y="1873249"/>
                </a:cubicBezTo>
                <a:cubicBezTo>
                  <a:pt x="1051176" y="1874317"/>
                  <a:pt x="1055447" y="1875385"/>
                  <a:pt x="1058650" y="1876452"/>
                </a:cubicBezTo>
                <a:cubicBezTo>
                  <a:pt x="1060786" y="1876719"/>
                  <a:pt x="1062688" y="1876652"/>
                  <a:pt x="1064356" y="1876252"/>
                </a:cubicBezTo>
                <a:lnTo>
                  <a:pt x="1068040" y="1874367"/>
                </a:lnTo>
                <a:lnTo>
                  <a:pt x="1068860" y="1880456"/>
                </a:lnTo>
                <a:cubicBezTo>
                  <a:pt x="1069795" y="1884727"/>
                  <a:pt x="1071196" y="1889799"/>
                  <a:pt x="1073065" y="1895671"/>
                </a:cubicBezTo>
                <a:cubicBezTo>
                  <a:pt x="1044236" y="1896739"/>
                  <a:pt x="1031424" y="1888197"/>
                  <a:pt x="1034627" y="1870046"/>
                </a:cubicBezTo>
                <a:close/>
                <a:moveTo>
                  <a:pt x="1073065" y="1863639"/>
                </a:moveTo>
                <a:cubicBezTo>
                  <a:pt x="1072531" y="1868444"/>
                  <a:pt x="1071063" y="1871914"/>
                  <a:pt x="1068661" y="1874050"/>
                </a:cubicBezTo>
                <a:lnTo>
                  <a:pt x="1068040" y="1874367"/>
                </a:lnTo>
                <a:lnTo>
                  <a:pt x="1067459" y="1870046"/>
                </a:lnTo>
                <a:cubicBezTo>
                  <a:pt x="1067459" y="1864707"/>
                  <a:pt x="1069328" y="1862572"/>
                  <a:pt x="1073065" y="1863639"/>
                </a:cubicBezTo>
                <a:close/>
                <a:moveTo>
                  <a:pt x="619623" y="1861356"/>
                </a:moveTo>
                <a:lnTo>
                  <a:pt x="615335" y="1865141"/>
                </a:lnTo>
                <a:cubicBezTo>
                  <a:pt x="606577" y="1872148"/>
                  <a:pt x="602197" y="1871647"/>
                  <a:pt x="602197" y="1863639"/>
                </a:cubicBezTo>
                <a:cubicBezTo>
                  <a:pt x="606468" y="1863639"/>
                  <a:pt x="610873" y="1863239"/>
                  <a:pt x="615411" y="1862438"/>
                </a:cubicBezTo>
                <a:close/>
                <a:moveTo>
                  <a:pt x="1000993" y="1850827"/>
                </a:moveTo>
                <a:cubicBezTo>
                  <a:pt x="1009535" y="1856166"/>
                  <a:pt x="1010603" y="1863105"/>
                  <a:pt x="1004196" y="1871647"/>
                </a:cubicBezTo>
                <a:cubicBezTo>
                  <a:pt x="993519" y="1883393"/>
                  <a:pt x="988181" y="1889265"/>
                  <a:pt x="988181" y="1889265"/>
                </a:cubicBezTo>
                <a:cubicBezTo>
                  <a:pt x="981774" y="1886062"/>
                  <a:pt x="981774" y="1880189"/>
                  <a:pt x="988181" y="1871647"/>
                </a:cubicBezTo>
                <a:cubicBezTo>
                  <a:pt x="997790" y="1860970"/>
                  <a:pt x="1002061" y="1854030"/>
                  <a:pt x="1000993" y="1850827"/>
                </a:cubicBezTo>
                <a:close/>
                <a:moveTo>
                  <a:pt x="1168759" y="1843620"/>
                </a:moveTo>
                <a:cubicBezTo>
                  <a:pt x="1177568" y="1843620"/>
                  <a:pt x="1185176" y="1846022"/>
                  <a:pt x="1191582" y="1850827"/>
                </a:cubicBezTo>
                <a:cubicBezTo>
                  <a:pt x="1188379" y="1862572"/>
                  <a:pt x="1182507" y="1867910"/>
                  <a:pt x="1173965" y="1866843"/>
                </a:cubicBezTo>
                <a:cubicBezTo>
                  <a:pt x="1164355" y="1865775"/>
                  <a:pt x="1159550" y="1858301"/>
                  <a:pt x="1159550" y="1844421"/>
                </a:cubicBezTo>
                <a:cubicBezTo>
                  <a:pt x="1162753" y="1843887"/>
                  <a:pt x="1165823" y="1843620"/>
                  <a:pt x="1168759" y="1843620"/>
                </a:cubicBezTo>
                <a:close/>
                <a:moveTo>
                  <a:pt x="1289279" y="1838014"/>
                </a:moveTo>
                <a:lnTo>
                  <a:pt x="1310100" y="1838014"/>
                </a:lnTo>
                <a:cubicBezTo>
                  <a:pt x="1309032" y="1836946"/>
                  <a:pt x="1306897" y="1845488"/>
                  <a:pt x="1303694" y="1863639"/>
                </a:cubicBezTo>
                <a:cubicBezTo>
                  <a:pt x="1293016" y="1862572"/>
                  <a:pt x="1288211" y="1854030"/>
                  <a:pt x="1289279" y="1838014"/>
                </a:cubicBezTo>
                <a:close/>
                <a:moveTo>
                  <a:pt x="458055" y="1836413"/>
                </a:moveTo>
                <a:cubicBezTo>
                  <a:pt x="469800" y="1837480"/>
                  <a:pt x="476206" y="1838014"/>
                  <a:pt x="477273" y="1838014"/>
                </a:cubicBezTo>
                <a:cubicBezTo>
                  <a:pt x="476206" y="1841217"/>
                  <a:pt x="474070" y="1845488"/>
                  <a:pt x="470868" y="1850827"/>
                </a:cubicBezTo>
                <a:cubicBezTo>
                  <a:pt x="467664" y="1856166"/>
                  <a:pt x="465529" y="1860436"/>
                  <a:pt x="464461" y="1863639"/>
                </a:cubicBezTo>
                <a:cubicBezTo>
                  <a:pt x="459122" y="1864707"/>
                  <a:pt x="455385" y="1861504"/>
                  <a:pt x="453250" y="1854030"/>
                </a:cubicBezTo>
                <a:cubicBezTo>
                  <a:pt x="452182" y="1847624"/>
                  <a:pt x="449513" y="1844421"/>
                  <a:pt x="445242" y="1844421"/>
                </a:cubicBezTo>
                <a:cubicBezTo>
                  <a:pt x="445242" y="1839082"/>
                  <a:pt x="449513" y="1836413"/>
                  <a:pt x="458055" y="1836413"/>
                </a:cubicBezTo>
                <a:close/>
                <a:moveTo>
                  <a:pt x="771566" y="1820797"/>
                </a:moveTo>
                <a:cubicBezTo>
                  <a:pt x="776637" y="1819996"/>
                  <a:pt x="781576" y="1820930"/>
                  <a:pt x="786381" y="1823600"/>
                </a:cubicBezTo>
                <a:cubicBezTo>
                  <a:pt x="783177" y="1855631"/>
                  <a:pt x="781576" y="1873249"/>
                  <a:pt x="781576" y="1876452"/>
                </a:cubicBezTo>
                <a:cubicBezTo>
                  <a:pt x="776237" y="1894604"/>
                  <a:pt x="764492" y="1905815"/>
                  <a:pt x="746341" y="1910086"/>
                </a:cubicBezTo>
                <a:cubicBezTo>
                  <a:pt x="746341" y="1903679"/>
                  <a:pt x="744739" y="1897273"/>
                  <a:pt x="741536" y="1890867"/>
                </a:cubicBezTo>
                <a:cubicBezTo>
                  <a:pt x="736197" y="1884460"/>
                  <a:pt x="733528" y="1879656"/>
                  <a:pt x="733528" y="1876452"/>
                </a:cubicBezTo>
                <a:cubicBezTo>
                  <a:pt x="733528" y="1876452"/>
                  <a:pt x="731392" y="1883393"/>
                  <a:pt x="727121" y="1897273"/>
                </a:cubicBezTo>
                <a:cubicBezTo>
                  <a:pt x="726054" y="1900476"/>
                  <a:pt x="721783" y="1902077"/>
                  <a:pt x="714309" y="1902077"/>
                </a:cubicBezTo>
                <a:cubicBezTo>
                  <a:pt x="711106" y="1902077"/>
                  <a:pt x="708970" y="1895671"/>
                  <a:pt x="707903" y="1882859"/>
                </a:cubicBezTo>
                <a:cubicBezTo>
                  <a:pt x="704699" y="1892468"/>
                  <a:pt x="695624" y="1895671"/>
                  <a:pt x="680675" y="1892468"/>
                </a:cubicBezTo>
                <a:cubicBezTo>
                  <a:pt x="666795" y="1890333"/>
                  <a:pt x="660389" y="1896206"/>
                  <a:pt x="661456" y="1910086"/>
                </a:cubicBezTo>
                <a:cubicBezTo>
                  <a:pt x="655050" y="1900476"/>
                  <a:pt x="653448" y="1891935"/>
                  <a:pt x="656652" y="1884460"/>
                </a:cubicBezTo>
                <a:cubicBezTo>
                  <a:pt x="664126" y="1864173"/>
                  <a:pt x="667863" y="1855098"/>
                  <a:pt x="667863" y="1857233"/>
                </a:cubicBezTo>
                <a:cubicBezTo>
                  <a:pt x="669998" y="1857233"/>
                  <a:pt x="672134" y="1865775"/>
                  <a:pt x="674269" y="1882859"/>
                </a:cubicBezTo>
                <a:cubicBezTo>
                  <a:pt x="678540" y="1882859"/>
                  <a:pt x="685480" y="1881257"/>
                  <a:pt x="695090" y="1878054"/>
                </a:cubicBezTo>
                <a:cubicBezTo>
                  <a:pt x="706835" y="1874851"/>
                  <a:pt x="715376" y="1872715"/>
                  <a:pt x="720715" y="1871647"/>
                </a:cubicBezTo>
                <a:cubicBezTo>
                  <a:pt x="742070" y="1868444"/>
                  <a:pt x="754883" y="1872181"/>
                  <a:pt x="759153" y="1882859"/>
                </a:cubicBezTo>
                <a:cubicBezTo>
                  <a:pt x="764492" y="1883926"/>
                  <a:pt x="765026" y="1880189"/>
                  <a:pt x="760755" y="1871647"/>
                </a:cubicBezTo>
                <a:cubicBezTo>
                  <a:pt x="757551" y="1864173"/>
                  <a:pt x="761288" y="1861504"/>
                  <a:pt x="771966" y="1863639"/>
                </a:cubicBezTo>
                <a:cubicBezTo>
                  <a:pt x="770898" y="1852963"/>
                  <a:pt x="763958" y="1848692"/>
                  <a:pt x="751146" y="1850827"/>
                </a:cubicBezTo>
                <a:cubicBezTo>
                  <a:pt x="737265" y="1854030"/>
                  <a:pt x="729257" y="1854030"/>
                  <a:pt x="727121" y="1850827"/>
                </a:cubicBezTo>
                <a:cubicBezTo>
                  <a:pt x="729257" y="1849759"/>
                  <a:pt x="738867" y="1842285"/>
                  <a:pt x="755950" y="1828404"/>
                </a:cubicBezTo>
                <a:cubicBezTo>
                  <a:pt x="761288" y="1824134"/>
                  <a:pt x="766494" y="1821598"/>
                  <a:pt x="771566" y="1820797"/>
                </a:cubicBezTo>
                <a:close/>
                <a:moveTo>
                  <a:pt x="1354945" y="1804381"/>
                </a:moveTo>
                <a:cubicBezTo>
                  <a:pt x="1377366" y="1805449"/>
                  <a:pt x="1388578" y="1811855"/>
                  <a:pt x="1388578" y="1823600"/>
                </a:cubicBezTo>
                <a:cubicBezTo>
                  <a:pt x="1364020" y="1825735"/>
                  <a:pt x="1352809" y="1819329"/>
                  <a:pt x="1354945" y="1804381"/>
                </a:cubicBezTo>
                <a:close/>
                <a:moveTo>
                  <a:pt x="615010" y="1804381"/>
                </a:moveTo>
                <a:cubicBezTo>
                  <a:pt x="620349" y="1805449"/>
                  <a:pt x="627289" y="1809186"/>
                  <a:pt x="635831" y="1815592"/>
                </a:cubicBezTo>
                <a:cubicBezTo>
                  <a:pt x="644373" y="1821998"/>
                  <a:pt x="652914" y="1824667"/>
                  <a:pt x="661456" y="1823600"/>
                </a:cubicBezTo>
                <a:cubicBezTo>
                  <a:pt x="659321" y="1831074"/>
                  <a:pt x="658253" y="1837480"/>
                  <a:pt x="658253" y="1842819"/>
                </a:cubicBezTo>
                <a:cubicBezTo>
                  <a:pt x="658253" y="1847090"/>
                  <a:pt x="657185" y="1851895"/>
                  <a:pt x="655050" y="1857233"/>
                </a:cubicBezTo>
                <a:cubicBezTo>
                  <a:pt x="645440" y="1855098"/>
                  <a:pt x="636898" y="1855631"/>
                  <a:pt x="629425" y="1858834"/>
                </a:cubicBezTo>
                <a:lnTo>
                  <a:pt x="619623" y="1861356"/>
                </a:lnTo>
                <a:lnTo>
                  <a:pt x="621117" y="1860036"/>
                </a:lnTo>
                <a:cubicBezTo>
                  <a:pt x="625321" y="1856032"/>
                  <a:pt x="630226" y="1850827"/>
                  <a:pt x="635831" y="1844421"/>
                </a:cubicBezTo>
                <a:cubicBezTo>
                  <a:pt x="634763" y="1838014"/>
                  <a:pt x="631560" y="1831074"/>
                  <a:pt x="626222" y="1823600"/>
                </a:cubicBezTo>
                <a:cubicBezTo>
                  <a:pt x="619815" y="1816126"/>
                  <a:pt x="616078" y="1809720"/>
                  <a:pt x="615010" y="1804381"/>
                </a:cubicBezTo>
                <a:close/>
                <a:moveTo>
                  <a:pt x="715723" y="1802301"/>
                </a:moveTo>
                <a:lnTo>
                  <a:pt x="720715" y="1804381"/>
                </a:lnTo>
                <a:cubicBezTo>
                  <a:pt x="719647" y="1807584"/>
                  <a:pt x="718045" y="1807050"/>
                  <a:pt x="715910" y="1802779"/>
                </a:cubicBezTo>
                <a:close/>
                <a:moveTo>
                  <a:pt x="578975" y="1785162"/>
                </a:moveTo>
                <a:cubicBezTo>
                  <a:pt x="582712" y="1784628"/>
                  <a:pt x="586182" y="1784628"/>
                  <a:pt x="589385" y="1785162"/>
                </a:cubicBezTo>
                <a:cubicBezTo>
                  <a:pt x="575504" y="1796907"/>
                  <a:pt x="568564" y="1805983"/>
                  <a:pt x="568564" y="1812389"/>
                </a:cubicBezTo>
                <a:cubicBezTo>
                  <a:pt x="568564" y="1816660"/>
                  <a:pt x="573369" y="1827337"/>
                  <a:pt x="582979" y="1844421"/>
                </a:cubicBezTo>
                <a:cubicBezTo>
                  <a:pt x="569098" y="1845488"/>
                  <a:pt x="559488" y="1839616"/>
                  <a:pt x="554150" y="1826803"/>
                </a:cubicBezTo>
                <a:cubicBezTo>
                  <a:pt x="553082" y="1823600"/>
                  <a:pt x="551481" y="1817727"/>
                  <a:pt x="549345" y="1809186"/>
                </a:cubicBezTo>
                <a:cubicBezTo>
                  <a:pt x="547210" y="1800644"/>
                  <a:pt x="545074" y="1794771"/>
                  <a:pt x="542939" y="1791568"/>
                </a:cubicBezTo>
                <a:cubicBezTo>
                  <a:pt x="551481" y="1793704"/>
                  <a:pt x="559488" y="1792636"/>
                  <a:pt x="566962" y="1788365"/>
                </a:cubicBezTo>
                <a:cubicBezTo>
                  <a:pt x="571233" y="1786763"/>
                  <a:pt x="575238" y="1785695"/>
                  <a:pt x="578975" y="1785162"/>
                </a:cubicBezTo>
                <a:close/>
                <a:moveTo>
                  <a:pt x="426023" y="1778755"/>
                </a:moveTo>
                <a:lnTo>
                  <a:pt x="445242" y="1778755"/>
                </a:lnTo>
                <a:cubicBezTo>
                  <a:pt x="446309" y="1786229"/>
                  <a:pt x="444174" y="1790500"/>
                  <a:pt x="438835" y="1791568"/>
                </a:cubicBezTo>
                <a:cubicBezTo>
                  <a:pt x="438835" y="1794771"/>
                  <a:pt x="445242" y="1796907"/>
                  <a:pt x="458055" y="1797974"/>
                </a:cubicBezTo>
                <a:lnTo>
                  <a:pt x="458055" y="1810787"/>
                </a:lnTo>
                <a:cubicBezTo>
                  <a:pt x="454851" y="1809720"/>
                  <a:pt x="452716" y="1811855"/>
                  <a:pt x="451648" y="1817193"/>
                </a:cubicBezTo>
                <a:cubicBezTo>
                  <a:pt x="437768" y="1808652"/>
                  <a:pt x="429226" y="1795839"/>
                  <a:pt x="426023" y="1778755"/>
                </a:cubicBezTo>
                <a:close/>
                <a:moveTo>
                  <a:pt x="1539127" y="1765943"/>
                </a:moveTo>
                <a:cubicBezTo>
                  <a:pt x="1551940" y="1771282"/>
                  <a:pt x="1558346" y="1784094"/>
                  <a:pt x="1558346" y="1804381"/>
                </a:cubicBezTo>
                <a:cubicBezTo>
                  <a:pt x="1551940" y="1805449"/>
                  <a:pt x="1546067" y="1802245"/>
                  <a:pt x="1540729" y="1794771"/>
                </a:cubicBezTo>
                <a:cubicBezTo>
                  <a:pt x="1536458" y="1788365"/>
                  <a:pt x="1531119" y="1785162"/>
                  <a:pt x="1524712" y="1785162"/>
                </a:cubicBezTo>
                <a:cubicBezTo>
                  <a:pt x="1525780" y="1781958"/>
                  <a:pt x="1528449" y="1778755"/>
                  <a:pt x="1532720" y="1775552"/>
                </a:cubicBezTo>
                <a:cubicBezTo>
                  <a:pt x="1535924" y="1772349"/>
                  <a:pt x="1538059" y="1769146"/>
                  <a:pt x="1539127" y="1765943"/>
                </a:cubicBezTo>
                <a:close/>
                <a:moveTo>
                  <a:pt x="1420609" y="1765943"/>
                </a:moveTo>
                <a:lnTo>
                  <a:pt x="1439828" y="1765943"/>
                </a:lnTo>
                <a:cubicBezTo>
                  <a:pt x="1434490" y="1781958"/>
                  <a:pt x="1435558" y="1793704"/>
                  <a:pt x="1443031" y="1801178"/>
                </a:cubicBezTo>
                <a:cubicBezTo>
                  <a:pt x="1459047" y="1817193"/>
                  <a:pt x="1467056" y="1824667"/>
                  <a:pt x="1467056" y="1823600"/>
                </a:cubicBezTo>
                <a:cubicBezTo>
                  <a:pt x="1468123" y="1838548"/>
                  <a:pt x="1461183" y="1847090"/>
                  <a:pt x="1446235" y="1849226"/>
                </a:cubicBezTo>
                <a:cubicBezTo>
                  <a:pt x="1431287" y="1851361"/>
                  <a:pt x="1420609" y="1847624"/>
                  <a:pt x="1414203" y="1838014"/>
                </a:cubicBezTo>
                <a:cubicBezTo>
                  <a:pt x="1413135" y="1828404"/>
                  <a:pt x="1419542" y="1819329"/>
                  <a:pt x="1433422" y="1810787"/>
                </a:cubicBezTo>
                <a:cubicBezTo>
                  <a:pt x="1425948" y="1805449"/>
                  <a:pt x="1422211" y="1799576"/>
                  <a:pt x="1422211" y="1793170"/>
                </a:cubicBezTo>
                <a:cubicBezTo>
                  <a:pt x="1422211" y="1779289"/>
                  <a:pt x="1421677" y="1770214"/>
                  <a:pt x="1420609" y="1765943"/>
                </a:cubicBezTo>
                <a:close/>
                <a:moveTo>
                  <a:pt x="504501" y="1765943"/>
                </a:moveTo>
                <a:lnTo>
                  <a:pt x="523720" y="1765943"/>
                </a:lnTo>
                <a:cubicBezTo>
                  <a:pt x="525855" y="1785162"/>
                  <a:pt x="519449" y="1793704"/>
                  <a:pt x="504501" y="1791568"/>
                </a:cubicBezTo>
                <a:close/>
                <a:moveTo>
                  <a:pt x="1524712" y="1725903"/>
                </a:moveTo>
                <a:cubicBezTo>
                  <a:pt x="1548203" y="1726971"/>
                  <a:pt x="1559414" y="1733377"/>
                  <a:pt x="1558346" y="1745122"/>
                </a:cubicBezTo>
                <a:cubicBezTo>
                  <a:pt x="1559414" y="1746190"/>
                  <a:pt x="1551940" y="1744588"/>
                  <a:pt x="1535924" y="1740317"/>
                </a:cubicBezTo>
                <a:cubicBezTo>
                  <a:pt x="1528449" y="1739249"/>
                  <a:pt x="1524712" y="1734445"/>
                  <a:pt x="1524712" y="1725903"/>
                </a:cubicBezTo>
                <a:close/>
                <a:moveTo>
                  <a:pt x="1433422" y="1693871"/>
                </a:moveTo>
                <a:cubicBezTo>
                  <a:pt x="1443031" y="1693871"/>
                  <a:pt x="1446235" y="1698143"/>
                  <a:pt x="1443031" y="1706684"/>
                </a:cubicBezTo>
                <a:cubicBezTo>
                  <a:pt x="1439828" y="1716293"/>
                  <a:pt x="1443565" y="1720564"/>
                  <a:pt x="1454243" y="1719497"/>
                </a:cubicBezTo>
                <a:cubicBezTo>
                  <a:pt x="1444633" y="1734445"/>
                  <a:pt x="1437159" y="1736046"/>
                  <a:pt x="1431821" y="1724302"/>
                </a:cubicBezTo>
                <a:cubicBezTo>
                  <a:pt x="1425414" y="1712556"/>
                  <a:pt x="1425948" y="1702413"/>
                  <a:pt x="1433422" y="1693871"/>
                </a:cubicBezTo>
                <a:close/>
                <a:moveTo>
                  <a:pt x="301099" y="1634612"/>
                </a:moveTo>
                <a:cubicBezTo>
                  <a:pt x="314979" y="1634612"/>
                  <a:pt x="318716" y="1641553"/>
                  <a:pt x="312310" y="1655433"/>
                </a:cubicBezTo>
                <a:cubicBezTo>
                  <a:pt x="305904" y="1670381"/>
                  <a:pt x="297896" y="1676254"/>
                  <a:pt x="288286" y="1673051"/>
                </a:cubicBezTo>
                <a:cubicBezTo>
                  <a:pt x="289354" y="1668780"/>
                  <a:pt x="287752" y="1663975"/>
                  <a:pt x="283481" y="1658636"/>
                </a:cubicBezTo>
                <a:cubicBezTo>
                  <a:pt x="280278" y="1653298"/>
                  <a:pt x="279744" y="1647425"/>
                  <a:pt x="281880" y="1641019"/>
                </a:cubicBezTo>
                <a:cubicBezTo>
                  <a:pt x="289354" y="1638883"/>
                  <a:pt x="293625" y="1645290"/>
                  <a:pt x="294693" y="1660238"/>
                </a:cubicBezTo>
                <a:cubicBezTo>
                  <a:pt x="296828" y="1660238"/>
                  <a:pt x="298964" y="1651696"/>
                  <a:pt x="301099" y="1634612"/>
                </a:cubicBezTo>
                <a:close/>
                <a:moveTo>
                  <a:pt x="288286" y="1575353"/>
                </a:moveTo>
                <a:cubicBezTo>
                  <a:pt x="288286" y="1587099"/>
                  <a:pt x="277075" y="1593505"/>
                  <a:pt x="254653" y="1594573"/>
                </a:cubicBezTo>
                <a:cubicBezTo>
                  <a:pt x="254653" y="1587099"/>
                  <a:pt x="258390" y="1582294"/>
                  <a:pt x="265864" y="1580158"/>
                </a:cubicBezTo>
                <a:cubicBezTo>
                  <a:pt x="281880" y="1576955"/>
                  <a:pt x="289354" y="1575353"/>
                  <a:pt x="288286" y="1575353"/>
                </a:cubicBezTo>
                <a:close/>
                <a:moveTo>
                  <a:pt x="137737" y="1556135"/>
                </a:moveTo>
                <a:cubicBezTo>
                  <a:pt x="138805" y="1558270"/>
                  <a:pt x="142542" y="1562007"/>
                  <a:pt x="148948" y="1567346"/>
                </a:cubicBezTo>
                <a:cubicBezTo>
                  <a:pt x="155354" y="1570549"/>
                  <a:pt x="158023" y="1575353"/>
                  <a:pt x="156956" y="1581760"/>
                </a:cubicBezTo>
                <a:cubicBezTo>
                  <a:pt x="146279" y="1584963"/>
                  <a:pt x="138271" y="1582828"/>
                  <a:pt x="132932" y="1575353"/>
                </a:cubicBezTo>
                <a:cubicBezTo>
                  <a:pt x="129729" y="1568948"/>
                  <a:pt x="131331" y="1562541"/>
                  <a:pt x="137737" y="1556135"/>
                </a:cubicBezTo>
                <a:close/>
                <a:moveTo>
                  <a:pt x="1734921" y="1491270"/>
                </a:moveTo>
                <a:cubicBezTo>
                  <a:pt x="1736790" y="1491538"/>
                  <a:pt x="1738792" y="1492338"/>
                  <a:pt x="1740927" y="1493672"/>
                </a:cubicBezTo>
                <a:cubicBezTo>
                  <a:pt x="1743063" y="1494741"/>
                  <a:pt x="1746266" y="1497409"/>
                  <a:pt x="1750537" y="1501680"/>
                </a:cubicBezTo>
                <a:cubicBezTo>
                  <a:pt x="1755875" y="1505951"/>
                  <a:pt x="1759612" y="1508621"/>
                  <a:pt x="1761747" y="1509689"/>
                </a:cubicBezTo>
                <a:cubicBezTo>
                  <a:pt x="1756409" y="1518230"/>
                  <a:pt x="1750003" y="1519298"/>
                  <a:pt x="1742529" y="1512892"/>
                </a:cubicBezTo>
                <a:cubicBezTo>
                  <a:pt x="1732919" y="1505418"/>
                  <a:pt x="1725979" y="1502214"/>
                  <a:pt x="1721708" y="1503282"/>
                </a:cubicBezTo>
                <a:cubicBezTo>
                  <a:pt x="1724911" y="1494473"/>
                  <a:pt x="1729315" y="1490469"/>
                  <a:pt x="1734921" y="1491270"/>
                </a:cubicBezTo>
                <a:close/>
                <a:moveTo>
                  <a:pt x="1801718" y="1233610"/>
                </a:moveTo>
                <a:lnTo>
                  <a:pt x="1793898" y="1254976"/>
                </a:lnTo>
                <a:lnTo>
                  <a:pt x="1806592" y="1248629"/>
                </a:lnTo>
                <a:cubicBezTo>
                  <a:pt x="1807126" y="1243291"/>
                  <a:pt x="1806325" y="1238887"/>
                  <a:pt x="1804190" y="1235417"/>
                </a:cubicBezTo>
                <a:close/>
                <a:moveTo>
                  <a:pt x="25626" y="691277"/>
                </a:moveTo>
                <a:cubicBezTo>
                  <a:pt x="28828" y="711564"/>
                  <a:pt x="20287" y="720640"/>
                  <a:pt x="0" y="718504"/>
                </a:cubicBezTo>
                <a:cubicBezTo>
                  <a:pt x="1068" y="701420"/>
                  <a:pt x="9610" y="692344"/>
                  <a:pt x="25626" y="691277"/>
                </a:cubicBezTo>
                <a:close/>
                <a:moveTo>
                  <a:pt x="52853" y="672058"/>
                </a:moveTo>
                <a:lnTo>
                  <a:pt x="52595" y="673338"/>
                </a:lnTo>
                <a:lnTo>
                  <a:pt x="52152" y="672658"/>
                </a:lnTo>
                <a:cubicBezTo>
                  <a:pt x="51551" y="671458"/>
                  <a:pt x="51785" y="671257"/>
                  <a:pt x="52853" y="672058"/>
                </a:cubicBezTo>
                <a:close/>
                <a:moveTo>
                  <a:pt x="1822908" y="501489"/>
                </a:moveTo>
                <a:cubicBezTo>
                  <a:pt x="1832317" y="501489"/>
                  <a:pt x="1840226" y="503891"/>
                  <a:pt x="1846632" y="508696"/>
                </a:cubicBezTo>
                <a:cubicBezTo>
                  <a:pt x="1843428" y="516170"/>
                  <a:pt x="1837023" y="519907"/>
                  <a:pt x="1827413" y="519907"/>
                </a:cubicBezTo>
                <a:cubicBezTo>
                  <a:pt x="1817803" y="518840"/>
                  <a:pt x="1812998" y="512967"/>
                  <a:pt x="1812998" y="502289"/>
                </a:cubicBezTo>
                <a:cubicBezTo>
                  <a:pt x="1816469" y="501756"/>
                  <a:pt x="1819772" y="501489"/>
                  <a:pt x="1822908" y="501489"/>
                </a:cubicBezTo>
                <a:close/>
                <a:moveTo>
                  <a:pt x="1878664" y="462250"/>
                </a:moveTo>
                <a:lnTo>
                  <a:pt x="1891476" y="462250"/>
                </a:lnTo>
                <a:cubicBezTo>
                  <a:pt x="1886137" y="482536"/>
                  <a:pt x="1877596" y="493748"/>
                  <a:pt x="1865851" y="495883"/>
                </a:cubicBezTo>
                <a:cubicBezTo>
                  <a:pt x="1864783" y="487341"/>
                  <a:pt x="1869054" y="482536"/>
                  <a:pt x="1878664" y="481469"/>
                </a:cubicBezTo>
                <a:cubicBezTo>
                  <a:pt x="1879731" y="475063"/>
                  <a:pt x="1877596" y="470792"/>
                  <a:pt x="1872258" y="468656"/>
                </a:cubicBezTo>
                <a:cubicBezTo>
                  <a:pt x="1871190" y="465453"/>
                  <a:pt x="1873325" y="463318"/>
                  <a:pt x="1878664" y="462250"/>
                </a:cubicBezTo>
                <a:close/>
                <a:moveTo>
                  <a:pt x="1878264" y="266456"/>
                </a:moveTo>
                <a:cubicBezTo>
                  <a:pt x="1880131" y="266723"/>
                  <a:pt x="1881867" y="267390"/>
                  <a:pt x="1883468" y="268458"/>
                </a:cubicBezTo>
                <a:cubicBezTo>
                  <a:pt x="1886671" y="270593"/>
                  <a:pt x="1889341" y="272195"/>
                  <a:pt x="1891476" y="273263"/>
                </a:cubicBezTo>
                <a:cubicBezTo>
                  <a:pt x="1878664" y="297820"/>
                  <a:pt x="1870122" y="310633"/>
                  <a:pt x="1865851" y="311701"/>
                </a:cubicBezTo>
                <a:cubicBezTo>
                  <a:pt x="1869054" y="303159"/>
                  <a:pt x="1870656" y="295151"/>
                  <a:pt x="1870656" y="287676"/>
                </a:cubicBezTo>
                <a:cubicBezTo>
                  <a:pt x="1869588" y="280203"/>
                  <a:pt x="1870122" y="273263"/>
                  <a:pt x="1872258" y="266856"/>
                </a:cubicBezTo>
                <a:cubicBezTo>
                  <a:pt x="1874393" y="266322"/>
                  <a:pt x="1876395" y="266189"/>
                  <a:pt x="1878264" y="266456"/>
                </a:cubicBezTo>
                <a:close/>
                <a:moveTo>
                  <a:pt x="945738" y="0"/>
                </a:moveTo>
                <a:cubicBezTo>
                  <a:pt x="1450747" y="0"/>
                  <a:pt x="1860138" y="409391"/>
                  <a:pt x="1860138" y="914400"/>
                </a:cubicBezTo>
                <a:cubicBezTo>
                  <a:pt x="1860138" y="1009089"/>
                  <a:pt x="1845745" y="1100417"/>
                  <a:pt x="1819028" y="1186315"/>
                </a:cubicBezTo>
                <a:lnTo>
                  <a:pt x="1806344" y="1220971"/>
                </a:lnTo>
                <a:lnTo>
                  <a:pt x="1809795" y="1221403"/>
                </a:lnTo>
                <a:cubicBezTo>
                  <a:pt x="1817269" y="1222470"/>
                  <a:pt x="1823142" y="1224606"/>
                  <a:pt x="1827413" y="1227809"/>
                </a:cubicBezTo>
                <a:cubicBezTo>
                  <a:pt x="1826879" y="1239020"/>
                  <a:pt x="1823809" y="1246894"/>
                  <a:pt x="1818204" y="1251432"/>
                </a:cubicBezTo>
                <a:lnTo>
                  <a:pt x="1793882" y="1255021"/>
                </a:lnTo>
                <a:lnTo>
                  <a:pt x="1788280" y="1270326"/>
                </a:lnTo>
                <a:lnTo>
                  <a:pt x="1764166" y="1320383"/>
                </a:lnTo>
                <a:lnTo>
                  <a:pt x="1776963" y="1318699"/>
                </a:lnTo>
                <a:cubicBezTo>
                  <a:pt x="1780166" y="1316297"/>
                  <a:pt x="1781501" y="1312159"/>
                  <a:pt x="1780967" y="1306287"/>
                </a:cubicBezTo>
                <a:cubicBezTo>
                  <a:pt x="1794847" y="1315896"/>
                  <a:pt x="1801253" y="1320701"/>
                  <a:pt x="1800186" y="1320701"/>
                </a:cubicBezTo>
                <a:cubicBezTo>
                  <a:pt x="1799118" y="1324972"/>
                  <a:pt x="1796983" y="1328176"/>
                  <a:pt x="1793780" y="1330310"/>
                </a:cubicBezTo>
                <a:cubicBezTo>
                  <a:pt x="1790576" y="1332446"/>
                  <a:pt x="1788441" y="1331379"/>
                  <a:pt x="1787373" y="1327107"/>
                </a:cubicBezTo>
                <a:cubicBezTo>
                  <a:pt x="1782035" y="1330310"/>
                  <a:pt x="1777764" y="1336717"/>
                  <a:pt x="1774560" y="1346326"/>
                </a:cubicBezTo>
                <a:lnTo>
                  <a:pt x="1762901" y="1323009"/>
                </a:lnTo>
                <a:lnTo>
                  <a:pt x="1749775" y="1350257"/>
                </a:lnTo>
                <a:cubicBezTo>
                  <a:pt x="1651238" y="1531647"/>
                  <a:pt x="1493109" y="1675967"/>
                  <a:pt x="1301664" y="1756942"/>
                </a:cubicBezTo>
                <a:lnTo>
                  <a:pt x="1267484" y="1767552"/>
                </a:lnTo>
                <a:lnTo>
                  <a:pt x="1275666" y="1780357"/>
                </a:lnTo>
                <a:cubicBezTo>
                  <a:pt x="1278335" y="1790500"/>
                  <a:pt x="1277534" y="1801178"/>
                  <a:pt x="1273264" y="1812389"/>
                </a:cubicBezTo>
                <a:cubicBezTo>
                  <a:pt x="1265789" y="1833743"/>
                  <a:pt x="1249239" y="1846556"/>
                  <a:pt x="1223614" y="1850827"/>
                </a:cubicBezTo>
                <a:cubicBezTo>
                  <a:pt x="1222012" y="1842819"/>
                  <a:pt x="1217474" y="1831741"/>
                  <a:pt x="1210000" y="1817594"/>
                </a:cubicBezTo>
                <a:lnTo>
                  <a:pt x="1193609" y="1790484"/>
                </a:lnTo>
                <a:lnTo>
                  <a:pt x="1130022" y="1810223"/>
                </a:lnTo>
                <a:lnTo>
                  <a:pt x="1090799" y="1814177"/>
                </a:lnTo>
                <a:lnTo>
                  <a:pt x="1088280" y="1816793"/>
                </a:lnTo>
                <a:cubicBezTo>
                  <a:pt x="1084009" y="1818662"/>
                  <a:pt x="1078937" y="1818795"/>
                  <a:pt x="1073065" y="1817193"/>
                </a:cubicBezTo>
                <a:lnTo>
                  <a:pt x="1073531" y="1815918"/>
                </a:lnTo>
                <a:lnTo>
                  <a:pt x="1052547" y="1818033"/>
                </a:lnTo>
                <a:lnTo>
                  <a:pt x="1060252" y="1831608"/>
                </a:lnTo>
                <a:lnTo>
                  <a:pt x="1034627" y="1831608"/>
                </a:lnTo>
                <a:lnTo>
                  <a:pt x="1036806" y="1819620"/>
                </a:lnTo>
                <a:lnTo>
                  <a:pt x="999562" y="1823374"/>
                </a:lnTo>
                <a:lnTo>
                  <a:pt x="996989" y="1831608"/>
                </a:lnTo>
                <a:cubicBezTo>
                  <a:pt x="996989" y="1835879"/>
                  <a:pt x="998324" y="1840150"/>
                  <a:pt x="1000993" y="1844421"/>
                </a:cubicBezTo>
                <a:cubicBezTo>
                  <a:pt x="990316" y="1845488"/>
                  <a:pt x="974300" y="1850827"/>
                  <a:pt x="952946" y="1860436"/>
                </a:cubicBezTo>
                <a:cubicBezTo>
                  <a:pt x="934794" y="1868978"/>
                  <a:pt x="920380" y="1872181"/>
                  <a:pt x="909703" y="1870046"/>
                </a:cubicBezTo>
                <a:cubicBezTo>
                  <a:pt x="918244" y="1883926"/>
                  <a:pt x="922515" y="1890333"/>
                  <a:pt x="922515" y="1889265"/>
                </a:cubicBezTo>
                <a:cubicBezTo>
                  <a:pt x="893687" y="1903145"/>
                  <a:pt x="850444" y="1903145"/>
                  <a:pt x="792787" y="1889265"/>
                </a:cubicBezTo>
                <a:cubicBezTo>
                  <a:pt x="800261" y="1888197"/>
                  <a:pt x="811472" y="1883393"/>
                  <a:pt x="826420" y="1874851"/>
                </a:cubicBezTo>
                <a:cubicBezTo>
                  <a:pt x="840301" y="1868444"/>
                  <a:pt x="853113" y="1864707"/>
                  <a:pt x="864858" y="1863639"/>
                </a:cubicBezTo>
                <a:cubicBezTo>
                  <a:pt x="863791" y="1870046"/>
                  <a:pt x="866460" y="1875918"/>
                  <a:pt x="872866" y="1881257"/>
                </a:cubicBezTo>
                <a:cubicBezTo>
                  <a:pt x="877137" y="1885528"/>
                  <a:pt x="876603" y="1890333"/>
                  <a:pt x="871265" y="1895671"/>
                </a:cubicBezTo>
                <a:cubicBezTo>
                  <a:pt x="876603" y="1896739"/>
                  <a:pt x="880340" y="1893002"/>
                  <a:pt x="882475" y="1884460"/>
                </a:cubicBezTo>
                <a:cubicBezTo>
                  <a:pt x="884611" y="1876986"/>
                  <a:pt x="889416" y="1874317"/>
                  <a:pt x="896890" y="1876452"/>
                </a:cubicBezTo>
                <a:cubicBezTo>
                  <a:pt x="854181" y="1851895"/>
                  <a:pt x="825886" y="1841217"/>
                  <a:pt x="812006" y="1844421"/>
                </a:cubicBezTo>
                <a:cubicBezTo>
                  <a:pt x="813073" y="1835879"/>
                  <a:pt x="808802" y="1831608"/>
                  <a:pt x="799193" y="1831608"/>
                </a:cubicBezTo>
                <a:lnTo>
                  <a:pt x="821309" y="1816257"/>
                </a:lnTo>
                <a:lnTo>
                  <a:pt x="769553" y="1811039"/>
                </a:lnTo>
                <a:lnTo>
                  <a:pt x="752747" y="1817193"/>
                </a:lnTo>
                <a:lnTo>
                  <a:pt x="751842" y="1807239"/>
                </a:lnTo>
                <a:lnTo>
                  <a:pt x="712929" y="1795160"/>
                </a:lnTo>
                <a:lnTo>
                  <a:pt x="715723" y="1802301"/>
                </a:lnTo>
                <a:lnTo>
                  <a:pt x="712307" y="1800878"/>
                </a:lnTo>
                <a:cubicBezTo>
                  <a:pt x="705100" y="1797874"/>
                  <a:pt x="701496" y="1796373"/>
                  <a:pt x="701496" y="1796373"/>
                </a:cubicBezTo>
                <a:cubicBezTo>
                  <a:pt x="697225" y="1796373"/>
                  <a:pt x="692420" y="1801178"/>
                  <a:pt x="687082" y="1810787"/>
                </a:cubicBezTo>
                <a:cubicBezTo>
                  <a:pt x="681743" y="1807584"/>
                  <a:pt x="680675" y="1799576"/>
                  <a:pt x="683878" y="1786763"/>
                </a:cubicBezTo>
                <a:lnTo>
                  <a:pt x="683698" y="1786086"/>
                </a:lnTo>
                <a:lnTo>
                  <a:pt x="674342" y="1783182"/>
                </a:lnTo>
                <a:lnTo>
                  <a:pt x="667863" y="1785162"/>
                </a:lnTo>
                <a:lnTo>
                  <a:pt x="669590" y="1781707"/>
                </a:lnTo>
                <a:lnTo>
                  <a:pt x="589812" y="1756942"/>
                </a:lnTo>
                <a:lnTo>
                  <a:pt x="559074" y="1740257"/>
                </a:lnTo>
                <a:lnTo>
                  <a:pt x="549345" y="1745122"/>
                </a:lnTo>
                <a:lnTo>
                  <a:pt x="553335" y="1737143"/>
                </a:lnTo>
                <a:lnTo>
                  <a:pt x="512556" y="1715009"/>
                </a:lnTo>
                <a:lnTo>
                  <a:pt x="510907" y="1717895"/>
                </a:lnTo>
                <a:cubicBezTo>
                  <a:pt x="506636" y="1721098"/>
                  <a:pt x="500230" y="1723768"/>
                  <a:pt x="491688" y="1725903"/>
                </a:cubicBezTo>
                <a:cubicBezTo>
                  <a:pt x="474604" y="1730174"/>
                  <a:pt x="467664" y="1723768"/>
                  <a:pt x="470868" y="1706684"/>
                </a:cubicBezTo>
                <a:cubicBezTo>
                  <a:pt x="473003" y="1707218"/>
                  <a:pt x="477941" y="1707485"/>
                  <a:pt x="485682" y="1707485"/>
                </a:cubicBezTo>
                <a:lnTo>
                  <a:pt x="498114" y="1707170"/>
                </a:lnTo>
                <a:lnTo>
                  <a:pt x="437697" y="1674376"/>
                </a:lnTo>
                <a:lnTo>
                  <a:pt x="426023" y="1700277"/>
                </a:lnTo>
                <a:cubicBezTo>
                  <a:pt x="416413" y="1694939"/>
                  <a:pt x="412676" y="1688533"/>
                  <a:pt x="414812" y="1681059"/>
                </a:cubicBezTo>
                <a:cubicBezTo>
                  <a:pt x="414812" y="1679991"/>
                  <a:pt x="415746" y="1677188"/>
                  <a:pt x="417615" y="1672650"/>
                </a:cubicBezTo>
                <a:lnTo>
                  <a:pt x="422165" y="1662467"/>
                </a:lnTo>
                <a:lnTo>
                  <a:pt x="328181" y="1584923"/>
                </a:lnTo>
                <a:lnTo>
                  <a:pt x="327125" y="1586965"/>
                </a:lnTo>
                <a:cubicBezTo>
                  <a:pt x="323654" y="1588834"/>
                  <a:pt x="318716" y="1588700"/>
                  <a:pt x="312310" y="1586565"/>
                </a:cubicBezTo>
                <a:cubicBezTo>
                  <a:pt x="299497" y="1581226"/>
                  <a:pt x="293625" y="1573219"/>
                  <a:pt x="294693" y="1562541"/>
                </a:cubicBezTo>
                <a:lnTo>
                  <a:pt x="308857" y="1568979"/>
                </a:lnTo>
                <a:lnTo>
                  <a:pt x="299160" y="1560979"/>
                </a:lnTo>
                <a:cubicBezTo>
                  <a:pt x="216423" y="1478242"/>
                  <a:pt x="149467" y="1379723"/>
                  <a:pt x="103196" y="1270326"/>
                </a:cubicBezTo>
                <a:lnTo>
                  <a:pt x="90522" y="1235698"/>
                </a:lnTo>
                <a:lnTo>
                  <a:pt x="89689" y="1235817"/>
                </a:lnTo>
                <a:cubicBezTo>
                  <a:pt x="75809" y="1233682"/>
                  <a:pt x="72071" y="1226741"/>
                  <a:pt x="78478" y="1214996"/>
                </a:cubicBezTo>
                <a:lnTo>
                  <a:pt x="83159" y="1215581"/>
                </a:lnTo>
                <a:lnTo>
                  <a:pt x="72448" y="1186315"/>
                </a:lnTo>
                <a:cubicBezTo>
                  <a:pt x="45731" y="1100417"/>
                  <a:pt x="31338" y="1009089"/>
                  <a:pt x="31338" y="914400"/>
                </a:cubicBezTo>
                <a:cubicBezTo>
                  <a:pt x="31338" y="851274"/>
                  <a:pt x="37735" y="789642"/>
                  <a:pt x="49915" y="730117"/>
                </a:cubicBezTo>
                <a:lnTo>
                  <a:pt x="55272" y="709283"/>
                </a:lnTo>
                <a:lnTo>
                  <a:pt x="52102" y="705216"/>
                </a:lnTo>
                <a:cubicBezTo>
                  <a:pt x="50000" y="699961"/>
                  <a:pt x="49249" y="693880"/>
                  <a:pt x="49849" y="686973"/>
                </a:cubicBezTo>
                <a:lnTo>
                  <a:pt x="52595" y="673338"/>
                </a:lnTo>
                <a:lnTo>
                  <a:pt x="56456" y="679265"/>
                </a:lnTo>
                <a:lnTo>
                  <a:pt x="61333" y="685712"/>
                </a:lnTo>
                <a:lnTo>
                  <a:pt x="72448" y="642486"/>
                </a:lnTo>
                <a:lnTo>
                  <a:pt x="93041" y="586219"/>
                </a:lnTo>
                <a:lnTo>
                  <a:pt x="81681" y="588775"/>
                </a:lnTo>
                <a:cubicBezTo>
                  <a:pt x="65666" y="588775"/>
                  <a:pt x="60327" y="583971"/>
                  <a:pt x="65666" y="574361"/>
                </a:cubicBezTo>
                <a:lnTo>
                  <a:pt x="97382" y="574361"/>
                </a:lnTo>
                <a:lnTo>
                  <a:pt x="103196" y="558474"/>
                </a:lnTo>
                <a:cubicBezTo>
                  <a:pt x="114764" y="531125"/>
                  <a:pt x="127625" y="504456"/>
                  <a:pt x="141701" y="478543"/>
                </a:cubicBezTo>
                <a:lnTo>
                  <a:pt x="168714" y="434078"/>
                </a:lnTo>
                <a:lnTo>
                  <a:pt x="163362" y="435023"/>
                </a:lnTo>
                <a:cubicBezTo>
                  <a:pt x="152685" y="435023"/>
                  <a:pt x="144143" y="437692"/>
                  <a:pt x="137737" y="443031"/>
                </a:cubicBezTo>
                <a:cubicBezTo>
                  <a:pt x="136669" y="432354"/>
                  <a:pt x="142008" y="425413"/>
                  <a:pt x="153752" y="422210"/>
                </a:cubicBezTo>
                <a:lnTo>
                  <a:pt x="178422" y="418098"/>
                </a:lnTo>
                <a:lnTo>
                  <a:pt x="187503" y="403150"/>
                </a:lnTo>
                <a:cubicBezTo>
                  <a:pt x="351828" y="159918"/>
                  <a:pt x="630107" y="0"/>
                  <a:pt x="9457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65814" y="1642953"/>
            <a:ext cx="1891476" cy="2440745"/>
          </a:xfrm>
          <a:custGeom>
            <a:avLst/>
            <a:gdLst>
              <a:gd name="connsiteX0" fmla="*/ 326724 w 1891476"/>
              <a:gd name="connsiteY0" fmla="*/ 2387359 h 2440745"/>
              <a:gd name="connsiteX1" fmla="*/ 326724 w 1891476"/>
              <a:gd name="connsiteY1" fmla="*/ 2412984 h 2440745"/>
              <a:gd name="connsiteX2" fmla="*/ 301099 w 1891476"/>
              <a:gd name="connsiteY2" fmla="*/ 2393765 h 2440745"/>
              <a:gd name="connsiteX3" fmla="*/ 326724 w 1891476"/>
              <a:gd name="connsiteY3" fmla="*/ 2387359 h 2440745"/>
              <a:gd name="connsiteX4" fmla="*/ 549345 w 1891476"/>
              <a:gd name="connsiteY4" fmla="*/ 2374546 h 2440745"/>
              <a:gd name="connsiteX5" fmla="*/ 582979 w 1891476"/>
              <a:gd name="connsiteY5" fmla="*/ 2374546 h 2440745"/>
              <a:gd name="connsiteX6" fmla="*/ 586182 w 1891476"/>
              <a:gd name="connsiteY6" fmla="*/ 2387359 h 2440745"/>
              <a:gd name="connsiteX7" fmla="*/ 589385 w 1891476"/>
              <a:gd name="connsiteY7" fmla="*/ 2400172 h 2440745"/>
              <a:gd name="connsiteX8" fmla="*/ 555751 w 1891476"/>
              <a:gd name="connsiteY8" fmla="*/ 2406578 h 2440745"/>
              <a:gd name="connsiteX9" fmla="*/ 576572 w 1891476"/>
              <a:gd name="connsiteY9" fmla="*/ 2427398 h 2440745"/>
              <a:gd name="connsiteX10" fmla="*/ 549345 w 1891476"/>
              <a:gd name="connsiteY10" fmla="*/ 2440211 h 2440745"/>
              <a:gd name="connsiteX11" fmla="*/ 546142 w 1891476"/>
              <a:gd name="connsiteY11" fmla="*/ 2420993 h 2440745"/>
              <a:gd name="connsiteX12" fmla="*/ 536532 w 1891476"/>
              <a:gd name="connsiteY12" fmla="*/ 2406578 h 2440745"/>
              <a:gd name="connsiteX13" fmla="*/ 549345 w 1891476"/>
              <a:gd name="connsiteY13" fmla="*/ 2374546 h 2440745"/>
              <a:gd name="connsiteX14" fmla="*/ 1238028 w 1891476"/>
              <a:gd name="connsiteY14" fmla="*/ 2368140 h 2440745"/>
              <a:gd name="connsiteX15" fmla="*/ 1246036 w 1891476"/>
              <a:gd name="connsiteY15" fmla="*/ 2385757 h 2440745"/>
              <a:gd name="connsiteX16" fmla="*/ 1263654 w 1891476"/>
              <a:gd name="connsiteY16" fmla="*/ 2393765 h 2440745"/>
              <a:gd name="connsiteX17" fmla="*/ 1238028 w 1891476"/>
              <a:gd name="connsiteY17" fmla="*/ 2393765 h 2440745"/>
              <a:gd name="connsiteX18" fmla="*/ 1238028 w 1891476"/>
              <a:gd name="connsiteY18" fmla="*/ 2368140 h 2440745"/>
              <a:gd name="connsiteX19" fmla="*/ 824819 w 1891476"/>
              <a:gd name="connsiteY19" fmla="*/ 2368140 h 2440745"/>
              <a:gd name="connsiteX20" fmla="*/ 840834 w 1891476"/>
              <a:gd name="connsiteY20" fmla="*/ 2371343 h 2440745"/>
              <a:gd name="connsiteX21" fmla="*/ 858452 w 1891476"/>
              <a:gd name="connsiteY21" fmla="*/ 2374546 h 2440745"/>
              <a:gd name="connsiteX22" fmla="*/ 844037 w 1891476"/>
              <a:gd name="connsiteY22" fmla="*/ 2390562 h 2440745"/>
              <a:gd name="connsiteX23" fmla="*/ 831225 w 1891476"/>
              <a:gd name="connsiteY23" fmla="*/ 2392163 h 2440745"/>
              <a:gd name="connsiteX24" fmla="*/ 818412 w 1891476"/>
              <a:gd name="connsiteY24" fmla="*/ 2393765 h 2440745"/>
              <a:gd name="connsiteX25" fmla="*/ 824819 w 1891476"/>
              <a:gd name="connsiteY25" fmla="*/ 2368140 h 2440745"/>
              <a:gd name="connsiteX26" fmla="*/ 707903 w 1891476"/>
              <a:gd name="connsiteY26" fmla="*/ 2355327 h 2440745"/>
              <a:gd name="connsiteX27" fmla="*/ 727121 w 1891476"/>
              <a:gd name="connsiteY27" fmla="*/ 2380953 h 2440745"/>
              <a:gd name="connsiteX28" fmla="*/ 714309 w 1891476"/>
              <a:gd name="connsiteY28" fmla="*/ 2387359 h 2440745"/>
              <a:gd name="connsiteX29" fmla="*/ 699895 w 1891476"/>
              <a:gd name="connsiteY29" fmla="*/ 2393765 h 2440745"/>
              <a:gd name="connsiteX30" fmla="*/ 699895 w 1891476"/>
              <a:gd name="connsiteY30" fmla="*/ 2377750 h 2440745"/>
              <a:gd name="connsiteX31" fmla="*/ 707903 w 1891476"/>
              <a:gd name="connsiteY31" fmla="*/ 2355327 h 2440745"/>
              <a:gd name="connsiteX32" fmla="*/ 825619 w 1891476"/>
              <a:gd name="connsiteY32" fmla="*/ 2320092 h 2440745"/>
              <a:gd name="connsiteX33" fmla="*/ 831225 w 1891476"/>
              <a:gd name="connsiteY33" fmla="*/ 2328100 h 2440745"/>
              <a:gd name="connsiteX34" fmla="*/ 844037 w 1891476"/>
              <a:gd name="connsiteY34" fmla="*/ 2361733 h 2440745"/>
              <a:gd name="connsiteX35" fmla="*/ 805599 w 1891476"/>
              <a:gd name="connsiteY35" fmla="*/ 2355327 h 2440745"/>
              <a:gd name="connsiteX36" fmla="*/ 805599 w 1891476"/>
              <a:gd name="connsiteY36" fmla="*/ 2328100 h 2440745"/>
              <a:gd name="connsiteX37" fmla="*/ 825619 w 1891476"/>
              <a:gd name="connsiteY37" fmla="*/ 2320092 h 2440745"/>
              <a:gd name="connsiteX38" fmla="*/ 1093885 w 1891476"/>
              <a:gd name="connsiteY38" fmla="*/ 2302474 h 2440745"/>
              <a:gd name="connsiteX39" fmla="*/ 1119510 w 1891476"/>
              <a:gd name="connsiteY39" fmla="*/ 2302474 h 2440745"/>
              <a:gd name="connsiteX40" fmla="*/ 1113105 w 1891476"/>
              <a:gd name="connsiteY40" fmla="*/ 2328100 h 2440745"/>
              <a:gd name="connsiteX41" fmla="*/ 1105097 w 1891476"/>
              <a:gd name="connsiteY41" fmla="*/ 2324897 h 2440745"/>
              <a:gd name="connsiteX42" fmla="*/ 1097088 w 1891476"/>
              <a:gd name="connsiteY42" fmla="*/ 2321694 h 2440745"/>
              <a:gd name="connsiteX43" fmla="*/ 1093885 w 1891476"/>
              <a:gd name="connsiteY43" fmla="*/ 2302474 h 2440745"/>
              <a:gd name="connsiteX44" fmla="*/ 1028220 w 1891476"/>
              <a:gd name="connsiteY44" fmla="*/ 2236810 h 2440745"/>
              <a:gd name="connsiteX45" fmla="*/ 1060252 w 1891476"/>
              <a:gd name="connsiteY45" fmla="*/ 2256029 h 2440745"/>
              <a:gd name="connsiteX46" fmla="*/ 1009001 w 1891476"/>
              <a:gd name="connsiteY46" fmla="*/ 2268841 h 2440745"/>
              <a:gd name="connsiteX47" fmla="*/ 1028220 w 1891476"/>
              <a:gd name="connsiteY47" fmla="*/ 2236810 h 2440745"/>
              <a:gd name="connsiteX48" fmla="*/ 1213004 w 1891476"/>
              <a:gd name="connsiteY48" fmla="*/ 2217191 h 2440745"/>
              <a:gd name="connsiteX49" fmla="*/ 1223614 w 1891476"/>
              <a:gd name="connsiteY49" fmla="*/ 2217591 h 2440745"/>
              <a:gd name="connsiteX50" fmla="*/ 1223614 w 1891476"/>
              <a:gd name="connsiteY50" fmla="*/ 2243216 h 2440745"/>
              <a:gd name="connsiteX51" fmla="*/ 1210801 w 1891476"/>
              <a:gd name="connsiteY51" fmla="*/ 2236810 h 2440745"/>
              <a:gd name="connsiteX52" fmla="*/ 1197988 w 1891476"/>
              <a:gd name="connsiteY52" fmla="*/ 2230403 h 2440745"/>
              <a:gd name="connsiteX53" fmla="*/ 1213004 w 1891476"/>
              <a:gd name="connsiteY53" fmla="*/ 2217191 h 2440745"/>
              <a:gd name="connsiteX54" fmla="*/ 542939 w 1891476"/>
              <a:gd name="connsiteY54" fmla="*/ 2211184 h 2440745"/>
              <a:gd name="connsiteX55" fmla="*/ 570166 w 1891476"/>
              <a:gd name="connsiteY55" fmla="*/ 2217591 h 2440745"/>
              <a:gd name="connsiteX56" fmla="*/ 565361 w 1891476"/>
              <a:gd name="connsiteY56" fmla="*/ 2225598 h 2440745"/>
              <a:gd name="connsiteX57" fmla="*/ 562158 w 1891476"/>
              <a:gd name="connsiteY57" fmla="*/ 2232005 h 2440745"/>
              <a:gd name="connsiteX58" fmla="*/ 542939 w 1891476"/>
              <a:gd name="connsiteY58" fmla="*/ 2236810 h 2440745"/>
              <a:gd name="connsiteX59" fmla="*/ 1047439 w 1891476"/>
              <a:gd name="connsiteY59" fmla="*/ 2196770 h 2440745"/>
              <a:gd name="connsiteX60" fmla="*/ 1073065 w 1891476"/>
              <a:gd name="connsiteY60" fmla="*/ 2217591 h 2440745"/>
              <a:gd name="connsiteX61" fmla="*/ 1047439 w 1891476"/>
              <a:gd name="connsiteY61" fmla="*/ 2219192 h 2440745"/>
              <a:gd name="connsiteX62" fmla="*/ 1047439 w 1891476"/>
              <a:gd name="connsiteY62" fmla="*/ 2196770 h 2440745"/>
              <a:gd name="connsiteX63" fmla="*/ 962555 w 1891476"/>
              <a:gd name="connsiteY63" fmla="*/ 2177550 h 2440745"/>
              <a:gd name="connsiteX64" fmla="*/ 973766 w 1891476"/>
              <a:gd name="connsiteY64" fmla="*/ 2180754 h 2440745"/>
              <a:gd name="connsiteX65" fmla="*/ 981774 w 1891476"/>
              <a:gd name="connsiteY65" fmla="*/ 2183958 h 2440745"/>
              <a:gd name="connsiteX66" fmla="*/ 956149 w 1891476"/>
              <a:gd name="connsiteY66" fmla="*/ 2217591 h 2440745"/>
              <a:gd name="connsiteX67" fmla="*/ 962555 w 1891476"/>
              <a:gd name="connsiteY67" fmla="*/ 2177550 h 2440745"/>
              <a:gd name="connsiteX68" fmla="*/ 1273264 w 1891476"/>
              <a:gd name="connsiteY68" fmla="*/ 2166340 h 2440745"/>
              <a:gd name="connsiteX69" fmla="*/ 1282872 w 1891476"/>
              <a:gd name="connsiteY69" fmla="*/ 2183958 h 2440745"/>
              <a:gd name="connsiteX70" fmla="*/ 1260451 w 1891476"/>
              <a:gd name="connsiteY70" fmla="*/ 2188762 h 2440745"/>
              <a:gd name="connsiteX71" fmla="*/ 1250841 w 1891476"/>
              <a:gd name="connsiteY71" fmla="*/ 2171145 h 2440745"/>
              <a:gd name="connsiteX72" fmla="*/ 1273264 w 1891476"/>
              <a:gd name="connsiteY72" fmla="*/ 2166340 h 2440745"/>
              <a:gd name="connsiteX73" fmla="*/ 844037 w 1891476"/>
              <a:gd name="connsiteY73" fmla="*/ 2151925 h 2440745"/>
              <a:gd name="connsiteX74" fmla="*/ 856850 w 1891476"/>
              <a:gd name="connsiteY74" fmla="*/ 2155129 h 2440745"/>
              <a:gd name="connsiteX75" fmla="*/ 871265 w 1891476"/>
              <a:gd name="connsiteY75" fmla="*/ 2158332 h 2440745"/>
              <a:gd name="connsiteX76" fmla="*/ 853647 w 1891476"/>
              <a:gd name="connsiteY76" fmla="*/ 2171145 h 2440745"/>
              <a:gd name="connsiteX77" fmla="*/ 831225 w 1891476"/>
              <a:gd name="connsiteY77" fmla="*/ 2177550 h 2440745"/>
              <a:gd name="connsiteX78" fmla="*/ 837631 w 1891476"/>
              <a:gd name="connsiteY78" fmla="*/ 2164738 h 2440745"/>
              <a:gd name="connsiteX79" fmla="*/ 844037 w 1891476"/>
              <a:gd name="connsiteY79" fmla="*/ 2151925 h 2440745"/>
              <a:gd name="connsiteX80" fmla="*/ 771966 w 1891476"/>
              <a:gd name="connsiteY80" fmla="*/ 2145519 h 2440745"/>
              <a:gd name="connsiteX81" fmla="*/ 786381 w 1891476"/>
              <a:gd name="connsiteY81" fmla="*/ 2145519 h 2440745"/>
              <a:gd name="connsiteX82" fmla="*/ 792787 w 1891476"/>
              <a:gd name="connsiteY82" fmla="*/ 2159933 h 2440745"/>
              <a:gd name="connsiteX83" fmla="*/ 786381 w 1891476"/>
              <a:gd name="connsiteY83" fmla="*/ 2177550 h 2440745"/>
              <a:gd name="connsiteX84" fmla="*/ 765559 w 1891476"/>
              <a:gd name="connsiteY84" fmla="*/ 2171145 h 2440745"/>
              <a:gd name="connsiteX85" fmla="*/ 771966 w 1891476"/>
              <a:gd name="connsiteY85" fmla="*/ 2145519 h 2440745"/>
              <a:gd name="connsiteX86" fmla="*/ 994587 w 1891476"/>
              <a:gd name="connsiteY86" fmla="*/ 2132707 h 2440745"/>
              <a:gd name="connsiteX87" fmla="*/ 1047439 w 1891476"/>
              <a:gd name="connsiteY87" fmla="*/ 2164738 h 2440745"/>
              <a:gd name="connsiteX88" fmla="*/ 1010603 w 1891476"/>
              <a:gd name="connsiteY88" fmla="*/ 2166340 h 2440745"/>
              <a:gd name="connsiteX89" fmla="*/ 994587 w 1891476"/>
              <a:gd name="connsiteY89" fmla="*/ 2132707 h 2440745"/>
              <a:gd name="connsiteX90" fmla="*/ 1093885 w 1891476"/>
              <a:gd name="connsiteY90" fmla="*/ 2118292 h 2440745"/>
              <a:gd name="connsiteX91" fmla="*/ 1093885 w 1891476"/>
              <a:gd name="connsiteY91" fmla="*/ 2145519 h 2440745"/>
              <a:gd name="connsiteX92" fmla="*/ 1066658 w 1891476"/>
              <a:gd name="connsiteY92" fmla="*/ 2145519 h 2440745"/>
              <a:gd name="connsiteX93" fmla="*/ 1061854 w 1891476"/>
              <a:gd name="connsiteY93" fmla="*/ 2134709 h 2440745"/>
              <a:gd name="connsiteX94" fmla="*/ 1060593 w 1891476"/>
              <a:gd name="connsiteY94" fmla="*/ 2121792 h 2440745"/>
              <a:gd name="connsiteX95" fmla="*/ 1061228 w 1891476"/>
              <a:gd name="connsiteY95" fmla="*/ 2122046 h 2440745"/>
              <a:gd name="connsiteX96" fmla="*/ 1093885 w 1891476"/>
              <a:gd name="connsiteY96" fmla="*/ 2118292 h 2440745"/>
              <a:gd name="connsiteX97" fmla="*/ 1060252 w 1891476"/>
              <a:gd name="connsiteY97" fmla="*/ 2118292 h 2440745"/>
              <a:gd name="connsiteX98" fmla="*/ 1060593 w 1891476"/>
              <a:gd name="connsiteY98" fmla="*/ 2121792 h 2440745"/>
              <a:gd name="connsiteX99" fmla="*/ 1059351 w 1891476"/>
              <a:gd name="connsiteY99" fmla="*/ 2121295 h 2440745"/>
              <a:gd name="connsiteX100" fmla="*/ 1060252 w 1891476"/>
              <a:gd name="connsiteY100" fmla="*/ 2118292 h 2440745"/>
              <a:gd name="connsiteX101" fmla="*/ 779974 w 1891476"/>
              <a:gd name="connsiteY101" fmla="*/ 2113487 h 2440745"/>
              <a:gd name="connsiteX102" fmla="*/ 792787 w 1891476"/>
              <a:gd name="connsiteY102" fmla="*/ 2132707 h 2440745"/>
              <a:gd name="connsiteX103" fmla="*/ 759153 w 1891476"/>
              <a:gd name="connsiteY103" fmla="*/ 2124699 h 2440745"/>
              <a:gd name="connsiteX104" fmla="*/ 779974 w 1891476"/>
              <a:gd name="connsiteY104" fmla="*/ 2113487 h 2440745"/>
              <a:gd name="connsiteX105" fmla="*/ 1000993 w 1891476"/>
              <a:gd name="connsiteY105" fmla="*/ 2105479 h 2440745"/>
              <a:gd name="connsiteX106" fmla="*/ 1028220 w 1891476"/>
              <a:gd name="connsiteY106" fmla="*/ 2105479 h 2440745"/>
              <a:gd name="connsiteX107" fmla="*/ 1015407 w 1891476"/>
              <a:gd name="connsiteY107" fmla="*/ 2124699 h 2440745"/>
              <a:gd name="connsiteX108" fmla="*/ 1000993 w 1891476"/>
              <a:gd name="connsiteY108" fmla="*/ 2105479 h 2440745"/>
              <a:gd name="connsiteX109" fmla="*/ 864858 w 1891476"/>
              <a:gd name="connsiteY109" fmla="*/ 2086260 h 2440745"/>
              <a:gd name="connsiteX110" fmla="*/ 922515 w 1891476"/>
              <a:gd name="connsiteY110" fmla="*/ 2158332 h 2440745"/>
              <a:gd name="connsiteX111" fmla="*/ 864858 w 1891476"/>
              <a:gd name="connsiteY111" fmla="*/ 2086260 h 2440745"/>
              <a:gd name="connsiteX112" fmla="*/ 504501 w 1891476"/>
              <a:gd name="connsiteY112" fmla="*/ 2086260 h 2440745"/>
              <a:gd name="connsiteX113" fmla="*/ 523720 w 1891476"/>
              <a:gd name="connsiteY113" fmla="*/ 2092667 h 2440745"/>
              <a:gd name="connsiteX114" fmla="*/ 510907 w 1891476"/>
              <a:gd name="connsiteY114" fmla="*/ 2105479 h 2440745"/>
              <a:gd name="connsiteX115" fmla="*/ 491688 w 1891476"/>
              <a:gd name="connsiteY115" fmla="*/ 2099073 h 2440745"/>
              <a:gd name="connsiteX116" fmla="*/ 504501 w 1891476"/>
              <a:gd name="connsiteY116" fmla="*/ 2086260 h 2440745"/>
              <a:gd name="connsiteX117" fmla="*/ 778372 w 1891476"/>
              <a:gd name="connsiteY117" fmla="*/ 2079854 h 2440745"/>
              <a:gd name="connsiteX118" fmla="*/ 799193 w 1891476"/>
              <a:gd name="connsiteY118" fmla="*/ 2079854 h 2440745"/>
              <a:gd name="connsiteX119" fmla="*/ 786381 w 1891476"/>
              <a:gd name="connsiteY119" fmla="*/ 2092667 h 2440745"/>
              <a:gd name="connsiteX120" fmla="*/ 792787 w 1891476"/>
              <a:gd name="connsiteY120" fmla="*/ 2099073 h 2440745"/>
              <a:gd name="connsiteX121" fmla="*/ 765559 w 1891476"/>
              <a:gd name="connsiteY121" fmla="*/ 2105479 h 2440745"/>
              <a:gd name="connsiteX122" fmla="*/ 771966 w 1891476"/>
              <a:gd name="connsiteY122" fmla="*/ 2092667 h 2440745"/>
              <a:gd name="connsiteX123" fmla="*/ 778372 w 1891476"/>
              <a:gd name="connsiteY123" fmla="*/ 2079854 h 2440745"/>
              <a:gd name="connsiteX124" fmla="*/ 981574 w 1891476"/>
              <a:gd name="connsiteY124" fmla="*/ 2066240 h 2440745"/>
              <a:gd name="connsiteX125" fmla="*/ 981774 w 1891476"/>
              <a:gd name="connsiteY125" fmla="*/ 2067041 h 2440745"/>
              <a:gd name="connsiteX126" fmla="*/ 981052 w 1891476"/>
              <a:gd name="connsiteY126" fmla="*/ 2066937 h 2440745"/>
              <a:gd name="connsiteX127" fmla="*/ 952145 w 1891476"/>
              <a:gd name="connsiteY127" fmla="*/ 2063838 h 2440745"/>
              <a:gd name="connsiteX128" fmla="*/ 965158 w 1891476"/>
              <a:gd name="connsiteY128" fmla="*/ 2064639 h 2440745"/>
              <a:gd name="connsiteX129" fmla="*/ 981052 w 1891476"/>
              <a:gd name="connsiteY129" fmla="*/ 2066937 h 2440745"/>
              <a:gd name="connsiteX130" fmla="*/ 980973 w 1891476"/>
              <a:gd name="connsiteY130" fmla="*/ 2067041 h 2440745"/>
              <a:gd name="connsiteX131" fmla="*/ 968961 w 1891476"/>
              <a:gd name="connsiteY131" fmla="*/ 2105479 h 2440745"/>
              <a:gd name="connsiteX132" fmla="*/ 952946 w 1891476"/>
              <a:gd name="connsiteY132" fmla="*/ 2086260 h 2440745"/>
              <a:gd name="connsiteX133" fmla="*/ 936930 w 1891476"/>
              <a:gd name="connsiteY133" fmla="*/ 2067041 h 2440745"/>
              <a:gd name="connsiteX134" fmla="*/ 952145 w 1891476"/>
              <a:gd name="connsiteY134" fmla="*/ 2063838 h 2440745"/>
              <a:gd name="connsiteX135" fmla="*/ 1028220 w 1891476"/>
              <a:gd name="connsiteY135" fmla="*/ 2060635 h 2440745"/>
              <a:gd name="connsiteX136" fmla="*/ 1020212 w 1891476"/>
              <a:gd name="connsiteY136" fmla="*/ 2081456 h 2440745"/>
              <a:gd name="connsiteX137" fmla="*/ 1021814 w 1891476"/>
              <a:gd name="connsiteY137" fmla="*/ 2099073 h 2440745"/>
              <a:gd name="connsiteX138" fmla="*/ 1009001 w 1891476"/>
              <a:gd name="connsiteY138" fmla="*/ 2095870 h 2440745"/>
              <a:gd name="connsiteX139" fmla="*/ 994587 w 1891476"/>
              <a:gd name="connsiteY139" fmla="*/ 2092667 h 2440745"/>
              <a:gd name="connsiteX140" fmla="*/ 1028220 w 1891476"/>
              <a:gd name="connsiteY140" fmla="*/ 2060635 h 2440745"/>
              <a:gd name="connsiteX141" fmla="*/ 733528 w 1891476"/>
              <a:gd name="connsiteY141" fmla="*/ 2054229 h 2440745"/>
              <a:gd name="connsiteX142" fmla="*/ 765559 w 1891476"/>
              <a:gd name="connsiteY142" fmla="*/ 2073448 h 2440745"/>
              <a:gd name="connsiteX143" fmla="*/ 755950 w 1891476"/>
              <a:gd name="connsiteY143" fmla="*/ 2070244 h 2440745"/>
              <a:gd name="connsiteX144" fmla="*/ 746341 w 1891476"/>
              <a:gd name="connsiteY144" fmla="*/ 2067041 h 2440745"/>
              <a:gd name="connsiteX145" fmla="*/ 735129 w 1891476"/>
              <a:gd name="connsiteY145" fmla="*/ 2081456 h 2440745"/>
              <a:gd name="connsiteX146" fmla="*/ 720715 w 1891476"/>
              <a:gd name="connsiteY146" fmla="*/ 2079854 h 2440745"/>
              <a:gd name="connsiteX147" fmla="*/ 727121 w 1891476"/>
              <a:gd name="connsiteY147" fmla="*/ 2067041 h 2440745"/>
              <a:gd name="connsiteX148" fmla="*/ 733528 w 1891476"/>
              <a:gd name="connsiteY148" fmla="*/ 2054229 h 2440745"/>
              <a:gd name="connsiteX149" fmla="*/ 1295685 w 1891476"/>
              <a:gd name="connsiteY149" fmla="*/ 2035009 h 2440745"/>
              <a:gd name="connsiteX150" fmla="*/ 1310100 w 1891476"/>
              <a:gd name="connsiteY150" fmla="*/ 2054229 h 2440745"/>
              <a:gd name="connsiteX151" fmla="*/ 1282872 w 1891476"/>
              <a:gd name="connsiteY151" fmla="*/ 2054229 h 2440745"/>
              <a:gd name="connsiteX152" fmla="*/ 1295685 w 1891476"/>
              <a:gd name="connsiteY152" fmla="*/ 2035009 h 2440745"/>
              <a:gd name="connsiteX153" fmla="*/ 1060252 w 1891476"/>
              <a:gd name="connsiteY153" fmla="*/ 2020595 h 2440745"/>
              <a:gd name="connsiteX154" fmla="*/ 1073065 w 1891476"/>
              <a:gd name="connsiteY154" fmla="*/ 2060635 h 2440745"/>
              <a:gd name="connsiteX155" fmla="*/ 1028220 w 1891476"/>
              <a:gd name="connsiteY155" fmla="*/ 2039814 h 2440745"/>
              <a:gd name="connsiteX156" fmla="*/ 1053846 w 1891476"/>
              <a:gd name="connsiteY156" fmla="*/ 2039814 h 2440745"/>
              <a:gd name="connsiteX157" fmla="*/ 1060252 w 1891476"/>
              <a:gd name="connsiteY157" fmla="*/ 2020595 h 2440745"/>
              <a:gd name="connsiteX158" fmla="*/ 538535 w 1891476"/>
              <a:gd name="connsiteY158" fmla="*/ 2013789 h 2440745"/>
              <a:gd name="connsiteX159" fmla="*/ 549345 w 1891476"/>
              <a:gd name="connsiteY159" fmla="*/ 2027001 h 2440745"/>
              <a:gd name="connsiteX160" fmla="*/ 530126 w 1891476"/>
              <a:gd name="connsiteY160" fmla="*/ 2039814 h 2440745"/>
              <a:gd name="connsiteX161" fmla="*/ 530126 w 1891476"/>
              <a:gd name="connsiteY161" fmla="*/ 2014189 h 2440745"/>
              <a:gd name="connsiteX162" fmla="*/ 538535 w 1891476"/>
              <a:gd name="connsiteY162" fmla="*/ 2013789 h 2440745"/>
              <a:gd name="connsiteX163" fmla="*/ 871265 w 1891476"/>
              <a:gd name="connsiteY163" fmla="*/ 1994970 h 2440745"/>
              <a:gd name="connsiteX164" fmla="*/ 884077 w 1891476"/>
              <a:gd name="connsiteY164" fmla="*/ 2018993 h 2440745"/>
              <a:gd name="connsiteX165" fmla="*/ 858452 w 1891476"/>
              <a:gd name="connsiteY165" fmla="*/ 2033408 h 2440745"/>
              <a:gd name="connsiteX166" fmla="*/ 853647 w 1891476"/>
              <a:gd name="connsiteY166" fmla="*/ 2020595 h 2440745"/>
              <a:gd name="connsiteX167" fmla="*/ 850444 w 1891476"/>
              <a:gd name="connsiteY167" fmla="*/ 2007783 h 2440745"/>
              <a:gd name="connsiteX168" fmla="*/ 861655 w 1891476"/>
              <a:gd name="connsiteY168" fmla="*/ 2002978 h 2440745"/>
              <a:gd name="connsiteX169" fmla="*/ 871265 w 1891476"/>
              <a:gd name="connsiteY169" fmla="*/ 1994970 h 2440745"/>
              <a:gd name="connsiteX170" fmla="*/ 1473462 w 1891476"/>
              <a:gd name="connsiteY170" fmla="*/ 1974149 h 2440745"/>
              <a:gd name="connsiteX171" fmla="*/ 1505494 w 1891476"/>
              <a:gd name="connsiteY171" fmla="*/ 1994970 h 2440745"/>
              <a:gd name="connsiteX172" fmla="*/ 1473462 w 1891476"/>
              <a:gd name="connsiteY172" fmla="*/ 1994970 h 2440745"/>
              <a:gd name="connsiteX173" fmla="*/ 752747 w 1891476"/>
              <a:gd name="connsiteY173" fmla="*/ 1967743 h 2440745"/>
              <a:gd name="connsiteX174" fmla="*/ 763958 w 1891476"/>
              <a:gd name="connsiteY174" fmla="*/ 1977352 h 2440745"/>
              <a:gd name="connsiteX175" fmla="*/ 778372 w 1891476"/>
              <a:gd name="connsiteY175" fmla="*/ 1982157 h 2440745"/>
              <a:gd name="connsiteX176" fmla="*/ 775169 w 1891476"/>
              <a:gd name="connsiteY176" fmla="*/ 1986962 h 2440745"/>
              <a:gd name="connsiteX177" fmla="*/ 771966 w 1891476"/>
              <a:gd name="connsiteY177" fmla="*/ 1994970 h 2440745"/>
              <a:gd name="connsiteX178" fmla="*/ 831225 w 1891476"/>
              <a:gd name="connsiteY178" fmla="*/ 1994970 h 2440745"/>
              <a:gd name="connsiteX179" fmla="*/ 824819 w 1891476"/>
              <a:gd name="connsiteY179" fmla="*/ 2020595 h 2440745"/>
              <a:gd name="connsiteX180" fmla="*/ 792787 w 1891476"/>
              <a:gd name="connsiteY180" fmla="*/ 2012588 h 2440745"/>
              <a:gd name="connsiteX181" fmla="*/ 786381 w 1891476"/>
              <a:gd name="connsiteY181" fmla="*/ 2020595 h 2440745"/>
              <a:gd name="connsiteX182" fmla="*/ 767161 w 1891476"/>
              <a:gd name="connsiteY182" fmla="*/ 2023798 h 2440745"/>
              <a:gd name="connsiteX183" fmla="*/ 746341 w 1891476"/>
              <a:gd name="connsiteY183" fmla="*/ 2014189 h 2440745"/>
              <a:gd name="connsiteX184" fmla="*/ 749544 w 1891476"/>
              <a:gd name="connsiteY184" fmla="*/ 1990165 h 2440745"/>
              <a:gd name="connsiteX185" fmla="*/ 752747 w 1891476"/>
              <a:gd name="connsiteY185" fmla="*/ 1967743 h 2440745"/>
              <a:gd name="connsiteX186" fmla="*/ 1113105 w 1891476"/>
              <a:gd name="connsiteY186" fmla="*/ 1962938 h 2440745"/>
              <a:gd name="connsiteX187" fmla="*/ 1125917 w 1891476"/>
              <a:gd name="connsiteY187" fmla="*/ 1982157 h 2440745"/>
              <a:gd name="connsiteX188" fmla="*/ 1100292 w 1891476"/>
              <a:gd name="connsiteY188" fmla="*/ 1982157 h 2440745"/>
              <a:gd name="connsiteX189" fmla="*/ 1113105 w 1891476"/>
              <a:gd name="connsiteY189" fmla="*/ 1962938 h 2440745"/>
              <a:gd name="connsiteX190" fmla="*/ 864858 w 1891476"/>
              <a:gd name="connsiteY190" fmla="*/ 1961337 h 2440745"/>
              <a:gd name="connsiteX191" fmla="*/ 884077 w 1891476"/>
              <a:gd name="connsiteY191" fmla="*/ 1982157 h 2440745"/>
              <a:gd name="connsiteX192" fmla="*/ 866460 w 1891476"/>
              <a:gd name="connsiteY192" fmla="*/ 1983758 h 2440745"/>
              <a:gd name="connsiteX193" fmla="*/ 844037 w 1891476"/>
              <a:gd name="connsiteY193" fmla="*/ 1994970 h 2440745"/>
              <a:gd name="connsiteX194" fmla="*/ 855249 w 1891476"/>
              <a:gd name="connsiteY194" fmla="*/ 1978954 h 2440745"/>
              <a:gd name="connsiteX195" fmla="*/ 864858 w 1891476"/>
              <a:gd name="connsiteY195" fmla="*/ 1961337 h 2440745"/>
              <a:gd name="connsiteX196" fmla="*/ 824819 w 1891476"/>
              <a:gd name="connsiteY196" fmla="*/ 1942117 h 2440745"/>
              <a:gd name="connsiteX197" fmla="*/ 850444 w 1891476"/>
              <a:gd name="connsiteY197" fmla="*/ 1942117 h 2440745"/>
              <a:gd name="connsiteX198" fmla="*/ 824819 w 1891476"/>
              <a:gd name="connsiteY198" fmla="*/ 1967743 h 2440745"/>
              <a:gd name="connsiteX199" fmla="*/ 1028220 w 1891476"/>
              <a:gd name="connsiteY199" fmla="*/ 1935711 h 2440745"/>
              <a:gd name="connsiteX200" fmla="*/ 1031023 w 1891476"/>
              <a:gd name="connsiteY200" fmla="*/ 1936511 h 2440745"/>
              <a:gd name="connsiteX201" fmla="*/ 1034399 w 1891476"/>
              <a:gd name="connsiteY201" fmla="*/ 1937031 h 2440745"/>
              <a:gd name="connsiteX202" fmla="*/ 1033550 w 1891476"/>
              <a:gd name="connsiteY202" fmla="*/ 1937362 h 2440745"/>
              <a:gd name="connsiteX203" fmla="*/ 1028220 w 1891476"/>
              <a:gd name="connsiteY203" fmla="*/ 1935711 h 2440745"/>
              <a:gd name="connsiteX204" fmla="*/ 1310100 w 1891476"/>
              <a:gd name="connsiteY204" fmla="*/ 1929305 h 2440745"/>
              <a:gd name="connsiteX205" fmla="*/ 1337327 w 1891476"/>
              <a:gd name="connsiteY205" fmla="*/ 1930907 h 2440745"/>
              <a:gd name="connsiteX206" fmla="*/ 1354945 w 1891476"/>
              <a:gd name="connsiteY206" fmla="*/ 1948524 h 2440745"/>
              <a:gd name="connsiteX207" fmla="*/ 1326115 w 1891476"/>
              <a:gd name="connsiteY207" fmla="*/ 1945320 h 2440745"/>
              <a:gd name="connsiteX208" fmla="*/ 1310100 w 1891476"/>
              <a:gd name="connsiteY208" fmla="*/ 1929305 h 2440745"/>
              <a:gd name="connsiteX209" fmla="*/ 871235 w 1891476"/>
              <a:gd name="connsiteY209" fmla="*/ 1923677 h 2440745"/>
              <a:gd name="connsiteX210" fmla="*/ 871265 w 1891476"/>
              <a:gd name="connsiteY210" fmla="*/ 1923699 h 2440745"/>
              <a:gd name="connsiteX211" fmla="*/ 909703 w 1891476"/>
              <a:gd name="connsiteY211" fmla="*/ 1935711 h 2440745"/>
              <a:gd name="connsiteX212" fmla="*/ 896890 w 1891476"/>
              <a:gd name="connsiteY212" fmla="*/ 1942117 h 2440745"/>
              <a:gd name="connsiteX213" fmla="*/ 884077 w 1891476"/>
              <a:gd name="connsiteY213" fmla="*/ 1948524 h 2440745"/>
              <a:gd name="connsiteX214" fmla="*/ 870864 w 1891476"/>
              <a:gd name="connsiteY214" fmla="*/ 1933509 h 2440745"/>
              <a:gd name="connsiteX215" fmla="*/ 1238028 w 1891476"/>
              <a:gd name="connsiteY215" fmla="*/ 1922898 h 2440745"/>
              <a:gd name="connsiteX216" fmla="*/ 1234825 w 1891476"/>
              <a:gd name="connsiteY216" fmla="*/ 1943719 h 2440745"/>
              <a:gd name="connsiteX217" fmla="*/ 1244434 w 1891476"/>
              <a:gd name="connsiteY217" fmla="*/ 1961337 h 2440745"/>
              <a:gd name="connsiteX218" fmla="*/ 1222012 w 1891476"/>
              <a:gd name="connsiteY218" fmla="*/ 1959735 h 2440745"/>
              <a:gd name="connsiteX219" fmla="*/ 1231622 w 1891476"/>
              <a:gd name="connsiteY219" fmla="*/ 1988563 h 2440745"/>
              <a:gd name="connsiteX220" fmla="*/ 1172363 w 1891476"/>
              <a:gd name="connsiteY220" fmla="*/ 1967743 h 2440745"/>
              <a:gd name="connsiteX221" fmla="*/ 1180371 w 1891476"/>
              <a:gd name="connsiteY221" fmla="*/ 1942117 h 2440745"/>
              <a:gd name="connsiteX222" fmla="*/ 1165957 w 1891476"/>
              <a:gd name="connsiteY222" fmla="*/ 1929305 h 2440745"/>
              <a:gd name="connsiteX223" fmla="*/ 1197988 w 1891476"/>
              <a:gd name="connsiteY223" fmla="*/ 1929305 h 2440745"/>
              <a:gd name="connsiteX224" fmla="*/ 1238028 w 1891476"/>
              <a:gd name="connsiteY224" fmla="*/ 1922898 h 2440745"/>
              <a:gd name="connsiteX225" fmla="*/ 871265 w 1891476"/>
              <a:gd name="connsiteY225" fmla="*/ 1922898 h 2440745"/>
              <a:gd name="connsiteX226" fmla="*/ 871235 w 1891476"/>
              <a:gd name="connsiteY226" fmla="*/ 1923677 h 2440745"/>
              <a:gd name="connsiteX227" fmla="*/ 870464 w 1891476"/>
              <a:gd name="connsiteY227" fmla="*/ 1923098 h 2440745"/>
              <a:gd name="connsiteX228" fmla="*/ 871265 w 1891476"/>
              <a:gd name="connsiteY228" fmla="*/ 1922898 h 2440745"/>
              <a:gd name="connsiteX229" fmla="*/ 1087479 w 1891476"/>
              <a:gd name="connsiteY229" fmla="*/ 1910086 h 2440745"/>
              <a:gd name="connsiteX230" fmla="*/ 1093885 w 1891476"/>
              <a:gd name="connsiteY230" fmla="*/ 1942117 h 2440745"/>
              <a:gd name="connsiteX231" fmla="*/ 1066658 w 1891476"/>
              <a:gd name="connsiteY231" fmla="*/ 1961337 h 2440745"/>
              <a:gd name="connsiteX232" fmla="*/ 1053846 w 1891476"/>
              <a:gd name="connsiteY232" fmla="*/ 1938914 h 2440745"/>
              <a:gd name="connsiteX233" fmla="*/ 1036228 w 1891476"/>
              <a:gd name="connsiteY233" fmla="*/ 1937312 h 2440745"/>
              <a:gd name="connsiteX234" fmla="*/ 1034399 w 1891476"/>
              <a:gd name="connsiteY234" fmla="*/ 1937031 h 2440745"/>
              <a:gd name="connsiteX235" fmla="*/ 1039831 w 1891476"/>
              <a:gd name="connsiteY235" fmla="*/ 1934910 h 2440745"/>
              <a:gd name="connsiteX236" fmla="*/ 1087479 w 1891476"/>
              <a:gd name="connsiteY236" fmla="*/ 1910086 h 2440745"/>
              <a:gd name="connsiteX237" fmla="*/ 725520 w 1891476"/>
              <a:gd name="connsiteY237" fmla="*/ 1909685 h 2440745"/>
              <a:gd name="connsiteX238" fmla="*/ 730325 w 1891476"/>
              <a:gd name="connsiteY238" fmla="*/ 1911687 h 2440745"/>
              <a:gd name="connsiteX239" fmla="*/ 739934 w 1891476"/>
              <a:gd name="connsiteY239" fmla="*/ 1916492 h 2440745"/>
              <a:gd name="connsiteX240" fmla="*/ 714309 w 1891476"/>
              <a:gd name="connsiteY240" fmla="*/ 1935711 h 2440745"/>
              <a:gd name="connsiteX241" fmla="*/ 720715 w 1891476"/>
              <a:gd name="connsiteY241" fmla="*/ 1910086 h 2440745"/>
              <a:gd name="connsiteX242" fmla="*/ 725520 w 1891476"/>
              <a:gd name="connsiteY242" fmla="*/ 1909685 h 2440745"/>
              <a:gd name="connsiteX243" fmla="*/ 995388 w 1891476"/>
              <a:gd name="connsiteY243" fmla="*/ 1902878 h 2440745"/>
              <a:gd name="connsiteX244" fmla="*/ 1034627 w 1891476"/>
              <a:gd name="connsiteY244" fmla="*/ 1916492 h 2440745"/>
              <a:gd name="connsiteX245" fmla="*/ 999391 w 1891476"/>
              <a:gd name="connsiteY245" fmla="*/ 1940516 h 2440745"/>
              <a:gd name="connsiteX246" fmla="*/ 962555 w 1891476"/>
              <a:gd name="connsiteY246" fmla="*/ 1948524 h 2440745"/>
              <a:gd name="connsiteX247" fmla="*/ 967360 w 1891476"/>
              <a:gd name="connsiteY247" fmla="*/ 1962938 h 2440745"/>
              <a:gd name="connsiteX248" fmla="*/ 975368 w 1891476"/>
              <a:gd name="connsiteY248" fmla="*/ 1974149 h 2440745"/>
              <a:gd name="connsiteX249" fmla="*/ 946539 w 1891476"/>
              <a:gd name="connsiteY249" fmla="*/ 1990165 h 2440745"/>
              <a:gd name="connsiteX250" fmla="*/ 909703 w 1891476"/>
              <a:gd name="connsiteY250" fmla="*/ 1994970 h 2440745"/>
              <a:gd name="connsiteX251" fmla="*/ 935328 w 1891476"/>
              <a:gd name="connsiteY251" fmla="*/ 1959735 h 2440745"/>
              <a:gd name="connsiteX252" fmla="*/ 960953 w 1891476"/>
              <a:gd name="connsiteY252" fmla="*/ 1922898 h 2440745"/>
              <a:gd name="connsiteX253" fmla="*/ 995388 w 1891476"/>
              <a:gd name="connsiteY253" fmla="*/ 1902878 h 2440745"/>
              <a:gd name="connsiteX254" fmla="*/ 799193 w 1891476"/>
              <a:gd name="connsiteY254" fmla="*/ 1902077 h 2440745"/>
              <a:gd name="connsiteX255" fmla="*/ 799193 w 1891476"/>
              <a:gd name="connsiteY255" fmla="*/ 1922898 h 2440745"/>
              <a:gd name="connsiteX256" fmla="*/ 789584 w 1891476"/>
              <a:gd name="connsiteY256" fmla="*/ 1922898 h 2440745"/>
              <a:gd name="connsiteX257" fmla="*/ 778372 w 1891476"/>
              <a:gd name="connsiteY257" fmla="*/ 1922898 h 2440745"/>
              <a:gd name="connsiteX258" fmla="*/ 771966 w 1891476"/>
              <a:gd name="connsiteY258" fmla="*/ 1910086 h 2440745"/>
              <a:gd name="connsiteX259" fmla="*/ 784779 w 1891476"/>
              <a:gd name="connsiteY259" fmla="*/ 1905281 h 2440745"/>
              <a:gd name="connsiteX260" fmla="*/ 799193 w 1891476"/>
              <a:gd name="connsiteY260" fmla="*/ 1902077 h 2440745"/>
              <a:gd name="connsiteX261" fmla="*/ 1210801 w 1891476"/>
              <a:gd name="connsiteY261" fmla="*/ 1889265 h 2440745"/>
              <a:gd name="connsiteX262" fmla="*/ 1231622 w 1891476"/>
              <a:gd name="connsiteY262" fmla="*/ 1889265 h 2440745"/>
              <a:gd name="connsiteX263" fmla="*/ 1231622 w 1891476"/>
              <a:gd name="connsiteY263" fmla="*/ 1916492 h 2440745"/>
              <a:gd name="connsiteX264" fmla="*/ 1197988 w 1891476"/>
              <a:gd name="connsiteY264" fmla="*/ 1916492 h 2440745"/>
              <a:gd name="connsiteX265" fmla="*/ 1204395 w 1891476"/>
              <a:gd name="connsiteY265" fmla="*/ 1902077 h 2440745"/>
              <a:gd name="connsiteX266" fmla="*/ 1210801 w 1891476"/>
              <a:gd name="connsiteY266" fmla="*/ 1889265 h 2440745"/>
              <a:gd name="connsiteX267" fmla="*/ 599920 w 1891476"/>
              <a:gd name="connsiteY267" fmla="*/ 1882784 h 2440745"/>
              <a:gd name="connsiteX268" fmla="*/ 635831 w 1891476"/>
              <a:gd name="connsiteY268" fmla="*/ 1922898 h 2440745"/>
              <a:gd name="connsiteX269" fmla="*/ 611807 w 1891476"/>
              <a:gd name="connsiteY269" fmla="*/ 1918094 h 2440745"/>
              <a:gd name="connsiteX270" fmla="*/ 589385 w 1891476"/>
              <a:gd name="connsiteY270" fmla="*/ 1929305 h 2440745"/>
              <a:gd name="connsiteX271" fmla="*/ 589385 w 1891476"/>
              <a:gd name="connsiteY271" fmla="*/ 1882859 h 2440745"/>
              <a:gd name="connsiteX272" fmla="*/ 599920 w 1891476"/>
              <a:gd name="connsiteY272" fmla="*/ 1882784 h 2440745"/>
              <a:gd name="connsiteX273" fmla="*/ 936930 w 1891476"/>
              <a:gd name="connsiteY273" fmla="*/ 1876452 h 2440745"/>
              <a:gd name="connsiteX274" fmla="*/ 968961 w 1891476"/>
              <a:gd name="connsiteY274" fmla="*/ 1889265 h 2440745"/>
              <a:gd name="connsiteX275" fmla="*/ 952946 w 1891476"/>
              <a:gd name="connsiteY275" fmla="*/ 1905281 h 2440745"/>
              <a:gd name="connsiteX276" fmla="*/ 943336 w 1891476"/>
              <a:gd name="connsiteY276" fmla="*/ 1929305 h 2440745"/>
              <a:gd name="connsiteX277" fmla="*/ 932125 w 1891476"/>
              <a:gd name="connsiteY277" fmla="*/ 1910086 h 2440745"/>
              <a:gd name="connsiteX278" fmla="*/ 936930 w 1891476"/>
              <a:gd name="connsiteY278" fmla="*/ 1876452 h 2440745"/>
              <a:gd name="connsiteX279" fmla="*/ 1034627 w 1891476"/>
              <a:gd name="connsiteY279" fmla="*/ 1870046 h 2440745"/>
              <a:gd name="connsiteX280" fmla="*/ 1045837 w 1891476"/>
              <a:gd name="connsiteY280" fmla="*/ 1873249 h 2440745"/>
              <a:gd name="connsiteX281" fmla="*/ 1058650 w 1891476"/>
              <a:gd name="connsiteY281" fmla="*/ 1876452 h 2440745"/>
              <a:gd name="connsiteX282" fmla="*/ 1064356 w 1891476"/>
              <a:gd name="connsiteY282" fmla="*/ 1876252 h 2440745"/>
              <a:gd name="connsiteX283" fmla="*/ 1068040 w 1891476"/>
              <a:gd name="connsiteY283" fmla="*/ 1874367 h 2440745"/>
              <a:gd name="connsiteX284" fmla="*/ 1068860 w 1891476"/>
              <a:gd name="connsiteY284" fmla="*/ 1880456 h 2440745"/>
              <a:gd name="connsiteX285" fmla="*/ 1073065 w 1891476"/>
              <a:gd name="connsiteY285" fmla="*/ 1895671 h 2440745"/>
              <a:gd name="connsiteX286" fmla="*/ 1034627 w 1891476"/>
              <a:gd name="connsiteY286" fmla="*/ 1870046 h 2440745"/>
              <a:gd name="connsiteX287" fmla="*/ 1073065 w 1891476"/>
              <a:gd name="connsiteY287" fmla="*/ 1863639 h 2440745"/>
              <a:gd name="connsiteX288" fmla="*/ 1068661 w 1891476"/>
              <a:gd name="connsiteY288" fmla="*/ 1874050 h 2440745"/>
              <a:gd name="connsiteX289" fmla="*/ 1068040 w 1891476"/>
              <a:gd name="connsiteY289" fmla="*/ 1874367 h 2440745"/>
              <a:gd name="connsiteX290" fmla="*/ 1067459 w 1891476"/>
              <a:gd name="connsiteY290" fmla="*/ 1870046 h 2440745"/>
              <a:gd name="connsiteX291" fmla="*/ 1073065 w 1891476"/>
              <a:gd name="connsiteY291" fmla="*/ 1863639 h 2440745"/>
              <a:gd name="connsiteX292" fmla="*/ 619623 w 1891476"/>
              <a:gd name="connsiteY292" fmla="*/ 1861356 h 2440745"/>
              <a:gd name="connsiteX293" fmla="*/ 615335 w 1891476"/>
              <a:gd name="connsiteY293" fmla="*/ 1865141 h 2440745"/>
              <a:gd name="connsiteX294" fmla="*/ 602197 w 1891476"/>
              <a:gd name="connsiteY294" fmla="*/ 1863639 h 2440745"/>
              <a:gd name="connsiteX295" fmla="*/ 615411 w 1891476"/>
              <a:gd name="connsiteY295" fmla="*/ 1862438 h 2440745"/>
              <a:gd name="connsiteX296" fmla="*/ 1000993 w 1891476"/>
              <a:gd name="connsiteY296" fmla="*/ 1850827 h 2440745"/>
              <a:gd name="connsiteX297" fmla="*/ 1004196 w 1891476"/>
              <a:gd name="connsiteY297" fmla="*/ 1871647 h 2440745"/>
              <a:gd name="connsiteX298" fmla="*/ 988181 w 1891476"/>
              <a:gd name="connsiteY298" fmla="*/ 1889265 h 2440745"/>
              <a:gd name="connsiteX299" fmla="*/ 988181 w 1891476"/>
              <a:gd name="connsiteY299" fmla="*/ 1871647 h 2440745"/>
              <a:gd name="connsiteX300" fmla="*/ 1000993 w 1891476"/>
              <a:gd name="connsiteY300" fmla="*/ 1850827 h 2440745"/>
              <a:gd name="connsiteX301" fmla="*/ 1168759 w 1891476"/>
              <a:gd name="connsiteY301" fmla="*/ 1843620 h 2440745"/>
              <a:gd name="connsiteX302" fmla="*/ 1191582 w 1891476"/>
              <a:gd name="connsiteY302" fmla="*/ 1850827 h 2440745"/>
              <a:gd name="connsiteX303" fmla="*/ 1173965 w 1891476"/>
              <a:gd name="connsiteY303" fmla="*/ 1866843 h 2440745"/>
              <a:gd name="connsiteX304" fmla="*/ 1159550 w 1891476"/>
              <a:gd name="connsiteY304" fmla="*/ 1844421 h 2440745"/>
              <a:gd name="connsiteX305" fmla="*/ 1168759 w 1891476"/>
              <a:gd name="connsiteY305" fmla="*/ 1843620 h 2440745"/>
              <a:gd name="connsiteX306" fmla="*/ 1289279 w 1891476"/>
              <a:gd name="connsiteY306" fmla="*/ 1838014 h 2440745"/>
              <a:gd name="connsiteX307" fmla="*/ 1310100 w 1891476"/>
              <a:gd name="connsiteY307" fmla="*/ 1838014 h 2440745"/>
              <a:gd name="connsiteX308" fmla="*/ 1303694 w 1891476"/>
              <a:gd name="connsiteY308" fmla="*/ 1863639 h 2440745"/>
              <a:gd name="connsiteX309" fmla="*/ 1289279 w 1891476"/>
              <a:gd name="connsiteY309" fmla="*/ 1838014 h 2440745"/>
              <a:gd name="connsiteX310" fmla="*/ 458055 w 1891476"/>
              <a:gd name="connsiteY310" fmla="*/ 1836413 h 2440745"/>
              <a:gd name="connsiteX311" fmla="*/ 477273 w 1891476"/>
              <a:gd name="connsiteY311" fmla="*/ 1838014 h 2440745"/>
              <a:gd name="connsiteX312" fmla="*/ 470868 w 1891476"/>
              <a:gd name="connsiteY312" fmla="*/ 1850827 h 2440745"/>
              <a:gd name="connsiteX313" fmla="*/ 464461 w 1891476"/>
              <a:gd name="connsiteY313" fmla="*/ 1863639 h 2440745"/>
              <a:gd name="connsiteX314" fmla="*/ 453250 w 1891476"/>
              <a:gd name="connsiteY314" fmla="*/ 1854030 h 2440745"/>
              <a:gd name="connsiteX315" fmla="*/ 445242 w 1891476"/>
              <a:gd name="connsiteY315" fmla="*/ 1844421 h 2440745"/>
              <a:gd name="connsiteX316" fmla="*/ 458055 w 1891476"/>
              <a:gd name="connsiteY316" fmla="*/ 1836413 h 2440745"/>
              <a:gd name="connsiteX317" fmla="*/ 771566 w 1891476"/>
              <a:gd name="connsiteY317" fmla="*/ 1820797 h 2440745"/>
              <a:gd name="connsiteX318" fmla="*/ 786381 w 1891476"/>
              <a:gd name="connsiteY318" fmla="*/ 1823600 h 2440745"/>
              <a:gd name="connsiteX319" fmla="*/ 781576 w 1891476"/>
              <a:gd name="connsiteY319" fmla="*/ 1876452 h 2440745"/>
              <a:gd name="connsiteX320" fmla="*/ 746341 w 1891476"/>
              <a:gd name="connsiteY320" fmla="*/ 1910086 h 2440745"/>
              <a:gd name="connsiteX321" fmla="*/ 741536 w 1891476"/>
              <a:gd name="connsiteY321" fmla="*/ 1890867 h 2440745"/>
              <a:gd name="connsiteX322" fmla="*/ 733528 w 1891476"/>
              <a:gd name="connsiteY322" fmla="*/ 1876452 h 2440745"/>
              <a:gd name="connsiteX323" fmla="*/ 727121 w 1891476"/>
              <a:gd name="connsiteY323" fmla="*/ 1897273 h 2440745"/>
              <a:gd name="connsiteX324" fmla="*/ 714309 w 1891476"/>
              <a:gd name="connsiteY324" fmla="*/ 1902077 h 2440745"/>
              <a:gd name="connsiteX325" fmla="*/ 707903 w 1891476"/>
              <a:gd name="connsiteY325" fmla="*/ 1882859 h 2440745"/>
              <a:gd name="connsiteX326" fmla="*/ 680675 w 1891476"/>
              <a:gd name="connsiteY326" fmla="*/ 1892468 h 2440745"/>
              <a:gd name="connsiteX327" fmla="*/ 661456 w 1891476"/>
              <a:gd name="connsiteY327" fmla="*/ 1910086 h 2440745"/>
              <a:gd name="connsiteX328" fmla="*/ 656652 w 1891476"/>
              <a:gd name="connsiteY328" fmla="*/ 1884460 h 2440745"/>
              <a:gd name="connsiteX329" fmla="*/ 667863 w 1891476"/>
              <a:gd name="connsiteY329" fmla="*/ 1857233 h 2440745"/>
              <a:gd name="connsiteX330" fmla="*/ 674269 w 1891476"/>
              <a:gd name="connsiteY330" fmla="*/ 1882859 h 2440745"/>
              <a:gd name="connsiteX331" fmla="*/ 695090 w 1891476"/>
              <a:gd name="connsiteY331" fmla="*/ 1878054 h 2440745"/>
              <a:gd name="connsiteX332" fmla="*/ 720715 w 1891476"/>
              <a:gd name="connsiteY332" fmla="*/ 1871647 h 2440745"/>
              <a:gd name="connsiteX333" fmla="*/ 759153 w 1891476"/>
              <a:gd name="connsiteY333" fmla="*/ 1882859 h 2440745"/>
              <a:gd name="connsiteX334" fmla="*/ 760755 w 1891476"/>
              <a:gd name="connsiteY334" fmla="*/ 1871647 h 2440745"/>
              <a:gd name="connsiteX335" fmla="*/ 771966 w 1891476"/>
              <a:gd name="connsiteY335" fmla="*/ 1863639 h 2440745"/>
              <a:gd name="connsiteX336" fmla="*/ 751146 w 1891476"/>
              <a:gd name="connsiteY336" fmla="*/ 1850827 h 2440745"/>
              <a:gd name="connsiteX337" fmla="*/ 727121 w 1891476"/>
              <a:gd name="connsiteY337" fmla="*/ 1850827 h 2440745"/>
              <a:gd name="connsiteX338" fmla="*/ 755950 w 1891476"/>
              <a:gd name="connsiteY338" fmla="*/ 1828404 h 2440745"/>
              <a:gd name="connsiteX339" fmla="*/ 771566 w 1891476"/>
              <a:gd name="connsiteY339" fmla="*/ 1820797 h 2440745"/>
              <a:gd name="connsiteX340" fmla="*/ 1354945 w 1891476"/>
              <a:gd name="connsiteY340" fmla="*/ 1804381 h 2440745"/>
              <a:gd name="connsiteX341" fmla="*/ 1388578 w 1891476"/>
              <a:gd name="connsiteY341" fmla="*/ 1823600 h 2440745"/>
              <a:gd name="connsiteX342" fmla="*/ 1354945 w 1891476"/>
              <a:gd name="connsiteY342" fmla="*/ 1804381 h 2440745"/>
              <a:gd name="connsiteX343" fmla="*/ 615010 w 1891476"/>
              <a:gd name="connsiteY343" fmla="*/ 1804381 h 2440745"/>
              <a:gd name="connsiteX344" fmla="*/ 635831 w 1891476"/>
              <a:gd name="connsiteY344" fmla="*/ 1815592 h 2440745"/>
              <a:gd name="connsiteX345" fmla="*/ 661456 w 1891476"/>
              <a:gd name="connsiteY345" fmla="*/ 1823600 h 2440745"/>
              <a:gd name="connsiteX346" fmla="*/ 658253 w 1891476"/>
              <a:gd name="connsiteY346" fmla="*/ 1842819 h 2440745"/>
              <a:gd name="connsiteX347" fmla="*/ 655050 w 1891476"/>
              <a:gd name="connsiteY347" fmla="*/ 1857233 h 2440745"/>
              <a:gd name="connsiteX348" fmla="*/ 629425 w 1891476"/>
              <a:gd name="connsiteY348" fmla="*/ 1858834 h 2440745"/>
              <a:gd name="connsiteX349" fmla="*/ 619623 w 1891476"/>
              <a:gd name="connsiteY349" fmla="*/ 1861356 h 2440745"/>
              <a:gd name="connsiteX350" fmla="*/ 621117 w 1891476"/>
              <a:gd name="connsiteY350" fmla="*/ 1860036 h 2440745"/>
              <a:gd name="connsiteX351" fmla="*/ 635831 w 1891476"/>
              <a:gd name="connsiteY351" fmla="*/ 1844421 h 2440745"/>
              <a:gd name="connsiteX352" fmla="*/ 626222 w 1891476"/>
              <a:gd name="connsiteY352" fmla="*/ 1823600 h 2440745"/>
              <a:gd name="connsiteX353" fmla="*/ 615010 w 1891476"/>
              <a:gd name="connsiteY353" fmla="*/ 1804381 h 2440745"/>
              <a:gd name="connsiteX354" fmla="*/ 715723 w 1891476"/>
              <a:gd name="connsiteY354" fmla="*/ 1802301 h 2440745"/>
              <a:gd name="connsiteX355" fmla="*/ 720715 w 1891476"/>
              <a:gd name="connsiteY355" fmla="*/ 1804381 h 2440745"/>
              <a:gd name="connsiteX356" fmla="*/ 715910 w 1891476"/>
              <a:gd name="connsiteY356" fmla="*/ 1802779 h 2440745"/>
              <a:gd name="connsiteX357" fmla="*/ 578975 w 1891476"/>
              <a:gd name="connsiteY357" fmla="*/ 1785162 h 2440745"/>
              <a:gd name="connsiteX358" fmla="*/ 589385 w 1891476"/>
              <a:gd name="connsiteY358" fmla="*/ 1785162 h 2440745"/>
              <a:gd name="connsiteX359" fmla="*/ 568564 w 1891476"/>
              <a:gd name="connsiteY359" fmla="*/ 1812389 h 2440745"/>
              <a:gd name="connsiteX360" fmla="*/ 582979 w 1891476"/>
              <a:gd name="connsiteY360" fmla="*/ 1844421 h 2440745"/>
              <a:gd name="connsiteX361" fmla="*/ 554150 w 1891476"/>
              <a:gd name="connsiteY361" fmla="*/ 1826803 h 2440745"/>
              <a:gd name="connsiteX362" fmla="*/ 549345 w 1891476"/>
              <a:gd name="connsiteY362" fmla="*/ 1809186 h 2440745"/>
              <a:gd name="connsiteX363" fmla="*/ 542939 w 1891476"/>
              <a:gd name="connsiteY363" fmla="*/ 1791568 h 2440745"/>
              <a:gd name="connsiteX364" fmla="*/ 566962 w 1891476"/>
              <a:gd name="connsiteY364" fmla="*/ 1788365 h 2440745"/>
              <a:gd name="connsiteX365" fmla="*/ 578975 w 1891476"/>
              <a:gd name="connsiteY365" fmla="*/ 1785162 h 2440745"/>
              <a:gd name="connsiteX366" fmla="*/ 426023 w 1891476"/>
              <a:gd name="connsiteY366" fmla="*/ 1778755 h 2440745"/>
              <a:gd name="connsiteX367" fmla="*/ 445242 w 1891476"/>
              <a:gd name="connsiteY367" fmla="*/ 1778755 h 2440745"/>
              <a:gd name="connsiteX368" fmla="*/ 438835 w 1891476"/>
              <a:gd name="connsiteY368" fmla="*/ 1791568 h 2440745"/>
              <a:gd name="connsiteX369" fmla="*/ 458055 w 1891476"/>
              <a:gd name="connsiteY369" fmla="*/ 1797974 h 2440745"/>
              <a:gd name="connsiteX370" fmla="*/ 458055 w 1891476"/>
              <a:gd name="connsiteY370" fmla="*/ 1810787 h 2440745"/>
              <a:gd name="connsiteX371" fmla="*/ 451648 w 1891476"/>
              <a:gd name="connsiteY371" fmla="*/ 1817193 h 2440745"/>
              <a:gd name="connsiteX372" fmla="*/ 426023 w 1891476"/>
              <a:gd name="connsiteY372" fmla="*/ 1778755 h 2440745"/>
              <a:gd name="connsiteX373" fmla="*/ 1539127 w 1891476"/>
              <a:gd name="connsiteY373" fmla="*/ 1765943 h 2440745"/>
              <a:gd name="connsiteX374" fmla="*/ 1558346 w 1891476"/>
              <a:gd name="connsiteY374" fmla="*/ 1804381 h 2440745"/>
              <a:gd name="connsiteX375" fmla="*/ 1540729 w 1891476"/>
              <a:gd name="connsiteY375" fmla="*/ 1794771 h 2440745"/>
              <a:gd name="connsiteX376" fmla="*/ 1524712 w 1891476"/>
              <a:gd name="connsiteY376" fmla="*/ 1785162 h 2440745"/>
              <a:gd name="connsiteX377" fmla="*/ 1532720 w 1891476"/>
              <a:gd name="connsiteY377" fmla="*/ 1775552 h 2440745"/>
              <a:gd name="connsiteX378" fmla="*/ 1539127 w 1891476"/>
              <a:gd name="connsiteY378" fmla="*/ 1765943 h 2440745"/>
              <a:gd name="connsiteX379" fmla="*/ 1420609 w 1891476"/>
              <a:gd name="connsiteY379" fmla="*/ 1765943 h 2440745"/>
              <a:gd name="connsiteX380" fmla="*/ 1439828 w 1891476"/>
              <a:gd name="connsiteY380" fmla="*/ 1765943 h 2440745"/>
              <a:gd name="connsiteX381" fmla="*/ 1443031 w 1891476"/>
              <a:gd name="connsiteY381" fmla="*/ 1801178 h 2440745"/>
              <a:gd name="connsiteX382" fmla="*/ 1467056 w 1891476"/>
              <a:gd name="connsiteY382" fmla="*/ 1823600 h 2440745"/>
              <a:gd name="connsiteX383" fmla="*/ 1446235 w 1891476"/>
              <a:gd name="connsiteY383" fmla="*/ 1849226 h 2440745"/>
              <a:gd name="connsiteX384" fmla="*/ 1414203 w 1891476"/>
              <a:gd name="connsiteY384" fmla="*/ 1838014 h 2440745"/>
              <a:gd name="connsiteX385" fmla="*/ 1433422 w 1891476"/>
              <a:gd name="connsiteY385" fmla="*/ 1810787 h 2440745"/>
              <a:gd name="connsiteX386" fmla="*/ 1422211 w 1891476"/>
              <a:gd name="connsiteY386" fmla="*/ 1793170 h 2440745"/>
              <a:gd name="connsiteX387" fmla="*/ 1420609 w 1891476"/>
              <a:gd name="connsiteY387" fmla="*/ 1765943 h 2440745"/>
              <a:gd name="connsiteX388" fmla="*/ 504501 w 1891476"/>
              <a:gd name="connsiteY388" fmla="*/ 1765943 h 2440745"/>
              <a:gd name="connsiteX389" fmla="*/ 523720 w 1891476"/>
              <a:gd name="connsiteY389" fmla="*/ 1765943 h 2440745"/>
              <a:gd name="connsiteX390" fmla="*/ 504501 w 1891476"/>
              <a:gd name="connsiteY390" fmla="*/ 1791568 h 2440745"/>
              <a:gd name="connsiteX391" fmla="*/ 1524712 w 1891476"/>
              <a:gd name="connsiteY391" fmla="*/ 1725903 h 2440745"/>
              <a:gd name="connsiteX392" fmla="*/ 1558346 w 1891476"/>
              <a:gd name="connsiteY392" fmla="*/ 1745122 h 2440745"/>
              <a:gd name="connsiteX393" fmla="*/ 1535924 w 1891476"/>
              <a:gd name="connsiteY393" fmla="*/ 1740317 h 2440745"/>
              <a:gd name="connsiteX394" fmla="*/ 1524712 w 1891476"/>
              <a:gd name="connsiteY394" fmla="*/ 1725903 h 2440745"/>
              <a:gd name="connsiteX395" fmla="*/ 1433422 w 1891476"/>
              <a:gd name="connsiteY395" fmla="*/ 1693871 h 2440745"/>
              <a:gd name="connsiteX396" fmla="*/ 1443031 w 1891476"/>
              <a:gd name="connsiteY396" fmla="*/ 1706684 h 2440745"/>
              <a:gd name="connsiteX397" fmla="*/ 1454243 w 1891476"/>
              <a:gd name="connsiteY397" fmla="*/ 1719497 h 2440745"/>
              <a:gd name="connsiteX398" fmla="*/ 1431821 w 1891476"/>
              <a:gd name="connsiteY398" fmla="*/ 1724302 h 2440745"/>
              <a:gd name="connsiteX399" fmla="*/ 1433422 w 1891476"/>
              <a:gd name="connsiteY399" fmla="*/ 1693871 h 2440745"/>
              <a:gd name="connsiteX400" fmla="*/ 301099 w 1891476"/>
              <a:gd name="connsiteY400" fmla="*/ 1634612 h 2440745"/>
              <a:gd name="connsiteX401" fmla="*/ 312310 w 1891476"/>
              <a:gd name="connsiteY401" fmla="*/ 1655433 h 2440745"/>
              <a:gd name="connsiteX402" fmla="*/ 288286 w 1891476"/>
              <a:gd name="connsiteY402" fmla="*/ 1673051 h 2440745"/>
              <a:gd name="connsiteX403" fmla="*/ 283481 w 1891476"/>
              <a:gd name="connsiteY403" fmla="*/ 1658636 h 2440745"/>
              <a:gd name="connsiteX404" fmla="*/ 281880 w 1891476"/>
              <a:gd name="connsiteY404" fmla="*/ 1641019 h 2440745"/>
              <a:gd name="connsiteX405" fmla="*/ 294693 w 1891476"/>
              <a:gd name="connsiteY405" fmla="*/ 1660238 h 2440745"/>
              <a:gd name="connsiteX406" fmla="*/ 301099 w 1891476"/>
              <a:gd name="connsiteY406" fmla="*/ 1634612 h 2440745"/>
              <a:gd name="connsiteX407" fmla="*/ 288286 w 1891476"/>
              <a:gd name="connsiteY407" fmla="*/ 1575353 h 2440745"/>
              <a:gd name="connsiteX408" fmla="*/ 254653 w 1891476"/>
              <a:gd name="connsiteY408" fmla="*/ 1594573 h 2440745"/>
              <a:gd name="connsiteX409" fmla="*/ 265864 w 1891476"/>
              <a:gd name="connsiteY409" fmla="*/ 1580158 h 2440745"/>
              <a:gd name="connsiteX410" fmla="*/ 288286 w 1891476"/>
              <a:gd name="connsiteY410" fmla="*/ 1575353 h 2440745"/>
              <a:gd name="connsiteX411" fmla="*/ 137737 w 1891476"/>
              <a:gd name="connsiteY411" fmla="*/ 1556135 h 2440745"/>
              <a:gd name="connsiteX412" fmla="*/ 148948 w 1891476"/>
              <a:gd name="connsiteY412" fmla="*/ 1567346 h 2440745"/>
              <a:gd name="connsiteX413" fmla="*/ 156956 w 1891476"/>
              <a:gd name="connsiteY413" fmla="*/ 1581760 h 2440745"/>
              <a:gd name="connsiteX414" fmla="*/ 132932 w 1891476"/>
              <a:gd name="connsiteY414" fmla="*/ 1575353 h 2440745"/>
              <a:gd name="connsiteX415" fmla="*/ 137737 w 1891476"/>
              <a:gd name="connsiteY415" fmla="*/ 1556135 h 2440745"/>
              <a:gd name="connsiteX416" fmla="*/ 1734921 w 1891476"/>
              <a:gd name="connsiteY416" fmla="*/ 1491270 h 2440745"/>
              <a:gd name="connsiteX417" fmla="*/ 1740927 w 1891476"/>
              <a:gd name="connsiteY417" fmla="*/ 1493672 h 2440745"/>
              <a:gd name="connsiteX418" fmla="*/ 1750537 w 1891476"/>
              <a:gd name="connsiteY418" fmla="*/ 1501680 h 2440745"/>
              <a:gd name="connsiteX419" fmla="*/ 1761747 w 1891476"/>
              <a:gd name="connsiteY419" fmla="*/ 1509689 h 2440745"/>
              <a:gd name="connsiteX420" fmla="*/ 1742529 w 1891476"/>
              <a:gd name="connsiteY420" fmla="*/ 1512892 h 2440745"/>
              <a:gd name="connsiteX421" fmla="*/ 1721708 w 1891476"/>
              <a:gd name="connsiteY421" fmla="*/ 1503282 h 2440745"/>
              <a:gd name="connsiteX422" fmla="*/ 1734921 w 1891476"/>
              <a:gd name="connsiteY422" fmla="*/ 1491270 h 2440745"/>
              <a:gd name="connsiteX423" fmla="*/ 1801718 w 1891476"/>
              <a:gd name="connsiteY423" fmla="*/ 1233610 h 2440745"/>
              <a:gd name="connsiteX424" fmla="*/ 1793898 w 1891476"/>
              <a:gd name="connsiteY424" fmla="*/ 1254976 h 2440745"/>
              <a:gd name="connsiteX425" fmla="*/ 1806592 w 1891476"/>
              <a:gd name="connsiteY425" fmla="*/ 1248629 h 2440745"/>
              <a:gd name="connsiteX426" fmla="*/ 1804190 w 1891476"/>
              <a:gd name="connsiteY426" fmla="*/ 1235417 h 2440745"/>
              <a:gd name="connsiteX427" fmla="*/ 25626 w 1891476"/>
              <a:gd name="connsiteY427" fmla="*/ 691277 h 2440745"/>
              <a:gd name="connsiteX428" fmla="*/ 0 w 1891476"/>
              <a:gd name="connsiteY428" fmla="*/ 718504 h 2440745"/>
              <a:gd name="connsiteX429" fmla="*/ 25626 w 1891476"/>
              <a:gd name="connsiteY429" fmla="*/ 691277 h 2440745"/>
              <a:gd name="connsiteX430" fmla="*/ 52853 w 1891476"/>
              <a:gd name="connsiteY430" fmla="*/ 672058 h 2440745"/>
              <a:gd name="connsiteX431" fmla="*/ 52595 w 1891476"/>
              <a:gd name="connsiteY431" fmla="*/ 673338 h 2440745"/>
              <a:gd name="connsiteX432" fmla="*/ 52152 w 1891476"/>
              <a:gd name="connsiteY432" fmla="*/ 672658 h 2440745"/>
              <a:gd name="connsiteX433" fmla="*/ 52853 w 1891476"/>
              <a:gd name="connsiteY433" fmla="*/ 672058 h 2440745"/>
              <a:gd name="connsiteX434" fmla="*/ 1822908 w 1891476"/>
              <a:gd name="connsiteY434" fmla="*/ 501489 h 2440745"/>
              <a:gd name="connsiteX435" fmla="*/ 1846632 w 1891476"/>
              <a:gd name="connsiteY435" fmla="*/ 508696 h 2440745"/>
              <a:gd name="connsiteX436" fmla="*/ 1827413 w 1891476"/>
              <a:gd name="connsiteY436" fmla="*/ 519907 h 2440745"/>
              <a:gd name="connsiteX437" fmla="*/ 1812998 w 1891476"/>
              <a:gd name="connsiteY437" fmla="*/ 502289 h 2440745"/>
              <a:gd name="connsiteX438" fmla="*/ 1822908 w 1891476"/>
              <a:gd name="connsiteY438" fmla="*/ 501489 h 2440745"/>
              <a:gd name="connsiteX439" fmla="*/ 1878664 w 1891476"/>
              <a:gd name="connsiteY439" fmla="*/ 462250 h 2440745"/>
              <a:gd name="connsiteX440" fmla="*/ 1891476 w 1891476"/>
              <a:gd name="connsiteY440" fmla="*/ 462250 h 2440745"/>
              <a:gd name="connsiteX441" fmla="*/ 1865851 w 1891476"/>
              <a:gd name="connsiteY441" fmla="*/ 495883 h 2440745"/>
              <a:gd name="connsiteX442" fmla="*/ 1878664 w 1891476"/>
              <a:gd name="connsiteY442" fmla="*/ 481469 h 2440745"/>
              <a:gd name="connsiteX443" fmla="*/ 1872258 w 1891476"/>
              <a:gd name="connsiteY443" fmla="*/ 468656 h 2440745"/>
              <a:gd name="connsiteX444" fmla="*/ 1878664 w 1891476"/>
              <a:gd name="connsiteY444" fmla="*/ 462250 h 2440745"/>
              <a:gd name="connsiteX445" fmla="*/ 1878264 w 1891476"/>
              <a:gd name="connsiteY445" fmla="*/ 266456 h 2440745"/>
              <a:gd name="connsiteX446" fmla="*/ 1883468 w 1891476"/>
              <a:gd name="connsiteY446" fmla="*/ 268458 h 2440745"/>
              <a:gd name="connsiteX447" fmla="*/ 1891476 w 1891476"/>
              <a:gd name="connsiteY447" fmla="*/ 273263 h 2440745"/>
              <a:gd name="connsiteX448" fmla="*/ 1865851 w 1891476"/>
              <a:gd name="connsiteY448" fmla="*/ 311701 h 2440745"/>
              <a:gd name="connsiteX449" fmla="*/ 1870656 w 1891476"/>
              <a:gd name="connsiteY449" fmla="*/ 287676 h 2440745"/>
              <a:gd name="connsiteX450" fmla="*/ 1872258 w 1891476"/>
              <a:gd name="connsiteY450" fmla="*/ 266856 h 2440745"/>
              <a:gd name="connsiteX451" fmla="*/ 1878264 w 1891476"/>
              <a:gd name="connsiteY451" fmla="*/ 266456 h 2440745"/>
              <a:gd name="connsiteX452" fmla="*/ 945738 w 1891476"/>
              <a:gd name="connsiteY452" fmla="*/ 0 h 2440745"/>
              <a:gd name="connsiteX453" fmla="*/ 1860138 w 1891476"/>
              <a:gd name="connsiteY453" fmla="*/ 914400 h 2440745"/>
              <a:gd name="connsiteX454" fmla="*/ 1819028 w 1891476"/>
              <a:gd name="connsiteY454" fmla="*/ 1186315 h 2440745"/>
              <a:gd name="connsiteX455" fmla="*/ 1806344 w 1891476"/>
              <a:gd name="connsiteY455" fmla="*/ 1220971 h 2440745"/>
              <a:gd name="connsiteX456" fmla="*/ 1809795 w 1891476"/>
              <a:gd name="connsiteY456" fmla="*/ 1221403 h 2440745"/>
              <a:gd name="connsiteX457" fmla="*/ 1827413 w 1891476"/>
              <a:gd name="connsiteY457" fmla="*/ 1227809 h 2440745"/>
              <a:gd name="connsiteX458" fmla="*/ 1818204 w 1891476"/>
              <a:gd name="connsiteY458" fmla="*/ 1251432 h 2440745"/>
              <a:gd name="connsiteX459" fmla="*/ 1793882 w 1891476"/>
              <a:gd name="connsiteY459" fmla="*/ 1255021 h 2440745"/>
              <a:gd name="connsiteX460" fmla="*/ 1788280 w 1891476"/>
              <a:gd name="connsiteY460" fmla="*/ 1270326 h 2440745"/>
              <a:gd name="connsiteX461" fmla="*/ 1764166 w 1891476"/>
              <a:gd name="connsiteY461" fmla="*/ 1320383 h 2440745"/>
              <a:gd name="connsiteX462" fmla="*/ 1776963 w 1891476"/>
              <a:gd name="connsiteY462" fmla="*/ 1318699 h 2440745"/>
              <a:gd name="connsiteX463" fmla="*/ 1780967 w 1891476"/>
              <a:gd name="connsiteY463" fmla="*/ 1306287 h 2440745"/>
              <a:gd name="connsiteX464" fmla="*/ 1800186 w 1891476"/>
              <a:gd name="connsiteY464" fmla="*/ 1320701 h 2440745"/>
              <a:gd name="connsiteX465" fmla="*/ 1793780 w 1891476"/>
              <a:gd name="connsiteY465" fmla="*/ 1330310 h 2440745"/>
              <a:gd name="connsiteX466" fmla="*/ 1787373 w 1891476"/>
              <a:gd name="connsiteY466" fmla="*/ 1327107 h 2440745"/>
              <a:gd name="connsiteX467" fmla="*/ 1774560 w 1891476"/>
              <a:gd name="connsiteY467" fmla="*/ 1346326 h 2440745"/>
              <a:gd name="connsiteX468" fmla="*/ 1762901 w 1891476"/>
              <a:gd name="connsiteY468" fmla="*/ 1323009 h 2440745"/>
              <a:gd name="connsiteX469" fmla="*/ 1749775 w 1891476"/>
              <a:gd name="connsiteY469" fmla="*/ 1350257 h 2440745"/>
              <a:gd name="connsiteX470" fmla="*/ 1301664 w 1891476"/>
              <a:gd name="connsiteY470" fmla="*/ 1756942 h 2440745"/>
              <a:gd name="connsiteX471" fmla="*/ 1267484 w 1891476"/>
              <a:gd name="connsiteY471" fmla="*/ 1767552 h 2440745"/>
              <a:gd name="connsiteX472" fmla="*/ 1275666 w 1891476"/>
              <a:gd name="connsiteY472" fmla="*/ 1780357 h 2440745"/>
              <a:gd name="connsiteX473" fmla="*/ 1273264 w 1891476"/>
              <a:gd name="connsiteY473" fmla="*/ 1812389 h 2440745"/>
              <a:gd name="connsiteX474" fmla="*/ 1223614 w 1891476"/>
              <a:gd name="connsiteY474" fmla="*/ 1850827 h 2440745"/>
              <a:gd name="connsiteX475" fmla="*/ 1210000 w 1891476"/>
              <a:gd name="connsiteY475" fmla="*/ 1817594 h 2440745"/>
              <a:gd name="connsiteX476" fmla="*/ 1193609 w 1891476"/>
              <a:gd name="connsiteY476" fmla="*/ 1790484 h 2440745"/>
              <a:gd name="connsiteX477" fmla="*/ 1130022 w 1891476"/>
              <a:gd name="connsiteY477" fmla="*/ 1810223 h 2440745"/>
              <a:gd name="connsiteX478" fmla="*/ 1090799 w 1891476"/>
              <a:gd name="connsiteY478" fmla="*/ 1814177 h 2440745"/>
              <a:gd name="connsiteX479" fmla="*/ 1088280 w 1891476"/>
              <a:gd name="connsiteY479" fmla="*/ 1816793 h 2440745"/>
              <a:gd name="connsiteX480" fmla="*/ 1073065 w 1891476"/>
              <a:gd name="connsiteY480" fmla="*/ 1817193 h 2440745"/>
              <a:gd name="connsiteX481" fmla="*/ 1073531 w 1891476"/>
              <a:gd name="connsiteY481" fmla="*/ 1815918 h 2440745"/>
              <a:gd name="connsiteX482" fmla="*/ 1052547 w 1891476"/>
              <a:gd name="connsiteY482" fmla="*/ 1818033 h 2440745"/>
              <a:gd name="connsiteX483" fmla="*/ 1060252 w 1891476"/>
              <a:gd name="connsiteY483" fmla="*/ 1831608 h 2440745"/>
              <a:gd name="connsiteX484" fmla="*/ 1034627 w 1891476"/>
              <a:gd name="connsiteY484" fmla="*/ 1831608 h 2440745"/>
              <a:gd name="connsiteX485" fmla="*/ 1036806 w 1891476"/>
              <a:gd name="connsiteY485" fmla="*/ 1819620 h 2440745"/>
              <a:gd name="connsiteX486" fmla="*/ 999562 w 1891476"/>
              <a:gd name="connsiteY486" fmla="*/ 1823374 h 2440745"/>
              <a:gd name="connsiteX487" fmla="*/ 996989 w 1891476"/>
              <a:gd name="connsiteY487" fmla="*/ 1831608 h 2440745"/>
              <a:gd name="connsiteX488" fmla="*/ 1000993 w 1891476"/>
              <a:gd name="connsiteY488" fmla="*/ 1844421 h 2440745"/>
              <a:gd name="connsiteX489" fmla="*/ 952946 w 1891476"/>
              <a:gd name="connsiteY489" fmla="*/ 1860436 h 2440745"/>
              <a:gd name="connsiteX490" fmla="*/ 909703 w 1891476"/>
              <a:gd name="connsiteY490" fmla="*/ 1870046 h 2440745"/>
              <a:gd name="connsiteX491" fmla="*/ 922515 w 1891476"/>
              <a:gd name="connsiteY491" fmla="*/ 1889265 h 2440745"/>
              <a:gd name="connsiteX492" fmla="*/ 792787 w 1891476"/>
              <a:gd name="connsiteY492" fmla="*/ 1889265 h 2440745"/>
              <a:gd name="connsiteX493" fmla="*/ 826420 w 1891476"/>
              <a:gd name="connsiteY493" fmla="*/ 1874851 h 2440745"/>
              <a:gd name="connsiteX494" fmla="*/ 864858 w 1891476"/>
              <a:gd name="connsiteY494" fmla="*/ 1863639 h 2440745"/>
              <a:gd name="connsiteX495" fmla="*/ 872866 w 1891476"/>
              <a:gd name="connsiteY495" fmla="*/ 1881257 h 2440745"/>
              <a:gd name="connsiteX496" fmla="*/ 871265 w 1891476"/>
              <a:gd name="connsiteY496" fmla="*/ 1895671 h 2440745"/>
              <a:gd name="connsiteX497" fmla="*/ 882475 w 1891476"/>
              <a:gd name="connsiteY497" fmla="*/ 1884460 h 2440745"/>
              <a:gd name="connsiteX498" fmla="*/ 896890 w 1891476"/>
              <a:gd name="connsiteY498" fmla="*/ 1876452 h 2440745"/>
              <a:gd name="connsiteX499" fmla="*/ 812006 w 1891476"/>
              <a:gd name="connsiteY499" fmla="*/ 1844421 h 2440745"/>
              <a:gd name="connsiteX500" fmla="*/ 799193 w 1891476"/>
              <a:gd name="connsiteY500" fmla="*/ 1831608 h 2440745"/>
              <a:gd name="connsiteX501" fmla="*/ 821309 w 1891476"/>
              <a:gd name="connsiteY501" fmla="*/ 1816257 h 2440745"/>
              <a:gd name="connsiteX502" fmla="*/ 769553 w 1891476"/>
              <a:gd name="connsiteY502" fmla="*/ 1811039 h 2440745"/>
              <a:gd name="connsiteX503" fmla="*/ 752747 w 1891476"/>
              <a:gd name="connsiteY503" fmla="*/ 1817193 h 2440745"/>
              <a:gd name="connsiteX504" fmla="*/ 751842 w 1891476"/>
              <a:gd name="connsiteY504" fmla="*/ 1807239 h 2440745"/>
              <a:gd name="connsiteX505" fmla="*/ 712929 w 1891476"/>
              <a:gd name="connsiteY505" fmla="*/ 1795160 h 2440745"/>
              <a:gd name="connsiteX506" fmla="*/ 715723 w 1891476"/>
              <a:gd name="connsiteY506" fmla="*/ 1802301 h 2440745"/>
              <a:gd name="connsiteX507" fmla="*/ 712307 w 1891476"/>
              <a:gd name="connsiteY507" fmla="*/ 1800878 h 2440745"/>
              <a:gd name="connsiteX508" fmla="*/ 701496 w 1891476"/>
              <a:gd name="connsiteY508" fmla="*/ 1796373 h 2440745"/>
              <a:gd name="connsiteX509" fmla="*/ 687082 w 1891476"/>
              <a:gd name="connsiteY509" fmla="*/ 1810787 h 2440745"/>
              <a:gd name="connsiteX510" fmla="*/ 683878 w 1891476"/>
              <a:gd name="connsiteY510" fmla="*/ 1786763 h 2440745"/>
              <a:gd name="connsiteX511" fmla="*/ 683698 w 1891476"/>
              <a:gd name="connsiteY511" fmla="*/ 1786086 h 2440745"/>
              <a:gd name="connsiteX512" fmla="*/ 674342 w 1891476"/>
              <a:gd name="connsiteY512" fmla="*/ 1783182 h 2440745"/>
              <a:gd name="connsiteX513" fmla="*/ 667863 w 1891476"/>
              <a:gd name="connsiteY513" fmla="*/ 1785162 h 2440745"/>
              <a:gd name="connsiteX514" fmla="*/ 669590 w 1891476"/>
              <a:gd name="connsiteY514" fmla="*/ 1781707 h 2440745"/>
              <a:gd name="connsiteX515" fmla="*/ 589812 w 1891476"/>
              <a:gd name="connsiteY515" fmla="*/ 1756942 h 2440745"/>
              <a:gd name="connsiteX516" fmla="*/ 559074 w 1891476"/>
              <a:gd name="connsiteY516" fmla="*/ 1740257 h 2440745"/>
              <a:gd name="connsiteX517" fmla="*/ 549345 w 1891476"/>
              <a:gd name="connsiteY517" fmla="*/ 1745122 h 2440745"/>
              <a:gd name="connsiteX518" fmla="*/ 553335 w 1891476"/>
              <a:gd name="connsiteY518" fmla="*/ 1737143 h 2440745"/>
              <a:gd name="connsiteX519" fmla="*/ 512556 w 1891476"/>
              <a:gd name="connsiteY519" fmla="*/ 1715009 h 2440745"/>
              <a:gd name="connsiteX520" fmla="*/ 510907 w 1891476"/>
              <a:gd name="connsiteY520" fmla="*/ 1717895 h 2440745"/>
              <a:gd name="connsiteX521" fmla="*/ 491688 w 1891476"/>
              <a:gd name="connsiteY521" fmla="*/ 1725903 h 2440745"/>
              <a:gd name="connsiteX522" fmla="*/ 470868 w 1891476"/>
              <a:gd name="connsiteY522" fmla="*/ 1706684 h 2440745"/>
              <a:gd name="connsiteX523" fmla="*/ 485682 w 1891476"/>
              <a:gd name="connsiteY523" fmla="*/ 1707485 h 2440745"/>
              <a:gd name="connsiteX524" fmla="*/ 498114 w 1891476"/>
              <a:gd name="connsiteY524" fmla="*/ 1707170 h 2440745"/>
              <a:gd name="connsiteX525" fmla="*/ 437697 w 1891476"/>
              <a:gd name="connsiteY525" fmla="*/ 1674376 h 2440745"/>
              <a:gd name="connsiteX526" fmla="*/ 426023 w 1891476"/>
              <a:gd name="connsiteY526" fmla="*/ 1700277 h 2440745"/>
              <a:gd name="connsiteX527" fmla="*/ 414812 w 1891476"/>
              <a:gd name="connsiteY527" fmla="*/ 1681059 h 2440745"/>
              <a:gd name="connsiteX528" fmla="*/ 417615 w 1891476"/>
              <a:gd name="connsiteY528" fmla="*/ 1672650 h 2440745"/>
              <a:gd name="connsiteX529" fmla="*/ 422165 w 1891476"/>
              <a:gd name="connsiteY529" fmla="*/ 1662467 h 2440745"/>
              <a:gd name="connsiteX530" fmla="*/ 328181 w 1891476"/>
              <a:gd name="connsiteY530" fmla="*/ 1584923 h 2440745"/>
              <a:gd name="connsiteX531" fmla="*/ 327125 w 1891476"/>
              <a:gd name="connsiteY531" fmla="*/ 1586965 h 2440745"/>
              <a:gd name="connsiteX532" fmla="*/ 312310 w 1891476"/>
              <a:gd name="connsiteY532" fmla="*/ 1586565 h 2440745"/>
              <a:gd name="connsiteX533" fmla="*/ 294693 w 1891476"/>
              <a:gd name="connsiteY533" fmla="*/ 1562541 h 2440745"/>
              <a:gd name="connsiteX534" fmla="*/ 308857 w 1891476"/>
              <a:gd name="connsiteY534" fmla="*/ 1568979 h 2440745"/>
              <a:gd name="connsiteX535" fmla="*/ 299160 w 1891476"/>
              <a:gd name="connsiteY535" fmla="*/ 1560979 h 2440745"/>
              <a:gd name="connsiteX536" fmla="*/ 103196 w 1891476"/>
              <a:gd name="connsiteY536" fmla="*/ 1270326 h 2440745"/>
              <a:gd name="connsiteX537" fmla="*/ 90522 w 1891476"/>
              <a:gd name="connsiteY537" fmla="*/ 1235698 h 2440745"/>
              <a:gd name="connsiteX538" fmla="*/ 89689 w 1891476"/>
              <a:gd name="connsiteY538" fmla="*/ 1235817 h 2440745"/>
              <a:gd name="connsiteX539" fmla="*/ 78478 w 1891476"/>
              <a:gd name="connsiteY539" fmla="*/ 1214996 h 2440745"/>
              <a:gd name="connsiteX540" fmla="*/ 83159 w 1891476"/>
              <a:gd name="connsiteY540" fmla="*/ 1215581 h 2440745"/>
              <a:gd name="connsiteX541" fmla="*/ 72448 w 1891476"/>
              <a:gd name="connsiteY541" fmla="*/ 1186315 h 2440745"/>
              <a:gd name="connsiteX542" fmla="*/ 31338 w 1891476"/>
              <a:gd name="connsiteY542" fmla="*/ 914400 h 2440745"/>
              <a:gd name="connsiteX543" fmla="*/ 49915 w 1891476"/>
              <a:gd name="connsiteY543" fmla="*/ 730117 h 2440745"/>
              <a:gd name="connsiteX544" fmla="*/ 55272 w 1891476"/>
              <a:gd name="connsiteY544" fmla="*/ 709283 h 2440745"/>
              <a:gd name="connsiteX545" fmla="*/ 52102 w 1891476"/>
              <a:gd name="connsiteY545" fmla="*/ 705216 h 2440745"/>
              <a:gd name="connsiteX546" fmla="*/ 49849 w 1891476"/>
              <a:gd name="connsiteY546" fmla="*/ 686973 h 2440745"/>
              <a:gd name="connsiteX547" fmla="*/ 52595 w 1891476"/>
              <a:gd name="connsiteY547" fmla="*/ 673338 h 2440745"/>
              <a:gd name="connsiteX548" fmla="*/ 56456 w 1891476"/>
              <a:gd name="connsiteY548" fmla="*/ 679265 h 2440745"/>
              <a:gd name="connsiteX549" fmla="*/ 61333 w 1891476"/>
              <a:gd name="connsiteY549" fmla="*/ 685712 h 2440745"/>
              <a:gd name="connsiteX550" fmla="*/ 72448 w 1891476"/>
              <a:gd name="connsiteY550" fmla="*/ 642486 h 2440745"/>
              <a:gd name="connsiteX551" fmla="*/ 93041 w 1891476"/>
              <a:gd name="connsiteY551" fmla="*/ 586219 h 2440745"/>
              <a:gd name="connsiteX552" fmla="*/ 81681 w 1891476"/>
              <a:gd name="connsiteY552" fmla="*/ 588775 h 2440745"/>
              <a:gd name="connsiteX553" fmla="*/ 65666 w 1891476"/>
              <a:gd name="connsiteY553" fmla="*/ 574361 h 2440745"/>
              <a:gd name="connsiteX554" fmla="*/ 97382 w 1891476"/>
              <a:gd name="connsiteY554" fmla="*/ 574361 h 2440745"/>
              <a:gd name="connsiteX555" fmla="*/ 103196 w 1891476"/>
              <a:gd name="connsiteY555" fmla="*/ 558474 h 2440745"/>
              <a:gd name="connsiteX556" fmla="*/ 141701 w 1891476"/>
              <a:gd name="connsiteY556" fmla="*/ 478543 h 2440745"/>
              <a:gd name="connsiteX557" fmla="*/ 168714 w 1891476"/>
              <a:gd name="connsiteY557" fmla="*/ 434078 h 2440745"/>
              <a:gd name="connsiteX558" fmla="*/ 163362 w 1891476"/>
              <a:gd name="connsiteY558" fmla="*/ 435023 h 2440745"/>
              <a:gd name="connsiteX559" fmla="*/ 137737 w 1891476"/>
              <a:gd name="connsiteY559" fmla="*/ 443031 h 2440745"/>
              <a:gd name="connsiteX560" fmla="*/ 153752 w 1891476"/>
              <a:gd name="connsiteY560" fmla="*/ 422210 h 2440745"/>
              <a:gd name="connsiteX561" fmla="*/ 178422 w 1891476"/>
              <a:gd name="connsiteY561" fmla="*/ 418098 h 2440745"/>
              <a:gd name="connsiteX562" fmla="*/ 187503 w 1891476"/>
              <a:gd name="connsiteY562" fmla="*/ 403150 h 2440745"/>
              <a:gd name="connsiteX563" fmla="*/ 945738 w 1891476"/>
              <a:gd name="connsiteY563" fmla="*/ 0 h 2440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</a:cxnLst>
            <a:rect l="l" t="t" r="r" b="b"/>
            <a:pathLst>
              <a:path w="1891476" h="2440745">
                <a:moveTo>
                  <a:pt x="326724" y="2387359"/>
                </a:moveTo>
                <a:lnTo>
                  <a:pt x="326724" y="2412984"/>
                </a:lnTo>
                <a:cubicBezTo>
                  <a:pt x="307506" y="2415120"/>
                  <a:pt x="298964" y="2408714"/>
                  <a:pt x="301099" y="2393765"/>
                </a:cubicBezTo>
                <a:cubicBezTo>
                  <a:pt x="306438" y="2389494"/>
                  <a:pt x="314979" y="2387359"/>
                  <a:pt x="326724" y="2387359"/>
                </a:cubicBezTo>
                <a:close/>
                <a:moveTo>
                  <a:pt x="549345" y="2374546"/>
                </a:moveTo>
                <a:lnTo>
                  <a:pt x="582979" y="2374546"/>
                </a:lnTo>
                <a:cubicBezTo>
                  <a:pt x="582979" y="2377750"/>
                  <a:pt x="584046" y="2382021"/>
                  <a:pt x="586182" y="2387359"/>
                </a:cubicBezTo>
                <a:cubicBezTo>
                  <a:pt x="588317" y="2391630"/>
                  <a:pt x="589385" y="2395901"/>
                  <a:pt x="589385" y="2400172"/>
                </a:cubicBezTo>
                <a:cubicBezTo>
                  <a:pt x="580843" y="2406578"/>
                  <a:pt x="569632" y="2408714"/>
                  <a:pt x="555751" y="2406578"/>
                </a:cubicBezTo>
                <a:cubicBezTo>
                  <a:pt x="563225" y="2414052"/>
                  <a:pt x="570166" y="2420993"/>
                  <a:pt x="576572" y="2427398"/>
                </a:cubicBezTo>
                <a:cubicBezTo>
                  <a:pt x="574437" y="2438076"/>
                  <a:pt x="565361" y="2442347"/>
                  <a:pt x="549345" y="2440211"/>
                </a:cubicBezTo>
                <a:cubicBezTo>
                  <a:pt x="545074" y="2435940"/>
                  <a:pt x="544007" y="2429534"/>
                  <a:pt x="546142" y="2420993"/>
                </a:cubicBezTo>
                <a:cubicBezTo>
                  <a:pt x="548278" y="2413518"/>
                  <a:pt x="545074" y="2408714"/>
                  <a:pt x="536532" y="2406578"/>
                </a:cubicBezTo>
                <a:cubicBezTo>
                  <a:pt x="548278" y="2394833"/>
                  <a:pt x="552549" y="2384156"/>
                  <a:pt x="549345" y="2374546"/>
                </a:cubicBezTo>
                <a:close/>
                <a:moveTo>
                  <a:pt x="1238028" y="2368140"/>
                </a:moveTo>
                <a:cubicBezTo>
                  <a:pt x="1241231" y="2369208"/>
                  <a:pt x="1243901" y="2375080"/>
                  <a:pt x="1246036" y="2385757"/>
                </a:cubicBezTo>
                <a:cubicBezTo>
                  <a:pt x="1248171" y="2394299"/>
                  <a:pt x="1254044" y="2396968"/>
                  <a:pt x="1263654" y="2393765"/>
                </a:cubicBezTo>
                <a:cubicBezTo>
                  <a:pt x="1257247" y="2404443"/>
                  <a:pt x="1248705" y="2404443"/>
                  <a:pt x="1238028" y="2393765"/>
                </a:cubicBezTo>
                <a:cubicBezTo>
                  <a:pt x="1227351" y="2383088"/>
                  <a:pt x="1227351" y="2374546"/>
                  <a:pt x="1238028" y="2368140"/>
                </a:cubicBezTo>
                <a:close/>
                <a:moveTo>
                  <a:pt x="824819" y="2368140"/>
                </a:moveTo>
                <a:cubicBezTo>
                  <a:pt x="830157" y="2367072"/>
                  <a:pt x="835496" y="2368140"/>
                  <a:pt x="840834" y="2371343"/>
                </a:cubicBezTo>
                <a:cubicBezTo>
                  <a:pt x="845105" y="2375614"/>
                  <a:pt x="850978" y="2376682"/>
                  <a:pt x="858452" y="2374546"/>
                </a:cubicBezTo>
                <a:cubicBezTo>
                  <a:pt x="858452" y="2383088"/>
                  <a:pt x="853647" y="2388427"/>
                  <a:pt x="844037" y="2390562"/>
                </a:cubicBezTo>
                <a:cubicBezTo>
                  <a:pt x="841902" y="2391630"/>
                  <a:pt x="837631" y="2392163"/>
                  <a:pt x="831225" y="2392163"/>
                </a:cubicBezTo>
                <a:cubicBezTo>
                  <a:pt x="824819" y="2393231"/>
                  <a:pt x="820548" y="2393765"/>
                  <a:pt x="818412" y="2393765"/>
                </a:cubicBezTo>
                <a:cubicBezTo>
                  <a:pt x="818412" y="2394833"/>
                  <a:pt x="820548" y="2386292"/>
                  <a:pt x="824819" y="2368140"/>
                </a:cubicBezTo>
                <a:close/>
                <a:moveTo>
                  <a:pt x="707903" y="2355327"/>
                </a:moveTo>
                <a:cubicBezTo>
                  <a:pt x="716444" y="2354259"/>
                  <a:pt x="722850" y="2362801"/>
                  <a:pt x="727121" y="2380953"/>
                </a:cubicBezTo>
                <a:cubicBezTo>
                  <a:pt x="719647" y="2377750"/>
                  <a:pt x="715376" y="2379885"/>
                  <a:pt x="714309" y="2387359"/>
                </a:cubicBezTo>
                <a:cubicBezTo>
                  <a:pt x="712174" y="2394833"/>
                  <a:pt x="707369" y="2396968"/>
                  <a:pt x="699895" y="2393765"/>
                </a:cubicBezTo>
                <a:cubicBezTo>
                  <a:pt x="694556" y="2388427"/>
                  <a:pt x="694556" y="2383088"/>
                  <a:pt x="699895" y="2377750"/>
                </a:cubicBezTo>
                <a:cubicBezTo>
                  <a:pt x="707369" y="2370275"/>
                  <a:pt x="710038" y="2362801"/>
                  <a:pt x="707903" y="2355327"/>
                </a:cubicBezTo>
                <a:close/>
                <a:moveTo>
                  <a:pt x="825619" y="2320092"/>
                </a:moveTo>
                <a:cubicBezTo>
                  <a:pt x="829890" y="2320092"/>
                  <a:pt x="831759" y="2322762"/>
                  <a:pt x="831225" y="2328100"/>
                </a:cubicBezTo>
                <a:cubicBezTo>
                  <a:pt x="833361" y="2329168"/>
                  <a:pt x="837631" y="2340379"/>
                  <a:pt x="844037" y="2361733"/>
                </a:cubicBezTo>
                <a:cubicBezTo>
                  <a:pt x="823751" y="2362801"/>
                  <a:pt x="810938" y="2360666"/>
                  <a:pt x="805599" y="2355327"/>
                </a:cubicBezTo>
                <a:lnTo>
                  <a:pt x="805599" y="2328100"/>
                </a:lnTo>
                <a:cubicBezTo>
                  <a:pt x="814675" y="2322762"/>
                  <a:pt x="821348" y="2320092"/>
                  <a:pt x="825619" y="2320092"/>
                </a:cubicBezTo>
                <a:close/>
                <a:moveTo>
                  <a:pt x="1093885" y="2302474"/>
                </a:moveTo>
                <a:lnTo>
                  <a:pt x="1119510" y="2302474"/>
                </a:lnTo>
                <a:cubicBezTo>
                  <a:pt x="1119510" y="2301407"/>
                  <a:pt x="1117375" y="2309949"/>
                  <a:pt x="1113105" y="2328100"/>
                </a:cubicBezTo>
                <a:cubicBezTo>
                  <a:pt x="1112037" y="2327032"/>
                  <a:pt x="1109368" y="2325965"/>
                  <a:pt x="1105097" y="2324897"/>
                </a:cubicBezTo>
                <a:cubicBezTo>
                  <a:pt x="1101893" y="2323829"/>
                  <a:pt x="1099224" y="2322762"/>
                  <a:pt x="1097088" y="2321694"/>
                </a:cubicBezTo>
                <a:cubicBezTo>
                  <a:pt x="1091750" y="2317423"/>
                  <a:pt x="1090682" y="2311016"/>
                  <a:pt x="1093885" y="2302474"/>
                </a:cubicBezTo>
                <a:close/>
                <a:moveTo>
                  <a:pt x="1028220" y="2236810"/>
                </a:moveTo>
                <a:cubicBezTo>
                  <a:pt x="1047439" y="2235742"/>
                  <a:pt x="1058117" y="2242148"/>
                  <a:pt x="1060252" y="2256029"/>
                </a:cubicBezTo>
                <a:cubicBezTo>
                  <a:pt x="1050642" y="2264570"/>
                  <a:pt x="1033559" y="2268841"/>
                  <a:pt x="1009001" y="2268841"/>
                </a:cubicBezTo>
                <a:cubicBezTo>
                  <a:pt x="1002594" y="2248555"/>
                  <a:pt x="1009001" y="2237877"/>
                  <a:pt x="1028220" y="2236810"/>
                </a:cubicBezTo>
                <a:close/>
                <a:moveTo>
                  <a:pt x="1213004" y="2217191"/>
                </a:moveTo>
                <a:cubicBezTo>
                  <a:pt x="1216074" y="2216924"/>
                  <a:pt x="1219610" y="2217057"/>
                  <a:pt x="1223614" y="2217591"/>
                </a:cubicBezTo>
                <a:lnTo>
                  <a:pt x="1223614" y="2243216"/>
                </a:lnTo>
                <a:cubicBezTo>
                  <a:pt x="1220411" y="2242148"/>
                  <a:pt x="1216140" y="2240013"/>
                  <a:pt x="1210801" y="2236810"/>
                </a:cubicBezTo>
                <a:cubicBezTo>
                  <a:pt x="1205462" y="2233606"/>
                  <a:pt x="1201191" y="2231471"/>
                  <a:pt x="1197988" y="2230403"/>
                </a:cubicBezTo>
                <a:cubicBezTo>
                  <a:pt x="1198789" y="2222395"/>
                  <a:pt x="1203794" y="2217991"/>
                  <a:pt x="1213004" y="2217191"/>
                </a:cubicBezTo>
                <a:close/>
                <a:moveTo>
                  <a:pt x="542939" y="2211184"/>
                </a:moveTo>
                <a:cubicBezTo>
                  <a:pt x="542939" y="2211184"/>
                  <a:pt x="552015" y="2213320"/>
                  <a:pt x="570166" y="2217591"/>
                </a:cubicBezTo>
                <a:cubicBezTo>
                  <a:pt x="569098" y="2218659"/>
                  <a:pt x="567496" y="2221328"/>
                  <a:pt x="565361" y="2225598"/>
                </a:cubicBezTo>
                <a:cubicBezTo>
                  <a:pt x="564293" y="2228801"/>
                  <a:pt x="563225" y="2230937"/>
                  <a:pt x="562158" y="2232005"/>
                </a:cubicBezTo>
                <a:cubicBezTo>
                  <a:pt x="558954" y="2237343"/>
                  <a:pt x="552549" y="2238945"/>
                  <a:pt x="542939" y="2236810"/>
                </a:cubicBezTo>
                <a:close/>
                <a:moveTo>
                  <a:pt x="1047439" y="2196770"/>
                </a:moveTo>
                <a:cubicBezTo>
                  <a:pt x="1066658" y="2195702"/>
                  <a:pt x="1075200" y="2202642"/>
                  <a:pt x="1073065" y="2217591"/>
                </a:cubicBezTo>
                <a:cubicBezTo>
                  <a:pt x="1058117" y="2219726"/>
                  <a:pt x="1049575" y="2220260"/>
                  <a:pt x="1047439" y="2219192"/>
                </a:cubicBezTo>
                <a:cubicBezTo>
                  <a:pt x="1043168" y="2217057"/>
                  <a:pt x="1043168" y="2209583"/>
                  <a:pt x="1047439" y="2196770"/>
                </a:cubicBezTo>
                <a:close/>
                <a:moveTo>
                  <a:pt x="962555" y="2177550"/>
                </a:moveTo>
                <a:cubicBezTo>
                  <a:pt x="966826" y="2177550"/>
                  <a:pt x="970563" y="2178619"/>
                  <a:pt x="973766" y="2180754"/>
                </a:cubicBezTo>
                <a:cubicBezTo>
                  <a:pt x="976969" y="2182889"/>
                  <a:pt x="979639" y="2183958"/>
                  <a:pt x="981774" y="2183958"/>
                </a:cubicBezTo>
                <a:cubicBezTo>
                  <a:pt x="976435" y="2206380"/>
                  <a:pt x="967894" y="2217591"/>
                  <a:pt x="956149" y="2217591"/>
                </a:cubicBezTo>
                <a:cubicBezTo>
                  <a:pt x="955081" y="2196236"/>
                  <a:pt x="957217" y="2182889"/>
                  <a:pt x="962555" y="2177550"/>
                </a:cubicBezTo>
                <a:close/>
                <a:moveTo>
                  <a:pt x="1273264" y="2166340"/>
                </a:moveTo>
                <a:cubicBezTo>
                  <a:pt x="1280737" y="2167408"/>
                  <a:pt x="1283940" y="2173280"/>
                  <a:pt x="1282872" y="2183958"/>
                </a:cubicBezTo>
                <a:cubicBezTo>
                  <a:pt x="1270060" y="2188228"/>
                  <a:pt x="1262586" y="2189830"/>
                  <a:pt x="1260451" y="2188762"/>
                </a:cubicBezTo>
                <a:cubicBezTo>
                  <a:pt x="1252976" y="2188762"/>
                  <a:pt x="1249773" y="2182889"/>
                  <a:pt x="1250841" y="2171145"/>
                </a:cubicBezTo>
                <a:cubicBezTo>
                  <a:pt x="1263654" y="2167942"/>
                  <a:pt x="1271128" y="2166340"/>
                  <a:pt x="1273264" y="2166340"/>
                </a:cubicBezTo>
                <a:close/>
                <a:moveTo>
                  <a:pt x="844037" y="2151925"/>
                </a:moveTo>
                <a:cubicBezTo>
                  <a:pt x="848308" y="2151925"/>
                  <a:pt x="852579" y="2152993"/>
                  <a:pt x="856850" y="2155129"/>
                </a:cubicBezTo>
                <a:cubicBezTo>
                  <a:pt x="862189" y="2157264"/>
                  <a:pt x="866994" y="2158332"/>
                  <a:pt x="871265" y="2158332"/>
                </a:cubicBezTo>
                <a:cubicBezTo>
                  <a:pt x="868062" y="2159400"/>
                  <a:pt x="862189" y="2163671"/>
                  <a:pt x="853647" y="2171145"/>
                </a:cubicBezTo>
                <a:cubicBezTo>
                  <a:pt x="847241" y="2176483"/>
                  <a:pt x="839766" y="2178619"/>
                  <a:pt x="831225" y="2177550"/>
                </a:cubicBezTo>
                <a:cubicBezTo>
                  <a:pt x="829090" y="2171145"/>
                  <a:pt x="831225" y="2166874"/>
                  <a:pt x="837631" y="2164738"/>
                </a:cubicBezTo>
                <a:cubicBezTo>
                  <a:pt x="845105" y="2162603"/>
                  <a:pt x="847241" y="2158332"/>
                  <a:pt x="844037" y="2151925"/>
                </a:cubicBezTo>
                <a:close/>
                <a:moveTo>
                  <a:pt x="771966" y="2145519"/>
                </a:moveTo>
                <a:cubicBezTo>
                  <a:pt x="780508" y="2150858"/>
                  <a:pt x="785313" y="2150858"/>
                  <a:pt x="786381" y="2145519"/>
                </a:cubicBezTo>
                <a:cubicBezTo>
                  <a:pt x="792787" y="2145519"/>
                  <a:pt x="794922" y="2150324"/>
                  <a:pt x="792787" y="2159933"/>
                </a:cubicBezTo>
                <a:cubicBezTo>
                  <a:pt x="791719" y="2168475"/>
                  <a:pt x="789584" y="2174348"/>
                  <a:pt x="786381" y="2177550"/>
                </a:cubicBezTo>
                <a:cubicBezTo>
                  <a:pt x="778906" y="2173280"/>
                  <a:pt x="771966" y="2171145"/>
                  <a:pt x="765559" y="2171145"/>
                </a:cubicBezTo>
                <a:cubicBezTo>
                  <a:pt x="765559" y="2172212"/>
                  <a:pt x="767695" y="2163671"/>
                  <a:pt x="771966" y="2145519"/>
                </a:cubicBezTo>
                <a:close/>
                <a:moveTo>
                  <a:pt x="994587" y="2132707"/>
                </a:moveTo>
                <a:cubicBezTo>
                  <a:pt x="1018077" y="2134842"/>
                  <a:pt x="1035695" y="2145519"/>
                  <a:pt x="1047439" y="2164738"/>
                </a:cubicBezTo>
                <a:cubicBezTo>
                  <a:pt x="1033559" y="2172212"/>
                  <a:pt x="1021280" y="2172746"/>
                  <a:pt x="1010603" y="2166340"/>
                </a:cubicBezTo>
                <a:cubicBezTo>
                  <a:pt x="998857" y="2159933"/>
                  <a:pt x="993519" y="2148722"/>
                  <a:pt x="994587" y="2132707"/>
                </a:cubicBezTo>
                <a:close/>
                <a:moveTo>
                  <a:pt x="1093885" y="2118292"/>
                </a:moveTo>
                <a:lnTo>
                  <a:pt x="1093885" y="2145519"/>
                </a:lnTo>
                <a:lnTo>
                  <a:pt x="1066658" y="2145519"/>
                </a:lnTo>
                <a:cubicBezTo>
                  <a:pt x="1064523" y="2142849"/>
                  <a:pt x="1062921" y="2139247"/>
                  <a:pt x="1061854" y="2134709"/>
                </a:cubicBezTo>
                <a:lnTo>
                  <a:pt x="1060593" y="2121792"/>
                </a:lnTo>
                <a:lnTo>
                  <a:pt x="1061228" y="2122046"/>
                </a:lnTo>
                <a:cubicBezTo>
                  <a:pt x="1065649" y="2122880"/>
                  <a:pt x="1076535" y="2121629"/>
                  <a:pt x="1093885" y="2118292"/>
                </a:cubicBezTo>
                <a:close/>
                <a:moveTo>
                  <a:pt x="1060252" y="2118292"/>
                </a:moveTo>
                <a:lnTo>
                  <a:pt x="1060593" y="2121792"/>
                </a:lnTo>
                <a:lnTo>
                  <a:pt x="1059351" y="2121295"/>
                </a:lnTo>
                <a:cubicBezTo>
                  <a:pt x="1058617" y="2120627"/>
                  <a:pt x="1058917" y="2119627"/>
                  <a:pt x="1060252" y="2118292"/>
                </a:cubicBezTo>
                <a:close/>
                <a:moveTo>
                  <a:pt x="779974" y="2113487"/>
                </a:moveTo>
                <a:cubicBezTo>
                  <a:pt x="789584" y="2113487"/>
                  <a:pt x="793855" y="2119894"/>
                  <a:pt x="792787" y="2132707"/>
                </a:cubicBezTo>
                <a:cubicBezTo>
                  <a:pt x="778906" y="2133774"/>
                  <a:pt x="767695" y="2131105"/>
                  <a:pt x="759153" y="2124699"/>
                </a:cubicBezTo>
                <a:cubicBezTo>
                  <a:pt x="762356" y="2117224"/>
                  <a:pt x="769297" y="2113487"/>
                  <a:pt x="779974" y="2113487"/>
                </a:cubicBezTo>
                <a:close/>
                <a:moveTo>
                  <a:pt x="1000993" y="2105479"/>
                </a:moveTo>
                <a:lnTo>
                  <a:pt x="1028220" y="2105479"/>
                </a:lnTo>
                <a:cubicBezTo>
                  <a:pt x="1030356" y="2118292"/>
                  <a:pt x="1026085" y="2124699"/>
                  <a:pt x="1015407" y="2124699"/>
                </a:cubicBezTo>
                <a:cubicBezTo>
                  <a:pt x="1003662" y="2124699"/>
                  <a:pt x="998857" y="2118292"/>
                  <a:pt x="1000993" y="2105479"/>
                </a:cubicBezTo>
                <a:close/>
                <a:moveTo>
                  <a:pt x="864858" y="2086260"/>
                </a:moveTo>
                <a:cubicBezTo>
                  <a:pt x="897958" y="2112953"/>
                  <a:pt x="917177" y="2136978"/>
                  <a:pt x="922515" y="2158332"/>
                </a:cubicBezTo>
                <a:cubicBezTo>
                  <a:pt x="881941" y="2135910"/>
                  <a:pt x="862723" y="2111886"/>
                  <a:pt x="864858" y="2086260"/>
                </a:cubicBezTo>
                <a:close/>
                <a:moveTo>
                  <a:pt x="504501" y="2086260"/>
                </a:moveTo>
                <a:cubicBezTo>
                  <a:pt x="513042" y="2085193"/>
                  <a:pt x="519449" y="2087328"/>
                  <a:pt x="523720" y="2092667"/>
                </a:cubicBezTo>
                <a:cubicBezTo>
                  <a:pt x="523720" y="2100141"/>
                  <a:pt x="519449" y="2104411"/>
                  <a:pt x="510907" y="2105479"/>
                </a:cubicBezTo>
                <a:cubicBezTo>
                  <a:pt x="502365" y="2106547"/>
                  <a:pt x="495959" y="2104411"/>
                  <a:pt x="491688" y="2099073"/>
                </a:cubicBezTo>
                <a:cubicBezTo>
                  <a:pt x="491688" y="2091599"/>
                  <a:pt x="495959" y="2087328"/>
                  <a:pt x="504501" y="2086260"/>
                </a:cubicBezTo>
                <a:close/>
                <a:moveTo>
                  <a:pt x="778372" y="2079854"/>
                </a:moveTo>
                <a:lnTo>
                  <a:pt x="799193" y="2079854"/>
                </a:lnTo>
                <a:cubicBezTo>
                  <a:pt x="800261" y="2087328"/>
                  <a:pt x="795990" y="2091599"/>
                  <a:pt x="786381" y="2092667"/>
                </a:cubicBezTo>
                <a:cubicBezTo>
                  <a:pt x="785313" y="2096938"/>
                  <a:pt x="787448" y="2099073"/>
                  <a:pt x="792787" y="2099073"/>
                </a:cubicBezTo>
                <a:cubicBezTo>
                  <a:pt x="791719" y="2101208"/>
                  <a:pt x="782643" y="2103344"/>
                  <a:pt x="765559" y="2105479"/>
                </a:cubicBezTo>
                <a:cubicBezTo>
                  <a:pt x="766627" y="2102276"/>
                  <a:pt x="768763" y="2098006"/>
                  <a:pt x="771966" y="2092667"/>
                </a:cubicBezTo>
                <a:cubicBezTo>
                  <a:pt x="775169" y="2087328"/>
                  <a:pt x="777305" y="2083057"/>
                  <a:pt x="778372" y="2079854"/>
                </a:cubicBezTo>
                <a:close/>
                <a:moveTo>
                  <a:pt x="981574" y="2066240"/>
                </a:moveTo>
                <a:cubicBezTo>
                  <a:pt x="981707" y="2066240"/>
                  <a:pt x="981774" y="2066507"/>
                  <a:pt x="981774" y="2067041"/>
                </a:cubicBezTo>
                <a:lnTo>
                  <a:pt x="981052" y="2066937"/>
                </a:lnTo>
                <a:close/>
                <a:moveTo>
                  <a:pt x="952145" y="2063838"/>
                </a:moveTo>
                <a:cubicBezTo>
                  <a:pt x="955882" y="2063838"/>
                  <a:pt x="960219" y="2064105"/>
                  <a:pt x="965158" y="2064639"/>
                </a:cubicBezTo>
                <a:lnTo>
                  <a:pt x="981052" y="2066937"/>
                </a:lnTo>
                <a:lnTo>
                  <a:pt x="980973" y="2067041"/>
                </a:lnTo>
                <a:cubicBezTo>
                  <a:pt x="979372" y="2070244"/>
                  <a:pt x="975368" y="2083057"/>
                  <a:pt x="968961" y="2105479"/>
                </a:cubicBezTo>
                <a:cubicBezTo>
                  <a:pt x="962555" y="2104411"/>
                  <a:pt x="957217" y="2098006"/>
                  <a:pt x="952946" y="2086260"/>
                </a:cubicBezTo>
                <a:cubicBezTo>
                  <a:pt x="948675" y="2074515"/>
                  <a:pt x="943336" y="2068109"/>
                  <a:pt x="936930" y="2067041"/>
                </a:cubicBezTo>
                <a:cubicBezTo>
                  <a:pt x="939599" y="2064906"/>
                  <a:pt x="944671" y="2063838"/>
                  <a:pt x="952145" y="2063838"/>
                </a:cubicBezTo>
                <a:close/>
                <a:moveTo>
                  <a:pt x="1028220" y="2060635"/>
                </a:moveTo>
                <a:cubicBezTo>
                  <a:pt x="1029288" y="2069177"/>
                  <a:pt x="1026619" y="2076117"/>
                  <a:pt x="1020212" y="2081456"/>
                </a:cubicBezTo>
                <a:cubicBezTo>
                  <a:pt x="1015941" y="2084659"/>
                  <a:pt x="1016475" y="2090531"/>
                  <a:pt x="1021814" y="2099073"/>
                </a:cubicBezTo>
                <a:cubicBezTo>
                  <a:pt x="1017543" y="2099073"/>
                  <a:pt x="1013272" y="2098006"/>
                  <a:pt x="1009001" y="2095870"/>
                </a:cubicBezTo>
                <a:cubicBezTo>
                  <a:pt x="1003662" y="2093735"/>
                  <a:pt x="998857" y="2092667"/>
                  <a:pt x="994587" y="2092667"/>
                </a:cubicBezTo>
                <a:cubicBezTo>
                  <a:pt x="1002061" y="2069177"/>
                  <a:pt x="1013272" y="2058500"/>
                  <a:pt x="1028220" y="2060635"/>
                </a:cubicBezTo>
                <a:close/>
                <a:moveTo>
                  <a:pt x="733528" y="2054229"/>
                </a:moveTo>
                <a:cubicBezTo>
                  <a:pt x="755950" y="2054229"/>
                  <a:pt x="766627" y="2060635"/>
                  <a:pt x="765559" y="2073448"/>
                </a:cubicBezTo>
                <a:cubicBezTo>
                  <a:pt x="762356" y="2073448"/>
                  <a:pt x="759153" y="2072380"/>
                  <a:pt x="755950" y="2070244"/>
                </a:cubicBezTo>
                <a:cubicBezTo>
                  <a:pt x="751680" y="2068109"/>
                  <a:pt x="748476" y="2067041"/>
                  <a:pt x="746341" y="2067041"/>
                </a:cubicBezTo>
                <a:cubicBezTo>
                  <a:pt x="745273" y="2067041"/>
                  <a:pt x="741536" y="2071846"/>
                  <a:pt x="735129" y="2081456"/>
                </a:cubicBezTo>
                <a:cubicBezTo>
                  <a:pt x="730858" y="2086794"/>
                  <a:pt x="726054" y="2086260"/>
                  <a:pt x="720715" y="2079854"/>
                </a:cubicBezTo>
                <a:cubicBezTo>
                  <a:pt x="717512" y="2072380"/>
                  <a:pt x="719647" y="2068109"/>
                  <a:pt x="727121" y="2067041"/>
                </a:cubicBezTo>
                <a:cubicBezTo>
                  <a:pt x="733528" y="2064906"/>
                  <a:pt x="735663" y="2060635"/>
                  <a:pt x="733528" y="2054229"/>
                </a:cubicBezTo>
                <a:close/>
                <a:moveTo>
                  <a:pt x="1295685" y="2035009"/>
                </a:moveTo>
                <a:cubicBezTo>
                  <a:pt x="1307431" y="2035009"/>
                  <a:pt x="1312235" y="2041416"/>
                  <a:pt x="1310100" y="2054229"/>
                </a:cubicBezTo>
                <a:lnTo>
                  <a:pt x="1282872" y="2054229"/>
                </a:lnTo>
                <a:cubicBezTo>
                  <a:pt x="1280737" y="2041416"/>
                  <a:pt x="1285008" y="2035009"/>
                  <a:pt x="1295685" y="2035009"/>
                </a:cubicBezTo>
                <a:close/>
                <a:moveTo>
                  <a:pt x="1060252" y="2020595"/>
                </a:moveTo>
                <a:cubicBezTo>
                  <a:pt x="1077335" y="2021663"/>
                  <a:pt x="1081606" y="2035009"/>
                  <a:pt x="1073065" y="2060635"/>
                </a:cubicBezTo>
                <a:cubicBezTo>
                  <a:pt x="1055981" y="2058500"/>
                  <a:pt x="1041033" y="2051560"/>
                  <a:pt x="1028220" y="2039814"/>
                </a:cubicBezTo>
                <a:lnTo>
                  <a:pt x="1053846" y="2039814"/>
                </a:lnTo>
                <a:cubicBezTo>
                  <a:pt x="1062388" y="2037679"/>
                  <a:pt x="1064523" y="2031272"/>
                  <a:pt x="1060252" y="2020595"/>
                </a:cubicBezTo>
                <a:close/>
                <a:moveTo>
                  <a:pt x="538535" y="2013789"/>
                </a:moveTo>
                <a:cubicBezTo>
                  <a:pt x="545742" y="2014590"/>
                  <a:pt x="549345" y="2018993"/>
                  <a:pt x="549345" y="2027001"/>
                </a:cubicBezTo>
                <a:cubicBezTo>
                  <a:pt x="549345" y="2038747"/>
                  <a:pt x="542939" y="2043018"/>
                  <a:pt x="530126" y="2039814"/>
                </a:cubicBezTo>
                <a:lnTo>
                  <a:pt x="530126" y="2014189"/>
                </a:lnTo>
                <a:cubicBezTo>
                  <a:pt x="533329" y="2013655"/>
                  <a:pt x="536132" y="2013522"/>
                  <a:pt x="538535" y="2013789"/>
                </a:cubicBezTo>
                <a:close/>
                <a:moveTo>
                  <a:pt x="871265" y="1994970"/>
                </a:moveTo>
                <a:cubicBezTo>
                  <a:pt x="883009" y="1996038"/>
                  <a:pt x="887280" y="2004046"/>
                  <a:pt x="884077" y="2018993"/>
                </a:cubicBezTo>
                <a:cubicBezTo>
                  <a:pt x="880874" y="2033942"/>
                  <a:pt x="872333" y="2038747"/>
                  <a:pt x="858452" y="2033408"/>
                </a:cubicBezTo>
                <a:cubicBezTo>
                  <a:pt x="858452" y="2030205"/>
                  <a:pt x="856850" y="2025934"/>
                  <a:pt x="853647" y="2020595"/>
                </a:cubicBezTo>
                <a:cubicBezTo>
                  <a:pt x="851511" y="2016325"/>
                  <a:pt x="850444" y="2012054"/>
                  <a:pt x="850444" y="2007783"/>
                </a:cubicBezTo>
                <a:cubicBezTo>
                  <a:pt x="852579" y="2006715"/>
                  <a:pt x="856316" y="2005113"/>
                  <a:pt x="861655" y="2002978"/>
                </a:cubicBezTo>
                <a:cubicBezTo>
                  <a:pt x="866994" y="2000842"/>
                  <a:pt x="870197" y="1998173"/>
                  <a:pt x="871265" y="1994970"/>
                </a:cubicBezTo>
                <a:close/>
                <a:moveTo>
                  <a:pt x="1473462" y="1974149"/>
                </a:moveTo>
                <a:cubicBezTo>
                  <a:pt x="1495884" y="1975217"/>
                  <a:pt x="1506561" y="1982157"/>
                  <a:pt x="1505494" y="1994970"/>
                </a:cubicBezTo>
                <a:cubicBezTo>
                  <a:pt x="1494816" y="1991767"/>
                  <a:pt x="1484139" y="1991767"/>
                  <a:pt x="1473462" y="1994970"/>
                </a:cubicBezTo>
                <a:close/>
                <a:moveTo>
                  <a:pt x="752747" y="1967743"/>
                </a:moveTo>
                <a:cubicBezTo>
                  <a:pt x="757018" y="1967743"/>
                  <a:pt x="760755" y="1970946"/>
                  <a:pt x="763958" y="1977352"/>
                </a:cubicBezTo>
                <a:cubicBezTo>
                  <a:pt x="767161" y="1981624"/>
                  <a:pt x="771966" y="1983225"/>
                  <a:pt x="778372" y="1982157"/>
                </a:cubicBezTo>
                <a:cubicBezTo>
                  <a:pt x="778372" y="1983225"/>
                  <a:pt x="777305" y="1984826"/>
                  <a:pt x="775169" y="1986962"/>
                </a:cubicBezTo>
                <a:cubicBezTo>
                  <a:pt x="773034" y="1989097"/>
                  <a:pt x="771966" y="1991767"/>
                  <a:pt x="771966" y="1994970"/>
                </a:cubicBezTo>
                <a:cubicBezTo>
                  <a:pt x="785847" y="1999241"/>
                  <a:pt x="805599" y="1999241"/>
                  <a:pt x="831225" y="1994970"/>
                </a:cubicBezTo>
                <a:cubicBezTo>
                  <a:pt x="831225" y="1993902"/>
                  <a:pt x="829090" y="2002444"/>
                  <a:pt x="824819" y="2020595"/>
                </a:cubicBezTo>
                <a:cubicBezTo>
                  <a:pt x="820548" y="2020595"/>
                  <a:pt x="809870" y="2017926"/>
                  <a:pt x="792787" y="2012588"/>
                </a:cubicBezTo>
                <a:cubicBezTo>
                  <a:pt x="783177" y="2009384"/>
                  <a:pt x="781042" y="2012054"/>
                  <a:pt x="786381" y="2020595"/>
                </a:cubicBezTo>
                <a:cubicBezTo>
                  <a:pt x="781042" y="2029137"/>
                  <a:pt x="774635" y="2030205"/>
                  <a:pt x="767161" y="2023798"/>
                </a:cubicBezTo>
                <a:cubicBezTo>
                  <a:pt x="757551" y="2016325"/>
                  <a:pt x="750612" y="2013121"/>
                  <a:pt x="746341" y="2014189"/>
                </a:cubicBezTo>
                <a:cubicBezTo>
                  <a:pt x="752747" y="2008850"/>
                  <a:pt x="753815" y="2000842"/>
                  <a:pt x="749544" y="1990165"/>
                </a:cubicBezTo>
                <a:cubicBezTo>
                  <a:pt x="746341" y="1979487"/>
                  <a:pt x="747409" y="1972014"/>
                  <a:pt x="752747" y="1967743"/>
                </a:cubicBezTo>
                <a:close/>
                <a:moveTo>
                  <a:pt x="1113105" y="1962938"/>
                </a:moveTo>
                <a:cubicBezTo>
                  <a:pt x="1124849" y="1962938"/>
                  <a:pt x="1129120" y="1969345"/>
                  <a:pt x="1125917" y="1982157"/>
                </a:cubicBezTo>
                <a:lnTo>
                  <a:pt x="1100292" y="1982157"/>
                </a:lnTo>
                <a:cubicBezTo>
                  <a:pt x="1097088" y="1969345"/>
                  <a:pt x="1101359" y="1962938"/>
                  <a:pt x="1113105" y="1962938"/>
                </a:cubicBezTo>
                <a:close/>
                <a:moveTo>
                  <a:pt x="864858" y="1961337"/>
                </a:moveTo>
                <a:cubicBezTo>
                  <a:pt x="878738" y="1960269"/>
                  <a:pt x="885145" y="1967209"/>
                  <a:pt x="884077" y="1982157"/>
                </a:cubicBezTo>
                <a:cubicBezTo>
                  <a:pt x="877671" y="1974683"/>
                  <a:pt x="871799" y="1975217"/>
                  <a:pt x="866460" y="1983758"/>
                </a:cubicBezTo>
                <a:cubicBezTo>
                  <a:pt x="861121" y="1994436"/>
                  <a:pt x="853647" y="1998173"/>
                  <a:pt x="844037" y="1994970"/>
                </a:cubicBezTo>
                <a:cubicBezTo>
                  <a:pt x="842970" y="1987496"/>
                  <a:pt x="846707" y="1982157"/>
                  <a:pt x="855249" y="1978954"/>
                </a:cubicBezTo>
                <a:cubicBezTo>
                  <a:pt x="863791" y="1975750"/>
                  <a:pt x="866994" y="1969878"/>
                  <a:pt x="864858" y="1961337"/>
                </a:cubicBezTo>
                <a:close/>
                <a:moveTo>
                  <a:pt x="824819" y="1942117"/>
                </a:moveTo>
                <a:lnTo>
                  <a:pt x="850444" y="1942117"/>
                </a:lnTo>
                <a:cubicBezTo>
                  <a:pt x="848308" y="1962404"/>
                  <a:pt x="839766" y="1970946"/>
                  <a:pt x="824819" y="1967743"/>
                </a:cubicBezTo>
                <a:close/>
                <a:moveTo>
                  <a:pt x="1028220" y="1935711"/>
                </a:moveTo>
                <a:cubicBezTo>
                  <a:pt x="1028754" y="1935978"/>
                  <a:pt x="1029689" y="1936245"/>
                  <a:pt x="1031023" y="1936511"/>
                </a:cubicBezTo>
                <a:lnTo>
                  <a:pt x="1034399" y="1937031"/>
                </a:lnTo>
                <a:lnTo>
                  <a:pt x="1033550" y="1937362"/>
                </a:lnTo>
                <a:cubicBezTo>
                  <a:pt x="1028395" y="1939064"/>
                  <a:pt x="1026619" y="1938513"/>
                  <a:pt x="1028220" y="1935711"/>
                </a:cubicBezTo>
                <a:close/>
                <a:moveTo>
                  <a:pt x="1310100" y="1929305"/>
                </a:moveTo>
                <a:cubicBezTo>
                  <a:pt x="1312235" y="1930373"/>
                  <a:pt x="1321311" y="1930907"/>
                  <a:pt x="1337327" y="1930907"/>
                </a:cubicBezTo>
                <a:cubicBezTo>
                  <a:pt x="1346936" y="1930907"/>
                  <a:pt x="1352809" y="1936779"/>
                  <a:pt x="1354945" y="1948524"/>
                </a:cubicBezTo>
                <a:cubicBezTo>
                  <a:pt x="1334657" y="1946388"/>
                  <a:pt x="1325048" y="1945320"/>
                  <a:pt x="1326115" y="1945320"/>
                </a:cubicBezTo>
                <a:cubicBezTo>
                  <a:pt x="1315439" y="1943185"/>
                  <a:pt x="1310100" y="1937847"/>
                  <a:pt x="1310100" y="1929305"/>
                </a:cubicBezTo>
                <a:close/>
                <a:moveTo>
                  <a:pt x="871235" y="1923677"/>
                </a:moveTo>
                <a:lnTo>
                  <a:pt x="871265" y="1923699"/>
                </a:lnTo>
                <a:cubicBezTo>
                  <a:pt x="874468" y="1925301"/>
                  <a:pt x="887280" y="1929305"/>
                  <a:pt x="909703" y="1935711"/>
                </a:cubicBezTo>
                <a:cubicBezTo>
                  <a:pt x="911838" y="1941049"/>
                  <a:pt x="907567" y="1943185"/>
                  <a:pt x="896890" y="1942117"/>
                </a:cubicBezTo>
                <a:cubicBezTo>
                  <a:pt x="886212" y="1941049"/>
                  <a:pt x="881941" y="1943185"/>
                  <a:pt x="884077" y="1948524"/>
                </a:cubicBezTo>
                <a:cubicBezTo>
                  <a:pt x="876070" y="1947723"/>
                  <a:pt x="871665" y="1942718"/>
                  <a:pt x="870864" y="1933509"/>
                </a:cubicBezTo>
                <a:close/>
                <a:moveTo>
                  <a:pt x="1238028" y="1922898"/>
                </a:moveTo>
                <a:cubicBezTo>
                  <a:pt x="1232690" y="1932508"/>
                  <a:pt x="1231622" y="1939448"/>
                  <a:pt x="1234825" y="1943719"/>
                </a:cubicBezTo>
                <a:cubicBezTo>
                  <a:pt x="1240163" y="1954396"/>
                  <a:pt x="1243367" y="1960269"/>
                  <a:pt x="1244434" y="1961337"/>
                </a:cubicBezTo>
                <a:cubicBezTo>
                  <a:pt x="1229487" y="1957066"/>
                  <a:pt x="1222012" y="1956532"/>
                  <a:pt x="1222012" y="1959735"/>
                </a:cubicBezTo>
                <a:cubicBezTo>
                  <a:pt x="1227351" y="1976819"/>
                  <a:pt x="1230554" y="1986428"/>
                  <a:pt x="1231622" y="1988563"/>
                </a:cubicBezTo>
                <a:cubicBezTo>
                  <a:pt x="1229487" y="1986428"/>
                  <a:pt x="1209733" y="1979487"/>
                  <a:pt x="1172363" y="1967743"/>
                </a:cubicBezTo>
                <a:cubicBezTo>
                  <a:pt x="1171295" y="1962404"/>
                  <a:pt x="1173965" y="1953862"/>
                  <a:pt x="1180371" y="1942117"/>
                </a:cubicBezTo>
                <a:cubicBezTo>
                  <a:pt x="1182507" y="1936779"/>
                  <a:pt x="1177702" y="1932508"/>
                  <a:pt x="1165957" y="1929305"/>
                </a:cubicBezTo>
                <a:cubicBezTo>
                  <a:pt x="1171295" y="1928237"/>
                  <a:pt x="1181973" y="1928237"/>
                  <a:pt x="1197988" y="1929305"/>
                </a:cubicBezTo>
                <a:cubicBezTo>
                  <a:pt x="1210801" y="1930373"/>
                  <a:pt x="1224148" y="1928237"/>
                  <a:pt x="1238028" y="1922898"/>
                </a:cubicBezTo>
                <a:close/>
                <a:moveTo>
                  <a:pt x="871265" y="1922898"/>
                </a:moveTo>
                <a:lnTo>
                  <a:pt x="871235" y="1923677"/>
                </a:lnTo>
                <a:lnTo>
                  <a:pt x="870464" y="1923098"/>
                </a:lnTo>
                <a:cubicBezTo>
                  <a:pt x="870464" y="1922965"/>
                  <a:pt x="870731" y="1922898"/>
                  <a:pt x="871265" y="1922898"/>
                </a:cubicBezTo>
                <a:close/>
                <a:moveTo>
                  <a:pt x="1087479" y="1910086"/>
                </a:moveTo>
                <a:cubicBezTo>
                  <a:pt x="1091750" y="1931440"/>
                  <a:pt x="1093885" y="1942117"/>
                  <a:pt x="1093885" y="1942117"/>
                </a:cubicBezTo>
                <a:cubicBezTo>
                  <a:pt x="1092818" y="1955998"/>
                  <a:pt x="1083742" y="1962404"/>
                  <a:pt x="1066658" y="1961337"/>
                </a:cubicBezTo>
                <a:cubicBezTo>
                  <a:pt x="1067726" y="1947456"/>
                  <a:pt x="1063455" y="1939982"/>
                  <a:pt x="1053846" y="1938914"/>
                </a:cubicBezTo>
                <a:cubicBezTo>
                  <a:pt x="1046371" y="1938381"/>
                  <a:pt x="1040499" y="1937847"/>
                  <a:pt x="1036228" y="1937312"/>
                </a:cubicBezTo>
                <a:lnTo>
                  <a:pt x="1034399" y="1937031"/>
                </a:lnTo>
                <a:lnTo>
                  <a:pt x="1039831" y="1934910"/>
                </a:lnTo>
                <a:cubicBezTo>
                  <a:pt x="1049708" y="1930640"/>
                  <a:pt x="1065591" y="1922365"/>
                  <a:pt x="1087479" y="1910086"/>
                </a:cubicBezTo>
                <a:close/>
                <a:moveTo>
                  <a:pt x="725520" y="1909685"/>
                </a:moveTo>
                <a:cubicBezTo>
                  <a:pt x="727121" y="1909952"/>
                  <a:pt x="728723" y="1910619"/>
                  <a:pt x="730325" y="1911687"/>
                </a:cubicBezTo>
                <a:cubicBezTo>
                  <a:pt x="734596" y="1914890"/>
                  <a:pt x="737799" y="1916492"/>
                  <a:pt x="739934" y="1916492"/>
                </a:cubicBezTo>
                <a:cubicBezTo>
                  <a:pt x="742070" y="1931440"/>
                  <a:pt x="733528" y="1937847"/>
                  <a:pt x="714309" y="1935711"/>
                </a:cubicBezTo>
                <a:cubicBezTo>
                  <a:pt x="714309" y="1936779"/>
                  <a:pt x="716444" y="1928237"/>
                  <a:pt x="720715" y="1910086"/>
                </a:cubicBezTo>
                <a:cubicBezTo>
                  <a:pt x="722316" y="1909552"/>
                  <a:pt x="723918" y="1909418"/>
                  <a:pt x="725520" y="1909685"/>
                </a:cubicBezTo>
                <a:close/>
                <a:moveTo>
                  <a:pt x="995388" y="1902878"/>
                </a:moveTo>
                <a:cubicBezTo>
                  <a:pt x="1007666" y="1901810"/>
                  <a:pt x="1020746" y="1906348"/>
                  <a:pt x="1034627" y="1916492"/>
                </a:cubicBezTo>
                <a:cubicBezTo>
                  <a:pt x="1029288" y="1918627"/>
                  <a:pt x="1017543" y="1926636"/>
                  <a:pt x="999391" y="1940516"/>
                </a:cubicBezTo>
                <a:cubicBezTo>
                  <a:pt x="988715" y="1949057"/>
                  <a:pt x="976435" y="1951727"/>
                  <a:pt x="962555" y="1948524"/>
                </a:cubicBezTo>
                <a:cubicBezTo>
                  <a:pt x="964690" y="1949591"/>
                  <a:pt x="966292" y="1954396"/>
                  <a:pt x="967360" y="1962938"/>
                </a:cubicBezTo>
                <a:cubicBezTo>
                  <a:pt x="968427" y="1970412"/>
                  <a:pt x="971097" y="1974149"/>
                  <a:pt x="975368" y="1974149"/>
                </a:cubicBezTo>
                <a:cubicBezTo>
                  <a:pt x="966826" y="1986962"/>
                  <a:pt x="957217" y="1992300"/>
                  <a:pt x="946539" y="1990165"/>
                </a:cubicBezTo>
                <a:cubicBezTo>
                  <a:pt x="931591" y="1988029"/>
                  <a:pt x="919312" y="1989631"/>
                  <a:pt x="909703" y="1994970"/>
                </a:cubicBezTo>
                <a:cubicBezTo>
                  <a:pt x="917177" y="1987496"/>
                  <a:pt x="925718" y="1975750"/>
                  <a:pt x="935328" y="1959735"/>
                </a:cubicBezTo>
                <a:cubicBezTo>
                  <a:pt x="947073" y="1941584"/>
                  <a:pt x="955615" y="1929305"/>
                  <a:pt x="960953" y="1922898"/>
                </a:cubicBezTo>
                <a:cubicBezTo>
                  <a:pt x="971631" y="1910619"/>
                  <a:pt x="983109" y="1903946"/>
                  <a:pt x="995388" y="1902878"/>
                </a:cubicBezTo>
                <a:close/>
                <a:moveTo>
                  <a:pt x="799193" y="1902077"/>
                </a:moveTo>
                <a:lnTo>
                  <a:pt x="799193" y="1922898"/>
                </a:lnTo>
                <a:cubicBezTo>
                  <a:pt x="797058" y="1922898"/>
                  <a:pt x="793855" y="1922898"/>
                  <a:pt x="789584" y="1922898"/>
                </a:cubicBezTo>
                <a:cubicBezTo>
                  <a:pt x="784245" y="1922898"/>
                  <a:pt x="780508" y="1922898"/>
                  <a:pt x="778372" y="1922898"/>
                </a:cubicBezTo>
                <a:cubicBezTo>
                  <a:pt x="771966" y="1921831"/>
                  <a:pt x="769830" y="1917560"/>
                  <a:pt x="771966" y="1910086"/>
                </a:cubicBezTo>
                <a:cubicBezTo>
                  <a:pt x="776237" y="1910086"/>
                  <a:pt x="780508" y="1908484"/>
                  <a:pt x="784779" y="1905281"/>
                </a:cubicBezTo>
                <a:cubicBezTo>
                  <a:pt x="790118" y="1903145"/>
                  <a:pt x="794922" y="1902077"/>
                  <a:pt x="799193" y="1902077"/>
                </a:cubicBezTo>
                <a:close/>
                <a:moveTo>
                  <a:pt x="1210801" y="1889265"/>
                </a:moveTo>
                <a:lnTo>
                  <a:pt x="1231622" y="1889265"/>
                </a:lnTo>
                <a:lnTo>
                  <a:pt x="1231622" y="1916492"/>
                </a:lnTo>
                <a:lnTo>
                  <a:pt x="1197988" y="1916492"/>
                </a:lnTo>
                <a:cubicBezTo>
                  <a:pt x="1199056" y="1913289"/>
                  <a:pt x="1201191" y="1908484"/>
                  <a:pt x="1204395" y="1902077"/>
                </a:cubicBezTo>
                <a:cubicBezTo>
                  <a:pt x="1207598" y="1896739"/>
                  <a:pt x="1209733" y="1892468"/>
                  <a:pt x="1210801" y="1889265"/>
                </a:cubicBezTo>
                <a:close/>
                <a:moveTo>
                  <a:pt x="599920" y="1882784"/>
                </a:moveTo>
                <a:cubicBezTo>
                  <a:pt x="622926" y="1884302"/>
                  <a:pt x="634897" y="1897673"/>
                  <a:pt x="635831" y="1922898"/>
                </a:cubicBezTo>
                <a:cubicBezTo>
                  <a:pt x="628357" y="1915424"/>
                  <a:pt x="620349" y="1913823"/>
                  <a:pt x="611807" y="1918094"/>
                </a:cubicBezTo>
                <a:cubicBezTo>
                  <a:pt x="600062" y="1925568"/>
                  <a:pt x="592588" y="1929305"/>
                  <a:pt x="589385" y="1929305"/>
                </a:cubicBezTo>
                <a:cubicBezTo>
                  <a:pt x="590453" y="1902611"/>
                  <a:pt x="590453" y="1887130"/>
                  <a:pt x="589385" y="1882859"/>
                </a:cubicBezTo>
                <a:cubicBezTo>
                  <a:pt x="593122" y="1882592"/>
                  <a:pt x="596634" y="1882567"/>
                  <a:pt x="599920" y="1882784"/>
                </a:cubicBezTo>
                <a:close/>
                <a:moveTo>
                  <a:pt x="936930" y="1876452"/>
                </a:moveTo>
                <a:cubicBezTo>
                  <a:pt x="933726" y="1875385"/>
                  <a:pt x="944404" y="1879656"/>
                  <a:pt x="968961" y="1889265"/>
                </a:cubicBezTo>
                <a:cubicBezTo>
                  <a:pt x="970029" y="1896739"/>
                  <a:pt x="964690" y="1902077"/>
                  <a:pt x="952946" y="1905281"/>
                </a:cubicBezTo>
                <a:cubicBezTo>
                  <a:pt x="942268" y="1909552"/>
                  <a:pt x="939065" y="1917560"/>
                  <a:pt x="943336" y="1929305"/>
                </a:cubicBezTo>
                <a:cubicBezTo>
                  <a:pt x="932659" y="1926102"/>
                  <a:pt x="928922" y="1919695"/>
                  <a:pt x="932125" y="1910086"/>
                </a:cubicBezTo>
                <a:cubicBezTo>
                  <a:pt x="936396" y="1894069"/>
                  <a:pt x="937997" y="1882859"/>
                  <a:pt x="936930" y="1876452"/>
                </a:cubicBezTo>
                <a:close/>
                <a:moveTo>
                  <a:pt x="1034627" y="1870046"/>
                </a:moveTo>
                <a:cubicBezTo>
                  <a:pt x="1036762" y="1870046"/>
                  <a:pt x="1040499" y="1871114"/>
                  <a:pt x="1045837" y="1873249"/>
                </a:cubicBezTo>
                <a:cubicBezTo>
                  <a:pt x="1051176" y="1874317"/>
                  <a:pt x="1055447" y="1875385"/>
                  <a:pt x="1058650" y="1876452"/>
                </a:cubicBezTo>
                <a:cubicBezTo>
                  <a:pt x="1060786" y="1876719"/>
                  <a:pt x="1062688" y="1876652"/>
                  <a:pt x="1064356" y="1876252"/>
                </a:cubicBezTo>
                <a:lnTo>
                  <a:pt x="1068040" y="1874367"/>
                </a:lnTo>
                <a:lnTo>
                  <a:pt x="1068860" y="1880456"/>
                </a:lnTo>
                <a:cubicBezTo>
                  <a:pt x="1069795" y="1884727"/>
                  <a:pt x="1071196" y="1889799"/>
                  <a:pt x="1073065" y="1895671"/>
                </a:cubicBezTo>
                <a:cubicBezTo>
                  <a:pt x="1044236" y="1896739"/>
                  <a:pt x="1031424" y="1888197"/>
                  <a:pt x="1034627" y="1870046"/>
                </a:cubicBezTo>
                <a:close/>
                <a:moveTo>
                  <a:pt x="1073065" y="1863639"/>
                </a:moveTo>
                <a:cubicBezTo>
                  <a:pt x="1072531" y="1868444"/>
                  <a:pt x="1071063" y="1871914"/>
                  <a:pt x="1068661" y="1874050"/>
                </a:cubicBezTo>
                <a:lnTo>
                  <a:pt x="1068040" y="1874367"/>
                </a:lnTo>
                <a:lnTo>
                  <a:pt x="1067459" y="1870046"/>
                </a:lnTo>
                <a:cubicBezTo>
                  <a:pt x="1067459" y="1864707"/>
                  <a:pt x="1069328" y="1862572"/>
                  <a:pt x="1073065" y="1863639"/>
                </a:cubicBezTo>
                <a:close/>
                <a:moveTo>
                  <a:pt x="619623" y="1861356"/>
                </a:moveTo>
                <a:lnTo>
                  <a:pt x="615335" y="1865141"/>
                </a:lnTo>
                <a:cubicBezTo>
                  <a:pt x="606577" y="1872148"/>
                  <a:pt x="602197" y="1871647"/>
                  <a:pt x="602197" y="1863639"/>
                </a:cubicBezTo>
                <a:cubicBezTo>
                  <a:pt x="606468" y="1863639"/>
                  <a:pt x="610873" y="1863239"/>
                  <a:pt x="615411" y="1862438"/>
                </a:cubicBezTo>
                <a:close/>
                <a:moveTo>
                  <a:pt x="1000993" y="1850827"/>
                </a:moveTo>
                <a:cubicBezTo>
                  <a:pt x="1009535" y="1856166"/>
                  <a:pt x="1010603" y="1863105"/>
                  <a:pt x="1004196" y="1871647"/>
                </a:cubicBezTo>
                <a:cubicBezTo>
                  <a:pt x="993519" y="1883393"/>
                  <a:pt x="988181" y="1889265"/>
                  <a:pt x="988181" y="1889265"/>
                </a:cubicBezTo>
                <a:cubicBezTo>
                  <a:pt x="981774" y="1886062"/>
                  <a:pt x="981774" y="1880189"/>
                  <a:pt x="988181" y="1871647"/>
                </a:cubicBezTo>
                <a:cubicBezTo>
                  <a:pt x="997790" y="1860970"/>
                  <a:pt x="1002061" y="1854030"/>
                  <a:pt x="1000993" y="1850827"/>
                </a:cubicBezTo>
                <a:close/>
                <a:moveTo>
                  <a:pt x="1168759" y="1843620"/>
                </a:moveTo>
                <a:cubicBezTo>
                  <a:pt x="1177568" y="1843620"/>
                  <a:pt x="1185176" y="1846022"/>
                  <a:pt x="1191582" y="1850827"/>
                </a:cubicBezTo>
                <a:cubicBezTo>
                  <a:pt x="1188379" y="1862572"/>
                  <a:pt x="1182507" y="1867910"/>
                  <a:pt x="1173965" y="1866843"/>
                </a:cubicBezTo>
                <a:cubicBezTo>
                  <a:pt x="1164355" y="1865775"/>
                  <a:pt x="1159550" y="1858301"/>
                  <a:pt x="1159550" y="1844421"/>
                </a:cubicBezTo>
                <a:cubicBezTo>
                  <a:pt x="1162753" y="1843887"/>
                  <a:pt x="1165823" y="1843620"/>
                  <a:pt x="1168759" y="1843620"/>
                </a:cubicBezTo>
                <a:close/>
                <a:moveTo>
                  <a:pt x="1289279" y="1838014"/>
                </a:moveTo>
                <a:lnTo>
                  <a:pt x="1310100" y="1838014"/>
                </a:lnTo>
                <a:cubicBezTo>
                  <a:pt x="1309032" y="1836946"/>
                  <a:pt x="1306897" y="1845488"/>
                  <a:pt x="1303694" y="1863639"/>
                </a:cubicBezTo>
                <a:cubicBezTo>
                  <a:pt x="1293016" y="1862572"/>
                  <a:pt x="1288211" y="1854030"/>
                  <a:pt x="1289279" y="1838014"/>
                </a:cubicBezTo>
                <a:close/>
                <a:moveTo>
                  <a:pt x="458055" y="1836413"/>
                </a:moveTo>
                <a:cubicBezTo>
                  <a:pt x="469800" y="1837480"/>
                  <a:pt x="476206" y="1838014"/>
                  <a:pt x="477273" y="1838014"/>
                </a:cubicBezTo>
                <a:cubicBezTo>
                  <a:pt x="476206" y="1841217"/>
                  <a:pt x="474070" y="1845488"/>
                  <a:pt x="470868" y="1850827"/>
                </a:cubicBezTo>
                <a:cubicBezTo>
                  <a:pt x="467664" y="1856166"/>
                  <a:pt x="465529" y="1860436"/>
                  <a:pt x="464461" y="1863639"/>
                </a:cubicBezTo>
                <a:cubicBezTo>
                  <a:pt x="459122" y="1864707"/>
                  <a:pt x="455385" y="1861504"/>
                  <a:pt x="453250" y="1854030"/>
                </a:cubicBezTo>
                <a:cubicBezTo>
                  <a:pt x="452182" y="1847624"/>
                  <a:pt x="449513" y="1844421"/>
                  <a:pt x="445242" y="1844421"/>
                </a:cubicBezTo>
                <a:cubicBezTo>
                  <a:pt x="445242" y="1839082"/>
                  <a:pt x="449513" y="1836413"/>
                  <a:pt x="458055" y="1836413"/>
                </a:cubicBezTo>
                <a:close/>
                <a:moveTo>
                  <a:pt x="771566" y="1820797"/>
                </a:moveTo>
                <a:cubicBezTo>
                  <a:pt x="776637" y="1819996"/>
                  <a:pt x="781576" y="1820930"/>
                  <a:pt x="786381" y="1823600"/>
                </a:cubicBezTo>
                <a:cubicBezTo>
                  <a:pt x="783177" y="1855631"/>
                  <a:pt x="781576" y="1873249"/>
                  <a:pt x="781576" y="1876452"/>
                </a:cubicBezTo>
                <a:cubicBezTo>
                  <a:pt x="776237" y="1894604"/>
                  <a:pt x="764492" y="1905815"/>
                  <a:pt x="746341" y="1910086"/>
                </a:cubicBezTo>
                <a:cubicBezTo>
                  <a:pt x="746341" y="1903679"/>
                  <a:pt x="744739" y="1897273"/>
                  <a:pt x="741536" y="1890867"/>
                </a:cubicBezTo>
                <a:cubicBezTo>
                  <a:pt x="736197" y="1884460"/>
                  <a:pt x="733528" y="1879656"/>
                  <a:pt x="733528" y="1876452"/>
                </a:cubicBezTo>
                <a:cubicBezTo>
                  <a:pt x="733528" y="1876452"/>
                  <a:pt x="731392" y="1883393"/>
                  <a:pt x="727121" y="1897273"/>
                </a:cubicBezTo>
                <a:cubicBezTo>
                  <a:pt x="726054" y="1900476"/>
                  <a:pt x="721783" y="1902077"/>
                  <a:pt x="714309" y="1902077"/>
                </a:cubicBezTo>
                <a:cubicBezTo>
                  <a:pt x="711106" y="1902077"/>
                  <a:pt x="708970" y="1895671"/>
                  <a:pt x="707903" y="1882859"/>
                </a:cubicBezTo>
                <a:cubicBezTo>
                  <a:pt x="704699" y="1892468"/>
                  <a:pt x="695624" y="1895671"/>
                  <a:pt x="680675" y="1892468"/>
                </a:cubicBezTo>
                <a:cubicBezTo>
                  <a:pt x="666795" y="1890333"/>
                  <a:pt x="660389" y="1896206"/>
                  <a:pt x="661456" y="1910086"/>
                </a:cubicBezTo>
                <a:cubicBezTo>
                  <a:pt x="655050" y="1900476"/>
                  <a:pt x="653448" y="1891935"/>
                  <a:pt x="656652" y="1884460"/>
                </a:cubicBezTo>
                <a:cubicBezTo>
                  <a:pt x="664126" y="1864173"/>
                  <a:pt x="667863" y="1855098"/>
                  <a:pt x="667863" y="1857233"/>
                </a:cubicBezTo>
                <a:cubicBezTo>
                  <a:pt x="669998" y="1857233"/>
                  <a:pt x="672134" y="1865775"/>
                  <a:pt x="674269" y="1882859"/>
                </a:cubicBezTo>
                <a:cubicBezTo>
                  <a:pt x="678540" y="1882859"/>
                  <a:pt x="685480" y="1881257"/>
                  <a:pt x="695090" y="1878054"/>
                </a:cubicBezTo>
                <a:cubicBezTo>
                  <a:pt x="706835" y="1874851"/>
                  <a:pt x="715376" y="1872715"/>
                  <a:pt x="720715" y="1871647"/>
                </a:cubicBezTo>
                <a:cubicBezTo>
                  <a:pt x="742070" y="1868444"/>
                  <a:pt x="754883" y="1872181"/>
                  <a:pt x="759153" y="1882859"/>
                </a:cubicBezTo>
                <a:cubicBezTo>
                  <a:pt x="764492" y="1883926"/>
                  <a:pt x="765026" y="1880189"/>
                  <a:pt x="760755" y="1871647"/>
                </a:cubicBezTo>
                <a:cubicBezTo>
                  <a:pt x="757551" y="1864173"/>
                  <a:pt x="761288" y="1861504"/>
                  <a:pt x="771966" y="1863639"/>
                </a:cubicBezTo>
                <a:cubicBezTo>
                  <a:pt x="770898" y="1852963"/>
                  <a:pt x="763958" y="1848692"/>
                  <a:pt x="751146" y="1850827"/>
                </a:cubicBezTo>
                <a:cubicBezTo>
                  <a:pt x="737265" y="1854030"/>
                  <a:pt x="729257" y="1854030"/>
                  <a:pt x="727121" y="1850827"/>
                </a:cubicBezTo>
                <a:cubicBezTo>
                  <a:pt x="729257" y="1849759"/>
                  <a:pt x="738867" y="1842285"/>
                  <a:pt x="755950" y="1828404"/>
                </a:cubicBezTo>
                <a:cubicBezTo>
                  <a:pt x="761288" y="1824134"/>
                  <a:pt x="766494" y="1821598"/>
                  <a:pt x="771566" y="1820797"/>
                </a:cubicBezTo>
                <a:close/>
                <a:moveTo>
                  <a:pt x="1354945" y="1804381"/>
                </a:moveTo>
                <a:cubicBezTo>
                  <a:pt x="1377366" y="1805449"/>
                  <a:pt x="1388578" y="1811855"/>
                  <a:pt x="1388578" y="1823600"/>
                </a:cubicBezTo>
                <a:cubicBezTo>
                  <a:pt x="1364020" y="1825735"/>
                  <a:pt x="1352809" y="1819329"/>
                  <a:pt x="1354945" y="1804381"/>
                </a:cubicBezTo>
                <a:close/>
                <a:moveTo>
                  <a:pt x="615010" y="1804381"/>
                </a:moveTo>
                <a:cubicBezTo>
                  <a:pt x="620349" y="1805449"/>
                  <a:pt x="627289" y="1809186"/>
                  <a:pt x="635831" y="1815592"/>
                </a:cubicBezTo>
                <a:cubicBezTo>
                  <a:pt x="644373" y="1821998"/>
                  <a:pt x="652914" y="1824667"/>
                  <a:pt x="661456" y="1823600"/>
                </a:cubicBezTo>
                <a:cubicBezTo>
                  <a:pt x="659321" y="1831074"/>
                  <a:pt x="658253" y="1837480"/>
                  <a:pt x="658253" y="1842819"/>
                </a:cubicBezTo>
                <a:cubicBezTo>
                  <a:pt x="658253" y="1847090"/>
                  <a:pt x="657185" y="1851895"/>
                  <a:pt x="655050" y="1857233"/>
                </a:cubicBezTo>
                <a:cubicBezTo>
                  <a:pt x="645440" y="1855098"/>
                  <a:pt x="636898" y="1855631"/>
                  <a:pt x="629425" y="1858834"/>
                </a:cubicBezTo>
                <a:lnTo>
                  <a:pt x="619623" y="1861356"/>
                </a:lnTo>
                <a:lnTo>
                  <a:pt x="621117" y="1860036"/>
                </a:lnTo>
                <a:cubicBezTo>
                  <a:pt x="625321" y="1856032"/>
                  <a:pt x="630226" y="1850827"/>
                  <a:pt x="635831" y="1844421"/>
                </a:cubicBezTo>
                <a:cubicBezTo>
                  <a:pt x="634763" y="1838014"/>
                  <a:pt x="631560" y="1831074"/>
                  <a:pt x="626222" y="1823600"/>
                </a:cubicBezTo>
                <a:cubicBezTo>
                  <a:pt x="619815" y="1816126"/>
                  <a:pt x="616078" y="1809720"/>
                  <a:pt x="615010" y="1804381"/>
                </a:cubicBezTo>
                <a:close/>
                <a:moveTo>
                  <a:pt x="715723" y="1802301"/>
                </a:moveTo>
                <a:lnTo>
                  <a:pt x="720715" y="1804381"/>
                </a:lnTo>
                <a:cubicBezTo>
                  <a:pt x="719647" y="1807584"/>
                  <a:pt x="718045" y="1807050"/>
                  <a:pt x="715910" y="1802779"/>
                </a:cubicBezTo>
                <a:close/>
                <a:moveTo>
                  <a:pt x="578975" y="1785162"/>
                </a:moveTo>
                <a:cubicBezTo>
                  <a:pt x="582712" y="1784628"/>
                  <a:pt x="586182" y="1784628"/>
                  <a:pt x="589385" y="1785162"/>
                </a:cubicBezTo>
                <a:cubicBezTo>
                  <a:pt x="575504" y="1796907"/>
                  <a:pt x="568564" y="1805983"/>
                  <a:pt x="568564" y="1812389"/>
                </a:cubicBezTo>
                <a:cubicBezTo>
                  <a:pt x="568564" y="1816660"/>
                  <a:pt x="573369" y="1827337"/>
                  <a:pt x="582979" y="1844421"/>
                </a:cubicBezTo>
                <a:cubicBezTo>
                  <a:pt x="569098" y="1845488"/>
                  <a:pt x="559488" y="1839616"/>
                  <a:pt x="554150" y="1826803"/>
                </a:cubicBezTo>
                <a:cubicBezTo>
                  <a:pt x="553082" y="1823600"/>
                  <a:pt x="551481" y="1817727"/>
                  <a:pt x="549345" y="1809186"/>
                </a:cubicBezTo>
                <a:cubicBezTo>
                  <a:pt x="547210" y="1800644"/>
                  <a:pt x="545074" y="1794771"/>
                  <a:pt x="542939" y="1791568"/>
                </a:cubicBezTo>
                <a:cubicBezTo>
                  <a:pt x="551481" y="1793704"/>
                  <a:pt x="559488" y="1792636"/>
                  <a:pt x="566962" y="1788365"/>
                </a:cubicBezTo>
                <a:cubicBezTo>
                  <a:pt x="571233" y="1786763"/>
                  <a:pt x="575238" y="1785695"/>
                  <a:pt x="578975" y="1785162"/>
                </a:cubicBezTo>
                <a:close/>
                <a:moveTo>
                  <a:pt x="426023" y="1778755"/>
                </a:moveTo>
                <a:lnTo>
                  <a:pt x="445242" y="1778755"/>
                </a:lnTo>
                <a:cubicBezTo>
                  <a:pt x="446309" y="1786229"/>
                  <a:pt x="444174" y="1790500"/>
                  <a:pt x="438835" y="1791568"/>
                </a:cubicBezTo>
                <a:cubicBezTo>
                  <a:pt x="438835" y="1794771"/>
                  <a:pt x="445242" y="1796907"/>
                  <a:pt x="458055" y="1797974"/>
                </a:cubicBezTo>
                <a:lnTo>
                  <a:pt x="458055" y="1810787"/>
                </a:lnTo>
                <a:cubicBezTo>
                  <a:pt x="454851" y="1809720"/>
                  <a:pt x="452716" y="1811855"/>
                  <a:pt x="451648" y="1817193"/>
                </a:cubicBezTo>
                <a:cubicBezTo>
                  <a:pt x="437768" y="1808652"/>
                  <a:pt x="429226" y="1795839"/>
                  <a:pt x="426023" y="1778755"/>
                </a:cubicBezTo>
                <a:close/>
                <a:moveTo>
                  <a:pt x="1539127" y="1765943"/>
                </a:moveTo>
                <a:cubicBezTo>
                  <a:pt x="1551940" y="1771282"/>
                  <a:pt x="1558346" y="1784094"/>
                  <a:pt x="1558346" y="1804381"/>
                </a:cubicBezTo>
                <a:cubicBezTo>
                  <a:pt x="1551940" y="1805449"/>
                  <a:pt x="1546067" y="1802245"/>
                  <a:pt x="1540729" y="1794771"/>
                </a:cubicBezTo>
                <a:cubicBezTo>
                  <a:pt x="1536458" y="1788365"/>
                  <a:pt x="1531119" y="1785162"/>
                  <a:pt x="1524712" y="1785162"/>
                </a:cubicBezTo>
                <a:cubicBezTo>
                  <a:pt x="1525780" y="1781958"/>
                  <a:pt x="1528449" y="1778755"/>
                  <a:pt x="1532720" y="1775552"/>
                </a:cubicBezTo>
                <a:cubicBezTo>
                  <a:pt x="1535924" y="1772349"/>
                  <a:pt x="1538059" y="1769146"/>
                  <a:pt x="1539127" y="1765943"/>
                </a:cubicBezTo>
                <a:close/>
                <a:moveTo>
                  <a:pt x="1420609" y="1765943"/>
                </a:moveTo>
                <a:lnTo>
                  <a:pt x="1439828" y="1765943"/>
                </a:lnTo>
                <a:cubicBezTo>
                  <a:pt x="1434490" y="1781958"/>
                  <a:pt x="1435558" y="1793704"/>
                  <a:pt x="1443031" y="1801178"/>
                </a:cubicBezTo>
                <a:cubicBezTo>
                  <a:pt x="1459047" y="1817193"/>
                  <a:pt x="1467056" y="1824667"/>
                  <a:pt x="1467056" y="1823600"/>
                </a:cubicBezTo>
                <a:cubicBezTo>
                  <a:pt x="1468123" y="1838548"/>
                  <a:pt x="1461183" y="1847090"/>
                  <a:pt x="1446235" y="1849226"/>
                </a:cubicBezTo>
                <a:cubicBezTo>
                  <a:pt x="1431287" y="1851361"/>
                  <a:pt x="1420609" y="1847624"/>
                  <a:pt x="1414203" y="1838014"/>
                </a:cubicBezTo>
                <a:cubicBezTo>
                  <a:pt x="1413135" y="1828404"/>
                  <a:pt x="1419542" y="1819329"/>
                  <a:pt x="1433422" y="1810787"/>
                </a:cubicBezTo>
                <a:cubicBezTo>
                  <a:pt x="1425948" y="1805449"/>
                  <a:pt x="1422211" y="1799576"/>
                  <a:pt x="1422211" y="1793170"/>
                </a:cubicBezTo>
                <a:cubicBezTo>
                  <a:pt x="1422211" y="1779289"/>
                  <a:pt x="1421677" y="1770214"/>
                  <a:pt x="1420609" y="1765943"/>
                </a:cubicBezTo>
                <a:close/>
                <a:moveTo>
                  <a:pt x="504501" y="1765943"/>
                </a:moveTo>
                <a:lnTo>
                  <a:pt x="523720" y="1765943"/>
                </a:lnTo>
                <a:cubicBezTo>
                  <a:pt x="525855" y="1785162"/>
                  <a:pt x="519449" y="1793704"/>
                  <a:pt x="504501" y="1791568"/>
                </a:cubicBezTo>
                <a:close/>
                <a:moveTo>
                  <a:pt x="1524712" y="1725903"/>
                </a:moveTo>
                <a:cubicBezTo>
                  <a:pt x="1548203" y="1726971"/>
                  <a:pt x="1559414" y="1733377"/>
                  <a:pt x="1558346" y="1745122"/>
                </a:cubicBezTo>
                <a:cubicBezTo>
                  <a:pt x="1559414" y="1746190"/>
                  <a:pt x="1551940" y="1744588"/>
                  <a:pt x="1535924" y="1740317"/>
                </a:cubicBezTo>
                <a:cubicBezTo>
                  <a:pt x="1528449" y="1739249"/>
                  <a:pt x="1524712" y="1734445"/>
                  <a:pt x="1524712" y="1725903"/>
                </a:cubicBezTo>
                <a:close/>
                <a:moveTo>
                  <a:pt x="1433422" y="1693871"/>
                </a:moveTo>
                <a:cubicBezTo>
                  <a:pt x="1443031" y="1693871"/>
                  <a:pt x="1446235" y="1698143"/>
                  <a:pt x="1443031" y="1706684"/>
                </a:cubicBezTo>
                <a:cubicBezTo>
                  <a:pt x="1439828" y="1716293"/>
                  <a:pt x="1443565" y="1720564"/>
                  <a:pt x="1454243" y="1719497"/>
                </a:cubicBezTo>
                <a:cubicBezTo>
                  <a:pt x="1444633" y="1734445"/>
                  <a:pt x="1437159" y="1736046"/>
                  <a:pt x="1431821" y="1724302"/>
                </a:cubicBezTo>
                <a:cubicBezTo>
                  <a:pt x="1425414" y="1712556"/>
                  <a:pt x="1425948" y="1702413"/>
                  <a:pt x="1433422" y="1693871"/>
                </a:cubicBezTo>
                <a:close/>
                <a:moveTo>
                  <a:pt x="301099" y="1634612"/>
                </a:moveTo>
                <a:cubicBezTo>
                  <a:pt x="314979" y="1634612"/>
                  <a:pt x="318716" y="1641553"/>
                  <a:pt x="312310" y="1655433"/>
                </a:cubicBezTo>
                <a:cubicBezTo>
                  <a:pt x="305904" y="1670381"/>
                  <a:pt x="297896" y="1676254"/>
                  <a:pt x="288286" y="1673051"/>
                </a:cubicBezTo>
                <a:cubicBezTo>
                  <a:pt x="289354" y="1668780"/>
                  <a:pt x="287752" y="1663975"/>
                  <a:pt x="283481" y="1658636"/>
                </a:cubicBezTo>
                <a:cubicBezTo>
                  <a:pt x="280278" y="1653298"/>
                  <a:pt x="279744" y="1647425"/>
                  <a:pt x="281880" y="1641019"/>
                </a:cubicBezTo>
                <a:cubicBezTo>
                  <a:pt x="289354" y="1638883"/>
                  <a:pt x="293625" y="1645290"/>
                  <a:pt x="294693" y="1660238"/>
                </a:cubicBezTo>
                <a:cubicBezTo>
                  <a:pt x="296828" y="1660238"/>
                  <a:pt x="298964" y="1651696"/>
                  <a:pt x="301099" y="1634612"/>
                </a:cubicBezTo>
                <a:close/>
                <a:moveTo>
                  <a:pt x="288286" y="1575353"/>
                </a:moveTo>
                <a:cubicBezTo>
                  <a:pt x="288286" y="1587099"/>
                  <a:pt x="277075" y="1593505"/>
                  <a:pt x="254653" y="1594573"/>
                </a:cubicBezTo>
                <a:cubicBezTo>
                  <a:pt x="254653" y="1587099"/>
                  <a:pt x="258390" y="1582294"/>
                  <a:pt x="265864" y="1580158"/>
                </a:cubicBezTo>
                <a:cubicBezTo>
                  <a:pt x="281880" y="1576955"/>
                  <a:pt x="289354" y="1575353"/>
                  <a:pt x="288286" y="1575353"/>
                </a:cubicBezTo>
                <a:close/>
                <a:moveTo>
                  <a:pt x="137737" y="1556135"/>
                </a:moveTo>
                <a:cubicBezTo>
                  <a:pt x="138805" y="1558270"/>
                  <a:pt x="142542" y="1562007"/>
                  <a:pt x="148948" y="1567346"/>
                </a:cubicBezTo>
                <a:cubicBezTo>
                  <a:pt x="155354" y="1570549"/>
                  <a:pt x="158023" y="1575353"/>
                  <a:pt x="156956" y="1581760"/>
                </a:cubicBezTo>
                <a:cubicBezTo>
                  <a:pt x="146279" y="1584963"/>
                  <a:pt x="138271" y="1582828"/>
                  <a:pt x="132932" y="1575353"/>
                </a:cubicBezTo>
                <a:cubicBezTo>
                  <a:pt x="129729" y="1568948"/>
                  <a:pt x="131331" y="1562541"/>
                  <a:pt x="137737" y="1556135"/>
                </a:cubicBezTo>
                <a:close/>
                <a:moveTo>
                  <a:pt x="1734921" y="1491270"/>
                </a:moveTo>
                <a:cubicBezTo>
                  <a:pt x="1736790" y="1491538"/>
                  <a:pt x="1738792" y="1492338"/>
                  <a:pt x="1740927" y="1493672"/>
                </a:cubicBezTo>
                <a:cubicBezTo>
                  <a:pt x="1743063" y="1494741"/>
                  <a:pt x="1746266" y="1497409"/>
                  <a:pt x="1750537" y="1501680"/>
                </a:cubicBezTo>
                <a:cubicBezTo>
                  <a:pt x="1755875" y="1505951"/>
                  <a:pt x="1759612" y="1508621"/>
                  <a:pt x="1761747" y="1509689"/>
                </a:cubicBezTo>
                <a:cubicBezTo>
                  <a:pt x="1756409" y="1518230"/>
                  <a:pt x="1750003" y="1519298"/>
                  <a:pt x="1742529" y="1512892"/>
                </a:cubicBezTo>
                <a:cubicBezTo>
                  <a:pt x="1732919" y="1505418"/>
                  <a:pt x="1725979" y="1502214"/>
                  <a:pt x="1721708" y="1503282"/>
                </a:cubicBezTo>
                <a:cubicBezTo>
                  <a:pt x="1724911" y="1494473"/>
                  <a:pt x="1729315" y="1490469"/>
                  <a:pt x="1734921" y="1491270"/>
                </a:cubicBezTo>
                <a:close/>
                <a:moveTo>
                  <a:pt x="1801718" y="1233610"/>
                </a:moveTo>
                <a:lnTo>
                  <a:pt x="1793898" y="1254976"/>
                </a:lnTo>
                <a:lnTo>
                  <a:pt x="1806592" y="1248629"/>
                </a:lnTo>
                <a:cubicBezTo>
                  <a:pt x="1807126" y="1243291"/>
                  <a:pt x="1806325" y="1238887"/>
                  <a:pt x="1804190" y="1235417"/>
                </a:cubicBezTo>
                <a:close/>
                <a:moveTo>
                  <a:pt x="25626" y="691277"/>
                </a:moveTo>
                <a:cubicBezTo>
                  <a:pt x="28828" y="711564"/>
                  <a:pt x="20287" y="720640"/>
                  <a:pt x="0" y="718504"/>
                </a:cubicBezTo>
                <a:cubicBezTo>
                  <a:pt x="1068" y="701420"/>
                  <a:pt x="9610" y="692344"/>
                  <a:pt x="25626" y="691277"/>
                </a:cubicBezTo>
                <a:close/>
                <a:moveTo>
                  <a:pt x="52853" y="672058"/>
                </a:moveTo>
                <a:lnTo>
                  <a:pt x="52595" y="673338"/>
                </a:lnTo>
                <a:lnTo>
                  <a:pt x="52152" y="672658"/>
                </a:lnTo>
                <a:cubicBezTo>
                  <a:pt x="51551" y="671458"/>
                  <a:pt x="51785" y="671257"/>
                  <a:pt x="52853" y="672058"/>
                </a:cubicBezTo>
                <a:close/>
                <a:moveTo>
                  <a:pt x="1822908" y="501489"/>
                </a:moveTo>
                <a:cubicBezTo>
                  <a:pt x="1832317" y="501489"/>
                  <a:pt x="1840226" y="503891"/>
                  <a:pt x="1846632" y="508696"/>
                </a:cubicBezTo>
                <a:cubicBezTo>
                  <a:pt x="1843428" y="516170"/>
                  <a:pt x="1837023" y="519907"/>
                  <a:pt x="1827413" y="519907"/>
                </a:cubicBezTo>
                <a:cubicBezTo>
                  <a:pt x="1817803" y="518840"/>
                  <a:pt x="1812998" y="512967"/>
                  <a:pt x="1812998" y="502289"/>
                </a:cubicBezTo>
                <a:cubicBezTo>
                  <a:pt x="1816469" y="501756"/>
                  <a:pt x="1819772" y="501489"/>
                  <a:pt x="1822908" y="501489"/>
                </a:cubicBezTo>
                <a:close/>
                <a:moveTo>
                  <a:pt x="1878664" y="462250"/>
                </a:moveTo>
                <a:lnTo>
                  <a:pt x="1891476" y="462250"/>
                </a:lnTo>
                <a:cubicBezTo>
                  <a:pt x="1886137" y="482536"/>
                  <a:pt x="1877596" y="493748"/>
                  <a:pt x="1865851" y="495883"/>
                </a:cubicBezTo>
                <a:cubicBezTo>
                  <a:pt x="1864783" y="487341"/>
                  <a:pt x="1869054" y="482536"/>
                  <a:pt x="1878664" y="481469"/>
                </a:cubicBezTo>
                <a:cubicBezTo>
                  <a:pt x="1879731" y="475063"/>
                  <a:pt x="1877596" y="470792"/>
                  <a:pt x="1872258" y="468656"/>
                </a:cubicBezTo>
                <a:cubicBezTo>
                  <a:pt x="1871190" y="465453"/>
                  <a:pt x="1873325" y="463318"/>
                  <a:pt x="1878664" y="462250"/>
                </a:cubicBezTo>
                <a:close/>
                <a:moveTo>
                  <a:pt x="1878264" y="266456"/>
                </a:moveTo>
                <a:cubicBezTo>
                  <a:pt x="1880131" y="266723"/>
                  <a:pt x="1881867" y="267390"/>
                  <a:pt x="1883468" y="268458"/>
                </a:cubicBezTo>
                <a:cubicBezTo>
                  <a:pt x="1886671" y="270593"/>
                  <a:pt x="1889341" y="272195"/>
                  <a:pt x="1891476" y="273263"/>
                </a:cubicBezTo>
                <a:cubicBezTo>
                  <a:pt x="1878664" y="297820"/>
                  <a:pt x="1870122" y="310633"/>
                  <a:pt x="1865851" y="311701"/>
                </a:cubicBezTo>
                <a:cubicBezTo>
                  <a:pt x="1869054" y="303159"/>
                  <a:pt x="1870656" y="295151"/>
                  <a:pt x="1870656" y="287676"/>
                </a:cubicBezTo>
                <a:cubicBezTo>
                  <a:pt x="1869588" y="280203"/>
                  <a:pt x="1870122" y="273263"/>
                  <a:pt x="1872258" y="266856"/>
                </a:cubicBezTo>
                <a:cubicBezTo>
                  <a:pt x="1874393" y="266322"/>
                  <a:pt x="1876395" y="266189"/>
                  <a:pt x="1878264" y="266456"/>
                </a:cubicBezTo>
                <a:close/>
                <a:moveTo>
                  <a:pt x="945738" y="0"/>
                </a:moveTo>
                <a:cubicBezTo>
                  <a:pt x="1450747" y="0"/>
                  <a:pt x="1860138" y="409391"/>
                  <a:pt x="1860138" y="914400"/>
                </a:cubicBezTo>
                <a:cubicBezTo>
                  <a:pt x="1860138" y="1009089"/>
                  <a:pt x="1845745" y="1100417"/>
                  <a:pt x="1819028" y="1186315"/>
                </a:cubicBezTo>
                <a:lnTo>
                  <a:pt x="1806344" y="1220971"/>
                </a:lnTo>
                <a:lnTo>
                  <a:pt x="1809795" y="1221403"/>
                </a:lnTo>
                <a:cubicBezTo>
                  <a:pt x="1817269" y="1222470"/>
                  <a:pt x="1823142" y="1224606"/>
                  <a:pt x="1827413" y="1227809"/>
                </a:cubicBezTo>
                <a:cubicBezTo>
                  <a:pt x="1826879" y="1239020"/>
                  <a:pt x="1823809" y="1246894"/>
                  <a:pt x="1818204" y="1251432"/>
                </a:cubicBezTo>
                <a:lnTo>
                  <a:pt x="1793882" y="1255021"/>
                </a:lnTo>
                <a:lnTo>
                  <a:pt x="1788280" y="1270326"/>
                </a:lnTo>
                <a:lnTo>
                  <a:pt x="1764166" y="1320383"/>
                </a:lnTo>
                <a:lnTo>
                  <a:pt x="1776963" y="1318699"/>
                </a:lnTo>
                <a:cubicBezTo>
                  <a:pt x="1780166" y="1316297"/>
                  <a:pt x="1781501" y="1312159"/>
                  <a:pt x="1780967" y="1306287"/>
                </a:cubicBezTo>
                <a:cubicBezTo>
                  <a:pt x="1794847" y="1315896"/>
                  <a:pt x="1801253" y="1320701"/>
                  <a:pt x="1800186" y="1320701"/>
                </a:cubicBezTo>
                <a:cubicBezTo>
                  <a:pt x="1799118" y="1324972"/>
                  <a:pt x="1796983" y="1328176"/>
                  <a:pt x="1793780" y="1330310"/>
                </a:cubicBezTo>
                <a:cubicBezTo>
                  <a:pt x="1790576" y="1332446"/>
                  <a:pt x="1788441" y="1331379"/>
                  <a:pt x="1787373" y="1327107"/>
                </a:cubicBezTo>
                <a:cubicBezTo>
                  <a:pt x="1782035" y="1330310"/>
                  <a:pt x="1777764" y="1336717"/>
                  <a:pt x="1774560" y="1346326"/>
                </a:cubicBezTo>
                <a:lnTo>
                  <a:pt x="1762901" y="1323009"/>
                </a:lnTo>
                <a:lnTo>
                  <a:pt x="1749775" y="1350257"/>
                </a:lnTo>
                <a:cubicBezTo>
                  <a:pt x="1651238" y="1531647"/>
                  <a:pt x="1493109" y="1675967"/>
                  <a:pt x="1301664" y="1756942"/>
                </a:cubicBezTo>
                <a:lnTo>
                  <a:pt x="1267484" y="1767552"/>
                </a:lnTo>
                <a:lnTo>
                  <a:pt x="1275666" y="1780357"/>
                </a:lnTo>
                <a:cubicBezTo>
                  <a:pt x="1278335" y="1790500"/>
                  <a:pt x="1277534" y="1801178"/>
                  <a:pt x="1273264" y="1812389"/>
                </a:cubicBezTo>
                <a:cubicBezTo>
                  <a:pt x="1265789" y="1833743"/>
                  <a:pt x="1249239" y="1846556"/>
                  <a:pt x="1223614" y="1850827"/>
                </a:cubicBezTo>
                <a:cubicBezTo>
                  <a:pt x="1222012" y="1842819"/>
                  <a:pt x="1217474" y="1831741"/>
                  <a:pt x="1210000" y="1817594"/>
                </a:cubicBezTo>
                <a:lnTo>
                  <a:pt x="1193609" y="1790484"/>
                </a:lnTo>
                <a:lnTo>
                  <a:pt x="1130022" y="1810223"/>
                </a:lnTo>
                <a:lnTo>
                  <a:pt x="1090799" y="1814177"/>
                </a:lnTo>
                <a:lnTo>
                  <a:pt x="1088280" y="1816793"/>
                </a:lnTo>
                <a:cubicBezTo>
                  <a:pt x="1084009" y="1818662"/>
                  <a:pt x="1078937" y="1818795"/>
                  <a:pt x="1073065" y="1817193"/>
                </a:cubicBezTo>
                <a:lnTo>
                  <a:pt x="1073531" y="1815918"/>
                </a:lnTo>
                <a:lnTo>
                  <a:pt x="1052547" y="1818033"/>
                </a:lnTo>
                <a:lnTo>
                  <a:pt x="1060252" y="1831608"/>
                </a:lnTo>
                <a:lnTo>
                  <a:pt x="1034627" y="1831608"/>
                </a:lnTo>
                <a:lnTo>
                  <a:pt x="1036806" y="1819620"/>
                </a:lnTo>
                <a:lnTo>
                  <a:pt x="999562" y="1823374"/>
                </a:lnTo>
                <a:lnTo>
                  <a:pt x="996989" y="1831608"/>
                </a:lnTo>
                <a:cubicBezTo>
                  <a:pt x="996989" y="1835879"/>
                  <a:pt x="998324" y="1840150"/>
                  <a:pt x="1000993" y="1844421"/>
                </a:cubicBezTo>
                <a:cubicBezTo>
                  <a:pt x="990316" y="1845488"/>
                  <a:pt x="974300" y="1850827"/>
                  <a:pt x="952946" y="1860436"/>
                </a:cubicBezTo>
                <a:cubicBezTo>
                  <a:pt x="934794" y="1868978"/>
                  <a:pt x="920380" y="1872181"/>
                  <a:pt x="909703" y="1870046"/>
                </a:cubicBezTo>
                <a:cubicBezTo>
                  <a:pt x="918244" y="1883926"/>
                  <a:pt x="922515" y="1890333"/>
                  <a:pt x="922515" y="1889265"/>
                </a:cubicBezTo>
                <a:cubicBezTo>
                  <a:pt x="893687" y="1903145"/>
                  <a:pt x="850444" y="1903145"/>
                  <a:pt x="792787" y="1889265"/>
                </a:cubicBezTo>
                <a:cubicBezTo>
                  <a:pt x="800261" y="1888197"/>
                  <a:pt x="811472" y="1883393"/>
                  <a:pt x="826420" y="1874851"/>
                </a:cubicBezTo>
                <a:cubicBezTo>
                  <a:pt x="840301" y="1868444"/>
                  <a:pt x="853113" y="1864707"/>
                  <a:pt x="864858" y="1863639"/>
                </a:cubicBezTo>
                <a:cubicBezTo>
                  <a:pt x="863791" y="1870046"/>
                  <a:pt x="866460" y="1875918"/>
                  <a:pt x="872866" y="1881257"/>
                </a:cubicBezTo>
                <a:cubicBezTo>
                  <a:pt x="877137" y="1885528"/>
                  <a:pt x="876603" y="1890333"/>
                  <a:pt x="871265" y="1895671"/>
                </a:cubicBezTo>
                <a:cubicBezTo>
                  <a:pt x="876603" y="1896739"/>
                  <a:pt x="880340" y="1893002"/>
                  <a:pt x="882475" y="1884460"/>
                </a:cubicBezTo>
                <a:cubicBezTo>
                  <a:pt x="884611" y="1876986"/>
                  <a:pt x="889416" y="1874317"/>
                  <a:pt x="896890" y="1876452"/>
                </a:cubicBezTo>
                <a:cubicBezTo>
                  <a:pt x="854181" y="1851895"/>
                  <a:pt x="825886" y="1841217"/>
                  <a:pt x="812006" y="1844421"/>
                </a:cubicBezTo>
                <a:cubicBezTo>
                  <a:pt x="813073" y="1835879"/>
                  <a:pt x="808802" y="1831608"/>
                  <a:pt x="799193" y="1831608"/>
                </a:cubicBezTo>
                <a:lnTo>
                  <a:pt x="821309" y="1816257"/>
                </a:lnTo>
                <a:lnTo>
                  <a:pt x="769553" y="1811039"/>
                </a:lnTo>
                <a:lnTo>
                  <a:pt x="752747" y="1817193"/>
                </a:lnTo>
                <a:lnTo>
                  <a:pt x="751842" y="1807239"/>
                </a:lnTo>
                <a:lnTo>
                  <a:pt x="712929" y="1795160"/>
                </a:lnTo>
                <a:lnTo>
                  <a:pt x="715723" y="1802301"/>
                </a:lnTo>
                <a:lnTo>
                  <a:pt x="712307" y="1800878"/>
                </a:lnTo>
                <a:cubicBezTo>
                  <a:pt x="705100" y="1797874"/>
                  <a:pt x="701496" y="1796373"/>
                  <a:pt x="701496" y="1796373"/>
                </a:cubicBezTo>
                <a:cubicBezTo>
                  <a:pt x="697225" y="1796373"/>
                  <a:pt x="692420" y="1801178"/>
                  <a:pt x="687082" y="1810787"/>
                </a:cubicBezTo>
                <a:cubicBezTo>
                  <a:pt x="681743" y="1807584"/>
                  <a:pt x="680675" y="1799576"/>
                  <a:pt x="683878" y="1786763"/>
                </a:cubicBezTo>
                <a:lnTo>
                  <a:pt x="683698" y="1786086"/>
                </a:lnTo>
                <a:lnTo>
                  <a:pt x="674342" y="1783182"/>
                </a:lnTo>
                <a:lnTo>
                  <a:pt x="667863" y="1785162"/>
                </a:lnTo>
                <a:lnTo>
                  <a:pt x="669590" y="1781707"/>
                </a:lnTo>
                <a:lnTo>
                  <a:pt x="589812" y="1756942"/>
                </a:lnTo>
                <a:lnTo>
                  <a:pt x="559074" y="1740257"/>
                </a:lnTo>
                <a:lnTo>
                  <a:pt x="549345" y="1745122"/>
                </a:lnTo>
                <a:lnTo>
                  <a:pt x="553335" y="1737143"/>
                </a:lnTo>
                <a:lnTo>
                  <a:pt x="512556" y="1715009"/>
                </a:lnTo>
                <a:lnTo>
                  <a:pt x="510907" y="1717895"/>
                </a:lnTo>
                <a:cubicBezTo>
                  <a:pt x="506636" y="1721098"/>
                  <a:pt x="500230" y="1723768"/>
                  <a:pt x="491688" y="1725903"/>
                </a:cubicBezTo>
                <a:cubicBezTo>
                  <a:pt x="474604" y="1730174"/>
                  <a:pt x="467664" y="1723768"/>
                  <a:pt x="470868" y="1706684"/>
                </a:cubicBezTo>
                <a:cubicBezTo>
                  <a:pt x="473003" y="1707218"/>
                  <a:pt x="477941" y="1707485"/>
                  <a:pt x="485682" y="1707485"/>
                </a:cubicBezTo>
                <a:lnTo>
                  <a:pt x="498114" y="1707170"/>
                </a:lnTo>
                <a:lnTo>
                  <a:pt x="437697" y="1674376"/>
                </a:lnTo>
                <a:lnTo>
                  <a:pt x="426023" y="1700277"/>
                </a:lnTo>
                <a:cubicBezTo>
                  <a:pt x="416413" y="1694939"/>
                  <a:pt x="412676" y="1688533"/>
                  <a:pt x="414812" y="1681059"/>
                </a:cubicBezTo>
                <a:cubicBezTo>
                  <a:pt x="414812" y="1679991"/>
                  <a:pt x="415746" y="1677188"/>
                  <a:pt x="417615" y="1672650"/>
                </a:cubicBezTo>
                <a:lnTo>
                  <a:pt x="422165" y="1662467"/>
                </a:lnTo>
                <a:lnTo>
                  <a:pt x="328181" y="1584923"/>
                </a:lnTo>
                <a:lnTo>
                  <a:pt x="327125" y="1586965"/>
                </a:lnTo>
                <a:cubicBezTo>
                  <a:pt x="323654" y="1588834"/>
                  <a:pt x="318716" y="1588700"/>
                  <a:pt x="312310" y="1586565"/>
                </a:cubicBezTo>
                <a:cubicBezTo>
                  <a:pt x="299497" y="1581226"/>
                  <a:pt x="293625" y="1573219"/>
                  <a:pt x="294693" y="1562541"/>
                </a:cubicBezTo>
                <a:lnTo>
                  <a:pt x="308857" y="1568979"/>
                </a:lnTo>
                <a:lnTo>
                  <a:pt x="299160" y="1560979"/>
                </a:lnTo>
                <a:cubicBezTo>
                  <a:pt x="216423" y="1478242"/>
                  <a:pt x="149467" y="1379723"/>
                  <a:pt x="103196" y="1270326"/>
                </a:cubicBezTo>
                <a:lnTo>
                  <a:pt x="90522" y="1235698"/>
                </a:lnTo>
                <a:lnTo>
                  <a:pt x="89689" y="1235817"/>
                </a:lnTo>
                <a:cubicBezTo>
                  <a:pt x="75809" y="1233682"/>
                  <a:pt x="72071" y="1226741"/>
                  <a:pt x="78478" y="1214996"/>
                </a:cubicBezTo>
                <a:lnTo>
                  <a:pt x="83159" y="1215581"/>
                </a:lnTo>
                <a:lnTo>
                  <a:pt x="72448" y="1186315"/>
                </a:lnTo>
                <a:cubicBezTo>
                  <a:pt x="45731" y="1100417"/>
                  <a:pt x="31338" y="1009089"/>
                  <a:pt x="31338" y="914400"/>
                </a:cubicBezTo>
                <a:cubicBezTo>
                  <a:pt x="31338" y="851274"/>
                  <a:pt x="37735" y="789642"/>
                  <a:pt x="49915" y="730117"/>
                </a:cubicBezTo>
                <a:lnTo>
                  <a:pt x="55272" y="709283"/>
                </a:lnTo>
                <a:lnTo>
                  <a:pt x="52102" y="705216"/>
                </a:lnTo>
                <a:cubicBezTo>
                  <a:pt x="50000" y="699961"/>
                  <a:pt x="49249" y="693880"/>
                  <a:pt x="49849" y="686973"/>
                </a:cubicBezTo>
                <a:lnTo>
                  <a:pt x="52595" y="673338"/>
                </a:lnTo>
                <a:lnTo>
                  <a:pt x="56456" y="679265"/>
                </a:lnTo>
                <a:lnTo>
                  <a:pt x="61333" y="685712"/>
                </a:lnTo>
                <a:lnTo>
                  <a:pt x="72448" y="642486"/>
                </a:lnTo>
                <a:lnTo>
                  <a:pt x="93041" y="586219"/>
                </a:lnTo>
                <a:lnTo>
                  <a:pt x="81681" y="588775"/>
                </a:lnTo>
                <a:cubicBezTo>
                  <a:pt x="65666" y="588775"/>
                  <a:pt x="60327" y="583971"/>
                  <a:pt x="65666" y="574361"/>
                </a:cubicBezTo>
                <a:lnTo>
                  <a:pt x="97382" y="574361"/>
                </a:lnTo>
                <a:lnTo>
                  <a:pt x="103196" y="558474"/>
                </a:lnTo>
                <a:cubicBezTo>
                  <a:pt x="114764" y="531125"/>
                  <a:pt x="127625" y="504456"/>
                  <a:pt x="141701" y="478543"/>
                </a:cubicBezTo>
                <a:lnTo>
                  <a:pt x="168714" y="434078"/>
                </a:lnTo>
                <a:lnTo>
                  <a:pt x="163362" y="435023"/>
                </a:lnTo>
                <a:cubicBezTo>
                  <a:pt x="152685" y="435023"/>
                  <a:pt x="144143" y="437692"/>
                  <a:pt x="137737" y="443031"/>
                </a:cubicBezTo>
                <a:cubicBezTo>
                  <a:pt x="136669" y="432354"/>
                  <a:pt x="142008" y="425413"/>
                  <a:pt x="153752" y="422210"/>
                </a:cubicBezTo>
                <a:lnTo>
                  <a:pt x="178422" y="418098"/>
                </a:lnTo>
                <a:lnTo>
                  <a:pt x="187503" y="403150"/>
                </a:lnTo>
                <a:cubicBezTo>
                  <a:pt x="351828" y="159918"/>
                  <a:pt x="630107" y="0"/>
                  <a:pt x="9457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2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9213591" y="3703925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Picture Placeholder 28"/>
          <p:cNvSpPr>
            <a:spLocks noGrp="1"/>
          </p:cNvSpPr>
          <p:nvPr>
            <p:ph type="pic" sz="quarter" idx="25"/>
          </p:nvPr>
        </p:nvSpPr>
        <p:spPr>
          <a:xfrm>
            <a:off x="9213591" y="1539847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Picture Placeholder 25"/>
          <p:cNvSpPr>
            <a:spLocks noGrp="1"/>
          </p:cNvSpPr>
          <p:nvPr>
            <p:ph type="pic" sz="quarter" idx="22"/>
          </p:nvPr>
        </p:nvSpPr>
        <p:spPr>
          <a:xfrm>
            <a:off x="6514940" y="3703925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6514940" y="1539847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3816289" y="3703925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3816289" y="1539847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1117638" y="3703925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117638" y="1539847"/>
            <a:ext cx="1890852" cy="2011680"/>
          </a:xfrm>
          <a:custGeom>
            <a:avLst/>
            <a:gdLst>
              <a:gd name="connsiteX0" fmla="*/ 668797 w 1890852"/>
              <a:gd name="connsiteY0" fmla="*/ 0 h 2011680"/>
              <a:gd name="connsiteX1" fmla="*/ 737677 w 1890852"/>
              <a:gd name="connsiteY1" fmla="*/ 106652 h 2011680"/>
              <a:gd name="connsiteX2" fmla="*/ 774339 w 1890852"/>
              <a:gd name="connsiteY2" fmla="*/ 203305 h 2011680"/>
              <a:gd name="connsiteX3" fmla="*/ 775371 w 1890852"/>
              <a:gd name="connsiteY3" fmla="*/ 206026 h 2011680"/>
              <a:gd name="connsiteX4" fmla="*/ 783778 w 1890852"/>
              <a:gd name="connsiteY4" fmla="*/ 197619 h 2011680"/>
              <a:gd name="connsiteX5" fmla="*/ 1107074 w 1890852"/>
              <a:gd name="connsiteY5" fmla="*/ 197619 h 2011680"/>
              <a:gd name="connsiteX6" fmla="*/ 1255392 w 1890852"/>
              <a:gd name="connsiteY6" fmla="*/ 345937 h 2011680"/>
              <a:gd name="connsiteX7" fmla="*/ 1265799 w 1890852"/>
              <a:gd name="connsiteY7" fmla="*/ 319122 h 2011680"/>
              <a:gd name="connsiteX8" fmla="*/ 1282047 w 1890852"/>
              <a:gd name="connsiteY8" fmla="*/ 268852 h 2011680"/>
              <a:gd name="connsiteX9" fmla="*/ 1359814 w 1890852"/>
              <a:gd name="connsiteY9" fmla="*/ 151090 h 2011680"/>
              <a:gd name="connsiteX10" fmla="*/ 1322041 w 1890852"/>
              <a:gd name="connsiteY10" fmla="*/ 299959 h 2011680"/>
              <a:gd name="connsiteX11" fmla="*/ 1286492 w 1890852"/>
              <a:gd name="connsiteY11" fmla="*/ 362171 h 2011680"/>
              <a:gd name="connsiteX12" fmla="*/ 1289464 w 1890852"/>
              <a:gd name="connsiteY12" fmla="*/ 380009 h 2011680"/>
              <a:gd name="connsiteX13" fmla="*/ 1313002 w 1890852"/>
              <a:gd name="connsiteY13" fmla="*/ 403546 h 2011680"/>
              <a:gd name="connsiteX14" fmla="*/ 1317598 w 1890852"/>
              <a:gd name="connsiteY14" fmla="*/ 406611 h 2011680"/>
              <a:gd name="connsiteX15" fmla="*/ 1388700 w 1890852"/>
              <a:gd name="connsiteY15" fmla="*/ 377726 h 2011680"/>
              <a:gd name="connsiteX16" fmla="*/ 1450913 w 1890852"/>
              <a:gd name="connsiteY16" fmla="*/ 344397 h 2011680"/>
              <a:gd name="connsiteX17" fmla="*/ 1433137 w 1890852"/>
              <a:gd name="connsiteY17" fmla="*/ 399945 h 2011680"/>
              <a:gd name="connsiteX18" fmla="*/ 1417584 w 1890852"/>
              <a:gd name="connsiteY18" fmla="*/ 457715 h 2011680"/>
              <a:gd name="connsiteX19" fmla="*/ 1419143 w 1890852"/>
              <a:gd name="connsiteY19" fmla="*/ 509688 h 2011680"/>
              <a:gd name="connsiteX20" fmla="*/ 1455791 w 1890852"/>
              <a:gd name="connsiteY20" fmla="*/ 546335 h 2011680"/>
              <a:gd name="connsiteX21" fmla="*/ 1493129 w 1890852"/>
              <a:gd name="connsiteY21" fmla="*/ 544370 h 2011680"/>
              <a:gd name="connsiteX22" fmla="*/ 1539789 w 1890852"/>
              <a:gd name="connsiteY22" fmla="*/ 537704 h 2011680"/>
              <a:gd name="connsiteX23" fmla="*/ 1533124 w 1890852"/>
              <a:gd name="connsiteY23" fmla="*/ 593252 h 2011680"/>
              <a:gd name="connsiteX24" fmla="*/ 1522985 w 1890852"/>
              <a:gd name="connsiteY24" fmla="*/ 613529 h 2011680"/>
              <a:gd name="connsiteX25" fmla="*/ 1656496 w 1890852"/>
              <a:gd name="connsiteY25" fmla="*/ 747040 h 2011680"/>
              <a:gd name="connsiteX26" fmla="*/ 1747122 w 1890852"/>
              <a:gd name="connsiteY26" fmla="*/ 726845 h 2011680"/>
              <a:gd name="connsiteX27" fmla="*/ 1890852 w 1890852"/>
              <a:gd name="connsiteY27" fmla="*/ 704348 h 2011680"/>
              <a:gd name="connsiteX28" fmla="*/ 1844192 w 1890852"/>
              <a:gd name="connsiteY28" fmla="*/ 779893 h 2011680"/>
              <a:gd name="connsiteX29" fmla="*/ 1693103 w 1890852"/>
              <a:gd name="connsiteY29" fmla="*/ 764339 h 2011680"/>
              <a:gd name="connsiteX30" fmla="*/ 1677489 w 1890852"/>
              <a:gd name="connsiteY30" fmla="*/ 768034 h 2011680"/>
              <a:gd name="connsiteX31" fmla="*/ 1753646 w 1890852"/>
              <a:gd name="connsiteY31" fmla="*/ 844190 h 2011680"/>
              <a:gd name="connsiteX32" fmla="*/ 1782940 w 1890852"/>
              <a:gd name="connsiteY32" fmla="*/ 1131625 h 2011680"/>
              <a:gd name="connsiteX33" fmla="*/ 1781635 w 1890852"/>
              <a:gd name="connsiteY33" fmla="*/ 1133221 h 2011680"/>
              <a:gd name="connsiteX34" fmla="*/ 1781980 w 1890852"/>
              <a:gd name="connsiteY34" fmla="*/ 1139844 h 2011680"/>
              <a:gd name="connsiteX35" fmla="*/ 1776858 w 1890852"/>
              <a:gd name="connsiteY35" fmla="*/ 1139070 h 2011680"/>
              <a:gd name="connsiteX36" fmla="*/ 1753646 w 1890852"/>
              <a:gd name="connsiteY36" fmla="*/ 1167487 h 2011680"/>
              <a:gd name="connsiteX37" fmla="*/ 1584019 w 1890852"/>
              <a:gd name="connsiteY37" fmla="*/ 1337114 h 2011680"/>
              <a:gd name="connsiteX38" fmla="*/ 1591172 w 1890852"/>
              <a:gd name="connsiteY38" fmla="*/ 1349538 h 2011680"/>
              <a:gd name="connsiteX39" fmla="*/ 1588673 w 1890852"/>
              <a:gd name="connsiteY39" fmla="*/ 1415362 h 2011680"/>
              <a:gd name="connsiteX40" fmla="*/ 1542150 w 1890852"/>
              <a:gd name="connsiteY40" fmla="*/ 1381200 h 2011680"/>
              <a:gd name="connsiteX41" fmla="*/ 1540525 w 1890852"/>
              <a:gd name="connsiteY41" fmla="*/ 1380607 h 2011680"/>
              <a:gd name="connsiteX42" fmla="*/ 1472515 w 1890852"/>
              <a:gd name="connsiteY42" fmla="*/ 1448618 h 2011680"/>
              <a:gd name="connsiteX43" fmla="*/ 1480908 w 1890852"/>
              <a:gd name="connsiteY43" fmla="*/ 1474797 h 2011680"/>
              <a:gd name="connsiteX44" fmla="*/ 1524236 w 1890852"/>
              <a:gd name="connsiteY44" fmla="*/ 1568674 h 2011680"/>
              <a:gd name="connsiteX45" fmla="*/ 1573118 w 1890852"/>
              <a:gd name="connsiteY45" fmla="*/ 1726430 h 2011680"/>
              <a:gd name="connsiteX46" fmla="*/ 1524236 w 1890852"/>
              <a:gd name="connsiteY46" fmla="*/ 1701989 h 2011680"/>
              <a:gd name="connsiteX47" fmla="*/ 1517570 w 1890852"/>
              <a:gd name="connsiteY47" fmla="*/ 1670882 h 2011680"/>
              <a:gd name="connsiteX48" fmla="*/ 1510905 w 1890852"/>
              <a:gd name="connsiteY48" fmla="*/ 1644220 h 2011680"/>
              <a:gd name="connsiteX49" fmla="*/ 1437582 w 1890852"/>
              <a:gd name="connsiteY49" fmla="*/ 1503822 h 2011680"/>
              <a:gd name="connsiteX50" fmla="*/ 1426961 w 1890852"/>
              <a:gd name="connsiteY50" fmla="*/ 1494171 h 2011680"/>
              <a:gd name="connsiteX51" fmla="*/ 1355145 w 1890852"/>
              <a:gd name="connsiteY51" fmla="*/ 1565988 h 2011680"/>
              <a:gd name="connsiteX52" fmla="*/ 1372590 w 1890852"/>
              <a:gd name="connsiteY52" fmla="*/ 1605336 h 2011680"/>
              <a:gd name="connsiteX53" fmla="*/ 1428694 w 1890852"/>
              <a:gd name="connsiteY53" fmla="*/ 1670882 h 2011680"/>
              <a:gd name="connsiteX54" fmla="*/ 1504239 w 1890852"/>
              <a:gd name="connsiteY54" fmla="*/ 1801975 h 2011680"/>
              <a:gd name="connsiteX55" fmla="*/ 1430916 w 1890852"/>
              <a:gd name="connsiteY55" fmla="*/ 1755315 h 2011680"/>
              <a:gd name="connsiteX56" fmla="*/ 1379812 w 1890852"/>
              <a:gd name="connsiteY56" fmla="*/ 1684214 h 2011680"/>
              <a:gd name="connsiteX57" fmla="*/ 1342595 w 1890852"/>
              <a:gd name="connsiteY57" fmla="*/ 1668660 h 2011680"/>
              <a:gd name="connsiteX58" fmla="*/ 1290313 w 1890852"/>
              <a:gd name="connsiteY58" fmla="*/ 1630819 h 2011680"/>
              <a:gd name="connsiteX59" fmla="*/ 1225563 w 1890852"/>
              <a:gd name="connsiteY59" fmla="*/ 1695570 h 2011680"/>
              <a:gd name="connsiteX60" fmla="*/ 1248719 w 1890852"/>
              <a:gd name="connsiteY60" fmla="*/ 1735318 h 2011680"/>
              <a:gd name="connsiteX61" fmla="*/ 1297600 w 1890852"/>
              <a:gd name="connsiteY61" fmla="*/ 1864189 h 2011680"/>
              <a:gd name="connsiteX62" fmla="*/ 1222056 w 1890852"/>
              <a:gd name="connsiteY62" fmla="*/ 1790866 h 2011680"/>
              <a:gd name="connsiteX63" fmla="*/ 1193726 w 1890852"/>
              <a:gd name="connsiteY63" fmla="*/ 1728652 h 2011680"/>
              <a:gd name="connsiteX64" fmla="*/ 1193144 w 1890852"/>
              <a:gd name="connsiteY64" fmla="*/ 1727988 h 2011680"/>
              <a:gd name="connsiteX65" fmla="*/ 1107074 w 1890852"/>
              <a:gd name="connsiteY65" fmla="*/ 1814058 h 2011680"/>
              <a:gd name="connsiteX66" fmla="*/ 1089857 w 1890852"/>
              <a:gd name="connsiteY66" fmla="*/ 1828122 h 2011680"/>
              <a:gd name="connsiteX67" fmla="*/ 1097628 w 1890852"/>
              <a:gd name="connsiteY67" fmla="*/ 1877520 h 2011680"/>
              <a:gd name="connsiteX68" fmla="*/ 1084296 w 1890852"/>
              <a:gd name="connsiteY68" fmla="*/ 1864189 h 2011680"/>
              <a:gd name="connsiteX69" fmla="*/ 1055863 w 1890852"/>
              <a:gd name="connsiteY69" fmla="*/ 2001358 h 2011680"/>
              <a:gd name="connsiteX70" fmla="*/ 1054457 w 1890852"/>
              <a:gd name="connsiteY70" fmla="*/ 2011680 h 2011680"/>
              <a:gd name="connsiteX71" fmla="*/ 916961 w 1890852"/>
              <a:gd name="connsiteY71" fmla="*/ 2011680 h 2011680"/>
              <a:gd name="connsiteX72" fmla="*/ 910986 w 1890852"/>
              <a:gd name="connsiteY72" fmla="*/ 1961399 h 2011680"/>
              <a:gd name="connsiteX73" fmla="*/ 899877 w 1890852"/>
              <a:gd name="connsiteY73" fmla="*/ 1897519 h 2011680"/>
              <a:gd name="connsiteX74" fmla="*/ 895577 w 1890852"/>
              <a:gd name="connsiteY74" fmla="*/ 1874997 h 2011680"/>
              <a:gd name="connsiteX75" fmla="*/ 859402 w 1890852"/>
              <a:gd name="connsiteY75" fmla="*/ 1864275 h 2011680"/>
              <a:gd name="connsiteX76" fmla="*/ 783778 w 1890852"/>
              <a:gd name="connsiteY76" fmla="*/ 1814058 h 2011680"/>
              <a:gd name="connsiteX77" fmla="*/ 675311 w 1890852"/>
              <a:gd name="connsiteY77" fmla="*/ 1705591 h 2011680"/>
              <a:gd name="connsiteX78" fmla="*/ 659910 w 1890852"/>
              <a:gd name="connsiteY78" fmla="*/ 1741983 h 2011680"/>
              <a:gd name="connsiteX79" fmla="*/ 586587 w 1890852"/>
              <a:gd name="connsiteY79" fmla="*/ 1857523 h 2011680"/>
              <a:gd name="connsiteX80" fmla="*/ 571033 w 1890852"/>
              <a:gd name="connsiteY80" fmla="*/ 1941956 h 2011680"/>
              <a:gd name="connsiteX81" fmla="*/ 517707 w 1890852"/>
              <a:gd name="connsiteY81" fmla="*/ 1988617 h 2011680"/>
              <a:gd name="connsiteX82" fmla="*/ 606584 w 1890852"/>
              <a:gd name="connsiteY82" fmla="*/ 1759759 h 2011680"/>
              <a:gd name="connsiteX83" fmla="*/ 599918 w 1890852"/>
              <a:gd name="connsiteY83" fmla="*/ 1795309 h 2011680"/>
              <a:gd name="connsiteX84" fmla="*/ 646578 w 1890852"/>
              <a:gd name="connsiteY84" fmla="*/ 1690879 h 2011680"/>
              <a:gd name="connsiteX85" fmla="*/ 650242 w 1890852"/>
              <a:gd name="connsiteY85" fmla="*/ 1680522 h 2011680"/>
              <a:gd name="connsiteX86" fmla="*/ 484870 w 1890852"/>
              <a:gd name="connsiteY86" fmla="*/ 1515150 h 2011680"/>
              <a:gd name="connsiteX87" fmla="*/ 453827 w 1890852"/>
              <a:gd name="connsiteY87" fmla="*/ 1523680 h 2011680"/>
              <a:gd name="connsiteX88" fmla="*/ 359951 w 1890852"/>
              <a:gd name="connsiteY88" fmla="*/ 1513126 h 2011680"/>
              <a:gd name="connsiteX89" fmla="*/ 356618 w 1890852"/>
              <a:gd name="connsiteY89" fmla="*/ 1453690 h 2011680"/>
              <a:gd name="connsiteX90" fmla="*/ 373426 w 1890852"/>
              <a:gd name="connsiteY90" fmla="*/ 1403706 h 2011680"/>
              <a:gd name="connsiteX91" fmla="*/ 137207 w 1890852"/>
              <a:gd name="connsiteY91" fmla="*/ 1167487 h 2011680"/>
              <a:gd name="connsiteX92" fmla="*/ 130852 w 1890852"/>
              <a:gd name="connsiteY92" fmla="*/ 1159706 h 2011680"/>
              <a:gd name="connsiteX93" fmla="*/ 108875 w 1890852"/>
              <a:gd name="connsiteY93" fmla="*/ 1164285 h 2011680"/>
              <a:gd name="connsiteX94" fmla="*/ 0 w 1890852"/>
              <a:gd name="connsiteY94" fmla="*/ 1179838 h 2011680"/>
              <a:gd name="connsiteX95" fmla="*/ 62214 w 1890852"/>
              <a:gd name="connsiteY95" fmla="*/ 1154286 h 2011680"/>
              <a:gd name="connsiteX96" fmla="*/ 115087 w 1890852"/>
              <a:gd name="connsiteY96" fmla="*/ 1140407 h 2011680"/>
              <a:gd name="connsiteX97" fmla="*/ 107913 w 1890852"/>
              <a:gd name="connsiteY97" fmla="*/ 1131625 h 2011680"/>
              <a:gd name="connsiteX98" fmla="*/ 74435 w 1890852"/>
              <a:gd name="connsiteY98" fmla="*/ 962176 h 2011680"/>
              <a:gd name="connsiteX99" fmla="*/ 77198 w 1890852"/>
              <a:gd name="connsiteY99" fmla="*/ 952852 h 2011680"/>
              <a:gd name="connsiteX100" fmla="*/ 75128 w 1890852"/>
              <a:gd name="connsiteY100" fmla="*/ 951675 h 2011680"/>
              <a:gd name="connsiteX101" fmla="*/ 62215 w 1890852"/>
              <a:gd name="connsiteY101" fmla="*/ 933205 h 2011680"/>
              <a:gd name="connsiteX102" fmla="*/ 85128 w 1890852"/>
              <a:gd name="connsiteY102" fmla="*/ 926094 h 2011680"/>
              <a:gd name="connsiteX103" fmla="*/ 86990 w 1890852"/>
              <a:gd name="connsiteY103" fmla="*/ 919814 h 2011680"/>
              <a:gd name="connsiteX104" fmla="*/ 137207 w 1890852"/>
              <a:gd name="connsiteY104" fmla="*/ 844190 h 2011680"/>
              <a:gd name="connsiteX105" fmla="*/ 485243 w 1890852"/>
              <a:gd name="connsiteY105" fmla="*/ 496154 h 2011680"/>
              <a:gd name="connsiteX106" fmla="*/ 484378 w 1890852"/>
              <a:gd name="connsiteY106" fmla="*/ 493265 h 2011680"/>
              <a:gd name="connsiteX107" fmla="*/ 297738 w 1890852"/>
              <a:gd name="connsiteY107" fmla="*/ 262186 h 2011680"/>
              <a:gd name="connsiteX108" fmla="*/ 282184 w 1890852"/>
              <a:gd name="connsiteY108" fmla="*/ 222190 h 2011680"/>
              <a:gd name="connsiteX109" fmla="*/ 268852 w 1890852"/>
              <a:gd name="connsiteY109" fmla="*/ 179975 h 2011680"/>
              <a:gd name="connsiteX110" fmla="*/ 386614 w 1890852"/>
              <a:gd name="connsiteY110" fmla="*/ 262186 h 2011680"/>
              <a:gd name="connsiteX111" fmla="*/ 497710 w 1890852"/>
              <a:gd name="connsiteY111" fmla="*/ 393279 h 2011680"/>
              <a:gd name="connsiteX112" fmla="*/ 519929 w 1890852"/>
              <a:gd name="connsiteY112" fmla="*/ 446466 h 2011680"/>
              <a:gd name="connsiteX113" fmla="*/ 525324 w 1890852"/>
              <a:gd name="connsiteY113" fmla="*/ 456074 h 2011680"/>
              <a:gd name="connsiteX114" fmla="*/ 705476 w 1890852"/>
              <a:gd name="connsiteY114" fmla="*/ 275921 h 2011680"/>
              <a:gd name="connsiteX115" fmla="*/ 692545 w 1890852"/>
              <a:gd name="connsiteY115" fmla="*/ 276351 h 2011680"/>
              <a:gd name="connsiteX116" fmla="*/ 635470 w 1890852"/>
              <a:gd name="connsiteY116" fmla="*/ 222191 h 2011680"/>
              <a:gd name="connsiteX117" fmla="*/ 622138 w 1890852"/>
              <a:gd name="connsiteY117" fmla="*/ 104429 h 2011680"/>
              <a:gd name="connsiteX118" fmla="*/ 668797 w 1890852"/>
              <a:gd name="connsiteY118" fmla="*/ 155533 h 2011680"/>
              <a:gd name="connsiteX119" fmla="*/ 711014 w 1890852"/>
              <a:gd name="connsiteY119" fmla="*/ 213304 h 2011680"/>
              <a:gd name="connsiteX120" fmla="*/ 702126 w 1890852"/>
              <a:gd name="connsiteY120" fmla="*/ 113317 h 2011680"/>
              <a:gd name="connsiteX121" fmla="*/ 668797 w 1890852"/>
              <a:gd name="connsiteY121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890852" h="2011680">
                <a:moveTo>
                  <a:pt x="668797" y="0"/>
                </a:moveTo>
                <a:cubicBezTo>
                  <a:pt x="695460" y="20737"/>
                  <a:pt x="718420" y="56288"/>
                  <a:pt x="737677" y="106652"/>
                </a:cubicBezTo>
                <a:cubicBezTo>
                  <a:pt x="753971" y="149609"/>
                  <a:pt x="766192" y="181826"/>
                  <a:pt x="774339" y="203305"/>
                </a:cubicBezTo>
                <a:lnTo>
                  <a:pt x="775371" y="206026"/>
                </a:lnTo>
                <a:lnTo>
                  <a:pt x="783778" y="197619"/>
                </a:lnTo>
                <a:cubicBezTo>
                  <a:pt x="873054" y="108343"/>
                  <a:pt x="1017799" y="108343"/>
                  <a:pt x="1107074" y="197619"/>
                </a:cubicBezTo>
                <a:lnTo>
                  <a:pt x="1255392" y="345937"/>
                </a:lnTo>
                <a:lnTo>
                  <a:pt x="1265799" y="319122"/>
                </a:lnTo>
                <a:cubicBezTo>
                  <a:pt x="1271077" y="304125"/>
                  <a:pt x="1276492" y="287367"/>
                  <a:pt x="1282047" y="268852"/>
                </a:cubicBezTo>
                <a:cubicBezTo>
                  <a:pt x="1299823" y="205156"/>
                  <a:pt x="1325744" y="165902"/>
                  <a:pt x="1359814" y="151090"/>
                </a:cubicBezTo>
                <a:cubicBezTo>
                  <a:pt x="1383515" y="183678"/>
                  <a:pt x="1370924" y="233301"/>
                  <a:pt x="1322041" y="299959"/>
                </a:cubicBezTo>
                <a:cubicBezTo>
                  <a:pt x="1299823" y="329584"/>
                  <a:pt x="1287972" y="350322"/>
                  <a:pt x="1286492" y="362171"/>
                </a:cubicBezTo>
                <a:lnTo>
                  <a:pt x="1289464" y="380009"/>
                </a:lnTo>
                <a:lnTo>
                  <a:pt x="1313002" y="403546"/>
                </a:lnTo>
                <a:lnTo>
                  <a:pt x="1317598" y="406611"/>
                </a:lnTo>
                <a:cubicBezTo>
                  <a:pt x="1345741" y="416979"/>
                  <a:pt x="1369442" y="407351"/>
                  <a:pt x="1388700" y="377726"/>
                </a:cubicBezTo>
                <a:cubicBezTo>
                  <a:pt x="1409438" y="348100"/>
                  <a:pt x="1430175" y="336990"/>
                  <a:pt x="1450913" y="344397"/>
                </a:cubicBezTo>
                <a:cubicBezTo>
                  <a:pt x="1447951" y="354765"/>
                  <a:pt x="1442025" y="373281"/>
                  <a:pt x="1433137" y="399945"/>
                </a:cubicBezTo>
                <a:cubicBezTo>
                  <a:pt x="1425731" y="425126"/>
                  <a:pt x="1420547" y="444383"/>
                  <a:pt x="1417584" y="457715"/>
                </a:cubicBezTo>
                <a:lnTo>
                  <a:pt x="1419143" y="509688"/>
                </a:lnTo>
                <a:lnTo>
                  <a:pt x="1455791" y="546335"/>
                </a:lnTo>
                <a:lnTo>
                  <a:pt x="1493129" y="544370"/>
                </a:lnTo>
                <a:cubicBezTo>
                  <a:pt x="1510905" y="536962"/>
                  <a:pt x="1526459" y="534741"/>
                  <a:pt x="1539789" y="537704"/>
                </a:cubicBezTo>
                <a:cubicBezTo>
                  <a:pt x="1544233" y="553998"/>
                  <a:pt x="1542011" y="572514"/>
                  <a:pt x="1533124" y="593252"/>
                </a:cubicBezTo>
                <a:lnTo>
                  <a:pt x="1522985" y="613529"/>
                </a:lnTo>
                <a:lnTo>
                  <a:pt x="1656496" y="747040"/>
                </a:lnTo>
                <a:lnTo>
                  <a:pt x="1747122" y="726845"/>
                </a:lnTo>
                <a:cubicBezTo>
                  <a:pt x="1832944" y="708514"/>
                  <a:pt x="1880854" y="701015"/>
                  <a:pt x="1890852" y="704348"/>
                </a:cubicBezTo>
                <a:cubicBezTo>
                  <a:pt x="1890852" y="702866"/>
                  <a:pt x="1875299" y="728048"/>
                  <a:pt x="1844192" y="779893"/>
                </a:cubicBezTo>
                <a:cubicBezTo>
                  <a:pt x="1798273" y="763599"/>
                  <a:pt x="1747910" y="758414"/>
                  <a:pt x="1693103" y="764339"/>
                </a:cubicBezTo>
                <a:lnTo>
                  <a:pt x="1677489" y="768034"/>
                </a:lnTo>
                <a:lnTo>
                  <a:pt x="1753646" y="844190"/>
                </a:lnTo>
                <a:cubicBezTo>
                  <a:pt x="1831762" y="922307"/>
                  <a:pt x="1841527" y="1042892"/>
                  <a:pt x="1782940" y="1131625"/>
                </a:cubicBezTo>
                <a:lnTo>
                  <a:pt x="1781635" y="1133221"/>
                </a:lnTo>
                <a:lnTo>
                  <a:pt x="1781980" y="1139844"/>
                </a:lnTo>
                <a:lnTo>
                  <a:pt x="1776858" y="1139070"/>
                </a:lnTo>
                <a:lnTo>
                  <a:pt x="1753646" y="1167487"/>
                </a:lnTo>
                <a:lnTo>
                  <a:pt x="1584019" y="1337114"/>
                </a:lnTo>
                <a:lnTo>
                  <a:pt x="1591172" y="1349538"/>
                </a:lnTo>
                <a:cubicBezTo>
                  <a:pt x="1602837" y="1375645"/>
                  <a:pt x="1602004" y="1397586"/>
                  <a:pt x="1588673" y="1415362"/>
                </a:cubicBezTo>
                <a:cubicBezTo>
                  <a:pt x="1571638" y="1400549"/>
                  <a:pt x="1556130" y="1389162"/>
                  <a:pt x="1542150" y="1381200"/>
                </a:cubicBezTo>
                <a:lnTo>
                  <a:pt x="1540525" y="1380607"/>
                </a:lnTo>
                <a:lnTo>
                  <a:pt x="1472515" y="1448618"/>
                </a:lnTo>
                <a:lnTo>
                  <a:pt x="1480908" y="1474797"/>
                </a:lnTo>
                <a:cubicBezTo>
                  <a:pt x="1492018" y="1502572"/>
                  <a:pt x="1506461" y="1533864"/>
                  <a:pt x="1524236" y="1568674"/>
                </a:cubicBezTo>
                <a:cubicBezTo>
                  <a:pt x="1553862" y="1629406"/>
                  <a:pt x="1570156" y="1681992"/>
                  <a:pt x="1573118" y="1726430"/>
                </a:cubicBezTo>
                <a:cubicBezTo>
                  <a:pt x="1549418" y="1732356"/>
                  <a:pt x="1533124" y="1724208"/>
                  <a:pt x="1524236" y="1701989"/>
                </a:cubicBezTo>
                <a:cubicBezTo>
                  <a:pt x="1521274" y="1694582"/>
                  <a:pt x="1519052" y="1684213"/>
                  <a:pt x="1517570" y="1670882"/>
                </a:cubicBezTo>
                <a:cubicBezTo>
                  <a:pt x="1516089" y="1657551"/>
                  <a:pt x="1513867" y="1648663"/>
                  <a:pt x="1510905" y="1644220"/>
                </a:cubicBezTo>
                <a:cubicBezTo>
                  <a:pt x="1489797" y="1582006"/>
                  <a:pt x="1465356" y="1535206"/>
                  <a:pt x="1437582" y="1503822"/>
                </a:cubicBezTo>
                <a:lnTo>
                  <a:pt x="1426961" y="1494171"/>
                </a:lnTo>
                <a:lnTo>
                  <a:pt x="1355145" y="1565988"/>
                </a:lnTo>
                <a:lnTo>
                  <a:pt x="1372590" y="1605336"/>
                </a:lnTo>
                <a:cubicBezTo>
                  <a:pt x="1386293" y="1626074"/>
                  <a:pt x="1404993" y="1647923"/>
                  <a:pt x="1428694" y="1670882"/>
                </a:cubicBezTo>
                <a:cubicBezTo>
                  <a:pt x="1474614" y="1716802"/>
                  <a:pt x="1499795" y="1760500"/>
                  <a:pt x="1504239" y="1801975"/>
                </a:cubicBezTo>
                <a:cubicBezTo>
                  <a:pt x="1473132" y="1803457"/>
                  <a:pt x="1448692" y="1787904"/>
                  <a:pt x="1430916" y="1755315"/>
                </a:cubicBezTo>
                <a:cubicBezTo>
                  <a:pt x="1407216" y="1713840"/>
                  <a:pt x="1390181" y="1690138"/>
                  <a:pt x="1379812" y="1684214"/>
                </a:cubicBezTo>
                <a:cubicBezTo>
                  <a:pt x="1370924" y="1683473"/>
                  <a:pt x="1358518" y="1678289"/>
                  <a:pt x="1342595" y="1668660"/>
                </a:cubicBezTo>
                <a:lnTo>
                  <a:pt x="1290313" y="1630819"/>
                </a:lnTo>
                <a:lnTo>
                  <a:pt x="1225563" y="1695570"/>
                </a:lnTo>
                <a:lnTo>
                  <a:pt x="1248719" y="1735318"/>
                </a:lnTo>
                <a:cubicBezTo>
                  <a:pt x="1279825" y="1785682"/>
                  <a:pt x="1296119" y="1828639"/>
                  <a:pt x="1297600" y="1864189"/>
                </a:cubicBezTo>
                <a:cubicBezTo>
                  <a:pt x="1263531" y="1861227"/>
                  <a:pt x="1238350" y="1836785"/>
                  <a:pt x="1222056" y="1790866"/>
                </a:cubicBezTo>
                <a:cubicBezTo>
                  <a:pt x="1212427" y="1764943"/>
                  <a:pt x="1202984" y="1744206"/>
                  <a:pt x="1193726" y="1728652"/>
                </a:cubicBezTo>
                <a:lnTo>
                  <a:pt x="1193144" y="1727988"/>
                </a:lnTo>
                <a:lnTo>
                  <a:pt x="1107074" y="1814058"/>
                </a:lnTo>
                <a:lnTo>
                  <a:pt x="1089857" y="1828122"/>
                </a:lnTo>
                <a:lnTo>
                  <a:pt x="1097628" y="1877520"/>
                </a:lnTo>
                <a:cubicBezTo>
                  <a:pt x="1090222" y="1879002"/>
                  <a:pt x="1085778" y="1874558"/>
                  <a:pt x="1084296" y="1864189"/>
                </a:cubicBezTo>
                <a:cubicBezTo>
                  <a:pt x="1074297" y="1895852"/>
                  <a:pt x="1064820" y="1941574"/>
                  <a:pt x="1055863" y="2001358"/>
                </a:cubicBezTo>
                <a:lnTo>
                  <a:pt x="1054457" y="2011680"/>
                </a:lnTo>
                <a:lnTo>
                  <a:pt x="916961" y="2011680"/>
                </a:lnTo>
                <a:lnTo>
                  <a:pt x="910986" y="1961399"/>
                </a:lnTo>
                <a:cubicBezTo>
                  <a:pt x="908024" y="1941401"/>
                  <a:pt x="904321" y="1920107"/>
                  <a:pt x="899877" y="1897519"/>
                </a:cubicBezTo>
                <a:lnTo>
                  <a:pt x="895577" y="1874997"/>
                </a:lnTo>
                <a:lnTo>
                  <a:pt x="859402" y="1864275"/>
                </a:lnTo>
                <a:cubicBezTo>
                  <a:pt x="831883" y="1853117"/>
                  <a:pt x="806097" y="1836377"/>
                  <a:pt x="783778" y="1814058"/>
                </a:cubicBezTo>
                <a:lnTo>
                  <a:pt x="675311" y="1705591"/>
                </a:lnTo>
                <a:lnTo>
                  <a:pt x="659910" y="1741983"/>
                </a:lnTo>
                <a:cubicBezTo>
                  <a:pt x="636210" y="1795309"/>
                  <a:pt x="611768" y="1833824"/>
                  <a:pt x="586587" y="1857523"/>
                </a:cubicBezTo>
                <a:cubicBezTo>
                  <a:pt x="580661" y="1901962"/>
                  <a:pt x="575477" y="1930106"/>
                  <a:pt x="571033" y="1941956"/>
                </a:cubicBezTo>
                <a:cubicBezTo>
                  <a:pt x="560665" y="1968619"/>
                  <a:pt x="542889" y="1984173"/>
                  <a:pt x="517707" y="1988617"/>
                </a:cubicBezTo>
                <a:cubicBezTo>
                  <a:pt x="508819" y="1939734"/>
                  <a:pt x="538445" y="1863449"/>
                  <a:pt x="606584" y="1759759"/>
                </a:cubicBezTo>
                <a:cubicBezTo>
                  <a:pt x="609547" y="1774572"/>
                  <a:pt x="607325" y="1786422"/>
                  <a:pt x="599918" y="1795309"/>
                </a:cubicBezTo>
                <a:cubicBezTo>
                  <a:pt x="608806" y="1787904"/>
                  <a:pt x="624359" y="1753093"/>
                  <a:pt x="646578" y="1690879"/>
                </a:cubicBezTo>
                <a:lnTo>
                  <a:pt x="650242" y="1680522"/>
                </a:lnTo>
                <a:lnTo>
                  <a:pt x="484870" y="1515150"/>
                </a:lnTo>
                <a:lnTo>
                  <a:pt x="453827" y="1523680"/>
                </a:lnTo>
                <a:cubicBezTo>
                  <a:pt x="421609" y="1528494"/>
                  <a:pt x="390318" y="1524977"/>
                  <a:pt x="359951" y="1513126"/>
                </a:cubicBezTo>
                <a:cubicBezTo>
                  <a:pt x="354767" y="1493869"/>
                  <a:pt x="353655" y="1474057"/>
                  <a:pt x="356618" y="1453690"/>
                </a:cubicBezTo>
                <a:lnTo>
                  <a:pt x="373426" y="1403706"/>
                </a:lnTo>
                <a:lnTo>
                  <a:pt x="137207" y="1167487"/>
                </a:lnTo>
                <a:lnTo>
                  <a:pt x="130852" y="1159706"/>
                </a:lnTo>
                <a:lnTo>
                  <a:pt x="108875" y="1164285"/>
                </a:lnTo>
                <a:cubicBezTo>
                  <a:pt x="59992" y="1176135"/>
                  <a:pt x="23701" y="1181320"/>
                  <a:pt x="0" y="1179838"/>
                </a:cubicBezTo>
                <a:cubicBezTo>
                  <a:pt x="16294" y="1170951"/>
                  <a:pt x="37032" y="1162433"/>
                  <a:pt x="62214" y="1154286"/>
                </a:cubicBezTo>
                <a:lnTo>
                  <a:pt x="115087" y="1140407"/>
                </a:lnTo>
                <a:lnTo>
                  <a:pt x="107913" y="1131625"/>
                </a:lnTo>
                <a:cubicBezTo>
                  <a:pt x="74435" y="1080921"/>
                  <a:pt x="63275" y="1019815"/>
                  <a:pt x="74435" y="962176"/>
                </a:cubicBezTo>
                <a:lnTo>
                  <a:pt x="77198" y="952852"/>
                </a:lnTo>
                <a:lnTo>
                  <a:pt x="75128" y="951675"/>
                </a:lnTo>
                <a:cubicBezTo>
                  <a:pt x="69112" y="946398"/>
                  <a:pt x="64806" y="940241"/>
                  <a:pt x="62215" y="933205"/>
                </a:cubicBezTo>
                <a:lnTo>
                  <a:pt x="85128" y="926094"/>
                </a:lnTo>
                <a:lnTo>
                  <a:pt x="86990" y="919814"/>
                </a:lnTo>
                <a:cubicBezTo>
                  <a:pt x="98149" y="892295"/>
                  <a:pt x="114888" y="866510"/>
                  <a:pt x="137207" y="844190"/>
                </a:cubicBezTo>
                <a:lnTo>
                  <a:pt x="485243" y="496154"/>
                </a:lnTo>
                <a:lnTo>
                  <a:pt x="484378" y="493265"/>
                </a:lnTo>
                <a:cubicBezTo>
                  <a:pt x="431052" y="359949"/>
                  <a:pt x="368839" y="282924"/>
                  <a:pt x="297738" y="262186"/>
                </a:cubicBezTo>
                <a:cubicBezTo>
                  <a:pt x="296256" y="251817"/>
                  <a:pt x="291071" y="238485"/>
                  <a:pt x="282184" y="222190"/>
                </a:cubicBezTo>
                <a:cubicBezTo>
                  <a:pt x="271814" y="208859"/>
                  <a:pt x="267370" y="194787"/>
                  <a:pt x="268852" y="179975"/>
                </a:cubicBezTo>
                <a:cubicBezTo>
                  <a:pt x="308847" y="171087"/>
                  <a:pt x="348101" y="198491"/>
                  <a:pt x="386614" y="262186"/>
                </a:cubicBezTo>
                <a:cubicBezTo>
                  <a:pt x="432533" y="339212"/>
                  <a:pt x="469566" y="382910"/>
                  <a:pt x="497710" y="393279"/>
                </a:cubicBezTo>
                <a:cubicBezTo>
                  <a:pt x="505117" y="413276"/>
                  <a:pt x="512523" y="431005"/>
                  <a:pt x="519929" y="446466"/>
                </a:cubicBezTo>
                <a:lnTo>
                  <a:pt x="525324" y="456074"/>
                </a:lnTo>
                <a:lnTo>
                  <a:pt x="705476" y="275921"/>
                </a:lnTo>
                <a:lnTo>
                  <a:pt x="692545" y="276351"/>
                </a:lnTo>
                <a:cubicBezTo>
                  <a:pt x="668937" y="272462"/>
                  <a:pt x="649912" y="254409"/>
                  <a:pt x="635470" y="222191"/>
                </a:cubicBezTo>
                <a:cubicBezTo>
                  <a:pt x="620656" y="185159"/>
                  <a:pt x="616212" y="145905"/>
                  <a:pt x="622138" y="104429"/>
                </a:cubicBezTo>
                <a:cubicBezTo>
                  <a:pt x="644357" y="104429"/>
                  <a:pt x="659911" y="121464"/>
                  <a:pt x="668797" y="155533"/>
                </a:cubicBezTo>
                <a:cubicBezTo>
                  <a:pt x="679167" y="191085"/>
                  <a:pt x="693238" y="210341"/>
                  <a:pt x="711014" y="213304"/>
                </a:cubicBezTo>
                <a:cubicBezTo>
                  <a:pt x="728789" y="188121"/>
                  <a:pt x="725826" y="154792"/>
                  <a:pt x="702126" y="113317"/>
                </a:cubicBezTo>
                <a:cubicBezTo>
                  <a:pt x="675463" y="64435"/>
                  <a:pt x="664354" y="26662"/>
                  <a:pt x="6687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1999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83876" y="0"/>
            <a:ext cx="9308123" cy="51628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81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0" y="0"/>
            <a:ext cx="5499100" cy="6388100"/>
          </a:xfrm>
          <a:custGeom>
            <a:avLst/>
            <a:gdLst>
              <a:gd name="connsiteX0" fmla="*/ 2058976 w 4614205"/>
              <a:gd name="connsiteY0" fmla="*/ 5546492 h 5978771"/>
              <a:gd name="connsiteX1" fmla="*/ 2095827 w 4614205"/>
              <a:gd name="connsiteY1" fmla="*/ 5580057 h 5978771"/>
              <a:gd name="connsiteX2" fmla="*/ 2063584 w 4614205"/>
              <a:gd name="connsiteY2" fmla="*/ 5626206 h 5978771"/>
              <a:gd name="connsiteX3" fmla="*/ 2017521 w 4614205"/>
              <a:gd name="connsiteY3" fmla="*/ 5584252 h 5978771"/>
              <a:gd name="connsiteX4" fmla="*/ 2058976 w 4614205"/>
              <a:gd name="connsiteY4" fmla="*/ 5546492 h 5978771"/>
              <a:gd name="connsiteX5" fmla="*/ 1240224 w 4614205"/>
              <a:gd name="connsiteY5" fmla="*/ 5384440 h 5978771"/>
              <a:gd name="connsiteX6" fmla="*/ 1257496 w 4614205"/>
              <a:gd name="connsiteY6" fmla="*/ 5387061 h 5978771"/>
              <a:gd name="connsiteX7" fmla="*/ 1257496 w 4614205"/>
              <a:gd name="connsiteY7" fmla="*/ 5424823 h 5978771"/>
              <a:gd name="connsiteX8" fmla="*/ 1257496 w 4614205"/>
              <a:gd name="connsiteY8" fmla="*/ 5462582 h 5978771"/>
              <a:gd name="connsiteX9" fmla="*/ 1206827 w 4614205"/>
              <a:gd name="connsiteY9" fmla="*/ 5496147 h 5978771"/>
              <a:gd name="connsiteX10" fmla="*/ 1202222 w 4614205"/>
              <a:gd name="connsiteY10" fmla="*/ 5420626 h 5978771"/>
              <a:gd name="connsiteX11" fmla="*/ 1240224 w 4614205"/>
              <a:gd name="connsiteY11" fmla="*/ 5384440 h 5978771"/>
              <a:gd name="connsiteX12" fmla="*/ 1191857 w 4614205"/>
              <a:gd name="connsiteY12" fmla="*/ 5138478 h 5978771"/>
              <a:gd name="connsiteX13" fmla="*/ 1206827 w 4614205"/>
              <a:gd name="connsiteY13" fmla="*/ 5143721 h 5978771"/>
              <a:gd name="connsiteX14" fmla="*/ 1193009 w 4614205"/>
              <a:gd name="connsiteY14" fmla="*/ 5177286 h 5978771"/>
              <a:gd name="connsiteX15" fmla="*/ 1174585 w 4614205"/>
              <a:gd name="connsiteY15" fmla="*/ 5139526 h 5978771"/>
              <a:gd name="connsiteX16" fmla="*/ 1191857 w 4614205"/>
              <a:gd name="connsiteY16" fmla="*/ 5138478 h 5978771"/>
              <a:gd name="connsiteX17" fmla="*/ 1119945 w 4614205"/>
              <a:gd name="connsiteY17" fmla="*/ 3855837 h 5978771"/>
              <a:gd name="connsiteX18" fmla="*/ 1122478 w 4614205"/>
              <a:gd name="connsiteY18" fmla="*/ 3857528 h 5978771"/>
              <a:gd name="connsiteX19" fmla="*/ 1119311 w 4614205"/>
              <a:gd name="connsiteY19" fmla="*/ 3859887 h 5978771"/>
              <a:gd name="connsiteX20" fmla="*/ 1100885 w 4614205"/>
              <a:gd name="connsiteY20" fmla="*/ 3826325 h 5978771"/>
              <a:gd name="connsiteX21" fmla="*/ 1128522 w 4614205"/>
              <a:gd name="connsiteY21" fmla="*/ 3834715 h 5978771"/>
              <a:gd name="connsiteX22" fmla="*/ 1121614 w 4614205"/>
              <a:gd name="connsiteY22" fmla="*/ 3845206 h 5978771"/>
              <a:gd name="connsiteX23" fmla="*/ 1119945 w 4614205"/>
              <a:gd name="connsiteY23" fmla="*/ 3855837 h 5978771"/>
              <a:gd name="connsiteX24" fmla="*/ 1118160 w 4614205"/>
              <a:gd name="connsiteY24" fmla="*/ 3854644 h 5978771"/>
              <a:gd name="connsiteX25" fmla="*/ 1087066 w 4614205"/>
              <a:gd name="connsiteY25" fmla="*/ 3847301 h 5978771"/>
              <a:gd name="connsiteX26" fmla="*/ 1100885 w 4614205"/>
              <a:gd name="connsiteY26" fmla="*/ 3826325 h 5978771"/>
              <a:gd name="connsiteX27" fmla="*/ 2545714 w 4614205"/>
              <a:gd name="connsiteY27" fmla="*/ 3732430 h 5978771"/>
              <a:gd name="connsiteX28" fmla="*/ 2509251 w 4614205"/>
              <a:gd name="connsiteY28" fmla="*/ 3750882 h 5978771"/>
              <a:gd name="connsiteX29" fmla="*/ 2544858 w 4614205"/>
              <a:gd name="connsiteY29" fmla="*/ 3759839 h 5978771"/>
              <a:gd name="connsiteX30" fmla="*/ 3450052 w 4614205"/>
              <a:gd name="connsiteY30" fmla="*/ 3608156 h 5978771"/>
              <a:gd name="connsiteX31" fmla="*/ 3505329 w 4614205"/>
              <a:gd name="connsiteY31" fmla="*/ 3683677 h 5978771"/>
              <a:gd name="connsiteX32" fmla="*/ 3450052 w 4614205"/>
              <a:gd name="connsiteY32" fmla="*/ 3708850 h 5978771"/>
              <a:gd name="connsiteX33" fmla="*/ 3394778 w 4614205"/>
              <a:gd name="connsiteY33" fmla="*/ 3683677 h 5978771"/>
              <a:gd name="connsiteX34" fmla="*/ 3450052 w 4614205"/>
              <a:gd name="connsiteY34" fmla="*/ 3608156 h 5978771"/>
              <a:gd name="connsiteX35" fmla="*/ 1302401 w 4614205"/>
              <a:gd name="connsiteY35" fmla="*/ 3066983 h 5978771"/>
              <a:gd name="connsiteX36" fmla="*/ 1293195 w 4614205"/>
              <a:gd name="connsiteY36" fmla="*/ 3112298 h 5978771"/>
              <a:gd name="connsiteX37" fmla="*/ 1291680 w 4614205"/>
              <a:gd name="connsiteY37" fmla="*/ 3117516 h 5978771"/>
              <a:gd name="connsiteX38" fmla="*/ 1294775 w 4614205"/>
              <a:gd name="connsiteY38" fmla="*/ 3115287 h 5978771"/>
              <a:gd name="connsiteX39" fmla="*/ 1351043 w 4614205"/>
              <a:gd name="connsiteY39" fmla="*/ 3102531 h 5978771"/>
              <a:gd name="connsiteX40" fmla="*/ 1308256 w 4614205"/>
              <a:gd name="connsiteY40" fmla="*/ 3073640 h 5978771"/>
              <a:gd name="connsiteX41" fmla="*/ 3729512 w 4614205"/>
              <a:gd name="connsiteY41" fmla="*/ 2458286 h 5978771"/>
              <a:gd name="connsiteX42" fmla="*/ 3726427 w 4614205"/>
              <a:gd name="connsiteY42" fmla="*/ 2492146 h 5978771"/>
              <a:gd name="connsiteX43" fmla="*/ 3725576 w 4614205"/>
              <a:gd name="connsiteY43" fmla="*/ 2504775 h 5978771"/>
              <a:gd name="connsiteX44" fmla="*/ 3737209 w 4614205"/>
              <a:gd name="connsiteY44" fmla="*/ 2491888 h 5978771"/>
              <a:gd name="connsiteX45" fmla="*/ 3737209 w 4614205"/>
              <a:gd name="connsiteY45" fmla="*/ 2460371 h 5978771"/>
              <a:gd name="connsiteX46" fmla="*/ 832658 w 4614205"/>
              <a:gd name="connsiteY46" fmla="*/ 2278601 h 5978771"/>
              <a:gd name="connsiteX47" fmla="*/ 830577 w 4614205"/>
              <a:gd name="connsiteY47" fmla="*/ 2317808 h 5978771"/>
              <a:gd name="connsiteX48" fmla="*/ 831726 w 4614205"/>
              <a:gd name="connsiteY48" fmla="*/ 2317981 h 5978771"/>
              <a:gd name="connsiteX49" fmla="*/ 919647 w 4614205"/>
              <a:gd name="connsiteY49" fmla="*/ 2331114 h 5978771"/>
              <a:gd name="connsiteX50" fmla="*/ 844620 w 4614205"/>
              <a:gd name="connsiteY50" fmla="*/ 2286088 h 5978771"/>
              <a:gd name="connsiteX51" fmla="*/ 3836975 w 4614205"/>
              <a:gd name="connsiteY51" fmla="*/ 2143917 h 5978771"/>
              <a:gd name="connsiteX52" fmla="*/ 3754064 w 4614205"/>
              <a:gd name="connsiteY52" fmla="*/ 2185874 h 5978771"/>
              <a:gd name="connsiteX53" fmla="*/ 3744563 w 4614205"/>
              <a:gd name="connsiteY53" fmla="*/ 2261392 h 5978771"/>
              <a:gd name="connsiteX54" fmla="*/ 3742386 w 4614205"/>
              <a:gd name="connsiteY54" fmla="*/ 2286775 h 5978771"/>
              <a:gd name="connsiteX55" fmla="*/ 3756550 w 4614205"/>
              <a:gd name="connsiteY55" fmla="*/ 2296219 h 5978771"/>
              <a:gd name="connsiteX56" fmla="*/ 3798754 w 4614205"/>
              <a:gd name="connsiteY56" fmla="*/ 2322109 h 5978771"/>
              <a:gd name="connsiteX57" fmla="*/ 3812821 w 4614205"/>
              <a:gd name="connsiteY57" fmla="*/ 2424163 h 5978771"/>
              <a:gd name="connsiteX58" fmla="*/ 3852766 w 4614205"/>
              <a:gd name="connsiteY58" fmla="*/ 2418147 h 5978771"/>
              <a:gd name="connsiteX59" fmla="*/ 3854104 w 4614205"/>
              <a:gd name="connsiteY59" fmla="*/ 2367919 h 5978771"/>
              <a:gd name="connsiteX60" fmla="*/ 3855399 w 4614205"/>
              <a:gd name="connsiteY60" fmla="*/ 2320130 h 5978771"/>
              <a:gd name="connsiteX61" fmla="*/ 3836975 w 4614205"/>
              <a:gd name="connsiteY61" fmla="*/ 2143917 h 5978771"/>
              <a:gd name="connsiteX62" fmla="*/ 4173229 w 4614205"/>
              <a:gd name="connsiteY62" fmla="*/ 2085179 h 5978771"/>
              <a:gd name="connsiteX63" fmla="*/ 4196259 w 4614205"/>
              <a:gd name="connsiteY63" fmla="*/ 2085179 h 5978771"/>
              <a:gd name="connsiteX64" fmla="*/ 4214685 w 4614205"/>
              <a:gd name="connsiteY64" fmla="*/ 2143917 h 5978771"/>
              <a:gd name="connsiteX65" fmla="*/ 4237717 w 4614205"/>
              <a:gd name="connsiteY65" fmla="*/ 2194263 h 5978771"/>
              <a:gd name="connsiteX66" fmla="*/ 4173229 w 4614205"/>
              <a:gd name="connsiteY66" fmla="*/ 2156504 h 5978771"/>
              <a:gd name="connsiteX67" fmla="*/ 4173229 w 4614205"/>
              <a:gd name="connsiteY67" fmla="*/ 2085179 h 5978771"/>
              <a:gd name="connsiteX68" fmla="*/ 4094924 w 4614205"/>
              <a:gd name="connsiteY68" fmla="*/ 1644649 h 5978771"/>
              <a:gd name="connsiteX69" fmla="*/ 4108742 w 4614205"/>
              <a:gd name="connsiteY69" fmla="*/ 1707581 h 5978771"/>
              <a:gd name="connsiteX70" fmla="*/ 4094924 w 4614205"/>
              <a:gd name="connsiteY70" fmla="*/ 1644649 h 5978771"/>
              <a:gd name="connsiteX71" fmla="*/ 257949 w 4614205"/>
              <a:gd name="connsiteY71" fmla="*/ 1564933 h 5978771"/>
              <a:gd name="connsiteX72" fmla="*/ 0 w 4614205"/>
              <a:gd name="connsiteY72" fmla="*/ 1699191 h 5978771"/>
              <a:gd name="connsiteX73" fmla="*/ 0 w 4614205"/>
              <a:gd name="connsiteY73" fmla="*/ 1627867 h 5978771"/>
              <a:gd name="connsiteX74" fmla="*/ 133580 w 4614205"/>
              <a:gd name="connsiteY74" fmla="*/ 1606889 h 5978771"/>
              <a:gd name="connsiteX75" fmla="*/ 257949 w 4614205"/>
              <a:gd name="connsiteY75" fmla="*/ 1564933 h 5978771"/>
              <a:gd name="connsiteX76" fmla="*/ 73700 w 4614205"/>
              <a:gd name="connsiteY76" fmla="*/ 1451655 h 5978771"/>
              <a:gd name="connsiteX77" fmla="*/ 0 w 4614205"/>
              <a:gd name="connsiteY77" fmla="*/ 1577522 h 5978771"/>
              <a:gd name="connsiteX78" fmla="*/ 0 w 4614205"/>
              <a:gd name="connsiteY78" fmla="*/ 1527173 h 5978771"/>
              <a:gd name="connsiteX79" fmla="*/ 41456 w 4614205"/>
              <a:gd name="connsiteY79" fmla="*/ 1493609 h 5978771"/>
              <a:gd name="connsiteX80" fmla="*/ 73700 w 4614205"/>
              <a:gd name="connsiteY80" fmla="*/ 1451655 h 5978771"/>
              <a:gd name="connsiteX81" fmla="*/ 276373 w 4614205"/>
              <a:gd name="connsiteY81" fmla="*/ 1422285 h 5978771"/>
              <a:gd name="connsiteX82" fmla="*/ 290191 w 4614205"/>
              <a:gd name="connsiteY82" fmla="*/ 1451655 h 5978771"/>
              <a:gd name="connsiteX83" fmla="*/ 304010 w 4614205"/>
              <a:gd name="connsiteY83" fmla="*/ 1497806 h 5978771"/>
              <a:gd name="connsiteX84" fmla="*/ 262554 w 4614205"/>
              <a:gd name="connsiteY84" fmla="*/ 1564933 h 5978771"/>
              <a:gd name="connsiteX85" fmla="*/ 267162 w 4614205"/>
              <a:gd name="connsiteY85" fmla="*/ 1497806 h 5978771"/>
              <a:gd name="connsiteX86" fmla="*/ 276373 w 4614205"/>
              <a:gd name="connsiteY86" fmla="*/ 1422285 h 5978771"/>
              <a:gd name="connsiteX87" fmla="*/ 4573968 w 4614205"/>
              <a:gd name="connsiteY87" fmla="*/ 1380330 h 5978771"/>
              <a:gd name="connsiteX88" fmla="*/ 4597000 w 4614205"/>
              <a:gd name="connsiteY88" fmla="*/ 1380330 h 5978771"/>
              <a:gd name="connsiteX89" fmla="*/ 4597000 w 4614205"/>
              <a:gd name="connsiteY89" fmla="*/ 1401309 h 5978771"/>
              <a:gd name="connsiteX90" fmla="*/ 4597000 w 4614205"/>
              <a:gd name="connsiteY90" fmla="*/ 1418090 h 5978771"/>
              <a:gd name="connsiteX91" fmla="*/ 4569363 w 4614205"/>
              <a:gd name="connsiteY91" fmla="*/ 1434871 h 5978771"/>
              <a:gd name="connsiteX92" fmla="*/ 4573968 w 4614205"/>
              <a:gd name="connsiteY92" fmla="*/ 1405503 h 5978771"/>
              <a:gd name="connsiteX93" fmla="*/ 4573968 w 4614205"/>
              <a:gd name="connsiteY93" fmla="*/ 1380330 h 5978771"/>
              <a:gd name="connsiteX94" fmla="*/ 4223896 w 4614205"/>
              <a:gd name="connsiteY94" fmla="*/ 1380330 h 5978771"/>
              <a:gd name="connsiteX95" fmla="*/ 4242322 w 4614205"/>
              <a:gd name="connsiteY95" fmla="*/ 1422285 h 5978771"/>
              <a:gd name="connsiteX96" fmla="*/ 4200866 w 4614205"/>
              <a:gd name="connsiteY96" fmla="*/ 1418090 h 5978771"/>
              <a:gd name="connsiteX97" fmla="*/ 4154803 w 4614205"/>
              <a:gd name="connsiteY97" fmla="*/ 1405503 h 5978771"/>
              <a:gd name="connsiteX98" fmla="*/ 4223896 w 4614205"/>
              <a:gd name="connsiteY98" fmla="*/ 1380330 h 5978771"/>
              <a:gd name="connsiteX99" fmla="*/ 82914 w 4614205"/>
              <a:gd name="connsiteY99" fmla="*/ 1241877 h 5978771"/>
              <a:gd name="connsiteX100" fmla="*/ 0 w 4614205"/>
              <a:gd name="connsiteY100" fmla="*/ 1262855 h 5978771"/>
              <a:gd name="connsiteX101" fmla="*/ 0 w 4614205"/>
              <a:gd name="connsiteY101" fmla="*/ 1250269 h 5978771"/>
              <a:gd name="connsiteX102" fmla="*/ 82914 w 4614205"/>
              <a:gd name="connsiteY102" fmla="*/ 1241877 h 5978771"/>
              <a:gd name="connsiteX103" fmla="*/ 309769 w 4614205"/>
              <a:gd name="connsiteY103" fmla="*/ 1172653 h 5978771"/>
              <a:gd name="connsiteX104" fmla="*/ 345468 w 4614205"/>
              <a:gd name="connsiteY104" fmla="*/ 1174750 h 5978771"/>
              <a:gd name="connsiteX105" fmla="*/ 101337 w 4614205"/>
              <a:gd name="connsiteY105" fmla="*/ 1237682 h 5978771"/>
              <a:gd name="connsiteX106" fmla="*/ 179643 w 4614205"/>
              <a:gd name="connsiteY106" fmla="*/ 1208315 h 5978771"/>
              <a:gd name="connsiteX107" fmla="*/ 257949 w 4614205"/>
              <a:gd name="connsiteY107" fmla="*/ 1191531 h 5978771"/>
              <a:gd name="connsiteX108" fmla="*/ 309769 w 4614205"/>
              <a:gd name="connsiteY108" fmla="*/ 1172653 h 5978771"/>
              <a:gd name="connsiteX109" fmla="*/ 690933 w 4614205"/>
              <a:gd name="connsiteY109" fmla="*/ 1019515 h 5978771"/>
              <a:gd name="connsiteX110" fmla="*/ 640264 w 4614205"/>
              <a:gd name="connsiteY110" fmla="*/ 1048883 h 5978771"/>
              <a:gd name="connsiteX111" fmla="*/ 598808 w 4614205"/>
              <a:gd name="connsiteY111" fmla="*/ 1086643 h 5978771"/>
              <a:gd name="connsiteX112" fmla="*/ 649477 w 4614205"/>
              <a:gd name="connsiteY112" fmla="*/ 1090839 h 5978771"/>
              <a:gd name="connsiteX113" fmla="*/ 671320 w 4614205"/>
              <a:gd name="connsiteY113" fmla="*/ 1078490 h 5978771"/>
              <a:gd name="connsiteX114" fmla="*/ 675815 w 4614205"/>
              <a:gd name="connsiteY114" fmla="*/ 1064427 h 5978771"/>
              <a:gd name="connsiteX115" fmla="*/ 698087 w 4614205"/>
              <a:gd name="connsiteY115" fmla="*/ 1050170 h 5978771"/>
              <a:gd name="connsiteX116" fmla="*/ 698971 w 4614205"/>
              <a:gd name="connsiteY116" fmla="*/ 1050157 h 5978771"/>
              <a:gd name="connsiteX117" fmla="*/ 697842 w 4614205"/>
              <a:gd name="connsiteY117" fmla="*/ 1035248 h 5978771"/>
              <a:gd name="connsiteX118" fmla="*/ 690933 w 4614205"/>
              <a:gd name="connsiteY118" fmla="*/ 1019515 h 5978771"/>
              <a:gd name="connsiteX119" fmla="*/ 4384610 w 4614205"/>
              <a:gd name="connsiteY119" fmla="*/ 980903 h 5978771"/>
              <a:gd name="connsiteX120" fmla="*/ 4385115 w 4614205"/>
              <a:gd name="connsiteY120" fmla="*/ 981756 h 5978771"/>
              <a:gd name="connsiteX121" fmla="*/ 4379086 w 4614205"/>
              <a:gd name="connsiteY121" fmla="*/ 982383 h 5978771"/>
              <a:gd name="connsiteX122" fmla="*/ 4314868 w 4614205"/>
              <a:gd name="connsiteY122" fmla="*/ 846449 h 5978771"/>
              <a:gd name="connsiteX123" fmla="*/ 4302201 w 4614205"/>
              <a:gd name="connsiteY123" fmla="*/ 851694 h 5978771"/>
              <a:gd name="connsiteX124" fmla="*/ 4283777 w 4614205"/>
              <a:gd name="connsiteY124" fmla="*/ 851694 h 5978771"/>
              <a:gd name="connsiteX125" fmla="*/ 4223896 w 4614205"/>
              <a:gd name="connsiteY125" fmla="*/ 1002732 h 5978771"/>
              <a:gd name="connsiteX126" fmla="*/ 4306809 w 4614205"/>
              <a:gd name="connsiteY126" fmla="*/ 998537 h 5978771"/>
              <a:gd name="connsiteX127" fmla="*/ 4375037 w 4614205"/>
              <a:gd name="connsiteY127" fmla="*/ 982805 h 5978771"/>
              <a:gd name="connsiteX128" fmla="*/ 4379086 w 4614205"/>
              <a:gd name="connsiteY128" fmla="*/ 982383 h 5978771"/>
              <a:gd name="connsiteX129" fmla="*/ 4378494 w 4614205"/>
              <a:gd name="connsiteY129" fmla="*/ 982541 h 5978771"/>
              <a:gd name="connsiteX130" fmla="*/ 4223896 w 4614205"/>
              <a:gd name="connsiteY130" fmla="*/ 1044688 h 5978771"/>
              <a:gd name="connsiteX131" fmla="*/ 4140984 w 4614205"/>
              <a:gd name="connsiteY131" fmla="*/ 1229291 h 5978771"/>
              <a:gd name="connsiteX132" fmla="*/ 4481844 w 4614205"/>
              <a:gd name="connsiteY132" fmla="*/ 1204118 h 5978771"/>
              <a:gd name="connsiteX133" fmla="*/ 4486452 w 4614205"/>
              <a:gd name="connsiteY133" fmla="*/ 1061470 h 5978771"/>
              <a:gd name="connsiteX134" fmla="*/ 4394325 w 4614205"/>
              <a:gd name="connsiteY134" fmla="*/ 964972 h 5978771"/>
              <a:gd name="connsiteX135" fmla="*/ 4371296 w 4614205"/>
              <a:gd name="connsiteY135" fmla="*/ 902040 h 5978771"/>
              <a:gd name="connsiteX136" fmla="*/ 4325233 w 4614205"/>
              <a:gd name="connsiteY136" fmla="*/ 847497 h 5978771"/>
              <a:gd name="connsiteX137" fmla="*/ 4314868 w 4614205"/>
              <a:gd name="connsiteY137" fmla="*/ 846449 h 5978771"/>
              <a:gd name="connsiteX138" fmla="*/ 4517543 w 4614205"/>
              <a:gd name="connsiteY138" fmla="*/ 732122 h 5978771"/>
              <a:gd name="connsiteX139" fmla="*/ 4541726 w 4614205"/>
              <a:gd name="connsiteY139" fmla="*/ 746806 h 5978771"/>
              <a:gd name="connsiteX140" fmla="*/ 4477239 w 4614205"/>
              <a:gd name="connsiteY140" fmla="*/ 767784 h 5978771"/>
              <a:gd name="connsiteX141" fmla="*/ 4421965 w 4614205"/>
              <a:gd name="connsiteY141" fmla="*/ 771978 h 5978771"/>
              <a:gd name="connsiteX142" fmla="*/ 4449602 w 4614205"/>
              <a:gd name="connsiteY142" fmla="*/ 755197 h 5978771"/>
              <a:gd name="connsiteX143" fmla="*/ 4481844 w 4614205"/>
              <a:gd name="connsiteY143" fmla="*/ 738414 h 5978771"/>
              <a:gd name="connsiteX144" fmla="*/ 4517543 w 4614205"/>
              <a:gd name="connsiteY144" fmla="*/ 732122 h 5978771"/>
              <a:gd name="connsiteX145" fmla="*/ 4546331 w 4614205"/>
              <a:gd name="connsiteY145" fmla="*/ 692263 h 5978771"/>
              <a:gd name="connsiteX146" fmla="*/ 4610819 w 4614205"/>
              <a:gd name="connsiteY146" fmla="*/ 704849 h 5978771"/>
              <a:gd name="connsiteX147" fmla="*/ 4610819 w 4614205"/>
              <a:gd name="connsiteY147" fmla="*/ 730024 h 5978771"/>
              <a:gd name="connsiteX148" fmla="*/ 4546331 w 4614205"/>
              <a:gd name="connsiteY148" fmla="*/ 692263 h 5978771"/>
              <a:gd name="connsiteX149" fmla="*/ 4444994 w 4614205"/>
              <a:gd name="connsiteY149" fmla="*/ 679676 h 5978771"/>
              <a:gd name="connsiteX150" fmla="*/ 4468026 w 4614205"/>
              <a:gd name="connsiteY150" fmla="*/ 679676 h 5978771"/>
              <a:gd name="connsiteX151" fmla="*/ 4468026 w 4614205"/>
              <a:gd name="connsiteY151" fmla="*/ 700654 h 5978771"/>
              <a:gd name="connsiteX152" fmla="*/ 4440389 w 4614205"/>
              <a:gd name="connsiteY152" fmla="*/ 700654 h 5978771"/>
              <a:gd name="connsiteX153" fmla="*/ 4444994 w 4614205"/>
              <a:gd name="connsiteY153" fmla="*/ 679676 h 5978771"/>
              <a:gd name="connsiteX154" fmla="*/ 700146 w 4614205"/>
              <a:gd name="connsiteY154" fmla="*/ 679676 h 5978771"/>
              <a:gd name="connsiteX155" fmla="*/ 511290 w 4614205"/>
              <a:gd name="connsiteY155" fmla="*/ 1065667 h 5978771"/>
              <a:gd name="connsiteX156" fmla="*/ 718570 w 4614205"/>
              <a:gd name="connsiteY156" fmla="*/ 923018 h 5978771"/>
              <a:gd name="connsiteX157" fmla="*/ 746207 w 4614205"/>
              <a:gd name="connsiteY157" fmla="*/ 784565 h 5978771"/>
              <a:gd name="connsiteX158" fmla="*/ 700146 w 4614205"/>
              <a:gd name="connsiteY158" fmla="*/ 679676 h 5978771"/>
              <a:gd name="connsiteX159" fmla="*/ 4523300 w 4614205"/>
              <a:gd name="connsiteY159" fmla="*/ 654503 h 5978771"/>
              <a:gd name="connsiteX160" fmla="*/ 4472631 w 4614205"/>
              <a:gd name="connsiteY160" fmla="*/ 679676 h 5978771"/>
              <a:gd name="connsiteX161" fmla="*/ 4523300 w 4614205"/>
              <a:gd name="connsiteY161" fmla="*/ 654503 h 5978771"/>
              <a:gd name="connsiteX162" fmla="*/ 4544316 w 4614205"/>
              <a:gd name="connsiteY162" fmla="*/ 637197 h 5978771"/>
              <a:gd name="connsiteX163" fmla="*/ 4560150 w 4614205"/>
              <a:gd name="connsiteY163" fmla="*/ 637722 h 5978771"/>
              <a:gd name="connsiteX164" fmla="*/ 4527908 w 4614205"/>
              <a:gd name="connsiteY164" fmla="*/ 654503 h 5978771"/>
              <a:gd name="connsiteX165" fmla="*/ 4544316 w 4614205"/>
              <a:gd name="connsiteY165" fmla="*/ 637197 h 5978771"/>
              <a:gd name="connsiteX166" fmla="*/ 4394325 w 4614205"/>
              <a:gd name="connsiteY166" fmla="*/ 599963 h 5978771"/>
              <a:gd name="connsiteX167" fmla="*/ 4393751 w 4614205"/>
              <a:gd name="connsiteY167" fmla="*/ 602060 h 5978771"/>
              <a:gd name="connsiteX168" fmla="*/ 4391505 w 4614205"/>
              <a:gd name="connsiteY168" fmla="*/ 601316 h 5978771"/>
              <a:gd name="connsiteX169" fmla="*/ 345468 w 4614205"/>
              <a:gd name="connsiteY169" fmla="*/ 562201 h 5978771"/>
              <a:gd name="connsiteX170" fmla="*/ 345468 w 4614205"/>
              <a:gd name="connsiteY170" fmla="*/ 612549 h 5978771"/>
              <a:gd name="connsiteX171" fmla="*/ 382315 w 4614205"/>
              <a:gd name="connsiteY171" fmla="*/ 570593 h 5978771"/>
              <a:gd name="connsiteX172" fmla="*/ 345468 w 4614205"/>
              <a:gd name="connsiteY172" fmla="*/ 562201 h 5978771"/>
              <a:gd name="connsiteX173" fmla="*/ 4610819 w 4614205"/>
              <a:gd name="connsiteY173" fmla="*/ 511855 h 5978771"/>
              <a:gd name="connsiteX174" fmla="*/ 4610819 w 4614205"/>
              <a:gd name="connsiteY174" fmla="*/ 532833 h 5978771"/>
              <a:gd name="connsiteX175" fmla="*/ 4573968 w 4614205"/>
              <a:gd name="connsiteY175" fmla="*/ 524442 h 5978771"/>
              <a:gd name="connsiteX176" fmla="*/ 4610819 w 4614205"/>
              <a:gd name="connsiteY176" fmla="*/ 511855 h 5978771"/>
              <a:gd name="connsiteX177" fmla="*/ 345468 w 4614205"/>
              <a:gd name="connsiteY177" fmla="*/ 419553 h 5978771"/>
              <a:gd name="connsiteX178" fmla="*/ 345468 w 4614205"/>
              <a:gd name="connsiteY178" fmla="*/ 453118 h 5978771"/>
              <a:gd name="connsiteX179" fmla="*/ 354678 w 4614205"/>
              <a:gd name="connsiteY179" fmla="*/ 495074 h 5978771"/>
              <a:gd name="connsiteX180" fmla="*/ 373104 w 4614205"/>
              <a:gd name="connsiteY180" fmla="*/ 495074 h 5978771"/>
              <a:gd name="connsiteX181" fmla="*/ 391528 w 4614205"/>
              <a:gd name="connsiteY181" fmla="*/ 486682 h 5978771"/>
              <a:gd name="connsiteX182" fmla="*/ 373104 w 4614205"/>
              <a:gd name="connsiteY182" fmla="*/ 419553 h 5978771"/>
              <a:gd name="connsiteX183" fmla="*/ 4555545 w 4614205"/>
              <a:gd name="connsiteY183" fmla="*/ 406966 h 5978771"/>
              <a:gd name="connsiteX184" fmla="*/ 4440389 w 4614205"/>
              <a:gd name="connsiteY184" fmla="*/ 469901 h 5978771"/>
              <a:gd name="connsiteX185" fmla="*/ 4398933 w 4614205"/>
              <a:gd name="connsiteY185" fmla="*/ 528639 h 5978771"/>
              <a:gd name="connsiteX186" fmla="*/ 4357478 w 4614205"/>
              <a:gd name="connsiteY186" fmla="*/ 583179 h 5978771"/>
              <a:gd name="connsiteX187" fmla="*/ 4387417 w 4614205"/>
              <a:gd name="connsiteY187" fmla="*/ 599963 h 5978771"/>
              <a:gd name="connsiteX188" fmla="*/ 4391505 w 4614205"/>
              <a:gd name="connsiteY188" fmla="*/ 601316 h 5978771"/>
              <a:gd name="connsiteX189" fmla="*/ 4345675 w 4614205"/>
              <a:gd name="connsiteY189" fmla="*/ 623300 h 5978771"/>
              <a:gd name="connsiteX190" fmla="*/ 4279172 w 4614205"/>
              <a:gd name="connsiteY190" fmla="*/ 771978 h 5978771"/>
              <a:gd name="connsiteX191" fmla="*/ 4366688 w 4614205"/>
              <a:gd name="connsiteY191" fmla="*/ 704849 h 5978771"/>
              <a:gd name="connsiteX192" fmla="*/ 4431176 w 4614205"/>
              <a:gd name="connsiteY192" fmla="*/ 616744 h 5978771"/>
              <a:gd name="connsiteX193" fmla="*/ 4431176 w 4614205"/>
              <a:gd name="connsiteY193" fmla="*/ 574787 h 5978771"/>
              <a:gd name="connsiteX194" fmla="*/ 4504876 w 4614205"/>
              <a:gd name="connsiteY194" fmla="*/ 503463 h 5978771"/>
              <a:gd name="connsiteX195" fmla="*/ 4560150 w 4614205"/>
              <a:gd name="connsiteY195" fmla="*/ 419553 h 5978771"/>
              <a:gd name="connsiteX196" fmla="*/ 4555545 w 4614205"/>
              <a:gd name="connsiteY196" fmla="*/ 406966 h 5978771"/>
              <a:gd name="connsiteX197" fmla="*/ 584990 w 4614205"/>
              <a:gd name="connsiteY197" fmla="*/ 172018 h 5978771"/>
              <a:gd name="connsiteX198" fmla="*/ 534321 w 4614205"/>
              <a:gd name="connsiteY198" fmla="*/ 209778 h 5978771"/>
              <a:gd name="connsiteX199" fmla="*/ 520503 w 4614205"/>
              <a:gd name="connsiteY199" fmla="*/ 243342 h 5978771"/>
              <a:gd name="connsiteX200" fmla="*/ 511290 w 4614205"/>
              <a:gd name="connsiteY200" fmla="*/ 276905 h 5978771"/>
              <a:gd name="connsiteX201" fmla="*/ 460621 w 4614205"/>
              <a:gd name="connsiteY201" fmla="*/ 469901 h 5978771"/>
              <a:gd name="connsiteX202" fmla="*/ 525108 w 4614205"/>
              <a:gd name="connsiteY202" fmla="*/ 419553 h 5978771"/>
              <a:gd name="connsiteX203" fmla="*/ 589595 w 4614205"/>
              <a:gd name="connsiteY203" fmla="*/ 369207 h 5978771"/>
              <a:gd name="connsiteX204" fmla="*/ 534321 w 4614205"/>
              <a:gd name="connsiteY204" fmla="*/ 419553 h 5978771"/>
              <a:gd name="connsiteX205" fmla="*/ 538927 w 4614205"/>
              <a:gd name="connsiteY205" fmla="*/ 436336 h 5978771"/>
              <a:gd name="connsiteX206" fmla="*/ 543534 w 4614205"/>
              <a:gd name="connsiteY206" fmla="*/ 453118 h 5978771"/>
              <a:gd name="connsiteX207" fmla="*/ 502076 w 4614205"/>
              <a:gd name="connsiteY207" fmla="*/ 474096 h 5978771"/>
              <a:gd name="connsiteX208" fmla="*/ 482467 w 4614205"/>
              <a:gd name="connsiteY208" fmla="*/ 497061 h 5978771"/>
              <a:gd name="connsiteX209" fmla="*/ 488619 w 4614205"/>
              <a:gd name="connsiteY209" fmla="*/ 496711 h 5978771"/>
              <a:gd name="connsiteX210" fmla="*/ 649477 w 4614205"/>
              <a:gd name="connsiteY210" fmla="*/ 558006 h 5978771"/>
              <a:gd name="connsiteX211" fmla="*/ 681719 w 4614205"/>
              <a:gd name="connsiteY211" fmla="*/ 453118 h 5978771"/>
              <a:gd name="connsiteX212" fmla="*/ 603414 w 4614205"/>
              <a:gd name="connsiteY212" fmla="*/ 365012 h 5978771"/>
              <a:gd name="connsiteX213" fmla="*/ 584990 w 4614205"/>
              <a:gd name="connsiteY213" fmla="*/ 172018 h 5978771"/>
              <a:gd name="connsiteX214" fmla="*/ 861362 w 4614205"/>
              <a:gd name="connsiteY214" fmla="*/ 155235 h 5978771"/>
              <a:gd name="connsiteX215" fmla="*/ 852149 w 4614205"/>
              <a:gd name="connsiteY215" fmla="*/ 218169 h 5978771"/>
              <a:gd name="connsiteX216" fmla="*/ 833725 w 4614205"/>
              <a:gd name="connsiteY216" fmla="*/ 272710 h 5978771"/>
              <a:gd name="connsiteX217" fmla="*/ 829118 w 4614205"/>
              <a:gd name="connsiteY217" fmla="*/ 201386 h 5978771"/>
              <a:gd name="connsiteX218" fmla="*/ 861362 w 4614205"/>
              <a:gd name="connsiteY218" fmla="*/ 155235 h 5978771"/>
              <a:gd name="connsiteX219" fmla="*/ 386923 w 4614205"/>
              <a:gd name="connsiteY219" fmla="*/ 100694 h 5978771"/>
              <a:gd name="connsiteX220" fmla="*/ 340860 w 4614205"/>
              <a:gd name="connsiteY220" fmla="*/ 381793 h 5978771"/>
              <a:gd name="connsiteX221" fmla="*/ 400742 w 4614205"/>
              <a:gd name="connsiteY221" fmla="*/ 394380 h 5978771"/>
              <a:gd name="connsiteX222" fmla="*/ 479047 w 4614205"/>
              <a:gd name="connsiteY222" fmla="*/ 247537 h 5978771"/>
              <a:gd name="connsiteX223" fmla="*/ 521654 w 4614205"/>
              <a:gd name="connsiteY223" fmla="*/ 167821 h 5978771"/>
              <a:gd name="connsiteX224" fmla="*/ 556013 w 4614205"/>
              <a:gd name="connsiteY224" fmla="*/ 107250 h 5978771"/>
              <a:gd name="connsiteX225" fmla="*/ 553609 w 4614205"/>
              <a:gd name="connsiteY225" fmla="*/ 107773 h 5978771"/>
              <a:gd name="connsiteX226" fmla="*/ 386923 w 4614205"/>
              <a:gd name="connsiteY226" fmla="*/ 100694 h 5978771"/>
              <a:gd name="connsiteX227" fmla="*/ 299404 w 4614205"/>
              <a:gd name="connsiteY227" fmla="*/ 54543 h 5978771"/>
              <a:gd name="connsiteX228" fmla="*/ 262554 w 4614205"/>
              <a:gd name="connsiteY228" fmla="*/ 92302 h 5978771"/>
              <a:gd name="connsiteX229" fmla="*/ 285586 w 4614205"/>
              <a:gd name="connsiteY229" fmla="*/ 184605 h 5978771"/>
              <a:gd name="connsiteX230" fmla="*/ 271767 w 4614205"/>
              <a:gd name="connsiteY230" fmla="*/ 163626 h 5978771"/>
              <a:gd name="connsiteX231" fmla="*/ 253343 w 4614205"/>
              <a:gd name="connsiteY231" fmla="*/ 159432 h 5978771"/>
              <a:gd name="connsiteX232" fmla="*/ 262554 w 4614205"/>
              <a:gd name="connsiteY232" fmla="*/ 360817 h 5978771"/>
              <a:gd name="connsiteX233" fmla="*/ 322436 w 4614205"/>
              <a:gd name="connsiteY233" fmla="*/ 297883 h 5978771"/>
              <a:gd name="connsiteX234" fmla="*/ 304010 w 4614205"/>
              <a:gd name="connsiteY234" fmla="*/ 192994 h 5978771"/>
              <a:gd name="connsiteX235" fmla="*/ 331649 w 4614205"/>
              <a:gd name="connsiteY235" fmla="*/ 88108 h 5978771"/>
              <a:gd name="connsiteX236" fmla="*/ 299404 w 4614205"/>
              <a:gd name="connsiteY236" fmla="*/ 54543 h 5978771"/>
              <a:gd name="connsiteX237" fmla="*/ 760025 w 4614205"/>
              <a:gd name="connsiteY237" fmla="*/ 29370 h 5978771"/>
              <a:gd name="connsiteX238" fmla="*/ 769238 w 4614205"/>
              <a:gd name="connsiteY238" fmla="*/ 276905 h 5978771"/>
              <a:gd name="connsiteX239" fmla="*/ 760025 w 4614205"/>
              <a:gd name="connsiteY239" fmla="*/ 29370 h 5978771"/>
              <a:gd name="connsiteX240" fmla="*/ 0 w 4614205"/>
              <a:gd name="connsiteY240" fmla="*/ 0 h 5978771"/>
              <a:gd name="connsiteX241" fmla="*/ 188856 w 4614205"/>
              <a:gd name="connsiteY241" fmla="*/ 0 h 5978771"/>
              <a:gd name="connsiteX242" fmla="*/ 198067 w 4614205"/>
              <a:gd name="connsiteY242" fmla="*/ 50346 h 5978771"/>
              <a:gd name="connsiteX243" fmla="*/ 257949 w 4614205"/>
              <a:gd name="connsiteY243" fmla="*/ 0 h 5978771"/>
              <a:gd name="connsiteX244" fmla="*/ 483653 w 4614205"/>
              <a:gd name="connsiteY244" fmla="*/ 0 h 5978771"/>
              <a:gd name="connsiteX245" fmla="*/ 488258 w 4614205"/>
              <a:gd name="connsiteY245" fmla="*/ 50346 h 5978771"/>
              <a:gd name="connsiteX246" fmla="*/ 584990 w 4614205"/>
              <a:gd name="connsiteY246" fmla="*/ 67129 h 5978771"/>
              <a:gd name="connsiteX247" fmla="*/ 566564 w 4614205"/>
              <a:gd name="connsiteY247" fmla="*/ 41957 h 5978771"/>
              <a:gd name="connsiteX248" fmla="*/ 557353 w 4614205"/>
              <a:gd name="connsiteY248" fmla="*/ 12587 h 5978771"/>
              <a:gd name="connsiteX249" fmla="*/ 529716 w 4614205"/>
              <a:gd name="connsiteY249" fmla="*/ 0 h 5978771"/>
              <a:gd name="connsiteX250" fmla="*/ 561958 w 4614205"/>
              <a:gd name="connsiteY250" fmla="*/ 0 h 5978771"/>
              <a:gd name="connsiteX251" fmla="*/ 612627 w 4614205"/>
              <a:gd name="connsiteY251" fmla="*/ 41957 h 5978771"/>
              <a:gd name="connsiteX252" fmla="*/ 644869 w 4614205"/>
              <a:gd name="connsiteY252" fmla="*/ 0 h 5978771"/>
              <a:gd name="connsiteX253" fmla="*/ 801481 w 4614205"/>
              <a:gd name="connsiteY253" fmla="*/ 0 h 5978771"/>
              <a:gd name="connsiteX254" fmla="*/ 801481 w 4614205"/>
              <a:gd name="connsiteY254" fmla="*/ 159432 h 5978771"/>
              <a:gd name="connsiteX255" fmla="*/ 801481 w 4614205"/>
              <a:gd name="connsiteY255" fmla="*/ 310469 h 5978771"/>
              <a:gd name="connsiteX256" fmla="*/ 875181 w 4614205"/>
              <a:gd name="connsiteY256" fmla="*/ 323056 h 5978771"/>
              <a:gd name="connsiteX257" fmla="*/ 912031 w 4614205"/>
              <a:gd name="connsiteY257" fmla="*/ 134259 h 5978771"/>
              <a:gd name="connsiteX258" fmla="*/ 948881 w 4614205"/>
              <a:gd name="connsiteY258" fmla="*/ 0 h 5978771"/>
              <a:gd name="connsiteX259" fmla="*/ 4279172 w 4614205"/>
              <a:gd name="connsiteY259" fmla="*/ 0 h 5978771"/>
              <a:gd name="connsiteX260" fmla="*/ 4325233 w 4614205"/>
              <a:gd name="connsiteY260" fmla="*/ 67129 h 5978771"/>
              <a:gd name="connsiteX261" fmla="*/ 4329841 w 4614205"/>
              <a:gd name="connsiteY261" fmla="*/ 0 h 5978771"/>
              <a:gd name="connsiteX262" fmla="*/ 4527908 w 4614205"/>
              <a:gd name="connsiteY262" fmla="*/ 0 h 5978771"/>
              <a:gd name="connsiteX263" fmla="*/ 4495663 w 4614205"/>
              <a:gd name="connsiteY263" fmla="*/ 29370 h 5978771"/>
              <a:gd name="connsiteX264" fmla="*/ 4472631 w 4614205"/>
              <a:gd name="connsiteY264" fmla="*/ 46151 h 5978771"/>
              <a:gd name="connsiteX265" fmla="*/ 4466018 w 4614205"/>
              <a:gd name="connsiteY265" fmla="*/ 54187 h 5978771"/>
              <a:gd name="connsiteX266" fmla="*/ 4469392 w 4614205"/>
              <a:gd name="connsiteY266" fmla="*/ 53298 h 5978771"/>
              <a:gd name="connsiteX267" fmla="*/ 4610819 w 4614205"/>
              <a:gd name="connsiteY267" fmla="*/ 50346 h 5978771"/>
              <a:gd name="connsiteX268" fmla="*/ 4610819 w 4614205"/>
              <a:gd name="connsiteY268" fmla="*/ 75521 h 5978771"/>
              <a:gd name="connsiteX269" fmla="*/ 4486452 w 4614205"/>
              <a:gd name="connsiteY269" fmla="*/ 130062 h 5978771"/>
              <a:gd name="connsiteX270" fmla="*/ 4394325 w 4614205"/>
              <a:gd name="connsiteY270" fmla="*/ 209778 h 5978771"/>
              <a:gd name="connsiteX271" fmla="*/ 4412752 w 4614205"/>
              <a:gd name="connsiteY271" fmla="*/ 226559 h 5978771"/>
              <a:gd name="connsiteX272" fmla="*/ 4431176 w 4614205"/>
              <a:gd name="connsiteY272" fmla="*/ 234951 h 5978771"/>
              <a:gd name="connsiteX273" fmla="*/ 4518694 w 4614205"/>
              <a:gd name="connsiteY273" fmla="*/ 172018 h 5978771"/>
              <a:gd name="connsiteX274" fmla="*/ 4610819 w 4614205"/>
              <a:gd name="connsiteY274" fmla="*/ 113281 h 5978771"/>
              <a:gd name="connsiteX275" fmla="*/ 4610819 w 4614205"/>
              <a:gd name="connsiteY275" fmla="*/ 146845 h 5978771"/>
              <a:gd name="connsiteX276" fmla="*/ 4601605 w 4614205"/>
              <a:gd name="connsiteY276" fmla="*/ 146845 h 5978771"/>
              <a:gd name="connsiteX277" fmla="*/ 4546331 w 4614205"/>
              <a:gd name="connsiteY277" fmla="*/ 205581 h 5978771"/>
              <a:gd name="connsiteX278" fmla="*/ 4486452 w 4614205"/>
              <a:gd name="connsiteY278" fmla="*/ 260123 h 5978771"/>
              <a:gd name="connsiteX279" fmla="*/ 4523300 w 4614205"/>
              <a:gd name="connsiteY279" fmla="*/ 276905 h 5978771"/>
              <a:gd name="connsiteX280" fmla="*/ 4555545 w 4614205"/>
              <a:gd name="connsiteY280" fmla="*/ 289491 h 5978771"/>
              <a:gd name="connsiteX281" fmla="*/ 4583182 w 4614205"/>
              <a:gd name="connsiteY281" fmla="*/ 272710 h 5978771"/>
              <a:gd name="connsiteX282" fmla="*/ 4610819 w 4614205"/>
              <a:gd name="connsiteY282" fmla="*/ 251732 h 5978771"/>
              <a:gd name="connsiteX283" fmla="*/ 4610819 w 4614205"/>
              <a:gd name="connsiteY283" fmla="*/ 427945 h 5978771"/>
              <a:gd name="connsiteX284" fmla="*/ 4527908 w 4614205"/>
              <a:gd name="connsiteY284" fmla="*/ 558006 h 5978771"/>
              <a:gd name="connsiteX285" fmla="*/ 4440389 w 4614205"/>
              <a:gd name="connsiteY285" fmla="*/ 629330 h 5978771"/>
              <a:gd name="connsiteX286" fmla="*/ 4426570 w 4614205"/>
              <a:gd name="connsiteY286" fmla="*/ 721633 h 5978771"/>
              <a:gd name="connsiteX287" fmla="*/ 4329841 w 4614205"/>
              <a:gd name="connsiteY287" fmla="*/ 797151 h 5978771"/>
              <a:gd name="connsiteX288" fmla="*/ 4366688 w 4614205"/>
              <a:gd name="connsiteY288" fmla="*/ 792957 h 5978771"/>
              <a:gd name="connsiteX289" fmla="*/ 4412752 w 4614205"/>
              <a:gd name="connsiteY289" fmla="*/ 780370 h 5978771"/>
              <a:gd name="connsiteX290" fmla="*/ 4380507 w 4614205"/>
              <a:gd name="connsiteY290" fmla="*/ 809738 h 5978771"/>
              <a:gd name="connsiteX291" fmla="*/ 4345469 w 4614205"/>
              <a:gd name="connsiteY291" fmla="*/ 833675 h 5978771"/>
              <a:gd name="connsiteX292" fmla="*/ 4345385 w 4614205"/>
              <a:gd name="connsiteY292" fmla="*/ 833601 h 5978771"/>
              <a:gd name="connsiteX293" fmla="*/ 4343659 w 4614205"/>
              <a:gd name="connsiteY293" fmla="*/ 834911 h 5978771"/>
              <a:gd name="connsiteX294" fmla="*/ 4345469 w 4614205"/>
              <a:gd name="connsiteY294" fmla="*/ 833675 h 5978771"/>
              <a:gd name="connsiteX295" fmla="*/ 4364386 w 4614205"/>
              <a:gd name="connsiteY295" fmla="*/ 850643 h 5978771"/>
              <a:gd name="connsiteX296" fmla="*/ 4454207 w 4614205"/>
              <a:gd name="connsiteY296" fmla="*/ 939800 h 5978771"/>
              <a:gd name="connsiteX297" fmla="*/ 4527908 w 4614205"/>
              <a:gd name="connsiteY297" fmla="*/ 893648 h 5978771"/>
              <a:gd name="connsiteX298" fmla="*/ 4610819 w 4614205"/>
              <a:gd name="connsiteY298" fmla="*/ 851694 h 5978771"/>
              <a:gd name="connsiteX299" fmla="*/ 4610819 w 4614205"/>
              <a:gd name="connsiteY299" fmla="*/ 885257 h 5978771"/>
              <a:gd name="connsiteX300" fmla="*/ 4458813 w 4614205"/>
              <a:gd name="connsiteY300" fmla="*/ 964972 h 5978771"/>
              <a:gd name="connsiteX301" fmla="*/ 4495663 w 4614205"/>
              <a:gd name="connsiteY301" fmla="*/ 1023710 h 5978771"/>
              <a:gd name="connsiteX302" fmla="*/ 4537118 w 4614205"/>
              <a:gd name="connsiteY302" fmla="*/ 1074056 h 5978771"/>
              <a:gd name="connsiteX303" fmla="*/ 4610819 w 4614205"/>
              <a:gd name="connsiteY303" fmla="*/ 952386 h 5978771"/>
              <a:gd name="connsiteX304" fmla="*/ 4610819 w 4614205"/>
              <a:gd name="connsiteY304" fmla="*/ 1027905 h 5978771"/>
              <a:gd name="connsiteX305" fmla="*/ 4601605 w 4614205"/>
              <a:gd name="connsiteY305" fmla="*/ 1027905 h 5978771"/>
              <a:gd name="connsiteX306" fmla="*/ 4578576 w 4614205"/>
              <a:gd name="connsiteY306" fmla="*/ 1078253 h 5978771"/>
              <a:gd name="connsiteX307" fmla="*/ 4560150 w 4614205"/>
              <a:gd name="connsiteY307" fmla="*/ 1136991 h 5978771"/>
              <a:gd name="connsiteX308" fmla="*/ 4610819 w 4614205"/>
              <a:gd name="connsiteY308" fmla="*/ 1149577 h 5978771"/>
              <a:gd name="connsiteX309" fmla="*/ 4610819 w 4614205"/>
              <a:gd name="connsiteY309" fmla="*/ 1162163 h 5978771"/>
              <a:gd name="connsiteX310" fmla="*/ 4495663 w 4614205"/>
              <a:gd name="connsiteY310" fmla="*/ 1279637 h 5978771"/>
              <a:gd name="connsiteX311" fmla="*/ 4610819 w 4614205"/>
              <a:gd name="connsiteY311" fmla="*/ 1279637 h 5978771"/>
              <a:gd name="connsiteX312" fmla="*/ 4610819 w 4614205"/>
              <a:gd name="connsiteY312" fmla="*/ 1355158 h 5978771"/>
              <a:gd name="connsiteX313" fmla="*/ 4500271 w 4614205"/>
              <a:gd name="connsiteY313" fmla="*/ 1321593 h 5978771"/>
              <a:gd name="connsiteX314" fmla="*/ 4463420 w 4614205"/>
              <a:gd name="connsiteY314" fmla="*/ 1413895 h 5978771"/>
              <a:gd name="connsiteX315" fmla="*/ 4495663 w 4614205"/>
              <a:gd name="connsiteY315" fmla="*/ 1510392 h 5978771"/>
              <a:gd name="connsiteX316" fmla="*/ 4532513 w 4614205"/>
              <a:gd name="connsiteY316" fmla="*/ 1472633 h 5978771"/>
              <a:gd name="connsiteX317" fmla="*/ 4573968 w 4614205"/>
              <a:gd name="connsiteY317" fmla="*/ 1451655 h 5978771"/>
              <a:gd name="connsiteX318" fmla="*/ 4440389 w 4614205"/>
              <a:gd name="connsiteY318" fmla="*/ 1569130 h 5978771"/>
              <a:gd name="connsiteX319" fmla="*/ 4398933 w 4614205"/>
              <a:gd name="connsiteY319" fmla="*/ 1522979 h 5978771"/>
              <a:gd name="connsiteX320" fmla="*/ 4371296 w 4614205"/>
              <a:gd name="connsiteY320" fmla="*/ 1451655 h 5978771"/>
              <a:gd name="connsiteX321" fmla="*/ 4412752 w 4614205"/>
              <a:gd name="connsiteY321" fmla="*/ 1321593 h 5978771"/>
              <a:gd name="connsiteX322" fmla="*/ 4140984 w 4614205"/>
              <a:gd name="connsiteY322" fmla="*/ 1279637 h 5978771"/>
              <a:gd name="connsiteX323" fmla="*/ 4113347 w 4614205"/>
              <a:gd name="connsiteY323" fmla="*/ 1371939 h 5978771"/>
              <a:gd name="connsiteX324" fmla="*/ 4081105 w 4614205"/>
              <a:gd name="connsiteY324" fmla="*/ 1476828 h 5978771"/>
              <a:gd name="connsiteX325" fmla="*/ 4094924 w 4614205"/>
              <a:gd name="connsiteY325" fmla="*/ 1732754 h 5978771"/>
              <a:gd name="connsiteX326" fmla="*/ 4076497 w 4614205"/>
              <a:gd name="connsiteY326" fmla="*/ 1757929 h 5978771"/>
              <a:gd name="connsiteX327" fmla="*/ 4053466 w 4614205"/>
              <a:gd name="connsiteY327" fmla="*/ 1774710 h 5978771"/>
              <a:gd name="connsiteX328" fmla="*/ 4044255 w 4614205"/>
              <a:gd name="connsiteY328" fmla="*/ 1950923 h 5978771"/>
              <a:gd name="connsiteX329" fmla="*/ 4039647 w 4614205"/>
              <a:gd name="connsiteY329" fmla="*/ 2110352 h 5978771"/>
              <a:gd name="connsiteX330" fmla="*/ 4025829 w 4614205"/>
              <a:gd name="connsiteY330" fmla="*/ 2135525 h 5978771"/>
              <a:gd name="connsiteX331" fmla="*/ 4012010 w 4614205"/>
              <a:gd name="connsiteY331" fmla="*/ 2164895 h 5978771"/>
              <a:gd name="connsiteX332" fmla="*/ 4016618 w 4614205"/>
              <a:gd name="connsiteY332" fmla="*/ 2181677 h 5978771"/>
              <a:gd name="connsiteX333" fmla="*/ 4025829 w 4614205"/>
              <a:gd name="connsiteY333" fmla="*/ 2206849 h 5978771"/>
              <a:gd name="connsiteX334" fmla="*/ 4021223 w 4614205"/>
              <a:gd name="connsiteY334" fmla="*/ 2232022 h 5978771"/>
              <a:gd name="connsiteX335" fmla="*/ 4012010 w 4614205"/>
              <a:gd name="connsiteY335" fmla="*/ 2253001 h 5978771"/>
              <a:gd name="connsiteX336" fmla="*/ 3998192 w 4614205"/>
              <a:gd name="connsiteY336" fmla="*/ 2450189 h 5978771"/>
              <a:gd name="connsiteX337" fmla="*/ 4007405 w 4614205"/>
              <a:gd name="connsiteY337" fmla="*/ 2626402 h 5978771"/>
              <a:gd name="connsiteX338" fmla="*/ 3993586 w 4614205"/>
              <a:gd name="connsiteY338" fmla="*/ 3054347 h 5978771"/>
              <a:gd name="connsiteX339" fmla="*/ 3984373 w 4614205"/>
              <a:gd name="connsiteY339" fmla="*/ 3494878 h 5978771"/>
              <a:gd name="connsiteX340" fmla="*/ 3956736 w 4614205"/>
              <a:gd name="connsiteY340" fmla="*/ 4245878 h 5978771"/>
              <a:gd name="connsiteX341" fmla="*/ 3929099 w 4614205"/>
              <a:gd name="connsiteY341" fmla="*/ 4984292 h 5978771"/>
              <a:gd name="connsiteX342" fmla="*/ 3929099 w 4614205"/>
              <a:gd name="connsiteY342" fmla="*/ 5370280 h 5978771"/>
              <a:gd name="connsiteX343" fmla="*/ 3924494 w 4614205"/>
              <a:gd name="connsiteY343" fmla="*/ 5731095 h 5978771"/>
              <a:gd name="connsiteX344" fmla="*/ 3855399 w 4614205"/>
              <a:gd name="connsiteY344" fmla="*/ 5848570 h 5978771"/>
              <a:gd name="connsiteX345" fmla="*/ 3790912 w 4614205"/>
              <a:gd name="connsiteY345" fmla="*/ 5794029 h 5978771"/>
              <a:gd name="connsiteX346" fmla="*/ 3795520 w 4614205"/>
              <a:gd name="connsiteY346" fmla="*/ 5689141 h 5978771"/>
              <a:gd name="connsiteX347" fmla="*/ 3804733 w 4614205"/>
              <a:gd name="connsiteY347" fmla="*/ 4724168 h 5978771"/>
              <a:gd name="connsiteX348" fmla="*/ 3813943 w 4614205"/>
              <a:gd name="connsiteY348" fmla="*/ 3734023 h 5978771"/>
              <a:gd name="connsiteX349" fmla="*/ 3836975 w 4614205"/>
              <a:gd name="connsiteY349" fmla="*/ 3029174 h 5978771"/>
              <a:gd name="connsiteX350" fmla="*/ 3850649 w 4614205"/>
              <a:gd name="connsiteY350" fmla="*/ 2498505 h 5978771"/>
              <a:gd name="connsiteX351" fmla="*/ 3851069 w 4614205"/>
              <a:gd name="connsiteY351" fmla="*/ 2482539 h 5978771"/>
              <a:gd name="connsiteX352" fmla="*/ 3810476 w 4614205"/>
              <a:gd name="connsiteY352" fmla="*/ 2502956 h 5978771"/>
              <a:gd name="connsiteX353" fmla="*/ 3760654 w 4614205"/>
              <a:gd name="connsiteY353" fmla="*/ 2516651 h 5978771"/>
              <a:gd name="connsiteX354" fmla="*/ 3724746 w 4614205"/>
              <a:gd name="connsiteY354" fmla="*/ 2517087 h 5978771"/>
              <a:gd name="connsiteX355" fmla="*/ 3723215 w 4614205"/>
              <a:gd name="connsiteY355" fmla="*/ 2539794 h 5978771"/>
              <a:gd name="connsiteX356" fmla="*/ 3742484 w 4614205"/>
              <a:gd name="connsiteY356" fmla="*/ 2550232 h 5978771"/>
              <a:gd name="connsiteX357" fmla="*/ 3812821 w 4614205"/>
              <a:gd name="connsiteY357" fmla="*/ 2547230 h 5978771"/>
              <a:gd name="connsiteX358" fmla="*/ 3812821 w 4614205"/>
              <a:gd name="connsiteY358" fmla="*/ 2610264 h 5978771"/>
              <a:gd name="connsiteX359" fmla="*/ 3716987 w 4614205"/>
              <a:gd name="connsiteY359" fmla="*/ 2667670 h 5978771"/>
              <a:gd name="connsiteX360" fmla="*/ 3714787 w 4614205"/>
              <a:gd name="connsiteY360" fmla="*/ 2667787 h 5978771"/>
              <a:gd name="connsiteX361" fmla="*/ 3712609 w 4614205"/>
              <a:gd name="connsiteY361" fmla="*/ 2701923 h 5978771"/>
              <a:gd name="connsiteX362" fmla="*/ 3710332 w 4614205"/>
              <a:gd name="connsiteY362" fmla="*/ 2723152 h 5978771"/>
              <a:gd name="connsiteX363" fmla="*/ 3728418 w 4614205"/>
              <a:gd name="connsiteY363" fmla="*/ 2742336 h 5978771"/>
              <a:gd name="connsiteX364" fmla="*/ 3765929 w 4614205"/>
              <a:gd name="connsiteY364" fmla="*/ 2826382 h 5978771"/>
              <a:gd name="connsiteX365" fmla="*/ 3698749 w 4614205"/>
              <a:gd name="connsiteY365" fmla="*/ 2804549 h 5978771"/>
              <a:gd name="connsiteX366" fmla="*/ 3694182 w 4614205"/>
              <a:gd name="connsiteY366" fmla="*/ 2828051 h 5978771"/>
              <a:gd name="connsiteX367" fmla="*/ 3679788 w 4614205"/>
              <a:gd name="connsiteY367" fmla="*/ 2870859 h 5978771"/>
              <a:gd name="connsiteX368" fmla="*/ 3669161 w 4614205"/>
              <a:gd name="connsiteY368" fmla="*/ 2888305 h 5978771"/>
              <a:gd name="connsiteX369" fmla="*/ 3671562 w 4614205"/>
              <a:gd name="connsiteY369" fmla="*/ 2903673 h 5978771"/>
              <a:gd name="connsiteX370" fmla="*/ 3667459 w 4614205"/>
              <a:gd name="connsiteY370" fmla="*/ 2949448 h 5978771"/>
              <a:gd name="connsiteX371" fmla="*/ 3559610 w 4614205"/>
              <a:gd name="connsiteY371" fmla="*/ 2976462 h 5978771"/>
              <a:gd name="connsiteX372" fmla="*/ 3428315 w 4614205"/>
              <a:gd name="connsiteY372" fmla="*/ 3009480 h 5978771"/>
              <a:gd name="connsiteX373" fmla="*/ 3493962 w 4614205"/>
              <a:gd name="connsiteY373" fmla="*/ 3045499 h 5978771"/>
              <a:gd name="connsiteX374" fmla="*/ 3522096 w 4614205"/>
              <a:gd name="connsiteY374" fmla="*/ 3102531 h 5978771"/>
              <a:gd name="connsiteX375" fmla="*/ 3386113 w 4614205"/>
              <a:gd name="connsiteY375" fmla="*/ 3144554 h 5978771"/>
              <a:gd name="connsiteX376" fmla="*/ 3339221 w 4614205"/>
              <a:gd name="connsiteY376" fmla="*/ 3204586 h 5978771"/>
              <a:gd name="connsiteX377" fmla="*/ 3329844 w 4614205"/>
              <a:gd name="connsiteY377" fmla="*/ 3225597 h 5978771"/>
              <a:gd name="connsiteX378" fmla="*/ 3278264 w 4614205"/>
              <a:gd name="connsiteY378" fmla="*/ 3240605 h 5978771"/>
              <a:gd name="connsiteX379" fmla="*/ 3231372 w 4614205"/>
              <a:gd name="connsiteY379" fmla="*/ 3195581 h 5978771"/>
              <a:gd name="connsiteX380" fmla="*/ 3203237 w 4614205"/>
              <a:gd name="connsiteY380" fmla="*/ 3252611 h 5978771"/>
              <a:gd name="connsiteX381" fmla="*/ 3184482 w 4614205"/>
              <a:gd name="connsiteY381" fmla="*/ 3318647 h 5978771"/>
              <a:gd name="connsiteX382" fmla="*/ 3148048 w 4614205"/>
              <a:gd name="connsiteY382" fmla="*/ 3313689 h 5978771"/>
              <a:gd name="connsiteX383" fmla="*/ 3143740 w 4614205"/>
              <a:gd name="connsiteY383" fmla="*/ 3354065 h 5978771"/>
              <a:gd name="connsiteX384" fmla="*/ 3095374 w 4614205"/>
              <a:gd name="connsiteY384" fmla="*/ 3444532 h 5978771"/>
              <a:gd name="connsiteX385" fmla="*/ 3021676 w 4614205"/>
              <a:gd name="connsiteY385" fmla="*/ 3373208 h 5978771"/>
              <a:gd name="connsiteX386" fmla="*/ 3019464 w 4614205"/>
              <a:gd name="connsiteY386" fmla="*/ 3318841 h 5978771"/>
              <a:gd name="connsiteX387" fmla="*/ 2992815 w 4614205"/>
              <a:gd name="connsiteY387" fmla="*/ 3326527 h 5978771"/>
              <a:gd name="connsiteX388" fmla="*/ 2950026 w 4614205"/>
              <a:gd name="connsiteY388" fmla="*/ 3354666 h 5978771"/>
              <a:gd name="connsiteX389" fmla="*/ 2799976 w 4614205"/>
              <a:gd name="connsiteY389" fmla="*/ 3441713 h 5978771"/>
              <a:gd name="connsiteX390" fmla="*/ 2851556 w 4614205"/>
              <a:gd name="connsiteY390" fmla="*/ 3396689 h 5978771"/>
              <a:gd name="connsiteX391" fmla="*/ 2893758 w 4614205"/>
              <a:gd name="connsiteY391" fmla="*/ 3348664 h 5978771"/>
              <a:gd name="connsiteX392" fmla="*/ 2710882 w 4614205"/>
              <a:gd name="connsiteY392" fmla="*/ 3546771 h 5978771"/>
              <a:gd name="connsiteX393" fmla="*/ 2702642 w 4614205"/>
              <a:gd name="connsiteY393" fmla="*/ 3566709 h 5978771"/>
              <a:gd name="connsiteX394" fmla="*/ 2701832 w 4614205"/>
              <a:gd name="connsiteY394" fmla="*/ 3590587 h 5978771"/>
              <a:gd name="connsiteX395" fmla="*/ 2685422 w 4614205"/>
              <a:gd name="connsiteY395" fmla="*/ 4132597 h 5978771"/>
              <a:gd name="connsiteX396" fmla="*/ 2620935 w 4614205"/>
              <a:gd name="connsiteY396" fmla="*/ 5928286 h 5978771"/>
              <a:gd name="connsiteX397" fmla="*/ 2491960 w 4614205"/>
              <a:gd name="connsiteY397" fmla="*/ 5961850 h 5978771"/>
              <a:gd name="connsiteX398" fmla="*/ 2482750 w 4614205"/>
              <a:gd name="connsiteY398" fmla="*/ 5546492 h 5978771"/>
              <a:gd name="connsiteX399" fmla="*/ 2491960 w 4614205"/>
              <a:gd name="connsiteY399" fmla="*/ 5101767 h 5978771"/>
              <a:gd name="connsiteX400" fmla="*/ 2514992 w 4614205"/>
              <a:gd name="connsiteY400" fmla="*/ 4392721 h 5978771"/>
              <a:gd name="connsiteX401" fmla="*/ 2536872 w 4614205"/>
              <a:gd name="connsiteY401" fmla="*/ 3961630 h 5978771"/>
              <a:gd name="connsiteX402" fmla="*/ 2537602 w 4614205"/>
              <a:gd name="connsiteY402" fmla="*/ 3944197 h 5978771"/>
              <a:gd name="connsiteX403" fmla="*/ 2471738 w 4614205"/>
              <a:gd name="connsiteY403" fmla="*/ 3976003 h 5978771"/>
              <a:gd name="connsiteX404" fmla="*/ 2316999 w 4614205"/>
              <a:gd name="connsiteY404" fmla="*/ 4000016 h 5978771"/>
              <a:gd name="connsiteX405" fmla="*/ 2288865 w 4614205"/>
              <a:gd name="connsiteY405" fmla="*/ 4330194 h 5978771"/>
              <a:gd name="connsiteX406" fmla="*/ 2363889 w 4614205"/>
              <a:gd name="connsiteY406" fmla="*/ 4771433 h 5978771"/>
              <a:gd name="connsiteX407" fmla="*/ 2124745 w 4614205"/>
              <a:gd name="connsiteY407" fmla="*/ 4801450 h 5978771"/>
              <a:gd name="connsiteX408" fmla="*/ 2030963 w 4614205"/>
              <a:gd name="connsiteY408" fmla="*/ 4657372 h 5978771"/>
              <a:gd name="connsiteX409" fmla="*/ 2040342 w 4614205"/>
              <a:gd name="connsiteY409" fmla="*/ 4423244 h 5978771"/>
              <a:gd name="connsiteX410" fmla="*/ 1834020 w 4614205"/>
              <a:gd name="connsiteY410" fmla="*/ 4060049 h 5978771"/>
              <a:gd name="connsiteX411" fmla="*/ 1880912 w 4614205"/>
              <a:gd name="connsiteY411" fmla="*/ 3936981 h 5978771"/>
              <a:gd name="connsiteX412" fmla="*/ 1815264 w 4614205"/>
              <a:gd name="connsiteY412" fmla="*/ 3885953 h 5978771"/>
              <a:gd name="connsiteX413" fmla="*/ 1763684 w 4614205"/>
              <a:gd name="connsiteY413" fmla="*/ 3897961 h 5978771"/>
              <a:gd name="connsiteX414" fmla="*/ 1737950 w 4614205"/>
              <a:gd name="connsiteY414" fmla="*/ 3901050 h 5978771"/>
              <a:gd name="connsiteX415" fmla="*/ 1737324 w 4614205"/>
              <a:gd name="connsiteY415" fmla="*/ 3932119 h 5978771"/>
              <a:gd name="connsiteX416" fmla="*/ 1744929 w 4614205"/>
              <a:gd name="connsiteY416" fmla="*/ 3933980 h 5978771"/>
              <a:gd name="connsiteX417" fmla="*/ 1787130 w 4614205"/>
              <a:gd name="connsiteY417" fmla="*/ 3933980 h 5978771"/>
              <a:gd name="connsiteX418" fmla="*/ 1834020 w 4614205"/>
              <a:gd name="connsiteY418" fmla="*/ 3936981 h 5978771"/>
              <a:gd name="connsiteX419" fmla="*/ 1745734 w 4614205"/>
              <a:gd name="connsiteY419" fmla="*/ 4099023 h 5978771"/>
              <a:gd name="connsiteX420" fmla="*/ 1733926 w 4614205"/>
              <a:gd name="connsiteY420" fmla="*/ 4098385 h 5978771"/>
              <a:gd name="connsiteX421" fmla="*/ 1724307 w 4614205"/>
              <a:gd name="connsiteY421" fmla="*/ 4497281 h 5978771"/>
              <a:gd name="connsiteX422" fmla="*/ 1685875 w 4614205"/>
              <a:gd name="connsiteY422" fmla="*/ 5672357 h 5978771"/>
              <a:gd name="connsiteX423" fmla="*/ 1685875 w 4614205"/>
              <a:gd name="connsiteY423" fmla="*/ 5731095 h 5978771"/>
              <a:gd name="connsiteX424" fmla="*/ 1685875 w 4614205"/>
              <a:gd name="connsiteY424" fmla="*/ 5785638 h 5978771"/>
              <a:gd name="connsiteX425" fmla="*/ 1644419 w 4614205"/>
              <a:gd name="connsiteY425" fmla="*/ 5873743 h 5978771"/>
              <a:gd name="connsiteX426" fmla="*/ 1566113 w 4614205"/>
              <a:gd name="connsiteY426" fmla="*/ 5869548 h 5978771"/>
              <a:gd name="connsiteX427" fmla="*/ 1533868 w 4614205"/>
              <a:gd name="connsiteY427" fmla="*/ 5366085 h 5978771"/>
              <a:gd name="connsiteX428" fmla="*/ 1556900 w 4614205"/>
              <a:gd name="connsiteY428" fmla="*/ 4623474 h 5978771"/>
              <a:gd name="connsiteX429" fmla="*/ 1569567 w 4614205"/>
              <a:gd name="connsiteY429" fmla="*/ 4191335 h 5978771"/>
              <a:gd name="connsiteX430" fmla="*/ 1573472 w 4614205"/>
              <a:gd name="connsiteY430" fmla="*/ 4068537 h 5978771"/>
              <a:gd name="connsiteX431" fmla="*/ 1569673 w 4614205"/>
              <a:gd name="connsiteY431" fmla="*/ 4067365 h 5978771"/>
              <a:gd name="connsiteX432" fmla="*/ 1529231 w 4614205"/>
              <a:gd name="connsiteY432" fmla="*/ 4045040 h 5978771"/>
              <a:gd name="connsiteX433" fmla="*/ 1449516 w 4614205"/>
              <a:gd name="connsiteY433" fmla="*/ 3936981 h 5978771"/>
              <a:gd name="connsiteX434" fmla="*/ 1547986 w 4614205"/>
              <a:gd name="connsiteY434" fmla="*/ 3954992 h 5978771"/>
              <a:gd name="connsiteX435" fmla="*/ 1578049 w 4614205"/>
              <a:gd name="connsiteY435" fmla="*/ 3931538 h 5978771"/>
              <a:gd name="connsiteX436" fmla="*/ 1579876 w 4614205"/>
              <a:gd name="connsiteY436" fmla="*/ 3878313 h 5978771"/>
              <a:gd name="connsiteX437" fmla="*/ 1569087 w 4614205"/>
              <a:gd name="connsiteY437" fmla="*/ 3881451 h 5978771"/>
              <a:gd name="connsiteX438" fmla="*/ 1557365 w 4614205"/>
              <a:gd name="connsiteY438" fmla="*/ 3897961 h 5978771"/>
              <a:gd name="connsiteX439" fmla="*/ 1552674 w 4614205"/>
              <a:gd name="connsiteY439" fmla="*/ 3915970 h 5978771"/>
              <a:gd name="connsiteX440" fmla="*/ 1543298 w 4614205"/>
              <a:gd name="connsiteY440" fmla="*/ 3936981 h 5978771"/>
              <a:gd name="connsiteX441" fmla="*/ 1440137 w 4614205"/>
              <a:gd name="connsiteY441" fmla="*/ 3888956 h 5978771"/>
              <a:gd name="connsiteX442" fmla="*/ 1351043 w 4614205"/>
              <a:gd name="connsiteY442" fmla="*/ 3906966 h 5978771"/>
              <a:gd name="connsiteX443" fmla="*/ 1327600 w 4614205"/>
              <a:gd name="connsiteY443" fmla="*/ 3867944 h 5978771"/>
              <a:gd name="connsiteX444" fmla="*/ 1449516 w 4614205"/>
              <a:gd name="connsiteY444" fmla="*/ 3843932 h 5978771"/>
              <a:gd name="connsiteX445" fmla="*/ 1341667 w 4614205"/>
              <a:gd name="connsiteY445" fmla="*/ 3789902 h 5978771"/>
              <a:gd name="connsiteX446" fmla="*/ 1257261 w 4614205"/>
              <a:gd name="connsiteY446" fmla="*/ 3750882 h 5978771"/>
              <a:gd name="connsiteX447" fmla="*/ 1327600 w 4614205"/>
              <a:gd name="connsiteY447" fmla="*/ 3687847 h 5978771"/>
              <a:gd name="connsiteX448" fmla="*/ 1351043 w 4614205"/>
              <a:gd name="connsiteY448" fmla="*/ 3597799 h 5978771"/>
              <a:gd name="connsiteX449" fmla="*/ 1158791 w 4614205"/>
              <a:gd name="connsiteY449" fmla="*/ 3750882 h 5978771"/>
              <a:gd name="connsiteX450" fmla="*/ 1116590 w 4614205"/>
              <a:gd name="connsiteY450" fmla="*/ 3717864 h 5978771"/>
              <a:gd name="connsiteX451" fmla="*/ 1158791 w 4614205"/>
              <a:gd name="connsiteY451" fmla="*/ 3690849 h 5978771"/>
              <a:gd name="connsiteX452" fmla="*/ 1055630 w 4614205"/>
              <a:gd name="connsiteY452" fmla="*/ 3636819 h 5978771"/>
              <a:gd name="connsiteX453" fmla="*/ 1205681 w 4614205"/>
              <a:gd name="connsiteY453" fmla="*/ 3657831 h 5978771"/>
              <a:gd name="connsiteX454" fmla="*/ 1158791 w 4614205"/>
              <a:gd name="connsiteY454" fmla="*/ 3597799 h 5978771"/>
              <a:gd name="connsiteX455" fmla="*/ 1111899 w 4614205"/>
              <a:gd name="connsiteY455" fmla="*/ 3534764 h 5978771"/>
              <a:gd name="connsiteX456" fmla="*/ 1257261 w 4614205"/>
              <a:gd name="connsiteY456" fmla="*/ 3534764 h 5978771"/>
              <a:gd name="connsiteX457" fmla="*/ 1266640 w 4614205"/>
              <a:gd name="connsiteY457" fmla="*/ 3417701 h 5978771"/>
              <a:gd name="connsiteX458" fmla="*/ 1449516 w 4614205"/>
              <a:gd name="connsiteY458" fmla="*/ 3288630 h 5978771"/>
              <a:gd name="connsiteX459" fmla="*/ 1336976 w 4614205"/>
              <a:gd name="connsiteY459" fmla="*/ 3237602 h 5978771"/>
              <a:gd name="connsiteX460" fmla="*/ 1397935 w 4614205"/>
              <a:gd name="connsiteY460" fmla="*/ 3195581 h 5978771"/>
              <a:gd name="connsiteX461" fmla="*/ 1374489 w 4614205"/>
              <a:gd name="connsiteY461" fmla="*/ 3168565 h 5978771"/>
              <a:gd name="connsiteX462" fmla="*/ 1351043 w 4614205"/>
              <a:gd name="connsiteY462" fmla="*/ 3132546 h 5978771"/>
              <a:gd name="connsiteX463" fmla="*/ 1336976 w 4614205"/>
              <a:gd name="connsiteY463" fmla="*/ 3180573 h 5978771"/>
              <a:gd name="connsiteX464" fmla="*/ 1285396 w 4614205"/>
              <a:gd name="connsiteY464" fmla="*/ 3171568 h 5978771"/>
              <a:gd name="connsiteX465" fmla="*/ 1278044 w 4614205"/>
              <a:gd name="connsiteY465" fmla="*/ 3164509 h 5978771"/>
              <a:gd name="connsiteX466" fmla="*/ 1275922 w 4614205"/>
              <a:gd name="connsiteY466" fmla="*/ 3171822 h 5978771"/>
              <a:gd name="connsiteX467" fmla="*/ 1169977 w 4614205"/>
              <a:gd name="connsiteY467" fmla="*/ 3167625 h 5978771"/>
              <a:gd name="connsiteX468" fmla="*/ 1180054 w 4614205"/>
              <a:gd name="connsiteY468" fmla="*/ 2909928 h 5978771"/>
              <a:gd name="connsiteX469" fmla="*/ 1181697 w 4614205"/>
              <a:gd name="connsiteY469" fmla="*/ 2855564 h 5978771"/>
              <a:gd name="connsiteX470" fmla="*/ 1165238 w 4614205"/>
              <a:gd name="connsiteY470" fmla="*/ 2824129 h 5978771"/>
              <a:gd name="connsiteX471" fmla="*/ 966537 w 4614205"/>
              <a:gd name="connsiteY471" fmla="*/ 2700313 h 5978771"/>
              <a:gd name="connsiteX472" fmla="*/ 933714 w 4614205"/>
              <a:gd name="connsiteY472" fmla="*/ 2502206 h 5978771"/>
              <a:gd name="connsiteX473" fmla="*/ 855465 w 4614205"/>
              <a:gd name="connsiteY473" fmla="*/ 2433356 h 5978771"/>
              <a:gd name="connsiteX474" fmla="*/ 825530 w 4614205"/>
              <a:gd name="connsiteY474" fmla="*/ 2405760 h 5978771"/>
              <a:gd name="connsiteX475" fmla="*/ 822785 w 4614205"/>
              <a:gd name="connsiteY475" fmla="*/ 2452026 h 5978771"/>
              <a:gd name="connsiteX476" fmla="*/ 810694 w 4614205"/>
              <a:gd name="connsiteY476" fmla="*/ 2945263 h 5978771"/>
              <a:gd name="connsiteX477" fmla="*/ 792270 w 4614205"/>
              <a:gd name="connsiteY477" fmla="*/ 3562007 h 5978771"/>
              <a:gd name="connsiteX478" fmla="*/ 792270 w 4614205"/>
              <a:gd name="connsiteY478" fmla="*/ 3633329 h 5978771"/>
              <a:gd name="connsiteX479" fmla="*/ 787662 w 4614205"/>
              <a:gd name="connsiteY479" fmla="*/ 3738218 h 5978771"/>
              <a:gd name="connsiteX480" fmla="*/ 727783 w 4614205"/>
              <a:gd name="connsiteY480" fmla="*/ 3872476 h 5978771"/>
              <a:gd name="connsiteX481" fmla="*/ 663296 w 4614205"/>
              <a:gd name="connsiteY481" fmla="*/ 3729828 h 5978771"/>
              <a:gd name="connsiteX482" fmla="*/ 667901 w 4614205"/>
              <a:gd name="connsiteY482" fmla="*/ 3448726 h 5978771"/>
              <a:gd name="connsiteX483" fmla="*/ 672509 w 4614205"/>
              <a:gd name="connsiteY483" fmla="*/ 3134062 h 5978771"/>
              <a:gd name="connsiteX484" fmla="*/ 686327 w 4614205"/>
              <a:gd name="connsiteY484" fmla="*/ 2580251 h 5978771"/>
              <a:gd name="connsiteX485" fmla="*/ 695827 w 4614205"/>
              <a:gd name="connsiteY485" fmla="*/ 2123202 h 5978771"/>
              <a:gd name="connsiteX486" fmla="*/ 698113 w 4614205"/>
              <a:gd name="connsiteY486" fmla="*/ 2069767 h 5978771"/>
              <a:gd name="connsiteX487" fmla="*/ 669952 w 4614205"/>
              <a:gd name="connsiteY487" fmla="*/ 2073724 h 5978771"/>
              <a:gd name="connsiteX488" fmla="*/ 628922 w 4614205"/>
              <a:gd name="connsiteY488" fmla="*/ 2051962 h 5978771"/>
              <a:gd name="connsiteX489" fmla="*/ 652368 w 4614205"/>
              <a:gd name="connsiteY489" fmla="*/ 1991930 h 5978771"/>
              <a:gd name="connsiteX490" fmla="*/ 675815 w 4614205"/>
              <a:gd name="connsiteY490" fmla="*/ 1928895 h 5978771"/>
              <a:gd name="connsiteX491" fmla="*/ 638301 w 4614205"/>
              <a:gd name="connsiteY491" fmla="*/ 1952908 h 5978771"/>
              <a:gd name="connsiteX492" fmla="*/ 633613 w 4614205"/>
              <a:gd name="connsiteY492" fmla="*/ 1970918 h 5978771"/>
              <a:gd name="connsiteX493" fmla="*/ 628922 w 4614205"/>
              <a:gd name="connsiteY493" fmla="*/ 1991930 h 5978771"/>
              <a:gd name="connsiteX494" fmla="*/ 591409 w 4614205"/>
              <a:gd name="connsiteY494" fmla="*/ 1928895 h 5978771"/>
              <a:gd name="connsiteX495" fmla="*/ 675815 w 4614205"/>
              <a:gd name="connsiteY495" fmla="*/ 1868864 h 5978771"/>
              <a:gd name="connsiteX496" fmla="*/ 628922 w 4614205"/>
              <a:gd name="connsiteY496" fmla="*/ 1853855 h 5978771"/>
              <a:gd name="connsiteX497" fmla="*/ 530452 w 4614205"/>
              <a:gd name="connsiteY497" fmla="*/ 1868864 h 5978771"/>
              <a:gd name="connsiteX498" fmla="*/ 558587 w 4614205"/>
              <a:gd name="connsiteY498" fmla="*/ 1829842 h 5978771"/>
              <a:gd name="connsiteX499" fmla="*/ 586721 w 4614205"/>
              <a:gd name="connsiteY499" fmla="*/ 1793823 h 5978771"/>
              <a:gd name="connsiteX500" fmla="*/ 675815 w 4614205"/>
              <a:gd name="connsiteY500" fmla="*/ 1805829 h 5978771"/>
              <a:gd name="connsiteX501" fmla="*/ 596100 w 4614205"/>
              <a:gd name="connsiteY501" fmla="*/ 1757802 h 5978771"/>
              <a:gd name="connsiteX502" fmla="*/ 483560 w 4614205"/>
              <a:gd name="connsiteY502" fmla="*/ 1745796 h 5978771"/>
              <a:gd name="connsiteX503" fmla="*/ 539829 w 4614205"/>
              <a:gd name="connsiteY503" fmla="*/ 1715779 h 5978771"/>
              <a:gd name="connsiteX504" fmla="*/ 582033 w 4614205"/>
              <a:gd name="connsiteY504" fmla="*/ 1715779 h 5978771"/>
              <a:gd name="connsiteX505" fmla="*/ 628922 w 4614205"/>
              <a:gd name="connsiteY505" fmla="*/ 1712778 h 5978771"/>
              <a:gd name="connsiteX506" fmla="*/ 567966 w 4614205"/>
              <a:gd name="connsiteY506" fmla="*/ 1361588 h 5978771"/>
              <a:gd name="connsiteX507" fmla="*/ 619544 w 4614205"/>
              <a:gd name="connsiteY507" fmla="*/ 1202502 h 5978771"/>
              <a:gd name="connsiteX508" fmla="*/ 659401 w 4614205"/>
              <a:gd name="connsiteY508" fmla="*/ 1109452 h 5978771"/>
              <a:gd name="connsiteX509" fmla="*/ 661134 w 4614205"/>
              <a:gd name="connsiteY509" fmla="*/ 1105017 h 5978771"/>
              <a:gd name="connsiteX510" fmla="*/ 621264 w 4614205"/>
              <a:gd name="connsiteY510" fmla="*/ 1114176 h 5978771"/>
              <a:gd name="connsiteX511" fmla="*/ 529716 w 4614205"/>
              <a:gd name="connsiteY511" fmla="*/ 1136991 h 5978771"/>
              <a:gd name="connsiteX512" fmla="*/ 488258 w 4614205"/>
              <a:gd name="connsiteY512" fmla="*/ 1162163 h 5978771"/>
              <a:gd name="connsiteX513" fmla="*/ 446802 w 4614205"/>
              <a:gd name="connsiteY513" fmla="*/ 1187336 h 5978771"/>
              <a:gd name="connsiteX514" fmla="*/ 359286 w 4614205"/>
              <a:gd name="connsiteY514" fmla="*/ 1170553 h 5978771"/>
              <a:gd name="connsiteX515" fmla="*/ 446802 w 4614205"/>
              <a:gd name="connsiteY515" fmla="*/ 1027905 h 5978771"/>
              <a:gd name="connsiteX516" fmla="*/ 575777 w 4614205"/>
              <a:gd name="connsiteY516" fmla="*/ 805543 h 5978771"/>
              <a:gd name="connsiteX517" fmla="*/ 690933 w 4614205"/>
              <a:gd name="connsiteY517" fmla="*/ 625136 h 5978771"/>
              <a:gd name="connsiteX518" fmla="*/ 488258 w 4614205"/>
              <a:gd name="connsiteY518" fmla="*/ 667090 h 5978771"/>
              <a:gd name="connsiteX519" fmla="*/ 442197 w 4614205"/>
              <a:gd name="connsiteY519" fmla="*/ 641917 h 5978771"/>
              <a:gd name="connsiteX520" fmla="*/ 391528 w 4614205"/>
              <a:gd name="connsiteY520" fmla="*/ 616744 h 5978771"/>
              <a:gd name="connsiteX521" fmla="*/ 327041 w 4614205"/>
              <a:gd name="connsiteY521" fmla="*/ 805543 h 5978771"/>
              <a:gd name="connsiteX522" fmla="*/ 262554 w 4614205"/>
              <a:gd name="connsiteY522" fmla="*/ 994342 h 5978771"/>
              <a:gd name="connsiteX523" fmla="*/ 216493 w 4614205"/>
              <a:gd name="connsiteY523" fmla="*/ 864281 h 5978771"/>
              <a:gd name="connsiteX524" fmla="*/ 253343 w 4614205"/>
              <a:gd name="connsiteY524" fmla="*/ 558006 h 5978771"/>
              <a:gd name="connsiteX525" fmla="*/ 0 w 4614205"/>
              <a:gd name="connsiteY525" fmla="*/ 495074 h 5978771"/>
              <a:gd name="connsiteX526" fmla="*/ 0 w 4614205"/>
              <a:gd name="connsiteY526" fmla="*/ 453118 h 5978771"/>
              <a:gd name="connsiteX527" fmla="*/ 128974 w 4614205"/>
              <a:gd name="connsiteY527" fmla="*/ 490877 h 5978771"/>
              <a:gd name="connsiteX528" fmla="*/ 262554 w 4614205"/>
              <a:gd name="connsiteY528" fmla="*/ 507660 h 5978771"/>
              <a:gd name="connsiteX529" fmla="*/ 193462 w 4614205"/>
              <a:gd name="connsiteY529" fmla="*/ 415358 h 5978771"/>
              <a:gd name="connsiteX530" fmla="*/ 133580 w 4614205"/>
              <a:gd name="connsiteY530" fmla="*/ 314666 h 5978771"/>
              <a:gd name="connsiteX531" fmla="*/ 170430 w 4614205"/>
              <a:gd name="connsiteY531" fmla="*/ 226559 h 5978771"/>
              <a:gd name="connsiteX532" fmla="*/ 198067 w 4614205"/>
              <a:gd name="connsiteY532" fmla="*/ 130062 h 5978771"/>
              <a:gd name="connsiteX533" fmla="*/ 96732 w 4614205"/>
              <a:gd name="connsiteY533" fmla="*/ 180408 h 5978771"/>
              <a:gd name="connsiteX534" fmla="*/ 50669 w 4614205"/>
              <a:gd name="connsiteY534" fmla="*/ 251732 h 5978771"/>
              <a:gd name="connsiteX535" fmla="*/ 0 w 4614205"/>
              <a:gd name="connsiteY535" fmla="*/ 314666 h 5978771"/>
              <a:gd name="connsiteX536" fmla="*/ 0 w 4614205"/>
              <a:gd name="connsiteY536" fmla="*/ 62935 h 5978771"/>
              <a:gd name="connsiteX537" fmla="*/ 13819 w 4614205"/>
              <a:gd name="connsiteY537" fmla="*/ 62935 h 5978771"/>
              <a:gd name="connsiteX538" fmla="*/ 18426 w 4614205"/>
              <a:gd name="connsiteY538" fmla="*/ 41957 h 5978771"/>
              <a:gd name="connsiteX539" fmla="*/ 0 w 4614205"/>
              <a:gd name="connsiteY539" fmla="*/ 29370 h 597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</a:cxnLst>
            <a:rect l="l" t="t" r="r" b="b"/>
            <a:pathLst>
              <a:path w="4614205" h="5978771">
                <a:moveTo>
                  <a:pt x="2058976" y="5546492"/>
                </a:moveTo>
                <a:cubicBezTo>
                  <a:pt x="2080473" y="5546492"/>
                  <a:pt x="2092756" y="5557681"/>
                  <a:pt x="2095827" y="5580057"/>
                </a:cubicBezTo>
                <a:cubicBezTo>
                  <a:pt x="2098897" y="5602434"/>
                  <a:pt x="2088151" y="5617817"/>
                  <a:pt x="2063584" y="5626206"/>
                </a:cubicBezTo>
                <a:cubicBezTo>
                  <a:pt x="2032875" y="5623410"/>
                  <a:pt x="2017521" y="5609425"/>
                  <a:pt x="2017521" y="5584252"/>
                </a:cubicBezTo>
                <a:cubicBezTo>
                  <a:pt x="2020591" y="5559079"/>
                  <a:pt x="2034410" y="5546492"/>
                  <a:pt x="2058976" y="5546492"/>
                </a:cubicBezTo>
                <a:close/>
                <a:moveTo>
                  <a:pt x="1240224" y="5384440"/>
                </a:moveTo>
                <a:cubicBezTo>
                  <a:pt x="1245596" y="5384091"/>
                  <a:pt x="1251356" y="5384964"/>
                  <a:pt x="1257496" y="5387061"/>
                </a:cubicBezTo>
                <a:cubicBezTo>
                  <a:pt x="1257496" y="5392656"/>
                  <a:pt x="1257496" y="5405243"/>
                  <a:pt x="1257496" y="5424823"/>
                </a:cubicBezTo>
                <a:cubicBezTo>
                  <a:pt x="1257496" y="5441604"/>
                  <a:pt x="1257496" y="5454190"/>
                  <a:pt x="1257496" y="5462582"/>
                </a:cubicBezTo>
                <a:cubicBezTo>
                  <a:pt x="1251356" y="5490551"/>
                  <a:pt x="1234464" y="5501740"/>
                  <a:pt x="1206827" y="5496147"/>
                </a:cubicBezTo>
                <a:cubicBezTo>
                  <a:pt x="1191474" y="5479363"/>
                  <a:pt x="1189939" y="5454190"/>
                  <a:pt x="1202222" y="5420626"/>
                </a:cubicBezTo>
                <a:cubicBezTo>
                  <a:pt x="1211435" y="5397550"/>
                  <a:pt x="1224102" y="5385489"/>
                  <a:pt x="1240224" y="5384440"/>
                </a:cubicBezTo>
                <a:close/>
                <a:moveTo>
                  <a:pt x="1191857" y="5138478"/>
                </a:moveTo>
                <a:cubicBezTo>
                  <a:pt x="1197233" y="5139177"/>
                  <a:pt x="1202222" y="5140924"/>
                  <a:pt x="1206827" y="5143721"/>
                </a:cubicBezTo>
                <a:cubicBezTo>
                  <a:pt x="1209900" y="5160502"/>
                  <a:pt x="1205292" y="5171690"/>
                  <a:pt x="1193009" y="5177286"/>
                </a:cubicBezTo>
                <a:cubicBezTo>
                  <a:pt x="1180726" y="5177286"/>
                  <a:pt x="1174585" y="5164699"/>
                  <a:pt x="1174585" y="5139526"/>
                </a:cubicBezTo>
                <a:cubicBezTo>
                  <a:pt x="1180726" y="5138128"/>
                  <a:pt x="1186485" y="5137778"/>
                  <a:pt x="1191857" y="5138478"/>
                </a:cubicBezTo>
                <a:close/>
                <a:moveTo>
                  <a:pt x="1119945" y="3855837"/>
                </a:moveTo>
                <a:lnTo>
                  <a:pt x="1122478" y="3857528"/>
                </a:lnTo>
                <a:cubicBezTo>
                  <a:pt x="1122669" y="3858404"/>
                  <a:pt x="1121614" y="3859191"/>
                  <a:pt x="1119311" y="3859887"/>
                </a:cubicBezTo>
                <a:close/>
                <a:moveTo>
                  <a:pt x="1100885" y="3826325"/>
                </a:moveTo>
                <a:cubicBezTo>
                  <a:pt x="1110098" y="3823529"/>
                  <a:pt x="1119311" y="3826325"/>
                  <a:pt x="1128522" y="3834715"/>
                </a:cubicBezTo>
                <a:cubicBezTo>
                  <a:pt x="1125452" y="3837513"/>
                  <a:pt x="1123149" y="3841009"/>
                  <a:pt x="1121614" y="3845206"/>
                </a:cubicBezTo>
                <a:lnTo>
                  <a:pt x="1119945" y="3855837"/>
                </a:lnTo>
                <a:lnTo>
                  <a:pt x="1118160" y="3854644"/>
                </a:lnTo>
                <a:cubicBezTo>
                  <a:pt x="1112784" y="3852547"/>
                  <a:pt x="1102420" y="3850100"/>
                  <a:pt x="1087066" y="3847301"/>
                </a:cubicBezTo>
                <a:cubicBezTo>
                  <a:pt x="1087066" y="3833316"/>
                  <a:pt x="1091671" y="3826325"/>
                  <a:pt x="1100885" y="3826325"/>
                </a:cubicBezTo>
                <a:close/>
                <a:moveTo>
                  <a:pt x="2545714" y="3732430"/>
                </a:moveTo>
                <a:lnTo>
                  <a:pt x="2509251" y="3750882"/>
                </a:lnTo>
                <a:lnTo>
                  <a:pt x="2544858" y="3759839"/>
                </a:lnTo>
                <a:close/>
                <a:moveTo>
                  <a:pt x="3450052" y="3608156"/>
                </a:moveTo>
                <a:cubicBezTo>
                  <a:pt x="3499186" y="3608156"/>
                  <a:pt x="3517612" y="3633329"/>
                  <a:pt x="3505329" y="3683677"/>
                </a:cubicBezTo>
                <a:cubicBezTo>
                  <a:pt x="3493045" y="3700458"/>
                  <a:pt x="3474619" y="3708850"/>
                  <a:pt x="3450052" y="3708850"/>
                </a:cubicBezTo>
                <a:cubicBezTo>
                  <a:pt x="3422415" y="3708850"/>
                  <a:pt x="3403991" y="3700458"/>
                  <a:pt x="3394778" y="3683677"/>
                </a:cubicBezTo>
                <a:cubicBezTo>
                  <a:pt x="3379424" y="3633329"/>
                  <a:pt x="3397851" y="3608156"/>
                  <a:pt x="3450052" y="3608156"/>
                </a:cubicBezTo>
                <a:close/>
                <a:moveTo>
                  <a:pt x="1302401" y="3066983"/>
                </a:moveTo>
                <a:lnTo>
                  <a:pt x="1293195" y="3112298"/>
                </a:lnTo>
                <a:lnTo>
                  <a:pt x="1291680" y="3117516"/>
                </a:lnTo>
                <a:lnTo>
                  <a:pt x="1294775" y="3115287"/>
                </a:lnTo>
                <a:cubicBezTo>
                  <a:pt x="1308842" y="3109784"/>
                  <a:pt x="1327598" y="3105532"/>
                  <a:pt x="1351043" y="3102531"/>
                </a:cubicBezTo>
                <a:cubicBezTo>
                  <a:pt x="1336195" y="3095527"/>
                  <a:pt x="1321932" y="3085896"/>
                  <a:pt x="1308256" y="3073640"/>
                </a:cubicBezTo>
                <a:close/>
                <a:moveTo>
                  <a:pt x="3729512" y="2458286"/>
                </a:moveTo>
                <a:lnTo>
                  <a:pt x="3726427" y="2492146"/>
                </a:lnTo>
                <a:lnTo>
                  <a:pt x="3725576" y="2504775"/>
                </a:lnTo>
                <a:lnTo>
                  <a:pt x="3737209" y="2491888"/>
                </a:lnTo>
                <a:cubicBezTo>
                  <a:pt x="3747369" y="2477130"/>
                  <a:pt x="3747369" y="2466624"/>
                  <a:pt x="3737209" y="2460371"/>
                </a:cubicBezTo>
                <a:close/>
                <a:moveTo>
                  <a:pt x="832658" y="2278601"/>
                </a:moveTo>
                <a:lnTo>
                  <a:pt x="830577" y="2317808"/>
                </a:lnTo>
                <a:lnTo>
                  <a:pt x="831726" y="2317981"/>
                </a:lnTo>
                <a:cubicBezTo>
                  <a:pt x="856735" y="2321733"/>
                  <a:pt x="886042" y="2326111"/>
                  <a:pt x="919647" y="2331114"/>
                </a:cubicBezTo>
                <a:cubicBezTo>
                  <a:pt x="910268" y="2323108"/>
                  <a:pt x="885259" y="2308101"/>
                  <a:pt x="844620" y="2286088"/>
                </a:cubicBezTo>
                <a:close/>
                <a:moveTo>
                  <a:pt x="3836975" y="2143917"/>
                </a:moveTo>
                <a:cubicBezTo>
                  <a:pt x="3790912" y="2138324"/>
                  <a:pt x="3763275" y="2152309"/>
                  <a:pt x="3754064" y="2185874"/>
                </a:cubicBezTo>
                <a:cubicBezTo>
                  <a:pt x="3751760" y="2192166"/>
                  <a:pt x="3748593" y="2217339"/>
                  <a:pt x="3744563" y="2261392"/>
                </a:cubicBezTo>
                <a:lnTo>
                  <a:pt x="3742386" y="2286775"/>
                </a:lnTo>
                <a:lnTo>
                  <a:pt x="3756550" y="2296219"/>
                </a:lnTo>
                <a:cubicBezTo>
                  <a:pt x="3791719" y="2319482"/>
                  <a:pt x="3805786" y="2328111"/>
                  <a:pt x="3798754" y="2322109"/>
                </a:cubicBezTo>
                <a:cubicBezTo>
                  <a:pt x="3823763" y="2348123"/>
                  <a:pt x="3828451" y="2382140"/>
                  <a:pt x="3812821" y="2424163"/>
                </a:cubicBezTo>
                <a:lnTo>
                  <a:pt x="3852766" y="2418147"/>
                </a:lnTo>
                <a:lnTo>
                  <a:pt x="3854104" y="2367919"/>
                </a:lnTo>
                <a:cubicBezTo>
                  <a:pt x="3854583" y="2350045"/>
                  <a:pt x="3855015" y="2334115"/>
                  <a:pt x="3855399" y="2320130"/>
                </a:cubicBezTo>
                <a:cubicBezTo>
                  <a:pt x="3858472" y="2247408"/>
                  <a:pt x="3852329" y="2188670"/>
                  <a:pt x="3836975" y="2143917"/>
                </a:cubicBezTo>
                <a:close/>
                <a:moveTo>
                  <a:pt x="4173229" y="2085179"/>
                </a:moveTo>
                <a:lnTo>
                  <a:pt x="4196259" y="2085179"/>
                </a:lnTo>
                <a:cubicBezTo>
                  <a:pt x="4193188" y="2104759"/>
                  <a:pt x="4199331" y="2124337"/>
                  <a:pt x="4214685" y="2143917"/>
                </a:cubicBezTo>
                <a:cubicBezTo>
                  <a:pt x="4230039" y="2163497"/>
                  <a:pt x="4237717" y="2180278"/>
                  <a:pt x="4237717" y="2194263"/>
                </a:cubicBezTo>
                <a:cubicBezTo>
                  <a:pt x="4207007" y="2194263"/>
                  <a:pt x="4185513" y="2181677"/>
                  <a:pt x="4173229" y="2156504"/>
                </a:cubicBezTo>
                <a:cubicBezTo>
                  <a:pt x="4160946" y="2131331"/>
                  <a:pt x="4160946" y="2107556"/>
                  <a:pt x="4173229" y="2085179"/>
                </a:cubicBezTo>
                <a:close/>
                <a:moveTo>
                  <a:pt x="4094924" y="1644649"/>
                </a:moveTo>
                <a:cubicBezTo>
                  <a:pt x="4116418" y="1641852"/>
                  <a:pt x="4121026" y="1662830"/>
                  <a:pt x="4108742" y="1707581"/>
                </a:cubicBezTo>
                <a:cubicBezTo>
                  <a:pt x="4105669" y="1707581"/>
                  <a:pt x="4101064" y="1686605"/>
                  <a:pt x="4094924" y="1644649"/>
                </a:cubicBezTo>
                <a:close/>
                <a:moveTo>
                  <a:pt x="257949" y="1564933"/>
                </a:moveTo>
                <a:cubicBezTo>
                  <a:pt x="184248" y="1615281"/>
                  <a:pt x="98267" y="1660032"/>
                  <a:pt x="0" y="1699191"/>
                </a:cubicBezTo>
                <a:lnTo>
                  <a:pt x="0" y="1627867"/>
                </a:lnTo>
                <a:cubicBezTo>
                  <a:pt x="33780" y="1639056"/>
                  <a:pt x="78306" y="1632062"/>
                  <a:pt x="133580" y="1606889"/>
                </a:cubicBezTo>
                <a:cubicBezTo>
                  <a:pt x="191926" y="1576121"/>
                  <a:pt x="233382" y="1562136"/>
                  <a:pt x="257949" y="1564933"/>
                </a:cubicBezTo>
                <a:close/>
                <a:moveTo>
                  <a:pt x="73700" y="1451655"/>
                </a:moveTo>
                <a:cubicBezTo>
                  <a:pt x="70630" y="1496407"/>
                  <a:pt x="46063" y="1538362"/>
                  <a:pt x="0" y="1577522"/>
                </a:cubicBezTo>
                <a:lnTo>
                  <a:pt x="0" y="1527173"/>
                </a:lnTo>
                <a:cubicBezTo>
                  <a:pt x="15354" y="1524377"/>
                  <a:pt x="29172" y="1513189"/>
                  <a:pt x="41456" y="1493609"/>
                </a:cubicBezTo>
                <a:cubicBezTo>
                  <a:pt x="50669" y="1471232"/>
                  <a:pt x="61417" y="1457248"/>
                  <a:pt x="73700" y="1451655"/>
                </a:cubicBezTo>
                <a:close/>
                <a:moveTo>
                  <a:pt x="276373" y="1422285"/>
                </a:moveTo>
                <a:cubicBezTo>
                  <a:pt x="279445" y="1425083"/>
                  <a:pt x="284051" y="1434871"/>
                  <a:pt x="290191" y="1451655"/>
                </a:cubicBezTo>
                <a:cubicBezTo>
                  <a:pt x="296334" y="1471232"/>
                  <a:pt x="300939" y="1486617"/>
                  <a:pt x="304010" y="1497806"/>
                </a:cubicBezTo>
                <a:cubicBezTo>
                  <a:pt x="310152" y="1539760"/>
                  <a:pt x="296334" y="1562136"/>
                  <a:pt x="262554" y="1564933"/>
                </a:cubicBezTo>
                <a:cubicBezTo>
                  <a:pt x="259484" y="1550948"/>
                  <a:pt x="261019" y="1528572"/>
                  <a:pt x="267162" y="1497806"/>
                </a:cubicBezTo>
                <a:cubicBezTo>
                  <a:pt x="276373" y="1464241"/>
                  <a:pt x="279445" y="1439068"/>
                  <a:pt x="276373" y="1422285"/>
                </a:cubicBezTo>
                <a:close/>
                <a:moveTo>
                  <a:pt x="4573968" y="1380330"/>
                </a:moveTo>
                <a:lnTo>
                  <a:pt x="4597000" y="1380330"/>
                </a:lnTo>
                <a:cubicBezTo>
                  <a:pt x="4597000" y="1383127"/>
                  <a:pt x="4597000" y="1390120"/>
                  <a:pt x="4597000" y="1401309"/>
                </a:cubicBezTo>
                <a:cubicBezTo>
                  <a:pt x="4597000" y="1409698"/>
                  <a:pt x="4597000" y="1415293"/>
                  <a:pt x="4597000" y="1418090"/>
                </a:cubicBezTo>
                <a:cubicBezTo>
                  <a:pt x="4593930" y="1432075"/>
                  <a:pt x="4584717" y="1437670"/>
                  <a:pt x="4569363" y="1434871"/>
                </a:cubicBezTo>
                <a:cubicBezTo>
                  <a:pt x="4566290" y="1426482"/>
                  <a:pt x="4567828" y="1416692"/>
                  <a:pt x="4573968" y="1405503"/>
                </a:cubicBezTo>
                <a:cubicBezTo>
                  <a:pt x="4577041" y="1394315"/>
                  <a:pt x="4577041" y="1385924"/>
                  <a:pt x="4573968" y="1380330"/>
                </a:cubicBezTo>
                <a:close/>
                <a:moveTo>
                  <a:pt x="4223896" y="1380330"/>
                </a:moveTo>
                <a:cubicBezTo>
                  <a:pt x="4236179" y="1394315"/>
                  <a:pt x="4242322" y="1408300"/>
                  <a:pt x="4242322" y="1422285"/>
                </a:cubicBezTo>
                <a:cubicBezTo>
                  <a:pt x="4230039" y="1427880"/>
                  <a:pt x="4216220" y="1426482"/>
                  <a:pt x="4200866" y="1418090"/>
                </a:cubicBezTo>
                <a:cubicBezTo>
                  <a:pt x="4179370" y="1409698"/>
                  <a:pt x="4164016" y="1405503"/>
                  <a:pt x="4154803" y="1405503"/>
                </a:cubicBezTo>
                <a:cubicBezTo>
                  <a:pt x="4160946" y="1397112"/>
                  <a:pt x="4183975" y="1388722"/>
                  <a:pt x="4223896" y="1380330"/>
                </a:cubicBezTo>
                <a:close/>
                <a:moveTo>
                  <a:pt x="82914" y="1241877"/>
                </a:moveTo>
                <a:cubicBezTo>
                  <a:pt x="79841" y="1267050"/>
                  <a:pt x="52204" y="1274044"/>
                  <a:pt x="0" y="1262855"/>
                </a:cubicBezTo>
                <a:lnTo>
                  <a:pt x="0" y="1250269"/>
                </a:lnTo>
                <a:cubicBezTo>
                  <a:pt x="33780" y="1244674"/>
                  <a:pt x="61417" y="1241877"/>
                  <a:pt x="82914" y="1241877"/>
                </a:cubicBezTo>
                <a:close/>
                <a:moveTo>
                  <a:pt x="309769" y="1172653"/>
                </a:moveTo>
                <a:cubicBezTo>
                  <a:pt x="324355" y="1169854"/>
                  <a:pt x="336254" y="1170553"/>
                  <a:pt x="345468" y="1174750"/>
                </a:cubicBezTo>
                <a:cubicBezTo>
                  <a:pt x="287121" y="1213908"/>
                  <a:pt x="205745" y="1234886"/>
                  <a:pt x="101337" y="1237682"/>
                </a:cubicBezTo>
                <a:cubicBezTo>
                  <a:pt x="116691" y="1234886"/>
                  <a:pt x="142793" y="1225096"/>
                  <a:pt x="179643" y="1208315"/>
                </a:cubicBezTo>
                <a:cubicBezTo>
                  <a:pt x="207280" y="1191531"/>
                  <a:pt x="233382" y="1185938"/>
                  <a:pt x="257949" y="1191531"/>
                </a:cubicBezTo>
                <a:cubicBezTo>
                  <a:pt x="277908" y="1181741"/>
                  <a:pt x="295183" y="1175449"/>
                  <a:pt x="309769" y="1172653"/>
                </a:cubicBezTo>
                <a:close/>
                <a:moveTo>
                  <a:pt x="690933" y="1019515"/>
                </a:moveTo>
                <a:cubicBezTo>
                  <a:pt x="675579" y="1022312"/>
                  <a:pt x="658688" y="1032102"/>
                  <a:pt x="640264" y="1048883"/>
                </a:cubicBezTo>
                <a:cubicBezTo>
                  <a:pt x="618767" y="1071260"/>
                  <a:pt x="604949" y="1083846"/>
                  <a:pt x="598808" y="1086643"/>
                </a:cubicBezTo>
                <a:cubicBezTo>
                  <a:pt x="614162" y="1100630"/>
                  <a:pt x="631051" y="1102028"/>
                  <a:pt x="649477" y="1090839"/>
                </a:cubicBezTo>
                <a:lnTo>
                  <a:pt x="671320" y="1078490"/>
                </a:lnTo>
                <a:lnTo>
                  <a:pt x="675815" y="1064427"/>
                </a:lnTo>
                <a:cubicBezTo>
                  <a:pt x="678940" y="1057424"/>
                  <a:pt x="686364" y="1052672"/>
                  <a:pt x="698087" y="1050170"/>
                </a:cubicBezTo>
                <a:lnTo>
                  <a:pt x="698971" y="1050157"/>
                </a:lnTo>
                <a:lnTo>
                  <a:pt x="697842" y="1035248"/>
                </a:lnTo>
                <a:cubicBezTo>
                  <a:pt x="696306" y="1027556"/>
                  <a:pt x="694003" y="1022312"/>
                  <a:pt x="690933" y="1019515"/>
                </a:cubicBezTo>
                <a:close/>
                <a:moveTo>
                  <a:pt x="4384610" y="980903"/>
                </a:moveTo>
                <a:cubicBezTo>
                  <a:pt x="4385714" y="980770"/>
                  <a:pt x="4385882" y="981055"/>
                  <a:pt x="4385115" y="981756"/>
                </a:cubicBezTo>
                <a:lnTo>
                  <a:pt x="4379086" y="982383"/>
                </a:lnTo>
                <a:close/>
                <a:moveTo>
                  <a:pt x="4314868" y="846449"/>
                </a:moveTo>
                <a:cubicBezTo>
                  <a:pt x="4311031" y="847148"/>
                  <a:pt x="4306809" y="848896"/>
                  <a:pt x="4302201" y="851694"/>
                </a:cubicBezTo>
                <a:cubicBezTo>
                  <a:pt x="4296061" y="854491"/>
                  <a:pt x="4289918" y="854491"/>
                  <a:pt x="4283777" y="851694"/>
                </a:cubicBezTo>
                <a:cubicBezTo>
                  <a:pt x="4283777" y="874071"/>
                  <a:pt x="4263818" y="924417"/>
                  <a:pt x="4223896" y="1002732"/>
                </a:cubicBezTo>
                <a:cubicBezTo>
                  <a:pt x="4239252" y="1013920"/>
                  <a:pt x="4266889" y="1012522"/>
                  <a:pt x="4306809" y="998537"/>
                </a:cubicBezTo>
                <a:cubicBezTo>
                  <a:pt x="4339051" y="990145"/>
                  <a:pt x="4361796" y="984902"/>
                  <a:pt x="4375037" y="982805"/>
                </a:cubicBezTo>
                <a:lnTo>
                  <a:pt x="4379086" y="982383"/>
                </a:lnTo>
                <a:lnTo>
                  <a:pt x="4378494" y="982541"/>
                </a:lnTo>
                <a:cubicBezTo>
                  <a:pt x="4360645" y="988310"/>
                  <a:pt x="4309112" y="1009026"/>
                  <a:pt x="4223896" y="1044688"/>
                </a:cubicBezTo>
                <a:cubicBezTo>
                  <a:pt x="4165551" y="1148177"/>
                  <a:pt x="4137914" y="1209713"/>
                  <a:pt x="4140984" y="1229291"/>
                </a:cubicBezTo>
                <a:cubicBezTo>
                  <a:pt x="4303736" y="1274044"/>
                  <a:pt x="4417357" y="1265652"/>
                  <a:pt x="4481844" y="1204118"/>
                </a:cubicBezTo>
                <a:cubicBezTo>
                  <a:pt x="4503341" y="1159365"/>
                  <a:pt x="4504876" y="1111815"/>
                  <a:pt x="4486452" y="1061470"/>
                </a:cubicBezTo>
                <a:cubicBezTo>
                  <a:pt x="4468026" y="1008327"/>
                  <a:pt x="4437319" y="976161"/>
                  <a:pt x="4394325" y="964972"/>
                </a:cubicBezTo>
                <a:cubicBezTo>
                  <a:pt x="4400468" y="942596"/>
                  <a:pt x="4392790" y="921620"/>
                  <a:pt x="4371296" y="902040"/>
                </a:cubicBezTo>
                <a:cubicBezTo>
                  <a:pt x="4340587" y="879664"/>
                  <a:pt x="4325233" y="861482"/>
                  <a:pt x="4325233" y="847497"/>
                </a:cubicBezTo>
                <a:cubicBezTo>
                  <a:pt x="4322163" y="846099"/>
                  <a:pt x="4318709" y="845750"/>
                  <a:pt x="4314868" y="846449"/>
                </a:cubicBezTo>
                <a:close/>
                <a:moveTo>
                  <a:pt x="4517543" y="732122"/>
                </a:moveTo>
                <a:cubicBezTo>
                  <a:pt x="4527524" y="733520"/>
                  <a:pt x="4535583" y="738414"/>
                  <a:pt x="4541726" y="746806"/>
                </a:cubicBezTo>
                <a:cubicBezTo>
                  <a:pt x="4526372" y="746806"/>
                  <a:pt x="4504876" y="753797"/>
                  <a:pt x="4477239" y="767784"/>
                </a:cubicBezTo>
                <a:cubicBezTo>
                  <a:pt x="4455742" y="778970"/>
                  <a:pt x="4437319" y="780370"/>
                  <a:pt x="4421965" y="771978"/>
                </a:cubicBezTo>
                <a:cubicBezTo>
                  <a:pt x="4421965" y="771978"/>
                  <a:pt x="4431176" y="766383"/>
                  <a:pt x="4449602" y="755197"/>
                </a:cubicBezTo>
                <a:cubicBezTo>
                  <a:pt x="4461885" y="749602"/>
                  <a:pt x="4472631" y="744009"/>
                  <a:pt x="4481844" y="738414"/>
                </a:cubicBezTo>
                <a:cubicBezTo>
                  <a:pt x="4495663" y="732821"/>
                  <a:pt x="4507562" y="730724"/>
                  <a:pt x="4517543" y="732122"/>
                </a:cubicBezTo>
                <a:close/>
                <a:moveTo>
                  <a:pt x="4546331" y="692263"/>
                </a:moveTo>
                <a:cubicBezTo>
                  <a:pt x="4549402" y="692263"/>
                  <a:pt x="4570898" y="696460"/>
                  <a:pt x="4610819" y="704849"/>
                </a:cubicBezTo>
                <a:lnTo>
                  <a:pt x="4610819" y="730024"/>
                </a:lnTo>
                <a:cubicBezTo>
                  <a:pt x="4561685" y="732821"/>
                  <a:pt x="4540191" y="720234"/>
                  <a:pt x="4546331" y="692263"/>
                </a:cubicBezTo>
                <a:close/>
                <a:moveTo>
                  <a:pt x="4444994" y="679676"/>
                </a:moveTo>
                <a:lnTo>
                  <a:pt x="4468026" y="679676"/>
                </a:lnTo>
                <a:lnTo>
                  <a:pt x="4468026" y="700654"/>
                </a:lnTo>
                <a:cubicBezTo>
                  <a:pt x="4449602" y="697858"/>
                  <a:pt x="4440389" y="697858"/>
                  <a:pt x="4440389" y="700654"/>
                </a:cubicBezTo>
                <a:cubicBezTo>
                  <a:pt x="4443459" y="692263"/>
                  <a:pt x="4444994" y="685271"/>
                  <a:pt x="4444994" y="679676"/>
                </a:cubicBezTo>
                <a:close/>
                <a:moveTo>
                  <a:pt x="700146" y="679676"/>
                </a:moveTo>
                <a:cubicBezTo>
                  <a:pt x="583455" y="847497"/>
                  <a:pt x="520503" y="976161"/>
                  <a:pt x="511290" y="1065667"/>
                </a:cubicBezTo>
                <a:cubicBezTo>
                  <a:pt x="624910" y="1023710"/>
                  <a:pt x="694003" y="976161"/>
                  <a:pt x="718570" y="923018"/>
                </a:cubicBezTo>
                <a:cubicBezTo>
                  <a:pt x="721640" y="917423"/>
                  <a:pt x="730853" y="871272"/>
                  <a:pt x="746207" y="784565"/>
                </a:cubicBezTo>
                <a:cubicBezTo>
                  <a:pt x="758490" y="723031"/>
                  <a:pt x="743136" y="688068"/>
                  <a:pt x="700146" y="679676"/>
                </a:cubicBezTo>
                <a:close/>
                <a:moveTo>
                  <a:pt x="4523300" y="654503"/>
                </a:moveTo>
                <a:cubicBezTo>
                  <a:pt x="4526372" y="671284"/>
                  <a:pt x="4509481" y="679676"/>
                  <a:pt x="4472631" y="679676"/>
                </a:cubicBezTo>
                <a:cubicBezTo>
                  <a:pt x="4472631" y="668488"/>
                  <a:pt x="4489522" y="660098"/>
                  <a:pt x="4523300" y="654503"/>
                </a:cubicBezTo>
                <a:close/>
                <a:moveTo>
                  <a:pt x="4544316" y="637197"/>
                </a:moveTo>
                <a:cubicBezTo>
                  <a:pt x="4548731" y="636847"/>
                  <a:pt x="4554009" y="637023"/>
                  <a:pt x="4560150" y="637722"/>
                </a:cubicBezTo>
                <a:cubicBezTo>
                  <a:pt x="4563220" y="648910"/>
                  <a:pt x="4552472" y="654503"/>
                  <a:pt x="4527908" y="654503"/>
                </a:cubicBezTo>
                <a:cubicBezTo>
                  <a:pt x="4525602" y="644014"/>
                  <a:pt x="4531074" y="638245"/>
                  <a:pt x="4544316" y="637197"/>
                </a:cubicBezTo>
                <a:close/>
                <a:moveTo>
                  <a:pt x="4394325" y="599963"/>
                </a:moveTo>
                <a:cubicBezTo>
                  <a:pt x="4395093" y="601361"/>
                  <a:pt x="4394902" y="602060"/>
                  <a:pt x="4393751" y="602060"/>
                </a:cubicBezTo>
                <a:lnTo>
                  <a:pt x="4391505" y="601316"/>
                </a:lnTo>
                <a:close/>
                <a:moveTo>
                  <a:pt x="345468" y="562201"/>
                </a:moveTo>
                <a:cubicBezTo>
                  <a:pt x="327041" y="578984"/>
                  <a:pt x="327041" y="595766"/>
                  <a:pt x="345468" y="612549"/>
                </a:cubicBezTo>
                <a:cubicBezTo>
                  <a:pt x="370032" y="615346"/>
                  <a:pt x="382315" y="601361"/>
                  <a:pt x="382315" y="570593"/>
                </a:cubicBezTo>
                <a:cubicBezTo>
                  <a:pt x="373104" y="565000"/>
                  <a:pt x="360821" y="562201"/>
                  <a:pt x="345468" y="562201"/>
                </a:cubicBezTo>
                <a:close/>
                <a:moveTo>
                  <a:pt x="4610819" y="511855"/>
                </a:moveTo>
                <a:lnTo>
                  <a:pt x="4610819" y="532833"/>
                </a:lnTo>
                <a:cubicBezTo>
                  <a:pt x="4595465" y="532833"/>
                  <a:pt x="4583182" y="530037"/>
                  <a:pt x="4573968" y="524442"/>
                </a:cubicBezTo>
                <a:cubicBezTo>
                  <a:pt x="4580111" y="516050"/>
                  <a:pt x="4592395" y="511855"/>
                  <a:pt x="4610819" y="511855"/>
                </a:cubicBezTo>
                <a:close/>
                <a:moveTo>
                  <a:pt x="345468" y="419553"/>
                </a:moveTo>
                <a:cubicBezTo>
                  <a:pt x="339325" y="427945"/>
                  <a:pt x="339325" y="439133"/>
                  <a:pt x="345468" y="453118"/>
                </a:cubicBezTo>
                <a:cubicBezTo>
                  <a:pt x="351608" y="469901"/>
                  <a:pt x="354678" y="483886"/>
                  <a:pt x="354678" y="495074"/>
                </a:cubicBezTo>
                <a:cubicBezTo>
                  <a:pt x="360821" y="497870"/>
                  <a:pt x="366962" y="497870"/>
                  <a:pt x="373104" y="495074"/>
                </a:cubicBezTo>
                <a:cubicBezTo>
                  <a:pt x="382315" y="489479"/>
                  <a:pt x="388458" y="486682"/>
                  <a:pt x="391528" y="486682"/>
                </a:cubicBezTo>
                <a:cubicBezTo>
                  <a:pt x="391528" y="489479"/>
                  <a:pt x="385388" y="467104"/>
                  <a:pt x="373104" y="419553"/>
                </a:cubicBezTo>
                <a:close/>
                <a:moveTo>
                  <a:pt x="4555545" y="406966"/>
                </a:moveTo>
                <a:cubicBezTo>
                  <a:pt x="4512554" y="406966"/>
                  <a:pt x="4474166" y="427945"/>
                  <a:pt x="4440389" y="469901"/>
                </a:cubicBezTo>
                <a:cubicBezTo>
                  <a:pt x="4431176" y="478290"/>
                  <a:pt x="4417357" y="497870"/>
                  <a:pt x="4398933" y="528639"/>
                </a:cubicBezTo>
                <a:cubicBezTo>
                  <a:pt x="4383580" y="553811"/>
                  <a:pt x="4369761" y="571991"/>
                  <a:pt x="4357478" y="583179"/>
                </a:cubicBezTo>
                <a:cubicBezTo>
                  <a:pt x="4371296" y="591571"/>
                  <a:pt x="4381274" y="597164"/>
                  <a:pt x="4387417" y="599963"/>
                </a:cubicBezTo>
                <a:lnTo>
                  <a:pt x="4391505" y="601316"/>
                </a:lnTo>
                <a:lnTo>
                  <a:pt x="4345675" y="623300"/>
                </a:lnTo>
                <a:cubicBezTo>
                  <a:pt x="4303642" y="653193"/>
                  <a:pt x="4281475" y="702752"/>
                  <a:pt x="4279172" y="771978"/>
                </a:cubicBezTo>
                <a:cubicBezTo>
                  <a:pt x="4312950" y="769182"/>
                  <a:pt x="4342124" y="746806"/>
                  <a:pt x="4366688" y="704849"/>
                </a:cubicBezTo>
                <a:cubicBezTo>
                  <a:pt x="4397398" y="657300"/>
                  <a:pt x="4418892" y="627932"/>
                  <a:pt x="4431176" y="616744"/>
                </a:cubicBezTo>
                <a:lnTo>
                  <a:pt x="4431176" y="574787"/>
                </a:lnTo>
                <a:cubicBezTo>
                  <a:pt x="4458813" y="563602"/>
                  <a:pt x="4483379" y="539825"/>
                  <a:pt x="4504876" y="503463"/>
                </a:cubicBezTo>
                <a:cubicBezTo>
                  <a:pt x="4535583" y="455914"/>
                  <a:pt x="4554009" y="427945"/>
                  <a:pt x="4560150" y="419553"/>
                </a:cubicBezTo>
                <a:cubicBezTo>
                  <a:pt x="4557080" y="419553"/>
                  <a:pt x="4555545" y="415358"/>
                  <a:pt x="4555545" y="406966"/>
                </a:cubicBezTo>
                <a:close/>
                <a:moveTo>
                  <a:pt x="584990" y="172018"/>
                </a:moveTo>
                <a:cubicBezTo>
                  <a:pt x="560423" y="174815"/>
                  <a:pt x="543534" y="187401"/>
                  <a:pt x="534321" y="209778"/>
                </a:cubicBezTo>
                <a:cubicBezTo>
                  <a:pt x="531251" y="215371"/>
                  <a:pt x="526643" y="226559"/>
                  <a:pt x="520503" y="243342"/>
                </a:cubicBezTo>
                <a:cubicBezTo>
                  <a:pt x="517433" y="260123"/>
                  <a:pt x="514360" y="271312"/>
                  <a:pt x="511290" y="276905"/>
                </a:cubicBezTo>
                <a:cubicBezTo>
                  <a:pt x="471369" y="369207"/>
                  <a:pt x="454480" y="433540"/>
                  <a:pt x="460621" y="469901"/>
                </a:cubicBezTo>
                <a:cubicBezTo>
                  <a:pt x="479047" y="464306"/>
                  <a:pt x="500541" y="447525"/>
                  <a:pt x="525108" y="419553"/>
                </a:cubicBezTo>
                <a:cubicBezTo>
                  <a:pt x="546605" y="391583"/>
                  <a:pt x="568101" y="374802"/>
                  <a:pt x="589595" y="369207"/>
                </a:cubicBezTo>
                <a:cubicBezTo>
                  <a:pt x="580382" y="397176"/>
                  <a:pt x="561958" y="413960"/>
                  <a:pt x="534321" y="419553"/>
                </a:cubicBezTo>
                <a:cubicBezTo>
                  <a:pt x="534321" y="425148"/>
                  <a:pt x="535856" y="430741"/>
                  <a:pt x="538927" y="436336"/>
                </a:cubicBezTo>
                <a:cubicBezTo>
                  <a:pt x="541999" y="441929"/>
                  <a:pt x="543534" y="447525"/>
                  <a:pt x="543534" y="453118"/>
                </a:cubicBezTo>
                <a:cubicBezTo>
                  <a:pt x="528181" y="457314"/>
                  <a:pt x="514360" y="464306"/>
                  <a:pt x="502076" y="474096"/>
                </a:cubicBezTo>
                <a:lnTo>
                  <a:pt x="482467" y="497061"/>
                </a:lnTo>
                <a:lnTo>
                  <a:pt x="488619" y="496711"/>
                </a:lnTo>
                <a:cubicBezTo>
                  <a:pt x="515249" y="499115"/>
                  <a:pt x="568869" y="519548"/>
                  <a:pt x="649477" y="558006"/>
                </a:cubicBezTo>
                <a:cubicBezTo>
                  <a:pt x="686327" y="538426"/>
                  <a:pt x="697073" y="503463"/>
                  <a:pt x="681719" y="453118"/>
                </a:cubicBezTo>
                <a:cubicBezTo>
                  <a:pt x="666366" y="408367"/>
                  <a:pt x="640264" y="378997"/>
                  <a:pt x="603414" y="365012"/>
                </a:cubicBezTo>
                <a:cubicBezTo>
                  <a:pt x="578847" y="261522"/>
                  <a:pt x="572707" y="197191"/>
                  <a:pt x="584990" y="172018"/>
                </a:cubicBezTo>
                <a:close/>
                <a:moveTo>
                  <a:pt x="861362" y="155235"/>
                </a:moveTo>
                <a:cubicBezTo>
                  <a:pt x="855219" y="163626"/>
                  <a:pt x="852149" y="184605"/>
                  <a:pt x="852149" y="218169"/>
                </a:cubicBezTo>
                <a:cubicBezTo>
                  <a:pt x="852149" y="246139"/>
                  <a:pt x="846009" y="264318"/>
                  <a:pt x="833725" y="272710"/>
                </a:cubicBezTo>
                <a:cubicBezTo>
                  <a:pt x="836796" y="264318"/>
                  <a:pt x="835260" y="240546"/>
                  <a:pt x="829118" y="201386"/>
                </a:cubicBezTo>
                <a:cubicBezTo>
                  <a:pt x="822977" y="179009"/>
                  <a:pt x="833725" y="163626"/>
                  <a:pt x="861362" y="155235"/>
                </a:cubicBezTo>
                <a:close/>
                <a:moveTo>
                  <a:pt x="386923" y="100694"/>
                </a:moveTo>
                <a:cubicBezTo>
                  <a:pt x="386923" y="97898"/>
                  <a:pt x="371569" y="191596"/>
                  <a:pt x="340860" y="381793"/>
                </a:cubicBezTo>
                <a:cubicBezTo>
                  <a:pt x="365426" y="390185"/>
                  <a:pt x="385388" y="394380"/>
                  <a:pt x="400742" y="394380"/>
                </a:cubicBezTo>
                <a:cubicBezTo>
                  <a:pt x="413025" y="374802"/>
                  <a:pt x="439127" y="325852"/>
                  <a:pt x="479047" y="247537"/>
                </a:cubicBezTo>
                <a:cubicBezTo>
                  <a:pt x="494401" y="218169"/>
                  <a:pt x="508603" y="191598"/>
                  <a:pt x="521654" y="167821"/>
                </a:cubicBezTo>
                <a:lnTo>
                  <a:pt x="556013" y="107250"/>
                </a:lnTo>
                <a:lnTo>
                  <a:pt x="553609" y="107773"/>
                </a:lnTo>
                <a:cubicBezTo>
                  <a:pt x="536911" y="109347"/>
                  <a:pt x="481350" y="106986"/>
                  <a:pt x="386923" y="100694"/>
                </a:cubicBezTo>
                <a:close/>
                <a:moveTo>
                  <a:pt x="299404" y="54543"/>
                </a:moveTo>
                <a:cubicBezTo>
                  <a:pt x="287121" y="54543"/>
                  <a:pt x="274837" y="67129"/>
                  <a:pt x="262554" y="92302"/>
                </a:cubicBezTo>
                <a:cubicBezTo>
                  <a:pt x="290191" y="106287"/>
                  <a:pt x="297869" y="137055"/>
                  <a:pt x="285586" y="184605"/>
                </a:cubicBezTo>
                <a:cubicBezTo>
                  <a:pt x="285586" y="187401"/>
                  <a:pt x="280980" y="180408"/>
                  <a:pt x="271767" y="163626"/>
                </a:cubicBezTo>
                <a:cubicBezTo>
                  <a:pt x="265624" y="155235"/>
                  <a:pt x="259484" y="153836"/>
                  <a:pt x="253343" y="159432"/>
                </a:cubicBezTo>
                <a:cubicBezTo>
                  <a:pt x="204210" y="285296"/>
                  <a:pt x="207280" y="352426"/>
                  <a:pt x="262554" y="360817"/>
                </a:cubicBezTo>
                <a:cubicBezTo>
                  <a:pt x="293264" y="363614"/>
                  <a:pt x="313223" y="342636"/>
                  <a:pt x="322436" y="297883"/>
                </a:cubicBezTo>
                <a:cubicBezTo>
                  <a:pt x="328576" y="255929"/>
                  <a:pt x="322436" y="220966"/>
                  <a:pt x="304010" y="192994"/>
                </a:cubicBezTo>
                <a:cubicBezTo>
                  <a:pt x="343930" y="179009"/>
                  <a:pt x="353143" y="144049"/>
                  <a:pt x="331649" y="88108"/>
                </a:cubicBezTo>
                <a:cubicBezTo>
                  <a:pt x="322436" y="68528"/>
                  <a:pt x="311688" y="57339"/>
                  <a:pt x="299404" y="54543"/>
                </a:cubicBezTo>
                <a:close/>
                <a:moveTo>
                  <a:pt x="760025" y="29370"/>
                </a:moveTo>
                <a:cubicBezTo>
                  <a:pt x="726248" y="152438"/>
                  <a:pt x="729318" y="234951"/>
                  <a:pt x="769238" y="276905"/>
                </a:cubicBezTo>
                <a:cubicBezTo>
                  <a:pt x="778451" y="142648"/>
                  <a:pt x="775379" y="60136"/>
                  <a:pt x="760025" y="29370"/>
                </a:cubicBezTo>
                <a:close/>
                <a:moveTo>
                  <a:pt x="0" y="0"/>
                </a:moveTo>
                <a:lnTo>
                  <a:pt x="188856" y="0"/>
                </a:lnTo>
                <a:cubicBezTo>
                  <a:pt x="191926" y="30768"/>
                  <a:pt x="194997" y="47549"/>
                  <a:pt x="198067" y="50346"/>
                </a:cubicBezTo>
                <a:cubicBezTo>
                  <a:pt x="234917" y="41957"/>
                  <a:pt x="254878" y="25173"/>
                  <a:pt x="257949" y="0"/>
                </a:cubicBezTo>
                <a:lnTo>
                  <a:pt x="483653" y="0"/>
                </a:lnTo>
                <a:cubicBezTo>
                  <a:pt x="480582" y="11188"/>
                  <a:pt x="482117" y="27970"/>
                  <a:pt x="488258" y="50346"/>
                </a:cubicBezTo>
                <a:cubicBezTo>
                  <a:pt x="558888" y="58738"/>
                  <a:pt x="591130" y="64333"/>
                  <a:pt x="584990" y="67129"/>
                </a:cubicBezTo>
                <a:cubicBezTo>
                  <a:pt x="584990" y="61534"/>
                  <a:pt x="578847" y="53142"/>
                  <a:pt x="566564" y="41957"/>
                </a:cubicBezTo>
                <a:cubicBezTo>
                  <a:pt x="557353" y="36361"/>
                  <a:pt x="554283" y="26573"/>
                  <a:pt x="557353" y="12587"/>
                </a:cubicBezTo>
                <a:cubicBezTo>
                  <a:pt x="535856" y="9790"/>
                  <a:pt x="526643" y="5595"/>
                  <a:pt x="529716" y="0"/>
                </a:cubicBezTo>
                <a:lnTo>
                  <a:pt x="561958" y="0"/>
                </a:lnTo>
                <a:cubicBezTo>
                  <a:pt x="574242" y="19580"/>
                  <a:pt x="591130" y="33565"/>
                  <a:pt x="612627" y="41957"/>
                </a:cubicBezTo>
                <a:cubicBezTo>
                  <a:pt x="634123" y="33565"/>
                  <a:pt x="644869" y="19580"/>
                  <a:pt x="644869" y="0"/>
                </a:cubicBezTo>
                <a:lnTo>
                  <a:pt x="801481" y="0"/>
                </a:lnTo>
                <a:cubicBezTo>
                  <a:pt x="801481" y="30768"/>
                  <a:pt x="801481" y="83911"/>
                  <a:pt x="801481" y="159432"/>
                </a:cubicBezTo>
                <a:cubicBezTo>
                  <a:pt x="804553" y="220966"/>
                  <a:pt x="804553" y="271312"/>
                  <a:pt x="801481" y="310469"/>
                </a:cubicBezTo>
                <a:cubicBezTo>
                  <a:pt x="813764" y="313266"/>
                  <a:pt x="838331" y="317463"/>
                  <a:pt x="875181" y="323056"/>
                </a:cubicBezTo>
                <a:cubicBezTo>
                  <a:pt x="908961" y="216769"/>
                  <a:pt x="921242" y="153836"/>
                  <a:pt x="912031" y="134259"/>
                </a:cubicBezTo>
                <a:cubicBezTo>
                  <a:pt x="936598" y="97898"/>
                  <a:pt x="948881" y="53142"/>
                  <a:pt x="948881" y="0"/>
                </a:cubicBezTo>
                <a:lnTo>
                  <a:pt x="4279172" y="0"/>
                </a:lnTo>
                <a:cubicBezTo>
                  <a:pt x="4279172" y="25173"/>
                  <a:pt x="4294526" y="47549"/>
                  <a:pt x="4325233" y="67129"/>
                </a:cubicBezTo>
                <a:cubicBezTo>
                  <a:pt x="4334446" y="58738"/>
                  <a:pt x="4335981" y="36361"/>
                  <a:pt x="4329841" y="0"/>
                </a:cubicBezTo>
                <a:lnTo>
                  <a:pt x="4527908" y="0"/>
                </a:lnTo>
                <a:cubicBezTo>
                  <a:pt x="4524835" y="11188"/>
                  <a:pt x="4514089" y="20978"/>
                  <a:pt x="4495663" y="29370"/>
                </a:cubicBezTo>
                <a:cubicBezTo>
                  <a:pt x="4486452" y="34963"/>
                  <a:pt x="4478774" y="40558"/>
                  <a:pt x="4472631" y="46151"/>
                </a:cubicBezTo>
                <a:lnTo>
                  <a:pt x="4466018" y="54187"/>
                </a:lnTo>
                <a:lnTo>
                  <a:pt x="4469392" y="53298"/>
                </a:lnTo>
                <a:cubicBezTo>
                  <a:pt x="4490745" y="49584"/>
                  <a:pt x="4537888" y="48600"/>
                  <a:pt x="4610819" y="50346"/>
                </a:cubicBezTo>
                <a:lnTo>
                  <a:pt x="4610819" y="75521"/>
                </a:lnTo>
                <a:cubicBezTo>
                  <a:pt x="4598535" y="83911"/>
                  <a:pt x="4557080" y="102092"/>
                  <a:pt x="4486452" y="130062"/>
                </a:cubicBezTo>
                <a:cubicBezTo>
                  <a:pt x="4437319" y="152438"/>
                  <a:pt x="4406611" y="179009"/>
                  <a:pt x="4394325" y="209778"/>
                </a:cubicBezTo>
                <a:cubicBezTo>
                  <a:pt x="4397398" y="212574"/>
                  <a:pt x="4403539" y="218169"/>
                  <a:pt x="4412752" y="226559"/>
                </a:cubicBezTo>
                <a:cubicBezTo>
                  <a:pt x="4418892" y="232154"/>
                  <a:pt x="4425035" y="234951"/>
                  <a:pt x="4431176" y="234951"/>
                </a:cubicBezTo>
                <a:cubicBezTo>
                  <a:pt x="4452672" y="226559"/>
                  <a:pt x="4481844" y="205581"/>
                  <a:pt x="4518694" y="172018"/>
                </a:cubicBezTo>
                <a:cubicBezTo>
                  <a:pt x="4552472" y="141250"/>
                  <a:pt x="4583182" y="121672"/>
                  <a:pt x="4610819" y="113281"/>
                </a:cubicBezTo>
                <a:lnTo>
                  <a:pt x="4610819" y="146845"/>
                </a:lnTo>
                <a:lnTo>
                  <a:pt x="4601605" y="146845"/>
                </a:lnTo>
                <a:cubicBezTo>
                  <a:pt x="4592395" y="163626"/>
                  <a:pt x="4573968" y="183204"/>
                  <a:pt x="4546331" y="205581"/>
                </a:cubicBezTo>
                <a:cubicBezTo>
                  <a:pt x="4515624" y="225161"/>
                  <a:pt x="4495663" y="243342"/>
                  <a:pt x="4486452" y="260123"/>
                </a:cubicBezTo>
                <a:cubicBezTo>
                  <a:pt x="4495663" y="262920"/>
                  <a:pt x="4507946" y="268515"/>
                  <a:pt x="4523300" y="276905"/>
                </a:cubicBezTo>
                <a:cubicBezTo>
                  <a:pt x="4538653" y="282500"/>
                  <a:pt x="4549402" y="286697"/>
                  <a:pt x="4555545" y="289491"/>
                </a:cubicBezTo>
                <a:cubicBezTo>
                  <a:pt x="4558615" y="286697"/>
                  <a:pt x="4567828" y="281102"/>
                  <a:pt x="4583182" y="272710"/>
                </a:cubicBezTo>
                <a:cubicBezTo>
                  <a:pt x="4598535" y="267115"/>
                  <a:pt x="4607748" y="260123"/>
                  <a:pt x="4610819" y="251732"/>
                </a:cubicBezTo>
                <a:lnTo>
                  <a:pt x="4610819" y="427945"/>
                </a:lnTo>
                <a:cubicBezTo>
                  <a:pt x="4543261" y="453118"/>
                  <a:pt x="4515624" y="496472"/>
                  <a:pt x="4527908" y="558006"/>
                </a:cubicBezTo>
                <a:cubicBezTo>
                  <a:pt x="4494128" y="571991"/>
                  <a:pt x="4464956" y="595766"/>
                  <a:pt x="4440389" y="629330"/>
                </a:cubicBezTo>
                <a:cubicBezTo>
                  <a:pt x="4412752" y="665691"/>
                  <a:pt x="4408146" y="696460"/>
                  <a:pt x="4426570" y="721633"/>
                </a:cubicBezTo>
                <a:cubicBezTo>
                  <a:pt x="4395861" y="727226"/>
                  <a:pt x="4363618" y="752399"/>
                  <a:pt x="4329841" y="797151"/>
                </a:cubicBezTo>
                <a:cubicBezTo>
                  <a:pt x="4342124" y="805543"/>
                  <a:pt x="4354405" y="804145"/>
                  <a:pt x="4366688" y="792957"/>
                </a:cubicBezTo>
                <a:cubicBezTo>
                  <a:pt x="4382042" y="778970"/>
                  <a:pt x="4397398" y="774775"/>
                  <a:pt x="4412752" y="780370"/>
                </a:cubicBezTo>
                <a:cubicBezTo>
                  <a:pt x="4412752" y="791558"/>
                  <a:pt x="4402003" y="801346"/>
                  <a:pt x="4380507" y="809738"/>
                </a:cubicBezTo>
                <a:lnTo>
                  <a:pt x="4345469" y="833675"/>
                </a:lnTo>
                <a:lnTo>
                  <a:pt x="4345385" y="833601"/>
                </a:lnTo>
                <a:cubicBezTo>
                  <a:pt x="4341931" y="830978"/>
                  <a:pt x="4341357" y="831415"/>
                  <a:pt x="4343659" y="834911"/>
                </a:cubicBezTo>
                <a:lnTo>
                  <a:pt x="4345469" y="833675"/>
                </a:lnTo>
                <a:lnTo>
                  <a:pt x="4364386" y="850643"/>
                </a:lnTo>
                <a:cubicBezTo>
                  <a:pt x="4382812" y="868126"/>
                  <a:pt x="4412752" y="897843"/>
                  <a:pt x="4454207" y="939800"/>
                </a:cubicBezTo>
                <a:cubicBezTo>
                  <a:pt x="4463420" y="934207"/>
                  <a:pt x="4487987" y="918821"/>
                  <a:pt x="4527908" y="893648"/>
                </a:cubicBezTo>
                <a:cubicBezTo>
                  <a:pt x="4558615" y="874071"/>
                  <a:pt x="4586252" y="860084"/>
                  <a:pt x="4610819" y="851694"/>
                </a:cubicBezTo>
                <a:lnTo>
                  <a:pt x="4610819" y="885257"/>
                </a:lnTo>
                <a:cubicBezTo>
                  <a:pt x="4537118" y="902040"/>
                  <a:pt x="4486452" y="928611"/>
                  <a:pt x="4458813" y="964972"/>
                </a:cubicBezTo>
                <a:cubicBezTo>
                  <a:pt x="4468026" y="973364"/>
                  <a:pt x="4480309" y="992942"/>
                  <a:pt x="4495663" y="1023710"/>
                </a:cubicBezTo>
                <a:cubicBezTo>
                  <a:pt x="4507946" y="1048883"/>
                  <a:pt x="4521765" y="1065667"/>
                  <a:pt x="4537118" y="1074056"/>
                </a:cubicBezTo>
                <a:cubicBezTo>
                  <a:pt x="4549402" y="1048883"/>
                  <a:pt x="4573968" y="1008327"/>
                  <a:pt x="4610819" y="952386"/>
                </a:cubicBezTo>
                <a:lnTo>
                  <a:pt x="4610819" y="1027905"/>
                </a:lnTo>
                <a:lnTo>
                  <a:pt x="4601605" y="1027905"/>
                </a:lnTo>
                <a:cubicBezTo>
                  <a:pt x="4601605" y="1039093"/>
                  <a:pt x="4593930" y="1055876"/>
                  <a:pt x="4578576" y="1078253"/>
                </a:cubicBezTo>
                <a:cubicBezTo>
                  <a:pt x="4566290" y="1097831"/>
                  <a:pt x="4560150" y="1117411"/>
                  <a:pt x="4560150" y="1136991"/>
                </a:cubicBezTo>
                <a:cubicBezTo>
                  <a:pt x="4597000" y="1148177"/>
                  <a:pt x="4613889" y="1152374"/>
                  <a:pt x="4610819" y="1149577"/>
                </a:cubicBezTo>
                <a:lnTo>
                  <a:pt x="4610819" y="1162163"/>
                </a:lnTo>
                <a:cubicBezTo>
                  <a:pt x="4552472" y="1173352"/>
                  <a:pt x="4514089" y="1212509"/>
                  <a:pt x="4495663" y="1279637"/>
                </a:cubicBezTo>
                <a:cubicBezTo>
                  <a:pt x="4554009" y="1299217"/>
                  <a:pt x="4592395" y="1299217"/>
                  <a:pt x="4610819" y="1279637"/>
                </a:cubicBezTo>
                <a:lnTo>
                  <a:pt x="4610819" y="1355158"/>
                </a:lnTo>
                <a:cubicBezTo>
                  <a:pt x="4626172" y="1363547"/>
                  <a:pt x="4589322" y="1352361"/>
                  <a:pt x="4500271" y="1321593"/>
                </a:cubicBezTo>
                <a:cubicBezTo>
                  <a:pt x="4472631" y="1338376"/>
                  <a:pt x="4460348" y="1369142"/>
                  <a:pt x="4463420" y="1413895"/>
                </a:cubicBezTo>
                <a:cubicBezTo>
                  <a:pt x="4463420" y="1455849"/>
                  <a:pt x="4474166" y="1488016"/>
                  <a:pt x="4495663" y="1510392"/>
                </a:cubicBezTo>
                <a:cubicBezTo>
                  <a:pt x="4507946" y="1510392"/>
                  <a:pt x="4520230" y="1497806"/>
                  <a:pt x="4532513" y="1472633"/>
                </a:cubicBezTo>
                <a:cubicBezTo>
                  <a:pt x="4544796" y="1450256"/>
                  <a:pt x="4558615" y="1443263"/>
                  <a:pt x="4573968" y="1451655"/>
                </a:cubicBezTo>
                <a:cubicBezTo>
                  <a:pt x="4540191" y="1543957"/>
                  <a:pt x="4495663" y="1583114"/>
                  <a:pt x="4440389" y="1569130"/>
                </a:cubicBezTo>
                <a:cubicBezTo>
                  <a:pt x="4418892" y="1566333"/>
                  <a:pt x="4405074" y="1550948"/>
                  <a:pt x="4398933" y="1522979"/>
                </a:cubicBezTo>
                <a:cubicBezTo>
                  <a:pt x="4392790" y="1486617"/>
                  <a:pt x="4383580" y="1462843"/>
                  <a:pt x="4371296" y="1451655"/>
                </a:cubicBezTo>
                <a:cubicBezTo>
                  <a:pt x="4402003" y="1409698"/>
                  <a:pt x="4415822" y="1366346"/>
                  <a:pt x="4412752" y="1321593"/>
                </a:cubicBezTo>
                <a:cubicBezTo>
                  <a:pt x="4366688" y="1302013"/>
                  <a:pt x="4276099" y="1288028"/>
                  <a:pt x="4140984" y="1279637"/>
                </a:cubicBezTo>
                <a:cubicBezTo>
                  <a:pt x="4137914" y="1299217"/>
                  <a:pt x="4128701" y="1329985"/>
                  <a:pt x="4113347" y="1371939"/>
                </a:cubicBezTo>
                <a:cubicBezTo>
                  <a:pt x="4097994" y="1419488"/>
                  <a:pt x="4087246" y="1454451"/>
                  <a:pt x="4081105" y="1476828"/>
                </a:cubicBezTo>
                <a:cubicBezTo>
                  <a:pt x="4047325" y="1619476"/>
                  <a:pt x="4051931" y="1704785"/>
                  <a:pt x="4094924" y="1732754"/>
                </a:cubicBezTo>
                <a:cubicBezTo>
                  <a:pt x="4097994" y="1743942"/>
                  <a:pt x="4091851" y="1752334"/>
                  <a:pt x="4076497" y="1757929"/>
                </a:cubicBezTo>
                <a:cubicBezTo>
                  <a:pt x="4061144" y="1760726"/>
                  <a:pt x="4053466" y="1766319"/>
                  <a:pt x="4053466" y="1774710"/>
                </a:cubicBezTo>
                <a:cubicBezTo>
                  <a:pt x="4047325" y="1816667"/>
                  <a:pt x="4044255" y="1875402"/>
                  <a:pt x="4044255" y="1950923"/>
                </a:cubicBezTo>
                <a:cubicBezTo>
                  <a:pt x="4044255" y="2026442"/>
                  <a:pt x="4042720" y="2079587"/>
                  <a:pt x="4039647" y="2110352"/>
                </a:cubicBezTo>
                <a:cubicBezTo>
                  <a:pt x="4039647" y="2115945"/>
                  <a:pt x="4035042" y="2124337"/>
                  <a:pt x="4025829" y="2135525"/>
                </a:cubicBezTo>
                <a:cubicBezTo>
                  <a:pt x="4016618" y="2149510"/>
                  <a:pt x="4012010" y="2159300"/>
                  <a:pt x="4012010" y="2164895"/>
                </a:cubicBezTo>
                <a:cubicBezTo>
                  <a:pt x="4012010" y="2167692"/>
                  <a:pt x="4013545" y="2173285"/>
                  <a:pt x="4016618" y="2181677"/>
                </a:cubicBezTo>
                <a:cubicBezTo>
                  <a:pt x="4022758" y="2192865"/>
                  <a:pt x="4025829" y="2201257"/>
                  <a:pt x="4025829" y="2206849"/>
                </a:cubicBezTo>
                <a:cubicBezTo>
                  <a:pt x="4025829" y="2212445"/>
                  <a:pt x="4024294" y="2220834"/>
                  <a:pt x="4021223" y="2232022"/>
                </a:cubicBezTo>
                <a:cubicBezTo>
                  <a:pt x="4015083" y="2240414"/>
                  <a:pt x="4012010" y="2247408"/>
                  <a:pt x="4012010" y="2253001"/>
                </a:cubicBezTo>
                <a:cubicBezTo>
                  <a:pt x="4015083" y="2367677"/>
                  <a:pt x="4010475" y="2433408"/>
                  <a:pt x="3998192" y="2450189"/>
                </a:cubicBezTo>
                <a:cubicBezTo>
                  <a:pt x="4010475" y="2461380"/>
                  <a:pt x="4013545" y="2520115"/>
                  <a:pt x="4007405" y="2626402"/>
                </a:cubicBezTo>
                <a:cubicBezTo>
                  <a:pt x="4001264" y="2724297"/>
                  <a:pt x="3996657" y="2866946"/>
                  <a:pt x="3993586" y="3054347"/>
                </a:cubicBezTo>
                <a:cubicBezTo>
                  <a:pt x="3993586" y="3252936"/>
                  <a:pt x="3990516" y="3399779"/>
                  <a:pt x="3984373" y="3494878"/>
                </a:cubicBezTo>
                <a:cubicBezTo>
                  <a:pt x="3978233" y="3662699"/>
                  <a:pt x="3969020" y="3913032"/>
                  <a:pt x="3956736" y="4245878"/>
                </a:cubicBezTo>
                <a:cubicBezTo>
                  <a:pt x="3947523" y="4581520"/>
                  <a:pt x="3938312" y="4827659"/>
                  <a:pt x="3929099" y="4984292"/>
                </a:cubicBezTo>
                <a:cubicBezTo>
                  <a:pt x="3926029" y="5062607"/>
                  <a:pt x="3926029" y="5191270"/>
                  <a:pt x="3929099" y="5370280"/>
                </a:cubicBezTo>
                <a:cubicBezTo>
                  <a:pt x="3932169" y="5529709"/>
                  <a:pt x="3930634" y="5649983"/>
                  <a:pt x="3924494" y="5731095"/>
                </a:cubicBezTo>
                <a:cubicBezTo>
                  <a:pt x="3918351" y="5806616"/>
                  <a:pt x="3895322" y="5845774"/>
                  <a:pt x="3855399" y="5848570"/>
                </a:cubicBezTo>
                <a:cubicBezTo>
                  <a:pt x="3815478" y="5851366"/>
                  <a:pt x="3793984" y="5833187"/>
                  <a:pt x="3790912" y="5794029"/>
                </a:cubicBezTo>
                <a:lnTo>
                  <a:pt x="3795520" y="5689141"/>
                </a:lnTo>
                <a:cubicBezTo>
                  <a:pt x="3804733" y="5479363"/>
                  <a:pt x="3807803" y="5157706"/>
                  <a:pt x="3804733" y="4724168"/>
                </a:cubicBezTo>
                <a:cubicBezTo>
                  <a:pt x="3801660" y="4285036"/>
                  <a:pt x="3804733" y="3954988"/>
                  <a:pt x="3813943" y="3734023"/>
                </a:cubicBezTo>
                <a:cubicBezTo>
                  <a:pt x="3823157" y="3560606"/>
                  <a:pt x="3830835" y="3325658"/>
                  <a:pt x="3836975" y="3029174"/>
                </a:cubicBezTo>
                <a:cubicBezTo>
                  <a:pt x="3842733" y="2803664"/>
                  <a:pt x="3847291" y="2626775"/>
                  <a:pt x="3850649" y="2498505"/>
                </a:cubicBezTo>
                <a:lnTo>
                  <a:pt x="3851069" y="2482539"/>
                </a:lnTo>
                <a:lnTo>
                  <a:pt x="3810476" y="2502956"/>
                </a:lnTo>
                <a:cubicBezTo>
                  <a:pt x="3793283" y="2509709"/>
                  <a:pt x="3776675" y="2514274"/>
                  <a:pt x="3760654" y="2516651"/>
                </a:cubicBezTo>
                <a:lnTo>
                  <a:pt x="3724746" y="2517087"/>
                </a:lnTo>
                <a:lnTo>
                  <a:pt x="3723215" y="2539794"/>
                </a:lnTo>
                <a:lnTo>
                  <a:pt x="3742484" y="2550232"/>
                </a:lnTo>
                <a:cubicBezTo>
                  <a:pt x="3764367" y="2555235"/>
                  <a:pt x="3787812" y="2554234"/>
                  <a:pt x="3812821" y="2547230"/>
                </a:cubicBezTo>
                <a:cubicBezTo>
                  <a:pt x="3772182" y="2583249"/>
                  <a:pt x="3772182" y="2604262"/>
                  <a:pt x="3812821" y="2610264"/>
                </a:cubicBezTo>
                <a:cubicBezTo>
                  <a:pt x="3794064" y="2641781"/>
                  <a:pt x="3762119" y="2660917"/>
                  <a:pt x="3716987" y="2667670"/>
                </a:cubicBezTo>
                <a:lnTo>
                  <a:pt x="3714787" y="2667787"/>
                </a:lnTo>
                <a:lnTo>
                  <a:pt x="3712609" y="2701923"/>
                </a:lnTo>
                <a:lnTo>
                  <a:pt x="3710332" y="2723152"/>
                </a:lnTo>
                <a:lnTo>
                  <a:pt x="3728418" y="2742336"/>
                </a:lnTo>
                <a:cubicBezTo>
                  <a:pt x="3753424" y="2768350"/>
                  <a:pt x="3765929" y="2796365"/>
                  <a:pt x="3765929" y="2826382"/>
                </a:cubicBezTo>
                <a:lnTo>
                  <a:pt x="3698749" y="2804549"/>
                </a:lnTo>
                <a:lnTo>
                  <a:pt x="3694182" y="2828051"/>
                </a:lnTo>
                <a:cubicBezTo>
                  <a:pt x="3689960" y="2844571"/>
                  <a:pt x="3685162" y="2858840"/>
                  <a:pt x="3679788" y="2870859"/>
                </a:cubicBezTo>
                <a:lnTo>
                  <a:pt x="3669161" y="2888305"/>
                </a:lnTo>
                <a:lnTo>
                  <a:pt x="3671562" y="2903673"/>
                </a:lnTo>
                <a:cubicBezTo>
                  <a:pt x="3671952" y="2918181"/>
                  <a:pt x="3670585" y="2933439"/>
                  <a:pt x="3667459" y="2949448"/>
                </a:cubicBezTo>
                <a:cubicBezTo>
                  <a:pt x="3598686" y="2951448"/>
                  <a:pt x="3562735" y="2960453"/>
                  <a:pt x="3559610" y="2976462"/>
                </a:cubicBezTo>
                <a:cubicBezTo>
                  <a:pt x="3553356" y="2994472"/>
                  <a:pt x="3509592" y="3005479"/>
                  <a:pt x="3428315" y="3009480"/>
                </a:cubicBezTo>
                <a:cubicBezTo>
                  <a:pt x="3428315" y="3011481"/>
                  <a:pt x="3450198" y="3023488"/>
                  <a:pt x="3493962" y="3045499"/>
                </a:cubicBezTo>
                <a:cubicBezTo>
                  <a:pt x="3518971" y="3059507"/>
                  <a:pt x="3528347" y="3078517"/>
                  <a:pt x="3522096" y="3102531"/>
                </a:cubicBezTo>
                <a:cubicBezTo>
                  <a:pt x="3490837" y="3070513"/>
                  <a:pt x="3445507" y="3084521"/>
                  <a:pt x="3386113" y="3144554"/>
                </a:cubicBezTo>
                <a:cubicBezTo>
                  <a:pt x="3367355" y="3164564"/>
                  <a:pt x="3351725" y="3184576"/>
                  <a:pt x="3339221" y="3204586"/>
                </a:cubicBezTo>
                <a:cubicBezTo>
                  <a:pt x="3323591" y="3224596"/>
                  <a:pt x="3320465" y="3231600"/>
                  <a:pt x="3329844" y="3225597"/>
                </a:cubicBezTo>
                <a:cubicBezTo>
                  <a:pt x="3320465" y="3245609"/>
                  <a:pt x="3303273" y="3250610"/>
                  <a:pt x="3278264" y="3240605"/>
                </a:cubicBezTo>
                <a:cubicBezTo>
                  <a:pt x="3253255" y="3230600"/>
                  <a:pt x="3237625" y="3215591"/>
                  <a:pt x="3231372" y="3195581"/>
                </a:cubicBezTo>
                <a:cubicBezTo>
                  <a:pt x="3187608" y="3205586"/>
                  <a:pt x="3178229" y="3224596"/>
                  <a:pt x="3203237" y="3252611"/>
                </a:cubicBezTo>
                <a:cubicBezTo>
                  <a:pt x="3231372" y="3282628"/>
                  <a:pt x="3225121" y="3304641"/>
                  <a:pt x="3184482" y="3318647"/>
                </a:cubicBezTo>
                <a:lnTo>
                  <a:pt x="3148048" y="3313689"/>
                </a:lnTo>
                <a:lnTo>
                  <a:pt x="3143740" y="3354065"/>
                </a:lnTo>
                <a:cubicBezTo>
                  <a:pt x="3134528" y="3410180"/>
                  <a:pt x="3118406" y="3440335"/>
                  <a:pt x="3095374" y="3444532"/>
                </a:cubicBezTo>
                <a:cubicBezTo>
                  <a:pt x="3055454" y="3452921"/>
                  <a:pt x="3030887" y="3429149"/>
                  <a:pt x="3021676" y="3373208"/>
                </a:cubicBezTo>
                <a:lnTo>
                  <a:pt x="3019464" y="3318841"/>
                </a:lnTo>
                <a:lnTo>
                  <a:pt x="2992815" y="3326527"/>
                </a:lnTo>
                <a:cubicBezTo>
                  <a:pt x="2976793" y="3333780"/>
                  <a:pt x="2962531" y="3343160"/>
                  <a:pt x="2950026" y="3354666"/>
                </a:cubicBezTo>
                <a:cubicBezTo>
                  <a:pt x="2890632" y="3410697"/>
                  <a:pt x="2840614" y="3439712"/>
                  <a:pt x="2799976" y="3441713"/>
                </a:cubicBezTo>
                <a:cubicBezTo>
                  <a:pt x="2806227" y="3429707"/>
                  <a:pt x="2823422" y="3414699"/>
                  <a:pt x="2851556" y="3396689"/>
                </a:cubicBezTo>
                <a:cubicBezTo>
                  <a:pt x="2876565" y="3380680"/>
                  <a:pt x="2890632" y="3364673"/>
                  <a:pt x="2893758" y="3348664"/>
                </a:cubicBezTo>
                <a:cubicBezTo>
                  <a:pt x="2796850" y="3390685"/>
                  <a:pt x="2735891" y="3456722"/>
                  <a:pt x="2710882" y="3546771"/>
                </a:cubicBezTo>
                <a:lnTo>
                  <a:pt x="2702642" y="3566709"/>
                </a:lnTo>
                <a:lnTo>
                  <a:pt x="2701832" y="3590587"/>
                </a:lnTo>
                <a:cubicBezTo>
                  <a:pt x="2696266" y="3761031"/>
                  <a:pt x="2690796" y="3941701"/>
                  <a:pt x="2685422" y="4132597"/>
                </a:cubicBezTo>
                <a:cubicBezTo>
                  <a:pt x="2654715" y="5027646"/>
                  <a:pt x="2633218" y="5626206"/>
                  <a:pt x="2620935" y="5928286"/>
                </a:cubicBezTo>
                <a:cubicBezTo>
                  <a:pt x="2587157" y="5981428"/>
                  <a:pt x="2544164" y="5992616"/>
                  <a:pt x="2491960" y="5961850"/>
                </a:cubicBezTo>
                <a:cubicBezTo>
                  <a:pt x="2476607" y="5875143"/>
                  <a:pt x="2473536" y="5736690"/>
                  <a:pt x="2482750" y="5546492"/>
                </a:cubicBezTo>
                <a:cubicBezTo>
                  <a:pt x="2488890" y="5300354"/>
                  <a:pt x="2491960" y="5152113"/>
                  <a:pt x="2491960" y="5101767"/>
                </a:cubicBezTo>
                <a:cubicBezTo>
                  <a:pt x="2485820" y="4931147"/>
                  <a:pt x="2493495" y="4694798"/>
                  <a:pt x="2514992" y="4392721"/>
                </a:cubicBezTo>
                <a:cubicBezTo>
                  <a:pt x="2524205" y="4223501"/>
                  <a:pt x="2531498" y="4079804"/>
                  <a:pt x="2536872" y="3961630"/>
                </a:cubicBezTo>
                <a:lnTo>
                  <a:pt x="2537602" y="3944197"/>
                </a:lnTo>
                <a:lnTo>
                  <a:pt x="2471738" y="3976003"/>
                </a:lnTo>
                <a:cubicBezTo>
                  <a:pt x="2431099" y="4002017"/>
                  <a:pt x="2379519" y="4010021"/>
                  <a:pt x="2316999" y="4000016"/>
                </a:cubicBezTo>
                <a:cubicBezTo>
                  <a:pt x="2326375" y="4028031"/>
                  <a:pt x="2316999" y="4138091"/>
                  <a:pt x="2288865" y="4330194"/>
                </a:cubicBezTo>
                <a:cubicBezTo>
                  <a:pt x="2263856" y="4506290"/>
                  <a:pt x="2288865" y="4653369"/>
                  <a:pt x="2363889" y="4771433"/>
                </a:cubicBezTo>
                <a:cubicBezTo>
                  <a:pt x="2301367" y="4799449"/>
                  <a:pt x="2221652" y="4809455"/>
                  <a:pt x="2124745" y="4801450"/>
                </a:cubicBezTo>
                <a:cubicBezTo>
                  <a:pt x="2071601" y="4781440"/>
                  <a:pt x="2040342" y="4733413"/>
                  <a:pt x="2030963" y="4657372"/>
                </a:cubicBezTo>
                <a:cubicBezTo>
                  <a:pt x="2027837" y="4631358"/>
                  <a:pt x="2030963" y="4553316"/>
                  <a:pt x="2040342" y="4423244"/>
                </a:cubicBezTo>
                <a:cubicBezTo>
                  <a:pt x="2052846" y="4207128"/>
                  <a:pt x="1984073" y="4086063"/>
                  <a:pt x="1834020" y="4060049"/>
                </a:cubicBezTo>
                <a:cubicBezTo>
                  <a:pt x="1834020" y="4064050"/>
                  <a:pt x="1849652" y="4023029"/>
                  <a:pt x="1880912" y="3936981"/>
                </a:cubicBezTo>
                <a:cubicBezTo>
                  <a:pt x="1865282" y="3900962"/>
                  <a:pt x="1843399" y="3883953"/>
                  <a:pt x="1815264" y="3885953"/>
                </a:cubicBezTo>
                <a:cubicBezTo>
                  <a:pt x="1812139" y="3885953"/>
                  <a:pt x="1794944" y="3889956"/>
                  <a:pt x="1763684" y="3897961"/>
                </a:cubicBezTo>
                <a:lnTo>
                  <a:pt x="1737950" y="3901050"/>
                </a:lnTo>
                <a:lnTo>
                  <a:pt x="1737324" y="3932119"/>
                </a:lnTo>
                <a:lnTo>
                  <a:pt x="1744929" y="3933980"/>
                </a:lnTo>
                <a:cubicBezTo>
                  <a:pt x="1754305" y="3933980"/>
                  <a:pt x="1768375" y="3933980"/>
                  <a:pt x="1787130" y="3933980"/>
                </a:cubicBezTo>
                <a:cubicBezTo>
                  <a:pt x="1809014" y="3935981"/>
                  <a:pt x="1824643" y="3936981"/>
                  <a:pt x="1834020" y="3936981"/>
                </a:cubicBezTo>
                <a:cubicBezTo>
                  <a:pt x="1822298" y="4038287"/>
                  <a:pt x="1792869" y="4092300"/>
                  <a:pt x="1745734" y="4099023"/>
                </a:cubicBezTo>
                <a:lnTo>
                  <a:pt x="1733926" y="4098385"/>
                </a:lnTo>
                <a:lnTo>
                  <a:pt x="1724307" y="4497281"/>
                </a:lnTo>
                <a:cubicBezTo>
                  <a:pt x="1713656" y="4904116"/>
                  <a:pt x="1700845" y="5295808"/>
                  <a:pt x="1685875" y="5672357"/>
                </a:cubicBezTo>
                <a:cubicBezTo>
                  <a:pt x="1682804" y="5686344"/>
                  <a:pt x="1682804" y="5705922"/>
                  <a:pt x="1685875" y="5731095"/>
                </a:cubicBezTo>
                <a:cubicBezTo>
                  <a:pt x="1685875" y="5756268"/>
                  <a:pt x="1685875" y="5774449"/>
                  <a:pt x="1685875" y="5785638"/>
                </a:cubicBezTo>
                <a:cubicBezTo>
                  <a:pt x="1685875" y="5824795"/>
                  <a:pt x="1672056" y="5854165"/>
                  <a:pt x="1644419" y="5873743"/>
                </a:cubicBezTo>
                <a:cubicBezTo>
                  <a:pt x="1589143" y="5865353"/>
                  <a:pt x="1563043" y="5863953"/>
                  <a:pt x="1566113" y="5869548"/>
                </a:cubicBezTo>
                <a:cubicBezTo>
                  <a:pt x="1529263" y="5824795"/>
                  <a:pt x="1518515" y="5656974"/>
                  <a:pt x="1533868" y="5366085"/>
                </a:cubicBezTo>
                <a:cubicBezTo>
                  <a:pt x="1543082" y="5198264"/>
                  <a:pt x="1550757" y="4950727"/>
                  <a:pt x="1556900" y="4623474"/>
                </a:cubicBezTo>
                <a:cubicBezTo>
                  <a:pt x="1561507" y="4459849"/>
                  <a:pt x="1565729" y="4315803"/>
                  <a:pt x="1569567" y="4191335"/>
                </a:cubicBezTo>
                <a:lnTo>
                  <a:pt x="1573472" y="4068537"/>
                </a:lnTo>
                <a:lnTo>
                  <a:pt x="1569673" y="4067365"/>
                </a:lnTo>
                <a:cubicBezTo>
                  <a:pt x="1557560" y="4061987"/>
                  <a:pt x="1544079" y="4054545"/>
                  <a:pt x="1529231" y="4045040"/>
                </a:cubicBezTo>
                <a:cubicBezTo>
                  <a:pt x="1469834" y="4007020"/>
                  <a:pt x="1443262" y="3971001"/>
                  <a:pt x="1449516" y="3936981"/>
                </a:cubicBezTo>
                <a:cubicBezTo>
                  <a:pt x="1487027" y="3960994"/>
                  <a:pt x="1519852" y="3966998"/>
                  <a:pt x="1547986" y="3954992"/>
                </a:cubicBezTo>
                <a:lnTo>
                  <a:pt x="1578049" y="3931538"/>
                </a:lnTo>
                <a:lnTo>
                  <a:pt x="1579876" y="3878313"/>
                </a:lnTo>
                <a:lnTo>
                  <a:pt x="1569087" y="3881451"/>
                </a:lnTo>
                <a:cubicBezTo>
                  <a:pt x="1562835" y="3885454"/>
                  <a:pt x="1558928" y="3890957"/>
                  <a:pt x="1557365" y="3897961"/>
                </a:cubicBezTo>
                <a:cubicBezTo>
                  <a:pt x="1554237" y="3901962"/>
                  <a:pt x="1552674" y="3907966"/>
                  <a:pt x="1552674" y="3915970"/>
                </a:cubicBezTo>
                <a:cubicBezTo>
                  <a:pt x="1549549" y="3925976"/>
                  <a:pt x="1546423" y="3932980"/>
                  <a:pt x="1543298" y="3936981"/>
                </a:cubicBezTo>
                <a:cubicBezTo>
                  <a:pt x="1533919" y="3936981"/>
                  <a:pt x="1499531" y="3920974"/>
                  <a:pt x="1440137" y="3888956"/>
                </a:cubicBezTo>
                <a:cubicBezTo>
                  <a:pt x="1399498" y="3862942"/>
                  <a:pt x="1369801" y="3868946"/>
                  <a:pt x="1351043" y="3906966"/>
                </a:cubicBezTo>
                <a:cubicBezTo>
                  <a:pt x="1294775" y="3906966"/>
                  <a:pt x="1286958" y="3893958"/>
                  <a:pt x="1327600" y="3867944"/>
                </a:cubicBezTo>
                <a:cubicBezTo>
                  <a:pt x="1368238" y="3839929"/>
                  <a:pt x="1408877" y="3831925"/>
                  <a:pt x="1449516" y="3843932"/>
                </a:cubicBezTo>
                <a:cubicBezTo>
                  <a:pt x="1393245" y="3831925"/>
                  <a:pt x="1357297" y="3813915"/>
                  <a:pt x="1341667" y="3789902"/>
                </a:cubicBezTo>
                <a:cubicBezTo>
                  <a:pt x="1329162" y="3769892"/>
                  <a:pt x="1301028" y="3756884"/>
                  <a:pt x="1257261" y="3750882"/>
                </a:cubicBezTo>
                <a:cubicBezTo>
                  <a:pt x="1260389" y="3740877"/>
                  <a:pt x="1283833" y="3719864"/>
                  <a:pt x="1327600" y="3687847"/>
                </a:cubicBezTo>
                <a:cubicBezTo>
                  <a:pt x="1358859" y="3665836"/>
                  <a:pt x="1366673" y="3635819"/>
                  <a:pt x="1351043" y="3597799"/>
                </a:cubicBezTo>
                <a:cubicBezTo>
                  <a:pt x="1294775" y="3635819"/>
                  <a:pt x="1230690" y="3686846"/>
                  <a:pt x="1158791" y="3750882"/>
                </a:cubicBezTo>
                <a:cubicBezTo>
                  <a:pt x="1130657" y="3746879"/>
                  <a:pt x="1116590" y="3735873"/>
                  <a:pt x="1116590" y="3717864"/>
                </a:cubicBezTo>
                <a:cubicBezTo>
                  <a:pt x="1119715" y="3699854"/>
                  <a:pt x="1133782" y="3690849"/>
                  <a:pt x="1158791" y="3690849"/>
                </a:cubicBezTo>
                <a:cubicBezTo>
                  <a:pt x="1068135" y="3666836"/>
                  <a:pt x="1033747" y="3648826"/>
                  <a:pt x="1055630" y="3636819"/>
                </a:cubicBezTo>
                <a:cubicBezTo>
                  <a:pt x="1074388" y="3622812"/>
                  <a:pt x="1124403" y="3629816"/>
                  <a:pt x="1205681" y="3657831"/>
                </a:cubicBezTo>
                <a:cubicBezTo>
                  <a:pt x="1227564" y="3625813"/>
                  <a:pt x="1211934" y="3605803"/>
                  <a:pt x="1158791" y="3597799"/>
                </a:cubicBezTo>
                <a:cubicBezTo>
                  <a:pt x="1105648" y="3589794"/>
                  <a:pt x="1090018" y="3568782"/>
                  <a:pt x="1111899" y="3534764"/>
                </a:cubicBezTo>
                <a:lnTo>
                  <a:pt x="1257261" y="3534764"/>
                </a:lnTo>
                <a:cubicBezTo>
                  <a:pt x="1216623" y="3482736"/>
                  <a:pt x="1219748" y="3443715"/>
                  <a:pt x="1266640" y="3417701"/>
                </a:cubicBezTo>
                <a:cubicBezTo>
                  <a:pt x="1360422" y="3363671"/>
                  <a:pt x="1421382" y="3320648"/>
                  <a:pt x="1449516" y="3288630"/>
                </a:cubicBezTo>
                <a:cubicBezTo>
                  <a:pt x="1437011" y="3254613"/>
                  <a:pt x="1399498" y="3237602"/>
                  <a:pt x="1336976" y="3237602"/>
                </a:cubicBezTo>
                <a:cubicBezTo>
                  <a:pt x="1315095" y="3237602"/>
                  <a:pt x="1335413" y="3223596"/>
                  <a:pt x="1397935" y="3195581"/>
                </a:cubicBezTo>
                <a:cubicBezTo>
                  <a:pt x="1397935" y="3189577"/>
                  <a:pt x="1390119" y="3180573"/>
                  <a:pt x="1374489" y="3168565"/>
                </a:cubicBezTo>
                <a:cubicBezTo>
                  <a:pt x="1358859" y="3156559"/>
                  <a:pt x="1351043" y="3144554"/>
                  <a:pt x="1351043" y="3132546"/>
                </a:cubicBezTo>
                <a:cubicBezTo>
                  <a:pt x="1360422" y="3158560"/>
                  <a:pt x="1355734" y="3174569"/>
                  <a:pt x="1336976" y="3180573"/>
                </a:cubicBezTo>
                <a:cubicBezTo>
                  <a:pt x="1321346" y="3184576"/>
                  <a:pt x="1304154" y="3181573"/>
                  <a:pt x="1285396" y="3171568"/>
                </a:cubicBezTo>
                <a:lnTo>
                  <a:pt x="1278044" y="3164509"/>
                </a:lnTo>
                <a:lnTo>
                  <a:pt x="1275922" y="3171822"/>
                </a:lnTo>
                <a:cubicBezTo>
                  <a:pt x="1257496" y="3183010"/>
                  <a:pt x="1222184" y="3181612"/>
                  <a:pt x="1169977" y="3167625"/>
                </a:cubicBezTo>
                <a:cubicBezTo>
                  <a:pt x="1173816" y="3078470"/>
                  <a:pt x="1177175" y="2992571"/>
                  <a:pt x="1180054" y="2909928"/>
                </a:cubicBezTo>
                <a:lnTo>
                  <a:pt x="1181697" y="2855564"/>
                </a:lnTo>
                <a:lnTo>
                  <a:pt x="1165238" y="2824129"/>
                </a:lnTo>
                <a:cubicBezTo>
                  <a:pt x="1121864" y="2762596"/>
                  <a:pt x="1055630" y="2721324"/>
                  <a:pt x="966537" y="2700313"/>
                </a:cubicBezTo>
                <a:cubicBezTo>
                  <a:pt x="1000925" y="2616268"/>
                  <a:pt x="989983" y="2550232"/>
                  <a:pt x="933714" y="2502206"/>
                </a:cubicBezTo>
                <a:cubicBezTo>
                  <a:pt x="904798" y="2477193"/>
                  <a:pt x="878715" y="2454243"/>
                  <a:pt x="855465" y="2433356"/>
                </a:cubicBezTo>
                <a:lnTo>
                  <a:pt x="825530" y="2405760"/>
                </a:lnTo>
                <a:lnTo>
                  <a:pt x="822785" y="2452026"/>
                </a:lnTo>
                <a:cubicBezTo>
                  <a:pt x="817027" y="2573172"/>
                  <a:pt x="812996" y="2737585"/>
                  <a:pt x="810694" y="2945263"/>
                </a:cubicBezTo>
                <a:cubicBezTo>
                  <a:pt x="807623" y="3227761"/>
                  <a:pt x="801481" y="3433344"/>
                  <a:pt x="792270" y="3562007"/>
                </a:cubicBezTo>
                <a:cubicBezTo>
                  <a:pt x="792270" y="3562007"/>
                  <a:pt x="792270" y="3585782"/>
                  <a:pt x="792270" y="3633329"/>
                </a:cubicBezTo>
                <a:cubicBezTo>
                  <a:pt x="792270" y="3675285"/>
                  <a:pt x="790735" y="3710248"/>
                  <a:pt x="787662" y="3738218"/>
                </a:cubicBezTo>
                <a:cubicBezTo>
                  <a:pt x="778451" y="3822128"/>
                  <a:pt x="758490" y="3866881"/>
                  <a:pt x="727783" y="3872476"/>
                </a:cubicBezTo>
                <a:cubicBezTo>
                  <a:pt x="681719" y="3875273"/>
                  <a:pt x="660225" y="3827723"/>
                  <a:pt x="663296" y="3729828"/>
                </a:cubicBezTo>
                <a:cubicBezTo>
                  <a:pt x="666366" y="3679480"/>
                  <a:pt x="667901" y="3585782"/>
                  <a:pt x="667901" y="3448726"/>
                </a:cubicBezTo>
                <a:cubicBezTo>
                  <a:pt x="667901" y="3311674"/>
                  <a:pt x="669436" y="3206785"/>
                  <a:pt x="672509" y="3134062"/>
                </a:cubicBezTo>
                <a:cubicBezTo>
                  <a:pt x="678649" y="3016587"/>
                  <a:pt x="683254" y="2831983"/>
                  <a:pt x="686327" y="2580251"/>
                </a:cubicBezTo>
                <a:cubicBezTo>
                  <a:pt x="688630" y="2389355"/>
                  <a:pt x="691796" y="2237006"/>
                  <a:pt x="695827" y="2123202"/>
                </a:cubicBezTo>
                <a:lnTo>
                  <a:pt x="698113" y="2069767"/>
                </a:lnTo>
                <a:lnTo>
                  <a:pt x="669952" y="2073724"/>
                </a:lnTo>
                <a:cubicBezTo>
                  <a:pt x="655103" y="2071223"/>
                  <a:pt x="641427" y="2063969"/>
                  <a:pt x="628922" y="2051962"/>
                </a:cubicBezTo>
                <a:cubicBezTo>
                  <a:pt x="625797" y="2033953"/>
                  <a:pt x="633613" y="2013941"/>
                  <a:pt x="652368" y="1991930"/>
                </a:cubicBezTo>
                <a:cubicBezTo>
                  <a:pt x="671124" y="1969917"/>
                  <a:pt x="678940" y="1948907"/>
                  <a:pt x="675815" y="1928895"/>
                </a:cubicBezTo>
                <a:cubicBezTo>
                  <a:pt x="657057" y="1928895"/>
                  <a:pt x="644552" y="1936899"/>
                  <a:pt x="638301" y="1952908"/>
                </a:cubicBezTo>
                <a:cubicBezTo>
                  <a:pt x="638301" y="1956911"/>
                  <a:pt x="636739" y="1962913"/>
                  <a:pt x="633613" y="1970918"/>
                </a:cubicBezTo>
                <a:cubicBezTo>
                  <a:pt x="630485" y="1980923"/>
                  <a:pt x="628922" y="1987927"/>
                  <a:pt x="628922" y="1991930"/>
                </a:cubicBezTo>
                <a:cubicBezTo>
                  <a:pt x="578905" y="1987927"/>
                  <a:pt x="566400" y="1966916"/>
                  <a:pt x="591409" y="1928895"/>
                </a:cubicBezTo>
                <a:cubicBezTo>
                  <a:pt x="619544" y="1894878"/>
                  <a:pt x="647680" y="1874866"/>
                  <a:pt x="675815" y="1868864"/>
                </a:cubicBezTo>
                <a:cubicBezTo>
                  <a:pt x="669561" y="1852855"/>
                  <a:pt x="653931" y="1847852"/>
                  <a:pt x="628922" y="1853855"/>
                </a:cubicBezTo>
                <a:cubicBezTo>
                  <a:pt x="588284" y="1867862"/>
                  <a:pt x="555461" y="1872865"/>
                  <a:pt x="530452" y="1868864"/>
                </a:cubicBezTo>
                <a:cubicBezTo>
                  <a:pt x="539829" y="1858857"/>
                  <a:pt x="549208" y="1845851"/>
                  <a:pt x="558587" y="1829842"/>
                </a:cubicBezTo>
                <a:cubicBezTo>
                  <a:pt x="571091" y="1811833"/>
                  <a:pt x="580470" y="1799825"/>
                  <a:pt x="586721" y="1793823"/>
                </a:cubicBezTo>
                <a:cubicBezTo>
                  <a:pt x="605476" y="1775813"/>
                  <a:pt x="635176" y="1779815"/>
                  <a:pt x="675815" y="1805829"/>
                </a:cubicBezTo>
                <a:cubicBezTo>
                  <a:pt x="660185" y="1767807"/>
                  <a:pt x="633613" y="1751800"/>
                  <a:pt x="596100" y="1757802"/>
                </a:cubicBezTo>
                <a:cubicBezTo>
                  <a:pt x="546082" y="1765808"/>
                  <a:pt x="508569" y="1761805"/>
                  <a:pt x="483560" y="1745796"/>
                </a:cubicBezTo>
                <a:cubicBezTo>
                  <a:pt x="486688" y="1729788"/>
                  <a:pt x="505443" y="1719782"/>
                  <a:pt x="539829" y="1715779"/>
                </a:cubicBezTo>
                <a:cubicBezTo>
                  <a:pt x="549208" y="1715779"/>
                  <a:pt x="563275" y="1715779"/>
                  <a:pt x="582033" y="1715779"/>
                </a:cubicBezTo>
                <a:cubicBezTo>
                  <a:pt x="603914" y="1715779"/>
                  <a:pt x="619544" y="1714779"/>
                  <a:pt x="628922" y="1712778"/>
                </a:cubicBezTo>
                <a:cubicBezTo>
                  <a:pt x="553898" y="1614726"/>
                  <a:pt x="533578" y="1497662"/>
                  <a:pt x="567966" y="1361588"/>
                </a:cubicBezTo>
                <a:cubicBezTo>
                  <a:pt x="577342" y="1317565"/>
                  <a:pt x="594537" y="1264537"/>
                  <a:pt x="619544" y="1202502"/>
                </a:cubicBezTo>
                <a:cubicBezTo>
                  <a:pt x="636737" y="1163481"/>
                  <a:pt x="650023" y="1132464"/>
                  <a:pt x="659401" y="1109452"/>
                </a:cubicBezTo>
                <a:lnTo>
                  <a:pt x="661134" y="1105017"/>
                </a:lnTo>
                <a:lnTo>
                  <a:pt x="621264" y="1114176"/>
                </a:lnTo>
                <a:cubicBezTo>
                  <a:pt x="564837" y="1127287"/>
                  <a:pt x="534321" y="1134892"/>
                  <a:pt x="529716" y="1136991"/>
                </a:cubicBezTo>
                <a:cubicBezTo>
                  <a:pt x="520503" y="1142584"/>
                  <a:pt x="506684" y="1150975"/>
                  <a:pt x="488258" y="1162163"/>
                </a:cubicBezTo>
                <a:cubicBezTo>
                  <a:pt x="469834" y="1173352"/>
                  <a:pt x="456015" y="1181741"/>
                  <a:pt x="446802" y="1187336"/>
                </a:cubicBezTo>
                <a:cubicBezTo>
                  <a:pt x="416095" y="1201321"/>
                  <a:pt x="386923" y="1195726"/>
                  <a:pt x="359286" y="1170553"/>
                </a:cubicBezTo>
                <a:cubicBezTo>
                  <a:pt x="356213" y="1106222"/>
                  <a:pt x="385388" y="1058673"/>
                  <a:pt x="446802" y="1027905"/>
                </a:cubicBezTo>
                <a:cubicBezTo>
                  <a:pt x="508219" y="916025"/>
                  <a:pt x="551210" y="841904"/>
                  <a:pt x="575777" y="805543"/>
                </a:cubicBezTo>
                <a:cubicBezTo>
                  <a:pt x="649477" y="702053"/>
                  <a:pt x="687862" y="641917"/>
                  <a:pt x="690933" y="625136"/>
                </a:cubicBezTo>
                <a:cubicBezTo>
                  <a:pt x="651012" y="608352"/>
                  <a:pt x="583455" y="622337"/>
                  <a:pt x="488258" y="667090"/>
                </a:cubicBezTo>
                <a:cubicBezTo>
                  <a:pt x="472904" y="667090"/>
                  <a:pt x="457551" y="658698"/>
                  <a:pt x="442197" y="641917"/>
                </a:cubicBezTo>
                <a:cubicBezTo>
                  <a:pt x="426843" y="627932"/>
                  <a:pt x="409952" y="619540"/>
                  <a:pt x="391528" y="616744"/>
                </a:cubicBezTo>
                <a:cubicBezTo>
                  <a:pt x="354678" y="636324"/>
                  <a:pt x="333184" y="699256"/>
                  <a:pt x="327041" y="805543"/>
                </a:cubicBezTo>
                <a:cubicBezTo>
                  <a:pt x="320901" y="911830"/>
                  <a:pt x="299404" y="974762"/>
                  <a:pt x="262554" y="994342"/>
                </a:cubicBezTo>
                <a:cubicBezTo>
                  <a:pt x="234917" y="991544"/>
                  <a:pt x="219563" y="948191"/>
                  <a:pt x="216493" y="864281"/>
                </a:cubicBezTo>
                <a:cubicBezTo>
                  <a:pt x="210350" y="727226"/>
                  <a:pt x="222634" y="625136"/>
                  <a:pt x="253343" y="558006"/>
                </a:cubicBezTo>
                <a:cubicBezTo>
                  <a:pt x="161217" y="521645"/>
                  <a:pt x="76771" y="500667"/>
                  <a:pt x="0" y="495074"/>
                </a:cubicBezTo>
                <a:lnTo>
                  <a:pt x="0" y="453118"/>
                </a:lnTo>
                <a:cubicBezTo>
                  <a:pt x="12283" y="453118"/>
                  <a:pt x="55274" y="465704"/>
                  <a:pt x="128974" y="490877"/>
                </a:cubicBezTo>
                <a:cubicBezTo>
                  <a:pt x="184248" y="504864"/>
                  <a:pt x="228777" y="510457"/>
                  <a:pt x="262554" y="507660"/>
                </a:cubicBezTo>
                <a:cubicBezTo>
                  <a:pt x="262554" y="479689"/>
                  <a:pt x="239522" y="448923"/>
                  <a:pt x="193462" y="415358"/>
                </a:cubicBezTo>
                <a:cubicBezTo>
                  <a:pt x="153541" y="387389"/>
                  <a:pt x="133580" y="353824"/>
                  <a:pt x="133580" y="314666"/>
                </a:cubicBezTo>
                <a:cubicBezTo>
                  <a:pt x="136652" y="295086"/>
                  <a:pt x="148936" y="265719"/>
                  <a:pt x="170430" y="226559"/>
                </a:cubicBezTo>
                <a:cubicBezTo>
                  <a:pt x="191926" y="187401"/>
                  <a:pt x="201140" y="155235"/>
                  <a:pt x="198067" y="130062"/>
                </a:cubicBezTo>
                <a:cubicBezTo>
                  <a:pt x="161217" y="130062"/>
                  <a:pt x="127439" y="146845"/>
                  <a:pt x="96732" y="180408"/>
                </a:cubicBezTo>
                <a:cubicBezTo>
                  <a:pt x="87519" y="188799"/>
                  <a:pt x="72165" y="212574"/>
                  <a:pt x="50669" y="251732"/>
                </a:cubicBezTo>
                <a:cubicBezTo>
                  <a:pt x="35315" y="285296"/>
                  <a:pt x="18426" y="306275"/>
                  <a:pt x="0" y="314666"/>
                </a:cubicBezTo>
                <a:lnTo>
                  <a:pt x="0" y="62935"/>
                </a:lnTo>
                <a:lnTo>
                  <a:pt x="13819" y="62935"/>
                </a:lnTo>
                <a:cubicBezTo>
                  <a:pt x="23032" y="60136"/>
                  <a:pt x="24567" y="53142"/>
                  <a:pt x="18426" y="41957"/>
                </a:cubicBezTo>
                <a:cubicBezTo>
                  <a:pt x="15354" y="30768"/>
                  <a:pt x="9213" y="26573"/>
                  <a:pt x="0" y="2937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8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04800" y="0"/>
            <a:ext cx="11582400" cy="3619500"/>
          </a:xfrm>
          <a:custGeom>
            <a:avLst/>
            <a:gdLst>
              <a:gd name="connsiteX0" fmla="*/ 6790577 w 10778232"/>
              <a:gd name="connsiteY0" fmla="*/ 2410618 h 2730501"/>
              <a:gd name="connsiteX1" fmla="*/ 6502078 w 10778232"/>
              <a:gd name="connsiteY1" fmla="*/ 2462187 h 2730501"/>
              <a:gd name="connsiteX2" fmla="*/ 6790577 w 10778232"/>
              <a:gd name="connsiteY2" fmla="*/ 2410618 h 2730501"/>
              <a:gd name="connsiteX3" fmla="*/ 6037532 w 10778232"/>
              <a:gd name="connsiteY3" fmla="*/ 2409759 h 2730501"/>
              <a:gd name="connsiteX4" fmla="*/ 6046063 w 10778232"/>
              <a:gd name="connsiteY4" fmla="*/ 2410618 h 2730501"/>
              <a:gd name="connsiteX5" fmla="*/ 6040974 w 10778232"/>
              <a:gd name="connsiteY5" fmla="*/ 2412122 h 2730501"/>
              <a:gd name="connsiteX6" fmla="*/ 6028162 w 10778232"/>
              <a:gd name="connsiteY6" fmla="*/ 2412813 h 2730501"/>
              <a:gd name="connsiteX7" fmla="*/ 5452780 w 10778232"/>
              <a:gd name="connsiteY7" fmla="*/ 2358190 h 2730501"/>
              <a:gd name="connsiteX8" fmla="*/ 5478372 w 10778232"/>
              <a:gd name="connsiteY8" fmla="*/ 2359049 h 2730501"/>
              <a:gd name="connsiteX9" fmla="*/ 5528007 w 10778232"/>
              <a:gd name="connsiteY9" fmla="*/ 2376239 h 2730501"/>
              <a:gd name="connsiteX10" fmla="*/ 5487680 w 10778232"/>
              <a:gd name="connsiteY10" fmla="*/ 2403742 h 2730501"/>
              <a:gd name="connsiteX11" fmla="*/ 5438045 w 10778232"/>
              <a:gd name="connsiteY11" fmla="*/ 2376239 h 2730501"/>
              <a:gd name="connsiteX12" fmla="*/ 5452780 w 10778232"/>
              <a:gd name="connsiteY12" fmla="*/ 2358190 h 2730501"/>
              <a:gd name="connsiteX13" fmla="*/ 5044850 w 10778232"/>
              <a:gd name="connsiteY13" fmla="*/ 2322092 h 2730501"/>
              <a:gd name="connsiteX14" fmla="*/ 4997542 w 10778232"/>
              <a:gd name="connsiteY14" fmla="*/ 2341860 h 2730501"/>
              <a:gd name="connsiteX15" fmla="*/ 5087504 w 10778232"/>
              <a:gd name="connsiteY15" fmla="*/ 2389990 h 2730501"/>
              <a:gd name="connsiteX16" fmla="*/ 5140240 w 10778232"/>
              <a:gd name="connsiteY16" fmla="*/ 2406321 h 2730501"/>
              <a:gd name="connsiteX17" fmla="*/ 5180567 w 10778232"/>
              <a:gd name="connsiteY17" fmla="*/ 2393429 h 2730501"/>
              <a:gd name="connsiteX18" fmla="*/ 5099913 w 10778232"/>
              <a:gd name="connsiteY18" fmla="*/ 2331546 h 2730501"/>
              <a:gd name="connsiteX19" fmla="*/ 5044850 w 10778232"/>
              <a:gd name="connsiteY19" fmla="*/ 2322092 h 2730501"/>
              <a:gd name="connsiteX20" fmla="*/ 3719462 w 10778232"/>
              <a:gd name="connsiteY20" fmla="*/ 2310918 h 2730501"/>
              <a:gd name="connsiteX21" fmla="*/ 3824934 w 10778232"/>
              <a:gd name="connsiteY21" fmla="*/ 2403742 h 2730501"/>
              <a:gd name="connsiteX22" fmla="*/ 3949020 w 10778232"/>
              <a:gd name="connsiteY22" fmla="*/ 2376239 h 2730501"/>
              <a:gd name="connsiteX23" fmla="*/ 3831139 w 10778232"/>
              <a:gd name="connsiteY23" fmla="*/ 2348736 h 2730501"/>
              <a:gd name="connsiteX24" fmla="*/ 3719462 w 10778232"/>
              <a:gd name="connsiteY24" fmla="*/ 2310918 h 2730501"/>
              <a:gd name="connsiteX25" fmla="*/ 5199181 w 10778232"/>
              <a:gd name="connsiteY25" fmla="*/ 2307480 h 2730501"/>
              <a:gd name="connsiteX26" fmla="*/ 5165057 w 10778232"/>
              <a:gd name="connsiteY26" fmla="*/ 2324670 h 2730501"/>
              <a:gd name="connsiteX27" fmla="*/ 5214691 w 10778232"/>
              <a:gd name="connsiteY27" fmla="*/ 2345298 h 2730501"/>
              <a:gd name="connsiteX28" fmla="*/ 5255019 w 10778232"/>
              <a:gd name="connsiteY28" fmla="*/ 2376239 h 2730501"/>
              <a:gd name="connsiteX29" fmla="*/ 5245713 w 10778232"/>
              <a:gd name="connsiteY29" fmla="*/ 2383115 h 2730501"/>
              <a:gd name="connsiteX30" fmla="*/ 5255019 w 10778232"/>
              <a:gd name="connsiteY30" fmla="*/ 2393429 h 2730501"/>
              <a:gd name="connsiteX31" fmla="*/ 5255019 w 10778232"/>
              <a:gd name="connsiteY31" fmla="*/ 2376239 h 2730501"/>
              <a:gd name="connsiteX32" fmla="*/ 5255019 w 10778232"/>
              <a:gd name="connsiteY32" fmla="*/ 2310918 h 2730501"/>
              <a:gd name="connsiteX33" fmla="*/ 5199181 w 10778232"/>
              <a:gd name="connsiteY33" fmla="*/ 2307480 h 2730501"/>
              <a:gd name="connsiteX34" fmla="*/ 7321042 w 10778232"/>
              <a:gd name="connsiteY34" fmla="*/ 2259349 h 2730501"/>
              <a:gd name="connsiteX35" fmla="*/ 7296224 w 10778232"/>
              <a:gd name="connsiteY35" fmla="*/ 2290292 h 2730501"/>
              <a:gd name="connsiteX36" fmla="*/ 7274509 w 10778232"/>
              <a:gd name="connsiteY36" fmla="*/ 2324670 h 2730501"/>
              <a:gd name="connsiteX37" fmla="*/ 7184548 w 10778232"/>
              <a:gd name="connsiteY37" fmla="*/ 2324670 h 2730501"/>
              <a:gd name="connsiteX38" fmla="*/ 7321042 w 10778232"/>
              <a:gd name="connsiteY38" fmla="*/ 2259349 h 2730501"/>
              <a:gd name="connsiteX39" fmla="*/ 6387299 w 10778232"/>
              <a:gd name="connsiteY39" fmla="*/ 2224971 h 2730501"/>
              <a:gd name="connsiteX40" fmla="*/ 6350072 w 10778232"/>
              <a:gd name="connsiteY40" fmla="*/ 2259349 h 2730501"/>
              <a:gd name="connsiteX41" fmla="*/ 6455546 w 10778232"/>
              <a:gd name="connsiteY41" fmla="*/ 2224971 h 2730501"/>
              <a:gd name="connsiteX42" fmla="*/ 6421422 w 10778232"/>
              <a:gd name="connsiteY42" fmla="*/ 2224971 h 2730501"/>
              <a:gd name="connsiteX43" fmla="*/ 6387299 w 10778232"/>
              <a:gd name="connsiteY43" fmla="*/ 2224971 h 2730501"/>
              <a:gd name="connsiteX44" fmla="*/ 2990460 w 10778232"/>
              <a:gd name="connsiteY44" fmla="*/ 2207781 h 2730501"/>
              <a:gd name="connsiteX45" fmla="*/ 3089728 w 10778232"/>
              <a:gd name="connsiteY45" fmla="*/ 2269664 h 2730501"/>
              <a:gd name="connsiteX46" fmla="*/ 3155649 w 10778232"/>
              <a:gd name="connsiteY46" fmla="*/ 2281696 h 2730501"/>
              <a:gd name="connsiteX47" fmla="*/ 3204507 w 10778232"/>
              <a:gd name="connsiteY47" fmla="*/ 2276539 h 2730501"/>
              <a:gd name="connsiteX48" fmla="*/ 2990460 w 10778232"/>
              <a:gd name="connsiteY48" fmla="*/ 2207781 h 2730501"/>
              <a:gd name="connsiteX49" fmla="*/ 7332676 w 10778232"/>
              <a:gd name="connsiteY49" fmla="*/ 2205202 h 2730501"/>
              <a:gd name="connsiteX50" fmla="*/ 7327440 w 10778232"/>
              <a:gd name="connsiteY50" fmla="*/ 2207137 h 2730501"/>
              <a:gd name="connsiteX51" fmla="*/ 7322253 w 10778232"/>
              <a:gd name="connsiteY51" fmla="*/ 2208479 h 2730501"/>
              <a:gd name="connsiteX52" fmla="*/ 7321042 w 10778232"/>
              <a:gd name="connsiteY52" fmla="*/ 2207781 h 2730501"/>
              <a:gd name="connsiteX53" fmla="*/ 5695523 w 10778232"/>
              <a:gd name="connsiteY53" fmla="*/ 2187153 h 2730501"/>
              <a:gd name="connsiteX54" fmla="*/ 5773074 w 10778232"/>
              <a:gd name="connsiteY54" fmla="*/ 2207781 h 2730501"/>
              <a:gd name="connsiteX55" fmla="*/ 5701727 w 10778232"/>
              <a:gd name="connsiteY55" fmla="*/ 2218095 h 2730501"/>
              <a:gd name="connsiteX56" fmla="*/ 5673420 w 10778232"/>
              <a:gd name="connsiteY56" fmla="*/ 2220029 h 2730501"/>
              <a:gd name="connsiteX57" fmla="*/ 5621071 w 10778232"/>
              <a:gd name="connsiteY57" fmla="*/ 2207781 h 2730501"/>
              <a:gd name="connsiteX58" fmla="*/ 5695523 w 10778232"/>
              <a:gd name="connsiteY58" fmla="*/ 2187153 h 2730501"/>
              <a:gd name="connsiteX59" fmla="*/ 5999532 w 10778232"/>
              <a:gd name="connsiteY59" fmla="*/ 2173402 h 2730501"/>
              <a:gd name="connsiteX60" fmla="*/ 6009614 w 10778232"/>
              <a:gd name="connsiteY60" fmla="*/ 2179418 h 2730501"/>
              <a:gd name="connsiteX61" fmla="*/ 6009580 w 10778232"/>
              <a:gd name="connsiteY61" fmla="*/ 2179909 h 2730501"/>
              <a:gd name="connsiteX62" fmla="*/ 6004960 w 10778232"/>
              <a:gd name="connsiteY62" fmla="*/ 2180062 h 2730501"/>
              <a:gd name="connsiteX63" fmla="*/ 5999532 w 10778232"/>
              <a:gd name="connsiteY63" fmla="*/ 2173402 h 2730501"/>
              <a:gd name="connsiteX64" fmla="*/ 7442025 w 10778232"/>
              <a:gd name="connsiteY64" fmla="*/ 2156212 h 2730501"/>
              <a:gd name="connsiteX65" fmla="*/ 7392391 w 10778232"/>
              <a:gd name="connsiteY65" fmla="*/ 2194029 h 2730501"/>
              <a:gd name="connsiteX66" fmla="*/ 7358267 w 10778232"/>
              <a:gd name="connsiteY66" fmla="*/ 2200905 h 2730501"/>
              <a:gd name="connsiteX67" fmla="*/ 7336552 w 10778232"/>
              <a:gd name="connsiteY67" fmla="*/ 2204343 h 2730501"/>
              <a:gd name="connsiteX68" fmla="*/ 7332676 w 10778232"/>
              <a:gd name="connsiteY68" fmla="*/ 2205202 h 2730501"/>
              <a:gd name="connsiteX69" fmla="*/ 7336601 w 10778232"/>
              <a:gd name="connsiteY69" fmla="*/ 2203752 h 2730501"/>
              <a:gd name="connsiteX70" fmla="*/ 7442025 w 10778232"/>
              <a:gd name="connsiteY70" fmla="*/ 2156212 h 2730501"/>
              <a:gd name="connsiteX71" fmla="*/ 6105004 w 10778232"/>
              <a:gd name="connsiteY71" fmla="*/ 2156212 h 2730501"/>
              <a:gd name="connsiteX72" fmla="*/ 6064677 w 10778232"/>
              <a:gd name="connsiteY72" fmla="*/ 2187153 h 2730501"/>
              <a:gd name="connsiteX73" fmla="*/ 6015043 w 10778232"/>
              <a:gd name="connsiteY73" fmla="*/ 2207781 h 2730501"/>
              <a:gd name="connsiteX74" fmla="*/ 6008838 w 10778232"/>
              <a:gd name="connsiteY74" fmla="*/ 2190592 h 2730501"/>
              <a:gd name="connsiteX75" fmla="*/ 6009580 w 10778232"/>
              <a:gd name="connsiteY75" fmla="*/ 2179909 h 2730501"/>
              <a:gd name="connsiteX76" fmla="*/ 6024349 w 10778232"/>
              <a:gd name="connsiteY76" fmla="*/ 2179418 h 2730501"/>
              <a:gd name="connsiteX77" fmla="*/ 6105004 w 10778232"/>
              <a:gd name="connsiteY77" fmla="*/ 2156212 h 2730501"/>
              <a:gd name="connsiteX78" fmla="*/ 7258999 w 10778232"/>
              <a:gd name="connsiteY78" fmla="*/ 2073702 h 2730501"/>
              <a:gd name="connsiteX79" fmla="*/ 7252795 w 10778232"/>
              <a:gd name="connsiteY79" fmla="*/ 2114957 h 2730501"/>
              <a:gd name="connsiteX80" fmla="*/ 7215569 w 10778232"/>
              <a:gd name="connsiteY80" fmla="*/ 2108081 h 2730501"/>
              <a:gd name="connsiteX81" fmla="*/ 5984021 w 10778232"/>
              <a:gd name="connsiteY81" fmla="*/ 2310918 h 2730501"/>
              <a:gd name="connsiteX82" fmla="*/ 6021246 w 10778232"/>
              <a:gd name="connsiteY82" fmla="*/ 2290292 h 2730501"/>
              <a:gd name="connsiteX83" fmla="*/ 6061574 w 10778232"/>
              <a:gd name="connsiteY83" fmla="*/ 2276539 h 2730501"/>
              <a:gd name="connsiteX84" fmla="*/ 5909570 w 10778232"/>
              <a:gd name="connsiteY84" fmla="*/ 2276539 h 2730501"/>
              <a:gd name="connsiteX85" fmla="*/ 6055371 w 10778232"/>
              <a:gd name="connsiteY85" fmla="*/ 2231846 h 2730501"/>
              <a:gd name="connsiteX86" fmla="*/ 6213579 w 10778232"/>
              <a:gd name="connsiteY86" fmla="*/ 2224971 h 2730501"/>
              <a:gd name="connsiteX87" fmla="*/ 6185659 w 10778232"/>
              <a:gd name="connsiteY87" fmla="*/ 2249036 h 2730501"/>
              <a:gd name="connsiteX88" fmla="*/ 6167046 w 10778232"/>
              <a:gd name="connsiteY88" fmla="*/ 2276539 h 2730501"/>
              <a:gd name="connsiteX89" fmla="*/ 6260110 w 10778232"/>
              <a:gd name="connsiteY89" fmla="*/ 2249036 h 2730501"/>
              <a:gd name="connsiteX90" fmla="*/ 6319052 w 10778232"/>
              <a:gd name="connsiteY90" fmla="*/ 2190592 h 2730501"/>
              <a:gd name="connsiteX91" fmla="*/ 6288030 w 10778232"/>
              <a:gd name="connsiteY91" fmla="*/ 2173402 h 2730501"/>
              <a:gd name="connsiteX92" fmla="*/ 6272520 w 10778232"/>
              <a:gd name="connsiteY92" fmla="*/ 2142461 h 2730501"/>
              <a:gd name="connsiteX93" fmla="*/ 6409014 w 10778232"/>
              <a:gd name="connsiteY93" fmla="*/ 2142461 h 2730501"/>
              <a:gd name="connsiteX94" fmla="*/ 6433830 w 10778232"/>
              <a:gd name="connsiteY94" fmla="*/ 2114958 h 2730501"/>
              <a:gd name="connsiteX95" fmla="*/ 6492771 w 10778232"/>
              <a:gd name="connsiteY95" fmla="*/ 2118395 h 2730501"/>
              <a:gd name="connsiteX96" fmla="*/ 6545507 w 10778232"/>
              <a:gd name="connsiteY96" fmla="*/ 2125271 h 2730501"/>
              <a:gd name="connsiteX97" fmla="*/ 6409014 w 10778232"/>
              <a:gd name="connsiteY97" fmla="*/ 2156212 h 2730501"/>
              <a:gd name="connsiteX98" fmla="*/ 6418319 w 10778232"/>
              <a:gd name="connsiteY98" fmla="*/ 2180277 h 2730501"/>
              <a:gd name="connsiteX99" fmla="*/ 6350072 w 10778232"/>
              <a:gd name="connsiteY99" fmla="*/ 2156212 h 2730501"/>
              <a:gd name="connsiteX100" fmla="*/ 6405912 w 10778232"/>
              <a:gd name="connsiteY100" fmla="*/ 2218095 h 2730501"/>
              <a:gd name="connsiteX101" fmla="*/ 6449341 w 10778232"/>
              <a:gd name="connsiteY101" fmla="*/ 2214657 h 2730501"/>
              <a:gd name="connsiteX102" fmla="*/ 6486566 w 10778232"/>
              <a:gd name="connsiteY102" fmla="*/ 2207781 h 2730501"/>
              <a:gd name="connsiteX103" fmla="*/ 6883641 w 10778232"/>
              <a:gd name="connsiteY103" fmla="*/ 2152774 h 2730501"/>
              <a:gd name="connsiteX104" fmla="*/ 7258999 w 10778232"/>
              <a:gd name="connsiteY104" fmla="*/ 2073702 h 2730501"/>
              <a:gd name="connsiteX105" fmla="*/ 5251918 w 10778232"/>
              <a:gd name="connsiteY105" fmla="*/ 2073702 h 2730501"/>
              <a:gd name="connsiteX106" fmla="*/ 5264326 w 10778232"/>
              <a:gd name="connsiteY106" fmla="*/ 2084015 h 2730501"/>
              <a:gd name="connsiteX107" fmla="*/ 5301551 w 10778232"/>
              <a:gd name="connsiteY107" fmla="*/ 2108081 h 2730501"/>
              <a:gd name="connsiteX108" fmla="*/ 5248815 w 10778232"/>
              <a:gd name="connsiteY108" fmla="*/ 2128709 h 2730501"/>
              <a:gd name="connsiteX109" fmla="*/ 5192978 w 10778232"/>
              <a:gd name="connsiteY109" fmla="*/ 2142461 h 2730501"/>
              <a:gd name="connsiteX110" fmla="*/ 5220896 w 10778232"/>
              <a:gd name="connsiteY110" fmla="*/ 2111519 h 2730501"/>
              <a:gd name="connsiteX111" fmla="*/ 5239508 w 10778232"/>
              <a:gd name="connsiteY111" fmla="*/ 2090892 h 2730501"/>
              <a:gd name="connsiteX112" fmla="*/ 5251918 w 10778232"/>
              <a:gd name="connsiteY112" fmla="*/ 2073702 h 2730501"/>
              <a:gd name="connsiteX113" fmla="*/ 5121628 w 10778232"/>
              <a:gd name="connsiteY113" fmla="*/ 2055653 h 2730501"/>
              <a:gd name="connsiteX114" fmla="*/ 5152649 w 10778232"/>
              <a:gd name="connsiteY114" fmla="*/ 2056512 h 2730501"/>
              <a:gd name="connsiteX115" fmla="*/ 5208487 w 10778232"/>
              <a:gd name="connsiteY115" fmla="*/ 2073702 h 2730501"/>
              <a:gd name="connsiteX116" fmla="*/ 5191426 w 10778232"/>
              <a:gd name="connsiteY116" fmla="*/ 2089173 h 2730501"/>
              <a:gd name="connsiteX117" fmla="*/ 5103016 w 10778232"/>
              <a:gd name="connsiteY117" fmla="*/ 2073702 h 2730501"/>
              <a:gd name="connsiteX118" fmla="*/ 5121628 w 10778232"/>
              <a:gd name="connsiteY118" fmla="*/ 2055653 h 2730501"/>
              <a:gd name="connsiteX119" fmla="*/ 7715013 w 10778232"/>
              <a:gd name="connsiteY119" fmla="*/ 2039323 h 2730501"/>
              <a:gd name="connsiteX120" fmla="*/ 7718115 w 10778232"/>
              <a:gd name="connsiteY120" fmla="*/ 2053074 h 2730501"/>
              <a:gd name="connsiteX121" fmla="*/ 7687094 w 10778232"/>
              <a:gd name="connsiteY121" fmla="*/ 2056512 h 2730501"/>
              <a:gd name="connsiteX122" fmla="*/ 7715013 w 10778232"/>
              <a:gd name="connsiteY122" fmla="*/ 2077140 h 2730501"/>
              <a:gd name="connsiteX123" fmla="*/ 7746035 w 10778232"/>
              <a:gd name="connsiteY123" fmla="*/ 2056512 h 2730501"/>
              <a:gd name="connsiteX124" fmla="*/ 7727422 w 10778232"/>
              <a:gd name="connsiteY124" fmla="*/ 2087453 h 2730501"/>
              <a:gd name="connsiteX125" fmla="*/ 7704350 w 10778232"/>
              <a:gd name="connsiteY125" fmla="*/ 2087883 h 2730501"/>
              <a:gd name="connsiteX126" fmla="*/ 7656073 w 10778232"/>
              <a:gd name="connsiteY126" fmla="*/ 2073702 h 2730501"/>
              <a:gd name="connsiteX127" fmla="*/ 7715013 w 10778232"/>
              <a:gd name="connsiteY127" fmla="*/ 2039323 h 2730501"/>
              <a:gd name="connsiteX128" fmla="*/ 6326420 w 10778232"/>
              <a:gd name="connsiteY128" fmla="*/ 2031158 h 2730501"/>
              <a:gd name="connsiteX129" fmla="*/ 6471056 w 10778232"/>
              <a:gd name="connsiteY129" fmla="*/ 2039323 h 2730501"/>
              <a:gd name="connsiteX130" fmla="*/ 6273780 w 10778232"/>
              <a:gd name="connsiteY130" fmla="*/ 2083371 h 2730501"/>
              <a:gd name="connsiteX131" fmla="*/ 6073983 w 10778232"/>
              <a:gd name="connsiteY131" fmla="*/ 2073702 h 2730501"/>
              <a:gd name="connsiteX132" fmla="*/ 6326420 w 10778232"/>
              <a:gd name="connsiteY132" fmla="*/ 2031158 h 2730501"/>
              <a:gd name="connsiteX133" fmla="*/ 2323501 w 10778232"/>
              <a:gd name="connsiteY133" fmla="*/ 1987754 h 2730501"/>
              <a:gd name="connsiteX134" fmla="*/ 2385543 w 10778232"/>
              <a:gd name="connsiteY134" fmla="*/ 1998068 h 2730501"/>
              <a:gd name="connsiteX135" fmla="*/ 2428973 w 10778232"/>
              <a:gd name="connsiteY135" fmla="*/ 2004943 h 2730501"/>
              <a:gd name="connsiteX136" fmla="*/ 2366931 w 10778232"/>
              <a:gd name="connsiteY136" fmla="*/ 2029009 h 2730501"/>
              <a:gd name="connsiteX137" fmla="*/ 2323501 w 10778232"/>
              <a:gd name="connsiteY137" fmla="*/ 1987754 h 2730501"/>
              <a:gd name="connsiteX138" fmla="*/ 7882528 w 10778232"/>
              <a:gd name="connsiteY138" fmla="*/ 1956812 h 2730501"/>
              <a:gd name="connsiteX139" fmla="*/ 7879426 w 10778232"/>
              <a:gd name="connsiteY139" fmla="*/ 2022133 h 2730501"/>
              <a:gd name="connsiteX140" fmla="*/ 7823588 w 10778232"/>
              <a:gd name="connsiteY140" fmla="*/ 2073702 h 2730501"/>
              <a:gd name="connsiteX141" fmla="*/ 7851507 w 10778232"/>
              <a:gd name="connsiteY141" fmla="*/ 2025571 h 2730501"/>
              <a:gd name="connsiteX142" fmla="*/ 7851507 w 10778232"/>
              <a:gd name="connsiteY142" fmla="*/ 1987754 h 2730501"/>
              <a:gd name="connsiteX143" fmla="*/ 7870120 w 10778232"/>
              <a:gd name="connsiteY143" fmla="*/ 1974002 h 2730501"/>
              <a:gd name="connsiteX144" fmla="*/ 7882528 w 10778232"/>
              <a:gd name="connsiteY144" fmla="*/ 1956812 h 2730501"/>
              <a:gd name="connsiteX145" fmla="*/ 4919989 w 10778232"/>
              <a:gd name="connsiteY145" fmla="*/ 1956812 h 2730501"/>
              <a:gd name="connsiteX146" fmla="*/ 4985134 w 10778232"/>
              <a:gd name="connsiteY146" fmla="*/ 1991192 h 2730501"/>
              <a:gd name="connsiteX147" fmla="*/ 5071993 w 10778232"/>
              <a:gd name="connsiteY147" fmla="*/ 2004943 h 2730501"/>
              <a:gd name="connsiteX148" fmla="*/ 5009951 w 10778232"/>
              <a:gd name="connsiteY148" fmla="*/ 1967126 h 2730501"/>
              <a:gd name="connsiteX149" fmla="*/ 4919989 w 10778232"/>
              <a:gd name="connsiteY149" fmla="*/ 1956812 h 2730501"/>
              <a:gd name="connsiteX150" fmla="*/ 7184548 w 10778232"/>
              <a:gd name="connsiteY150" fmla="*/ 1939623 h 2730501"/>
              <a:gd name="connsiteX151" fmla="*/ 6882089 w 10778232"/>
              <a:gd name="connsiteY151" fmla="*/ 2009886 h 2730501"/>
              <a:gd name="connsiteX152" fmla="*/ 6775066 w 10778232"/>
              <a:gd name="connsiteY152" fmla="*/ 2004943 h 2730501"/>
              <a:gd name="connsiteX153" fmla="*/ 6948786 w 10778232"/>
              <a:gd name="connsiteY153" fmla="*/ 1974002 h 2730501"/>
              <a:gd name="connsiteX154" fmla="*/ 7184548 w 10778232"/>
              <a:gd name="connsiteY154" fmla="*/ 1939623 h 2730501"/>
              <a:gd name="connsiteX155" fmla="*/ 7960082 w 10778232"/>
              <a:gd name="connsiteY155" fmla="*/ 1922433 h 2730501"/>
              <a:gd name="connsiteX156" fmla="*/ 7981797 w 10778232"/>
              <a:gd name="connsiteY156" fmla="*/ 1946499 h 2730501"/>
              <a:gd name="connsiteX157" fmla="*/ 7944571 w 10778232"/>
              <a:gd name="connsiteY157" fmla="*/ 1956812 h 2730501"/>
              <a:gd name="connsiteX158" fmla="*/ 7950775 w 10778232"/>
              <a:gd name="connsiteY158" fmla="*/ 1936186 h 2730501"/>
              <a:gd name="connsiteX159" fmla="*/ 7960082 w 10778232"/>
              <a:gd name="connsiteY159" fmla="*/ 1922433 h 2730501"/>
              <a:gd name="connsiteX160" fmla="*/ 5785484 w 10778232"/>
              <a:gd name="connsiteY160" fmla="*/ 1922433 h 2730501"/>
              <a:gd name="connsiteX161" fmla="*/ 5699400 w 10778232"/>
              <a:gd name="connsiteY161" fmla="*/ 1942577 h 2730501"/>
              <a:gd name="connsiteX162" fmla="*/ 5686221 w 10778232"/>
              <a:gd name="connsiteY162" fmla="*/ 1944659 h 2730501"/>
              <a:gd name="connsiteX163" fmla="*/ 5698237 w 10778232"/>
              <a:gd name="connsiteY163" fmla="*/ 1946284 h 2730501"/>
              <a:gd name="connsiteX164" fmla="*/ 5785484 w 10778232"/>
              <a:gd name="connsiteY164" fmla="*/ 1922433 h 2730501"/>
              <a:gd name="connsiteX165" fmla="*/ 5621071 w 10778232"/>
              <a:gd name="connsiteY165" fmla="*/ 1922433 h 2730501"/>
              <a:gd name="connsiteX166" fmla="*/ 5533097 w 10778232"/>
              <a:gd name="connsiteY166" fmla="*/ 1942577 h 2730501"/>
              <a:gd name="connsiteX167" fmla="*/ 5515901 w 10778232"/>
              <a:gd name="connsiteY167" fmla="*/ 1945233 h 2730501"/>
              <a:gd name="connsiteX168" fmla="*/ 5521803 w 10778232"/>
              <a:gd name="connsiteY168" fmla="*/ 1946499 h 2730501"/>
              <a:gd name="connsiteX169" fmla="*/ 5562130 w 10778232"/>
              <a:gd name="connsiteY169" fmla="*/ 1953375 h 2730501"/>
              <a:gd name="connsiteX170" fmla="*/ 5621071 w 10778232"/>
              <a:gd name="connsiteY170" fmla="*/ 1922433 h 2730501"/>
              <a:gd name="connsiteX171" fmla="*/ 4861049 w 10778232"/>
              <a:gd name="connsiteY171" fmla="*/ 1888055 h 2730501"/>
              <a:gd name="connsiteX172" fmla="*/ 4941704 w 10778232"/>
              <a:gd name="connsiteY172" fmla="*/ 1936186 h 2730501"/>
              <a:gd name="connsiteX173" fmla="*/ 4972337 w 10778232"/>
              <a:gd name="connsiteY173" fmla="*/ 1939193 h 2730501"/>
              <a:gd name="connsiteX174" fmla="*/ 5040971 w 10778232"/>
              <a:gd name="connsiteY174" fmla="*/ 1922433 h 2730501"/>
              <a:gd name="connsiteX175" fmla="*/ 4978929 w 10778232"/>
              <a:gd name="connsiteY175" fmla="*/ 1888055 h 2730501"/>
              <a:gd name="connsiteX176" fmla="*/ 4861049 w 10778232"/>
              <a:gd name="connsiteY176" fmla="*/ 1888055 h 2730501"/>
              <a:gd name="connsiteX177" fmla="*/ 5341879 w 10778232"/>
              <a:gd name="connsiteY177" fmla="*/ 1860550 h 2730501"/>
              <a:gd name="connsiteX178" fmla="*/ 5376003 w 10778232"/>
              <a:gd name="connsiteY178" fmla="*/ 1870865 h 2730501"/>
              <a:gd name="connsiteX179" fmla="*/ 5341879 w 10778232"/>
              <a:gd name="connsiteY179" fmla="*/ 1860550 h 2730501"/>
              <a:gd name="connsiteX180" fmla="*/ 5512495 w 10778232"/>
              <a:gd name="connsiteY180" fmla="*/ 1836486 h 2730501"/>
              <a:gd name="connsiteX181" fmla="*/ 5438045 w 10778232"/>
              <a:gd name="connsiteY181" fmla="*/ 1870865 h 2730501"/>
              <a:gd name="connsiteX182" fmla="*/ 5469065 w 10778232"/>
              <a:gd name="connsiteY182" fmla="*/ 1888055 h 2730501"/>
              <a:gd name="connsiteX183" fmla="*/ 5438045 w 10778232"/>
              <a:gd name="connsiteY183" fmla="*/ 1905244 h 2730501"/>
              <a:gd name="connsiteX184" fmla="*/ 5757565 w 10778232"/>
              <a:gd name="connsiteY184" fmla="*/ 1905244 h 2730501"/>
              <a:gd name="connsiteX185" fmla="*/ 5785484 w 10778232"/>
              <a:gd name="connsiteY185" fmla="*/ 1867427 h 2730501"/>
              <a:gd name="connsiteX186" fmla="*/ 5816506 w 10778232"/>
              <a:gd name="connsiteY186" fmla="*/ 1836486 h 2730501"/>
              <a:gd name="connsiteX187" fmla="*/ 5676910 w 10778232"/>
              <a:gd name="connsiteY187" fmla="*/ 1881178 h 2730501"/>
              <a:gd name="connsiteX188" fmla="*/ 5559028 w 10778232"/>
              <a:gd name="connsiteY188" fmla="*/ 1836486 h 2730501"/>
              <a:gd name="connsiteX189" fmla="*/ 5590050 w 10778232"/>
              <a:gd name="connsiteY189" fmla="*/ 1888055 h 2730501"/>
              <a:gd name="connsiteX190" fmla="*/ 5512495 w 10778232"/>
              <a:gd name="connsiteY190" fmla="*/ 1888055 h 2730501"/>
              <a:gd name="connsiteX191" fmla="*/ 6014655 w 10778232"/>
              <a:gd name="connsiteY191" fmla="*/ 1829610 h 2730501"/>
              <a:gd name="connsiteX192" fmla="*/ 5953000 w 10778232"/>
              <a:gd name="connsiteY192" fmla="*/ 1836486 h 2730501"/>
              <a:gd name="connsiteX193" fmla="*/ 5773074 w 10778232"/>
              <a:gd name="connsiteY193" fmla="*/ 1905244 h 2730501"/>
              <a:gd name="connsiteX194" fmla="*/ 5822516 w 10778232"/>
              <a:gd name="connsiteY194" fmla="*/ 1907822 h 2730501"/>
              <a:gd name="connsiteX195" fmla="*/ 5968511 w 10778232"/>
              <a:gd name="connsiteY195" fmla="*/ 1884617 h 2730501"/>
              <a:gd name="connsiteX196" fmla="*/ 6120515 w 10778232"/>
              <a:gd name="connsiteY196" fmla="*/ 1870865 h 2730501"/>
              <a:gd name="connsiteX197" fmla="*/ 6014655 w 10778232"/>
              <a:gd name="connsiteY197" fmla="*/ 1829610 h 2730501"/>
              <a:gd name="connsiteX198" fmla="*/ 5075872 w 10778232"/>
              <a:gd name="connsiteY198" fmla="*/ 1814139 h 2730501"/>
              <a:gd name="connsiteX199" fmla="*/ 4935499 w 10778232"/>
              <a:gd name="connsiteY199" fmla="*/ 1853675 h 2730501"/>
              <a:gd name="connsiteX200" fmla="*/ 5065788 w 10778232"/>
              <a:gd name="connsiteY200" fmla="*/ 1860550 h 2730501"/>
              <a:gd name="connsiteX201" fmla="*/ 5165057 w 10778232"/>
              <a:gd name="connsiteY201" fmla="*/ 1870865 h 2730501"/>
              <a:gd name="connsiteX202" fmla="*/ 5118525 w 10778232"/>
              <a:gd name="connsiteY202" fmla="*/ 1888055 h 2730501"/>
              <a:gd name="connsiteX203" fmla="*/ 5143342 w 10778232"/>
              <a:gd name="connsiteY203" fmla="*/ 1901806 h 2730501"/>
              <a:gd name="connsiteX204" fmla="*/ 5149548 w 10778232"/>
              <a:gd name="connsiteY204" fmla="*/ 1922433 h 2730501"/>
              <a:gd name="connsiteX205" fmla="*/ 5192978 w 10778232"/>
              <a:gd name="connsiteY205" fmla="*/ 1888055 h 2730501"/>
              <a:gd name="connsiteX206" fmla="*/ 5208487 w 10778232"/>
              <a:gd name="connsiteY206" fmla="*/ 1939623 h 2730501"/>
              <a:gd name="connsiteX207" fmla="*/ 5270530 w 10778232"/>
              <a:gd name="connsiteY207" fmla="*/ 1905244 h 2730501"/>
              <a:gd name="connsiteX208" fmla="*/ 5286040 w 10778232"/>
              <a:gd name="connsiteY208" fmla="*/ 1932748 h 2730501"/>
              <a:gd name="connsiteX209" fmla="*/ 5317062 w 10778232"/>
              <a:gd name="connsiteY209" fmla="*/ 1929309 h 2730501"/>
              <a:gd name="connsiteX210" fmla="*/ 5317062 w 10778232"/>
              <a:gd name="connsiteY210" fmla="*/ 1922433 h 2730501"/>
              <a:gd name="connsiteX211" fmla="*/ 5332573 w 10778232"/>
              <a:gd name="connsiteY211" fmla="*/ 1905244 h 2730501"/>
              <a:gd name="connsiteX212" fmla="*/ 5344981 w 10778232"/>
              <a:gd name="connsiteY212" fmla="*/ 1888055 h 2730501"/>
              <a:gd name="connsiteX213" fmla="*/ 5301551 w 10778232"/>
              <a:gd name="connsiteY213" fmla="*/ 1853675 h 2730501"/>
              <a:gd name="connsiteX214" fmla="*/ 5310858 w 10778232"/>
              <a:gd name="connsiteY214" fmla="*/ 1853675 h 2730501"/>
              <a:gd name="connsiteX215" fmla="*/ 5075872 w 10778232"/>
              <a:gd name="connsiteY215" fmla="*/ 1814139 h 2730501"/>
              <a:gd name="connsiteX216" fmla="*/ 8074085 w 10778232"/>
              <a:gd name="connsiteY216" fmla="*/ 1796949 h 2730501"/>
              <a:gd name="connsiteX217" fmla="*/ 7984899 w 10778232"/>
              <a:gd name="connsiteY217" fmla="*/ 1812420 h 2730501"/>
              <a:gd name="connsiteX218" fmla="*/ 7851507 w 10778232"/>
              <a:gd name="connsiteY218" fmla="*/ 1905243 h 2730501"/>
              <a:gd name="connsiteX219" fmla="*/ 8155516 w 10778232"/>
              <a:gd name="connsiteY219" fmla="*/ 1805544 h 2730501"/>
              <a:gd name="connsiteX220" fmla="*/ 8074085 w 10778232"/>
              <a:gd name="connsiteY220" fmla="*/ 1796949 h 2730501"/>
              <a:gd name="connsiteX221" fmla="*/ 7960082 w 10778232"/>
              <a:gd name="connsiteY221" fmla="*/ 1719596 h 2730501"/>
              <a:gd name="connsiteX222" fmla="*/ 7891835 w 10778232"/>
              <a:gd name="connsiteY222" fmla="*/ 1753975 h 2730501"/>
              <a:gd name="connsiteX223" fmla="*/ 7823588 w 10778232"/>
              <a:gd name="connsiteY223" fmla="*/ 1753975 h 2730501"/>
              <a:gd name="connsiteX224" fmla="*/ 7814281 w 10778232"/>
              <a:gd name="connsiteY224" fmla="*/ 1781479 h 2730501"/>
              <a:gd name="connsiteX225" fmla="*/ 7777056 w 10778232"/>
              <a:gd name="connsiteY225" fmla="*/ 1771165 h 2730501"/>
              <a:gd name="connsiteX226" fmla="*/ 7818256 w 10778232"/>
              <a:gd name="connsiteY226" fmla="*/ 1814139 h 2730501"/>
              <a:gd name="connsiteX227" fmla="*/ 7863916 w 10778232"/>
              <a:gd name="connsiteY227" fmla="*/ 1798668 h 2730501"/>
              <a:gd name="connsiteX228" fmla="*/ 7960082 w 10778232"/>
              <a:gd name="connsiteY228" fmla="*/ 1719596 h 2730501"/>
              <a:gd name="connsiteX229" fmla="*/ 1836465 w 10778232"/>
              <a:gd name="connsiteY229" fmla="*/ 1719596 h 2730501"/>
              <a:gd name="connsiteX230" fmla="*/ 1969857 w 10778232"/>
              <a:gd name="connsiteY230" fmla="*/ 1753975 h 2730501"/>
              <a:gd name="connsiteX231" fmla="*/ 2124964 w 10778232"/>
              <a:gd name="connsiteY231" fmla="*/ 1805544 h 2730501"/>
              <a:gd name="connsiteX232" fmla="*/ 2108241 w 10778232"/>
              <a:gd name="connsiteY232" fmla="*/ 1807962 h 2730501"/>
              <a:gd name="connsiteX233" fmla="*/ 1836465 w 10778232"/>
              <a:gd name="connsiteY233" fmla="*/ 1719596 h 2730501"/>
              <a:gd name="connsiteX234" fmla="*/ 1243957 w 10778232"/>
              <a:gd name="connsiteY234" fmla="*/ 1719596 h 2730501"/>
              <a:gd name="connsiteX235" fmla="*/ 1293591 w 10778232"/>
              <a:gd name="connsiteY235" fmla="*/ 1771165 h 2730501"/>
              <a:gd name="connsiteX236" fmla="*/ 1331593 w 10778232"/>
              <a:gd name="connsiteY236" fmla="*/ 1781479 h 2730501"/>
              <a:gd name="connsiteX237" fmla="*/ 1352532 w 10778232"/>
              <a:gd name="connsiteY237" fmla="*/ 1771165 h 2730501"/>
              <a:gd name="connsiteX238" fmla="*/ 1302897 w 10778232"/>
              <a:gd name="connsiteY238" fmla="*/ 1740224 h 2730501"/>
              <a:gd name="connsiteX239" fmla="*/ 1243957 w 10778232"/>
              <a:gd name="connsiteY239" fmla="*/ 1719596 h 2730501"/>
              <a:gd name="connsiteX240" fmla="*/ 8369564 w 10778232"/>
              <a:gd name="connsiteY240" fmla="*/ 1702406 h 2730501"/>
              <a:gd name="connsiteX241" fmla="*/ 8279602 w 10778232"/>
              <a:gd name="connsiteY241" fmla="*/ 1771165 h 2730501"/>
              <a:gd name="connsiteX242" fmla="*/ 8307521 w 10778232"/>
              <a:gd name="connsiteY242" fmla="*/ 1760852 h 2730501"/>
              <a:gd name="connsiteX243" fmla="*/ 8335440 w 10778232"/>
              <a:gd name="connsiteY243" fmla="*/ 1750537 h 2730501"/>
              <a:gd name="connsiteX244" fmla="*/ 8369564 w 10778232"/>
              <a:gd name="connsiteY244" fmla="*/ 1702406 h 2730501"/>
              <a:gd name="connsiteX245" fmla="*/ 8673573 w 10778232"/>
              <a:gd name="connsiteY245" fmla="*/ 1637086 h 2730501"/>
              <a:gd name="connsiteX246" fmla="*/ 8617734 w 10778232"/>
              <a:gd name="connsiteY246" fmla="*/ 1668027 h 2730501"/>
              <a:gd name="connsiteX247" fmla="*/ 8580509 w 10778232"/>
              <a:gd name="connsiteY247" fmla="*/ 1654275 h 2730501"/>
              <a:gd name="connsiteX248" fmla="*/ 8568100 w 10778232"/>
              <a:gd name="connsiteY248" fmla="*/ 1688655 h 2730501"/>
              <a:gd name="connsiteX249" fmla="*/ 8552590 w 10778232"/>
              <a:gd name="connsiteY249" fmla="*/ 1719596 h 2730501"/>
              <a:gd name="connsiteX250" fmla="*/ 8450219 w 10778232"/>
              <a:gd name="connsiteY250" fmla="*/ 1726472 h 2730501"/>
              <a:gd name="connsiteX251" fmla="*/ 8338542 w 10778232"/>
              <a:gd name="connsiteY251" fmla="*/ 1805544 h 2730501"/>
              <a:gd name="connsiteX252" fmla="*/ 8344747 w 10778232"/>
              <a:gd name="connsiteY252" fmla="*/ 1788355 h 2730501"/>
              <a:gd name="connsiteX253" fmla="*/ 8347849 w 10778232"/>
              <a:gd name="connsiteY253" fmla="*/ 1778040 h 2730501"/>
              <a:gd name="connsiteX254" fmla="*/ 8323032 w 10778232"/>
              <a:gd name="connsiteY254" fmla="*/ 1771165 h 2730501"/>
              <a:gd name="connsiteX255" fmla="*/ 8298215 w 10778232"/>
              <a:gd name="connsiteY255" fmla="*/ 1819296 h 2730501"/>
              <a:gd name="connsiteX256" fmla="*/ 8248580 w 10778232"/>
              <a:gd name="connsiteY256" fmla="*/ 1853675 h 2730501"/>
              <a:gd name="connsiteX257" fmla="*/ 8273398 w 10778232"/>
              <a:gd name="connsiteY257" fmla="*/ 1833048 h 2730501"/>
              <a:gd name="connsiteX258" fmla="*/ 8292010 w 10778232"/>
              <a:gd name="connsiteY258" fmla="*/ 1805544 h 2730501"/>
              <a:gd name="connsiteX259" fmla="*/ 7960082 w 10778232"/>
              <a:gd name="connsiteY259" fmla="*/ 1922433 h 2730501"/>
              <a:gd name="connsiteX260" fmla="*/ 7773954 w 10778232"/>
              <a:gd name="connsiteY260" fmla="*/ 1960250 h 2730501"/>
              <a:gd name="connsiteX261" fmla="*/ 7640562 w 10778232"/>
              <a:gd name="connsiteY261" fmla="*/ 1974002 h 2730501"/>
              <a:gd name="connsiteX262" fmla="*/ 7693298 w 10778232"/>
              <a:gd name="connsiteY262" fmla="*/ 1939623 h 2730501"/>
              <a:gd name="connsiteX263" fmla="*/ 7746035 w 10778232"/>
              <a:gd name="connsiteY263" fmla="*/ 1905243 h 2730501"/>
              <a:gd name="connsiteX264" fmla="*/ 7249693 w 10778232"/>
              <a:gd name="connsiteY264" fmla="*/ 2018695 h 2730501"/>
              <a:gd name="connsiteX265" fmla="*/ 6849516 w 10778232"/>
              <a:gd name="connsiteY265" fmla="*/ 2125271 h 2730501"/>
              <a:gd name="connsiteX266" fmla="*/ 6722329 w 10778232"/>
              <a:gd name="connsiteY266" fmla="*/ 2125271 h 2730501"/>
              <a:gd name="connsiteX267" fmla="*/ 6654082 w 10778232"/>
              <a:gd name="connsiteY267" fmla="*/ 2156212 h 2730501"/>
              <a:gd name="connsiteX268" fmla="*/ 6607551 w 10778232"/>
              <a:gd name="connsiteY268" fmla="*/ 2108081 h 2730501"/>
              <a:gd name="connsiteX269" fmla="*/ 7777056 w 10778232"/>
              <a:gd name="connsiteY269" fmla="*/ 1836486 h 2730501"/>
              <a:gd name="connsiteX270" fmla="*/ 7752239 w 10778232"/>
              <a:gd name="connsiteY270" fmla="*/ 1795230 h 2730501"/>
              <a:gd name="connsiteX271" fmla="*/ 7715013 w 10778232"/>
              <a:gd name="connsiteY271" fmla="*/ 1805544 h 2730501"/>
              <a:gd name="connsiteX272" fmla="*/ 7699502 w 10778232"/>
              <a:gd name="connsiteY272" fmla="*/ 1815858 h 2730501"/>
              <a:gd name="connsiteX273" fmla="*/ 7656073 w 10778232"/>
              <a:gd name="connsiteY273" fmla="*/ 1822734 h 2730501"/>
              <a:gd name="connsiteX274" fmla="*/ 7677787 w 10778232"/>
              <a:gd name="connsiteY274" fmla="*/ 1784917 h 2730501"/>
              <a:gd name="connsiteX275" fmla="*/ 7671583 w 10778232"/>
              <a:gd name="connsiteY275" fmla="*/ 1753975 h 2730501"/>
              <a:gd name="connsiteX276" fmla="*/ 7609540 w 10778232"/>
              <a:gd name="connsiteY276" fmla="*/ 1805544 h 2730501"/>
              <a:gd name="connsiteX277" fmla="*/ 7367574 w 10778232"/>
              <a:gd name="connsiteY277" fmla="*/ 1822734 h 2730501"/>
              <a:gd name="connsiteX278" fmla="*/ 7535089 w 10778232"/>
              <a:gd name="connsiteY278" fmla="*/ 1771165 h 2730501"/>
              <a:gd name="connsiteX279" fmla="*/ 7317940 w 10778232"/>
              <a:gd name="connsiteY279" fmla="*/ 1812420 h 2730501"/>
              <a:gd name="connsiteX280" fmla="*/ 7079075 w 10778232"/>
              <a:gd name="connsiteY280" fmla="*/ 1870865 h 2730501"/>
              <a:gd name="connsiteX281" fmla="*/ 7097688 w 10778232"/>
              <a:gd name="connsiteY281" fmla="*/ 1894930 h 2730501"/>
              <a:gd name="connsiteX282" fmla="*/ 7138016 w 10778232"/>
              <a:gd name="connsiteY282" fmla="*/ 1905243 h 2730501"/>
              <a:gd name="connsiteX283" fmla="*/ 7085277 w 10778232"/>
              <a:gd name="connsiteY283" fmla="*/ 1922433 h 2730501"/>
              <a:gd name="connsiteX284" fmla="*/ 7032543 w 10778232"/>
              <a:gd name="connsiteY284" fmla="*/ 1939623 h 2730501"/>
              <a:gd name="connsiteX285" fmla="*/ 6970501 w 10778232"/>
              <a:gd name="connsiteY285" fmla="*/ 1888055 h 2730501"/>
              <a:gd name="connsiteX286" fmla="*/ 6865027 w 10778232"/>
              <a:gd name="connsiteY286" fmla="*/ 1943061 h 2730501"/>
              <a:gd name="connsiteX287" fmla="*/ 6744044 w 10778232"/>
              <a:gd name="connsiteY287" fmla="*/ 1939623 h 2730501"/>
              <a:gd name="connsiteX288" fmla="*/ 6775066 w 10778232"/>
              <a:gd name="connsiteY288" fmla="*/ 1922433 h 2730501"/>
              <a:gd name="connsiteX289" fmla="*/ 6731635 w 10778232"/>
              <a:gd name="connsiteY289" fmla="*/ 1949937 h 2730501"/>
              <a:gd name="connsiteX290" fmla="*/ 6697513 w 10778232"/>
              <a:gd name="connsiteY290" fmla="*/ 1956812 h 2730501"/>
              <a:gd name="connsiteX291" fmla="*/ 6706819 w 10778232"/>
              <a:gd name="connsiteY291" fmla="*/ 2008381 h 2730501"/>
              <a:gd name="connsiteX292" fmla="*/ 6744044 w 10778232"/>
              <a:gd name="connsiteY292" fmla="*/ 2039323 h 2730501"/>
              <a:gd name="connsiteX293" fmla="*/ 6629265 w 10778232"/>
              <a:gd name="connsiteY293" fmla="*/ 2046199 h 2730501"/>
              <a:gd name="connsiteX294" fmla="*/ 6545507 w 10778232"/>
              <a:gd name="connsiteY294" fmla="*/ 2039323 h 2730501"/>
              <a:gd name="connsiteX295" fmla="*/ 6626163 w 10778232"/>
              <a:gd name="connsiteY295" fmla="*/ 2015258 h 2730501"/>
              <a:gd name="connsiteX296" fmla="*/ 6682002 w 10778232"/>
              <a:gd name="connsiteY296" fmla="*/ 1974002 h 2730501"/>
              <a:gd name="connsiteX297" fmla="*/ 6601346 w 10778232"/>
              <a:gd name="connsiteY297" fmla="*/ 1967126 h 2730501"/>
              <a:gd name="connsiteX298" fmla="*/ 6561018 w 10778232"/>
              <a:gd name="connsiteY298" fmla="*/ 1939623 h 2730501"/>
              <a:gd name="connsiteX299" fmla="*/ 4876559 w 10778232"/>
              <a:gd name="connsiteY299" fmla="*/ 2004943 h 2730501"/>
              <a:gd name="connsiteX300" fmla="*/ 4888967 w 10778232"/>
              <a:gd name="connsiteY300" fmla="*/ 1987754 h 2730501"/>
              <a:gd name="connsiteX301" fmla="*/ 4904479 w 10778232"/>
              <a:gd name="connsiteY301" fmla="*/ 1974002 h 2730501"/>
              <a:gd name="connsiteX302" fmla="*/ 4709043 w 10778232"/>
              <a:gd name="connsiteY302" fmla="*/ 1974002 h 2730501"/>
              <a:gd name="connsiteX303" fmla="*/ 4780393 w 10778232"/>
              <a:gd name="connsiteY303" fmla="*/ 1980878 h 2730501"/>
              <a:gd name="connsiteX304" fmla="*/ 4845537 w 10778232"/>
              <a:gd name="connsiteY304" fmla="*/ 2004943 h 2730501"/>
              <a:gd name="connsiteX305" fmla="*/ 4699737 w 10778232"/>
              <a:gd name="connsiteY305" fmla="*/ 1994630 h 2730501"/>
              <a:gd name="connsiteX306" fmla="*/ 4572549 w 10778232"/>
              <a:gd name="connsiteY306" fmla="*/ 2004943 h 2730501"/>
              <a:gd name="connsiteX307" fmla="*/ 4615980 w 10778232"/>
              <a:gd name="connsiteY307" fmla="*/ 2039323 h 2730501"/>
              <a:gd name="connsiteX308" fmla="*/ 4507404 w 10778232"/>
              <a:gd name="connsiteY308" fmla="*/ 2032447 h 2730501"/>
              <a:gd name="connsiteX309" fmla="*/ 4374013 w 10778232"/>
              <a:gd name="connsiteY309" fmla="*/ 2056512 h 2730501"/>
              <a:gd name="connsiteX310" fmla="*/ 4494996 w 10778232"/>
              <a:gd name="connsiteY310" fmla="*/ 2073702 h 2730501"/>
              <a:gd name="connsiteX311" fmla="*/ 4541528 w 10778232"/>
              <a:gd name="connsiteY311" fmla="*/ 2142461 h 2730501"/>
              <a:gd name="connsiteX312" fmla="*/ 4671818 w 10778232"/>
              <a:gd name="connsiteY312" fmla="*/ 2142461 h 2730501"/>
              <a:gd name="connsiteX313" fmla="*/ 4783495 w 10778232"/>
              <a:gd name="connsiteY313" fmla="*/ 2142461 h 2730501"/>
              <a:gd name="connsiteX314" fmla="*/ 4740065 w 10778232"/>
              <a:gd name="connsiteY314" fmla="*/ 2108081 h 2730501"/>
              <a:gd name="connsiteX315" fmla="*/ 4767985 w 10778232"/>
              <a:gd name="connsiteY315" fmla="*/ 2090892 h 2730501"/>
              <a:gd name="connsiteX316" fmla="*/ 4799005 w 10778232"/>
              <a:gd name="connsiteY316" fmla="*/ 2073702 h 2730501"/>
              <a:gd name="connsiteX317" fmla="*/ 4767985 w 10778232"/>
              <a:gd name="connsiteY317" fmla="*/ 2125271 h 2730501"/>
              <a:gd name="connsiteX318" fmla="*/ 4926194 w 10778232"/>
              <a:gd name="connsiteY318" fmla="*/ 2114958 h 2730501"/>
              <a:gd name="connsiteX319" fmla="*/ 5087504 w 10778232"/>
              <a:gd name="connsiteY319" fmla="*/ 2125271 h 2730501"/>
              <a:gd name="connsiteX320" fmla="*/ 4994441 w 10778232"/>
              <a:gd name="connsiteY320" fmla="*/ 2118395 h 2730501"/>
              <a:gd name="connsiteX321" fmla="*/ 4935499 w 10778232"/>
              <a:gd name="connsiteY321" fmla="*/ 2156212 h 2730501"/>
              <a:gd name="connsiteX322" fmla="*/ 5152649 w 10778232"/>
              <a:gd name="connsiteY322" fmla="*/ 2159650 h 2730501"/>
              <a:gd name="connsiteX323" fmla="*/ 5255019 w 10778232"/>
              <a:gd name="connsiteY323" fmla="*/ 2207781 h 2730501"/>
              <a:gd name="connsiteX324" fmla="*/ 5360492 w 10778232"/>
              <a:gd name="connsiteY324" fmla="*/ 2101205 h 2730501"/>
              <a:gd name="connsiteX325" fmla="*/ 5425637 w 10778232"/>
              <a:gd name="connsiteY325" fmla="*/ 2101205 h 2730501"/>
              <a:gd name="connsiteX326" fmla="*/ 5453554 w 10778232"/>
              <a:gd name="connsiteY326" fmla="*/ 2142461 h 2730501"/>
              <a:gd name="connsiteX327" fmla="*/ 5422534 w 10778232"/>
              <a:gd name="connsiteY327" fmla="*/ 2118395 h 2730501"/>
              <a:gd name="connsiteX328" fmla="*/ 5360492 w 10778232"/>
              <a:gd name="connsiteY328" fmla="*/ 2125271 h 2730501"/>
              <a:gd name="connsiteX329" fmla="*/ 5478372 w 10778232"/>
              <a:gd name="connsiteY329" fmla="*/ 2204343 h 2730501"/>
              <a:gd name="connsiteX330" fmla="*/ 5605560 w 10778232"/>
              <a:gd name="connsiteY330" fmla="*/ 2207781 h 2730501"/>
              <a:gd name="connsiteX331" fmla="*/ 5422534 w 10778232"/>
              <a:gd name="connsiteY331" fmla="*/ 2224971 h 2730501"/>
              <a:gd name="connsiteX332" fmla="*/ 5400820 w 10778232"/>
              <a:gd name="connsiteY332" fmla="*/ 2314356 h 2730501"/>
              <a:gd name="connsiteX333" fmla="*/ 5376003 w 10778232"/>
              <a:gd name="connsiteY333" fmla="*/ 2393429 h 2730501"/>
              <a:gd name="connsiteX334" fmla="*/ 5270530 w 10778232"/>
              <a:gd name="connsiteY334" fmla="*/ 2393429 h 2730501"/>
              <a:gd name="connsiteX335" fmla="*/ 5394615 w 10778232"/>
              <a:gd name="connsiteY335" fmla="*/ 2431246 h 2730501"/>
              <a:gd name="connsiteX336" fmla="*/ 5590050 w 10778232"/>
              <a:gd name="connsiteY336" fmla="*/ 2410618 h 2730501"/>
              <a:gd name="connsiteX337" fmla="*/ 6021052 w 10778232"/>
              <a:gd name="connsiteY337" fmla="*/ 2413197 h 2730501"/>
              <a:gd name="connsiteX338" fmla="*/ 6028162 w 10778232"/>
              <a:gd name="connsiteY338" fmla="*/ 2412813 h 2730501"/>
              <a:gd name="connsiteX339" fmla="*/ 6024349 w 10778232"/>
              <a:gd name="connsiteY339" fmla="*/ 2414056 h 2730501"/>
              <a:gd name="connsiteX340" fmla="*/ 6015043 w 10778232"/>
              <a:gd name="connsiteY340" fmla="*/ 2427808 h 2730501"/>
              <a:gd name="connsiteX341" fmla="*/ 6098799 w 10778232"/>
              <a:gd name="connsiteY341" fmla="*/ 2410618 h 2730501"/>
              <a:gd name="connsiteX342" fmla="*/ 6073983 w 10778232"/>
              <a:gd name="connsiteY342" fmla="*/ 2359049 h 2730501"/>
              <a:gd name="connsiteX343" fmla="*/ 6343868 w 10778232"/>
              <a:gd name="connsiteY343" fmla="*/ 2328108 h 2730501"/>
              <a:gd name="connsiteX344" fmla="*/ 6607551 w 10778232"/>
              <a:gd name="connsiteY344" fmla="*/ 2293729 h 2730501"/>
              <a:gd name="connsiteX345" fmla="*/ 6598243 w 10778232"/>
              <a:gd name="connsiteY345" fmla="*/ 2321233 h 2730501"/>
              <a:gd name="connsiteX346" fmla="*/ 6623061 w 10778232"/>
              <a:gd name="connsiteY346" fmla="*/ 2341860 h 2730501"/>
              <a:gd name="connsiteX347" fmla="*/ 6151535 w 10778232"/>
              <a:gd name="connsiteY347" fmla="*/ 2427808 h 2730501"/>
              <a:gd name="connsiteX348" fmla="*/ 6381868 w 10778232"/>
              <a:gd name="connsiteY348" fmla="*/ 2449080 h 2730501"/>
              <a:gd name="connsiteX349" fmla="*/ 6393503 w 10778232"/>
              <a:gd name="connsiteY349" fmla="*/ 2444998 h 2730501"/>
              <a:gd name="connsiteX350" fmla="*/ 6775066 w 10778232"/>
              <a:gd name="connsiteY350" fmla="*/ 2365925 h 2730501"/>
              <a:gd name="connsiteX351" fmla="*/ 7094586 w 10778232"/>
              <a:gd name="connsiteY351" fmla="*/ 2359049 h 2730501"/>
              <a:gd name="connsiteX352" fmla="*/ 6806086 w 10778232"/>
              <a:gd name="connsiteY352" fmla="*/ 2427808 h 2730501"/>
              <a:gd name="connsiteX353" fmla="*/ 7023237 w 10778232"/>
              <a:gd name="connsiteY353" fmla="*/ 2400305 h 2730501"/>
              <a:gd name="connsiteX354" fmla="*/ 7215569 w 10778232"/>
              <a:gd name="connsiteY354" fmla="*/ 2341860 h 2730501"/>
              <a:gd name="connsiteX355" fmla="*/ 8003511 w 10778232"/>
              <a:gd name="connsiteY355" fmla="*/ 2108081 h 2730501"/>
              <a:gd name="connsiteX356" fmla="*/ 7814281 w 10778232"/>
              <a:gd name="connsiteY356" fmla="*/ 2173402 h 2730501"/>
              <a:gd name="connsiteX357" fmla="*/ 7640562 w 10778232"/>
              <a:gd name="connsiteY357" fmla="*/ 2190592 h 2730501"/>
              <a:gd name="connsiteX358" fmla="*/ 7395493 w 10778232"/>
              <a:gd name="connsiteY358" fmla="*/ 2293729 h 2730501"/>
              <a:gd name="connsiteX359" fmla="*/ 7383084 w 10778232"/>
              <a:gd name="connsiteY359" fmla="*/ 2242161 h 2730501"/>
              <a:gd name="connsiteX360" fmla="*/ 8385074 w 10778232"/>
              <a:gd name="connsiteY360" fmla="*/ 1836486 h 2730501"/>
              <a:gd name="connsiteX361" fmla="*/ 8369564 w 10778232"/>
              <a:gd name="connsiteY361" fmla="*/ 1888055 h 2730501"/>
              <a:gd name="connsiteX362" fmla="*/ 8586713 w 10778232"/>
              <a:gd name="connsiteY362" fmla="*/ 1774603 h 2730501"/>
              <a:gd name="connsiteX363" fmla="*/ 8794556 w 10778232"/>
              <a:gd name="connsiteY363" fmla="*/ 1654275 h 2730501"/>
              <a:gd name="connsiteX364" fmla="*/ 8729411 w 10778232"/>
              <a:gd name="connsiteY364" fmla="*/ 1678341 h 2730501"/>
              <a:gd name="connsiteX365" fmla="*/ 8689084 w 10778232"/>
              <a:gd name="connsiteY365" fmla="*/ 1685217 h 2730501"/>
              <a:gd name="connsiteX366" fmla="*/ 8695288 w 10778232"/>
              <a:gd name="connsiteY366" fmla="*/ 1664590 h 2730501"/>
              <a:gd name="connsiteX367" fmla="*/ 8689084 w 10778232"/>
              <a:gd name="connsiteY367" fmla="*/ 1654275 h 2730501"/>
              <a:gd name="connsiteX368" fmla="*/ 8664267 w 10778232"/>
              <a:gd name="connsiteY368" fmla="*/ 1668027 h 2730501"/>
              <a:gd name="connsiteX369" fmla="*/ 8673573 w 10778232"/>
              <a:gd name="connsiteY369" fmla="*/ 1637086 h 2730501"/>
              <a:gd name="connsiteX370" fmla="*/ 1330817 w 10778232"/>
              <a:gd name="connsiteY370" fmla="*/ 1626772 h 2730501"/>
              <a:gd name="connsiteX371" fmla="*/ 1380451 w 10778232"/>
              <a:gd name="connsiteY371" fmla="*/ 1654275 h 2730501"/>
              <a:gd name="connsiteX372" fmla="*/ 1365910 w 10778232"/>
              <a:gd name="connsiteY372" fmla="*/ 1671680 h 2730501"/>
              <a:gd name="connsiteX373" fmla="*/ 1352532 w 10778232"/>
              <a:gd name="connsiteY373" fmla="*/ 1671465 h 2730501"/>
              <a:gd name="connsiteX374" fmla="*/ 1306000 w 10778232"/>
              <a:gd name="connsiteY374" fmla="*/ 1668027 h 2730501"/>
              <a:gd name="connsiteX375" fmla="*/ 1330817 w 10778232"/>
              <a:gd name="connsiteY375" fmla="*/ 1626772 h 2730501"/>
              <a:gd name="connsiteX376" fmla="*/ 8954316 w 10778232"/>
              <a:gd name="connsiteY376" fmla="*/ 1539965 h 2730501"/>
              <a:gd name="connsiteX377" fmla="*/ 8906233 w 10778232"/>
              <a:gd name="connsiteY377" fmla="*/ 1547700 h 2730501"/>
              <a:gd name="connsiteX378" fmla="*/ 8810067 w 10778232"/>
              <a:gd name="connsiteY378" fmla="*/ 1568328 h 2730501"/>
              <a:gd name="connsiteX379" fmla="*/ 8794556 w 10778232"/>
              <a:gd name="connsiteY379" fmla="*/ 1619896 h 2730501"/>
              <a:gd name="connsiteX380" fmla="*/ 8878314 w 10778232"/>
              <a:gd name="connsiteY380" fmla="*/ 1585517 h 2730501"/>
              <a:gd name="connsiteX381" fmla="*/ 8962072 w 10778232"/>
              <a:gd name="connsiteY381" fmla="*/ 1551138 h 2730501"/>
              <a:gd name="connsiteX382" fmla="*/ 8954316 w 10778232"/>
              <a:gd name="connsiteY382" fmla="*/ 1539965 h 2730501"/>
              <a:gd name="connsiteX383" fmla="*/ 9052034 w 10778232"/>
              <a:gd name="connsiteY383" fmla="*/ 1468628 h 2730501"/>
              <a:gd name="connsiteX384" fmla="*/ 8999297 w 10778232"/>
              <a:gd name="connsiteY384" fmla="*/ 1506445 h 2730501"/>
              <a:gd name="connsiteX385" fmla="*/ 9021012 w 10778232"/>
              <a:gd name="connsiteY385" fmla="*/ 1551138 h 2730501"/>
              <a:gd name="connsiteX386" fmla="*/ 9030319 w 10778232"/>
              <a:gd name="connsiteY386" fmla="*/ 1509883 h 2730501"/>
              <a:gd name="connsiteX387" fmla="*/ 9067544 w 10778232"/>
              <a:gd name="connsiteY387" fmla="*/ 1516759 h 2730501"/>
              <a:gd name="connsiteX388" fmla="*/ 9052034 w 10778232"/>
              <a:gd name="connsiteY388" fmla="*/ 1468628 h 2730501"/>
              <a:gd name="connsiteX389" fmla="*/ 1064033 w 10778232"/>
              <a:gd name="connsiteY389" fmla="*/ 1417059 h 2730501"/>
              <a:gd name="connsiteX390" fmla="*/ 1070237 w 10778232"/>
              <a:gd name="connsiteY390" fmla="*/ 1465190 h 2730501"/>
              <a:gd name="connsiteX391" fmla="*/ 1001991 w 10778232"/>
              <a:gd name="connsiteY391" fmla="*/ 1485818 h 2730501"/>
              <a:gd name="connsiteX392" fmla="*/ 1064033 w 10778232"/>
              <a:gd name="connsiteY392" fmla="*/ 1516759 h 2730501"/>
              <a:gd name="connsiteX393" fmla="*/ 1021379 w 10778232"/>
              <a:gd name="connsiteY393" fmla="*/ 1541469 h 2730501"/>
              <a:gd name="connsiteX394" fmla="*/ 995786 w 10778232"/>
              <a:gd name="connsiteY394" fmla="*/ 1530511 h 2730501"/>
              <a:gd name="connsiteX395" fmla="*/ 896518 w 10778232"/>
              <a:gd name="connsiteY395" fmla="*/ 1499569 h 2730501"/>
              <a:gd name="connsiteX396" fmla="*/ 912029 w 10778232"/>
              <a:gd name="connsiteY396" fmla="*/ 1451438 h 2730501"/>
              <a:gd name="connsiteX397" fmla="*/ 952357 w 10778232"/>
              <a:gd name="connsiteY397" fmla="*/ 1441125 h 2730501"/>
              <a:gd name="connsiteX398" fmla="*/ 1001991 w 10778232"/>
              <a:gd name="connsiteY398" fmla="*/ 1434249 h 2730501"/>
              <a:gd name="connsiteX399" fmla="*/ 980275 w 10778232"/>
              <a:gd name="connsiteY399" fmla="*/ 1458313 h 2730501"/>
              <a:gd name="connsiteX400" fmla="*/ 1008195 w 10778232"/>
              <a:gd name="connsiteY400" fmla="*/ 1454877 h 2730501"/>
              <a:gd name="connsiteX401" fmla="*/ 1064033 w 10778232"/>
              <a:gd name="connsiteY401" fmla="*/ 1417059 h 2730501"/>
              <a:gd name="connsiteX402" fmla="*/ 10162598 w 10778232"/>
              <a:gd name="connsiteY402" fmla="*/ 1317359 h 2730501"/>
              <a:gd name="connsiteX403" fmla="*/ 10206028 w 10778232"/>
              <a:gd name="connsiteY403" fmla="*/ 1334549 h 2730501"/>
              <a:gd name="connsiteX404" fmla="*/ 10224641 w 10778232"/>
              <a:gd name="connsiteY404" fmla="*/ 1392993 h 2730501"/>
              <a:gd name="connsiteX405" fmla="*/ 10206028 w 10778232"/>
              <a:gd name="connsiteY405" fmla="*/ 1451438 h 2730501"/>
              <a:gd name="connsiteX406" fmla="*/ 10179660 w 10778232"/>
              <a:gd name="connsiteY406" fmla="*/ 1453158 h 2730501"/>
              <a:gd name="connsiteX407" fmla="*/ 10100556 w 10778232"/>
              <a:gd name="connsiteY407" fmla="*/ 1417059 h 2730501"/>
              <a:gd name="connsiteX408" fmla="*/ 10162598 w 10778232"/>
              <a:gd name="connsiteY408" fmla="*/ 1317359 h 2730501"/>
              <a:gd name="connsiteX409" fmla="*/ 946346 w 10778232"/>
              <a:gd name="connsiteY409" fmla="*/ 1280402 h 2730501"/>
              <a:gd name="connsiteX410" fmla="*/ 1070237 w 10778232"/>
              <a:gd name="connsiteY410" fmla="*/ 1344863 h 2730501"/>
              <a:gd name="connsiteX411" fmla="*/ 1216038 w 10778232"/>
              <a:gd name="connsiteY411" fmla="*/ 1365490 h 2730501"/>
              <a:gd name="connsiteX412" fmla="*/ 1337021 w 10778232"/>
              <a:gd name="connsiteY412" fmla="*/ 1485818 h 2730501"/>
              <a:gd name="connsiteX413" fmla="*/ 1358736 w 10778232"/>
              <a:gd name="connsiteY413" fmla="*/ 1406746 h 2730501"/>
              <a:gd name="connsiteX414" fmla="*/ 1395961 w 10778232"/>
              <a:gd name="connsiteY414" fmla="*/ 1334549 h 2730501"/>
              <a:gd name="connsiteX415" fmla="*/ 1389757 w 10778232"/>
              <a:gd name="connsiteY415" fmla="*/ 1379243 h 2730501"/>
              <a:gd name="connsiteX416" fmla="*/ 1411473 w 10778232"/>
              <a:gd name="connsiteY416" fmla="*/ 1365490 h 2730501"/>
              <a:gd name="connsiteX417" fmla="*/ 1408371 w 10778232"/>
              <a:gd name="connsiteY417" fmla="*/ 1410184 h 2730501"/>
              <a:gd name="connsiteX418" fmla="*/ 1364941 w 10778232"/>
              <a:gd name="connsiteY418" fmla="*/ 1451438 h 2730501"/>
              <a:gd name="connsiteX419" fmla="*/ 1414575 w 10778232"/>
              <a:gd name="connsiteY419" fmla="*/ 1516759 h 2730501"/>
              <a:gd name="connsiteX420" fmla="*/ 1489026 w 10778232"/>
              <a:gd name="connsiteY420" fmla="*/ 1551138 h 2730501"/>
              <a:gd name="connsiteX421" fmla="*/ 1485148 w 10778232"/>
              <a:gd name="connsiteY421" fmla="*/ 1563171 h 2730501"/>
              <a:gd name="connsiteX422" fmla="*/ 1467311 w 10778232"/>
              <a:gd name="connsiteY422" fmla="*/ 1558014 h 2730501"/>
              <a:gd name="connsiteX423" fmla="*/ 1442494 w 10778232"/>
              <a:gd name="connsiteY423" fmla="*/ 1544262 h 2730501"/>
              <a:gd name="connsiteX424" fmla="*/ 1411473 w 10778232"/>
              <a:gd name="connsiteY424" fmla="*/ 1527072 h 2730501"/>
              <a:gd name="connsiteX425" fmla="*/ 1321511 w 10778232"/>
              <a:gd name="connsiteY425" fmla="*/ 1551138 h 2730501"/>
              <a:gd name="connsiteX426" fmla="*/ 1312204 w 10778232"/>
              <a:gd name="connsiteY426" fmla="*/ 1540824 h 2730501"/>
              <a:gd name="connsiteX427" fmla="*/ 1321511 w 10778232"/>
              <a:gd name="connsiteY427" fmla="*/ 1533949 h 2730501"/>
              <a:gd name="connsiteX428" fmla="*/ 1144689 w 10778232"/>
              <a:gd name="connsiteY428" fmla="*/ 1399869 h 2730501"/>
              <a:gd name="connsiteX429" fmla="*/ 924437 w 10778232"/>
              <a:gd name="connsiteY429" fmla="*/ 1282981 h 2730501"/>
              <a:gd name="connsiteX430" fmla="*/ 946346 w 10778232"/>
              <a:gd name="connsiteY430" fmla="*/ 1280402 h 2730501"/>
              <a:gd name="connsiteX431" fmla="*/ 2339011 w 10778232"/>
              <a:gd name="connsiteY431" fmla="*/ 1248601 h 2730501"/>
              <a:gd name="connsiteX432" fmla="*/ 2382441 w 10778232"/>
              <a:gd name="connsiteY432" fmla="*/ 1344863 h 2730501"/>
              <a:gd name="connsiteX433" fmla="*/ 2537548 w 10778232"/>
              <a:gd name="connsiteY433" fmla="*/ 1399869 h 2730501"/>
              <a:gd name="connsiteX434" fmla="*/ 2531538 w 10778232"/>
              <a:gd name="connsiteY434" fmla="*/ 1405886 h 2730501"/>
              <a:gd name="connsiteX435" fmla="*/ 2422769 w 10778232"/>
              <a:gd name="connsiteY435" fmla="*/ 1372366 h 2730501"/>
              <a:gd name="connsiteX436" fmla="*/ 2307990 w 10778232"/>
              <a:gd name="connsiteY436" fmla="*/ 1348300 h 2730501"/>
              <a:gd name="connsiteX437" fmla="*/ 2245947 w 10778232"/>
              <a:gd name="connsiteY437" fmla="*/ 1348300 h 2730501"/>
              <a:gd name="connsiteX438" fmla="*/ 2270764 w 10778232"/>
              <a:gd name="connsiteY438" fmla="*/ 1320797 h 2730501"/>
              <a:gd name="connsiteX439" fmla="*/ 2245947 w 10778232"/>
              <a:gd name="connsiteY439" fmla="*/ 1300169 h 2730501"/>
              <a:gd name="connsiteX440" fmla="*/ 2245947 w 10778232"/>
              <a:gd name="connsiteY440" fmla="*/ 1286418 h 2730501"/>
              <a:gd name="connsiteX441" fmla="*/ 2261457 w 10778232"/>
              <a:gd name="connsiteY441" fmla="*/ 1300169 h 2730501"/>
              <a:gd name="connsiteX442" fmla="*/ 2301785 w 10778232"/>
              <a:gd name="connsiteY442" fmla="*/ 1276104 h 2730501"/>
              <a:gd name="connsiteX443" fmla="*/ 2339011 w 10778232"/>
              <a:gd name="connsiteY443" fmla="*/ 1248601 h 2730501"/>
              <a:gd name="connsiteX444" fmla="*/ 1259467 w 10778232"/>
              <a:gd name="connsiteY444" fmla="*/ 1248601 h 2730501"/>
              <a:gd name="connsiteX445" fmla="*/ 1312204 w 10778232"/>
              <a:gd name="connsiteY445" fmla="*/ 1293294 h 2730501"/>
              <a:gd name="connsiteX446" fmla="*/ 1337021 w 10778232"/>
              <a:gd name="connsiteY446" fmla="*/ 1365490 h 2730501"/>
              <a:gd name="connsiteX447" fmla="*/ 1228447 w 10778232"/>
              <a:gd name="connsiteY447" fmla="*/ 1317359 h 2730501"/>
              <a:gd name="connsiteX448" fmla="*/ 1250161 w 10778232"/>
              <a:gd name="connsiteY448" fmla="*/ 1310484 h 2730501"/>
              <a:gd name="connsiteX449" fmla="*/ 1262570 w 10778232"/>
              <a:gd name="connsiteY449" fmla="*/ 1307046 h 2730501"/>
              <a:gd name="connsiteX450" fmla="*/ 1259467 w 10778232"/>
              <a:gd name="connsiteY450" fmla="*/ 1248601 h 2730501"/>
              <a:gd name="connsiteX451" fmla="*/ 3179898 w 10778232"/>
              <a:gd name="connsiteY451" fmla="*/ 1235927 h 2730501"/>
              <a:gd name="connsiteX452" fmla="*/ 3178821 w 10778232"/>
              <a:gd name="connsiteY452" fmla="*/ 1237339 h 2730501"/>
              <a:gd name="connsiteX453" fmla="*/ 3201100 w 10778232"/>
              <a:gd name="connsiteY453" fmla="*/ 1243673 h 2730501"/>
              <a:gd name="connsiteX454" fmla="*/ 3186476 w 10778232"/>
              <a:gd name="connsiteY454" fmla="*/ 1238098 h 2730501"/>
              <a:gd name="connsiteX455" fmla="*/ 3713306 w 10778232"/>
              <a:gd name="connsiteY455" fmla="*/ 1222615 h 2730501"/>
              <a:gd name="connsiteX456" fmla="*/ 3691542 w 10778232"/>
              <a:gd name="connsiteY456" fmla="*/ 1227783 h 2730501"/>
              <a:gd name="connsiteX457" fmla="*/ 3711628 w 10778232"/>
              <a:gd name="connsiteY457" fmla="*/ 1229588 h 2730501"/>
              <a:gd name="connsiteX458" fmla="*/ 6970501 w 10778232"/>
              <a:gd name="connsiteY458" fmla="*/ 1214222 h 2730501"/>
              <a:gd name="connsiteX459" fmla="*/ 6843312 w 10778232"/>
              <a:gd name="connsiteY459" fmla="*/ 1258915 h 2730501"/>
              <a:gd name="connsiteX460" fmla="*/ 6713023 w 10778232"/>
              <a:gd name="connsiteY460" fmla="*/ 1317359 h 2730501"/>
              <a:gd name="connsiteX461" fmla="*/ 7079075 w 10778232"/>
              <a:gd name="connsiteY461" fmla="*/ 1231412 h 2730501"/>
              <a:gd name="connsiteX462" fmla="*/ 6995317 w 10778232"/>
              <a:gd name="connsiteY462" fmla="*/ 1231412 h 2730501"/>
              <a:gd name="connsiteX463" fmla="*/ 6964296 w 10778232"/>
              <a:gd name="connsiteY463" fmla="*/ 1241725 h 2730501"/>
              <a:gd name="connsiteX464" fmla="*/ 6970501 w 10778232"/>
              <a:gd name="connsiteY464" fmla="*/ 1214222 h 2730501"/>
              <a:gd name="connsiteX465" fmla="*/ 1090790 w 10778232"/>
              <a:gd name="connsiteY465" fmla="*/ 1195743 h 2730501"/>
              <a:gd name="connsiteX466" fmla="*/ 1091953 w 10778232"/>
              <a:gd name="connsiteY466" fmla="*/ 1197032 h 2730501"/>
              <a:gd name="connsiteX467" fmla="*/ 1129178 w 10778232"/>
              <a:gd name="connsiteY467" fmla="*/ 1234850 h 2730501"/>
              <a:gd name="connsiteX468" fmla="*/ 1122974 w 10778232"/>
              <a:gd name="connsiteY468" fmla="*/ 1282981 h 2730501"/>
              <a:gd name="connsiteX469" fmla="*/ 1109401 w 10778232"/>
              <a:gd name="connsiteY469" fmla="*/ 1285343 h 2730501"/>
              <a:gd name="connsiteX470" fmla="*/ 1091953 w 10778232"/>
              <a:gd name="connsiteY470" fmla="*/ 1258915 h 2730501"/>
              <a:gd name="connsiteX471" fmla="*/ 1090790 w 10778232"/>
              <a:gd name="connsiteY471" fmla="*/ 1195743 h 2730501"/>
              <a:gd name="connsiteX472" fmla="*/ 4170308 w 10778232"/>
              <a:gd name="connsiteY472" fmla="*/ 1180745 h 2730501"/>
              <a:gd name="connsiteX473" fmla="*/ 4175476 w 10778232"/>
              <a:gd name="connsiteY473" fmla="*/ 1197032 h 2730501"/>
              <a:gd name="connsiteX474" fmla="*/ 4270091 w 10778232"/>
              <a:gd name="connsiteY474" fmla="*/ 1240866 h 2730501"/>
              <a:gd name="connsiteX475" fmla="*/ 4293369 w 10778232"/>
              <a:gd name="connsiteY475" fmla="*/ 1245408 h 2730501"/>
              <a:gd name="connsiteX476" fmla="*/ 4431402 w 10778232"/>
              <a:gd name="connsiteY476" fmla="*/ 1249270 h 2730501"/>
              <a:gd name="connsiteX477" fmla="*/ 4526018 w 10778232"/>
              <a:gd name="connsiteY477" fmla="*/ 1262163 h 2730501"/>
              <a:gd name="connsiteX478" fmla="*/ 4309062 w 10778232"/>
              <a:gd name="connsiteY478" fmla="*/ 1204148 h 2730501"/>
              <a:gd name="connsiteX479" fmla="*/ 9796546 w 10778232"/>
              <a:gd name="connsiteY479" fmla="*/ 1179842 h 2730501"/>
              <a:gd name="connsiteX480" fmla="*/ 9681767 w 10778232"/>
              <a:gd name="connsiteY480" fmla="*/ 1241725 h 2730501"/>
              <a:gd name="connsiteX481" fmla="*/ 9629031 w 10778232"/>
              <a:gd name="connsiteY481" fmla="*/ 1334549 h 2730501"/>
              <a:gd name="connsiteX482" fmla="*/ 9796546 w 10778232"/>
              <a:gd name="connsiteY482" fmla="*/ 1179842 h 2730501"/>
              <a:gd name="connsiteX483" fmla="*/ 4064547 w 10778232"/>
              <a:gd name="connsiteY483" fmla="*/ 1165675 h 2730501"/>
              <a:gd name="connsiteX484" fmla="*/ 4057595 w 10778232"/>
              <a:gd name="connsiteY484" fmla="*/ 1169529 h 2730501"/>
              <a:gd name="connsiteX485" fmla="*/ 4038982 w 10778232"/>
              <a:gd name="connsiteY485" fmla="*/ 1214222 h 2730501"/>
              <a:gd name="connsiteX486" fmla="*/ 4101025 w 10778232"/>
              <a:gd name="connsiteY486" fmla="*/ 1186074 h 2730501"/>
              <a:gd name="connsiteX487" fmla="*/ 4138778 w 10778232"/>
              <a:gd name="connsiteY487" fmla="*/ 1175427 h 2730501"/>
              <a:gd name="connsiteX488" fmla="*/ 4092494 w 10778232"/>
              <a:gd name="connsiteY488" fmla="*/ 1167620 h 2730501"/>
              <a:gd name="connsiteX489" fmla="*/ 9964062 w 10778232"/>
              <a:gd name="connsiteY489" fmla="*/ 1131712 h 2730501"/>
              <a:gd name="connsiteX490" fmla="*/ 9812057 w 10778232"/>
              <a:gd name="connsiteY490" fmla="*/ 1255477 h 2730501"/>
              <a:gd name="connsiteX491" fmla="*/ 9706584 w 10778232"/>
              <a:gd name="connsiteY491" fmla="*/ 1348300 h 2730501"/>
              <a:gd name="connsiteX492" fmla="*/ 9964062 w 10778232"/>
              <a:gd name="connsiteY492" fmla="*/ 1131712 h 2730501"/>
              <a:gd name="connsiteX493" fmla="*/ 3661957 w 10778232"/>
              <a:gd name="connsiteY493" fmla="*/ 1120442 h 2730501"/>
              <a:gd name="connsiteX494" fmla="*/ 3645010 w 10778232"/>
              <a:gd name="connsiteY494" fmla="*/ 1131712 h 2730501"/>
              <a:gd name="connsiteX495" fmla="*/ 3665173 w 10778232"/>
              <a:gd name="connsiteY495" fmla="*/ 1178983 h 2730501"/>
              <a:gd name="connsiteX496" fmla="*/ 3677241 w 10778232"/>
              <a:gd name="connsiteY496" fmla="*/ 1203906 h 2730501"/>
              <a:gd name="connsiteX497" fmla="*/ 3716707 w 10778232"/>
              <a:gd name="connsiteY497" fmla="*/ 1208479 h 2730501"/>
              <a:gd name="connsiteX498" fmla="*/ 3719462 w 10778232"/>
              <a:gd name="connsiteY498" fmla="*/ 1197032 h 2730501"/>
              <a:gd name="connsiteX499" fmla="*/ 3713257 w 10778232"/>
              <a:gd name="connsiteY499" fmla="*/ 1169529 h 2730501"/>
              <a:gd name="connsiteX500" fmla="*/ 3729495 w 10778232"/>
              <a:gd name="connsiteY500" fmla="*/ 1156966 h 2730501"/>
              <a:gd name="connsiteX501" fmla="*/ 3660521 w 10778232"/>
              <a:gd name="connsiteY501" fmla="*/ 1159026 h 2730501"/>
              <a:gd name="connsiteX502" fmla="*/ 3665174 w 10778232"/>
              <a:gd name="connsiteY502" fmla="*/ 1141836 h 2730501"/>
              <a:gd name="connsiteX503" fmla="*/ 3161466 w 10778232"/>
              <a:gd name="connsiteY503" fmla="*/ 1115811 h 2730501"/>
              <a:gd name="connsiteX504" fmla="*/ 3144016 w 10778232"/>
              <a:gd name="connsiteY504" fmla="*/ 1123116 h 2730501"/>
              <a:gd name="connsiteX505" fmla="*/ 3137725 w 10778232"/>
              <a:gd name="connsiteY505" fmla="*/ 1133187 h 2730501"/>
              <a:gd name="connsiteX506" fmla="*/ 3247937 w 10778232"/>
              <a:gd name="connsiteY506" fmla="*/ 1148711 h 2730501"/>
              <a:gd name="connsiteX507" fmla="*/ 3277566 w 10778232"/>
              <a:gd name="connsiteY507" fmla="*/ 1152755 h 2730501"/>
              <a:gd name="connsiteX508" fmla="*/ 3278958 w 10778232"/>
              <a:gd name="connsiteY508" fmla="*/ 1148901 h 2730501"/>
              <a:gd name="connsiteX509" fmla="*/ 3185895 w 10778232"/>
              <a:gd name="connsiteY509" fmla="*/ 1117960 h 2730501"/>
              <a:gd name="connsiteX510" fmla="*/ 3161466 w 10778232"/>
              <a:gd name="connsiteY510" fmla="*/ 1115811 h 2730501"/>
              <a:gd name="connsiteX511" fmla="*/ 530465 w 10778232"/>
              <a:gd name="connsiteY511" fmla="*/ 1114522 h 2730501"/>
              <a:gd name="connsiteX512" fmla="*/ 666959 w 10778232"/>
              <a:gd name="connsiteY512" fmla="*/ 1214222 h 2730501"/>
              <a:gd name="connsiteX513" fmla="*/ 657653 w 10778232"/>
              <a:gd name="connsiteY513" fmla="*/ 1224535 h 2730501"/>
              <a:gd name="connsiteX514" fmla="*/ 651449 w 10778232"/>
              <a:gd name="connsiteY514" fmla="*/ 1214222 h 2730501"/>
              <a:gd name="connsiteX515" fmla="*/ 611121 w 10778232"/>
              <a:gd name="connsiteY515" fmla="*/ 1221097 h 2730501"/>
              <a:gd name="connsiteX516" fmla="*/ 584947 w 10778232"/>
              <a:gd name="connsiteY516" fmla="*/ 1232056 h 2730501"/>
              <a:gd name="connsiteX517" fmla="*/ 576998 w 10778232"/>
              <a:gd name="connsiteY517" fmla="*/ 1231412 h 2730501"/>
              <a:gd name="connsiteX518" fmla="*/ 514955 w 10778232"/>
              <a:gd name="connsiteY518" fmla="*/ 1131712 h 2730501"/>
              <a:gd name="connsiteX519" fmla="*/ 456014 w 10778232"/>
              <a:gd name="connsiteY519" fmla="*/ 1131712 h 2730501"/>
              <a:gd name="connsiteX520" fmla="*/ 483933 w 10778232"/>
              <a:gd name="connsiteY520" fmla="*/ 1124836 h 2730501"/>
              <a:gd name="connsiteX521" fmla="*/ 530465 w 10778232"/>
              <a:gd name="connsiteY521" fmla="*/ 1114522 h 2730501"/>
              <a:gd name="connsiteX522" fmla="*/ 4408532 w 10778232"/>
              <a:gd name="connsiteY522" fmla="*/ 1052431 h 2730501"/>
              <a:gd name="connsiteX523" fmla="*/ 4424422 w 10778232"/>
              <a:gd name="connsiteY523" fmla="*/ 1058466 h 2730501"/>
              <a:gd name="connsiteX524" fmla="*/ 4448611 w 10778232"/>
              <a:gd name="connsiteY524" fmla="*/ 1057038 h 2730501"/>
              <a:gd name="connsiteX525" fmla="*/ 4420545 w 10778232"/>
              <a:gd name="connsiteY525" fmla="*/ 1052640 h 2730501"/>
              <a:gd name="connsiteX526" fmla="*/ 1107463 w 10778232"/>
              <a:gd name="connsiteY526" fmla="*/ 1028574 h 2730501"/>
              <a:gd name="connsiteX527" fmla="*/ 1163301 w 10778232"/>
              <a:gd name="connsiteY527" fmla="*/ 1069829 h 2730501"/>
              <a:gd name="connsiteX528" fmla="*/ 1216038 w 10778232"/>
              <a:gd name="connsiteY528" fmla="*/ 1114522 h 2730501"/>
              <a:gd name="connsiteX529" fmla="*/ 1205375 w 10778232"/>
              <a:gd name="connsiteY529" fmla="*/ 1119894 h 2730501"/>
              <a:gd name="connsiteX530" fmla="*/ 1157097 w 10778232"/>
              <a:gd name="connsiteY530" fmla="*/ 1097332 h 2730501"/>
              <a:gd name="connsiteX531" fmla="*/ 1107463 w 10778232"/>
              <a:gd name="connsiteY531" fmla="*/ 1028574 h 2730501"/>
              <a:gd name="connsiteX532" fmla="*/ 4807537 w 10778232"/>
              <a:gd name="connsiteY532" fmla="*/ 1021698 h 2730501"/>
              <a:gd name="connsiteX533" fmla="*/ 4662511 w 10778232"/>
              <a:gd name="connsiteY533" fmla="*/ 1028574 h 2730501"/>
              <a:gd name="connsiteX534" fmla="*/ 4776663 w 10778232"/>
              <a:gd name="connsiteY534" fmla="*/ 1044898 h 2730501"/>
              <a:gd name="connsiteX535" fmla="*/ 4778841 w 10778232"/>
              <a:gd name="connsiteY535" fmla="*/ 1041276 h 2730501"/>
              <a:gd name="connsiteX536" fmla="*/ 4799005 w 10778232"/>
              <a:gd name="connsiteY536" fmla="*/ 1042136 h 2730501"/>
              <a:gd name="connsiteX537" fmla="*/ 4794289 w 10778232"/>
              <a:gd name="connsiteY537" fmla="*/ 1048929 h 2730501"/>
              <a:gd name="connsiteX538" fmla="*/ 4845537 w 10778232"/>
              <a:gd name="connsiteY538" fmla="*/ 1062953 h 2730501"/>
              <a:gd name="connsiteX539" fmla="*/ 4785374 w 10778232"/>
              <a:gd name="connsiteY539" fmla="*/ 1063511 h 2730501"/>
              <a:gd name="connsiteX540" fmla="*/ 4767985 w 10778232"/>
              <a:gd name="connsiteY540" fmla="*/ 1093705 h 2730501"/>
              <a:gd name="connsiteX541" fmla="*/ 4926194 w 10778232"/>
              <a:gd name="connsiteY541" fmla="*/ 1083391 h 2730501"/>
              <a:gd name="connsiteX542" fmla="*/ 5087504 w 10778232"/>
              <a:gd name="connsiteY542" fmla="*/ 1093705 h 2730501"/>
              <a:gd name="connsiteX543" fmla="*/ 4994441 w 10778232"/>
              <a:gd name="connsiteY543" fmla="*/ 1086829 h 2730501"/>
              <a:gd name="connsiteX544" fmla="*/ 4935499 w 10778232"/>
              <a:gd name="connsiteY544" fmla="*/ 1124646 h 2730501"/>
              <a:gd name="connsiteX545" fmla="*/ 5152649 w 10778232"/>
              <a:gd name="connsiteY545" fmla="*/ 1128084 h 2730501"/>
              <a:gd name="connsiteX546" fmla="*/ 5230978 w 10778232"/>
              <a:gd name="connsiteY546" fmla="*/ 1140116 h 2730501"/>
              <a:gd name="connsiteX547" fmla="*/ 5234359 w 10778232"/>
              <a:gd name="connsiteY547" fmla="*/ 1145195 h 2730501"/>
              <a:gd name="connsiteX548" fmla="*/ 5267453 w 10778232"/>
              <a:gd name="connsiteY548" fmla="*/ 1147568 h 2730501"/>
              <a:gd name="connsiteX549" fmla="*/ 5284489 w 10778232"/>
              <a:gd name="connsiteY549" fmla="*/ 1108316 h 2730501"/>
              <a:gd name="connsiteX550" fmla="*/ 5358291 w 10778232"/>
              <a:gd name="connsiteY550" fmla="*/ 1070760 h 2730501"/>
              <a:gd name="connsiteX551" fmla="*/ 5360492 w 10778232"/>
              <a:gd name="connsiteY551" fmla="*/ 1062953 h 2730501"/>
              <a:gd name="connsiteX552" fmla="*/ 5300388 w 10778232"/>
              <a:gd name="connsiteY552" fmla="*/ 1068110 h 2730501"/>
              <a:gd name="connsiteX553" fmla="*/ 5276463 w 10778232"/>
              <a:gd name="connsiteY553" fmla="*/ 1067582 h 2730501"/>
              <a:gd name="connsiteX554" fmla="*/ 5282938 w 10778232"/>
              <a:gd name="connsiteY554" fmla="*/ 1075656 h 2730501"/>
              <a:gd name="connsiteX555" fmla="*/ 5301551 w 10778232"/>
              <a:gd name="connsiteY555" fmla="*/ 1076515 h 2730501"/>
              <a:gd name="connsiteX556" fmla="*/ 5248815 w 10778232"/>
              <a:gd name="connsiteY556" fmla="*/ 1097142 h 2730501"/>
              <a:gd name="connsiteX557" fmla="*/ 5192978 w 10778232"/>
              <a:gd name="connsiteY557" fmla="*/ 1110895 h 2730501"/>
              <a:gd name="connsiteX558" fmla="*/ 5220896 w 10778232"/>
              <a:gd name="connsiteY558" fmla="*/ 1079952 h 2730501"/>
              <a:gd name="connsiteX559" fmla="*/ 5253469 w 10778232"/>
              <a:gd name="connsiteY559" fmla="*/ 1078235 h 2730501"/>
              <a:gd name="connsiteX560" fmla="*/ 5245093 w 10778232"/>
              <a:gd name="connsiteY560" fmla="*/ 1066890 h 2730501"/>
              <a:gd name="connsiteX561" fmla="*/ 5222447 w 10778232"/>
              <a:gd name="connsiteY561" fmla="*/ 1066391 h 2730501"/>
              <a:gd name="connsiteX562" fmla="*/ 5013054 w 10778232"/>
              <a:gd name="connsiteY562" fmla="*/ 1042325 h 2730501"/>
              <a:gd name="connsiteX563" fmla="*/ 4807537 w 10778232"/>
              <a:gd name="connsiteY563" fmla="*/ 1021698 h 2730501"/>
              <a:gd name="connsiteX564" fmla="*/ 4494996 w 10778232"/>
              <a:gd name="connsiteY564" fmla="*/ 1011384 h 2730501"/>
              <a:gd name="connsiteX565" fmla="*/ 4553936 w 10778232"/>
              <a:gd name="connsiteY565" fmla="*/ 1052640 h 2730501"/>
              <a:gd name="connsiteX566" fmla="*/ 4588060 w 10778232"/>
              <a:gd name="connsiteY566" fmla="*/ 1080143 h 2730501"/>
              <a:gd name="connsiteX567" fmla="*/ 4550834 w 10778232"/>
              <a:gd name="connsiteY567" fmla="*/ 1073266 h 2730501"/>
              <a:gd name="connsiteX568" fmla="*/ 4501816 w 10778232"/>
              <a:gd name="connsiteY568" fmla="*/ 1065393 h 2730501"/>
              <a:gd name="connsiteX569" fmla="*/ 4505077 w 10778232"/>
              <a:gd name="connsiteY569" fmla="*/ 1076515 h 2730501"/>
              <a:gd name="connsiteX570" fmla="*/ 4541528 w 10778232"/>
              <a:gd name="connsiteY570" fmla="*/ 1110895 h 2730501"/>
              <a:gd name="connsiteX571" fmla="*/ 4671818 w 10778232"/>
              <a:gd name="connsiteY571" fmla="*/ 1110895 h 2730501"/>
              <a:gd name="connsiteX572" fmla="*/ 4744718 w 10778232"/>
              <a:gd name="connsiteY572" fmla="*/ 1121208 h 2730501"/>
              <a:gd name="connsiteX573" fmla="*/ 4783495 w 10778232"/>
              <a:gd name="connsiteY573" fmla="*/ 1110895 h 2730501"/>
              <a:gd name="connsiteX574" fmla="*/ 4740065 w 10778232"/>
              <a:gd name="connsiteY574" fmla="*/ 1076515 h 2730501"/>
              <a:gd name="connsiteX575" fmla="*/ 4757902 w 10778232"/>
              <a:gd name="connsiteY575" fmla="*/ 1077375 h 2730501"/>
              <a:gd name="connsiteX576" fmla="*/ 4766158 w 10778232"/>
              <a:gd name="connsiteY576" fmla="*/ 1062594 h 2730501"/>
              <a:gd name="connsiteX577" fmla="*/ 4694308 w 10778232"/>
              <a:gd name="connsiteY577" fmla="*/ 1055218 h 2730501"/>
              <a:gd name="connsiteX578" fmla="*/ 4494996 w 10778232"/>
              <a:gd name="connsiteY578" fmla="*/ 1011384 h 2730501"/>
              <a:gd name="connsiteX579" fmla="*/ 1572008 w 10778232"/>
              <a:gd name="connsiteY579" fmla="*/ 995913 h 2730501"/>
              <a:gd name="connsiteX580" fmla="*/ 1619315 w 10778232"/>
              <a:gd name="connsiteY580" fmla="*/ 1011384 h 2730501"/>
              <a:gd name="connsiteX581" fmla="*/ 1715482 w 10778232"/>
              <a:gd name="connsiteY581" fmla="*/ 1011384 h 2730501"/>
              <a:gd name="connsiteX582" fmla="*/ 1715482 w 10778232"/>
              <a:gd name="connsiteY582" fmla="*/ 1062953 h 2730501"/>
              <a:gd name="connsiteX583" fmla="*/ 1762014 w 10778232"/>
              <a:gd name="connsiteY583" fmla="*/ 1097332 h 2730501"/>
              <a:gd name="connsiteX584" fmla="*/ 1547967 w 10778232"/>
              <a:gd name="connsiteY584" fmla="*/ 997632 h 2730501"/>
              <a:gd name="connsiteX585" fmla="*/ 1572008 w 10778232"/>
              <a:gd name="connsiteY585" fmla="*/ 995913 h 2730501"/>
              <a:gd name="connsiteX586" fmla="*/ 9371554 w 10778232"/>
              <a:gd name="connsiteY586" fmla="*/ 980443 h 2730501"/>
              <a:gd name="connsiteX587" fmla="*/ 9371408 w 10778232"/>
              <a:gd name="connsiteY587" fmla="*/ 980765 h 2730501"/>
              <a:gd name="connsiteX588" fmla="*/ 9371376 w 10778232"/>
              <a:gd name="connsiteY588" fmla="*/ 980809 h 2730501"/>
              <a:gd name="connsiteX589" fmla="*/ 6284592 w 10778232"/>
              <a:gd name="connsiteY589" fmla="*/ 972313 h 2730501"/>
              <a:gd name="connsiteX590" fmla="*/ 6222900 w 10778232"/>
              <a:gd name="connsiteY590" fmla="*/ 983863 h 2730501"/>
              <a:gd name="connsiteX591" fmla="*/ 6210476 w 10778232"/>
              <a:gd name="connsiteY591" fmla="*/ 997633 h 2730501"/>
              <a:gd name="connsiteX592" fmla="*/ 6182558 w 10778232"/>
              <a:gd name="connsiteY592" fmla="*/ 1001071 h 2730501"/>
              <a:gd name="connsiteX593" fmla="*/ 6151535 w 10778232"/>
              <a:gd name="connsiteY593" fmla="*/ 1011384 h 2730501"/>
              <a:gd name="connsiteX594" fmla="*/ 6155297 w 10778232"/>
              <a:gd name="connsiteY594" fmla="*/ 1012160 h 2730501"/>
              <a:gd name="connsiteX595" fmla="*/ 6212027 w 10778232"/>
              <a:gd name="connsiteY595" fmla="*/ 1002599 h 2730501"/>
              <a:gd name="connsiteX596" fmla="*/ 6232639 w 10778232"/>
              <a:gd name="connsiteY596" fmla="*/ 1002057 h 2730501"/>
              <a:gd name="connsiteX597" fmla="*/ 6255651 w 10778232"/>
              <a:gd name="connsiteY597" fmla="*/ 991402 h 2730501"/>
              <a:gd name="connsiteX598" fmla="*/ 2122872 w 10778232"/>
              <a:gd name="connsiteY598" fmla="*/ 927459 h 2730501"/>
              <a:gd name="connsiteX599" fmla="*/ 2107902 w 10778232"/>
              <a:gd name="connsiteY599" fmla="*/ 943295 h 2730501"/>
              <a:gd name="connsiteX600" fmla="*/ 2081534 w 10778232"/>
              <a:gd name="connsiteY600" fmla="*/ 942436 h 2730501"/>
              <a:gd name="connsiteX601" fmla="*/ 2133045 w 10778232"/>
              <a:gd name="connsiteY601" fmla="*/ 961712 h 2730501"/>
              <a:gd name="connsiteX602" fmla="*/ 2124964 w 10778232"/>
              <a:gd name="connsiteY602" fmla="*/ 928875 h 2730501"/>
              <a:gd name="connsiteX603" fmla="*/ 4919989 w 10778232"/>
              <a:gd name="connsiteY603" fmla="*/ 925246 h 2730501"/>
              <a:gd name="connsiteX604" fmla="*/ 4985134 w 10778232"/>
              <a:gd name="connsiteY604" fmla="*/ 959626 h 2730501"/>
              <a:gd name="connsiteX605" fmla="*/ 5071993 w 10778232"/>
              <a:gd name="connsiteY605" fmla="*/ 973377 h 2730501"/>
              <a:gd name="connsiteX606" fmla="*/ 5009951 w 10778232"/>
              <a:gd name="connsiteY606" fmla="*/ 935559 h 2730501"/>
              <a:gd name="connsiteX607" fmla="*/ 4919989 w 10778232"/>
              <a:gd name="connsiteY607" fmla="*/ 925246 h 2730501"/>
              <a:gd name="connsiteX608" fmla="*/ 4817376 w 10778232"/>
              <a:gd name="connsiteY608" fmla="*/ 918263 h 2730501"/>
              <a:gd name="connsiteX609" fmla="*/ 4746850 w 10778232"/>
              <a:gd name="connsiteY609" fmla="*/ 923097 h 2730501"/>
              <a:gd name="connsiteX610" fmla="*/ 4731351 w 10778232"/>
              <a:gd name="connsiteY610" fmla="*/ 931026 h 2730501"/>
              <a:gd name="connsiteX611" fmla="*/ 4738126 w 10778232"/>
              <a:gd name="connsiteY611" fmla="*/ 933171 h 2730501"/>
              <a:gd name="connsiteX612" fmla="*/ 4887582 w 10778232"/>
              <a:gd name="connsiteY612" fmla="*/ 958106 h 2730501"/>
              <a:gd name="connsiteX613" fmla="*/ 4888967 w 10778232"/>
              <a:gd name="connsiteY613" fmla="*/ 956188 h 2730501"/>
              <a:gd name="connsiteX614" fmla="*/ 4904479 w 10778232"/>
              <a:gd name="connsiteY614" fmla="*/ 942436 h 2730501"/>
              <a:gd name="connsiteX615" fmla="*/ 4817376 w 10778232"/>
              <a:gd name="connsiteY615" fmla="*/ 918263 h 2730501"/>
              <a:gd name="connsiteX616" fmla="*/ 5785484 w 10778232"/>
              <a:gd name="connsiteY616" fmla="*/ 890867 h 2730501"/>
              <a:gd name="connsiteX617" fmla="*/ 5728879 w 10778232"/>
              <a:gd name="connsiteY617" fmla="*/ 904112 h 2730501"/>
              <a:gd name="connsiteX618" fmla="*/ 5728770 w 10778232"/>
              <a:gd name="connsiteY618" fmla="*/ 907213 h 2730501"/>
              <a:gd name="connsiteX619" fmla="*/ 5728368 w 10778232"/>
              <a:gd name="connsiteY619" fmla="*/ 911239 h 2730501"/>
              <a:gd name="connsiteX620" fmla="*/ 5768531 w 10778232"/>
              <a:gd name="connsiteY620" fmla="*/ 901446 h 2730501"/>
              <a:gd name="connsiteX621" fmla="*/ 10284357 w 10778232"/>
              <a:gd name="connsiteY621" fmla="*/ 880743 h 2730501"/>
              <a:gd name="connsiteX622" fmla="*/ 10237050 w 10778232"/>
              <a:gd name="connsiteY622" fmla="*/ 911685 h 2730501"/>
              <a:gd name="connsiteX623" fmla="*/ 10054024 w 10778232"/>
              <a:gd name="connsiteY623" fmla="*/ 1080143 h 2730501"/>
              <a:gd name="connsiteX624" fmla="*/ 10162598 w 10778232"/>
              <a:gd name="connsiteY624" fmla="*/ 1011384 h 2730501"/>
              <a:gd name="connsiteX625" fmla="*/ 10264969 w 10778232"/>
              <a:gd name="connsiteY625" fmla="*/ 911685 h 2730501"/>
              <a:gd name="connsiteX626" fmla="*/ 10284357 w 10778232"/>
              <a:gd name="connsiteY626" fmla="*/ 880743 h 2730501"/>
              <a:gd name="connsiteX627" fmla="*/ 8010432 w 10778232"/>
              <a:gd name="connsiteY627" fmla="*/ 868303 h 2730501"/>
              <a:gd name="connsiteX628" fmla="*/ 7960082 w 10778232"/>
              <a:gd name="connsiteY628" fmla="*/ 890867 h 2730501"/>
              <a:gd name="connsiteX629" fmla="*/ 7876324 w 10778232"/>
              <a:gd name="connsiteY629" fmla="*/ 898603 h 2730501"/>
              <a:gd name="connsiteX630" fmla="*/ 7781549 w 10778232"/>
              <a:gd name="connsiteY630" fmla="*/ 926452 h 2730501"/>
              <a:gd name="connsiteX631" fmla="*/ 7777056 w 10778232"/>
              <a:gd name="connsiteY631" fmla="*/ 928875 h 2730501"/>
              <a:gd name="connsiteX632" fmla="*/ 7950000 w 10778232"/>
              <a:gd name="connsiteY632" fmla="*/ 903089 h 2730501"/>
              <a:gd name="connsiteX633" fmla="*/ 7952965 w 10778232"/>
              <a:gd name="connsiteY633" fmla="*/ 901382 h 2730501"/>
              <a:gd name="connsiteX634" fmla="*/ 7960082 w 10778232"/>
              <a:gd name="connsiteY634" fmla="*/ 890867 h 2730501"/>
              <a:gd name="connsiteX635" fmla="*/ 7964817 w 10778232"/>
              <a:gd name="connsiteY635" fmla="*/ 894560 h 2730501"/>
              <a:gd name="connsiteX636" fmla="*/ 4861049 w 10778232"/>
              <a:gd name="connsiteY636" fmla="*/ 856489 h 2730501"/>
              <a:gd name="connsiteX637" fmla="*/ 4887416 w 10778232"/>
              <a:gd name="connsiteY637" fmla="*/ 887430 h 2730501"/>
              <a:gd name="connsiteX638" fmla="*/ 4903736 w 10778232"/>
              <a:gd name="connsiteY638" fmla="*/ 892597 h 2730501"/>
              <a:gd name="connsiteX639" fmla="*/ 4955663 w 10778232"/>
              <a:gd name="connsiteY639" fmla="*/ 897073 h 2730501"/>
              <a:gd name="connsiteX640" fmla="*/ 4997542 w 10778232"/>
              <a:gd name="connsiteY640" fmla="*/ 894495 h 2730501"/>
              <a:gd name="connsiteX641" fmla="*/ 4999084 w 10778232"/>
              <a:gd name="connsiteY641" fmla="*/ 905175 h 2730501"/>
              <a:gd name="connsiteX642" fmla="*/ 5011016 w 10778232"/>
              <a:gd name="connsiteY642" fmla="*/ 904081 h 2730501"/>
              <a:gd name="connsiteX643" fmla="*/ 5040971 w 10778232"/>
              <a:gd name="connsiteY643" fmla="*/ 890867 h 2730501"/>
              <a:gd name="connsiteX644" fmla="*/ 4978929 w 10778232"/>
              <a:gd name="connsiteY644" fmla="*/ 856489 h 2730501"/>
              <a:gd name="connsiteX645" fmla="*/ 4861049 w 10778232"/>
              <a:gd name="connsiteY645" fmla="*/ 856489 h 2730501"/>
              <a:gd name="connsiteX646" fmla="*/ 6118784 w 10778232"/>
              <a:gd name="connsiteY646" fmla="*/ 837415 h 2730501"/>
              <a:gd name="connsiteX647" fmla="*/ 6109095 w 10778232"/>
              <a:gd name="connsiteY647" fmla="*/ 839014 h 2730501"/>
              <a:gd name="connsiteX648" fmla="*/ 6120515 w 10778232"/>
              <a:gd name="connsiteY648" fmla="*/ 839299 h 2730501"/>
              <a:gd name="connsiteX649" fmla="*/ 5816506 w 10778232"/>
              <a:gd name="connsiteY649" fmla="*/ 804920 h 2730501"/>
              <a:gd name="connsiteX650" fmla="*/ 5729578 w 10778232"/>
              <a:gd name="connsiteY650" fmla="*/ 834503 h 2730501"/>
              <a:gd name="connsiteX651" fmla="*/ 5729629 w 10778232"/>
              <a:gd name="connsiteY651" fmla="*/ 864021 h 2730501"/>
              <a:gd name="connsiteX652" fmla="*/ 5729532 w 10778232"/>
              <a:gd name="connsiteY652" fmla="*/ 873677 h 2730501"/>
              <a:gd name="connsiteX653" fmla="*/ 5757565 w 10778232"/>
              <a:gd name="connsiteY653" fmla="*/ 873677 h 2730501"/>
              <a:gd name="connsiteX654" fmla="*/ 5785484 w 10778232"/>
              <a:gd name="connsiteY654" fmla="*/ 835861 h 2730501"/>
              <a:gd name="connsiteX655" fmla="*/ 5816506 w 10778232"/>
              <a:gd name="connsiteY655" fmla="*/ 804920 h 2730501"/>
              <a:gd name="connsiteX656" fmla="*/ 5512497 w 10778232"/>
              <a:gd name="connsiteY656" fmla="*/ 804920 h 2730501"/>
              <a:gd name="connsiteX657" fmla="*/ 5465964 w 10778232"/>
              <a:gd name="connsiteY657" fmla="*/ 811795 h 2730501"/>
              <a:gd name="connsiteX658" fmla="*/ 5454382 w 10778232"/>
              <a:gd name="connsiteY658" fmla="*/ 823205 h 2730501"/>
              <a:gd name="connsiteX659" fmla="*/ 5469065 w 10778232"/>
              <a:gd name="connsiteY659" fmla="*/ 846364 h 2730501"/>
              <a:gd name="connsiteX660" fmla="*/ 5449308 w 10778232"/>
              <a:gd name="connsiteY660" fmla="*/ 843876 h 2730501"/>
              <a:gd name="connsiteX661" fmla="*/ 5461310 w 10778232"/>
              <a:gd name="connsiteY661" fmla="*/ 848752 h 2730501"/>
              <a:gd name="connsiteX662" fmla="*/ 5469065 w 10778232"/>
              <a:gd name="connsiteY662" fmla="*/ 856489 h 2730501"/>
              <a:gd name="connsiteX663" fmla="*/ 5438045 w 10778232"/>
              <a:gd name="connsiteY663" fmla="*/ 873677 h 2730501"/>
              <a:gd name="connsiteX664" fmla="*/ 5510614 w 10778232"/>
              <a:gd name="connsiteY664" fmla="*/ 873677 h 2730501"/>
              <a:gd name="connsiteX665" fmla="*/ 5515164 w 10778232"/>
              <a:gd name="connsiteY665" fmla="*/ 856489 h 2730501"/>
              <a:gd name="connsiteX666" fmla="*/ 5512497 w 10778232"/>
              <a:gd name="connsiteY666" fmla="*/ 856489 h 2730501"/>
              <a:gd name="connsiteX667" fmla="*/ 6014655 w 10778232"/>
              <a:gd name="connsiteY667" fmla="*/ 798043 h 2730501"/>
              <a:gd name="connsiteX668" fmla="*/ 5953000 w 10778232"/>
              <a:gd name="connsiteY668" fmla="*/ 804920 h 2730501"/>
              <a:gd name="connsiteX669" fmla="*/ 5871788 w 10778232"/>
              <a:gd name="connsiteY669" fmla="*/ 826412 h 2730501"/>
              <a:gd name="connsiteX670" fmla="*/ 5909570 w 10778232"/>
              <a:gd name="connsiteY670" fmla="*/ 825737 h 2730501"/>
              <a:gd name="connsiteX671" fmla="*/ 5937489 w 10778232"/>
              <a:gd name="connsiteY671" fmla="*/ 860116 h 2730501"/>
              <a:gd name="connsiteX672" fmla="*/ 5875447 w 10778232"/>
              <a:gd name="connsiteY672" fmla="*/ 863554 h 2730501"/>
              <a:gd name="connsiteX673" fmla="*/ 5849854 w 10778232"/>
              <a:gd name="connsiteY673" fmla="*/ 854959 h 2730501"/>
              <a:gd name="connsiteX674" fmla="*/ 5847879 w 10778232"/>
              <a:gd name="connsiteY674" fmla="*/ 833074 h 2730501"/>
              <a:gd name="connsiteX675" fmla="*/ 5773074 w 10778232"/>
              <a:gd name="connsiteY675" fmla="*/ 873677 h 2730501"/>
              <a:gd name="connsiteX676" fmla="*/ 5822516 w 10778232"/>
              <a:gd name="connsiteY676" fmla="*/ 876256 h 2730501"/>
              <a:gd name="connsiteX677" fmla="*/ 5968511 w 10778232"/>
              <a:gd name="connsiteY677" fmla="*/ 853051 h 2730501"/>
              <a:gd name="connsiteX678" fmla="*/ 6026106 w 10778232"/>
              <a:gd name="connsiteY678" fmla="*/ 842313 h 2730501"/>
              <a:gd name="connsiteX679" fmla="*/ 6015090 w 10778232"/>
              <a:gd name="connsiteY679" fmla="*/ 841584 h 2730501"/>
              <a:gd name="connsiteX680" fmla="*/ 5953000 w 10778232"/>
              <a:gd name="connsiteY680" fmla="*/ 829175 h 2730501"/>
              <a:gd name="connsiteX681" fmla="*/ 6042961 w 10778232"/>
              <a:gd name="connsiteY681" fmla="*/ 803389 h 2730501"/>
              <a:gd name="connsiteX682" fmla="*/ 6063506 w 10778232"/>
              <a:gd name="connsiteY682" fmla="*/ 801629 h 2730501"/>
              <a:gd name="connsiteX683" fmla="*/ 6063125 w 10778232"/>
              <a:gd name="connsiteY683" fmla="*/ 801481 h 2730501"/>
              <a:gd name="connsiteX684" fmla="*/ 6014655 w 10778232"/>
              <a:gd name="connsiteY684" fmla="*/ 798043 h 2730501"/>
              <a:gd name="connsiteX685" fmla="*/ 7371475 w 10778232"/>
              <a:gd name="connsiteY685" fmla="*/ 794589 h 2730501"/>
              <a:gd name="connsiteX686" fmla="*/ 7367574 w 10778232"/>
              <a:gd name="connsiteY686" fmla="*/ 794795 h 2730501"/>
              <a:gd name="connsiteX687" fmla="*/ 7426514 w 10778232"/>
              <a:gd name="connsiteY687" fmla="*/ 877306 h 2730501"/>
              <a:gd name="connsiteX688" fmla="*/ 7439698 w 10778232"/>
              <a:gd name="connsiteY688" fmla="*/ 842067 h 2730501"/>
              <a:gd name="connsiteX689" fmla="*/ 7439703 w 10778232"/>
              <a:gd name="connsiteY689" fmla="*/ 841938 h 2730501"/>
              <a:gd name="connsiteX690" fmla="*/ 7431555 w 10778232"/>
              <a:gd name="connsiteY690" fmla="*/ 839084 h 2730501"/>
              <a:gd name="connsiteX691" fmla="*/ 7399855 w 10778232"/>
              <a:gd name="connsiteY691" fmla="*/ 819477 h 2730501"/>
              <a:gd name="connsiteX692" fmla="*/ 5075872 w 10778232"/>
              <a:gd name="connsiteY692" fmla="*/ 782573 h 2730501"/>
              <a:gd name="connsiteX693" fmla="*/ 4935499 w 10778232"/>
              <a:gd name="connsiteY693" fmla="*/ 822109 h 2730501"/>
              <a:gd name="connsiteX694" fmla="*/ 5065788 w 10778232"/>
              <a:gd name="connsiteY694" fmla="*/ 828984 h 2730501"/>
              <a:gd name="connsiteX695" fmla="*/ 5165057 w 10778232"/>
              <a:gd name="connsiteY695" fmla="*/ 839299 h 2730501"/>
              <a:gd name="connsiteX696" fmla="*/ 5118525 w 10778232"/>
              <a:gd name="connsiteY696" fmla="*/ 856489 h 2730501"/>
              <a:gd name="connsiteX697" fmla="*/ 5143342 w 10778232"/>
              <a:gd name="connsiteY697" fmla="*/ 870240 h 2730501"/>
              <a:gd name="connsiteX698" fmla="*/ 5149548 w 10778232"/>
              <a:gd name="connsiteY698" fmla="*/ 890867 h 2730501"/>
              <a:gd name="connsiteX699" fmla="*/ 5192978 w 10778232"/>
              <a:gd name="connsiteY699" fmla="*/ 856489 h 2730501"/>
              <a:gd name="connsiteX700" fmla="*/ 5208487 w 10778232"/>
              <a:gd name="connsiteY700" fmla="*/ 908057 h 2730501"/>
              <a:gd name="connsiteX701" fmla="*/ 5270530 w 10778232"/>
              <a:gd name="connsiteY701" fmla="*/ 873677 h 2730501"/>
              <a:gd name="connsiteX702" fmla="*/ 5286040 w 10778232"/>
              <a:gd name="connsiteY702" fmla="*/ 901182 h 2730501"/>
              <a:gd name="connsiteX703" fmla="*/ 5317062 w 10778232"/>
              <a:gd name="connsiteY703" fmla="*/ 897743 h 2730501"/>
              <a:gd name="connsiteX704" fmla="*/ 5317062 w 10778232"/>
              <a:gd name="connsiteY704" fmla="*/ 890867 h 2730501"/>
              <a:gd name="connsiteX705" fmla="*/ 5332573 w 10778232"/>
              <a:gd name="connsiteY705" fmla="*/ 873677 h 2730501"/>
              <a:gd name="connsiteX706" fmla="*/ 5344981 w 10778232"/>
              <a:gd name="connsiteY706" fmla="*/ 856489 h 2730501"/>
              <a:gd name="connsiteX707" fmla="*/ 5301551 w 10778232"/>
              <a:gd name="connsiteY707" fmla="*/ 822109 h 2730501"/>
              <a:gd name="connsiteX708" fmla="*/ 5310858 w 10778232"/>
              <a:gd name="connsiteY708" fmla="*/ 822109 h 2730501"/>
              <a:gd name="connsiteX709" fmla="*/ 5075872 w 10778232"/>
              <a:gd name="connsiteY709" fmla="*/ 782573 h 2730501"/>
              <a:gd name="connsiteX710" fmla="*/ 7421085 w 10778232"/>
              <a:gd name="connsiteY710" fmla="*/ 775887 h 2730501"/>
              <a:gd name="connsiteX711" fmla="*/ 7401697 w 10778232"/>
              <a:gd name="connsiteY711" fmla="*/ 784482 h 2730501"/>
              <a:gd name="connsiteX712" fmla="*/ 7400943 w 10778232"/>
              <a:gd name="connsiteY712" fmla="*/ 784880 h 2730501"/>
              <a:gd name="connsiteX713" fmla="*/ 7440307 w 10778232"/>
              <a:gd name="connsiteY713" fmla="*/ 777465 h 2730501"/>
              <a:gd name="connsiteX714" fmla="*/ 8142474 w 10778232"/>
              <a:gd name="connsiteY714" fmla="*/ 772601 h 2730501"/>
              <a:gd name="connsiteX715" fmla="*/ 8123719 w 10778232"/>
              <a:gd name="connsiteY715" fmla="*/ 782763 h 2730501"/>
              <a:gd name="connsiteX716" fmla="*/ 8123515 w 10778232"/>
              <a:gd name="connsiteY716" fmla="*/ 783276 h 2730501"/>
              <a:gd name="connsiteX717" fmla="*/ 8155516 w 10778232"/>
              <a:gd name="connsiteY717" fmla="*/ 773978 h 2730501"/>
              <a:gd name="connsiteX718" fmla="*/ 7725870 w 10778232"/>
              <a:gd name="connsiteY718" fmla="*/ 757647 h 2730501"/>
              <a:gd name="connsiteX719" fmla="*/ 7715013 w 10778232"/>
              <a:gd name="connsiteY719" fmla="*/ 773978 h 2730501"/>
              <a:gd name="connsiteX720" fmla="*/ 7699502 w 10778232"/>
              <a:gd name="connsiteY720" fmla="*/ 784292 h 2730501"/>
              <a:gd name="connsiteX721" fmla="*/ 7688239 w 10778232"/>
              <a:gd name="connsiteY721" fmla="*/ 787128 h 2730501"/>
              <a:gd name="connsiteX722" fmla="*/ 7688645 w 10778232"/>
              <a:gd name="connsiteY722" fmla="*/ 790497 h 2730501"/>
              <a:gd name="connsiteX723" fmla="*/ 7680890 w 10778232"/>
              <a:gd name="connsiteY723" fmla="*/ 815423 h 2730501"/>
              <a:gd name="connsiteX724" fmla="*/ 7680889 w 10778232"/>
              <a:gd name="connsiteY724" fmla="*/ 832024 h 2730501"/>
              <a:gd name="connsiteX725" fmla="*/ 7777056 w 10778232"/>
              <a:gd name="connsiteY725" fmla="*/ 804920 h 2730501"/>
              <a:gd name="connsiteX726" fmla="*/ 7752239 w 10778232"/>
              <a:gd name="connsiteY726" fmla="*/ 763664 h 2730501"/>
              <a:gd name="connsiteX727" fmla="*/ 7725870 w 10778232"/>
              <a:gd name="connsiteY727" fmla="*/ 757647 h 2730501"/>
              <a:gd name="connsiteX728" fmla="*/ 7655031 w 10778232"/>
              <a:gd name="connsiteY728" fmla="*/ 749449 h 2730501"/>
              <a:gd name="connsiteX729" fmla="*/ 7649092 w 10778232"/>
              <a:gd name="connsiteY729" fmla="*/ 759152 h 2730501"/>
              <a:gd name="connsiteX730" fmla="*/ 7632927 w 10778232"/>
              <a:gd name="connsiteY730" fmla="*/ 778040 h 2730501"/>
              <a:gd name="connsiteX731" fmla="*/ 7649092 w 10778232"/>
              <a:gd name="connsiteY731" fmla="*/ 786200 h 2730501"/>
              <a:gd name="connsiteX732" fmla="*/ 7658080 w 10778232"/>
              <a:gd name="connsiteY732" fmla="*/ 786401 h 2730501"/>
              <a:gd name="connsiteX733" fmla="*/ 7661501 w 10778232"/>
              <a:gd name="connsiteY733" fmla="*/ 778275 h 2730501"/>
              <a:gd name="connsiteX734" fmla="*/ 7675857 w 10778232"/>
              <a:gd name="connsiteY734" fmla="*/ 756304 h 2730501"/>
              <a:gd name="connsiteX735" fmla="*/ 7656073 w 10778232"/>
              <a:gd name="connsiteY735" fmla="*/ 760416 h 2730501"/>
              <a:gd name="connsiteX736" fmla="*/ 9585601 w 10778232"/>
              <a:gd name="connsiteY736" fmla="*/ 743226 h 2730501"/>
              <a:gd name="connsiteX737" fmla="*/ 9380860 w 10778232"/>
              <a:gd name="connsiteY737" fmla="*/ 911685 h 2730501"/>
              <a:gd name="connsiteX738" fmla="*/ 9250570 w 10778232"/>
              <a:gd name="connsiteY738" fmla="*/ 1080143 h 2730501"/>
              <a:gd name="connsiteX739" fmla="*/ 9318817 w 10778232"/>
              <a:gd name="connsiteY739" fmla="*/ 1049202 h 2730501"/>
              <a:gd name="connsiteX740" fmla="*/ 9369421 w 10778232"/>
              <a:gd name="connsiteY740" fmla="*/ 983451 h 2730501"/>
              <a:gd name="connsiteX741" fmla="*/ 9371376 w 10778232"/>
              <a:gd name="connsiteY741" fmla="*/ 980809 h 2730501"/>
              <a:gd name="connsiteX742" fmla="*/ 9366125 w 10778232"/>
              <a:gd name="connsiteY742" fmla="*/ 991617 h 2730501"/>
              <a:gd name="connsiteX743" fmla="*/ 9356043 w 10778232"/>
              <a:gd name="connsiteY743" fmla="*/ 1004509 h 2730501"/>
              <a:gd name="connsiteX744" fmla="*/ 9340532 w 10778232"/>
              <a:gd name="connsiteY744" fmla="*/ 1028574 h 2730501"/>
              <a:gd name="connsiteX745" fmla="*/ 9523559 w 10778232"/>
              <a:gd name="connsiteY745" fmla="*/ 894495 h 2730501"/>
              <a:gd name="connsiteX746" fmla="*/ 9418086 w 10778232"/>
              <a:gd name="connsiteY746" fmla="*/ 963253 h 2730501"/>
              <a:gd name="connsiteX747" fmla="*/ 9405677 w 10778232"/>
              <a:gd name="connsiteY747" fmla="*/ 935750 h 2730501"/>
              <a:gd name="connsiteX748" fmla="*/ 9387064 w 10778232"/>
              <a:gd name="connsiteY748" fmla="*/ 928875 h 2730501"/>
              <a:gd name="connsiteX749" fmla="*/ 9449107 w 10778232"/>
              <a:gd name="connsiteY749" fmla="*/ 891057 h 2730501"/>
              <a:gd name="connsiteX750" fmla="*/ 9514252 w 10778232"/>
              <a:gd name="connsiteY750" fmla="*/ 846364 h 2730501"/>
              <a:gd name="connsiteX751" fmla="*/ 9585601 w 10778232"/>
              <a:gd name="connsiteY751" fmla="*/ 743226 h 2730501"/>
              <a:gd name="connsiteX752" fmla="*/ 31022 w 10778232"/>
              <a:gd name="connsiteY752" fmla="*/ 743226 h 2730501"/>
              <a:gd name="connsiteX753" fmla="*/ 176822 w 10778232"/>
              <a:gd name="connsiteY753" fmla="*/ 860116 h 2730501"/>
              <a:gd name="connsiteX754" fmla="*/ 378461 w 10778232"/>
              <a:gd name="connsiteY754" fmla="*/ 997632 h 2730501"/>
              <a:gd name="connsiteX755" fmla="*/ 400176 w 10778232"/>
              <a:gd name="connsiteY755" fmla="*/ 1038888 h 2730501"/>
              <a:gd name="connsiteX756" fmla="*/ 393972 w 10778232"/>
              <a:gd name="connsiteY756" fmla="*/ 1080143 h 2730501"/>
              <a:gd name="connsiteX757" fmla="*/ 409482 w 10778232"/>
              <a:gd name="connsiteY757" fmla="*/ 1093894 h 2730501"/>
              <a:gd name="connsiteX758" fmla="*/ 393972 w 10778232"/>
              <a:gd name="connsiteY758" fmla="*/ 1087019 h 2730501"/>
              <a:gd name="connsiteX759" fmla="*/ 393972 w 10778232"/>
              <a:gd name="connsiteY759" fmla="*/ 1062953 h 2730501"/>
              <a:gd name="connsiteX760" fmla="*/ 294703 w 10778232"/>
              <a:gd name="connsiteY760" fmla="*/ 987319 h 2730501"/>
              <a:gd name="connsiteX761" fmla="*/ 183026 w 10778232"/>
              <a:gd name="connsiteY761" fmla="*/ 928875 h 2730501"/>
              <a:gd name="connsiteX762" fmla="*/ 198537 w 10778232"/>
              <a:gd name="connsiteY762" fmla="*/ 963253 h 2730501"/>
              <a:gd name="connsiteX763" fmla="*/ 183026 w 10778232"/>
              <a:gd name="connsiteY763" fmla="*/ 970129 h 2730501"/>
              <a:gd name="connsiteX764" fmla="*/ 167516 w 10778232"/>
              <a:gd name="connsiteY764" fmla="*/ 980443 h 2730501"/>
              <a:gd name="connsiteX765" fmla="*/ 161312 w 10778232"/>
              <a:gd name="connsiteY765" fmla="*/ 946063 h 2730501"/>
              <a:gd name="connsiteX766" fmla="*/ 183026 w 10778232"/>
              <a:gd name="connsiteY766" fmla="*/ 894495 h 2730501"/>
              <a:gd name="connsiteX767" fmla="*/ 58941 w 10778232"/>
              <a:gd name="connsiteY767" fmla="*/ 829175 h 2730501"/>
              <a:gd name="connsiteX768" fmla="*/ 65145 w 10778232"/>
              <a:gd name="connsiteY768" fmla="*/ 777606 h 2730501"/>
              <a:gd name="connsiteX769" fmla="*/ 49635 w 10778232"/>
              <a:gd name="connsiteY769" fmla="*/ 763854 h 2730501"/>
              <a:gd name="connsiteX770" fmla="*/ 31022 w 10778232"/>
              <a:gd name="connsiteY770" fmla="*/ 743226 h 2730501"/>
              <a:gd name="connsiteX771" fmla="*/ 1730993 w 10778232"/>
              <a:gd name="connsiteY771" fmla="*/ 726037 h 2730501"/>
              <a:gd name="connsiteX772" fmla="*/ 1805686 w 10778232"/>
              <a:gd name="connsiteY772" fmla="*/ 760040 h 2730501"/>
              <a:gd name="connsiteX773" fmla="*/ 1809619 w 10778232"/>
              <a:gd name="connsiteY773" fmla="*/ 761879 h 2730501"/>
              <a:gd name="connsiteX774" fmla="*/ 1777525 w 10778232"/>
              <a:gd name="connsiteY774" fmla="*/ 750962 h 2730501"/>
              <a:gd name="connsiteX775" fmla="*/ 1730993 w 10778232"/>
              <a:gd name="connsiteY775" fmla="*/ 726037 h 2730501"/>
              <a:gd name="connsiteX776" fmla="*/ 9691074 w 10778232"/>
              <a:gd name="connsiteY776" fmla="*/ 708847 h 2730501"/>
              <a:gd name="connsiteX777" fmla="*/ 9653848 w 10778232"/>
              <a:gd name="connsiteY777" fmla="*/ 726037 h 2730501"/>
              <a:gd name="connsiteX778" fmla="*/ 9613521 w 10778232"/>
              <a:gd name="connsiteY778" fmla="*/ 743226 h 2730501"/>
              <a:gd name="connsiteX779" fmla="*/ 9625929 w 10778232"/>
              <a:gd name="connsiteY779" fmla="*/ 791357 h 2730501"/>
              <a:gd name="connsiteX780" fmla="*/ 9648613 w 10778232"/>
              <a:gd name="connsiteY780" fmla="*/ 811985 h 2730501"/>
              <a:gd name="connsiteX781" fmla="*/ 9660052 w 10778232"/>
              <a:gd name="connsiteY781" fmla="*/ 811985 h 2730501"/>
              <a:gd name="connsiteX782" fmla="*/ 9629031 w 10778232"/>
              <a:gd name="connsiteY782" fmla="*/ 760416 h 2730501"/>
              <a:gd name="connsiteX783" fmla="*/ 9660052 w 10778232"/>
              <a:gd name="connsiteY783" fmla="*/ 753540 h 2730501"/>
              <a:gd name="connsiteX784" fmla="*/ 9691074 w 10778232"/>
              <a:gd name="connsiteY784" fmla="*/ 777606 h 2730501"/>
              <a:gd name="connsiteX785" fmla="*/ 9681767 w 10778232"/>
              <a:gd name="connsiteY785" fmla="*/ 739788 h 2730501"/>
              <a:gd name="connsiteX786" fmla="*/ 9691074 w 10778232"/>
              <a:gd name="connsiteY786" fmla="*/ 708847 h 2730501"/>
              <a:gd name="connsiteX787" fmla="*/ 7960082 w 10778232"/>
              <a:gd name="connsiteY787" fmla="*/ 688030 h 2730501"/>
              <a:gd name="connsiteX788" fmla="*/ 7891835 w 10778232"/>
              <a:gd name="connsiteY788" fmla="*/ 722409 h 2730501"/>
              <a:gd name="connsiteX789" fmla="*/ 7857711 w 10778232"/>
              <a:gd name="connsiteY789" fmla="*/ 734442 h 2730501"/>
              <a:gd name="connsiteX790" fmla="*/ 7834557 w 10778232"/>
              <a:gd name="connsiteY790" fmla="*/ 726277 h 2730501"/>
              <a:gd name="connsiteX791" fmla="*/ 7822829 w 10778232"/>
              <a:gd name="connsiteY791" fmla="*/ 730251 h 2730501"/>
              <a:gd name="connsiteX792" fmla="*/ 7821261 w 10778232"/>
              <a:gd name="connsiteY792" fmla="*/ 746474 h 2730501"/>
              <a:gd name="connsiteX793" fmla="*/ 7814281 w 10778232"/>
              <a:gd name="connsiteY793" fmla="*/ 749913 h 2730501"/>
              <a:gd name="connsiteX794" fmla="*/ 7792566 w 10778232"/>
              <a:gd name="connsiteY794" fmla="*/ 740458 h 2730501"/>
              <a:gd name="connsiteX795" fmla="*/ 7789139 w 10778232"/>
              <a:gd name="connsiteY795" fmla="*/ 740268 h 2730501"/>
              <a:gd name="connsiteX796" fmla="*/ 7778221 w 10778232"/>
              <a:gd name="connsiteY796" fmla="*/ 742078 h 2730501"/>
              <a:gd name="connsiteX797" fmla="*/ 7792203 w 10778232"/>
              <a:gd name="connsiteY797" fmla="*/ 771829 h 2730501"/>
              <a:gd name="connsiteX798" fmla="*/ 7818256 w 10778232"/>
              <a:gd name="connsiteY798" fmla="*/ 782573 h 2730501"/>
              <a:gd name="connsiteX799" fmla="*/ 7863916 w 10778232"/>
              <a:gd name="connsiteY799" fmla="*/ 767102 h 2730501"/>
              <a:gd name="connsiteX800" fmla="*/ 7960082 w 10778232"/>
              <a:gd name="connsiteY800" fmla="*/ 688030 h 2730501"/>
              <a:gd name="connsiteX801" fmla="*/ 1243957 w 10778232"/>
              <a:gd name="connsiteY801" fmla="*/ 688030 h 2730501"/>
              <a:gd name="connsiteX802" fmla="*/ 1293591 w 10778232"/>
              <a:gd name="connsiteY802" fmla="*/ 739599 h 2730501"/>
              <a:gd name="connsiteX803" fmla="*/ 1309927 w 10778232"/>
              <a:gd name="connsiteY803" fmla="*/ 744033 h 2730501"/>
              <a:gd name="connsiteX804" fmla="*/ 1290489 w 10778232"/>
              <a:gd name="connsiteY804" fmla="*/ 708847 h 2730501"/>
              <a:gd name="connsiteX805" fmla="*/ 1332367 w 10778232"/>
              <a:gd name="connsiteY805" fmla="*/ 744086 h 2730501"/>
              <a:gd name="connsiteX806" fmla="*/ 1337723 w 10778232"/>
              <a:gd name="connsiteY806" fmla="*/ 746893 h 2730501"/>
              <a:gd name="connsiteX807" fmla="*/ 1352532 w 10778232"/>
              <a:gd name="connsiteY807" fmla="*/ 739599 h 2730501"/>
              <a:gd name="connsiteX808" fmla="*/ 1302897 w 10778232"/>
              <a:gd name="connsiteY808" fmla="*/ 708658 h 2730501"/>
              <a:gd name="connsiteX809" fmla="*/ 1243957 w 10778232"/>
              <a:gd name="connsiteY809" fmla="*/ 688030 h 2730501"/>
              <a:gd name="connsiteX810" fmla="*/ 9570090 w 10778232"/>
              <a:gd name="connsiteY810" fmla="*/ 626337 h 2730501"/>
              <a:gd name="connsiteX811" fmla="*/ 9529763 w 10778232"/>
              <a:gd name="connsiteY811" fmla="*/ 674468 h 2730501"/>
              <a:gd name="connsiteX812" fmla="*/ 9492537 w 10778232"/>
              <a:gd name="connsiteY812" fmla="*/ 726037 h 2730501"/>
              <a:gd name="connsiteX813" fmla="*/ 9554580 w 10778232"/>
              <a:gd name="connsiteY813" fmla="*/ 681344 h 2730501"/>
              <a:gd name="connsiteX814" fmla="*/ 9570090 w 10778232"/>
              <a:gd name="connsiteY814" fmla="*/ 626337 h 2730501"/>
              <a:gd name="connsiteX815" fmla="*/ 34899 w 10778232"/>
              <a:gd name="connsiteY815" fmla="*/ 620965 h 2730501"/>
              <a:gd name="connsiteX816" fmla="*/ 130290 w 10778232"/>
              <a:gd name="connsiteY816" fmla="*/ 664154 h 2730501"/>
              <a:gd name="connsiteX817" fmla="*/ 176822 w 10778232"/>
              <a:gd name="connsiteY817" fmla="*/ 722599 h 2730501"/>
              <a:gd name="connsiteX818" fmla="*/ 226456 w 10778232"/>
              <a:gd name="connsiteY818" fmla="*/ 777606 h 2730501"/>
              <a:gd name="connsiteX819" fmla="*/ 210946 w 10778232"/>
              <a:gd name="connsiteY819" fmla="*/ 767292 h 2730501"/>
              <a:gd name="connsiteX820" fmla="*/ 152005 w 10778232"/>
              <a:gd name="connsiteY820" fmla="*/ 726037 h 2730501"/>
              <a:gd name="connsiteX821" fmla="*/ 241967 w 10778232"/>
              <a:gd name="connsiteY821" fmla="*/ 829175 h 2730501"/>
              <a:gd name="connsiteX822" fmla="*/ 0 w 10778232"/>
              <a:gd name="connsiteY822" fmla="*/ 626337 h 2730501"/>
              <a:gd name="connsiteX823" fmla="*/ 34899 w 10778232"/>
              <a:gd name="connsiteY823" fmla="*/ 620965 h 2730501"/>
              <a:gd name="connsiteX824" fmla="*/ 1081181 w 10778232"/>
              <a:gd name="connsiteY824" fmla="*/ 601667 h 2730501"/>
              <a:gd name="connsiteX825" fmla="*/ 1060931 w 10778232"/>
              <a:gd name="connsiteY825" fmla="*/ 609147 h 2730501"/>
              <a:gd name="connsiteX826" fmla="*/ 1049902 w 10778232"/>
              <a:gd name="connsiteY826" fmla="*/ 615580 h 2730501"/>
              <a:gd name="connsiteX827" fmla="*/ 1059380 w 10778232"/>
              <a:gd name="connsiteY827" fmla="*/ 629586 h 2730501"/>
              <a:gd name="connsiteX828" fmla="*/ 1076441 w 10778232"/>
              <a:gd name="connsiteY828" fmla="*/ 636461 h 2730501"/>
              <a:gd name="connsiteX829" fmla="*/ 1091177 w 10778232"/>
              <a:gd name="connsiteY829" fmla="*/ 620131 h 2730501"/>
              <a:gd name="connsiteX830" fmla="*/ 1330817 w 10778232"/>
              <a:gd name="connsiteY830" fmla="*/ 595206 h 2730501"/>
              <a:gd name="connsiteX831" fmla="*/ 1380451 w 10778232"/>
              <a:gd name="connsiteY831" fmla="*/ 622709 h 2730501"/>
              <a:gd name="connsiteX832" fmla="*/ 1365910 w 10778232"/>
              <a:gd name="connsiteY832" fmla="*/ 640114 h 2730501"/>
              <a:gd name="connsiteX833" fmla="*/ 1352532 w 10778232"/>
              <a:gd name="connsiteY833" fmla="*/ 639899 h 2730501"/>
              <a:gd name="connsiteX834" fmla="*/ 1306000 w 10778232"/>
              <a:gd name="connsiteY834" fmla="*/ 636461 h 2730501"/>
              <a:gd name="connsiteX835" fmla="*/ 1330817 w 10778232"/>
              <a:gd name="connsiteY835" fmla="*/ 595206 h 2730501"/>
              <a:gd name="connsiteX836" fmla="*/ 9535967 w 10778232"/>
              <a:gd name="connsiteY836" fmla="*/ 557579 h 2730501"/>
              <a:gd name="connsiteX837" fmla="*/ 9508048 w 10778232"/>
              <a:gd name="connsiteY837" fmla="*/ 574769 h 2730501"/>
              <a:gd name="connsiteX838" fmla="*/ 9523559 w 10778232"/>
              <a:gd name="connsiteY838" fmla="*/ 626337 h 2730501"/>
              <a:gd name="connsiteX839" fmla="*/ 9449107 w 10778232"/>
              <a:gd name="connsiteY839" fmla="*/ 677906 h 2730501"/>
              <a:gd name="connsiteX840" fmla="*/ 9585601 w 10778232"/>
              <a:gd name="connsiteY840" fmla="*/ 557579 h 2730501"/>
              <a:gd name="connsiteX841" fmla="*/ 9535967 w 10778232"/>
              <a:gd name="connsiteY841" fmla="*/ 557579 h 2730501"/>
              <a:gd name="connsiteX842" fmla="*/ 10646532 w 10778232"/>
              <a:gd name="connsiteY842" fmla="*/ 540389 h 2730501"/>
              <a:gd name="connsiteX843" fmla="*/ 10665144 w 10778232"/>
              <a:gd name="connsiteY843" fmla="*/ 581644 h 2730501"/>
              <a:gd name="connsiteX844" fmla="*/ 10677553 w 10778232"/>
              <a:gd name="connsiteY844" fmla="*/ 626337 h 2730501"/>
              <a:gd name="connsiteX845" fmla="*/ 10646532 w 10778232"/>
              <a:gd name="connsiteY845" fmla="*/ 643526 h 2730501"/>
              <a:gd name="connsiteX846" fmla="*/ 10587591 w 10778232"/>
              <a:gd name="connsiteY846" fmla="*/ 557579 h 2730501"/>
              <a:gd name="connsiteX847" fmla="*/ 10615510 w 10778232"/>
              <a:gd name="connsiteY847" fmla="*/ 550703 h 2730501"/>
              <a:gd name="connsiteX848" fmla="*/ 10646532 w 10778232"/>
              <a:gd name="connsiteY848" fmla="*/ 540389 h 2730501"/>
              <a:gd name="connsiteX849" fmla="*/ 9563700 w 10778232"/>
              <a:gd name="connsiteY849" fmla="*/ 517367 h 2730501"/>
              <a:gd name="connsiteX850" fmla="*/ 9545705 w 10778232"/>
              <a:gd name="connsiteY850" fmla="*/ 529058 h 2730501"/>
              <a:gd name="connsiteX851" fmla="*/ 9548376 w 10778232"/>
              <a:gd name="connsiteY851" fmla="*/ 536951 h 2730501"/>
              <a:gd name="connsiteX852" fmla="*/ 9554386 w 10778232"/>
              <a:gd name="connsiteY852" fmla="*/ 539960 h 2730501"/>
              <a:gd name="connsiteX853" fmla="*/ 9570090 w 10778232"/>
              <a:gd name="connsiteY853" fmla="*/ 523200 h 2730501"/>
              <a:gd name="connsiteX854" fmla="*/ 1064033 w 10778232"/>
              <a:gd name="connsiteY854" fmla="*/ 385493 h 2730501"/>
              <a:gd name="connsiteX855" fmla="*/ 1070237 w 10778232"/>
              <a:gd name="connsiteY855" fmla="*/ 433624 h 2730501"/>
              <a:gd name="connsiteX856" fmla="*/ 1001991 w 10778232"/>
              <a:gd name="connsiteY856" fmla="*/ 454252 h 2730501"/>
              <a:gd name="connsiteX857" fmla="*/ 1064033 w 10778232"/>
              <a:gd name="connsiteY857" fmla="*/ 485193 h 2730501"/>
              <a:gd name="connsiteX858" fmla="*/ 1021379 w 10778232"/>
              <a:gd name="connsiteY858" fmla="*/ 509903 h 2730501"/>
              <a:gd name="connsiteX859" fmla="*/ 995786 w 10778232"/>
              <a:gd name="connsiteY859" fmla="*/ 498945 h 2730501"/>
              <a:gd name="connsiteX860" fmla="*/ 896518 w 10778232"/>
              <a:gd name="connsiteY860" fmla="*/ 468003 h 2730501"/>
              <a:gd name="connsiteX861" fmla="*/ 912029 w 10778232"/>
              <a:gd name="connsiteY861" fmla="*/ 419872 h 2730501"/>
              <a:gd name="connsiteX862" fmla="*/ 952357 w 10778232"/>
              <a:gd name="connsiteY862" fmla="*/ 409558 h 2730501"/>
              <a:gd name="connsiteX863" fmla="*/ 1001991 w 10778232"/>
              <a:gd name="connsiteY863" fmla="*/ 402683 h 2730501"/>
              <a:gd name="connsiteX864" fmla="*/ 980275 w 10778232"/>
              <a:gd name="connsiteY864" fmla="*/ 426747 h 2730501"/>
              <a:gd name="connsiteX865" fmla="*/ 1008195 w 10778232"/>
              <a:gd name="connsiteY865" fmla="*/ 423311 h 2730501"/>
              <a:gd name="connsiteX866" fmla="*/ 1064033 w 10778232"/>
              <a:gd name="connsiteY866" fmla="*/ 385493 h 2730501"/>
              <a:gd name="connsiteX867" fmla="*/ 3184210 w 10778232"/>
              <a:gd name="connsiteY867" fmla="*/ 333240 h 2730501"/>
              <a:gd name="connsiteX868" fmla="*/ 3177448 w 10778232"/>
              <a:gd name="connsiteY868" fmla="*/ 368475 h 2730501"/>
              <a:gd name="connsiteX869" fmla="*/ 3235528 w 10778232"/>
              <a:gd name="connsiteY869" fmla="*/ 368303 h 2730501"/>
              <a:gd name="connsiteX870" fmla="*/ 561487 w 10778232"/>
              <a:gd name="connsiteY870" fmla="*/ 323799 h 2730501"/>
              <a:gd name="connsiteX871" fmla="*/ 676266 w 10778232"/>
              <a:gd name="connsiteY871" fmla="*/ 392558 h 2730501"/>
              <a:gd name="connsiteX872" fmla="*/ 803453 w 10778232"/>
              <a:gd name="connsiteY872" fmla="*/ 492258 h 2730501"/>
              <a:gd name="connsiteX873" fmla="*/ 793760 w 10778232"/>
              <a:gd name="connsiteY873" fmla="*/ 496125 h 2730501"/>
              <a:gd name="connsiteX874" fmla="*/ 741411 w 10778232"/>
              <a:gd name="connsiteY874" fmla="*/ 471630 h 2730501"/>
              <a:gd name="connsiteX875" fmla="*/ 682471 w 10778232"/>
              <a:gd name="connsiteY875" fmla="*/ 406310 h 2730501"/>
              <a:gd name="connsiteX876" fmla="*/ 617325 w 10778232"/>
              <a:gd name="connsiteY876" fmla="*/ 382245 h 2730501"/>
              <a:gd name="connsiteX877" fmla="*/ 561487 w 10778232"/>
              <a:gd name="connsiteY877" fmla="*/ 323799 h 2730501"/>
              <a:gd name="connsiteX878" fmla="*/ 648347 w 10778232"/>
              <a:gd name="connsiteY878" fmla="*/ 320362 h 2730501"/>
              <a:gd name="connsiteX879" fmla="*/ 672777 w 10778232"/>
              <a:gd name="connsiteY879" fmla="*/ 342278 h 2730501"/>
              <a:gd name="connsiteX880" fmla="*/ 666959 w 10778232"/>
              <a:gd name="connsiteY880" fmla="*/ 340989 h 2730501"/>
              <a:gd name="connsiteX881" fmla="*/ 648347 w 10778232"/>
              <a:gd name="connsiteY881" fmla="*/ 320362 h 2730501"/>
              <a:gd name="connsiteX882" fmla="*/ 647920 w 10778232"/>
              <a:gd name="connsiteY882" fmla="*/ 320065 h 2730501"/>
              <a:gd name="connsiteX883" fmla="*/ 648347 w 10778232"/>
              <a:gd name="connsiteY883" fmla="*/ 320362 h 2730501"/>
              <a:gd name="connsiteX884" fmla="*/ 648395 w 10778232"/>
              <a:gd name="connsiteY884" fmla="*/ 320791 h 2730501"/>
              <a:gd name="connsiteX885" fmla="*/ 3054022 w 10778232"/>
              <a:gd name="connsiteY885" fmla="*/ 275554 h 2730501"/>
              <a:gd name="connsiteX886" fmla="*/ 3030787 w 10778232"/>
              <a:gd name="connsiteY886" fmla="*/ 296297 h 2730501"/>
              <a:gd name="connsiteX887" fmla="*/ 2978051 w 10778232"/>
              <a:gd name="connsiteY887" fmla="*/ 340989 h 2730501"/>
              <a:gd name="connsiteX888" fmla="*/ 2985501 w 10778232"/>
              <a:gd name="connsiteY888" fmla="*/ 351400 h 2730501"/>
              <a:gd name="connsiteX889" fmla="*/ 3038811 w 10778232"/>
              <a:gd name="connsiteY889" fmla="*/ 360233 h 2730501"/>
              <a:gd name="connsiteX890" fmla="*/ 3048625 w 10778232"/>
              <a:gd name="connsiteY890" fmla="*/ 352164 h 2730501"/>
              <a:gd name="connsiteX891" fmla="*/ 3052503 w 10778232"/>
              <a:gd name="connsiteY891" fmla="*/ 306610 h 2730501"/>
              <a:gd name="connsiteX892" fmla="*/ 3061033 w 10778232"/>
              <a:gd name="connsiteY892" fmla="*/ 322940 h 2730501"/>
              <a:gd name="connsiteX893" fmla="*/ 3067012 w 10778232"/>
              <a:gd name="connsiteY893" fmla="*/ 364905 h 2730501"/>
              <a:gd name="connsiteX894" fmla="*/ 3071827 w 10778232"/>
              <a:gd name="connsiteY894" fmla="*/ 365703 h 2730501"/>
              <a:gd name="connsiteX895" fmla="*/ 3097483 w 10778232"/>
              <a:gd name="connsiteY895" fmla="*/ 323800 h 2730501"/>
              <a:gd name="connsiteX896" fmla="*/ 3106750 w 10778232"/>
              <a:gd name="connsiteY896" fmla="*/ 295359 h 2730501"/>
              <a:gd name="connsiteX897" fmla="*/ 2946081 w 10778232"/>
              <a:gd name="connsiteY897" fmla="*/ 250286 h 2730501"/>
              <a:gd name="connsiteX898" fmla="*/ 2947030 w 10778232"/>
              <a:gd name="connsiteY898" fmla="*/ 289420 h 2730501"/>
              <a:gd name="connsiteX899" fmla="*/ 2975724 w 10778232"/>
              <a:gd name="connsiteY899" fmla="*/ 284264 h 2730501"/>
              <a:gd name="connsiteX900" fmla="*/ 3004781 w 10778232"/>
              <a:gd name="connsiteY900" fmla="*/ 262796 h 2730501"/>
              <a:gd name="connsiteX901" fmla="*/ 986480 w 10778232"/>
              <a:gd name="connsiteY901" fmla="*/ 220663 h 2730501"/>
              <a:gd name="connsiteX902" fmla="*/ 1104361 w 10778232"/>
              <a:gd name="connsiteY902" fmla="*/ 272231 h 2730501"/>
              <a:gd name="connsiteX903" fmla="*/ 1167179 w 10778232"/>
              <a:gd name="connsiteY903" fmla="*/ 328956 h 2730501"/>
              <a:gd name="connsiteX904" fmla="*/ 1181074 w 10778232"/>
              <a:gd name="connsiteY904" fmla="*/ 354024 h 2730501"/>
              <a:gd name="connsiteX905" fmla="*/ 1189476 w 10778232"/>
              <a:gd name="connsiteY905" fmla="*/ 353262 h 2730501"/>
              <a:gd name="connsiteX906" fmla="*/ 1216038 w 10778232"/>
              <a:gd name="connsiteY906" fmla="*/ 333924 h 2730501"/>
              <a:gd name="connsiteX907" fmla="*/ 1337021 w 10778232"/>
              <a:gd name="connsiteY907" fmla="*/ 454252 h 2730501"/>
              <a:gd name="connsiteX908" fmla="*/ 1358736 w 10778232"/>
              <a:gd name="connsiteY908" fmla="*/ 375180 h 2730501"/>
              <a:gd name="connsiteX909" fmla="*/ 1395961 w 10778232"/>
              <a:gd name="connsiteY909" fmla="*/ 302983 h 2730501"/>
              <a:gd name="connsiteX910" fmla="*/ 1389757 w 10778232"/>
              <a:gd name="connsiteY910" fmla="*/ 347676 h 2730501"/>
              <a:gd name="connsiteX911" fmla="*/ 1411473 w 10778232"/>
              <a:gd name="connsiteY911" fmla="*/ 333924 h 2730501"/>
              <a:gd name="connsiteX912" fmla="*/ 1408371 w 10778232"/>
              <a:gd name="connsiteY912" fmla="*/ 378617 h 2730501"/>
              <a:gd name="connsiteX913" fmla="*/ 1364941 w 10778232"/>
              <a:gd name="connsiteY913" fmla="*/ 419872 h 2730501"/>
              <a:gd name="connsiteX914" fmla="*/ 1414575 w 10778232"/>
              <a:gd name="connsiteY914" fmla="*/ 485193 h 2730501"/>
              <a:gd name="connsiteX915" fmla="*/ 1489026 w 10778232"/>
              <a:gd name="connsiteY915" fmla="*/ 519571 h 2730501"/>
              <a:gd name="connsiteX916" fmla="*/ 1485148 w 10778232"/>
              <a:gd name="connsiteY916" fmla="*/ 531605 h 2730501"/>
              <a:gd name="connsiteX917" fmla="*/ 1467311 w 10778232"/>
              <a:gd name="connsiteY917" fmla="*/ 526448 h 2730501"/>
              <a:gd name="connsiteX918" fmla="*/ 1442494 w 10778232"/>
              <a:gd name="connsiteY918" fmla="*/ 512696 h 2730501"/>
              <a:gd name="connsiteX919" fmla="*/ 1411473 w 10778232"/>
              <a:gd name="connsiteY919" fmla="*/ 495506 h 2730501"/>
              <a:gd name="connsiteX920" fmla="*/ 1406288 w 10778232"/>
              <a:gd name="connsiteY920" fmla="*/ 493435 h 2730501"/>
              <a:gd name="connsiteX921" fmla="*/ 1423881 w 10778232"/>
              <a:gd name="connsiteY921" fmla="*/ 513744 h 2730501"/>
              <a:gd name="connsiteX922" fmla="*/ 1442494 w 10778232"/>
              <a:gd name="connsiteY922" fmla="*/ 523200 h 2730501"/>
              <a:gd name="connsiteX923" fmla="*/ 1424656 w 10778232"/>
              <a:gd name="connsiteY923" fmla="*/ 537811 h 2730501"/>
              <a:gd name="connsiteX924" fmla="*/ 1395961 w 10778232"/>
              <a:gd name="connsiteY924" fmla="*/ 519761 h 2730501"/>
              <a:gd name="connsiteX925" fmla="*/ 1352532 w 10778232"/>
              <a:gd name="connsiteY925" fmla="*/ 509448 h 2730501"/>
              <a:gd name="connsiteX926" fmla="*/ 1333919 w 10778232"/>
              <a:gd name="connsiteY926" fmla="*/ 497414 h 2730501"/>
              <a:gd name="connsiteX927" fmla="*/ 1339341 w 10778232"/>
              <a:gd name="connsiteY927" fmla="*/ 483893 h 2730501"/>
              <a:gd name="connsiteX928" fmla="*/ 1328297 w 10778232"/>
              <a:gd name="connsiteY928" fmla="*/ 492282 h 2730501"/>
              <a:gd name="connsiteX929" fmla="*/ 1321511 w 10778232"/>
              <a:gd name="connsiteY929" fmla="*/ 519571 h 2730501"/>
              <a:gd name="connsiteX930" fmla="*/ 1312204 w 10778232"/>
              <a:gd name="connsiteY930" fmla="*/ 509258 h 2730501"/>
              <a:gd name="connsiteX931" fmla="*/ 1321511 w 10778232"/>
              <a:gd name="connsiteY931" fmla="*/ 502383 h 2730501"/>
              <a:gd name="connsiteX932" fmla="*/ 1144689 w 10778232"/>
              <a:gd name="connsiteY932" fmla="*/ 368303 h 2730501"/>
              <a:gd name="connsiteX933" fmla="*/ 924437 w 10778232"/>
              <a:gd name="connsiteY933" fmla="*/ 251414 h 2730501"/>
              <a:gd name="connsiteX934" fmla="*/ 1070237 w 10778232"/>
              <a:gd name="connsiteY934" fmla="*/ 313296 h 2730501"/>
              <a:gd name="connsiteX935" fmla="*/ 1083638 w 10778232"/>
              <a:gd name="connsiteY935" fmla="*/ 321872 h 2730501"/>
              <a:gd name="connsiteX936" fmla="*/ 1040573 w 10778232"/>
              <a:gd name="connsiteY936" fmla="*/ 282760 h 2730501"/>
              <a:gd name="connsiteX937" fmla="*/ 986480 w 10778232"/>
              <a:gd name="connsiteY937" fmla="*/ 220663 h 2730501"/>
              <a:gd name="connsiteX938" fmla="*/ 1259467 w 10778232"/>
              <a:gd name="connsiteY938" fmla="*/ 217034 h 2730501"/>
              <a:gd name="connsiteX939" fmla="*/ 1312204 w 10778232"/>
              <a:gd name="connsiteY939" fmla="*/ 261728 h 2730501"/>
              <a:gd name="connsiteX940" fmla="*/ 1337021 w 10778232"/>
              <a:gd name="connsiteY940" fmla="*/ 333924 h 2730501"/>
              <a:gd name="connsiteX941" fmla="*/ 1228447 w 10778232"/>
              <a:gd name="connsiteY941" fmla="*/ 285793 h 2730501"/>
              <a:gd name="connsiteX942" fmla="*/ 1250161 w 10778232"/>
              <a:gd name="connsiteY942" fmla="*/ 278918 h 2730501"/>
              <a:gd name="connsiteX943" fmla="*/ 1262570 w 10778232"/>
              <a:gd name="connsiteY943" fmla="*/ 275480 h 2730501"/>
              <a:gd name="connsiteX944" fmla="*/ 1259467 w 10778232"/>
              <a:gd name="connsiteY944" fmla="*/ 217034 h 2730501"/>
              <a:gd name="connsiteX945" fmla="*/ 6970501 w 10778232"/>
              <a:gd name="connsiteY945" fmla="*/ 182656 h 2730501"/>
              <a:gd name="connsiteX946" fmla="*/ 6843312 w 10778232"/>
              <a:gd name="connsiteY946" fmla="*/ 227349 h 2730501"/>
              <a:gd name="connsiteX947" fmla="*/ 6713023 w 10778232"/>
              <a:gd name="connsiteY947" fmla="*/ 285793 h 2730501"/>
              <a:gd name="connsiteX948" fmla="*/ 7079075 w 10778232"/>
              <a:gd name="connsiteY948" fmla="*/ 199845 h 2730501"/>
              <a:gd name="connsiteX949" fmla="*/ 6995317 w 10778232"/>
              <a:gd name="connsiteY949" fmla="*/ 199845 h 2730501"/>
              <a:gd name="connsiteX950" fmla="*/ 6964296 w 10778232"/>
              <a:gd name="connsiteY950" fmla="*/ 210159 h 2730501"/>
              <a:gd name="connsiteX951" fmla="*/ 6970501 w 10778232"/>
              <a:gd name="connsiteY951" fmla="*/ 182656 h 2730501"/>
              <a:gd name="connsiteX952" fmla="*/ 1090790 w 10778232"/>
              <a:gd name="connsiteY952" fmla="*/ 164177 h 2730501"/>
              <a:gd name="connsiteX953" fmla="*/ 1091953 w 10778232"/>
              <a:gd name="connsiteY953" fmla="*/ 165466 h 2730501"/>
              <a:gd name="connsiteX954" fmla="*/ 1129178 w 10778232"/>
              <a:gd name="connsiteY954" fmla="*/ 203283 h 2730501"/>
              <a:gd name="connsiteX955" fmla="*/ 1122974 w 10778232"/>
              <a:gd name="connsiteY955" fmla="*/ 251414 h 2730501"/>
              <a:gd name="connsiteX956" fmla="*/ 1109401 w 10778232"/>
              <a:gd name="connsiteY956" fmla="*/ 253777 h 2730501"/>
              <a:gd name="connsiteX957" fmla="*/ 1091953 w 10778232"/>
              <a:gd name="connsiteY957" fmla="*/ 227349 h 2730501"/>
              <a:gd name="connsiteX958" fmla="*/ 1090790 w 10778232"/>
              <a:gd name="connsiteY958" fmla="*/ 164177 h 2730501"/>
              <a:gd name="connsiteX959" fmla="*/ 4438382 w 10778232"/>
              <a:gd name="connsiteY959" fmla="*/ 162887 h 2730501"/>
              <a:gd name="connsiteX960" fmla="*/ 4488792 w 10778232"/>
              <a:gd name="connsiteY960" fmla="*/ 165466 h 2730501"/>
              <a:gd name="connsiteX961" fmla="*/ 4572549 w 10778232"/>
              <a:gd name="connsiteY961" fmla="*/ 217034 h 2730501"/>
              <a:gd name="connsiteX962" fmla="*/ 4405034 w 10778232"/>
              <a:gd name="connsiteY962" fmla="*/ 182656 h 2730501"/>
              <a:gd name="connsiteX963" fmla="*/ 4438382 w 10778232"/>
              <a:gd name="connsiteY963" fmla="*/ 162887 h 2730501"/>
              <a:gd name="connsiteX964" fmla="*/ 3131806 w 10778232"/>
              <a:gd name="connsiteY964" fmla="*/ 121379 h 2730501"/>
              <a:gd name="connsiteX965" fmla="*/ 3130056 w 10778232"/>
              <a:gd name="connsiteY965" fmla="*/ 134525 h 2730501"/>
              <a:gd name="connsiteX966" fmla="*/ 3167275 w 10778232"/>
              <a:gd name="connsiteY966" fmla="*/ 148476 h 2730501"/>
              <a:gd name="connsiteX967" fmla="*/ 3173486 w 10778232"/>
              <a:gd name="connsiteY967" fmla="*/ 138152 h 2730501"/>
              <a:gd name="connsiteX968" fmla="*/ 3162628 w 10778232"/>
              <a:gd name="connsiteY968" fmla="*/ 128697 h 2730501"/>
              <a:gd name="connsiteX969" fmla="*/ 4101801 w 10778232"/>
              <a:gd name="connsiteY969" fmla="*/ 114757 h 2730501"/>
              <a:gd name="connsiteX970" fmla="*/ 4101025 w 10778232"/>
              <a:gd name="connsiteY970" fmla="*/ 117335 h 2730501"/>
              <a:gd name="connsiteX971" fmla="*/ 4099865 w 10778232"/>
              <a:gd name="connsiteY971" fmla="*/ 115472 h 2730501"/>
              <a:gd name="connsiteX972" fmla="*/ 520893 w 10778232"/>
              <a:gd name="connsiteY972" fmla="*/ 106620 h 2730501"/>
              <a:gd name="connsiteX973" fmla="*/ 536670 w 10778232"/>
              <a:gd name="connsiteY973" fmla="*/ 141591 h 2730501"/>
              <a:gd name="connsiteX974" fmla="*/ 552957 w 10778232"/>
              <a:gd name="connsiteY974" fmla="*/ 175969 h 2730501"/>
              <a:gd name="connsiteX975" fmla="*/ 573401 w 10778232"/>
              <a:gd name="connsiteY975" fmla="*/ 187663 h 2730501"/>
              <a:gd name="connsiteX976" fmla="*/ 563039 w 10778232"/>
              <a:gd name="connsiteY976" fmla="*/ 152573 h 2730501"/>
              <a:gd name="connsiteX977" fmla="*/ 3134825 w 10778232"/>
              <a:gd name="connsiteY977" fmla="*/ 106263 h 2730501"/>
              <a:gd name="connsiteX978" fmla="*/ 3133546 w 10778232"/>
              <a:gd name="connsiteY978" fmla="*/ 108310 h 2730501"/>
              <a:gd name="connsiteX979" fmla="*/ 3133118 w 10778232"/>
              <a:gd name="connsiteY979" fmla="*/ 111524 h 2730501"/>
              <a:gd name="connsiteX980" fmla="*/ 3221896 w 10778232"/>
              <a:gd name="connsiteY980" fmla="*/ 96612 h 2730501"/>
              <a:gd name="connsiteX981" fmla="*/ 3212456 w 10778232"/>
              <a:gd name="connsiteY981" fmla="*/ 186068 h 2730501"/>
              <a:gd name="connsiteX982" fmla="*/ 3207124 w 10778232"/>
              <a:gd name="connsiteY982" fmla="*/ 213851 h 2730501"/>
              <a:gd name="connsiteX983" fmla="*/ 3271442 w 10778232"/>
              <a:gd name="connsiteY983" fmla="*/ 232787 h 2730501"/>
              <a:gd name="connsiteX984" fmla="*/ 3372022 w 10778232"/>
              <a:gd name="connsiteY984" fmla="*/ 268603 h 2730501"/>
              <a:gd name="connsiteX985" fmla="*/ 3313082 w 10778232"/>
              <a:gd name="connsiteY985" fmla="*/ 206721 h 2730501"/>
              <a:gd name="connsiteX986" fmla="*/ 3235528 w 10778232"/>
              <a:gd name="connsiteY986" fmla="*/ 165466 h 2730501"/>
              <a:gd name="connsiteX987" fmla="*/ 3266550 w 10778232"/>
              <a:gd name="connsiteY987" fmla="*/ 151714 h 2730501"/>
              <a:gd name="connsiteX988" fmla="*/ 3278958 w 10778232"/>
              <a:gd name="connsiteY988" fmla="*/ 117335 h 2730501"/>
              <a:gd name="connsiteX989" fmla="*/ 3233589 w 10778232"/>
              <a:gd name="connsiteY989" fmla="*/ 99930 h 2730501"/>
              <a:gd name="connsiteX990" fmla="*/ 859292 w 10778232"/>
              <a:gd name="connsiteY990" fmla="*/ 90021 h 2730501"/>
              <a:gd name="connsiteX991" fmla="*/ 887211 w 10778232"/>
              <a:gd name="connsiteY991" fmla="*/ 100335 h 2730501"/>
              <a:gd name="connsiteX992" fmla="*/ 924437 w 10778232"/>
              <a:gd name="connsiteY992" fmla="*/ 155342 h 2730501"/>
              <a:gd name="connsiteX993" fmla="*/ 1033012 w 10778232"/>
              <a:gd name="connsiteY993" fmla="*/ 189721 h 2730501"/>
              <a:gd name="connsiteX994" fmla="*/ 1008195 w 10778232"/>
              <a:gd name="connsiteY994" fmla="*/ 182845 h 2730501"/>
              <a:gd name="connsiteX995" fmla="*/ 970969 w 10778232"/>
              <a:gd name="connsiteY995" fmla="*/ 220663 h 2730501"/>
              <a:gd name="connsiteX996" fmla="*/ 865497 w 10778232"/>
              <a:gd name="connsiteY996" fmla="*/ 103773 h 2730501"/>
              <a:gd name="connsiteX997" fmla="*/ 859292 w 10778232"/>
              <a:gd name="connsiteY997" fmla="*/ 90021 h 2730501"/>
              <a:gd name="connsiteX998" fmla="*/ 3161465 w 10778232"/>
              <a:gd name="connsiteY998" fmla="*/ 84245 h 2730501"/>
              <a:gd name="connsiteX999" fmla="*/ 3144016 w 10778232"/>
              <a:gd name="connsiteY999" fmla="*/ 91550 h 2730501"/>
              <a:gd name="connsiteX1000" fmla="*/ 3139757 w 10778232"/>
              <a:gd name="connsiteY1000" fmla="*/ 98367 h 2730501"/>
              <a:gd name="connsiteX1001" fmla="*/ 3145566 w 10778232"/>
              <a:gd name="connsiteY1001" fmla="*/ 92600 h 2730501"/>
              <a:gd name="connsiteX1002" fmla="*/ 3173486 w 10778232"/>
              <a:gd name="connsiteY1002" fmla="*/ 103773 h 2730501"/>
              <a:gd name="connsiteX1003" fmla="*/ 3172814 w 10778232"/>
              <a:gd name="connsiteY1003" fmla="*/ 85243 h 2730501"/>
              <a:gd name="connsiteX1004" fmla="*/ 2565467 w 10778232"/>
              <a:gd name="connsiteY1004" fmla="*/ 82956 h 2730501"/>
              <a:gd name="connsiteX1005" fmla="*/ 2484036 w 10778232"/>
              <a:gd name="connsiteY1005" fmla="*/ 97567 h 2730501"/>
              <a:gd name="connsiteX1006" fmla="*/ 2458588 w 10778232"/>
              <a:gd name="connsiteY1006" fmla="*/ 121345 h 2730501"/>
              <a:gd name="connsiteX1007" fmla="*/ 2497996 w 10778232"/>
              <a:gd name="connsiteY1007" fmla="*/ 129557 h 2730501"/>
              <a:gd name="connsiteX1008" fmla="*/ 2596489 w 10778232"/>
              <a:gd name="connsiteY1008" fmla="*/ 138152 h 2730501"/>
              <a:gd name="connsiteX1009" fmla="*/ 2599106 w 10778232"/>
              <a:gd name="connsiteY1009" fmla="*/ 131010 h 2730501"/>
              <a:gd name="connsiteX1010" fmla="*/ 2577875 w 10778232"/>
              <a:gd name="connsiteY1010" fmla="*/ 127649 h 2730501"/>
              <a:gd name="connsiteX1011" fmla="*/ 2565467 w 10778232"/>
              <a:gd name="connsiteY1011" fmla="*/ 82956 h 2730501"/>
              <a:gd name="connsiteX1012" fmla="*/ 2370033 w 10778232"/>
              <a:gd name="connsiteY1012" fmla="*/ 82956 h 2730501"/>
              <a:gd name="connsiteX1013" fmla="*/ 2350013 w 10778232"/>
              <a:gd name="connsiteY1013" fmla="*/ 96551 h 2730501"/>
              <a:gd name="connsiteX1014" fmla="*/ 2407258 w 10778232"/>
              <a:gd name="connsiteY1014" fmla="*/ 110649 h 2730501"/>
              <a:gd name="connsiteX1015" fmla="*/ 2424055 w 10778232"/>
              <a:gd name="connsiteY1015" fmla="*/ 114148 h 2730501"/>
              <a:gd name="connsiteX1016" fmla="*/ 2421218 w 10778232"/>
              <a:gd name="connsiteY1016" fmla="*/ 111319 h 2730501"/>
              <a:gd name="connsiteX1017" fmla="*/ 2370033 w 10778232"/>
              <a:gd name="connsiteY1017" fmla="*/ 82956 h 2730501"/>
              <a:gd name="connsiteX1018" fmla="*/ 530465 w 10778232"/>
              <a:gd name="connsiteY1018" fmla="*/ 82956 h 2730501"/>
              <a:gd name="connsiteX1019" fmla="*/ 666959 w 10778232"/>
              <a:gd name="connsiteY1019" fmla="*/ 182656 h 2730501"/>
              <a:gd name="connsiteX1020" fmla="*/ 657653 w 10778232"/>
              <a:gd name="connsiteY1020" fmla="*/ 192969 h 2730501"/>
              <a:gd name="connsiteX1021" fmla="*/ 651449 w 10778232"/>
              <a:gd name="connsiteY1021" fmla="*/ 182656 h 2730501"/>
              <a:gd name="connsiteX1022" fmla="*/ 611121 w 10778232"/>
              <a:gd name="connsiteY1022" fmla="*/ 189531 h 2730501"/>
              <a:gd name="connsiteX1023" fmla="*/ 584947 w 10778232"/>
              <a:gd name="connsiteY1023" fmla="*/ 200489 h 2730501"/>
              <a:gd name="connsiteX1024" fmla="*/ 576998 w 10778232"/>
              <a:gd name="connsiteY1024" fmla="*/ 199845 h 2730501"/>
              <a:gd name="connsiteX1025" fmla="*/ 574629 w 10778232"/>
              <a:gd name="connsiteY1025" fmla="*/ 191821 h 2730501"/>
              <a:gd name="connsiteX1026" fmla="*/ 569243 w 10778232"/>
              <a:gd name="connsiteY1026" fmla="*/ 196597 h 2730501"/>
              <a:gd name="connsiteX1027" fmla="*/ 545977 w 10778232"/>
              <a:gd name="connsiteY1027" fmla="*/ 203473 h 2730501"/>
              <a:gd name="connsiteX1028" fmla="*/ 555283 w 10778232"/>
              <a:gd name="connsiteY1028" fmla="*/ 220663 h 2730501"/>
              <a:gd name="connsiteX1029" fmla="*/ 561487 w 10778232"/>
              <a:gd name="connsiteY1029" fmla="*/ 237852 h 2730501"/>
              <a:gd name="connsiteX1030" fmla="*/ 608019 w 10778232"/>
              <a:gd name="connsiteY1030" fmla="*/ 251604 h 2730501"/>
              <a:gd name="connsiteX1031" fmla="*/ 646990 w 10778232"/>
              <a:gd name="connsiteY1031" fmla="*/ 318642 h 2730501"/>
              <a:gd name="connsiteX1032" fmla="*/ 647920 w 10778232"/>
              <a:gd name="connsiteY1032" fmla="*/ 320065 h 2730501"/>
              <a:gd name="connsiteX1033" fmla="*/ 623869 w 10778232"/>
              <a:gd name="connsiteY1033" fmla="*/ 303333 h 2730501"/>
              <a:gd name="connsiteX1034" fmla="*/ 514955 w 10778232"/>
              <a:gd name="connsiteY1034" fmla="*/ 289420 h 2730501"/>
              <a:gd name="connsiteX1035" fmla="*/ 567691 w 10778232"/>
              <a:gd name="connsiteY1035" fmla="*/ 354741 h 2730501"/>
              <a:gd name="connsiteX1036" fmla="*/ 561487 w 10778232"/>
              <a:gd name="connsiteY1036" fmla="*/ 406310 h 2730501"/>
              <a:gd name="connsiteX1037" fmla="*/ 666959 w 10778232"/>
              <a:gd name="connsiteY1037" fmla="*/ 492258 h 2730501"/>
              <a:gd name="connsiteX1038" fmla="*/ 744513 w 10778232"/>
              <a:gd name="connsiteY1038" fmla="*/ 523200 h 2730501"/>
              <a:gd name="connsiteX1039" fmla="*/ 787943 w 10778232"/>
              <a:gd name="connsiteY1039" fmla="*/ 609147 h 2730501"/>
              <a:gd name="connsiteX1040" fmla="*/ 896518 w 10778232"/>
              <a:gd name="connsiteY1040" fmla="*/ 626337 h 2730501"/>
              <a:gd name="connsiteX1041" fmla="*/ 849986 w 10778232"/>
              <a:gd name="connsiteY1041" fmla="*/ 660716 h 2730501"/>
              <a:gd name="connsiteX1042" fmla="*/ 970969 w 10778232"/>
              <a:gd name="connsiteY1042" fmla="*/ 760416 h 2730501"/>
              <a:gd name="connsiteX1043" fmla="*/ 1026807 w 10778232"/>
              <a:gd name="connsiteY1043" fmla="*/ 842926 h 2730501"/>
              <a:gd name="connsiteX1044" fmla="*/ 1095055 w 10778232"/>
              <a:gd name="connsiteY1044" fmla="*/ 880744 h 2730501"/>
              <a:gd name="connsiteX1045" fmla="*/ 1091953 w 10778232"/>
              <a:gd name="connsiteY1045" fmla="*/ 911685 h 2730501"/>
              <a:gd name="connsiteX1046" fmla="*/ 1411473 w 10778232"/>
              <a:gd name="connsiteY1046" fmla="*/ 1080143 h 2730501"/>
              <a:gd name="connsiteX1047" fmla="*/ 1371145 w 10778232"/>
              <a:gd name="connsiteY1047" fmla="*/ 1076705 h 2730501"/>
              <a:gd name="connsiteX1048" fmla="*/ 1321511 w 10778232"/>
              <a:gd name="connsiteY1048" fmla="*/ 1097332 h 2730501"/>
              <a:gd name="connsiteX1049" fmla="*/ 1299795 w 10778232"/>
              <a:gd name="connsiteY1049" fmla="*/ 1038888 h 2730501"/>
              <a:gd name="connsiteX1050" fmla="*/ 1259467 w 10778232"/>
              <a:gd name="connsiteY1050" fmla="*/ 1028574 h 2730501"/>
              <a:gd name="connsiteX1051" fmla="*/ 865497 w 10778232"/>
              <a:gd name="connsiteY1051" fmla="*/ 794795 h 2730501"/>
              <a:gd name="connsiteX1052" fmla="*/ 815863 w 10778232"/>
              <a:gd name="connsiteY1052" fmla="*/ 808547 h 2730501"/>
              <a:gd name="connsiteX1053" fmla="*/ 729003 w 10778232"/>
              <a:gd name="connsiteY1053" fmla="*/ 760416 h 2730501"/>
              <a:gd name="connsiteX1054" fmla="*/ 750717 w 10778232"/>
              <a:gd name="connsiteY1054" fmla="*/ 753540 h 2730501"/>
              <a:gd name="connsiteX1055" fmla="*/ 772433 w 10778232"/>
              <a:gd name="connsiteY1055" fmla="*/ 726037 h 2730501"/>
              <a:gd name="connsiteX1056" fmla="*/ 716594 w 10778232"/>
              <a:gd name="connsiteY1056" fmla="*/ 677906 h 2730501"/>
              <a:gd name="connsiteX1057" fmla="*/ 654551 w 10778232"/>
              <a:gd name="connsiteY1057" fmla="*/ 626337 h 2730501"/>
              <a:gd name="connsiteX1058" fmla="*/ 514955 w 10778232"/>
              <a:gd name="connsiteY1058" fmla="*/ 591957 h 2730501"/>
              <a:gd name="connsiteX1059" fmla="*/ 527363 w 10778232"/>
              <a:gd name="connsiteY1059" fmla="*/ 629775 h 2730501"/>
              <a:gd name="connsiteX1060" fmla="*/ 545977 w 10778232"/>
              <a:gd name="connsiteY1060" fmla="*/ 660716 h 2730501"/>
              <a:gd name="connsiteX1061" fmla="*/ 558385 w 10778232"/>
              <a:gd name="connsiteY1061" fmla="*/ 636651 h 2730501"/>
              <a:gd name="connsiteX1062" fmla="*/ 592509 w 10778232"/>
              <a:gd name="connsiteY1062" fmla="*/ 626337 h 2730501"/>
              <a:gd name="connsiteX1063" fmla="*/ 604917 w 10778232"/>
              <a:gd name="connsiteY1063" fmla="*/ 657278 h 2730501"/>
              <a:gd name="connsiteX1064" fmla="*/ 576998 w 10778232"/>
              <a:gd name="connsiteY1064" fmla="*/ 677906 h 2730501"/>
              <a:gd name="connsiteX1065" fmla="*/ 592509 w 10778232"/>
              <a:gd name="connsiteY1065" fmla="*/ 701972 h 2730501"/>
              <a:gd name="connsiteX1066" fmla="*/ 608019 w 10778232"/>
              <a:gd name="connsiteY1066" fmla="*/ 726037 h 2730501"/>
              <a:gd name="connsiteX1067" fmla="*/ 713492 w 10778232"/>
              <a:gd name="connsiteY1067" fmla="*/ 708847 h 2730501"/>
              <a:gd name="connsiteX1068" fmla="*/ 701083 w 10778232"/>
              <a:gd name="connsiteY1068" fmla="*/ 756978 h 2730501"/>
              <a:gd name="connsiteX1069" fmla="*/ 682471 w 10778232"/>
              <a:gd name="connsiteY1069" fmla="*/ 794795 h 2730501"/>
              <a:gd name="connsiteX1070" fmla="*/ 586304 w 10778232"/>
              <a:gd name="connsiteY1070" fmla="*/ 726037 h 2730501"/>
              <a:gd name="connsiteX1071" fmla="*/ 483933 w 10778232"/>
              <a:gd name="connsiteY1071" fmla="*/ 660716 h 2730501"/>
              <a:gd name="connsiteX1072" fmla="*/ 496342 w 10778232"/>
              <a:gd name="connsiteY1072" fmla="*/ 598834 h 2730501"/>
              <a:gd name="connsiteX1073" fmla="*/ 440504 w 10778232"/>
              <a:gd name="connsiteY1073" fmla="*/ 540389 h 2730501"/>
              <a:gd name="connsiteX1074" fmla="*/ 480831 w 10778232"/>
              <a:gd name="connsiteY1074" fmla="*/ 550703 h 2730501"/>
              <a:gd name="connsiteX1075" fmla="*/ 545977 w 10778232"/>
              <a:gd name="connsiteY1075" fmla="*/ 574769 h 2730501"/>
              <a:gd name="connsiteX1076" fmla="*/ 477729 w 10778232"/>
              <a:gd name="connsiteY1076" fmla="*/ 506010 h 2730501"/>
              <a:gd name="connsiteX1077" fmla="*/ 378461 w 10778232"/>
              <a:gd name="connsiteY1077" fmla="*/ 475069 h 2730501"/>
              <a:gd name="connsiteX1078" fmla="*/ 372257 w 10778232"/>
              <a:gd name="connsiteY1078" fmla="*/ 423500 h 2730501"/>
              <a:gd name="connsiteX1079" fmla="*/ 347440 w 10778232"/>
              <a:gd name="connsiteY1079" fmla="*/ 371931 h 2730501"/>
              <a:gd name="connsiteX1080" fmla="*/ 322623 w 10778232"/>
              <a:gd name="connsiteY1080" fmla="*/ 402872 h 2730501"/>
              <a:gd name="connsiteX1081" fmla="*/ 288499 w 10778232"/>
              <a:gd name="connsiteY1081" fmla="*/ 389120 h 2730501"/>
              <a:gd name="connsiteX1082" fmla="*/ 319520 w 10778232"/>
              <a:gd name="connsiteY1082" fmla="*/ 371931 h 2730501"/>
              <a:gd name="connsiteX1083" fmla="*/ 288499 w 10778232"/>
              <a:gd name="connsiteY1083" fmla="*/ 340989 h 2730501"/>
              <a:gd name="connsiteX1084" fmla="*/ 353644 w 10778232"/>
              <a:gd name="connsiteY1084" fmla="*/ 344428 h 2730501"/>
              <a:gd name="connsiteX1085" fmla="*/ 409482 w 10778232"/>
              <a:gd name="connsiteY1085" fmla="*/ 371931 h 2730501"/>
              <a:gd name="connsiteX1086" fmla="*/ 434300 w 10778232"/>
              <a:gd name="connsiteY1086" fmla="*/ 323799 h 2730501"/>
              <a:gd name="connsiteX1087" fmla="*/ 456014 w 10778232"/>
              <a:gd name="connsiteY1087" fmla="*/ 255042 h 2730501"/>
              <a:gd name="connsiteX1088" fmla="*/ 561487 w 10778232"/>
              <a:gd name="connsiteY1088" fmla="*/ 255042 h 2730501"/>
              <a:gd name="connsiteX1089" fmla="*/ 504097 w 10778232"/>
              <a:gd name="connsiteY1089" fmla="*/ 171672 h 2730501"/>
              <a:gd name="connsiteX1090" fmla="*/ 501300 w 10778232"/>
              <a:gd name="connsiteY1090" fmla="*/ 120516 h 2730501"/>
              <a:gd name="connsiteX1091" fmla="*/ 497117 w 10778232"/>
              <a:gd name="connsiteY1091" fmla="*/ 122492 h 2730501"/>
              <a:gd name="connsiteX1092" fmla="*/ 456014 w 10778232"/>
              <a:gd name="connsiteY1092" fmla="*/ 100146 h 2730501"/>
              <a:gd name="connsiteX1093" fmla="*/ 483933 w 10778232"/>
              <a:gd name="connsiteY1093" fmla="*/ 93270 h 2730501"/>
              <a:gd name="connsiteX1094" fmla="*/ 499782 w 10778232"/>
              <a:gd name="connsiteY1094" fmla="*/ 92737 h 2730501"/>
              <a:gd name="connsiteX1095" fmla="*/ 499445 w 10778232"/>
              <a:gd name="connsiteY1095" fmla="*/ 86583 h 2730501"/>
              <a:gd name="connsiteX1096" fmla="*/ 506404 w 10778232"/>
              <a:gd name="connsiteY1096" fmla="*/ 92515 h 2730501"/>
              <a:gd name="connsiteX1097" fmla="*/ 509526 w 10778232"/>
              <a:gd name="connsiteY1097" fmla="*/ 92410 h 2730501"/>
              <a:gd name="connsiteX1098" fmla="*/ 530465 w 10778232"/>
              <a:gd name="connsiteY1098" fmla="*/ 82956 h 2730501"/>
              <a:gd name="connsiteX1099" fmla="*/ 3707053 w 10778232"/>
              <a:gd name="connsiteY1099" fmla="*/ 79518 h 2730501"/>
              <a:gd name="connsiteX1100" fmla="*/ 3645010 w 10778232"/>
              <a:gd name="connsiteY1100" fmla="*/ 100146 h 2730501"/>
              <a:gd name="connsiteX1101" fmla="*/ 3707053 w 10778232"/>
              <a:gd name="connsiteY1101" fmla="*/ 217034 h 2730501"/>
              <a:gd name="connsiteX1102" fmla="*/ 3719462 w 10778232"/>
              <a:gd name="connsiteY1102" fmla="*/ 165466 h 2730501"/>
              <a:gd name="connsiteX1103" fmla="*/ 3713257 w 10778232"/>
              <a:gd name="connsiteY1103" fmla="*/ 137962 h 2730501"/>
              <a:gd name="connsiteX1104" fmla="*/ 3765994 w 10778232"/>
              <a:gd name="connsiteY1104" fmla="*/ 100146 h 2730501"/>
              <a:gd name="connsiteX1105" fmla="*/ 3707053 w 10778232"/>
              <a:gd name="connsiteY1105" fmla="*/ 79518 h 2730501"/>
              <a:gd name="connsiteX1106" fmla="*/ 4031227 w 10778232"/>
              <a:gd name="connsiteY1106" fmla="*/ 64907 h 2730501"/>
              <a:gd name="connsiteX1107" fmla="*/ 3995552 w 10778232"/>
              <a:gd name="connsiteY1107" fmla="*/ 82956 h 2730501"/>
              <a:gd name="connsiteX1108" fmla="*/ 4048288 w 10778232"/>
              <a:gd name="connsiteY1108" fmla="*/ 96708 h 2730501"/>
              <a:gd name="connsiteX1109" fmla="*/ 4095403 w 10778232"/>
              <a:gd name="connsiteY1109" fmla="*/ 108310 h 2730501"/>
              <a:gd name="connsiteX1110" fmla="*/ 4099865 w 10778232"/>
              <a:gd name="connsiteY1110" fmla="*/ 115472 h 2730501"/>
              <a:gd name="connsiteX1111" fmla="*/ 4094820 w 10778232"/>
              <a:gd name="connsiteY1111" fmla="*/ 117335 h 2730501"/>
              <a:gd name="connsiteX1112" fmla="*/ 4057595 w 10778232"/>
              <a:gd name="connsiteY1112" fmla="*/ 137962 h 2730501"/>
              <a:gd name="connsiteX1113" fmla="*/ 4038982 w 10778232"/>
              <a:gd name="connsiteY1113" fmla="*/ 182656 h 2730501"/>
              <a:gd name="connsiteX1114" fmla="*/ 4175476 w 10778232"/>
              <a:gd name="connsiteY1114" fmla="*/ 165466 h 2730501"/>
              <a:gd name="connsiteX1115" fmla="*/ 4380217 w 10778232"/>
              <a:gd name="connsiteY1115" fmla="*/ 230787 h 2730501"/>
              <a:gd name="connsiteX1116" fmla="*/ 4631490 w 10778232"/>
              <a:gd name="connsiteY1116" fmla="*/ 268603 h 2730501"/>
              <a:gd name="connsiteX1117" fmla="*/ 4690431 w 10778232"/>
              <a:gd name="connsiteY1117" fmla="*/ 213597 h 2730501"/>
              <a:gd name="connsiteX1118" fmla="*/ 4752473 w 10778232"/>
              <a:gd name="connsiteY1118" fmla="*/ 165466 h 2730501"/>
              <a:gd name="connsiteX1119" fmla="*/ 4656308 w 10778232"/>
              <a:gd name="connsiteY1119" fmla="*/ 155152 h 2730501"/>
              <a:gd name="connsiteX1120" fmla="*/ 4544631 w 10778232"/>
              <a:gd name="connsiteY1120" fmla="*/ 141400 h 2730501"/>
              <a:gd name="connsiteX1121" fmla="*/ 4358502 w 10778232"/>
              <a:gd name="connsiteY1121" fmla="*/ 165466 h 2730501"/>
              <a:gd name="connsiteX1122" fmla="*/ 4240621 w 10778232"/>
              <a:gd name="connsiteY1122" fmla="*/ 103583 h 2730501"/>
              <a:gd name="connsiteX1123" fmla="*/ 4132046 w 10778232"/>
              <a:gd name="connsiteY1123" fmla="*/ 117335 h 2730501"/>
              <a:gd name="connsiteX1124" fmla="*/ 4082412 w 10778232"/>
              <a:gd name="connsiteY1124" fmla="*/ 72642 h 2730501"/>
              <a:gd name="connsiteX1125" fmla="*/ 4031227 w 10778232"/>
              <a:gd name="connsiteY1125" fmla="*/ 64907 h 2730501"/>
              <a:gd name="connsiteX1126" fmla="*/ 3709381 w 10778232"/>
              <a:gd name="connsiteY1126" fmla="*/ 33966 h 2730501"/>
              <a:gd name="connsiteX1127" fmla="*/ 3660521 w 10778232"/>
              <a:gd name="connsiteY1127" fmla="*/ 48577 h 2730501"/>
              <a:gd name="connsiteX1128" fmla="*/ 3800117 w 10778232"/>
              <a:gd name="connsiteY1128" fmla="*/ 79518 h 2730501"/>
              <a:gd name="connsiteX1129" fmla="*/ 3839088 w 10778232"/>
              <a:gd name="connsiteY1129" fmla="*/ 85105 h 2730501"/>
              <a:gd name="connsiteX1130" fmla="*/ 3902488 w 10778232"/>
              <a:gd name="connsiteY1130" fmla="*/ 65766 h 2730501"/>
              <a:gd name="connsiteX1131" fmla="*/ 3775300 w 10778232"/>
              <a:gd name="connsiteY1131" fmla="*/ 45139 h 2730501"/>
              <a:gd name="connsiteX1132" fmla="*/ 3709381 w 10778232"/>
              <a:gd name="connsiteY1132" fmla="*/ 33966 h 2730501"/>
              <a:gd name="connsiteX1133" fmla="*/ 10766146 w 10778232"/>
              <a:gd name="connsiteY1133" fmla="*/ 0 h 2730501"/>
              <a:gd name="connsiteX1134" fmla="*/ 10778232 w 10778232"/>
              <a:gd name="connsiteY1134" fmla="*/ 0 h 2730501"/>
              <a:gd name="connsiteX1135" fmla="*/ 10743473 w 10778232"/>
              <a:gd name="connsiteY1135" fmla="*/ 24701 h 2730501"/>
              <a:gd name="connsiteX1136" fmla="*/ 10541059 w 10778232"/>
              <a:gd name="connsiteY1136" fmla="*/ 138152 h 2730501"/>
              <a:gd name="connsiteX1137" fmla="*/ 10714391 w 10778232"/>
              <a:gd name="connsiteY1137" fmla="*/ 31147 h 2730501"/>
              <a:gd name="connsiteX1138" fmla="*/ 4575686 w 10778232"/>
              <a:gd name="connsiteY1138" fmla="*/ 0 h 2730501"/>
              <a:gd name="connsiteX1139" fmla="*/ 4683435 w 10778232"/>
              <a:gd name="connsiteY1139" fmla="*/ 0 h 2730501"/>
              <a:gd name="connsiteX1140" fmla="*/ 4782719 w 10778232"/>
              <a:gd name="connsiteY1140" fmla="*/ 14198 h 2730501"/>
              <a:gd name="connsiteX1141" fmla="*/ 4845537 w 10778232"/>
              <a:gd name="connsiteY1141" fmla="*/ 31387 h 2730501"/>
              <a:gd name="connsiteX1142" fmla="*/ 4600663 w 10778232"/>
              <a:gd name="connsiteY1142" fmla="*/ 6247 h 2730501"/>
              <a:gd name="connsiteX1143" fmla="*/ 2135813 w 10778232"/>
              <a:gd name="connsiteY1143" fmla="*/ 0 h 2730501"/>
              <a:gd name="connsiteX1144" fmla="*/ 3771918 w 10778232"/>
              <a:gd name="connsiteY1144" fmla="*/ 0 h 2730501"/>
              <a:gd name="connsiteX1145" fmla="*/ 3814853 w 10778232"/>
              <a:gd name="connsiteY1145" fmla="*/ 9470 h 2730501"/>
              <a:gd name="connsiteX1146" fmla="*/ 3917998 w 10778232"/>
              <a:gd name="connsiteY1146" fmla="*/ 24511 h 2730501"/>
              <a:gd name="connsiteX1147" fmla="*/ 4066901 w 10778232"/>
              <a:gd name="connsiteY1147" fmla="*/ 34342 h 2730501"/>
              <a:gd name="connsiteX1148" fmla="*/ 4222008 w 10778232"/>
              <a:gd name="connsiteY1148" fmla="*/ 14197 h 2730501"/>
              <a:gd name="connsiteX1149" fmla="*/ 4161129 w 10778232"/>
              <a:gd name="connsiteY1149" fmla="*/ 10115 h 2730501"/>
              <a:gd name="connsiteX1150" fmla="*/ 4115370 w 10778232"/>
              <a:gd name="connsiteY1150" fmla="*/ 0 h 2730501"/>
              <a:gd name="connsiteX1151" fmla="*/ 4503533 w 10778232"/>
              <a:gd name="connsiteY1151" fmla="*/ 0 h 2730501"/>
              <a:gd name="connsiteX1152" fmla="*/ 4506630 w 10778232"/>
              <a:gd name="connsiteY1152" fmla="*/ 7322 h 2730501"/>
              <a:gd name="connsiteX1153" fmla="*/ 4553936 w 10778232"/>
              <a:gd name="connsiteY1153" fmla="*/ 21074 h 2730501"/>
              <a:gd name="connsiteX1154" fmla="*/ 4588060 w 10778232"/>
              <a:gd name="connsiteY1154" fmla="*/ 48577 h 2730501"/>
              <a:gd name="connsiteX1155" fmla="*/ 4420545 w 10778232"/>
              <a:gd name="connsiteY1155" fmla="*/ 21074 h 2730501"/>
              <a:gd name="connsiteX1156" fmla="*/ 4253029 w 10778232"/>
              <a:gd name="connsiteY1156" fmla="*/ 48577 h 2730501"/>
              <a:gd name="connsiteX1157" fmla="*/ 4752473 w 10778232"/>
              <a:gd name="connsiteY1157" fmla="*/ 103583 h 2730501"/>
              <a:gd name="connsiteX1158" fmla="*/ 5286040 w 10778232"/>
              <a:gd name="connsiteY1158" fmla="*/ 117335 h 2730501"/>
              <a:gd name="connsiteX1159" fmla="*/ 5329470 w 10778232"/>
              <a:gd name="connsiteY1159" fmla="*/ 79518 h 2730501"/>
              <a:gd name="connsiteX1160" fmla="*/ 5360492 w 10778232"/>
              <a:gd name="connsiteY1160" fmla="*/ 31387 h 2730501"/>
              <a:gd name="connsiteX1161" fmla="*/ 5013054 w 10778232"/>
              <a:gd name="connsiteY1161" fmla="*/ 10759 h 2730501"/>
              <a:gd name="connsiteX1162" fmla="*/ 4905858 w 10778232"/>
              <a:gd name="connsiteY1162" fmla="*/ 0 h 2730501"/>
              <a:gd name="connsiteX1163" fmla="*/ 9269756 w 10778232"/>
              <a:gd name="connsiteY1163" fmla="*/ 0 h 2730501"/>
              <a:gd name="connsiteX1164" fmla="*/ 9259465 w 10778232"/>
              <a:gd name="connsiteY1164" fmla="*/ 11404 h 2730501"/>
              <a:gd name="connsiteX1165" fmla="*/ 9250570 w 10778232"/>
              <a:gd name="connsiteY1165" fmla="*/ 48577 h 2730501"/>
              <a:gd name="connsiteX1166" fmla="*/ 9318817 w 10778232"/>
              <a:gd name="connsiteY1166" fmla="*/ 17636 h 2730501"/>
              <a:gd name="connsiteX1167" fmla="*/ 9332432 w 10778232"/>
              <a:gd name="connsiteY1167" fmla="*/ 0 h 2730501"/>
              <a:gd name="connsiteX1168" fmla="*/ 10101471 w 10778232"/>
              <a:gd name="connsiteY1168" fmla="*/ 0 h 2730501"/>
              <a:gd name="connsiteX1169" fmla="*/ 10054024 w 10778232"/>
              <a:gd name="connsiteY1169" fmla="*/ 48577 h 2730501"/>
              <a:gd name="connsiteX1170" fmla="*/ 10121495 w 10778232"/>
              <a:gd name="connsiteY1170" fmla="*/ 9041 h 2730501"/>
              <a:gd name="connsiteX1171" fmla="*/ 10134211 w 10778232"/>
              <a:gd name="connsiteY1171" fmla="*/ 0 h 2730501"/>
              <a:gd name="connsiteX1172" fmla="*/ 10193349 w 10778232"/>
              <a:gd name="connsiteY1172" fmla="*/ 0 h 2730501"/>
              <a:gd name="connsiteX1173" fmla="*/ 10154067 w 10778232"/>
              <a:gd name="connsiteY1173" fmla="*/ 33966 h 2730501"/>
              <a:gd name="connsiteX1174" fmla="*/ 10085045 w 10778232"/>
              <a:gd name="connsiteY1174" fmla="*/ 65766 h 2730501"/>
              <a:gd name="connsiteX1175" fmla="*/ 10085045 w 10778232"/>
              <a:gd name="connsiteY1175" fmla="*/ 76761 h 2730501"/>
              <a:gd name="connsiteX1176" fmla="*/ 10097454 w 10778232"/>
              <a:gd name="connsiteY1176" fmla="*/ 72832 h 2730501"/>
              <a:gd name="connsiteX1177" fmla="*/ 10147088 w 10778232"/>
              <a:gd name="connsiteY1177" fmla="*/ 69394 h 2730501"/>
              <a:gd name="connsiteX1178" fmla="*/ 10168803 w 10778232"/>
              <a:gd name="connsiteY1178" fmla="*/ 141591 h 2730501"/>
              <a:gd name="connsiteX1179" fmla="*/ 10206028 w 10778232"/>
              <a:gd name="connsiteY1179" fmla="*/ 155342 h 2730501"/>
              <a:gd name="connsiteX1180" fmla="*/ 10196722 w 10778232"/>
              <a:gd name="connsiteY1180" fmla="*/ 230976 h 2730501"/>
              <a:gd name="connsiteX1181" fmla="*/ 10252560 w 10778232"/>
              <a:gd name="connsiteY1181" fmla="*/ 306610 h 2730501"/>
              <a:gd name="connsiteX1182" fmla="*/ 10435587 w 10778232"/>
              <a:gd name="connsiteY1182" fmla="*/ 203473 h 2730501"/>
              <a:gd name="connsiteX1183" fmla="*/ 10314603 w 10778232"/>
              <a:gd name="connsiteY1183" fmla="*/ 340989 h 2730501"/>
              <a:gd name="connsiteX1184" fmla="*/ 10420076 w 10778232"/>
              <a:gd name="connsiteY1184" fmla="*/ 389120 h 2730501"/>
              <a:gd name="connsiteX1185" fmla="*/ 10426280 w 10778232"/>
              <a:gd name="connsiteY1185" fmla="*/ 361617 h 2730501"/>
              <a:gd name="connsiteX1186" fmla="*/ 10432484 w 10778232"/>
              <a:gd name="connsiteY1186" fmla="*/ 337551 h 2730501"/>
              <a:gd name="connsiteX1187" fmla="*/ 10466608 w 10778232"/>
              <a:gd name="connsiteY1187" fmla="*/ 323799 h 2730501"/>
              <a:gd name="connsiteX1188" fmla="*/ 10432484 w 10778232"/>
              <a:gd name="connsiteY1188" fmla="*/ 409748 h 2730501"/>
              <a:gd name="connsiteX1189" fmla="*/ 10314603 w 10778232"/>
              <a:gd name="connsiteY1189" fmla="*/ 440689 h 2730501"/>
              <a:gd name="connsiteX1190" fmla="*/ 10283582 w 10778232"/>
              <a:gd name="connsiteY1190" fmla="*/ 574769 h 2730501"/>
              <a:gd name="connsiteX1191" fmla="*/ 10336318 w 10778232"/>
              <a:gd name="connsiteY1191" fmla="*/ 533513 h 2730501"/>
              <a:gd name="connsiteX1192" fmla="*/ 10389054 w 10778232"/>
              <a:gd name="connsiteY1192" fmla="*/ 492258 h 2730501"/>
              <a:gd name="connsiteX1193" fmla="*/ 10472812 w 10778232"/>
              <a:gd name="connsiteY1193" fmla="*/ 509448 h 2730501"/>
              <a:gd name="connsiteX1194" fmla="*/ 10556570 w 10778232"/>
              <a:gd name="connsiteY1194" fmla="*/ 492258 h 2730501"/>
              <a:gd name="connsiteX1195" fmla="*/ 10358033 w 10778232"/>
              <a:gd name="connsiteY1195" fmla="*/ 660716 h 2730501"/>
              <a:gd name="connsiteX1196" fmla="*/ 10404565 w 10778232"/>
              <a:gd name="connsiteY1196" fmla="*/ 829175 h 2730501"/>
              <a:gd name="connsiteX1197" fmla="*/ 10358033 w 10778232"/>
              <a:gd name="connsiteY1197" fmla="*/ 829175 h 2730501"/>
              <a:gd name="connsiteX1198" fmla="*/ 10435587 w 10778232"/>
              <a:gd name="connsiteY1198" fmla="*/ 928875 h 2730501"/>
              <a:gd name="connsiteX1199" fmla="*/ 10392156 w 10778232"/>
              <a:gd name="connsiteY1199" fmla="*/ 928875 h 2730501"/>
              <a:gd name="connsiteX1200" fmla="*/ 10342522 w 10778232"/>
              <a:gd name="connsiteY1200" fmla="*/ 894495 h 2730501"/>
              <a:gd name="connsiteX1201" fmla="*/ 10224641 w 10778232"/>
              <a:gd name="connsiteY1201" fmla="*/ 1004509 h 2730501"/>
              <a:gd name="connsiteX1202" fmla="*/ 10085045 w 10778232"/>
              <a:gd name="connsiteY1202" fmla="*/ 1097332 h 2730501"/>
              <a:gd name="connsiteX1203" fmla="*/ 10085045 w 10778232"/>
              <a:gd name="connsiteY1203" fmla="*/ 1166091 h 2730501"/>
              <a:gd name="connsiteX1204" fmla="*/ 6424524 w 10778232"/>
              <a:gd name="connsiteY1204" fmla="*/ 2661586 h 2730501"/>
              <a:gd name="connsiteX1205" fmla="*/ 4982031 w 10778232"/>
              <a:gd name="connsiteY1205" fmla="*/ 2730345 h 2730501"/>
              <a:gd name="connsiteX1206" fmla="*/ 4640796 w 10778232"/>
              <a:gd name="connsiteY1206" fmla="*/ 2695965 h 2730501"/>
              <a:gd name="connsiteX1207" fmla="*/ 4299562 w 10778232"/>
              <a:gd name="connsiteY1207" fmla="*/ 2644397 h 2730501"/>
              <a:gd name="connsiteX1208" fmla="*/ 970969 w 10778232"/>
              <a:gd name="connsiteY1208" fmla="*/ 1668027 h 2730501"/>
              <a:gd name="connsiteX1209" fmla="*/ 1001991 w 10778232"/>
              <a:gd name="connsiteY1209" fmla="*/ 1643962 h 2730501"/>
              <a:gd name="connsiteX1210" fmla="*/ 1017501 w 10778232"/>
              <a:gd name="connsiteY1210" fmla="*/ 1602706 h 2730501"/>
              <a:gd name="connsiteX1211" fmla="*/ 1045421 w 10778232"/>
              <a:gd name="connsiteY1211" fmla="*/ 1640524 h 2730501"/>
              <a:gd name="connsiteX1212" fmla="*/ 1076441 w 10778232"/>
              <a:gd name="connsiteY1212" fmla="*/ 1668027 h 2730501"/>
              <a:gd name="connsiteX1213" fmla="*/ 1079544 w 10778232"/>
              <a:gd name="connsiteY1213" fmla="*/ 1630210 h 2730501"/>
              <a:gd name="connsiteX1214" fmla="*/ 1076441 w 10778232"/>
              <a:gd name="connsiteY1214" fmla="*/ 1585518 h 2730501"/>
              <a:gd name="connsiteX1215" fmla="*/ 1153995 w 10778232"/>
              <a:gd name="connsiteY1215" fmla="*/ 1637086 h 2730501"/>
              <a:gd name="connsiteX1216" fmla="*/ 1064033 w 10778232"/>
              <a:gd name="connsiteY1216" fmla="*/ 1568328 h 2730501"/>
              <a:gd name="connsiteX1217" fmla="*/ 1070237 w 10778232"/>
              <a:gd name="connsiteY1217" fmla="*/ 1544262 h 2730501"/>
              <a:gd name="connsiteX1218" fmla="*/ 1113667 w 10778232"/>
              <a:gd name="connsiteY1218" fmla="*/ 1527072 h 2730501"/>
              <a:gd name="connsiteX1219" fmla="*/ 1138485 w 10778232"/>
              <a:gd name="connsiteY1219" fmla="*/ 1451438 h 2730501"/>
              <a:gd name="connsiteX1220" fmla="*/ 1200527 w 10778232"/>
              <a:gd name="connsiteY1220" fmla="*/ 1551138 h 2730501"/>
              <a:gd name="connsiteX1221" fmla="*/ 1169506 w 10778232"/>
              <a:gd name="connsiteY1221" fmla="*/ 1499569 h 2730501"/>
              <a:gd name="connsiteX1222" fmla="*/ 1153995 w 10778232"/>
              <a:gd name="connsiteY1222" fmla="*/ 1520197 h 2730501"/>
              <a:gd name="connsiteX1223" fmla="*/ 1138485 w 10778232"/>
              <a:gd name="connsiteY1223" fmla="*/ 1533949 h 2730501"/>
              <a:gd name="connsiteX1224" fmla="*/ 1228447 w 10778232"/>
              <a:gd name="connsiteY1224" fmla="*/ 1599269 h 2730501"/>
              <a:gd name="connsiteX1225" fmla="*/ 1306000 w 10778232"/>
              <a:gd name="connsiteY1225" fmla="*/ 1568328 h 2730501"/>
              <a:gd name="connsiteX1226" fmla="*/ 1315306 w 10778232"/>
              <a:gd name="connsiteY1226" fmla="*/ 1595831 h 2730501"/>
              <a:gd name="connsiteX1227" fmla="*/ 1306000 w 10778232"/>
              <a:gd name="connsiteY1227" fmla="*/ 1637086 h 2730501"/>
              <a:gd name="connsiteX1228" fmla="*/ 1243957 w 10778232"/>
              <a:gd name="connsiteY1228" fmla="*/ 1640524 h 2730501"/>
              <a:gd name="connsiteX1229" fmla="*/ 1169506 w 10778232"/>
              <a:gd name="connsiteY1229" fmla="*/ 1619896 h 2730501"/>
              <a:gd name="connsiteX1230" fmla="*/ 2081534 w 10778232"/>
              <a:gd name="connsiteY1230" fmla="*/ 1922433 h 2730501"/>
              <a:gd name="connsiteX1231" fmla="*/ 2035002 w 10778232"/>
              <a:gd name="connsiteY1231" fmla="*/ 1905244 h 2730501"/>
              <a:gd name="connsiteX1232" fmla="*/ 2103249 w 10778232"/>
              <a:gd name="connsiteY1232" fmla="*/ 1901806 h 2730501"/>
              <a:gd name="connsiteX1233" fmla="*/ 2155985 w 10778232"/>
              <a:gd name="connsiteY1233" fmla="*/ 1956812 h 2730501"/>
              <a:gd name="connsiteX1234" fmla="*/ 2124964 w 10778232"/>
              <a:gd name="connsiteY1234" fmla="*/ 1956812 h 2730501"/>
              <a:gd name="connsiteX1235" fmla="*/ 2081534 w 10778232"/>
              <a:gd name="connsiteY1235" fmla="*/ 1974002 h 2730501"/>
              <a:gd name="connsiteX1236" fmla="*/ 2233539 w 10778232"/>
              <a:gd name="connsiteY1236" fmla="*/ 2035884 h 2730501"/>
              <a:gd name="connsiteX1237" fmla="*/ 2407258 w 10778232"/>
              <a:gd name="connsiteY1237" fmla="*/ 2104643 h 2730501"/>
              <a:gd name="connsiteX1238" fmla="*/ 2732983 w 10778232"/>
              <a:gd name="connsiteY1238" fmla="*/ 2090892 h 2730501"/>
              <a:gd name="connsiteX1239" fmla="*/ 2708165 w 10778232"/>
              <a:gd name="connsiteY1239" fmla="*/ 2118395 h 2730501"/>
              <a:gd name="connsiteX1240" fmla="*/ 2674042 w 10778232"/>
              <a:gd name="connsiteY1240" fmla="*/ 2156212 h 2730501"/>
              <a:gd name="connsiteX1241" fmla="*/ 2795025 w 10778232"/>
              <a:gd name="connsiteY1241" fmla="*/ 2197467 h 2730501"/>
              <a:gd name="connsiteX1242" fmla="*/ 2916009 w 10778232"/>
              <a:gd name="connsiteY1242" fmla="*/ 2259349 h 2730501"/>
              <a:gd name="connsiteX1243" fmla="*/ 2912907 w 10778232"/>
              <a:gd name="connsiteY1243" fmla="*/ 2228408 h 2730501"/>
              <a:gd name="connsiteX1244" fmla="*/ 2916009 w 10778232"/>
              <a:gd name="connsiteY1244" fmla="*/ 2173402 h 2730501"/>
              <a:gd name="connsiteX1245" fmla="*/ 2748493 w 10778232"/>
              <a:gd name="connsiteY1245" fmla="*/ 2125271 h 2730501"/>
              <a:gd name="connsiteX1246" fmla="*/ 2853966 w 10778232"/>
              <a:gd name="connsiteY1246" fmla="*/ 2073702 h 2730501"/>
              <a:gd name="connsiteX1247" fmla="*/ 2850863 w 10778232"/>
              <a:gd name="connsiteY1247" fmla="*/ 2101205 h 2730501"/>
              <a:gd name="connsiteX1248" fmla="*/ 2838455 w 10778232"/>
              <a:gd name="connsiteY1248" fmla="*/ 2125271 h 2730501"/>
              <a:gd name="connsiteX1249" fmla="*/ 3247937 w 10778232"/>
              <a:gd name="connsiteY1249" fmla="*/ 2180277 h 2730501"/>
              <a:gd name="connsiteX1250" fmla="*/ 3734972 w 10778232"/>
              <a:gd name="connsiteY1250" fmla="*/ 2242161 h 2730501"/>
              <a:gd name="connsiteX1251" fmla="*/ 3691542 w 10778232"/>
              <a:gd name="connsiteY1251" fmla="*/ 2259349 h 2730501"/>
              <a:gd name="connsiteX1252" fmla="*/ 3886977 w 10778232"/>
              <a:gd name="connsiteY1252" fmla="*/ 2269664 h 2730501"/>
              <a:gd name="connsiteX1253" fmla="*/ 4101025 w 10778232"/>
              <a:gd name="connsiteY1253" fmla="*/ 2293729 h 2730501"/>
              <a:gd name="connsiteX1254" fmla="*/ 4070003 w 10778232"/>
              <a:gd name="connsiteY1254" fmla="*/ 2242161 h 2730501"/>
              <a:gd name="connsiteX1255" fmla="*/ 4277847 w 10778232"/>
              <a:gd name="connsiteY1255" fmla="*/ 2276539 h 2730501"/>
              <a:gd name="connsiteX1256" fmla="*/ 4526018 w 10778232"/>
              <a:gd name="connsiteY1256" fmla="*/ 2293729 h 2730501"/>
              <a:gd name="connsiteX1257" fmla="*/ 3660521 w 10778232"/>
              <a:gd name="connsiteY1257" fmla="*/ 2190592 h 2730501"/>
              <a:gd name="connsiteX1258" fmla="*/ 3660521 w 10778232"/>
              <a:gd name="connsiteY1258" fmla="*/ 2142461 h 2730501"/>
              <a:gd name="connsiteX1259" fmla="*/ 2838455 w 10778232"/>
              <a:gd name="connsiteY1259" fmla="*/ 1939623 h 2730501"/>
              <a:gd name="connsiteX1260" fmla="*/ 2838455 w 10778232"/>
              <a:gd name="connsiteY1260" fmla="*/ 1870865 h 2730501"/>
              <a:gd name="connsiteX1261" fmla="*/ 2891191 w 10778232"/>
              <a:gd name="connsiteY1261" fmla="*/ 1815858 h 2730501"/>
              <a:gd name="connsiteX1262" fmla="*/ 2947030 w 10778232"/>
              <a:gd name="connsiteY1262" fmla="*/ 1771165 h 2730501"/>
              <a:gd name="connsiteX1263" fmla="*/ 2795025 w 10778232"/>
              <a:gd name="connsiteY1263" fmla="*/ 1709283 h 2730501"/>
              <a:gd name="connsiteX1264" fmla="*/ 2627510 w 10778232"/>
              <a:gd name="connsiteY1264" fmla="*/ 1654275 h 2730501"/>
              <a:gd name="connsiteX1265" fmla="*/ 2788821 w 10778232"/>
              <a:gd name="connsiteY1265" fmla="*/ 1671465 h 2730501"/>
              <a:gd name="connsiteX1266" fmla="*/ 2962541 w 10778232"/>
              <a:gd name="connsiteY1266" fmla="*/ 1719596 h 2730501"/>
              <a:gd name="connsiteX1267" fmla="*/ 2900498 w 10778232"/>
              <a:gd name="connsiteY1267" fmla="*/ 1685217 h 2730501"/>
              <a:gd name="connsiteX1268" fmla="*/ 2971847 w 10778232"/>
              <a:gd name="connsiteY1268" fmla="*/ 1685217 h 2730501"/>
              <a:gd name="connsiteX1269" fmla="*/ 3068013 w 10778232"/>
              <a:gd name="connsiteY1269" fmla="*/ 1702406 h 2730501"/>
              <a:gd name="connsiteX1270" fmla="*/ 2906702 w 10778232"/>
              <a:gd name="connsiteY1270" fmla="*/ 1588955 h 2730501"/>
              <a:gd name="connsiteX1271" fmla="*/ 2785719 w 10778232"/>
              <a:gd name="connsiteY1271" fmla="*/ 1561452 h 2730501"/>
              <a:gd name="connsiteX1272" fmla="*/ 2674042 w 10778232"/>
              <a:gd name="connsiteY1272" fmla="*/ 1533949 h 2730501"/>
              <a:gd name="connsiteX1273" fmla="*/ 2599591 w 10778232"/>
              <a:gd name="connsiteY1273" fmla="*/ 1492693 h 2730501"/>
              <a:gd name="connsiteX1274" fmla="*/ 2537548 w 10778232"/>
              <a:gd name="connsiteY1274" fmla="*/ 1468628 h 2730501"/>
              <a:gd name="connsiteX1275" fmla="*/ 2667837 w 10778232"/>
              <a:gd name="connsiteY1275" fmla="*/ 1472066 h 2730501"/>
              <a:gd name="connsiteX1276" fmla="*/ 2795025 w 10778232"/>
              <a:gd name="connsiteY1276" fmla="*/ 1434249 h 2730501"/>
              <a:gd name="connsiteX1277" fmla="*/ 2785719 w 10778232"/>
              <a:gd name="connsiteY1277" fmla="*/ 1468628 h 2730501"/>
              <a:gd name="connsiteX1278" fmla="*/ 2779515 w 10778232"/>
              <a:gd name="connsiteY1278" fmla="*/ 1499569 h 2730501"/>
              <a:gd name="connsiteX1279" fmla="*/ 2810536 w 10778232"/>
              <a:gd name="connsiteY1279" fmla="*/ 1451438 h 2730501"/>
              <a:gd name="connsiteX1280" fmla="*/ 2863272 w 10778232"/>
              <a:gd name="connsiteY1280" fmla="*/ 1492693 h 2730501"/>
              <a:gd name="connsiteX1281" fmla="*/ 2931519 w 10778232"/>
              <a:gd name="connsiteY1281" fmla="*/ 1516759 h 2730501"/>
              <a:gd name="connsiteX1282" fmla="*/ 2928417 w 10778232"/>
              <a:gd name="connsiteY1282" fmla="*/ 1489256 h 2730501"/>
              <a:gd name="connsiteX1283" fmla="*/ 2869477 w 10778232"/>
              <a:gd name="connsiteY1283" fmla="*/ 1485818 h 2730501"/>
              <a:gd name="connsiteX1284" fmla="*/ 2922213 w 10778232"/>
              <a:gd name="connsiteY1284" fmla="*/ 1465190 h 2730501"/>
              <a:gd name="connsiteX1285" fmla="*/ 2978051 w 10778232"/>
              <a:gd name="connsiteY1285" fmla="*/ 1451438 h 2730501"/>
              <a:gd name="connsiteX1286" fmla="*/ 2875681 w 10778232"/>
              <a:gd name="connsiteY1286" fmla="*/ 1413621 h 2730501"/>
              <a:gd name="connsiteX1287" fmla="*/ 2748493 w 10778232"/>
              <a:gd name="connsiteY1287" fmla="*/ 1365490 h 2730501"/>
              <a:gd name="connsiteX1288" fmla="*/ 2781841 w 10778232"/>
              <a:gd name="connsiteY1288" fmla="*/ 1342284 h 2730501"/>
              <a:gd name="connsiteX1289" fmla="*/ 2807468 w 10778232"/>
              <a:gd name="connsiteY1289" fmla="*/ 1345008 h 2730501"/>
              <a:gd name="connsiteX1290" fmla="*/ 2645347 w 10778232"/>
              <a:gd name="connsiteY1290" fmla="*/ 1301699 h 2730501"/>
              <a:gd name="connsiteX1291" fmla="*/ 2249086 w 10778232"/>
              <a:gd name="connsiteY1291" fmla="*/ 1175117 h 2730501"/>
              <a:gd name="connsiteX1292" fmla="*/ 2200191 w 10778232"/>
              <a:gd name="connsiteY1292" fmla="*/ 1191230 h 2730501"/>
              <a:gd name="connsiteX1293" fmla="*/ 2109453 w 10778232"/>
              <a:gd name="connsiteY1293" fmla="*/ 1214222 h 2730501"/>
              <a:gd name="connsiteX1294" fmla="*/ 2115270 w 10778232"/>
              <a:gd name="connsiteY1294" fmla="*/ 1130422 h 2730501"/>
              <a:gd name="connsiteX1295" fmla="*/ 2116248 w 10778232"/>
              <a:gd name="connsiteY1295" fmla="*/ 1126840 h 2730501"/>
              <a:gd name="connsiteX1296" fmla="*/ 1977351 w 10778232"/>
              <a:gd name="connsiteY1296" fmla="*/ 1075249 h 2730501"/>
              <a:gd name="connsiteX1297" fmla="*/ 1976061 w 10778232"/>
              <a:gd name="connsiteY1297" fmla="*/ 1075845 h 2730501"/>
              <a:gd name="connsiteX1298" fmla="*/ 1929529 w 10778232"/>
              <a:gd name="connsiteY1298" fmla="*/ 1066391 h 2730501"/>
              <a:gd name="connsiteX1299" fmla="*/ 1890013 w 10778232"/>
              <a:gd name="connsiteY1299" fmla="*/ 1042810 h 2730501"/>
              <a:gd name="connsiteX1300" fmla="*/ 1810679 w 10778232"/>
              <a:gd name="connsiteY1300" fmla="*/ 1013343 h 2730501"/>
              <a:gd name="connsiteX1301" fmla="*/ 1788592 w 10778232"/>
              <a:gd name="connsiteY1301" fmla="*/ 1003998 h 2730501"/>
              <a:gd name="connsiteX1302" fmla="*/ 1793035 w 10778232"/>
              <a:gd name="connsiteY1302" fmla="*/ 1011384 h 2730501"/>
              <a:gd name="connsiteX1303" fmla="*/ 1763565 w 10778232"/>
              <a:gd name="connsiteY1303" fmla="*/ 995054 h 2730501"/>
              <a:gd name="connsiteX1304" fmla="*/ 1758999 w 10778232"/>
              <a:gd name="connsiteY1304" fmla="*/ 991477 h 2730501"/>
              <a:gd name="connsiteX1305" fmla="*/ 1563332 w 10778232"/>
              <a:gd name="connsiteY1305" fmla="*/ 908690 h 2730501"/>
              <a:gd name="connsiteX1306" fmla="*/ 1561926 w 10778232"/>
              <a:gd name="connsiteY1306" fmla="*/ 909965 h 2730501"/>
              <a:gd name="connsiteX1307" fmla="*/ 1516945 w 10778232"/>
              <a:gd name="connsiteY1307" fmla="*/ 894495 h 2730501"/>
              <a:gd name="connsiteX1308" fmla="*/ 1538660 w 10778232"/>
              <a:gd name="connsiteY1308" fmla="*/ 921998 h 2730501"/>
              <a:gd name="connsiteX1309" fmla="*/ 1563477 w 10778232"/>
              <a:gd name="connsiteY1309" fmla="*/ 946063 h 2730501"/>
              <a:gd name="connsiteX1310" fmla="*/ 1566579 w 10778232"/>
              <a:gd name="connsiteY1310" fmla="*/ 949502 h 2730501"/>
              <a:gd name="connsiteX1311" fmla="*/ 1526251 w 10778232"/>
              <a:gd name="connsiteY1311" fmla="*/ 942626 h 2730501"/>
              <a:gd name="connsiteX1312" fmla="*/ 1473515 w 10778232"/>
              <a:gd name="connsiteY1312" fmla="*/ 877306 h 2730501"/>
              <a:gd name="connsiteX1313" fmla="*/ 1430085 w 10778232"/>
              <a:gd name="connsiteY1313" fmla="*/ 904809 h 2730501"/>
              <a:gd name="connsiteX1314" fmla="*/ 1380451 w 10778232"/>
              <a:gd name="connsiteY1314" fmla="*/ 928875 h 2730501"/>
              <a:gd name="connsiteX1315" fmla="*/ 1401391 w 10778232"/>
              <a:gd name="connsiteY1315" fmla="*/ 869570 h 2730501"/>
              <a:gd name="connsiteX1316" fmla="*/ 1379436 w 10778232"/>
              <a:gd name="connsiteY1316" fmla="*/ 830265 h 2730501"/>
              <a:gd name="connsiteX1317" fmla="*/ 1052036 w 10778232"/>
              <a:gd name="connsiteY1317" fmla="*/ 674925 h 2730501"/>
              <a:gd name="connsiteX1318" fmla="*/ 1078768 w 10778232"/>
              <a:gd name="connsiteY1318" fmla="*/ 695095 h 2730501"/>
              <a:gd name="connsiteX1319" fmla="*/ 1126076 w 10778232"/>
              <a:gd name="connsiteY1319" fmla="*/ 732913 h 2730501"/>
              <a:gd name="connsiteX1320" fmla="*/ 1274979 w 10778232"/>
              <a:gd name="connsiteY1320" fmla="*/ 794795 h 2730501"/>
              <a:gd name="connsiteX1321" fmla="*/ 1287387 w 10778232"/>
              <a:gd name="connsiteY1321" fmla="*/ 811985 h 2730501"/>
              <a:gd name="connsiteX1322" fmla="*/ 1274979 w 10778232"/>
              <a:gd name="connsiteY1322" fmla="*/ 829175 h 2730501"/>
              <a:gd name="connsiteX1323" fmla="*/ 1287387 w 10778232"/>
              <a:gd name="connsiteY1323" fmla="*/ 863554 h 2730501"/>
              <a:gd name="connsiteX1324" fmla="*/ 1284285 w 10778232"/>
              <a:gd name="connsiteY1324" fmla="*/ 879884 h 2730501"/>
              <a:gd name="connsiteX1325" fmla="*/ 1274979 w 10778232"/>
              <a:gd name="connsiteY1325" fmla="*/ 860116 h 2730501"/>
              <a:gd name="connsiteX1326" fmla="*/ 1126076 w 10778232"/>
              <a:gd name="connsiteY1326" fmla="*/ 750103 h 2730501"/>
              <a:gd name="connsiteX1327" fmla="*/ 970969 w 10778232"/>
              <a:gd name="connsiteY1327" fmla="*/ 643526 h 2730501"/>
              <a:gd name="connsiteX1328" fmla="*/ 975710 w 10778232"/>
              <a:gd name="connsiteY1328" fmla="*/ 638710 h 2730501"/>
              <a:gd name="connsiteX1329" fmla="*/ 970969 w 10778232"/>
              <a:gd name="connsiteY1329" fmla="*/ 636461 h 2730501"/>
              <a:gd name="connsiteX1330" fmla="*/ 1001991 w 10778232"/>
              <a:gd name="connsiteY1330" fmla="*/ 612396 h 2730501"/>
              <a:gd name="connsiteX1331" fmla="*/ 1015410 w 10778232"/>
              <a:gd name="connsiteY1331" fmla="*/ 598307 h 2730501"/>
              <a:gd name="connsiteX1332" fmla="*/ 1016765 w 10778232"/>
              <a:gd name="connsiteY1332" fmla="*/ 595625 h 2730501"/>
              <a:gd name="connsiteX1333" fmla="*/ 1016961 w 10778232"/>
              <a:gd name="connsiteY1333" fmla="*/ 589097 h 2730501"/>
              <a:gd name="connsiteX1334" fmla="*/ 1001991 w 10778232"/>
              <a:gd name="connsiteY1334" fmla="*/ 574769 h 2730501"/>
              <a:gd name="connsiteX1335" fmla="*/ 1050073 w 10778232"/>
              <a:gd name="connsiteY1335" fmla="*/ 563595 h 2730501"/>
              <a:gd name="connsiteX1336" fmla="*/ 1067742 w 10778232"/>
              <a:gd name="connsiteY1336" fmla="*/ 569524 h 2730501"/>
              <a:gd name="connsiteX1337" fmla="*/ 1076441 w 10778232"/>
              <a:gd name="connsiteY1337" fmla="*/ 553951 h 2730501"/>
              <a:gd name="connsiteX1338" fmla="*/ 1153995 w 10778232"/>
              <a:gd name="connsiteY1338" fmla="*/ 605520 h 2730501"/>
              <a:gd name="connsiteX1339" fmla="*/ 1064033 w 10778232"/>
              <a:gd name="connsiteY1339" fmla="*/ 536761 h 2730501"/>
              <a:gd name="connsiteX1340" fmla="*/ 1070237 w 10778232"/>
              <a:gd name="connsiteY1340" fmla="*/ 512696 h 2730501"/>
              <a:gd name="connsiteX1341" fmla="*/ 1113667 w 10778232"/>
              <a:gd name="connsiteY1341" fmla="*/ 495506 h 2730501"/>
              <a:gd name="connsiteX1342" fmla="*/ 1138485 w 10778232"/>
              <a:gd name="connsiteY1342" fmla="*/ 419872 h 2730501"/>
              <a:gd name="connsiteX1343" fmla="*/ 1200527 w 10778232"/>
              <a:gd name="connsiteY1343" fmla="*/ 519571 h 2730501"/>
              <a:gd name="connsiteX1344" fmla="*/ 1169506 w 10778232"/>
              <a:gd name="connsiteY1344" fmla="*/ 468003 h 2730501"/>
              <a:gd name="connsiteX1345" fmla="*/ 1153995 w 10778232"/>
              <a:gd name="connsiteY1345" fmla="*/ 488630 h 2730501"/>
              <a:gd name="connsiteX1346" fmla="*/ 1138485 w 10778232"/>
              <a:gd name="connsiteY1346" fmla="*/ 502383 h 2730501"/>
              <a:gd name="connsiteX1347" fmla="*/ 1228447 w 10778232"/>
              <a:gd name="connsiteY1347" fmla="*/ 567702 h 2730501"/>
              <a:gd name="connsiteX1348" fmla="*/ 1306000 w 10778232"/>
              <a:gd name="connsiteY1348" fmla="*/ 536761 h 2730501"/>
              <a:gd name="connsiteX1349" fmla="*/ 1315306 w 10778232"/>
              <a:gd name="connsiteY1349" fmla="*/ 564265 h 2730501"/>
              <a:gd name="connsiteX1350" fmla="*/ 1306000 w 10778232"/>
              <a:gd name="connsiteY1350" fmla="*/ 605520 h 2730501"/>
              <a:gd name="connsiteX1351" fmla="*/ 1243957 w 10778232"/>
              <a:gd name="connsiteY1351" fmla="*/ 608958 h 2730501"/>
              <a:gd name="connsiteX1352" fmla="*/ 1169506 w 10778232"/>
              <a:gd name="connsiteY1352" fmla="*/ 588330 h 2730501"/>
              <a:gd name="connsiteX1353" fmla="*/ 1820954 w 10778232"/>
              <a:gd name="connsiteY1353" fmla="*/ 870883 h 2730501"/>
              <a:gd name="connsiteX1354" fmla="*/ 1823120 w 10778232"/>
              <a:gd name="connsiteY1354" fmla="*/ 871308 h 2730501"/>
              <a:gd name="connsiteX1355" fmla="*/ 1838016 w 10778232"/>
              <a:gd name="connsiteY1355" fmla="*/ 830034 h 2730501"/>
              <a:gd name="connsiteX1356" fmla="*/ 1882997 w 10778232"/>
              <a:gd name="connsiteY1356" fmla="*/ 811985 h 2730501"/>
              <a:gd name="connsiteX1357" fmla="*/ 1898508 w 10778232"/>
              <a:gd name="connsiteY1357" fmla="*/ 877306 h 2730501"/>
              <a:gd name="connsiteX1358" fmla="*/ 1882193 w 10778232"/>
              <a:gd name="connsiteY1358" fmla="*/ 882868 h 2730501"/>
              <a:gd name="connsiteX1359" fmla="*/ 1918672 w 10778232"/>
              <a:gd name="connsiteY1359" fmla="*/ 890007 h 2730501"/>
              <a:gd name="connsiteX1360" fmla="*/ 2005531 w 10778232"/>
              <a:gd name="connsiteY1360" fmla="*/ 896669 h 2730501"/>
              <a:gd name="connsiteX1361" fmla="*/ 2067520 w 10778232"/>
              <a:gd name="connsiteY1361" fmla="*/ 891937 h 2730501"/>
              <a:gd name="connsiteX1362" fmla="*/ 2036353 w 10778232"/>
              <a:gd name="connsiteY1362" fmla="*/ 873991 h 2730501"/>
              <a:gd name="connsiteX1363" fmla="*/ 2035002 w 10778232"/>
              <a:gd name="connsiteY1363" fmla="*/ 873677 h 2730501"/>
              <a:gd name="connsiteX1364" fmla="*/ 2035438 w 10778232"/>
              <a:gd name="connsiteY1364" fmla="*/ 873463 h 2730501"/>
              <a:gd name="connsiteX1365" fmla="*/ 2031755 w 10778232"/>
              <a:gd name="connsiteY1365" fmla="*/ 871342 h 2730501"/>
              <a:gd name="connsiteX1366" fmla="*/ 1873109 w 10778232"/>
              <a:gd name="connsiteY1366" fmla="*/ 791572 h 2730501"/>
              <a:gd name="connsiteX1367" fmla="*/ 1809619 w 10778232"/>
              <a:gd name="connsiteY1367" fmla="*/ 761879 h 2730501"/>
              <a:gd name="connsiteX1368" fmla="*/ 1812423 w 10778232"/>
              <a:gd name="connsiteY1368" fmla="*/ 762833 h 2730501"/>
              <a:gd name="connsiteX1369" fmla="*/ 1972959 w 10778232"/>
              <a:gd name="connsiteY1369" fmla="*/ 811985 h 2730501"/>
              <a:gd name="connsiteX1370" fmla="*/ 1977612 w 10778232"/>
              <a:gd name="connsiteY1370" fmla="*/ 784482 h 2730501"/>
              <a:gd name="connsiteX1371" fmla="*/ 1973638 w 10778232"/>
              <a:gd name="connsiteY1371" fmla="*/ 743376 h 2730501"/>
              <a:gd name="connsiteX1372" fmla="*/ 1929792 w 10778232"/>
              <a:gd name="connsiteY1372" fmla="*/ 727395 h 2730501"/>
              <a:gd name="connsiteX1373" fmla="*/ 1845523 w 10778232"/>
              <a:gd name="connsiteY1373" fmla="*/ 691850 h 2730501"/>
              <a:gd name="connsiteX1374" fmla="*/ 1836465 w 10778232"/>
              <a:gd name="connsiteY1374" fmla="*/ 691657 h 2730501"/>
              <a:gd name="connsiteX1375" fmla="*/ 1837510 w 10778232"/>
              <a:gd name="connsiteY1375" fmla="*/ 688471 h 2730501"/>
              <a:gd name="connsiteX1376" fmla="*/ 1836465 w 10778232"/>
              <a:gd name="connsiteY1376" fmla="*/ 688030 h 2730501"/>
              <a:gd name="connsiteX1377" fmla="*/ 1837619 w 10778232"/>
              <a:gd name="connsiteY1377" fmla="*/ 688141 h 2730501"/>
              <a:gd name="connsiteX1378" fmla="*/ 1848873 w 10778232"/>
              <a:gd name="connsiteY1378" fmla="*/ 653841 h 2730501"/>
              <a:gd name="connsiteX1379" fmla="*/ 1820955 w 10778232"/>
              <a:gd name="connsiteY1379" fmla="*/ 626337 h 2730501"/>
              <a:gd name="connsiteX1380" fmla="*/ 1864385 w 10778232"/>
              <a:gd name="connsiteY1380" fmla="*/ 622900 h 2730501"/>
              <a:gd name="connsiteX1381" fmla="*/ 1898508 w 10778232"/>
              <a:gd name="connsiteY1381" fmla="*/ 677906 h 2730501"/>
              <a:gd name="connsiteX1382" fmla="*/ 1861489 w 10778232"/>
              <a:gd name="connsiteY1382" fmla="*/ 690442 h 2730501"/>
              <a:gd name="connsiteX1383" fmla="*/ 1889977 w 10778232"/>
              <a:gd name="connsiteY1383" fmla="*/ 693187 h 2730501"/>
              <a:gd name="connsiteX1384" fmla="*/ 1969857 w 10778232"/>
              <a:gd name="connsiteY1384" fmla="*/ 722409 h 2730501"/>
              <a:gd name="connsiteX1385" fmla="*/ 1971430 w 10778232"/>
              <a:gd name="connsiteY1385" fmla="*/ 723004 h 2730501"/>
              <a:gd name="connsiteX1386" fmla="*/ 1966755 w 10778232"/>
              <a:gd name="connsiteY1386" fmla="*/ 682203 h 2730501"/>
              <a:gd name="connsiteX1387" fmla="*/ 1972959 w 10778232"/>
              <a:gd name="connsiteY1387" fmla="*/ 643526 h 2730501"/>
              <a:gd name="connsiteX1388" fmla="*/ 1920223 w 10778232"/>
              <a:gd name="connsiteY1388" fmla="*/ 591957 h 2730501"/>
              <a:gd name="connsiteX1389" fmla="*/ 1867487 w 10778232"/>
              <a:gd name="connsiteY1389" fmla="*/ 540389 h 2730501"/>
              <a:gd name="connsiteX1390" fmla="*/ 2007083 w 10778232"/>
              <a:gd name="connsiteY1390" fmla="*/ 433813 h 2730501"/>
              <a:gd name="connsiteX1391" fmla="*/ 2050513 w 10778232"/>
              <a:gd name="connsiteY1391" fmla="*/ 255042 h 2730501"/>
              <a:gd name="connsiteX1392" fmla="*/ 2103249 w 10778232"/>
              <a:gd name="connsiteY1392" fmla="*/ 224100 h 2730501"/>
              <a:gd name="connsiteX1393" fmla="*/ 2159087 w 10778232"/>
              <a:gd name="connsiteY1393" fmla="*/ 189721 h 2730501"/>
              <a:gd name="connsiteX1394" fmla="*/ 2179216 w 10778232"/>
              <a:gd name="connsiteY1394" fmla="*/ 164979 h 2730501"/>
              <a:gd name="connsiteX1395" fmla="*/ 2109453 w 10778232"/>
              <a:gd name="connsiteY1395" fmla="*/ 182656 h 2730501"/>
              <a:gd name="connsiteX1396" fmla="*/ 2128066 w 10778232"/>
              <a:gd name="connsiteY1396" fmla="*/ 52015 h 2730501"/>
              <a:gd name="connsiteX1397" fmla="*/ 1881651 w 10778232"/>
              <a:gd name="connsiteY1397" fmla="*/ 0 h 2730501"/>
              <a:gd name="connsiteX1398" fmla="*/ 1931979 w 10778232"/>
              <a:gd name="connsiteY1398" fmla="*/ 0 h 2730501"/>
              <a:gd name="connsiteX1399" fmla="*/ 1938835 w 10778232"/>
              <a:gd name="connsiteY1399" fmla="*/ 3884 h 2730501"/>
              <a:gd name="connsiteX1400" fmla="*/ 2003981 w 10778232"/>
              <a:gd name="connsiteY1400" fmla="*/ 31387 h 2730501"/>
              <a:gd name="connsiteX1401" fmla="*/ 1976061 w 10778232"/>
              <a:gd name="connsiteY1401" fmla="*/ 44279 h 2730501"/>
              <a:gd name="connsiteX1402" fmla="*/ 1929529 w 10778232"/>
              <a:gd name="connsiteY1402" fmla="*/ 34825 h 2730501"/>
              <a:gd name="connsiteX1403" fmla="*/ 1889202 w 10778232"/>
              <a:gd name="connsiteY1403" fmla="*/ 10760 h 2730501"/>
              <a:gd name="connsiteX1404" fmla="*/ 1620821 w 10778232"/>
              <a:gd name="connsiteY1404" fmla="*/ 0 h 2730501"/>
              <a:gd name="connsiteX1405" fmla="*/ 1705549 w 10778232"/>
              <a:gd name="connsiteY1405" fmla="*/ 0 h 2730501"/>
              <a:gd name="connsiteX1406" fmla="*/ 1701523 w 10778232"/>
              <a:gd name="connsiteY1406" fmla="*/ 8181 h 2730501"/>
              <a:gd name="connsiteX1407" fmla="*/ 1715482 w 10778232"/>
              <a:gd name="connsiteY1407" fmla="*/ 31387 h 2730501"/>
              <a:gd name="connsiteX1408" fmla="*/ 1762014 w 10778232"/>
              <a:gd name="connsiteY1408" fmla="*/ 65766 h 2730501"/>
              <a:gd name="connsiteX1409" fmla="*/ 1641613 w 10778232"/>
              <a:gd name="connsiteY1409" fmla="*/ 9685 h 2730501"/>
              <a:gd name="connsiteX1410" fmla="*/ 1262939 w 10778232"/>
              <a:gd name="connsiteY1410" fmla="*/ 0 h 2730501"/>
              <a:gd name="connsiteX1411" fmla="*/ 1312631 w 10778232"/>
              <a:gd name="connsiteY1411" fmla="*/ 0 h 2730501"/>
              <a:gd name="connsiteX1412" fmla="*/ 1411473 w 10778232"/>
              <a:gd name="connsiteY1412" fmla="*/ 48577 h 2730501"/>
              <a:gd name="connsiteX1413" fmla="*/ 1371145 w 10778232"/>
              <a:gd name="connsiteY1413" fmla="*/ 45139 h 2730501"/>
              <a:gd name="connsiteX1414" fmla="*/ 1321511 w 10778232"/>
              <a:gd name="connsiteY1414" fmla="*/ 65766 h 2730501"/>
              <a:gd name="connsiteX1415" fmla="*/ 1299795 w 10778232"/>
              <a:gd name="connsiteY1415" fmla="*/ 7321 h 2730501"/>
              <a:gd name="connsiteX1416" fmla="*/ 1266448 w 10778232"/>
              <a:gd name="connsiteY1416" fmla="*/ 3024 h 2730501"/>
              <a:gd name="connsiteX1417" fmla="*/ 1109623 w 10778232"/>
              <a:gd name="connsiteY1417" fmla="*/ 0 h 2730501"/>
              <a:gd name="connsiteX1418" fmla="*/ 1114791 w 10778232"/>
              <a:gd name="connsiteY1418" fmla="*/ 0 h 2730501"/>
              <a:gd name="connsiteX1419" fmla="*/ 1136934 w 10778232"/>
              <a:gd name="connsiteY1419" fmla="*/ 9041 h 2730501"/>
              <a:gd name="connsiteX1420" fmla="*/ 1163301 w 10778232"/>
              <a:gd name="connsiteY1420" fmla="*/ 38263 h 2730501"/>
              <a:gd name="connsiteX1421" fmla="*/ 1216038 w 10778232"/>
              <a:gd name="connsiteY1421" fmla="*/ 82956 h 2730501"/>
              <a:gd name="connsiteX1422" fmla="*/ 1205375 w 10778232"/>
              <a:gd name="connsiteY1422" fmla="*/ 88327 h 2730501"/>
              <a:gd name="connsiteX1423" fmla="*/ 1157097 w 10778232"/>
              <a:gd name="connsiteY1423" fmla="*/ 65766 h 2730501"/>
              <a:gd name="connsiteX1424" fmla="*/ 328259 w 10778232"/>
              <a:gd name="connsiteY1424" fmla="*/ 0 h 2730501"/>
              <a:gd name="connsiteX1425" fmla="*/ 399424 w 10778232"/>
              <a:gd name="connsiteY1425" fmla="*/ 0 h 2730501"/>
              <a:gd name="connsiteX1426" fmla="*/ 413360 w 10778232"/>
              <a:gd name="connsiteY1426" fmla="*/ 14387 h 2730501"/>
              <a:gd name="connsiteX1427" fmla="*/ 440504 w 10778232"/>
              <a:gd name="connsiteY1427" fmla="*/ 52204 h 2730501"/>
              <a:gd name="connsiteX1428" fmla="*/ 412585 w 10778232"/>
              <a:gd name="connsiteY1428" fmla="*/ 38452 h 2730501"/>
              <a:gd name="connsiteX1429" fmla="*/ 400881 w 10778232"/>
              <a:gd name="connsiteY1429" fmla="*/ 36545 h 2730501"/>
              <a:gd name="connsiteX1430" fmla="*/ 397384 w 10778232"/>
              <a:gd name="connsiteY1430" fmla="*/ 42635 h 2730501"/>
              <a:gd name="connsiteX1431" fmla="*/ 397074 w 10778232"/>
              <a:gd name="connsiteY1431" fmla="*/ 43609 h 2730501"/>
              <a:gd name="connsiteX1432" fmla="*/ 404232 w 10778232"/>
              <a:gd name="connsiteY1432" fmla="*/ 57673 h 2730501"/>
              <a:gd name="connsiteX1433" fmla="*/ 409482 w 10778232"/>
              <a:gd name="connsiteY1433" fmla="*/ 62328 h 2730501"/>
              <a:gd name="connsiteX1434" fmla="*/ 405868 w 10778232"/>
              <a:gd name="connsiteY1434" fmla="*/ 60725 h 2730501"/>
              <a:gd name="connsiteX1435" fmla="*/ 424993 w 10778232"/>
              <a:gd name="connsiteY1435" fmla="*/ 86583 h 2730501"/>
              <a:gd name="connsiteX1436" fmla="*/ 218377 w 10778232"/>
              <a:gd name="connsiteY1436" fmla="*/ 0 h 2730501"/>
              <a:gd name="connsiteX1437" fmla="*/ 239713 w 10778232"/>
              <a:gd name="connsiteY1437" fmla="*/ 0 h 2730501"/>
              <a:gd name="connsiteX1438" fmla="*/ 272988 w 10778232"/>
              <a:gd name="connsiteY1438" fmla="*/ 45329 h 2730501"/>
              <a:gd name="connsiteX1439" fmla="*/ 331929 w 10778232"/>
              <a:gd name="connsiteY1439" fmla="*/ 120963 h 2730501"/>
              <a:gd name="connsiteX1440" fmla="*/ 254376 w 10778232"/>
              <a:gd name="connsiteY1440" fmla="*/ 41891 h 2730501"/>
              <a:gd name="connsiteX1441" fmla="*/ 157841 w 10778232"/>
              <a:gd name="connsiteY1441" fmla="*/ 0 h 2730501"/>
              <a:gd name="connsiteX1442" fmla="*/ 171028 w 10778232"/>
              <a:gd name="connsiteY1442" fmla="*/ 0 h 2730501"/>
              <a:gd name="connsiteX1443" fmla="*/ 183802 w 10778232"/>
              <a:gd name="connsiteY1443" fmla="*/ 13528 h 2730501"/>
              <a:gd name="connsiteX1444" fmla="*/ 195435 w 10778232"/>
              <a:gd name="connsiteY1444" fmla="*/ 35014 h 2730501"/>
              <a:gd name="connsiteX1445" fmla="*/ 168679 w 10778232"/>
              <a:gd name="connsiteY1445" fmla="*/ 11809 h 273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</a:cxnLst>
            <a:rect l="l" t="t" r="r" b="b"/>
            <a:pathLst>
              <a:path w="10778232" h="2730501">
                <a:moveTo>
                  <a:pt x="6790577" y="2410618"/>
                </a:moveTo>
                <a:cubicBezTo>
                  <a:pt x="6689240" y="2406034"/>
                  <a:pt x="6593073" y="2423224"/>
                  <a:pt x="6502078" y="2462187"/>
                </a:cubicBezTo>
                <a:cubicBezTo>
                  <a:pt x="6648912" y="2457603"/>
                  <a:pt x="6745079" y="2440413"/>
                  <a:pt x="6790577" y="2410618"/>
                </a:cubicBezTo>
                <a:close/>
                <a:moveTo>
                  <a:pt x="6037532" y="2409759"/>
                </a:moveTo>
                <a:cubicBezTo>
                  <a:pt x="6041152" y="2409186"/>
                  <a:pt x="6043996" y="2409472"/>
                  <a:pt x="6046063" y="2410618"/>
                </a:cubicBezTo>
                <a:cubicBezTo>
                  <a:pt x="6046840" y="2411191"/>
                  <a:pt x="6045143" y="2411693"/>
                  <a:pt x="6040974" y="2412122"/>
                </a:cubicBezTo>
                <a:lnTo>
                  <a:pt x="6028162" y="2412813"/>
                </a:lnTo>
                <a:close/>
                <a:moveTo>
                  <a:pt x="5452780" y="2358190"/>
                </a:moveTo>
                <a:cubicBezTo>
                  <a:pt x="5459502" y="2355325"/>
                  <a:pt x="5468032" y="2355611"/>
                  <a:pt x="5478372" y="2359049"/>
                </a:cubicBezTo>
                <a:cubicBezTo>
                  <a:pt x="5509394" y="2370510"/>
                  <a:pt x="5525939" y="2376239"/>
                  <a:pt x="5528007" y="2376239"/>
                </a:cubicBezTo>
                <a:cubicBezTo>
                  <a:pt x="5517667" y="2396867"/>
                  <a:pt x="5504223" y="2406034"/>
                  <a:pt x="5487680" y="2403742"/>
                </a:cubicBezTo>
                <a:cubicBezTo>
                  <a:pt x="5481475" y="2401451"/>
                  <a:pt x="5464930" y="2392282"/>
                  <a:pt x="5438045" y="2376239"/>
                </a:cubicBezTo>
                <a:cubicBezTo>
                  <a:pt x="5441147" y="2367071"/>
                  <a:pt x="5446059" y="2361055"/>
                  <a:pt x="5452780" y="2358190"/>
                </a:cubicBezTo>
                <a:close/>
                <a:moveTo>
                  <a:pt x="5044850" y="2322092"/>
                </a:moveTo>
                <a:cubicBezTo>
                  <a:pt x="5027788" y="2323811"/>
                  <a:pt x="5012019" y="2330400"/>
                  <a:pt x="4997542" y="2341860"/>
                </a:cubicBezTo>
                <a:cubicBezTo>
                  <a:pt x="4995473" y="2341860"/>
                  <a:pt x="5025461" y="2357903"/>
                  <a:pt x="5087504" y="2389990"/>
                </a:cubicBezTo>
                <a:cubicBezTo>
                  <a:pt x="5107151" y="2400305"/>
                  <a:pt x="5124731" y="2405747"/>
                  <a:pt x="5140240" y="2406321"/>
                </a:cubicBezTo>
                <a:cubicBezTo>
                  <a:pt x="5155750" y="2406894"/>
                  <a:pt x="5169195" y="2402596"/>
                  <a:pt x="5180567" y="2393429"/>
                </a:cubicBezTo>
                <a:cubicBezTo>
                  <a:pt x="5161955" y="2365925"/>
                  <a:pt x="5135070" y="2345298"/>
                  <a:pt x="5099913" y="2331546"/>
                </a:cubicBezTo>
                <a:cubicBezTo>
                  <a:pt x="5080266" y="2323524"/>
                  <a:pt x="5061911" y="2320373"/>
                  <a:pt x="5044850" y="2322092"/>
                </a:cubicBezTo>
                <a:close/>
                <a:moveTo>
                  <a:pt x="3719462" y="2310918"/>
                </a:moveTo>
                <a:cubicBezTo>
                  <a:pt x="3729802" y="2370510"/>
                  <a:pt x="3764960" y="2401451"/>
                  <a:pt x="3824934" y="2403742"/>
                </a:cubicBezTo>
                <a:cubicBezTo>
                  <a:pt x="3864228" y="2403742"/>
                  <a:pt x="3905590" y="2394575"/>
                  <a:pt x="3949020" y="2376239"/>
                </a:cubicBezTo>
                <a:cubicBezTo>
                  <a:pt x="3924203" y="2364779"/>
                  <a:pt x="3884908" y="2355611"/>
                  <a:pt x="3831139" y="2348736"/>
                </a:cubicBezTo>
                <a:cubicBezTo>
                  <a:pt x="3785640" y="2341860"/>
                  <a:pt x="3748414" y="2329254"/>
                  <a:pt x="3719462" y="2310918"/>
                </a:cubicBezTo>
                <a:close/>
                <a:moveTo>
                  <a:pt x="5199181" y="2307480"/>
                </a:moveTo>
                <a:cubicBezTo>
                  <a:pt x="5176432" y="2305189"/>
                  <a:pt x="5165057" y="2310918"/>
                  <a:pt x="5165057" y="2324670"/>
                </a:cubicBezTo>
                <a:cubicBezTo>
                  <a:pt x="5171263" y="2331546"/>
                  <a:pt x="5187807" y="2338421"/>
                  <a:pt x="5214691" y="2345298"/>
                </a:cubicBezTo>
                <a:cubicBezTo>
                  <a:pt x="5237442" y="2352174"/>
                  <a:pt x="5250883" y="2362487"/>
                  <a:pt x="5255019" y="2376239"/>
                </a:cubicBezTo>
                <a:cubicBezTo>
                  <a:pt x="5250883" y="2376239"/>
                  <a:pt x="5247781" y="2378531"/>
                  <a:pt x="5245713" y="2383115"/>
                </a:cubicBezTo>
                <a:cubicBezTo>
                  <a:pt x="5243645" y="2387699"/>
                  <a:pt x="5246746" y="2391137"/>
                  <a:pt x="5255019" y="2393429"/>
                </a:cubicBezTo>
                <a:lnTo>
                  <a:pt x="5255019" y="2376239"/>
                </a:lnTo>
                <a:lnTo>
                  <a:pt x="5255019" y="2310918"/>
                </a:lnTo>
                <a:cubicBezTo>
                  <a:pt x="5250883" y="2310918"/>
                  <a:pt x="5232269" y="2309772"/>
                  <a:pt x="5199181" y="2307480"/>
                </a:cubicBezTo>
                <a:close/>
                <a:moveTo>
                  <a:pt x="7321042" y="2259349"/>
                </a:moveTo>
                <a:cubicBezTo>
                  <a:pt x="7323110" y="2273102"/>
                  <a:pt x="7314838" y="2283415"/>
                  <a:pt x="7296224" y="2290292"/>
                </a:cubicBezTo>
                <a:cubicBezTo>
                  <a:pt x="7277612" y="2294875"/>
                  <a:pt x="7270373" y="2306334"/>
                  <a:pt x="7274509" y="2324670"/>
                </a:cubicBezTo>
                <a:cubicBezTo>
                  <a:pt x="7245556" y="2315503"/>
                  <a:pt x="7215569" y="2315503"/>
                  <a:pt x="7184548" y="2324670"/>
                </a:cubicBezTo>
                <a:cubicBezTo>
                  <a:pt x="7196956" y="2288000"/>
                  <a:pt x="7242454" y="2266226"/>
                  <a:pt x="7321042" y="2259349"/>
                </a:cubicBezTo>
                <a:close/>
                <a:moveTo>
                  <a:pt x="6387299" y="2224971"/>
                </a:moveTo>
                <a:cubicBezTo>
                  <a:pt x="6362482" y="2227262"/>
                  <a:pt x="6350072" y="2238722"/>
                  <a:pt x="6350072" y="2259349"/>
                </a:cubicBezTo>
                <a:cubicBezTo>
                  <a:pt x="6410047" y="2261641"/>
                  <a:pt x="6445203" y="2250182"/>
                  <a:pt x="6455546" y="2224971"/>
                </a:cubicBezTo>
                <a:cubicBezTo>
                  <a:pt x="6449341" y="2224971"/>
                  <a:pt x="6437966" y="2224971"/>
                  <a:pt x="6421422" y="2224971"/>
                </a:cubicBezTo>
                <a:cubicBezTo>
                  <a:pt x="6404876" y="2224971"/>
                  <a:pt x="6393503" y="2224971"/>
                  <a:pt x="6387299" y="2224971"/>
                </a:cubicBezTo>
                <a:close/>
                <a:moveTo>
                  <a:pt x="2990460" y="2207781"/>
                </a:moveTo>
                <a:cubicBezTo>
                  <a:pt x="3004937" y="2235284"/>
                  <a:pt x="3038025" y="2255912"/>
                  <a:pt x="3089728" y="2269664"/>
                </a:cubicBezTo>
                <a:cubicBezTo>
                  <a:pt x="3114545" y="2276539"/>
                  <a:pt x="3136519" y="2280550"/>
                  <a:pt x="3155649" y="2281696"/>
                </a:cubicBezTo>
                <a:cubicBezTo>
                  <a:pt x="3174778" y="2282842"/>
                  <a:pt x="3191065" y="2281123"/>
                  <a:pt x="3204507" y="2276539"/>
                </a:cubicBezTo>
                <a:cubicBezTo>
                  <a:pt x="3196235" y="2271956"/>
                  <a:pt x="3124885" y="2249036"/>
                  <a:pt x="2990460" y="2207781"/>
                </a:cubicBezTo>
                <a:close/>
                <a:moveTo>
                  <a:pt x="7332676" y="2205202"/>
                </a:moveTo>
                <a:lnTo>
                  <a:pt x="7327440" y="2207137"/>
                </a:lnTo>
                <a:cubicBezTo>
                  <a:pt x="7325049" y="2207925"/>
                  <a:pt x="7323320" y="2208371"/>
                  <a:pt x="7322253" y="2208479"/>
                </a:cubicBezTo>
                <a:cubicBezTo>
                  <a:pt x="7321187" y="2208586"/>
                  <a:pt x="7320783" y="2208354"/>
                  <a:pt x="7321042" y="2207781"/>
                </a:cubicBezTo>
                <a:close/>
                <a:moveTo>
                  <a:pt x="5695523" y="2187153"/>
                </a:moveTo>
                <a:cubicBezTo>
                  <a:pt x="5732747" y="2189445"/>
                  <a:pt x="5758600" y="2196321"/>
                  <a:pt x="5773074" y="2207781"/>
                </a:cubicBezTo>
                <a:cubicBezTo>
                  <a:pt x="5771008" y="2207781"/>
                  <a:pt x="5747225" y="2211218"/>
                  <a:pt x="5701727" y="2218095"/>
                </a:cubicBezTo>
                <a:cubicBezTo>
                  <a:pt x="5691385" y="2219241"/>
                  <a:pt x="5681951" y="2219885"/>
                  <a:pt x="5673420" y="2220029"/>
                </a:cubicBezTo>
                <a:cubicBezTo>
                  <a:pt x="5647826" y="2220458"/>
                  <a:pt x="5630377" y="2216376"/>
                  <a:pt x="5621071" y="2207781"/>
                </a:cubicBezTo>
                <a:cubicBezTo>
                  <a:pt x="5629344" y="2191738"/>
                  <a:pt x="5654160" y="2184862"/>
                  <a:pt x="5695523" y="2187153"/>
                </a:cubicBezTo>
                <a:close/>
                <a:moveTo>
                  <a:pt x="5999532" y="2173402"/>
                </a:moveTo>
                <a:cubicBezTo>
                  <a:pt x="6004702" y="2174548"/>
                  <a:pt x="6008063" y="2176553"/>
                  <a:pt x="6009614" y="2179418"/>
                </a:cubicBezTo>
                <a:lnTo>
                  <a:pt x="6009580" y="2179909"/>
                </a:lnTo>
                <a:lnTo>
                  <a:pt x="6004960" y="2180062"/>
                </a:lnTo>
                <a:cubicBezTo>
                  <a:pt x="6000824" y="2179059"/>
                  <a:pt x="5999013" y="2176840"/>
                  <a:pt x="5999532" y="2173402"/>
                </a:cubicBezTo>
                <a:close/>
                <a:moveTo>
                  <a:pt x="7442025" y="2156212"/>
                </a:moveTo>
                <a:cubicBezTo>
                  <a:pt x="7435821" y="2176840"/>
                  <a:pt x="7419276" y="2189445"/>
                  <a:pt x="7392391" y="2194029"/>
                </a:cubicBezTo>
                <a:cubicBezTo>
                  <a:pt x="7386186" y="2196321"/>
                  <a:pt x="7374812" y="2198613"/>
                  <a:pt x="7358267" y="2200905"/>
                </a:cubicBezTo>
                <a:cubicBezTo>
                  <a:pt x="7349995" y="2202051"/>
                  <a:pt x="7342756" y="2203197"/>
                  <a:pt x="7336552" y="2204343"/>
                </a:cubicBezTo>
                <a:lnTo>
                  <a:pt x="7332676" y="2205202"/>
                </a:lnTo>
                <a:lnTo>
                  <a:pt x="7336601" y="2203752"/>
                </a:lnTo>
                <a:cubicBezTo>
                  <a:pt x="7355182" y="2196411"/>
                  <a:pt x="7390323" y="2180564"/>
                  <a:pt x="7442025" y="2156212"/>
                </a:cubicBezTo>
                <a:close/>
                <a:moveTo>
                  <a:pt x="6105004" y="2156212"/>
                </a:moveTo>
                <a:cubicBezTo>
                  <a:pt x="6102937" y="2172255"/>
                  <a:pt x="6089494" y="2182569"/>
                  <a:pt x="6064677" y="2187153"/>
                </a:cubicBezTo>
                <a:cubicBezTo>
                  <a:pt x="6035722" y="2189445"/>
                  <a:pt x="6019179" y="2196321"/>
                  <a:pt x="6015043" y="2207781"/>
                </a:cubicBezTo>
                <a:cubicBezTo>
                  <a:pt x="6006769" y="2205489"/>
                  <a:pt x="6004702" y="2199759"/>
                  <a:pt x="6008838" y="2190592"/>
                </a:cubicBezTo>
                <a:lnTo>
                  <a:pt x="6009580" y="2179909"/>
                </a:lnTo>
                <a:lnTo>
                  <a:pt x="6024349" y="2179418"/>
                </a:lnTo>
                <a:cubicBezTo>
                  <a:pt x="6041927" y="2176554"/>
                  <a:pt x="6068813" y="2168818"/>
                  <a:pt x="6105004" y="2156212"/>
                </a:cubicBezTo>
                <a:close/>
                <a:moveTo>
                  <a:pt x="7258999" y="2073702"/>
                </a:moveTo>
                <a:cubicBezTo>
                  <a:pt x="7271407" y="2101205"/>
                  <a:pt x="7269340" y="2114957"/>
                  <a:pt x="7252795" y="2114957"/>
                </a:cubicBezTo>
                <a:cubicBezTo>
                  <a:pt x="7221773" y="2112666"/>
                  <a:pt x="7209365" y="2110373"/>
                  <a:pt x="7215569" y="2108081"/>
                </a:cubicBezTo>
                <a:cubicBezTo>
                  <a:pt x="7070803" y="2165379"/>
                  <a:pt x="6660287" y="2232992"/>
                  <a:pt x="5984021" y="2310918"/>
                </a:cubicBezTo>
                <a:cubicBezTo>
                  <a:pt x="5986089" y="2297167"/>
                  <a:pt x="5998498" y="2290292"/>
                  <a:pt x="6021246" y="2290292"/>
                </a:cubicBezTo>
                <a:cubicBezTo>
                  <a:pt x="6043996" y="2290292"/>
                  <a:pt x="6057438" y="2285707"/>
                  <a:pt x="6061574" y="2276539"/>
                </a:cubicBezTo>
                <a:cubicBezTo>
                  <a:pt x="6045030" y="2251328"/>
                  <a:pt x="5994362" y="2251328"/>
                  <a:pt x="5909570" y="2276539"/>
                </a:cubicBezTo>
                <a:cubicBezTo>
                  <a:pt x="5944727" y="2244452"/>
                  <a:pt x="5993327" y="2229554"/>
                  <a:pt x="6055371" y="2231846"/>
                </a:cubicBezTo>
                <a:cubicBezTo>
                  <a:pt x="6131889" y="2236431"/>
                  <a:pt x="6184625" y="2234138"/>
                  <a:pt x="6213579" y="2224971"/>
                </a:cubicBezTo>
                <a:cubicBezTo>
                  <a:pt x="6211511" y="2234138"/>
                  <a:pt x="6202205" y="2242161"/>
                  <a:pt x="6185659" y="2249036"/>
                </a:cubicBezTo>
                <a:cubicBezTo>
                  <a:pt x="6171182" y="2253620"/>
                  <a:pt x="6164979" y="2262787"/>
                  <a:pt x="6167046" y="2276539"/>
                </a:cubicBezTo>
                <a:cubicBezTo>
                  <a:pt x="6210476" y="2278831"/>
                  <a:pt x="6241499" y="2269664"/>
                  <a:pt x="6260110" y="2249036"/>
                </a:cubicBezTo>
                <a:cubicBezTo>
                  <a:pt x="6286995" y="2216948"/>
                  <a:pt x="6306643" y="2197467"/>
                  <a:pt x="6319052" y="2190592"/>
                </a:cubicBezTo>
                <a:cubicBezTo>
                  <a:pt x="6321120" y="2179131"/>
                  <a:pt x="6310779" y="2173402"/>
                  <a:pt x="6288030" y="2173402"/>
                </a:cubicBezTo>
                <a:cubicBezTo>
                  <a:pt x="6269417" y="2173402"/>
                  <a:pt x="6264248" y="2163087"/>
                  <a:pt x="6272520" y="2142461"/>
                </a:cubicBezTo>
                <a:lnTo>
                  <a:pt x="6409014" y="2142461"/>
                </a:lnTo>
                <a:cubicBezTo>
                  <a:pt x="6380060" y="2121833"/>
                  <a:pt x="6388333" y="2112666"/>
                  <a:pt x="6433830" y="2114958"/>
                </a:cubicBezTo>
                <a:cubicBezTo>
                  <a:pt x="6444171" y="2114958"/>
                  <a:pt x="6463818" y="2116103"/>
                  <a:pt x="6492771" y="2118395"/>
                </a:cubicBezTo>
                <a:cubicBezTo>
                  <a:pt x="6519655" y="2122979"/>
                  <a:pt x="6537236" y="2125271"/>
                  <a:pt x="6545507" y="2125271"/>
                </a:cubicBezTo>
                <a:cubicBezTo>
                  <a:pt x="6504145" y="2164234"/>
                  <a:pt x="6458648" y="2174548"/>
                  <a:pt x="6409014" y="2156212"/>
                </a:cubicBezTo>
                <a:cubicBezTo>
                  <a:pt x="6427627" y="2179131"/>
                  <a:pt x="6430729" y="2187153"/>
                  <a:pt x="6418319" y="2180277"/>
                </a:cubicBezTo>
                <a:cubicBezTo>
                  <a:pt x="6389367" y="2164234"/>
                  <a:pt x="6366618" y="2156212"/>
                  <a:pt x="6350072" y="2156212"/>
                </a:cubicBezTo>
                <a:cubicBezTo>
                  <a:pt x="6352141" y="2195175"/>
                  <a:pt x="6370753" y="2215803"/>
                  <a:pt x="6405912" y="2218095"/>
                </a:cubicBezTo>
                <a:cubicBezTo>
                  <a:pt x="6416253" y="2218095"/>
                  <a:pt x="6430729" y="2216948"/>
                  <a:pt x="6449341" y="2214657"/>
                </a:cubicBezTo>
                <a:cubicBezTo>
                  <a:pt x="6467954" y="2210072"/>
                  <a:pt x="6480363" y="2207781"/>
                  <a:pt x="6486566" y="2207781"/>
                </a:cubicBezTo>
                <a:cubicBezTo>
                  <a:pt x="6587902" y="2207781"/>
                  <a:pt x="6720261" y="2189445"/>
                  <a:pt x="6883641" y="2152774"/>
                </a:cubicBezTo>
                <a:cubicBezTo>
                  <a:pt x="7086313" y="2106935"/>
                  <a:pt x="7211432" y="2080578"/>
                  <a:pt x="7258999" y="2073702"/>
                </a:cubicBezTo>
                <a:close/>
                <a:moveTo>
                  <a:pt x="5251918" y="2073702"/>
                </a:moveTo>
                <a:cubicBezTo>
                  <a:pt x="5256054" y="2072556"/>
                  <a:pt x="5260190" y="2075994"/>
                  <a:pt x="5264326" y="2084015"/>
                </a:cubicBezTo>
                <a:cubicBezTo>
                  <a:pt x="5276734" y="2106935"/>
                  <a:pt x="5289143" y="2114958"/>
                  <a:pt x="5301551" y="2108081"/>
                </a:cubicBezTo>
                <a:cubicBezTo>
                  <a:pt x="5291211" y="2126417"/>
                  <a:pt x="5273632" y="2133293"/>
                  <a:pt x="5248815" y="2128709"/>
                </a:cubicBezTo>
                <a:cubicBezTo>
                  <a:pt x="5221930" y="2124125"/>
                  <a:pt x="5203317" y="2128709"/>
                  <a:pt x="5192978" y="2142461"/>
                </a:cubicBezTo>
                <a:cubicBezTo>
                  <a:pt x="5170227" y="2117248"/>
                  <a:pt x="5179533" y="2106935"/>
                  <a:pt x="5220896" y="2111519"/>
                </a:cubicBezTo>
                <a:cubicBezTo>
                  <a:pt x="5258123" y="2116103"/>
                  <a:pt x="5264326" y="2109228"/>
                  <a:pt x="5239508" y="2090892"/>
                </a:cubicBezTo>
                <a:cubicBezTo>
                  <a:pt x="5243645" y="2080578"/>
                  <a:pt x="5247781" y="2074848"/>
                  <a:pt x="5251918" y="2073702"/>
                </a:cubicBezTo>
                <a:close/>
                <a:moveTo>
                  <a:pt x="5121628" y="2055653"/>
                </a:moveTo>
                <a:cubicBezTo>
                  <a:pt x="5129900" y="2052788"/>
                  <a:pt x="5140241" y="2053074"/>
                  <a:pt x="5152649" y="2056512"/>
                </a:cubicBezTo>
                <a:cubicBezTo>
                  <a:pt x="5194010" y="2067972"/>
                  <a:pt x="5212625" y="2073702"/>
                  <a:pt x="5208487" y="2073702"/>
                </a:cubicBezTo>
                <a:cubicBezTo>
                  <a:pt x="5214691" y="2084015"/>
                  <a:pt x="5209005" y="2089173"/>
                  <a:pt x="5191426" y="2089173"/>
                </a:cubicBezTo>
                <a:cubicBezTo>
                  <a:pt x="5173846" y="2089173"/>
                  <a:pt x="5144376" y="2084015"/>
                  <a:pt x="5103016" y="2073702"/>
                </a:cubicBezTo>
                <a:cubicBezTo>
                  <a:pt x="5107151" y="2064534"/>
                  <a:pt x="5113356" y="2058518"/>
                  <a:pt x="5121628" y="2055653"/>
                </a:cubicBezTo>
                <a:close/>
                <a:moveTo>
                  <a:pt x="7715013" y="2039323"/>
                </a:moveTo>
                <a:cubicBezTo>
                  <a:pt x="7727422" y="2046199"/>
                  <a:pt x="7728456" y="2050782"/>
                  <a:pt x="7718115" y="2053074"/>
                </a:cubicBezTo>
                <a:cubicBezTo>
                  <a:pt x="7709843" y="2055366"/>
                  <a:pt x="7699502" y="2056512"/>
                  <a:pt x="7687094" y="2056512"/>
                </a:cubicBezTo>
                <a:cubicBezTo>
                  <a:pt x="7680890" y="2070264"/>
                  <a:pt x="7690196" y="2077140"/>
                  <a:pt x="7715013" y="2077140"/>
                </a:cubicBezTo>
                <a:cubicBezTo>
                  <a:pt x="7741898" y="2077140"/>
                  <a:pt x="7752239" y="2070264"/>
                  <a:pt x="7746035" y="2056512"/>
                </a:cubicBezTo>
                <a:cubicBezTo>
                  <a:pt x="7766715" y="2074848"/>
                  <a:pt x="7760511" y="2085162"/>
                  <a:pt x="7727422" y="2087453"/>
                </a:cubicBezTo>
                <a:cubicBezTo>
                  <a:pt x="7719149" y="2088026"/>
                  <a:pt x="7711458" y="2088170"/>
                  <a:pt x="7704350" y="2087883"/>
                </a:cubicBezTo>
                <a:cubicBezTo>
                  <a:pt x="7683022" y="2087024"/>
                  <a:pt x="7666930" y="2082296"/>
                  <a:pt x="7656073" y="2073702"/>
                </a:cubicBezTo>
                <a:cubicBezTo>
                  <a:pt x="7664344" y="2053074"/>
                  <a:pt x="7683992" y="2041614"/>
                  <a:pt x="7715013" y="2039323"/>
                </a:cubicBezTo>
                <a:close/>
                <a:moveTo>
                  <a:pt x="6326420" y="2031158"/>
                </a:moveTo>
                <a:cubicBezTo>
                  <a:pt x="6369591" y="2032017"/>
                  <a:pt x="6417803" y="2034739"/>
                  <a:pt x="6471056" y="2039323"/>
                </a:cubicBezTo>
                <a:cubicBezTo>
                  <a:pt x="6433572" y="2066539"/>
                  <a:pt x="6367812" y="2081223"/>
                  <a:pt x="6273780" y="2083371"/>
                </a:cubicBezTo>
                <a:cubicBezTo>
                  <a:pt x="6217360" y="2084660"/>
                  <a:pt x="6150760" y="2081438"/>
                  <a:pt x="6073983" y="2073702"/>
                </a:cubicBezTo>
                <a:cubicBezTo>
                  <a:pt x="6112759" y="2042761"/>
                  <a:pt x="6196905" y="2028579"/>
                  <a:pt x="6326420" y="2031158"/>
                </a:cubicBezTo>
                <a:close/>
                <a:moveTo>
                  <a:pt x="2323501" y="1987754"/>
                </a:moveTo>
                <a:cubicBezTo>
                  <a:pt x="2342113" y="1994630"/>
                  <a:pt x="2362795" y="1998068"/>
                  <a:pt x="2385543" y="1998068"/>
                </a:cubicBezTo>
                <a:cubicBezTo>
                  <a:pt x="2404156" y="1998068"/>
                  <a:pt x="2418633" y="2000360"/>
                  <a:pt x="2428973" y="2004943"/>
                </a:cubicBezTo>
                <a:cubicBezTo>
                  <a:pt x="2426905" y="2020987"/>
                  <a:pt x="2406225" y="2029009"/>
                  <a:pt x="2366931" y="2029009"/>
                </a:cubicBezTo>
                <a:cubicBezTo>
                  <a:pt x="2329705" y="2029009"/>
                  <a:pt x="2315227" y="2015258"/>
                  <a:pt x="2323501" y="1987754"/>
                </a:cubicBezTo>
                <a:close/>
                <a:moveTo>
                  <a:pt x="7882528" y="1956812"/>
                </a:moveTo>
                <a:cubicBezTo>
                  <a:pt x="7897005" y="1970564"/>
                  <a:pt x="7895971" y="1992338"/>
                  <a:pt x="7879426" y="2022133"/>
                </a:cubicBezTo>
                <a:cubicBezTo>
                  <a:pt x="7862882" y="2051928"/>
                  <a:pt x="7844269" y="2069118"/>
                  <a:pt x="7823588" y="2073702"/>
                </a:cubicBezTo>
                <a:cubicBezTo>
                  <a:pt x="7819452" y="2062242"/>
                  <a:pt x="7828758" y="2046199"/>
                  <a:pt x="7851507" y="2025571"/>
                </a:cubicBezTo>
                <a:cubicBezTo>
                  <a:pt x="7868052" y="2011820"/>
                  <a:pt x="7868052" y="1999214"/>
                  <a:pt x="7851507" y="1987754"/>
                </a:cubicBezTo>
                <a:cubicBezTo>
                  <a:pt x="7853575" y="1983170"/>
                  <a:pt x="7859779" y="1978586"/>
                  <a:pt x="7870120" y="1974002"/>
                </a:cubicBezTo>
                <a:cubicBezTo>
                  <a:pt x="7878392" y="1969419"/>
                  <a:pt x="7882528" y="1963689"/>
                  <a:pt x="7882528" y="1956812"/>
                </a:cubicBezTo>
                <a:close/>
                <a:moveTo>
                  <a:pt x="4919989" y="1956812"/>
                </a:moveTo>
                <a:cubicBezTo>
                  <a:pt x="4922057" y="1982024"/>
                  <a:pt x="4943772" y="1993484"/>
                  <a:pt x="4985134" y="1991192"/>
                </a:cubicBezTo>
                <a:cubicBezTo>
                  <a:pt x="5034769" y="1991192"/>
                  <a:pt x="5063721" y="1995776"/>
                  <a:pt x="5071993" y="2004943"/>
                </a:cubicBezTo>
                <a:cubicBezTo>
                  <a:pt x="5067857" y="1982024"/>
                  <a:pt x="5047176" y="1969419"/>
                  <a:pt x="5009951" y="1967126"/>
                </a:cubicBezTo>
                <a:cubicBezTo>
                  <a:pt x="4954112" y="1960250"/>
                  <a:pt x="4924126" y="1956812"/>
                  <a:pt x="4919989" y="1956812"/>
                </a:cubicBezTo>
                <a:close/>
                <a:moveTo>
                  <a:pt x="7184548" y="1939623"/>
                </a:moveTo>
                <a:cubicBezTo>
                  <a:pt x="7088381" y="1984316"/>
                  <a:pt x="6987561" y="2007737"/>
                  <a:pt x="6882089" y="2009886"/>
                </a:cubicBezTo>
                <a:cubicBezTo>
                  <a:pt x="6846932" y="2010602"/>
                  <a:pt x="6811257" y="2008954"/>
                  <a:pt x="6775066" y="2004943"/>
                </a:cubicBezTo>
                <a:cubicBezTo>
                  <a:pt x="6793678" y="1993484"/>
                  <a:pt x="6851585" y="1983170"/>
                  <a:pt x="6948786" y="1974002"/>
                </a:cubicBezTo>
                <a:cubicBezTo>
                  <a:pt x="7062529" y="1964835"/>
                  <a:pt x="7141118" y="1953374"/>
                  <a:pt x="7184548" y="1939623"/>
                </a:cubicBezTo>
                <a:close/>
                <a:moveTo>
                  <a:pt x="7960082" y="1922433"/>
                </a:moveTo>
                <a:cubicBezTo>
                  <a:pt x="7980763" y="1936186"/>
                  <a:pt x="7988001" y="1944207"/>
                  <a:pt x="7981797" y="1946499"/>
                </a:cubicBezTo>
                <a:cubicBezTo>
                  <a:pt x="7959048" y="1951083"/>
                  <a:pt x="7946639" y="1954520"/>
                  <a:pt x="7944571" y="1956812"/>
                </a:cubicBezTo>
                <a:cubicBezTo>
                  <a:pt x="7944571" y="1949937"/>
                  <a:pt x="7946639" y="1943061"/>
                  <a:pt x="7950775" y="1936186"/>
                </a:cubicBezTo>
                <a:cubicBezTo>
                  <a:pt x="7954911" y="1931601"/>
                  <a:pt x="7958013" y="1927017"/>
                  <a:pt x="7960082" y="1922433"/>
                </a:cubicBezTo>
                <a:close/>
                <a:moveTo>
                  <a:pt x="5785484" y="1922433"/>
                </a:moveTo>
                <a:cubicBezTo>
                  <a:pt x="5749809" y="1931888"/>
                  <a:pt x="5721115" y="1938603"/>
                  <a:pt x="5699400" y="1942577"/>
                </a:cubicBezTo>
                <a:lnTo>
                  <a:pt x="5686221" y="1944659"/>
                </a:lnTo>
                <a:lnTo>
                  <a:pt x="5698237" y="1946284"/>
                </a:lnTo>
                <a:cubicBezTo>
                  <a:pt x="5742443" y="1949292"/>
                  <a:pt x="5771525" y="1941342"/>
                  <a:pt x="5785484" y="1922433"/>
                </a:cubicBezTo>
                <a:close/>
                <a:moveTo>
                  <a:pt x="5621071" y="1922433"/>
                </a:moveTo>
                <a:cubicBezTo>
                  <a:pt x="5584620" y="1931888"/>
                  <a:pt x="5555296" y="1938603"/>
                  <a:pt x="5533097" y="1942577"/>
                </a:cubicBezTo>
                <a:lnTo>
                  <a:pt x="5515901" y="1945233"/>
                </a:lnTo>
                <a:lnTo>
                  <a:pt x="5521803" y="1946499"/>
                </a:lnTo>
                <a:cubicBezTo>
                  <a:pt x="5538347" y="1951083"/>
                  <a:pt x="5551789" y="1953375"/>
                  <a:pt x="5562130" y="1953375"/>
                </a:cubicBezTo>
                <a:cubicBezTo>
                  <a:pt x="5589015" y="1955666"/>
                  <a:pt x="5608662" y="1945353"/>
                  <a:pt x="5621071" y="1922433"/>
                </a:cubicBezTo>
                <a:close/>
                <a:moveTo>
                  <a:pt x="4861049" y="1888055"/>
                </a:moveTo>
                <a:cubicBezTo>
                  <a:pt x="4869320" y="1913266"/>
                  <a:pt x="4896206" y="1929309"/>
                  <a:pt x="4941704" y="1936186"/>
                </a:cubicBezTo>
                <a:cubicBezTo>
                  <a:pt x="4952561" y="1937905"/>
                  <a:pt x="4962772" y="1938906"/>
                  <a:pt x="4972337" y="1939193"/>
                </a:cubicBezTo>
                <a:cubicBezTo>
                  <a:pt x="5001032" y="1940052"/>
                  <a:pt x="5023909" y="1934466"/>
                  <a:pt x="5040971" y="1922433"/>
                </a:cubicBezTo>
                <a:cubicBezTo>
                  <a:pt x="5036837" y="1899514"/>
                  <a:pt x="5016154" y="1888055"/>
                  <a:pt x="4978929" y="1888055"/>
                </a:cubicBezTo>
                <a:cubicBezTo>
                  <a:pt x="4906546" y="1890347"/>
                  <a:pt x="4867252" y="1890347"/>
                  <a:pt x="4861049" y="1888055"/>
                </a:cubicBezTo>
                <a:close/>
                <a:moveTo>
                  <a:pt x="5341879" y="1860550"/>
                </a:moveTo>
                <a:cubicBezTo>
                  <a:pt x="5354287" y="1869719"/>
                  <a:pt x="5365662" y="1873157"/>
                  <a:pt x="5376003" y="1870865"/>
                </a:cubicBezTo>
                <a:cubicBezTo>
                  <a:pt x="5369798" y="1868573"/>
                  <a:pt x="5358423" y="1865135"/>
                  <a:pt x="5341879" y="1860550"/>
                </a:cubicBezTo>
                <a:close/>
                <a:moveTo>
                  <a:pt x="5512495" y="1836486"/>
                </a:moveTo>
                <a:cubicBezTo>
                  <a:pt x="5475271" y="1834194"/>
                  <a:pt x="5450454" y="1845653"/>
                  <a:pt x="5438045" y="1870865"/>
                </a:cubicBezTo>
                <a:cubicBezTo>
                  <a:pt x="5458724" y="1877740"/>
                  <a:pt x="5469065" y="1883470"/>
                  <a:pt x="5469065" y="1888055"/>
                </a:cubicBezTo>
                <a:cubicBezTo>
                  <a:pt x="5448386" y="1894930"/>
                  <a:pt x="5438045" y="1900660"/>
                  <a:pt x="5438045" y="1905244"/>
                </a:cubicBezTo>
                <a:lnTo>
                  <a:pt x="5757565" y="1905244"/>
                </a:lnTo>
                <a:cubicBezTo>
                  <a:pt x="5751361" y="1884617"/>
                  <a:pt x="5760668" y="1872011"/>
                  <a:pt x="5785484" y="1867427"/>
                </a:cubicBezTo>
                <a:cubicBezTo>
                  <a:pt x="5808232" y="1865135"/>
                  <a:pt x="5818573" y="1854822"/>
                  <a:pt x="5816506" y="1836486"/>
                </a:cubicBezTo>
                <a:cubicBezTo>
                  <a:pt x="5731714" y="1866281"/>
                  <a:pt x="5685182" y="1881178"/>
                  <a:pt x="5676910" y="1881178"/>
                </a:cubicBezTo>
                <a:cubicBezTo>
                  <a:pt x="5631412" y="1888055"/>
                  <a:pt x="5592118" y="1873157"/>
                  <a:pt x="5559028" y="1836486"/>
                </a:cubicBezTo>
                <a:cubicBezTo>
                  <a:pt x="5559028" y="1836486"/>
                  <a:pt x="5569369" y="1853675"/>
                  <a:pt x="5590050" y="1888055"/>
                </a:cubicBezTo>
                <a:lnTo>
                  <a:pt x="5512495" y="1888055"/>
                </a:lnTo>
                <a:close/>
                <a:moveTo>
                  <a:pt x="6014655" y="1829610"/>
                </a:moveTo>
                <a:cubicBezTo>
                  <a:pt x="5996301" y="1830183"/>
                  <a:pt x="5975749" y="1832475"/>
                  <a:pt x="5953000" y="1836486"/>
                </a:cubicBezTo>
                <a:cubicBezTo>
                  <a:pt x="5874412" y="1850237"/>
                  <a:pt x="5814438" y="1873157"/>
                  <a:pt x="5773074" y="1905244"/>
                </a:cubicBezTo>
                <a:cubicBezTo>
                  <a:pt x="5789620" y="1906962"/>
                  <a:pt x="5806101" y="1907822"/>
                  <a:pt x="5822516" y="1907822"/>
                </a:cubicBezTo>
                <a:cubicBezTo>
                  <a:pt x="5871763" y="1907822"/>
                  <a:pt x="5920428" y="1900087"/>
                  <a:pt x="5968511" y="1884617"/>
                </a:cubicBezTo>
                <a:cubicBezTo>
                  <a:pt x="6028486" y="1868573"/>
                  <a:pt x="6079152" y="1863989"/>
                  <a:pt x="6120515" y="1870865"/>
                </a:cubicBezTo>
                <a:cubicBezTo>
                  <a:pt x="6105005" y="1841642"/>
                  <a:pt x="6069718" y="1827890"/>
                  <a:pt x="6014655" y="1829610"/>
                </a:cubicBezTo>
                <a:close/>
                <a:moveTo>
                  <a:pt x="5075872" y="1814139"/>
                </a:moveTo>
                <a:cubicBezTo>
                  <a:pt x="5013312" y="1814139"/>
                  <a:pt x="4966521" y="1827318"/>
                  <a:pt x="4935499" y="1853675"/>
                </a:cubicBezTo>
                <a:cubicBezTo>
                  <a:pt x="4970656" y="1858260"/>
                  <a:pt x="5014088" y="1860550"/>
                  <a:pt x="5065788" y="1860550"/>
                </a:cubicBezTo>
                <a:cubicBezTo>
                  <a:pt x="5105082" y="1860550"/>
                  <a:pt x="5138172" y="1863989"/>
                  <a:pt x="5165057" y="1870865"/>
                </a:cubicBezTo>
                <a:cubicBezTo>
                  <a:pt x="5134036" y="1875448"/>
                  <a:pt x="5118525" y="1881178"/>
                  <a:pt x="5118525" y="1888055"/>
                </a:cubicBezTo>
                <a:cubicBezTo>
                  <a:pt x="5141275" y="1883470"/>
                  <a:pt x="5149548" y="1888055"/>
                  <a:pt x="5143342" y="1901806"/>
                </a:cubicBezTo>
                <a:cubicBezTo>
                  <a:pt x="5135070" y="1915558"/>
                  <a:pt x="5137138" y="1922433"/>
                  <a:pt x="5149548" y="1922433"/>
                </a:cubicBezTo>
                <a:cubicBezTo>
                  <a:pt x="5155750" y="1899514"/>
                  <a:pt x="5170227" y="1888055"/>
                  <a:pt x="5192978" y="1888055"/>
                </a:cubicBezTo>
                <a:cubicBezTo>
                  <a:pt x="5197113" y="1920142"/>
                  <a:pt x="5202283" y="1937332"/>
                  <a:pt x="5208487" y="1939623"/>
                </a:cubicBezTo>
                <a:cubicBezTo>
                  <a:pt x="5212625" y="1912120"/>
                  <a:pt x="5233304" y="1900660"/>
                  <a:pt x="5270530" y="1905244"/>
                </a:cubicBezTo>
                <a:cubicBezTo>
                  <a:pt x="5243645" y="1923579"/>
                  <a:pt x="5248815" y="1932748"/>
                  <a:pt x="5286040" y="1932748"/>
                </a:cubicBezTo>
                <a:cubicBezTo>
                  <a:pt x="5298449" y="1932748"/>
                  <a:pt x="5308790" y="1931601"/>
                  <a:pt x="5317062" y="1929309"/>
                </a:cubicBezTo>
                <a:cubicBezTo>
                  <a:pt x="5325334" y="1927017"/>
                  <a:pt x="5325334" y="1924725"/>
                  <a:pt x="5317062" y="1922433"/>
                </a:cubicBezTo>
                <a:cubicBezTo>
                  <a:pt x="5294311" y="1913266"/>
                  <a:pt x="5299482" y="1907535"/>
                  <a:pt x="5332573" y="1905244"/>
                </a:cubicBezTo>
                <a:cubicBezTo>
                  <a:pt x="5363594" y="1900660"/>
                  <a:pt x="5367731" y="1894930"/>
                  <a:pt x="5344981" y="1888055"/>
                </a:cubicBezTo>
                <a:cubicBezTo>
                  <a:pt x="5311892" y="1885763"/>
                  <a:pt x="5297415" y="1874302"/>
                  <a:pt x="5301551" y="1853675"/>
                </a:cubicBezTo>
                <a:cubicBezTo>
                  <a:pt x="5303619" y="1853675"/>
                  <a:pt x="5306721" y="1853675"/>
                  <a:pt x="5310858" y="1853675"/>
                </a:cubicBezTo>
                <a:cubicBezTo>
                  <a:pt x="5216760" y="1827318"/>
                  <a:pt x="5138431" y="1814139"/>
                  <a:pt x="5075872" y="1814139"/>
                </a:cubicBezTo>
                <a:close/>
                <a:moveTo>
                  <a:pt x="8074085" y="1796949"/>
                </a:moveTo>
                <a:cubicBezTo>
                  <a:pt x="8045649" y="1798095"/>
                  <a:pt x="8015920" y="1803252"/>
                  <a:pt x="7984899" y="1812420"/>
                </a:cubicBezTo>
                <a:cubicBezTo>
                  <a:pt x="7922856" y="1833048"/>
                  <a:pt x="7878392" y="1863989"/>
                  <a:pt x="7851507" y="1905243"/>
                </a:cubicBezTo>
                <a:cubicBezTo>
                  <a:pt x="7985933" y="1854822"/>
                  <a:pt x="8087269" y="1821588"/>
                  <a:pt x="8155516" y="1805544"/>
                </a:cubicBezTo>
                <a:cubicBezTo>
                  <a:pt x="8129665" y="1798668"/>
                  <a:pt x="8102521" y="1795803"/>
                  <a:pt x="8074085" y="1796949"/>
                </a:cubicBezTo>
                <a:close/>
                <a:moveTo>
                  <a:pt x="7960082" y="1719596"/>
                </a:moveTo>
                <a:cubicBezTo>
                  <a:pt x="7943537" y="1719596"/>
                  <a:pt x="7920788" y="1731056"/>
                  <a:pt x="7891835" y="1753975"/>
                </a:cubicBezTo>
                <a:cubicBezTo>
                  <a:pt x="7869086" y="1770019"/>
                  <a:pt x="7846337" y="1770019"/>
                  <a:pt x="7823588" y="1753975"/>
                </a:cubicBezTo>
                <a:cubicBezTo>
                  <a:pt x="7823588" y="1776895"/>
                  <a:pt x="7820485" y="1786063"/>
                  <a:pt x="7814281" y="1781479"/>
                </a:cubicBezTo>
                <a:cubicBezTo>
                  <a:pt x="7797737" y="1772311"/>
                  <a:pt x="7785328" y="1768873"/>
                  <a:pt x="7777056" y="1771165"/>
                </a:cubicBezTo>
                <a:cubicBezTo>
                  <a:pt x="7783519" y="1799814"/>
                  <a:pt x="7797252" y="1814139"/>
                  <a:pt x="7818256" y="1814139"/>
                </a:cubicBezTo>
                <a:cubicBezTo>
                  <a:pt x="7830858" y="1814139"/>
                  <a:pt x="7846078" y="1808983"/>
                  <a:pt x="7863916" y="1798668"/>
                </a:cubicBezTo>
                <a:cubicBezTo>
                  <a:pt x="7882528" y="1787208"/>
                  <a:pt x="7914583" y="1760852"/>
                  <a:pt x="7960082" y="1719596"/>
                </a:cubicBezTo>
                <a:close/>
                <a:moveTo>
                  <a:pt x="1836465" y="1719596"/>
                </a:moveTo>
                <a:cubicBezTo>
                  <a:pt x="1863351" y="1715012"/>
                  <a:pt x="1907814" y="1726472"/>
                  <a:pt x="1969857" y="1753975"/>
                </a:cubicBezTo>
                <a:cubicBezTo>
                  <a:pt x="2042239" y="1783770"/>
                  <a:pt x="2093943" y="1800960"/>
                  <a:pt x="2124964" y="1805544"/>
                </a:cubicBezTo>
                <a:cubicBezTo>
                  <a:pt x="2120311" y="1806977"/>
                  <a:pt x="2114737" y="1807782"/>
                  <a:pt x="2108241" y="1807962"/>
                </a:cubicBezTo>
                <a:cubicBezTo>
                  <a:pt x="2062775" y="1809215"/>
                  <a:pt x="1972183" y="1779759"/>
                  <a:pt x="1836465" y="1719596"/>
                </a:cubicBezTo>
                <a:close/>
                <a:moveTo>
                  <a:pt x="1243957" y="1719596"/>
                </a:moveTo>
                <a:cubicBezTo>
                  <a:pt x="1246025" y="1740224"/>
                  <a:pt x="1262570" y="1757414"/>
                  <a:pt x="1293591" y="1771165"/>
                </a:cubicBezTo>
                <a:cubicBezTo>
                  <a:pt x="1309102" y="1778040"/>
                  <a:pt x="1321769" y="1781479"/>
                  <a:pt x="1331593" y="1781479"/>
                </a:cubicBezTo>
                <a:cubicBezTo>
                  <a:pt x="1341415" y="1781479"/>
                  <a:pt x="1348395" y="1778040"/>
                  <a:pt x="1352532" y="1771165"/>
                </a:cubicBezTo>
                <a:cubicBezTo>
                  <a:pt x="1340123" y="1768873"/>
                  <a:pt x="1323579" y="1758560"/>
                  <a:pt x="1302897" y="1740224"/>
                </a:cubicBezTo>
                <a:cubicBezTo>
                  <a:pt x="1286353" y="1724180"/>
                  <a:pt x="1266705" y="1717304"/>
                  <a:pt x="1243957" y="1719596"/>
                </a:cubicBezTo>
                <a:close/>
                <a:moveTo>
                  <a:pt x="8369564" y="1702406"/>
                </a:moveTo>
                <a:cubicBezTo>
                  <a:pt x="8319930" y="1709283"/>
                  <a:pt x="8289942" y="1732201"/>
                  <a:pt x="8279602" y="1771165"/>
                </a:cubicBezTo>
                <a:cubicBezTo>
                  <a:pt x="8283738" y="1768873"/>
                  <a:pt x="8293044" y="1765435"/>
                  <a:pt x="8307521" y="1760852"/>
                </a:cubicBezTo>
                <a:cubicBezTo>
                  <a:pt x="8319930" y="1756267"/>
                  <a:pt x="8329236" y="1752829"/>
                  <a:pt x="8335440" y="1750537"/>
                </a:cubicBezTo>
                <a:cubicBezTo>
                  <a:pt x="8356121" y="1741370"/>
                  <a:pt x="8367496" y="1725326"/>
                  <a:pt x="8369564" y="1702406"/>
                </a:cubicBezTo>
                <a:close/>
                <a:moveTo>
                  <a:pt x="8673573" y="1637086"/>
                </a:moveTo>
                <a:cubicBezTo>
                  <a:pt x="8657028" y="1634794"/>
                  <a:pt x="8638416" y="1645108"/>
                  <a:pt x="8617734" y="1668027"/>
                </a:cubicBezTo>
                <a:cubicBezTo>
                  <a:pt x="8605326" y="1684070"/>
                  <a:pt x="8592918" y="1679488"/>
                  <a:pt x="8580509" y="1654275"/>
                </a:cubicBezTo>
                <a:cubicBezTo>
                  <a:pt x="8574305" y="1656567"/>
                  <a:pt x="8570169" y="1668027"/>
                  <a:pt x="8568100" y="1688655"/>
                </a:cubicBezTo>
                <a:cubicBezTo>
                  <a:pt x="8566032" y="1709283"/>
                  <a:pt x="8560862" y="1719596"/>
                  <a:pt x="8552590" y="1719596"/>
                </a:cubicBezTo>
                <a:cubicBezTo>
                  <a:pt x="8531909" y="1689801"/>
                  <a:pt x="8497785" y="1692093"/>
                  <a:pt x="8450219" y="1726472"/>
                </a:cubicBezTo>
                <a:cubicBezTo>
                  <a:pt x="8386108" y="1776895"/>
                  <a:pt x="8348883" y="1803253"/>
                  <a:pt x="8338542" y="1805544"/>
                </a:cubicBezTo>
                <a:cubicBezTo>
                  <a:pt x="8338542" y="1800960"/>
                  <a:pt x="8340610" y="1795230"/>
                  <a:pt x="8344747" y="1788355"/>
                </a:cubicBezTo>
                <a:cubicBezTo>
                  <a:pt x="8346815" y="1783770"/>
                  <a:pt x="8347849" y="1780332"/>
                  <a:pt x="8347849" y="1778040"/>
                </a:cubicBezTo>
                <a:cubicBezTo>
                  <a:pt x="8347849" y="1773457"/>
                  <a:pt x="8339577" y="1771165"/>
                  <a:pt x="8323032" y="1771165"/>
                </a:cubicBezTo>
                <a:cubicBezTo>
                  <a:pt x="8310623" y="1775749"/>
                  <a:pt x="8302351" y="1791793"/>
                  <a:pt x="8298215" y="1819296"/>
                </a:cubicBezTo>
                <a:cubicBezTo>
                  <a:pt x="8296146" y="1844507"/>
                  <a:pt x="8279602" y="1855967"/>
                  <a:pt x="8248580" y="1853675"/>
                </a:cubicBezTo>
                <a:cubicBezTo>
                  <a:pt x="8248580" y="1844507"/>
                  <a:pt x="8256853" y="1837632"/>
                  <a:pt x="8273398" y="1833048"/>
                </a:cubicBezTo>
                <a:cubicBezTo>
                  <a:pt x="8287874" y="1828463"/>
                  <a:pt x="8294079" y="1819296"/>
                  <a:pt x="8292010" y="1805544"/>
                </a:cubicBezTo>
                <a:cubicBezTo>
                  <a:pt x="8149312" y="1837632"/>
                  <a:pt x="8038669" y="1876594"/>
                  <a:pt x="7960082" y="1922433"/>
                </a:cubicBezTo>
                <a:cubicBezTo>
                  <a:pt x="7910447" y="1920142"/>
                  <a:pt x="7848405" y="1932748"/>
                  <a:pt x="7773954" y="1960250"/>
                </a:cubicBezTo>
                <a:cubicBezTo>
                  <a:pt x="7713979" y="1983170"/>
                  <a:pt x="7669515" y="1987754"/>
                  <a:pt x="7640562" y="1974002"/>
                </a:cubicBezTo>
                <a:cubicBezTo>
                  <a:pt x="7644698" y="1957959"/>
                  <a:pt x="7662277" y="1946499"/>
                  <a:pt x="7693298" y="1939623"/>
                </a:cubicBezTo>
                <a:cubicBezTo>
                  <a:pt x="7722251" y="1930456"/>
                  <a:pt x="7739830" y="1918996"/>
                  <a:pt x="7746035" y="1905243"/>
                </a:cubicBezTo>
                <a:cubicBezTo>
                  <a:pt x="7659175" y="1935039"/>
                  <a:pt x="7493727" y="1972856"/>
                  <a:pt x="7249693" y="2018695"/>
                </a:cubicBezTo>
                <a:cubicBezTo>
                  <a:pt x="7036680" y="2057659"/>
                  <a:pt x="6903287" y="2093184"/>
                  <a:pt x="6849516" y="2125271"/>
                </a:cubicBezTo>
                <a:cubicBezTo>
                  <a:pt x="6808154" y="2113810"/>
                  <a:pt x="6765760" y="2113810"/>
                  <a:pt x="6722329" y="2125271"/>
                </a:cubicBezTo>
                <a:cubicBezTo>
                  <a:pt x="6678899" y="2134438"/>
                  <a:pt x="6656150" y="2144753"/>
                  <a:pt x="6654082" y="2156212"/>
                </a:cubicBezTo>
                <a:cubicBezTo>
                  <a:pt x="6631332" y="2147044"/>
                  <a:pt x="6615823" y="2131000"/>
                  <a:pt x="6607551" y="2108081"/>
                </a:cubicBezTo>
                <a:cubicBezTo>
                  <a:pt x="6938445" y="2059950"/>
                  <a:pt x="7328280" y="1969419"/>
                  <a:pt x="7777056" y="1836486"/>
                </a:cubicBezTo>
                <a:cubicBezTo>
                  <a:pt x="7783260" y="1818150"/>
                  <a:pt x="7774988" y="1804398"/>
                  <a:pt x="7752239" y="1795230"/>
                </a:cubicBezTo>
                <a:cubicBezTo>
                  <a:pt x="7729489" y="1783770"/>
                  <a:pt x="7717081" y="1787208"/>
                  <a:pt x="7715013" y="1805544"/>
                </a:cubicBezTo>
                <a:cubicBezTo>
                  <a:pt x="7735694" y="1803253"/>
                  <a:pt x="7730524" y="1806691"/>
                  <a:pt x="7699502" y="1815858"/>
                </a:cubicBezTo>
                <a:cubicBezTo>
                  <a:pt x="7668481" y="1825026"/>
                  <a:pt x="7654005" y="1827318"/>
                  <a:pt x="7656073" y="1822734"/>
                </a:cubicBezTo>
                <a:cubicBezTo>
                  <a:pt x="7656073" y="1818150"/>
                  <a:pt x="7663311" y="1805544"/>
                  <a:pt x="7677787" y="1784917"/>
                </a:cubicBezTo>
                <a:cubicBezTo>
                  <a:pt x="7690196" y="1771165"/>
                  <a:pt x="7688128" y="1760852"/>
                  <a:pt x="7671583" y="1753975"/>
                </a:cubicBezTo>
                <a:cubicBezTo>
                  <a:pt x="7638494" y="1813566"/>
                  <a:pt x="7617812" y="1830756"/>
                  <a:pt x="7609540" y="1805544"/>
                </a:cubicBezTo>
                <a:cubicBezTo>
                  <a:pt x="7535089" y="1904098"/>
                  <a:pt x="7454433" y="1909828"/>
                  <a:pt x="7367574" y="1822734"/>
                </a:cubicBezTo>
                <a:cubicBezTo>
                  <a:pt x="7415140" y="1820442"/>
                  <a:pt x="7470979" y="1803253"/>
                  <a:pt x="7535089" y="1771165"/>
                </a:cubicBezTo>
                <a:cubicBezTo>
                  <a:pt x="7489591" y="1768873"/>
                  <a:pt x="7417208" y="1782625"/>
                  <a:pt x="7317940" y="1812420"/>
                </a:cubicBezTo>
                <a:cubicBezTo>
                  <a:pt x="7204195" y="1846799"/>
                  <a:pt x="7124573" y="1866281"/>
                  <a:pt x="7079075" y="1870865"/>
                </a:cubicBezTo>
                <a:cubicBezTo>
                  <a:pt x="7072870" y="1898368"/>
                  <a:pt x="7079075" y="1906391"/>
                  <a:pt x="7097688" y="1894930"/>
                </a:cubicBezTo>
                <a:cubicBezTo>
                  <a:pt x="7122505" y="1881178"/>
                  <a:pt x="7135948" y="1884617"/>
                  <a:pt x="7138016" y="1905243"/>
                </a:cubicBezTo>
                <a:cubicBezTo>
                  <a:pt x="7123539" y="1905243"/>
                  <a:pt x="7105959" y="1910973"/>
                  <a:pt x="7085277" y="1922433"/>
                </a:cubicBezTo>
                <a:cubicBezTo>
                  <a:pt x="7064599" y="1931601"/>
                  <a:pt x="7047019" y="1937332"/>
                  <a:pt x="7032543" y="1939623"/>
                </a:cubicBezTo>
                <a:cubicBezTo>
                  <a:pt x="7034611" y="1916704"/>
                  <a:pt x="7013930" y="1899514"/>
                  <a:pt x="6970501" y="1888055"/>
                </a:cubicBezTo>
                <a:cubicBezTo>
                  <a:pt x="6947751" y="1913266"/>
                  <a:pt x="6912594" y="1931601"/>
                  <a:pt x="6865027" y="1943061"/>
                </a:cubicBezTo>
                <a:cubicBezTo>
                  <a:pt x="6813325" y="1956812"/>
                  <a:pt x="6772997" y="1955666"/>
                  <a:pt x="6744044" y="1939623"/>
                </a:cubicBezTo>
                <a:cubicBezTo>
                  <a:pt x="6764725" y="1932748"/>
                  <a:pt x="6775066" y="1927017"/>
                  <a:pt x="6775066" y="1922433"/>
                </a:cubicBezTo>
                <a:cubicBezTo>
                  <a:pt x="6754385" y="1915558"/>
                  <a:pt x="6739908" y="1924725"/>
                  <a:pt x="6731635" y="1949937"/>
                </a:cubicBezTo>
                <a:cubicBezTo>
                  <a:pt x="6723362" y="1970564"/>
                  <a:pt x="6711989" y="1972856"/>
                  <a:pt x="6697513" y="1956812"/>
                </a:cubicBezTo>
                <a:cubicBezTo>
                  <a:pt x="6701649" y="1988900"/>
                  <a:pt x="6704750" y="2006089"/>
                  <a:pt x="6706819" y="2008381"/>
                </a:cubicBezTo>
                <a:cubicBezTo>
                  <a:pt x="6708886" y="2015258"/>
                  <a:pt x="6721295" y="2025571"/>
                  <a:pt x="6744044" y="2039323"/>
                </a:cubicBezTo>
                <a:cubicBezTo>
                  <a:pt x="6713023" y="2037031"/>
                  <a:pt x="6674762" y="2039323"/>
                  <a:pt x="6629265" y="2046199"/>
                </a:cubicBezTo>
                <a:cubicBezTo>
                  <a:pt x="6594107" y="2053074"/>
                  <a:pt x="6566188" y="2050782"/>
                  <a:pt x="6545507" y="2039323"/>
                </a:cubicBezTo>
                <a:cubicBezTo>
                  <a:pt x="6559984" y="2020987"/>
                  <a:pt x="6586870" y="2012966"/>
                  <a:pt x="6626163" y="2015258"/>
                </a:cubicBezTo>
                <a:cubicBezTo>
                  <a:pt x="6657184" y="2015258"/>
                  <a:pt x="6675797" y="2001505"/>
                  <a:pt x="6682002" y="1974002"/>
                </a:cubicBezTo>
                <a:cubicBezTo>
                  <a:pt x="6669592" y="1967126"/>
                  <a:pt x="6642708" y="1964835"/>
                  <a:pt x="6601346" y="1967126"/>
                </a:cubicBezTo>
                <a:cubicBezTo>
                  <a:pt x="6574461" y="1967126"/>
                  <a:pt x="6561018" y="1957959"/>
                  <a:pt x="6561018" y="1939623"/>
                </a:cubicBezTo>
                <a:cubicBezTo>
                  <a:pt x="6093630" y="2077140"/>
                  <a:pt x="5532144" y="2098913"/>
                  <a:pt x="4876559" y="2004943"/>
                </a:cubicBezTo>
                <a:cubicBezTo>
                  <a:pt x="4876559" y="1998068"/>
                  <a:pt x="4880696" y="1992338"/>
                  <a:pt x="4888967" y="1987754"/>
                </a:cubicBezTo>
                <a:cubicBezTo>
                  <a:pt x="4899308" y="1983170"/>
                  <a:pt x="4904479" y="1978586"/>
                  <a:pt x="4904479" y="1974002"/>
                </a:cubicBezTo>
                <a:cubicBezTo>
                  <a:pt x="4819686" y="1939623"/>
                  <a:pt x="4754541" y="1939623"/>
                  <a:pt x="4709043" y="1974002"/>
                </a:cubicBezTo>
                <a:cubicBezTo>
                  <a:pt x="4717316" y="1983170"/>
                  <a:pt x="4741099" y="1985463"/>
                  <a:pt x="4780393" y="1980878"/>
                </a:cubicBezTo>
                <a:cubicBezTo>
                  <a:pt x="4817618" y="1978586"/>
                  <a:pt x="4839333" y="1986607"/>
                  <a:pt x="4845537" y="2004943"/>
                </a:cubicBezTo>
                <a:cubicBezTo>
                  <a:pt x="4818652" y="2009528"/>
                  <a:pt x="4770053" y="2006089"/>
                  <a:pt x="4699737" y="1994630"/>
                </a:cubicBezTo>
                <a:cubicBezTo>
                  <a:pt x="4643898" y="1983170"/>
                  <a:pt x="4601502" y="1986607"/>
                  <a:pt x="4572549" y="2004943"/>
                </a:cubicBezTo>
                <a:cubicBezTo>
                  <a:pt x="4593231" y="2016404"/>
                  <a:pt x="4607706" y="2027863"/>
                  <a:pt x="4615980" y="2039323"/>
                </a:cubicBezTo>
                <a:cubicBezTo>
                  <a:pt x="4613912" y="2039323"/>
                  <a:pt x="4577720" y="2037031"/>
                  <a:pt x="4507404" y="2032447"/>
                </a:cubicBezTo>
                <a:cubicBezTo>
                  <a:pt x="4449497" y="2030155"/>
                  <a:pt x="4405034" y="2038176"/>
                  <a:pt x="4374013" y="2056512"/>
                </a:cubicBezTo>
                <a:cubicBezTo>
                  <a:pt x="4400898" y="2095476"/>
                  <a:pt x="4441226" y="2101205"/>
                  <a:pt x="4494996" y="2073702"/>
                </a:cubicBezTo>
                <a:cubicBezTo>
                  <a:pt x="4492927" y="2096622"/>
                  <a:pt x="4508438" y="2119541"/>
                  <a:pt x="4541528" y="2142461"/>
                </a:cubicBezTo>
                <a:cubicBezTo>
                  <a:pt x="4562209" y="2131000"/>
                  <a:pt x="4605639" y="2131000"/>
                  <a:pt x="4671818" y="2142461"/>
                </a:cubicBezTo>
                <a:cubicBezTo>
                  <a:pt x="4731793" y="2156212"/>
                  <a:pt x="4769019" y="2156212"/>
                  <a:pt x="4783495" y="2142461"/>
                </a:cubicBezTo>
                <a:cubicBezTo>
                  <a:pt x="4762814" y="2131000"/>
                  <a:pt x="4748338" y="2119541"/>
                  <a:pt x="4740065" y="2108081"/>
                </a:cubicBezTo>
                <a:cubicBezTo>
                  <a:pt x="4754541" y="2114958"/>
                  <a:pt x="4763848" y="2109228"/>
                  <a:pt x="4767985" y="2090892"/>
                </a:cubicBezTo>
                <a:cubicBezTo>
                  <a:pt x="4772121" y="2072556"/>
                  <a:pt x="4782460" y="2066827"/>
                  <a:pt x="4799005" y="2073702"/>
                </a:cubicBezTo>
                <a:cubicBezTo>
                  <a:pt x="4799005" y="2071410"/>
                  <a:pt x="4788665" y="2088600"/>
                  <a:pt x="4767985" y="2125271"/>
                </a:cubicBezTo>
                <a:cubicBezTo>
                  <a:pt x="4799005" y="2145899"/>
                  <a:pt x="4851742" y="2142461"/>
                  <a:pt x="4926194" y="2114958"/>
                </a:cubicBezTo>
                <a:cubicBezTo>
                  <a:pt x="4998576" y="2085162"/>
                  <a:pt x="5052346" y="2088600"/>
                  <a:pt x="5087504" y="2125271"/>
                </a:cubicBezTo>
                <a:cubicBezTo>
                  <a:pt x="5058552" y="2111519"/>
                  <a:pt x="5027529" y="2109228"/>
                  <a:pt x="4994441" y="2118395"/>
                </a:cubicBezTo>
                <a:cubicBezTo>
                  <a:pt x="4965486" y="2127563"/>
                  <a:pt x="4945841" y="2140169"/>
                  <a:pt x="4935499" y="2156212"/>
                </a:cubicBezTo>
                <a:cubicBezTo>
                  <a:pt x="4958249" y="2160797"/>
                  <a:pt x="5030631" y="2161941"/>
                  <a:pt x="5152649" y="2159650"/>
                </a:cubicBezTo>
                <a:cubicBezTo>
                  <a:pt x="5222963" y="2159650"/>
                  <a:pt x="5257087" y="2175694"/>
                  <a:pt x="5255019" y="2207781"/>
                </a:cubicBezTo>
                <a:cubicBezTo>
                  <a:pt x="5259157" y="2152774"/>
                  <a:pt x="5294311" y="2117248"/>
                  <a:pt x="5360492" y="2101205"/>
                </a:cubicBezTo>
                <a:cubicBezTo>
                  <a:pt x="5387376" y="2094330"/>
                  <a:pt x="5409092" y="2094330"/>
                  <a:pt x="5425637" y="2101205"/>
                </a:cubicBezTo>
                <a:cubicBezTo>
                  <a:pt x="5446317" y="2108081"/>
                  <a:pt x="5455623" y="2121833"/>
                  <a:pt x="5453554" y="2142461"/>
                </a:cubicBezTo>
                <a:cubicBezTo>
                  <a:pt x="5443215" y="2121833"/>
                  <a:pt x="5432875" y="2113810"/>
                  <a:pt x="5422534" y="2118395"/>
                </a:cubicBezTo>
                <a:cubicBezTo>
                  <a:pt x="5393580" y="2122979"/>
                  <a:pt x="5372902" y="2125271"/>
                  <a:pt x="5360492" y="2125271"/>
                </a:cubicBezTo>
                <a:cubicBezTo>
                  <a:pt x="5366696" y="2175694"/>
                  <a:pt x="5405990" y="2202051"/>
                  <a:pt x="5478372" y="2204343"/>
                </a:cubicBezTo>
                <a:cubicBezTo>
                  <a:pt x="5561095" y="2206635"/>
                  <a:pt x="5603492" y="2207781"/>
                  <a:pt x="5605560" y="2207781"/>
                </a:cubicBezTo>
                <a:cubicBezTo>
                  <a:pt x="5586948" y="2219241"/>
                  <a:pt x="5525939" y="2224971"/>
                  <a:pt x="5422534" y="2224971"/>
                </a:cubicBezTo>
                <a:cubicBezTo>
                  <a:pt x="5434942" y="2259349"/>
                  <a:pt x="5427705" y="2289145"/>
                  <a:pt x="5400820" y="2314356"/>
                </a:cubicBezTo>
                <a:cubicBezTo>
                  <a:pt x="5376003" y="2339568"/>
                  <a:pt x="5367731" y="2365925"/>
                  <a:pt x="5376003" y="2393429"/>
                </a:cubicBezTo>
                <a:cubicBezTo>
                  <a:pt x="5340845" y="2407180"/>
                  <a:pt x="5305687" y="2407180"/>
                  <a:pt x="5270530" y="2393429"/>
                </a:cubicBezTo>
                <a:cubicBezTo>
                  <a:pt x="5287075" y="2425516"/>
                  <a:pt x="5328435" y="2438121"/>
                  <a:pt x="5394615" y="2431246"/>
                </a:cubicBezTo>
                <a:cubicBezTo>
                  <a:pt x="5524904" y="2417493"/>
                  <a:pt x="5590050" y="2410618"/>
                  <a:pt x="5590050" y="2410618"/>
                </a:cubicBezTo>
                <a:cubicBezTo>
                  <a:pt x="5822709" y="2414056"/>
                  <a:pt x="5966378" y="2414916"/>
                  <a:pt x="6021052" y="2413197"/>
                </a:cubicBezTo>
                <a:lnTo>
                  <a:pt x="6028162" y="2412813"/>
                </a:lnTo>
                <a:lnTo>
                  <a:pt x="6024349" y="2414056"/>
                </a:lnTo>
                <a:cubicBezTo>
                  <a:pt x="6016077" y="2418641"/>
                  <a:pt x="6012974" y="2423224"/>
                  <a:pt x="6015043" y="2427808"/>
                </a:cubicBezTo>
                <a:cubicBezTo>
                  <a:pt x="6064677" y="2423224"/>
                  <a:pt x="6092596" y="2417493"/>
                  <a:pt x="6098799" y="2410618"/>
                </a:cubicBezTo>
                <a:cubicBezTo>
                  <a:pt x="6111208" y="2403742"/>
                  <a:pt x="6102937" y="2386552"/>
                  <a:pt x="6073983" y="2359049"/>
                </a:cubicBezTo>
                <a:cubicBezTo>
                  <a:pt x="6133957" y="2354465"/>
                  <a:pt x="6223920" y="2344151"/>
                  <a:pt x="6343868" y="2328108"/>
                </a:cubicBezTo>
                <a:cubicBezTo>
                  <a:pt x="6465886" y="2307480"/>
                  <a:pt x="6553779" y="2296021"/>
                  <a:pt x="6607551" y="2293729"/>
                </a:cubicBezTo>
                <a:cubicBezTo>
                  <a:pt x="6595142" y="2307480"/>
                  <a:pt x="6592040" y="2316648"/>
                  <a:pt x="6598243" y="2321233"/>
                </a:cubicBezTo>
                <a:cubicBezTo>
                  <a:pt x="6612721" y="2328108"/>
                  <a:pt x="6620991" y="2334984"/>
                  <a:pt x="6623061" y="2341860"/>
                </a:cubicBezTo>
                <a:cubicBezTo>
                  <a:pt x="6362482" y="2360195"/>
                  <a:pt x="6205306" y="2388844"/>
                  <a:pt x="6151535" y="2427808"/>
                </a:cubicBezTo>
                <a:cubicBezTo>
                  <a:pt x="6277173" y="2443279"/>
                  <a:pt x="6353951" y="2450368"/>
                  <a:pt x="6381868" y="2449080"/>
                </a:cubicBezTo>
                <a:cubicBezTo>
                  <a:pt x="6391176" y="2448650"/>
                  <a:pt x="6395054" y="2447290"/>
                  <a:pt x="6393503" y="2444998"/>
                </a:cubicBezTo>
                <a:cubicBezTo>
                  <a:pt x="6422457" y="2440413"/>
                  <a:pt x="6549643" y="2414056"/>
                  <a:pt x="6775066" y="2365925"/>
                </a:cubicBezTo>
                <a:cubicBezTo>
                  <a:pt x="6917763" y="2336130"/>
                  <a:pt x="7024270" y="2333838"/>
                  <a:pt x="7094586" y="2359049"/>
                </a:cubicBezTo>
                <a:cubicBezTo>
                  <a:pt x="6937410" y="2375093"/>
                  <a:pt x="6841245" y="2398013"/>
                  <a:pt x="6806086" y="2427808"/>
                </a:cubicBezTo>
                <a:cubicBezTo>
                  <a:pt x="6835039" y="2411764"/>
                  <a:pt x="6907422" y="2402596"/>
                  <a:pt x="7023237" y="2400305"/>
                </a:cubicBezTo>
                <a:cubicBezTo>
                  <a:pt x="7120437" y="2395720"/>
                  <a:pt x="7184548" y="2376239"/>
                  <a:pt x="7215569" y="2341860"/>
                </a:cubicBezTo>
                <a:cubicBezTo>
                  <a:pt x="7426514" y="2360195"/>
                  <a:pt x="7689162" y="2282269"/>
                  <a:pt x="8003511" y="2108081"/>
                </a:cubicBezTo>
                <a:cubicBezTo>
                  <a:pt x="7964218" y="2110373"/>
                  <a:pt x="7901141" y="2132146"/>
                  <a:pt x="7814281" y="2173402"/>
                </a:cubicBezTo>
                <a:cubicBezTo>
                  <a:pt x="7748102" y="2203197"/>
                  <a:pt x="7690196" y="2208928"/>
                  <a:pt x="7640562" y="2190592"/>
                </a:cubicBezTo>
                <a:cubicBezTo>
                  <a:pt x="7648834" y="2158504"/>
                  <a:pt x="7567144" y="2192882"/>
                  <a:pt x="7395493" y="2293729"/>
                </a:cubicBezTo>
                <a:cubicBezTo>
                  <a:pt x="7397561" y="2277685"/>
                  <a:pt x="7393425" y="2260495"/>
                  <a:pt x="7383084" y="2242161"/>
                </a:cubicBezTo>
                <a:cubicBezTo>
                  <a:pt x="7931129" y="2070264"/>
                  <a:pt x="8265125" y="1935039"/>
                  <a:pt x="8385074" y="1836486"/>
                </a:cubicBezTo>
                <a:cubicBezTo>
                  <a:pt x="8385074" y="1852529"/>
                  <a:pt x="8379904" y="1869719"/>
                  <a:pt x="8369564" y="1888055"/>
                </a:cubicBezTo>
                <a:cubicBezTo>
                  <a:pt x="8406789" y="1860550"/>
                  <a:pt x="8479172" y="1822734"/>
                  <a:pt x="8586713" y="1774603"/>
                </a:cubicBezTo>
                <a:cubicBezTo>
                  <a:pt x="8683913" y="1731056"/>
                  <a:pt x="8753195" y="1690947"/>
                  <a:pt x="8794556" y="1654275"/>
                </a:cubicBezTo>
                <a:cubicBezTo>
                  <a:pt x="8780080" y="1649691"/>
                  <a:pt x="8758365" y="1657714"/>
                  <a:pt x="8729411" y="1678341"/>
                </a:cubicBezTo>
                <a:cubicBezTo>
                  <a:pt x="8706662" y="1694385"/>
                  <a:pt x="8693220" y="1696677"/>
                  <a:pt x="8689084" y="1685217"/>
                </a:cubicBezTo>
                <a:cubicBezTo>
                  <a:pt x="8689084" y="1680632"/>
                  <a:pt x="8691152" y="1673757"/>
                  <a:pt x="8695288" y="1664590"/>
                </a:cubicBezTo>
                <a:cubicBezTo>
                  <a:pt x="8699424" y="1660006"/>
                  <a:pt x="8697356" y="1656567"/>
                  <a:pt x="8689084" y="1654275"/>
                </a:cubicBezTo>
                <a:cubicBezTo>
                  <a:pt x="8682880" y="1674903"/>
                  <a:pt x="8674607" y="1679488"/>
                  <a:pt x="8664267" y="1668027"/>
                </a:cubicBezTo>
                <a:cubicBezTo>
                  <a:pt x="8653926" y="1656567"/>
                  <a:pt x="8657028" y="1646254"/>
                  <a:pt x="8673573" y="1637086"/>
                </a:cubicBezTo>
                <a:close/>
                <a:moveTo>
                  <a:pt x="1330817" y="1626772"/>
                </a:moveTo>
                <a:cubicBezTo>
                  <a:pt x="1332885" y="1626772"/>
                  <a:pt x="1349429" y="1635940"/>
                  <a:pt x="1380451" y="1654275"/>
                </a:cubicBezTo>
                <a:cubicBezTo>
                  <a:pt x="1382002" y="1664590"/>
                  <a:pt x="1377155" y="1670390"/>
                  <a:pt x="1365910" y="1671680"/>
                </a:cubicBezTo>
                <a:cubicBezTo>
                  <a:pt x="1362161" y="1672110"/>
                  <a:pt x="1357702" y="1672038"/>
                  <a:pt x="1352532" y="1671465"/>
                </a:cubicBezTo>
                <a:cubicBezTo>
                  <a:pt x="1323579" y="1669173"/>
                  <a:pt x="1308069" y="1668027"/>
                  <a:pt x="1306000" y="1668027"/>
                </a:cubicBezTo>
                <a:cubicBezTo>
                  <a:pt x="1306000" y="1635940"/>
                  <a:pt x="1314273" y="1622188"/>
                  <a:pt x="1330817" y="1626772"/>
                </a:cubicBezTo>
                <a:close/>
                <a:moveTo>
                  <a:pt x="8954316" y="1539965"/>
                </a:moveTo>
                <a:cubicBezTo>
                  <a:pt x="8945010" y="1539392"/>
                  <a:pt x="8928982" y="1541970"/>
                  <a:pt x="8906233" y="1547700"/>
                </a:cubicBezTo>
                <a:cubicBezTo>
                  <a:pt x="8852463" y="1563744"/>
                  <a:pt x="8820407" y="1570619"/>
                  <a:pt x="8810067" y="1568328"/>
                </a:cubicBezTo>
                <a:cubicBezTo>
                  <a:pt x="8810067" y="1584372"/>
                  <a:pt x="8804897" y="1601560"/>
                  <a:pt x="8794556" y="1619896"/>
                </a:cubicBezTo>
                <a:cubicBezTo>
                  <a:pt x="8819373" y="1619896"/>
                  <a:pt x="8847293" y="1608436"/>
                  <a:pt x="8878314" y="1585517"/>
                </a:cubicBezTo>
                <a:cubicBezTo>
                  <a:pt x="8909335" y="1562598"/>
                  <a:pt x="8937255" y="1551138"/>
                  <a:pt x="8962072" y="1551138"/>
                </a:cubicBezTo>
                <a:cubicBezTo>
                  <a:pt x="8966208" y="1544262"/>
                  <a:pt x="8963623" y="1540538"/>
                  <a:pt x="8954316" y="1539965"/>
                </a:cubicBezTo>
                <a:close/>
                <a:moveTo>
                  <a:pt x="9052034" y="1468628"/>
                </a:moveTo>
                <a:cubicBezTo>
                  <a:pt x="9027217" y="1480088"/>
                  <a:pt x="9009638" y="1492693"/>
                  <a:pt x="8999297" y="1506445"/>
                </a:cubicBezTo>
                <a:cubicBezTo>
                  <a:pt x="8984821" y="1524781"/>
                  <a:pt x="8992059" y="1539678"/>
                  <a:pt x="9021012" y="1551138"/>
                </a:cubicBezTo>
                <a:cubicBezTo>
                  <a:pt x="9027217" y="1541970"/>
                  <a:pt x="9030319" y="1528219"/>
                  <a:pt x="9030319" y="1509883"/>
                </a:cubicBezTo>
                <a:cubicBezTo>
                  <a:pt x="9030319" y="1507591"/>
                  <a:pt x="9042727" y="1509883"/>
                  <a:pt x="9067544" y="1516759"/>
                </a:cubicBezTo>
                <a:cubicBezTo>
                  <a:pt x="9063408" y="1484672"/>
                  <a:pt x="9058238" y="1468628"/>
                  <a:pt x="9052034" y="1468628"/>
                </a:cubicBezTo>
                <a:close/>
                <a:moveTo>
                  <a:pt x="1064033" y="1417059"/>
                </a:moveTo>
                <a:cubicBezTo>
                  <a:pt x="1090919" y="1437687"/>
                  <a:pt x="1092986" y="1453730"/>
                  <a:pt x="1070237" y="1465190"/>
                </a:cubicBezTo>
                <a:cubicBezTo>
                  <a:pt x="1061965" y="1469774"/>
                  <a:pt x="1039216" y="1476650"/>
                  <a:pt x="1001991" y="1485818"/>
                </a:cubicBezTo>
                <a:cubicBezTo>
                  <a:pt x="1010263" y="1504154"/>
                  <a:pt x="1030943" y="1514467"/>
                  <a:pt x="1064033" y="1516759"/>
                </a:cubicBezTo>
                <a:cubicBezTo>
                  <a:pt x="1049815" y="1533949"/>
                  <a:pt x="1035597" y="1542185"/>
                  <a:pt x="1021379" y="1541469"/>
                </a:cubicBezTo>
                <a:cubicBezTo>
                  <a:pt x="1012848" y="1541039"/>
                  <a:pt x="1004317" y="1537387"/>
                  <a:pt x="995786" y="1530511"/>
                </a:cubicBezTo>
                <a:cubicBezTo>
                  <a:pt x="960629" y="1505299"/>
                  <a:pt x="927539" y="1494985"/>
                  <a:pt x="896518" y="1499569"/>
                </a:cubicBezTo>
                <a:cubicBezTo>
                  <a:pt x="906858" y="1483526"/>
                  <a:pt x="912029" y="1467482"/>
                  <a:pt x="912029" y="1451438"/>
                </a:cubicBezTo>
                <a:cubicBezTo>
                  <a:pt x="924437" y="1467482"/>
                  <a:pt x="937879" y="1464044"/>
                  <a:pt x="952357" y="1441125"/>
                </a:cubicBezTo>
                <a:cubicBezTo>
                  <a:pt x="968901" y="1415913"/>
                  <a:pt x="985446" y="1413621"/>
                  <a:pt x="1001991" y="1434249"/>
                </a:cubicBezTo>
                <a:cubicBezTo>
                  <a:pt x="985446" y="1445708"/>
                  <a:pt x="978207" y="1453730"/>
                  <a:pt x="980275" y="1458313"/>
                </a:cubicBezTo>
                <a:cubicBezTo>
                  <a:pt x="982344" y="1460606"/>
                  <a:pt x="991651" y="1459460"/>
                  <a:pt x="1008195" y="1454877"/>
                </a:cubicBezTo>
                <a:cubicBezTo>
                  <a:pt x="1049556" y="1443416"/>
                  <a:pt x="1068169" y="1430811"/>
                  <a:pt x="1064033" y="1417059"/>
                </a:cubicBezTo>
                <a:close/>
                <a:moveTo>
                  <a:pt x="10162598" y="1317359"/>
                </a:moveTo>
                <a:cubicBezTo>
                  <a:pt x="10177075" y="1328818"/>
                  <a:pt x="10191552" y="1334549"/>
                  <a:pt x="10206028" y="1334549"/>
                </a:cubicBezTo>
                <a:cubicBezTo>
                  <a:pt x="10218437" y="1343717"/>
                  <a:pt x="10224641" y="1363198"/>
                  <a:pt x="10224641" y="1392993"/>
                </a:cubicBezTo>
                <a:cubicBezTo>
                  <a:pt x="10224641" y="1420497"/>
                  <a:pt x="10218437" y="1439979"/>
                  <a:pt x="10206028" y="1451438"/>
                </a:cubicBezTo>
                <a:cubicBezTo>
                  <a:pt x="10197239" y="1453158"/>
                  <a:pt x="10188450" y="1453730"/>
                  <a:pt x="10179660" y="1453158"/>
                </a:cubicBezTo>
                <a:cubicBezTo>
                  <a:pt x="10153292" y="1451438"/>
                  <a:pt x="10126924" y="1439406"/>
                  <a:pt x="10100556" y="1417059"/>
                </a:cubicBezTo>
                <a:cubicBezTo>
                  <a:pt x="10100556" y="1394139"/>
                  <a:pt x="10121237" y="1360907"/>
                  <a:pt x="10162598" y="1317359"/>
                </a:cubicBezTo>
                <a:close/>
                <a:moveTo>
                  <a:pt x="946346" y="1280402"/>
                </a:moveTo>
                <a:cubicBezTo>
                  <a:pt x="973101" y="1283839"/>
                  <a:pt x="1014399" y="1305327"/>
                  <a:pt x="1070237" y="1344863"/>
                </a:cubicBezTo>
                <a:cubicBezTo>
                  <a:pt x="1136416" y="1395285"/>
                  <a:pt x="1185017" y="1402161"/>
                  <a:pt x="1216038" y="1365490"/>
                </a:cubicBezTo>
                <a:cubicBezTo>
                  <a:pt x="1218107" y="1340279"/>
                  <a:pt x="1258434" y="1380388"/>
                  <a:pt x="1337021" y="1485818"/>
                </a:cubicBezTo>
                <a:cubicBezTo>
                  <a:pt x="1351498" y="1469774"/>
                  <a:pt x="1358736" y="1443416"/>
                  <a:pt x="1358736" y="1406746"/>
                </a:cubicBezTo>
                <a:cubicBezTo>
                  <a:pt x="1360805" y="1372366"/>
                  <a:pt x="1373213" y="1348300"/>
                  <a:pt x="1395961" y="1334549"/>
                </a:cubicBezTo>
                <a:cubicBezTo>
                  <a:pt x="1389757" y="1352885"/>
                  <a:pt x="1387689" y="1367782"/>
                  <a:pt x="1389757" y="1379243"/>
                </a:cubicBezTo>
                <a:cubicBezTo>
                  <a:pt x="1391826" y="1390702"/>
                  <a:pt x="1399064" y="1386118"/>
                  <a:pt x="1411473" y="1365490"/>
                </a:cubicBezTo>
                <a:cubicBezTo>
                  <a:pt x="1421813" y="1365490"/>
                  <a:pt x="1420779" y="1380388"/>
                  <a:pt x="1408371" y="1410184"/>
                </a:cubicBezTo>
                <a:cubicBezTo>
                  <a:pt x="1395961" y="1437687"/>
                  <a:pt x="1381485" y="1451438"/>
                  <a:pt x="1364941" y="1451438"/>
                </a:cubicBezTo>
                <a:cubicBezTo>
                  <a:pt x="1364941" y="1481233"/>
                  <a:pt x="1381485" y="1503007"/>
                  <a:pt x="1414575" y="1516759"/>
                </a:cubicBezTo>
                <a:cubicBezTo>
                  <a:pt x="1460073" y="1535095"/>
                  <a:pt x="1484890" y="1546554"/>
                  <a:pt x="1489026" y="1551138"/>
                </a:cubicBezTo>
                <a:cubicBezTo>
                  <a:pt x="1490060" y="1558014"/>
                  <a:pt x="1488767" y="1562024"/>
                  <a:pt x="1485148" y="1563171"/>
                </a:cubicBezTo>
                <a:cubicBezTo>
                  <a:pt x="1481529" y="1564317"/>
                  <a:pt x="1475583" y="1562598"/>
                  <a:pt x="1467311" y="1558014"/>
                </a:cubicBezTo>
                <a:cubicBezTo>
                  <a:pt x="1461107" y="1555722"/>
                  <a:pt x="1452834" y="1551138"/>
                  <a:pt x="1442494" y="1544262"/>
                </a:cubicBezTo>
                <a:cubicBezTo>
                  <a:pt x="1428017" y="1537387"/>
                  <a:pt x="1417677" y="1531657"/>
                  <a:pt x="1411473" y="1527072"/>
                </a:cubicBezTo>
                <a:cubicBezTo>
                  <a:pt x="1353565" y="1497277"/>
                  <a:pt x="1323579" y="1505299"/>
                  <a:pt x="1321511" y="1551138"/>
                </a:cubicBezTo>
                <a:cubicBezTo>
                  <a:pt x="1313237" y="1551138"/>
                  <a:pt x="1310135" y="1547700"/>
                  <a:pt x="1312204" y="1540824"/>
                </a:cubicBezTo>
                <a:cubicBezTo>
                  <a:pt x="1312204" y="1536241"/>
                  <a:pt x="1315306" y="1533949"/>
                  <a:pt x="1321511" y="1533949"/>
                </a:cubicBezTo>
                <a:cubicBezTo>
                  <a:pt x="1290489" y="1485818"/>
                  <a:pt x="1231549" y="1441125"/>
                  <a:pt x="1144689" y="1399869"/>
                </a:cubicBezTo>
                <a:cubicBezTo>
                  <a:pt x="1030943" y="1347154"/>
                  <a:pt x="957527" y="1308192"/>
                  <a:pt x="924437" y="1282981"/>
                </a:cubicBezTo>
                <a:cubicBezTo>
                  <a:pt x="930124" y="1280116"/>
                  <a:pt x="937427" y="1279256"/>
                  <a:pt x="946346" y="1280402"/>
                </a:cubicBezTo>
                <a:close/>
                <a:moveTo>
                  <a:pt x="2339011" y="1248601"/>
                </a:moveTo>
                <a:cubicBezTo>
                  <a:pt x="2305921" y="1289856"/>
                  <a:pt x="2320399" y="1321943"/>
                  <a:pt x="2382441" y="1344863"/>
                </a:cubicBezTo>
                <a:cubicBezTo>
                  <a:pt x="2479641" y="1376951"/>
                  <a:pt x="2531343" y="1395285"/>
                  <a:pt x="2537548" y="1399869"/>
                </a:cubicBezTo>
                <a:cubicBezTo>
                  <a:pt x="2538065" y="1403308"/>
                  <a:pt x="2536061" y="1405313"/>
                  <a:pt x="2531538" y="1405886"/>
                </a:cubicBezTo>
                <a:cubicBezTo>
                  <a:pt x="2517966" y="1407605"/>
                  <a:pt x="2481709" y="1396431"/>
                  <a:pt x="2422769" y="1372366"/>
                </a:cubicBezTo>
                <a:cubicBezTo>
                  <a:pt x="2344182" y="1342571"/>
                  <a:pt x="2305921" y="1334549"/>
                  <a:pt x="2307990" y="1348300"/>
                </a:cubicBezTo>
                <a:cubicBezTo>
                  <a:pt x="2310059" y="1320797"/>
                  <a:pt x="2289377" y="1320797"/>
                  <a:pt x="2245947" y="1348300"/>
                </a:cubicBezTo>
                <a:cubicBezTo>
                  <a:pt x="2264560" y="1329966"/>
                  <a:pt x="2272833" y="1320797"/>
                  <a:pt x="2270764" y="1320797"/>
                </a:cubicBezTo>
                <a:cubicBezTo>
                  <a:pt x="2274900" y="1313922"/>
                  <a:pt x="2266629" y="1307046"/>
                  <a:pt x="2245947" y="1300169"/>
                </a:cubicBezTo>
                <a:cubicBezTo>
                  <a:pt x="2231470" y="1293294"/>
                  <a:pt x="2231470" y="1288710"/>
                  <a:pt x="2245947" y="1286418"/>
                </a:cubicBezTo>
                <a:cubicBezTo>
                  <a:pt x="2258355" y="1281835"/>
                  <a:pt x="2263526" y="1286418"/>
                  <a:pt x="2261457" y="1300169"/>
                </a:cubicBezTo>
                <a:cubicBezTo>
                  <a:pt x="2282139" y="1304754"/>
                  <a:pt x="2295581" y="1296732"/>
                  <a:pt x="2301785" y="1276104"/>
                </a:cubicBezTo>
                <a:cubicBezTo>
                  <a:pt x="2310059" y="1253184"/>
                  <a:pt x="2322467" y="1244017"/>
                  <a:pt x="2339011" y="1248601"/>
                </a:cubicBezTo>
                <a:close/>
                <a:moveTo>
                  <a:pt x="1259467" y="1248601"/>
                </a:moveTo>
                <a:cubicBezTo>
                  <a:pt x="1261536" y="1262353"/>
                  <a:pt x="1279114" y="1277250"/>
                  <a:pt x="1312204" y="1293294"/>
                </a:cubicBezTo>
                <a:cubicBezTo>
                  <a:pt x="1339089" y="1304754"/>
                  <a:pt x="1347361" y="1328819"/>
                  <a:pt x="1337021" y="1365490"/>
                </a:cubicBezTo>
                <a:cubicBezTo>
                  <a:pt x="1334953" y="1365490"/>
                  <a:pt x="1298762" y="1349446"/>
                  <a:pt x="1228447" y="1317359"/>
                </a:cubicBezTo>
                <a:cubicBezTo>
                  <a:pt x="1234651" y="1312776"/>
                  <a:pt x="1241889" y="1310484"/>
                  <a:pt x="1250161" y="1310484"/>
                </a:cubicBezTo>
                <a:cubicBezTo>
                  <a:pt x="1258434" y="1308192"/>
                  <a:pt x="1262570" y="1307046"/>
                  <a:pt x="1262570" y="1307046"/>
                </a:cubicBezTo>
                <a:cubicBezTo>
                  <a:pt x="1268774" y="1304754"/>
                  <a:pt x="1267741" y="1285272"/>
                  <a:pt x="1259467" y="1248601"/>
                </a:cubicBezTo>
                <a:close/>
                <a:moveTo>
                  <a:pt x="3179898" y="1235927"/>
                </a:moveTo>
                <a:lnTo>
                  <a:pt x="3178821" y="1237339"/>
                </a:lnTo>
                <a:lnTo>
                  <a:pt x="3201100" y="1243673"/>
                </a:lnTo>
                <a:lnTo>
                  <a:pt x="3186476" y="1238098"/>
                </a:lnTo>
                <a:close/>
                <a:moveTo>
                  <a:pt x="3713306" y="1222615"/>
                </a:moveTo>
                <a:lnTo>
                  <a:pt x="3691542" y="1227783"/>
                </a:lnTo>
                <a:lnTo>
                  <a:pt x="3711628" y="1229588"/>
                </a:lnTo>
                <a:close/>
                <a:moveTo>
                  <a:pt x="6970501" y="1214222"/>
                </a:moveTo>
                <a:cubicBezTo>
                  <a:pt x="6949819" y="1237141"/>
                  <a:pt x="6907422" y="1252039"/>
                  <a:pt x="6843312" y="1258915"/>
                </a:cubicBezTo>
                <a:cubicBezTo>
                  <a:pt x="6779202" y="1265790"/>
                  <a:pt x="6735772" y="1285272"/>
                  <a:pt x="6713023" y="1317359"/>
                </a:cubicBezTo>
                <a:cubicBezTo>
                  <a:pt x="6919832" y="1278396"/>
                  <a:pt x="7041849" y="1249746"/>
                  <a:pt x="7079075" y="1231412"/>
                </a:cubicBezTo>
                <a:cubicBezTo>
                  <a:pt x="7066666" y="1210784"/>
                  <a:pt x="7038748" y="1210784"/>
                  <a:pt x="6995317" y="1231412"/>
                </a:cubicBezTo>
                <a:cubicBezTo>
                  <a:pt x="6978773" y="1238287"/>
                  <a:pt x="6968433" y="1241725"/>
                  <a:pt x="6964296" y="1241725"/>
                </a:cubicBezTo>
                <a:cubicBezTo>
                  <a:pt x="6960160" y="1241725"/>
                  <a:pt x="6962227" y="1232558"/>
                  <a:pt x="6970501" y="1214222"/>
                </a:cubicBezTo>
                <a:close/>
                <a:moveTo>
                  <a:pt x="1090790" y="1195743"/>
                </a:moveTo>
                <a:cubicBezTo>
                  <a:pt x="1091048" y="1194310"/>
                  <a:pt x="1091436" y="1194740"/>
                  <a:pt x="1091953" y="1197032"/>
                </a:cubicBezTo>
                <a:cubicBezTo>
                  <a:pt x="1108497" y="1203908"/>
                  <a:pt x="1120905" y="1216514"/>
                  <a:pt x="1129178" y="1234850"/>
                </a:cubicBezTo>
                <a:cubicBezTo>
                  <a:pt x="1137451" y="1255477"/>
                  <a:pt x="1135383" y="1271520"/>
                  <a:pt x="1122974" y="1282981"/>
                </a:cubicBezTo>
                <a:cubicBezTo>
                  <a:pt x="1117803" y="1284699"/>
                  <a:pt x="1113279" y="1285487"/>
                  <a:pt x="1109401" y="1285343"/>
                </a:cubicBezTo>
                <a:cubicBezTo>
                  <a:pt x="1097769" y="1284914"/>
                  <a:pt x="1091953" y="1276104"/>
                  <a:pt x="1091953" y="1258915"/>
                </a:cubicBezTo>
                <a:cubicBezTo>
                  <a:pt x="1090402" y="1221098"/>
                  <a:pt x="1090014" y="1200040"/>
                  <a:pt x="1090790" y="1195743"/>
                </a:cubicBezTo>
                <a:close/>
                <a:moveTo>
                  <a:pt x="4170308" y="1180745"/>
                </a:moveTo>
                <a:lnTo>
                  <a:pt x="4175476" y="1197032"/>
                </a:lnTo>
                <a:cubicBezTo>
                  <a:pt x="4204429" y="1215368"/>
                  <a:pt x="4235968" y="1229979"/>
                  <a:pt x="4270091" y="1240866"/>
                </a:cubicBezTo>
                <a:lnTo>
                  <a:pt x="4293369" y="1245408"/>
                </a:lnTo>
                <a:lnTo>
                  <a:pt x="4431402" y="1249270"/>
                </a:lnTo>
                <a:cubicBezTo>
                  <a:pt x="4472764" y="1252136"/>
                  <a:pt x="4504303" y="1256433"/>
                  <a:pt x="4526018" y="1262163"/>
                </a:cubicBezTo>
                <a:cubicBezTo>
                  <a:pt x="4453634" y="1239244"/>
                  <a:pt x="4381316" y="1219905"/>
                  <a:pt x="4309062" y="1204148"/>
                </a:cubicBezTo>
                <a:close/>
                <a:moveTo>
                  <a:pt x="9796546" y="1179842"/>
                </a:moveTo>
                <a:cubicBezTo>
                  <a:pt x="9757253" y="1186718"/>
                  <a:pt x="9718993" y="1207346"/>
                  <a:pt x="9681767" y="1241725"/>
                </a:cubicBezTo>
                <a:cubicBezTo>
                  <a:pt x="9644542" y="1276104"/>
                  <a:pt x="9626963" y="1307046"/>
                  <a:pt x="9629031" y="1334549"/>
                </a:cubicBezTo>
                <a:cubicBezTo>
                  <a:pt x="9703482" y="1293294"/>
                  <a:pt x="9759321" y="1241725"/>
                  <a:pt x="9796546" y="1179842"/>
                </a:cubicBezTo>
                <a:close/>
                <a:moveTo>
                  <a:pt x="4064547" y="1165675"/>
                </a:moveTo>
                <a:lnTo>
                  <a:pt x="4057595" y="1169529"/>
                </a:lnTo>
                <a:cubicBezTo>
                  <a:pt x="4043118" y="1178697"/>
                  <a:pt x="4036914" y="1193594"/>
                  <a:pt x="4038982" y="1214222"/>
                </a:cubicBezTo>
                <a:cubicBezTo>
                  <a:pt x="4062765" y="1202188"/>
                  <a:pt x="4083446" y="1192806"/>
                  <a:pt x="4101025" y="1186074"/>
                </a:cubicBezTo>
                <a:lnTo>
                  <a:pt x="4138778" y="1175427"/>
                </a:lnTo>
                <a:lnTo>
                  <a:pt x="4092494" y="1167620"/>
                </a:lnTo>
                <a:close/>
                <a:moveTo>
                  <a:pt x="9964062" y="1131712"/>
                </a:moveTo>
                <a:cubicBezTo>
                  <a:pt x="9943381" y="1154631"/>
                  <a:pt x="9892713" y="1195886"/>
                  <a:pt x="9812057" y="1255477"/>
                </a:cubicBezTo>
                <a:cubicBezTo>
                  <a:pt x="9743810" y="1308192"/>
                  <a:pt x="9708653" y="1339133"/>
                  <a:pt x="9706584" y="1348300"/>
                </a:cubicBezTo>
                <a:cubicBezTo>
                  <a:pt x="9872032" y="1238287"/>
                  <a:pt x="9957858" y="1166091"/>
                  <a:pt x="9964062" y="1131712"/>
                </a:cubicBezTo>
                <a:close/>
                <a:moveTo>
                  <a:pt x="3661957" y="1120442"/>
                </a:moveTo>
                <a:lnTo>
                  <a:pt x="3645010" y="1131712"/>
                </a:lnTo>
                <a:cubicBezTo>
                  <a:pt x="3652248" y="1149475"/>
                  <a:pt x="3658969" y="1165232"/>
                  <a:pt x="3665173" y="1178983"/>
                </a:cubicBezTo>
                <a:lnTo>
                  <a:pt x="3677241" y="1203906"/>
                </a:lnTo>
                <a:lnTo>
                  <a:pt x="3716707" y="1208479"/>
                </a:lnTo>
                <a:lnTo>
                  <a:pt x="3719462" y="1197032"/>
                </a:lnTo>
                <a:cubicBezTo>
                  <a:pt x="3692576" y="1197032"/>
                  <a:pt x="3690509" y="1187864"/>
                  <a:pt x="3713257" y="1169529"/>
                </a:cubicBezTo>
                <a:lnTo>
                  <a:pt x="3729495" y="1156966"/>
                </a:lnTo>
                <a:lnTo>
                  <a:pt x="3660521" y="1159026"/>
                </a:lnTo>
                <a:cubicBezTo>
                  <a:pt x="3663623" y="1155587"/>
                  <a:pt x="3665174" y="1149857"/>
                  <a:pt x="3665174" y="1141836"/>
                </a:cubicBezTo>
                <a:close/>
                <a:moveTo>
                  <a:pt x="3161466" y="1115811"/>
                </a:moveTo>
                <a:cubicBezTo>
                  <a:pt x="3154486" y="1116670"/>
                  <a:pt x="3148669" y="1119106"/>
                  <a:pt x="3144016" y="1123116"/>
                </a:cubicBezTo>
                <a:lnTo>
                  <a:pt x="3137725" y="1133187"/>
                </a:lnTo>
                <a:lnTo>
                  <a:pt x="3247937" y="1148711"/>
                </a:lnTo>
                <a:lnTo>
                  <a:pt x="3277566" y="1152755"/>
                </a:lnTo>
                <a:lnTo>
                  <a:pt x="3278958" y="1148901"/>
                </a:lnTo>
                <a:cubicBezTo>
                  <a:pt x="3291367" y="1148901"/>
                  <a:pt x="3260345" y="1138588"/>
                  <a:pt x="3185895" y="1117960"/>
                </a:cubicBezTo>
                <a:cubicBezTo>
                  <a:pt x="3176589" y="1115668"/>
                  <a:pt x="3168446" y="1114952"/>
                  <a:pt x="3161466" y="1115811"/>
                </a:cubicBezTo>
                <a:close/>
                <a:moveTo>
                  <a:pt x="530465" y="1114522"/>
                </a:moveTo>
                <a:cubicBezTo>
                  <a:pt x="540806" y="1132858"/>
                  <a:pt x="586304" y="1166091"/>
                  <a:pt x="666959" y="1214222"/>
                </a:cubicBezTo>
                <a:cubicBezTo>
                  <a:pt x="666959" y="1223390"/>
                  <a:pt x="663857" y="1226828"/>
                  <a:pt x="657653" y="1224535"/>
                </a:cubicBezTo>
                <a:cubicBezTo>
                  <a:pt x="653517" y="1224535"/>
                  <a:pt x="651449" y="1221097"/>
                  <a:pt x="651449" y="1214222"/>
                </a:cubicBezTo>
                <a:cubicBezTo>
                  <a:pt x="636972" y="1209638"/>
                  <a:pt x="623530" y="1211930"/>
                  <a:pt x="611121" y="1221097"/>
                </a:cubicBezTo>
                <a:cubicBezTo>
                  <a:pt x="601815" y="1227974"/>
                  <a:pt x="593090" y="1231627"/>
                  <a:pt x="584947" y="1232056"/>
                </a:cubicBezTo>
                <a:cubicBezTo>
                  <a:pt x="582233" y="1232200"/>
                  <a:pt x="579583" y="1231985"/>
                  <a:pt x="576998" y="1231412"/>
                </a:cubicBezTo>
                <a:cubicBezTo>
                  <a:pt x="579067" y="1201616"/>
                  <a:pt x="558385" y="1168383"/>
                  <a:pt x="514955" y="1131712"/>
                </a:cubicBezTo>
                <a:cubicBezTo>
                  <a:pt x="510819" y="1161507"/>
                  <a:pt x="491171" y="1161507"/>
                  <a:pt x="456014" y="1131712"/>
                </a:cubicBezTo>
                <a:cubicBezTo>
                  <a:pt x="458083" y="1124836"/>
                  <a:pt x="467389" y="1122543"/>
                  <a:pt x="483933" y="1124836"/>
                </a:cubicBezTo>
                <a:cubicBezTo>
                  <a:pt x="502547" y="1127128"/>
                  <a:pt x="518057" y="1123691"/>
                  <a:pt x="530465" y="1114522"/>
                </a:cubicBezTo>
                <a:close/>
                <a:moveTo>
                  <a:pt x="4408532" y="1052431"/>
                </a:moveTo>
                <a:lnTo>
                  <a:pt x="4424422" y="1058466"/>
                </a:lnTo>
                <a:lnTo>
                  <a:pt x="4448611" y="1057038"/>
                </a:lnTo>
                <a:lnTo>
                  <a:pt x="4420545" y="1052640"/>
                </a:lnTo>
                <a:close/>
                <a:moveTo>
                  <a:pt x="1107463" y="1028574"/>
                </a:moveTo>
                <a:cubicBezTo>
                  <a:pt x="1128145" y="1030866"/>
                  <a:pt x="1146757" y="1044617"/>
                  <a:pt x="1163301" y="1069829"/>
                </a:cubicBezTo>
                <a:cubicBezTo>
                  <a:pt x="1181915" y="1095040"/>
                  <a:pt x="1199493" y="1109938"/>
                  <a:pt x="1216038" y="1114522"/>
                </a:cubicBezTo>
                <a:cubicBezTo>
                  <a:pt x="1212935" y="1117387"/>
                  <a:pt x="1209381" y="1119178"/>
                  <a:pt x="1205375" y="1119894"/>
                </a:cubicBezTo>
                <a:cubicBezTo>
                  <a:pt x="1193353" y="1122043"/>
                  <a:pt x="1177261" y="1114522"/>
                  <a:pt x="1157097" y="1097332"/>
                </a:cubicBezTo>
                <a:cubicBezTo>
                  <a:pt x="1130211" y="1074412"/>
                  <a:pt x="1113667" y="1051494"/>
                  <a:pt x="1107463" y="1028574"/>
                </a:cubicBezTo>
                <a:close/>
                <a:moveTo>
                  <a:pt x="4807537" y="1021698"/>
                </a:moveTo>
                <a:cubicBezTo>
                  <a:pt x="4749113" y="1019406"/>
                  <a:pt x="4700771" y="1021698"/>
                  <a:pt x="4662511" y="1028574"/>
                </a:cubicBezTo>
                <a:lnTo>
                  <a:pt x="4776663" y="1044898"/>
                </a:lnTo>
                <a:lnTo>
                  <a:pt x="4778841" y="1041276"/>
                </a:lnTo>
                <a:cubicBezTo>
                  <a:pt x="4784011" y="1038411"/>
                  <a:pt x="4790732" y="1038698"/>
                  <a:pt x="4799005" y="1042136"/>
                </a:cubicBezTo>
                <a:lnTo>
                  <a:pt x="4794289" y="1048929"/>
                </a:lnTo>
                <a:lnTo>
                  <a:pt x="4845537" y="1062953"/>
                </a:lnTo>
                <a:lnTo>
                  <a:pt x="4785374" y="1063511"/>
                </a:lnTo>
                <a:lnTo>
                  <a:pt x="4767985" y="1093705"/>
                </a:lnTo>
                <a:cubicBezTo>
                  <a:pt x="4799005" y="1114332"/>
                  <a:pt x="4851742" y="1110895"/>
                  <a:pt x="4926194" y="1083391"/>
                </a:cubicBezTo>
                <a:cubicBezTo>
                  <a:pt x="4998576" y="1053596"/>
                  <a:pt x="5052346" y="1057034"/>
                  <a:pt x="5087504" y="1093705"/>
                </a:cubicBezTo>
                <a:cubicBezTo>
                  <a:pt x="5058552" y="1079952"/>
                  <a:pt x="5027529" y="1077662"/>
                  <a:pt x="4994441" y="1086829"/>
                </a:cubicBezTo>
                <a:cubicBezTo>
                  <a:pt x="4965486" y="1095996"/>
                  <a:pt x="4945841" y="1108603"/>
                  <a:pt x="4935499" y="1124646"/>
                </a:cubicBezTo>
                <a:cubicBezTo>
                  <a:pt x="4958249" y="1129231"/>
                  <a:pt x="5030631" y="1130375"/>
                  <a:pt x="5152649" y="1128084"/>
                </a:cubicBezTo>
                <a:cubicBezTo>
                  <a:pt x="5187806" y="1128084"/>
                  <a:pt x="5213915" y="1132094"/>
                  <a:pt x="5230978" y="1140116"/>
                </a:cubicBezTo>
                <a:lnTo>
                  <a:pt x="5234359" y="1145195"/>
                </a:lnTo>
                <a:lnTo>
                  <a:pt x="5267453" y="1147568"/>
                </a:lnTo>
                <a:lnTo>
                  <a:pt x="5284489" y="1108316"/>
                </a:lnTo>
                <a:lnTo>
                  <a:pt x="5358291" y="1070760"/>
                </a:lnTo>
                <a:lnTo>
                  <a:pt x="5360492" y="1062953"/>
                </a:lnTo>
                <a:cubicBezTo>
                  <a:pt x="5343431" y="1065818"/>
                  <a:pt x="5323395" y="1067537"/>
                  <a:pt x="5300388" y="1068110"/>
                </a:cubicBezTo>
                <a:lnTo>
                  <a:pt x="5276463" y="1067582"/>
                </a:lnTo>
                <a:lnTo>
                  <a:pt x="5282938" y="1075656"/>
                </a:lnTo>
                <a:cubicBezTo>
                  <a:pt x="5289141" y="1079667"/>
                  <a:pt x="5295347" y="1079952"/>
                  <a:pt x="5301551" y="1076515"/>
                </a:cubicBezTo>
                <a:cubicBezTo>
                  <a:pt x="5291211" y="1094851"/>
                  <a:pt x="5273632" y="1101727"/>
                  <a:pt x="5248815" y="1097142"/>
                </a:cubicBezTo>
                <a:cubicBezTo>
                  <a:pt x="5221930" y="1092559"/>
                  <a:pt x="5203317" y="1097142"/>
                  <a:pt x="5192978" y="1110895"/>
                </a:cubicBezTo>
                <a:cubicBezTo>
                  <a:pt x="5170227" y="1085682"/>
                  <a:pt x="5179533" y="1075369"/>
                  <a:pt x="5220896" y="1079952"/>
                </a:cubicBezTo>
                <a:cubicBezTo>
                  <a:pt x="5239510" y="1082244"/>
                  <a:pt x="5250366" y="1081672"/>
                  <a:pt x="5253469" y="1078235"/>
                </a:cubicBezTo>
                <a:lnTo>
                  <a:pt x="5245093" y="1066890"/>
                </a:lnTo>
                <a:lnTo>
                  <a:pt x="5222447" y="1066391"/>
                </a:lnTo>
                <a:cubicBezTo>
                  <a:pt x="5164541" y="1062953"/>
                  <a:pt x="5094742" y="1054931"/>
                  <a:pt x="5013054" y="1042325"/>
                </a:cubicBezTo>
                <a:cubicBezTo>
                  <a:pt x="4934466" y="1030866"/>
                  <a:pt x="4865960" y="1023990"/>
                  <a:pt x="4807537" y="1021698"/>
                </a:cubicBezTo>
                <a:close/>
                <a:moveTo>
                  <a:pt x="4494996" y="1011384"/>
                </a:moveTo>
                <a:cubicBezTo>
                  <a:pt x="4490860" y="1034304"/>
                  <a:pt x="4510507" y="1048056"/>
                  <a:pt x="4553936" y="1052640"/>
                </a:cubicBezTo>
                <a:cubicBezTo>
                  <a:pt x="4591163" y="1057223"/>
                  <a:pt x="4602537" y="1066391"/>
                  <a:pt x="4588060" y="1080143"/>
                </a:cubicBezTo>
                <a:cubicBezTo>
                  <a:pt x="4591163" y="1080143"/>
                  <a:pt x="4578753" y="1077851"/>
                  <a:pt x="4550834" y="1073266"/>
                </a:cubicBezTo>
                <a:lnTo>
                  <a:pt x="4501816" y="1065393"/>
                </a:lnTo>
                <a:lnTo>
                  <a:pt x="4505077" y="1076515"/>
                </a:lnTo>
                <a:cubicBezTo>
                  <a:pt x="4512832" y="1087975"/>
                  <a:pt x="4524984" y="1099434"/>
                  <a:pt x="4541528" y="1110895"/>
                </a:cubicBezTo>
                <a:cubicBezTo>
                  <a:pt x="4562209" y="1099434"/>
                  <a:pt x="4605639" y="1099434"/>
                  <a:pt x="4671818" y="1110895"/>
                </a:cubicBezTo>
                <a:cubicBezTo>
                  <a:pt x="4701806" y="1117770"/>
                  <a:pt x="4726105" y="1121208"/>
                  <a:pt x="4744718" y="1121208"/>
                </a:cubicBezTo>
                <a:cubicBezTo>
                  <a:pt x="4763331" y="1121208"/>
                  <a:pt x="4776256" y="1117770"/>
                  <a:pt x="4783495" y="1110895"/>
                </a:cubicBezTo>
                <a:cubicBezTo>
                  <a:pt x="4762814" y="1099434"/>
                  <a:pt x="4748338" y="1087975"/>
                  <a:pt x="4740065" y="1076515"/>
                </a:cubicBezTo>
                <a:cubicBezTo>
                  <a:pt x="4747304" y="1079952"/>
                  <a:pt x="4753248" y="1080239"/>
                  <a:pt x="4757902" y="1077375"/>
                </a:cubicBezTo>
                <a:lnTo>
                  <a:pt x="4766158" y="1062594"/>
                </a:lnTo>
                <a:lnTo>
                  <a:pt x="4694308" y="1055218"/>
                </a:lnTo>
                <a:cubicBezTo>
                  <a:pt x="4635885" y="1046623"/>
                  <a:pt x="4569448" y="1032012"/>
                  <a:pt x="4494996" y="1011384"/>
                </a:cubicBezTo>
                <a:close/>
                <a:moveTo>
                  <a:pt x="1572008" y="995913"/>
                </a:moveTo>
                <a:cubicBezTo>
                  <a:pt x="1583899" y="998205"/>
                  <a:pt x="1599668" y="1003362"/>
                  <a:pt x="1619315" y="1011384"/>
                </a:cubicBezTo>
                <a:cubicBezTo>
                  <a:pt x="1658609" y="1029720"/>
                  <a:pt x="1690665" y="1029720"/>
                  <a:pt x="1715482" y="1011384"/>
                </a:cubicBezTo>
                <a:cubicBezTo>
                  <a:pt x="1696869" y="1032012"/>
                  <a:pt x="1696869" y="1049202"/>
                  <a:pt x="1715482" y="1062953"/>
                </a:cubicBezTo>
                <a:cubicBezTo>
                  <a:pt x="1744435" y="1081289"/>
                  <a:pt x="1759945" y="1092748"/>
                  <a:pt x="1762014" y="1097332"/>
                </a:cubicBezTo>
                <a:cubicBezTo>
                  <a:pt x="1762014" y="1097332"/>
                  <a:pt x="1690665" y="1064099"/>
                  <a:pt x="1547967" y="997632"/>
                </a:cubicBezTo>
                <a:cubicBezTo>
                  <a:pt x="1552103" y="994194"/>
                  <a:pt x="1560117" y="993621"/>
                  <a:pt x="1572008" y="995913"/>
                </a:cubicBezTo>
                <a:close/>
                <a:moveTo>
                  <a:pt x="9371554" y="980443"/>
                </a:moveTo>
                <a:cubicBezTo>
                  <a:pt x="9371812" y="980156"/>
                  <a:pt x="9371764" y="980264"/>
                  <a:pt x="9371408" y="980765"/>
                </a:cubicBezTo>
                <a:lnTo>
                  <a:pt x="9371376" y="980809"/>
                </a:lnTo>
                <a:close/>
                <a:moveTo>
                  <a:pt x="6284592" y="972313"/>
                </a:moveTo>
                <a:lnTo>
                  <a:pt x="6222900" y="983863"/>
                </a:lnTo>
                <a:lnTo>
                  <a:pt x="6210476" y="997633"/>
                </a:lnTo>
                <a:cubicBezTo>
                  <a:pt x="6203238" y="1001071"/>
                  <a:pt x="6193932" y="1002217"/>
                  <a:pt x="6182558" y="1001071"/>
                </a:cubicBezTo>
                <a:cubicBezTo>
                  <a:pt x="6161877" y="1001071"/>
                  <a:pt x="6151535" y="1004509"/>
                  <a:pt x="6151535" y="1011384"/>
                </a:cubicBezTo>
                <a:lnTo>
                  <a:pt x="6155297" y="1012160"/>
                </a:lnTo>
                <a:lnTo>
                  <a:pt x="6212027" y="1002599"/>
                </a:lnTo>
                <a:lnTo>
                  <a:pt x="6232639" y="1002057"/>
                </a:lnTo>
                <a:lnTo>
                  <a:pt x="6255651" y="991402"/>
                </a:lnTo>
                <a:close/>
                <a:moveTo>
                  <a:pt x="2122872" y="927459"/>
                </a:moveTo>
                <a:lnTo>
                  <a:pt x="2107902" y="943295"/>
                </a:lnTo>
                <a:cubicBezTo>
                  <a:pt x="2100664" y="946160"/>
                  <a:pt x="2091875" y="945874"/>
                  <a:pt x="2081534" y="942436"/>
                </a:cubicBezTo>
                <a:lnTo>
                  <a:pt x="2133045" y="961712"/>
                </a:lnTo>
                <a:lnTo>
                  <a:pt x="2124964" y="928875"/>
                </a:lnTo>
                <a:close/>
                <a:moveTo>
                  <a:pt x="4919989" y="925246"/>
                </a:moveTo>
                <a:cubicBezTo>
                  <a:pt x="4922057" y="950458"/>
                  <a:pt x="4943772" y="961918"/>
                  <a:pt x="4985134" y="959626"/>
                </a:cubicBezTo>
                <a:cubicBezTo>
                  <a:pt x="5034769" y="959626"/>
                  <a:pt x="5063721" y="964210"/>
                  <a:pt x="5071993" y="973377"/>
                </a:cubicBezTo>
                <a:cubicBezTo>
                  <a:pt x="5067857" y="950458"/>
                  <a:pt x="5047176" y="937852"/>
                  <a:pt x="5009951" y="935559"/>
                </a:cubicBezTo>
                <a:cubicBezTo>
                  <a:pt x="4954112" y="928684"/>
                  <a:pt x="4924126" y="925246"/>
                  <a:pt x="4919989" y="925246"/>
                </a:cubicBezTo>
                <a:close/>
                <a:moveTo>
                  <a:pt x="4817376" y="918263"/>
                </a:moveTo>
                <a:cubicBezTo>
                  <a:pt x="4791104" y="915040"/>
                  <a:pt x="4767596" y="916652"/>
                  <a:pt x="4746850" y="923097"/>
                </a:cubicBezTo>
                <a:lnTo>
                  <a:pt x="4731351" y="931026"/>
                </a:lnTo>
                <a:lnTo>
                  <a:pt x="4738126" y="933171"/>
                </a:lnTo>
                <a:lnTo>
                  <a:pt x="4887582" y="958106"/>
                </a:lnTo>
                <a:lnTo>
                  <a:pt x="4888967" y="956188"/>
                </a:lnTo>
                <a:cubicBezTo>
                  <a:pt x="4899308" y="951603"/>
                  <a:pt x="4904479" y="947020"/>
                  <a:pt x="4904479" y="942436"/>
                </a:cubicBezTo>
                <a:cubicBezTo>
                  <a:pt x="4872681" y="929544"/>
                  <a:pt x="4843647" y="921486"/>
                  <a:pt x="4817376" y="918263"/>
                </a:cubicBezTo>
                <a:close/>
                <a:moveTo>
                  <a:pt x="5785484" y="890867"/>
                </a:moveTo>
                <a:lnTo>
                  <a:pt x="5728879" y="904112"/>
                </a:lnTo>
                <a:lnTo>
                  <a:pt x="5728770" y="907213"/>
                </a:lnTo>
                <a:lnTo>
                  <a:pt x="5728368" y="911239"/>
                </a:lnTo>
                <a:lnTo>
                  <a:pt x="5768531" y="901446"/>
                </a:lnTo>
                <a:close/>
                <a:moveTo>
                  <a:pt x="10284357" y="880743"/>
                </a:moveTo>
                <a:cubicBezTo>
                  <a:pt x="10279704" y="880743"/>
                  <a:pt x="10263935" y="891057"/>
                  <a:pt x="10237050" y="911685"/>
                </a:cubicBezTo>
                <a:cubicBezTo>
                  <a:pt x="10162598" y="968983"/>
                  <a:pt x="10101590" y="1025137"/>
                  <a:pt x="10054024" y="1080143"/>
                </a:cubicBezTo>
                <a:cubicBezTo>
                  <a:pt x="10107794" y="1050347"/>
                  <a:pt x="10143986" y="1027428"/>
                  <a:pt x="10162598" y="1011384"/>
                </a:cubicBezTo>
                <a:cubicBezTo>
                  <a:pt x="10195688" y="983881"/>
                  <a:pt x="10229812" y="950648"/>
                  <a:pt x="10264969" y="911685"/>
                </a:cubicBezTo>
                <a:cubicBezTo>
                  <a:pt x="10282548" y="891057"/>
                  <a:pt x="10289010" y="880743"/>
                  <a:pt x="10284357" y="880743"/>
                </a:cubicBezTo>
                <a:close/>
                <a:moveTo>
                  <a:pt x="8010432" y="868303"/>
                </a:moveTo>
                <a:lnTo>
                  <a:pt x="7960082" y="890867"/>
                </a:lnTo>
                <a:cubicBezTo>
                  <a:pt x="7935264" y="889721"/>
                  <a:pt x="7907345" y="892300"/>
                  <a:pt x="7876324" y="898603"/>
                </a:cubicBezTo>
                <a:lnTo>
                  <a:pt x="7781549" y="926452"/>
                </a:lnTo>
                <a:lnTo>
                  <a:pt x="7777056" y="928875"/>
                </a:lnTo>
                <a:cubicBezTo>
                  <a:pt x="7844269" y="931166"/>
                  <a:pt x="7901917" y="922571"/>
                  <a:pt x="7950000" y="903089"/>
                </a:cubicBezTo>
                <a:lnTo>
                  <a:pt x="7952965" y="901382"/>
                </a:lnTo>
                <a:lnTo>
                  <a:pt x="7960082" y="890867"/>
                </a:lnTo>
                <a:lnTo>
                  <a:pt x="7964817" y="894560"/>
                </a:lnTo>
                <a:close/>
                <a:moveTo>
                  <a:pt x="4861049" y="856489"/>
                </a:moveTo>
                <a:cubicBezTo>
                  <a:pt x="4865184" y="869094"/>
                  <a:pt x="4873974" y="879408"/>
                  <a:pt x="4887416" y="887430"/>
                </a:cubicBezTo>
                <a:lnTo>
                  <a:pt x="4903736" y="892597"/>
                </a:lnTo>
                <a:lnTo>
                  <a:pt x="4955663" y="897073"/>
                </a:lnTo>
                <a:cubicBezTo>
                  <a:pt x="4974276" y="897646"/>
                  <a:pt x="4988235" y="896786"/>
                  <a:pt x="4997542" y="894495"/>
                </a:cubicBezTo>
                <a:lnTo>
                  <a:pt x="4999084" y="905175"/>
                </a:lnTo>
                <a:lnTo>
                  <a:pt x="5011016" y="904081"/>
                </a:lnTo>
                <a:cubicBezTo>
                  <a:pt x="5022455" y="901288"/>
                  <a:pt x="5032441" y="896883"/>
                  <a:pt x="5040971" y="890867"/>
                </a:cubicBezTo>
                <a:cubicBezTo>
                  <a:pt x="5036837" y="867948"/>
                  <a:pt x="5016154" y="856489"/>
                  <a:pt x="4978929" y="856489"/>
                </a:cubicBezTo>
                <a:cubicBezTo>
                  <a:pt x="4906546" y="858780"/>
                  <a:pt x="4867252" y="858780"/>
                  <a:pt x="4861049" y="856489"/>
                </a:cubicBezTo>
                <a:close/>
                <a:moveTo>
                  <a:pt x="6118784" y="837415"/>
                </a:moveTo>
                <a:lnTo>
                  <a:pt x="6109095" y="839014"/>
                </a:lnTo>
                <a:lnTo>
                  <a:pt x="6120515" y="839299"/>
                </a:lnTo>
                <a:close/>
                <a:moveTo>
                  <a:pt x="5816506" y="804920"/>
                </a:moveTo>
                <a:lnTo>
                  <a:pt x="5729578" y="834503"/>
                </a:lnTo>
                <a:lnTo>
                  <a:pt x="5729629" y="864021"/>
                </a:lnTo>
                <a:lnTo>
                  <a:pt x="5729532" y="873677"/>
                </a:lnTo>
                <a:lnTo>
                  <a:pt x="5757565" y="873677"/>
                </a:lnTo>
                <a:cubicBezTo>
                  <a:pt x="5751361" y="853051"/>
                  <a:pt x="5760668" y="840444"/>
                  <a:pt x="5785484" y="835861"/>
                </a:cubicBezTo>
                <a:cubicBezTo>
                  <a:pt x="5808232" y="833569"/>
                  <a:pt x="5818573" y="823256"/>
                  <a:pt x="5816506" y="804920"/>
                </a:cubicBezTo>
                <a:close/>
                <a:moveTo>
                  <a:pt x="5512497" y="804920"/>
                </a:moveTo>
                <a:cubicBezTo>
                  <a:pt x="5493884" y="803774"/>
                  <a:pt x="5478373" y="806066"/>
                  <a:pt x="5465964" y="811795"/>
                </a:cubicBezTo>
                <a:lnTo>
                  <a:pt x="5454382" y="823205"/>
                </a:lnTo>
                <a:lnTo>
                  <a:pt x="5469065" y="846364"/>
                </a:lnTo>
                <a:lnTo>
                  <a:pt x="5449308" y="843876"/>
                </a:lnTo>
                <a:lnTo>
                  <a:pt x="5461310" y="848752"/>
                </a:lnTo>
                <a:cubicBezTo>
                  <a:pt x="5466481" y="851618"/>
                  <a:pt x="5469065" y="854196"/>
                  <a:pt x="5469065" y="856489"/>
                </a:cubicBezTo>
                <a:cubicBezTo>
                  <a:pt x="5448386" y="863364"/>
                  <a:pt x="5438045" y="869094"/>
                  <a:pt x="5438045" y="873677"/>
                </a:cubicBezTo>
                <a:lnTo>
                  <a:pt x="5510614" y="873677"/>
                </a:lnTo>
                <a:lnTo>
                  <a:pt x="5515164" y="856489"/>
                </a:lnTo>
                <a:lnTo>
                  <a:pt x="5512497" y="856489"/>
                </a:lnTo>
                <a:close/>
                <a:moveTo>
                  <a:pt x="6014655" y="798043"/>
                </a:moveTo>
                <a:cubicBezTo>
                  <a:pt x="5996301" y="798616"/>
                  <a:pt x="5975749" y="800908"/>
                  <a:pt x="5953000" y="804920"/>
                </a:cubicBezTo>
                <a:lnTo>
                  <a:pt x="5871788" y="826412"/>
                </a:lnTo>
                <a:lnTo>
                  <a:pt x="5909570" y="825737"/>
                </a:lnTo>
                <a:cubicBezTo>
                  <a:pt x="5934386" y="825737"/>
                  <a:pt x="5943694" y="837196"/>
                  <a:pt x="5937489" y="860116"/>
                </a:cubicBezTo>
                <a:cubicBezTo>
                  <a:pt x="5939556" y="862408"/>
                  <a:pt x="5918877" y="863554"/>
                  <a:pt x="5875447" y="863554"/>
                </a:cubicBezTo>
                <a:cubicBezTo>
                  <a:pt x="5863038" y="863554"/>
                  <a:pt x="5854507" y="860689"/>
                  <a:pt x="5849854" y="854959"/>
                </a:cubicBezTo>
                <a:lnTo>
                  <a:pt x="5847879" y="833074"/>
                </a:lnTo>
                <a:lnTo>
                  <a:pt x="5773074" y="873677"/>
                </a:lnTo>
                <a:cubicBezTo>
                  <a:pt x="5789620" y="875396"/>
                  <a:pt x="5806101" y="876256"/>
                  <a:pt x="5822516" y="876256"/>
                </a:cubicBezTo>
                <a:cubicBezTo>
                  <a:pt x="5871763" y="876256"/>
                  <a:pt x="5920428" y="868521"/>
                  <a:pt x="5968511" y="853051"/>
                </a:cubicBezTo>
                <a:lnTo>
                  <a:pt x="6026106" y="842313"/>
                </a:lnTo>
                <a:lnTo>
                  <a:pt x="6015090" y="841584"/>
                </a:lnTo>
                <a:cubicBezTo>
                  <a:pt x="5995410" y="838897"/>
                  <a:pt x="5974714" y="834761"/>
                  <a:pt x="5953000" y="829175"/>
                </a:cubicBezTo>
                <a:cubicBezTo>
                  <a:pt x="5969544" y="817714"/>
                  <a:pt x="5999531" y="809120"/>
                  <a:pt x="6042961" y="803389"/>
                </a:cubicBezTo>
                <a:lnTo>
                  <a:pt x="6063506" y="801629"/>
                </a:lnTo>
                <a:lnTo>
                  <a:pt x="6063125" y="801481"/>
                </a:lnTo>
                <a:cubicBezTo>
                  <a:pt x="6049166" y="798616"/>
                  <a:pt x="6033009" y="797470"/>
                  <a:pt x="6014655" y="798043"/>
                </a:cubicBezTo>
                <a:close/>
                <a:moveTo>
                  <a:pt x="7371475" y="794589"/>
                </a:moveTo>
                <a:lnTo>
                  <a:pt x="7367574" y="794795"/>
                </a:lnTo>
                <a:cubicBezTo>
                  <a:pt x="7367574" y="833758"/>
                  <a:pt x="7387221" y="861262"/>
                  <a:pt x="7426514" y="877306"/>
                </a:cubicBezTo>
                <a:cubicBezTo>
                  <a:pt x="7432718" y="870429"/>
                  <a:pt x="7437113" y="858683"/>
                  <a:pt x="7439698" y="842067"/>
                </a:cubicBezTo>
                <a:lnTo>
                  <a:pt x="7439703" y="841938"/>
                </a:lnTo>
                <a:lnTo>
                  <a:pt x="7431555" y="839084"/>
                </a:lnTo>
                <a:cubicBezTo>
                  <a:pt x="7421085" y="833998"/>
                  <a:pt x="7410519" y="827463"/>
                  <a:pt x="7399855" y="819477"/>
                </a:cubicBezTo>
                <a:close/>
                <a:moveTo>
                  <a:pt x="5075872" y="782573"/>
                </a:moveTo>
                <a:cubicBezTo>
                  <a:pt x="5013312" y="782573"/>
                  <a:pt x="4966521" y="795751"/>
                  <a:pt x="4935499" y="822109"/>
                </a:cubicBezTo>
                <a:cubicBezTo>
                  <a:pt x="4970656" y="826693"/>
                  <a:pt x="5014088" y="828984"/>
                  <a:pt x="5065788" y="828984"/>
                </a:cubicBezTo>
                <a:cubicBezTo>
                  <a:pt x="5105082" y="828984"/>
                  <a:pt x="5138172" y="832423"/>
                  <a:pt x="5165057" y="839299"/>
                </a:cubicBezTo>
                <a:cubicBezTo>
                  <a:pt x="5134036" y="843882"/>
                  <a:pt x="5118525" y="849612"/>
                  <a:pt x="5118525" y="856489"/>
                </a:cubicBezTo>
                <a:cubicBezTo>
                  <a:pt x="5141275" y="851904"/>
                  <a:pt x="5149548" y="856489"/>
                  <a:pt x="5143342" y="870240"/>
                </a:cubicBezTo>
                <a:cubicBezTo>
                  <a:pt x="5135070" y="883992"/>
                  <a:pt x="5137138" y="890867"/>
                  <a:pt x="5149548" y="890867"/>
                </a:cubicBezTo>
                <a:cubicBezTo>
                  <a:pt x="5155750" y="867948"/>
                  <a:pt x="5170227" y="856489"/>
                  <a:pt x="5192978" y="856489"/>
                </a:cubicBezTo>
                <a:cubicBezTo>
                  <a:pt x="5197113" y="888575"/>
                  <a:pt x="5202283" y="905765"/>
                  <a:pt x="5208487" y="908057"/>
                </a:cubicBezTo>
                <a:cubicBezTo>
                  <a:pt x="5212625" y="880554"/>
                  <a:pt x="5233304" y="869094"/>
                  <a:pt x="5270530" y="873677"/>
                </a:cubicBezTo>
                <a:cubicBezTo>
                  <a:pt x="5243645" y="892013"/>
                  <a:pt x="5248815" y="901182"/>
                  <a:pt x="5286040" y="901182"/>
                </a:cubicBezTo>
                <a:cubicBezTo>
                  <a:pt x="5298449" y="901182"/>
                  <a:pt x="5308790" y="900035"/>
                  <a:pt x="5317062" y="897743"/>
                </a:cubicBezTo>
                <a:cubicBezTo>
                  <a:pt x="5325334" y="895451"/>
                  <a:pt x="5325334" y="893159"/>
                  <a:pt x="5317062" y="890867"/>
                </a:cubicBezTo>
                <a:cubicBezTo>
                  <a:pt x="5294311" y="881700"/>
                  <a:pt x="5299482" y="875969"/>
                  <a:pt x="5332573" y="873677"/>
                </a:cubicBezTo>
                <a:cubicBezTo>
                  <a:pt x="5363594" y="869094"/>
                  <a:pt x="5367731" y="863364"/>
                  <a:pt x="5344981" y="856489"/>
                </a:cubicBezTo>
                <a:cubicBezTo>
                  <a:pt x="5311892" y="854197"/>
                  <a:pt x="5297415" y="842736"/>
                  <a:pt x="5301551" y="822109"/>
                </a:cubicBezTo>
                <a:cubicBezTo>
                  <a:pt x="5303619" y="822109"/>
                  <a:pt x="5306721" y="822109"/>
                  <a:pt x="5310858" y="822109"/>
                </a:cubicBezTo>
                <a:cubicBezTo>
                  <a:pt x="5216760" y="795751"/>
                  <a:pt x="5138431" y="782573"/>
                  <a:pt x="5075872" y="782573"/>
                </a:cubicBezTo>
                <a:close/>
                <a:moveTo>
                  <a:pt x="7421085" y="775887"/>
                </a:moveTo>
                <a:cubicBezTo>
                  <a:pt x="7414364" y="777033"/>
                  <a:pt x="7407901" y="779898"/>
                  <a:pt x="7401697" y="784482"/>
                </a:cubicBezTo>
                <a:lnTo>
                  <a:pt x="7400943" y="784880"/>
                </a:lnTo>
                <a:lnTo>
                  <a:pt x="7440307" y="777465"/>
                </a:lnTo>
                <a:close/>
                <a:moveTo>
                  <a:pt x="8142474" y="772601"/>
                </a:moveTo>
                <a:lnTo>
                  <a:pt x="8123719" y="782763"/>
                </a:lnTo>
                <a:lnTo>
                  <a:pt x="8123515" y="783276"/>
                </a:lnTo>
                <a:lnTo>
                  <a:pt x="8155516" y="773978"/>
                </a:lnTo>
                <a:close/>
                <a:moveTo>
                  <a:pt x="7725870" y="757647"/>
                </a:moveTo>
                <a:cubicBezTo>
                  <a:pt x="7719666" y="759366"/>
                  <a:pt x="7716047" y="764810"/>
                  <a:pt x="7715013" y="773978"/>
                </a:cubicBezTo>
                <a:cubicBezTo>
                  <a:pt x="7735694" y="771687"/>
                  <a:pt x="7730524" y="775125"/>
                  <a:pt x="7699502" y="784292"/>
                </a:cubicBezTo>
                <a:lnTo>
                  <a:pt x="7688239" y="787128"/>
                </a:lnTo>
                <a:lnTo>
                  <a:pt x="7688645" y="790497"/>
                </a:lnTo>
                <a:cubicBezTo>
                  <a:pt x="7687611" y="796801"/>
                  <a:pt x="7685026" y="805108"/>
                  <a:pt x="7680890" y="815423"/>
                </a:cubicBezTo>
                <a:lnTo>
                  <a:pt x="7680889" y="832024"/>
                </a:lnTo>
                <a:lnTo>
                  <a:pt x="7777056" y="804920"/>
                </a:lnTo>
                <a:cubicBezTo>
                  <a:pt x="7783260" y="786584"/>
                  <a:pt x="7774988" y="772832"/>
                  <a:pt x="7752239" y="763664"/>
                </a:cubicBezTo>
                <a:cubicBezTo>
                  <a:pt x="7740864" y="757934"/>
                  <a:pt x="7732074" y="755928"/>
                  <a:pt x="7725870" y="757647"/>
                </a:cubicBezTo>
                <a:close/>
                <a:moveTo>
                  <a:pt x="7655031" y="749449"/>
                </a:moveTo>
                <a:lnTo>
                  <a:pt x="7649092" y="759152"/>
                </a:lnTo>
                <a:lnTo>
                  <a:pt x="7632927" y="778040"/>
                </a:lnTo>
                <a:lnTo>
                  <a:pt x="7649092" y="786200"/>
                </a:lnTo>
                <a:lnTo>
                  <a:pt x="7658080" y="786401"/>
                </a:lnTo>
                <a:lnTo>
                  <a:pt x="7661501" y="778275"/>
                </a:lnTo>
                <a:lnTo>
                  <a:pt x="7675857" y="756304"/>
                </a:lnTo>
                <a:lnTo>
                  <a:pt x="7656073" y="760416"/>
                </a:lnTo>
                <a:close/>
                <a:moveTo>
                  <a:pt x="9585601" y="743226"/>
                </a:moveTo>
                <a:cubicBezTo>
                  <a:pt x="9562852" y="770729"/>
                  <a:pt x="9494605" y="826883"/>
                  <a:pt x="9380860" y="911685"/>
                </a:cubicBezTo>
                <a:cubicBezTo>
                  <a:pt x="9296068" y="973568"/>
                  <a:pt x="9252639" y="1029720"/>
                  <a:pt x="9250570" y="1080143"/>
                </a:cubicBezTo>
                <a:cubicBezTo>
                  <a:pt x="9279524" y="1080143"/>
                  <a:pt x="9302273" y="1069829"/>
                  <a:pt x="9318817" y="1049202"/>
                </a:cubicBezTo>
                <a:cubicBezTo>
                  <a:pt x="9346737" y="1013103"/>
                  <a:pt x="9363605" y="991187"/>
                  <a:pt x="9369421" y="983451"/>
                </a:cubicBezTo>
                <a:lnTo>
                  <a:pt x="9371376" y="980809"/>
                </a:lnTo>
                <a:lnTo>
                  <a:pt x="9366125" y="991617"/>
                </a:lnTo>
                <a:cubicBezTo>
                  <a:pt x="9363540" y="995627"/>
                  <a:pt x="9360179" y="999924"/>
                  <a:pt x="9356043" y="1004509"/>
                </a:cubicBezTo>
                <a:cubicBezTo>
                  <a:pt x="9347771" y="1013676"/>
                  <a:pt x="9342601" y="1021698"/>
                  <a:pt x="9340532" y="1028574"/>
                </a:cubicBezTo>
                <a:cubicBezTo>
                  <a:pt x="9417052" y="1001071"/>
                  <a:pt x="9478060" y="956378"/>
                  <a:pt x="9523559" y="894495"/>
                </a:cubicBezTo>
                <a:cubicBezTo>
                  <a:pt x="9473924" y="910539"/>
                  <a:pt x="9438767" y="933458"/>
                  <a:pt x="9418086" y="963253"/>
                </a:cubicBezTo>
                <a:cubicBezTo>
                  <a:pt x="9422222" y="935750"/>
                  <a:pt x="9418086" y="926583"/>
                  <a:pt x="9405677" y="935750"/>
                </a:cubicBezTo>
                <a:cubicBezTo>
                  <a:pt x="9393269" y="944917"/>
                  <a:pt x="9387064" y="942626"/>
                  <a:pt x="9387064" y="928875"/>
                </a:cubicBezTo>
                <a:cubicBezTo>
                  <a:pt x="9395337" y="924291"/>
                  <a:pt x="9416018" y="911685"/>
                  <a:pt x="9449107" y="891057"/>
                </a:cubicBezTo>
                <a:cubicBezTo>
                  <a:pt x="9475992" y="872722"/>
                  <a:pt x="9497707" y="857824"/>
                  <a:pt x="9514252" y="846364"/>
                </a:cubicBezTo>
                <a:cubicBezTo>
                  <a:pt x="9563886" y="809693"/>
                  <a:pt x="9587669" y="775314"/>
                  <a:pt x="9585601" y="743226"/>
                </a:cubicBezTo>
                <a:close/>
                <a:moveTo>
                  <a:pt x="31022" y="743226"/>
                </a:moveTo>
                <a:cubicBezTo>
                  <a:pt x="53770" y="740934"/>
                  <a:pt x="102371" y="779898"/>
                  <a:pt x="176822" y="860116"/>
                </a:cubicBezTo>
                <a:cubicBezTo>
                  <a:pt x="255409" y="942626"/>
                  <a:pt x="322623" y="988465"/>
                  <a:pt x="378461" y="997632"/>
                </a:cubicBezTo>
                <a:lnTo>
                  <a:pt x="400176" y="1038888"/>
                </a:lnTo>
                <a:cubicBezTo>
                  <a:pt x="408449" y="1054932"/>
                  <a:pt x="406380" y="1068683"/>
                  <a:pt x="393972" y="1080143"/>
                </a:cubicBezTo>
                <a:cubicBezTo>
                  <a:pt x="406380" y="1087019"/>
                  <a:pt x="411551" y="1091602"/>
                  <a:pt x="409482" y="1093894"/>
                </a:cubicBezTo>
                <a:cubicBezTo>
                  <a:pt x="407414" y="1093894"/>
                  <a:pt x="402244" y="1091602"/>
                  <a:pt x="393972" y="1087019"/>
                </a:cubicBezTo>
                <a:cubicBezTo>
                  <a:pt x="371223" y="1075559"/>
                  <a:pt x="371223" y="1067537"/>
                  <a:pt x="393972" y="1062953"/>
                </a:cubicBezTo>
                <a:cubicBezTo>
                  <a:pt x="367086" y="1058369"/>
                  <a:pt x="333997" y="1033158"/>
                  <a:pt x="294703" y="987319"/>
                </a:cubicBezTo>
                <a:cubicBezTo>
                  <a:pt x="261614" y="946063"/>
                  <a:pt x="224388" y="926583"/>
                  <a:pt x="183026" y="928875"/>
                </a:cubicBezTo>
                <a:cubicBezTo>
                  <a:pt x="203708" y="944917"/>
                  <a:pt x="208877" y="956378"/>
                  <a:pt x="198537" y="963253"/>
                </a:cubicBezTo>
                <a:cubicBezTo>
                  <a:pt x="196469" y="965545"/>
                  <a:pt x="191299" y="967837"/>
                  <a:pt x="183026" y="970129"/>
                </a:cubicBezTo>
                <a:cubicBezTo>
                  <a:pt x="174754" y="974713"/>
                  <a:pt x="169584" y="978151"/>
                  <a:pt x="167516" y="980443"/>
                </a:cubicBezTo>
                <a:cubicBezTo>
                  <a:pt x="155107" y="978151"/>
                  <a:pt x="153039" y="966691"/>
                  <a:pt x="161312" y="946063"/>
                </a:cubicBezTo>
                <a:cubicBezTo>
                  <a:pt x="175789" y="911685"/>
                  <a:pt x="183026" y="894495"/>
                  <a:pt x="183026" y="894495"/>
                </a:cubicBezTo>
                <a:cubicBezTo>
                  <a:pt x="185095" y="894495"/>
                  <a:pt x="143732" y="872722"/>
                  <a:pt x="58941" y="829175"/>
                </a:cubicBezTo>
                <a:cubicBezTo>
                  <a:pt x="69281" y="803963"/>
                  <a:pt x="71350" y="786773"/>
                  <a:pt x="65145" y="777606"/>
                </a:cubicBezTo>
                <a:cubicBezTo>
                  <a:pt x="63077" y="773022"/>
                  <a:pt x="57907" y="768437"/>
                  <a:pt x="49635" y="763854"/>
                </a:cubicBezTo>
                <a:cubicBezTo>
                  <a:pt x="41362" y="756978"/>
                  <a:pt x="35158" y="750103"/>
                  <a:pt x="31022" y="743226"/>
                </a:cubicBezTo>
                <a:close/>
                <a:moveTo>
                  <a:pt x="1730993" y="726037"/>
                </a:moveTo>
                <a:cubicBezTo>
                  <a:pt x="1757102" y="737782"/>
                  <a:pt x="1782000" y="749117"/>
                  <a:pt x="1805686" y="760040"/>
                </a:cubicBezTo>
                <a:lnTo>
                  <a:pt x="1809619" y="761879"/>
                </a:lnTo>
                <a:lnTo>
                  <a:pt x="1777525" y="750962"/>
                </a:lnTo>
                <a:cubicBezTo>
                  <a:pt x="1737197" y="736638"/>
                  <a:pt x="1721686" y="728329"/>
                  <a:pt x="1730993" y="726037"/>
                </a:cubicBezTo>
                <a:close/>
                <a:moveTo>
                  <a:pt x="9691074" y="708847"/>
                </a:moveTo>
                <a:cubicBezTo>
                  <a:pt x="9674529" y="706555"/>
                  <a:pt x="9662121" y="712285"/>
                  <a:pt x="9653848" y="726037"/>
                </a:cubicBezTo>
                <a:cubicBezTo>
                  <a:pt x="9643508" y="742080"/>
                  <a:pt x="9630065" y="747810"/>
                  <a:pt x="9613521" y="743226"/>
                </a:cubicBezTo>
                <a:cubicBezTo>
                  <a:pt x="9619725" y="773022"/>
                  <a:pt x="9623861" y="789065"/>
                  <a:pt x="9625929" y="791357"/>
                </a:cubicBezTo>
                <a:cubicBezTo>
                  <a:pt x="9630582" y="803390"/>
                  <a:pt x="9638143" y="810266"/>
                  <a:pt x="9648613" y="811985"/>
                </a:cubicBezTo>
                <a:cubicBezTo>
                  <a:pt x="9652103" y="812558"/>
                  <a:pt x="9655916" y="812558"/>
                  <a:pt x="9660052" y="811985"/>
                </a:cubicBezTo>
                <a:cubicBezTo>
                  <a:pt x="9660052" y="811985"/>
                  <a:pt x="9649712" y="794795"/>
                  <a:pt x="9629031" y="760416"/>
                </a:cubicBezTo>
                <a:cubicBezTo>
                  <a:pt x="9641440" y="746665"/>
                  <a:pt x="9651780" y="744372"/>
                  <a:pt x="9660052" y="753540"/>
                </a:cubicBezTo>
                <a:cubicBezTo>
                  <a:pt x="9674529" y="767292"/>
                  <a:pt x="9684869" y="775314"/>
                  <a:pt x="9691074" y="777606"/>
                </a:cubicBezTo>
                <a:cubicBezTo>
                  <a:pt x="9691074" y="766146"/>
                  <a:pt x="9687972" y="753540"/>
                  <a:pt x="9681767" y="739788"/>
                </a:cubicBezTo>
                <a:cubicBezTo>
                  <a:pt x="9677631" y="732913"/>
                  <a:pt x="9680733" y="722599"/>
                  <a:pt x="9691074" y="708847"/>
                </a:cubicBezTo>
                <a:close/>
                <a:moveTo>
                  <a:pt x="7960082" y="688030"/>
                </a:moveTo>
                <a:cubicBezTo>
                  <a:pt x="7943537" y="688030"/>
                  <a:pt x="7920788" y="699490"/>
                  <a:pt x="7891835" y="722409"/>
                </a:cubicBezTo>
                <a:cubicBezTo>
                  <a:pt x="7880460" y="730430"/>
                  <a:pt x="7869086" y="734442"/>
                  <a:pt x="7857711" y="734442"/>
                </a:cubicBezTo>
                <a:lnTo>
                  <a:pt x="7834557" y="726277"/>
                </a:lnTo>
                <a:lnTo>
                  <a:pt x="7822829" y="730251"/>
                </a:lnTo>
                <a:lnTo>
                  <a:pt x="7821261" y="746474"/>
                </a:lnTo>
                <a:cubicBezTo>
                  <a:pt x="7819709" y="751059"/>
                  <a:pt x="7817383" y="752205"/>
                  <a:pt x="7814281" y="749913"/>
                </a:cubicBezTo>
                <a:cubicBezTo>
                  <a:pt x="7806009" y="745328"/>
                  <a:pt x="7798770" y="742178"/>
                  <a:pt x="7792566" y="740458"/>
                </a:cubicBezTo>
                <a:lnTo>
                  <a:pt x="7789139" y="740268"/>
                </a:lnTo>
                <a:lnTo>
                  <a:pt x="7778221" y="742078"/>
                </a:lnTo>
                <a:lnTo>
                  <a:pt x="7792203" y="771829"/>
                </a:lnTo>
                <a:cubicBezTo>
                  <a:pt x="7799069" y="778991"/>
                  <a:pt x="7807754" y="782573"/>
                  <a:pt x="7818256" y="782573"/>
                </a:cubicBezTo>
                <a:cubicBezTo>
                  <a:pt x="7830858" y="782573"/>
                  <a:pt x="7846078" y="777416"/>
                  <a:pt x="7863916" y="767102"/>
                </a:cubicBezTo>
                <a:cubicBezTo>
                  <a:pt x="7882528" y="755642"/>
                  <a:pt x="7914583" y="729285"/>
                  <a:pt x="7960082" y="688030"/>
                </a:cubicBezTo>
                <a:close/>
                <a:moveTo>
                  <a:pt x="1243957" y="688030"/>
                </a:moveTo>
                <a:cubicBezTo>
                  <a:pt x="1246025" y="708658"/>
                  <a:pt x="1262570" y="725848"/>
                  <a:pt x="1293591" y="739599"/>
                </a:cubicBezTo>
                <a:lnTo>
                  <a:pt x="1309927" y="744033"/>
                </a:lnTo>
                <a:lnTo>
                  <a:pt x="1290489" y="708847"/>
                </a:lnTo>
                <a:cubicBezTo>
                  <a:pt x="1301863" y="721452"/>
                  <a:pt x="1315822" y="733199"/>
                  <a:pt x="1332367" y="744086"/>
                </a:cubicBezTo>
                <a:lnTo>
                  <a:pt x="1337723" y="746893"/>
                </a:lnTo>
                <a:lnTo>
                  <a:pt x="1352532" y="739599"/>
                </a:lnTo>
                <a:cubicBezTo>
                  <a:pt x="1340123" y="737307"/>
                  <a:pt x="1323579" y="726994"/>
                  <a:pt x="1302897" y="708658"/>
                </a:cubicBezTo>
                <a:cubicBezTo>
                  <a:pt x="1286353" y="692614"/>
                  <a:pt x="1266705" y="685738"/>
                  <a:pt x="1243957" y="688030"/>
                </a:cubicBezTo>
                <a:close/>
                <a:moveTo>
                  <a:pt x="9570090" y="626337"/>
                </a:moveTo>
                <a:cubicBezTo>
                  <a:pt x="9565954" y="642380"/>
                  <a:pt x="9552512" y="658424"/>
                  <a:pt x="9529763" y="674468"/>
                </a:cubicBezTo>
                <a:cubicBezTo>
                  <a:pt x="9507014" y="690511"/>
                  <a:pt x="9494605" y="707701"/>
                  <a:pt x="9492537" y="726037"/>
                </a:cubicBezTo>
                <a:cubicBezTo>
                  <a:pt x="9513218" y="723745"/>
                  <a:pt x="9533899" y="708847"/>
                  <a:pt x="9554580" y="681344"/>
                </a:cubicBezTo>
                <a:cubicBezTo>
                  <a:pt x="9575260" y="653841"/>
                  <a:pt x="9580431" y="635505"/>
                  <a:pt x="9570090" y="626337"/>
                </a:cubicBezTo>
                <a:close/>
                <a:moveTo>
                  <a:pt x="34899" y="620965"/>
                </a:moveTo>
                <a:cubicBezTo>
                  <a:pt x="69023" y="620536"/>
                  <a:pt x="100820" y="634932"/>
                  <a:pt x="130290" y="664154"/>
                </a:cubicBezTo>
                <a:cubicBezTo>
                  <a:pt x="140630" y="675614"/>
                  <a:pt x="156141" y="695095"/>
                  <a:pt x="176822" y="722599"/>
                </a:cubicBezTo>
                <a:cubicBezTo>
                  <a:pt x="197503" y="747810"/>
                  <a:pt x="214048" y="766146"/>
                  <a:pt x="226456" y="777606"/>
                </a:cubicBezTo>
                <a:cubicBezTo>
                  <a:pt x="234729" y="786773"/>
                  <a:pt x="229559" y="783336"/>
                  <a:pt x="210946" y="767292"/>
                </a:cubicBezTo>
                <a:cubicBezTo>
                  <a:pt x="181993" y="742080"/>
                  <a:pt x="162345" y="728329"/>
                  <a:pt x="152005" y="726037"/>
                </a:cubicBezTo>
                <a:cubicBezTo>
                  <a:pt x="154074" y="758124"/>
                  <a:pt x="184060" y="792503"/>
                  <a:pt x="241967" y="829175"/>
                </a:cubicBezTo>
                <a:cubicBezTo>
                  <a:pt x="130290" y="801671"/>
                  <a:pt x="49635" y="734059"/>
                  <a:pt x="0" y="626337"/>
                </a:cubicBezTo>
                <a:cubicBezTo>
                  <a:pt x="11892" y="622899"/>
                  <a:pt x="23525" y="621109"/>
                  <a:pt x="34899" y="620965"/>
                </a:cubicBezTo>
                <a:close/>
                <a:moveTo>
                  <a:pt x="1081181" y="601667"/>
                </a:moveTo>
                <a:lnTo>
                  <a:pt x="1060931" y="609147"/>
                </a:lnTo>
                <a:lnTo>
                  <a:pt x="1049902" y="615580"/>
                </a:lnTo>
                <a:lnTo>
                  <a:pt x="1059380" y="629586"/>
                </a:lnTo>
                <a:cubicBezTo>
                  <a:pt x="1064550" y="634169"/>
                  <a:pt x="1070237" y="636461"/>
                  <a:pt x="1076441" y="636461"/>
                </a:cubicBezTo>
                <a:cubicBezTo>
                  <a:pt x="1085748" y="631877"/>
                  <a:pt x="1090660" y="626434"/>
                  <a:pt x="1091177" y="620131"/>
                </a:cubicBezTo>
                <a:close/>
                <a:moveTo>
                  <a:pt x="1330817" y="595206"/>
                </a:moveTo>
                <a:cubicBezTo>
                  <a:pt x="1332885" y="595206"/>
                  <a:pt x="1349429" y="604374"/>
                  <a:pt x="1380451" y="622709"/>
                </a:cubicBezTo>
                <a:cubicBezTo>
                  <a:pt x="1382002" y="633023"/>
                  <a:pt x="1377155" y="638824"/>
                  <a:pt x="1365910" y="640114"/>
                </a:cubicBezTo>
                <a:cubicBezTo>
                  <a:pt x="1362161" y="640544"/>
                  <a:pt x="1357702" y="640472"/>
                  <a:pt x="1352532" y="639899"/>
                </a:cubicBezTo>
                <a:cubicBezTo>
                  <a:pt x="1323579" y="637607"/>
                  <a:pt x="1308069" y="636461"/>
                  <a:pt x="1306000" y="636461"/>
                </a:cubicBezTo>
                <a:cubicBezTo>
                  <a:pt x="1306000" y="604374"/>
                  <a:pt x="1314273" y="590622"/>
                  <a:pt x="1330817" y="595206"/>
                </a:cubicBezTo>
                <a:close/>
                <a:moveTo>
                  <a:pt x="9535967" y="557579"/>
                </a:moveTo>
                <a:cubicBezTo>
                  <a:pt x="9517354" y="555287"/>
                  <a:pt x="9508048" y="561016"/>
                  <a:pt x="9508048" y="574769"/>
                </a:cubicBezTo>
                <a:cubicBezTo>
                  <a:pt x="9520456" y="577060"/>
                  <a:pt x="9525626" y="594250"/>
                  <a:pt x="9523559" y="626337"/>
                </a:cubicBezTo>
                <a:cubicBezTo>
                  <a:pt x="9480128" y="605710"/>
                  <a:pt x="9455311" y="622900"/>
                  <a:pt x="9449107" y="677906"/>
                </a:cubicBezTo>
                <a:cubicBezTo>
                  <a:pt x="9509082" y="664154"/>
                  <a:pt x="9554580" y="624046"/>
                  <a:pt x="9585601" y="557579"/>
                </a:cubicBezTo>
                <a:cubicBezTo>
                  <a:pt x="9581465" y="559870"/>
                  <a:pt x="9564920" y="559870"/>
                  <a:pt x="9535967" y="557579"/>
                </a:cubicBezTo>
                <a:close/>
                <a:moveTo>
                  <a:pt x="10646532" y="540389"/>
                </a:moveTo>
                <a:cubicBezTo>
                  <a:pt x="10648600" y="549557"/>
                  <a:pt x="10654804" y="563308"/>
                  <a:pt x="10665144" y="581644"/>
                </a:cubicBezTo>
                <a:cubicBezTo>
                  <a:pt x="10675485" y="595396"/>
                  <a:pt x="10679621" y="610293"/>
                  <a:pt x="10677553" y="626337"/>
                </a:cubicBezTo>
                <a:cubicBezTo>
                  <a:pt x="10661008" y="624046"/>
                  <a:pt x="10650668" y="629775"/>
                  <a:pt x="10646532" y="643526"/>
                </a:cubicBezTo>
                <a:cubicBezTo>
                  <a:pt x="10619647" y="643526"/>
                  <a:pt x="10600000" y="614877"/>
                  <a:pt x="10587591" y="557579"/>
                </a:cubicBezTo>
                <a:cubicBezTo>
                  <a:pt x="10595863" y="559870"/>
                  <a:pt x="10605170" y="557579"/>
                  <a:pt x="10615510" y="550703"/>
                </a:cubicBezTo>
                <a:cubicBezTo>
                  <a:pt x="10627919" y="543826"/>
                  <a:pt x="10638259" y="540389"/>
                  <a:pt x="10646532" y="540389"/>
                </a:cubicBezTo>
                <a:close/>
                <a:moveTo>
                  <a:pt x="9563700" y="517367"/>
                </a:moveTo>
                <a:lnTo>
                  <a:pt x="9545705" y="529058"/>
                </a:lnTo>
                <a:lnTo>
                  <a:pt x="9548376" y="536951"/>
                </a:lnTo>
                <a:cubicBezTo>
                  <a:pt x="9550444" y="538670"/>
                  <a:pt x="9552447" y="539673"/>
                  <a:pt x="9554386" y="539960"/>
                </a:cubicBezTo>
                <a:cubicBezTo>
                  <a:pt x="9560202" y="540819"/>
                  <a:pt x="9565437" y="535232"/>
                  <a:pt x="9570090" y="523200"/>
                </a:cubicBezTo>
                <a:close/>
                <a:moveTo>
                  <a:pt x="1064033" y="385493"/>
                </a:moveTo>
                <a:cubicBezTo>
                  <a:pt x="1090919" y="406121"/>
                  <a:pt x="1092986" y="422163"/>
                  <a:pt x="1070237" y="433624"/>
                </a:cubicBezTo>
                <a:cubicBezTo>
                  <a:pt x="1061965" y="438208"/>
                  <a:pt x="1039216" y="445084"/>
                  <a:pt x="1001991" y="454252"/>
                </a:cubicBezTo>
                <a:cubicBezTo>
                  <a:pt x="1010263" y="472587"/>
                  <a:pt x="1030943" y="482901"/>
                  <a:pt x="1064033" y="485193"/>
                </a:cubicBezTo>
                <a:cubicBezTo>
                  <a:pt x="1049815" y="502383"/>
                  <a:pt x="1035597" y="510619"/>
                  <a:pt x="1021379" y="509903"/>
                </a:cubicBezTo>
                <a:cubicBezTo>
                  <a:pt x="1012848" y="509473"/>
                  <a:pt x="1004317" y="505820"/>
                  <a:pt x="995786" y="498945"/>
                </a:cubicBezTo>
                <a:cubicBezTo>
                  <a:pt x="960629" y="473732"/>
                  <a:pt x="927539" y="463419"/>
                  <a:pt x="896518" y="468003"/>
                </a:cubicBezTo>
                <a:cubicBezTo>
                  <a:pt x="906858" y="451960"/>
                  <a:pt x="912029" y="435916"/>
                  <a:pt x="912029" y="419872"/>
                </a:cubicBezTo>
                <a:cubicBezTo>
                  <a:pt x="924437" y="435916"/>
                  <a:pt x="937879" y="432478"/>
                  <a:pt x="952357" y="409558"/>
                </a:cubicBezTo>
                <a:cubicBezTo>
                  <a:pt x="968901" y="384347"/>
                  <a:pt x="985446" y="382055"/>
                  <a:pt x="1001991" y="402683"/>
                </a:cubicBezTo>
                <a:cubicBezTo>
                  <a:pt x="985446" y="414142"/>
                  <a:pt x="978207" y="422163"/>
                  <a:pt x="980275" y="426747"/>
                </a:cubicBezTo>
                <a:cubicBezTo>
                  <a:pt x="982344" y="429040"/>
                  <a:pt x="991651" y="427894"/>
                  <a:pt x="1008195" y="423311"/>
                </a:cubicBezTo>
                <a:cubicBezTo>
                  <a:pt x="1049556" y="411850"/>
                  <a:pt x="1068169" y="399245"/>
                  <a:pt x="1064033" y="385493"/>
                </a:cubicBezTo>
                <a:close/>
                <a:moveTo>
                  <a:pt x="3184210" y="333240"/>
                </a:moveTo>
                <a:lnTo>
                  <a:pt x="3177448" y="368475"/>
                </a:lnTo>
                <a:lnTo>
                  <a:pt x="3235528" y="368303"/>
                </a:lnTo>
                <a:close/>
                <a:moveTo>
                  <a:pt x="561487" y="323799"/>
                </a:moveTo>
                <a:cubicBezTo>
                  <a:pt x="588373" y="321508"/>
                  <a:pt x="626632" y="344428"/>
                  <a:pt x="676266" y="392558"/>
                </a:cubicBezTo>
                <a:cubicBezTo>
                  <a:pt x="732105" y="449857"/>
                  <a:pt x="774501" y="483090"/>
                  <a:pt x="803453" y="492258"/>
                </a:cubicBezTo>
                <a:cubicBezTo>
                  <a:pt x="800869" y="494550"/>
                  <a:pt x="797638" y="495840"/>
                  <a:pt x="793760" y="496125"/>
                </a:cubicBezTo>
                <a:cubicBezTo>
                  <a:pt x="782127" y="496985"/>
                  <a:pt x="764677" y="488820"/>
                  <a:pt x="741411" y="471630"/>
                </a:cubicBezTo>
                <a:cubicBezTo>
                  <a:pt x="714525" y="451003"/>
                  <a:pt x="694879" y="429230"/>
                  <a:pt x="682471" y="406310"/>
                </a:cubicBezTo>
                <a:cubicBezTo>
                  <a:pt x="653517" y="410894"/>
                  <a:pt x="631803" y="402872"/>
                  <a:pt x="617325" y="382245"/>
                </a:cubicBezTo>
                <a:cubicBezTo>
                  <a:pt x="588373" y="347865"/>
                  <a:pt x="569760" y="328384"/>
                  <a:pt x="561487" y="323799"/>
                </a:cubicBezTo>
                <a:close/>
                <a:moveTo>
                  <a:pt x="648347" y="320362"/>
                </a:moveTo>
                <a:cubicBezTo>
                  <a:pt x="666959" y="334114"/>
                  <a:pt x="675103" y="341419"/>
                  <a:pt x="672777" y="342278"/>
                </a:cubicBezTo>
                <a:cubicBezTo>
                  <a:pt x="672000" y="342565"/>
                  <a:pt x="670062" y="342135"/>
                  <a:pt x="666959" y="340989"/>
                </a:cubicBezTo>
                <a:cubicBezTo>
                  <a:pt x="660755" y="334114"/>
                  <a:pt x="654551" y="327238"/>
                  <a:pt x="648347" y="320362"/>
                </a:cubicBezTo>
                <a:close/>
                <a:moveTo>
                  <a:pt x="647920" y="320065"/>
                </a:moveTo>
                <a:lnTo>
                  <a:pt x="648347" y="320362"/>
                </a:lnTo>
                <a:cubicBezTo>
                  <a:pt x="648605" y="320934"/>
                  <a:pt x="648621" y="321078"/>
                  <a:pt x="648395" y="320791"/>
                </a:cubicBezTo>
                <a:close/>
                <a:moveTo>
                  <a:pt x="3054022" y="275554"/>
                </a:moveTo>
                <a:lnTo>
                  <a:pt x="3030787" y="296297"/>
                </a:lnTo>
                <a:cubicBezTo>
                  <a:pt x="2999766" y="314632"/>
                  <a:pt x="2982187" y="329530"/>
                  <a:pt x="2978051" y="340989"/>
                </a:cubicBezTo>
                <a:lnTo>
                  <a:pt x="2985501" y="351400"/>
                </a:lnTo>
                <a:lnTo>
                  <a:pt x="3038811" y="360233"/>
                </a:lnTo>
                <a:lnTo>
                  <a:pt x="3048625" y="352164"/>
                </a:lnTo>
                <a:cubicBezTo>
                  <a:pt x="3053278" y="341276"/>
                  <a:pt x="3054571" y="326092"/>
                  <a:pt x="3052503" y="306610"/>
                </a:cubicBezTo>
                <a:cubicBezTo>
                  <a:pt x="3055605" y="306610"/>
                  <a:pt x="3058448" y="312054"/>
                  <a:pt x="3061033" y="322940"/>
                </a:cubicBezTo>
                <a:lnTo>
                  <a:pt x="3067012" y="364905"/>
                </a:lnTo>
                <a:lnTo>
                  <a:pt x="3071827" y="365703"/>
                </a:lnTo>
                <a:lnTo>
                  <a:pt x="3097483" y="323800"/>
                </a:lnTo>
                <a:lnTo>
                  <a:pt x="3106750" y="295359"/>
                </a:lnTo>
                <a:close/>
                <a:moveTo>
                  <a:pt x="2946081" y="250286"/>
                </a:moveTo>
                <a:lnTo>
                  <a:pt x="2947030" y="289420"/>
                </a:lnTo>
                <a:cubicBezTo>
                  <a:pt x="2956336" y="290566"/>
                  <a:pt x="2965901" y="288847"/>
                  <a:pt x="2975724" y="284264"/>
                </a:cubicBezTo>
                <a:lnTo>
                  <a:pt x="3004781" y="262796"/>
                </a:lnTo>
                <a:close/>
                <a:moveTo>
                  <a:pt x="986480" y="220663"/>
                </a:moveTo>
                <a:cubicBezTo>
                  <a:pt x="1021637" y="227538"/>
                  <a:pt x="1060931" y="244728"/>
                  <a:pt x="1104361" y="272231"/>
                </a:cubicBezTo>
                <a:cubicBezTo>
                  <a:pt x="1130212" y="290566"/>
                  <a:pt x="1151152" y="309475"/>
                  <a:pt x="1167179" y="328956"/>
                </a:cubicBezTo>
                <a:lnTo>
                  <a:pt x="1181074" y="354024"/>
                </a:lnTo>
                <a:lnTo>
                  <a:pt x="1189476" y="353262"/>
                </a:lnTo>
                <a:cubicBezTo>
                  <a:pt x="1199429" y="349537"/>
                  <a:pt x="1208283" y="343091"/>
                  <a:pt x="1216038" y="333924"/>
                </a:cubicBezTo>
                <a:cubicBezTo>
                  <a:pt x="1218107" y="308713"/>
                  <a:pt x="1258434" y="348822"/>
                  <a:pt x="1337021" y="454252"/>
                </a:cubicBezTo>
                <a:cubicBezTo>
                  <a:pt x="1351498" y="438208"/>
                  <a:pt x="1358736" y="411850"/>
                  <a:pt x="1358736" y="375180"/>
                </a:cubicBezTo>
                <a:cubicBezTo>
                  <a:pt x="1360805" y="340800"/>
                  <a:pt x="1373213" y="316734"/>
                  <a:pt x="1395961" y="302983"/>
                </a:cubicBezTo>
                <a:cubicBezTo>
                  <a:pt x="1389757" y="321319"/>
                  <a:pt x="1387689" y="336216"/>
                  <a:pt x="1389757" y="347676"/>
                </a:cubicBezTo>
                <a:cubicBezTo>
                  <a:pt x="1391826" y="359135"/>
                  <a:pt x="1399064" y="354552"/>
                  <a:pt x="1411473" y="333924"/>
                </a:cubicBezTo>
                <a:cubicBezTo>
                  <a:pt x="1421813" y="333924"/>
                  <a:pt x="1420779" y="348822"/>
                  <a:pt x="1408371" y="378617"/>
                </a:cubicBezTo>
                <a:cubicBezTo>
                  <a:pt x="1395961" y="406121"/>
                  <a:pt x="1381485" y="419872"/>
                  <a:pt x="1364941" y="419872"/>
                </a:cubicBezTo>
                <a:cubicBezTo>
                  <a:pt x="1364941" y="449667"/>
                  <a:pt x="1381485" y="471440"/>
                  <a:pt x="1414575" y="485193"/>
                </a:cubicBezTo>
                <a:cubicBezTo>
                  <a:pt x="1460073" y="503528"/>
                  <a:pt x="1484890" y="514988"/>
                  <a:pt x="1489026" y="519571"/>
                </a:cubicBezTo>
                <a:cubicBezTo>
                  <a:pt x="1490060" y="526448"/>
                  <a:pt x="1488767" y="530458"/>
                  <a:pt x="1485148" y="531605"/>
                </a:cubicBezTo>
                <a:cubicBezTo>
                  <a:pt x="1481529" y="532751"/>
                  <a:pt x="1475583" y="531032"/>
                  <a:pt x="1467311" y="526448"/>
                </a:cubicBezTo>
                <a:cubicBezTo>
                  <a:pt x="1461107" y="524156"/>
                  <a:pt x="1452834" y="519571"/>
                  <a:pt x="1442494" y="512696"/>
                </a:cubicBezTo>
                <a:cubicBezTo>
                  <a:pt x="1428017" y="505820"/>
                  <a:pt x="1417677" y="500091"/>
                  <a:pt x="1411473" y="495506"/>
                </a:cubicBezTo>
                <a:lnTo>
                  <a:pt x="1406288" y="493435"/>
                </a:lnTo>
                <a:lnTo>
                  <a:pt x="1423881" y="513744"/>
                </a:lnTo>
                <a:cubicBezTo>
                  <a:pt x="1430085" y="518902"/>
                  <a:pt x="1436290" y="522053"/>
                  <a:pt x="1442494" y="523200"/>
                </a:cubicBezTo>
                <a:cubicBezTo>
                  <a:pt x="1438357" y="533513"/>
                  <a:pt x="1432411" y="538384"/>
                  <a:pt x="1424656" y="537811"/>
                </a:cubicBezTo>
                <a:cubicBezTo>
                  <a:pt x="1416901" y="537238"/>
                  <a:pt x="1407336" y="531221"/>
                  <a:pt x="1395961" y="519761"/>
                </a:cubicBezTo>
                <a:cubicBezTo>
                  <a:pt x="1371145" y="494550"/>
                  <a:pt x="1356667" y="491112"/>
                  <a:pt x="1352532" y="509448"/>
                </a:cubicBezTo>
                <a:cubicBezTo>
                  <a:pt x="1342191" y="506010"/>
                  <a:pt x="1335987" y="501999"/>
                  <a:pt x="1333919" y="497414"/>
                </a:cubicBezTo>
                <a:lnTo>
                  <a:pt x="1339341" y="483893"/>
                </a:lnTo>
                <a:lnTo>
                  <a:pt x="1328297" y="492282"/>
                </a:lnTo>
                <a:cubicBezTo>
                  <a:pt x="1324290" y="499016"/>
                  <a:pt x="1322028" y="508111"/>
                  <a:pt x="1321511" y="519571"/>
                </a:cubicBezTo>
                <a:cubicBezTo>
                  <a:pt x="1313237" y="519571"/>
                  <a:pt x="1310135" y="516134"/>
                  <a:pt x="1312204" y="509258"/>
                </a:cubicBezTo>
                <a:cubicBezTo>
                  <a:pt x="1312204" y="504674"/>
                  <a:pt x="1315306" y="502383"/>
                  <a:pt x="1321511" y="502383"/>
                </a:cubicBezTo>
                <a:cubicBezTo>
                  <a:pt x="1290489" y="454252"/>
                  <a:pt x="1231549" y="409558"/>
                  <a:pt x="1144689" y="368303"/>
                </a:cubicBezTo>
                <a:cubicBezTo>
                  <a:pt x="1030943" y="315588"/>
                  <a:pt x="957527" y="276626"/>
                  <a:pt x="924437" y="251414"/>
                </a:cubicBezTo>
                <a:cubicBezTo>
                  <a:pt x="947185" y="239954"/>
                  <a:pt x="995786" y="260582"/>
                  <a:pt x="1070237" y="313296"/>
                </a:cubicBezTo>
                <a:lnTo>
                  <a:pt x="1083638" y="321872"/>
                </a:lnTo>
                <a:lnTo>
                  <a:pt x="1040573" y="282760"/>
                </a:lnTo>
                <a:cubicBezTo>
                  <a:pt x="1022607" y="264281"/>
                  <a:pt x="1004576" y="243582"/>
                  <a:pt x="986480" y="220663"/>
                </a:cubicBezTo>
                <a:close/>
                <a:moveTo>
                  <a:pt x="1259467" y="217034"/>
                </a:moveTo>
                <a:cubicBezTo>
                  <a:pt x="1261536" y="230787"/>
                  <a:pt x="1279114" y="245684"/>
                  <a:pt x="1312204" y="261728"/>
                </a:cubicBezTo>
                <a:cubicBezTo>
                  <a:pt x="1339089" y="273188"/>
                  <a:pt x="1347361" y="297252"/>
                  <a:pt x="1337021" y="333924"/>
                </a:cubicBezTo>
                <a:cubicBezTo>
                  <a:pt x="1334953" y="333924"/>
                  <a:pt x="1298762" y="317880"/>
                  <a:pt x="1228447" y="285793"/>
                </a:cubicBezTo>
                <a:cubicBezTo>
                  <a:pt x="1234651" y="281209"/>
                  <a:pt x="1241889" y="278918"/>
                  <a:pt x="1250161" y="278918"/>
                </a:cubicBezTo>
                <a:cubicBezTo>
                  <a:pt x="1258434" y="276626"/>
                  <a:pt x="1262570" y="275480"/>
                  <a:pt x="1262570" y="275480"/>
                </a:cubicBezTo>
                <a:cubicBezTo>
                  <a:pt x="1268774" y="273188"/>
                  <a:pt x="1267741" y="253706"/>
                  <a:pt x="1259467" y="217034"/>
                </a:cubicBezTo>
                <a:close/>
                <a:moveTo>
                  <a:pt x="6970501" y="182656"/>
                </a:moveTo>
                <a:cubicBezTo>
                  <a:pt x="6949819" y="205575"/>
                  <a:pt x="6907422" y="220473"/>
                  <a:pt x="6843312" y="227349"/>
                </a:cubicBezTo>
                <a:cubicBezTo>
                  <a:pt x="6779202" y="234224"/>
                  <a:pt x="6735772" y="253706"/>
                  <a:pt x="6713023" y="285793"/>
                </a:cubicBezTo>
                <a:cubicBezTo>
                  <a:pt x="6919832" y="246829"/>
                  <a:pt x="7041849" y="218180"/>
                  <a:pt x="7079075" y="199845"/>
                </a:cubicBezTo>
                <a:cubicBezTo>
                  <a:pt x="7066666" y="179218"/>
                  <a:pt x="7038748" y="179218"/>
                  <a:pt x="6995317" y="199845"/>
                </a:cubicBezTo>
                <a:cubicBezTo>
                  <a:pt x="6978773" y="206721"/>
                  <a:pt x="6968433" y="210159"/>
                  <a:pt x="6964296" y="210159"/>
                </a:cubicBezTo>
                <a:cubicBezTo>
                  <a:pt x="6960160" y="210159"/>
                  <a:pt x="6962227" y="200991"/>
                  <a:pt x="6970501" y="182656"/>
                </a:cubicBezTo>
                <a:close/>
                <a:moveTo>
                  <a:pt x="1090790" y="164177"/>
                </a:moveTo>
                <a:cubicBezTo>
                  <a:pt x="1091048" y="162744"/>
                  <a:pt x="1091436" y="163174"/>
                  <a:pt x="1091953" y="165466"/>
                </a:cubicBezTo>
                <a:cubicBezTo>
                  <a:pt x="1108497" y="172342"/>
                  <a:pt x="1120905" y="184947"/>
                  <a:pt x="1129178" y="203283"/>
                </a:cubicBezTo>
                <a:cubicBezTo>
                  <a:pt x="1137451" y="223911"/>
                  <a:pt x="1135383" y="239954"/>
                  <a:pt x="1122974" y="251414"/>
                </a:cubicBezTo>
                <a:cubicBezTo>
                  <a:pt x="1117803" y="253133"/>
                  <a:pt x="1113279" y="253921"/>
                  <a:pt x="1109401" y="253777"/>
                </a:cubicBezTo>
                <a:cubicBezTo>
                  <a:pt x="1097769" y="253348"/>
                  <a:pt x="1091953" y="244538"/>
                  <a:pt x="1091953" y="227349"/>
                </a:cubicBezTo>
                <a:cubicBezTo>
                  <a:pt x="1090402" y="189532"/>
                  <a:pt x="1090014" y="168474"/>
                  <a:pt x="1090790" y="164177"/>
                </a:cubicBezTo>
                <a:close/>
                <a:moveTo>
                  <a:pt x="4438382" y="162887"/>
                </a:moveTo>
                <a:cubicBezTo>
                  <a:pt x="4452341" y="160023"/>
                  <a:pt x="4469145" y="160882"/>
                  <a:pt x="4488792" y="165466"/>
                </a:cubicBezTo>
                <a:cubicBezTo>
                  <a:pt x="4523950" y="174634"/>
                  <a:pt x="4551868" y="191824"/>
                  <a:pt x="4572549" y="217034"/>
                </a:cubicBezTo>
                <a:cubicBezTo>
                  <a:pt x="4512575" y="194115"/>
                  <a:pt x="4456737" y="182656"/>
                  <a:pt x="4405034" y="182656"/>
                </a:cubicBezTo>
                <a:cubicBezTo>
                  <a:pt x="4413306" y="172342"/>
                  <a:pt x="4424422" y="165752"/>
                  <a:pt x="4438382" y="162887"/>
                </a:cubicBezTo>
                <a:close/>
                <a:moveTo>
                  <a:pt x="3131806" y="121379"/>
                </a:moveTo>
                <a:lnTo>
                  <a:pt x="3130056" y="134525"/>
                </a:lnTo>
                <a:lnTo>
                  <a:pt x="3167275" y="148476"/>
                </a:lnTo>
                <a:lnTo>
                  <a:pt x="3173486" y="138152"/>
                </a:lnTo>
                <a:cubicBezTo>
                  <a:pt x="3173486" y="134714"/>
                  <a:pt x="3169867" y="131562"/>
                  <a:pt x="3162628" y="128697"/>
                </a:cubicBezTo>
                <a:close/>
                <a:moveTo>
                  <a:pt x="4101801" y="114757"/>
                </a:moveTo>
                <a:cubicBezTo>
                  <a:pt x="4102835" y="114757"/>
                  <a:pt x="4102576" y="115616"/>
                  <a:pt x="4101025" y="117335"/>
                </a:cubicBezTo>
                <a:lnTo>
                  <a:pt x="4099865" y="115472"/>
                </a:lnTo>
                <a:close/>
                <a:moveTo>
                  <a:pt x="520893" y="106620"/>
                </a:moveTo>
                <a:lnTo>
                  <a:pt x="536670" y="141591"/>
                </a:lnTo>
                <a:cubicBezTo>
                  <a:pt x="540807" y="156488"/>
                  <a:pt x="546235" y="167948"/>
                  <a:pt x="552957" y="175969"/>
                </a:cubicBezTo>
                <a:lnTo>
                  <a:pt x="573401" y="187663"/>
                </a:lnTo>
                <a:lnTo>
                  <a:pt x="563039" y="152573"/>
                </a:lnTo>
                <a:close/>
                <a:moveTo>
                  <a:pt x="3134825" y="106263"/>
                </a:moveTo>
                <a:lnTo>
                  <a:pt x="3133546" y="108310"/>
                </a:lnTo>
                <a:lnTo>
                  <a:pt x="3133118" y="111524"/>
                </a:lnTo>
                <a:close/>
                <a:moveTo>
                  <a:pt x="3221896" y="96612"/>
                </a:moveTo>
                <a:lnTo>
                  <a:pt x="3212456" y="186068"/>
                </a:lnTo>
                <a:lnTo>
                  <a:pt x="3207124" y="213851"/>
                </a:lnTo>
                <a:lnTo>
                  <a:pt x="3271442" y="232787"/>
                </a:lnTo>
                <a:cubicBezTo>
                  <a:pt x="3330352" y="250647"/>
                  <a:pt x="3363879" y="262586"/>
                  <a:pt x="3372022" y="268603"/>
                </a:cubicBezTo>
                <a:cubicBezTo>
                  <a:pt x="3367886" y="238808"/>
                  <a:pt x="3348239" y="218180"/>
                  <a:pt x="3313082" y="206721"/>
                </a:cubicBezTo>
                <a:cubicBezTo>
                  <a:pt x="3269652" y="188385"/>
                  <a:pt x="3243801" y="174634"/>
                  <a:pt x="3235528" y="165466"/>
                </a:cubicBezTo>
                <a:cubicBezTo>
                  <a:pt x="3252073" y="170049"/>
                  <a:pt x="3262414" y="165466"/>
                  <a:pt x="3266550" y="151714"/>
                </a:cubicBezTo>
                <a:cubicBezTo>
                  <a:pt x="3274822" y="128795"/>
                  <a:pt x="3278958" y="117335"/>
                  <a:pt x="3278958" y="117335"/>
                </a:cubicBezTo>
                <a:cubicBezTo>
                  <a:pt x="3288265" y="117335"/>
                  <a:pt x="3273141" y="111533"/>
                  <a:pt x="3233589" y="99930"/>
                </a:cubicBezTo>
                <a:close/>
                <a:moveTo>
                  <a:pt x="859292" y="90021"/>
                </a:moveTo>
                <a:cubicBezTo>
                  <a:pt x="865497" y="90021"/>
                  <a:pt x="874803" y="93460"/>
                  <a:pt x="887211" y="100335"/>
                </a:cubicBezTo>
                <a:cubicBezTo>
                  <a:pt x="918233" y="116379"/>
                  <a:pt x="930641" y="134714"/>
                  <a:pt x="924437" y="155342"/>
                </a:cubicBezTo>
                <a:cubicBezTo>
                  <a:pt x="949254" y="130130"/>
                  <a:pt x="985446" y="141591"/>
                  <a:pt x="1033012" y="189721"/>
                </a:cubicBezTo>
                <a:cubicBezTo>
                  <a:pt x="1037147" y="194305"/>
                  <a:pt x="1028876" y="192014"/>
                  <a:pt x="1008195" y="182845"/>
                </a:cubicBezTo>
                <a:cubicBezTo>
                  <a:pt x="973037" y="164510"/>
                  <a:pt x="960629" y="177115"/>
                  <a:pt x="970969" y="220663"/>
                </a:cubicBezTo>
                <a:cubicBezTo>
                  <a:pt x="910995" y="149612"/>
                  <a:pt x="875837" y="110649"/>
                  <a:pt x="865497" y="103773"/>
                </a:cubicBezTo>
                <a:cubicBezTo>
                  <a:pt x="857223" y="96897"/>
                  <a:pt x="855157" y="92314"/>
                  <a:pt x="859292" y="90021"/>
                </a:cubicBezTo>
                <a:close/>
                <a:moveTo>
                  <a:pt x="3161465" y="84245"/>
                </a:moveTo>
                <a:cubicBezTo>
                  <a:pt x="3154485" y="85105"/>
                  <a:pt x="3148669" y="87539"/>
                  <a:pt x="3144016" y="91550"/>
                </a:cubicBezTo>
                <a:lnTo>
                  <a:pt x="3139757" y="98367"/>
                </a:lnTo>
                <a:lnTo>
                  <a:pt x="3145566" y="92600"/>
                </a:lnTo>
                <a:cubicBezTo>
                  <a:pt x="3152805" y="89735"/>
                  <a:pt x="3162111" y="93459"/>
                  <a:pt x="3173486" y="103773"/>
                </a:cubicBezTo>
                <a:lnTo>
                  <a:pt x="3172814" y="85243"/>
                </a:lnTo>
                <a:close/>
                <a:moveTo>
                  <a:pt x="2565467" y="82956"/>
                </a:moveTo>
                <a:cubicBezTo>
                  <a:pt x="2531343" y="84102"/>
                  <a:pt x="2504200" y="88972"/>
                  <a:pt x="2484036" y="97567"/>
                </a:cubicBezTo>
                <a:lnTo>
                  <a:pt x="2458588" y="121345"/>
                </a:lnTo>
                <a:lnTo>
                  <a:pt x="2497996" y="129557"/>
                </a:lnTo>
                <a:cubicBezTo>
                  <a:pt x="2529534" y="134141"/>
                  <a:pt x="2562365" y="137006"/>
                  <a:pt x="2596489" y="138152"/>
                </a:cubicBezTo>
                <a:lnTo>
                  <a:pt x="2599106" y="131010"/>
                </a:lnTo>
                <a:lnTo>
                  <a:pt x="2577875" y="127649"/>
                </a:lnTo>
                <a:cubicBezTo>
                  <a:pt x="2540650" y="123065"/>
                  <a:pt x="2536514" y="108167"/>
                  <a:pt x="2565467" y="82956"/>
                </a:cubicBezTo>
                <a:close/>
                <a:moveTo>
                  <a:pt x="2370033" y="82956"/>
                </a:moveTo>
                <a:lnTo>
                  <a:pt x="2350013" y="96551"/>
                </a:lnTo>
                <a:lnTo>
                  <a:pt x="2407258" y="110649"/>
                </a:lnTo>
                <a:lnTo>
                  <a:pt x="2424055" y="114148"/>
                </a:lnTo>
                <a:lnTo>
                  <a:pt x="2421218" y="111319"/>
                </a:lnTo>
                <a:cubicBezTo>
                  <a:pt x="2408810" y="102723"/>
                  <a:pt x="2391748" y="93269"/>
                  <a:pt x="2370033" y="82956"/>
                </a:cubicBezTo>
                <a:close/>
                <a:moveTo>
                  <a:pt x="530465" y="82956"/>
                </a:moveTo>
                <a:cubicBezTo>
                  <a:pt x="540806" y="101292"/>
                  <a:pt x="586304" y="134525"/>
                  <a:pt x="666959" y="182656"/>
                </a:cubicBezTo>
                <a:cubicBezTo>
                  <a:pt x="666959" y="191824"/>
                  <a:pt x="663857" y="195262"/>
                  <a:pt x="657653" y="192969"/>
                </a:cubicBezTo>
                <a:cubicBezTo>
                  <a:pt x="653517" y="192969"/>
                  <a:pt x="651449" y="189531"/>
                  <a:pt x="651449" y="182656"/>
                </a:cubicBezTo>
                <a:cubicBezTo>
                  <a:pt x="636972" y="178072"/>
                  <a:pt x="623530" y="180364"/>
                  <a:pt x="611121" y="189531"/>
                </a:cubicBezTo>
                <a:cubicBezTo>
                  <a:pt x="601815" y="196408"/>
                  <a:pt x="593090" y="200060"/>
                  <a:pt x="584947" y="200489"/>
                </a:cubicBezTo>
                <a:cubicBezTo>
                  <a:pt x="582233" y="200633"/>
                  <a:pt x="579583" y="200418"/>
                  <a:pt x="576998" y="199845"/>
                </a:cubicBezTo>
                <a:lnTo>
                  <a:pt x="574629" y="191821"/>
                </a:lnTo>
                <a:lnTo>
                  <a:pt x="569243" y="196597"/>
                </a:lnTo>
                <a:cubicBezTo>
                  <a:pt x="564072" y="198889"/>
                  <a:pt x="556317" y="201181"/>
                  <a:pt x="545977" y="203473"/>
                </a:cubicBezTo>
                <a:cubicBezTo>
                  <a:pt x="545977" y="208056"/>
                  <a:pt x="549079" y="213786"/>
                  <a:pt x="555283" y="220663"/>
                </a:cubicBezTo>
                <a:cubicBezTo>
                  <a:pt x="559419" y="227538"/>
                  <a:pt x="561487" y="233268"/>
                  <a:pt x="561487" y="237852"/>
                </a:cubicBezTo>
                <a:cubicBezTo>
                  <a:pt x="582169" y="226392"/>
                  <a:pt x="597679" y="230976"/>
                  <a:pt x="608019" y="251604"/>
                </a:cubicBezTo>
                <a:cubicBezTo>
                  <a:pt x="629734" y="289420"/>
                  <a:pt x="642724" y="311767"/>
                  <a:pt x="646990" y="318642"/>
                </a:cubicBezTo>
                <a:lnTo>
                  <a:pt x="647920" y="320065"/>
                </a:lnTo>
                <a:lnTo>
                  <a:pt x="623869" y="303333"/>
                </a:lnTo>
                <a:cubicBezTo>
                  <a:pt x="569355" y="267987"/>
                  <a:pt x="533051" y="263350"/>
                  <a:pt x="514955" y="289420"/>
                </a:cubicBezTo>
                <a:cubicBezTo>
                  <a:pt x="514955" y="300880"/>
                  <a:pt x="532534" y="322654"/>
                  <a:pt x="567691" y="354741"/>
                </a:cubicBezTo>
                <a:cubicBezTo>
                  <a:pt x="594577" y="377661"/>
                  <a:pt x="592509" y="394851"/>
                  <a:pt x="561487" y="406310"/>
                </a:cubicBezTo>
                <a:cubicBezTo>
                  <a:pt x="582169" y="417769"/>
                  <a:pt x="617325" y="446419"/>
                  <a:pt x="666959" y="492258"/>
                </a:cubicBezTo>
                <a:cubicBezTo>
                  <a:pt x="697981" y="519761"/>
                  <a:pt x="723832" y="530075"/>
                  <a:pt x="744513" y="523200"/>
                </a:cubicBezTo>
                <a:cubicBezTo>
                  <a:pt x="742445" y="552995"/>
                  <a:pt x="756921" y="581644"/>
                  <a:pt x="787943" y="609147"/>
                </a:cubicBezTo>
                <a:cubicBezTo>
                  <a:pt x="823100" y="636651"/>
                  <a:pt x="859292" y="642380"/>
                  <a:pt x="896518" y="626337"/>
                </a:cubicBezTo>
                <a:cubicBezTo>
                  <a:pt x="900653" y="646965"/>
                  <a:pt x="885143" y="658424"/>
                  <a:pt x="849986" y="660716"/>
                </a:cubicBezTo>
                <a:cubicBezTo>
                  <a:pt x="858259" y="699680"/>
                  <a:pt x="898587" y="732913"/>
                  <a:pt x="970969" y="760416"/>
                </a:cubicBezTo>
                <a:cubicBezTo>
                  <a:pt x="942016" y="778752"/>
                  <a:pt x="960629" y="806255"/>
                  <a:pt x="1026807" y="842926"/>
                </a:cubicBezTo>
                <a:cubicBezTo>
                  <a:pt x="1064033" y="861262"/>
                  <a:pt x="1086782" y="873868"/>
                  <a:pt x="1095055" y="880744"/>
                </a:cubicBezTo>
                <a:cubicBezTo>
                  <a:pt x="1109531" y="892203"/>
                  <a:pt x="1108497" y="902517"/>
                  <a:pt x="1091953" y="911685"/>
                </a:cubicBezTo>
                <a:cubicBezTo>
                  <a:pt x="1069204" y="909393"/>
                  <a:pt x="1175710" y="965545"/>
                  <a:pt x="1411473" y="1080143"/>
                </a:cubicBezTo>
                <a:cubicBezTo>
                  <a:pt x="1405268" y="1084727"/>
                  <a:pt x="1391826" y="1083581"/>
                  <a:pt x="1371145" y="1076705"/>
                </a:cubicBezTo>
                <a:cubicBezTo>
                  <a:pt x="1352532" y="1072122"/>
                  <a:pt x="1335987" y="1078997"/>
                  <a:pt x="1321511" y="1097332"/>
                </a:cubicBezTo>
                <a:cubicBezTo>
                  <a:pt x="1344259" y="1060661"/>
                  <a:pt x="1337021" y="1041179"/>
                  <a:pt x="1299795" y="1038888"/>
                </a:cubicBezTo>
                <a:cubicBezTo>
                  <a:pt x="1268774" y="1036596"/>
                  <a:pt x="1255332" y="1033158"/>
                  <a:pt x="1259467" y="1028574"/>
                </a:cubicBezTo>
                <a:cubicBezTo>
                  <a:pt x="1199493" y="1012530"/>
                  <a:pt x="1068169" y="934604"/>
                  <a:pt x="865497" y="794795"/>
                </a:cubicBezTo>
                <a:cubicBezTo>
                  <a:pt x="865497" y="815423"/>
                  <a:pt x="848952" y="820006"/>
                  <a:pt x="815863" y="808547"/>
                </a:cubicBezTo>
                <a:cubicBezTo>
                  <a:pt x="788977" y="799380"/>
                  <a:pt x="760024" y="783336"/>
                  <a:pt x="729003" y="760416"/>
                </a:cubicBezTo>
                <a:cubicBezTo>
                  <a:pt x="729003" y="751249"/>
                  <a:pt x="736241" y="748957"/>
                  <a:pt x="750717" y="753540"/>
                </a:cubicBezTo>
                <a:cubicBezTo>
                  <a:pt x="765195" y="758124"/>
                  <a:pt x="772433" y="748957"/>
                  <a:pt x="772433" y="726037"/>
                </a:cubicBezTo>
                <a:cubicBezTo>
                  <a:pt x="760024" y="716869"/>
                  <a:pt x="741411" y="700826"/>
                  <a:pt x="716594" y="677906"/>
                </a:cubicBezTo>
                <a:cubicBezTo>
                  <a:pt x="689709" y="654987"/>
                  <a:pt x="669028" y="637797"/>
                  <a:pt x="654551" y="626337"/>
                </a:cubicBezTo>
                <a:cubicBezTo>
                  <a:pt x="604917" y="589666"/>
                  <a:pt x="558385" y="578206"/>
                  <a:pt x="514955" y="591957"/>
                </a:cubicBezTo>
                <a:cubicBezTo>
                  <a:pt x="521159" y="594250"/>
                  <a:pt x="525295" y="606856"/>
                  <a:pt x="527363" y="629775"/>
                </a:cubicBezTo>
                <a:cubicBezTo>
                  <a:pt x="529432" y="648111"/>
                  <a:pt x="535637" y="658424"/>
                  <a:pt x="545977" y="660716"/>
                </a:cubicBezTo>
                <a:cubicBezTo>
                  <a:pt x="550112" y="644672"/>
                  <a:pt x="554249" y="636651"/>
                  <a:pt x="558385" y="636651"/>
                </a:cubicBezTo>
                <a:cubicBezTo>
                  <a:pt x="568725" y="638943"/>
                  <a:pt x="580100" y="635505"/>
                  <a:pt x="592509" y="626337"/>
                </a:cubicBezTo>
                <a:cubicBezTo>
                  <a:pt x="598713" y="630921"/>
                  <a:pt x="602849" y="641234"/>
                  <a:pt x="604917" y="657278"/>
                </a:cubicBezTo>
                <a:cubicBezTo>
                  <a:pt x="604917" y="673322"/>
                  <a:pt x="595611" y="680198"/>
                  <a:pt x="576998" y="677906"/>
                </a:cubicBezTo>
                <a:cubicBezTo>
                  <a:pt x="579067" y="684782"/>
                  <a:pt x="584235" y="692803"/>
                  <a:pt x="592509" y="701972"/>
                </a:cubicBezTo>
                <a:cubicBezTo>
                  <a:pt x="600781" y="711139"/>
                  <a:pt x="605951" y="719161"/>
                  <a:pt x="608019" y="726037"/>
                </a:cubicBezTo>
                <a:cubicBezTo>
                  <a:pt x="680402" y="714577"/>
                  <a:pt x="715560" y="708847"/>
                  <a:pt x="713492" y="708847"/>
                </a:cubicBezTo>
                <a:cubicBezTo>
                  <a:pt x="713492" y="724891"/>
                  <a:pt x="709356" y="740934"/>
                  <a:pt x="701083" y="756978"/>
                </a:cubicBezTo>
                <a:cubicBezTo>
                  <a:pt x="690743" y="775314"/>
                  <a:pt x="684539" y="787919"/>
                  <a:pt x="682471" y="794795"/>
                </a:cubicBezTo>
                <a:cubicBezTo>
                  <a:pt x="655585" y="787919"/>
                  <a:pt x="623530" y="765000"/>
                  <a:pt x="586304" y="726037"/>
                </a:cubicBezTo>
                <a:cubicBezTo>
                  <a:pt x="549079" y="687074"/>
                  <a:pt x="514955" y="665300"/>
                  <a:pt x="483933" y="660716"/>
                </a:cubicBezTo>
                <a:cubicBezTo>
                  <a:pt x="510819" y="644672"/>
                  <a:pt x="514955" y="624046"/>
                  <a:pt x="496342" y="598834"/>
                </a:cubicBezTo>
                <a:cubicBezTo>
                  <a:pt x="494274" y="594250"/>
                  <a:pt x="475661" y="574769"/>
                  <a:pt x="440504" y="540389"/>
                </a:cubicBezTo>
                <a:cubicBezTo>
                  <a:pt x="444640" y="531221"/>
                  <a:pt x="458083" y="534659"/>
                  <a:pt x="480831" y="550703"/>
                </a:cubicBezTo>
                <a:cubicBezTo>
                  <a:pt x="509785" y="571331"/>
                  <a:pt x="531499" y="579352"/>
                  <a:pt x="545977" y="574769"/>
                </a:cubicBezTo>
                <a:cubicBezTo>
                  <a:pt x="556317" y="581644"/>
                  <a:pt x="533568" y="558725"/>
                  <a:pt x="477729" y="506010"/>
                </a:cubicBezTo>
                <a:cubicBezTo>
                  <a:pt x="450844" y="480798"/>
                  <a:pt x="417755" y="470484"/>
                  <a:pt x="378461" y="475069"/>
                </a:cubicBezTo>
                <a:cubicBezTo>
                  <a:pt x="374325" y="465900"/>
                  <a:pt x="372257" y="448710"/>
                  <a:pt x="372257" y="423500"/>
                </a:cubicBezTo>
                <a:cubicBezTo>
                  <a:pt x="372257" y="402872"/>
                  <a:pt x="363984" y="385682"/>
                  <a:pt x="347440" y="371931"/>
                </a:cubicBezTo>
                <a:cubicBezTo>
                  <a:pt x="328827" y="392558"/>
                  <a:pt x="320554" y="402872"/>
                  <a:pt x="322623" y="402872"/>
                </a:cubicBezTo>
                <a:cubicBezTo>
                  <a:pt x="312283" y="409748"/>
                  <a:pt x="300908" y="405164"/>
                  <a:pt x="288499" y="389120"/>
                </a:cubicBezTo>
                <a:cubicBezTo>
                  <a:pt x="288499" y="384536"/>
                  <a:pt x="298839" y="378807"/>
                  <a:pt x="319520" y="371931"/>
                </a:cubicBezTo>
                <a:cubicBezTo>
                  <a:pt x="309180" y="353595"/>
                  <a:pt x="298839" y="343282"/>
                  <a:pt x="288499" y="340989"/>
                </a:cubicBezTo>
                <a:cubicBezTo>
                  <a:pt x="298839" y="336405"/>
                  <a:pt x="320554" y="337551"/>
                  <a:pt x="353644" y="344428"/>
                </a:cubicBezTo>
                <a:cubicBezTo>
                  <a:pt x="390870" y="351304"/>
                  <a:pt x="409482" y="360471"/>
                  <a:pt x="409482" y="371931"/>
                </a:cubicBezTo>
                <a:cubicBezTo>
                  <a:pt x="423959" y="365055"/>
                  <a:pt x="432231" y="349011"/>
                  <a:pt x="434300" y="323799"/>
                </a:cubicBezTo>
                <a:cubicBezTo>
                  <a:pt x="436368" y="294004"/>
                  <a:pt x="443606" y="271086"/>
                  <a:pt x="456014" y="255042"/>
                </a:cubicBezTo>
                <a:cubicBezTo>
                  <a:pt x="491171" y="271086"/>
                  <a:pt x="526330" y="271086"/>
                  <a:pt x="561487" y="255042"/>
                </a:cubicBezTo>
                <a:cubicBezTo>
                  <a:pt x="533568" y="227538"/>
                  <a:pt x="514438" y="199748"/>
                  <a:pt x="504097" y="171672"/>
                </a:cubicBezTo>
                <a:lnTo>
                  <a:pt x="501300" y="120516"/>
                </a:lnTo>
                <a:lnTo>
                  <a:pt x="497117" y="122492"/>
                </a:lnTo>
                <a:cubicBezTo>
                  <a:pt x="487294" y="122492"/>
                  <a:pt x="473593" y="115043"/>
                  <a:pt x="456014" y="100146"/>
                </a:cubicBezTo>
                <a:cubicBezTo>
                  <a:pt x="458083" y="93270"/>
                  <a:pt x="467389" y="90977"/>
                  <a:pt x="483933" y="93270"/>
                </a:cubicBezTo>
                <a:lnTo>
                  <a:pt x="499782" y="92737"/>
                </a:lnTo>
                <a:lnTo>
                  <a:pt x="499445" y="86583"/>
                </a:lnTo>
                <a:lnTo>
                  <a:pt x="506404" y="92515"/>
                </a:lnTo>
                <a:lnTo>
                  <a:pt x="509526" y="92410"/>
                </a:lnTo>
                <a:cubicBezTo>
                  <a:pt x="517281" y="90691"/>
                  <a:pt x="524261" y="87539"/>
                  <a:pt x="530465" y="82956"/>
                </a:cubicBezTo>
                <a:close/>
                <a:moveTo>
                  <a:pt x="3707053" y="79518"/>
                </a:moveTo>
                <a:cubicBezTo>
                  <a:pt x="3676032" y="79518"/>
                  <a:pt x="3655351" y="86394"/>
                  <a:pt x="3645010" y="100146"/>
                </a:cubicBezTo>
                <a:cubicBezTo>
                  <a:pt x="3673963" y="171196"/>
                  <a:pt x="3694644" y="210159"/>
                  <a:pt x="3707053" y="217034"/>
                </a:cubicBezTo>
                <a:cubicBezTo>
                  <a:pt x="3704985" y="200991"/>
                  <a:pt x="3709121" y="183801"/>
                  <a:pt x="3719462" y="165466"/>
                </a:cubicBezTo>
                <a:cubicBezTo>
                  <a:pt x="3692576" y="165466"/>
                  <a:pt x="3690509" y="156298"/>
                  <a:pt x="3713257" y="137962"/>
                </a:cubicBezTo>
                <a:cubicBezTo>
                  <a:pt x="3750483" y="108167"/>
                  <a:pt x="3768062" y="95562"/>
                  <a:pt x="3765994" y="100146"/>
                </a:cubicBezTo>
                <a:cubicBezTo>
                  <a:pt x="3755655" y="86394"/>
                  <a:pt x="3736006" y="79518"/>
                  <a:pt x="3707053" y="79518"/>
                </a:cubicBezTo>
                <a:close/>
                <a:moveTo>
                  <a:pt x="4031227" y="64907"/>
                </a:moveTo>
                <a:cubicBezTo>
                  <a:pt x="4016750" y="66626"/>
                  <a:pt x="4004859" y="72642"/>
                  <a:pt x="3995552" y="82956"/>
                </a:cubicBezTo>
                <a:cubicBezTo>
                  <a:pt x="3999688" y="94415"/>
                  <a:pt x="4017267" y="99000"/>
                  <a:pt x="4048288" y="96708"/>
                </a:cubicBezTo>
                <a:cubicBezTo>
                  <a:pt x="4071554" y="96708"/>
                  <a:pt x="4087259" y="100576"/>
                  <a:pt x="4095403" y="108310"/>
                </a:cubicBezTo>
                <a:lnTo>
                  <a:pt x="4099865" y="115472"/>
                </a:lnTo>
                <a:lnTo>
                  <a:pt x="4094820" y="117335"/>
                </a:lnTo>
                <a:cubicBezTo>
                  <a:pt x="4087582" y="120773"/>
                  <a:pt x="4075173" y="127649"/>
                  <a:pt x="4057595" y="137962"/>
                </a:cubicBezTo>
                <a:cubicBezTo>
                  <a:pt x="4043118" y="147131"/>
                  <a:pt x="4036914" y="162028"/>
                  <a:pt x="4038982" y="182656"/>
                </a:cubicBezTo>
                <a:cubicBezTo>
                  <a:pt x="4134114" y="134525"/>
                  <a:pt x="4179612" y="128795"/>
                  <a:pt x="4175476" y="165466"/>
                </a:cubicBezTo>
                <a:cubicBezTo>
                  <a:pt x="4233383" y="202137"/>
                  <a:pt x="4301630" y="223911"/>
                  <a:pt x="4380217" y="230787"/>
                </a:cubicBezTo>
                <a:cubicBezTo>
                  <a:pt x="4489825" y="237662"/>
                  <a:pt x="4573583" y="250268"/>
                  <a:pt x="4631490" y="268603"/>
                </a:cubicBezTo>
                <a:cubicBezTo>
                  <a:pt x="4643898" y="252560"/>
                  <a:pt x="4663545" y="234224"/>
                  <a:pt x="4690431" y="213597"/>
                </a:cubicBezTo>
                <a:cubicBezTo>
                  <a:pt x="4723521" y="190677"/>
                  <a:pt x="4744201" y="174634"/>
                  <a:pt x="4752473" y="165466"/>
                </a:cubicBezTo>
                <a:cubicBezTo>
                  <a:pt x="4733860" y="165466"/>
                  <a:pt x="4701806" y="162028"/>
                  <a:pt x="4656308" y="155152"/>
                </a:cubicBezTo>
                <a:cubicBezTo>
                  <a:pt x="4606673" y="148276"/>
                  <a:pt x="4569448" y="143693"/>
                  <a:pt x="4544631" y="141400"/>
                </a:cubicBezTo>
                <a:cubicBezTo>
                  <a:pt x="4451566" y="132233"/>
                  <a:pt x="4389524" y="140254"/>
                  <a:pt x="4358502" y="165466"/>
                </a:cubicBezTo>
                <a:cubicBezTo>
                  <a:pt x="4337821" y="137962"/>
                  <a:pt x="4298528" y="117335"/>
                  <a:pt x="4240621" y="103583"/>
                </a:cubicBezTo>
                <a:cubicBezTo>
                  <a:pt x="4182714" y="87539"/>
                  <a:pt x="4146523" y="92124"/>
                  <a:pt x="4132046" y="117335"/>
                </a:cubicBezTo>
                <a:cubicBezTo>
                  <a:pt x="4140319" y="101292"/>
                  <a:pt x="4123774" y="86394"/>
                  <a:pt x="4082412" y="72642"/>
                </a:cubicBezTo>
                <a:cubicBezTo>
                  <a:pt x="4062765" y="65766"/>
                  <a:pt x="4045704" y="63188"/>
                  <a:pt x="4031227" y="64907"/>
                </a:cubicBezTo>
                <a:close/>
                <a:moveTo>
                  <a:pt x="3709381" y="33966"/>
                </a:moveTo>
                <a:cubicBezTo>
                  <a:pt x="3690251" y="34539"/>
                  <a:pt x="3673964" y="39409"/>
                  <a:pt x="3660521" y="48577"/>
                </a:cubicBezTo>
                <a:cubicBezTo>
                  <a:pt x="3658453" y="48577"/>
                  <a:pt x="3704985" y="58890"/>
                  <a:pt x="3800117" y="79518"/>
                </a:cubicBezTo>
                <a:cubicBezTo>
                  <a:pt x="3814594" y="82383"/>
                  <a:pt x="3827585" y="84245"/>
                  <a:pt x="3839088" y="85105"/>
                </a:cubicBezTo>
                <a:cubicBezTo>
                  <a:pt x="3873599" y="87684"/>
                  <a:pt x="3894733" y="81237"/>
                  <a:pt x="3902488" y="65766"/>
                </a:cubicBezTo>
                <a:cubicBezTo>
                  <a:pt x="3877671" y="70349"/>
                  <a:pt x="3835275" y="63474"/>
                  <a:pt x="3775300" y="45139"/>
                </a:cubicBezTo>
                <a:cubicBezTo>
                  <a:pt x="3750483" y="37117"/>
                  <a:pt x="3728510" y="33393"/>
                  <a:pt x="3709381" y="33966"/>
                </a:cubicBezTo>
                <a:close/>
                <a:moveTo>
                  <a:pt x="10766146" y="0"/>
                </a:moveTo>
                <a:lnTo>
                  <a:pt x="10778232" y="0"/>
                </a:lnTo>
                <a:lnTo>
                  <a:pt x="10743473" y="24701"/>
                </a:lnTo>
                <a:cubicBezTo>
                  <a:pt x="10650409" y="88302"/>
                  <a:pt x="10582938" y="126120"/>
                  <a:pt x="10541059" y="138152"/>
                </a:cubicBezTo>
                <a:cubicBezTo>
                  <a:pt x="10544161" y="134714"/>
                  <a:pt x="10601939" y="99046"/>
                  <a:pt x="10714391" y="31147"/>
                </a:cubicBezTo>
                <a:close/>
                <a:moveTo>
                  <a:pt x="4575686" y="0"/>
                </a:moveTo>
                <a:lnTo>
                  <a:pt x="4683435" y="0"/>
                </a:lnTo>
                <a:lnTo>
                  <a:pt x="4782719" y="14198"/>
                </a:lnTo>
                <a:cubicBezTo>
                  <a:pt x="4813224" y="19927"/>
                  <a:pt x="4834163" y="25657"/>
                  <a:pt x="4845537" y="31387"/>
                </a:cubicBezTo>
                <a:cubicBezTo>
                  <a:pt x="4781943" y="36544"/>
                  <a:pt x="4700319" y="28164"/>
                  <a:pt x="4600663" y="6247"/>
                </a:cubicBezTo>
                <a:close/>
                <a:moveTo>
                  <a:pt x="2135813" y="0"/>
                </a:moveTo>
                <a:lnTo>
                  <a:pt x="3771918" y="0"/>
                </a:lnTo>
                <a:lnTo>
                  <a:pt x="3814853" y="9470"/>
                </a:lnTo>
                <a:cubicBezTo>
                  <a:pt x="3845357" y="14914"/>
                  <a:pt x="3879739" y="19928"/>
                  <a:pt x="3917998" y="24511"/>
                </a:cubicBezTo>
                <a:cubicBezTo>
                  <a:pt x="3974612" y="30528"/>
                  <a:pt x="4024247" y="33804"/>
                  <a:pt x="4066901" y="34342"/>
                </a:cubicBezTo>
                <a:cubicBezTo>
                  <a:pt x="4137992" y="35237"/>
                  <a:pt x="4189694" y="28522"/>
                  <a:pt x="4222008" y="14197"/>
                </a:cubicBezTo>
                <a:cubicBezTo>
                  <a:pt x="4203396" y="14770"/>
                  <a:pt x="4183103" y="13410"/>
                  <a:pt x="4161129" y="10115"/>
                </a:cubicBezTo>
                <a:lnTo>
                  <a:pt x="4115370" y="0"/>
                </a:lnTo>
                <a:lnTo>
                  <a:pt x="4503533" y="0"/>
                </a:lnTo>
                <a:lnTo>
                  <a:pt x="4506630" y="7322"/>
                </a:lnTo>
                <a:cubicBezTo>
                  <a:pt x="4516453" y="14198"/>
                  <a:pt x="4532222" y="18782"/>
                  <a:pt x="4553936" y="21074"/>
                </a:cubicBezTo>
                <a:cubicBezTo>
                  <a:pt x="4591163" y="25657"/>
                  <a:pt x="4602537" y="34825"/>
                  <a:pt x="4588060" y="48577"/>
                </a:cubicBezTo>
                <a:cubicBezTo>
                  <a:pt x="4594264" y="48577"/>
                  <a:pt x="4538426" y="39408"/>
                  <a:pt x="4420545" y="21074"/>
                </a:cubicBezTo>
                <a:cubicBezTo>
                  <a:pt x="4344026" y="9613"/>
                  <a:pt x="4288186" y="18781"/>
                  <a:pt x="4253029" y="48577"/>
                </a:cubicBezTo>
                <a:cubicBezTo>
                  <a:pt x="4372979" y="80664"/>
                  <a:pt x="4539459" y="99000"/>
                  <a:pt x="4752473" y="103583"/>
                </a:cubicBezTo>
                <a:cubicBezTo>
                  <a:pt x="5050278" y="105875"/>
                  <a:pt x="5228134" y="110459"/>
                  <a:pt x="5286040" y="117335"/>
                </a:cubicBezTo>
                <a:cubicBezTo>
                  <a:pt x="5290176" y="105875"/>
                  <a:pt x="5304652" y="93270"/>
                  <a:pt x="5329470" y="79518"/>
                </a:cubicBezTo>
                <a:cubicBezTo>
                  <a:pt x="5350151" y="68059"/>
                  <a:pt x="5360492" y="52015"/>
                  <a:pt x="5360492" y="31387"/>
                </a:cubicBezTo>
                <a:cubicBezTo>
                  <a:pt x="5292245" y="42846"/>
                  <a:pt x="5176432" y="35971"/>
                  <a:pt x="5013054" y="10759"/>
                </a:cubicBezTo>
                <a:lnTo>
                  <a:pt x="4905858" y="0"/>
                </a:lnTo>
                <a:lnTo>
                  <a:pt x="9269756" y="0"/>
                </a:lnTo>
                <a:lnTo>
                  <a:pt x="9259465" y="11404"/>
                </a:lnTo>
                <a:lnTo>
                  <a:pt x="9250570" y="48577"/>
                </a:lnTo>
                <a:cubicBezTo>
                  <a:pt x="9279524" y="48577"/>
                  <a:pt x="9302273" y="38263"/>
                  <a:pt x="9318817" y="17636"/>
                </a:cubicBezTo>
                <a:lnTo>
                  <a:pt x="9332432" y="0"/>
                </a:lnTo>
                <a:lnTo>
                  <a:pt x="10101471" y="0"/>
                </a:lnTo>
                <a:lnTo>
                  <a:pt x="10054024" y="48577"/>
                </a:lnTo>
                <a:cubicBezTo>
                  <a:pt x="10080909" y="33679"/>
                  <a:pt x="10103399" y="20500"/>
                  <a:pt x="10121495" y="9041"/>
                </a:cubicBezTo>
                <a:lnTo>
                  <a:pt x="10134211" y="0"/>
                </a:lnTo>
                <a:lnTo>
                  <a:pt x="10193349" y="0"/>
                </a:lnTo>
                <a:lnTo>
                  <a:pt x="10154067" y="33966"/>
                </a:lnTo>
                <a:cubicBezTo>
                  <a:pt x="10130801" y="49436"/>
                  <a:pt x="10107794" y="60036"/>
                  <a:pt x="10085045" y="65766"/>
                </a:cubicBezTo>
                <a:lnTo>
                  <a:pt x="10085045" y="76761"/>
                </a:lnTo>
                <a:lnTo>
                  <a:pt x="10097454" y="72832"/>
                </a:lnTo>
                <a:cubicBezTo>
                  <a:pt x="10111930" y="65956"/>
                  <a:pt x="10128475" y="64810"/>
                  <a:pt x="10147088" y="69394"/>
                </a:cubicBezTo>
                <a:cubicBezTo>
                  <a:pt x="10165701" y="80853"/>
                  <a:pt x="10172939" y="104919"/>
                  <a:pt x="10168803" y="141591"/>
                </a:cubicBezTo>
                <a:cubicBezTo>
                  <a:pt x="10166735" y="166801"/>
                  <a:pt x="10179143" y="171386"/>
                  <a:pt x="10206028" y="155342"/>
                </a:cubicBezTo>
                <a:cubicBezTo>
                  <a:pt x="10179143" y="180553"/>
                  <a:pt x="10176041" y="205765"/>
                  <a:pt x="10196722" y="230976"/>
                </a:cubicBezTo>
                <a:cubicBezTo>
                  <a:pt x="10231880" y="272231"/>
                  <a:pt x="10250492" y="297443"/>
                  <a:pt x="10252560" y="306610"/>
                </a:cubicBezTo>
                <a:cubicBezTo>
                  <a:pt x="10374578" y="237852"/>
                  <a:pt x="10435587" y="203473"/>
                  <a:pt x="10435587" y="203473"/>
                </a:cubicBezTo>
                <a:cubicBezTo>
                  <a:pt x="10367340" y="251604"/>
                  <a:pt x="10327012" y="297443"/>
                  <a:pt x="10314603" y="340989"/>
                </a:cubicBezTo>
                <a:cubicBezTo>
                  <a:pt x="10366306" y="324945"/>
                  <a:pt x="10401463" y="340989"/>
                  <a:pt x="10420076" y="389120"/>
                </a:cubicBezTo>
                <a:cubicBezTo>
                  <a:pt x="10422144" y="382245"/>
                  <a:pt x="10424212" y="373077"/>
                  <a:pt x="10426280" y="361617"/>
                </a:cubicBezTo>
                <a:cubicBezTo>
                  <a:pt x="10428348" y="350158"/>
                  <a:pt x="10430416" y="342135"/>
                  <a:pt x="10432484" y="337551"/>
                </a:cubicBezTo>
                <a:cubicBezTo>
                  <a:pt x="10436620" y="326092"/>
                  <a:pt x="10447995" y="321508"/>
                  <a:pt x="10466608" y="323799"/>
                </a:cubicBezTo>
                <a:cubicBezTo>
                  <a:pt x="10481084" y="353595"/>
                  <a:pt x="10469710" y="382245"/>
                  <a:pt x="10432484" y="409748"/>
                </a:cubicBezTo>
                <a:cubicBezTo>
                  <a:pt x="10397327" y="434959"/>
                  <a:pt x="10358033" y="445273"/>
                  <a:pt x="10314603" y="440689"/>
                </a:cubicBezTo>
                <a:cubicBezTo>
                  <a:pt x="10314603" y="447564"/>
                  <a:pt x="10304263" y="492258"/>
                  <a:pt x="10283582" y="574769"/>
                </a:cubicBezTo>
                <a:cubicBezTo>
                  <a:pt x="10298058" y="567892"/>
                  <a:pt x="10315637" y="554141"/>
                  <a:pt x="10336318" y="533513"/>
                </a:cubicBezTo>
                <a:cubicBezTo>
                  <a:pt x="10359067" y="512885"/>
                  <a:pt x="10376646" y="499134"/>
                  <a:pt x="10389054" y="492258"/>
                </a:cubicBezTo>
                <a:cubicBezTo>
                  <a:pt x="10405599" y="526638"/>
                  <a:pt x="10433518" y="532367"/>
                  <a:pt x="10472812" y="509448"/>
                </a:cubicBezTo>
                <a:cubicBezTo>
                  <a:pt x="10518310" y="486528"/>
                  <a:pt x="10546229" y="480798"/>
                  <a:pt x="10556570" y="492258"/>
                </a:cubicBezTo>
                <a:cubicBezTo>
                  <a:pt x="10422144" y="604564"/>
                  <a:pt x="10355965" y="660716"/>
                  <a:pt x="10358033" y="660716"/>
                </a:cubicBezTo>
                <a:cubicBezTo>
                  <a:pt x="10376646" y="752395"/>
                  <a:pt x="10392156" y="808547"/>
                  <a:pt x="10404565" y="829175"/>
                </a:cubicBezTo>
                <a:lnTo>
                  <a:pt x="10358033" y="829175"/>
                </a:lnTo>
                <a:cubicBezTo>
                  <a:pt x="10366306" y="877306"/>
                  <a:pt x="10392156" y="910539"/>
                  <a:pt x="10435587" y="928875"/>
                </a:cubicBezTo>
                <a:cubicBezTo>
                  <a:pt x="10425246" y="947209"/>
                  <a:pt x="10410769" y="947209"/>
                  <a:pt x="10392156" y="928875"/>
                </a:cubicBezTo>
                <a:cubicBezTo>
                  <a:pt x="10369408" y="905955"/>
                  <a:pt x="10352863" y="894495"/>
                  <a:pt x="10342522" y="894495"/>
                </a:cubicBezTo>
                <a:cubicBezTo>
                  <a:pt x="10319773" y="908247"/>
                  <a:pt x="10280480" y="944917"/>
                  <a:pt x="10224641" y="1004509"/>
                </a:cubicBezTo>
                <a:cubicBezTo>
                  <a:pt x="10177075" y="1054932"/>
                  <a:pt x="10130543" y="1085873"/>
                  <a:pt x="10085045" y="1097332"/>
                </a:cubicBezTo>
                <a:lnTo>
                  <a:pt x="10085045" y="1166091"/>
                </a:lnTo>
                <a:cubicBezTo>
                  <a:pt x="9090293" y="1988900"/>
                  <a:pt x="7870120" y="2487398"/>
                  <a:pt x="6424524" y="2661586"/>
                </a:cubicBezTo>
                <a:cubicBezTo>
                  <a:pt x="6031586" y="2709717"/>
                  <a:pt x="5550757" y="2732637"/>
                  <a:pt x="4982031" y="2730345"/>
                </a:cubicBezTo>
                <a:cubicBezTo>
                  <a:pt x="4897239" y="2730345"/>
                  <a:pt x="4783495" y="2718885"/>
                  <a:pt x="4640796" y="2695965"/>
                </a:cubicBezTo>
                <a:cubicBezTo>
                  <a:pt x="4469145" y="2666171"/>
                  <a:pt x="4355400" y="2648981"/>
                  <a:pt x="4299562" y="2644397"/>
                </a:cubicBezTo>
                <a:cubicBezTo>
                  <a:pt x="3203473" y="2555011"/>
                  <a:pt x="2093943" y="2229554"/>
                  <a:pt x="970969" y="1668027"/>
                </a:cubicBezTo>
                <a:cubicBezTo>
                  <a:pt x="973037" y="1661152"/>
                  <a:pt x="983377" y="1653129"/>
                  <a:pt x="1001991" y="1643962"/>
                </a:cubicBezTo>
                <a:cubicBezTo>
                  <a:pt x="1016467" y="1637086"/>
                  <a:pt x="1021637" y="1623334"/>
                  <a:pt x="1017501" y="1602706"/>
                </a:cubicBezTo>
                <a:cubicBezTo>
                  <a:pt x="1023705" y="1607291"/>
                  <a:pt x="1033012" y="1619896"/>
                  <a:pt x="1045421" y="1640524"/>
                </a:cubicBezTo>
                <a:cubicBezTo>
                  <a:pt x="1053693" y="1658860"/>
                  <a:pt x="1064033" y="1668027"/>
                  <a:pt x="1076441" y="1668027"/>
                </a:cubicBezTo>
                <a:cubicBezTo>
                  <a:pt x="1095055" y="1658860"/>
                  <a:pt x="1096088" y="1646254"/>
                  <a:pt x="1079544" y="1630210"/>
                </a:cubicBezTo>
                <a:cubicBezTo>
                  <a:pt x="1062999" y="1609583"/>
                  <a:pt x="1061965" y="1594685"/>
                  <a:pt x="1076441" y="1585518"/>
                </a:cubicBezTo>
                <a:cubicBezTo>
                  <a:pt x="1119871" y="1619896"/>
                  <a:pt x="1145723" y="1637086"/>
                  <a:pt x="1153995" y="1637086"/>
                </a:cubicBezTo>
                <a:cubicBezTo>
                  <a:pt x="1141587" y="1584372"/>
                  <a:pt x="1111599" y="1561452"/>
                  <a:pt x="1064033" y="1568328"/>
                </a:cubicBezTo>
                <a:cubicBezTo>
                  <a:pt x="1055761" y="1559160"/>
                  <a:pt x="1057829" y="1551138"/>
                  <a:pt x="1070237" y="1544262"/>
                </a:cubicBezTo>
                <a:cubicBezTo>
                  <a:pt x="1068169" y="1544262"/>
                  <a:pt x="1082646" y="1538533"/>
                  <a:pt x="1113667" y="1527072"/>
                </a:cubicBezTo>
                <a:cubicBezTo>
                  <a:pt x="1157097" y="1511029"/>
                  <a:pt x="1165370" y="1485818"/>
                  <a:pt x="1138485" y="1451438"/>
                </a:cubicBezTo>
                <a:cubicBezTo>
                  <a:pt x="1169506" y="1474357"/>
                  <a:pt x="1190187" y="1507591"/>
                  <a:pt x="1200527" y="1551138"/>
                </a:cubicBezTo>
                <a:cubicBezTo>
                  <a:pt x="1177779" y="1544262"/>
                  <a:pt x="1167437" y="1527072"/>
                  <a:pt x="1169506" y="1499569"/>
                </a:cubicBezTo>
                <a:cubicBezTo>
                  <a:pt x="1163301" y="1501861"/>
                  <a:pt x="1158131" y="1508736"/>
                  <a:pt x="1153995" y="1520197"/>
                </a:cubicBezTo>
                <a:cubicBezTo>
                  <a:pt x="1149859" y="1529364"/>
                  <a:pt x="1144689" y="1533949"/>
                  <a:pt x="1138485" y="1533949"/>
                </a:cubicBezTo>
                <a:cubicBezTo>
                  <a:pt x="1152961" y="1575203"/>
                  <a:pt x="1182948" y="1596977"/>
                  <a:pt x="1228447" y="1599269"/>
                </a:cubicBezTo>
                <a:cubicBezTo>
                  <a:pt x="1269808" y="1599269"/>
                  <a:pt x="1295659" y="1588955"/>
                  <a:pt x="1306000" y="1568328"/>
                </a:cubicBezTo>
                <a:cubicBezTo>
                  <a:pt x="1314273" y="1579788"/>
                  <a:pt x="1317375" y="1588955"/>
                  <a:pt x="1315306" y="1595831"/>
                </a:cubicBezTo>
                <a:cubicBezTo>
                  <a:pt x="1309102" y="1609583"/>
                  <a:pt x="1306000" y="1623334"/>
                  <a:pt x="1306000" y="1637086"/>
                </a:cubicBezTo>
                <a:cubicBezTo>
                  <a:pt x="1291523" y="1650837"/>
                  <a:pt x="1270843" y="1651985"/>
                  <a:pt x="1243957" y="1640524"/>
                </a:cubicBezTo>
                <a:cubicBezTo>
                  <a:pt x="1210867" y="1624480"/>
                  <a:pt x="1186050" y="1617605"/>
                  <a:pt x="1169506" y="1619896"/>
                </a:cubicBezTo>
                <a:cubicBezTo>
                  <a:pt x="1589328" y="1853675"/>
                  <a:pt x="1893337" y="1954520"/>
                  <a:pt x="2081534" y="1922433"/>
                </a:cubicBezTo>
                <a:cubicBezTo>
                  <a:pt x="2079465" y="1915558"/>
                  <a:pt x="2063955" y="1909828"/>
                  <a:pt x="2035002" y="1905244"/>
                </a:cubicBezTo>
                <a:cubicBezTo>
                  <a:pt x="2047411" y="1889201"/>
                  <a:pt x="2070159" y="1888055"/>
                  <a:pt x="2103249" y="1901806"/>
                </a:cubicBezTo>
                <a:cubicBezTo>
                  <a:pt x="2134270" y="1915558"/>
                  <a:pt x="2151849" y="1933894"/>
                  <a:pt x="2155985" y="1956812"/>
                </a:cubicBezTo>
                <a:cubicBezTo>
                  <a:pt x="2143577" y="1940769"/>
                  <a:pt x="2133237" y="1940769"/>
                  <a:pt x="2124964" y="1956812"/>
                </a:cubicBezTo>
                <a:cubicBezTo>
                  <a:pt x="2116691" y="1975148"/>
                  <a:pt x="2102215" y="1980878"/>
                  <a:pt x="2081534" y="1974002"/>
                </a:cubicBezTo>
                <a:cubicBezTo>
                  <a:pt x="2110487" y="1983170"/>
                  <a:pt x="2161155" y="2003797"/>
                  <a:pt x="2233539" y="2035884"/>
                </a:cubicBezTo>
                <a:cubicBezTo>
                  <a:pt x="2307990" y="2070264"/>
                  <a:pt x="2365897" y="2093184"/>
                  <a:pt x="2407258" y="2104643"/>
                </a:cubicBezTo>
                <a:cubicBezTo>
                  <a:pt x="2545821" y="2152774"/>
                  <a:pt x="2654395" y="2148190"/>
                  <a:pt x="2732983" y="2090892"/>
                </a:cubicBezTo>
                <a:cubicBezTo>
                  <a:pt x="2735051" y="2109228"/>
                  <a:pt x="2726778" y="2118395"/>
                  <a:pt x="2708165" y="2118395"/>
                </a:cubicBezTo>
                <a:cubicBezTo>
                  <a:pt x="2687484" y="2120687"/>
                  <a:pt x="2676111" y="2133293"/>
                  <a:pt x="2674042" y="2156212"/>
                </a:cubicBezTo>
                <a:cubicBezTo>
                  <a:pt x="2698859" y="2176840"/>
                  <a:pt x="2739187" y="2190592"/>
                  <a:pt x="2795025" y="2197467"/>
                </a:cubicBezTo>
                <a:cubicBezTo>
                  <a:pt x="2844659" y="2202051"/>
                  <a:pt x="2884987" y="2222679"/>
                  <a:pt x="2916009" y="2259349"/>
                </a:cubicBezTo>
                <a:cubicBezTo>
                  <a:pt x="2924281" y="2252474"/>
                  <a:pt x="2923247" y="2242161"/>
                  <a:pt x="2912907" y="2228408"/>
                </a:cubicBezTo>
                <a:cubicBezTo>
                  <a:pt x="2902567" y="2210072"/>
                  <a:pt x="2903600" y="2191738"/>
                  <a:pt x="2916009" y="2173402"/>
                </a:cubicBezTo>
                <a:cubicBezTo>
                  <a:pt x="2835353" y="2161941"/>
                  <a:pt x="2779515" y="2145899"/>
                  <a:pt x="2748493" y="2125271"/>
                </a:cubicBezTo>
                <a:cubicBezTo>
                  <a:pt x="2798127" y="2122979"/>
                  <a:pt x="2833285" y="2105789"/>
                  <a:pt x="2853966" y="2073702"/>
                </a:cubicBezTo>
                <a:cubicBezTo>
                  <a:pt x="2856034" y="2082869"/>
                  <a:pt x="2854999" y="2092038"/>
                  <a:pt x="2850863" y="2101205"/>
                </a:cubicBezTo>
                <a:cubicBezTo>
                  <a:pt x="2844659" y="2110373"/>
                  <a:pt x="2840523" y="2118395"/>
                  <a:pt x="2838455" y="2125271"/>
                </a:cubicBezTo>
                <a:cubicBezTo>
                  <a:pt x="2869477" y="2127563"/>
                  <a:pt x="3005971" y="2145899"/>
                  <a:pt x="3247937" y="2180277"/>
                </a:cubicBezTo>
                <a:cubicBezTo>
                  <a:pt x="3438201" y="2207781"/>
                  <a:pt x="3600547" y="2228408"/>
                  <a:pt x="3734972" y="2242161"/>
                </a:cubicBezTo>
                <a:cubicBezTo>
                  <a:pt x="3734972" y="2249036"/>
                  <a:pt x="3720496" y="2254766"/>
                  <a:pt x="3691542" y="2259349"/>
                </a:cubicBezTo>
                <a:cubicBezTo>
                  <a:pt x="3708087" y="2261641"/>
                  <a:pt x="3773232" y="2265079"/>
                  <a:pt x="3886977" y="2269664"/>
                </a:cubicBezTo>
                <a:cubicBezTo>
                  <a:pt x="3980041" y="2271956"/>
                  <a:pt x="4051390" y="2279977"/>
                  <a:pt x="4101025" y="2293729"/>
                </a:cubicBezTo>
                <a:cubicBezTo>
                  <a:pt x="4080344" y="2257058"/>
                  <a:pt x="4070003" y="2239869"/>
                  <a:pt x="4070003" y="2242161"/>
                </a:cubicBezTo>
                <a:cubicBezTo>
                  <a:pt x="4107229" y="2265079"/>
                  <a:pt x="4176510" y="2276539"/>
                  <a:pt x="4277847" y="2276539"/>
                </a:cubicBezTo>
                <a:cubicBezTo>
                  <a:pt x="4399863" y="2276539"/>
                  <a:pt x="4482588" y="2282269"/>
                  <a:pt x="4526018" y="2293729"/>
                </a:cubicBezTo>
                <a:cubicBezTo>
                  <a:pt x="4236485" y="2202051"/>
                  <a:pt x="3947986" y="2167672"/>
                  <a:pt x="3660521" y="2190592"/>
                </a:cubicBezTo>
                <a:cubicBezTo>
                  <a:pt x="3666725" y="2183715"/>
                  <a:pt x="3666725" y="2167672"/>
                  <a:pt x="3660521" y="2142461"/>
                </a:cubicBezTo>
                <a:cubicBezTo>
                  <a:pt x="3234495" y="2124125"/>
                  <a:pt x="2960472" y="2056512"/>
                  <a:pt x="2838455" y="1939623"/>
                </a:cubicBezTo>
                <a:lnTo>
                  <a:pt x="2838455" y="1870865"/>
                </a:lnTo>
                <a:cubicBezTo>
                  <a:pt x="2846728" y="1852529"/>
                  <a:pt x="2864306" y="1834194"/>
                  <a:pt x="2891191" y="1815858"/>
                </a:cubicBezTo>
                <a:cubicBezTo>
                  <a:pt x="2920145" y="1797522"/>
                  <a:pt x="2938757" y="1782625"/>
                  <a:pt x="2947030" y="1771165"/>
                </a:cubicBezTo>
                <a:cubicBezTo>
                  <a:pt x="2907735" y="1745954"/>
                  <a:pt x="2857068" y="1725326"/>
                  <a:pt x="2795025" y="1709283"/>
                </a:cubicBezTo>
                <a:cubicBezTo>
                  <a:pt x="2716438" y="1686363"/>
                  <a:pt x="2660599" y="1668027"/>
                  <a:pt x="2627510" y="1654275"/>
                </a:cubicBezTo>
                <a:cubicBezTo>
                  <a:pt x="2666804" y="1640524"/>
                  <a:pt x="2720574" y="1646254"/>
                  <a:pt x="2788821" y="1671465"/>
                </a:cubicBezTo>
                <a:cubicBezTo>
                  <a:pt x="2879817" y="1701260"/>
                  <a:pt x="2937723" y="1717304"/>
                  <a:pt x="2962541" y="1719596"/>
                </a:cubicBezTo>
                <a:cubicBezTo>
                  <a:pt x="2952201" y="1698968"/>
                  <a:pt x="2931519" y="1687509"/>
                  <a:pt x="2900498" y="1685217"/>
                </a:cubicBezTo>
                <a:cubicBezTo>
                  <a:pt x="2912907" y="1673757"/>
                  <a:pt x="2936690" y="1673757"/>
                  <a:pt x="2971847" y="1685217"/>
                </a:cubicBezTo>
                <a:cubicBezTo>
                  <a:pt x="3017345" y="1701260"/>
                  <a:pt x="3049401" y="1706991"/>
                  <a:pt x="3068013" y="1702406"/>
                </a:cubicBezTo>
                <a:cubicBezTo>
                  <a:pt x="3057673" y="1649692"/>
                  <a:pt x="3003902" y="1611875"/>
                  <a:pt x="2906702" y="1588955"/>
                </a:cubicBezTo>
                <a:cubicBezTo>
                  <a:pt x="2890157" y="1584372"/>
                  <a:pt x="2849830" y="1575203"/>
                  <a:pt x="2785719" y="1561452"/>
                </a:cubicBezTo>
                <a:cubicBezTo>
                  <a:pt x="2734016" y="1552285"/>
                  <a:pt x="2696791" y="1543116"/>
                  <a:pt x="2674042" y="1533949"/>
                </a:cubicBezTo>
                <a:cubicBezTo>
                  <a:pt x="2657497" y="1529364"/>
                  <a:pt x="2632681" y="1515613"/>
                  <a:pt x="2599591" y="1492693"/>
                </a:cubicBezTo>
                <a:cubicBezTo>
                  <a:pt x="2574773" y="1474357"/>
                  <a:pt x="2554092" y="1466336"/>
                  <a:pt x="2537548" y="1468628"/>
                </a:cubicBezTo>
                <a:cubicBezTo>
                  <a:pt x="2552025" y="1461752"/>
                  <a:pt x="2595455" y="1462898"/>
                  <a:pt x="2667837" y="1472066"/>
                </a:cubicBezTo>
                <a:cubicBezTo>
                  <a:pt x="2725745" y="1481233"/>
                  <a:pt x="2768139" y="1468628"/>
                  <a:pt x="2795025" y="1434249"/>
                </a:cubicBezTo>
                <a:cubicBezTo>
                  <a:pt x="2784685" y="1445708"/>
                  <a:pt x="2781583" y="1457168"/>
                  <a:pt x="2785719" y="1468628"/>
                </a:cubicBezTo>
                <a:cubicBezTo>
                  <a:pt x="2789855" y="1477795"/>
                  <a:pt x="2787787" y="1488110"/>
                  <a:pt x="2779515" y="1499569"/>
                </a:cubicBezTo>
                <a:cubicBezTo>
                  <a:pt x="2798127" y="1504154"/>
                  <a:pt x="2808467" y="1488110"/>
                  <a:pt x="2810536" y="1451438"/>
                </a:cubicBezTo>
                <a:cubicBezTo>
                  <a:pt x="2818809" y="1453730"/>
                  <a:pt x="2836387" y="1467482"/>
                  <a:pt x="2863272" y="1492693"/>
                </a:cubicBezTo>
                <a:cubicBezTo>
                  <a:pt x="2883953" y="1511029"/>
                  <a:pt x="2906702" y="1519051"/>
                  <a:pt x="2931519" y="1516759"/>
                </a:cubicBezTo>
                <a:cubicBezTo>
                  <a:pt x="2950132" y="1509883"/>
                  <a:pt x="2949099" y="1500716"/>
                  <a:pt x="2928417" y="1489256"/>
                </a:cubicBezTo>
                <a:cubicBezTo>
                  <a:pt x="2907735" y="1480088"/>
                  <a:pt x="2888089" y="1478942"/>
                  <a:pt x="2869477" y="1485818"/>
                </a:cubicBezTo>
                <a:cubicBezTo>
                  <a:pt x="2873612" y="1472066"/>
                  <a:pt x="2891191" y="1465190"/>
                  <a:pt x="2922213" y="1465190"/>
                </a:cubicBezTo>
                <a:cubicBezTo>
                  <a:pt x="2955303" y="1467482"/>
                  <a:pt x="2973915" y="1462898"/>
                  <a:pt x="2978051" y="1451438"/>
                </a:cubicBezTo>
                <a:cubicBezTo>
                  <a:pt x="2961507" y="1446854"/>
                  <a:pt x="2927383" y="1434249"/>
                  <a:pt x="2875681" y="1413621"/>
                </a:cubicBezTo>
                <a:cubicBezTo>
                  <a:pt x="2813638" y="1390702"/>
                  <a:pt x="2771241" y="1374658"/>
                  <a:pt x="2748493" y="1365490"/>
                </a:cubicBezTo>
                <a:cubicBezTo>
                  <a:pt x="2755731" y="1352884"/>
                  <a:pt x="2766847" y="1345150"/>
                  <a:pt x="2781841" y="1342284"/>
                </a:cubicBezTo>
                <a:lnTo>
                  <a:pt x="2807468" y="1345008"/>
                </a:lnTo>
                <a:lnTo>
                  <a:pt x="2645347" y="1301699"/>
                </a:lnTo>
                <a:lnTo>
                  <a:pt x="2249086" y="1175117"/>
                </a:lnTo>
                <a:lnTo>
                  <a:pt x="2200191" y="1191230"/>
                </a:lnTo>
                <a:cubicBezTo>
                  <a:pt x="2172788" y="1199109"/>
                  <a:pt x="2142542" y="1206773"/>
                  <a:pt x="2109453" y="1214222"/>
                </a:cubicBezTo>
                <a:cubicBezTo>
                  <a:pt x="2103249" y="1200470"/>
                  <a:pt x="2105188" y="1172537"/>
                  <a:pt x="2115270" y="1130422"/>
                </a:cubicBezTo>
                <a:lnTo>
                  <a:pt x="2116248" y="1126840"/>
                </a:lnTo>
                <a:lnTo>
                  <a:pt x="1977351" y="1075249"/>
                </a:lnTo>
                <a:lnTo>
                  <a:pt x="1976061" y="1075845"/>
                </a:lnTo>
                <a:cubicBezTo>
                  <a:pt x="1963653" y="1076418"/>
                  <a:pt x="1948142" y="1073266"/>
                  <a:pt x="1929529" y="1066391"/>
                </a:cubicBezTo>
                <a:lnTo>
                  <a:pt x="1890013" y="1042810"/>
                </a:lnTo>
                <a:lnTo>
                  <a:pt x="1810679" y="1013343"/>
                </a:lnTo>
                <a:lnTo>
                  <a:pt x="1788592" y="1003998"/>
                </a:lnTo>
                <a:lnTo>
                  <a:pt x="1793035" y="1011384"/>
                </a:lnTo>
                <a:cubicBezTo>
                  <a:pt x="1785797" y="1009092"/>
                  <a:pt x="1775973" y="1003649"/>
                  <a:pt x="1763565" y="995054"/>
                </a:cubicBezTo>
                <a:lnTo>
                  <a:pt x="1758999" y="991477"/>
                </a:lnTo>
                <a:lnTo>
                  <a:pt x="1563332" y="908690"/>
                </a:lnTo>
                <a:lnTo>
                  <a:pt x="1561926" y="909965"/>
                </a:lnTo>
                <a:cubicBezTo>
                  <a:pt x="1551585" y="909966"/>
                  <a:pt x="1536592" y="904808"/>
                  <a:pt x="1516945" y="894495"/>
                </a:cubicBezTo>
                <a:cubicBezTo>
                  <a:pt x="1516945" y="908247"/>
                  <a:pt x="1524183" y="917414"/>
                  <a:pt x="1538660" y="921998"/>
                </a:cubicBezTo>
                <a:cubicBezTo>
                  <a:pt x="1555205" y="928875"/>
                  <a:pt x="1563477" y="936896"/>
                  <a:pt x="1563477" y="946063"/>
                </a:cubicBezTo>
                <a:cubicBezTo>
                  <a:pt x="1577954" y="948356"/>
                  <a:pt x="1578988" y="949502"/>
                  <a:pt x="1566579" y="949502"/>
                </a:cubicBezTo>
                <a:cubicBezTo>
                  <a:pt x="1556239" y="949502"/>
                  <a:pt x="1542796" y="947209"/>
                  <a:pt x="1526251" y="942626"/>
                </a:cubicBezTo>
                <a:cubicBezTo>
                  <a:pt x="1480753" y="928875"/>
                  <a:pt x="1463175" y="907101"/>
                  <a:pt x="1473515" y="877306"/>
                </a:cubicBezTo>
                <a:cubicBezTo>
                  <a:pt x="1461107" y="879598"/>
                  <a:pt x="1446629" y="888765"/>
                  <a:pt x="1430085" y="904809"/>
                </a:cubicBezTo>
                <a:cubicBezTo>
                  <a:pt x="1413541" y="920853"/>
                  <a:pt x="1396995" y="928875"/>
                  <a:pt x="1380451" y="928875"/>
                </a:cubicBezTo>
                <a:cubicBezTo>
                  <a:pt x="1395962" y="908247"/>
                  <a:pt x="1402942" y="888479"/>
                  <a:pt x="1401391" y="869570"/>
                </a:cubicBezTo>
                <a:lnTo>
                  <a:pt x="1379436" y="830265"/>
                </a:lnTo>
                <a:lnTo>
                  <a:pt x="1052036" y="674925"/>
                </a:lnTo>
                <a:lnTo>
                  <a:pt x="1078768" y="695095"/>
                </a:lnTo>
                <a:cubicBezTo>
                  <a:pt x="1092728" y="705982"/>
                  <a:pt x="1108497" y="718588"/>
                  <a:pt x="1126076" y="732913"/>
                </a:cubicBezTo>
                <a:cubicBezTo>
                  <a:pt x="1186050" y="785627"/>
                  <a:pt x="1235685" y="806255"/>
                  <a:pt x="1274979" y="794795"/>
                </a:cubicBezTo>
                <a:cubicBezTo>
                  <a:pt x="1285319" y="797088"/>
                  <a:pt x="1289455" y="802817"/>
                  <a:pt x="1287387" y="811985"/>
                </a:cubicBezTo>
                <a:cubicBezTo>
                  <a:pt x="1287387" y="823444"/>
                  <a:pt x="1283251" y="829175"/>
                  <a:pt x="1274979" y="829175"/>
                </a:cubicBezTo>
                <a:cubicBezTo>
                  <a:pt x="1283251" y="831467"/>
                  <a:pt x="1287387" y="842926"/>
                  <a:pt x="1287387" y="863554"/>
                </a:cubicBezTo>
                <a:cubicBezTo>
                  <a:pt x="1287387" y="875014"/>
                  <a:pt x="1286353" y="880456"/>
                  <a:pt x="1284285" y="879884"/>
                </a:cubicBezTo>
                <a:cubicBezTo>
                  <a:pt x="1282217" y="879311"/>
                  <a:pt x="1279115" y="872721"/>
                  <a:pt x="1274979" y="860116"/>
                </a:cubicBezTo>
                <a:cubicBezTo>
                  <a:pt x="1246025" y="828029"/>
                  <a:pt x="1196391" y="791357"/>
                  <a:pt x="1126076" y="750103"/>
                </a:cubicBezTo>
                <a:cubicBezTo>
                  <a:pt x="1049556" y="704264"/>
                  <a:pt x="997855" y="668738"/>
                  <a:pt x="970969" y="643526"/>
                </a:cubicBezTo>
                <a:lnTo>
                  <a:pt x="975710" y="638710"/>
                </a:lnTo>
                <a:lnTo>
                  <a:pt x="970969" y="636461"/>
                </a:lnTo>
                <a:cubicBezTo>
                  <a:pt x="973037" y="629586"/>
                  <a:pt x="983377" y="621563"/>
                  <a:pt x="1001991" y="612396"/>
                </a:cubicBezTo>
                <a:lnTo>
                  <a:pt x="1015410" y="598307"/>
                </a:lnTo>
                <a:lnTo>
                  <a:pt x="1016765" y="595625"/>
                </a:lnTo>
                <a:lnTo>
                  <a:pt x="1016961" y="589097"/>
                </a:lnTo>
                <a:lnTo>
                  <a:pt x="1001991" y="574769"/>
                </a:lnTo>
                <a:cubicBezTo>
                  <a:pt x="1016467" y="564454"/>
                  <a:pt x="1032494" y="560730"/>
                  <a:pt x="1050073" y="563595"/>
                </a:cubicBezTo>
                <a:lnTo>
                  <a:pt x="1067742" y="569524"/>
                </a:lnTo>
                <a:lnTo>
                  <a:pt x="1076441" y="553951"/>
                </a:lnTo>
                <a:cubicBezTo>
                  <a:pt x="1119871" y="588330"/>
                  <a:pt x="1145723" y="605520"/>
                  <a:pt x="1153995" y="605520"/>
                </a:cubicBezTo>
                <a:cubicBezTo>
                  <a:pt x="1141587" y="552805"/>
                  <a:pt x="1111599" y="529886"/>
                  <a:pt x="1064033" y="536761"/>
                </a:cubicBezTo>
                <a:cubicBezTo>
                  <a:pt x="1055761" y="527594"/>
                  <a:pt x="1057829" y="519571"/>
                  <a:pt x="1070237" y="512696"/>
                </a:cubicBezTo>
                <a:cubicBezTo>
                  <a:pt x="1068169" y="512696"/>
                  <a:pt x="1082646" y="506966"/>
                  <a:pt x="1113667" y="495506"/>
                </a:cubicBezTo>
                <a:cubicBezTo>
                  <a:pt x="1157097" y="479463"/>
                  <a:pt x="1165370" y="454252"/>
                  <a:pt x="1138485" y="419872"/>
                </a:cubicBezTo>
                <a:cubicBezTo>
                  <a:pt x="1169506" y="442791"/>
                  <a:pt x="1190187" y="476025"/>
                  <a:pt x="1200527" y="519571"/>
                </a:cubicBezTo>
                <a:cubicBezTo>
                  <a:pt x="1177779" y="512696"/>
                  <a:pt x="1167437" y="495506"/>
                  <a:pt x="1169506" y="468003"/>
                </a:cubicBezTo>
                <a:cubicBezTo>
                  <a:pt x="1163301" y="470294"/>
                  <a:pt x="1158131" y="477170"/>
                  <a:pt x="1153995" y="488630"/>
                </a:cubicBezTo>
                <a:cubicBezTo>
                  <a:pt x="1149859" y="497798"/>
                  <a:pt x="1144689" y="502383"/>
                  <a:pt x="1138485" y="502383"/>
                </a:cubicBezTo>
                <a:cubicBezTo>
                  <a:pt x="1152961" y="543637"/>
                  <a:pt x="1182948" y="565411"/>
                  <a:pt x="1228447" y="567702"/>
                </a:cubicBezTo>
                <a:cubicBezTo>
                  <a:pt x="1269808" y="567702"/>
                  <a:pt x="1295659" y="557389"/>
                  <a:pt x="1306000" y="536761"/>
                </a:cubicBezTo>
                <a:cubicBezTo>
                  <a:pt x="1314273" y="548222"/>
                  <a:pt x="1317375" y="557389"/>
                  <a:pt x="1315306" y="564265"/>
                </a:cubicBezTo>
                <a:cubicBezTo>
                  <a:pt x="1309102" y="578017"/>
                  <a:pt x="1306000" y="591768"/>
                  <a:pt x="1306000" y="605520"/>
                </a:cubicBezTo>
                <a:cubicBezTo>
                  <a:pt x="1291523" y="619271"/>
                  <a:pt x="1270843" y="620418"/>
                  <a:pt x="1243957" y="608958"/>
                </a:cubicBezTo>
                <a:cubicBezTo>
                  <a:pt x="1210867" y="592914"/>
                  <a:pt x="1186050" y="586038"/>
                  <a:pt x="1169506" y="588330"/>
                </a:cubicBezTo>
                <a:cubicBezTo>
                  <a:pt x="1431895" y="734441"/>
                  <a:pt x="1649044" y="828626"/>
                  <a:pt x="1820954" y="870883"/>
                </a:cubicBezTo>
                <a:lnTo>
                  <a:pt x="1823120" y="871308"/>
                </a:lnTo>
                <a:lnTo>
                  <a:pt x="1838016" y="830034"/>
                </a:lnTo>
                <a:cubicBezTo>
                  <a:pt x="1848357" y="819147"/>
                  <a:pt x="1863350" y="813131"/>
                  <a:pt x="1882997" y="811985"/>
                </a:cubicBezTo>
                <a:cubicBezTo>
                  <a:pt x="1893337" y="825737"/>
                  <a:pt x="1898508" y="847510"/>
                  <a:pt x="1898508" y="877306"/>
                </a:cubicBezTo>
                <a:lnTo>
                  <a:pt x="1882193" y="882868"/>
                </a:lnTo>
                <a:lnTo>
                  <a:pt x="1918672" y="890007"/>
                </a:lnTo>
                <a:cubicBezTo>
                  <a:pt x="1949434" y="894305"/>
                  <a:pt x="1978388" y="896525"/>
                  <a:pt x="2005531" y="896669"/>
                </a:cubicBezTo>
                <a:lnTo>
                  <a:pt x="2067520" y="891937"/>
                </a:lnTo>
                <a:lnTo>
                  <a:pt x="2036353" y="873991"/>
                </a:lnTo>
                <a:lnTo>
                  <a:pt x="2035002" y="873677"/>
                </a:lnTo>
                <a:lnTo>
                  <a:pt x="2035438" y="873463"/>
                </a:lnTo>
                <a:lnTo>
                  <a:pt x="2031755" y="871342"/>
                </a:lnTo>
                <a:cubicBezTo>
                  <a:pt x="1989779" y="848459"/>
                  <a:pt x="1936897" y="821868"/>
                  <a:pt x="1873109" y="791572"/>
                </a:cubicBezTo>
                <a:lnTo>
                  <a:pt x="1809619" y="761879"/>
                </a:lnTo>
                <a:lnTo>
                  <a:pt x="1812423" y="762833"/>
                </a:lnTo>
                <a:cubicBezTo>
                  <a:pt x="1851976" y="775833"/>
                  <a:pt x="1905487" y="792217"/>
                  <a:pt x="1972959" y="811985"/>
                </a:cubicBezTo>
                <a:cubicBezTo>
                  <a:pt x="1976061" y="806255"/>
                  <a:pt x="1977612" y="797088"/>
                  <a:pt x="1977612" y="784482"/>
                </a:cubicBezTo>
                <a:lnTo>
                  <a:pt x="1973638" y="743376"/>
                </a:lnTo>
                <a:lnTo>
                  <a:pt x="1929792" y="727395"/>
                </a:lnTo>
                <a:lnTo>
                  <a:pt x="1845523" y="691850"/>
                </a:lnTo>
                <a:lnTo>
                  <a:pt x="1836465" y="691657"/>
                </a:lnTo>
                <a:lnTo>
                  <a:pt x="1837510" y="688471"/>
                </a:lnTo>
                <a:lnTo>
                  <a:pt x="1836465" y="688030"/>
                </a:lnTo>
                <a:lnTo>
                  <a:pt x="1837619" y="688141"/>
                </a:lnTo>
                <a:lnTo>
                  <a:pt x="1848873" y="653841"/>
                </a:lnTo>
                <a:cubicBezTo>
                  <a:pt x="1846805" y="637797"/>
                  <a:pt x="1837499" y="628629"/>
                  <a:pt x="1820955" y="626337"/>
                </a:cubicBezTo>
                <a:cubicBezTo>
                  <a:pt x="1829227" y="608001"/>
                  <a:pt x="1843703" y="606856"/>
                  <a:pt x="1864385" y="622900"/>
                </a:cubicBezTo>
                <a:cubicBezTo>
                  <a:pt x="1887133" y="638943"/>
                  <a:pt x="1898508" y="657278"/>
                  <a:pt x="1898508" y="677906"/>
                </a:cubicBezTo>
                <a:lnTo>
                  <a:pt x="1861489" y="690442"/>
                </a:lnTo>
                <a:lnTo>
                  <a:pt x="1889977" y="693187"/>
                </a:lnTo>
                <a:cubicBezTo>
                  <a:pt x="1912209" y="698916"/>
                  <a:pt x="1938836" y="708657"/>
                  <a:pt x="1969857" y="722409"/>
                </a:cubicBezTo>
                <a:lnTo>
                  <a:pt x="1971430" y="723004"/>
                </a:lnTo>
                <a:lnTo>
                  <a:pt x="1966755" y="682203"/>
                </a:lnTo>
                <a:cubicBezTo>
                  <a:pt x="1966755" y="666732"/>
                  <a:pt x="1968823" y="653840"/>
                  <a:pt x="1972959" y="643526"/>
                </a:cubicBezTo>
                <a:cubicBezTo>
                  <a:pt x="1970891" y="622900"/>
                  <a:pt x="1953313" y="605710"/>
                  <a:pt x="1920223" y="591957"/>
                </a:cubicBezTo>
                <a:cubicBezTo>
                  <a:pt x="1889201" y="578206"/>
                  <a:pt x="1871622" y="561016"/>
                  <a:pt x="1867487" y="540389"/>
                </a:cubicBezTo>
                <a:cubicBezTo>
                  <a:pt x="1875759" y="515177"/>
                  <a:pt x="1922291" y="479653"/>
                  <a:pt x="2007083" y="433813"/>
                </a:cubicBezTo>
                <a:cubicBezTo>
                  <a:pt x="2071194" y="401726"/>
                  <a:pt x="2085669" y="342135"/>
                  <a:pt x="2050513" y="255042"/>
                </a:cubicBezTo>
                <a:cubicBezTo>
                  <a:pt x="2060853" y="248166"/>
                  <a:pt x="2078431" y="237852"/>
                  <a:pt x="2103249" y="224100"/>
                </a:cubicBezTo>
                <a:cubicBezTo>
                  <a:pt x="2128066" y="210348"/>
                  <a:pt x="2146679" y="198889"/>
                  <a:pt x="2159087" y="189721"/>
                </a:cubicBezTo>
                <a:lnTo>
                  <a:pt x="2179216" y="164979"/>
                </a:lnTo>
                <a:lnTo>
                  <a:pt x="2109453" y="182656"/>
                </a:lnTo>
                <a:cubicBezTo>
                  <a:pt x="2101181" y="164320"/>
                  <a:pt x="2107385" y="120773"/>
                  <a:pt x="2128066" y="52015"/>
                </a:cubicBezTo>
                <a:close/>
                <a:moveTo>
                  <a:pt x="1881651" y="0"/>
                </a:moveTo>
                <a:lnTo>
                  <a:pt x="1931979" y="0"/>
                </a:lnTo>
                <a:lnTo>
                  <a:pt x="1938835" y="3884"/>
                </a:lnTo>
                <a:cubicBezTo>
                  <a:pt x="1965721" y="22220"/>
                  <a:pt x="1987436" y="31387"/>
                  <a:pt x="2003981" y="31387"/>
                </a:cubicBezTo>
                <a:cubicBezTo>
                  <a:pt x="1997776" y="39408"/>
                  <a:pt x="1988470" y="43706"/>
                  <a:pt x="1976061" y="44279"/>
                </a:cubicBezTo>
                <a:cubicBezTo>
                  <a:pt x="1963653" y="44852"/>
                  <a:pt x="1948142" y="41700"/>
                  <a:pt x="1929529" y="34825"/>
                </a:cubicBezTo>
                <a:cubicBezTo>
                  <a:pt x="1912984" y="27949"/>
                  <a:pt x="1899542" y="19928"/>
                  <a:pt x="1889202" y="10760"/>
                </a:cubicBezTo>
                <a:close/>
                <a:moveTo>
                  <a:pt x="1620821" y="0"/>
                </a:moveTo>
                <a:lnTo>
                  <a:pt x="1705549" y="0"/>
                </a:lnTo>
                <a:lnTo>
                  <a:pt x="1701523" y="8181"/>
                </a:lnTo>
                <a:cubicBezTo>
                  <a:pt x="1701523" y="16776"/>
                  <a:pt x="1706176" y="24511"/>
                  <a:pt x="1715482" y="31387"/>
                </a:cubicBezTo>
                <a:cubicBezTo>
                  <a:pt x="1744435" y="49723"/>
                  <a:pt x="1759945" y="61182"/>
                  <a:pt x="1762014" y="65766"/>
                </a:cubicBezTo>
                <a:cubicBezTo>
                  <a:pt x="1762014" y="65766"/>
                  <a:pt x="1721881" y="47072"/>
                  <a:pt x="1641613" y="9685"/>
                </a:cubicBezTo>
                <a:close/>
                <a:moveTo>
                  <a:pt x="1262939" y="0"/>
                </a:moveTo>
                <a:lnTo>
                  <a:pt x="1312631" y="0"/>
                </a:lnTo>
                <a:lnTo>
                  <a:pt x="1411473" y="48577"/>
                </a:lnTo>
                <a:cubicBezTo>
                  <a:pt x="1405268" y="53161"/>
                  <a:pt x="1391826" y="52015"/>
                  <a:pt x="1371145" y="45139"/>
                </a:cubicBezTo>
                <a:cubicBezTo>
                  <a:pt x="1352532" y="40555"/>
                  <a:pt x="1335987" y="47431"/>
                  <a:pt x="1321511" y="65766"/>
                </a:cubicBezTo>
                <a:cubicBezTo>
                  <a:pt x="1344259" y="29095"/>
                  <a:pt x="1337021" y="9613"/>
                  <a:pt x="1299795" y="7321"/>
                </a:cubicBezTo>
                <a:cubicBezTo>
                  <a:pt x="1284285" y="6176"/>
                  <a:pt x="1273169" y="4743"/>
                  <a:pt x="1266448" y="3024"/>
                </a:cubicBezTo>
                <a:close/>
                <a:moveTo>
                  <a:pt x="1109623" y="0"/>
                </a:moveTo>
                <a:lnTo>
                  <a:pt x="1114791" y="0"/>
                </a:lnTo>
                <a:lnTo>
                  <a:pt x="1136934" y="9041"/>
                </a:lnTo>
                <a:cubicBezTo>
                  <a:pt x="1146240" y="15916"/>
                  <a:pt x="1155029" y="25657"/>
                  <a:pt x="1163301" y="38263"/>
                </a:cubicBezTo>
                <a:cubicBezTo>
                  <a:pt x="1181915" y="63474"/>
                  <a:pt x="1199493" y="78372"/>
                  <a:pt x="1216038" y="82956"/>
                </a:cubicBezTo>
                <a:cubicBezTo>
                  <a:pt x="1212935" y="85821"/>
                  <a:pt x="1209381" y="87611"/>
                  <a:pt x="1205375" y="88327"/>
                </a:cubicBezTo>
                <a:cubicBezTo>
                  <a:pt x="1193353" y="90476"/>
                  <a:pt x="1177261" y="82956"/>
                  <a:pt x="1157097" y="65766"/>
                </a:cubicBezTo>
                <a:close/>
                <a:moveTo>
                  <a:pt x="328259" y="0"/>
                </a:moveTo>
                <a:lnTo>
                  <a:pt x="399424" y="0"/>
                </a:lnTo>
                <a:lnTo>
                  <a:pt x="413360" y="14387"/>
                </a:lnTo>
                <a:cubicBezTo>
                  <a:pt x="427319" y="30431"/>
                  <a:pt x="436367" y="43036"/>
                  <a:pt x="440504" y="52204"/>
                </a:cubicBezTo>
                <a:cubicBezTo>
                  <a:pt x="436368" y="49912"/>
                  <a:pt x="427062" y="45329"/>
                  <a:pt x="412585" y="38452"/>
                </a:cubicBezTo>
                <a:lnTo>
                  <a:pt x="400881" y="36545"/>
                </a:lnTo>
                <a:lnTo>
                  <a:pt x="397384" y="42635"/>
                </a:lnTo>
                <a:lnTo>
                  <a:pt x="397074" y="43609"/>
                </a:lnTo>
                <a:lnTo>
                  <a:pt x="404232" y="57673"/>
                </a:lnTo>
                <a:lnTo>
                  <a:pt x="409482" y="62328"/>
                </a:lnTo>
                <a:lnTo>
                  <a:pt x="405868" y="60725"/>
                </a:lnTo>
                <a:lnTo>
                  <a:pt x="424993" y="86583"/>
                </a:lnTo>
                <a:close/>
                <a:moveTo>
                  <a:pt x="218377" y="0"/>
                </a:moveTo>
                <a:lnTo>
                  <a:pt x="239713" y="0"/>
                </a:lnTo>
                <a:lnTo>
                  <a:pt x="272988" y="45329"/>
                </a:lnTo>
                <a:cubicBezTo>
                  <a:pt x="304010" y="84291"/>
                  <a:pt x="323656" y="109503"/>
                  <a:pt x="331929" y="120963"/>
                </a:cubicBezTo>
                <a:cubicBezTo>
                  <a:pt x="327793" y="123255"/>
                  <a:pt x="301941" y="96897"/>
                  <a:pt x="254376" y="41891"/>
                </a:cubicBezTo>
                <a:close/>
                <a:moveTo>
                  <a:pt x="157841" y="0"/>
                </a:moveTo>
                <a:lnTo>
                  <a:pt x="171028" y="0"/>
                </a:lnTo>
                <a:lnTo>
                  <a:pt x="183802" y="13528"/>
                </a:lnTo>
                <a:cubicBezTo>
                  <a:pt x="191557" y="23268"/>
                  <a:pt x="195435" y="30431"/>
                  <a:pt x="195435" y="35014"/>
                </a:cubicBezTo>
                <a:cubicBezTo>
                  <a:pt x="196986" y="40172"/>
                  <a:pt x="188067" y="32436"/>
                  <a:pt x="168679" y="1180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76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024255" cy="6650182"/>
          </a:xfrm>
          <a:custGeom>
            <a:avLst/>
            <a:gdLst>
              <a:gd name="connsiteX0" fmla="*/ 3817006 w 7024255"/>
              <a:gd name="connsiteY0" fmla="*/ 6639714 h 6650182"/>
              <a:gd name="connsiteX1" fmla="*/ 3817324 w 7024255"/>
              <a:gd name="connsiteY1" fmla="*/ 6639992 h 6650182"/>
              <a:gd name="connsiteX2" fmla="*/ 3817242 w 7024255"/>
              <a:gd name="connsiteY2" fmla="*/ 6641380 h 6650182"/>
              <a:gd name="connsiteX3" fmla="*/ 3531952 w 7024255"/>
              <a:gd name="connsiteY3" fmla="*/ 6459936 h 6650182"/>
              <a:gd name="connsiteX4" fmla="*/ 3529455 w 7024255"/>
              <a:gd name="connsiteY4" fmla="*/ 6463536 h 6650182"/>
              <a:gd name="connsiteX5" fmla="*/ 3521007 w 7024255"/>
              <a:gd name="connsiteY5" fmla="*/ 6469404 h 6650182"/>
              <a:gd name="connsiteX6" fmla="*/ 3522070 w 7024255"/>
              <a:gd name="connsiteY6" fmla="*/ 6480516 h 6650182"/>
              <a:gd name="connsiteX7" fmla="*/ 3583654 w 7024255"/>
              <a:gd name="connsiteY7" fmla="*/ 6532137 h 6650182"/>
              <a:gd name="connsiteX8" fmla="*/ 3620110 w 7024255"/>
              <a:gd name="connsiteY8" fmla="*/ 6536450 h 6650182"/>
              <a:gd name="connsiteX9" fmla="*/ 3658682 w 7024255"/>
              <a:gd name="connsiteY9" fmla="*/ 6544937 h 6650182"/>
              <a:gd name="connsiteX10" fmla="*/ 3614542 w 7024255"/>
              <a:gd name="connsiteY10" fmla="*/ 6505187 h 6650182"/>
              <a:gd name="connsiteX11" fmla="*/ 3581253 w 7024255"/>
              <a:gd name="connsiteY11" fmla="*/ 6498111 h 6650182"/>
              <a:gd name="connsiteX12" fmla="*/ 3533482 w 7024255"/>
              <a:gd name="connsiteY12" fmla="*/ 6461341 h 6650182"/>
              <a:gd name="connsiteX13" fmla="*/ 6196678 w 7024255"/>
              <a:gd name="connsiteY13" fmla="*/ 3313179 h 6650182"/>
              <a:gd name="connsiteX14" fmla="*/ 6190341 w 7024255"/>
              <a:gd name="connsiteY14" fmla="*/ 3318708 h 6650182"/>
              <a:gd name="connsiteX15" fmla="*/ 6286544 w 7024255"/>
              <a:gd name="connsiteY15" fmla="*/ 3391296 h 6650182"/>
              <a:gd name="connsiteX16" fmla="*/ 6320890 w 7024255"/>
              <a:gd name="connsiteY16" fmla="*/ 3400460 h 6650182"/>
              <a:gd name="connsiteX17" fmla="*/ 6341483 w 7024255"/>
              <a:gd name="connsiteY17" fmla="*/ 3382493 h 6650182"/>
              <a:gd name="connsiteX18" fmla="*/ 6293382 w 7024255"/>
              <a:gd name="connsiteY18" fmla="*/ 3346199 h 6650182"/>
              <a:gd name="connsiteX19" fmla="*/ 6250849 w 7024255"/>
              <a:gd name="connsiteY19" fmla="*/ 3341168 h 6650182"/>
              <a:gd name="connsiteX20" fmla="*/ 5516371 w 7024255"/>
              <a:gd name="connsiteY20" fmla="*/ 3163256 h 6650182"/>
              <a:gd name="connsiteX21" fmla="*/ 5506074 w 7024255"/>
              <a:gd name="connsiteY21" fmla="*/ 3172238 h 6650182"/>
              <a:gd name="connsiteX22" fmla="*/ 5626325 w 7024255"/>
              <a:gd name="connsiteY22" fmla="*/ 3262973 h 6650182"/>
              <a:gd name="connsiteX23" fmla="*/ 5635038 w 7024255"/>
              <a:gd name="connsiteY23" fmla="*/ 3255372 h 6650182"/>
              <a:gd name="connsiteX24" fmla="*/ 5643751 w 7024255"/>
              <a:gd name="connsiteY24" fmla="*/ 3247771 h 6650182"/>
              <a:gd name="connsiteX25" fmla="*/ 5637397 w 7024255"/>
              <a:gd name="connsiteY25" fmla="*/ 3226224 h 6650182"/>
              <a:gd name="connsiteX26" fmla="*/ 5576097 w 7024255"/>
              <a:gd name="connsiteY26" fmla="*/ 3204455 h 6650182"/>
              <a:gd name="connsiteX27" fmla="*/ 5516371 w 7024255"/>
              <a:gd name="connsiteY27" fmla="*/ 3163256 h 6650182"/>
              <a:gd name="connsiteX28" fmla="*/ 0 w 7024255"/>
              <a:gd name="connsiteY28" fmla="*/ 0 h 6650182"/>
              <a:gd name="connsiteX29" fmla="*/ 3868349 w 7024255"/>
              <a:gd name="connsiteY29" fmla="*/ 0 h 6650182"/>
              <a:gd name="connsiteX30" fmla="*/ 5351068 w 7024255"/>
              <a:gd name="connsiteY30" fmla="*/ 1118767 h 6650182"/>
              <a:gd name="connsiteX31" fmla="*/ 5368965 w 7024255"/>
              <a:gd name="connsiteY31" fmla="*/ 1138124 h 6650182"/>
              <a:gd name="connsiteX32" fmla="*/ 5383779 w 7024255"/>
              <a:gd name="connsiteY32" fmla="*/ 1152121 h 6650182"/>
              <a:gd name="connsiteX33" fmla="*/ 5771743 w 7024255"/>
              <a:gd name="connsiteY33" fmla="*/ 1444855 h 6650182"/>
              <a:gd name="connsiteX34" fmla="*/ 6946842 w 7024255"/>
              <a:gd name="connsiteY34" fmla="*/ 2331511 h 6650182"/>
              <a:gd name="connsiteX35" fmla="*/ 6957470 w 7024255"/>
              <a:gd name="connsiteY35" fmla="*/ 2345386 h 6650182"/>
              <a:gd name="connsiteX36" fmla="*/ 6993288 w 7024255"/>
              <a:gd name="connsiteY36" fmla="*/ 2383366 h 6650182"/>
              <a:gd name="connsiteX37" fmla="*/ 6979026 w 7024255"/>
              <a:gd name="connsiteY37" fmla="*/ 2386781 h 6650182"/>
              <a:gd name="connsiteX38" fmla="*/ 7007042 w 7024255"/>
              <a:gd name="connsiteY38" fmla="*/ 2410495 h 6650182"/>
              <a:gd name="connsiteX39" fmla="*/ 7024255 w 7024255"/>
              <a:gd name="connsiteY39" fmla="*/ 2473740 h 6650182"/>
              <a:gd name="connsiteX40" fmla="*/ 6922840 w 7024255"/>
              <a:gd name="connsiteY40" fmla="*/ 2508041 h 6650182"/>
              <a:gd name="connsiteX41" fmla="*/ 6856263 w 7024255"/>
              <a:gd name="connsiteY41" fmla="*/ 2493887 h 6650182"/>
              <a:gd name="connsiteX42" fmla="*/ 6790745 w 7024255"/>
              <a:gd name="connsiteY42" fmla="*/ 2481820 h 6650182"/>
              <a:gd name="connsiteX43" fmla="*/ 6750043 w 7024255"/>
              <a:gd name="connsiteY43" fmla="*/ 2451111 h 6650182"/>
              <a:gd name="connsiteX44" fmla="*/ 6652541 w 7024255"/>
              <a:gd name="connsiteY44" fmla="*/ 2409757 h 6650182"/>
              <a:gd name="connsiteX45" fmla="*/ 6557156 w 7024255"/>
              <a:gd name="connsiteY45" fmla="*/ 2372579 h 6650182"/>
              <a:gd name="connsiteX46" fmla="*/ 6485004 w 7024255"/>
              <a:gd name="connsiteY46" fmla="*/ 2318137 h 6650182"/>
              <a:gd name="connsiteX47" fmla="*/ 6442199 w 7024255"/>
              <a:gd name="connsiteY47" fmla="*/ 2301302 h 6650182"/>
              <a:gd name="connsiteX48" fmla="*/ 6383011 w 7024255"/>
              <a:gd name="connsiteY48" fmla="*/ 2274683 h 6650182"/>
              <a:gd name="connsiteX49" fmla="*/ 6303458 w 7024255"/>
              <a:gd name="connsiteY49" fmla="*/ 2214658 h 6650182"/>
              <a:gd name="connsiteX50" fmla="*/ 6285763 w 7024255"/>
              <a:gd name="connsiteY50" fmla="*/ 2218057 h 6650182"/>
              <a:gd name="connsiteX51" fmla="*/ 6221012 w 7024255"/>
              <a:gd name="connsiteY51" fmla="*/ 2169201 h 6650182"/>
              <a:gd name="connsiteX52" fmla="*/ 6104218 w 7024255"/>
              <a:gd name="connsiteY52" fmla="*/ 2114578 h 6650182"/>
              <a:gd name="connsiteX53" fmla="*/ 6032881 w 7024255"/>
              <a:gd name="connsiteY53" fmla="*/ 2095546 h 6650182"/>
              <a:gd name="connsiteX54" fmla="*/ 5973186 w 7024255"/>
              <a:gd name="connsiteY54" fmla="*/ 2099472 h 6650182"/>
              <a:gd name="connsiteX55" fmla="*/ 5949134 w 7024255"/>
              <a:gd name="connsiteY55" fmla="*/ 2081324 h 6650182"/>
              <a:gd name="connsiteX56" fmla="*/ 5839043 w 7024255"/>
              <a:gd name="connsiteY56" fmla="*/ 2177375 h 6650182"/>
              <a:gd name="connsiteX57" fmla="*/ 5859927 w 7024255"/>
              <a:gd name="connsiteY57" fmla="*/ 2198287 h 6650182"/>
              <a:gd name="connsiteX58" fmla="*/ 5872919 w 7024255"/>
              <a:gd name="connsiteY58" fmla="*/ 2271233 h 6650182"/>
              <a:gd name="connsiteX59" fmla="*/ 5908105 w 7024255"/>
              <a:gd name="connsiteY59" fmla="*/ 2351905 h 6650182"/>
              <a:gd name="connsiteX60" fmla="*/ 6007765 w 7024255"/>
              <a:gd name="connsiteY60" fmla="*/ 2460606 h 6650182"/>
              <a:gd name="connsiteX61" fmla="*/ 6107425 w 7024255"/>
              <a:gd name="connsiteY61" fmla="*/ 2569307 h 6650182"/>
              <a:gd name="connsiteX62" fmla="*/ 6094222 w 7024255"/>
              <a:gd name="connsiteY62" fmla="*/ 2574808 h 6650182"/>
              <a:gd name="connsiteX63" fmla="*/ 6121179 w 7024255"/>
              <a:gd name="connsiteY63" fmla="*/ 2596437 h 6650182"/>
              <a:gd name="connsiteX64" fmla="*/ 6124927 w 7024255"/>
              <a:gd name="connsiteY64" fmla="*/ 2671428 h 6650182"/>
              <a:gd name="connsiteX65" fmla="*/ 6062860 w 7024255"/>
              <a:gd name="connsiteY65" fmla="*/ 2686451 h 6650182"/>
              <a:gd name="connsiteX66" fmla="*/ 5959289 w 7024255"/>
              <a:gd name="connsiteY66" fmla="*/ 2653403 h 6650182"/>
              <a:gd name="connsiteX67" fmla="*/ 5850426 w 7024255"/>
              <a:gd name="connsiteY67" fmla="*/ 2609922 h 6650182"/>
              <a:gd name="connsiteX68" fmla="*/ 5785433 w 7024255"/>
              <a:gd name="connsiteY68" fmla="*/ 2594386 h 6650182"/>
              <a:gd name="connsiteX69" fmla="*/ 5710930 w 7024255"/>
              <a:gd name="connsiteY69" fmla="*/ 2578118 h 6650182"/>
              <a:gd name="connsiteX70" fmla="*/ 5585465 w 7024255"/>
              <a:gd name="connsiteY70" fmla="*/ 2594272 h 6650182"/>
              <a:gd name="connsiteX71" fmla="*/ 5561415 w 7024255"/>
              <a:gd name="connsiteY71" fmla="*/ 2576125 h 6650182"/>
              <a:gd name="connsiteX72" fmla="*/ 5502805 w 7024255"/>
              <a:gd name="connsiteY72" fmla="*/ 2627261 h 6650182"/>
              <a:gd name="connsiteX73" fmla="*/ 5526857 w 7024255"/>
              <a:gd name="connsiteY73" fmla="*/ 2645408 h 6650182"/>
              <a:gd name="connsiteX74" fmla="*/ 5515911 w 7024255"/>
              <a:gd name="connsiteY74" fmla="*/ 2671700 h 6650182"/>
              <a:gd name="connsiteX75" fmla="*/ 5521702 w 7024255"/>
              <a:gd name="connsiteY75" fmla="*/ 2687955 h 6650182"/>
              <a:gd name="connsiteX76" fmla="*/ 5523669 w 7024255"/>
              <a:gd name="connsiteY76" fmla="*/ 2691433 h 6650182"/>
              <a:gd name="connsiteX77" fmla="*/ 5535503 w 7024255"/>
              <a:gd name="connsiteY77" fmla="*/ 2711961 h 6650182"/>
              <a:gd name="connsiteX78" fmla="*/ 5534549 w 7024255"/>
              <a:gd name="connsiteY78" fmla="*/ 2714972 h 6650182"/>
              <a:gd name="connsiteX79" fmla="*/ 5540040 w 7024255"/>
              <a:gd name="connsiteY79" fmla="*/ 2721833 h 6650182"/>
              <a:gd name="connsiteX80" fmla="*/ 5549576 w 7024255"/>
              <a:gd name="connsiteY80" fmla="*/ 2720000 h 6650182"/>
              <a:gd name="connsiteX81" fmla="*/ 5547197 w 7024255"/>
              <a:gd name="connsiteY81" fmla="*/ 2730774 h 6650182"/>
              <a:gd name="connsiteX82" fmla="*/ 5565364 w 7024255"/>
              <a:gd name="connsiteY82" fmla="*/ 2753471 h 6650182"/>
              <a:gd name="connsiteX83" fmla="*/ 5625761 w 7024255"/>
              <a:gd name="connsiteY83" fmla="*/ 2808950 h 6650182"/>
              <a:gd name="connsiteX84" fmla="*/ 5899034 w 7024255"/>
              <a:gd name="connsiteY84" fmla="*/ 3009989 h 6650182"/>
              <a:gd name="connsiteX85" fmla="*/ 5905109 w 7024255"/>
              <a:gd name="connsiteY85" fmla="*/ 3010709 h 6650182"/>
              <a:gd name="connsiteX86" fmla="*/ 5894802 w 7024255"/>
              <a:gd name="connsiteY86" fmla="*/ 3001643 h 6650182"/>
              <a:gd name="connsiteX87" fmla="*/ 5957962 w 7024255"/>
              <a:gd name="connsiteY87" fmla="*/ 3042857 h 6650182"/>
              <a:gd name="connsiteX88" fmla="*/ 6026415 w 7024255"/>
              <a:gd name="connsiteY88" fmla="*/ 3094506 h 6650182"/>
              <a:gd name="connsiteX89" fmla="*/ 6035924 w 7024255"/>
              <a:gd name="connsiteY89" fmla="*/ 3095238 h 6650182"/>
              <a:gd name="connsiteX90" fmla="*/ 6045961 w 7024255"/>
              <a:gd name="connsiteY90" fmla="*/ 3092503 h 6650182"/>
              <a:gd name="connsiteX91" fmla="*/ 6132913 w 7024255"/>
              <a:gd name="connsiteY91" fmla="*/ 3158111 h 6650182"/>
              <a:gd name="connsiteX92" fmla="*/ 6131848 w 7024255"/>
              <a:gd name="connsiteY92" fmla="*/ 3146998 h 6650182"/>
              <a:gd name="connsiteX93" fmla="*/ 6191310 w 7024255"/>
              <a:gd name="connsiteY93" fmla="*/ 3185422 h 6650182"/>
              <a:gd name="connsiteX94" fmla="*/ 6256061 w 7024255"/>
              <a:gd name="connsiteY94" fmla="*/ 3234278 h 6650182"/>
              <a:gd name="connsiteX95" fmla="*/ 6266357 w 7024255"/>
              <a:gd name="connsiteY95" fmla="*/ 3225295 h 6650182"/>
              <a:gd name="connsiteX96" fmla="*/ 6451360 w 7024255"/>
              <a:gd name="connsiteY96" fmla="*/ 3364886 h 6650182"/>
              <a:gd name="connsiteX97" fmla="*/ 6460363 w 7024255"/>
              <a:gd name="connsiteY97" fmla="*/ 3396163 h 6650182"/>
              <a:gd name="connsiteX98" fmla="*/ 6468572 w 7024255"/>
              <a:gd name="connsiteY98" fmla="*/ 3428131 h 6650182"/>
              <a:gd name="connsiteX99" fmla="*/ 6486269 w 7024255"/>
              <a:gd name="connsiteY99" fmla="*/ 3424731 h 6650182"/>
              <a:gd name="connsiteX100" fmla="*/ 6440605 w 7024255"/>
              <a:gd name="connsiteY100" fmla="*/ 3476613 h 6650182"/>
              <a:gd name="connsiteX101" fmla="*/ 6338102 w 7024255"/>
              <a:gd name="connsiteY101" fmla="*/ 3463703 h 6650182"/>
              <a:gd name="connsiteX102" fmla="*/ 5910206 w 7024255"/>
              <a:gd name="connsiteY102" fmla="*/ 3126665 h 6650182"/>
              <a:gd name="connsiteX103" fmla="*/ 5479686 w 7024255"/>
              <a:gd name="connsiteY103" fmla="*/ 2815995 h 6650182"/>
              <a:gd name="connsiteX104" fmla="*/ 5334899 w 7024255"/>
              <a:gd name="connsiteY104" fmla="*/ 2773757 h 6650182"/>
              <a:gd name="connsiteX105" fmla="*/ 5286567 w 7024255"/>
              <a:gd name="connsiteY105" fmla="*/ 2788835 h 6650182"/>
              <a:gd name="connsiteX106" fmla="*/ 5241944 w 7024255"/>
              <a:gd name="connsiteY106" fmla="*/ 2815729 h 6650182"/>
              <a:gd name="connsiteX107" fmla="*/ 5245400 w 7024255"/>
              <a:gd name="connsiteY107" fmla="*/ 2851842 h 6650182"/>
              <a:gd name="connsiteX108" fmla="*/ 5282940 w 7024255"/>
              <a:gd name="connsiteY108" fmla="*/ 2894342 h 6650182"/>
              <a:gd name="connsiteX109" fmla="*/ 5351398 w 7024255"/>
              <a:gd name="connsiteY109" fmla="*/ 2955016 h 6650182"/>
              <a:gd name="connsiteX110" fmla="*/ 5341100 w 7024255"/>
              <a:gd name="connsiteY110" fmla="*/ 2963999 h 6650182"/>
              <a:gd name="connsiteX111" fmla="*/ 5372552 w 7024255"/>
              <a:gd name="connsiteY111" fmla="*/ 2987731 h 6650182"/>
              <a:gd name="connsiteX112" fmla="*/ 5405851 w 7024255"/>
              <a:gd name="connsiteY112" fmla="*/ 3012856 h 6650182"/>
              <a:gd name="connsiteX113" fmla="*/ 5454998 w 7024255"/>
              <a:gd name="connsiteY113" fmla="*/ 3033187 h 6650182"/>
              <a:gd name="connsiteX114" fmla="*/ 5552259 w 7024255"/>
              <a:gd name="connsiteY114" fmla="*/ 3107862 h 6650182"/>
              <a:gd name="connsiteX115" fmla="*/ 5633649 w 7024255"/>
              <a:gd name="connsiteY115" fmla="*/ 3151233 h 6650182"/>
              <a:gd name="connsiteX116" fmla="*/ 5714259 w 7024255"/>
              <a:gd name="connsiteY116" fmla="*/ 3213344 h 6650182"/>
              <a:gd name="connsiteX117" fmla="*/ 5761301 w 7024255"/>
              <a:gd name="connsiteY117" fmla="*/ 3247551 h 6650182"/>
              <a:gd name="connsiteX118" fmla="*/ 5758145 w 7024255"/>
              <a:gd name="connsiteY118" fmla="*/ 3268366 h 6650182"/>
              <a:gd name="connsiteX119" fmla="*/ 5777969 w 7024255"/>
              <a:gd name="connsiteY119" fmla="*/ 3287189 h 6650182"/>
              <a:gd name="connsiteX120" fmla="*/ 5732824 w 7024255"/>
              <a:gd name="connsiteY120" fmla="*/ 3326578 h 6650182"/>
              <a:gd name="connsiteX121" fmla="*/ 5629785 w 7024255"/>
              <a:gd name="connsiteY121" fmla="*/ 3299087 h 6650182"/>
              <a:gd name="connsiteX122" fmla="*/ 5413330 w 7024255"/>
              <a:gd name="connsiteY122" fmla="*/ 3135764 h 6650182"/>
              <a:gd name="connsiteX123" fmla="*/ 5400907 w 7024255"/>
              <a:gd name="connsiteY123" fmla="*/ 3122523 h 6650182"/>
              <a:gd name="connsiteX124" fmla="*/ 5414376 w 7024255"/>
              <a:gd name="connsiteY124" fmla="*/ 3119801 h 6650182"/>
              <a:gd name="connsiteX125" fmla="*/ 5214573 w 7024255"/>
              <a:gd name="connsiteY125" fmla="*/ 2969042 h 6650182"/>
              <a:gd name="connsiteX126" fmla="*/ 5196877 w 7024255"/>
              <a:gd name="connsiteY126" fmla="*/ 2972442 h 6650182"/>
              <a:gd name="connsiteX127" fmla="*/ 5132124 w 7024255"/>
              <a:gd name="connsiteY127" fmla="*/ 2923584 h 6650182"/>
              <a:gd name="connsiteX128" fmla="*/ 5083244 w 7024255"/>
              <a:gd name="connsiteY128" fmla="*/ 2906030 h 6650182"/>
              <a:gd name="connsiteX129" fmla="*/ 5031981 w 7024255"/>
              <a:gd name="connsiteY129" fmla="*/ 2881525 h 6650182"/>
              <a:gd name="connsiteX130" fmla="*/ 4942696 w 7024255"/>
              <a:gd name="connsiteY130" fmla="*/ 2881164 h 6650182"/>
              <a:gd name="connsiteX131" fmla="*/ 4843693 w 7024255"/>
              <a:gd name="connsiteY131" fmla="*/ 2967542 h 6650182"/>
              <a:gd name="connsiteX132" fmla="*/ 4874080 w 7024255"/>
              <a:gd name="connsiteY132" fmla="*/ 2980161 h 6650182"/>
              <a:gd name="connsiteX133" fmla="*/ 4877617 w 7024255"/>
              <a:gd name="connsiteY133" fmla="*/ 3133598 h 6650182"/>
              <a:gd name="connsiteX134" fmla="*/ 4860192 w 7024255"/>
              <a:gd name="connsiteY134" fmla="*/ 3148802 h 6650182"/>
              <a:gd name="connsiteX135" fmla="*/ 4894574 w 7024255"/>
              <a:gd name="connsiteY135" fmla="*/ 3212114 h 6650182"/>
              <a:gd name="connsiteX136" fmla="*/ 4936091 w 7024255"/>
              <a:gd name="connsiteY136" fmla="*/ 3278232 h 6650182"/>
              <a:gd name="connsiteX137" fmla="*/ 4967057 w 7024255"/>
              <a:gd name="connsiteY137" fmla="*/ 3368606 h 6650182"/>
              <a:gd name="connsiteX138" fmla="*/ 4970805 w 7024255"/>
              <a:gd name="connsiteY138" fmla="*/ 3443597 h 6650182"/>
              <a:gd name="connsiteX139" fmla="*/ 4888436 w 7024255"/>
              <a:gd name="connsiteY139" fmla="*/ 3515464 h 6650182"/>
              <a:gd name="connsiteX140" fmla="*/ 4818957 w 7024255"/>
              <a:gd name="connsiteY140" fmla="*/ 3506852 h 6650182"/>
              <a:gd name="connsiteX141" fmla="*/ 4757675 w 7024255"/>
              <a:gd name="connsiteY141" fmla="*/ 3512158 h 6650182"/>
              <a:gd name="connsiteX142" fmla="*/ 4625042 w 7024255"/>
              <a:gd name="connsiteY142" fmla="*/ 3471358 h 6650182"/>
              <a:gd name="connsiteX143" fmla="*/ 4493199 w 7024255"/>
              <a:gd name="connsiteY143" fmla="*/ 3429866 h 6650182"/>
              <a:gd name="connsiteX144" fmla="*/ 4459390 w 7024255"/>
              <a:gd name="connsiteY144" fmla="*/ 3435282 h 6650182"/>
              <a:gd name="connsiteX145" fmla="*/ 4414209 w 7024255"/>
              <a:gd name="connsiteY145" fmla="*/ 3420521 h 6650182"/>
              <a:gd name="connsiteX146" fmla="*/ 4406289 w 7024255"/>
              <a:gd name="connsiteY146" fmla="*/ 3427431 h 6650182"/>
              <a:gd name="connsiteX147" fmla="*/ 4398368 w 7024255"/>
              <a:gd name="connsiteY147" fmla="*/ 3434342 h 6650182"/>
              <a:gd name="connsiteX148" fmla="*/ 4369567 w 7024255"/>
              <a:gd name="connsiteY148" fmla="*/ 3420342 h 6650182"/>
              <a:gd name="connsiteX149" fmla="*/ 4334719 w 7024255"/>
              <a:gd name="connsiteY149" fmla="*/ 3450746 h 6650182"/>
              <a:gd name="connsiteX150" fmla="*/ 4276611 w 7024255"/>
              <a:gd name="connsiteY150" fmla="*/ 3462313 h 6650182"/>
              <a:gd name="connsiteX151" fmla="*/ 4284276 w 7024255"/>
              <a:gd name="connsiteY151" fmla="*/ 3470674 h 6650182"/>
              <a:gd name="connsiteX152" fmla="*/ 4297493 w 7024255"/>
              <a:gd name="connsiteY152" fmla="*/ 3483223 h 6650182"/>
              <a:gd name="connsiteX153" fmla="*/ 4289343 w 7024255"/>
              <a:gd name="connsiteY153" fmla="*/ 3541505 h 6650182"/>
              <a:gd name="connsiteX154" fmla="*/ 4304972 w 7024255"/>
              <a:gd name="connsiteY154" fmla="*/ 3606131 h 6650182"/>
              <a:gd name="connsiteX155" fmla="*/ 4327438 w 7024255"/>
              <a:gd name="connsiteY155" fmla="*/ 3625659 h 6650182"/>
              <a:gd name="connsiteX156" fmla="*/ 4359427 w 7024255"/>
              <a:gd name="connsiteY156" fmla="*/ 3663972 h 6650182"/>
              <a:gd name="connsiteX157" fmla="*/ 4431655 w 7024255"/>
              <a:gd name="connsiteY157" fmla="*/ 3835736 h 6650182"/>
              <a:gd name="connsiteX158" fmla="*/ 4444908 w 7024255"/>
              <a:gd name="connsiteY158" fmla="*/ 3902435 h 6650182"/>
              <a:gd name="connsiteX159" fmla="*/ 4438071 w 7024255"/>
              <a:gd name="connsiteY159" fmla="*/ 3947532 h 6650182"/>
              <a:gd name="connsiteX160" fmla="*/ 4410640 w 7024255"/>
              <a:gd name="connsiteY160" fmla="*/ 4010595 h 6650182"/>
              <a:gd name="connsiteX161" fmla="*/ 4335109 w 7024255"/>
              <a:gd name="connsiteY161" fmla="*/ 4037364 h 6650182"/>
              <a:gd name="connsiteX162" fmla="*/ 4238696 w 7024255"/>
              <a:gd name="connsiteY162" fmla="*/ 4043222 h 6650182"/>
              <a:gd name="connsiteX163" fmla="*/ 4125358 w 7024255"/>
              <a:gd name="connsiteY163" fmla="*/ 4024715 h 6650182"/>
              <a:gd name="connsiteX164" fmla="*/ 4027862 w 7024255"/>
              <a:gd name="connsiteY164" fmla="*/ 3992387 h 6650182"/>
              <a:gd name="connsiteX165" fmla="*/ 3929575 w 7024255"/>
              <a:gd name="connsiteY165" fmla="*/ 3960750 h 6650182"/>
              <a:gd name="connsiteX166" fmla="*/ 3908982 w 7024255"/>
              <a:gd name="connsiteY166" fmla="*/ 3978716 h 6650182"/>
              <a:gd name="connsiteX167" fmla="*/ 3819696 w 7024255"/>
              <a:gd name="connsiteY167" fmla="*/ 3978354 h 6650182"/>
              <a:gd name="connsiteX168" fmla="*/ 3795645 w 7024255"/>
              <a:gd name="connsiteY168" fmla="*/ 3960208 h 6650182"/>
              <a:gd name="connsiteX169" fmla="*/ 3726740 w 7024255"/>
              <a:gd name="connsiteY169" fmla="*/ 4020326 h 6650182"/>
              <a:gd name="connsiteX170" fmla="*/ 3731764 w 7024255"/>
              <a:gd name="connsiteY170" fmla="*/ 4027984 h 6650182"/>
              <a:gd name="connsiteX171" fmla="*/ 3741542 w 7024255"/>
              <a:gd name="connsiteY171" fmla="*/ 4031495 h 6650182"/>
              <a:gd name="connsiteX172" fmla="*/ 3738390 w 7024255"/>
              <a:gd name="connsiteY172" fmla="*/ 4061334 h 6650182"/>
              <a:gd name="connsiteX173" fmla="*/ 3733656 w 7024255"/>
              <a:gd name="connsiteY173" fmla="*/ 4092554 h 6650182"/>
              <a:gd name="connsiteX174" fmla="*/ 3774398 w 7024255"/>
              <a:gd name="connsiteY174" fmla="*/ 4186438 h 6650182"/>
              <a:gd name="connsiteX175" fmla="*/ 3826770 w 7024255"/>
              <a:gd name="connsiteY175" fmla="*/ 4285230 h 6650182"/>
              <a:gd name="connsiteX176" fmla="*/ 3816998 w 7024255"/>
              <a:gd name="connsiteY176" fmla="*/ 4290743 h 6650182"/>
              <a:gd name="connsiteX177" fmla="*/ 3809078 w 7024255"/>
              <a:gd name="connsiteY177" fmla="*/ 4297653 h 6650182"/>
              <a:gd name="connsiteX178" fmla="*/ 3830226 w 7024255"/>
              <a:gd name="connsiteY178" fmla="*/ 4321343 h 6650182"/>
              <a:gd name="connsiteX179" fmla="*/ 3808049 w 7024255"/>
              <a:gd name="connsiteY179" fmla="*/ 4340692 h 6650182"/>
              <a:gd name="connsiteX180" fmla="*/ 3820220 w 7024255"/>
              <a:gd name="connsiteY180" fmla="*/ 4369204 h 6650182"/>
              <a:gd name="connsiteX181" fmla="*/ 3803587 w 7024255"/>
              <a:gd name="connsiteY181" fmla="*/ 4383716 h 6650182"/>
              <a:gd name="connsiteX182" fmla="*/ 3789333 w 7024255"/>
              <a:gd name="connsiteY182" fmla="*/ 4396154 h 6650182"/>
              <a:gd name="connsiteX183" fmla="*/ 3772689 w 7024255"/>
              <a:gd name="connsiteY183" fmla="*/ 4392616 h 6650182"/>
              <a:gd name="connsiteX184" fmla="*/ 3758155 w 7024255"/>
              <a:gd name="connsiteY184" fmla="*/ 4384226 h 6650182"/>
              <a:gd name="connsiteX185" fmla="*/ 3744423 w 7024255"/>
              <a:gd name="connsiteY185" fmla="*/ 4393195 h 6650182"/>
              <a:gd name="connsiteX186" fmla="*/ 3737561 w 7024255"/>
              <a:gd name="connsiteY186" fmla="*/ 4402194 h 6650182"/>
              <a:gd name="connsiteX187" fmla="*/ 3723819 w 7024255"/>
              <a:gd name="connsiteY187" fmla="*/ 4393112 h 6650182"/>
              <a:gd name="connsiteX188" fmla="*/ 3710343 w 7024255"/>
              <a:gd name="connsiteY188" fmla="*/ 4386810 h 6650182"/>
              <a:gd name="connsiteX189" fmla="*/ 3687890 w 7024255"/>
              <a:gd name="connsiteY189" fmla="*/ 4385331 h 6650182"/>
              <a:gd name="connsiteX190" fmla="*/ 3679436 w 7024255"/>
              <a:gd name="connsiteY190" fmla="*/ 4386685 h 6650182"/>
              <a:gd name="connsiteX191" fmla="*/ 3614975 w 7024255"/>
              <a:gd name="connsiteY191" fmla="*/ 4376705 h 6650182"/>
              <a:gd name="connsiteX192" fmla="*/ 3596215 w 7024255"/>
              <a:gd name="connsiteY192" fmla="*/ 4368993 h 6650182"/>
              <a:gd name="connsiteX193" fmla="*/ 3576396 w 7024255"/>
              <a:gd name="connsiteY193" fmla="*/ 4359194 h 6650182"/>
              <a:gd name="connsiteX194" fmla="*/ 3542315 w 7024255"/>
              <a:gd name="connsiteY194" fmla="*/ 4352807 h 6650182"/>
              <a:gd name="connsiteX195" fmla="*/ 3504263 w 7024255"/>
              <a:gd name="connsiteY195" fmla="*/ 4331828 h 6650182"/>
              <a:gd name="connsiteX196" fmla="*/ 3485515 w 7024255"/>
              <a:gd name="connsiteY196" fmla="*/ 4342165 h 6650182"/>
              <a:gd name="connsiteX197" fmla="*/ 3428442 w 7024255"/>
              <a:gd name="connsiteY197" fmla="*/ 4319719 h 6650182"/>
              <a:gd name="connsiteX198" fmla="*/ 3332029 w 7024255"/>
              <a:gd name="connsiteY198" fmla="*/ 4325578 h 6650182"/>
              <a:gd name="connsiteX199" fmla="*/ 3249659 w 7024255"/>
              <a:gd name="connsiteY199" fmla="*/ 4397444 h 6650182"/>
              <a:gd name="connsiteX200" fmla="*/ 3260239 w 7024255"/>
              <a:gd name="connsiteY200" fmla="*/ 4418313 h 6650182"/>
              <a:gd name="connsiteX201" fmla="*/ 3253116 w 7024255"/>
              <a:gd name="connsiteY201" fmla="*/ 4433556 h 6650182"/>
              <a:gd name="connsiteX202" fmla="*/ 3312093 w 7024255"/>
              <a:gd name="connsiteY202" fmla="*/ 4538622 h 6650182"/>
              <a:gd name="connsiteX203" fmla="*/ 3370278 w 7024255"/>
              <a:gd name="connsiteY203" fmla="*/ 4644380 h 6650182"/>
              <a:gd name="connsiteX204" fmla="*/ 3453554 w 7024255"/>
              <a:gd name="connsiteY204" fmla="*/ 4743296 h 6650182"/>
              <a:gd name="connsiteX205" fmla="*/ 3511201 w 7024255"/>
              <a:gd name="connsiteY205" fmla="*/ 4834472 h 6650182"/>
              <a:gd name="connsiteX206" fmla="*/ 3514158 w 7024255"/>
              <a:gd name="connsiteY206" fmla="*/ 4910154 h 6650182"/>
              <a:gd name="connsiteX207" fmla="*/ 3483812 w 7024255"/>
              <a:gd name="connsiteY207" fmla="*/ 4960710 h 6650182"/>
              <a:gd name="connsiteX208" fmla="*/ 3445542 w 7024255"/>
              <a:gd name="connsiteY208" fmla="*/ 5009150 h 6650182"/>
              <a:gd name="connsiteX209" fmla="*/ 3373179 w 7024255"/>
              <a:gd name="connsiteY209" fmla="*/ 5033156 h 6650182"/>
              <a:gd name="connsiteX210" fmla="*/ 3292339 w 7024255"/>
              <a:gd name="connsiteY210" fmla="*/ 5022415 h 6650182"/>
              <a:gd name="connsiteX211" fmla="*/ 3191149 w 7024255"/>
              <a:gd name="connsiteY211" fmla="*/ 4996321 h 6650182"/>
              <a:gd name="connsiteX212" fmla="*/ 3170556 w 7024255"/>
              <a:gd name="connsiteY212" fmla="*/ 5014287 h 6650182"/>
              <a:gd name="connsiteX213" fmla="*/ 3119560 w 7024255"/>
              <a:gd name="connsiteY213" fmla="*/ 4992561 h 6650182"/>
              <a:gd name="connsiteX214" fmla="*/ 3067517 w 7024255"/>
              <a:gd name="connsiteY214" fmla="*/ 4986797 h 6650182"/>
              <a:gd name="connsiteX215" fmla="*/ 3036072 w 7024255"/>
              <a:gd name="connsiteY215" fmla="*/ 4972089 h 6650182"/>
              <a:gd name="connsiteX216" fmla="*/ 3009120 w 7024255"/>
              <a:gd name="connsiteY216" fmla="*/ 4959485 h 6650182"/>
              <a:gd name="connsiteX217" fmla="*/ 3004367 w 7024255"/>
              <a:gd name="connsiteY217" fmla="*/ 4963632 h 6650182"/>
              <a:gd name="connsiteX218" fmla="*/ 2998823 w 7024255"/>
              <a:gd name="connsiteY218" fmla="*/ 4968469 h 6650182"/>
              <a:gd name="connsiteX219" fmla="*/ 2985873 w 7024255"/>
              <a:gd name="connsiteY219" fmla="*/ 4958697 h 6650182"/>
              <a:gd name="connsiteX220" fmla="*/ 2974773 w 7024255"/>
              <a:gd name="connsiteY220" fmla="*/ 4950322 h 6650182"/>
              <a:gd name="connsiteX221" fmla="*/ 2960777 w 7024255"/>
              <a:gd name="connsiteY221" fmla="*/ 4956512 h 6650182"/>
              <a:gd name="connsiteX222" fmla="*/ 2940426 w 7024255"/>
              <a:gd name="connsiteY222" fmla="*/ 4941159 h 6650182"/>
              <a:gd name="connsiteX223" fmla="*/ 2909527 w 7024255"/>
              <a:gd name="connsiteY223" fmla="*/ 4950058 h 6650182"/>
              <a:gd name="connsiteX224" fmla="*/ 2861437 w 7024255"/>
              <a:gd name="connsiteY224" fmla="*/ 4931813 h 6650182"/>
              <a:gd name="connsiteX225" fmla="*/ 2821818 w 7024255"/>
              <a:gd name="connsiteY225" fmla="*/ 4939289 h 6650182"/>
              <a:gd name="connsiteX226" fmla="*/ 2786951 w 7024255"/>
              <a:gd name="connsiteY226" fmla="*/ 4942621 h 6650182"/>
              <a:gd name="connsiteX227" fmla="*/ 2758422 w 7024255"/>
              <a:gd name="connsiteY227" fmla="*/ 4940422 h 6650182"/>
              <a:gd name="connsiteX228" fmla="*/ 2738095 w 7024255"/>
              <a:gd name="connsiteY228" fmla="*/ 4961167 h 6650182"/>
              <a:gd name="connsiteX229" fmla="*/ 2706916 w 7024255"/>
              <a:gd name="connsiteY229" fmla="*/ 4949239 h 6650182"/>
              <a:gd name="connsiteX230" fmla="*/ 2596826 w 7024255"/>
              <a:gd name="connsiteY230" fmla="*/ 5045291 h 6650182"/>
              <a:gd name="connsiteX231" fmla="*/ 2603174 w 7024255"/>
              <a:gd name="connsiteY231" fmla="*/ 5057812 h 6650182"/>
              <a:gd name="connsiteX232" fmla="*/ 2614541 w 7024255"/>
              <a:gd name="connsiteY232" fmla="*/ 5068966 h 6650182"/>
              <a:gd name="connsiteX233" fmla="*/ 2803914 w 7024255"/>
              <a:gd name="connsiteY233" fmla="*/ 5424479 h 6650182"/>
              <a:gd name="connsiteX234" fmla="*/ 2786217 w 7024255"/>
              <a:gd name="connsiteY234" fmla="*/ 5427879 h 6650182"/>
              <a:gd name="connsiteX235" fmla="*/ 2908321 w 7024255"/>
              <a:gd name="connsiteY235" fmla="*/ 5520009 h 6650182"/>
              <a:gd name="connsiteX236" fmla="*/ 3050773 w 7024255"/>
              <a:gd name="connsiteY236" fmla="*/ 5627495 h 6650182"/>
              <a:gd name="connsiteX237" fmla="*/ 3055276 w 7024255"/>
              <a:gd name="connsiteY237" fmla="*/ 5647646 h 6650182"/>
              <a:gd name="connsiteX238" fmla="*/ 3160728 w 7024255"/>
              <a:gd name="connsiteY238" fmla="*/ 5727213 h 6650182"/>
              <a:gd name="connsiteX239" fmla="*/ 3212288 w 7024255"/>
              <a:gd name="connsiteY239" fmla="*/ 5799621 h 6650182"/>
              <a:gd name="connsiteX240" fmla="*/ 3212578 w 7024255"/>
              <a:gd name="connsiteY240" fmla="*/ 5838497 h 6650182"/>
              <a:gd name="connsiteX241" fmla="*/ 3088444 w 7024255"/>
              <a:gd name="connsiteY241" fmla="*/ 5868542 h 6650182"/>
              <a:gd name="connsiteX242" fmla="*/ 2923839 w 7024255"/>
              <a:gd name="connsiteY242" fmla="*/ 5816505 h 6650182"/>
              <a:gd name="connsiteX243" fmla="*/ 2970156 w 7024255"/>
              <a:gd name="connsiteY243" fmla="*/ 5950677 h 6650182"/>
              <a:gd name="connsiteX244" fmla="*/ 3088823 w 7024255"/>
              <a:gd name="connsiteY244" fmla="*/ 6042793 h 6650182"/>
              <a:gd name="connsiteX245" fmla="*/ 3215418 w 7024255"/>
              <a:gd name="connsiteY245" fmla="*/ 6137025 h 6650182"/>
              <a:gd name="connsiteX246" fmla="*/ 3228362 w 7024255"/>
              <a:gd name="connsiteY246" fmla="*/ 6137772 h 6650182"/>
              <a:gd name="connsiteX247" fmla="*/ 3240515 w 7024255"/>
              <a:gd name="connsiteY247" fmla="*/ 6139209 h 6650182"/>
              <a:gd name="connsiteX248" fmla="*/ 3399080 w 7024255"/>
              <a:gd name="connsiteY248" fmla="*/ 6244678 h 6650182"/>
              <a:gd name="connsiteX249" fmla="*/ 3542314 w 7024255"/>
              <a:gd name="connsiteY249" fmla="*/ 6333422 h 6650182"/>
              <a:gd name="connsiteX250" fmla="*/ 3552609 w 7024255"/>
              <a:gd name="connsiteY250" fmla="*/ 6324440 h 6650182"/>
              <a:gd name="connsiteX251" fmla="*/ 3830918 w 7024255"/>
              <a:gd name="connsiteY251" fmla="*/ 6551187 h 6650182"/>
              <a:gd name="connsiteX252" fmla="*/ 3825649 w 7024255"/>
              <a:gd name="connsiteY252" fmla="*/ 6572340 h 6650182"/>
              <a:gd name="connsiteX253" fmla="*/ 3825414 w 7024255"/>
              <a:gd name="connsiteY253" fmla="*/ 6572569 h 6650182"/>
              <a:gd name="connsiteX254" fmla="*/ 3830470 w 7024255"/>
              <a:gd name="connsiteY254" fmla="*/ 6571143 h 6650182"/>
              <a:gd name="connsiteX255" fmla="*/ 3835955 w 7024255"/>
              <a:gd name="connsiteY255" fmla="*/ 6576893 h 6650182"/>
              <a:gd name="connsiteX256" fmla="*/ 3820121 w 7024255"/>
              <a:gd name="connsiteY256" fmla="*/ 6599738 h 6650182"/>
              <a:gd name="connsiteX257" fmla="*/ 3830162 w 7024255"/>
              <a:gd name="connsiteY257" fmla="*/ 6606026 h 6650182"/>
              <a:gd name="connsiteX258" fmla="*/ 3844171 w 7024255"/>
              <a:gd name="connsiteY258" fmla="*/ 6617885 h 6650182"/>
              <a:gd name="connsiteX259" fmla="*/ 3825688 w 7024255"/>
              <a:gd name="connsiteY259" fmla="*/ 6631001 h 6650182"/>
              <a:gd name="connsiteX260" fmla="*/ 3816578 w 7024255"/>
              <a:gd name="connsiteY260" fmla="*/ 6636692 h 6650182"/>
              <a:gd name="connsiteX261" fmla="*/ 3817006 w 7024255"/>
              <a:gd name="connsiteY261" fmla="*/ 6639714 h 6650182"/>
              <a:gd name="connsiteX262" fmla="*/ 3813344 w 7024255"/>
              <a:gd name="connsiteY262" fmla="*/ 6636505 h 6650182"/>
              <a:gd name="connsiteX263" fmla="*/ 3793191 w 7024255"/>
              <a:gd name="connsiteY263" fmla="*/ 6623233 h 6650182"/>
              <a:gd name="connsiteX264" fmla="*/ 3762303 w 7024255"/>
              <a:gd name="connsiteY264" fmla="*/ 6650182 h 6650182"/>
              <a:gd name="connsiteX265" fmla="*/ 3659263 w 7024255"/>
              <a:gd name="connsiteY265" fmla="*/ 6622691 h 6650182"/>
              <a:gd name="connsiteX266" fmla="*/ 3247757 w 7024255"/>
              <a:gd name="connsiteY266" fmla="*/ 6304463 h 6650182"/>
              <a:gd name="connsiteX267" fmla="*/ 2835192 w 7024255"/>
              <a:gd name="connsiteY267" fmla="*/ 5984147 h 6650182"/>
              <a:gd name="connsiteX268" fmla="*/ 2841548 w 7024255"/>
              <a:gd name="connsiteY268" fmla="*/ 6005694 h 6650182"/>
              <a:gd name="connsiteX269" fmla="*/ 2805337 w 7024255"/>
              <a:gd name="connsiteY269" fmla="*/ 5977085 h 6650182"/>
              <a:gd name="connsiteX270" fmla="*/ 2752746 w 7024255"/>
              <a:gd name="connsiteY270" fmla="*/ 5938690 h 6650182"/>
              <a:gd name="connsiteX271" fmla="*/ 2694348 w 7024255"/>
              <a:gd name="connsiteY271" fmla="*/ 5911379 h 6650182"/>
              <a:gd name="connsiteX272" fmla="*/ 2631205 w 7024255"/>
              <a:gd name="connsiteY272" fmla="*/ 5897239 h 6650182"/>
              <a:gd name="connsiteX273" fmla="*/ 2606102 w 7024255"/>
              <a:gd name="connsiteY273" fmla="*/ 5886031 h 6650182"/>
              <a:gd name="connsiteX274" fmla="*/ 2601346 w 7024255"/>
              <a:gd name="connsiteY274" fmla="*/ 5883409 h 6650182"/>
              <a:gd name="connsiteX275" fmla="*/ 2601429 w 7024255"/>
              <a:gd name="connsiteY275" fmla="*/ 5883396 h 6650182"/>
              <a:gd name="connsiteX276" fmla="*/ 2587410 w 7024255"/>
              <a:gd name="connsiteY276" fmla="*/ 5881269 h 6650182"/>
              <a:gd name="connsiteX277" fmla="*/ 2560928 w 7024255"/>
              <a:gd name="connsiteY277" fmla="*/ 5880295 h 6650182"/>
              <a:gd name="connsiteX278" fmla="*/ 2504919 w 7024255"/>
              <a:gd name="connsiteY278" fmla="*/ 5868961 h 6650182"/>
              <a:gd name="connsiteX279" fmla="*/ 2478287 w 7024255"/>
              <a:gd name="connsiteY279" fmla="*/ 5940358 h 6650182"/>
              <a:gd name="connsiteX280" fmla="*/ 2489145 w 7024255"/>
              <a:gd name="connsiteY280" fmla="*/ 5982055 h 6650182"/>
              <a:gd name="connsiteX281" fmla="*/ 2499334 w 7024255"/>
              <a:gd name="connsiteY281" fmla="*/ 6010038 h 6650182"/>
              <a:gd name="connsiteX282" fmla="*/ 2500750 w 7024255"/>
              <a:gd name="connsiteY282" fmla="*/ 6014381 h 6650182"/>
              <a:gd name="connsiteX283" fmla="*/ 1563174 w 7024255"/>
              <a:gd name="connsiteY283" fmla="*/ 5306944 h 6650182"/>
              <a:gd name="connsiteX284" fmla="*/ 1564057 w 7024255"/>
              <a:gd name="connsiteY284" fmla="*/ 5309650 h 6650182"/>
              <a:gd name="connsiteX285" fmla="*/ 509593 w 7024255"/>
              <a:gd name="connsiteY285" fmla="*/ 4514017 h 6650182"/>
              <a:gd name="connsiteX286" fmla="*/ 32036 w 7024255"/>
              <a:gd name="connsiteY286" fmla="*/ 4153683 h 6650182"/>
              <a:gd name="connsiteX287" fmla="*/ 0 w 7024255"/>
              <a:gd name="connsiteY287" fmla="*/ 4129512 h 66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7024255" h="6650182">
                <a:moveTo>
                  <a:pt x="3817006" y="6639714"/>
                </a:moveTo>
                <a:lnTo>
                  <a:pt x="3817324" y="6639992"/>
                </a:lnTo>
                <a:cubicBezTo>
                  <a:pt x="3817973" y="6640805"/>
                  <a:pt x="3817947" y="6641267"/>
                  <a:pt x="3817242" y="6641380"/>
                </a:cubicBezTo>
                <a:close/>
                <a:moveTo>
                  <a:pt x="3531952" y="6459936"/>
                </a:moveTo>
                <a:lnTo>
                  <a:pt x="3529455" y="6463536"/>
                </a:lnTo>
                <a:cubicBezTo>
                  <a:pt x="3527607" y="6465149"/>
                  <a:pt x="3524791" y="6467105"/>
                  <a:pt x="3521007" y="6469404"/>
                </a:cubicBezTo>
                <a:cubicBezTo>
                  <a:pt x="3515548" y="6472160"/>
                  <a:pt x="3515903" y="6475862"/>
                  <a:pt x="3522070" y="6480516"/>
                </a:cubicBezTo>
                <a:cubicBezTo>
                  <a:pt x="3512394" y="6492973"/>
                  <a:pt x="3532920" y="6510179"/>
                  <a:pt x="3583654" y="6532137"/>
                </a:cubicBezTo>
                <a:cubicBezTo>
                  <a:pt x="3589462" y="6527069"/>
                  <a:pt x="3601614" y="6528508"/>
                  <a:pt x="3620110" y="6536450"/>
                </a:cubicBezTo>
                <a:cubicBezTo>
                  <a:pt x="3639662" y="6543470"/>
                  <a:pt x="3652520" y="6546300"/>
                  <a:pt x="3658682" y="6544937"/>
                </a:cubicBezTo>
                <a:cubicBezTo>
                  <a:pt x="3656571" y="6546780"/>
                  <a:pt x="3641858" y="6533530"/>
                  <a:pt x="3614542" y="6505187"/>
                </a:cubicBezTo>
                <a:cubicBezTo>
                  <a:pt x="3612083" y="6515360"/>
                  <a:pt x="3600987" y="6513000"/>
                  <a:pt x="3581253" y="6498111"/>
                </a:cubicBezTo>
                <a:cubicBezTo>
                  <a:pt x="3554428" y="6477871"/>
                  <a:pt x="3538503" y="6465613"/>
                  <a:pt x="3533482" y="6461341"/>
                </a:cubicBezTo>
                <a:close/>
                <a:moveTo>
                  <a:pt x="6196678" y="3313179"/>
                </a:moveTo>
                <a:cubicBezTo>
                  <a:pt x="6202315" y="3318292"/>
                  <a:pt x="6200203" y="3320136"/>
                  <a:pt x="6190341" y="3318708"/>
                </a:cubicBezTo>
                <a:lnTo>
                  <a:pt x="6286544" y="3391296"/>
                </a:lnTo>
                <a:cubicBezTo>
                  <a:pt x="6290057" y="3380203"/>
                  <a:pt x="6301506" y="3383257"/>
                  <a:pt x="6320890" y="3400460"/>
                </a:cubicBezTo>
                <a:lnTo>
                  <a:pt x="6341483" y="3382493"/>
                </a:lnTo>
                <a:lnTo>
                  <a:pt x="6293382" y="3346199"/>
                </a:lnTo>
                <a:cubicBezTo>
                  <a:pt x="6284755" y="3351719"/>
                  <a:pt x="6270578" y="3350040"/>
                  <a:pt x="6250849" y="3341168"/>
                </a:cubicBezTo>
                <a:close/>
                <a:moveTo>
                  <a:pt x="5516371" y="3163256"/>
                </a:moveTo>
                <a:lnTo>
                  <a:pt x="5506074" y="3172238"/>
                </a:lnTo>
                <a:lnTo>
                  <a:pt x="5626325" y="3262973"/>
                </a:lnTo>
                <a:cubicBezTo>
                  <a:pt x="5627206" y="3260200"/>
                  <a:pt x="5630109" y="3257667"/>
                  <a:pt x="5635038" y="3255372"/>
                </a:cubicBezTo>
                <a:cubicBezTo>
                  <a:pt x="5639263" y="3251686"/>
                  <a:pt x="5642167" y="3249152"/>
                  <a:pt x="5643751" y="3247771"/>
                </a:cubicBezTo>
                <a:cubicBezTo>
                  <a:pt x="5648854" y="3241311"/>
                  <a:pt x="5646736" y="3234130"/>
                  <a:pt x="5637397" y="3226224"/>
                </a:cubicBezTo>
                <a:cubicBezTo>
                  <a:pt x="5623659" y="3226169"/>
                  <a:pt x="5603228" y="3218912"/>
                  <a:pt x="5576097" y="3204455"/>
                </a:cubicBezTo>
                <a:cubicBezTo>
                  <a:pt x="5549674" y="3191390"/>
                  <a:pt x="5529765" y="3177657"/>
                  <a:pt x="5516371" y="3163256"/>
                </a:cubicBezTo>
                <a:close/>
                <a:moveTo>
                  <a:pt x="0" y="0"/>
                </a:moveTo>
                <a:lnTo>
                  <a:pt x="3868349" y="0"/>
                </a:lnTo>
                <a:lnTo>
                  <a:pt x="5351068" y="1118767"/>
                </a:lnTo>
                <a:lnTo>
                  <a:pt x="5368965" y="1138124"/>
                </a:lnTo>
                <a:lnTo>
                  <a:pt x="5383779" y="1152121"/>
                </a:lnTo>
                <a:lnTo>
                  <a:pt x="5771743" y="1444855"/>
                </a:lnTo>
                <a:lnTo>
                  <a:pt x="6946842" y="2331511"/>
                </a:lnTo>
                <a:lnTo>
                  <a:pt x="6957470" y="2345386"/>
                </a:lnTo>
                <a:cubicBezTo>
                  <a:pt x="6971041" y="2361638"/>
                  <a:pt x="6982981" y="2374299"/>
                  <a:pt x="6993288" y="2383366"/>
                </a:cubicBezTo>
                <a:cubicBezTo>
                  <a:pt x="6981487" y="2379615"/>
                  <a:pt x="6976732" y="2380753"/>
                  <a:pt x="6979026" y="2386781"/>
                </a:cubicBezTo>
                <a:cubicBezTo>
                  <a:pt x="6983080" y="2393274"/>
                  <a:pt x="6992420" y="2401180"/>
                  <a:pt x="7007042" y="2410495"/>
                </a:cubicBezTo>
                <a:cubicBezTo>
                  <a:pt x="7002125" y="2430841"/>
                  <a:pt x="7007863" y="2451921"/>
                  <a:pt x="7024255" y="2473740"/>
                </a:cubicBezTo>
                <a:cubicBezTo>
                  <a:pt x="7007722" y="2504218"/>
                  <a:pt x="6973916" y="2515652"/>
                  <a:pt x="6922840" y="2508041"/>
                </a:cubicBezTo>
                <a:cubicBezTo>
                  <a:pt x="6911217" y="2506142"/>
                  <a:pt x="6889024" y="2501424"/>
                  <a:pt x="6856263" y="2493887"/>
                </a:cubicBezTo>
                <a:cubicBezTo>
                  <a:pt x="6827554" y="2486828"/>
                  <a:pt x="6805713" y="2482807"/>
                  <a:pt x="6790745" y="2481820"/>
                </a:cubicBezTo>
                <a:lnTo>
                  <a:pt x="6750043" y="2451111"/>
                </a:lnTo>
                <a:cubicBezTo>
                  <a:pt x="6732079" y="2448724"/>
                  <a:pt x="6699577" y="2434940"/>
                  <a:pt x="6652541" y="2409757"/>
                </a:cubicBezTo>
                <a:cubicBezTo>
                  <a:pt x="6606738" y="2385506"/>
                  <a:pt x="6574944" y="2373112"/>
                  <a:pt x="6557156" y="2372579"/>
                </a:cubicBezTo>
                <a:lnTo>
                  <a:pt x="6485004" y="2318137"/>
                </a:lnTo>
                <a:cubicBezTo>
                  <a:pt x="6485186" y="2326005"/>
                  <a:pt x="6470917" y="2320394"/>
                  <a:pt x="6442199" y="2301302"/>
                </a:cubicBezTo>
                <a:cubicBezTo>
                  <a:pt x="6409781" y="2279419"/>
                  <a:pt x="6390052" y="2270545"/>
                  <a:pt x="6383011" y="2274683"/>
                </a:cubicBezTo>
                <a:lnTo>
                  <a:pt x="6303458" y="2214658"/>
                </a:lnTo>
                <a:cubicBezTo>
                  <a:pt x="6299759" y="2211867"/>
                  <a:pt x="6293860" y="2213001"/>
                  <a:pt x="6285763" y="2218057"/>
                </a:cubicBezTo>
                <a:lnTo>
                  <a:pt x="6221012" y="2169201"/>
                </a:lnTo>
                <a:cubicBezTo>
                  <a:pt x="6185255" y="2160263"/>
                  <a:pt x="6146324" y="2142056"/>
                  <a:pt x="6104218" y="2114578"/>
                </a:cubicBezTo>
                <a:cubicBezTo>
                  <a:pt x="6096822" y="2115012"/>
                  <a:pt x="6073043" y="2108669"/>
                  <a:pt x="6032881" y="2095546"/>
                </a:cubicBezTo>
                <a:cubicBezTo>
                  <a:pt x="6003467" y="2087098"/>
                  <a:pt x="5983567" y="2088406"/>
                  <a:pt x="5973186" y="2099472"/>
                </a:cubicBezTo>
                <a:lnTo>
                  <a:pt x="5949134" y="2081324"/>
                </a:lnTo>
                <a:lnTo>
                  <a:pt x="5839043" y="2177375"/>
                </a:lnTo>
                <a:cubicBezTo>
                  <a:pt x="5837987" y="2178297"/>
                  <a:pt x="5844948" y="2185267"/>
                  <a:pt x="5859927" y="2198287"/>
                </a:cubicBezTo>
                <a:cubicBezTo>
                  <a:pt x="5846904" y="2211655"/>
                  <a:pt x="5851235" y="2235971"/>
                  <a:pt x="5872919" y="2271233"/>
                </a:cubicBezTo>
                <a:cubicBezTo>
                  <a:pt x="5897425" y="2312059"/>
                  <a:pt x="5909154" y="2338950"/>
                  <a:pt x="5908105" y="2351905"/>
                </a:cubicBezTo>
                <a:cubicBezTo>
                  <a:pt x="5939822" y="2378415"/>
                  <a:pt x="5973042" y="2414648"/>
                  <a:pt x="6007765" y="2460606"/>
                </a:cubicBezTo>
                <a:cubicBezTo>
                  <a:pt x="6042489" y="2506566"/>
                  <a:pt x="6075709" y="2542798"/>
                  <a:pt x="6107425" y="2569307"/>
                </a:cubicBezTo>
                <a:cubicBezTo>
                  <a:pt x="6097213" y="2570192"/>
                  <a:pt x="6092811" y="2572026"/>
                  <a:pt x="6094222" y="2574808"/>
                </a:cubicBezTo>
                <a:cubicBezTo>
                  <a:pt x="6095632" y="2577591"/>
                  <a:pt x="6104619" y="2584800"/>
                  <a:pt x="6121179" y="2596437"/>
                </a:cubicBezTo>
                <a:cubicBezTo>
                  <a:pt x="6105871" y="2615814"/>
                  <a:pt x="6107122" y="2640810"/>
                  <a:pt x="6124927" y="2671428"/>
                </a:cubicBezTo>
                <a:cubicBezTo>
                  <a:pt x="6094278" y="2662048"/>
                  <a:pt x="6073590" y="2667055"/>
                  <a:pt x="6062860" y="2686451"/>
                </a:cubicBezTo>
                <a:cubicBezTo>
                  <a:pt x="6038725" y="2673395"/>
                  <a:pt x="6004201" y="2662379"/>
                  <a:pt x="5959289" y="2653403"/>
                </a:cubicBezTo>
                <a:cubicBezTo>
                  <a:pt x="5917899" y="2645367"/>
                  <a:pt x="5881611" y="2630874"/>
                  <a:pt x="5850426" y="2609922"/>
                </a:cubicBezTo>
                <a:cubicBezTo>
                  <a:pt x="5838802" y="2608023"/>
                  <a:pt x="5817138" y="2602845"/>
                  <a:pt x="5785433" y="2594386"/>
                </a:cubicBezTo>
                <a:cubicBezTo>
                  <a:pt x="5753201" y="2586387"/>
                  <a:pt x="5728366" y="2580964"/>
                  <a:pt x="5710930" y="2578118"/>
                </a:cubicBezTo>
                <a:cubicBezTo>
                  <a:pt x="5650341" y="2566766"/>
                  <a:pt x="5608521" y="2572150"/>
                  <a:pt x="5585465" y="2594272"/>
                </a:cubicBezTo>
                <a:lnTo>
                  <a:pt x="5561415" y="2576125"/>
                </a:lnTo>
                <a:lnTo>
                  <a:pt x="5502805" y="2627261"/>
                </a:lnTo>
                <a:cubicBezTo>
                  <a:pt x="5503157" y="2624948"/>
                  <a:pt x="5511173" y="2630997"/>
                  <a:pt x="5526857" y="2645408"/>
                </a:cubicBezTo>
                <a:cubicBezTo>
                  <a:pt x="5519245" y="2652550"/>
                  <a:pt x="5515597" y="2661315"/>
                  <a:pt x="5515911" y="2671700"/>
                </a:cubicBezTo>
                <a:lnTo>
                  <a:pt x="5521702" y="2687955"/>
                </a:lnTo>
                <a:lnTo>
                  <a:pt x="5523669" y="2691433"/>
                </a:lnTo>
                <a:cubicBezTo>
                  <a:pt x="5530190" y="2699790"/>
                  <a:pt x="5534136" y="2706632"/>
                  <a:pt x="5535503" y="2711961"/>
                </a:cubicBezTo>
                <a:lnTo>
                  <a:pt x="5534549" y="2714972"/>
                </a:lnTo>
                <a:lnTo>
                  <a:pt x="5540040" y="2721833"/>
                </a:lnTo>
                <a:lnTo>
                  <a:pt x="5549576" y="2720000"/>
                </a:lnTo>
                <a:lnTo>
                  <a:pt x="5547197" y="2730774"/>
                </a:lnTo>
                <a:lnTo>
                  <a:pt x="5565364" y="2753471"/>
                </a:lnTo>
                <a:cubicBezTo>
                  <a:pt x="5581531" y="2770343"/>
                  <a:pt x="5601665" y="2788836"/>
                  <a:pt x="5625761" y="2808950"/>
                </a:cubicBezTo>
                <a:cubicBezTo>
                  <a:pt x="5648137" y="2827553"/>
                  <a:pt x="5739229" y="2894566"/>
                  <a:pt x="5899034" y="3009989"/>
                </a:cubicBezTo>
                <a:cubicBezTo>
                  <a:pt x="5906258" y="3013721"/>
                  <a:pt x="5908282" y="3013962"/>
                  <a:pt x="5905109" y="3010709"/>
                </a:cubicBezTo>
                <a:cubicBezTo>
                  <a:pt x="5903172" y="3008386"/>
                  <a:pt x="5899735" y="3005365"/>
                  <a:pt x="5894802" y="3001643"/>
                </a:cubicBezTo>
                <a:cubicBezTo>
                  <a:pt x="5909070" y="3007253"/>
                  <a:pt x="5930124" y="3020992"/>
                  <a:pt x="5957962" y="3042857"/>
                </a:cubicBezTo>
                <a:cubicBezTo>
                  <a:pt x="5996903" y="3073096"/>
                  <a:pt x="6019720" y="3090314"/>
                  <a:pt x="6026415" y="3094506"/>
                </a:cubicBezTo>
                <a:cubicBezTo>
                  <a:pt x="6033109" y="3098697"/>
                  <a:pt x="6036278" y="3098942"/>
                  <a:pt x="6035924" y="3095238"/>
                </a:cubicBezTo>
                <a:cubicBezTo>
                  <a:pt x="6034336" y="3090604"/>
                  <a:pt x="6037682" y="3089692"/>
                  <a:pt x="6045961" y="3092503"/>
                </a:cubicBezTo>
                <a:lnTo>
                  <a:pt x="6132913" y="3158111"/>
                </a:lnTo>
                <a:cubicBezTo>
                  <a:pt x="6148765" y="3162340"/>
                  <a:pt x="6148411" y="3158636"/>
                  <a:pt x="6131848" y="3146998"/>
                </a:cubicBezTo>
                <a:cubicBezTo>
                  <a:pt x="6144882" y="3151679"/>
                  <a:pt x="6164702" y="3164486"/>
                  <a:pt x="6191310" y="3185422"/>
                </a:cubicBezTo>
                <a:cubicBezTo>
                  <a:pt x="6227783" y="3213800"/>
                  <a:pt x="6249366" y="3230085"/>
                  <a:pt x="6256061" y="3234278"/>
                </a:cubicBezTo>
                <a:cubicBezTo>
                  <a:pt x="6251832" y="3231946"/>
                  <a:pt x="6255265" y="3228952"/>
                  <a:pt x="6266357" y="3225295"/>
                </a:cubicBezTo>
                <a:lnTo>
                  <a:pt x="6451360" y="3364886"/>
                </a:lnTo>
                <a:cubicBezTo>
                  <a:pt x="6445550" y="3369955"/>
                  <a:pt x="6448552" y="3380379"/>
                  <a:pt x="6460363" y="3396163"/>
                </a:cubicBezTo>
                <a:cubicBezTo>
                  <a:pt x="6473406" y="3412877"/>
                  <a:pt x="6476143" y="3423534"/>
                  <a:pt x="6468572" y="3428131"/>
                </a:cubicBezTo>
                <a:cubicBezTo>
                  <a:pt x="6472272" y="3430922"/>
                  <a:pt x="6478171" y="3429790"/>
                  <a:pt x="6486269" y="3424731"/>
                </a:cubicBezTo>
                <a:cubicBezTo>
                  <a:pt x="6490518" y="3457145"/>
                  <a:pt x="6475296" y="3474438"/>
                  <a:pt x="6440605" y="3476613"/>
                </a:cubicBezTo>
                <a:cubicBezTo>
                  <a:pt x="6441132" y="3476153"/>
                  <a:pt x="6406965" y="3471849"/>
                  <a:pt x="6338102" y="3463703"/>
                </a:cubicBezTo>
                <a:cubicBezTo>
                  <a:pt x="6295640" y="3432523"/>
                  <a:pt x="6153008" y="3320177"/>
                  <a:pt x="5910206" y="3126665"/>
                </a:cubicBezTo>
                <a:cubicBezTo>
                  <a:pt x="5738587" y="2989441"/>
                  <a:pt x="5595081" y="2885884"/>
                  <a:pt x="5479686" y="2815995"/>
                </a:cubicBezTo>
                <a:cubicBezTo>
                  <a:pt x="5439355" y="2813056"/>
                  <a:pt x="5391094" y="2798976"/>
                  <a:pt x="5334899" y="2773757"/>
                </a:cubicBezTo>
                <a:cubicBezTo>
                  <a:pt x="5326805" y="2784832"/>
                  <a:pt x="5310693" y="2789857"/>
                  <a:pt x="5286567" y="2788835"/>
                </a:cubicBezTo>
                <a:cubicBezTo>
                  <a:pt x="5264907" y="2789673"/>
                  <a:pt x="5250032" y="2798638"/>
                  <a:pt x="5241944" y="2815729"/>
                </a:cubicBezTo>
                <a:cubicBezTo>
                  <a:pt x="5257630" y="2836157"/>
                  <a:pt x="5258783" y="2848194"/>
                  <a:pt x="5245400" y="2851842"/>
                </a:cubicBezTo>
                <a:cubicBezTo>
                  <a:pt x="5254562" y="2857895"/>
                  <a:pt x="5267076" y="2872062"/>
                  <a:pt x="5282940" y="2894342"/>
                </a:cubicBezTo>
                <a:cubicBezTo>
                  <a:pt x="5299331" y="2916160"/>
                  <a:pt x="5322152" y="2936384"/>
                  <a:pt x="5351398" y="2955016"/>
                </a:cubicBezTo>
                <a:lnTo>
                  <a:pt x="5341100" y="2963999"/>
                </a:lnTo>
                <a:cubicBezTo>
                  <a:pt x="5347795" y="2968191"/>
                  <a:pt x="5358279" y="2976102"/>
                  <a:pt x="5372552" y="2987731"/>
                </a:cubicBezTo>
                <a:cubicBezTo>
                  <a:pt x="5388585" y="2999828"/>
                  <a:pt x="5399685" y="3008204"/>
                  <a:pt x="5405851" y="3012856"/>
                </a:cubicBezTo>
                <a:cubicBezTo>
                  <a:pt x="5429814" y="3030077"/>
                  <a:pt x="5446197" y="3036855"/>
                  <a:pt x="5454998" y="3033187"/>
                </a:cubicBezTo>
                <a:cubicBezTo>
                  <a:pt x="5459228" y="3035518"/>
                  <a:pt x="5491647" y="3060411"/>
                  <a:pt x="5552259" y="3107862"/>
                </a:cubicBezTo>
                <a:cubicBezTo>
                  <a:pt x="5592432" y="3139033"/>
                  <a:pt x="5619561" y="3153490"/>
                  <a:pt x="5633649" y="3151233"/>
                </a:cubicBezTo>
                <a:cubicBezTo>
                  <a:pt x="5650033" y="3161018"/>
                  <a:pt x="5676902" y="3181722"/>
                  <a:pt x="5714259" y="3213344"/>
                </a:cubicBezTo>
                <a:cubicBezTo>
                  <a:pt x="5744741" y="3238922"/>
                  <a:pt x="5760424" y="3250325"/>
                  <a:pt x="5761301" y="3247551"/>
                </a:cubicBezTo>
                <a:cubicBezTo>
                  <a:pt x="5769055" y="3256839"/>
                  <a:pt x="5768003" y="3263777"/>
                  <a:pt x="5758145" y="3268366"/>
                </a:cubicBezTo>
                <a:cubicBezTo>
                  <a:pt x="5752159" y="3271580"/>
                  <a:pt x="5758768" y="3277855"/>
                  <a:pt x="5777969" y="3287189"/>
                </a:cubicBezTo>
                <a:lnTo>
                  <a:pt x="5732824" y="3326578"/>
                </a:lnTo>
                <a:cubicBezTo>
                  <a:pt x="5687553" y="3307882"/>
                  <a:pt x="5653207" y="3298718"/>
                  <a:pt x="5629785" y="3299087"/>
                </a:cubicBezTo>
                <a:lnTo>
                  <a:pt x="5413330" y="3135764"/>
                </a:lnTo>
                <a:cubicBezTo>
                  <a:pt x="5400997" y="3126458"/>
                  <a:pt x="5396855" y="3122044"/>
                  <a:pt x="5400907" y="3122523"/>
                </a:cubicBezTo>
                <a:cubicBezTo>
                  <a:pt x="5409535" y="3123020"/>
                  <a:pt x="5414026" y="3122115"/>
                  <a:pt x="5414376" y="3119801"/>
                </a:cubicBezTo>
                <a:lnTo>
                  <a:pt x="5214573" y="2969042"/>
                </a:lnTo>
                <a:cubicBezTo>
                  <a:pt x="5210873" y="2966249"/>
                  <a:pt x="5204974" y="2967383"/>
                  <a:pt x="5196877" y="2972442"/>
                </a:cubicBezTo>
                <a:lnTo>
                  <a:pt x="5132124" y="2923584"/>
                </a:lnTo>
                <a:cubicBezTo>
                  <a:pt x="5121735" y="2922616"/>
                  <a:pt x="5105441" y="2916765"/>
                  <a:pt x="5083244" y="2906030"/>
                </a:cubicBezTo>
                <a:cubicBezTo>
                  <a:pt x="5054352" y="2891103"/>
                  <a:pt x="5037265" y="2882936"/>
                  <a:pt x="5031981" y="2881525"/>
                </a:cubicBezTo>
                <a:cubicBezTo>
                  <a:pt x="5007161" y="2897161"/>
                  <a:pt x="4977398" y="2897041"/>
                  <a:pt x="4942696" y="2881164"/>
                </a:cubicBezTo>
                <a:lnTo>
                  <a:pt x="4843693" y="2967542"/>
                </a:lnTo>
                <a:cubicBezTo>
                  <a:pt x="4863951" y="2975956"/>
                  <a:pt x="4874080" y="2980161"/>
                  <a:pt x="4874080" y="2980161"/>
                </a:cubicBezTo>
                <a:cubicBezTo>
                  <a:pt x="4831489" y="3019327"/>
                  <a:pt x="4832668" y="3070473"/>
                  <a:pt x="4877617" y="3133598"/>
                </a:cubicBezTo>
                <a:lnTo>
                  <a:pt x="4860192" y="3148802"/>
                </a:lnTo>
                <a:cubicBezTo>
                  <a:pt x="4869356" y="3160870"/>
                  <a:pt x="4880818" y="3181976"/>
                  <a:pt x="4894574" y="3212114"/>
                </a:cubicBezTo>
                <a:cubicBezTo>
                  <a:pt x="4905687" y="3238539"/>
                  <a:pt x="4919526" y="3260579"/>
                  <a:pt x="4936091" y="3278232"/>
                </a:cubicBezTo>
                <a:cubicBezTo>
                  <a:pt x="4910734" y="3282296"/>
                  <a:pt x="4921058" y="3312420"/>
                  <a:pt x="4967057" y="3368606"/>
                </a:cubicBezTo>
                <a:cubicBezTo>
                  <a:pt x="4951923" y="3383817"/>
                  <a:pt x="4953172" y="3408815"/>
                  <a:pt x="4970805" y="3443597"/>
                </a:cubicBezTo>
                <a:lnTo>
                  <a:pt x="4888436" y="3515464"/>
                </a:lnTo>
                <a:cubicBezTo>
                  <a:pt x="4877694" y="3516809"/>
                  <a:pt x="4854534" y="3513938"/>
                  <a:pt x="4818957" y="3506852"/>
                </a:cubicBezTo>
                <a:cubicBezTo>
                  <a:pt x="4788663" y="3501175"/>
                  <a:pt x="4768237" y="3502946"/>
                  <a:pt x="4757675" y="3512158"/>
                </a:cubicBezTo>
                <a:cubicBezTo>
                  <a:pt x="4724734" y="3496753"/>
                  <a:pt x="4680523" y="3483152"/>
                  <a:pt x="4625042" y="3471358"/>
                </a:cubicBezTo>
                <a:cubicBezTo>
                  <a:pt x="4568855" y="3458171"/>
                  <a:pt x="4524908" y="3444341"/>
                  <a:pt x="4493199" y="3429866"/>
                </a:cubicBezTo>
                <a:cubicBezTo>
                  <a:pt x="4497777" y="3429883"/>
                  <a:pt x="4486508" y="3431690"/>
                  <a:pt x="4459390" y="3435282"/>
                </a:cubicBezTo>
                <a:cubicBezTo>
                  <a:pt x="4449883" y="3437558"/>
                  <a:pt x="4434821" y="3432637"/>
                  <a:pt x="4414209" y="3420521"/>
                </a:cubicBezTo>
                <a:cubicBezTo>
                  <a:pt x="4411392" y="3420973"/>
                  <a:pt x="4408752" y="3423276"/>
                  <a:pt x="4406289" y="3427431"/>
                </a:cubicBezTo>
                <a:cubicBezTo>
                  <a:pt x="4402593" y="3430655"/>
                  <a:pt x="4399953" y="3432959"/>
                  <a:pt x="4398368" y="3434342"/>
                </a:cubicBezTo>
                <a:cubicBezTo>
                  <a:pt x="4390623" y="3437089"/>
                  <a:pt x="4381021" y="3432420"/>
                  <a:pt x="4369567" y="3420342"/>
                </a:cubicBezTo>
                <a:lnTo>
                  <a:pt x="4334719" y="3450746"/>
                </a:lnTo>
                <a:cubicBezTo>
                  <a:pt x="4302487" y="3442748"/>
                  <a:pt x="4283116" y="3446604"/>
                  <a:pt x="4276611" y="3462313"/>
                </a:cubicBezTo>
                <a:cubicBezTo>
                  <a:pt x="4275206" y="3465547"/>
                  <a:pt x="4277759" y="3468334"/>
                  <a:pt x="4284276" y="3470674"/>
                </a:cubicBezTo>
                <a:cubicBezTo>
                  <a:pt x="4290795" y="3473015"/>
                  <a:pt x="4295201" y="3477197"/>
                  <a:pt x="4297493" y="3483223"/>
                </a:cubicBezTo>
                <a:cubicBezTo>
                  <a:pt x="4274253" y="3491461"/>
                  <a:pt x="4271538" y="3510888"/>
                  <a:pt x="4289343" y="3541505"/>
                </a:cubicBezTo>
                <a:cubicBezTo>
                  <a:pt x="4307506" y="3575827"/>
                  <a:pt x="4312714" y="3597370"/>
                  <a:pt x="4304972" y="3606131"/>
                </a:cubicBezTo>
                <a:cubicBezTo>
                  <a:pt x="4317302" y="3609421"/>
                  <a:pt x="4324790" y="3615931"/>
                  <a:pt x="4327438" y="3625659"/>
                </a:cubicBezTo>
                <a:cubicBezTo>
                  <a:pt x="4330968" y="3638634"/>
                  <a:pt x="4341632" y="3651403"/>
                  <a:pt x="4359427" y="3663972"/>
                </a:cubicBezTo>
                <a:cubicBezTo>
                  <a:pt x="4348875" y="3685218"/>
                  <a:pt x="4372951" y="3742473"/>
                  <a:pt x="4431655" y="3835736"/>
                </a:cubicBezTo>
                <a:cubicBezTo>
                  <a:pt x="4408947" y="3849530"/>
                  <a:pt x="4413365" y="3871761"/>
                  <a:pt x="4444908" y="3902435"/>
                </a:cubicBezTo>
                <a:cubicBezTo>
                  <a:pt x="4421673" y="3916689"/>
                  <a:pt x="4419392" y="3931721"/>
                  <a:pt x="4438071" y="3947532"/>
                </a:cubicBezTo>
                <a:cubicBezTo>
                  <a:pt x="4422049" y="3953484"/>
                  <a:pt x="4412906" y="3974504"/>
                  <a:pt x="4410640" y="4010595"/>
                </a:cubicBezTo>
                <a:cubicBezTo>
                  <a:pt x="4389676" y="4000791"/>
                  <a:pt x="4364500" y="4009715"/>
                  <a:pt x="4335109" y="4037364"/>
                </a:cubicBezTo>
                <a:cubicBezTo>
                  <a:pt x="4274879" y="4035732"/>
                  <a:pt x="4242741" y="4037686"/>
                  <a:pt x="4238696" y="4043222"/>
                </a:cubicBezTo>
                <a:cubicBezTo>
                  <a:pt x="4178801" y="4015212"/>
                  <a:pt x="4141021" y="4009043"/>
                  <a:pt x="4125358" y="4024715"/>
                </a:cubicBezTo>
                <a:cubicBezTo>
                  <a:pt x="4100696" y="4012120"/>
                  <a:pt x="4068197" y="4001343"/>
                  <a:pt x="4027862" y="3992387"/>
                </a:cubicBezTo>
                <a:cubicBezTo>
                  <a:pt x="3987001" y="3983891"/>
                  <a:pt x="3954238" y="3973345"/>
                  <a:pt x="3929575" y="3960750"/>
                </a:cubicBezTo>
                <a:lnTo>
                  <a:pt x="3908982" y="3978716"/>
                </a:lnTo>
                <a:cubicBezTo>
                  <a:pt x="3867581" y="3952630"/>
                  <a:pt x="3837818" y="3952510"/>
                  <a:pt x="3819696" y="3978354"/>
                </a:cubicBezTo>
                <a:lnTo>
                  <a:pt x="3795645" y="3960208"/>
                </a:lnTo>
                <a:lnTo>
                  <a:pt x="3726740" y="4020326"/>
                </a:lnTo>
                <a:cubicBezTo>
                  <a:pt x="3725156" y="4021710"/>
                  <a:pt x="3726831" y="4024262"/>
                  <a:pt x="3731764" y="4027984"/>
                </a:cubicBezTo>
                <a:cubicBezTo>
                  <a:pt x="3736698" y="4031706"/>
                  <a:pt x="3739956" y="4032876"/>
                  <a:pt x="3741542" y="4031495"/>
                </a:cubicBezTo>
                <a:cubicBezTo>
                  <a:pt x="3736262" y="4036102"/>
                  <a:pt x="3735211" y="4046048"/>
                  <a:pt x="3738390" y="4061334"/>
                </a:cubicBezTo>
                <a:cubicBezTo>
                  <a:pt x="3742099" y="4076159"/>
                  <a:pt x="3740520" y="4086564"/>
                  <a:pt x="3733656" y="4092554"/>
                </a:cubicBezTo>
                <a:cubicBezTo>
                  <a:pt x="3750577" y="4113911"/>
                  <a:pt x="3764159" y="4145206"/>
                  <a:pt x="3774398" y="4186438"/>
                </a:cubicBezTo>
                <a:cubicBezTo>
                  <a:pt x="3784992" y="4225358"/>
                  <a:pt x="3802449" y="4258289"/>
                  <a:pt x="3826770" y="4285230"/>
                </a:cubicBezTo>
                <a:cubicBezTo>
                  <a:pt x="3825185" y="4286612"/>
                  <a:pt x="3821928" y="4288449"/>
                  <a:pt x="3816998" y="4290743"/>
                </a:cubicBezTo>
                <a:cubicBezTo>
                  <a:pt x="3813302" y="4293969"/>
                  <a:pt x="3810663" y="4296272"/>
                  <a:pt x="3809078" y="4297653"/>
                </a:cubicBezTo>
                <a:cubicBezTo>
                  <a:pt x="3806264" y="4304123"/>
                  <a:pt x="3813314" y="4312019"/>
                  <a:pt x="3830226" y="4321343"/>
                </a:cubicBezTo>
                <a:cubicBezTo>
                  <a:pt x="3815266" y="4332390"/>
                  <a:pt x="3807873" y="4338840"/>
                  <a:pt x="3808049" y="4340692"/>
                </a:cubicBezTo>
                <a:cubicBezTo>
                  <a:pt x="3803126" y="4349002"/>
                  <a:pt x="3807181" y="4358505"/>
                  <a:pt x="3820220" y="4369204"/>
                </a:cubicBezTo>
                <a:cubicBezTo>
                  <a:pt x="3815291" y="4371498"/>
                  <a:pt x="3809747" y="4376336"/>
                  <a:pt x="3803587" y="4383716"/>
                </a:cubicBezTo>
                <a:cubicBezTo>
                  <a:pt x="3797957" y="4390635"/>
                  <a:pt x="3793206" y="4394782"/>
                  <a:pt x="3789333" y="4396154"/>
                </a:cubicBezTo>
                <a:cubicBezTo>
                  <a:pt x="3783169" y="4397518"/>
                  <a:pt x="3777622" y="4396337"/>
                  <a:pt x="3772689" y="4392616"/>
                </a:cubicBezTo>
                <a:cubicBezTo>
                  <a:pt x="3765816" y="4386571"/>
                  <a:pt x="3760970" y="4383775"/>
                  <a:pt x="3758155" y="4384226"/>
                </a:cubicBezTo>
                <a:cubicBezTo>
                  <a:pt x="3751813" y="4383737"/>
                  <a:pt x="3747238" y="4386727"/>
                  <a:pt x="3744423" y="4393195"/>
                </a:cubicBezTo>
                <a:cubicBezTo>
                  <a:pt x="3740378" y="4398734"/>
                  <a:pt x="3738090" y="4401732"/>
                  <a:pt x="3737561" y="4402194"/>
                </a:cubicBezTo>
                <a:cubicBezTo>
                  <a:pt x="3735272" y="4402184"/>
                  <a:pt x="3730692" y="4399157"/>
                  <a:pt x="3723819" y="4393112"/>
                </a:cubicBezTo>
                <a:cubicBezTo>
                  <a:pt x="3717654" y="4388459"/>
                  <a:pt x="3713161" y="4386358"/>
                  <a:pt x="3710343" y="4386810"/>
                </a:cubicBezTo>
                <a:cubicBezTo>
                  <a:pt x="3697840" y="4387685"/>
                  <a:pt x="3690355" y="4387192"/>
                  <a:pt x="3687890" y="4385331"/>
                </a:cubicBezTo>
                <a:cubicBezTo>
                  <a:pt x="3687183" y="4383940"/>
                  <a:pt x="3684365" y="4384390"/>
                  <a:pt x="3679436" y="4386685"/>
                </a:cubicBezTo>
                <a:cubicBezTo>
                  <a:pt x="3681548" y="4384842"/>
                  <a:pt x="3660062" y="4381516"/>
                  <a:pt x="3614975" y="4376705"/>
                </a:cubicBezTo>
                <a:cubicBezTo>
                  <a:pt x="3612685" y="4376697"/>
                  <a:pt x="3606433" y="4374125"/>
                  <a:pt x="3596215" y="4368993"/>
                </a:cubicBezTo>
                <a:cubicBezTo>
                  <a:pt x="3585291" y="4362470"/>
                  <a:pt x="3578685" y="4359204"/>
                  <a:pt x="3576396" y="4359194"/>
                </a:cubicBezTo>
                <a:cubicBezTo>
                  <a:pt x="3583441" y="4361074"/>
                  <a:pt x="3572081" y="4358945"/>
                  <a:pt x="3542315" y="4352807"/>
                </a:cubicBezTo>
                <a:cubicBezTo>
                  <a:pt x="3531220" y="4350450"/>
                  <a:pt x="3518534" y="4343456"/>
                  <a:pt x="3504263" y="4331828"/>
                </a:cubicBezTo>
                <a:cubicBezTo>
                  <a:pt x="3513428" y="4343897"/>
                  <a:pt x="3507178" y="4347343"/>
                  <a:pt x="3485515" y="4342165"/>
                </a:cubicBezTo>
                <a:cubicBezTo>
                  <a:pt x="3465083" y="4337917"/>
                  <a:pt x="3446058" y="4330435"/>
                  <a:pt x="3428442" y="4319719"/>
                </a:cubicBezTo>
                <a:cubicBezTo>
                  <a:pt x="3394990" y="4334857"/>
                  <a:pt x="3362852" y="4336810"/>
                  <a:pt x="3332029" y="4325578"/>
                </a:cubicBezTo>
                <a:lnTo>
                  <a:pt x="3249659" y="4397444"/>
                </a:lnTo>
                <a:cubicBezTo>
                  <a:pt x="3261464" y="4407210"/>
                  <a:pt x="3264990" y="4414167"/>
                  <a:pt x="3260239" y="4418313"/>
                </a:cubicBezTo>
                <a:cubicBezTo>
                  <a:pt x="3254079" y="4425693"/>
                  <a:pt x="3251706" y="4430776"/>
                  <a:pt x="3253116" y="4433556"/>
                </a:cubicBezTo>
                <a:cubicBezTo>
                  <a:pt x="3257885" y="4453478"/>
                  <a:pt x="3277543" y="4488500"/>
                  <a:pt x="3312093" y="4538622"/>
                </a:cubicBezTo>
                <a:cubicBezTo>
                  <a:pt x="3345411" y="4587816"/>
                  <a:pt x="3364804" y="4623068"/>
                  <a:pt x="3370278" y="4644380"/>
                </a:cubicBezTo>
                <a:cubicBezTo>
                  <a:pt x="3404461" y="4672749"/>
                  <a:pt x="3432221" y="4705722"/>
                  <a:pt x="3453554" y="4743296"/>
                </a:cubicBezTo>
                <a:cubicBezTo>
                  <a:pt x="3482292" y="4792471"/>
                  <a:pt x="3501506" y="4822863"/>
                  <a:pt x="3511201" y="4834472"/>
                </a:cubicBezTo>
                <a:cubicBezTo>
                  <a:pt x="3496067" y="4849684"/>
                  <a:pt x="3497051" y="4874911"/>
                  <a:pt x="3514158" y="4910154"/>
                </a:cubicBezTo>
                <a:cubicBezTo>
                  <a:pt x="3498314" y="4917957"/>
                  <a:pt x="3488198" y="4934810"/>
                  <a:pt x="3483812" y="4960710"/>
                </a:cubicBezTo>
                <a:cubicBezTo>
                  <a:pt x="3479249" y="4984757"/>
                  <a:pt x="3466493" y="5000905"/>
                  <a:pt x="3445542" y="5009150"/>
                </a:cubicBezTo>
                <a:cubicBezTo>
                  <a:pt x="3421584" y="4997946"/>
                  <a:pt x="3397463" y="5005948"/>
                  <a:pt x="3373179" y="5033156"/>
                </a:cubicBezTo>
                <a:cubicBezTo>
                  <a:pt x="3360495" y="5026162"/>
                  <a:pt x="3333548" y="5022583"/>
                  <a:pt x="3292339" y="5022415"/>
                </a:cubicBezTo>
                <a:cubicBezTo>
                  <a:pt x="3254652" y="5023189"/>
                  <a:pt x="3220923" y="5014491"/>
                  <a:pt x="3191149" y="4996321"/>
                </a:cubicBezTo>
                <a:lnTo>
                  <a:pt x="3170556" y="5014287"/>
                </a:lnTo>
                <a:cubicBezTo>
                  <a:pt x="3153995" y="5002650"/>
                  <a:pt x="3136996" y="4995408"/>
                  <a:pt x="3119560" y="4992561"/>
                </a:cubicBezTo>
                <a:cubicBezTo>
                  <a:pt x="3090677" y="4989666"/>
                  <a:pt x="3073329" y="4987745"/>
                  <a:pt x="3067517" y="4986797"/>
                </a:cubicBezTo>
                <a:cubicBezTo>
                  <a:pt x="3060999" y="4984456"/>
                  <a:pt x="3050517" y="4979554"/>
                  <a:pt x="3036072" y="4972089"/>
                </a:cubicBezTo>
                <a:cubicBezTo>
                  <a:pt x="3021627" y="4964626"/>
                  <a:pt x="3012642" y="4960425"/>
                  <a:pt x="3009120" y="4959485"/>
                </a:cubicBezTo>
                <a:cubicBezTo>
                  <a:pt x="3006125" y="4958085"/>
                  <a:pt x="3004542" y="4959466"/>
                  <a:pt x="3004367" y="4963632"/>
                </a:cubicBezTo>
                <a:cubicBezTo>
                  <a:pt x="3002432" y="4967327"/>
                  <a:pt x="3000585" y="4968939"/>
                  <a:pt x="2998823" y="4968469"/>
                </a:cubicBezTo>
                <a:cubicBezTo>
                  <a:pt x="2997062" y="4967999"/>
                  <a:pt x="2992746" y="4964742"/>
                  <a:pt x="2985873" y="4958697"/>
                </a:cubicBezTo>
                <a:cubicBezTo>
                  <a:pt x="2979002" y="4952652"/>
                  <a:pt x="2975302" y="4949862"/>
                  <a:pt x="2974773" y="4950322"/>
                </a:cubicBezTo>
                <a:cubicBezTo>
                  <a:pt x="2971251" y="4949381"/>
                  <a:pt x="2966585" y="4951447"/>
                  <a:pt x="2960777" y="4956512"/>
                </a:cubicBezTo>
                <a:cubicBezTo>
                  <a:pt x="2958138" y="4958816"/>
                  <a:pt x="2951353" y="4953698"/>
                  <a:pt x="2940426" y="4941159"/>
                </a:cubicBezTo>
                <a:cubicBezTo>
                  <a:pt x="2940612" y="4955043"/>
                  <a:pt x="2930311" y="4958009"/>
                  <a:pt x="2909527" y="4950058"/>
                </a:cubicBezTo>
                <a:cubicBezTo>
                  <a:pt x="2873943" y="4936956"/>
                  <a:pt x="2857915" y="4930874"/>
                  <a:pt x="2861437" y="4931813"/>
                </a:cubicBezTo>
                <a:cubicBezTo>
                  <a:pt x="2854391" y="4929933"/>
                  <a:pt x="2841185" y="4932426"/>
                  <a:pt x="2821818" y="4939289"/>
                </a:cubicBezTo>
                <a:cubicBezTo>
                  <a:pt x="2804036" y="4944772"/>
                  <a:pt x="2792413" y="4945882"/>
                  <a:pt x="2786951" y="4942621"/>
                </a:cubicBezTo>
                <a:cubicBezTo>
                  <a:pt x="2777263" y="4937027"/>
                  <a:pt x="2767751" y="4936294"/>
                  <a:pt x="2758422" y="4940422"/>
                </a:cubicBezTo>
                <a:cubicBezTo>
                  <a:pt x="2762823" y="4938589"/>
                  <a:pt x="2756047" y="4945504"/>
                  <a:pt x="2738095" y="4961167"/>
                </a:cubicBezTo>
                <a:cubicBezTo>
                  <a:pt x="2735104" y="4965783"/>
                  <a:pt x="2724712" y="4961806"/>
                  <a:pt x="2706916" y="4949239"/>
                </a:cubicBezTo>
                <a:lnTo>
                  <a:pt x="2596826" y="5045291"/>
                </a:lnTo>
                <a:cubicBezTo>
                  <a:pt x="2592601" y="5048976"/>
                  <a:pt x="2594718" y="5053149"/>
                  <a:pt x="2603174" y="5057812"/>
                </a:cubicBezTo>
                <a:cubicBezTo>
                  <a:pt x="2611630" y="5062474"/>
                  <a:pt x="2615420" y="5066193"/>
                  <a:pt x="2614541" y="5068966"/>
                </a:cubicBezTo>
                <a:cubicBezTo>
                  <a:pt x="2570929" y="5163205"/>
                  <a:pt x="2634053" y="5281707"/>
                  <a:pt x="2803914" y="5424479"/>
                </a:cubicBezTo>
                <a:cubicBezTo>
                  <a:pt x="2794052" y="5423051"/>
                  <a:pt x="2788152" y="5424183"/>
                  <a:pt x="2786217" y="5427879"/>
                </a:cubicBezTo>
                <a:cubicBezTo>
                  <a:pt x="2806480" y="5442307"/>
                  <a:pt x="2847180" y="5473018"/>
                  <a:pt x="2908321" y="5520009"/>
                </a:cubicBezTo>
                <a:cubicBezTo>
                  <a:pt x="2974920" y="5570262"/>
                  <a:pt x="3022406" y="5606091"/>
                  <a:pt x="3050773" y="5627495"/>
                </a:cubicBezTo>
                <a:cubicBezTo>
                  <a:pt x="3060463" y="5633088"/>
                  <a:pt x="3061964" y="5639805"/>
                  <a:pt x="3055276" y="5647646"/>
                </a:cubicBezTo>
                <a:lnTo>
                  <a:pt x="3160728" y="5727213"/>
                </a:lnTo>
                <a:cubicBezTo>
                  <a:pt x="3160903" y="5723049"/>
                  <a:pt x="3178088" y="5747184"/>
                  <a:pt x="3212288" y="5799621"/>
                </a:cubicBezTo>
                <a:cubicBezTo>
                  <a:pt x="3192921" y="5806484"/>
                  <a:pt x="3193019" y="5819443"/>
                  <a:pt x="3212578" y="5838497"/>
                </a:cubicBezTo>
                <a:cubicBezTo>
                  <a:pt x="3188120" y="5869871"/>
                  <a:pt x="3146742" y="5879885"/>
                  <a:pt x="3088444" y="5868542"/>
                </a:cubicBezTo>
                <a:cubicBezTo>
                  <a:pt x="3085449" y="5867142"/>
                  <a:pt x="3030580" y="5849796"/>
                  <a:pt x="2923839" y="5816505"/>
                </a:cubicBezTo>
                <a:cubicBezTo>
                  <a:pt x="2874895" y="5837133"/>
                  <a:pt x="2890334" y="5881858"/>
                  <a:pt x="2970156" y="5950677"/>
                </a:cubicBezTo>
                <a:cubicBezTo>
                  <a:pt x="2994472" y="5971602"/>
                  <a:pt x="3034028" y="6002306"/>
                  <a:pt x="3088823" y="6042793"/>
                </a:cubicBezTo>
                <a:cubicBezTo>
                  <a:pt x="3151547" y="6088403"/>
                  <a:pt x="3193747" y="6119814"/>
                  <a:pt x="3215418" y="6137025"/>
                </a:cubicBezTo>
                <a:cubicBezTo>
                  <a:pt x="3219120" y="6139816"/>
                  <a:pt x="3223433" y="6140066"/>
                  <a:pt x="3228362" y="6137772"/>
                </a:cubicBezTo>
                <a:cubicBezTo>
                  <a:pt x="3232764" y="6135937"/>
                  <a:pt x="3236814" y="6136417"/>
                  <a:pt x="3240515" y="6139209"/>
                </a:cubicBezTo>
                <a:cubicBezTo>
                  <a:pt x="3287032" y="6176885"/>
                  <a:pt x="3339886" y="6212041"/>
                  <a:pt x="3399080" y="6244678"/>
                </a:cubicBezTo>
                <a:cubicBezTo>
                  <a:pt x="3463208" y="6281036"/>
                  <a:pt x="3510951" y="6310619"/>
                  <a:pt x="3542314" y="6333422"/>
                </a:cubicBezTo>
                <a:cubicBezTo>
                  <a:pt x="3538085" y="6331092"/>
                  <a:pt x="3541517" y="6328098"/>
                  <a:pt x="3552609" y="6324440"/>
                </a:cubicBezTo>
                <a:cubicBezTo>
                  <a:pt x="3706778" y="6440766"/>
                  <a:pt x="3799548" y="6516348"/>
                  <a:pt x="3830918" y="6551187"/>
                </a:cubicBezTo>
                <a:cubicBezTo>
                  <a:pt x="3829604" y="6561363"/>
                  <a:pt x="3827848" y="6568413"/>
                  <a:pt x="3825649" y="6572340"/>
                </a:cubicBezTo>
                <a:lnTo>
                  <a:pt x="3825414" y="6572569"/>
                </a:lnTo>
                <a:lnTo>
                  <a:pt x="3830470" y="6571143"/>
                </a:lnTo>
                <a:cubicBezTo>
                  <a:pt x="3833507" y="6571504"/>
                  <a:pt x="3835336" y="6573419"/>
                  <a:pt x="3835955" y="6576893"/>
                </a:cubicBezTo>
                <a:cubicBezTo>
                  <a:pt x="3836664" y="6584300"/>
                  <a:pt x="3831387" y="6591916"/>
                  <a:pt x="3820121" y="6599738"/>
                </a:cubicBezTo>
                <a:cubicBezTo>
                  <a:pt x="3819947" y="6603903"/>
                  <a:pt x="3823293" y="6605998"/>
                  <a:pt x="3830162" y="6606026"/>
                </a:cubicBezTo>
                <a:cubicBezTo>
                  <a:pt x="3837558" y="6605593"/>
                  <a:pt x="3842227" y="6609546"/>
                  <a:pt x="3844171" y="6617885"/>
                </a:cubicBezTo>
                <a:cubicBezTo>
                  <a:pt x="3843469" y="6622511"/>
                  <a:pt x="3837308" y="6626882"/>
                  <a:pt x="3825688" y="6631001"/>
                </a:cubicBezTo>
                <a:cubicBezTo>
                  <a:pt x="3821023" y="6633065"/>
                  <a:pt x="3817987" y="6634961"/>
                  <a:pt x="3816578" y="6636692"/>
                </a:cubicBezTo>
                <a:lnTo>
                  <a:pt x="3817006" y="6639714"/>
                </a:lnTo>
                <a:lnTo>
                  <a:pt x="3813344" y="6636505"/>
                </a:lnTo>
                <a:cubicBezTo>
                  <a:pt x="3809335" y="6633480"/>
                  <a:pt x="3802617" y="6629056"/>
                  <a:pt x="3793191" y="6623233"/>
                </a:cubicBezTo>
                <a:lnTo>
                  <a:pt x="3762303" y="6650182"/>
                </a:lnTo>
                <a:cubicBezTo>
                  <a:pt x="3721961" y="6629192"/>
                  <a:pt x="3687614" y="6620029"/>
                  <a:pt x="3659263" y="6622691"/>
                </a:cubicBezTo>
                <a:cubicBezTo>
                  <a:pt x="3556721" y="6549615"/>
                  <a:pt x="3419553" y="6443539"/>
                  <a:pt x="3247757" y="6304463"/>
                </a:cubicBezTo>
                <a:cubicBezTo>
                  <a:pt x="3075962" y="6165387"/>
                  <a:pt x="2938440" y="6058615"/>
                  <a:pt x="2835192" y="5984147"/>
                </a:cubicBezTo>
                <a:cubicBezTo>
                  <a:pt x="2838901" y="5998973"/>
                  <a:pt x="2841019" y="6006154"/>
                  <a:pt x="2841548" y="6005694"/>
                </a:cubicBezTo>
                <a:cubicBezTo>
                  <a:pt x="2837492" y="5999199"/>
                  <a:pt x="2825422" y="5989662"/>
                  <a:pt x="2805337" y="5977085"/>
                </a:cubicBezTo>
                <a:cubicBezTo>
                  <a:pt x="2781554" y="5961716"/>
                  <a:pt x="2764022" y="5948918"/>
                  <a:pt x="2752746" y="5938690"/>
                </a:cubicBezTo>
                <a:cubicBezTo>
                  <a:pt x="2732141" y="5938607"/>
                  <a:pt x="2712676" y="5929503"/>
                  <a:pt x="2694348" y="5911379"/>
                </a:cubicBezTo>
                <a:cubicBezTo>
                  <a:pt x="2682374" y="5911794"/>
                  <a:pt x="2661325" y="5907081"/>
                  <a:pt x="2631205" y="5897239"/>
                </a:cubicBezTo>
                <a:cubicBezTo>
                  <a:pt x="2619931" y="5893029"/>
                  <a:pt x="2611564" y="5889293"/>
                  <a:pt x="2606102" y="5886031"/>
                </a:cubicBezTo>
                <a:cubicBezTo>
                  <a:pt x="2603109" y="5884630"/>
                  <a:pt x="2601523" y="5883757"/>
                  <a:pt x="2601346" y="5883409"/>
                </a:cubicBezTo>
                <a:lnTo>
                  <a:pt x="2601429" y="5883396"/>
                </a:lnTo>
                <a:lnTo>
                  <a:pt x="2587410" y="5881269"/>
                </a:lnTo>
                <a:cubicBezTo>
                  <a:pt x="2580057" y="5880661"/>
                  <a:pt x="2571229" y="5880337"/>
                  <a:pt x="2560928" y="5880295"/>
                </a:cubicBezTo>
                <a:cubicBezTo>
                  <a:pt x="2543141" y="5879760"/>
                  <a:pt x="2524471" y="5875981"/>
                  <a:pt x="2504919" y="5868961"/>
                </a:cubicBezTo>
                <a:cubicBezTo>
                  <a:pt x="2481859" y="5885065"/>
                  <a:pt x="2472983" y="5908865"/>
                  <a:pt x="2478287" y="5940358"/>
                </a:cubicBezTo>
                <a:cubicBezTo>
                  <a:pt x="2480406" y="5950547"/>
                  <a:pt x="2484026" y="5964447"/>
                  <a:pt x="2489145" y="5982055"/>
                </a:cubicBezTo>
                <a:cubicBezTo>
                  <a:pt x="2493379" y="5993411"/>
                  <a:pt x="2496775" y="6002739"/>
                  <a:pt x="2499334" y="6010038"/>
                </a:cubicBezTo>
                <a:lnTo>
                  <a:pt x="2500750" y="6014381"/>
                </a:lnTo>
                <a:lnTo>
                  <a:pt x="1563174" y="5306944"/>
                </a:lnTo>
                <a:lnTo>
                  <a:pt x="1564057" y="5309650"/>
                </a:lnTo>
                <a:lnTo>
                  <a:pt x="509593" y="4514017"/>
                </a:lnTo>
                <a:lnTo>
                  <a:pt x="32036" y="4153683"/>
                </a:lnTo>
                <a:lnTo>
                  <a:pt x="0" y="41295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96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8610569" y="2753240"/>
            <a:ext cx="2327499" cy="2651760"/>
          </a:xfrm>
          <a:custGeom>
            <a:avLst/>
            <a:gdLst>
              <a:gd name="connsiteX0" fmla="*/ 591132 w 2420292"/>
              <a:gd name="connsiteY0" fmla="*/ 2704094 h 2757480"/>
              <a:gd name="connsiteX1" fmla="*/ 591132 w 2420292"/>
              <a:gd name="connsiteY1" fmla="*/ 2729719 h 2757480"/>
              <a:gd name="connsiteX2" fmla="*/ 565507 w 2420292"/>
              <a:gd name="connsiteY2" fmla="*/ 2710500 h 2757480"/>
              <a:gd name="connsiteX3" fmla="*/ 591132 w 2420292"/>
              <a:gd name="connsiteY3" fmla="*/ 2704094 h 2757480"/>
              <a:gd name="connsiteX4" fmla="*/ 813753 w 2420292"/>
              <a:gd name="connsiteY4" fmla="*/ 2691281 h 2757480"/>
              <a:gd name="connsiteX5" fmla="*/ 847387 w 2420292"/>
              <a:gd name="connsiteY5" fmla="*/ 2691281 h 2757480"/>
              <a:gd name="connsiteX6" fmla="*/ 850590 w 2420292"/>
              <a:gd name="connsiteY6" fmla="*/ 2704094 h 2757480"/>
              <a:gd name="connsiteX7" fmla="*/ 853793 w 2420292"/>
              <a:gd name="connsiteY7" fmla="*/ 2716907 h 2757480"/>
              <a:gd name="connsiteX8" fmla="*/ 820159 w 2420292"/>
              <a:gd name="connsiteY8" fmla="*/ 2723313 h 2757480"/>
              <a:gd name="connsiteX9" fmla="*/ 840980 w 2420292"/>
              <a:gd name="connsiteY9" fmla="*/ 2744133 h 2757480"/>
              <a:gd name="connsiteX10" fmla="*/ 813753 w 2420292"/>
              <a:gd name="connsiteY10" fmla="*/ 2756946 h 2757480"/>
              <a:gd name="connsiteX11" fmla="*/ 810550 w 2420292"/>
              <a:gd name="connsiteY11" fmla="*/ 2737728 h 2757480"/>
              <a:gd name="connsiteX12" fmla="*/ 800940 w 2420292"/>
              <a:gd name="connsiteY12" fmla="*/ 2723313 h 2757480"/>
              <a:gd name="connsiteX13" fmla="*/ 813753 w 2420292"/>
              <a:gd name="connsiteY13" fmla="*/ 2691281 h 2757480"/>
              <a:gd name="connsiteX14" fmla="*/ 1502436 w 2420292"/>
              <a:gd name="connsiteY14" fmla="*/ 2684875 h 2757480"/>
              <a:gd name="connsiteX15" fmla="*/ 1510444 w 2420292"/>
              <a:gd name="connsiteY15" fmla="*/ 2702492 h 2757480"/>
              <a:gd name="connsiteX16" fmla="*/ 1528062 w 2420292"/>
              <a:gd name="connsiteY16" fmla="*/ 2710500 h 2757480"/>
              <a:gd name="connsiteX17" fmla="*/ 1502436 w 2420292"/>
              <a:gd name="connsiteY17" fmla="*/ 2710500 h 2757480"/>
              <a:gd name="connsiteX18" fmla="*/ 1502436 w 2420292"/>
              <a:gd name="connsiteY18" fmla="*/ 2684875 h 2757480"/>
              <a:gd name="connsiteX19" fmla="*/ 1089227 w 2420292"/>
              <a:gd name="connsiteY19" fmla="*/ 2684875 h 2757480"/>
              <a:gd name="connsiteX20" fmla="*/ 1105242 w 2420292"/>
              <a:gd name="connsiteY20" fmla="*/ 2688078 h 2757480"/>
              <a:gd name="connsiteX21" fmla="*/ 1122860 w 2420292"/>
              <a:gd name="connsiteY21" fmla="*/ 2691281 h 2757480"/>
              <a:gd name="connsiteX22" fmla="*/ 1108445 w 2420292"/>
              <a:gd name="connsiteY22" fmla="*/ 2707297 h 2757480"/>
              <a:gd name="connsiteX23" fmla="*/ 1095633 w 2420292"/>
              <a:gd name="connsiteY23" fmla="*/ 2708898 h 2757480"/>
              <a:gd name="connsiteX24" fmla="*/ 1082820 w 2420292"/>
              <a:gd name="connsiteY24" fmla="*/ 2710500 h 2757480"/>
              <a:gd name="connsiteX25" fmla="*/ 1089227 w 2420292"/>
              <a:gd name="connsiteY25" fmla="*/ 2684875 h 2757480"/>
              <a:gd name="connsiteX26" fmla="*/ 972311 w 2420292"/>
              <a:gd name="connsiteY26" fmla="*/ 2672062 h 2757480"/>
              <a:gd name="connsiteX27" fmla="*/ 991529 w 2420292"/>
              <a:gd name="connsiteY27" fmla="*/ 2697688 h 2757480"/>
              <a:gd name="connsiteX28" fmla="*/ 978717 w 2420292"/>
              <a:gd name="connsiteY28" fmla="*/ 2704094 h 2757480"/>
              <a:gd name="connsiteX29" fmla="*/ 964303 w 2420292"/>
              <a:gd name="connsiteY29" fmla="*/ 2710500 h 2757480"/>
              <a:gd name="connsiteX30" fmla="*/ 964303 w 2420292"/>
              <a:gd name="connsiteY30" fmla="*/ 2694485 h 2757480"/>
              <a:gd name="connsiteX31" fmla="*/ 972311 w 2420292"/>
              <a:gd name="connsiteY31" fmla="*/ 2672062 h 2757480"/>
              <a:gd name="connsiteX32" fmla="*/ 1090027 w 2420292"/>
              <a:gd name="connsiteY32" fmla="*/ 2636827 h 2757480"/>
              <a:gd name="connsiteX33" fmla="*/ 1095633 w 2420292"/>
              <a:gd name="connsiteY33" fmla="*/ 2644835 h 2757480"/>
              <a:gd name="connsiteX34" fmla="*/ 1108445 w 2420292"/>
              <a:gd name="connsiteY34" fmla="*/ 2678468 h 2757480"/>
              <a:gd name="connsiteX35" fmla="*/ 1070007 w 2420292"/>
              <a:gd name="connsiteY35" fmla="*/ 2672062 h 2757480"/>
              <a:gd name="connsiteX36" fmla="*/ 1070007 w 2420292"/>
              <a:gd name="connsiteY36" fmla="*/ 2644835 h 2757480"/>
              <a:gd name="connsiteX37" fmla="*/ 1090027 w 2420292"/>
              <a:gd name="connsiteY37" fmla="*/ 2636827 h 2757480"/>
              <a:gd name="connsiteX38" fmla="*/ 1358293 w 2420292"/>
              <a:gd name="connsiteY38" fmla="*/ 2619209 h 2757480"/>
              <a:gd name="connsiteX39" fmla="*/ 1383918 w 2420292"/>
              <a:gd name="connsiteY39" fmla="*/ 2619209 h 2757480"/>
              <a:gd name="connsiteX40" fmla="*/ 1377513 w 2420292"/>
              <a:gd name="connsiteY40" fmla="*/ 2644835 h 2757480"/>
              <a:gd name="connsiteX41" fmla="*/ 1369505 w 2420292"/>
              <a:gd name="connsiteY41" fmla="*/ 2641632 h 2757480"/>
              <a:gd name="connsiteX42" fmla="*/ 1361496 w 2420292"/>
              <a:gd name="connsiteY42" fmla="*/ 2638429 h 2757480"/>
              <a:gd name="connsiteX43" fmla="*/ 1358293 w 2420292"/>
              <a:gd name="connsiteY43" fmla="*/ 2619209 h 2757480"/>
              <a:gd name="connsiteX44" fmla="*/ 1292628 w 2420292"/>
              <a:gd name="connsiteY44" fmla="*/ 2553545 h 2757480"/>
              <a:gd name="connsiteX45" fmla="*/ 1324660 w 2420292"/>
              <a:gd name="connsiteY45" fmla="*/ 2572764 h 2757480"/>
              <a:gd name="connsiteX46" fmla="*/ 1273409 w 2420292"/>
              <a:gd name="connsiteY46" fmla="*/ 2585576 h 2757480"/>
              <a:gd name="connsiteX47" fmla="*/ 1292628 w 2420292"/>
              <a:gd name="connsiteY47" fmla="*/ 2553545 h 2757480"/>
              <a:gd name="connsiteX48" fmla="*/ 1477412 w 2420292"/>
              <a:gd name="connsiteY48" fmla="*/ 2533926 h 2757480"/>
              <a:gd name="connsiteX49" fmla="*/ 1488022 w 2420292"/>
              <a:gd name="connsiteY49" fmla="*/ 2534326 h 2757480"/>
              <a:gd name="connsiteX50" fmla="*/ 1488022 w 2420292"/>
              <a:gd name="connsiteY50" fmla="*/ 2559951 h 2757480"/>
              <a:gd name="connsiteX51" fmla="*/ 1475209 w 2420292"/>
              <a:gd name="connsiteY51" fmla="*/ 2553545 h 2757480"/>
              <a:gd name="connsiteX52" fmla="*/ 1462396 w 2420292"/>
              <a:gd name="connsiteY52" fmla="*/ 2547138 h 2757480"/>
              <a:gd name="connsiteX53" fmla="*/ 1477412 w 2420292"/>
              <a:gd name="connsiteY53" fmla="*/ 2533926 h 2757480"/>
              <a:gd name="connsiteX54" fmla="*/ 807347 w 2420292"/>
              <a:gd name="connsiteY54" fmla="*/ 2527919 h 2757480"/>
              <a:gd name="connsiteX55" fmla="*/ 834574 w 2420292"/>
              <a:gd name="connsiteY55" fmla="*/ 2534326 h 2757480"/>
              <a:gd name="connsiteX56" fmla="*/ 829769 w 2420292"/>
              <a:gd name="connsiteY56" fmla="*/ 2542333 h 2757480"/>
              <a:gd name="connsiteX57" fmla="*/ 826566 w 2420292"/>
              <a:gd name="connsiteY57" fmla="*/ 2548740 h 2757480"/>
              <a:gd name="connsiteX58" fmla="*/ 807347 w 2420292"/>
              <a:gd name="connsiteY58" fmla="*/ 2553545 h 2757480"/>
              <a:gd name="connsiteX59" fmla="*/ 1311847 w 2420292"/>
              <a:gd name="connsiteY59" fmla="*/ 2513505 h 2757480"/>
              <a:gd name="connsiteX60" fmla="*/ 1337473 w 2420292"/>
              <a:gd name="connsiteY60" fmla="*/ 2534326 h 2757480"/>
              <a:gd name="connsiteX61" fmla="*/ 1311847 w 2420292"/>
              <a:gd name="connsiteY61" fmla="*/ 2535927 h 2757480"/>
              <a:gd name="connsiteX62" fmla="*/ 1311847 w 2420292"/>
              <a:gd name="connsiteY62" fmla="*/ 2513505 h 2757480"/>
              <a:gd name="connsiteX63" fmla="*/ 1226963 w 2420292"/>
              <a:gd name="connsiteY63" fmla="*/ 2494285 h 2757480"/>
              <a:gd name="connsiteX64" fmla="*/ 1238174 w 2420292"/>
              <a:gd name="connsiteY64" fmla="*/ 2497489 h 2757480"/>
              <a:gd name="connsiteX65" fmla="*/ 1246182 w 2420292"/>
              <a:gd name="connsiteY65" fmla="*/ 2500693 h 2757480"/>
              <a:gd name="connsiteX66" fmla="*/ 1220557 w 2420292"/>
              <a:gd name="connsiteY66" fmla="*/ 2534326 h 2757480"/>
              <a:gd name="connsiteX67" fmla="*/ 1226963 w 2420292"/>
              <a:gd name="connsiteY67" fmla="*/ 2494285 h 2757480"/>
              <a:gd name="connsiteX68" fmla="*/ 1537672 w 2420292"/>
              <a:gd name="connsiteY68" fmla="*/ 2483075 h 2757480"/>
              <a:gd name="connsiteX69" fmla="*/ 1547280 w 2420292"/>
              <a:gd name="connsiteY69" fmla="*/ 2500693 h 2757480"/>
              <a:gd name="connsiteX70" fmla="*/ 1524859 w 2420292"/>
              <a:gd name="connsiteY70" fmla="*/ 2505497 h 2757480"/>
              <a:gd name="connsiteX71" fmla="*/ 1515249 w 2420292"/>
              <a:gd name="connsiteY71" fmla="*/ 2487880 h 2757480"/>
              <a:gd name="connsiteX72" fmla="*/ 1537672 w 2420292"/>
              <a:gd name="connsiteY72" fmla="*/ 2483075 h 2757480"/>
              <a:gd name="connsiteX73" fmla="*/ 1108445 w 2420292"/>
              <a:gd name="connsiteY73" fmla="*/ 2468660 h 2757480"/>
              <a:gd name="connsiteX74" fmla="*/ 1121258 w 2420292"/>
              <a:gd name="connsiteY74" fmla="*/ 2471864 h 2757480"/>
              <a:gd name="connsiteX75" fmla="*/ 1135673 w 2420292"/>
              <a:gd name="connsiteY75" fmla="*/ 2475067 h 2757480"/>
              <a:gd name="connsiteX76" fmla="*/ 1118055 w 2420292"/>
              <a:gd name="connsiteY76" fmla="*/ 2487880 h 2757480"/>
              <a:gd name="connsiteX77" fmla="*/ 1095633 w 2420292"/>
              <a:gd name="connsiteY77" fmla="*/ 2494285 h 2757480"/>
              <a:gd name="connsiteX78" fmla="*/ 1102039 w 2420292"/>
              <a:gd name="connsiteY78" fmla="*/ 2481473 h 2757480"/>
              <a:gd name="connsiteX79" fmla="*/ 1108445 w 2420292"/>
              <a:gd name="connsiteY79" fmla="*/ 2468660 h 2757480"/>
              <a:gd name="connsiteX80" fmla="*/ 1036374 w 2420292"/>
              <a:gd name="connsiteY80" fmla="*/ 2462254 h 2757480"/>
              <a:gd name="connsiteX81" fmla="*/ 1050789 w 2420292"/>
              <a:gd name="connsiteY81" fmla="*/ 2462254 h 2757480"/>
              <a:gd name="connsiteX82" fmla="*/ 1057195 w 2420292"/>
              <a:gd name="connsiteY82" fmla="*/ 2476668 h 2757480"/>
              <a:gd name="connsiteX83" fmla="*/ 1050789 w 2420292"/>
              <a:gd name="connsiteY83" fmla="*/ 2494285 h 2757480"/>
              <a:gd name="connsiteX84" fmla="*/ 1029967 w 2420292"/>
              <a:gd name="connsiteY84" fmla="*/ 2487880 h 2757480"/>
              <a:gd name="connsiteX85" fmla="*/ 1036374 w 2420292"/>
              <a:gd name="connsiteY85" fmla="*/ 2462254 h 2757480"/>
              <a:gd name="connsiteX86" fmla="*/ 1258995 w 2420292"/>
              <a:gd name="connsiteY86" fmla="*/ 2449442 h 2757480"/>
              <a:gd name="connsiteX87" fmla="*/ 1311847 w 2420292"/>
              <a:gd name="connsiteY87" fmla="*/ 2481473 h 2757480"/>
              <a:gd name="connsiteX88" fmla="*/ 1275011 w 2420292"/>
              <a:gd name="connsiteY88" fmla="*/ 2483075 h 2757480"/>
              <a:gd name="connsiteX89" fmla="*/ 1258995 w 2420292"/>
              <a:gd name="connsiteY89" fmla="*/ 2449442 h 2757480"/>
              <a:gd name="connsiteX90" fmla="*/ 1358293 w 2420292"/>
              <a:gd name="connsiteY90" fmla="*/ 2435027 h 2757480"/>
              <a:gd name="connsiteX91" fmla="*/ 1358293 w 2420292"/>
              <a:gd name="connsiteY91" fmla="*/ 2462254 h 2757480"/>
              <a:gd name="connsiteX92" fmla="*/ 1331066 w 2420292"/>
              <a:gd name="connsiteY92" fmla="*/ 2462254 h 2757480"/>
              <a:gd name="connsiteX93" fmla="*/ 1326262 w 2420292"/>
              <a:gd name="connsiteY93" fmla="*/ 2451444 h 2757480"/>
              <a:gd name="connsiteX94" fmla="*/ 1325001 w 2420292"/>
              <a:gd name="connsiteY94" fmla="*/ 2438527 h 2757480"/>
              <a:gd name="connsiteX95" fmla="*/ 1325636 w 2420292"/>
              <a:gd name="connsiteY95" fmla="*/ 2438781 h 2757480"/>
              <a:gd name="connsiteX96" fmla="*/ 1358293 w 2420292"/>
              <a:gd name="connsiteY96" fmla="*/ 2435027 h 2757480"/>
              <a:gd name="connsiteX97" fmla="*/ 1324660 w 2420292"/>
              <a:gd name="connsiteY97" fmla="*/ 2435027 h 2757480"/>
              <a:gd name="connsiteX98" fmla="*/ 1325001 w 2420292"/>
              <a:gd name="connsiteY98" fmla="*/ 2438527 h 2757480"/>
              <a:gd name="connsiteX99" fmla="*/ 1323759 w 2420292"/>
              <a:gd name="connsiteY99" fmla="*/ 2438030 h 2757480"/>
              <a:gd name="connsiteX100" fmla="*/ 1324660 w 2420292"/>
              <a:gd name="connsiteY100" fmla="*/ 2435027 h 2757480"/>
              <a:gd name="connsiteX101" fmla="*/ 1044382 w 2420292"/>
              <a:gd name="connsiteY101" fmla="*/ 2430222 h 2757480"/>
              <a:gd name="connsiteX102" fmla="*/ 1057195 w 2420292"/>
              <a:gd name="connsiteY102" fmla="*/ 2449442 h 2757480"/>
              <a:gd name="connsiteX103" fmla="*/ 1023561 w 2420292"/>
              <a:gd name="connsiteY103" fmla="*/ 2441434 h 2757480"/>
              <a:gd name="connsiteX104" fmla="*/ 1044382 w 2420292"/>
              <a:gd name="connsiteY104" fmla="*/ 2430222 h 2757480"/>
              <a:gd name="connsiteX105" fmla="*/ 1265401 w 2420292"/>
              <a:gd name="connsiteY105" fmla="*/ 2422214 h 2757480"/>
              <a:gd name="connsiteX106" fmla="*/ 1292628 w 2420292"/>
              <a:gd name="connsiteY106" fmla="*/ 2422214 h 2757480"/>
              <a:gd name="connsiteX107" fmla="*/ 1279815 w 2420292"/>
              <a:gd name="connsiteY107" fmla="*/ 2441434 h 2757480"/>
              <a:gd name="connsiteX108" fmla="*/ 1265401 w 2420292"/>
              <a:gd name="connsiteY108" fmla="*/ 2422214 h 2757480"/>
              <a:gd name="connsiteX109" fmla="*/ 1129266 w 2420292"/>
              <a:gd name="connsiteY109" fmla="*/ 2402995 h 2757480"/>
              <a:gd name="connsiteX110" fmla="*/ 1186923 w 2420292"/>
              <a:gd name="connsiteY110" fmla="*/ 2475067 h 2757480"/>
              <a:gd name="connsiteX111" fmla="*/ 1129266 w 2420292"/>
              <a:gd name="connsiteY111" fmla="*/ 2402995 h 2757480"/>
              <a:gd name="connsiteX112" fmla="*/ 768909 w 2420292"/>
              <a:gd name="connsiteY112" fmla="*/ 2402995 h 2757480"/>
              <a:gd name="connsiteX113" fmla="*/ 788128 w 2420292"/>
              <a:gd name="connsiteY113" fmla="*/ 2409402 h 2757480"/>
              <a:gd name="connsiteX114" fmla="*/ 775315 w 2420292"/>
              <a:gd name="connsiteY114" fmla="*/ 2422214 h 2757480"/>
              <a:gd name="connsiteX115" fmla="*/ 756096 w 2420292"/>
              <a:gd name="connsiteY115" fmla="*/ 2415808 h 2757480"/>
              <a:gd name="connsiteX116" fmla="*/ 768909 w 2420292"/>
              <a:gd name="connsiteY116" fmla="*/ 2402995 h 2757480"/>
              <a:gd name="connsiteX117" fmla="*/ 1042780 w 2420292"/>
              <a:gd name="connsiteY117" fmla="*/ 2396589 h 2757480"/>
              <a:gd name="connsiteX118" fmla="*/ 1063601 w 2420292"/>
              <a:gd name="connsiteY118" fmla="*/ 2396589 h 2757480"/>
              <a:gd name="connsiteX119" fmla="*/ 1050789 w 2420292"/>
              <a:gd name="connsiteY119" fmla="*/ 2409402 h 2757480"/>
              <a:gd name="connsiteX120" fmla="*/ 1057195 w 2420292"/>
              <a:gd name="connsiteY120" fmla="*/ 2415808 h 2757480"/>
              <a:gd name="connsiteX121" fmla="*/ 1029967 w 2420292"/>
              <a:gd name="connsiteY121" fmla="*/ 2422214 h 2757480"/>
              <a:gd name="connsiteX122" fmla="*/ 1036374 w 2420292"/>
              <a:gd name="connsiteY122" fmla="*/ 2409402 h 2757480"/>
              <a:gd name="connsiteX123" fmla="*/ 1042780 w 2420292"/>
              <a:gd name="connsiteY123" fmla="*/ 2396589 h 2757480"/>
              <a:gd name="connsiteX124" fmla="*/ 1245982 w 2420292"/>
              <a:gd name="connsiteY124" fmla="*/ 2382975 h 2757480"/>
              <a:gd name="connsiteX125" fmla="*/ 1246182 w 2420292"/>
              <a:gd name="connsiteY125" fmla="*/ 2383776 h 2757480"/>
              <a:gd name="connsiteX126" fmla="*/ 1245460 w 2420292"/>
              <a:gd name="connsiteY126" fmla="*/ 2383672 h 2757480"/>
              <a:gd name="connsiteX127" fmla="*/ 1216553 w 2420292"/>
              <a:gd name="connsiteY127" fmla="*/ 2380573 h 2757480"/>
              <a:gd name="connsiteX128" fmla="*/ 1229566 w 2420292"/>
              <a:gd name="connsiteY128" fmla="*/ 2381374 h 2757480"/>
              <a:gd name="connsiteX129" fmla="*/ 1245460 w 2420292"/>
              <a:gd name="connsiteY129" fmla="*/ 2383672 h 2757480"/>
              <a:gd name="connsiteX130" fmla="*/ 1245381 w 2420292"/>
              <a:gd name="connsiteY130" fmla="*/ 2383776 h 2757480"/>
              <a:gd name="connsiteX131" fmla="*/ 1233369 w 2420292"/>
              <a:gd name="connsiteY131" fmla="*/ 2422214 h 2757480"/>
              <a:gd name="connsiteX132" fmla="*/ 1217354 w 2420292"/>
              <a:gd name="connsiteY132" fmla="*/ 2402995 h 2757480"/>
              <a:gd name="connsiteX133" fmla="*/ 1201338 w 2420292"/>
              <a:gd name="connsiteY133" fmla="*/ 2383776 h 2757480"/>
              <a:gd name="connsiteX134" fmla="*/ 1216553 w 2420292"/>
              <a:gd name="connsiteY134" fmla="*/ 2380573 h 2757480"/>
              <a:gd name="connsiteX135" fmla="*/ 1292628 w 2420292"/>
              <a:gd name="connsiteY135" fmla="*/ 2377370 h 2757480"/>
              <a:gd name="connsiteX136" fmla="*/ 1284620 w 2420292"/>
              <a:gd name="connsiteY136" fmla="*/ 2398191 h 2757480"/>
              <a:gd name="connsiteX137" fmla="*/ 1286222 w 2420292"/>
              <a:gd name="connsiteY137" fmla="*/ 2415808 h 2757480"/>
              <a:gd name="connsiteX138" fmla="*/ 1273409 w 2420292"/>
              <a:gd name="connsiteY138" fmla="*/ 2412605 h 2757480"/>
              <a:gd name="connsiteX139" fmla="*/ 1258995 w 2420292"/>
              <a:gd name="connsiteY139" fmla="*/ 2409402 h 2757480"/>
              <a:gd name="connsiteX140" fmla="*/ 1292628 w 2420292"/>
              <a:gd name="connsiteY140" fmla="*/ 2377370 h 2757480"/>
              <a:gd name="connsiteX141" fmla="*/ 997936 w 2420292"/>
              <a:gd name="connsiteY141" fmla="*/ 2370964 h 2757480"/>
              <a:gd name="connsiteX142" fmla="*/ 1029967 w 2420292"/>
              <a:gd name="connsiteY142" fmla="*/ 2390183 h 2757480"/>
              <a:gd name="connsiteX143" fmla="*/ 1020358 w 2420292"/>
              <a:gd name="connsiteY143" fmla="*/ 2386979 h 2757480"/>
              <a:gd name="connsiteX144" fmla="*/ 1010749 w 2420292"/>
              <a:gd name="connsiteY144" fmla="*/ 2383776 h 2757480"/>
              <a:gd name="connsiteX145" fmla="*/ 999537 w 2420292"/>
              <a:gd name="connsiteY145" fmla="*/ 2398191 h 2757480"/>
              <a:gd name="connsiteX146" fmla="*/ 985123 w 2420292"/>
              <a:gd name="connsiteY146" fmla="*/ 2396589 h 2757480"/>
              <a:gd name="connsiteX147" fmla="*/ 991529 w 2420292"/>
              <a:gd name="connsiteY147" fmla="*/ 2383776 h 2757480"/>
              <a:gd name="connsiteX148" fmla="*/ 997936 w 2420292"/>
              <a:gd name="connsiteY148" fmla="*/ 2370964 h 2757480"/>
              <a:gd name="connsiteX149" fmla="*/ 1560093 w 2420292"/>
              <a:gd name="connsiteY149" fmla="*/ 2351744 h 2757480"/>
              <a:gd name="connsiteX150" fmla="*/ 1574508 w 2420292"/>
              <a:gd name="connsiteY150" fmla="*/ 2370964 h 2757480"/>
              <a:gd name="connsiteX151" fmla="*/ 1547280 w 2420292"/>
              <a:gd name="connsiteY151" fmla="*/ 2370964 h 2757480"/>
              <a:gd name="connsiteX152" fmla="*/ 1560093 w 2420292"/>
              <a:gd name="connsiteY152" fmla="*/ 2351744 h 2757480"/>
              <a:gd name="connsiteX153" fmla="*/ 1324660 w 2420292"/>
              <a:gd name="connsiteY153" fmla="*/ 2337330 h 2757480"/>
              <a:gd name="connsiteX154" fmla="*/ 1337473 w 2420292"/>
              <a:gd name="connsiteY154" fmla="*/ 2377370 h 2757480"/>
              <a:gd name="connsiteX155" fmla="*/ 1292628 w 2420292"/>
              <a:gd name="connsiteY155" fmla="*/ 2356549 h 2757480"/>
              <a:gd name="connsiteX156" fmla="*/ 1318254 w 2420292"/>
              <a:gd name="connsiteY156" fmla="*/ 2356549 h 2757480"/>
              <a:gd name="connsiteX157" fmla="*/ 1324660 w 2420292"/>
              <a:gd name="connsiteY157" fmla="*/ 2337330 h 2757480"/>
              <a:gd name="connsiteX158" fmla="*/ 802943 w 2420292"/>
              <a:gd name="connsiteY158" fmla="*/ 2330524 h 2757480"/>
              <a:gd name="connsiteX159" fmla="*/ 813753 w 2420292"/>
              <a:gd name="connsiteY159" fmla="*/ 2343736 h 2757480"/>
              <a:gd name="connsiteX160" fmla="*/ 794534 w 2420292"/>
              <a:gd name="connsiteY160" fmla="*/ 2356549 h 2757480"/>
              <a:gd name="connsiteX161" fmla="*/ 794534 w 2420292"/>
              <a:gd name="connsiteY161" fmla="*/ 2330924 h 2757480"/>
              <a:gd name="connsiteX162" fmla="*/ 802943 w 2420292"/>
              <a:gd name="connsiteY162" fmla="*/ 2330524 h 2757480"/>
              <a:gd name="connsiteX163" fmla="*/ 1135673 w 2420292"/>
              <a:gd name="connsiteY163" fmla="*/ 2311705 h 2757480"/>
              <a:gd name="connsiteX164" fmla="*/ 1148485 w 2420292"/>
              <a:gd name="connsiteY164" fmla="*/ 2335728 h 2757480"/>
              <a:gd name="connsiteX165" fmla="*/ 1122860 w 2420292"/>
              <a:gd name="connsiteY165" fmla="*/ 2350143 h 2757480"/>
              <a:gd name="connsiteX166" fmla="*/ 1118055 w 2420292"/>
              <a:gd name="connsiteY166" fmla="*/ 2337330 h 2757480"/>
              <a:gd name="connsiteX167" fmla="*/ 1114852 w 2420292"/>
              <a:gd name="connsiteY167" fmla="*/ 2324518 h 2757480"/>
              <a:gd name="connsiteX168" fmla="*/ 1126063 w 2420292"/>
              <a:gd name="connsiteY168" fmla="*/ 2319713 h 2757480"/>
              <a:gd name="connsiteX169" fmla="*/ 1135673 w 2420292"/>
              <a:gd name="connsiteY169" fmla="*/ 2311705 h 2757480"/>
              <a:gd name="connsiteX170" fmla="*/ 1737870 w 2420292"/>
              <a:gd name="connsiteY170" fmla="*/ 2290884 h 2757480"/>
              <a:gd name="connsiteX171" fmla="*/ 1769902 w 2420292"/>
              <a:gd name="connsiteY171" fmla="*/ 2311705 h 2757480"/>
              <a:gd name="connsiteX172" fmla="*/ 1737870 w 2420292"/>
              <a:gd name="connsiteY172" fmla="*/ 2311705 h 2757480"/>
              <a:gd name="connsiteX173" fmla="*/ 1017155 w 2420292"/>
              <a:gd name="connsiteY173" fmla="*/ 2284478 h 2757480"/>
              <a:gd name="connsiteX174" fmla="*/ 1028366 w 2420292"/>
              <a:gd name="connsiteY174" fmla="*/ 2294087 h 2757480"/>
              <a:gd name="connsiteX175" fmla="*/ 1042780 w 2420292"/>
              <a:gd name="connsiteY175" fmla="*/ 2298892 h 2757480"/>
              <a:gd name="connsiteX176" fmla="*/ 1039577 w 2420292"/>
              <a:gd name="connsiteY176" fmla="*/ 2303697 h 2757480"/>
              <a:gd name="connsiteX177" fmla="*/ 1036374 w 2420292"/>
              <a:gd name="connsiteY177" fmla="*/ 2311705 h 2757480"/>
              <a:gd name="connsiteX178" fmla="*/ 1095633 w 2420292"/>
              <a:gd name="connsiteY178" fmla="*/ 2311705 h 2757480"/>
              <a:gd name="connsiteX179" fmla="*/ 1089227 w 2420292"/>
              <a:gd name="connsiteY179" fmla="*/ 2337330 h 2757480"/>
              <a:gd name="connsiteX180" fmla="*/ 1057195 w 2420292"/>
              <a:gd name="connsiteY180" fmla="*/ 2329323 h 2757480"/>
              <a:gd name="connsiteX181" fmla="*/ 1050789 w 2420292"/>
              <a:gd name="connsiteY181" fmla="*/ 2337330 h 2757480"/>
              <a:gd name="connsiteX182" fmla="*/ 1031569 w 2420292"/>
              <a:gd name="connsiteY182" fmla="*/ 2340533 h 2757480"/>
              <a:gd name="connsiteX183" fmla="*/ 1010749 w 2420292"/>
              <a:gd name="connsiteY183" fmla="*/ 2330924 h 2757480"/>
              <a:gd name="connsiteX184" fmla="*/ 1013952 w 2420292"/>
              <a:gd name="connsiteY184" fmla="*/ 2306900 h 2757480"/>
              <a:gd name="connsiteX185" fmla="*/ 1017155 w 2420292"/>
              <a:gd name="connsiteY185" fmla="*/ 2284478 h 2757480"/>
              <a:gd name="connsiteX186" fmla="*/ 1377513 w 2420292"/>
              <a:gd name="connsiteY186" fmla="*/ 2279673 h 2757480"/>
              <a:gd name="connsiteX187" fmla="*/ 1390325 w 2420292"/>
              <a:gd name="connsiteY187" fmla="*/ 2298892 h 2757480"/>
              <a:gd name="connsiteX188" fmla="*/ 1364700 w 2420292"/>
              <a:gd name="connsiteY188" fmla="*/ 2298892 h 2757480"/>
              <a:gd name="connsiteX189" fmla="*/ 1377513 w 2420292"/>
              <a:gd name="connsiteY189" fmla="*/ 2279673 h 2757480"/>
              <a:gd name="connsiteX190" fmla="*/ 1129266 w 2420292"/>
              <a:gd name="connsiteY190" fmla="*/ 2278072 h 2757480"/>
              <a:gd name="connsiteX191" fmla="*/ 1148485 w 2420292"/>
              <a:gd name="connsiteY191" fmla="*/ 2298892 h 2757480"/>
              <a:gd name="connsiteX192" fmla="*/ 1130868 w 2420292"/>
              <a:gd name="connsiteY192" fmla="*/ 2300493 h 2757480"/>
              <a:gd name="connsiteX193" fmla="*/ 1108445 w 2420292"/>
              <a:gd name="connsiteY193" fmla="*/ 2311705 h 2757480"/>
              <a:gd name="connsiteX194" fmla="*/ 1119657 w 2420292"/>
              <a:gd name="connsiteY194" fmla="*/ 2295689 h 2757480"/>
              <a:gd name="connsiteX195" fmla="*/ 1129266 w 2420292"/>
              <a:gd name="connsiteY195" fmla="*/ 2278072 h 2757480"/>
              <a:gd name="connsiteX196" fmla="*/ 1089227 w 2420292"/>
              <a:gd name="connsiteY196" fmla="*/ 2258852 h 2757480"/>
              <a:gd name="connsiteX197" fmla="*/ 1114852 w 2420292"/>
              <a:gd name="connsiteY197" fmla="*/ 2258852 h 2757480"/>
              <a:gd name="connsiteX198" fmla="*/ 1089227 w 2420292"/>
              <a:gd name="connsiteY198" fmla="*/ 2284478 h 2757480"/>
              <a:gd name="connsiteX199" fmla="*/ 1292628 w 2420292"/>
              <a:gd name="connsiteY199" fmla="*/ 2252446 h 2757480"/>
              <a:gd name="connsiteX200" fmla="*/ 1295431 w 2420292"/>
              <a:gd name="connsiteY200" fmla="*/ 2253246 h 2757480"/>
              <a:gd name="connsiteX201" fmla="*/ 1298807 w 2420292"/>
              <a:gd name="connsiteY201" fmla="*/ 2253766 h 2757480"/>
              <a:gd name="connsiteX202" fmla="*/ 1297958 w 2420292"/>
              <a:gd name="connsiteY202" fmla="*/ 2254097 h 2757480"/>
              <a:gd name="connsiteX203" fmla="*/ 1292628 w 2420292"/>
              <a:gd name="connsiteY203" fmla="*/ 2252446 h 2757480"/>
              <a:gd name="connsiteX204" fmla="*/ 1574508 w 2420292"/>
              <a:gd name="connsiteY204" fmla="*/ 2246040 h 2757480"/>
              <a:gd name="connsiteX205" fmla="*/ 1601735 w 2420292"/>
              <a:gd name="connsiteY205" fmla="*/ 2247642 h 2757480"/>
              <a:gd name="connsiteX206" fmla="*/ 1619353 w 2420292"/>
              <a:gd name="connsiteY206" fmla="*/ 2265259 h 2757480"/>
              <a:gd name="connsiteX207" fmla="*/ 1590523 w 2420292"/>
              <a:gd name="connsiteY207" fmla="*/ 2262055 h 2757480"/>
              <a:gd name="connsiteX208" fmla="*/ 1574508 w 2420292"/>
              <a:gd name="connsiteY208" fmla="*/ 2246040 h 2757480"/>
              <a:gd name="connsiteX209" fmla="*/ 1135643 w 2420292"/>
              <a:gd name="connsiteY209" fmla="*/ 2240412 h 2757480"/>
              <a:gd name="connsiteX210" fmla="*/ 1135673 w 2420292"/>
              <a:gd name="connsiteY210" fmla="*/ 2240434 h 2757480"/>
              <a:gd name="connsiteX211" fmla="*/ 1174111 w 2420292"/>
              <a:gd name="connsiteY211" fmla="*/ 2252446 h 2757480"/>
              <a:gd name="connsiteX212" fmla="*/ 1161298 w 2420292"/>
              <a:gd name="connsiteY212" fmla="*/ 2258852 h 2757480"/>
              <a:gd name="connsiteX213" fmla="*/ 1148485 w 2420292"/>
              <a:gd name="connsiteY213" fmla="*/ 2265259 h 2757480"/>
              <a:gd name="connsiteX214" fmla="*/ 1135272 w 2420292"/>
              <a:gd name="connsiteY214" fmla="*/ 2250244 h 2757480"/>
              <a:gd name="connsiteX215" fmla="*/ 1502436 w 2420292"/>
              <a:gd name="connsiteY215" fmla="*/ 2239633 h 2757480"/>
              <a:gd name="connsiteX216" fmla="*/ 1499233 w 2420292"/>
              <a:gd name="connsiteY216" fmla="*/ 2260454 h 2757480"/>
              <a:gd name="connsiteX217" fmla="*/ 1508842 w 2420292"/>
              <a:gd name="connsiteY217" fmla="*/ 2278072 h 2757480"/>
              <a:gd name="connsiteX218" fmla="*/ 1486420 w 2420292"/>
              <a:gd name="connsiteY218" fmla="*/ 2276470 h 2757480"/>
              <a:gd name="connsiteX219" fmla="*/ 1496030 w 2420292"/>
              <a:gd name="connsiteY219" fmla="*/ 2305298 h 2757480"/>
              <a:gd name="connsiteX220" fmla="*/ 1436771 w 2420292"/>
              <a:gd name="connsiteY220" fmla="*/ 2284478 h 2757480"/>
              <a:gd name="connsiteX221" fmla="*/ 1444779 w 2420292"/>
              <a:gd name="connsiteY221" fmla="*/ 2258852 h 2757480"/>
              <a:gd name="connsiteX222" fmla="*/ 1430365 w 2420292"/>
              <a:gd name="connsiteY222" fmla="*/ 2246040 h 2757480"/>
              <a:gd name="connsiteX223" fmla="*/ 1462396 w 2420292"/>
              <a:gd name="connsiteY223" fmla="*/ 2246040 h 2757480"/>
              <a:gd name="connsiteX224" fmla="*/ 1502436 w 2420292"/>
              <a:gd name="connsiteY224" fmla="*/ 2239633 h 2757480"/>
              <a:gd name="connsiteX225" fmla="*/ 1135673 w 2420292"/>
              <a:gd name="connsiteY225" fmla="*/ 2239633 h 2757480"/>
              <a:gd name="connsiteX226" fmla="*/ 1135643 w 2420292"/>
              <a:gd name="connsiteY226" fmla="*/ 2240412 h 2757480"/>
              <a:gd name="connsiteX227" fmla="*/ 1134872 w 2420292"/>
              <a:gd name="connsiteY227" fmla="*/ 2239833 h 2757480"/>
              <a:gd name="connsiteX228" fmla="*/ 1135673 w 2420292"/>
              <a:gd name="connsiteY228" fmla="*/ 2239633 h 2757480"/>
              <a:gd name="connsiteX229" fmla="*/ 1351887 w 2420292"/>
              <a:gd name="connsiteY229" fmla="*/ 2226821 h 2757480"/>
              <a:gd name="connsiteX230" fmla="*/ 1358293 w 2420292"/>
              <a:gd name="connsiteY230" fmla="*/ 2258852 h 2757480"/>
              <a:gd name="connsiteX231" fmla="*/ 1331066 w 2420292"/>
              <a:gd name="connsiteY231" fmla="*/ 2278072 h 2757480"/>
              <a:gd name="connsiteX232" fmla="*/ 1318254 w 2420292"/>
              <a:gd name="connsiteY232" fmla="*/ 2255649 h 2757480"/>
              <a:gd name="connsiteX233" fmla="*/ 1300636 w 2420292"/>
              <a:gd name="connsiteY233" fmla="*/ 2254047 h 2757480"/>
              <a:gd name="connsiteX234" fmla="*/ 1298807 w 2420292"/>
              <a:gd name="connsiteY234" fmla="*/ 2253766 h 2757480"/>
              <a:gd name="connsiteX235" fmla="*/ 1304239 w 2420292"/>
              <a:gd name="connsiteY235" fmla="*/ 2251645 h 2757480"/>
              <a:gd name="connsiteX236" fmla="*/ 1351887 w 2420292"/>
              <a:gd name="connsiteY236" fmla="*/ 2226821 h 2757480"/>
              <a:gd name="connsiteX237" fmla="*/ 989928 w 2420292"/>
              <a:gd name="connsiteY237" fmla="*/ 2226420 h 2757480"/>
              <a:gd name="connsiteX238" fmla="*/ 994733 w 2420292"/>
              <a:gd name="connsiteY238" fmla="*/ 2228422 h 2757480"/>
              <a:gd name="connsiteX239" fmla="*/ 1004342 w 2420292"/>
              <a:gd name="connsiteY239" fmla="*/ 2233227 h 2757480"/>
              <a:gd name="connsiteX240" fmla="*/ 978717 w 2420292"/>
              <a:gd name="connsiteY240" fmla="*/ 2252446 h 2757480"/>
              <a:gd name="connsiteX241" fmla="*/ 985123 w 2420292"/>
              <a:gd name="connsiteY241" fmla="*/ 2226821 h 2757480"/>
              <a:gd name="connsiteX242" fmla="*/ 989928 w 2420292"/>
              <a:gd name="connsiteY242" fmla="*/ 2226420 h 2757480"/>
              <a:gd name="connsiteX243" fmla="*/ 2055228 w 2420292"/>
              <a:gd name="connsiteY243" fmla="*/ 2222880 h 2757480"/>
              <a:gd name="connsiteX244" fmla="*/ 2041201 w 2420292"/>
              <a:gd name="connsiteY244" fmla="*/ 2286000 h 2757480"/>
              <a:gd name="connsiteX245" fmla="*/ 2006134 w 2420292"/>
              <a:gd name="connsiteY245" fmla="*/ 2236906 h 2757480"/>
              <a:gd name="connsiteX246" fmla="*/ 2055228 w 2420292"/>
              <a:gd name="connsiteY246" fmla="*/ 2222880 h 2757480"/>
              <a:gd name="connsiteX247" fmla="*/ 1259796 w 2420292"/>
              <a:gd name="connsiteY247" fmla="*/ 2219613 h 2757480"/>
              <a:gd name="connsiteX248" fmla="*/ 1299035 w 2420292"/>
              <a:gd name="connsiteY248" fmla="*/ 2233227 h 2757480"/>
              <a:gd name="connsiteX249" fmla="*/ 1263799 w 2420292"/>
              <a:gd name="connsiteY249" fmla="*/ 2257251 h 2757480"/>
              <a:gd name="connsiteX250" fmla="*/ 1226963 w 2420292"/>
              <a:gd name="connsiteY250" fmla="*/ 2265259 h 2757480"/>
              <a:gd name="connsiteX251" fmla="*/ 1231768 w 2420292"/>
              <a:gd name="connsiteY251" fmla="*/ 2279673 h 2757480"/>
              <a:gd name="connsiteX252" fmla="*/ 1239776 w 2420292"/>
              <a:gd name="connsiteY252" fmla="*/ 2290884 h 2757480"/>
              <a:gd name="connsiteX253" fmla="*/ 1210947 w 2420292"/>
              <a:gd name="connsiteY253" fmla="*/ 2306900 h 2757480"/>
              <a:gd name="connsiteX254" fmla="*/ 1174111 w 2420292"/>
              <a:gd name="connsiteY254" fmla="*/ 2311705 h 2757480"/>
              <a:gd name="connsiteX255" fmla="*/ 1199736 w 2420292"/>
              <a:gd name="connsiteY255" fmla="*/ 2276470 h 2757480"/>
              <a:gd name="connsiteX256" fmla="*/ 1225361 w 2420292"/>
              <a:gd name="connsiteY256" fmla="*/ 2239633 h 2757480"/>
              <a:gd name="connsiteX257" fmla="*/ 1259796 w 2420292"/>
              <a:gd name="connsiteY257" fmla="*/ 2219613 h 2757480"/>
              <a:gd name="connsiteX258" fmla="*/ 1063601 w 2420292"/>
              <a:gd name="connsiteY258" fmla="*/ 2218812 h 2757480"/>
              <a:gd name="connsiteX259" fmla="*/ 1063601 w 2420292"/>
              <a:gd name="connsiteY259" fmla="*/ 2239633 h 2757480"/>
              <a:gd name="connsiteX260" fmla="*/ 1053992 w 2420292"/>
              <a:gd name="connsiteY260" fmla="*/ 2239633 h 2757480"/>
              <a:gd name="connsiteX261" fmla="*/ 1042780 w 2420292"/>
              <a:gd name="connsiteY261" fmla="*/ 2239633 h 2757480"/>
              <a:gd name="connsiteX262" fmla="*/ 1036374 w 2420292"/>
              <a:gd name="connsiteY262" fmla="*/ 2226821 h 2757480"/>
              <a:gd name="connsiteX263" fmla="*/ 1049187 w 2420292"/>
              <a:gd name="connsiteY263" fmla="*/ 2222016 h 2757480"/>
              <a:gd name="connsiteX264" fmla="*/ 1063601 w 2420292"/>
              <a:gd name="connsiteY264" fmla="*/ 2218812 h 2757480"/>
              <a:gd name="connsiteX265" fmla="*/ 1475209 w 2420292"/>
              <a:gd name="connsiteY265" fmla="*/ 2206000 h 2757480"/>
              <a:gd name="connsiteX266" fmla="*/ 1496030 w 2420292"/>
              <a:gd name="connsiteY266" fmla="*/ 2206000 h 2757480"/>
              <a:gd name="connsiteX267" fmla="*/ 1496030 w 2420292"/>
              <a:gd name="connsiteY267" fmla="*/ 2233227 h 2757480"/>
              <a:gd name="connsiteX268" fmla="*/ 1462396 w 2420292"/>
              <a:gd name="connsiteY268" fmla="*/ 2233227 h 2757480"/>
              <a:gd name="connsiteX269" fmla="*/ 1468803 w 2420292"/>
              <a:gd name="connsiteY269" fmla="*/ 2218812 h 2757480"/>
              <a:gd name="connsiteX270" fmla="*/ 1475209 w 2420292"/>
              <a:gd name="connsiteY270" fmla="*/ 2206000 h 2757480"/>
              <a:gd name="connsiteX271" fmla="*/ 864328 w 2420292"/>
              <a:gd name="connsiteY271" fmla="*/ 2199519 h 2757480"/>
              <a:gd name="connsiteX272" fmla="*/ 900239 w 2420292"/>
              <a:gd name="connsiteY272" fmla="*/ 2239633 h 2757480"/>
              <a:gd name="connsiteX273" fmla="*/ 876215 w 2420292"/>
              <a:gd name="connsiteY273" fmla="*/ 2234829 h 2757480"/>
              <a:gd name="connsiteX274" fmla="*/ 853793 w 2420292"/>
              <a:gd name="connsiteY274" fmla="*/ 2246040 h 2757480"/>
              <a:gd name="connsiteX275" fmla="*/ 853793 w 2420292"/>
              <a:gd name="connsiteY275" fmla="*/ 2199594 h 2757480"/>
              <a:gd name="connsiteX276" fmla="*/ 864328 w 2420292"/>
              <a:gd name="connsiteY276" fmla="*/ 2199519 h 2757480"/>
              <a:gd name="connsiteX277" fmla="*/ 1201338 w 2420292"/>
              <a:gd name="connsiteY277" fmla="*/ 2193187 h 2757480"/>
              <a:gd name="connsiteX278" fmla="*/ 1233369 w 2420292"/>
              <a:gd name="connsiteY278" fmla="*/ 2206000 h 2757480"/>
              <a:gd name="connsiteX279" fmla="*/ 1217354 w 2420292"/>
              <a:gd name="connsiteY279" fmla="*/ 2222016 h 2757480"/>
              <a:gd name="connsiteX280" fmla="*/ 1207744 w 2420292"/>
              <a:gd name="connsiteY280" fmla="*/ 2246040 h 2757480"/>
              <a:gd name="connsiteX281" fmla="*/ 1196533 w 2420292"/>
              <a:gd name="connsiteY281" fmla="*/ 2226821 h 2757480"/>
              <a:gd name="connsiteX282" fmla="*/ 1201338 w 2420292"/>
              <a:gd name="connsiteY282" fmla="*/ 2193187 h 2757480"/>
              <a:gd name="connsiteX283" fmla="*/ 1299035 w 2420292"/>
              <a:gd name="connsiteY283" fmla="*/ 2186781 h 2757480"/>
              <a:gd name="connsiteX284" fmla="*/ 1310245 w 2420292"/>
              <a:gd name="connsiteY284" fmla="*/ 2189984 h 2757480"/>
              <a:gd name="connsiteX285" fmla="*/ 1323058 w 2420292"/>
              <a:gd name="connsiteY285" fmla="*/ 2193187 h 2757480"/>
              <a:gd name="connsiteX286" fmla="*/ 1328764 w 2420292"/>
              <a:gd name="connsiteY286" fmla="*/ 2192987 h 2757480"/>
              <a:gd name="connsiteX287" fmla="*/ 1332448 w 2420292"/>
              <a:gd name="connsiteY287" fmla="*/ 2191102 h 2757480"/>
              <a:gd name="connsiteX288" fmla="*/ 1333268 w 2420292"/>
              <a:gd name="connsiteY288" fmla="*/ 2197191 h 2757480"/>
              <a:gd name="connsiteX289" fmla="*/ 1337473 w 2420292"/>
              <a:gd name="connsiteY289" fmla="*/ 2212406 h 2757480"/>
              <a:gd name="connsiteX290" fmla="*/ 1299035 w 2420292"/>
              <a:gd name="connsiteY290" fmla="*/ 2186781 h 2757480"/>
              <a:gd name="connsiteX291" fmla="*/ 1337473 w 2420292"/>
              <a:gd name="connsiteY291" fmla="*/ 2180374 h 2757480"/>
              <a:gd name="connsiteX292" fmla="*/ 1333069 w 2420292"/>
              <a:gd name="connsiteY292" fmla="*/ 2190785 h 2757480"/>
              <a:gd name="connsiteX293" fmla="*/ 1332448 w 2420292"/>
              <a:gd name="connsiteY293" fmla="*/ 2191102 h 2757480"/>
              <a:gd name="connsiteX294" fmla="*/ 1331867 w 2420292"/>
              <a:gd name="connsiteY294" fmla="*/ 2186781 h 2757480"/>
              <a:gd name="connsiteX295" fmla="*/ 1337473 w 2420292"/>
              <a:gd name="connsiteY295" fmla="*/ 2180374 h 2757480"/>
              <a:gd name="connsiteX296" fmla="*/ 884031 w 2420292"/>
              <a:gd name="connsiteY296" fmla="*/ 2178091 h 2757480"/>
              <a:gd name="connsiteX297" fmla="*/ 879743 w 2420292"/>
              <a:gd name="connsiteY297" fmla="*/ 2181876 h 2757480"/>
              <a:gd name="connsiteX298" fmla="*/ 866605 w 2420292"/>
              <a:gd name="connsiteY298" fmla="*/ 2180374 h 2757480"/>
              <a:gd name="connsiteX299" fmla="*/ 879819 w 2420292"/>
              <a:gd name="connsiteY299" fmla="*/ 2179173 h 2757480"/>
              <a:gd name="connsiteX300" fmla="*/ 1707115 w 2420292"/>
              <a:gd name="connsiteY300" fmla="*/ 2171996 h 2757480"/>
              <a:gd name="connsiteX301" fmla="*/ 1723260 w 2420292"/>
              <a:gd name="connsiteY301" fmla="*/ 2173786 h 2757480"/>
              <a:gd name="connsiteX302" fmla="*/ 1639099 w 2420292"/>
              <a:gd name="connsiteY302" fmla="*/ 2222880 h 2757480"/>
              <a:gd name="connsiteX303" fmla="*/ 1707115 w 2420292"/>
              <a:gd name="connsiteY303" fmla="*/ 2171996 h 2757480"/>
              <a:gd name="connsiteX304" fmla="*/ 1265401 w 2420292"/>
              <a:gd name="connsiteY304" fmla="*/ 2167562 h 2757480"/>
              <a:gd name="connsiteX305" fmla="*/ 1268604 w 2420292"/>
              <a:gd name="connsiteY305" fmla="*/ 2188382 h 2757480"/>
              <a:gd name="connsiteX306" fmla="*/ 1252589 w 2420292"/>
              <a:gd name="connsiteY306" fmla="*/ 2206000 h 2757480"/>
              <a:gd name="connsiteX307" fmla="*/ 1252589 w 2420292"/>
              <a:gd name="connsiteY307" fmla="*/ 2188382 h 2757480"/>
              <a:gd name="connsiteX308" fmla="*/ 1265401 w 2420292"/>
              <a:gd name="connsiteY308" fmla="*/ 2167562 h 2757480"/>
              <a:gd name="connsiteX309" fmla="*/ 1015554 w 2420292"/>
              <a:gd name="connsiteY309" fmla="*/ 2167562 h 2757480"/>
              <a:gd name="connsiteX310" fmla="*/ 1000702 w 2420292"/>
              <a:gd name="connsiteY310" fmla="*/ 2169735 h 2757480"/>
              <a:gd name="connsiteX311" fmla="*/ 994305 w 2420292"/>
              <a:gd name="connsiteY311" fmla="*/ 2180361 h 2757480"/>
              <a:gd name="connsiteX312" fmla="*/ 982423 w 2420292"/>
              <a:gd name="connsiteY312" fmla="*/ 2189057 h 2757480"/>
              <a:gd name="connsiteX313" fmla="*/ 985123 w 2420292"/>
              <a:gd name="connsiteY313" fmla="*/ 2188382 h 2757480"/>
              <a:gd name="connsiteX314" fmla="*/ 1023561 w 2420292"/>
              <a:gd name="connsiteY314" fmla="*/ 2199594 h 2757480"/>
              <a:gd name="connsiteX315" fmla="*/ 1025163 w 2420292"/>
              <a:gd name="connsiteY315" fmla="*/ 2188382 h 2757480"/>
              <a:gd name="connsiteX316" fmla="*/ 1036374 w 2420292"/>
              <a:gd name="connsiteY316" fmla="*/ 2180374 h 2757480"/>
              <a:gd name="connsiteX317" fmla="*/ 1015554 w 2420292"/>
              <a:gd name="connsiteY317" fmla="*/ 2167562 h 2757480"/>
              <a:gd name="connsiteX318" fmla="*/ 1433167 w 2420292"/>
              <a:gd name="connsiteY318" fmla="*/ 2160355 h 2757480"/>
              <a:gd name="connsiteX319" fmla="*/ 1455990 w 2420292"/>
              <a:gd name="connsiteY319" fmla="*/ 2167562 h 2757480"/>
              <a:gd name="connsiteX320" fmla="*/ 1438373 w 2420292"/>
              <a:gd name="connsiteY320" fmla="*/ 2183578 h 2757480"/>
              <a:gd name="connsiteX321" fmla="*/ 1423958 w 2420292"/>
              <a:gd name="connsiteY321" fmla="*/ 2161156 h 2757480"/>
              <a:gd name="connsiteX322" fmla="*/ 1433167 w 2420292"/>
              <a:gd name="connsiteY322" fmla="*/ 2160355 h 2757480"/>
              <a:gd name="connsiteX323" fmla="*/ 1553687 w 2420292"/>
              <a:gd name="connsiteY323" fmla="*/ 2154749 h 2757480"/>
              <a:gd name="connsiteX324" fmla="*/ 1574508 w 2420292"/>
              <a:gd name="connsiteY324" fmla="*/ 2154749 h 2757480"/>
              <a:gd name="connsiteX325" fmla="*/ 1568102 w 2420292"/>
              <a:gd name="connsiteY325" fmla="*/ 2180374 h 2757480"/>
              <a:gd name="connsiteX326" fmla="*/ 1553687 w 2420292"/>
              <a:gd name="connsiteY326" fmla="*/ 2154749 h 2757480"/>
              <a:gd name="connsiteX327" fmla="*/ 722463 w 2420292"/>
              <a:gd name="connsiteY327" fmla="*/ 2153148 h 2757480"/>
              <a:gd name="connsiteX328" fmla="*/ 741681 w 2420292"/>
              <a:gd name="connsiteY328" fmla="*/ 2154749 h 2757480"/>
              <a:gd name="connsiteX329" fmla="*/ 735276 w 2420292"/>
              <a:gd name="connsiteY329" fmla="*/ 2167562 h 2757480"/>
              <a:gd name="connsiteX330" fmla="*/ 728869 w 2420292"/>
              <a:gd name="connsiteY330" fmla="*/ 2180374 h 2757480"/>
              <a:gd name="connsiteX331" fmla="*/ 717658 w 2420292"/>
              <a:gd name="connsiteY331" fmla="*/ 2170765 h 2757480"/>
              <a:gd name="connsiteX332" fmla="*/ 709650 w 2420292"/>
              <a:gd name="connsiteY332" fmla="*/ 2161156 h 2757480"/>
              <a:gd name="connsiteX333" fmla="*/ 722463 w 2420292"/>
              <a:gd name="connsiteY333" fmla="*/ 2153148 h 2757480"/>
              <a:gd name="connsiteX334" fmla="*/ 1619353 w 2420292"/>
              <a:gd name="connsiteY334" fmla="*/ 2121116 h 2757480"/>
              <a:gd name="connsiteX335" fmla="*/ 1652986 w 2420292"/>
              <a:gd name="connsiteY335" fmla="*/ 2140335 h 2757480"/>
              <a:gd name="connsiteX336" fmla="*/ 1619353 w 2420292"/>
              <a:gd name="connsiteY336" fmla="*/ 2121116 h 2757480"/>
              <a:gd name="connsiteX337" fmla="*/ 843383 w 2420292"/>
              <a:gd name="connsiteY337" fmla="*/ 2101897 h 2757480"/>
              <a:gd name="connsiteX338" fmla="*/ 853793 w 2420292"/>
              <a:gd name="connsiteY338" fmla="*/ 2101897 h 2757480"/>
              <a:gd name="connsiteX339" fmla="*/ 832972 w 2420292"/>
              <a:gd name="connsiteY339" fmla="*/ 2129124 h 2757480"/>
              <a:gd name="connsiteX340" fmla="*/ 847387 w 2420292"/>
              <a:gd name="connsiteY340" fmla="*/ 2161156 h 2757480"/>
              <a:gd name="connsiteX341" fmla="*/ 818558 w 2420292"/>
              <a:gd name="connsiteY341" fmla="*/ 2143538 h 2757480"/>
              <a:gd name="connsiteX342" fmla="*/ 813753 w 2420292"/>
              <a:gd name="connsiteY342" fmla="*/ 2125921 h 2757480"/>
              <a:gd name="connsiteX343" fmla="*/ 807347 w 2420292"/>
              <a:gd name="connsiteY343" fmla="*/ 2108303 h 2757480"/>
              <a:gd name="connsiteX344" fmla="*/ 831370 w 2420292"/>
              <a:gd name="connsiteY344" fmla="*/ 2105100 h 2757480"/>
              <a:gd name="connsiteX345" fmla="*/ 843383 w 2420292"/>
              <a:gd name="connsiteY345" fmla="*/ 2101897 h 2757480"/>
              <a:gd name="connsiteX346" fmla="*/ 690431 w 2420292"/>
              <a:gd name="connsiteY346" fmla="*/ 2095490 h 2757480"/>
              <a:gd name="connsiteX347" fmla="*/ 709650 w 2420292"/>
              <a:gd name="connsiteY347" fmla="*/ 2095490 h 2757480"/>
              <a:gd name="connsiteX348" fmla="*/ 703243 w 2420292"/>
              <a:gd name="connsiteY348" fmla="*/ 2108303 h 2757480"/>
              <a:gd name="connsiteX349" fmla="*/ 722463 w 2420292"/>
              <a:gd name="connsiteY349" fmla="*/ 2114709 h 2757480"/>
              <a:gd name="connsiteX350" fmla="*/ 722463 w 2420292"/>
              <a:gd name="connsiteY350" fmla="*/ 2127522 h 2757480"/>
              <a:gd name="connsiteX351" fmla="*/ 716056 w 2420292"/>
              <a:gd name="connsiteY351" fmla="*/ 2133928 h 2757480"/>
              <a:gd name="connsiteX352" fmla="*/ 690431 w 2420292"/>
              <a:gd name="connsiteY352" fmla="*/ 2095490 h 2757480"/>
              <a:gd name="connsiteX353" fmla="*/ 1803535 w 2420292"/>
              <a:gd name="connsiteY353" fmla="*/ 2082678 h 2757480"/>
              <a:gd name="connsiteX354" fmla="*/ 1822754 w 2420292"/>
              <a:gd name="connsiteY354" fmla="*/ 2121116 h 2757480"/>
              <a:gd name="connsiteX355" fmla="*/ 1805137 w 2420292"/>
              <a:gd name="connsiteY355" fmla="*/ 2111506 h 2757480"/>
              <a:gd name="connsiteX356" fmla="*/ 1789120 w 2420292"/>
              <a:gd name="connsiteY356" fmla="*/ 2101897 h 2757480"/>
              <a:gd name="connsiteX357" fmla="*/ 1797128 w 2420292"/>
              <a:gd name="connsiteY357" fmla="*/ 2092287 h 2757480"/>
              <a:gd name="connsiteX358" fmla="*/ 1803535 w 2420292"/>
              <a:gd name="connsiteY358" fmla="*/ 2082678 h 2757480"/>
              <a:gd name="connsiteX359" fmla="*/ 1685017 w 2420292"/>
              <a:gd name="connsiteY359" fmla="*/ 2082678 h 2757480"/>
              <a:gd name="connsiteX360" fmla="*/ 1704236 w 2420292"/>
              <a:gd name="connsiteY360" fmla="*/ 2082678 h 2757480"/>
              <a:gd name="connsiteX361" fmla="*/ 1707439 w 2420292"/>
              <a:gd name="connsiteY361" fmla="*/ 2117913 h 2757480"/>
              <a:gd name="connsiteX362" fmla="*/ 1731464 w 2420292"/>
              <a:gd name="connsiteY362" fmla="*/ 2140335 h 2757480"/>
              <a:gd name="connsiteX363" fmla="*/ 1710643 w 2420292"/>
              <a:gd name="connsiteY363" fmla="*/ 2165961 h 2757480"/>
              <a:gd name="connsiteX364" fmla="*/ 1678611 w 2420292"/>
              <a:gd name="connsiteY364" fmla="*/ 2154749 h 2757480"/>
              <a:gd name="connsiteX365" fmla="*/ 1697830 w 2420292"/>
              <a:gd name="connsiteY365" fmla="*/ 2127522 h 2757480"/>
              <a:gd name="connsiteX366" fmla="*/ 1686619 w 2420292"/>
              <a:gd name="connsiteY366" fmla="*/ 2109905 h 2757480"/>
              <a:gd name="connsiteX367" fmla="*/ 1685017 w 2420292"/>
              <a:gd name="connsiteY367" fmla="*/ 2082678 h 2757480"/>
              <a:gd name="connsiteX368" fmla="*/ 768909 w 2420292"/>
              <a:gd name="connsiteY368" fmla="*/ 2082678 h 2757480"/>
              <a:gd name="connsiteX369" fmla="*/ 788128 w 2420292"/>
              <a:gd name="connsiteY369" fmla="*/ 2082678 h 2757480"/>
              <a:gd name="connsiteX370" fmla="*/ 784925 w 2420292"/>
              <a:gd name="connsiteY370" fmla="*/ 2103499 h 2757480"/>
              <a:gd name="connsiteX371" fmla="*/ 783686 w 2420292"/>
              <a:gd name="connsiteY371" fmla="*/ 2103870 h 2757480"/>
              <a:gd name="connsiteX372" fmla="*/ 802086 w 2420292"/>
              <a:gd name="connsiteY372" fmla="*/ 2109697 h 2757480"/>
              <a:gd name="connsiteX373" fmla="*/ 809181 w 2420292"/>
              <a:gd name="connsiteY373" fmla="*/ 2138719 h 2757480"/>
              <a:gd name="connsiteX374" fmla="*/ 771776 w 2420292"/>
              <a:gd name="connsiteY374" fmla="*/ 2145733 h 2757480"/>
              <a:gd name="connsiteX375" fmla="*/ 760087 w 2420292"/>
              <a:gd name="connsiteY375" fmla="*/ 2101314 h 2757480"/>
              <a:gd name="connsiteX376" fmla="*/ 768909 w 2420292"/>
              <a:gd name="connsiteY376" fmla="*/ 2100645 h 2757480"/>
              <a:gd name="connsiteX377" fmla="*/ 1789120 w 2420292"/>
              <a:gd name="connsiteY377" fmla="*/ 2042638 h 2757480"/>
              <a:gd name="connsiteX378" fmla="*/ 1822754 w 2420292"/>
              <a:gd name="connsiteY378" fmla="*/ 2061857 h 2757480"/>
              <a:gd name="connsiteX379" fmla="*/ 1800332 w 2420292"/>
              <a:gd name="connsiteY379" fmla="*/ 2057052 h 2757480"/>
              <a:gd name="connsiteX380" fmla="*/ 1789120 w 2420292"/>
              <a:gd name="connsiteY380" fmla="*/ 2042638 h 2757480"/>
              <a:gd name="connsiteX381" fmla="*/ 1697830 w 2420292"/>
              <a:gd name="connsiteY381" fmla="*/ 2010606 h 2757480"/>
              <a:gd name="connsiteX382" fmla="*/ 1707439 w 2420292"/>
              <a:gd name="connsiteY382" fmla="*/ 2023419 h 2757480"/>
              <a:gd name="connsiteX383" fmla="*/ 1718651 w 2420292"/>
              <a:gd name="connsiteY383" fmla="*/ 2036232 h 2757480"/>
              <a:gd name="connsiteX384" fmla="*/ 1696229 w 2420292"/>
              <a:gd name="connsiteY384" fmla="*/ 2041037 h 2757480"/>
              <a:gd name="connsiteX385" fmla="*/ 1697830 w 2420292"/>
              <a:gd name="connsiteY385" fmla="*/ 2010606 h 2757480"/>
              <a:gd name="connsiteX386" fmla="*/ 379026 w 2420292"/>
              <a:gd name="connsiteY386" fmla="*/ 2003126 h 2757480"/>
              <a:gd name="connsiteX387" fmla="*/ 428119 w 2420292"/>
              <a:gd name="connsiteY387" fmla="*/ 2003126 h 2757480"/>
              <a:gd name="connsiteX388" fmla="*/ 439809 w 2420292"/>
              <a:gd name="connsiteY388" fmla="*/ 2049883 h 2757480"/>
              <a:gd name="connsiteX389" fmla="*/ 416431 w 2420292"/>
              <a:gd name="connsiteY389" fmla="*/ 2089625 h 2757480"/>
              <a:gd name="connsiteX390" fmla="*/ 393052 w 2420292"/>
              <a:gd name="connsiteY390" fmla="*/ 2089625 h 2757480"/>
              <a:gd name="connsiteX391" fmla="*/ 369674 w 2420292"/>
              <a:gd name="connsiteY391" fmla="*/ 2049883 h 2757480"/>
              <a:gd name="connsiteX392" fmla="*/ 379026 w 2420292"/>
              <a:gd name="connsiteY392" fmla="*/ 2003126 h 2757480"/>
              <a:gd name="connsiteX393" fmla="*/ 565507 w 2420292"/>
              <a:gd name="connsiteY393" fmla="*/ 1951347 h 2757480"/>
              <a:gd name="connsiteX394" fmla="*/ 576718 w 2420292"/>
              <a:gd name="connsiteY394" fmla="*/ 1972168 h 2757480"/>
              <a:gd name="connsiteX395" fmla="*/ 552694 w 2420292"/>
              <a:gd name="connsiteY395" fmla="*/ 1989786 h 2757480"/>
              <a:gd name="connsiteX396" fmla="*/ 547889 w 2420292"/>
              <a:gd name="connsiteY396" fmla="*/ 1975371 h 2757480"/>
              <a:gd name="connsiteX397" fmla="*/ 546288 w 2420292"/>
              <a:gd name="connsiteY397" fmla="*/ 1957754 h 2757480"/>
              <a:gd name="connsiteX398" fmla="*/ 559101 w 2420292"/>
              <a:gd name="connsiteY398" fmla="*/ 1976973 h 2757480"/>
              <a:gd name="connsiteX399" fmla="*/ 565507 w 2420292"/>
              <a:gd name="connsiteY399" fmla="*/ 1951347 h 2757480"/>
              <a:gd name="connsiteX400" fmla="*/ 439078 w 2420292"/>
              <a:gd name="connsiteY400" fmla="*/ 1904793 h 2757480"/>
              <a:gd name="connsiteX401" fmla="*/ 465525 w 2420292"/>
              <a:gd name="connsiteY401" fmla="*/ 1904939 h 2757480"/>
              <a:gd name="connsiteX402" fmla="*/ 439809 w 2420292"/>
              <a:gd name="connsiteY402" fmla="*/ 1977411 h 2757480"/>
              <a:gd name="connsiteX403" fmla="*/ 393052 w 2420292"/>
              <a:gd name="connsiteY403" fmla="*/ 1916628 h 2757480"/>
              <a:gd name="connsiteX404" fmla="*/ 439078 w 2420292"/>
              <a:gd name="connsiteY404" fmla="*/ 1904793 h 2757480"/>
              <a:gd name="connsiteX405" fmla="*/ 552694 w 2420292"/>
              <a:gd name="connsiteY405" fmla="*/ 1892088 h 2757480"/>
              <a:gd name="connsiteX406" fmla="*/ 519061 w 2420292"/>
              <a:gd name="connsiteY406" fmla="*/ 1911308 h 2757480"/>
              <a:gd name="connsiteX407" fmla="*/ 530272 w 2420292"/>
              <a:gd name="connsiteY407" fmla="*/ 1896893 h 2757480"/>
              <a:gd name="connsiteX408" fmla="*/ 552694 w 2420292"/>
              <a:gd name="connsiteY408" fmla="*/ 1892088 h 2757480"/>
              <a:gd name="connsiteX409" fmla="*/ 402145 w 2420292"/>
              <a:gd name="connsiteY409" fmla="*/ 1872870 h 2757480"/>
              <a:gd name="connsiteX410" fmla="*/ 413356 w 2420292"/>
              <a:gd name="connsiteY410" fmla="*/ 1884081 h 2757480"/>
              <a:gd name="connsiteX411" fmla="*/ 421364 w 2420292"/>
              <a:gd name="connsiteY411" fmla="*/ 1898495 h 2757480"/>
              <a:gd name="connsiteX412" fmla="*/ 397340 w 2420292"/>
              <a:gd name="connsiteY412" fmla="*/ 1892088 h 2757480"/>
              <a:gd name="connsiteX413" fmla="*/ 402145 w 2420292"/>
              <a:gd name="connsiteY413" fmla="*/ 1872870 h 2757480"/>
              <a:gd name="connsiteX414" fmla="*/ 1999329 w 2420292"/>
              <a:gd name="connsiteY414" fmla="*/ 1808005 h 2757480"/>
              <a:gd name="connsiteX415" fmla="*/ 2005335 w 2420292"/>
              <a:gd name="connsiteY415" fmla="*/ 1810407 h 2757480"/>
              <a:gd name="connsiteX416" fmla="*/ 2014945 w 2420292"/>
              <a:gd name="connsiteY416" fmla="*/ 1818415 h 2757480"/>
              <a:gd name="connsiteX417" fmla="*/ 2026155 w 2420292"/>
              <a:gd name="connsiteY417" fmla="*/ 1826424 h 2757480"/>
              <a:gd name="connsiteX418" fmla="*/ 2006937 w 2420292"/>
              <a:gd name="connsiteY418" fmla="*/ 1829627 h 2757480"/>
              <a:gd name="connsiteX419" fmla="*/ 1986116 w 2420292"/>
              <a:gd name="connsiteY419" fmla="*/ 1820017 h 2757480"/>
              <a:gd name="connsiteX420" fmla="*/ 1999329 w 2420292"/>
              <a:gd name="connsiteY420" fmla="*/ 1808005 h 2757480"/>
              <a:gd name="connsiteX421" fmla="*/ 264473 w 2420292"/>
              <a:gd name="connsiteY421" fmla="*/ 1694537 h 2757480"/>
              <a:gd name="connsiteX422" fmla="*/ 318242 w 2420292"/>
              <a:gd name="connsiteY422" fmla="*/ 1708564 h 2757480"/>
              <a:gd name="connsiteX423" fmla="*/ 311230 w 2420292"/>
              <a:gd name="connsiteY423" fmla="*/ 1734280 h 2757480"/>
              <a:gd name="connsiteX424" fmla="*/ 306554 w 2420292"/>
              <a:gd name="connsiteY424" fmla="*/ 1757657 h 2757480"/>
              <a:gd name="connsiteX425" fmla="*/ 208367 w 2420292"/>
              <a:gd name="connsiteY425" fmla="*/ 1708564 h 2757480"/>
              <a:gd name="connsiteX426" fmla="*/ 264473 w 2420292"/>
              <a:gd name="connsiteY426" fmla="*/ 1694537 h 2757480"/>
              <a:gd name="connsiteX427" fmla="*/ 63423 w 2420292"/>
              <a:gd name="connsiteY427" fmla="*/ 1285422 h 2757480"/>
              <a:gd name="connsiteX428" fmla="*/ 121868 w 2420292"/>
              <a:gd name="connsiteY428" fmla="*/ 1318151 h 2757480"/>
              <a:gd name="connsiteX429" fmla="*/ 63423 w 2420292"/>
              <a:gd name="connsiteY429" fmla="*/ 1378934 h 2757480"/>
              <a:gd name="connsiteX430" fmla="*/ 302 w 2420292"/>
              <a:gd name="connsiteY430" fmla="*/ 1318151 h 2757480"/>
              <a:gd name="connsiteX431" fmla="*/ 63423 w 2420292"/>
              <a:gd name="connsiteY431" fmla="*/ 1285422 h 2757480"/>
              <a:gd name="connsiteX432" fmla="*/ 290034 w 2420292"/>
              <a:gd name="connsiteY432" fmla="*/ 1008012 h 2757480"/>
              <a:gd name="connsiteX433" fmla="*/ 264408 w 2420292"/>
              <a:gd name="connsiteY433" fmla="*/ 1035239 h 2757480"/>
              <a:gd name="connsiteX434" fmla="*/ 290034 w 2420292"/>
              <a:gd name="connsiteY434" fmla="*/ 1008012 h 2757480"/>
              <a:gd name="connsiteX435" fmla="*/ 317261 w 2420292"/>
              <a:gd name="connsiteY435" fmla="*/ 988793 h 2757480"/>
              <a:gd name="connsiteX436" fmla="*/ 317003 w 2420292"/>
              <a:gd name="connsiteY436" fmla="*/ 990073 h 2757480"/>
              <a:gd name="connsiteX437" fmla="*/ 316560 w 2420292"/>
              <a:gd name="connsiteY437" fmla="*/ 989393 h 2757480"/>
              <a:gd name="connsiteX438" fmla="*/ 317261 w 2420292"/>
              <a:gd name="connsiteY438" fmla="*/ 988793 h 2757480"/>
              <a:gd name="connsiteX439" fmla="*/ 2356870 w 2420292"/>
              <a:gd name="connsiteY439" fmla="*/ 907067 h 2757480"/>
              <a:gd name="connsiteX440" fmla="*/ 2419991 w 2420292"/>
              <a:gd name="connsiteY440" fmla="*/ 967850 h 2757480"/>
              <a:gd name="connsiteX441" fmla="*/ 2356870 w 2420292"/>
              <a:gd name="connsiteY441" fmla="*/ 1000579 h 2757480"/>
              <a:gd name="connsiteX442" fmla="*/ 2298425 w 2420292"/>
              <a:gd name="connsiteY442" fmla="*/ 967850 h 2757480"/>
              <a:gd name="connsiteX443" fmla="*/ 2356870 w 2420292"/>
              <a:gd name="connsiteY443" fmla="*/ 907067 h 2757480"/>
              <a:gd name="connsiteX444" fmla="*/ 2087316 w 2420292"/>
              <a:gd name="connsiteY444" fmla="*/ 818224 h 2757480"/>
              <a:gd name="connsiteX445" fmla="*/ 2111040 w 2420292"/>
              <a:gd name="connsiteY445" fmla="*/ 825431 h 2757480"/>
              <a:gd name="connsiteX446" fmla="*/ 2091821 w 2420292"/>
              <a:gd name="connsiteY446" fmla="*/ 836642 h 2757480"/>
              <a:gd name="connsiteX447" fmla="*/ 2077406 w 2420292"/>
              <a:gd name="connsiteY447" fmla="*/ 819024 h 2757480"/>
              <a:gd name="connsiteX448" fmla="*/ 2087316 w 2420292"/>
              <a:gd name="connsiteY448" fmla="*/ 818224 h 2757480"/>
              <a:gd name="connsiteX449" fmla="*/ 2143072 w 2420292"/>
              <a:gd name="connsiteY449" fmla="*/ 778985 h 2757480"/>
              <a:gd name="connsiteX450" fmla="*/ 2155884 w 2420292"/>
              <a:gd name="connsiteY450" fmla="*/ 778985 h 2757480"/>
              <a:gd name="connsiteX451" fmla="*/ 2130259 w 2420292"/>
              <a:gd name="connsiteY451" fmla="*/ 812618 h 2757480"/>
              <a:gd name="connsiteX452" fmla="*/ 2143072 w 2420292"/>
              <a:gd name="connsiteY452" fmla="*/ 798204 h 2757480"/>
              <a:gd name="connsiteX453" fmla="*/ 2136666 w 2420292"/>
              <a:gd name="connsiteY453" fmla="*/ 785391 h 2757480"/>
              <a:gd name="connsiteX454" fmla="*/ 2143072 w 2420292"/>
              <a:gd name="connsiteY454" fmla="*/ 778985 h 2757480"/>
              <a:gd name="connsiteX455" fmla="*/ 262720 w 2420292"/>
              <a:gd name="connsiteY455" fmla="*/ 736039 h 2757480"/>
              <a:gd name="connsiteX456" fmla="*/ 297203 w 2420292"/>
              <a:gd name="connsiteY456" fmla="*/ 747728 h 2757480"/>
              <a:gd name="connsiteX457" fmla="*/ 327594 w 2420292"/>
              <a:gd name="connsiteY457" fmla="*/ 806173 h 2757480"/>
              <a:gd name="connsiteX458" fmla="*/ 313567 w 2420292"/>
              <a:gd name="connsiteY458" fmla="*/ 876306 h 2757480"/>
              <a:gd name="connsiteX459" fmla="*/ 257460 w 2420292"/>
              <a:gd name="connsiteY459" fmla="*/ 913712 h 2757480"/>
              <a:gd name="connsiteX460" fmla="*/ 168624 w 2420292"/>
              <a:gd name="connsiteY460" fmla="*/ 848253 h 2757480"/>
              <a:gd name="connsiteX461" fmla="*/ 220055 w 2420292"/>
              <a:gd name="connsiteY461" fmla="*/ 743052 h 2757480"/>
              <a:gd name="connsiteX462" fmla="*/ 262720 w 2420292"/>
              <a:gd name="connsiteY462" fmla="*/ 736039 h 2757480"/>
              <a:gd name="connsiteX463" fmla="*/ 360907 w 2420292"/>
              <a:gd name="connsiteY463" fmla="*/ 703309 h 2757480"/>
              <a:gd name="connsiteX464" fmla="*/ 393052 w 2420292"/>
              <a:gd name="connsiteY464" fmla="*/ 717336 h 2757480"/>
              <a:gd name="connsiteX465" fmla="*/ 343958 w 2420292"/>
              <a:gd name="connsiteY465" fmla="*/ 766430 h 2757480"/>
              <a:gd name="connsiteX466" fmla="*/ 336946 w 2420292"/>
              <a:gd name="connsiteY466" fmla="*/ 743052 h 2757480"/>
              <a:gd name="connsiteX467" fmla="*/ 329932 w 2420292"/>
              <a:gd name="connsiteY467" fmla="*/ 717336 h 2757480"/>
              <a:gd name="connsiteX468" fmla="*/ 360907 w 2420292"/>
              <a:gd name="connsiteY468" fmla="*/ 703309 h 2757480"/>
              <a:gd name="connsiteX469" fmla="*/ 2113739 w 2420292"/>
              <a:gd name="connsiteY469" fmla="*/ 528344 h 2757480"/>
              <a:gd name="connsiteX470" fmla="*/ 2211927 w 2420292"/>
              <a:gd name="connsiteY470" fmla="*/ 577438 h 2757480"/>
              <a:gd name="connsiteX471" fmla="*/ 2155820 w 2420292"/>
              <a:gd name="connsiteY471" fmla="*/ 591464 h 2757480"/>
              <a:gd name="connsiteX472" fmla="*/ 2155090 w 2420292"/>
              <a:gd name="connsiteY472" fmla="*/ 591387 h 2757480"/>
              <a:gd name="connsiteX473" fmla="*/ 2139869 w 2420292"/>
              <a:gd name="connsiteY473" fmla="*/ 618025 h 2757480"/>
              <a:gd name="connsiteX474" fmla="*/ 2130259 w 2420292"/>
              <a:gd name="connsiteY474" fmla="*/ 628436 h 2757480"/>
              <a:gd name="connsiteX475" fmla="*/ 2135064 w 2420292"/>
              <a:gd name="connsiteY475" fmla="*/ 604411 h 2757480"/>
              <a:gd name="connsiteX476" fmla="*/ 2136219 w 2420292"/>
              <a:gd name="connsiteY476" fmla="*/ 589401 h 2757480"/>
              <a:gd name="connsiteX477" fmla="*/ 2122506 w 2420292"/>
              <a:gd name="connsiteY477" fmla="*/ 587958 h 2757480"/>
              <a:gd name="connsiteX478" fmla="*/ 2102050 w 2420292"/>
              <a:gd name="connsiteY478" fmla="*/ 577438 h 2757480"/>
              <a:gd name="connsiteX479" fmla="*/ 2109063 w 2420292"/>
              <a:gd name="connsiteY479" fmla="*/ 551722 h 2757480"/>
              <a:gd name="connsiteX480" fmla="*/ 2113739 w 2420292"/>
              <a:gd name="connsiteY480" fmla="*/ 528344 h 2757480"/>
              <a:gd name="connsiteX481" fmla="*/ 1917364 w 2420292"/>
              <a:gd name="connsiteY481" fmla="*/ 406778 h 2757480"/>
              <a:gd name="connsiteX482" fmla="*/ 1992174 w 2420292"/>
              <a:gd name="connsiteY482" fmla="*/ 502628 h 2757480"/>
              <a:gd name="connsiteX483" fmla="*/ 1937747 w 2420292"/>
              <a:gd name="connsiteY483" fmla="*/ 528928 h 2757480"/>
              <a:gd name="connsiteX484" fmla="*/ 1903337 w 2420292"/>
              <a:gd name="connsiteY484" fmla="*/ 516655 h 2757480"/>
              <a:gd name="connsiteX485" fmla="*/ 1819176 w 2420292"/>
              <a:gd name="connsiteY485" fmla="*/ 467561 h 2757480"/>
              <a:gd name="connsiteX486" fmla="*/ 1854243 w 2420292"/>
              <a:gd name="connsiteY486" fmla="*/ 423143 h 2757480"/>
              <a:gd name="connsiteX487" fmla="*/ 1917364 w 2420292"/>
              <a:gd name="connsiteY487" fmla="*/ 406778 h 2757480"/>
              <a:gd name="connsiteX488" fmla="*/ 1980484 w 2420292"/>
              <a:gd name="connsiteY488" fmla="*/ 308590 h 2757480"/>
              <a:gd name="connsiteX489" fmla="*/ 2027241 w 2420292"/>
              <a:gd name="connsiteY489" fmla="*/ 369373 h 2757480"/>
              <a:gd name="connsiteX490" fmla="*/ 1981215 w 2420292"/>
              <a:gd name="connsiteY490" fmla="*/ 381208 h 2757480"/>
              <a:gd name="connsiteX491" fmla="*/ 1954768 w 2420292"/>
              <a:gd name="connsiteY491" fmla="*/ 381062 h 2757480"/>
              <a:gd name="connsiteX492" fmla="*/ 1980484 w 2420292"/>
              <a:gd name="connsiteY492" fmla="*/ 308590 h 2757480"/>
              <a:gd name="connsiteX493" fmla="*/ 2003863 w 2420292"/>
              <a:gd name="connsiteY493" fmla="*/ 196376 h 2757480"/>
              <a:gd name="connsiteX494" fmla="*/ 2027241 w 2420292"/>
              <a:gd name="connsiteY494" fmla="*/ 196376 h 2757480"/>
              <a:gd name="connsiteX495" fmla="*/ 2050619 w 2420292"/>
              <a:gd name="connsiteY495" fmla="*/ 236118 h 2757480"/>
              <a:gd name="connsiteX496" fmla="*/ 2041267 w 2420292"/>
              <a:gd name="connsiteY496" fmla="*/ 282874 h 2757480"/>
              <a:gd name="connsiteX497" fmla="*/ 1992174 w 2420292"/>
              <a:gd name="connsiteY497" fmla="*/ 282874 h 2757480"/>
              <a:gd name="connsiteX498" fmla="*/ 1980484 w 2420292"/>
              <a:gd name="connsiteY498" fmla="*/ 236118 h 2757480"/>
              <a:gd name="connsiteX499" fmla="*/ 2003863 w 2420292"/>
              <a:gd name="connsiteY499" fmla="*/ 196376 h 2757480"/>
              <a:gd name="connsiteX500" fmla="*/ 1629815 w 2420292"/>
              <a:gd name="connsiteY500" fmla="*/ 136177 h 2757480"/>
              <a:gd name="connsiteX501" fmla="*/ 1648517 w 2420292"/>
              <a:gd name="connsiteY501" fmla="*/ 140268 h 2757480"/>
              <a:gd name="connsiteX502" fmla="*/ 1660206 w 2420292"/>
              <a:gd name="connsiteY502" fmla="*/ 184686 h 2757480"/>
              <a:gd name="connsiteX503" fmla="*/ 1647677 w 2420292"/>
              <a:gd name="connsiteY503" fmla="*/ 185637 h 2757480"/>
              <a:gd name="connsiteX504" fmla="*/ 1611112 w 2420292"/>
              <a:gd name="connsiteY504" fmla="*/ 147282 h 2757480"/>
              <a:gd name="connsiteX505" fmla="*/ 1629815 w 2420292"/>
              <a:gd name="connsiteY505" fmla="*/ 136177 h 2757480"/>
              <a:gd name="connsiteX506" fmla="*/ 1452142 w 2420292"/>
              <a:gd name="connsiteY506" fmla="*/ 86499 h 2757480"/>
              <a:gd name="connsiteX507" fmla="*/ 1512924 w 2420292"/>
              <a:gd name="connsiteY507" fmla="*/ 194038 h 2757480"/>
              <a:gd name="connsiteX508" fmla="*/ 1515262 w 2420292"/>
              <a:gd name="connsiteY508" fmla="*/ 273523 h 2757480"/>
              <a:gd name="connsiteX509" fmla="*/ 1515262 w 2420292"/>
              <a:gd name="connsiteY509" fmla="*/ 355346 h 2757480"/>
              <a:gd name="connsiteX510" fmla="*/ 1576045 w 2420292"/>
              <a:gd name="connsiteY510" fmla="*/ 350671 h 2757480"/>
              <a:gd name="connsiteX511" fmla="*/ 1625139 w 2420292"/>
              <a:gd name="connsiteY511" fmla="*/ 404440 h 2757480"/>
              <a:gd name="connsiteX512" fmla="*/ 1612558 w 2420292"/>
              <a:gd name="connsiteY512" fmla="*/ 413825 h 2757480"/>
              <a:gd name="connsiteX513" fmla="*/ 1721396 w 2420292"/>
              <a:gd name="connsiteY513" fmla="*/ 472900 h 2757480"/>
              <a:gd name="connsiteX514" fmla="*/ 2105969 w 2420292"/>
              <a:gd name="connsiteY514" fmla="*/ 1046852 h 2757480"/>
              <a:gd name="connsiteX515" fmla="*/ 2108718 w 2420292"/>
              <a:gd name="connsiteY515" fmla="*/ 1064865 h 2757480"/>
              <a:gd name="connsiteX516" fmla="*/ 2127828 w 2420292"/>
              <a:gd name="connsiteY516" fmla="*/ 1034072 h 2757480"/>
              <a:gd name="connsiteX517" fmla="*/ 2188483 w 2420292"/>
              <a:gd name="connsiteY517" fmla="*/ 852928 h 2757480"/>
              <a:gd name="connsiteX518" fmla="*/ 2229979 w 2420292"/>
              <a:gd name="connsiteY518" fmla="*/ 884489 h 2757480"/>
              <a:gd name="connsiteX519" fmla="*/ 2236655 w 2420292"/>
              <a:gd name="connsiteY519" fmla="*/ 907067 h 2757480"/>
              <a:gd name="connsiteX520" fmla="*/ 2249332 w 2420292"/>
              <a:gd name="connsiteY520" fmla="*/ 907067 h 2757480"/>
              <a:gd name="connsiteX521" fmla="*/ 2258683 w 2420292"/>
              <a:gd name="connsiteY521" fmla="*/ 958499 h 2757480"/>
              <a:gd name="connsiteX522" fmla="*/ 2272709 w 2420292"/>
              <a:gd name="connsiteY522" fmla="*/ 1005255 h 2757480"/>
              <a:gd name="connsiteX523" fmla="*/ 2238410 w 2420292"/>
              <a:gd name="connsiteY523" fmla="*/ 1004241 h 2757480"/>
              <a:gd name="connsiteX524" fmla="*/ 2218745 w 2420292"/>
              <a:gd name="connsiteY524" fmla="*/ 1004597 h 2757480"/>
              <a:gd name="connsiteX525" fmla="*/ 2217705 w 2420292"/>
              <a:gd name="connsiteY525" fmla="*/ 1007808 h 2757480"/>
              <a:gd name="connsiteX526" fmla="*/ 2176794 w 2420292"/>
              <a:gd name="connsiteY526" fmla="*/ 1037615 h 2757480"/>
              <a:gd name="connsiteX527" fmla="*/ 2214198 w 2420292"/>
              <a:gd name="connsiteY527" fmla="*/ 1196586 h 2757480"/>
              <a:gd name="connsiteX528" fmla="*/ 2122349 w 2420292"/>
              <a:gd name="connsiteY528" fmla="*/ 1187624 h 2757480"/>
              <a:gd name="connsiteX529" fmla="*/ 2124546 w 2420292"/>
              <a:gd name="connsiteY529" fmla="*/ 1231135 h 2757480"/>
              <a:gd name="connsiteX530" fmla="*/ 2114010 w 2420292"/>
              <a:gd name="connsiteY530" fmla="*/ 1370389 h 2757480"/>
              <a:gd name="connsiteX531" fmla="*/ 2101376 w 2420292"/>
              <a:gd name="connsiteY531" fmla="*/ 1425210 h 2757480"/>
              <a:gd name="connsiteX532" fmla="*/ 2106726 w 2420292"/>
              <a:gd name="connsiteY532" fmla="*/ 1409694 h 2757480"/>
              <a:gd name="connsiteX533" fmla="*/ 2162833 w 2420292"/>
              <a:gd name="connsiteY533" fmla="*/ 1372290 h 2757480"/>
              <a:gd name="connsiteX534" fmla="*/ 2251670 w 2420292"/>
              <a:gd name="connsiteY534" fmla="*/ 1437748 h 2757480"/>
              <a:gd name="connsiteX535" fmla="*/ 2200238 w 2420292"/>
              <a:gd name="connsiteY535" fmla="*/ 1542949 h 2757480"/>
              <a:gd name="connsiteX536" fmla="*/ 2157573 w 2420292"/>
              <a:gd name="connsiteY536" fmla="*/ 1549962 h 2757480"/>
              <a:gd name="connsiteX537" fmla="*/ 2123090 w 2420292"/>
              <a:gd name="connsiteY537" fmla="*/ 1538273 h 2757480"/>
              <a:gd name="connsiteX538" fmla="*/ 2092699 w 2420292"/>
              <a:gd name="connsiteY538" fmla="*/ 1479828 h 2757480"/>
              <a:gd name="connsiteX539" fmla="*/ 2094219 w 2420292"/>
              <a:gd name="connsiteY539" fmla="*/ 1456261 h 2757480"/>
              <a:gd name="connsiteX540" fmla="*/ 2083436 w 2420292"/>
              <a:gd name="connsiteY540" fmla="*/ 1503050 h 2757480"/>
              <a:gd name="connsiteX541" fmla="*/ 2076810 w 2420292"/>
              <a:gd name="connsiteY541" fmla="*/ 1521154 h 2757480"/>
              <a:gd name="connsiteX542" fmla="*/ 2082848 w 2420292"/>
              <a:gd name="connsiteY542" fmla="*/ 1541281 h 2757480"/>
              <a:gd name="connsiteX543" fmla="*/ 2091821 w 2420292"/>
              <a:gd name="connsiteY543" fmla="*/ 1544544 h 2757480"/>
              <a:gd name="connsiteX544" fmla="*/ 2087092 w 2420292"/>
              <a:gd name="connsiteY544" fmla="*/ 1556676 h 2757480"/>
              <a:gd name="connsiteX545" fmla="*/ 2090361 w 2420292"/>
              <a:gd name="connsiteY545" fmla="*/ 1568665 h 2757480"/>
              <a:gd name="connsiteX546" fmla="*/ 2059386 w 2420292"/>
              <a:gd name="connsiteY546" fmla="*/ 1582691 h 2757480"/>
              <a:gd name="connsiteX547" fmla="*/ 2054990 w 2420292"/>
              <a:gd name="connsiteY547" fmla="*/ 1580773 h 2757480"/>
              <a:gd name="connsiteX548" fmla="*/ 2052688 w 2420292"/>
              <a:gd name="connsiteY548" fmla="*/ 1587061 h 2757480"/>
              <a:gd name="connsiteX549" fmla="*/ 2028574 w 2420292"/>
              <a:gd name="connsiteY549" fmla="*/ 1637118 h 2757480"/>
              <a:gd name="connsiteX550" fmla="*/ 2041371 w 2420292"/>
              <a:gd name="connsiteY550" fmla="*/ 1635434 h 2757480"/>
              <a:gd name="connsiteX551" fmla="*/ 2045375 w 2420292"/>
              <a:gd name="connsiteY551" fmla="*/ 1623022 h 2757480"/>
              <a:gd name="connsiteX552" fmla="*/ 2064594 w 2420292"/>
              <a:gd name="connsiteY552" fmla="*/ 1637436 h 2757480"/>
              <a:gd name="connsiteX553" fmla="*/ 2058188 w 2420292"/>
              <a:gd name="connsiteY553" fmla="*/ 1647045 h 2757480"/>
              <a:gd name="connsiteX554" fmla="*/ 2051781 w 2420292"/>
              <a:gd name="connsiteY554" fmla="*/ 1643842 h 2757480"/>
              <a:gd name="connsiteX555" fmla="*/ 2038968 w 2420292"/>
              <a:gd name="connsiteY555" fmla="*/ 1663061 h 2757480"/>
              <a:gd name="connsiteX556" fmla="*/ 2027309 w 2420292"/>
              <a:gd name="connsiteY556" fmla="*/ 1639744 h 2757480"/>
              <a:gd name="connsiteX557" fmla="*/ 2014183 w 2420292"/>
              <a:gd name="connsiteY557" fmla="*/ 1666992 h 2757480"/>
              <a:gd name="connsiteX558" fmla="*/ 1566072 w 2420292"/>
              <a:gd name="connsiteY558" fmla="*/ 2073677 h 2757480"/>
              <a:gd name="connsiteX559" fmla="*/ 1531892 w 2420292"/>
              <a:gd name="connsiteY559" fmla="*/ 2084287 h 2757480"/>
              <a:gd name="connsiteX560" fmla="*/ 1540074 w 2420292"/>
              <a:gd name="connsiteY560" fmla="*/ 2097092 h 2757480"/>
              <a:gd name="connsiteX561" fmla="*/ 1537672 w 2420292"/>
              <a:gd name="connsiteY561" fmla="*/ 2129124 h 2757480"/>
              <a:gd name="connsiteX562" fmla="*/ 1488022 w 2420292"/>
              <a:gd name="connsiteY562" fmla="*/ 2167562 h 2757480"/>
              <a:gd name="connsiteX563" fmla="*/ 1474408 w 2420292"/>
              <a:gd name="connsiteY563" fmla="*/ 2134329 h 2757480"/>
              <a:gd name="connsiteX564" fmla="*/ 1458017 w 2420292"/>
              <a:gd name="connsiteY564" fmla="*/ 2107219 h 2757480"/>
              <a:gd name="connsiteX565" fmla="*/ 1394430 w 2420292"/>
              <a:gd name="connsiteY565" fmla="*/ 2126958 h 2757480"/>
              <a:gd name="connsiteX566" fmla="*/ 1355207 w 2420292"/>
              <a:gd name="connsiteY566" fmla="*/ 2130912 h 2757480"/>
              <a:gd name="connsiteX567" fmla="*/ 1352688 w 2420292"/>
              <a:gd name="connsiteY567" fmla="*/ 2133528 h 2757480"/>
              <a:gd name="connsiteX568" fmla="*/ 1337473 w 2420292"/>
              <a:gd name="connsiteY568" fmla="*/ 2133928 h 2757480"/>
              <a:gd name="connsiteX569" fmla="*/ 1337939 w 2420292"/>
              <a:gd name="connsiteY569" fmla="*/ 2132653 h 2757480"/>
              <a:gd name="connsiteX570" fmla="*/ 1316955 w 2420292"/>
              <a:gd name="connsiteY570" fmla="*/ 2134768 h 2757480"/>
              <a:gd name="connsiteX571" fmla="*/ 1324660 w 2420292"/>
              <a:gd name="connsiteY571" fmla="*/ 2148343 h 2757480"/>
              <a:gd name="connsiteX572" fmla="*/ 1299035 w 2420292"/>
              <a:gd name="connsiteY572" fmla="*/ 2148343 h 2757480"/>
              <a:gd name="connsiteX573" fmla="*/ 1301214 w 2420292"/>
              <a:gd name="connsiteY573" fmla="*/ 2136355 h 2757480"/>
              <a:gd name="connsiteX574" fmla="*/ 1263970 w 2420292"/>
              <a:gd name="connsiteY574" fmla="*/ 2140109 h 2757480"/>
              <a:gd name="connsiteX575" fmla="*/ 1261397 w 2420292"/>
              <a:gd name="connsiteY575" fmla="*/ 2148343 h 2757480"/>
              <a:gd name="connsiteX576" fmla="*/ 1265401 w 2420292"/>
              <a:gd name="connsiteY576" fmla="*/ 2161156 h 2757480"/>
              <a:gd name="connsiteX577" fmla="*/ 1217354 w 2420292"/>
              <a:gd name="connsiteY577" fmla="*/ 2177171 h 2757480"/>
              <a:gd name="connsiteX578" fmla="*/ 1174111 w 2420292"/>
              <a:gd name="connsiteY578" fmla="*/ 2186781 h 2757480"/>
              <a:gd name="connsiteX579" fmla="*/ 1186923 w 2420292"/>
              <a:gd name="connsiteY579" fmla="*/ 2206000 h 2757480"/>
              <a:gd name="connsiteX580" fmla="*/ 1057195 w 2420292"/>
              <a:gd name="connsiteY580" fmla="*/ 2206000 h 2757480"/>
              <a:gd name="connsiteX581" fmla="*/ 1090828 w 2420292"/>
              <a:gd name="connsiteY581" fmla="*/ 2191586 h 2757480"/>
              <a:gd name="connsiteX582" fmla="*/ 1129266 w 2420292"/>
              <a:gd name="connsiteY582" fmla="*/ 2180374 h 2757480"/>
              <a:gd name="connsiteX583" fmla="*/ 1137274 w 2420292"/>
              <a:gd name="connsiteY583" fmla="*/ 2197992 h 2757480"/>
              <a:gd name="connsiteX584" fmla="*/ 1135673 w 2420292"/>
              <a:gd name="connsiteY584" fmla="*/ 2212406 h 2757480"/>
              <a:gd name="connsiteX585" fmla="*/ 1146883 w 2420292"/>
              <a:gd name="connsiteY585" fmla="*/ 2201195 h 2757480"/>
              <a:gd name="connsiteX586" fmla="*/ 1161298 w 2420292"/>
              <a:gd name="connsiteY586" fmla="*/ 2193187 h 2757480"/>
              <a:gd name="connsiteX587" fmla="*/ 1076414 w 2420292"/>
              <a:gd name="connsiteY587" fmla="*/ 2161156 h 2757480"/>
              <a:gd name="connsiteX588" fmla="*/ 1063601 w 2420292"/>
              <a:gd name="connsiteY588" fmla="*/ 2148343 h 2757480"/>
              <a:gd name="connsiteX589" fmla="*/ 1085717 w 2420292"/>
              <a:gd name="connsiteY589" fmla="*/ 2132992 h 2757480"/>
              <a:gd name="connsiteX590" fmla="*/ 1033961 w 2420292"/>
              <a:gd name="connsiteY590" fmla="*/ 2127774 h 2757480"/>
              <a:gd name="connsiteX591" fmla="*/ 1017155 w 2420292"/>
              <a:gd name="connsiteY591" fmla="*/ 2133928 h 2757480"/>
              <a:gd name="connsiteX592" fmla="*/ 1016817 w 2420292"/>
              <a:gd name="connsiteY592" fmla="*/ 2130208 h 2757480"/>
              <a:gd name="connsiteX593" fmla="*/ 1011985 w 2420292"/>
              <a:gd name="connsiteY593" fmla="*/ 2150993 h 2757480"/>
              <a:gd name="connsiteX594" fmla="*/ 1011003 w 2420292"/>
              <a:gd name="connsiteY594" fmla="*/ 2152623 h 2757480"/>
              <a:gd name="connsiteX595" fmla="*/ 1020358 w 2420292"/>
              <a:gd name="connsiteY595" fmla="*/ 2145139 h 2757480"/>
              <a:gd name="connsiteX596" fmla="*/ 1035974 w 2420292"/>
              <a:gd name="connsiteY596" fmla="*/ 2137532 h 2757480"/>
              <a:gd name="connsiteX597" fmla="*/ 1050789 w 2420292"/>
              <a:gd name="connsiteY597" fmla="*/ 2140335 h 2757480"/>
              <a:gd name="connsiteX598" fmla="*/ 1045984 w 2420292"/>
              <a:gd name="connsiteY598" fmla="*/ 2193187 h 2757480"/>
              <a:gd name="connsiteX599" fmla="*/ 1010749 w 2420292"/>
              <a:gd name="connsiteY599" fmla="*/ 2226821 h 2757480"/>
              <a:gd name="connsiteX600" fmla="*/ 1005944 w 2420292"/>
              <a:gd name="connsiteY600" fmla="*/ 2207602 h 2757480"/>
              <a:gd name="connsiteX601" fmla="*/ 997936 w 2420292"/>
              <a:gd name="connsiteY601" fmla="*/ 2193187 h 2757480"/>
              <a:gd name="connsiteX602" fmla="*/ 991529 w 2420292"/>
              <a:gd name="connsiteY602" fmla="*/ 2214008 h 2757480"/>
              <a:gd name="connsiteX603" fmla="*/ 978717 w 2420292"/>
              <a:gd name="connsiteY603" fmla="*/ 2218812 h 2757480"/>
              <a:gd name="connsiteX604" fmla="*/ 972311 w 2420292"/>
              <a:gd name="connsiteY604" fmla="*/ 2199594 h 2757480"/>
              <a:gd name="connsiteX605" fmla="*/ 945083 w 2420292"/>
              <a:gd name="connsiteY605" fmla="*/ 2209203 h 2757480"/>
              <a:gd name="connsiteX606" fmla="*/ 925864 w 2420292"/>
              <a:gd name="connsiteY606" fmla="*/ 2226821 h 2757480"/>
              <a:gd name="connsiteX607" fmla="*/ 921060 w 2420292"/>
              <a:gd name="connsiteY607" fmla="*/ 2201195 h 2757480"/>
              <a:gd name="connsiteX608" fmla="*/ 932271 w 2420292"/>
              <a:gd name="connsiteY608" fmla="*/ 2173968 h 2757480"/>
              <a:gd name="connsiteX609" fmla="*/ 938677 w 2420292"/>
              <a:gd name="connsiteY609" fmla="*/ 2199594 h 2757480"/>
              <a:gd name="connsiteX610" fmla="*/ 959498 w 2420292"/>
              <a:gd name="connsiteY610" fmla="*/ 2194789 h 2757480"/>
              <a:gd name="connsiteX611" fmla="*/ 960013 w 2420292"/>
              <a:gd name="connsiteY611" fmla="*/ 2194660 h 2757480"/>
              <a:gd name="connsiteX612" fmla="*/ 945065 w 2420292"/>
              <a:gd name="connsiteY612" fmla="*/ 2185767 h 2757480"/>
              <a:gd name="connsiteX613" fmla="*/ 927240 w 2420292"/>
              <a:gd name="connsiteY613" fmla="*/ 2163266 h 2757480"/>
              <a:gd name="connsiteX614" fmla="*/ 923566 w 2420292"/>
              <a:gd name="connsiteY614" fmla="*/ 2154124 h 2757480"/>
              <a:gd name="connsiteX615" fmla="*/ 922661 w 2420292"/>
              <a:gd name="connsiteY615" fmla="*/ 2159554 h 2757480"/>
              <a:gd name="connsiteX616" fmla="*/ 919458 w 2420292"/>
              <a:gd name="connsiteY616" fmla="*/ 2173968 h 2757480"/>
              <a:gd name="connsiteX617" fmla="*/ 893833 w 2420292"/>
              <a:gd name="connsiteY617" fmla="*/ 2175569 h 2757480"/>
              <a:gd name="connsiteX618" fmla="*/ 884031 w 2420292"/>
              <a:gd name="connsiteY618" fmla="*/ 2178091 h 2757480"/>
              <a:gd name="connsiteX619" fmla="*/ 885525 w 2420292"/>
              <a:gd name="connsiteY619" fmla="*/ 2176771 h 2757480"/>
              <a:gd name="connsiteX620" fmla="*/ 900239 w 2420292"/>
              <a:gd name="connsiteY620" fmla="*/ 2161156 h 2757480"/>
              <a:gd name="connsiteX621" fmla="*/ 890630 w 2420292"/>
              <a:gd name="connsiteY621" fmla="*/ 2140335 h 2757480"/>
              <a:gd name="connsiteX622" fmla="*/ 879418 w 2420292"/>
              <a:gd name="connsiteY622" fmla="*/ 2121116 h 2757480"/>
              <a:gd name="connsiteX623" fmla="*/ 900239 w 2420292"/>
              <a:gd name="connsiteY623" fmla="*/ 2132327 h 2757480"/>
              <a:gd name="connsiteX624" fmla="*/ 916899 w 2420292"/>
              <a:gd name="connsiteY624" fmla="*/ 2137533 h 2757480"/>
              <a:gd name="connsiteX625" fmla="*/ 914674 w 2420292"/>
              <a:gd name="connsiteY625" fmla="*/ 2131998 h 2757480"/>
              <a:gd name="connsiteX626" fmla="*/ 907368 w 2420292"/>
              <a:gd name="connsiteY626" fmla="*/ 2091963 h 2757480"/>
              <a:gd name="connsiteX627" fmla="*/ 907274 w 2420292"/>
              <a:gd name="connsiteY627" fmla="*/ 2090146 h 2757480"/>
              <a:gd name="connsiteX628" fmla="*/ 854220 w 2420292"/>
              <a:gd name="connsiteY628" fmla="*/ 2073677 h 2757480"/>
              <a:gd name="connsiteX629" fmla="*/ 823482 w 2420292"/>
              <a:gd name="connsiteY629" fmla="*/ 2056992 h 2757480"/>
              <a:gd name="connsiteX630" fmla="*/ 813753 w 2420292"/>
              <a:gd name="connsiteY630" fmla="*/ 2061857 h 2757480"/>
              <a:gd name="connsiteX631" fmla="*/ 817743 w 2420292"/>
              <a:gd name="connsiteY631" fmla="*/ 2053878 h 2757480"/>
              <a:gd name="connsiteX632" fmla="*/ 776964 w 2420292"/>
              <a:gd name="connsiteY632" fmla="*/ 2031744 h 2757480"/>
              <a:gd name="connsiteX633" fmla="*/ 775315 w 2420292"/>
              <a:gd name="connsiteY633" fmla="*/ 2034630 h 2757480"/>
              <a:gd name="connsiteX634" fmla="*/ 756096 w 2420292"/>
              <a:gd name="connsiteY634" fmla="*/ 2042638 h 2757480"/>
              <a:gd name="connsiteX635" fmla="*/ 735276 w 2420292"/>
              <a:gd name="connsiteY635" fmla="*/ 2023419 h 2757480"/>
              <a:gd name="connsiteX636" fmla="*/ 750090 w 2420292"/>
              <a:gd name="connsiteY636" fmla="*/ 2024220 h 2757480"/>
              <a:gd name="connsiteX637" fmla="*/ 762522 w 2420292"/>
              <a:gd name="connsiteY637" fmla="*/ 2023905 h 2757480"/>
              <a:gd name="connsiteX638" fmla="*/ 702105 w 2420292"/>
              <a:gd name="connsiteY638" fmla="*/ 1991111 h 2757480"/>
              <a:gd name="connsiteX639" fmla="*/ 690431 w 2420292"/>
              <a:gd name="connsiteY639" fmla="*/ 2017012 h 2757480"/>
              <a:gd name="connsiteX640" fmla="*/ 679220 w 2420292"/>
              <a:gd name="connsiteY640" fmla="*/ 1997794 h 2757480"/>
              <a:gd name="connsiteX641" fmla="*/ 682023 w 2420292"/>
              <a:gd name="connsiteY641" fmla="*/ 1989385 h 2757480"/>
              <a:gd name="connsiteX642" fmla="*/ 686573 w 2420292"/>
              <a:gd name="connsiteY642" fmla="*/ 1979202 h 2757480"/>
              <a:gd name="connsiteX643" fmla="*/ 592589 w 2420292"/>
              <a:gd name="connsiteY643" fmla="*/ 1901658 h 2757480"/>
              <a:gd name="connsiteX644" fmla="*/ 591533 w 2420292"/>
              <a:gd name="connsiteY644" fmla="*/ 1903700 h 2757480"/>
              <a:gd name="connsiteX645" fmla="*/ 576718 w 2420292"/>
              <a:gd name="connsiteY645" fmla="*/ 1903300 h 2757480"/>
              <a:gd name="connsiteX646" fmla="*/ 559101 w 2420292"/>
              <a:gd name="connsiteY646" fmla="*/ 1879276 h 2757480"/>
              <a:gd name="connsiteX647" fmla="*/ 573265 w 2420292"/>
              <a:gd name="connsiteY647" fmla="*/ 1885714 h 2757480"/>
              <a:gd name="connsiteX648" fmla="*/ 563568 w 2420292"/>
              <a:gd name="connsiteY648" fmla="*/ 1877714 h 2757480"/>
              <a:gd name="connsiteX649" fmla="*/ 553909 w 2420292"/>
              <a:gd name="connsiteY649" fmla="*/ 1866007 h 2757480"/>
              <a:gd name="connsiteX650" fmla="*/ 502929 w 2420292"/>
              <a:gd name="connsiteY650" fmla="*/ 1879223 h 2757480"/>
              <a:gd name="connsiteX651" fmla="*/ 428119 w 2420292"/>
              <a:gd name="connsiteY651" fmla="*/ 1783373 h 2757480"/>
              <a:gd name="connsiteX652" fmla="*/ 454877 w 2420292"/>
              <a:gd name="connsiteY652" fmla="*/ 1762917 h 2757480"/>
              <a:gd name="connsiteX653" fmla="*/ 466778 w 2420292"/>
              <a:gd name="connsiteY653" fmla="*/ 1760404 h 2757480"/>
              <a:gd name="connsiteX654" fmla="*/ 451911 w 2420292"/>
              <a:gd name="connsiteY654" fmla="*/ 1742385 h 2757480"/>
              <a:gd name="connsiteX655" fmla="*/ 367604 w 2420292"/>
              <a:gd name="connsiteY655" fmla="*/ 1587061 h 2757480"/>
              <a:gd name="connsiteX656" fmla="*/ 354930 w 2420292"/>
              <a:gd name="connsiteY656" fmla="*/ 1552433 h 2757480"/>
              <a:gd name="connsiteX657" fmla="*/ 354097 w 2420292"/>
              <a:gd name="connsiteY657" fmla="*/ 1552552 h 2757480"/>
              <a:gd name="connsiteX658" fmla="*/ 342886 w 2420292"/>
              <a:gd name="connsiteY658" fmla="*/ 1531731 h 2757480"/>
              <a:gd name="connsiteX659" fmla="*/ 347567 w 2420292"/>
              <a:gd name="connsiteY659" fmla="*/ 1532316 h 2757480"/>
              <a:gd name="connsiteX660" fmla="*/ 336856 w 2420292"/>
              <a:gd name="connsiteY660" fmla="*/ 1503050 h 2757480"/>
              <a:gd name="connsiteX661" fmla="*/ 306282 w 2420292"/>
              <a:gd name="connsiteY661" fmla="*/ 1370389 h 2757480"/>
              <a:gd name="connsiteX662" fmla="*/ 296792 w 2420292"/>
              <a:gd name="connsiteY662" fmla="*/ 1244957 h 2757480"/>
              <a:gd name="connsiteX663" fmla="*/ 292465 w 2420292"/>
              <a:gd name="connsiteY663" fmla="*/ 1251929 h 2757480"/>
              <a:gd name="connsiteX664" fmla="*/ 231810 w 2420292"/>
              <a:gd name="connsiteY664" fmla="*/ 1433073 h 2757480"/>
              <a:gd name="connsiteX665" fmla="*/ 190314 w 2420292"/>
              <a:gd name="connsiteY665" fmla="*/ 1401513 h 2757480"/>
              <a:gd name="connsiteX666" fmla="*/ 183637 w 2420292"/>
              <a:gd name="connsiteY666" fmla="*/ 1378934 h 2757480"/>
              <a:gd name="connsiteX667" fmla="*/ 170961 w 2420292"/>
              <a:gd name="connsiteY667" fmla="*/ 1378934 h 2757480"/>
              <a:gd name="connsiteX668" fmla="*/ 161610 w 2420292"/>
              <a:gd name="connsiteY668" fmla="*/ 1327502 h 2757480"/>
              <a:gd name="connsiteX669" fmla="*/ 147584 w 2420292"/>
              <a:gd name="connsiteY669" fmla="*/ 1280746 h 2757480"/>
              <a:gd name="connsiteX670" fmla="*/ 181883 w 2420292"/>
              <a:gd name="connsiteY670" fmla="*/ 1281760 h 2757480"/>
              <a:gd name="connsiteX671" fmla="*/ 201548 w 2420292"/>
              <a:gd name="connsiteY671" fmla="*/ 1281404 h 2757480"/>
              <a:gd name="connsiteX672" fmla="*/ 202588 w 2420292"/>
              <a:gd name="connsiteY672" fmla="*/ 1278193 h 2757480"/>
              <a:gd name="connsiteX673" fmla="*/ 243499 w 2420292"/>
              <a:gd name="connsiteY673" fmla="*/ 1248386 h 2757480"/>
              <a:gd name="connsiteX674" fmla="*/ 206095 w 2420292"/>
              <a:gd name="connsiteY674" fmla="*/ 1089416 h 2757480"/>
              <a:gd name="connsiteX675" fmla="*/ 301944 w 2420292"/>
              <a:gd name="connsiteY675" fmla="*/ 1098767 h 2757480"/>
              <a:gd name="connsiteX676" fmla="*/ 306272 w 2420292"/>
              <a:gd name="connsiteY676" fmla="*/ 1099606 h 2757480"/>
              <a:gd name="connsiteX677" fmla="*/ 314323 w 2420292"/>
              <a:gd name="connsiteY677" fmla="*/ 1046852 h 2757480"/>
              <a:gd name="connsiteX678" fmla="*/ 319680 w 2420292"/>
              <a:gd name="connsiteY678" fmla="*/ 1026018 h 2757480"/>
              <a:gd name="connsiteX679" fmla="*/ 316510 w 2420292"/>
              <a:gd name="connsiteY679" fmla="*/ 1021951 h 2757480"/>
              <a:gd name="connsiteX680" fmla="*/ 314257 w 2420292"/>
              <a:gd name="connsiteY680" fmla="*/ 1003708 h 2757480"/>
              <a:gd name="connsiteX681" fmla="*/ 317003 w 2420292"/>
              <a:gd name="connsiteY681" fmla="*/ 990073 h 2757480"/>
              <a:gd name="connsiteX682" fmla="*/ 320864 w 2420292"/>
              <a:gd name="connsiteY682" fmla="*/ 996000 h 2757480"/>
              <a:gd name="connsiteX683" fmla="*/ 325741 w 2420292"/>
              <a:gd name="connsiteY683" fmla="*/ 1002447 h 2757480"/>
              <a:gd name="connsiteX684" fmla="*/ 336856 w 2420292"/>
              <a:gd name="connsiteY684" fmla="*/ 959221 h 2757480"/>
              <a:gd name="connsiteX685" fmla="*/ 357449 w 2420292"/>
              <a:gd name="connsiteY685" fmla="*/ 902954 h 2757480"/>
              <a:gd name="connsiteX686" fmla="*/ 346089 w 2420292"/>
              <a:gd name="connsiteY686" fmla="*/ 905510 h 2757480"/>
              <a:gd name="connsiteX687" fmla="*/ 330074 w 2420292"/>
              <a:gd name="connsiteY687" fmla="*/ 891096 h 2757480"/>
              <a:gd name="connsiteX688" fmla="*/ 361790 w 2420292"/>
              <a:gd name="connsiteY688" fmla="*/ 891096 h 2757480"/>
              <a:gd name="connsiteX689" fmla="*/ 367604 w 2420292"/>
              <a:gd name="connsiteY689" fmla="*/ 875209 h 2757480"/>
              <a:gd name="connsiteX690" fmla="*/ 406109 w 2420292"/>
              <a:gd name="connsiteY690" fmla="*/ 795278 h 2757480"/>
              <a:gd name="connsiteX691" fmla="*/ 433122 w 2420292"/>
              <a:gd name="connsiteY691" fmla="*/ 750813 h 2757480"/>
              <a:gd name="connsiteX692" fmla="*/ 427770 w 2420292"/>
              <a:gd name="connsiteY692" fmla="*/ 751758 h 2757480"/>
              <a:gd name="connsiteX693" fmla="*/ 402145 w 2420292"/>
              <a:gd name="connsiteY693" fmla="*/ 759766 h 2757480"/>
              <a:gd name="connsiteX694" fmla="*/ 418160 w 2420292"/>
              <a:gd name="connsiteY694" fmla="*/ 738945 h 2757480"/>
              <a:gd name="connsiteX695" fmla="*/ 442830 w 2420292"/>
              <a:gd name="connsiteY695" fmla="*/ 734833 h 2757480"/>
              <a:gd name="connsiteX696" fmla="*/ 451911 w 2420292"/>
              <a:gd name="connsiteY696" fmla="*/ 719885 h 2757480"/>
              <a:gd name="connsiteX697" fmla="*/ 774289 w 2420292"/>
              <a:gd name="connsiteY697" fmla="*/ 427098 h 2757480"/>
              <a:gd name="connsiteX698" fmla="*/ 839084 w 2420292"/>
              <a:gd name="connsiteY698" fmla="*/ 396857 h 2757480"/>
              <a:gd name="connsiteX699" fmla="*/ 853360 w 2420292"/>
              <a:gd name="connsiteY699" fmla="*/ 388512 h 2757480"/>
              <a:gd name="connsiteX700" fmla="*/ 1210146 w 2420292"/>
              <a:gd name="connsiteY700" fmla="*/ 305972 h 2757480"/>
              <a:gd name="connsiteX701" fmla="*/ 1376001 w 2420292"/>
              <a:gd name="connsiteY701" fmla="*/ 322978 h 2757480"/>
              <a:gd name="connsiteX702" fmla="*/ 1411192 w 2420292"/>
              <a:gd name="connsiteY702" fmla="*/ 332181 h 2757480"/>
              <a:gd name="connsiteX703" fmla="*/ 1410061 w 2420292"/>
              <a:gd name="connsiteY703" fmla="*/ 322617 h 2757480"/>
              <a:gd name="connsiteX704" fmla="*/ 1398373 w 2420292"/>
              <a:gd name="connsiteY704" fmla="*/ 224429 h 2757480"/>
              <a:gd name="connsiteX705" fmla="*/ 1452142 w 2420292"/>
              <a:gd name="connsiteY705" fmla="*/ 86499 h 2757480"/>
              <a:gd name="connsiteX706" fmla="*/ 781193 w 2420292"/>
              <a:gd name="connsiteY706" fmla="*/ 63121 h 2757480"/>
              <a:gd name="connsiteX707" fmla="*/ 713178 w 2420292"/>
              <a:gd name="connsiteY707" fmla="*/ 114004 h 2757480"/>
              <a:gd name="connsiteX708" fmla="*/ 697032 w 2420292"/>
              <a:gd name="connsiteY708" fmla="*/ 112215 h 2757480"/>
              <a:gd name="connsiteX709" fmla="*/ 781193 w 2420292"/>
              <a:gd name="connsiteY709" fmla="*/ 63121 h 2757480"/>
              <a:gd name="connsiteX710" fmla="*/ 379092 w 2420292"/>
              <a:gd name="connsiteY710" fmla="*/ 0 h 2757480"/>
              <a:gd name="connsiteX711" fmla="*/ 414159 w 2420292"/>
              <a:gd name="connsiteY711" fmla="*/ 49095 h 2757480"/>
              <a:gd name="connsiteX712" fmla="*/ 365065 w 2420292"/>
              <a:gd name="connsiteY712" fmla="*/ 63121 h 2757480"/>
              <a:gd name="connsiteX713" fmla="*/ 379092 w 2420292"/>
              <a:gd name="connsiteY713" fmla="*/ 0 h 27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</a:cxnLst>
            <a:rect l="l" t="t" r="r" b="b"/>
            <a:pathLst>
              <a:path w="2420292" h="2757480">
                <a:moveTo>
                  <a:pt x="591132" y="2704094"/>
                </a:moveTo>
                <a:lnTo>
                  <a:pt x="591132" y="2729719"/>
                </a:lnTo>
                <a:cubicBezTo>
                  <a:pt x="571914" y="2731855"/>
                  <a:pt x="563372" y="2725449"/>
                  <a:pt x="565507" y="2710500"/>
                </a:cubicBezTo>
                <a:cubicBezTo>
                  <a:pt x="570846" y="2706229"/>
                  <a:pt x="579387" y="2704094"/>
                  <a:pt x="591132" y="2704094"/>
                </a:cubicBezTo>
                <a:close/>
                <a:moveTo>
                  <a:pt x="813753" y="2691281"/>
                </a:moveTo>
                <a:lnTo>
                  <a:pt x="847387" y="2691281"/>
                </a:lnTo>
                <a:cubicBezTo>
                  <a:pt x="847387" y="2694485"/>
                  <a:pt x="848454" y="2698756"/>
                  <a:pt x="850590" y="2704094"/>
                </a:cubicBezTo>
                <a:cubicBezTo>
                  <a:pt x="852725" y="2708365"/>
                  <a:pt x="853793" y="2712636"/>
                  <a:pt x="853793" y="2716907"/>
                </a:cubicBezTo>
                <a:cubicBezTo>
                  <a:pt x="845251" y="2723313"/>
                  <a:pt x="834040" y="2725449"/>
                  <a:pt x="820159" y="2723313"/>
                </a:cubicBezTo>
                <a:cubicBezTo>
                  <a:pt x="827633" y="2730787"/>
                  <a:pt x="834574" y="2737728"/>
                  <a:pt x="840980" y="2744133"/>
                </a:cubicBezTo>
                <a:cubicBezTo>
                  <a:pt x="838845" y="2754811"/>
                  <a:pt x="829769" y="2759082"/>
                  <a:pt x="813753" y="2756946"/>
                </a:cubicBezTo>
                <a:cubicBezTo>
                  <a:pt x="809482" y="2752675"/>
                  <a:pt x="808415" y="2746269"/>
                  <a:pt x="810550" y="2737728"/>
                </a:cubicBezTo>
                <a:cubicBezTo>
                  <a:pt x="812686" y="2730253"/>
                  <a:pt x="809482" y="2725449"/>
                  <a:pt x="800940" y="2723313"/>
                </a:cubicBezTo>
                <a:cubicBezTo>
                  <a:pt x="812686" y="2711568"/>
                  <a:pt x="816957" y="2700891"/>
                  <a:pt x="813753" y="2691281"/>
                </a:cubicBezTo>
                <a:close/>
                <a:moveTo>
                  <a:pt x="1502436" y="2684875"/>
                </a:moveTo>
                <a:cubicBezTo>
                  <a:pt x="1505639" y="2685943"/>
                  <a:pt x="1508309" y="2691815"/>
                  <a:pt x="1510444" y="2702492"/>
                </a:cubicBezTo>
                <a:cubicBezTo>
                  <a:pt x="1512579" y="2711034"/>
                  <a:pt x="1518452" y="2713703"/>
                  <a:pt x="1528062" y="2710500"/>
                </a:cubicBezTo>
                <a:cubicBezTo>
                  <a:pt x="1521655" y="2721178"/>
                  <a:pt x="1513113" y="2721178"/>
                  <a:pt x="1502436" y="2710500"/>
                </a:cubicBezTo>
                <a:cubicBezTo>
                  <a:pt x="1491759" y="2699823"/>
                  <a:pt x="1491759" y="2691281"/>
                  <a:pt x="1502436" y="2684875"/>
                </a:cubicBezTo>
                <a:close/>
                <a:moveTo>
                  <a:pt x="1089227" y="2684875"/>
                </a:moveTo>
                <a:cubicBezTo>
                  <a:pt x="1094565" y="2683807"/>
                  <a:pt x="1099904" y="2684875"/>
                  <a:pt x="1105242" y="2688078"/>
                </a:cubicBezTo>
                <a:cubicBezTo>
                  <a:pt x="1109513" y="2692349"/>
                  <a:pt x="1115386" y="2693417"/>
                  <a:pt x="1122860" y="2691281"/>
                </a:cubicBezTo>
                <a:cubicBezTo>
                  <a:pt x="1122860" y="2699823"/>
                  <a:pt x="1118055" y="2705162"/>
                  <a:pt x="1108445" y="2707297"/>
                </a:cubicBezTo>
                <a:cubicBezTo>
                  <a:pt x="1106310" y="2708365"/>
                  <a:pt x="1102039" y="2708898"/>
                  <a:pt x="1095633" y="2708898"/>
                </a:cubicBezTo>
                <a:cubicBezTo>
                  <a:pt x="1089227" y="2709966"/>
                  <a:pt x="1084956" y="2710500"/>
                  <a:pt x="1082820" y="2710500"/>
                </a:cubicBezTo>
                <a:cubicBezTo>
                  <a:pt x="1082820" y="2711568"/>
                  <a:pt x="1084956" y="2703027"/>
                  <a:pt x="1089227" y="2684875"/>
                </a:cubicBezTo>
                <a:close/>
                <a:moveTo>
                  <a:pt x="972311" y="2672062"/>
                </a:moveTo>
                <a:cubicBezTo>
                  <a:pt x="980852" y="2670994"/>
                  <a:pt x="987258" y="2679536"/>
                  <a:pt x="991529" y="2697688"/>
                </a:cubicBezTo>
                <a:cubicBezTo>
                  <a:pt x="984055" y="2694485"/>
                  <a:pt x="979784" y="2696620"/>
                  <a:pt x="978717" y="2704094"/>
                </a:cubicBezTo>
                <a:cubicBezTo>
                  <a:pt x="976582" y="2711568"/>
                  <a:pt x="971777" y="2713703"/>
                  <a:pt x="964303" y="2710500"/>
                </a:cubicBezTo>
                <a:cubicBezTo>
                  <a:pt x="958964" y="2705162"/>
                  <a:pt x="958964" y="2699823"/>
                  <a:pt x="964303" y="2694485"/>
                </a:cubicBezTo>
                <a:cubicBezTo>
                  <a:pt x="971777" y="2687010"/>
                  <a:pt x="974446" y="2679536"/>
                  <a:pt x="972311" y="2672062"/>
                </a:cubicBezTo>
                <a:close/>
                <a:moveTo>
                  <a:pt x="1090027" y="2636827"/>
                </a:moveTo>
                <a:cubicBezTo>
                  <a:pt x="1094298" y="2636827"/>
                  <a:pt x="1096167" y="2639497"/>
                  <a:pt x="1095633" y="2644835"/>
                </a:cubicBezTo>
                <a:cubicBezTo>
                  <a:pt x="1097769" y="2645903"/>
                  <a:pt x="1102039" y="2657114"/>
                  <a:pt x="1108445" y="2678468"/>
                </a:cubicBezTo>
                <a:cubicBezTo>
                  <a:pt x="1088159" y="2679536"/>
                  <a:pt x="1075346" y="2677401"/>
                  <a:pt x="1070007" y="2672062"/>
                </a:cubicBezTo>
                <a:lnTo>
                  <a:pt x="1070007" y="2644835"/>
                </a:lnTo>
                <a:cubicBezTo>
                  <a:pt x="1079083" y="2639497"/>
                  <a:pt x="1085756" y="2636827"/>
                  <a:pt x="1090027" y="2636827"/>
                </a:cubicBezTo>
                <a:close/>
                <a:moveTo>
                  <a:pt x="1358293" y="2619209"/>
                </a:moveTo>
                <a:lnTo>
                  <a:pt x="1383918" y="2619209"/>
                </a:lnTo>
                <a:cubicBezTo>
                  <a:pt x="1383918" y="2618142"/>
                  <a:pt x="1381783" y="2626684"/>
                  <a:pt x="1377513" y="2644835"/>
                </a:cubicBezTo>
                <a:cubicBezTo>
                  <a:pt x="1376445" y="2643767"/>
                  <a:pt x="1373776" y="2642700"/>
                  <a:pt x="1369505" y="2641632"/>
                </a:cubicBezTo>
                <a:cubicBezTo>
                  <a:pt x="1366301" y="2640564"/>
                  <a:pt x="1363632" y="2639497"/>
                  <a:pt x="1361496" y="2638429"/>
                </a:cubicBezTo>
                <a:cubicBezTo>
                  <a:pt x="1356158" y="2634158"/>
                  <a:pt x="1355090" y="2627751"/>
                  <a:pt x="1358293" y="2619209"/>
                </a:cubicBezTo>
                <a:close/>
                <a:moveTo>
                  <a:pt x="1292628" y="2553545"/>
                </a:moveTo>
                <a:cubicBezTo>
                  <a:pt x="1311847" y="2552477"/>
                  <a:pt x="1322525" y="2558883"/>
                  <a:pt x="1324660" y="2572764"/>
                </a:cubicBezTo>
                <a:cubicBezTo>
                  <a:pt x="1315050" y="2581305"/>
                  <a:pt x="1297967" y="2585576"/>
                  <a:pt x="1273409" y="2585576"/>
                </a:cubicBezTo>
                <a:cubicBezTo>
                  <a:pt x="1267002" y="2565290"/>
                  <a:pt x="1273409" y="2554612"/>
                  <a:pt x="1292628" y="2553545"/>
                </a:cubicBezTo>
                <a:close/>
                <a:moveTo>
                  <a:pt x="1477412" y="2533926"/>
                </a:moveTo>
                <a:cubicBezTo>
                  <a:pt x="1480482" y="2533659"/>
                  <a:pt x="1484018" y="2533792"/>
                  <a:pt x="1488022" y="2534326"/>
                </a:cubicBezTo>
                <a:lnTo>
                  <a:pt x="1488022" y="2559951"/>
                </a:lnTo>
                <a:cubicBezTo>
                  <a:pt x="1484819" y="2558883"/>
                  <a:pt x="1480548" y="2556748"/>
                  <a:pt x="1475209" y="2553545"/>
                </a:cubicBezTo>
                <a:cubicBezTo>
                  <a:pt x="1469870" y="2550341"/>
                  <a:pt x="1465599" y="2548206"/>
                  <a:pt x="1462396" y="2547138"/>
                </a:cubicBezTo>
                <a:cubicBezTo>
                  <a:pt x="1463197" y="2539130"/>
                  <a:pt x="1468202" y="2534726"/>
                  <a:pt x="1477412" y="2533926"/>
                </a:cubicBezTo>
                <a:close/>
                <a:moveTo>
                  <a:pt x="807347" y="2527919"/>
                </a:moveTo>
                <a:cubicBezTo>
                  <a:pt x="807347" y="2527919"/>
                  <a:pt x="816423" y="2530055"/>
                  <a:pt x="834574" y="2534326"/>
                </a:cubicBezTo>
                <a:cubicBezTo>
                  <a:pt x="833506" y="2535394"/>
                  <a:pt x="831904" y="2538063"/>
                  <a:pt x="829769" y="2542333"/>
                </a:cubicBezTo>
                <a:cubicBezTo>
                  <a:pt x="828701" y="2545536"/>
                  <a:pt x="827633" y="2547672"/>
                  <a:pt x="826566" y="2548740"/>
                </a:cubicBezTo>
                <a:cubicBezTo>
                  <a:pt x="823362" y="2554078"/>
                  <a:pt x="816957" y="2555680"/>
                  <a:pt x="807347" y="2553545"/>
                </a:cubicBezTo>
                <a:close/>
                <a:moveTo>
                  <a:pt x="1311847" y="2513505"/>
                </a:moveTo>
                <a:cubicBezTo>
                  <a:pt x="1331066" y="2512437"/>
                  <a:pt x="1339608" y="2519377"/>
                  <a:pt x="1337473" y="2534326"/>
                </a:cubicBezTo>
                <a:cubicBezTo>
                  <a:pt x="1322525" y="2536461"/>
                  <a:pt x="1313983" y="2536995"/>
                  <a:pt x="1311847" y="2535927"/>
                </a:cubicBezTo>
                <a:cubicBezTo>
                  <a:pt x="1307576" y="2533792"/>
                  <a:pt x="1307576" y="2526318"/>
                  <a:pt x="1311847" y="2513505"/>
                </a:cubicBezTo>
                <a:close/>
                <a:moveTo>
                  <a:pt x="1226963" y="2494285"/>
                </a:moveTo>
                <a:cubicBezTo>
                  <a:pt x="1231234" y="2494285"/>
                  <a:pt x="1234971" y="2495354"/>
                  <a:pt x="1238174" y="2497489"/>
                </a:cubicBezTo>
                <a:cubicBezTo>
                  <a:pt x="1241377" y="2499624"/>
                  <a:pt x="1244047" y="2500693"/>
                  <a:pt x="1246182" y="2500693"/>
                </a:cubicBezTo>
                <a:cubicBezTo>
                  <a:pt x="1240843" y="2523115"/>
                  <a:pt x="1232302" y="2534326"/>
                  <a:pt x="1220557" y="2534326"/>
                </a:cubicBezTo>
                <a:cubicBezTo>
                  <a:pt x="1219489" y="2512971"/>
                  <a:pt x="1221625" y="2499624"/>
                  <a:pt x="1226963" y="2494285"/>
                </a:cubicBezTo>
                <a:close/>
                <a:moveTo>
                  <a:pt x="1537672" y="2483075"/>
                </a:moveTo>
                <a:cubicBezTo>
                  <a:pt x="1545145" y="2484143"/>
                  <a:pt x="1548348" y="2490015"/>
                  <a:pt x="1547280" y="2500693"/>
                </a:cubicBezTo>
                <a:cubicBezTo>
                  <a:pt x="1534468" y="2504963"/>
                  <a:pt x="1526994" y="2506565"/>
                  <a:pt x="1524859" y="2505497"/>
                </a:cubicBezTo>
                <a:cubicBezTo>
                  <a:pt x="1517384" y="2505497"/>
                  <a:pt x="1514181" y="2499624"/>
                  <a:pt x="1515249" y="2487880"/>
                </a:cubicBezTo>
                <a:cubicBezTo>
                  <a:pt x="1528062" y="2484677"/>
                  <a:pt x="1535536" y="2483075"/>
                  <a:pt x="1537672" y="2483075"/>
                </a:cubicBezTo>
                <a:close/>
                <a:moveTo>
                  <a:pt x="1108445" y="2468660"/>
                </a:moveTo>
                <a:cubicBezTo>
                  <a:pt x="1112716" y="2468660"/>
                  <a:pt x="1116987" y="2469728"/>
                  <a:pt x="1121258" y="2471864"/>
                </a:cubicBezTo>
                <a:cubicBezTo>
                  <a:pt x="1126597" y="2473999"/>
                  <a:pt x="1131402" y="2475067"/>
                  <a:pt x="1135673" y="2475067"/>
                </a:cubicBezTo>
                <a:cubicBezTo>
                  <a:pt x="1132470" y="2476135"/>
                  <a:pt x="1126597" y="2480406"/>
                  <a:pt x="1118055" y="2487880"/>
                </a:cubicBezTo>
                <a:cubicBezTo>
                  <a:pt x="1111649" y="2493218"/>
                  <a:pt x="1104174" y="2495354"/>
                  <a:pt x="1095633" y="2494285"/>
                </a:cubicBezTo>
                <a:cubicBezTo>
                  <a:pt x="1093498" y="2487880"/>
                  <a:pt x="1095633" y="2483609"/>
                  <a:pt x="1102039" y="2481473"/>
                </a:cubicBezTo>
                <a:cubicBezTo>
                  <a:pt x="1109513" y="2479338"/>
                  <a:pt x="1111649" y="2475067"/>
                  <a:pt x="1108445" y="2468660"/>
                </a:cubicBezTo>
                <a:close/>
                <a:moveTo>
                  <a:pt x="1036374" y="2462254"/>
                </a:moveTo>
                <a:cubicBezTo>
                  <a:pt x="1044916" y="2467593"/>
                  <a:pt x="1049721" y="2467593"/>
                  <a:pt x="1050789" y="2462254"/>
                </a:cubicBezTo>
                <a:cubicBezTo>
                  <a:pt x="1057195" y="2462254"/>
                  <a:pt x="1059330" y="2467059"/>
                  <a:pt x="1057195" y="2476668"/>
                </a:cubicBezTo>
                <a:cubicBezTo>
                  <a:pt x="1056127" y="2485210"/>
                  <a:pt x="1053992" y="2491083"/>
                  <a:pt x="1050789" y="2494285"/>
                </a:cubicBezTo>
                <a:cubicBezTo>
                  <a:pt x="1043314" y="2490015"/>
                  <a:pt x="1036374" y="2487880"/>
                  <a:pt x="1029967" y="2487880"/>
                </a:cubicBezTo>
                <a:cubicBezTo>
                  <a:pt x="1029967" y="2488947"/>
                  <a:pt x="1032103" y="2480406"/>
                  <a:pt x="1036374" y="2462254"/>
                </a:cubicBezTo>
                <a:close/>
                <a:moveTo>
                  <a:pt x="1258995" y="2449442"/>
                </a:moveTo>
                <a:cubicBezTo>
                  <a:pt x="1282485" y="2451577"/>
                  <a:pt x="1300103" y="2462254"/>
                  <a:pt x="1311847" y="2481473"/>
                </a:cubicBezTo>
                <a:cubicBezTo>
                  <a:pt x="1297967" y="2488947"/>
                  <a:pt x="1285688" y="2489481"/>
                  <a:pt x="1275011" y="2483075"/>
                </a:cubicBezTo>
                <a:cubicBezTo>
                  <a:pt x="1263265" y="2476668"/>
                  <a:pt x="1257927" y="2465457"/>
                  <a:pt x="1258995" y="2449442"/>
                </a:cubicBezTo>
                <a:close/>
                <a:moveTo>
                  <a:pt x="1358293" y="2435027"/>
                </a:moveTo>
                <a:lnTo>
                  <a:pt x="1358293" y="2462254"/>
                </a:lnTo>
                <a:lnTo>
                  <a:pt x="1331066" y="2462254"/>
                </a:lnTo>
                <a:cubicBezTo>
                  <a:pt x="1328931" y="2459584"/>
                  <a:pt x="1327329" y="2455982"/>
                  <a:pt x="1326262" y="2451444"/>
                </a:cubicBezTo>
                <a:lnTo>
                  <a:pt x="1325001" y="2438527"/>
                </a:lnTo>
                <a:lnTo>
                  <a:pt x="1325636" y="2438781"/>
                </a:lnTo>
                <a:cubicBezTo>
                  <a:pt x="1330057" y="2439615"/>
                  <a:pt x="1340943" y="2438364"/>
                  <a:pt x="1358293" y="2435027"/>
                </a:cubicBezTo>
                <a:close/>
                <a:moveTo>
                  <a:pt x="1324660" y="2435027"/>
                </a:moveTo>
                <a:lnTo>
                  <a:pt x="1325001" y="2438527"/>
                </a:lnTo>
                <a:lnTo>
                  <a:pt x="1323759" y="2438030"/>
                </a:lnTo>
                <a:cubicBezTo>
                  <a:pt x="1323025" y="2437362"/>
                  <a:pt x="1323325" y="2436362"/>
                  <a:pt x="1324660" y="2435027"/>
                </a:cubicBezTo>
                <a:close/>
                <a:moveTo>
                  <a:pt x="1044382" y="2430222"/>
                </a:moveTo>
                <a:cubicBezTo>
                  <a:pt x="1053992" y="2430222"/>
                  <a:pt x="1058263" y="2436629"/>
                  <a:pt x="1057195" y="2449442"/>
                </a:cubicBezTo>
                <a:cubicBezTo>
                  <a:pt x="1043314" y="2450509"/>
                  <a:pt x="1032103" y="2447840"/>
                  <a:pt x="1023561" y="2441434"/>
                </a:cubicBezTo>
                <a:cubicBezTo>
                  <a:pt x="1026764" y="2433959"/>
                  <a:pt x="1033705" y="2430222"/>
                  <a:pt x="1044382" y="2430222"/>
                </a:cubicBezTo>
                <a:close/>
                <a:moveTo>
                  <a:pt x="1265401" y="2422214"/>
                </a:moveTo>
                <a:lnTo>
                  <a:pt x="1292628" y="2422214"/>
                </a:lnTo>
                <a:cubicBezTo>
                  <a:pt x="1294764" y="2435027"/>
                  <a:pt x="1290493" y="2441434"/>
                  <a:pt x="1279815" y="2441434"/>
                </a:cubicBezTo>
                <a:cubicBezTo>
                  <a:pt x="1268070" y="2441434"/>
                  <a:pt x="1263265" y="2435027"/>
                  <a:pt x="1265401" y="2422214"/>
                </a:cubicBezTo>
                <a:close/>
                <a:moveTo>
                  <a:pt x="1129266" y="2402995"/>
                </a:moveTo>
                <a:cubicBezTo>
                  <a:pt x="1162366" y="2429688"/>
                  <a:pt x="1181585" y="2453713"/>
                  <a:pt x="1186923" y="2475067"/>
                </a:cubicBezTo>
                <a:cubicBezTo>
                  <a:pt x="1146349" y="2452645"/>
                  <a:pt x="1127131" y="2428621"/>
                  <a:pt x="1129266" y="2402995"/>
                </a:cubicBezTo>
                <a:close/>
                <a:moveTo>
                  <a:pt x="768909" y="2402995"/>
                </a:moveTo>
                <a:cubicBezTo>
                  <a:pt x="777450" y="2401928"/>
                  <a:pt x="783857" y="2404063"/>
                  <a:pt x="788128" y="2409402"/>
                </a:cubicBezTo>
                <a:cubicBezTo>
                  <a:pt x="788128" y="2416876"/>
                  <a:pt x="783857" y="2421146"/>
                  <a:pt x="775315" y="2422214"/>
                </a:cubicBezTo>
                <a:cubicBezTo>
                  <a:pt x="766773" y="2423282"/>
                  <a:pt x="760367" y="2421146"/>
                  <a:pt x="756096" y="2415808"/>
                </a:cubicBezTo>
                <a:cubicBezTo>
                  <a:pt x="756096" y="2408334"/>
                  <a:pt x="760367" y="2404063"/>
                  <a:pt x="768909" y="2402995"/>
                </a:cubicBezTo>
                <a:close/>
                <a:moveTo>
                  <a:pt x="1042780" y="2396589"/>
                </a:moveTo>
                <a:lnTo>
                  <a:pt x="1063601" y="2396589"/>
                </a:lnTo>
                <a:cubicBezTo>
                  <a:pt x="1064669" y="2404063"/>
                  <a:pt x="1060398" y="2408334"/>
                  <a:pt x="1050789" y="2409402"/>
                </a:cubicBezTo>
                <a:cubicBezTo>
                  <a:pt x="1049721" y="2413673"/>
                  <a:pt x="1051856" y="2415808"/>
                  <a:pt x="1057195" y="2415808"/>
                </a:cubicBezTo>
                <a:cubicBezTo>
                  <a:pt x="1056127" y="2417943"/>
                  <a:pt x="1047051" y="2420079"/>
                  <a:pt x="1029967" y="2422214"/>
                </a:cubicBezTo>
                <a:cubicBezTo>
                  <a:pt x="1031035" y="2419011"/>
                  <a:pt x="1033171" y="2414741"/>
                  <a:pt x="1036374" y="2409402"/>
                </a:cubicBezTo>
                <a:cubicBezTo>
                  <a:pt x="1039577" y="2404063"/>
                  <a:pt x="1041713" y="2399792"/>
                  <a:pt x="1042780" y="2396589"/>
                </a:cubicBezTo>
                <a:close/>
                <a:moveTo>
                  <a:pt x="1245982" y="2382975"/>
                </a:moveTo>
                <a:cubicBezTo>
                  <a:pt x="1246115" y="2382975"/>
                  <a:pt x="1246182" y="2383242"/>
                  <a:pt x="1246182" y="2383776"/>
                </a:cubicBezTo>
                <a:lnTo>
                  <a:pt x="1245460" y="2383672"/>
                </a:lnTo>
                <a:close/>
                <a:moveTo>
                  <a:pt x="1216553" y="2380573"/>
                </a:moveTo>
                <a:cubicBezTo>
                  <a:pt x="1220290" y="2380573"/>
                  <a:pt x="1224627" y="2380840"/>
                  <a:pt x="1229566" y="2381374"/>
                </a:cubicBezTo>
                <a:lnTo>
                  <a:pt x="1245460" y="2383672"/>
                </a:lnTo>
                <a:lnTo>
                  <a:pt x="1245381" y="2383776"/>
                </a:lnTo>
                <a:cubicBezTo>
                  <a:pt x="1243780" y="2386979"/>
                  <a:pt x="1239776" y="2399792"/>
                  <a:pt x="1233369" y="2422214"/>
                </a:cubicBezTo>
                <a:cubicBezTo>
                  <a:pt x="1226963" y="2421146"/>
                  <a:pt x="1221625" y="2414741"/>
                  <a:pt x="1217354" y="2402995"/>
                </a:cubicBezTo>
                <a:cubicBezTo>
                  <a:pt x="1213083" y="2391250"/>
                  <a:pt x="1207744" y="2384844"/>
                  <a:pt x="1201338" y="2383776"/>
                </a:cubicBezTo>
                <a:cubicBezTo>
                  <a:pt x="1204007" y="2381641"/>
                  <a:pt x="1209079" y="2380573"/>
                  <a:pt x="1216553" y="2380573"/>
                </a:cubicBezTo>
                <a:close/>
                <a:moveTo>
                  <a:pt x="1292628" y="2377370"/>
                </a:moveTo>
                <a:cubicBezTo>
                  <a:pt x="1293696" y="2385912"/>
                  <a:pt x="1291027" y="2392852"/>
                  <a:pt x="1284620" y="2398191"/>
                </a:cubicBezTo>
                <a:cubicBezTo>
                  <a:pt x="1280349" y="2401394"/>
                  <a:pt x="1280883" y="2407266"/>
                  <a:pt x="1286222" y="2415808"/>
                </a:cubicBezTo>
                <a:cubicBezTo>
                  <a:pt x="1281951" y="2415808"/>
                  <a:pt x="1277680" y="2414741"/>
                  <a:pt x="1273409" y="2412605"/>
                </a:cubicBezTo>
                <a:cubicBezTo>
                  <a:pt x="1268070" y="2410470"/>
                  <a:pt x="1263265" y="2409402"/>
                  <a:pt x="1258995" y="2409402"/>
                </a:cubicBezTo>
                <a:cubicBezTo>
                  <a:pt x="1266469" y="2385912"/>
                  <a:pt x="1277680" y="2375235"/>
                  <a:pt x="1292628" y="2377370"/>
                </a:cubicBezTo>
                <a:close/>
                <a:moveTo>
                  <a:pt x="997936" y="2370964"/>
                </a:moveTo>
                <a:cubicBezTo>
                  <a:pt x="1020358" y="2370964"/>
                  <a:pt x="1031035" y="2377370"/>
                  <a:pt x="1029967" y="2390183"/>
                </a:cubicBezTo>
                <a:cubicBezTo>
                  <a:pt x="1026764" y="2390183"/>
                  <a:pt x="1023561" y="2389115"/>
                  <a:pt x="1020358" y="2386979"/>
                </a:cubicBezTo>
                <a:cubicBezTo>
                  <a:pt x="1016088" y="2384844"/>
                  <a:pt x="1012884" y="2383776"/>
                  <a:pt x="1010749" y="2383776"/>
                </a:cubicBezTo>
                <a:cubicBezTo>
                  <a:pt x="1009681" y="2383776"/>
                  <a:pt x="1005944" y="2388581"/>
                  <a:pt x="999537" y="2398191"/>
                </a:cubicBezTo>
                <a:cubicBezTo>
                  <a:pt x="995266" y="2403529"/>
                  <a:pt x="990462" y="2402995"/>
                  <a:pt x="985123" y="2396589"/>
                </a:cubicBezTo>
                <a:cubicBezTo>
                  <a:pt x="981920" y="2389115"/>
                  <a:pt x="984055" y="2384844"/>
                  <a:pt x="991529" y="2383776"/>
                </a:cubicBezTo>
                <a:cubicBezTo>
                  <a:pt x="997936" y="2381641"/>
                  <a:pt x="1000071" y="2377370"/>
                  <a:pt x="997936" y="2370964"/>
                </a:cubicBezTo>
                <a:close/>
                <a:moveTo>
                  <a:pt x="1560093" y="2351744"/>
                </a:moveTo>
                <a:cubicBezTo>
                  <a:pt x="1571839" y="2351744"/>
                  <a:pt x="1576643" y="2358151"/>
                  <a:pt x="1574508" y="2370964"/>
                </a:cubicBezTo>
                <a:lnTo>
                  <a:pt x="1547280" y="2370964"/>
                </a:lnTo>
                <a:cubicBezTo>
                  <a:pt x="1545145" y="2358151"/>
                  <a:pt x="1549416" y="2351744"/>
                  <a:pt x="1560093" y="2351744"/>
                </a:cubicBezTo>
                <a:close/>
                <a:moveTo>
                  <a:pt x="1324660" y="2337330"/>
                </a:moveTo>
                <a:cubicBezTo>
                  <a:pt x="1341743" y="2338398"/>
                  <a:pt x="1346014" y="2351744"/>
                  <a:pt x="1337473" y="2377370"/>
                </a:cubicBezTo>
                <a:cubicBezTo>
                  <a:pt x="1320389" y="2375235"/>
                  <a:pt x="1305441" y="2368295"/>
                  <a:pt x="1292628" y="2356549"/>
                </a:cubicBezTo>
                <a:lnTo>
                  <a:pt x="1318254" y="2356549"/>
                </a:lnTo>
                <a:cubicBezTo>
                  <a:pt x="1326796" y="2354414"/>
                  <a:pt x="1328931" y="2348007"/>
                  <a:pt x="1324660" y="2337330"/>
                </a:cubicBezTo>
                <a:close/>
                <a:moveTo>
                  <a:pt x="802943" y="2330524"/>
                </a:moveTo>
                <a:cubicBezTo>
                  <a:pt x="810150" y="2331325"/>
                  <a:pt x="813753" y="2335728"/>
                  <a:pt x="813753" y="2343736"/>
                </a:cubicBezTo>
                <a:cubicBezTo>
                  <a:pt x="813753" y="2355482"/>
                  <a:pt x="807347" y="2359753"/>
                  <a:pt x="794534" y="2356549"/>
                </a:cubicBezTo>
                <a:lnTo>
                  <a:pt x="794534" y="2330924"/>
                </a:lnTo>
                <a:cubicBezTo>
                  <a:pt x="797737" y="2330390"/>
                  <a:pt x="800540" y="2330257"/>
                  <a:pt x="802943" y="2330524"/>
                </a:cubicBezTo>
                <a:close/>
                <a:moveTo>
                  <a:pt x="1135673" y="2311705"/>
                </a:moveTo>
                <a:cubicBezTo>
                  <a:pt x="1147417" y="2312773"/>
                  <a:pt x="1151688" y="2320781"/>
                  <a:pt x="1148485" y="2335728"/>
                </a:cubicBezTo>
                <a:cubicBezTo>
                  <a:pt x="1145282" y="2350677"/>
                  <a:pt x="1136741" y="2355482"/>
                  <a:pt x="1122860" y="2350143"/>
                </a:cubicBezTo>
                <a:cubicBezTo>
                  <a:pt x="1122860" y="2346940"/>
                  <a:pt x="1121258" y="2342669"/>
                  <a:pt x="1118055" y="2337330"/>
                </a:cubicBezTo>
                <a:cubicBezTo>
                  <a:pt x="1115919" y="2333060"/>
                  <a:pt x="1114852" y="2328789"/>
                  <a:pt x="1114852" y="2324518"/>
                </a:cubicBezTo>
                <a:cubicBezTo>
                  <a:pt x="1116987" y="2323450"/>
                  <a:pt x="1120724" y="2321848"/>
                  <a:pt x="1126063" y="2319713"/>
                </a:cubicBezTo>
                <a:cubicBezTo>
                  <a:pt x="1131402" y="2317577"/>
                  <a:pt x="1134605" y="2314908"/>
                  <a:pt x="1135673" y="2311705"/>
                </a:cubicBezTo>
                <a:close/>
                <a:moveTo>
                  <a:pt x="1737870" y="2290884"/>
                </a:moveTo>
                <a:cubicBezTo>
                  <a:pt x="1760292" y="2291952"/>
                  <a:pt x="1770969" y="2298892"/>
                  <a:pt x="1769902" y="2311705"/>
                </a:cubicBezTo>
                <a:cubicBezTo>
                  <a:pt x="1759224" y="2308502"/>
                  <a:pt x="1748547" y="2308502"/>
                  <a:pt x="1737870" y="2311705"/>
                </a:cubicBezTo>
                <a:close/>
                <a:moveTo>
                  <a:pt x="1017155" y="2284478"/>
                </a:moveTo>
                <a:cubicBezTo>
                  <a:pt x="1021426" y="2284478"/>
                  <a:pt x="1025163" y="2287681"/>
                  <a:pt x="1028366" y="2294087"/>
                </a:cubicBezTo>
                <a:cubicBezTo>
                  <a:pt x="1031569" y="2298359"/>
                  <a:pt x="1036374" y="2299960"/>
                  <a:pt x="1042780" y="2298892"/>
                </a:cubicBezTo>
                <a:cubicBezTo>
                  <a:pt x="1042780" y="2299960"/>
                  <a:pt x="1041713" y="2301561"/>
                  <a:pt x="1039577" y="2303697"/>
                </a:cubicBezTo>
                <a:cubicBezTo>
                  <a:pt x="1037442" y="2305832"/>
                  <a:pt x="1036374" y="2308502"/>
                  <a:pt x="1036374" y="2311705"/>
                </a:cubicBezTo>
                <a:cubicBezTo>
                  <a:pt x="1050255" y="2315976"/>
                  <a:pt x="1070007" y="2315976"/>
                  <a:pt x="1095633" y="2311705"/>
                </a:cubicBezTo>
                <a:cubicBezTo>
                  <a:pt x="1095633" y="2310637"/>
                  <a:pt x="1093498" y="2319179"/>
                  <a:pt x="1089227" y="2337330"/>
                </a:cubicBezTo>
                <a:cubicBezTo>
                  <a:pt x="1084956" y="2337330"/>
                  <a:pt x="1074278" y="2334661"/>
                  <a:pt x="1057195" y="2329323"/>
                </a:cubicBezTo>
                <a:cubicBezTo>
                  <a:pt x="1047585" y="2326119"/>
                  <a:pt x="1045450" y="2328789"/>
                  <a:pt x="1050789" y="2337330"/>
                </a:cubicBezTo>
                <a:cubicBezTo>
                  <a:pt x="1045450" y="2345872"/>
                  <a:pt x="1039043" y="2346940"/>
                  <a:pt x="1031569" y="2340533"/>
                </a:cubicBezTo>
                <a:cubicBezTo>
                  <a:pt x="1021959" y="2333060"/>
                  <a:pt x="1015020" y="2329856"/>
                  <a:pt x="1010749" y="2330924"/>
                </a:cubicBezTo>
                <a:cubicBezTo>
                  <a:pt x="1017155" y="2325585"/>
                  <a:pt x="1018223" y="2317577"/>
                  <a:pt x="1013952" y="2306900"/>
                </a:cubicBezTo>
                <a:cubicBezTo>
                  <a:pt x="1010749" y="2296222"/>
                  <a:pt x="1011817" y="2288749"/>
                  <a:pt x="1017155" y="2284478"/>
                </a:cubicBezTo>
                <a:close/>
                <a:moveTo>
                  <a:pt x="1377513" y="2279673"/>
                </a:moveTo>
                <a:cubicBezTo>
                  <a:pt x="1389257" y="2279673"/>
                  <a:pt x="1393528" y="2286080"/>
                  <a:pt x="1390325" y="2298892"/>
                </a:cubicBezTo>
                <a:lnTo>
                  <a:pt x="1364700" y="2298892"/>
                </a:lnTo>
                <a:cubicBezTo>
                  <a:pt x="1361496" y="2286080"/>
                  <a:pt x="1365767" y="2279673"/>
                  <a:pt x="1377513" y="2279673"/>
                </a:cubicBezTo>
                <a:close/>
                <a:moveTo>
                  <a:pt x="1129266" y="2278072"/>
                </a:moveTo>
                <a:cubicBezTo>
                  <a:pt x="1143146" y="2277004"/>
                  <a:pt x="1149553" y="2283944"/>
                  <a:pt x="1148485" y="2298892"/>
                </a:cubicBezTo>
                <a:cubicBezTo>
                  <a:pt x="1142079" y="2291418"/>
                  <a:pt x="1136207" y="2291952"/>
                  <a:pt x="1130868" y="2300493"/>
                </a:cubicBezTo>
                <a:cubicBezTo>
                  <a:pt x="1125529" y="2311171"/>
                  <a:pt x="1118055" y="2314908"/>
                  <a:pt x="1108445" y="2311705"/>
                </a:cubicBezTo>
                <a:cubicBezTo>
                  <a:pt x="1107378" y="2304231"/>
                  <a:pt x="1111115" y="2298892"/>
                  <a:pt x="1119657" y="2295689"/>
                </a:cubicBezTo>
                <a:cubicBezTo>
                  <a:pt x="1128199" y="2292485"/>
                  <a:pt x="1131402" y="2286613"/>
                  <a:pt x="1129266" y="2278072"/>
                </a:cubicBezTo>
                <a:close/>
                <a:moveTo>
                  <a:pt x="1089227" y="2258852"/>
                </a:moveTo>
                <a:lnTo>
                  <a:pt x="1114852" y="2258852"/>
                </a:lnTo>
                <a:cubicBezTo>
                  <a:pt x="1112716" y="2279139"/>
                  <a:pt x="1104174" y="2287681"/>
                  <a:pt x="1089227" y="2284478"/>
                </a:cubicBezTo>
                <a:close/>
                <a:moveTo>
                  <a:pt x="1292628" y="2252446"/>
                </a:moveTo>
                <a:cubicBezTo>
                  <a:pt x="1293162" y="2252713"/>
                  <a:pt x="1294097" y="2252980"/>
                  <a:pt x="1295431" y="2253246"/>
                </a:cubicBezTo>
                <a:lnTo>
                  <a:pt x="1298807" y="2253766"/>
                </a:lnTo>
                <a:lnTo>
                  <a:pt x="1297958" y="2254097"/>
                </a:lnTo>
                <a:cubicBezTo>
                  <a:pt x="1292803" y="2255799"/>
                  <a:pt x="1291027" y="2255248"/>
                  <a:pt x="1292628" y="2252446"/>
                </a:cubicBezTo>
                <a:close/>
                <a:moveTo>
                  <a:pt x="1574508" y="2246040"/>
                </a:moveTo>
                <a:cubicBezTo>
                  <a:pt x="1576643" y="2247108"/>
                  <a:pt x="1585719" y="2247642"/>
                  <a:pt x="1601735" y="2247642"/>
                </a:cubicBezTo>
                <a:cubicBezTo>
                  <a:pt x="1611344" y="2247642"/>
                  <a:pt x="1617217" y="2253514"/>
                  <a:pt x="1619353" y="2265259"/>
                </a:cubicBezTo>
                <a:cubicBezTo>
                  <a:pt x="1599065" y="2263123"/>
                  <a:pt x="1589456" y="2262055"/>
                  <a:pt x="1590523" y="2262055"/>
                </a:cubicBezTo>
                <a:cubicBezTo>
                  <a:pt x="1579847" y="2259920"/>
                  <a:pt x="1574508" y="2254582"/>
                  <a:pt x="1574508" y="2246040"/>
                </a:cubicBezTo>
                <a:close/>
                <a:moveTo>
                  <a:pt x="1135643" y="2240412"/>
                </a:moveTo>
                <a:lnTo>
                  <a:pt x="1135673" y="2240434"/>
                </a:lnTo>
                <a:cubicBezTo>
                  <a:pt x="1138876" y="2242036"/>
                  <a:pt x="1151688" y="2246040"/>
                  <a:pt x="1174111" y="2252446"/>
                </a:cubicBezTo>
                <a:cubicBezTo>
                  <a:pt x="1176246" y="2257784"/>
                  <a:pt x="1171975" y="2259920"/>
                  <a:pt x="1161298" y="2258852"/>
                </a:cubicBezTo>
                <a:cubicBezTo>
                  <a:pt x="1150620" y="2257784"/>
                  <a:pt x="1146349" y="2259920"/>
                  <a:pt x="1148485" y="2265259"/>
                </a:cubicBezTo>
                <a:cubicBezTo>
                  <a:pt x="1140478" y="2264458"/>
                  <a:pt x="1136073" y="2259453"/>
                  <a:pt x="1135272" y="2250244"/>
                </a:cubicBezTo>
                <a:close/>
                <a:moveTo>
                  <a:pt x="1502436" y="2239633"/>
                </a:moveTo>
                <a:cubicBezTo>
                  <a:pt x="1497098" y="2249243"/>
                  <a:pt x="1496030" y="2256183"/>
                  <a:pt x="1499233" y="2260454"/>
                </a:cubicBezTo>
                <a:cubicBezTo>
                  <a:pt x="1504571" y="2271131"/>
                  <a:pt x="1507775" y="2277004"/>
                  <a:pt x="1508842" y="2278072"/>
                </a:cubicBezTo>
                <a:cubicBezTo>
                  <a:pt x="1493895" y="2273801"/>
                  <a:pt x="1486420" y="2273267"/>
                  <a:pt x="1486420" y="2276470"/>
                </a:cubicBezTo>
                <a:cubicBezTo>
                  <a:pt x="1491759" y="2293554"/>
                  <a:pt x="1494962" y="2303163"/>
                  <a:pt x="1496030" y="2305298"/>
                </a:cubicBezTo>
                <a:cubicBezTo>
                  <a:pt x="1493895" y="2303163"/>
                  <a:pt x="1474141" y="2296222"/>
                  <a:pt x="1436771" y="2284478"/>
                </a:cubicBezTo>
                <a:cubicBezTo>
                  <a:pt x="1435703" y="2279139"/>
                  <a:pt x="1438373" y="2270597"/>
                  <a:pt x="1444779" y="2258852"/>
                </a:cubicBezTo>
                <a:cubicBezTo>
                  <a:pt x="1446915" y="2253514"/>
                  <a:pt x="1442110" y="2249243"/>
                  <a:pt x="1430365" y="2246040"/>
                </a:cubicBezTo>
                <a:cubicBezTo>
                  <a:pt x="1435703" y="2244972"/>
                  <a:pt x="1446381" y="2244972"/>
                  <a:pt x="1462396" y="2246040"/>
                </a:cubicBezTo>
                <a:cubicBezTo>
                  <a:pt x="1475209" y="2247108"/>
                  <a:pt x="1488556" y="2244972"/>
                  <a:pt x="1502436" y="2239633"/>
                </a:cubicBezTo>
                <a:close/>
                <a:moveTo>
                  <a:pt x="1135673" y="2239633"/>
                </a:moveTo>
                <a:lnTo>
                  <a:pt x="1135643" y="2240412"/>
                </a:lnTo>
                <a:lnTo>
                  <a:pt x="1134872" y="2239833"/>
                </a:lnTo>
                <a:cubicBezTo>
                  <a:pt x="1134872" y="2239700"/>
                  <a:pt x="1135139" y="2239633"/>
                  <a:pt x="1135673" y="2239633"/>
                </a:cubicBezTo>
                <a:close/>
                <a:moveTo>
                  <a:pt x="1351887" y="2226821"/>
                </a:moveTo>
                <a:cubicBezTo>
                  <a:pt x="1356158" y="2248175"/>
                  <a:pt x="1358293" y="2258852"/>
                  <a:pt x="1358293" y="2258852"/>
                </a:cubicBezTo>
                <a:cubicBezTo>
                  <a:pt x="1357226" y="2272733"/>
                  <a:pt x="1348150" y="2279139"/>
                  <a:pt x="1331066" y="2278072"/>
                </a:cubicBezTo>
                <a:cubicBezTo>
                  <a:pt x="1332134" y="2264191"/>
                  <a:pt x="1327863" y="2256717"/>
                  <a:pt x="1318254" y="2255649"/>
                </a:cubicBezTo>
                <a:cubicBezTo>
                  <a:pt x="1310779" y="2255116"/>
                  <a:pt x="1304907" y="2254582"/>
                  <a:pt x="1300636" y="2254047"/>
                </a:cubicBezTo>
                <a:lnTo>
                  <a:pt x="1298807" y="2253766"/>
                </a:lnTo>
                <a:lnTo>
                  <a:pt x="1304239" y="2251645"/>
                </a:lnTo>
                <a:cubicBezTo>
                  <a:pt x="1314116" y="2247375"/>
                  <a:pt x="1329999" y="2239100"/>
                  <a:pt x="1351887" y="2226821"/>
                </a:cubicBezTo>
                <a:close/>
                <a:moveTo>
                  <a:pt x="989928" y="2226420"/>
                </a:moveTo>
                <a:cubicBezTo>
                  <a:pt x="991529" y="2226687"/>
                  <a:pt x="993131" y="2227354"/>
                  <a:pt x="994733" y="2228422"/>
                </a:cubicBezTo>
                <a:cubicBezTo>
                  <a:pt x="999004" y="2231625"/>
                  <a:pt x="1002207" y="2233227"/>
                  <a:pt x="1004342" y="2233227"/>
                </a:cubicBezTo>
                <a:cubicBezTo>
                  <a:pt x="1006478" y="2248175"/>
                  <a:pt x="997936" y="2254582"/>
                  <a:pt x="978717" y="2252446"/>
                </a:cubicBezTo>
                <a:cubicBezTo>
                  <a:pt x="978717" y="2253514"/>
                  <a:pt x="980852" y="2244972"/>
                  <a:pt x="985123" y="2226821"/>
                </a:cubicBezTo>
                <a:cubicBezTo>
                  <a:pt x="986724" y="2226287"/>
                  <a:pt x="988326" y="2226153"/>
                  <a:pt x="989928" y="2226420"/>
                </a:cubicBezTo>
                <a:close/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259796" y="2219613"/>
                </a:moveTo>
                <a:cubicBezTo>
                  <a:pt x="1272074" y="2218545"/>
                  <a:pt x="1285154" y="2223083"/>
                  <a:pt x="1299035" y="2233227"/>
                </a:cubicBezTo>
                <a:cubicBezTo>
                  <a:pt x="1293696" y="2235362"/>
                  <a:pt x="1281951" y="2243371"/>
                  <a:pt x="1263799" y="2257251"/>
                </a:cubicBezTo>
                <a:cubicBezTo>
                  <a:pt x="1253123" y="2265792"/>
                  <a:pt x="1240843" y="2268462"/>
                  <a:pt x="1226963" y="2265259"/>
                </a:cubicBezTo>
                <a:cubicBezTo>
                  <a:pt x="1229098" y="2266326"/>
                  <a:pt x="1230700" y="2271131"/>
                  <a:pt x="1231768" y="2279673"/>
                </a:cubicBezTo>
                <a:cubicBezTo>
                  <a:pt x="1232835" y="2287147"/>
                  <a:pt x="1235505" y="2290884"/>
                  <a:pt x="1239776" y="2290884"/>
                </a:cubicBezTo>
                <a:cubicBezTo>
                  <a:pt x="1231234" y="2303697"/>
                  <a:pt x="1221625" y="2309035"/>
                  <a:pt x="1210947" y="2306900"/>
                </a:cubicBezTo>
                <a:cubicBezTo>
                  <a:pt x="1195999" y="2304764"/>
                  <a:pt x="1183720" y="2306366"/>
                  <a:pt x="1174111" y="2311705"/>
                </a:cubicBezTo>
                <a:cubicBezTo>
                  <a:pt x="1181585" y="2304231"/>
                  <a:pt x="1190126" y="2292485"/>
                  <a:pt x="1199736" y="2276470"/>
                </a:cubicBezTo>
                <a:cubicBezTo>
                  <a:pt x="1211481" y="2258319"/>
                  <a:pt x="1220023" y="2246040"/>
                  <a:pt x="1225361" y="2239633"/>
                </a:cubicBezTo>
                <a:cubicBezTo>
                  <a:pt x="1236039" y="2227354"/>
                  <a:pt x="1247517" y="2220681"/>
                  <a:pt x="1259796" y="2219613"/>
                </a:cubicBezTo>
                <a:close/>
                <a:moveTo>
                  <a:pt x="1063601" y="2218812"/>
                </a:moveTo>
                <a:lnTo>
                  <a:pt x="1063601" y="2239633"/>
                </a:lnTo>
                <a:cubicBezTo>
                  <a:pt x="1061466" y="2239633"/>
                  <a:pt x="1058263" y="2239633"/>
                  <a:pt x="1053992" y="2239633"/>
                </a:cubicBezTo>
                <a:cubicBezTo>
                  <a:pt x="1048653" y="2239633"/>
                  <a:pt x="1044916" y="2239633"/>
                  <a:pt x="1042780" y="2239633"/>
                </a:cubicBezTo>
                <a:cubicBezTo>
                  <a:pt x="1036374" y="2238566"/>
                  <a:pt x="1034238" y="2234295"/>
                  <a:pt x="1036374" y="2226821"/>
                </a:cubicBezTo>
                <a:cubicBezTo>
                  <a:pt x="1040645" y="2226821"/>
                  <a:pt x="1044916" y="2225219"/>
                  <a:pt x="1049187" y="2222016"/>
                </a:cubicBezTo>
                <a:cubicBezTo>
                  <a:pt x="1054526" y="2219880"/>
                  <a:pt x="1059330" y="2218812"/>
                  <a:pt x="1063601" y="2218812"/>
                </a:cubicBezTo>
                <a:close/>
                <a:moveTo>
                  <a:pt x="1475209" y="2206000"/>
                </a:moveTo>
                <a:lnTo>
                  <a:pt x="1496030" y="2206000"/>
                </a:lnTo>
                <a:lnTo>
                  <a:pt x="1496030" y="2233227"/>
                </a:lnTo>
                <a:lnTo>
                  <a:pt x="1462396" y="2233227"/>
                </a:lnTo>
                <a:cubicBezTo>
                  <a:pt x="1463464" y="2230024"/>
                  <a:pt x="1465599" y="2225219"/>
                  <a:pt x="1468803" y="2218812"/>
                </a:cubicBezTo>
                <a:cubicBezTo>
                  <a:pt x="1472006" y="2213474"/>
                  <a:pt x="1474141" y="2209203"/>
                  <a:pt x="1475209" y="2206000"/>
                </a:cubicBezTo>
                <a:close/>
                <a:moveTo>
                  <a:pt x="864328" y="2199519"/>
                </a:moveTo>
                <a:cubicBezTo>
                  <a:pt x="887334" y="2201037"/>
                  <a:pt x="899305" y="2214408"/>
                  <a:pt x="900239" y="2239633"/>
                </a:cubicBezTo>
                <a:cubicBezTo>
                  <a:pt x="892765" y="2232159"/>
                  <a:pt x="884757" y="2230558"/>
                  <a:pt x="876215" y="2234829"/>
                </a:cubicBezTo>
                <a:cubicBezTo>
                  <a:pt x="864470" y="2242303"/>
                  <a:pt x="856996" y="2246040"/>
                  <a:pt x="853793" y="2246040"/>
                </a:cubicBezTo>
                <a:cubicBezTo>
                  <a:pt x="854861" y="2219346"/>
                  <a:pt x="854861" y="2203865"/>
                  <a:pt x="853793" y="2199594"/>
                </a:cubicBezTo>
                <a:cubicBezTo>
                  <a:pt x="857530" y="2199327"/>
                  <a:pt x="861042" y="2199302"/>
                  <a:pt x="864328" y="2199519"/>
                </a:cubicBezTo>
                <a:close/>
                <a:moveTo>
                  <a:pt x="1201338" y="2193187"/>
                </a:moveTo>
                <a:cubicBezTo>
                  <a:pt x="1198134" y="2192120"/>
                  <a:pt x="1208812" y="2196391"/>
                  <a:pt x="1233369" y="2206000"/>
                </a:cubicBezTo>
                <a:cubicBezTo>
                  <a:pt x="1234437" y="2213474"/>
                  <a:pt x="1229098" y="2218812"/>
                  <a:pt x="1217354" y="2222016"/>
                </a:cubicBezTo>
                <a:cubicBezTo>
                  <a:pt x="1206676" y="2226287"/>
                  <a:pt x="1203473" y="2234295"/>
                  <a:pt x="1207744" y="2246040"/>
                </a:cubicBezTo>
                <a:cubicBezTo>
                  <a:pt x="1197067" y="2242837"/>
                  <a:pt x="1193330" y="2236430"/>
                  <a:pt x="1196533" y="2226821"/>
                </a:cubicBezTo>
                <a:cubicBezTo>
                  <a:pt x="1200804" y="2210804"/>
                  <a:pt x="1202405" y="2199594"/>
                  <a:pt x="1201338" y="2193187"/>
                </a:cubicBezTo>
                <a:close/>
                <a:moveTo>
                  <a:pt x="1299035" y="2186781"/>
                </a:moveTo>
                <a:cubicBezTo>
                  <a:pt x="1301170" y="2186781"/>
                  <a:pt x="1304907" y="2187849"/>
                  <a:pt x="1310245" y="2189984"/>
                </a:cubicBezTo>
                <a:cubicBezTo>
                  <a:pt x="1315584" y="2191052"/>
                  <a:pt x="1319855" y="2192120"/>
                  <a:pt x="1323058" y="2193187"/>
                </a:cubicBezTo>
                <a:cubicBezTo>
                  <a:pt x="1325194" y="2193454"/>
                  <a:pt x="1327096" y="2193387"/>
                  <a:pt x="1328764" y="2192987"/>
                </a:cubicBezTo>
                <a:lnTo>
                  <a:pt x="1332448" y="2191102"/>
                </a:lnTo>
                <a:lnTo>
                  <a:pt x="1333268" y="2197191"/>
                </a:lnTo>
                <a:cubicBezTo>
                  <a:pt x="1334203" y="2201462"/>
                  <a:pt x="1335604" y="2206534"/>
                  <a:pt x="1337473" y="2212406"/>
                </a:cubicBezTo>
                <a:cubicBezTo>
                  <a:pt x="1308644" y="2213474"/>
                  <a:pt x="1295832" y="2204932"/>
                  <a:pt x="1299035" y="2186781"/>
                </a:cubicBezTo>
                <a:close/>
                <a:moveTo>
                  <a:pt x="1337473" y="2180374"/>
                </a:moveTo>
                <a:cubicBezTo>
                  <a:pt x="1336939" y="2185179"/>
                  <a:pt x="1335471" y="2188649"/>
                  <a:pt x="1333069" y="2190785"/>
                </a:cubicBezTo>
                <a:lnTo>
                  <a:pt x="1332448" y="2191102"/>
                </a:lnTo>
                <a:lnTo>
                  <a:pt x="1331867" y="2186781"/>
                </a:lnTo>
                <a:cubicBezTo>
                  <a:pt x="1331867" y="2181442"/>
                  <a:pt x="1333736" y="2179307"/>
                  <a:pt x="1337473" y="2180374"/>
                </a:cubicBezTo>
                <a:close/>
                <a:moveTo>
                  <a:pt x="884031" y="2178091"/>
                </a:moveTo>
                <a:lnTo>
                  <a:pt x="879743" y="2181876"/>
                </a:lnTo>
                <a:cubicBezTo>
                  <a:pt x="870985" y="2188883"/>
                  <a:pt x="866605" y="2188382"/>
                  <a:pt x="866605" y="2180374"/>
                </a:cubicBezTo>
                <a:cubicBezTo>
                  <a:pt x="870876" y="2180374"/>
                  <a:pt x="875281" y="2179974"/>
                  <a:pt x="879819" y="2179173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1265401" y="2167562"/>
                </a:moveTo>
                <a:cubicBezTo>
                  <a:pt x="1273943" y="2172901"/>
                  <a:pt x="1275011" y="2179840"/>
                  <a:pt x="1268604" y="2188382"/>
                </a:cubicBezTo>
                <a:cubicBezTo>
                  <a:pt x="1257927" y="2200128"/>
                  <a:pt x="1252589" y="2206000"/>
                  <a:pt x="1252589" y="2206000"/>
                </a:cubicBezTo>
                <a:cubicBezTo>
                  <a:pt x="1246182" y="2202797"/>
                  <a:pt x="1246182" y="2196924"/>
                  <a:pt x="1252589" y="2188382"/>
                </a:cubicBezTo>
                <a:cubicBezTo>
                  <a:pt x="1262198" y="2177705"/>
                  <a:pt x="1266469" y="2170765"/>
                  <a:pt x="1265401" y="2167562"/>
                </a:cubicBezTo>
                <a:close/>
                <a:moveTo>
                  <a:pt x="1015554" y="2167562"/>
                </a:moveTo>
                <a:lnTo>
                  <a:pt x="1000702" y="2169735"/>
                </a:lnTo>
                <a:lnTo>
                  <a:pt x="994305" y="2180361"/>
                </a:lnTo>
                <a:lnTo>
                  <a:pt x="982423" y="2189057"/>
                </a:lnTo>
                <a:lnTo>
                  <a:pt x="985123" y="2188382"/>
                </a:lnTo>
                <a:cubicBezTo>
                  <a:pt x="1006478" y="2185179"/>
                  <a:pt x="1019291" y="2188916"/>
                  <a:pt x="1023561" y="2199594"/>
                </a:cubicBezTo>
                <a:cubicBezTo>
                  <a:pt x="1028900" y="2200661"/>
                  <a:pt x="1029434" y="2196924"/>
                  <a:pt x="1025163" y="2188382"/>
                </a:cubicBezTo>
                <a:cubicBezTo>
                  <a:pt x="1021959" y="2180908"/>
                  <a:pt x="1025696" y="2178239"/>
                  <a:pt x="1036374" y="2180374"/>
                </a:cubicBezTo>
                <a:cubicBezTo>
                  <a:pt x="1035306" y="2169698"/>
                  <a:pt x="1028366" y="2165427"/>
                  <a:pt x="1015554" y="2167562"/>
                </a:cubicBezTo>
                <a:close/>
                <a:moveTo>
                  <a:pt x="1433167" y="2160355"/>
                </a:moveTo>
                <a:cubicBezTo>
                  <a:pt x="1441976" y="2160355"/>
                  <a:pt x="1449584" y="2162757"/>
                  <a:pt x="1455990" y="2167562"/>
                </a:cubicBezTo>
                <a:cubicBezTo>
                  <a:pt x="1452787" y="2179307"/>
                  <a:pt x="1446915" y="2184645"/>
                  <a:pt x="1438373" y="2183578"/>
                </a:cubicBezTo>
                <a:cubicBezTo>
                  <a:pt x="1428763" y="2182510"/>
                  <a:pt x="1423958" y="2175036"/>
                  <a:pt x="1423958" y="2161156"/>
                </a:cubicBezTo>
                <a:cubicBezTo>
                  <a:pt x="1427161" y="2160622"/>
                  <a:pt x="1430231" y="2160355"/>
                  <a:pt x="1433167" y="2160355"/>
                </a:cubicBezTo>
                <a:close/>
                <a:moveTo>
                  <a:pt x="1553687" y="2154749"/>
                </a:moveTo>
                <a:lnTo>
                  <a:pt x="1574508" y="2154749"/>
                </a:lnTo>
                <a:cubicBezTo>
                  <a:pt x="1573440" y="2153681"/>
                  <a:pt x="1571305" y="2162223"/>
                  <a:pt x="1568102" y="2180374"/>
                </a:cubicBezTo>
                <a:cubicBezTo>
                  <a:pt x="1557424" y="2179307"/>
                  <a:pt x="1552619" y="2170765"/>
                  <a:pt x="1553687" y="2154749"/>
                </a:cubicBezTo>
                <a:close/>
                <a:moveTo>
                  <a:pt x="722463" y="2153148"/>
                </a:moveTo>
                <a:cubicBezTo>
                  <a:pt x="734208" y="2154215"/>
                  <a:pt x="740614" y="2154749"/>
                  <a:pt x="741681" y="2154749"/>
                </a:cubicBezTo>
                <a:cubicBezTo>
                  <a:pt x="740614" y="2157952"/>
                  <a:pt x="738478" y="2162223"/>
                  <a:pt x="735276" y="2167562"/>
                </a:cubicBezTo>
                <a:cubicBezTo>
                  <a:pt x="732072" y="2172901"/>
                  <a:pt x="729937" y="2177171"/>
                  <a:pt x="728869" y="2180374"/>
                </a:cubicBezTo>
                <a:cubicBezTo>
                  <a:pt x="723530" y="2181442"/>
                  <a:pt x="719793" y="2178239"/>
                  <a:pt x="717658" y="2170765"/>
                </a:cubicBezTo>
                <a:cubicBezTo>
                  <a:pt x="716590" y="2164359"/>
                  <a:pt x="713921" y="2161156"/>
                  <a:pt x="709650" y="2161156"/>
                </a:cubicBezTo>
                <a:cubicBezTo>
                  <a:pt x="709650" y="2155817"/>
                  <a:pt x="713921" y="2153148"/>
                  <a:pt x="722463" y="2153148"/>
                </a:cubicBezTo>
                <a:close/>
                <a:moveTo>
                  <a:pt x="1619353" y="2121116"/>
                </a:moveTo>
                <a:cubicBezTo>
                  <a:pt x="1641774" y="2122184"/>
                  <a:pt x="1652986" y="2128590"/>
                  <a:pt x="1652986" y="2140335"/>
                </a:cubicBezTo>
                <a:cubicBezTo>
                  <a:pt x="1628428" y="2142470"/>
                  <a:pt x="1617217" y="2136064"/>
                  <a:pt x="1619353" y="2121116"/>
                </a:cubicBezTo>
                <a:close/>
                <a:moveTo>
                  <a:pt x="843383" y="2101897"/>
                </a:moveTo>
                <a:cubicBezTo>
                  <a:pt x="847120" y="2101363"/>
                  <a:pt x="850590" y="2101363"/>
                  <a:pt x="853793" y="2101897"/>
                </a:cubicBezTo>
                <a:cubicBezTo>
                  <a:pt x="839912" y="2113642"/>
                  <a:pt x="832972" y="2122718"/>
                  <a:pt x="832972" y="2129124"/>
                </a:cubicBezTo>
                <a:cubicBezTo>
                  <a:pt x="832972" y="2133395"/>
                  <a:pt x="837777" y="2144072"/>
                  <a:pt x="847387" y="2161156"/>
                </a:cubicBezTo>
                <a:cubicBezTo>
                  <a:pt x="833506" y="2162223"/>
                  <a:pt x="823896" y="2156351"/>
                  <a:pt x="818558" y="2143538"/>
                </a:cubicBezTo>
                <a:cubicBezTo>
                  <a:pt x="817490" y="2140335"/>
                  <a:pt x="815889" y="2134462"/>
                  <a:pt x="813753" y="2125921"/>
                </a:cubicBezTo>
                <a:cubicBezTo>
                  <a:pt x="811618" y="2117379"/>
                  <a:pt x="809482" y="2111506"/>
                  <a:pt x="807347" y="2108303"/>
                </a:cubicBezTo>
                <a:cubicBezTo>
                  <a:pt x="815889" y="2110439"/>
                  <a:pt x="823896" y="2109371"/>
                  <a:pt x="831370" y="2105100"/>
                </a:cubicBezTo>
                <a:cubicBezTo>
                  <a:pt x="835641" y="2103498"/>
                  <a:pt x="839646" y="2102430"/>
                  <a:pt x="843383" y="2101897"/>
                </a:cubicBezTo>
                <a:close/>
                <a:moveTo>
                  <a:pt x="690431" y="2095490"/>
                </a:moveTo>
                <a:lnTo>
                  <a:pt x="709650" y="2095490"/>
                </a:lnTo>
                <a:cubicBezTo>
                  <a:pt x="710717" y="2102964"/>
                  <a:pt x="708582" y="2107235"/>
                  <a:pt x="703243" y="2108303"/>
                </a:cubicBezTo>
                <a:cubicBezTo>
                  <a:pt x="703243" y="2111506"/>
                  <a:pt x="709650" y="2113642"/>
                  <a:pt x="722463" y="2114709"/>
                </a:cubicBezTo>
                <a:lnTo>
                  <a:pt x="722463" y="2127522"/>
                </a:lnTo>
                <a:cubicBezTo>
                  <a:pt x="719259" y="2126455"/>
                  <a:pt x="717124" y="2128590"/>
                  <a:pt x="716056" y="2133928"/>
                </a:cubicBezTo>
                <a:cubicBezTo>
                  <a:pt x="702176" y="2125387"/>
                  <a:pt x="693634" y="2112574"/>
                  <a:pt x="690431" y="2095490"/>
                </a:cubicBezTo>
                <a:close/>
                <a:moveTo>
                  <a:pt x="1803535" y="2082678"/>
                </a:moveTo>
                <a:cubicBezTo>
                  <a:pt x="1816348" y="2088017"/>
                  <a:pt x="1822754" y="2100829"/>
                  <a:pt x="1822754" y="2121116"/>
                </a:cubicBezTo>
                <a:cubicBezTo>
                  <a:pt x="1816348" y="2122184"/>
                  <a:pt x="1810475" y="2118980"/>
                  <a:pt x="1805137" y="2111506"/>
                </a:cubicBezTo>
                <a:cubicBezTo>
                  <a:pt x="1800866" y="2105100"/>
                  <a:pt x="1795527" y="2101897"/>
                  <a:pt x="1789120" y="2101897"/>
                </a:cubicBezTo>
                <a:cubicBezTo>
                  <a:pt x="1790188" y="2098693"/>
                  <a:pt x="1792857" y="2095490"/>
                  <a:pt x="1797128" y="2092287"/>
                </a:cubicBezTo>
                <a:cubicBezTo>
                  <a:pt x="1800332" y="2089084"/>
                  <a:pt x="1802467" y="2085881"/>
                  <a:pt x="1803535" y="2082678"/>
                </a:cubicBezTo>
                <a:close/>
                <a:moveTo>
                  <a:pt x="1685017" y="2082678"/>
                </a:moveTo>
                <a:lnTo>
                  <a:pt x="1704236" y="2082678"/>
                </a:lnTo>
                <a:cubicBezTo>
                  <a:pt x="1698898" y="2098693"/>
                  <a:pt x="1699966" y="2110439"/>
                  <a:pt x="1707439" y="2117913"/>
                </a:cubicBezTo>
                <a:cubicBezTo>
                  <a:pt x="1723455" y="2133928"/>
                  <a:pt x="1731464" y="2141402"/>
                  <a:pt x="1731464" y="2140335"/>
                </a:cubicBezTo>
                <a:cubicBezTo>
                  <a:pt x="1732531" y="2155283"/>
                  <a:pt x="1725591" y="2163825"/>
                  <a:pt x="1710643" y="2165961"/>
                </a:cubicBezTo>
                <a:cubicBezTo>
                  <a:pt x="1695695" y="2168096"/>
                  <a:pt x="1685017" y="2164359"/>
                  <a:pt x="1678611" y="2154749"/>
                </a:cubicBezTo>
                <a:cubicBezTo>
                  <a:pt x="1677543" y="2145139"/>
                  <a:pt x="1683950" y="2136064"/>
                  <a:pt x="1697830" y="2127522"/>
                </a:cubicBezTo>
                <a:cubicBezTo>
                  <a:pt x="1690356" y="2122184"/>
                  <a:pt x="1686619" y="2116311"/>
                  <a:pt x="1686619" y="2109905"/>
                </a:cubicBezTo>
                <a:cubicBezTo>
                  <a:pt x="1686619" y="2096024"/>
                  <a:pt x="1686085" y="2086949"/>
                  <a:pt x="1685017" y="2082678"/>
                </a:cubicBezTo>
                <a:close/>
                <a:moveTo>
                  <a:pt x="768909" y="2082678"/>
                </a:moveTo>
                <a:lnTo>
                  <a:pt x="788128" y="2082678"/>
                </a:lnTo>
                <a:cubicBezTo>
                  <a:pt x="789196" y="2092288"/>
                  <a:pt x="788128" y="2099228"/>
                  <a:pt x="784925" y="2103499"/>
                </a:cubicBezTo>
                <a:lnTo>
                  <a:pt x="783686" y="2103870"/>
                </a:lnTo>
                <a:lnTo>
                  <a:pt x="802086" y="2109697"/>
                </a:lnTo>
                <a:cubicBezTo>
                  <a:pt x="808180" y="2116090"/>
                  <a:pt x="810545" y="2125764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lnTo>
                  <a:pt x="768909" y="2100645"/>
                </a:lnTo>
                <a:close/>
                <a:moveTo>
                  <a:pt x="1789120" y="2042638"/>
                </a:moveTo>
                <a:cubicBezTo>
                  <a:pt x="1812611" y="2043706"/>
                  <a:pt x="1823822" y="2050112"/>
                  <a:pt x="1822754" y="2061857"/>
                </a:cubicBezTo>
                <a:cubicBezTo>
                  <a:pt x="1823822" y="2062925"/>
                  <a:pt x="1816348" y="2061323"/>
                  <a:pt x="1800332" y="2057052"/>
                </a:cubicBezTo>
                <a:cubicBezTo>
                  <a:pt x="1792857" y="2055984"/>
                  <a:pt x="1789120" y="2051180"/>
                  <a:pt x="1789120" y="2042638"/>
                </a:cubicBezTo>
                <a:close/>
                <a:moveTo>
                  <a:pt x="1697830" y="2010606"/>
                </a:moveTo>
                <a:cubicBezTo>
                  <a:pt x="1707439" y="2010606"/>
                  <a:pt x="1710643" y="2014878"/>
                  <a:pt x="1707439" y="2023419"/>
                </a:cubicBezTo>
                <a:cubicBezTo>
                  <a:pt x="1704236" y="2033028"/>
                  <a:pt x="1707973" y="2037299"/>
                  <a:pt x="1718651" y="2036232"/>
                </a:cubicBezTo>
                <a:cubicBezTo>
                  <a:pt x="1709041" y="2051180"/>
                  <a:pt x="1701567" y="2052781"/>
                  <a:pt x="1696229" y="2041037"/>
                </a:cubicBezTo>
                <a:cubicBezTo>
                  <a:pt x="1689822" y="2029291"/>
                  <a:pt x="1690356" y="2019148"/>
                  <a:pt x="1697830" y="2010606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565507" y="1951347"/>
                </a:moveTo>
                <a:cubicBezTo>
                  <a:pt x="579387" y="1951347"/>
                  <a:pt x="583124" y="1958288"/>
                  <a:pt x="576718" y="1972168"/>
                </a:cubicBezTo>
                <a:cubicBezTo>
                  <a:pt x="570312" y="1987116"/>
                  <a:pt x="562304" y="1992989"/>
                  <a:pt x="552694" y="1989786"/>
                </a:cubicBezTo>
                <a:cubicBezTo>
                  <a:pt x="553762" y="1985515"/>
                  <a:pt x="552160" y="1980710"/>
                  <a:pt x="547889" y="1975371"/>
                </a:cubicBezTo>
                <a:cubicBezTo>
                  <a:pt x="544686" y="1970033"/>
                  <a:pt x="544152" y="1964160"/>
                  <a:pt x="546288" y="1957754"/>
                </a:cubicBezTo>
                <a:cubicBezTo>
                  <a:pt x="553762" y="1955618"/>
                  <a:pt x="558033" y="1962025"/>
                  <a:pt x="559101" y="1976973"/>
                </a:cubicBezTo>
                <a:cubicBezTo>
                  <a:pt x="561236" y="1976973"/>
                  <a:pt x="563372" y="1968431"/>
                  <a:pt x="565507" y="1951347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552694" y="1892088"/>
                </a:moveTo>
                <a:cubicBezTo>
                  <a:pt x="552694" y="1903834"/>
                  <a:pt x="541483" y="1910240"/>
                  <a:pt x="519061" y="1911308"/>
                </a:cubicBezTo>
                <a:cubicBezTo>
                  <a:pt x="519061" y="1903834"/>
                  <a:pt x="522798" y="1899029"/>
                  <a:pt x="530272" y="1896893"/>
                </a:cubicBezTo>
                <a:cubicBezTo>
                  <a:pt x="546288" y="1893690"/>
                  <a:pt x="553762" y="1892088"/>
                  <a:pt x="552694" y="1892088"/>
                </a:cubicBezTo>
                <a:close/>
                <a:moveTo>
                  <a:pt x="402145" y="1872870"/>
                </a:moveTo>
                <a:cubicBezTo>
                  <a:pt x="403213" y="1875005"/>
                  <a:pt x="406950" y="1878742"/>
                  <a:pt x="413356" y="1884081"/>
                </a:cubicBezTo>
                <a:cubicBezTo>
                  <a:pt x="419762" y="1887284"/>
                  <a:pt x="422431" y="1892088"/>
                  <a:pt x="421364" y="1898495"/>
                </a:cubicBezTo>
                <a:cubicBezTo>
                  <a:pt x="410687" y="1901698"/>
                  <a:pt x="402679" y="1899563"/>
                  <a:pt x="397340" y="1892088"/>
                </a:cubicBezTo>
                <a:cubicBezTo>
                  <a:pt x="394137" y="1885683"/>
                  <a:pt x="395739" y="1879276"/>
                  <a:pt x="402145" y="1872870"/>
                </a:cubicBezTo>
                <a:close/>
                <a:moveTo>
                  <a:pt x="1999329" y="1808005"/>
                </a:moveTo>
                <a:cubicBezTo>
                  <a:pt x="2001198" y="1808273"/>
                  <a:pt x="2003200" y="1809073"/>
                  <a:pt x="2005335" y="1810407"/>
                </a:cubicBezTo>
                <a:cubicBezTo>
                  <a:pt x="2007471" y="1811476"/>
                  <a:pt x="2010674" y="1814144"/>
                  <a:pt x="2014945" y="1818415"/>
                </a:cubicBezTo>
                <a:cubicBezTo>
                  <a:pt x="2020283" y="1822686"/>
                  <a:pt x="2024020" y="1825356"/>
                  <a:pt x="2026155" y="1826424"/>
                </a:cubicBezTo>
                <a:cubicBezTo>
                  <a:pt x="2020817" y="1834965"/>
                  <a:pt x="2014411" y="1836033"/>
                  <a:pt x="2006937" y="1829627"/>
                </a:cubicBezTo>
                <a:cubicBezTo>
                  <a:pt x="1997327" y="1822153"/>
                  <a:pt x="1990387" y="1818949"/>
                  <a:pt x="1986116" y="1820017"/>
                </a:cubicBezTo>
                <a:cubicBezTo>
                  <a:pt x="1989319" y="1811208"/>
                  <a:pt x="1993723" y="1807204"/>
                  <a:pt x="1999329" y="1808005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90034" y="1008012"/>
                </a:moveTo>
                <a:cubicBezTo>
                  <a:pt x="293236" y="1028299"/>
                  <a:pt x="284695" y="1037375"/>
                  <a:pt x="264408" y="1035239"/>
                </a:cubicBezTo>
                <a:cubicBezTo>
                  <a:pt x="265476" y="1018155"/>
                  <a:pt x="274018" y="1009079"/>
                  <a:pt x="290034" y="1008012"/>
                </a:cubicBezTo>
                <a:close/>
                <a:moveTo>
                  <a:pt x="317261" y="988793"/>
                </a:moveTo>
                <a:lnTo>
                  <a:pt x="317003" y="990073"/>
                </a:lnTo>
                <a:lnTo>
                  <a:pt x="316560" y="989393"/>
                </a:lnTo>
                <a:cubicBezTo>
                  <a:pt x="315959" y="988193"/>
                  <a:pt x="316193" y="987992"/>
                  <a:pt x="317261" y="988793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087316" y="818224"/>
                </a:moveTo>
                <a:cubicBezTo>
                  <a:pt x="2096725" y="818224"/>
                  <a:pt x="2104634" y="820626"/>
                  <a:pt x="2111040" y="825431"/>
                </a:cubicBezTo>
                <a:cubicBezTo>
                  <a:pt x="2107836" y="832905"/>
                  <a:pt x="2101431" y="836642"/>
                  <a:pt x="2091821" y="836642"/>
                </a:cubicBezTo>
                <a:cubicBezTo>
                  <a:pt x="2082211" y="835575"/>
                  <a:pt x="2077406" y="829702"/>
                  <a:pt x="2077406" y="819024"/>
                </a:cubicBezTo>
                <a:cubicBezTo>
                  <a:pt x="2080877" y="818491"/>
                  <a:pt x="2084180" y="818224"/>
                  <a:pt x="2087316" y="818224"/>
                </a:cubicBezTo>
                <a:close/>
                <a:moveTo>
                  <a:pt x="2143072" y="778985"/>
                </a:moveTo>
                <a:lnTo>
                  <a:pt x="2155884" y="778985"/>
                </a:lnTo>
                <a:cubicBezTo>
                  <a:pt x="2150545" y="799271"/>
                  <a:pt x="2142004" y="810483"/>
                  <a:pt x="2130259" y="812618"/>
                </a:cubicBezTo>
                <a:cubicBezTo>
                  <a:pt x="2129191" y="804076"/>
                  <a:pt x="2133462" y="799271"/>
                  <a:pt x="2143072" y="798204"/>
                </a:cubicBezTo>
                <a:cubicBezTo>
                  <a:pt x="2144139" y="791798"/>
                  <a:pt x="2142004" y="787527"/>
                  <a:pt x="2136666" y="785391"/>
                </a:cubicBezTo>
                <a:cubicBezTo>
                  <a:pt x="2135598" y="782188"/>
                  <a:pt x="2137733" y="780053"/>
                  <a:pt x="2143072" y="778985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lnTo>
                  <a:pt x="2155090" y="591387"/>
                </a:lnTo>
                <a:lnTo>
                  <a:pt x="2139869" y="618025"/>
                </a:lnTo>
                <a:cubicBezTo>
                  <a:pt x="2135598" y="624432"/>
                  <a:pt x="2132395" y="627902"/>
                  <a:pt x="2130259" y="628436"/>
                </a:cubicBezTo>
                <a:cubicBezTo>
                  <a:pt x="2133462" y="619894"/>
                  <a:pt x="2135064" y="611886"/>
                  <a:pt x="2135064" y="604411"/>
                </a:cubicBezTo>
                <a:lnTo>
                  <a:pt x="2136219" y="589401"/>
                </a:lnTo>
                <a:lnTo>
                  <a:pt x="2122506" y="587958"/>
                </a:lnTo>
                <a:cubicBezTo>
                  <a:pt x="2113545" y="585620"/>
                  <a:pt x="2106726" y="582114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2558" y="413825"/>
                </a:lnTo>
                <a:lnTo>
                  <a:pt x="1721396" y="472900"/>
                </a:lnTo>
                <a:cubicBezTo>
                  <a:pt x="1915981" y="604360"/>
                  <a:pt x="2057246" y="808751"/>
                  <a:pt x="2105969" y="1046852"/>
                </a:cubicBezTo>
                <a:lnTo>
                  <a:pt x="2108718" y="1064865"/>
                </a:lnTo>
                <a:lnTo>
                  <a:pt x="2127828" y="1034072"/>
                </a:lnTo>
                <a:cubicBezTo>
                  <a:pt x="2160374" y="974678"/>
                  <a:pt x="2180592" y="914296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lnTo>
                  <a:pt x="2122349" y="1187624"/>
                </a:lnTo>
                <a:lnTo>
                  <a:pt x="2124546" y="1231135"/>
                </a:lnTo>
                <a:cubicBezTo>
                  <a:pt x="2124546" y="1278480"/>
                  <a:pt x="2120948" y="1324984"/>
                  <a:pt x="2114010" y="1370389"/>
                </a:cubicBezTo>
                <a:lnTo>
                  <a:pt x="2101376" y="1425210"/>
                </a:lnTo>
                <a:lnTo>
                  <a:pt x="2106726" y="1409694"/>
                </a:lnTo>
                <a:cubicBezTo>
                  <a:pt x="2120753" y="1387875"/>
                  <a:pt x="2139455" y="1375407"/>
                  <a:pt x="2162833" y="1372290"/>
                </a:cubicBez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lnTo>
                  <a:pt x="2094219" y="1456261"/>
                </a:lnTo>
                <a:lnTo>
                  <a:pt x="2083436" y="1503050"/>
                </a:lnTo>
                <a:lnTo>
                  <a:pt x="2076810" y="1521154"/>
                </a:lnTo>
                <a:lnTo>
                  <a:pt x="2082848" y="1541281"/>
                </a:lnTo>
                <a:lnTo>
                  <a:pt x="2091821" y="1544544"/>
                </a:lnTo>
                <a:lnTo>
                  <a:pt x="2087092" y="1556676"/>
                </a:lnTo>
                <a:lnTo>
                  <a:pt x="2090361" y="1568665"/>
                </a:lnTo>
                <a:cubicBezTo>
                  <a:pt x="2080231" y="1578016"/>
                  <a:pt x="2069906" y="1582691"/>
                  <a:pt x="2059386" y="1582691"/>
                </a:cubicBezTo>
                <a:lnTo>
                  <a:pt x="2054990" y="1580773"/>
                </a:lnTo>
                <a:lnTo>
                  <a:pt x="2052688" y="1587061"/>
                </a:lnTo>
                <a:lnTo>
                  <a:pt x="2028574" y="1637118"/>
                </a:lnTo>
                <a:lnTo>
                  <a:pt x="2041371" y="1635434"/>
                </a:lnTo>
                <a:cubicBezTo>
                  <a:pt x="2044574" y="1633032"/>
                  <a:pt x="2045909" y="1628894"/>
                  <a:pt x="2045375" y="1623022"/>
                </a:cubicBezTo>
                <a:cubicBezTo>
                  <a:pt x="2059255" y="1632631"/>
                  <a:pt x="2065661" y="1637436"/>
                  <a:pt x="2064594" y="1637436"/>
                </a:cubicBezTo>
                <a:cubicBezTo>
                  <a:pt x="2063526" y="1641707"/>
                  <a:pt x="2061391" y="1644911"/>
                  <a:pt x="2058188" y="1647045"/>
                </a:cubicBezTo>
                <a:cubicBezTo>
                  <a:pt x="2054984" y="1649181"/>
                  <a:pt x="2052849" y="1648114"/>
                  <a:pt x="2051781" y="1643842"/>
                </a:cubicBezTo>
                <a:cubicBezTo>
                  <a:pt x="2046443" y="1647045"/>
                  <a:pt x="2042172" y="1653452"/>
                  <a:pt x="2038968" y="1663061"/>
                </a:cubicBezTo>
                <a:lnTo>
                  <a:pt x="2027309" y="1639744"/>
                </a:lnTo>
                <a:lnTo>
                  <a:pt x="2014183" y="1666992"/>
                </a:lnTo>
                <a:cubicBezTo>
                  <a:pt x="1915646" y="1848382"/>
                  <a:pt x="1757517" y="1992702"/>
                  <a:pt x="1566072" y="2073677"/>
                </a:cubicBezTo>
                <a:lnTo>
                  <a:pt x="1531892" y="2084287"/>
                </a:lnTo>
                <a:lnTo>
                  <a:pt x="1540074" y="2097092"/>
                </a:lnTo>
                <a:cubicBezTo>
                  <a:pt x="1542743" y="2107235"/>
                  <a:pt x="1541942" y="2117913"/>
                  <a:pt x="1537672" y="2129124"/>
                </a:cubicBezTo>
                <a:cubicBezTo>
                  <a:pt x="1530197" y="2150478"/>
                  <a:pt x="1513647" y="2163291"/>
                  <a:pt x="1488022" y="2167562"/>
                </a:cubicBezTo>
                <a:cubicBezTo>
                  <a:pt x="1486420" y="2159554"/>
                  <a:pt x="1481882" y="2148476"/>
                  <a:pt x="1474408" y="2134329"/>
                </a:cubicBezTo>
                <a:lnTo>
                  <a:pt x="1458017" y="2107219"/>
                </a:lnTo>
                <a:lnTo>
                  <a:pt x="1394430" y="2126958"/>
                </a:lnTo>
                <a:lnTo>
                  <a:pt x="1355207" y="2130912"/>
                </a:lnTo>
                <a:lnTo>
                  <a:pt x="1352688" y="2133528"/>
                </a:lnTo>
                <a:cubicBezTo>
                  <a:pt x="1348417" y="2135397"/>
                  <a:pt x="1343345" y="2135530"/>
                  <a:pt x="1337473" y="2133928"/>
                </a:cubicBezTo>
                <a:lnTo>
                  <a:pt x="1337939" y="2132653"/>
                </a:lnTo>
                <a:lnTo>
                  <a:pt x="1316955" y="2134768"/>
                </a:lnTo>
                <a:lnTo>
                  <a:pt x="1324660" y="2148343"/>
                </a:lnTo>
                <a:lnTo>
                  <a:pt x="1299035" y="2148343"/>
                </a:lnTo>
                <a:lnTo>
                  <a:pt x="1301214" y="2136355"/>
                </a:lnTo>
                <a:lnTo>
                  <a:pt x="1263970" y="2140109"/>
                </a:lnTo>
                <a:lnTo>
                  <a:pt x="1261397" y="2148343"/>
                </a:lnTo>
                <a:cubicBezTo>
                  <a:pt x="1261397" y="2152614"/>
                  <a:pt x="1262732" y="2156885"/>
                  <a:pt x="1265401" y="2161156"/>
                </a:cubicBezTo>
                <a:cubicBezTo>
                  <a:pt x="1254724" y="2162223"/>
                  <a:pt x="1238708" y="2167562"/>
                  <a:pt x="1217354" y="2177171"/>
                </a:cubicBezTo>
                <a:cubicBezTo>
                  <a:pt x="1199202" y="2185713"/>
                  <a:pt x="1184788" y="2188916"/>
                  <a:pt x="1174111" y="2186781"/>
                </a:cubicBezTo>
                <a:cubicBezTo>
                  <a:pt x="1182652" y="2200661"/>
                  <a:pt x="1186923" y="2207068"/>
                  <a:pt x="1186923" y="2206000"/>
                </a:cubicBezTo>
                <a:cubicBezTo>
                  <a:pt x="1158095" y="2219880"/>
                  <a:pt x="1114852" y="2219880"/>
                  <a:pt x="1057195" y="2206000"/>
                </a:cubicBezTo>
                <a:cubicBezTo>
                  <a:pt x="1064669" y="2204932"/>
                  <a:pt x="1075880" y="2200128"/>
                  <a:pt x="1090828" y="2191586"/>
                </a:cubicBezTo>
                <a:cubicBezTo>
                  <a:pt x="1104709" y="2185179"/>
                  <a:pt x="1117521" y="2181442"/>
                  <a:pt x="1129266" y="2180374"/>
                </a:cubicBezTo>
                <a:cubicBezTo>
                  <a:pt x="1128199" y="2186781"/>
                  <a:pt x="1130868" y="2192653"/>
                  <a:pt x="1137274" y="2197992"/>
                </a:cubicBezTo>
                <a:cubicBezTo>
                  <a:pt x="1141545" y="2202263"/>
                  <a:pt x="1141011" y="2207068"/>
                  <a:pt x="1135673" y="2212406"/>
                </a:cubicBezTo>
                <a:cubicBezTo>
                  <a:pt x="1141011" y="2213474"/>
                  <a:pt x="1144748" y="2209737"/>
                  <a:pt x="1146883" y="2201195"/>
                </a:cubicBezTo>
                <a:cubicBezTo>
                  <a:pt x="1149019" y="2193721"/>
                  <a:pt x="1153824" y="2191052"/>
                  <a:pt x="1161298" y="2193187"/>
                </a:cubicBezTo>
                <a:cubicBezTo>
                  <a:pt x="1118589" y="2168630"/>
                  <a:pt x="1090294" y="2157952"/>
                  <a:pt x="1076414" y="2161156"/>
                </a:cubicBezTo>
                <a:cubicBezTo>
                  <a:pt x="1077481" y="2152614"/>
                  <a:pt x="1073210" y="2148343"/>
                  <a:pt x="1063601" y="2148343"/>
                </a:cubicBezTo>
                <a:lnTo>
                  <a:pt x="1085717" y="2132992"/>
                </a:lnTo>
                <a:lnTo>
                  <a:pt x="1033961" y="2127774"/>
                </a:lnTo>
                <a:lnTo>
                  <a:pt x="1017155" y="2133928"/>
                </a:lnTo>
                <a:lnTo>
                  <a:pt x="1016817" y="2130208"/>
                </a:lnTo>
                <a:lnTo>
                  <a:pt x="1011985" y="2150993"/>
                </a:lnTo>
                <a:lnTo>
                  <a:pt x="1011003" y="2152623"/>
                </a:lnTo>
                <a:lnTo>
                  <a:pt x="1020358" y="2145139"/>
                </a:lnTo>
                <a:cubicBezTo>
                  <a:pt x="1025696" y="2140869"/>
                  <a:pt x="1030902" y="2138333"/>
                  <a:pt x="1035974" y="2137532"/>
                </a:cubicBezTo>
                <a:cubicBezTo>
                  <a:pt x="1041045" y="2136731"/>
                  <a:pt x="1045984" y="2137665"/>
                  <a:pt x="1050789" y="2140335"/>
                </a:cubicBezTo>
                <a:cubicBezTo>
                  <a:pt x="1047585" y="2172366"/>
                  <a:pt x="1045984" y="2189984"/>
                  <a:pt x="1045984" y="2193187"/>
                </a:cubicBezTo>
                <a:cubicBezTo>
                  <a:pt x="1040645" y="2211339"/>
                  <a:pt x="1028900" y="2222550"/>
                  <a:pt x="1010749" y="2226821"/>
                </a:cubicBezTo>
                <a:cubicBezTo>
                  <a:pt x="1010749" y="2220414"/>
                  <a:pt x="1009147" y="2214008"/>
                  <a:pt x="1005944" y="2207602"/>
                </a:cubicBezTo>
                <a:cubicBezTo>
                  <a:pt x="1000605" y="2201195"/>
                  <a:pt x="997936" y="2196391"/>
                  <a:pt x="997936" y="2193187"/>
                </a:cubicBezTo>
                <a:cubicBezTo>
                  <a:pt x="997936" y="2193187"/>
                  <a:pt x="995800" y="2200128"/>
                  <a:pt x="991529" y="2214008"/>
                </a:cubicBezTo>
                <a:cubicBezTo>
                  <a:pt x="990462" y="2217211"/>
                  <a:pt x="986191" y="2218812"/>
                  <a:pt x="978717" y="2218812"/>
                </a:cubicBezTo>
                <a:cubicBezTo>
                  <a:pt x="975514" y="2218812"/>
                  <a:pt x="973378" y="2212406"/>
                  <a:pt x="972311" y="2199594"/>
                </a:cubicBezTo>
                <a:cubicBezTo>
                  <a:pt x="969107" y="2209203"/>
                  <a:pt x="960032" y="2212406"/>
                  <a:pt x="945083" y="2209203"/>
                </a:cubicBezTo>
                <a:cubicBezTo>
                  <a:pt x="931203" y="2207068"/>
                  <a:pt x="924797" y="2212941"/>
                  <a:pt x="925864" y="2226821"/>
                </a:cubicBezTo>
                <a:cubicBezTo>
                  <a:pt x="919458" y="2217211"/>
                  <a:pt x="917856" y="2208670"/>
                  <a:pt x="921060" y="2201195"/>
                </a:cubicBezTo>
                <a:cubicBezTo>
                  <a:pt x="928534" y="2180908"/>
                  <a:pt x="932271" y="2171833"/>
                  <a:pt x="932271" y="2173968"/>
                </a:cubicBezTo>
                <a:cubicBezTo>
                  <a:pt x="934406" y="2173968"/>
                  <a:pt x="936542" y="2182510"/>
                  <a:pt x="938677" y="2199594"/>
                </a:cubicBezTo>
                <a:cubicBezTo>
                  <a:pt x="942948" y="2199594"/>
                  <a:pt x="949888" y="2197992"/>
                  <a:pt x="959498" y="2194789"/>
                </a:cubicBezTo>
                <a:lnTo>
                  <a:pt x="960013" y="2194660"/>
                </a:lnTo>
                <a:lnTo>
                  <a:pt x="945065" y="2185767"/>
                </a:lnTo>
                <a:cubicBezTo>
                  <a:pt x="938247" y="2179728"/>
                  <a:pt x="932305" y="2172227"/>
                  <a:pt x="927240" y="2163266"/>
                </a:cubicBezTo>
                <a:lnTo>
                  <a:pt x="923566" y="2154124"/>
                </a:lnTo>
                <a:lnTo>
                  <a:pt x="922661" y="2159554"/>
                </a:lnTo>
                <a:cubicBezTo>
                  <a:pt x="922661" y="2163825"/>
                  <a:pt x="921593" y="2168630"/>
                  <a:pt x="919458" y="2173968"/>
                </a:cubicBezTo>
                <a:cubicBezTo>
                  <a:pt x="909848" y="2171833"/>
                  <a:pt x="901306" y="2172366"/>
                  <a:pt x="893833" y="2175569"/>
                </a:cubicBezTo>
                <a:lnTo>
                  <a:pt x="884031" y="2178091"/>
                </a:lnTo>
                <a:lnTo>
                  <a:pt x="885525" y="2176771"/>
                </a:lnTo>
                <a:cubicBezTo>
                  <a:pt x="889729" y="2172767"/>
                  <a:pt x="894634" y="2167562"/>
                  <a:pt x="900239" y="2161156"/>
                </a:cubicBezTo>
                <a:cubicBezTo>
                  <a:pt x="899171" y="2154749"/>
                  <a:pt x="895968" y="2147809"/>
                  <a:pt x="890630" y="2140335"/>
                </a:cubicBezTo>
                <a:cubicBezTo>
                  <a:pt x="884223" y="2132861"/>
                  <a:pt x="880486" y="2126455"/>
                  <a:pt x="879418" y="2121116"/>
                </a:cubicBezTo>
                <a:cubicBezTo>
                  <a:pt x="884757" y="2122184"/>
                  <a:pt x="891697" y="2125921"/>
                  <a:pt x="900239" y="2132327"/>
                </a:cubicBezTo>
                <a:lnTo>
                  <a:pt x="916899" y="2137533"/>
                </a:lnTo>
                <a:lnTo>
                  <a:pt x="914674" y="2131998"/>
                </a:lnTo>
                <a:cubicBezTo>
                  <a:pt x="911362" y="2120114"/>
                  <a:pt x="908927" y="2106769"/>
                  <a:pt x="907368" y="2091963"/>
                </a:cubicBezTo>
                <a:lnTo>
                  <a:pt x="907274" y="2090146"/>
                </a:lnTo>
                <a:lnTo>
                  <a:pt x="854220" y="2073677"/>
                </a:lnTo>
                <a:lnTo>
                  <a:pt x="823482" y="2056992"/>
                </a:lnTo>
                <a:lnTo>
                  <a:pt x="813753" y="2061857"/>
                </a:lnTo>
                <a:lnTo>
                  <a:pt x="817743" y="2053878"/>
                </a:lnTo>
                <a:lnTo>
                  <a:pt x="776964" y="2031744"/>
                </a:lnTo>
                <a:lnTo>
                  <a:pt x="775315" y="2034630"/>
                </a:lnTo>
                <a:cubicBezTo>
                  <a:pt x="771044" y="2037833"/>
                  <a:pt x="764638" y="2040503"/>
                  <a:pt x="756096" y="2042638"/>
                </a:cubicBezTo>
                <a:cubicBezTo>
                  <a:pt x="739012" y="2046909"/>
                  <a:pt x="732072" y="2040503"/>
                  <a:pt x="735276" y="2023419"/>
                </a:cubicBezTo>
                <a:cubicBezTo>
                  <a:pt x="737411" y="2023953"/>
                  <a:pt x="742349" y="2024220"/>
                  <a:pt x="750090" y="2024220"/>
                </a:cubicBezTo>
                <a:lnTo>
                  <a:pt x="762522" y="2023905"/>
                </a:lnTo>
                <a:lnTo>
                  <a:pt x="702105" y="1991111"/>
                </a:lnTo>
                <a:lnTo>
                  <a:pt x="690431" y="2017012"/>
                </a:lnTo>
                <a:cubicBezTo>
                  <a:pt x="680821" y="2011674"/>
                  <a:pt x="677084" y="2005268"/>
                  <a:pt x="679220" y="1997794"/>
                </a:cubicBezTo>
                <a:cubicBezTo>
                  <a:pt x="679220" y="1996726"/>
                  <a:pt x="680154" y="1993923"/>
                  <a:pt x="682023" y="1989385"/>
                </a:cubicBezTo>
                <a:lnTo>
                  <a:pt x="686573" y="1979202"/>
                </a:lnTo>
                <a:lnTo>
                  <a:pt x="592589" y="1901658"/>
                </a:lnTo>
                <a:lnTo>
                  <a:pt x="591533" y="1903700"/>
                </a:lnTo>
                <a:cubicBezTo>
                  <a:pt x="588062" y="1905569"/>
                  <a:pt x="583124" y="1905435"/>
                  <a:pt x="576718" y="1903300"/>
                </a:cubicBezTo>
                <a:cubicBezTo>
                  <a:pt x="563905" y="1897961"/>
                  <a:pt x="558033" y="1889954"/>
                  <a:pt x="559101" y="1879276"/>
                </a:cubicBezTo>
                <a:lnTo>
                  <a:pt x="573265" y="1885714"/>
                </a:lnTo>
                <a:lnTo>
                  <a:pt x="563568" y="1877714"/>
                </a:lnTo>
                <a:lnTo>
                  <a:pt x="553909" y="1866007"/>
                </a:lnTo>
                <a:lnTo>
                  <a:pt x="502929" y="1879223"/>
                </a:lnTo>
                <a:cubicBezTo>
                  <a:pt x="443705" y="1877664"/>
                  <a:pt x="418768" y="1845715"/>
                  <a:pt x="428119" y="1783373"/>
                </a:cubicBezTo>
                <a:cubicBezTo>
                  <a:pt x="436886" y="1774119"/>
                  <a:pt x="445805" y="1767301"/>
                  <a:pt x="454877" y="1762917"/>
                </a:cubicBezTo>
                <a:lnTo>
                  <a:pt x="466778" y="1760404"/>
                </a:lnTo>
                <a:lnTo>
                  <a:pt x="451911" y="1742385"/>
                </a:lnTo>
                <a:cubicBezTo>
                  <a:pt x="419046" y="1693739"/>
                  <a:pt x="390740" y="1641760"/>
                  <a:pt x="367604" y="1587061"/>
                </a:cubicBezTo>
                <a:lnTo>
                  <a:pt x="354930" y="1552433"/>
                </a:lnTo>
                <a:lnTo>
                  <a:pt x="354097" y="1552552"/>
                </a:lnTo>
                <a:cubicBezTo>
                  <a:pt x="340217" y="1550417"/>
                  <a:pt x="336479" y="1543476"/>
                  <a:pt x="342886" y="1531731"/>
                </a:cubicBezTo>
                <a:lnTo>
                  <a:pt x="347567" y="1532316"/>
                </a:lnTo>
                <a:lnTo>
                  <a:pt x="336856" y="1503050"/>
                </a:lnTo>
                <a:cubicBezTo>
                  <a:pt x="323498" y="1460101"/>
                  <a:pt x="313220" y="1415795"/>
                  <a:pt x="306282" y="1370389"/>
                </a:cubicBezTo>
                <a:lnTo>
                  <a:pt x="296792" y="1244957"/>
                </a:lnTo>
                <a:lnTo>
                  <a:pt x="292465" y="1251929"/>
                </a:lnTo>
                <a:cubicBezTo>
                  <a:pt x="259918" y="1311324"/>
                  <a:pt x="239700" y="1371705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lnTo>
                  <a:pt x="306272" y="1099606"/>
                </a:lnTo>
                <a:lnTo>
                  <a:pt x="314323" y="1046852"/>
                </a:lnTo>
                <a:lnTo>
                  <a:pt x="319680" y="1026018"/>
                </a:lnTo>
                <a:lnTo>
                  <a:pt x="316510" y="1021951"/>
                </a:lnTo>
                <a:cubicBezTo>
                  <a:pt x="314408" y="1016696"/>
                  <a:pt x="313657" y="1010615"/>
                  <a:pt x="314257" y="1003708"/>
                </a:cubicBezTo>
                <a:lnTo>
                  <a:pt x="317003" y="990073"/>
                </a:lnTo>
                <a:lnTo>
                  <a:pt x="320864" y="996000"/>
                </a:lnTo>
                <a:lnTo>
                  <a:pt x="325741" y="1002447"/>
                </a:lnTo>
                <a:lnTo>
                  <a:pt x="336856" y="959221"/>
                </a:lnTo>
                <a:lnTo>
                  <a:pt x="357449" y="902954"/>
                </a:lnTo>
                <a:lnTo>
                  <a:pt x="346089" y="905510"/>
                </a:lnTo>
                <a:cubicBezTo>
                  <a:pt x="330074" y="905510"/>
                  <a:pt x="324735" y="900706"/>
                  <a:pt x="330074" y="891096"/>
                </a:cubicBezTo>
                <a:lnTo>
                  <a:pt x="361790" y="891096"/>
                </a:lnTo>
                <a:lnTo>
                  <a:pt x="367604" y="875209"/>
                </a:lnTo>
                <a:cubicBezTo>
                  <a:pt x="379172" y="847860"/>
                  <a:pt x="392033" y="821191"/>
                  <a:pt x="406109" y="795278"/>
                </a:cubicBezTo>
                <a:lnTo>
                  <a:pt x="433122" y="750813"/>
                </a:lnTo>
                <a:lnTo>
                  <a:pt x="427770" y="751758"/>
                </a:lnTo>
                <a:cubicBezTo>
                  <a:pt x="417093" y="751758"/>
                  <a:pt x="408551" y="754427"/>
                  <a:pt x="402145" y="759766"/>
                </a:cubicBezTo>
                <a:cubicBezTo>
                  <a:pt x="401077" y="749089"/>
                  <a:pt x="406416" y="742148"/>
                  <a:pt x="418160" y="738945"/>
                </a:cubicBezTo>
                <a:lnTo>
                  <a:pt x="442830" y="734833"/>
                </a:lnTo>
                <a:lnTo>
                  <a:pt x="451911" y="719885"/>
                </a:lnTo>
                <a:cubicBezTo>
                  <a:pt x="534074" y="598269"/>
                  <a:pt x="644725" y="497482"/>
                  <a:pt x="774289" y="427098"/>
                </a:cubicBezTo>
                <a:lnTo>
                  <a:pt x="839084" y="396857"/>
                </a:lnTo>
                <a:lnTo>
                  <a:pt x="853360" y="388512"/>
                </a:lnTo>
                <a:cubicBezTo>
                  <a:pt x="961293" y="335615"/>
                  <a:pt x="108231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6"/>
          </p:nvPr>
        </p:nvSpPr>
        <p:spPr>
          <a:xfrm>
            <a:off x="3706061" y="2753240"/>
            <a:ext cx="2327499" cy="2651760"/>
          </a:xfrm>
          <a:custGeom>
            <a:avLst/>
            <a:gdLst>
              <a:gd name="connsiteX0" fmla="*/ 591132 w 2420292"/>
              <a:gd name="connsiteY0" fmla="*/ 2704094 h 2757480"/>
              <a:gd name="connsiteX1" fmla="*/ 591132 w 2420292"/>
              <a:gd name="connsiteY1" fmla="*/ 2729719 h 2757480"/>
              <a:gd name="connsiteX2" fmla="*/ 565507 w 2420292"/>
              <a:gd name="connsiteY2" fmla="*/ 2710500 h 2757480"/>
              <a:gd name="connsiteX3" fmla="*/ 591132 w 2420292"/>
              <a:gd name="connsiteY3" fmla="*/ 2704094 h 2757480"/>
              <a:gd name="connsiteX4" fmla="*/ 813753 w 2420292"/>
              <a:gd name="connsiteY4" fmla="*/ 2691281 h 2757480"/>
              <a:gd name="connsiteX5" fmla="*/ 847387 w 2420292"/>
              <a:gd name="connsiteY5" fmla="*/ 2691281 h 2757480"/>
              <a:gd name="connsiteX6" fmla="*/ 850590 w 2420292"/>
              <a:gd name="connsiteY6" fmla="*/ 2704094 h 2757480"/>
              <a:gd name="connsiteX7" fmla="*/ 853793 w 2420292"/>
              <a:gd name="connsiteY7" fmla="*/ 2716907 h 2757480"/>
              <a:gd name="connsiteX8" fmla="*/ 820159 w 2420292"/>
              <a:gd name="connsiteY8" fmla="*/ 2723313 h 2757480"/>
              <a:gd name="connsiteX9" fmla="*/ 840980 w 2420292"/>
              <a:gd name="connsiteY9" fmla="*/ 2744133 h 2757480"/>
              <a:gd name="connsiteX10" fmla="*/ 813753 w 2420292"/>
              <a:gd name="connsiteY10" fmla="*/ 2756946 h 2757480"/>
              <a:gd name="connsiteX11" fmla="*/ 810550 w 2420292"/>
              <a:gd name="connsiteY11" fmla="*/ 2737728 h 2757480"/>
              <a:gd name="connsiteX12" fmla="*/ 800940 w 2420292"/>
              <a:gd name="connsiteY12" fmla="*/ 2723313 h 2757480"/>
              <a:gd name="connsiteX13" fmla="*/ 813753 w 2420292"/>
              <a:gd name="connsiteY13" fmla="*/ 2691281 h 2757480"/>
              <a:gd name="connsiteX14" fmla="*/ 1502436 w 2420292"/>
              <a:gd name="connsiteY14" fmla="*/ 2684875 h 2757480"/>
              <a:gd name="connsiteX15" fmla="*/ 1510444 w 2420292"/>
              <a:gd name="connsiteY15" fmla="*/ 2702492 h 2757480"/>
              <a:gd name="connsiteX16" fmla="*/ 1528062 w 2420292"/>
              <a:gd name="connsiteY16" fmla="*/ 2710500 h 2757480"/>
              <a:gd name="connsiteX17" fmla="*/ 1502436 w 2420292"/>
              <a:gd name="connsiteY17" fmla="*/ 2710500 h 2757480"/>
              <a:gd name="connsiteX18" fmla="*/ 1502436 w 2420292"/>
              <a:gd name="connsiteY18" fmla="*/ 2684875 h 2757480"/>
              <a:gd name="connsiteX19" fmla="*/ 1089227 w 2420292"/>
              <a:gd name="connsiteY19" fmla="*/ 2684875 h 2757480"/>
              <a:gd name="connsiteX20" fmla="*/ 1105242 w 2420292"/>
              <a:gd name="connsiteY20" fmla="*/ 2688078 h 2757480"/>
              <a:gd name="connsiteX21" fmla="*/ 1122860 w 2420292"/>
              <a:gd name="connsiteY21" fmla="*/ 2691281 h 2757480"/>
              <a:gd name="connsiteX22" fmla="*/ 1108445 w 2420292"/>
              <a:gd name="connsiteY22" fmla="*/ 2707297 h 2757480"/>
              <a:gd name="connsiteX23" fmla="*/ 1095633 w 2420292"/>
              <a:gd name="connsiteY23" fmla="*/ 2708898 h 2757480"/>
              <a:gd name="connsiteX24" fmla="*/ 1082820 w 2420292"/>
              <a:gd name="connsiteY24" fmla="*/ 2710500 h 2757480"/>
              <a:gd name="connsiteX25" fmla="*/ 1089227 w 2420292"/>
              <a:gd name="connsiteY25" fmla="*/ 2684875 h 2757480"/>
              <a:gd name="connsiteX26" fmla="*/ 972311 w 2420292"/>
              <a:gd name="connsiteY26" fmla="*/ 2672062 h 2757480"/>
              <a:gd name="connsiteX27" fmla="*/ 991529 w 2420292"/>
              <a:gd name="connsiteY27" fmla="*/ 2697688 h 2757480"/>
              <a:gd name="connsiteX28" fmla="*/ 978717 w 2420292"/>
              <a:gd name="connsiteY28" fmla="*/ 2704094 h 2757480"/>
              <a:gd name="connsiteX29" fmla="*/ 964303 w 2420292"/>
              <a:gd name="connsiteY29" fmla="*/ 2710500 h 2757480"/>
              <a:gd name="connsiteX30" fmla="*/ 964303 w 2420292"/>
              <a:gd name="connsiteY30" fmla="*/ 2694485 h 2757480"/>
              <a:gd name="connsiteX31" fmla="*/ 972311 w 2420292"/>
              <a:gd name="connsiteY31" fmla="*/ 2672062 h 2757480"/>
              <a:gd name="connsiteX32" fmla="*/ 1090027 w 2420292"/>
              <a:gd name="connsiteY32" fmla="*/ 2636827 h 2757480"/>
              <a:gd name="connsiteX33" fmla="*/ 1095633 w 2420292"/>
              <a:gd name="connsiteY33" fmla="*/ 2644835 h 2757480"/>
              <a:gd name="connsiteX34" fmla="*/ 1108445 w 2420292"/>
              <a:gd name="connsiteY34" fmla="*/ 2678468 h 2757480"/>
              <a:gd name="connsiteX35" fmla="*/ 1070007 w 2420292"/>
              <a:gd name="connsiteY35" fmla="*/ 2672062 h 2757480"/>
              <a:gd name="connsiteX36" fmla="*/ 1070007 w 2420292"/>
              <a:gd name="connsiteY36" fmla="*/ 2644835 h 2757480"/>
              <a:gd name="connsiteX37" fmla="*/ 1090027 w 2420292"/>
              <a:gd name="connsiteY37" fmla="*/ 2636827 h 2757480"/>
              <a:gd name="connsiteX38" fmla="*/ 1358293 w 2420292"/>
              <a:gd name="connsiteY38" fmla="*/ 2619209 h 2757480"/>
              <a:gd name="connsiteX39" fmla="*/ 1383918 w 2420292"/>
              <a:gd name="connsiteY39" fmla="*/ 2619209 h 2757480"/>
              <a:gd name="connsiteX40" fmla="*/ 1377513 w 2420292"/>
              <a:gd name="connsiteY40" fmla="*/ 2644835 h 2757480"/>
              <a:gd name="connsiteX41" fmla="*/ 1369505 w 2420292"/>
              <a:gd name="connsiteY41" fmla="*/ 2641632 h 2757480"/>
              <a:gd name="connsiteX42" fmla="*/ 1361496 w 2420292"/>
              <a:gd name="connsiteY42" fmla="*/ 2638429 h 2757480"/>
              <a:gd name="connsiteX43" fmla="*/ 1358293 w 2420292"/>
              <a:gd name="connsiteY43" fmla="*/ 2619209 h 2757480"/>
              <a:gd name="connsiteX44" fmla="*/ 1292628 w 2420292"/>
              <a:gd name="connsiteY44" fmla="*/ 2553545 h 2757480"/>
              <a:gd name="connsiteX45" fmla="*/ 1324660 w 2420292"/>
              <a:gd name="connsiteY45" fmla="*/ 2572764 h 2757480"/>
              <a:gd name="connsiteX46" fmla="*/ 1273409 w 2420292"/>
              <a:gd name="connsiteY46" fmla="*/ 2585576 h 2757480"/>
              <a:gd name="connsiteX47" fmla="*/ 1292628 w 2420292"/>
              <a:gd name="connsiteY47" fmla="*/ 2553545 h 2757480"/>
              <a:gd name="connsiteX48" fmla="*/ 1477412 w 2420292"/>
              <a:gd name="connsiteY48" fmla="*/ 2533926 h 2757480"/>
              <a:gd name="connsiteX49" fmla="*/ 1488022 w 2420292"/>
              <a:gd name="connsiteY49" fmla="*/ 2534326 h 2757480"/>
              <a:gd name="connsiteX50" fmla="*/ 1488022 w 2420292"/>
              <a:gd name="connsiteY50" fmla="*/ 2559951 h 2757480"/>
              <a:gd name="connsiteX51" fmla="*/ 1475209 w 2420292"/>
              <a:gd name="connsiteY51" fmla="*/ 2553545 h 2757480"/>
              <a:gd name="connsiteX52" fmla="*/ 1462396 w 2420292"/>
              <a:gd name="connsiteY52" fmla="*/ 2547138 h 2757480"/>
              <a:gd name="connsiteX53" fmla="*/ 1477412 w 2420292"/>
              <a:gd name="connsiteY53" fmla="*/ 2533926 h 2757480"/>
              <a:gd name="connsiteX54" fmla="*/ 807347 w 2420292"/>
              <a:gd name="connsiteY54" fmla="*/ 2527919 h 2757480"/>
              <a:gd name="connsiteX55" fmla="*/ 834574 w 2420292"/>
              <a:gd name="connsiteY55" fmla="*/ 2534326 h 2757480"/>
              <a:gd name="connsiteX56" fmla="*/ 829769 w 2420292"/>
              <a:gd name="connsiteY56" fmla="*/ 2542333 h 2757480"/>
              <a:gd name="connsiteX57" fmla="*/ 826566 w 2420292"/>
              <a:gd name="connsiteY57" fmla="*/ 2548740 h 2757480"/>
              <a:gd name="connsiteX58" fmla="*/ 807347 w 2420292"/>
              <a:gd name="connsiteY58" fmla="*/ 2553545 h 2757480"/>
              <a:gd name="connsiteX59" fmla="*/ 1311847 w 2420292"/>
              <a:gd name="connsiteY59" fmla="*/ 2513505 h 2757480"/>
              <a:gd name="connsiteX60" fmla="*/ 1337473 w 2420292"/>
              <a:gd name="connsiteY60" fmla="*/ 2534326 h 2757480"/>
              <a:gd name="connsiteX61" fmla="*/ 1311847 w 2420292"/>
              <a:gd name="connsiteY61" fmla="*/ 2535927 h 2757480"/>
              <a:gd name="connsiteX62" fmla="*/ 1311847 w 2420292"/>
              <a:gd name="connsiteY62" fmla="*/ 2513505 h 2757480"/>
              <a:gd name="connsiteX63" fmla="*/ 1226963 w 2420292"/>
              <a:gd name="connsiteY63" fmla="*/ 2494285 h 2757480"/>
              <a:gd name="connsiteX64" fmla="*/ 1238174 w 2420292"/>
              <a:gd name="connsiteY64" fmla="*/ 2497489 h 2757480"/>
              <a:gd name="connsiteX65" fmla="*/ 1246182 w 2420292"/>
              <a:gd name="connsiteY65" fmla="*/ 2500693 h 2757480"/>
              <a:gd name="connsiteX66" fmla="*/ 1220557 w 2420292"/>
              <a:gd name="connsiteY66" fmla="*/ 2534326 h 2757480"/>
              <a:gd name="connsiteX67" fmla="*/ 1226963 w 2420292"/>
              <a:gd name="connsiteY67" fmla="*/ 2494285 h 2757480"/>
              <a:gd name="connsiteX68" fmla="*/ 1537672 w 2420292"/>
              <a:gd name="connsiteY68" fmla="*/ 2483075 h 2757480"/>
              <a:gd name="connsiteX69" fmla="*/ 1547280 w 2420292"/>
              <a:gd name="connsiteY69" fmla="*/ 2500693 h 2757480"/>
              <a:gd name="connsiteX70" fmla="*/ 1524859 w 2420292"/>
              <a:gd name="connsiteY70" fmla="*/ 2505497 h 2757480"/>
              <a:gd name="connsiteX71" fmla="*/ 1515249 w 2420292"/>
              <a:gd name="connsiteY71" fmla="*/ 2487880 h 2757480"/>
              <a:gd name="connsiteX72" fmla="*/ 1537672 w 2420292"/>
              <a:gd name="connsiteY72" fmla="*/ 2483075 h 2757480"/>
              <a:gd name="connsiteX73" fmla="*/ 1108445 w 2420292"/>
              <a:gd name="connsiteY73" fmla="*/ 2468660 h 2757480"/>
              <a:gd name="connsiteX74" fmla="*/ 1121258 w 2420292"/>
              <a:gd name="connsiteY74" fmla="*/ 2471864 h 2757480"/>
              <a:gd name="connsiteX75" fmla="*/ 1135673 w 2420292"/>
              <a:gd name="connsiteY75" fmla="*/ 2475067 h 2757480"/>
              <a:gd name="connsiteX76" fmla="*/ 1118055 w 2420292"/>
              <a:gd name="connsiteY76" fmla="*/ 2487880 h 2757480"/>
              <a:gd name="connsiteX77" fmla="*/ 1095633 w 2420292"/>
              <a:gd name="connsiteY77" fmla="*/ 2494285 h 2757480"/>
              <a:gd name="connsiteX78" fmla="*/ 1102039 w 2420292"/>
              <a:gd name="connsiteY78" fmla="*/ 2481473 h 2757480"/>
              <a:gd name="connsiteX79" fmla="*/ 1108445 w 2420292"/>
              <a:gd name="connsiteY79" fmla="*/ 2468660 h 2757480"/>
              <a:gd name="connsiteX80" fmla="*/ 1036374 w 2420292"/>
              <a:gd name="connsiteY80" fmla="*/ 2462254 h 2757480"/>
              <a:gd name="connsiteX81" fmla="*/ 1050789 w 2420292"/>
              <a:gd name="connsiteY81" fmla="*/ 2462254 h 2757480"/>
              <a:gd name="connsiteX82" fmla="*/ 1057195 w 2420292"/>
              <a:gd name="connsiteY82" fmla="*/ 2476668 h 2757480"/>
              <a:gd name="connsiteX83" fmla="*/ 1050789 w 2420292"/>
              <a:gd name="connsiteY83" fmla="*/ 2494285 h 2757480"/>
              <a:gd name="connsiteX84" fmla="*/ 1029967 w 2420292"/>
              <a:gd name="connsiteY84" fmla="*/ 2487880 h 2757480"/>
              <a:gd name="connsiteX85" fmla="*/ 1036374 w 2420292"/>
              <a:gd name="connsiteY85" fmla="*/ 2462254 h 2757480"/>
              <a:gd name="connsiteX86" fmla="*/ 1258995 w 2420292"/>
              <a:gd name="connsiteY86" fmla="*/ 2449442 h 2757480"/>
              <a:gd name="connsiteX87" fmla="*/ 1311847 w 2420292"/>
              <a:gd name="connsiteY87" fmla="*/ 2481473 h 2757480"/>
              <a:gd name="connsiteX88" fmla="*/ 1275011 w 2420292"/>
              <a:gd name="connsiteY88" fmla="*/ 2483075 h 2757480"/>
              <a:gd name="connsiteX89" fmla="*/ 1258995 w 2420292"/>
              <a:gd name="connsiteY89" fmla="*/ 2449442 h 2757480"/>
              <a:gd name="connsiteX90" fmla="*/ 1358293 w 2420292"/>
              <a:gd name="connsiteY90" fmla="*/ 2435027 h 2757480"/>
              <a:gd name="connsiteX91" fmla="*/ 1358293 w 2420292"/>
              <a:gd name="connsiteY91" fmla="*/ 2462254 h 2757480"/>
              <a:gd name="connsiteX92" fmla="*/ 1331066 w 2420292"/>
              <a:gd name="connsiteY92" fmla="*/ 2462254 h 2757480"/>
              <a:gd name="connsiteX93" fmla="*/ 1326262 w 2420292"/>
              <a:gd name="connsiteY93" fmla="*/ 2451444 h 2757480"/>
              <a:gd name="connsiteX94" fmla="*/ 1325001 w 2420292"/>
              <a:gd name="connsiteY94" fmla="*/ 2438527 h 2757480"/>
              <a:gd name="connsiteX95" fmla="*/ 1325636 w 2420292"/>
              <a:gd name="connsiteY95" fmla="*/ 2438781 h 2757480"/>
              <a:gd name="connsiteX96" fmla="*/ 1358293 w 2420292"/>
              <a:gd name="connsiteY96" fmla="*/ 2435027 h 2757480"/>
              <a:gd name="connsiteX97" fmla="*/ 1324660 w 2420292"/>
              <a:gd name="connsiteY97" fmla="*/ 2435027 h 2757480"/>
              <a:gd name="connsiteX98" fmla="*/ 1325001 w 2420292"/>
              <a:gd name="connsiteY98" fmla="*/ 2438527 h 2757480"/>
              <a:gd name="connsiteX99" fmla="*/ 1323759 w 2420292"/>
              <a:gd name="connsiteY99" fmla="*/ 2438030 h 2757480"/>
              <a:gd name="connsiteX100" fmla="*/ 1324660 w 2420292"/>
              <a:gd name="connsiteY100" fmla="*/ 2435027 h 2757480"/>
              <a:gd name="connsiteX101" fmla="*/ 1044382 w 2420292"/>
              <a:gd name="connsiteY101" fmla="*/ 2430222 h 2757480"/>
              <a:gd name="connsiteX102" fmla="*/ 1057195 w 2420292"/>
              <a:gd name="connsiteY102" fmla="*/ 2449442 h 2757480"/>
              <a:gd name="connsiteX103" fmla="*/ 1023561 w 2420292"/>
              <a:gd name="connsiteY103" fmla="*/ 2441434 h 2757480"/>
              <a:gd name="connsiteX104" fmla="*/ 1044382 w 2420292"/>
              <a:gd name="connsiteY104" fmla="*/ 2430222 h 2757480"/>
              <a:gd name="connsiteX105" fmla="*/ 1265401 w 2420292"/>
              <a:gd name="connsiteY105" fmla="*/ 2422214 h 2757480"/>
              <a:gd name="connsiteX106" fmla="*/ 1292628 w 2420292"/>
              <a:gd name="connsiteY106" fmla="*/ 2422214 h 2757480"/>
              <a:gd name="connsiteX107" fmla="*/ 1279815 w 2420292"/>
              <a:gd name="connsiteY107" fmla="*/ 2441434 h 2757480"/>
              <a:gd name="connsiteX108" fmla="*/ 1265401 w 2420292"/>
              <a:gd name="connsiteY108" fmla="*/ 2422214 h 2757480"/>
              <a:gd name="connsiteX109" fmla="*/ 1129266 w 2420292"/>
              <a:gd name="connsiteY109" fmla="*/ 2402995 h 2757480"/>
              <a:gd name="connsiteX110" fmla="*/ 1186923 w 2420292"/>
              <a:gd name="connsiteY110" fmla="*/ 2475067 h 2757480"/>
              <a:gd name="connsiteX111" fmla="*/ 1129266 w 2420292"/>
              <a:gd name="connsiteY111" fmla="*/ 2402995 h 2757480"/>
              <a:gd name="connsiteX112" fmla="*/ 768909 w 2420292"/>
              <a:gd name="connsiteY112" fmla="*/ 2402995 h 2757480"/>
              <a:gd name="connsiteX113" fmla="*/ 788128 w 2420292"/>
              <a:gd name="connsiteY113" fmla="*/ 2409402 h 2757480"/>
              <a:gd name="connsiteX114" fmla="*/ 775315 w 2420292"/>
              <a:gd name="connsiteY114" fmla="*/ 2422214 h 2757480"/>
              <a:gd name="connsiteX115" fmla="*/ 756096 w 2420292"/>
              <a:gd name="connsiteY115" fmla="*/ 2415808 h 2757480"/>
              <a:gd name="connsiteX116" fmla="*/ 768909 w 2420292"/>
              <a:gd name="connsiteY116" fmla="*/ 2402995 h 2757480"/>
              <a:gd name="connsiteX117" fmla="*/ 1042780 w 2420292"/>
              <a:gd name="connsiteY117" fmla="*/ 2396589 h 2757480"/>
              <a:gd name="connsiteX118" fmla="*/ 1063601 w 2420292"/>
              <a:gd name="connsiteY118" fmla="*/ 2396589 h 2757480"/>
              <a:gd name="connsiteX119" fmla="*/ 1050789 w 2420292"/>
              <a:gd name="connsiteY119" fmla="*/ 2409402 h 2757480"/>
              <a:gd name="connsiteX120" fmla="*/ 1057195 w 2420292"/>
              <a:gd name="connsiteY120" fmla="*/ 2415808 h 2757480"/>
              <a:gd name="connsiteX121" fmla="*/ 1029967 w 2420292"/>
              <a:gd name="connsiteY121" fmla="*/ 2422214 h 2757480"/>
              <a:gd name="connsiteX122" fmla="*/ 1036374 w 2420292"/>
              <a:gd name="connsiteY122" fmla="*/ 2409402 h 2757480"/>
              <a:gd name="connsiteX123" fmla="*/ 1042780 w 2420292"/>
              <a:gd name="connsiteY123" fmla="*/ 2396589 h 2757480"/>
              <a:gd name="connsiteX124" fmla="*/ 1245982 w 2420292"/>
              <a:gd name="connsiteY124" fmla="*/ 2382975 h 2757480"/>
              <a:gd name="connsiteX125" fmla="*/ 1246182 w 2420292"/>
              <a:gd name="connsiteY125" fmla="*/ 2383776 h 2757480"/>
              <a:gd name="connsiteX126" fmla="*/ 1245460 w 2420292"/>
              <a:gd name="connsiteY126" fmla="*/ 2383672 h 2757480"/>
              <a:gd name="connsiteX127" fmla="*/ 1216553 w 2420292"/>
              <a:gd name="connsiteY127" fmla="*/ 2380573 h 2757480"/>
              <a:gd name="connsiteX128" fmla="*/ 1229566 w 2420292"/>
              <a:gd name="connsiteY128" fmla="*/ 2381374 h 2757480"/>
              <a:gd name="connsiteX129" fmla="*/ 1245460 w 2420292"/>
              <a:gd name="connsiteY129" fmla="*/ 2383672 h 2757480"/>
              <a:gd name="connsiteX130" fmla="*/ 1245381 w 2420292"/>
              <a:gd name="connsiteY130" fmla="*/ 2383776 h 2757480"/>
              <a:gd name="connsiteX131" fmla="*/ 1233369 w 2420292"/>
              <a:gd name="connsiteY131" fmla="*/ 2422214 h 2757480"/>
              <a:gd name="connsiteX132" fmla="*/ 1217354 w 2420292"/>
              <a:gd name="connsiteY132" fmla="*/ 2402995 h 2757480"/>
              <a:gd name="connsiteX133" fmla="*/ 1201338 w 2420292"/>
              <a:gd name="connsiteY133" fmla="*/ 2383776 h 2757480"/>
              <a:gd name="connsiteX134" fmla="*/ 1216553 w 2420292"/>
              <a:gd name="connsiteY134" fmla="*/ 2380573 h 2757480"/>
              <a:gd name="connsiteX135" fmla="*/ 1292628 w 2420292"/>
              <a:gd name="connsiteY135" fmla="*/ 2377370 h 2757480"/>
              <a:gd name="connsiteX136" fmla="*/ 1284620 w 2420292"/>
              <a:gd name="connsiteY136" fmla="*/ 2398191 h 2757480"/>
              <a:gd name="connsiteX137" fmla="*/ 1286222 w 2420292"/>
              <a:gd name="connsiteY137" fmla="*/ 2415808 h 2757480"/>
              <a:gd name="connsiteX138" fmla="*/ 1273409 w 2420292"/>
              <a:gd name="connsiteY138" fmla="*/ 2412605 h 2757480"/>
              <a:gd name="connsiteX139" fmla="*/ 1258995 w 2420292"/>
              <a:gd name="connsiteY139" fmla="*/ 2409402 h 2757480"/>
              <a:gd name="connsiteX140" fmla="*/ 1292628 w 2420292"/>
              <a:gd name="connsiteY140" fmla="*/ 2377370 h 2757480"/>
              <a:gd name="connsiteX141" fmla="*/ 997936 w 2420292"/>
              <a:gd name="connsiteY141" fmla="*/ 2370964 h 2757480"/>
              <a:gd name="connsiteX142" fmla="*/ 1029967 w 2420292"/>
              <a:gd name="connsiteY142" fmla="*/ 2390183 h 2757480"/>
              <a:gd name="connsiteX143" fmla="*/ 1020358 w 2420292"/>
              <a:gd name="connsiteY143" fmla="*/ 2386979 h 2757480"/>
              <a:gd name="connsiteX144" fmla="*/ 1010749 w 2420292"/>
              <a:gd name="connsiteY144" fmla="*/ 2383776 h 2757480"/>
              <a:gd name="connsiteX145" fmla="*/ 999537 w 2420292"/>
              <a:gd name="connsiteY145" fmla="*/ 2398191 h 2757480"/>
              <a:gd name="connsiteX146" fmla="*/ 985123 w 2420292"/>
              <a:gd name="connsiteY146" fmla="*/ 2396589 h 2757480"/>
              <a:gd name="connsiteX147" fmla="*/ 991529 w 2420292"/>
              <a:gd name="connsiteY147" fmla="*/ 2383776 h 2757480"/>
              <a:gd name="connsiteX148" fmla="*/ 997936 w 2420292"/>
              <a:gd name="connsiteY148" fmla="*/ 2370964 h 2757480"/>
              <a:gd name="connsiteX149" fmla="*/ 1560093 w 2420292"/>
              <a:gd name="connsiteY149" fmla="*/ 2351744 h 2757480"/>
              <a:gd name="connsiteX150" fmla="*/ 1574508 w 2420292"/>
              <a:gd name="connsiteY150" fmla="*/ 2370964 h 2757480"/>
              <a:gd name="connsiteX151" fmla="*/ 1547280 w 2420292"/>
              <a:gd name="connsiteY151" fmla="*/ 2370964 h 2757480"/>
              <a:gd name="connsiteX152" fmla="*/ 1560093 w 2420292"/>
              <a:gd name="connsiteY152" fmla="*/ 2351744 h 2757480"/>
              <a:gd name="connsiteX153" fmla="*/ 1324660 w 2420292"/>
              <a:gd name="connsiteY153" fmla="*/ 2337330 h 2757480"/>
              <a:gd name="connsiteX154" fmla="*/ 1337473 w 2420292"/>
              <a:gd name="connsiteY154" fmla="*/ 2377370 h 2757480"/>
              <a:gd name="connsiteX155" fmla="*/ 1292628 w 2420292"/>
              <a:gd name="connsiteY155" fmla="*/ 2356549 h 2757480"/>
              <a:gd name="connsiteX156" fmla="*/ 1318254 w 2420292"/>
              <a:gd name="connsiteY156" fmla="*/ 2356549 h 2757480"/>
              <a:gd name="connsiteX157" fmla="*/ 1324660 w 2420292"/>
              <a:gd name="connsiteY157" fmla="*/ 2337330 h 2757480"/>
              <a:gd name="connsiteX158" fmla="*/ 802943 w 2420292"/>
              <a:gd name="connsiteY158" fmla="*/ 2330524 h 2757480"/>
              <a:gd name="connsiteX159" fmla="*/ 813753 w 2420292"/>
              <a:gd name="connsiteY159" fmla="*/ 2343736 h 2757480"/>
              <a:gd name="connsiteX160" fmla="*/ 794534 w 2420292"/>
              <a:gd name="connsiteY160" fmla="*/ 2356549 h 2757480"/>
              <a:gd name="connsiteX161" fmla="*/ 794534 w 2420292"/>
              <a:gd name="connsiteY161" fmla="*/ 2330924 h 2757480"/>
              <a:gd name="connsiteX162" fmla="*/ 802943 w 2420292"/>
              <a:gd name="connsiteY162" fmla="*/ 2330524 h 2757480"/>
              <a:gd name="connsiteX163" fmla="*/ 1135673 w 2420292"/>
              <a:gd name="connsiteY163" fmla="*/ 2311705 h 2757480"/>
              <a:gd name="connsiteX164" fmla="*/ 1148485 w 2420292"/>
              <a:gd name="connsiteY164" fmla="*/ 2335728 h 2757480"/>
              <a:gd name="connsiteX165" fmla="*/ 1122860 w 2420292"/>
              <a:gd name="connsiteY165" fmla="*/ 2350143 h 2757480"/>
              <a:gd name="connsiteX166" fmla="*/ 1118055 w 2420292"/>
              <a:gd name="connsiteY166" fmla="*/ 2337330 h 2757480"/>
              <a:gd name="connsiteX167" fmla="*/ 1114852 w 2420292"/>
              <a:gd name="connsiteY167" fmla="*/ 2324518 h 2757480"/>
              <a:gd name="connsiteX168" fmla="*/ 1126063 w 2420292"/>
              <a:gd name="connsiteY168" fmla="*/ 2319713 h 2757480"/>
              <a:gd name="connsiteX169" fmla="*/ 1135673 w 2420292"/>
              <a:gd name="connsiteY169" fmla="*/ 2311705 h 2757480"/>
              <a:gd name="connsiteX170" fmla="*/ 1737870 w 2420292"/>
              <a:gd name="connsiteY170" fmla="*/ 2290884 h 2757480"/>
              <a:gd name="connsiteX171" fmla="*/ 1769902 w 2420292"/>
              <a:gd name="connsiteY171" fmla="*/ 2311705 h 2757480"/>
              <a:gd name="connsiteX172" fmla="*/ 1737870 w 2420292"/>
              <a:gd name="connsiteY172" fmla="*/ 2311705 h 2757480"/>
              <a:gd name="connsiteX173" fmla="*/ 1017155 w 2420292"/>
              <a:gd name="connsiteY173" fmla="*/ 2284478 h 2757480"/>
              <a:gd name="connsiteX174" fmla="*/ 1028366 w 2420292"/>
              <a:gd name="connsiteY174" fmla="*/ 2294087 h 2757480"/>
              <a:gd name="connsiteX175" fmla="*/ 1042780 w 2420292"/>
              <a:gd name="connsiteY175" fmla="*/ 2298892 h 2757480"/>
              <a:gd name="connsiteX176" fmla="*/ 1039577 w 2420292"/>
              <a:gd name="connsiteY176" fmla="*/ 2303697 h 2757480"/>
              <a:gd name="connsiteX177" fmla="*/ 1036374 w 2420292"/>
              <a:gd name="connsiteY177" fmla="*/ 2311705 h 2757480"/>
              <a:gd name="connsiteX178" fmla="*/ 1095633 w 2420292"/>
              <a:gd name="connsiteY178" fmla="*/ 2311705 h 2757480"/>
              <a:gd name="connsiteX179" fmla="*/ 1089227 w 2420292"/>
              <a:gd name="connsiteY179" fmla="*/ 2337330 h 2757480"/>
              <a:gd name="connsiteX180" fmla="*/ 1057195 w 2420292"/>
              <a:gd name="connsiteY180" fmla="*/ 2329323 h 2757480"/>
              <a:gd name="connsiteX181" fmla="*/ 1050789 w 2420292"/>
              <a:gd name="connsiteY181" fmla="*/ 2337330 h 2757480"/>
              <a:gd name="connsiteX182" fmla="*/ 1031569 w 2420292"/>
              <a:gd name="connsiteY182" fmla="*/ 2340533 h 2757480"/>
              <a:gd name="connsiteX183" fmla="*/ 1010749 w 2420292"/>
              <a:gd name="connsiteY183" fmla="*/ 2330924 h 2757480"/>
              <a:gd name="connsiteX184" fmla="*/ 1013952 w 2420292"/>
              <a:gd name="connsiteY184" fmla="*/ 2306900 h 2757480"/>
              <a:gd name="connsiteX185" fmla="*/ 1017155 w 2420292"/>
              <a:gd name="connsiteY185" fmla="*/ 2284478 h 2757480"/>
              <a:gd name="connsiteX186" fmla="*/ 1377513 w 2420292"/>
              <a:gd name="connsiteY186" fmla="*/ 2279673 h 2757480"/>
              <a:gd name="connsiteX187" fmla="*/ 1390325 w 2420292"/>
              <a:gd name="connsiteY187" fmla="*/ 2298892 h 2757480"/>
              <a:gd name="connsiteX188" fmla="*/ 1364700 w 2420292"/>
              <a:gd name="connsiteY188" fmla="*/ 2298892 h 2757480"/>
              <a:gd name="connsiteX189" fmla="*/ 1377513 w 2420292"/>
              <a:gd name="connsiteY189" fmla="*/ 2279673 h 2757480"/>
              <a:gd name="connsiteX190" fmla="*/ 1129266 w 2420292"/>
              <a:gd name="connsiteY190" fmla="*/ 2278072 h 2757480"/>
              <a:gd name="connsiteX191" fmla="*/ 1148485 w 2420292"/>
              <a:gd name="connsiteY191" fmla="*/ 2298892 h 2757480"/>
              <a:gd name="connsiteX192" fmla="*/ 1130868 w 2420292"/>
              <a:gd name="connsiteY192" fmla="*/ 2300493 h 2757480"/>
              <a:gd name="connsiteX193" fmla="*/ 1108445 w 2420292"/>
              <a:gd name="connsiteY193" fmla="*/ 2311705 h 2757480"/>
              <a:gd name="connsiteX194" fmla="*/ 1119657 w 2420292"/>
              <a:gd name="connsiteY194" fmla="*/ 2295689 h 2757480"/>
              <a:gd name="connsiteX195" fmla="*/ 1129266 w 2420292"/>
              <a:gd name="connsiteY195" fmla="*/ 2278072 h 2757480"/>
              <a:gd name="connsiteX196" fmla="*/ 1089227 w 2420292"/>
              <a:gd name="connsiteY196" fmla="*/ 2258852 h 2757480"/>
              <a:gd name="connsiteX197" fmla="*/ 1114852 w 2420292"/>
              <a:gd name="connsiteY197" fmla="*/ 2258852 h 2757480"/>
              <a:gd name="connsiteX198" fmla="*/ 1089227 w 2420292"/>
              <a:gd name="connsiteY198" fmla="*/ 2284478 h 2757480"/>
              <a:gd name="connsiteX199" fmla="*/ 1292628 w 2420292"/>
              <a:gd name="connsiteY199" fmla="*/ 2252446 h 2757480"/>
              <a:gd name="connsiteX200" fmla="*/ 1295431 w 2420292"/>
              <a:gd name="connsiteY200" fmla="*/ 2253246 h 2757480"/>
              <a:gd name="connsiteX201" fmla="*/ 1298807 w 2420292"/>
              <a:gd name="connsiteY201" fmla="*/ 2253766 h 2757480"/>
              <a:gd name="connsiteX202" fmla="*/ 1297958 w 2420292"/>
              <a:gd name="connsiteY202" fmla="*/ 2254097 h 2757480"/>
              <a:gd name="connsiteX203" fmla="*/ 1292628 w 2420292"/>
              <a:gd name="connsiteY203" fmla="*/ 2252446 h 2757480"/>
              <a:gd name="connsiteX204" fmla="*/ 1574508 w 2420292"/>
              <a:gd name="connsiteY204" fmla="*/ 2246040 h 2757480"/>
              <a:gd name="connsiteX205" fmla="*/ 1601735 w 2420292"/>
              <a:gd name="connsiteY205" fmla="*/ 2247642 h 2757480"/>
              <a:gd name="connsiteX206" fmla="*/ 1619353 w 2420292"/>
              <a:gd name="connsiteY206" fmla="*/ 2265259 h 2757480"/>
              <a:gd name="connsiteX207" fmla="*/ 1590523 w 2420292"/>
              <a:gd name="connsiteY207" fmla="*/ 2262055 h 2757480"/>
              <a:gd name="connsiteX208" fmla="*/ 1574508 w 2420292"/>
              <a:gd name="connsiteY208" fmla="*/ 2246040 h 2757480"/>
              <a:gd name="connsiteX209" fmla="*/ 1135643 w 2420292"/>
              <a:gd name="connsiteY209" fmla="*/ 2240412 h 2757480"/>
              <a:gd name="connsiteX210" fmla="*/ 1135673 w 2420292"/>
              <a:gd name="connsiteY210" fmla="*/ 2240434 h 2757480"/>
              <a:gd name="connsiteX211" fmla="*/ 1174111 w 2420292"/>
              <a:gd name="connsiteY211" fmla="*/ 2252446 h 2757480"/>
              <a:gd name="connsiteX212" fmla="*/ 1161298 w 2420292"/>
              <a:gd name="connsiteY212" fmla="*/ 2258852 h 2757480"/>
              <a:gd name="connsiteX213" fmla="*/ 1148485 w 2420292"/>
              <a:gd name="connsiteY213" fmla="*/ 2265259 h 2757480"/>
              <a:gd name="connsiteX214" fmla="*/ 1135272 w 2420292"/>
              <a:gd name="connsiteY214" fmla="*/ 2250244 h 2757480"/>
              <a:gd name="connsiteX215" fmla="*/ 1502436 w 2420292"/>
              <a:gd name="connsiteY215" fmla="*/ 2239633 h 2757480"/>
              <a:gd name="connsiteX216" fmla="*/ 1499233 w 2420292"/>
              <a:gd name="connsiteY216" fmla="*/ 2260454 h 2757480"/>
              <a:gd name="connsiteX217" fmla="*/ 1508842 w 2420292"/>
              <a:gd name="connsiteY217" fmla="*/ 2278072 h 2757480"/>
              <a:gd name="connsiteX218" fmla="*/ 1486420 w 2420292"/>
              <a:gd name="connsiteY218" fmla="*/ 2276470 h 2757480"/>
              <a:gd name="connsiteX219" fmla="*/ 1496030 w 2420292"/>
              <a:gd name="connsiteY219" fmla="*/ 2305298 h 2757480"/>
              <a:gd name="connsiteX220" fmla="*/ 1436771 w 2420292"/>
              <a:gd name="connsiteY220" fmla="*/ 2284478 h 2757480"/>
              <a:gd name="connsiteX221" fmla="*/ 1444779 w 2420292"/>
              <a:gd name="connsiteY221" fmla="*/ 2258852 h 2757480"/>
              <a:gd name="connsiteX222" fmla="*/ 1430365 w 2420292"/>
              <a:gd name="connsiteY222" fmla="*/ 2246040 h 2757480"/>
              <a:gd name="connsiteX223" fmla="*/ 1462396 w 2420292"/>
              <a:gd name="connsiteY223" fmla="*/ 2246040 h 2757480"/>
              <a:gd name="connsiteX224" fmla="*/ 1502436 w 2420292"/>
              <a:gd name="connsiteY224" fmla="*/ 2239633 h 2757480"/>
              <a:gd name="connsiteX225" fmla="*/ 1135673 w 2420292"/>
              <a:gd name="connsiteY225" fmla="*/ 2239633 h 2757480"/>
              <a:gd name="connsiteX226" fmla="*/ 1135643 w 2420292"/>
              <a:gd name="connsiteY226" fmla="*/ 2240412 h 2757480"/>
              <a:gd name="connsiteX227" fmla="*/ 1134872 w 2420292"/>
              <a:gd name="connsiteY227" fmla="*/ 2239833 h 2757480"/>
              <a:gd name="connsiteX228" fmla="*/ 1135673 w 2420292"/>
              <a:gd name="connsiteY228" fmla="*/ 2239633 h 2757480"/>
              <a:gd name="connsiteX229" fmla="*/ 1351887 w 2420292"/>
              <a:gd name="connsiteY229" fmla="*/ 2226821 h 2757480"/>
              <a:gd name="connsiteX230" fmla="*/ 1358293 w 2420292"/>
              <a:gd name="connsiteY230" fmla="*/ 2258852 h 2757480"/>
              <a:gd name="connsiteX231" fmla="*/ 1331066 w 2420292"/>
              <a:gd name="connsiteY231" fmla="*/ 2278072 h 2757480"/>
              <a:gd name="connsiteX232" fmla="*/ 1318254 w 2420292"/>
              <a:gd name="connsiteY232" fmla="*/ 2255649 h 2757480"/>
              <a:gd name="connsiteX233" fmla="*/ 1300636 w 2420292"/>
              <a:gd name="connsiteY233" fmla="*/ 2254047 h 2757480"/>
              <a:gd name="connsiteX234" fmla="*/ 1298807 w 2420292"/>
              <a:gd name="connsiteY234" fmla="*/ 2253766 h 2757480"/>
              <a:gd name="connsiteX235" fmla="*/ 1304239 w 2420292"/>
              <a:gd name="connsiteY235" fmla="*/ 2251645 h 2757480"/>
              <a:gd name="connsiteX236" fmla="*/ 1351887 w 2420292"/>
              <a:gd name="connsiteY236" fmla="*/ 2226821 h 2757480"/>
              <a:gd name="connsiteX237" fmla="*/ 989928 w 2420292"/>
              <a:gd name="connsiteY237" fmla="*/ 2226420 h 2757480"/>
              <a:gd name="connsiteX238" fmla="*/ 994733 w 2420292"/>
              <a:gd name="connsiteY238" fmla="*/ 2228422 h 2757480"/>
              <a:gd name="connsiteX239" fmla="*/ 1004342 w 2420292"/>
              <a:gd name="connsiteY239" fmla="*/ 2233227 h 2757480"/>
              <a:gd name="connsiteX240" fmla="*/ 978717 w 2420292"/>
              <a:gd name="connsiteY240" fmla="*/ 2252446 h 2757480"/>
              <a:gd name="connsiteX241" fmla="*/ 985123 w 2420292"/>
              <a:gd name="connsiteY241" fmla="*/ 2226821 h 2757480"/>
              <a:gd name="connsiteX242" fmla="*/ 989928 w 2420292"/>
              <a:gd name="connsiteY242" fmla="*/ 2226420 h 2757480"/>
              <a:gd name="connsiteX243" fmla="*/ 2055228 w 2420292"/>
              <a:gd name="connsiteY243" fmla="*/ 2222880 h 2757480"/>
              <a:gd name="connsiteX244" fmla="*/ 2041201 w 2420292"/>
              <a:gd name="connsiteY244" fmla="*/ 2286000 h 2757480"/>
              <a:gd name="connsiteX245" fmla="*/ 2006134 w 2420292"/>
              <a:gd name="connsiteY245" fmla="*/ 2236906 h 2757480"/>
              <a:gd name="connsiteX246" fmla="*/ 2055228 w 2420292"/>
              <a:gd name="connsiteY246" fmla="*/ 2222880 h 2757480"/>
              <a:gd name="connsiteX247" fmla="*/ 1259796 w 2420292"/>
              <a:gd name="connsiteY247" fmla="*/ 2219613 h 2757480"/>
              <a:gd name="connsiteX248" fmla="*/ 1299035 w 2420292"/>
              <a:gd name="connsiteY248" fmla="*/ 2233227 h 2757480"/>
              <a:gd name="connsiteX249" fmla="*/ 1263799 w 2420292"/>
              <a:gd name="connsiteY249" fmla="*/ 2257251 h 2757480"/>
              <a:gd name="connsiteX250" fmla="*/ 1226963 w 2420292"/>
              <a:gd name="connsiteY250" fmla="*/ 2265259 h 2757480"/>
              <a:gd name="connsiteX251" fmla="*/ 1231768 w 2420292"/>
              <a:gd name="connsiteY251" fmla="*/ 2279673 h 2757480"/>
              <a:gd name="connsiteX252" fmla="*/ 1239776 w 2420292"/>
              <a:gd name="connsiteY252" fmla="*/ 2290884 h 2757480"/>
              <a:gd name="connsiteX253" fmla="*/ 1210947 w 2420292"/>
              <a:gd name="connsiteY253" fmla="*/ 2306900 h 2757480"/>
              <a:gd name="connsiteX254" fmla="*/ 1174111 w 2420292"/>
              <a:gd name="connsiteY254" fmla="*/ 2311705 h 2757480"/>
              <a:gd name="connsiteX255" fmla="*/ 1199736 w 2420292"/>
              <a:gd name="connsiteY255" fmla="*/ 2276470 h 2757480"/>
              <a:gd name="connsiteX256" fmla="*/ 1225361 w 2420292"/>
              <a:gd name="connsiteY256" fmla="*/ 2239633 h 2757480"/>
              <a:gd name="connsiteX257" fmla="*/ 1259796 w 2420292"/>
              <a:gd name="connsiteY257" fmla="*/ 2219613 h 2757480"/>
              <a:gd name="connsiteX258" fmla="*/ 1063601 w 2420292"/>
              <a:gd name="connsiteY258" fmla="*/ 2218812 h 2757480"/>
              <a:gd name="connsiteX259" fmla="*/ 1063601 w 2420292"/>
              <a:gd name="connsiteY259" fmla="*/ 2239633 h 2757480"/>
              <a:gd name="connsiteX260" fmla="*/ 1053992 w 2420292"/>
              <a:gd name="connsiteY260" fmla="*/ 2239633 h 2757480"/>
              <a:gd name="connsiteX261" fmla="*/ 1042780 w 2420292"/>
              <a:gd name="connsiteY261" fmla="*/ 2239633 h 2757480"/>
              <a:gd name="connsiteX262" fmla="*/ 1036374 w 2420292"/>
              <a:gd name="connsiteY262" fmla="*/ 2226821 h 2757480"/>
              <a:gd name="connsiteX263" fmla="*/ 1049187 w 2420292"/>
              <a:gd name="connsiteY263" fmla="*/ 2222016 h 2757480"/>
              <a:gd name="connsiteX264" fmla="*/ 1063601 w 2420292"/>
              <a:gd name="connsiteY264" fmla="*/ 2218812 h 2757480"/>
              <a:gd name="connsiteX265" fmla="*/ 1475209 w 2420292"/>
              <a:gd name="connsiteY265" fmla="*/ 2206000 h 2757480"/>
              <a:gd name="connsiteX266" fmla="*/ 1496030 w 2420292"/>
              <a:gd name="connsiteY266" fmla="*/ 2206000 h 2757480"/>
              <a:gd name="connsiteX267" fmla="*/ 1496030 w 2420292"/>
              <a:gd name="connsiteY267" fmla="*/ 2233227 h 2757480"/>
              <a:gd name="connsiteX268" fmla="*/ 1462396 w 2420292"/>
              <a:gd name="connsiteY268" fmla="*/ 2233227 h 2757480"/>
              <a:gd name="connsiteX269" fmla="*/ 1468803 w 2420292"/>
              <a:gd name="connsiteY269" fmla="*/ 2218812 h 2757480"/>
              <a:gd name="connsiteX270" fmla="*/ 1475209 w 2420292"/>
              <a:gd name="connsiteY270" fmla="*/ 2206000 h 2757480"/>
              <a:gd name="connsiteX271" fmla="*/ 864328 w 2420292"/>
              <a:gd name="connsiteY271" fmla="*/ 2199519 h 2757480"/>
              <a:gd name="connsiteX272" fmla="*/ 900239 w 2420292"/>
              <a:gd name="connsiteY272" fmla="*/ 2239633 h 2757480"/>
              <a:gd name="connsiteX273" fmla="*/ 876215 w 2420292"/>
              <a:gd name="connsiteY273" fmla="*/ 2234829 h 2757480"/>
              <a:gd name="connsiteX274" fmla="*/ 853793 w 2420292"/>
              <a:gd name="connsiteY274" fmla="*/ 2246040 h 2757480"/>
              <a:gd name="connsiteX275" fmla="*/ 853793 w 2420292"/>
              <a:gd name="connsiteY275" fmla="*/ 2199594 h 2757480"/>
              <a:gd name="connsiteX276" fmla="*/ 864328 w 2420292"/>
              <a:gd name="connsiteY276" fmla="*/ 2199519 h 2757480"/>
              <a:gd name="connsiteX277" fmla="*/ 1201338 w 2420292"/>
              <a:gd name="connsiteY277" fmla="*/ 2193187 h 2757480"/>
              <a:gd name="connsiteX278" fmla="*/ 1233369 w 2420292"/>
              <a:gd name="connsiteY278" fmla="*/ 2206000 h 2757480"/>
              <a:gd name="connsiteX279" fmla="*/ 1217354 w 2420292"/>
              <a:gd name="connsiteY279" fmla="*/ 2222016 h 2757480"/>
              <a:gd name="connsiteX280" fmla="*/ 1207744 w 2420292"/>
              <a:gd name="connsiteY280" fmla="*/ 2246040 h 2757480"/>
              <a:gd name="connsiteX281" fmla="*/ 1196533 w 2420292"/>
              <a:gd name="connsiteY281" fmla="*/ 2226821 h 2757480"/>
              <a:gd name="connsiteX282" fmla="*/ 1201338 w 2420292"/>
              <a:gd name="connsiteY282" fmla="*/ 2193187 h 2757480"/>
              <a:gd name="connsiteX283" fmla="*/ 1299035 w 2420292"/>
              <a:gd name="connsiteY283" fmla="*/ 2186781 h 2757480"/>
              <a:gd name="connsiteX284" fmla="*/ 1310245 w 2420292"/>
              <a:gd name="connsiteY284" fmla="*/ 2189984 h 2757480"/>
              <a:gd name="connsiteX285" fmla="*/ 1323058 w 2420292"/>
              <a:gd name="connsiteY285" fmla="*/ 2193187 h 2757480"/>
              <a:gd name="connsiteX286" fmla="*/ 1328764 w 2420292"/>
              <a:gd name="connsiteY286" fmla="*/ 2192987 h 2757480"/>
              <a:gd name="connsiteX287" fmla="*/ 1332448 w 2420292"/>
              <a:gd name="connsiteY287" fmla="*/ 2191102 h 2757480"/>
              <a:gd name="connsiteX288" fmla="*/ 1333268 w 2420292"/>
              <a:gd name="connsiteY288" fmla="*/ 2197191 h 2757480"/>
              <a:gd name="connsiteX289" fmla="*/ 1337473 w 2420292"/>
              <a:gd name="connsiteY289" fmla="*/ 2212406 h 2757480"/>
              <a:gd name="connsiteX290" fmla="*/ 1299035 w 2420292"/>
              <a:gd name="connsiteY290" fmla="*/ 2186781 h 2757480"/>
              <a:gd name="connsiteX291" fmla="*/ 1337473 w 2420292"/>
              <a:gd name="connsiteY291" fmla="*/ 2180374 h 2757480"/>
              <a:gd name="connsiteX292" fmla="*/ 1333069 w 2420292"/>
              <a:gd name="connsiteY292" fmla="*/ 2190785 h 2757480"/>
              <a:gd name="connsiteX293" fmla="*/ 1332448 w 2420292"/>
              <a:gd name="connsiteY293" fmla="*/ 2191102 h 2757480"/>
              <a:gd name="connsiteX294" fmla="*/ 1331867 w 2420292"/>
              <a:gd name="connsiteY294" fmla="*/ 2186781 h 2757480"/>
              <a:gd name="connsiteX295" fmla="*/ 1337473 w 2420292"/>
              <a:gd name="connsiteY295" fmla="*/ 2180374 h 2757480"/>
              <a:gd name="connsiteX296" fmla="*/ 884031 w 2420292"/>
              <a:gd name="connsiteY296" fmla="*/ 2178091 h 2757480"/>
              <a:gd name="connsiteX297" fmla="*/ 879743 w 2420292"/>
              <a:gd name="connsiteY297" fmla="*/ 2181876 h 2757480"/>
              <a:gd name="connsiteX298" fmla="*/ 866605 w 2420292"/>
              <a:gd name="connsiteY298" fmla="*/ 2180374 h 2757480"/>
              <a:gd name="connsiteX299" fmla="*/ 879819 w 2420292"/>
              <a:gd name="connsiteY299" fmla="*/ 2179173 h 2757480"/>
              <a:gd name="connsiteX300" fmla="*/ 1707115 w 2420292"/>
              <a:gd name="connsiteY300" fmla="*/ 2171996 h 2757480"/>
              <a:gd name="connsiteX301" fmla="*/ 1723260 w 2420292"/>
              <a:gd name="connsiteY301" fmla="*/ 2173786 h 2757480"/>
              <a:gd name="connsiteX302" fmla="*/ 1639099 w 2420292"/>
              <a:gd name="connsiteY302" fmla="*/ 2222880 h 2757480"/>
              <a:gd name="connsiteX303" fmla="*/ 1707115 w 2420292"/>
              <a:gd name="connsiteY303" fmla="*/ 2171996 h 2757480"/>
              <a:gd name="connsiteX304" fmla="*/ 1265401 w 2420292"/>
              <a:gd name="connsiteY304" fmla="*/ 2167562 h 2757480"/>
              <a:gd name="connsiteX305" fmla="*/ 1268604 w 2420292"/>
              <a:gd name="connsiteY305" fmla="*/ 2188382 h 2757480"/>
              <a:gd name="connsiteX306" fmla="*/ 1252589 w 2420292"/>
              <a:gd name="connsiteY306" fmla="*/ 2206000 h 2757480"/>
              <a:gd name="connsiteX307" fmla="*/ 1252589 w 2420292"/>
              <a:gd name="connsiteY307" fmla="*/ 2188382 h 2757480"/>
              <a:gd name="connsiteX308" fmla="*/ 1265401 w 2420292"/>
              <a:gd name="connsiteY308" fmla="*/ 2167562 h 2757480"/>
              <a:gd name="connsiteX309" fmla="*/ 1015554 w 2420292"/>
              <a:gd name="connsiteY309" fmla="*/ 2167562 h 2757480"/>
              <a:gd name="connsiteX310" fmla="*/ 1000702 w 2420292"/>
              <a:gd name="connsiteY310" fmla="*/ 2169735 h 2757480"/>
              <a:gd name="connsiteX311" fmla="*/ 994305 w 2420292"/>
              <a:gd name="connsiteY311" fmla="*/ 2180361 h 2757480"/>
              <a:gd name="connsiteX312" fmla="*/ 982423 w 2420292"/>
              <a:gd name="connsiteY312" fmla="*/ 2189057 h 2757480"/>
              <a:gd name="connsiteX313" fmla="*/ 985123 w 2420292"/>
              <a:gd name="connsiteY313" fmla="*/ 2188382 h 2757480"/>
              <a:gd name="connsiteX314" fmla="*/ 1023561 w 2420292"/>
              <a:gd name="connsiteY314" fmla="*/ 2199594 h 2757480"/>
              <a:gd name="connsiteX315" fmla="*/ 1025163 w 2420292"/>
              <a:gd name="connsiteY315" fmla="*/ 2188382 h 2757480"/>
              <a:gd name="connsiteX316" fmla="*/ 1036374 w 2420292"/>
              <a:gd name="connsiteY316" fmla="*/ 2180374 h 2757480"/>
              <a:gd name="connsiteX317" fmla="*/ 1015554 w 2420292"/>
              <a:gd name="connsiteY317" fmla="*/ 2167562 h 2757480"/>
              <a:gd name="connsiteX318" fmla="*/ 1433167 w 2420292"/>
              <a:gd name="connsiteY318" fmla="*/ 2160355 h 2757480"/>
              <a:gd name="connsiteX319" fmla="*/ 1455990 w 2420292"/>
              <a:gd name="connsiteY319" fmla="*/ 2167562 h 2757480"/>
              <a:gd name="connsiteX320" fmla="*/ 1438373 w 2420292"/>
              <a:gd name="connsiteY320" fmla="*/ 2183578 h 2757480"/>
              <a:gd name="connsiteX321" fmla="*/ 1423958 w 2420292"/>
              <a:gd name="connsiteY321" fmla="*/ 2161156 h 2757480"/>
              <a:gd name="connsiteX322" fmla="*/ 1433167 w 2420292"/>
              <a:gd name="connsiteY322" fmla="*/ 2160355 h 2757480"/>
              <a:gd name="connsiteX323" fmla="*/ 1553687 w 2420292"/>
              <a:gd name="connsiteY323" fmla="*/ 2154749 h 2757480"/>
              <a:gd name="connsiteX324" fmla="*/ 1574508 w 2420292"/>
              <a:gd name="connsiteY324" fmla="*/ 2154749 h 2757480"/>
              <a:gd name="connsiteX325" fmla="*/ 1568102 w 2420292"/>
              <a:gd name="connsiteY325" fmla="*/ 2180374 h 2757480"/>
              <a:gd name="connsiteX326" fmla="*/ 1553687 w 2420292"/>
              <a:gd name="connsiteY326" fmla="*/ 2154749 h 2757480"/>
              <a:gd name="connsiteX327" fmla="*/ 722463 w 2420292"/>
              <a:gd name="connsiteY327" fmla="*/ 2153148 h 2757480"/>
              <a:gd name="connsiteX328" fmla="*/ 741681 w 2420292"/>
              <a:gd name="connsiteY328" fmla="*/ 2154749 h 2757480"/>
              <a:gd name="connsiteX329" fmla="*/ 735276 w 2420292"/>
              <a:gd name="connsiteY329" fmla="*/ 2167562 h 2757480"/>
              <a:gd name="connsiteX330" fmla="*/ 728869 w 2420292"/>
              <a:gd name="connsiteY330" fmla="*/ 2180374 h 2757480"/>
              <a:gd name="connsiteX331" fmla="*/ 717658 w 2420292"/>
              <a:gd name="connsiteY331" fmla="*/ 2170765 h 2757480"/>
              <a:gd name="connsiteX332" fmla="*/ 709650 w 2420292"/>
              <a:gd name="connsiteY332" fmla="*/ 2161156 h 2757480"/>
              <a:gd name="connsiteX333" fmla="*/ 722463 w 2420292"/>
              <a:gd name="connsiteY333" fmla="*/ 2153148 h 2757480"/>
              <a:gd name="connsiteX334" fmla="*/ 1619353 w 2420292"/>
              <a:gd name="connsiteY334" fmla="*/ 2121116 h 2757480"/>
              <a:gd name="connsiteX335" fmla="*/ 1652986 w 2420292"/>
              <a:gd name="connsiteY335" fmla="*/ 2140335 h 2757480"/>
              <a:gd name="connsiteX336" fmla="*/ 1619353 w 2420292"/>
              <a:gd name="connsiteY336" fmla="*/ 2121116 h 2757480"/>
              <a:gd name="connsiteX337" fmla="*/ 843383 w 2420292"/>
              <a:gd name="connsiteY337" fmla="*/ 2101897 h 2757480"/>
              <a:gd name="connsiteX338" fmla="*/ 853793 w 2420292"/>
              <a:gd name="connsiteY338" fmla="*/ 2101897 h 2757480"/>
              <a:gd name="connsiteX339" fmla="*/ 832972 w 2420292"/>
              <a:gd name="connsiteY339" fmla="*/ 2129124 h 2757480"/>
              <a:gd name="connsiteX340" fmla="*/ 847387 w 2420292"/>
              <a:gd name="connsiteY340" fmla="*/ 2161156 h 2757480"/>
              <a:gd name="connsiteX341" fmla="*/ 818558 w 2420292"/>
              <a:gd name="connsiteY341" fmla="*/ 2143538 h 2757480"/>
              <a:gd name="connsiteX342" fmla="*/ 813753 w 2420292"/>
              <a:gd name="connsiteY342" fmla="*/ 2125921 h 2757480"/>
              <a:gd name="connsiteX343" fmla="*/ 807347 w 2420292"/>
              <a:gd name="connsiteY343" fmla="*/ 2108303 h 2757480"/>
              <a:gd name="connsiteX344" fmla="*/ 831370 w 2420292"/>
              <a:gd name="connsiteY344" fmla="*/ 2105100 h 2757480"/>
              <a:gd name="connsiteX345" fmla="*/ 843383 w 2420292"/>
              <a:gd name="connsiteY345" fmla="*/ 2101897 h 2757480"/>
              <a:gd name="connsiteX346" fmla="*/ 690431 w 2420292"/>
              <a:gd name="connsiteY346" fmla="*/ 2095490 h 2757480"/>
              <a:gd name="connsiteX347" fmla="*/ 709650 w 2420292"/>
              <a:gd name="connsiteY347" fmla="*/ 2095490 h 2757480"/>
              <a:gd name="connsiteX348" fmla="*/ 703243 w 2420292"/>
              <a:gd name="connsiteY348" fmla="*/ 2108303 h 2757480"/>
              <a:gd name="connsiteX349" fmla="*/ 722463 w 2420292"/>
              <a:gd name="connsiteY349" fmla="*/ 2114709 h 2757480"/>
              <a:gd name="connsiteX350" fmla="*/ 722463 w 2420292"/>
              <a:gd name="connsiteY350" fmla="*/ 2127522 h 2757480"/>
              <a:gd name="connsiteX351" fmla="*/ 716056 w 2420292"/>
              <a:gd name="connsiteY351" fmla="*/ 2133928 h 2757480"/>
              <a:gd name="connsiteX352" fmla="*/ 690431 w 2420292"/>
              <a:gd name="connsiteY352" fmla="*/ 2095490 h 2757480"/>
              <a:gd name="connsiteX353" fmla="*/ 1803535 w 2420292"/>
              <a:gd name="connsiteY353" fmla="*/ 2082678 h 2757480"/>
              <a:gd name="connsiteX354" fmla="*/ 1822754 w 2420292"/>
              <a:gd name="connsiteY354" fmla="*/ 2121116 h 2757480"/>
              <a:gd name="connsiteX355" fmla="*/ 1805137 w 2420292"/>
              <a:gd name="connsiteY355" fmla="*/ 2111506 h 2757480"/>
              <a:gd name="connsiteX356" fmla="*/ 1789120 w 2420292"/>
              <a:gd name="connsiteY356" fmla="*/ 2101897 h 2757480"/>
              <a:gd name="connsiteX357" fmla="*/ 1797128 w 2420292"/>
              <a:gd name="connsiteY357" fmla="*/ 2092287 h 2757480"/>
              <a:gd name="connsiteX358" fmla="*/ 1803535 w 2420292"/>
              <a:gd name="connsiteY358" fmla="*/ 2082678 h 2757480"/>
              <a:gd name="connsiteX359" fmla="*/ 1685017 w 2420292"/>
              <a:gd name="connsiteY359" fmla="*/ 2082678 h 2757480"/>
              <a:gd name="connsiteX360" fmla="*/ 1704236 w 2420292"/>
              <a:gd name="connsiteY360" fmla="*/ 2082678 h 2757480"/>
              <a:gd name="connsiteX361" fmla="*/ 1707439 w 2420292"/>
              <a:gd name="connsiteY361" fmla="*/ 2117913 h 2757480"/>
              <a:gd name="connsiteX362" fmla="*/ 1731464 w 2420292"/>
              <a:gd name="connsiteY362" fmla="*/ 2140335 h 2757480"/>
              <a:gd name="connsiteX363" fmla="*/ 1710643 w 2420292"/>
              <a:gd name="connsiteY363" fmla="*/ 2165961 h 2757480"/>
              <a:gd name="connsiteX364" fmla="*/ 1678611 w 2420292"/>
              <a:gd name="connsiteY364" fmla="*/ 2154749 h 2757480"/>
              <a:gd name="connsiteX365" fmla="*/ 1697830 w 2420292"/>
              <a:gd name="connsiteY365" fmla="*/ 2127522 h 2757480"/>
              <a:gd name="connsiteX366" fmla="*/ 1686619 w 2420292"/>
              <a:gd name="connsiteY366" fmla="*/ 2109905 h 2757480"/>
              <a:gd name="connsiteX367" fmla="*/ 1685017 w 2420292"/>
              <a:gd name="connsiteY367" fmla="*/ 2082678 h 2757480"/>
              <a:gd name="connsiteX368" fmla="*/ 768909 w 2420292"/>
              <a:gd name="connsiteY368" fmla="*/ 2082678 h 2757480"/>
              <a:gd name="connsiteX369" fmla="*/ 788128 w 2420292"/>
              <a:gd name="connsiteY369" fmla="*/ 2082678 h 2757480"/>
              <a:gd name="connsiteX370" fmla="*/ 784925 w 2420292"/>
              <a:gd name="connsiteY370" fmla="*/ 2103499 h 2757480"/>
              <a:gd name="connsiteX371" fmla="*/ 783686 w 2420292"/>
              <a:gd name="connsiteY371" fmla="*/ 2103870 h 2757480"/>
              <a:gd name="connsiteX372" fmla="*/ 802086 w 2420292"/>
              <a:gd name="connsiteY372" fmla="*/ 2109697 h 2757480"/>
              <a:gd name="connsiteX373" fmla="*/ 809181 w 2420292"/>
              <a:gd name="connsiteY373" fmla="*/ 2138719 h 2757480"/>
              <a:gd name="connsiteX374" fmla="*/ 771776 w 2420292"/>
              <a:gd name="connsiteY374" fmla="*/ 2145733 h 2757480"/>
              <a:gd name="connsiteX375" fmla="*/ 760087 w 2420292"/>
              <a:gd name="connsiteY375" fmla="*/ 2101314 h 2757480"/>
              <a:gd name="connsiteX376" fmla="*/ 768909 w 2420292"/>
              <a:gd name="connsiteY376" fmla="*/ 2100645 h 2757480"/>
              <a:gd name="connsiteX377" fmla="*/ 1789120 w 2420292"/>
              <a:gd name="connsiteY377" fmla="*/ 2042638 h 2757480"/>
              <a:gd name="connsiteX378" fmla="*/ 1822754 w 2420292"/>
              <a:gd name="connsiteY378" fmla="*/ 2061857 h 2757480"/>
              <a:gd name="connsiteX379" fmla="*/ 1800332 w 2420292"/>
              <a:gd name="connsiteY379" fmla="*/ 2057052 h 2757480"/>
              <a:gd name="connsiteX380" fmla="*/ 1789120 w 2420292"/>
              <a:gd name="connsiteY380" fmla="*/ 2042638 h 2757480"/>
              <a:gd name="connsiteX381" fmla="*/ 1697830 w 2420292"/>
              <a:gd name="connsiteY381" fmla="*/ 2010606 h 2757480"/>
              <a:gd name="connsiteX382" fmla="*/ 1707439 w 2420292"/>
              <a:gd name="connsiteY382" fmla="*/ 2023419 h 2757480"/>
              <a:gd name="connsiteX383" fmla="*/ 1718651 w 2420292"/>
              <a:gd name="connsiteY383" fmla="*/ 2036232 h 2757480"/>
              <a:gd name="connsiteX384" fmla="*/ 1696229 w 2420292"/>
              <a:gd name="connsiteY384" fmla="*/ 2041037 h 2757480"/>
              <a:gd name="connsiteX385" fmla="*/ 1697830 w 2420292"/>
              <a:gd name="connsiteY385" fmla="*/ 2010606 h 2757480"/>
              <a:gd name="connsiteX386" fmla="*/ 379026 w 2420292"/>
              <a:gd name="connsiteY386" fmla="*/ 2003126 h 2757480"/>
              <a:gd name="connsiteX387" fmla="*/ 428119 w 2420292"/>
              <a:gd name="connsiteY387" fmla="*/ 2003126 h 2757480"/>
              <a:gd name="connsiteX388" fmla="*/ 439809 w 2420292"/>
              <a:gd name="connsiteY388" fmla="*/ 2049883 h 2757480"/>
              <a:gd name="connsiteX389" fmla="*/ 416431 w 2420292"/>
              <a:gd name="connsiteY389" fmla="*/ 2089625 h 2757480"/>
              <a:gd name="connsiteX390" fmla="*/ 393052 w 2420292"/>
              <a:gd name="connsiteY390" fmla="*/ 2089625 h 2757480"/>
              <a:gd name="connsiteX391" fmla="*/ 369674 w 2420292"/>
              <a:gd name="connsiteY391" fmla="*/ 2049883 h 2757480"/>
              <a:gd name="connsiteX392" fmla="*/ 379026 w 2420292"/>
              <a:gd name="connsiteY392" fmla="*/ 2003126 h 2757480"/>
              <a:gd name="connsiteX393" fmla="*/ 565507 w 2420292"/>
              <a:gd name="connsiteY393" fmla="*/ 1951347 h 2757480"/>
              <a:gd name="connsiteX394" fmla="*/ 576718 w 2420292"/>
              <a:gd name="connsiteY394" fmla="*/ 1972168 h 2757480"/>
              <a:gd name="connsiteX395" fmla="*/ 552694 w 2420292"/>
              <a:gd name="connsiteY395" fmla="*/ 1989786 h 2757480"/>
              <a:gd name="connsiteX396" fmla="*/ 547889 w 2420292"/>
              <a:gd name="connsiteY396" fmla="*/ 1975371 h 2757480"/>
              <a:gd name="connsiteX397" fmla="*/ 546288 w 2420292"/>
              <a:gd name="connsiteY397" fmla="*/ 1957754 h 2757480"/>
              <a:gd name="connsiteX398" fmla="*/ 559101 w 2420292"/>
              <a:gd name="connsiteY398" fmla="*/ 1976973 h 2757480"/>
              <a:gd name="connsiteX399" fmla="*/ 565507 w 2420292"/>
              <a:gd name="connsiteY399" fmla="*/ 1951347 h 2757480"/>
              <a:gd name="connsiteX400" fmla="*/ 439078 w 2420292"/>
              <a:gd name="connsiteY400" fmla="*/ 1904793 h 2757480"/>
              <a:gd name="connsiteX401" fmla="*/ 465525 w 2420292"/>
              <a:gd name="connsiteY401" fmla="*/ 1904939 h 2757480"/>
              <a:gd name="connsiteX402" fmla="*/ 439809 w 2420292"/>
              <a:gd name="connsiteY402" fmla="*/ 1977411 h 2757480"/>
              <a:gd name="connsiteX403" fmla="*/ 393052 w 2420292"/>
              <a:gd name="connsiteY403" fmla="*/ 1916628 h 2757480"/>
              <a:gd name="connsiteX404" fmla="*/ 439078 w 2420292"/>
              <a:gd name="connsiteY404" fmla="*/ 1904793 h 2757480"/>
              <a:gd name="connsiteX405" fmla="*/ 552694 w 2420292"/>
              <a:gd name="connsiteY405" fmla="*/ 1892088 h 2757480"/>
              <a:gd name="connsiteX406" fmla="*/ 519061 w 2420292"/>
              <a:gd name="connsiteY406" fmla="*/ 1911308 h 2757480"/>
              <a:gd name="connsiteX407" fmla="*/ 530272 w 2420292"/>
              <a:gd name="connsiteY407" fmla="*/ 1896893 h 2757480"/>
              <a:gd name="connsiteX408" fmla="*/ 552694 w 2420292"/>
              <a:gd name="connsiteY408" fmla="*/ 1892088 h 2757480"/>
              <a:gd name="connsiteX409" fmla="*/ 402145 w 2420292"/>
              <a:gd name="connsiteY409" fmla="*/ 1872870 h 2757480"/>
              <a:gd name="connsiteX410" fmla="*/ 413356 w 2420292"/>
              <a:gd name="connsiteY410" fmla="*/ 1884081 h 2757480"/>
              <a:gd name="connsiteX411" fmla="*/ 421364 w 2420292"/>
              <a:gd name="connsiteY411" fmla="*/ 1898495 h 2757480"/>
              <a:gd name="connsiteX412" fmla="*/ 397340 w 2420292"/>
              <a:gd name="connsiteY412" fmla="*/ 1892088 h 2757480"/>
              <a:gd name="connsiteX413" fmla="*/ 402145 w 2420292"/>
              <a:gd name="connsiteY413" fmla="*/ 1872870 h 2757480"/>
              <a:gd name="connsiteX414" fmla="*/ 1999329 w 2420292"/>
              <a:gd name="connsiteY414" fmla="*/ 1808005 h 2757480"/>
              <a:gd name="connsiteX415" fmla="*/ 2005335 w 2420292"/>
              <a:gd name="connsiteY415" fmla="*/ 1810407 h 2757480"/>
              <a:gd name="connsiteX416" fmla="*/ 2014945 w 2420292"/>
              <a:gd name="connsiteY416" fmla="*/ 1818415 h 2757480"/>
              <a:gd name="connsiteX417" fmla="*/ 2026155 w 2420292"/>
              <a:gd name="connsiteY417" fmla="*/ 1826424 h 2757480"/>
              <a:gd name="connsiteX418" fmla="*/ 2006937 w 2420292"/>
              <a:gd name="connsiteY418" fmla="*/ 1829627 h 2757480"/>
              <a:gd name="connsiteX419" fmla="*/ 1986116 w 2420292"/>
              <a:gd name="connsiteY419" fmla="*/ 1820017 h 2757480"/>
              <a:gd name="connsiteX420" fmla="*/ 1999329 w 2420292"/>
              <a:gd name="connsiteY420" fmla="*/ 1808005 h 2757480"/>
              <a:gd name="connsiteX421" fmla="*/ 264473 w 2420292"/>
              <a:gd name="connsiteY421" fmla="*/ 1694537 h 2757480"/>
              <a:gd name="connsiteX422" fmla="*/ 318242 w 2420292"/>
              <a:gd name="connsiteY422" fmla="*/ 1708564 h 2757480"/>
              <a:gd name="connsiteX423" fmla="*/ 311230 w 2420292"/>
              <a:gd name="connsiteY423" fmla="*/ 1734280 h 2757480"/>
              <a:gd name="connsiteX424" fmla="*/ 306554 w 2420292"/>
              <a:gd name="connsiteY424" fmla="*/ 1757657 h 2757480"/>
              <a:gd name="connsiteX425" fmla="*/ 208367 w 2420292"/>
              <a:gd name="connsiteY425" fmla="*/ 1708564 h 2757480"/>
              <a:gd name="connsiteX426" fmla="*/ 264473 w 2420292"/>
              <a:gd name="connsiteY426" fmla="*/ 1694537 h 2757480"/>
              <a:gd name="connsiteX427" fmla="*/ 63423 w 2420292"/>
              <a:gd name="connsiteY427" fmla="*/ 1285422 h 2757480"/>
              <a:gd name="connsiteX428" fmla="*/ 121868 w 2420292"/>
              <a:gd name="connsiteY428" fmla="*/ 1318151 h 2757480"/>
              <a:gd name="connsiteX429" fmla="*/ 63423 w 2420292"/>
              <a:gd name="connsiteY429" fmla="*/ 1378934 h 2757480"/>
              <a:gd name="connsiteX430" fmla="*/ 302 w 2420292"/>
              <a:gd name="connsiteY430" fmla="*/ 1318151 h 2757480"/>
              <a:gd name="connsiteX431" fmla="*/ 63423 w 2420292"/>
              <a:gd name="connsiteY431" fmla="*/ 1285422 h 2757480"/>
              <a:gd name="connsiteX432" fmla="*/ 290034 w 2420292"/>
              <a:gd name="connsiteY432" fmla="*/ 1008012 h 2757480"/>
              <a:gd name="connsiteX433" fmla="*/ 264408 w 2420292"/>
              <a:gd name="connsiteY433" fmla="*/ 1035239 h 2757480"/>
              <a:gd name="connsiteX434" fmla="*/ 290034 w 2420292"/>
              <a:gd name="connsiteY434" fmla="*/ 1008012 h 2757480"/>
              <a:gd name="connsiteX435" fmla="*/ 317261 w 2420292"/>
              <a:gd name="connsiteY435" fmla="*/ 988793 h 2757480"/>
              <a:gd name="connsiteX436" fmla="*/ 317003 w 2420292"/>
              <a:gd name="connsiteY436" fmla="*/ 990073 h 2757480"/>
              <a:gd name="connsiteX437" fmla="*/ 316560 w 2420292"/>
              <a:gd name="connsiteY437" fmla="*/ 989393 h 2757480"/>
              <a:gd name="connsiteX438" fmla="*/ 317261 w 2420292"/>
              <a:gd name="connsiteY438" fmla="*/ 988793 h 2757480"/>
              <a:gd name="connsiteX439" fmla="*/ 2356870 w 2420292"/>
              <a:gd name="connsiteY439" fmla="*/ 907067 h 2757480"/>
              <a:gd name="connsiteX440" fmla="*/ 2419991 w 2420292"/>
              <a:gd name="connsiteY440" fmla="*/ 967850 h 2757480"/>
              <a:gd name="connsiteX441" fmla="*/ 2356870 w 2420292"/>
              <a:gd name="connsiteY441" fmla="*/ 1000579 h 2757480"/>
              <a:gd name="connsiteX442" fmla="*/ 2298425 w 2420292"/>
              <a:gd name="connsiteY442" fmla="*/ 967850 h 2757480"/>
              <a:gd name="connsiteX443" fmla="*/ 2356870 w 2420292"/>
              <a:gd name="connsiteY443" fmla="*/ 907067 h 2757480"/>
              <a:gd name="connsiteX444" fmla="*/ 2087316 w 2420292"/>
              <a:gd name="connsiteY444" fmla="*/ 818224 h 2757480"/>
              <a:gd name="connsiteX445" fmla="*/ 2111040 w 2420292"/>
              <a:gd name="connsiteY445" fmla="*/ 825431 h 2757480"/>
              <a:gd name="connsiteX446" fmla="*/ 2091821 w 2420292"/>
              <a:gd name="connsiteY446" fmla="*/ 836642 h 2757480"/>
              <a:gd name="connsiteX447" fmla="*/ 2077406 w 2420292"/>
              <a:gd name="connsiteY447" fmla="*/ 819024 h 2757480"/>
              <a:gd name="connsiteX448" fmla="*/ 2087316 w 2420292"/>
              <a:gd name="connsiteY448" fmla="*/ 818224 h 2757480"/>
              <a:gd name="connsiteX449" fmla="*/ 2143072 w 2420292"/>
              <a:gd name="connsiteY449" fmla="*/ 778985 h 2757480"/>
              <a:gd name="connsiteX450" fmla="*/ 2155884 w 2420292"/>
              <a:gd name="connsiteY450" fmla="*/ 778985 h 2757480"/>
              <a:gd name="connsiteX451" fmla="*/ 2130259 w 2420292"/>
              <a:gd name="connsiteY451" fmla="*/ 812618 h 2757480"/>
              <a:gd name="connsiteX452" fmla="*/ 2143072 w 2420292"/>
              <a:gd name="connsiteY452" fmla="*/ 798204 h 2757480"/>
              <a:gd name="connsiteX453" fmla="*/ 2136666 w 2420292"/>
              <a:gd name="connsiteY453" fmla="*/ 785391 h 2757480"/>
              <a:gd name="connsiteX454" fmla="*/ 2143072 w 2420292"/>
              <a:gd name="connsiteY454" fmla="*/ 778985 h 2757480"/>
              <a:gd name="connsiteX455" fmla="*/ 262720 w 2420292"/>
              <a:gd name="connsiteY455" fmla="*/ 736039 h 2757480"/>
              <a:gd name="connsiteX456" fmla="*/ 297203 w 2420292"/>
              <a:gd name="connsiteY456" fmla="*/ 747728 h 2757480"/>
              <a:gd name="connsiteX457" fmla="*/ 327594 w 2420292"/>
              <a:gd name="connsiteY457" fmla="*/ 806173 h 2757480"/>
              <a:gd name="connsiteX458" fmla="*/ 313567 w 2420292"/>
              <a:gd name="connsiteY458" fmla="*/ 876306 h 2757480"/>
              <a:gd name="connsiteX459" fmla="*/ 257460 w 2420292"/>
              <a:gd name="connsiteY459" fmla="*/ 913712 h 2757480"/>
              <a:gd name="connsiteX460" fmla="*/ 168624 w 2420292"/>
              <a:gd name="connsiteY460" fmla="*/ 848253 h 2757480"/>
              <a:gd name="connsiteX461" fmla="*/ 220055 w 2420292"/>
              <a:gd name="connsiteY461" fmla="*/ 743052 h 2757480"/>
              <a:gd name="connsiteX462" fmla="*/ 262720 w 2420292"/>
              <a:gd name="connsiteY462" fmla="*/ 736039 h 2757480"/>
              <a:gd name="connsiteX463" fmla="*/ 360907 w 2420292"/>
              <a:gd name="connsiteY463" fmla="*/ 703309 h 2757480"/>
              <a:gd name="connsiteX464" fmla="*/ 393052 w 2420292"/>
              <a:gd name="connsiteY464" fmla="*/ 717336 h 2757480"/>
              <a:gd name="connsiteX465" fmla="*/ 343958 w 2420292"/>
              <a:gd name="connsiteY465" fmla="*/ 766430 h 2757480"/>
              <a:gd name="connsiteX466" fmla="*/ 336946 w 2420292"/>
              <a:gd name="connsiteY466" fmla="*/ 743052 h 2757480"/>
              <a:gd name="connsiteX467" fmla="*/ 329932 w 2420292"/>
              <a:gd name="connsiteY467" fmla="*/ 717336 h 2757480"/>
              <a:gd name="connsiteX468" fmla="*/ 360907 w 2420292"/>
              <a:gd name="connsiteY468" fmla="*/ 703309 h 2757480"/>
              <a:gd name="connsiteX469" fmla="*/ 2113739 w 2420292"/>
              <a:gd name="connsiteY469" fmla="*/ 528344 h 2757480"/>
              <a:gd name="connsiteX470" fmla="*/ 2211927 w 2420292"/>
              <a:gd name="connsiteY470" fmla="*/ 577438 h 2757480"/>
              <a:gd name="connsiteX471" fmla="*/ 2155820 w 2420292"/>
              <a:gd name="connsiteY471" fmla="*/ 591464 h 2757480"/>
              <a:gd name="connsiteX472" fmla="*/ 2155090 w 2420292"/>
              <a:gd name="connsiteY472" fmla="*/ 591387 h 2757480"/>
              <a:gd name="connsiteX473" fmla="*/ 2139869 w 2420292"/>
              <a:gd name="connsiteY473" fmla="*/ 618025 h 2757480"/>
              <a:gd name="connsiteX474" fmla="*/ 2130259 w 2420292"/>
              <a:gd name="connsiteY474" fmla="*/ 628436 h 2757480"/>
              <a:gd name="connsiteX475" fmla="*/ 2135064 w 2420292"/>
              <a:gd name="connsiteY475" fmla="*/ 604411 h 2757480"/>
              <a:gd name="connsiteX476" fmla="*/ 2136219 w 2420292"/>
              <a:gd name="connsiteY476" fmla="*/ 589401 h 2757480"/>
              <a:gd name="connsiteX477" fmla="*/ 2122506 w 2420292"/>
              <a:gd name="connsiteY477" fmla="*/ 587958 h 2757480"/>
              <a:gd name="connsiteX478" fmla="*/ 2102050 w 2420292"/>
              <a:gd name="connsiteY478" fmla="*/ 577438 h 2757480"/>
              <a:gd name="connsiteX479" fmla="*/ 2109063 w 2420292"/>
              <a:gd name="connsiteY479" fmla="*/ 551722 h 2757480"/>
              <a:gd name="connsiteX480" fmla="*/ 2113739 w 2420292"/>
              <a:gd name="connsiteY480" fmla="*/ 528344 h 2757480"/>
              <a:gd name="connsiteX481" fmla="*/ 1917364 w 2420292"/>
              <a:gd name="connsiteY481" fmla="*/ 406778 h 2757480"/>
              <a:gd name="connsiteX482" fmla="*/ 1992174 w 2420292"/>
              <a:gd name="connsiteY482" fmla="*/ 502628 h 2757480"/>
              <a:gd name="connsiteX483" fmla="*/ 1937747 w 2420292"/>
              <a:gd name="connsiteY483" fmla="*/ 528928 h 2757480"/>
              <a:gd name="connsiteX484" fmla="*/ 1903337 w 2420292"/>
              <a:gd name="connsiteY484" fmla="*/ 516655 h 2757480"/>
              <a:gd name="connsiteX485" fmla="*/ 1819176 w 2420292"/>
              <a:gd name="connsiteY485" fmla="*/ 467561 h 2757480"/>
              <a:gd name="connsiteX486" fmla="*/ 1854243 w 2420292"/>
              <a:gd name="connsiteY486" fmla="*/ 423143 h 2757480"/>
              <a:gd name="connsiteX487" fmla="*/ 1917364 w 2420292"/>
              <a:gd name="connsiteY487" fmla="*/ 406778 h 2757480"/>
              <a:gd name="connsiteX488" fmla="*/ 1980484 w 2420292"/>
              <a:gd name="connsiteY488" fmla="*/ 308590 h 2757480"/>
              <a:gd name="connsiteX489" fmla="*/ 2027241 w 2420292"/>
              <a:gd name="connsiteY489" fmla="*/ 369373 h 2757480"/>
              <a:gd name="connsiteX490" fmla="*/ 1981215 w 2420292"/>
              <a:gd name="connsiteY490" fmla="*/ 381208 h 2757480"/>
              <a:gd name="connsiteX491" fmla="*/ 1954768 w 2420292"/>
              <a:gd name="connsiteY491" fmla="*/ 381062 h 2757480"/>
              <a:gd name="connsiteX492" fmla="*/ 1980484 w 2420292"/>
              <a:gd name="connsiteY492" fmla="*/ 308590 h 2757480"/>
              <a:gd name="connsiteX493" fmla="*/ 2003863 w 2420292"/>
              <a:gd name="connsiteY493" fmla="*/ 196376 h 2757480"/>
              <a:gd name="connsiteX494" fmla="*/ 2027241 w 2420292"/>
              <a:gd name="connsiteY494" fmla="*/ 196376 h 2757480"/>
              <a:gd name="connsiteX495" fmla="*/ 2050619 w 2420292"/>
              <a:gd name="connsiteY495" fmla="*/ 236118 h 2757480"/>
              <a:gd name="connsiteX496" fmla="*/ 2041267 w 2420292"/>
              <a:gd name="connsiteY496" fmla="*/ 282874 h 2757480"/>
              <a:gd name="connsiteX497" fmla="*/ 1992174 w 2420292"/>
              <a:gd name="connsiteY497" fmla="*/ 282874 h 2757480"/>
              <a:gd name="connsiteX498" fmla="*/ 1980484 w 2420292"/>
              <a:gd name="connsiteY498" fmla="*/ 236118 h 2757480"/>
              <a:gd name="connsiteX499" fmla="*/ 2003863 w 2420292"/>
              <a:gd name="connsiteY499" fmla="*/ 196376 h 2757480"/>
              <a:gd name="connsiteX500" fmla="*/ 1629815 w 2420292"/>
              <a:gd name="connsiteY500" fmla="*/ 136177 h 2757480"/>
              <a:gd name="connsiteX501" fmla="*/ 1648517 w 2420292"/>
              <a:gd name="connsiteY501" fmla="*/ 140268 h 2757480"/>
              <a:gd name="connsiteX502" fmla="*/ 1660206 w 2420292"/>
              <a:gd name="connsiteY502" fmla="*/ 184686 h 2757480"/>
              <a:gd name="connsiteX503" fmla="*/ 1647677 w 2420292"/>
              <a:gd name="connsiteY503" fmla="*/ 185637 h 2757480"/>
              <a:gd name="connsiteX504" fmla="*/ 1611112 w 2420292"/>
              <a:gd name="connsiteY504" fmla="*/ 147282 h 2757480"/>
              <a:gd name="connsiteX505" fmla="*/ 1629815 w 2420292"/>
              <a:gd name="connsiteY505" fmla="*/ 136177 h 2757480"/>
              <a:gd name="connsiteX506" fmla="*/ 1452142 w 2420292"/>
              <a:gd name="connsiteY506" fmla="*/ 86499 h 2757480"/>
              <a:gd name="connsiteX507" fmla="*/ 1512924 w 2420292"/>
              <a:gd name="connsiteY507" fmla="*/ 194038 h 2757480"/>
              <a:gd name="connsiteX508" fmla="*/ 1515262 w 2420292"/>
              <a:gd name="connsiteY508" fmla="*/ 273523 h 2757480"/>
              <a:gd name="connsiteX509" fmla="*/ 1515262 w 2420292"/>
              <a:gd name="connsiteY509" fmla="*/ 355346 h 2757480"/>
              <a:gd name="connsiteX510" fmla="*/ 1576045 w 2420292"/>
              <a:gd name="connsiteY510" fmla="*/ 350671 h 2757480"/>
              <a:gd name="connsiteX511" fmla="*/ 1625139 w 2420292"/>
              <a:gd name="connsiteY511" fmla="*/ 404440 h 2757480"/>
              <a:gd name="connsiteX512" fmla="*/ 1612558 w 2420292"/>
              <a:gd name="connsiteY512" fmla="*/ 413825 h 2757480"/>
              <a:gd name="connsiteX513" fmla="*/ 1721396 w 2420292"/>
              <a:gd name="connsiteY513" fmla="*/ 472900 h 2757480"/>
              <a:gd name="connsiteX514" fmla="*/ 2105969 w 2420292"/>
              <a:gd name="connsiteY514" fmla="*/ 1046852 h 2757480"/>
              <a:gd name="connsiteX515" fmla="*/ 2108718 w 2420292"/>
              <a:gd name="connsiteY515" fmla="*/ 1064865 h 2757480"/>
              <a:gd name="connsiteX516" fmla="*/ 2127828 w 2420292"/>
              <a:gd name="connsiteY516" fmla="*/ 1034072 h 2757480"/>
              <a:gd name="connsiteX517" fmla="*/ 2188483 w 2420292"/>
              <a:gd name="connsiteY517" fmla="*/ 852928 h 2757480"/>
              <a:gd name="connsiteX518" fmla="*/ 2229979 w 2420292"/>
              <a:gd name="connsiteY518" fmla="*/ 884489 h 2757480"/>
              <a:gd name="connsiteX519" fmla="*/ 2236655 w 2420292"/>
              <a:gd name="connsiteY519" fmla="*/ 907067 h 2757480"/>
              <a:gd name="connsiteX520" fmla="*/ 2249332 w 2420292"/>
              <a:gd name="connsiteY520" fmla="*/ 907067 h 2757480"/>
              <a:gd name="connsiteX521" fmla="*/ 2258683 w 2420292"/>
              <a:gd name="connsiteY521" fmla="*/ 958499 h 2757480"/>
              <a:gd name="connsiteX522" fmla="*/ 2272709 w 2420292"/>
              <a:gd name="connsiteY522" fmla="*/ 1005255 h 2757480"/>
              <a:gd name="connsiteX523" fmla="*/ 2238410 w 2420292"/>
              <a:gd name="connsiteY523" fmla="*/ 1004241 h 2757480"/>
              <a:gd name="connsiteX524" fmla="*/ 2218745 w 2420292"/>
              <a:gd name="connsiteY524" fmla="*/ 1004597 h 2757480"/>
              <a:gd name="connsiteX525" fmla="*/ 2217705 w 2420292"/>
              <a:gd name="connsiteY525" fmla="*/ 1007808 h 2757480"/>
              <a:gd name="connsiteX526" fmla="*/ 2176794 w 2420292"/>
              <a:gd name="connsiteY526" fmla="*/ 1037615 h 2757480"/>
              <a:gd name="connsiteX527" fmla="*/ 2214198 w 2420292"/>
              <a:gd name="connsiteY527" fmla="*/ 1196586 h 2757480"/>
              <a:gd name="connsiteX528" fmla="*/ 2122349 w 2420292"/>
              <a:gd name="connsiteY528" fmla="*/ 1187624 h 2757480"/>
              <a:gd name="connsiteX529" fmla="*/ 2124546 w 2420292"/>
              <a:gd name="connsiteY529" fmla="*/ 1231135 h 2757480"/>
              <a:gd name="connsiteX530" fmla="*/ 2114010 w 2420292"/>
              <a:gd name="connsiteY530" fmla="*/ 1370389 h 2757480"/>
              <a:gd name="connsiteX531" fmla="*/ 2101376 w 2420292"/>
              <a:gd name="connsiteY531" fmla="*/ 1425210 h 2757480"/>
              <a:gd name="connsiteX532" fmla="*/ 2106726 w 2420292"/>
              <a:gd name="connsiteY532" fmla="*/ 1409694 h 2757480"/>
              <a:gd name="connsiteX533" fmla="*/ 2162833 w 2420292"/>
              <a:gd name="connsiteY533" fmla="*/ 1372290 h 2757480"/>
              <a:gd name="connsiteX534" fmla="*/ 2251670 w 2420292"/>
              <a:gd name="connsiteY534" fmla="*/ 1437748 h 2757480"/>
              <a:gd name="connsiteX535" fmla="*/ 2200238 w 2420292"/>
              <a:gd name="connsiteY535" fmla="*/ 1542949 h 2757480"/>
              <a:gd name="connsiteX536" fmla="*/ 2157573 w 2420292"/>
              <a:gd name="connsiteY536" fmla="*/ 1549962 h 2757480"/>
              <a:gd name="connsiteX537" fmla="*/ 2123090 w 2420292"/>
              <a:gd name="connsiteY537" fmla="*/ 1538273 h 2757480"/>
              <a:gd name="connsiteX538" fmla="*/ 2092699 w 2420292"/>
              <a:gd name="connsiteY538" fmla="*/ 1479828 h 2757480"/>
              <a:gd name="connsiteX539" fmla="*/ 2094219 w 2420292"/>
              <a:gd name="connsiteY539" fmla="*/ 1456261 h 2757480"/>
              <a:gd name="connsiteX540" fmla="*/ 2083436 w 2420292"/>
              <a:gd name="connsiteY540" fmla="*/ 1503050 h 2757480"/>
              <a:gd name="connsiteX541" fmla="*/ 2076810 w 2420292"/>
              <a:gd name="connsiteY541" fmla="*/ 1521154 h 2757480"/>
              <a:gd name="connsiteX542" fmla="*/ 2082848 w 2420292"/>
              <a:gd name="connsiteY542" fmla="*/ 1541281 h 2757480"/>
              <a:gd name="connsiteX543" fmla="*/ 2091821 w 2420292"/>
              <a:gd name="connsiteY543" fmla="*/ 1544544 h 2757480"/>
              <a:gd name="connsiteX544" fmla="*/ 2087092 w 2420292"/>
              <a:gd name="connsiteY544" fmla="*/ 1556676 h 2757480"/>
              <a:gd name="connsiteX545" fmla="*/ 2090361 w 2420292"/>
              <a:gd name="connsiteY545" fmla="*/ 1568665 h 2757480"/>
              <a:gd name="connsiteX546" fmla="*/ 2059386 w 2420292"/>
              <a:gd name="connsiteY546" fmla="*/ 1582691 h 2757480"/>
              <a:gd name="connsiteX547" fmla="*/ 2054990 w 2420292"/>
              <a:gd name="connsiteY547" fmla="*/ 1580773 h 2757480"/>
              <a:gd name="connsiteX548" fmla="*/ 2052688 w 2420292"/>
              <a:gd name="connsiteY548" fmla="*/ 1587061 h 2757480"/>
              <a:gd name="connsiteX549" fmla="*/ 2028574 w 2420292"/>
              <a:gd name="connsiteY549" fmla="*/ 1637118 h 2757480"/>
              <a:gd name="connsiteX550" fmla="*/ 2041371 w 2420292"/>
              <a:gd name="connsiteY550" fmla="*/ 1635434 h 2757480"/>
              <a:gd name="connsiteX551" fmla="*/ 2045375 w 2420292"/>
              <a:gd name="connsiteY551" fmla="*/ 1623022 h 2757480"/>
              <a:gd name="connsiteX552" fmla="*/ 2064594 w 2420292"/>
              <a:gd name="connsiteY552" fmla="*/ 1637436 h 2757480"/>
              <a:gd name="connsiteX553" fmla="*/ 2058188 w 2420292"/>
              <a:gd name="connsiteY553" fmla="*/ 1647045 h 2757480"/>
              <a:gd name="connsiteX554" fmla="*/ 2051781 w 2420292"/>
              <a:gd name="connsiteY554" fmla="*/ 1643842 h 2757480"/>
              <a:gd name="connsiteX555" fmla="*/ 2038968 w 2420292"/>
              <a:gd name="connsiteY555" fmla="*/ 1663061 h 2757480"/>
              <a:gd name="connsiteX556" fmla="*/ 2027309 w 2420292"/>
              <a:gd name="connsiteY556" fmla="*/ 1639744 h 2757480"/>
              <a:gd name="connsiteX557" fmla="*/ 2014183 w 2420292"/>
              <a:gd name="connsiteY557" fmla="*/ 1666992 h 2757480"/>
              <a:gd name="connsiteX558" fmla="*/ 1566072 w 2420292"/>
              <a:gd name="connsiteY558" fmla="*/ 2073677 h 2757480"/>
              <a:gd name="connsiteX559" fmla="*/ 1531892 w 2420292"/>
              <a:gd name="connsiteY559" fmla="*/ 2084287 h 2757480"/>
              <a:gd name="connsiteX560" fmla="*/ 1540074 w 2420292"/>
              <a:gd name="connsiteY560" fmla="*/ 2097092 h 2757480"/>
              <a:gd name="connsiteX561" fmla="*/ 1537672 w 2420292"/>
              <a:gd name="connsiteY561" fmla="*/ 2129124 h 2757480"/>
              <a:gd name="connsiteX562" fmla="*/ 1488022 w 2420292"/>
              <a:gd name="connsiteY562" fmla="*/ 2167562 h 2757480"/>
              <a:gd name="connsiteX563" fmla="*/ 1474408 w 2420292"/>
              <a:gd name="connsiteY563" fmla="*/ 2134329 h 2757480"/>
              <a:gd name="connsiteX564" fmla="*/ 1458017 w 2420292"/>
              <a:gd name="connsiteY564" fmla="*/ 2107219 h 2757480"/>
              <a:gd name="connsiteX565" fmla="*/ 1394430 w 2420292"/>
              <a:gd name="connsiteY565" fmla="*/ 2126958 h 2757480"/>
              <a:gd name="connsiteX566" fmla="*/ 1355207 w 2420292"/>
              <a:gd name="connsiteY566" fmla="*/ 2130912 h 2757480"/>
              <a:gd name="connsiteX567" fmla="*/ 1352688 w 2420292"/>
              <a:gd name="connsiteY567" fmla="*/ 2133528 h 2757480"/>
              <a:gd name="connsiteX568" fmla="*/ 1337473 w 2420292"/>
              <a:gd name="connsiteY568" fmla="*/ 2133928 h 2757480"/>
              <a:gd name="connsiteX569" fmla="*/ 1337939 w 2420292"/>
              <a:gd name="connsiteY569" fmla="*/ 2132653 h 2757480"/>
              <a:gd name="connsiteX570" fmla="*/ 1316955 w 2420292"/>
              <a:gd name="connsiteY570" fmla="*/ 2134768 h 2757480"/>
              <a:gd name="connsiteX571" fmla="*/ 1324660 w 2420292"/>
              <a:gd name="connsiteY571" fmla="*/ 2148343 h 2757480"/>
              <a:gd name="connsiteX572" fmla="*/ 1299035 w 2420292"/>
              <a:gd name="connsiteY572" fmla="*/ 2148343 h 2757480"/>
              <a:gd name="connsiteX573" fmla="*/ 1301214 w 2420292"/>
              <a:gd name="connsiteY573" fmla="*/ 2136355 h 2757480"/>
              <a:gd name="connsiteX574" fmla="*/ 1263970 w 2420292"/>
              <a:gd name="connsiteY574" fmla="*/ 2140109 h 2757480"/>
              <a:gd name="connsiteX575" fmla="*/ 1261397 w 2420292"/>
              <a:gd name="connsiteY575" fmla="*/ 2148343 h 2757480"/>
              <a:gd name="connsiteX576" fmla="*/ 1265401 w 2420292"/>
              <a:gd name="connsiteY576" fmla="*/ 2161156 h 2757480"/>
              <a:gd name="connsiteX577" fmla="*/ 1217354 w 2420292"/>
              <a:gd name="connsiteY577" fmla="*/ 2177171 h 2757480"/>
              <a:gd name="connsiteX578" fmla="*/ 1174111 w 2420292"/>
              <a:gd name="connsiteY578" fmla="*/ 2186781 h 2757480"/>
              <a:gd name="connsiteX579" fmla="*/ 1186923 w 2420292"/>
              <a:gd name="connsiteY579" fmla="*/ 2206000 h 2757480"/>
              <a:gd name="connsiteX580" fmla="*/ 1057195 w 2420292"/>
              <a:gd name="connsiteY580" fmla="*/ 2206000 h 2757480"/>
              <a:gd name="connsiteX581" fmla="*/ 1090828 w 2420292"/>
              <a:gd name="connsiteY581" fmla="*/ 2191586 h 2757480"/>
              <a:gd name="connsiteX582" fmla="*/ 1129266 w 2420292"/>
              <a:gd name="connsiteY582" fmla="*/ 2180374 h 2757480"/>
              <a:gd name="connsiteX583" fmla="*/ 1137274 w 2420292"/>
              <a:gd name="connsiteY583" fmla="*/ 2197992 h 2757480"/>
              <a:gd name="connsiteX584" fmla="*/ 1135673 w 2420292"/>
              <a:gd name="connsiteY584" fmla="*/ 2212406 h 2757480"/>
              <a:gd name="connsiteX585" fmla="*/ 1146883 w 2420292"/>
              <a:gd name="connsiteY585" fmla="*/ 2201195 h 2757480"/>
              <a:gd name="connsiteX586" fmla="*/ 1161298 w 2420292"/>
              <a:gd name="connsiteY586" fmla="*/ 2193187 h 2757480"/>
              <a:gd name="connsiteX587" fmla="*/ 1076414 w 2420292"/>
              <a:gd name="connsiteY587" fmla="*/ 2161156 h 2757480"/>
              <a:gd name="connsiteX588" fmla="*/ 1063601 w 2420292"/>
              <a:gd name="connsiteY588" fmla="*/ 2148343 h 2757480"/>
              <a:gd name="connsiteX589" fmla="*/ 1085717 w 2420292"/>
              <a:gd name="connsiteY589" fmla="*/ 2132992 h 2757480"/>
              <a:gd name="connsiteX590" fmla="*/ 1033961 w 2420292"/>
              <a:gd name="connsiteY590" fmla="*/ 2127774 h 2757480"/>
              <a:gd name="connsiteX591" fmla="*/ 1017155 w 2420292"/>
              <a:gd name="connsiteY591" fmla="*/ 2133928 h 2757480"/>
              <a:gd name="connsiteX592" fmla="*/ 1016817 w 2420292"/>
              <a:gd name="connsiteY592" fmla="*/ 2130208 h 2757480"/>
              <a:gd name="connsiteX593" fmla="*/ 1011985 w 2420292"/>
              <a:gd name="connsiteY593" fmla="*/ 2150993 h 2757480"/>
              <a:gd name="connsiteX594" fmla="*/ 1011003 w 2420292"/>
              <a:gd name="connsiteY594" fmla="*/ 2152623 h 2757480"/>
              <a:gd name="connsiteX595" fmla="*/ 1020358 w 2420292"/>
              <a:gd name="connsiteY595" fmla="*/ 2145139 h 2757480"/>
              <a:gd name="connsiteX596" fmla="*/ 1035974 w 2420292"/>
              <a:gd name="connsiteY596" fmla="*/ 2137532 h 2757480"/>
              <a:gd name="connsiteX597" fmla="*/ 1050789 w 2420292"/>
              <a:gd name="connsiteY597" fmla="*/ 2140335 h 2757480"/>
              <a:gd name="connsiteX598" fmla="*/ 1045984 w 2420292"/>
              <a:gd name="connsiteY598" fmla="*/ 2193187 h 2757480"/>
              <a:gd name="connsiteX599" fmla="*/ 1010749 w 2420292"/>
              <a:gd name="connsiteY599" fmla="*/ 2226821 h 2757480"/>
              <a:gd name="connsiteX600" fmla="*/ 1005944 w 2420292"/>
              <a:gd name="connsiteY600" fmla="*/ 2207602 h 2757480"/>
              <a:gd name="connsiteX601" fmla="*/ 997936 w 2420292"/>
              <a:gd name="connsiteY601" fmla="*/ 2193187 h 2757480"/>
              <a:gd name="connsiteX602" fmla="*/ 991529 w 2420292"/>
              <a:gd name="connsiteY602" fmla="*/ 2214008 h 2757480"/>
              <a:gd name="connsiteX603" fmla="*/ 978717 w 2420292"/>
              <a:gd name="connsiteY603" fmla="*/ 2218812 h 2757480"/>
              <a:gd name="connsiteX604" fmla="*/ 972311 w 2420292"/>
              <a:gd name="connsiteY604" fmla="*/ 2199594 h 2757480"/>
              <a:gd name="connsiteX605" fmla="*/ 945083 w 2420292"/>
              <a:gd name="connsiteY605" fmla="*/ 2209203 h 2757480"/>
              <a:gd name="connsiteX606" fmla="*/ 925864 w 2420292"/>
              <a:gd name="connsiteY606" fmla="*/ 2226821 h 2757480"/>
              <a:gd name="connsiteX607" fmla="*/ 921060 w 2420292"/>
              <a:gd name="connsiteY607" fmla="*/ 2201195 h 2757480"/>
              <a:gd name="connsiteX608" fmla="*/ 932271 w 2420292"/>
              <a:gd name="connsiteY608" fmla="*/ 2173968 h 2757480"/>
              <a:gd name="connsiteX609" fmla="*/ 938677 w 2420292"/>
              <a:gd name="connsiteY609" fmla="*/ 2199594 h 2757480"/>
              <a:gd name="connsiteX610" fmla="*/ 959498 w 2420292"/>
              <a:gd name="connsiteY610" fmla="*/ 2194789 h 2757480"/>
              <a:gd name="connsiteX611" fmla="*/ 960013 w 2420292"/>
              <a:gd name="connsiteY611" fmla="*/ 2194660 h 2757480"/>
              <a:gd name="connsiteX612" fmla="*/ 945065 w 2420292"/>
              <a:gd name="connsiteY612" fmla="*/ 2185767 h 2757480"/>
              <a:gd name="connsiteX613" fmla="*/ 927240 w 2420292"/>
              <a:gd name="connsiteY613" fmla="*/ 2163266 h 2757480"/>
              <a:gd name="connsiteX614" fmla="*/ 923566 w 2420292"/>
              <a:gd name="connsiteY614" fmla="*/ 2154124 h 2757480"/>
              <a:gd name="connsiteX615" fmla="*/ 922661 w 2420292"/>
              <a:gd name="connsiteY615" fmla="*/ 2159554 h 2757480"/>
              <a:gd name="connsiteX616" fmla="*/ 919458 w 2420292"/>
              <a:gd name="connsiteY616" fmla="*/ 2173968 h 2757480"/>
              <a:gd name="connsiteX617" fmla="*/ 893833 w 2420292"/>
              <a:gd name="connsiteY617" fmla="*/ 2175569 h 2757480"/>
              <a:gd name="connsiteX618" fmla="*/ 884031 w 2420292"/>
              <a:gd name="connsiteY618" fmla="*/ 2178091 h 2757480"/>
              <a:gd name="connsiteX619" fmla="*/ 885525 w 2420292"/>
              <a:gd name="connsiteY619" fmla="*/ 2176771 h 2757480"/>
              <a:gd name="connsiteX620" fmla="*/ 900239 w 2420292"/>
              <a:gd name="connsiteY620" fmla="*/ 2161156 h 2757480"/>
              <a:gd name="connsiteX621" fmla="*/ 890630 w 2420292"/>
              <a:gd name="connsiteY621" fmla="*/ 2140335 h 2757480"/>
              <a:gd name="connsiteX622" fmla="*/ 879418 w 2420292"/>
              <a:gd name="connsiteY622" fmla="*/ 2121116 h 2757480"/>
              <a:gd name="connsiteX623" fmla="*/ 900239 w 2420292"/>
              <a:gd name="connsiteY623" fmla="*/ 2132327 h 2757480"/>
              <a:gd name="connsiteX624" fmla="*/ 916899 w 2420292"/>
              <a:gd name="connsiteY624" fmla="*/ 2137533 h 2757480"/>
              <a:gd name="connsiteX625" fmla="*/ 914674 w 2420292"/>
              <a:gd name="connsiteY625" fmla="*/ 2131998 h 2757480"/>
              <a:gd name="connsiteX626" fmla="*/ 907368 w 2420292"/>
              <a:gd name="connsiteY626" fmla="*/ 2091963 h 2757480"/>
              <a:gd name="connsiteX627" fmla="*/ 907274 w 2420292"/>
              <a:gd name="connsiteY627" fmla="*/ 2090146 h 2757480"/>
              <a:gd name="connsiteX628" fmla="*/ 854220 w 2420292"/>
              <a:gd name="connsiteY628" fmla="*/ 2073677 h 2757480"/>
              <a:gd name="connsiteX629" fmla="*/ 823482 w 2420292"/>
              <a:gd name="connsiteY629" fmla="*/ 2056992 h 2757480"/>
              <a:gd name="connsiteX630" fmla="*/ 813753 w 2420292"/>
              <a:gd name="connsiteY630" fmla="*/ 2061857 h 2757480"/>
              <a:gd name="connsiteX631" fmla="*/ 817743 w 2420292"/>
              <a:gd name="connsiteY631" fmla="*/ 2053878 h 2757480"/>
              <a:gd name="connsiteX632" fmla="*/ 776964 w 2420292"/>
              <a:gd name="connsiteY632" fmla="*/ 2031744 h 2757480"/>
              <a:gd name="connsiteX633" fmla="*/ 775315 w 2420292"/>
              <a:gd name="connsiteY633" fmla="*/ 2034630 h 2757480"/>
              <a:gd name="connsiteX634" fmla="*/ 756096 w 2420292"/>
              <a:gd name="connsiteY634" fmla="*/ 2042638 h 2757480"/>
              <a:gd name="connsiteX635" fmla="*/ 735276 w 2420292"/>
              <a:gd name="connsiteY635" fmla="*/ 2023419 h 2757480"/>
              <a:gd name="connsiteX636" fmla="*/ 750090 w 2420292"/>
              <a:gd name="connsiteY636" fmla="*/ 2024220 h 2757480"/>
              <a:gd name="connsiteX637" fmla="*/ 762522 w 2420292"/>
              <a:gd name="connsiteY637" fmla="*/ 2023905 h 2757480"/>
              <a:gd name="connsiteX638" fmla="*/ 702105 w 2420292"/>
              <a:gd name="connsiteY638" fmla="*/ 1991111 h 2757480"/>
              <a:gd name="connsiteX639" fmla="*/ 690431 w 2420292"/>
              <a:gd name="connsiteY639" fmla="*/ 2017012 h 2757480"/>
              <a:gd name="connsiteX640" fmla="*/ 679220 w 2420292"/>
              <a:gd name="connsiteY640" fmla="*/ 1997794 h 2757480"/>
              <a:gd name="connsiteX641" fmla="*/ 682023 w 2420292"/>
              <a:gd name="connsiteY641" fmla="*/ 1989385 h 2757480"/>
              <a:gd name="connsiteX642" fmla="*/ 686573 w 2420292"/>
              <a:gd name="connsiteY642" fmla="*/ 1979202 h 2757480"/>
              <a:gd name="connsiteX643" fmla="*/ 592589 w 2420292"/>
              <a:gd name="connsiteY643" fmla="*/ 1901658 h 2757480"/>
              <a:gd name="connsiteX644" fmla="*/ 591533 w 2420292"/>
              <a:gd name="connsiteY644" fmla="*/ 1903700 h 2757480"/>
              <a:gd name="connsiteX645" fmla="*/ 576718 w 2420292"/>
              <a:gd name="connsiteY645" fmla="*/ 1903300 h 2757480"/>
              <a:gd name="connsiteX646" fmla="*/ 559101 w 2420292"/>
              <a:gd name="connsiteY646" fmla="*/ 1879276 h 2757480"/>
              <a:gd name="connsiteX647" fmla="*/ 573265 w 2420292"/>
              <a:gd name="connsiteY647" fmla="*/ 1885714 h 2757480"/>
              <a:gd name="connsiteX648" fmla="*/ 563568 w 2420292"/>
              <a:gd name="connsiteY648" fmla="*/ 1877714 h 2757480"/>
              <a:gd name="connsiteX649" fmla="*/ 553909 w 2420292"/>
              <a:gd name="connsiteY649" fmla="*/ 1866007 h 2757480"/>
              <a:gd name="connsiteX650" fmla="*/ 502929 w 2420292"/>
              <a:gd name="connsiteY650" fmla="*/ 1879223 h 2757480"/>
              <a:gd name="connsiteX651" fmla="*/ 428119 w 2420292"/>
              <a:gd name="connsiteY651" fmla="*/ 1783373 h 2757480"/>
              <a:gd name="connsiteX652" fmla="*/ 454877 w 2420292"/>
              <a:gd name="connsiteY652" fmla="*/ 1762917 h 2757480"/>
              <a:gd name="connsiteX653" fmla="*/ 466778 w 2420292"/>
              <a:gd name="connsiteY653" fmla="*/ 1760404 h 2757480"/>
              <a:gd name="connsiteX654" fmla="*/ 451911 w 2420292"/>
              <a:gd name="connsiteY654" fmla="*/ 1742385 h 2757480"/>
              <a:gd name="connsiteX655" fmla="*/ 367604 w 2420292"/>
              <a:gd name="connsiteY655" fmla="*/ 1587061 h 2757480"/>
              <a:gd name="connsiteX656" fmla="*/ 354930 w 2420292"/>
              <a:gd name="connsiteY656" fmla="*/ 1552433 h 2757480"/>
              <a:gd name="connsiteX657" fmla="*/ 354097 w 2420292"/>
              <a:gd name="connsiteY657" fmla="*/ 1552552 h 2757480"/>
              <a:gd name="connsiteX658" fmla="*/ 342886 w 2420292"/>
              <a:gd name="connsiteY658" fmla="*/ 1531731 h 2757480"/>
              <a:gd name="connsiteX659" fmla="*/ 347567 w 2420292"/>
              <a:gd name="connsiteY659" fmla="*/ 1532316 h 2757480"/>
              <a:gd name="connsiteX660" fmla="*/ 336856 w 2420292"/>
              <a:gd name="connsiteY660" fmla="*/ 1503050 h 2757480"/>
              <a:gd name="connsiteX661" fmla="*/ 306282 w 2420292"/>
              <a:gd name="connsiteY661" fmla="*/ 1370389 h 2757480"/>
              <a:gd name="connsiteX662" fmla="*/ 296792 w 2420292"/>
              <a:gd name="connsiteY662" fmla="*/ 1244957 h 2757480"/>
              <a:gd name="connsiteX663" fmla="*/ 292465 w 2420292"/>
              <a:gd name="connsiteY663" fmla="*/ 1251929 h 2757480"/>
              <a:gd name="connsiteX664" fmla="*/ 231810 w 2420292"/>
              <a:gd name="connsiteY664" fmla="*/ 1433073 h 2757480"/>
              <a:gd name="connsiteX665" fmla="*/ 190314 w 2420292"/>
              <a:gd name="connsiteY665" fmla="*/ 1401513 h 2757480"/>
              <a:gd name="connsiteX666" fmla="*/ 183637 w 2420292"/>
              <a:gd name="connsiteY666" fmla="*/ 1378934 h 2757480"/>
              <a:gd name="connsiteX667" fmla="*/ 170961 w 2420292"/>
              <a:gd name="connsiteY667" fmla="*/ 1378934 h 2757480"/>
              <a:gd name="connsiteX668" fmla="*/ 161610 w 2420292"/>
              <a:gd name="connsiteY668" fmla="*/ 1327502 h 2757480"/>
              <a:gd name="connsiteX669" fmla="*/ 147584 w 2420292"/>
              <a:gd name="connsiteY669" fmla="*/ 1280746 h 2757480"/>
              <a:gd name="connsiteX670" fmla="*/ 181883 w 2420292"/>
              <a:gd name="connsiteY670" fmla="*/ 1281760 h 2757480"/>
              <a:gd name="connsiteX671" fmla="*/ 201548 w 2420292"/>
              <a:gd name="connsiteY671" fmla="*/ 1281404 h 2757480"/>
              <a:gd name="connsiteX672" fmla="*/ 202588 w 2420292"/>
              <a:gd name="connsiteY672" fmla="*/ 1278193 h 2757480"/>
              <a:gd name="connsiteX673" fmla="*/ 243499 w 2420292"/>
              <a:gd name="connsiteY673" fmla="*/ 1248386 h 2757480"/>
              <a:gd name="connsiteX674" fmla="*/ 206095 w 2420292"/>
              <a:gd name="connsiteY674" fmla="*/ 1089416 h 2757480"/>
              <a:gd name="connsiteX675" fmla="*/ 301944 w 2420292"/>
              <a:gd name="connsiteY675" fmla="*/ 1098767 h 2757480"/>
              <a:gd name="connsiteX676" fmla="*/ 306272 w 2420292"/>
              <a:gd name="connsiteY676" fmla="*/ 1099606 h 2757480"/>
              <a:gd name="connsiteX677" fmla="*/ 314323 w 2420292"/>
              <a:gd name="connsiteY677" fmla="*/ 1046852 h 2757480"/>
              <a:gd name="connsiteX678" fmla="*/ 319680 w 2420292"/>
              <a:gd name="connsiteY678" fmla="*/ 1026018 h 2757480"/>
              <a:gd name="connsiteX679" fmla="*/ 316510 w 2420292"/>
              <a:gd name="connsiteY679" fmla="*/ 1021951 h 2757480"/>
              <a:gd name="connsiteX680" fmla="*/ 314257 w 2420292"/>
              <a:gd name="connsiteY680" fmla="*/ 1003708 h 2757480"/>
              <a:gd name="connsiteX681" fmla="*/ 317003 w 2420292"/>
              <a:gd name="connsiteY681" fmla="*/ 990073 h 2757480"/>
              <a:gd name="connsiteX682" fmla="*/ 320864 w 2420292"/>
              <a:gd name="connsiteY682" fmla="*/ 996000 h 2757480"/>
              <a:gd name="connsiteX683" fmla="*/ 325741 w 2420292"/>
              <a:gd name="connsiteY683" fmla="*/ 1002447 h 2757480"/>
              <a:gd name="connsiteX684" fmla="*/ 336856 w 2420292"/>
              <a:gd name="connsiteY684" fmla="*/ 959221 h 2757480"/>
              <a:gd name="connsiteX685" fmla="*/ 357449 w 2420292"/>
              <a:gd name="connsiteY685" fmla="*/ 902954 h 2757480"/>
              <a:gd name="connsiteX686" fmla="*/ 346089 w 2420292"/>
              <a:gd name="connsiteY686" fmla="*/ 905510 h 2757480"/>
              <a:gd name="connsiteX687" fmla="*/ 330074 w 2420292"/>
              <a:gd name="connsiteY687" fmla="*/ 891096 h 2757480"/>
              <a:gd name="connsiteX688" fmla="*/ 361790 w 2420292"/>
              <a:gd name="connsiteY688" fmla="*/ 891096 h 2757480"/>
              <a:gd name="connsiteX689" fmla="*/ 367604 w 2420292"/>
              <a:gd name="connsiteY689" fmla="*/ 875209 h 2757480"/>
              <a:gd name="connsiteX690" fmla="*/ 406109 w 2420292"/>
              <a:gd name="connsiteY690" fmla="*/ 795278 h 2757480"/>
              <a:gd name="connsiteX691" fmla="*/ 433122 w 2420292"/>
              <a:gd name="connsiteY691" fmla="*/ 750813 h 2757480"/>
              <a:gd name="connsiteX692" fmla="*/ 427770 w 2420292"/>
              <a:gd name="connsiteY692" fmla="*/ 751758 h 2757480"/>
              <a:gd name="connsiteX693" fmla="*/ 402145 w 2420292"/>
              <a:gd name="connsiteY693" fmla="*/ 759766 h 2757480"/>
              <a:gd name="connsiteX694" fmla="*/ 418160 w 2420292"/>
              <a:gd name="connsiteY694" fmla="*/ 738945 h 2757480"/>
              <a:gd name="connsiteX695" fmla="*/ 442830 w 2420292"/>
              <a:gd name="connsiteY695" fmla="*/ 734833 h 2757480"/>
              <a:gd name="connsiteX696" fmla="*/ 451911 w 2420292"/>
              <a:gd name="connsiteY696" fmla="*/ 719885 h 2757480"/>
              <a:gd name="connsiteX697" fmla="*/ 774289 w 2420292"/>
              <a:gd name="connsiteY697" fmla="*/ 427098 h 2757480"/>
              <a:gd name="connsiteX698" fmla="*/ 839084 w 2420292"/>
              <a:gd name="connsiteY698" fmla="*/ 396857 h 2757480"/>
              <a:gd name="connsiteX699" fmla="*/ 853360 w 2420292"/>
              <a:gd name="connsiteY699" fmla="*/ 388512 h 2757480"/>
              <a:gd name="connsiteX700" fmla="*/ 1210146 w 2420292"/>
              <a:gd name="connsiteY700" fmla="*/ 305972 h 2757480"/>
              <a:gd name="connsiteX701" fmla="*/ 1376001 w 2420292"/>
              <a:gd name="connsiteY701" fmla="*/ 322978 h 2757480"/>
              <a:gd name="connsiteX702" fmla="*/ 1411192 w 2420292"/>
              <a:gd name="connsiteY702" fmla="*/ 332181 h 2757480"/>
              <a:gd name="connsiteX703" fmla="*/ 1410061 w 2420292"/>
              <a:gd name="connsiteY703" fmla="*/ 322617 h 2757480"/>
              <a:gd name="connsiteX704" fmla="*/ 1398373 w 2420292"/>
              <a:gd name="connsiteY704" fmla="*/ 224429 h 2757480"/>
              <a:gd name="connsiteX705" fmla="*/ 1452142 w 2420292"/>
              <a:gd name="connsiteY705" fmla="*/ 86499 h 2757480"/>
              <a:gd name="connsiteX706" fmla="*/ 781193 w 2420292"/>
              <a:gd name="connsiteY706" fmla="*/ 63121 h 2757480"/>
              <a:gd name="connsiteX707" fmla="*/ 713178 w 2420292"/>
              <a:gd name="connsiteY707" fmla="*/ 114004 h 2757480"/>
              <a:gd name="connsiteX708" fmla="*/ 697032 w 2420292"/>
              <a:gd name="connsiteY708" fmla="*/ 112215 h 2757480"/>
              <a:gd name="connsiteX709" fmla="*/ 781193 w 2420292"/>
              <a:gd name="connsiteY709" fmla="*/ 63121 h 2757480"/>
              <a:gd name="connsiteX710" fmla="*/ 379092 w 2420292"/>
              <a:gd name="connsiteY710" fmla="*/ 0 h 2757480"/>
              <a:gd name="connsiteX711" fmla="*/ 414159 w 2420292"/>
              <a:gd name="connsiteY711" fmla="*/ 49095 h 2757480"/>
              <a:gd name="connsiteX712" fmla="*/ 365065 w 2420292"/>
              <a:gd name="connsiteY712" fmla="*/ 63121 h 2757480"/>
              <a:gd name="connsiteX713" fmla="*/ 379092 w 2420292"/>
              <a:gd name="connsiteY713" fmla="*/ 0 h 27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</a:cxnLst>
            <a:rect l="l" t="t" r="r" b="b"/>
            <a:pathLst>
              <a:path w="2420292" h="2757480">
                <a:moveTo>
                  <a:pt x="591132" y="2704094"/>
                </a:moveTo>
                <a:lnTo>
                  <a:pt x="591132" y="2729719"/>
                </a:lnTo>
                <a:cubicBezTo>
                  <a:pt x="571914" y="2731855"/>
                  <a:pt x="563372" y="2725449"/>
                  <a:pt x="565507" y="2710500"/>
                </a:cubicBezTo>
                <a:cubicBezTo>
                  <a:pt x="570846" y="2706229"/>
                  <a:pt x="579387" y="2704094"/>
                  <a:pt x="591132" y="2704094"/>
                </a:cubicBezTo>
                <a:close/>
                <a:moveTo>
                  <a:pt x="813753" y="2691281"/>
                </a:moveTo>
                <a:lnTo>
                  <a:pt x="847387" y="2691281"/>
                </a:lnTo>
                <a:cubicBezTo>
                  <a:pt x="847387" y="2694485"/>
                  <a:pt x="848454" y="2698756"/>
                  <a:pt x="850590" y="2704094"/>
                </a:cubicBezTo>
                <a:cubicBezTo>
                  <a:pt x="852725" y="2708365"/>
                  <a:pt x="853793" y="2712636"/>
                  <a:pt x="853793" y="2716907"/>
                </a:cubicBezTo>
                <a:cubicBezTo>
                  <a:pt x="845251" y="2723313"/>
                  <a:pt x="834040" y="2725449"/>
                  <a:pt x="820159" y="2723313"/>
                </a:cubicBezTo>
                <a:cubicBezTo>
                  <a:pt x="827633" y="2730787"/>
                  <a:pt x="834574" y="2737728"/>
                  <a:pt x="840980" y="2744133"/>
                </a:cubicBezTo>
                <a:cubicBezTo>
                  <a:pt x="838845" y="2754811"/>
                  <a:pt x="829769" y="2759082"/>
                  <a:pt x="813753" y="2756946"/>
                </a:cubicBezTo>
                <a:cubicBezTo>
                  <a:pt x="809482" y="2752675"/>
                  <a:pt x="808415" y="2746269"/>
                  <a:pt x="810550" y="2737728"/>
                </a:cubicBezTo>
                <a:cubicBezTo>
                  <a:pt x="812686" y="2730253"/>
                  <a:pt x="809482" y="2725449"/>
                  <a:pt x="800940" y="2723313"/>
                </a:cubicBezTo>
                <a:cubicBezTo>
                  <a:pt x="812686" y="2711568"/>
                  <a:pt x="816957" y="2700891"/>
                  <a:pt x="813753" y="2691281"/>
                </a:cubicBezTo>
                <a:close/>
                <a:moveTo>
                  <a:pt x="1502436" y="2684875"/>
                </a:moveTo>
                <a:cubicBezTo>
                  <a:pt x="1505639" y="2685943"/>
                  <a:pt x="1508309" y="2691815"/>
                  <a:pt x="1510444" y="2702492"/>
                </a:cubicBezTo>
                <a:cubicBezTo>
                  <a:pt x="1512579" y="2711034"/>
                  <a:pt x="1518452" y="2713703"/>
                  <a:pt x="1528062" y="2710500"/>
                </a:cubicBezTo>
                <a:cubicBezTo>
                  <a:pt x="1521655" y="2721178"/>
                  <a:pt x="1513113" y="2721178"/>
                  <a:pt x="1502436" y="2710500"/>
                </a:cubicBezTo>
                <a:cubicBezTo>
                  <a:pt x="1491759" y="2699823"/>
                  <a:pt x="1491759" y="2691281"/>
                  <a:pt x="1502436" y="2684875"/>
                </a:cubicBezTo>
                <a:close/>
                <a:moveTo>
                  <a:pt x="1089227" y="2684875"/>
                </a:moveTo>
                <a:cubicBezTo>
                  <a:pt x="1094565" y="2683807"/>
                  <a:pt x="1099904" y="2684875"/>
                  <a:pt x="1105242" y="2688078"/>
                </a:cubicBezTo>
                <a:cubicBezTo>
                  <a:pt x="1109513" y="2692349"/>
                  <a:pt x="1115386" y="2693417"/>
                  <a:pt x="1122860" y="2691281"/>
                </a:cubicBezTo>
                <a:cubicBezTo>
                  <a:pt x="1122860" y="2699823"/>
                  <a:pt x="1118055" y="2705162"/>
                  <a:pt x="1108445" y="2707297"/>
                </a:cubicBezTo>
                <a:cubicBezTo>
                  <a:pt x="1106310" y="2708365"/>
                  <a:pt x="1102039" y="2708898"/>
                  <a:pt x="1095633" y="2708898"/>
                </a:cubicBezTo>
                <a:cubicBezTo>
                  <a:pt x="1089227" y="2709966"/>
                  <a:pt x="1084956" y="2710500"/>
                  <a:pt x="1082820" y="2710500"/>
                </a:cubicBezTo>
                <a:cubicBezTo>
                  <a:pt x="1082820" y="2711568"/>
                  <a:pt x="1084956" y="2703027"/>
                  <a:pt x="1089227" y="2684875"/>
                </a:cubicBezTo>
                <a:close/>
                <a:moveTo>
                  <a:pt x="972311" y="2672062"/>
                </a:moveTo>
                <a:cubicBezTo>
                  <a:pt x="980852" y="2670994"/>
                  <a:pt x="987258" y="2679536"/>
                  <a:pt x="991529" y="2697688"/>
                </a:cubicBezTo>
                <a:cubicBezTo>
                  <a:pt x="984055" y="2694485"/>
                  <a:pt x="979784" y="2696620"/>
                  <a:pt x="978717" y="2704094"/>
                </a:cubicBezTo>
                <a:cubicBezTo>
                  <a:pt x="976582" y="2711568"/>
                  <a:pt x="971777" y="2713703"/>
                  <a:pt x="964303" y="2710500"/>
                </a:cubicBezTo>
                <a:cubicBezTo>
                  <a:pt x="958964" y="2705162"/>
                  <a:pt x="958964" y="2699823"/>
                  <a:pt x="964303" y="2694485"/>
                </a:cubicBezTo>
                <a:cubicBezTo>
                  <a:pt x="971777" y="2687010"/>
                  <a:pt x="974446" y="2679536"/>
                  <a:pt x="972311" y="2672062"/>
                </a:cubicBezTo>
                <a:close/>
                <a:moveTo>
                  <a:pt x="1090027" y="2636827"/>
                </a:moveTo>
                <a:cubicBezTo>
                  <a:pt x="1094298" y="2636827"/>
                  <a:pt x="1096167" y="2639497"/>
                  <a:pt x="1095633" y="2644835"/>
                </a:cubicBezTo>
                <a:cubicBezTo>
                  <a:pt x="1097769" y="2645903"/>
                  <a:pt x="1102039" y="2657114"/>
                  <a:pt x="1108445" y="2678468"/>
                </a:cubicBezTo>
                <a:cubicBezTo>
                  <a:pt x="1088159" y="2679536"/>
                  <a:pt x="1075346" y="2677401"/>
                  <a:pt x="1070007" y="2672062"/>
                </a:cubicBezTo>
                <a:lnTo>
                  <a:pt x="1070007" y="2644835"/>
                </a:lnTo>
                <a:cubicBezTo>
                  <a:pt x="1079083" y="2639497"/>
                  <a:pt x="1085756" y="2636827"/>
                  <a:pt x="1090027" y="2636827"/>
                </a:cubicBezTo>
                <a:close/>
                <a:moveTo>
                  <a:pt x="1358293" y="2619209"/>
                </a:moveTo>
                <a:lnTo>
                  <a:pt x="1383918" y="2619209"/>
                </a:lnTo>
                <a:cubicBezTo>
                  <a:pt x="1383918" y="2618142"/>
                  <a:pt x="1381783" y="2626684"/>
                  <a:pt x="1377513" y="2644835"/>
                </a:cubicBezTo>
                <a:cubicBezTo>
                  <a:pt x="1376445" y="2643767"/>
                  <a:pt x="1373776" y="2642700"/>
                  <a:pt x="1369505" y="2641632"/>
                </a:cubicBezTo>
                <a:cubicBezTo>
                  <a:pt x="1366301" y="2640564"/>
                  <a:pt x="1363632" y="2639497"/>
                  <a:pt x="1361496" y="2638429"/>
                </a:cubicBezTo>
                <a:cubicBezTo>
                  <a:pt x="1356158" y="2634158"/>
                  <a:pt x="1355090" y="2627751"/>
                  <a:pt x="1358293" y="2619209"/>
                </a:cubicBezTo>
                <a:close/>
                <a:moveTo>
                  <a:pt x="1292628" y="2553545"/>
                </a:moveTo>
                <a:cubicBezTo>
                  <a:pt x="1311847" y="2552477"/>
                  <a:pt x="1322525" y="2558883"/>
                  <a:pt x="1324660" y="2572764"/>
                </a:cubicBezTo>
                <a:cubicBezTo>
                  <a:pt x="1315050" y="2581305"/>
                  <a:pt x="1297967" y="2585576"/>
                  <a:pt x="1273409" y="2585576"/>
                </a:cubicBezTo>
                <a:cubicBezTo>
                  <a:pt x="1267002" y="2565290"/>
                  <a:pt x="1273409" y="2554612"/>
                  <a:pt x="1292628" y="2553545"/>
                </a:cubicBezTo>
                <a:close/>
                <a:moveTo>
                  <a:pt x="1477412" y="2533926"/>
                </a:moveTo>
                <a:cubicBezTo>
                  <a:pt x="1480482" y="2533659"/>
                  <a:pt x="1484018" y="2533792"/>
                  <a:pt x="1488022" y="2534326"/>
                </a:cubicBezTo>
                <a:lnTo>
                  <a:pt x="1488022" y="2559951"/>
                </a:lnTo>
                <a:cubicBezTo>
                  <a:pt x="1484819" y="2558883"/>
                  <a:pt x="1480548" y="2556748"/>
                  <a:pt x="1475209" y="2553545"/>
                </a:cubicBezTo>
                <a:cubicBezTo>
                  <a:pt x="1469870" y="2550341"/>
                  <a:pt x="1465599" y="2548206"/>
                  <a:pt x="1462396" y="2547138"/>
                </a:cubicBezTo>
                <a:cubicBezTo>
                  <a:pt x="1463197" y="2539130"/>
                  <a:pt x="1468202" y="2534726"/>
                  <a:pt x="1477412" y="2533926"/>
                </a:cubicBezTo>
                <a:close/>
                <a:moveTo>
                  <a:pt x="807347" y="2527919"/>
                </a:moveTo>
                <a:cubicBezTo>
                  <a:pt x="807347" y="2527919"/>
                  <a:pt x="816423" y="2530055"/>
                  <a:pt x="834574" y="2534326"/>
                </a:cubicBezTo>
                <a:cubicBezTo>
                  <a:pt x="833506" y="2535394"/>
                  <a:pt x="831904" y="2538063"/>
                  <a:pt x="829769" y="2542333"/>
                </a:cubicBezTo>
                <a:cubicBezTo>
                  <a:pt x="828701" y="2545536"/>
                  <a:pt x="827633" y="2547672"/>
                  <a:pt x="826566" y="2548740"/>
                </a:cubicBezTo>
                <a:cubicBezTo>
                  <a:pt x="823362" y="2554078"/>
                  <a:pt x="816957" y="2555680"/>
                  <a:pt x="807347" y="2553545"/>
                </a:cubicBezTo>
                <a:close/>
                <a:moveTo>
                  <a:pt x="1311847" y="2513505"/>
                </a:moveTo>
                <a:cubicBezTo>
                  <a:pt x="1331066" y="2512437"/>
                  <a:pt x="1339608" y="2519377"/>
                  <a:pt x="1337473" y="2534326"/>
                </a:cubicBezTo>
                <a:cubicBezTo>
                  <a:pt x="1322525" y="2536461"/>
                  <a:pt x="1313983" y="2536995"/>
                  <a:pt x="1311847" y="2535927"/>
                </a:cubicBezTo>
                <a:cubicBezTo>
                  <a:pt x="1307576" y="2533792"/>
                  <a:pt x="1307576" y="2526318"/>
                  <a:pt x="1311847" y="2513505"/>
                </a:cubicBezTo>
                <a:close/>
                <a:moveTo>
                  <a:pt x="1226963" y="2494285"/>
                </a:moveTo>
                <a:cubicBezTo>
                  <a:pt x="1231234" y="2494285"/>
                  <a:pt x="1234971" y="2495354"/>
                  <a:pt x="1238174" y="2497489"/>
                </a:cubicBezTo>
                <a:cubicBezTo>
                  <a:pt x="1241377" y="2499624"/>
                  <a:pt x="1244047" y="2500693"/>
                  <a:pt x="1246182" y="2500693"/>
                </a:cubicBezTo>
                <a:cubicBezTo>
                  <a:pt x="1240843" y="2523115"/>
                  <a:pt x="1232302" y="2534326"/>
                  <a:pt x="1220557" y="2534326"/>
                </a:cubicBezTo>
                <a:cubicBezTo>
                  <a:pt x="1219489" y="2512971"/>
                  <a:pt x="1221625" y="2499624"/>
                  <a:pt x="1226963" y="2494285"/>
                </a:cubicBezTo>
                <a:close/>
                <a:moveTo>
                  <a:pt x="1537672" y="2483075"/>
                </a:moveTo>
                <a:cubicBezTo>
                  <a:pt x="1545145" y="2484143"/>
                  <a:pt x="1548348" y="2490015"/>
                  <a:pt x="1547280" y="2500693"/>
                </a:cubicBezTo>
                <a:cubicBezTo>
                  <a:pt x="1534468" y="2504963"/>
                  <a:pt x="1526994" y="2506565"/>
                  <a:pt x="1524859" y="2505497"/>
                </a:cubicBezTo>
                <a:cubicBezTo>
                  <a:pt x="1517384" y="2505497"/>
                  <a:pt x="1514181" y="2499624"/>
                  <a:pt x="1515249" y="2487880"/>
                </a:cubicBezTo>
                <a:cubicBezTo>
                  <a:pt x="1528062" y="2484677"/>
                  <a:pt x="1535536" y="2483075"/>
                  <a:pt x="1537672" y="2483075"/>
                </a:cubicBezTo>
                <a:close/>
                <a:moveTo>
                  <a:pt x="1108445" y="2468660"/>
                </a:moveTo>
                <a:cubicBezTo>
                  <a:pt x="1112716" y="2468660"/>
                  <a:pt x="1116987" y="2469728"/>
                  <a:pt x="1121258" y="2471864"/>
                </a:cubicBezTo>
                <a:cubicBezTo>
                  <a:pt x="1126597" y="2473999"/>
                  <a:pt x="1131402" y="2475067"/>
                  <a:pt x="1135673" y="2475067"/>
                </a:cubicBezTo>
                <a:cubicBezTo>
                  <a:pt x="1132470" y="2476135"/>
                  <a:pt x="1126597" y="2480406"/>
                  <a:pt x="1118055" y="2487880"/>
                </a:cubicBezTo>
                <a:cubicBezTo>
                  <a:pt x="1111649" y="2493218"/>
                  <a:pt x="1104174" y="2495354"/>
                  <a:pt x="1095633" y="2494285"/>
                </a:cubicBezTo>
                <a:cubicBezTo>
                  <a:pt x="1093498" y="2487880"/>
                  <a:pt x="1095633" y="2483609"/>
                  <a:pt x="1102039" y="2481473"/>
                </a:cubicBezTo>
                <a:cubicBezTo>
                  <a:pt x="1109513" y="2479338"/>
                  <a:pt x="1111649" y="2475067"/>
                  <a:pt x="1108445" y="2468660"/>
                </a:cubicBezTo>
                <a:close/>
                <a:moveTo>
                  <a:pt x="1036374" y="2462254"/>
                </a:moveTo>
                <a:cubicBezTo>
                  <a:pt x="1044916" y="2467593"/>
                  <a:pt x="1049721" y="2467593"/>
                  <a:pt x="1050789" y="2462254"/>
                </a:cubicBezTo>
                <a:cubicBezTo>
                  <a:pt x="1057195" y="2462254"/>
                  <a:pt x="1059330" y="2467059"/>
                  <a:pt x="1057195" y="2476668"/>
                </a:cubicBezTo>
                <a:cubicBezTo>
                  <a:pt x="1056127" y="2485210"/>
                  <a:pt x="1053992" y="2491083"/>
                  <a:pt x="1050789" y="2494285"/>
                </a:cubicBezTo>
                <a:cubicBezTo>
                  <a:pt x="1043314" y="2490015"/>
                  <a:pt x="1036374" y="2487880"/>
                  <a:pt x="1029967" y="2487880"/>
                </a:cubicBezTo>
                <a:cubicBezTo>
                  <a:pt x="1029967" y="2488947"/>
                  <a:pt x="1032103" y="2480406"/>
                  <a:pt x="1036374" y="2462254"/>
                </a:cubicBezTo>
                <a:close/>
                <a:moveTo>
                  <a:pt x="1258995" y="2449442"/>
                </a:moveTo>
                <a:cubicBezTo>
                  <a:pt x="1282485" y="2451577"/>
                  <a:pt x="1300103" y="2462254"/>
                  <a:pt x="1311847" y="2481473"/>
                </a:cubicBezTo>
                <a:cubicBezTo>
                  <a:pt x="1297967" y="2488947"/>
                  <a:pt x="1285688" y="2489481"/>
                  <a:pt x="1275011" y="2483075"/>
                </a:cubicBezTo>
                <a:cubicBezTo>
                  <a:pt x="1263265" y="2476668"/>
                  <a:pt x="1257927" y="2465457"/>
                  <a:pt x="1258995" y="2449442"/>
                </a:cubicBezTo>
                <a:close/>
                <a:moveTo>
                  <a:pt x="1358293" y="2435027"/>
                </a:moveTo>
                <a:lnTo>
                  <a:pt x="1358293" y="2462254"/>
                </a:lnTo>
                <a:lnTo>
                  <a:pt x="1331066" y="2462254"/>
                </a:lnTo>
                <a:cubicBezTo>
                  <a:pt x="1328931" y="2459584"/>
                  <a:pt x="1327329" y="2455982"/>
                  <a:pt x="1326262" y="2451444"/>
                </a:cubicBezTo>
                <a:lnTo>
                  <a:pt x="1325001" y="2438527"/>
                </a:lnTo>
                <a:lnTo>
                  <a:pt x="1325636" y="2438781"/>
                </a:lnTo>
                <a:cubicBezTo>
                  <a:pt x="1330057" y="2439615"/>
                  <a:pt x="1340943" y="2438364"/>
                  <a:pt x="1358293" y="2435027"/>
                </a:cubicBezTo>
                <a:close/>
                <a:moveTo>
                  <a:pt x="1324660" y="2435027"/>
                </a:moveTo>
                <a:lnTo>
                  <a:pt x="1325001" y="2438527"/>
                </a:lnTo>
                <a:lnTo>
                  <a:pt x="1323759" y="2438030"/>
                </a:lnTo>
                <a:cubicBezTo>
                  <a:pt x="1323025" y="2437362"/>
                  <a:pt x="1323325" y="2436362"/>
                  <a:pt x="1324660" y="2435027"/>
                </a:cubicBezTo>
                <a:close/>
                <a:moveTo>
                  <a:pt x="1044382" y="2430222"/>
                </a:moveTo>
                <a:cubicBezTo>
                  <a:pt x="1053992" y="2430222"/>
                  <a:pt x="1058263" y="2436629"/>
                  <a:pt x="1057195" y="2449442"/>
                </a:cubicBezTo>
                <a:cubicBezTo>
                  <a:pt x="1043314" y="2450509"/>
                  <a:pt x="1032103" y="2447840"/>
                  <a:pt x="1023561" y="2441434"/>
                </a:cubicBezTo>
                <a:cubicBezTo>
                  <a:pt x="1026764" y="2433959"/>
                  <a:pt x="1033705" y="2430222"/>
                  <a:pt x="1044382" y="2430222"/>
                </a:cubicBezTo>
                <a:close/>
                <a:moveTo>
                  <a:pt x="1265401" y="2422214"/>
                </a:moveTo>
                <a:lnTo>
                  <a:pt x="1292628" y="2422214"/>
                </a:lnTo>
                <a:cubicBezTo>
                  <a:pt x="1294764" y="2435027"/>
                  <a:pt x="1290493" y="2441434"/>
                  <a:pt x="1279815" y="2441434"/>
                </a:cubicBezTo>
                <a:cubicBezTo>
                  <a:pt x="1268070" y="2441434"/>
                  <a:pt x="1263265" y="2435027"/>
                  <a:pt x="1265401" y="2422214"/>
                </a:cubicBezTo>
                <a:close/>
                <a:moveTo>
                  <a:pt x="1129266" y="2402995"/>
                </a:moveTo>
                <a:cubicBezTo>
                  <a:pt x="1162366" y="2429688"/>
                  <a:pt x="1181585" y="2453713"/>
                  <a:pt x="1186923" y="2475067"/>
                </a:cubicBezTo>
                <a:cubicBezTo>
                  <a:pt x="1146349" y="2452645"/>
                  <a:pt x="1127131" y="2428621"/>
                  <a:pt x="1129266" y="2402995"/>
                </a:cubicBezTo>
                <a:close/>
                <a:moveTo>
                  <a:pt x="768909" y="2402995"/>
                </a:moveTo>
                <a:cubicBezTo>
                  <a:pt x="777450" y="2401928"/>
                  <a:pt x="783857" y="2404063"/>
                  <a:pt x="788128" y="2409402"/>
                </a:cubicBezTo>
                <a:cubicBezTo>
                  <a:pt x="788128" y="2416876"/>
                  <a:pt x="783857" y="2421146"/>
                  <a:pt x="775315" y="2422214"/>
                </a:cubicBezTo>
                <a:cubicBezTo>
                  <a:pt x="766773" y="2423282"/>
                  <a:pt x="760367" y="2421146"/>
                  <a:pt x="756096" y="2415808"/>
                </a:cubicBezTo>
                <a:cubicBezTo>
                  <a:pt x="756096" y="2408334"/>
                  <a:pt x="760367" y="2404063"/>
                  <a:pt x="768909" y="2402995"/>
                </a:cubicBezTo>
                <a:close/>
                <a:moveTo>
                  <a:pt x="1042780" y="2396589"/>
                </a:moveTo>
                <a:lnTo>
                  <a:pt x="1063601" y="2396589"/>
                </a:lnTo>
                <a:cubicBezTo>
                  <a:pt x="1064669" y="2404063"/>
                  <a:pt x="1060398" y="2408334"/>
                  <a:pt x="1050789" y="2409402"/>
                </a:cubicBezTo>
                <a:cubicBezTo>
                  <a:pt x="1049721" y="2413673"/>
                  <a:pt x="1051856" y="2415808"/>
                  <a:pt x="1057195" y="2415808"/>
                </a:cubicBezTo>
                <a:cubicBezTo>
                  <a:pt x="1056127" y="2417943"/>
                  <a:pt x="1047051" y="2420079"/>
                  <a:pt x="1029967" y="2422214"/>
                </a:cubicBezTo>
                <a:cubicBezTo>
                  <a:pt x="1031035" y="2419011"/>
                  <a:pt x="1033171" y="2414741"/>
                  <a:pt x="1036374" y="2409402"/>
                </a:cubicBezTo>
                <a:cubicBezTo>
                  <a:pt x="1039577" y="2404063"/>
                  <a:pt x="1041713" y="2399792"/>
                  <a:pt x="1042780" y="2396589"/>
                </a:cubicBezTo>
                <a:close/>
                <a:moveTo>
                  <a:pt x="1245982" y="2382975"/>
                </a:moveTo>
                <a:cubicBezTo>
                  <a:pt x="1246115" y="2382975"/>
                  <a:pt x="1246182" y="2383242"/>
                  <a:pt x="1246182" y="2383776"/>
                </a:cubicBezTo>
                <a:lnTo>
                  <a:pt x="1245460" y="2383672"/>
                </a:lnTo>
                <a:close/>
                <a:moveTo>
                  <a:pt x="1216553" y="2380573"/>
                </a:moveTo>
                <a:cubicBezTo>
                  <a:pt x="1220290" y="2380573"/>
                  <a:pt x="1224627" y="2380840"/>
                  <a:pt x="1229566" y="2381374"/>
                </a:cubicBezTo>
                <a:lnTo>
                  <a:pt x="1245460" y="2383672"/>
                </a:lnTo>
                <a:lnTo>
                  <a:pt x="1245381" y="2383776"/>
                </a:lnTo>
                <a:cubicBezTo>
                  <a:pt x="1243780" y="2386979"/>
                  <a:pt x="1239776" y="2399792"/>
                  <a:pt x="1233369" y="2422214"/>
                </a:cubicBezTo>
                <a:cubicBezTo>
                  <a:pt x="1226963" y="2421146"/>
                  <a:pt x="1221625" y="2414741"/>
                  <a:pt x="1217354" y="2402995"/>
                </a:cubicBezTo>
                <a:cubicBezTo>
                  <a:pt x="1213083" y="2391250"/>
                  <a:pt x="1207744" y="2384844"/>
                  <a:pt x="1201338" y="2383776"/>
                </a:cubicBezTo>
                <a:cubicBezTo>
                  <a:pt x="1204007" y="2381641"/>
                  <a:pt x="1209079" y="2380573"/>
                  <a:pt x="1216553" y="2380573"/>
                </a:cubicBezTo>
                <a:close/>
                <a:moveTo>
                  <a:pt x="1292628" y="2377370"/>
                </a:moveTo>
                <a:cubicBezTo>
                  <a:pt x="1293696" y="2385912"/>
                  <a:pt x="1291027" y="2392852"/>
                  <a:pt x="1284620" y="2398191"/>
                </a:cubicBezTo>
                <a:cubicBezTo>
                  <a:pt x="1280349" y="2401394"/>
                  <a:pt x="1280883" y="2407266"/>
                  <a:pt x="1286222" y="2415808"/>
                </a:cubicBezTo>
                <a:cubicBezTo>
                  <a:pt x="1281951" y="2415808"/>
                  <a:pt x="1277680" y="2414741"/>
                  <a:pt x="1273409" y="2412605"/>
                </a:cubicBezTo>
                <a:cubicBezTo>
                  <a:pt x="1268070" y="2410470"/>
                  <a:pt x="1263265" y="2409402"/>
                  <a:pt x="1258995" y="2409402"/>
                </a:cubicBezTo>
                <a:cubicBezTo>
                  <a:pt x="1266469" y="2385912"/>
                  <a:pt x="1277680" y="2375235"/>
                  <a:pt x="1292628" y="2377370"/>
                </a:cubicBezTo>
                <a:close/>
                <a:moveTo>
                  <a:pt x="997936" y="2370964"/>
                </a:moveTo>
                <a:cubicBezTo>
                  <a:pt x="1020358" y="2370964"/>
                  <a:pt x="1031035" y="2377370"/>
                  <a:pt x="1029967" y="2390183"/>
                </a:cubicBezTo>
                <a:cubicBezTo>
                  <a:pt x="1026764" y="2390183"/>
                  <a:pt x="1023561" y="2389115"/>
                  <a:pt x="1020358" y="2386979"/>
                </a:cubicBezTo>
                <a:cubicBezTo>
                  <a:pt x="1016088" y="2384844"/>
                  <a:pt x="1012884" y="2383776"/>
                  <a:pt x="1010749" y="2383776"/>
                </a:cubicBezTo>
                <a:cubicBezTo>
                  <a:pt x="1009681" y="2383776"/>
                  <a:pt x="1005944" y="2388581"/>
                  <a:pt x="999537" y="2398191"/>
                </a:cubicBezTo>
                <a:cubicBezTo>
                  <a:pt x="995266" y="2403529"/>
                  <a:pt x="990462" y="2402995"/>
                  <a:pt x="985123" y="2396589"/>
                </a:cubicBezTo>
                <a:cubicBezTo>
                  <a:pt x="981920" y="2389115"/>
                  <a:pt x="984055" y="2384844"/>
                  <a:pt x="991529" y="2383776"/>
                </a:cubicBezTo>
                <a:cubicBezTo>
                  <a:pt x="997936" y="2381641"/>
                  <a:pt x="1000071" y="2377370"/>
                  <a:pt x="997936" y="2370964"/>
                </a:cubicBezTo>
                <a:close/>
                <a:moveTo>
                  <a:pt x="1560093" y="2351744"/>
                </a:moveTo>
                <a:cubicBezTo>
                  <a:pt x="1571839" y="2351744"/>
                  <a:pt x="1576643" y="2358151"/>
                  <a:pt x="1574508" y="2370964"/>
                </a:cubicBezTo>
                <a:lnTo>
                  <a:pt x="1547280" y="2370964"/>
                </a:lnTo>
                <a:cubicBezTo>
                  <a:pt x="1545145" y="2358151"/>
                  <a:pt x="1549416" y="2351744"/>
                  <a:pt x="1560093" y="2351744"/>
                </a:cubicBezTo>
                <a:close/>
                <a:moveTo>
                  <a:pt x="1324660" y="2337330"/>
                </a:moveTo>
                <a:cubicBezTo>
                  <a:pt x="1341743" y="2338398"/>
                  <a:pt x="1346014" y="2351744"/>
                  <a:pt x="1337473" y="2377370"/>
                </a:cubicBezTo>
                <a:cubicBezTo>
                  <a:pt x="1320389" y="2375235"/>
                  <a:pt x="1305441" y="2368295"/>
                  <a:pt x="1292628" y="2356549"/>
                </a:cubicBezTo>
                <a:lnTo>
                  <a:pt x="1318254" y="2356549"/>
                </a:lnTo>
                <a:cubicBezTo>
                  <a:pt x="1326796" y="2354414"/>
                  <a:pt x="1328931" y="2348007"/>
                  <a:pt x="1324660" y="2337330"/>
                </a:cubicBezTo>
                <a:close/>
                <a:moveTo>
                  <a:pt x="802943" y="2330524"/>
                </a:moveTo>
                <a:cubicBezTo>
                  <a:pt x="810150" y="2331325"/>
                  <a:pt x="813753" y="2335728"/>
                  <a:pt x="813753" y="2343736"/>
                </a:cubicBezTo>
                <a:cubicBezTo>
                  <a:pt x="813753" y="2355482"/>
                  <a:pt x="807347" y="2359753"/>
                  <a:pt x="794534" y="2356549"/>
                </a:cubicBezTo>
                <a:lnTo>
                  <a:pt x="794534" y="2330924"/>
                </a:lnTo>
                <a:cubicBezTo>
                  <a:pt x="797737" y="2330390"/>
                  <a:pt x="800540" y="2330257"/>
                  <a:pt x="802943" y="2330524"/>
                </a:cubicBezTo>
                <a:close/>
                <a:moveTo>
                  <a:pt x="1135673" y="2311705"/>
                </a:moveTo>
                <a:cubicBezTo>
                  <a:pt x="1147417" y="2312773"/>
                  <a:pt x="1151688" y="2320781"/>
                  <a:pt x="1148485" y="2335728"/>
                </a:cubicBezTo>
                <a:cubicBezTo>
                  <a:pt x="1145282" y="2350677"/>
                  <a:pt x="1136741" y="2355482"/>
                  <a:pt x="1122860" y="2350143"/>
                </a:cubicBezTo>
                <a:cubicBezTo>
                  <a:pt x="1122860" y="2346940"/>
                  <a:pt x="1121258" y="2342669"/>
                  <a:pt x="1118055" y="2337330"/>
                </a:cubicBezTo>
                <a:cubicBezTo>
                  <a:pt x="1115919" y="2333060"/>
                  <a:pt x="1114852" y="2328789"/>
                  <a:pt x="1114852" y="2324518"/>
                </a:cubicBezTo>
                <a:cubicBezTo>
                  <a:pt x="1116987" y="2323450"/>
                  <a:pt x="1120724" y="2321848"/>
                  <a:pt x="1126063" y="2319713"/>
                </a:cubicBezTo>
                <a:cubicBezTo>
                  <a:pt x="1131402" y="2317577"/>
                  <a:pt x="1134605" y="2314908"/>
                  <a:pt x="1135673" y="2311705"/>
                </a:cubicBezTo>
                <a:close/>
                <a:moveTo>
                  <a:pt x="1737870" y="2290884"/>
                </a:moveTo>
                <a:cubicBezTo>
                  <a:pt x="1760292" y="2291952"/>
                  <a:pt x="1770969" y="2298892"/>
                  <a:pt x="1769902" y="2311705"/>
                </a:cubicBezTo>
                <a:cubicBezTo>
                  <a:pt x="1759224" y="2308502"/>
                  <a:pt x="1748547" y="2308502"/>
                  <a:pt x="1737870" y="2311705"/>
                </a:cubicBezTo>
                <a:close/>
                <a:moveTo>
                  <a:pt x="1017155" y="2284478"/>
                </a:moveTo>
                <a:cubicBezTo>
                  <a:pt x="1021426" y="2284478"/>
                  <a:pt x="1025163" y="2287681"/>
                  <a:pt x="1028366" y="2294087"/>
                </a:cubicBezTo>
                <a:cubicBezTo>
                  <a:pt x="1031569" y="2298359"/>
                  <a:pt x="1036374" y="2299960"/>
                  <a:pt x="1042780" y="2298892"/>
                </a:cubicBezTo>
                <a:cubicBezTo>
                  <a:pt x="1042780" y="2299960"/>
                  <a:pt x="1041713" y="2301561"/>
                  <a:pt x="1039577" y="2303697"/>
                </a:cubicBezTo>
                <a:cubicBezTo>
                  <a:pt x="1037442" y="2305832"/>
                  <a:pt x="1036374" y="2308502"/>
                  <a:pt x="1036374" y="2311705"/>
                </a:cubicBezTo>
                <a:cubicBezTo>
                  <a:pt x="1050255" y="2315976"/>
                  <a:pt x="1070007" y="2315976"/>
                  <a:pt x="1095633" y="2311705"/>
                </a:cubicBezTo>
                <a:cubicBezTo>
                  <a:pt x="1095633" y="2310637"/>
                  <a:pt x="1093498" y="2319179"/>
                  <a:pt x="1089227" y="2337330"/>
                </a:cubicBezTo>
                <a:cubicBezTo>
                  <a:pt x="1084956" y="2337330"/>
                  <a:pt x="1074278" y="2334661"/>
                  <a:pt x="1057195" y="2329323"/>
                </a:cubicBezTo>
                <a:cubicBezTo>
                  <a:pt x="1047585" y="2326119"/>
                  <a:pt x="1045450" y="2328789"/>
                  <a:pt x="1050789" y="2337330"/>
                </a:cubicBezTo>
                <a:cubicBezTo>
                  <a:pt x="1045450" y="2345872"/>
                  <a:pt x="1039043" y="2346940"/>
                  <a:pt x="1031569" y="2340533"/>
                </a:cubicBezTo>
                <a:cubicBezTo>
                  <a:pt x="1021959" y="2333060"/>
                  <a:pt x="1015020" y="2329856"/>
                  <a:pt x="1010749" y="2330924"/>
                </a:cubicBezTo>
                <a:cubicBezTo>
                  <a:pt x="1017155" y="2325585"/>
                  <a:pt x="1018223" y="2317577"/>
                  <a:pt x="1013952" y="2306900"/>
                </a:cubicBezTo>
                <a:cubicBezTo>
                  <a:pt x="1010749" y="2296222"/>
                  <a:pt x="1011817" y="2288749"/>
                  <a:pt x="1017155" y="2284478"/>
                </a:cubicBezTo>
                <a:close/>
                <a:moveTo>
                  <a:pt x="1377513" y="2279673"/>
                </a:moveTo>
                <a:cubicBezTo>
                  <a:pt x="1389257" y="2279673"/>
                  <a:pt x="1393528" y="2286080"/>
                  <a:pt x="1390325" y="2298892"/>
                </a:cubicBezTo>
                <a:lnTo>
                  <a:pt x="1364700" y="2298892"/>
                </a:lnTo>
                <a:cubicBezTo>
                  <a:pt x="1361496" y="2286080"/>
                  <a:pt x="1365767" y="2279673"/>
                  <a:pt x="1377513" y="2279673"/>
                </a:cubicBezTo>
                <a:close/>
                <a:moveTo>
                  <a:pt x="1129266" y="2278072"/>
                </a:moveTo>
                <a:cubicBezTo>
                  <a:pt x="1143146" y="2277004"/>
                  <a:pt x="1149553" y="2283944"/>
                  <a:pt x="1148485" y="2298892"/>
                </a:cubicBezTo>
                <a:cubicBezTo>
                  <a:pt x="1142079" y="2291418"/>
                  <a:pt x="1136207" y="2291952"/>
                  <a:pt x="1130868" y="2300493"/>
                </a:cubicBezTo>
                <a:cubicBezTo>
                  <a:pt x="1125529" y="2311171"/>
                  <a:pt x="1118055" y="2314908"/>
                  <a:pt x="1108445" y="2311705"/>
                </a:cubicBezTo>
                <a:cubicBezTo>
                  <a:pt x="1107378" y="2304231"/>
                  <a:pt x="1111115" y="2298892"/>
                  <a:pt x="1119657" y="2295689"/>
                </a:cubicBezTo>
                <a:cubicBezTo>
                  <a:pt x="1128199" y="2292485"/>
                  <a:pt x="1131402" y="2286613"/>
                  <a:pt x="1129266" y="2278072"/>
                </a:cubicBezTo>
                <a:close/>
                <a:moveTo>
                  <a:pt x="1089227" y="2258852"/>
                </a:moveTo>
                <a:lnTo>
                  <a:pt x="1114852" y="2258852"/>
                </a:lnTo>
                <a:cubicBezTo>
                  <a:pt x="1112716" y="2279139"/>
                  <a:pt x="1104174" y="2287681"/>
                  <a:pt x="1089227" y="2284478"/>
                </a:cubicBezTo>
                <a:close/>
                <a:moveTo>
                  <a:pt x="1292628" y="2252446"/>
                </a:moveTo>
                <a:cubicBezTo>
                  <a:pt x="1293162" y="2252713"/>
                  <a:pt x="1294097" y="2252980"/>
                  <a:pt x="1295431" y="2253246"/>
                </a:cubicBezTo>
                <a:lnTo>
                  <a:pt x="1298807" y="2253766"/>
                </a:lnTo>
                <a:lnTo>
                  <a:pt x="1297958" y="2254097"/>
                </a:lnTo>
                <a:cubicBezTo>
                  <a:pt x="1292803" y="2255799"/>
                  <a:pt x="1291027" y="2255248"/>
                  <a:pt x="1292628" y="2252446"/>
                </a:cubicBezTo>
                <a:close/>
                <a:moveTo>
                  <a:pt x="1574508" y="2246040"/>
                </a:moveTo>
                <a:cubicBezTo>
                  <a:pt x="1576643" y="2247108"/>
                  <a:pt x="1585719" y="2247642"/>
                  <a:pt x="1601735" y="2247642"/>
                </a:cubicBezTo>
                <a:cubicBezTo>
                  <a:pt x="1611344" y="2247642"/>
                  <a:pt x="1617217" y="2253514"/>
                  <a:pt x="1619353" y="2265259"/>
                </a:cubicBezTo>
                <a:cubicBezTo>
                  <a:pt x="1599065" y="2263123"/>
                  <a:pt x="1589456" y="2262055"/>
                  <a:pt x="1590523" y="2262055"/>
                </a:cubicBezTo>
                <a:cubicBezTo>
                  <a:pt x="1579847" y="2259920"/>
                  <a:pt x="1574508" y="2254582"/>
                  <a:pt x="1574508" y="2246040"/>
                </a:cubicBezTo>
                <a:close/>
                <a:moveTo>
                  <a:pt x="1135643" y="2240412"/>
                </a:moveTo>
                <a:lnTo>
                  <a:pt x="1135673" y="2240434"/>
                </a:lnTo>
                <a:cubicBezTo>
                  <a:pt x="1138876" y="2242036"/>
                  <a:pt x="1151688" y="2246040"/>
                  <a:pt x="1174111" y="2252446"/>
                </a:cubicBezTo>
                <a:cubicBezTo>
                  <a:pt x="1176246" y="2257784"/>
                  <a:pt x="1171975" y="2259920"/>
                  <a:pt x="1161298" y="2258852"/>
                </a:cubicBezTo>
                <a:cubicBezTo>
                  <a:pt x="1150620" y="2257784"/>
                  <a:pt x="1146349" y="2259920"/>
                  <a:pt x="1148485" y="2265259"/>
                </a:cubicBezTo>
                <a:cubicBezTo>
                  <a:pt x="1140478" y="2264458"/>
                  <a:pt x="1136073" y="2259453"/>
                  <a:pt x="1135272" y="2250244"/>
                </a:cubicBezTo>
                <a:close/>
                <a:moveTo>
                  <a:pt x="1502436" y="2239633"/>
                </a:moveTo>
                <a:cubicBezTo>
                  <a:pt x="1497098" y="2249243"/>
                  <a:pt x="1496030" y="2256183"/>
                  <a:pt x="1499233" y="2260454"/>
                </a:cubicBezTo>
                <a:cubicBezTo>
                  <a:pt x="1504571" y="2271131"/>
                  <a:pt x="1507775" y="2277004"/>
                  <a:pt x="1508842" y="2278072"/>
                </a:cubicBezTo>
                <a:cubicBezTo>
                  <a:pt x="1493895" y="2273801"/>
                  <a:pt x="1486420" y="2273267"/>
                  <a:pt x="1486420" y="2276470"/>
                </a:cubicBezTo>
                <a:cubicBezTo>
                  <a:pt x="1491759" y="2293554"/>
                  <a:pt x="1494962" y="2303163"/>
                  <a:pt x="1496030" y="2305298"/>
                </a:cubicBezTo>
                <a:cubicBezTo>
                  <a:pt x="1493895" y="2303163"/>
                  <a:pt x="1474141" y="2296222"/>
                  <a:pt x="1436771" y="2284478"/>
                </a:cubicBezTo>
                <a:cubicBezTo>
                  <a:pt x="1435703" y="2279139"/>
                  <a:pt x="1438373" y="2270597"/>
                  <a:pt x="1444779" y="2258852"/>
                </a:cubicBezTo>
                <a:cubicBezTo>
                  <a:pt x="1446915" y="2253514"/>
                  <a:pt x="1442110" y="2249243"/>
                  <a:pt x="1430365" y="2246040"/>
                </a:cubicBezTo>
                <a:cubicBezTo>
                  <a:pt x="1435703" y="2244972"/>
                  <a:pt x="1446381" y="2244972"/>
                  <a:pt x="1462396" y="2246040"/>
                </a:cubicBezTo>
                <a:cubicBezTo>
                  <a:pt x="1475209" y="2247108"/>
                  <a:pt x="1488556" y="2244972"/>
                  <a:pt x="1502436" y="2239633"/>
                </a:cubicBezTo>
                <a:close/>
                <a:moveTo>
                  <a:pt x="1135673" y="2239633"/>
                </a:moveTo>
                <a:lnTo>
                  <a:pt x="1135643" y="2240412"/>
                </a:lnTo>
                <a:lnTo>
                  <a:pt x="1134872" y="2239833"/>
                </a:lnTo>
                <a:cubicBezTo>
                  <a:pt x="1134872" y="2239700"/>
                  <a:pt x="1135139" y="2239633"/>
                  <a:pt x="1135673" y="2239633"/>
                </a:cubicBezTo>
                <a:close/>
                <a:moveTo>
                  <a:pt x="1351887" y="2226821"/>
                </a:moveTo>
                <a:cubicBezTo>
                  <a:pt x="1356158" y="2248175"/>
                  <a:pt x="1358293" y="2258852"/>
                  <a:pt x="1358293" y="2258852"/>
                </a:cubicBezTo>
                <a:cubicBezTo>
                  <a:pt x="1357226" y="2272733"/>
                  <a:pt x="1348150" y="2279139"/>
                  <a:pt x="1331066" y="2278072"/>
                </a:cubicBezTo>
                <a:cubicBezTo>
                  <a:pt x="1332134" y="2264191"/>
                  <a:pt x="1327863" y="2256717"/>
                  <a:pt x="1318254" y="2255649"/>
                </a:cubicBezTo>
                <a:cubicBezTo>
                  <a:pt x="1310779" y="2255116"/>
                  <a:pt x="1304907" y="2254582"/>
                  <a:pt x="1300636" y="2254047"/>
                </a:cubicBezTo>
                <a:lnTo>
                  <a:pt x="1298807" y="2253766"/>
                </a:lnTo>
                <a:lnTo>
                  <a:pt x="1304239" y="2251645"/>
                </a:lnTo>
                <a:cubicBezTo>
                  <a:pt x="1314116" y="2247375"/>
                  <a:pt x="1329999" y="2239100"/>
                  <a:pt x="1351887" y="2226821"/>
                </a:cubicBezTo>
                <a:close/>
                <a:moveTo>
                  <a:pt x="989928" y="2226420"/>
                </a:moveTo>
                <a:cubicBezTo>
                  <a:pt x="991529" y="2226687"/>
                  <a:pt x="993131" y="2227354"/>
                  <a:pt x="994733" y="2228422"/>
                </a:cubicBezTo>
                <a:cubicBezTo>
                  <a:pt x="999004" y="2231625"/>
                  <a:pt x="1002207" y="2233227"/>
                  <a:pt x="1004342" y="2233227"/>
                </a:cubicBezTo>
                <a:cubicBezTo>
                  <a:pt x="1006478" y="2248175"/>
                  <a:pt x="997936" y="2254582"/>
                  <a:pt x="978717" y="2252446"/>
                </a:cubicBezTo>
                <a:cubicBezTo>
                  <a:pt x="978717" y="2253514"/>
                  <a:pt x="980852" y="2244972"/>
                  <a:pt x="985123" y="2226821"/>
                </a:cubicBezTo>
                <a:cubicBezTo>
                  <a:pt x="986724" y="2226287"/>
                  <a:pt x="988326" y="2226153"/>
                  <a:pt x="989928" y="2226420"/>
                </a:cubicBezTo>
                <a:close/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259796" y="2219613"/>
                </a:moveTo>
                <a:cubicBezTo>
                  <a:pt x="1272074" y="2218545"/>
                  <a:pt x="1285154" y="2223083"/>
                  <a:pt x="1299035" y="2233227"/>
                </a:cubicBezTo>
                <a:cubicBezTo>
                  <a:pt x="1293696" y="2235362"/>
                  <a:pt x="1281951" y="2243371"/>
                  <a:pt x="1263799" y="2257251"/>
                </a:cubicBezTo>
                <a:cubicBezTo>
                  <a:pt x="1253123" y="2265792"/>
                  <a:pt x="1240843" y="2268462"/>
                  <a:pt x="1226963" y="2265259"/>
                </a:cubicBezTo>
                <a:cubicBezTo>
                  <a:pt x="1229098" y="2266326"/>
                  <a:pt x="1230700" y="2271131"/>
                  <a:pt x="1231768" y="2279673"/>
                </a:cubicBezTo>
                <a:cubicBezTo>
                  <a:pt x="1232835" y="2287147"/>
                  <a:pt x="1235505" y="2290884"/>
                  <a:pt x="1239776" y="2290884"/>
                </a:cubicBezTo>
                <a:cubicBezTo>
                  <a:pt x="1231234" y="2303697"/>
                  <a:pt x="1221625" y="2309035"/>
                  <a:pt x="1210947" y="2306900"/>
                </a:cubicBezTo>
                <a:cubicBezTo>
                  <a:pt x="1195999" y="2304764"/>
                  <a:pt x="1183720" y="2306366"/>
                  <a:pt x="1174111" y="2311705"/>
                </a:cubicBezTo>
                <a:cubicBezTo>
                  <a:pt x="1181585" y="2304231"/>
                  <a:pt x="1190126" y="2292485"/>
                  <a:pt x="1199736" y="2276470"/>
                </a:cubicBezTo>
                <a:cubicBezTo>
                  <a:pt x="1211481" y="2258319"/>
                  <a:pt x="1220023" y="2246040"/>
                  <a:pt x="1225361" y="2239633"/>
                </a:cubicBezTo>
                <a:cubicBezTo>
                  <a:pt x="1236039" y="2227354"/>
                  <a:pt x="1247517" y="2220681"/>
                  <a:pt x="1259796" y="2219613"/>
                </a:cubicBezTo>
                <a:close/>
                <a:moveTo>
                  <a:pt x="1063601" y="2218812"/>
                </a:moveTo>
                <a:lnTo>
                  <a:pt x="1063601" y="2239633"/>
                </a:lnTo>
                <a:cubicBezTo>
                  <a:pt x="1061466" y="2239633"/>
                  <a:pt x="1058263" y="2239633"/>
                  <a:pt x="1053992" y="2239633"/>
                </a:cubicBezTo>
                <a:cubicBezTo>
                  <a:pt x="1048653" y="2239633"/>
                  <a:pt x="1044916" y="2239633"/>
                  <a:pt x="1042780" y="2239633"/>
                </a:cubicBezTo>
                <a:cubicBezTo>
                  <a:pt x="1036374" y="2238566"/>
                  <a:pt x="1034238" y="2234295"/>
                  <a:pt x="1036374" y="2226821"/>
                </a:cubicBezTo>
                <a:cubicBezTo>
                  <a:pt x="1040645" y="2226821"/>
                  <a:pt x="1044916" y="2225219"/>
                  <a:pt x="1049187" y="2222016"/>
                </a:cubicBezTo>
                <a:cubicBezTo>
                  <a:pt x="1054526" y="2219880"/>
                  <a:pt x="1059330" y="2218812"/>
                  <a:pt x="1063601" y="2218812"/>
                </a:cubicBezTo>
                <a:close/>
                <a:moveTo>
                  <a:pt x="1475209" y="2206000"/>
                </a:moveTo>
                <a:lnTo>
                  <a:pt x="1496030" y="2206000"/>
                </a:lnTo>
                <a:lnTo>
                  <a:pt x="1496030" y="2233227"/>
                </a:lnTo>
                <a:lnTo>
                  <a:pt x="1462396" y="2233227"/>
                </a:lnTo>
                <a:cubicBezTo>
                  <a:pt x="1463464" y="2230024"/>
                  <a:pt x="1465599" y="2225219"/>
                  <a:pt x="1468803" y="2218812"/>
                </a:cubicBezTo>
                <a:cubicBezTo>
                  <a:pt x="1472006" y="2213474"/>
                  <a:pt x="1474141" y="2209203"/>
                  <a:pt x="1475209" y="2206000"/>
                </a:cubicBezTo>
                <a:close/>
                <a:moveTo>
                  <a:pt x="864328" y="2199519"/>
                </a:moveTo>
                <a:cubicBezTo>
                  <a:pt x="887334" y="2201037"/>
                  <a:pt x="899305" y="2214408"/>
                  <a:pt x="900239" y="2239633"/>
                </a:cubicBezTo>
                <a:cubicBezTo>
                  <a:pt x="892765" y="2232159"/>
                  <a:pt x="884757" y="2230558"/>
                  <a:pt x="876215" y="2234829"/>
                </a:cubicBezTo>
                <a:cubicBezTo>
                  <a:pt x="864470" y="2242303"/>
                  <a:pt x="856996" y="2246040"/>
                  <a:pt x="853793" y="2246040"/>
                </a:cubicBezTo>
                <a:cubicBezTo>
                  <a:pt x="854861" y="2219346"/>
                  <a:pt x="854861" y="2203865"/>
                  <a:pt x="853793" y="2199594"/>
                </a:cubicBezTo>
                <a:cubicBezTo>
                  <a:pt x="857530" y="2199327"/>
                  <a:pt x="861042" y="2199302"/>
                  <a:pt x="864328" y="2199519"/>
                </a:cubicBezTo>
                <a:close/>
                <a:moveTo>
                  <a:pt x="1201338" y="2193187"/>
                </a:moveTo>
                <a:cubicBezTo>
                  <a:pt x="1198134" y="2192120"/>
                  <a:pt x="1208812" y="2196391"/>
                  <a:pt x="1233369" y="2206000"/>
                </a:cubicBezTo>
                <a:cubicBezTo>
                  <a:pt x="1234437" y="2213474"/>
                  <a:pt x="1229098" y="2218812"/>
                  <a:pt x="1217354" y="2222016"/>
                </a:cubicBezTo>
                <a:cubicBezTo>
                  <a:pt x="1206676" y="2226287"/>
                  <a:pt x="1203473" y="2234295"/>
                  <a:pt x="1207744" y="2246040"/>
                </a:cubicBezTo>
                <a:cubicBezTo>
                  <a:pt x="1197067" y="2242837"/>
                  <a:pt x="1193330" y="2236430"/>
                  <a:pt x="1196533" y="2226821"/>
                </a:cubicBezTo>
                <a:cubicBezTo>
                  <a:pt x="1200804" y="2210804"/>
                  <a:pt x="1202405" y="2199594"/>
                  <a:pt x="1201338" y="2193187"/>
                </a:cubicBezTo>
                <a:close/>
                <a:moveTo>
                  <a:pt x="1299035" y="2186781"/>
                </a:moveTo>
                <a:cubicBezTo>
                  <a:pt x="1301170" y="2186781"/>
                  <a:pt x="1304907" y="2187849"/>
                  <a:pt x="1310245" y="2189984"/>
                </a:cubicBezTo>
                <a:cubicBezTo>
                  <a:pt x="1315584" y="2191052"/>
                  <a:pt x="1319855" y="2192120"/>
                  <a:pt x="1323058" y="2193187"/>
                </a:cubicBezTo>
                <a:cubicBezTo>
                  <a:pt x="1325194" y="2193454"/>
                  <a:pt x="1327096" y="2193387"/>
                  <a:pt x="1328764" y="2192987"/>
                </a:cubicBezTo>
                <a:lnTo>
                  <a:pt x="1332448" y="2191102"/>
                </a:lnTo>
                <a:lnTo>
                  <a:pt x="1333268" y="2197191"/>
                </a:lnTo>
                <a:cubicBezTo>
                  <a:pt x="1334203" y="2201462"/>
                  <a:pt x="1335604" y="2206534"/>
                  <a:pt x="1337473" y="2212406"/>
                </a:cubicBezTo>
                <a:cubicBezTo>
                  <a:pt x="1308644" y="2213474"/>
                  <a:pt x="1295832" y="2204932"/>
                  <a:pt x="1299035" y="2186781"/>
                </a:cubicBezTo>
                <a:close/>
                <a:moveTo>
                  <a:pt x="1337473" y="2180374"/>
                </a:moveTo>
                <a:cubicBezTo>
                  <a:pt x="1336939" y="2185179"/>
                  <a:pt x="1335471" y="2188649"/>
                  <a:pt x="1333069" y="2190785"/>
                </a:cubicBezTo>
                <a:lnTo>
                  <a:pt x="1332448" y="2191102"/>
                </a:lnTo>
                <a:lnTo>
                  <a:pt x="1331867" y="2186781"/>
                </a:lnTo>
                <a:cubicBezTo>
                  <a:pt x="1331867" y="2181442"/>
                  <a:pt x="1333736" y="2179307"/>
                  <a:pt x="1337473" y="2180374"/>
                </a:cubicBezTo>
                <a:close/>
                <a:moveTo>
                  <a:pt x="884031" y="2178091"/>
                </a:moveTo>
                <a:lnTo>
                  <a:pt x="879743" y="2181876"/>
                </a:lnTo>
                <a:cubicBezTo>
                  <a:pt x="870985" y="2188883"/>
                  <a:pt x="866605" y="2188382"/>
                  <a:pt x="866605" y="2180374"/>
                </a:cubicBezTo>
                <a:cubicBezTo>
                  <a:pt x="870876" y="2180374"/>
                  <a:pt x="875281" y="2179974"/>
                  <a:pt x="879819" y="2179173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1265401" y="2167562"/>
                </a:moveTo>
                <a:cubicBezTo>
                  <a:pt x="1273943" y="2172901"/>
                  <a:pt x="1275011" y="2179840"/>
                  <a:pt x="1268604" y="2188382"/>
                </a:cubicBezTo>
                <a:cubicBezTo>
                  <a:pt x="1257927" y="2200128"/>
                  <a:pt x="1252589" y="2206000"/>
                  <a:pt x="1252589" y="2206000"/>
                </a:cubicBezTo>
                <a:cubicBezTo>
                  <a:pt x="1246182" y="2202797"/>
                  <a:pt x="1246182" y="2196924"/>
                  <a:pt x="1252589" y="2188382"/>
                </a:cubicBezTo>
                <a:cubicBezTo>
                  <a:pt x="1262198" y="2177705"/>
                  <a:pt x="1266469" y="2170765"/>
                  <a:pt x="1265401" y="2167562"/>
                </a:cubicBezTo>
                <a:close/>
                <a:moveTo>
                  <a:pt x="1015554" y="2167562"/>
                </a:moveTo>
                <a:lnTo>
                  <a:pt x="1000702" y="2169735"/>
                </a:lnTo>
                <a:lnTo>
                  <a:pt x="994305" y="2180361"/>
                </a:lnTo>
                <a:lnTo>
                  <a:pt x="982423" y="2189057"/>
                </a:lnTo>
                <a:lnTo>
                  <a:pt x="985123" y="2188382"/>
                </a:lnTo>
                <a:cubicBezTo>
                  <a:pt x="1006478" y="2185179"/>
                  <a:pt x="1019291" y="2188916"/>
                  <a:pt x="1023561" y="2199594"/>
                </a:cubicBezTo>
                <a:cubicBezTo>
                  <a:pt x="1028900" y="2200661"/>
                  <a:pt x="1029434" y="2196924"/>
                  <a:pt x="1025163" y="2188382"/>
                </a:cubicBezTo>
                <a:cubicBezTo>
                  <a:pt x="1021959" y="2180908"/>
                  <a:pt x="1025696" y="2178239"/>
                  <a:pt x="1036374" y="2180374"/>
                </a:cubicBezTo>
                <a:cubicBezTo>
                  <a:pt x="1035306" y="2169698"/>
                  <a:pt x="1028366" y="2165427"/>
                  <a:pt x="1015554" y="2167562"/>
                </a:cubicBezTo>
                <a:close/>
                <a:moveTo>
                  <a:pt x="1433167" y="2160355"/>
                </a:moveTo>
                <a:cubicBezTo>
                  <a:pt x="1441976" y="2160355"/>
                  <a:pt x="1449584" y="2162757"/>
                  <a:pt x="1455990" y="2167562"/>
                </a:cubicBezTo>
                <a:cubicBezTo>
                  <a:pt x="1452787" y="2179307"/>
                  <a:pt x="1446915" y="2184645"/>
                  <a:pt x="1438373" y="2183578"/>
                </a:cubicBezTo>
                <a:cubicBezTo>
                  <a:pt x="1428763" y="2182510"/>
                  <a:pt x="1423958" y="2175036"/>
                  <a:pt x="1423958" y="2161156"/>
                </a:cubicBezTo>
                <a:cubicBezTo>
                  <a:pt x="1427161" y="2160622"/>
                  <a:pt x="1430231" y="2160355"/>
                  <a:pt x="1433167" y="2160355"/>
                </a:cubicBezTo>
                <a:close/>
                <a:moveTo>
                  <a:pt x="1553687" y="2154749"/>
                </a:moveTo>
                <a:lnTo>
                  <a:pt x="1574508" y="2154749"/>
                </a:lnTo>
                <a:cubicBezTo>
                  <a:pt x="1573440" y="2153681"/>
                  <a:pt x="1571305" y="2162223"/>
                  <a:pt x="1568102" y="2180374"/>
                </a:cubicBezTo>
                <a:cubicBezTo>
                  <a:pt x="1557424" y="2179307"/>
                  <a:pt x="1552619" y="2170765"/>
                  <a:pt x="1553687" y="2154749"/>
                </a:cubicBezTo>
                <a:close/>
                <a:moveTo>
                  <a:pt x="722463" y="2153148"/>
                </a:moveTo>
                <a:cubicBezTo>
                  <a:pt x="734208" y="2154215"/>
                  <a:pt x="740614" y="2154749"/>
                  <a:pt x="741681" y="2154749"/>
                </a:cubicBezTo>
                <a:cubicBezTo>
                  <a:pt x="740614" y="2157952"/>
                  <a:pt x="738478" y="2162223"/>
                  <a:pt x="735276" y="2167562"/>
                </a:cubicBezTo>
                <a:cubicBezTo>
                  <a:pt x="732072" y="2172901"/>
                  <a:pt x="729937" y="2177171"/>
                  <a:pt x="728869" y="2180374"/>
                </a:cubicBezTo>
                <a:cubicBezTo>
                  <a:pt x="723530" y="2181442"/>
                  <a:pt x="719793" y="2178239"/>
                  <a:pt x="717658" y="2170765"/>
                </a:cubicBezTo>
                <a:cubicBezTo>
                  <a:pt x="716590" y="2164359"/>
                  <a:pt x="713921" y="2161156"/>
                  <a:pt x="709650" y="2161156"/>
                </a:cubicBezTo>
                <a:cubicBezTo>
                  <a:pt x="709650" y="2155817"/>
                  <a:pt x="713921" y="2153148"/>
                  <a:pt x="722463" y="2153148"/>
                </a:cubicBezTo>
                <a:close/>
                <a:moveTo>
                  <a:pt x="1619353" y="2121116"/>
                </a:moveTo>
                <a:cubicBezTo>
                  <a:pt x="1641774" y="2122184"/>
                  <a:pt x="1652986" y="2128590"/>
                  <a:pt x="1652986" y="2140335"/>
                </a:cubicBezTo>
                <a:cubicBezTo>
                  <a:pt x="1628428" y="2142470"/>
                  <a:pt x="1617217" y="2136064"/>
                  <a:pt x="1619353" y="2121116"/>
                </a:cubicBezTo>
                <a:close/>
                <a:moveTo>
                  <a:pt x="843383" y="2101897"/>
                </a:moveTo>
                <a:cubicBezTo>
                  <a:pt x="847120" y="2101363"/>
                  <a:pt x="850590" y="2101363"/>
                  <a:pt x="853793" y="2101897"/>
                </a:cubicBezTo>
                <a:cubicBezTo>
                  <a:pt x="839912" y="2113642"/>
                  <a:pt x="832972" y="2122718"/>
                  <a:pt x="832972" y="2129124"/>
                </a:cubicBezTo>
                <a:cubicBezTo>
                  <a:pt x="832972" y="2133395"/>
                  <a:pt x="837777" y="2144072"/>
                  <a:pt x="847387" y="2161156"/>
                </a:cubicBezTo>
                <a:cubicBezTo>
                  <a:pt x="833506" y="2162223"/>
                  <a:pt x="823896" y="2156351"/>
                  <a:pt x="818558" y="2143538"/>
                </a:cubicBezTo>
                <a:cubicBezTo>
                  <a:pt x="817490" y="2140335"/>
                  <a:pt x="815889" y="2134462"/>
                  <a:pt x="813753" y="2125921"/>
                </a:cubicBezTo>
                <a:cubicBezTo>
                  <a:pt x="811618" y="2117379"/>
                  <a:pt x="809482" y="2111506"/>
                  <a:pt x="807347" y="2108303"/>
                </a:cubicBezTo>
                <a:cubicBezTo>
                  <a:pt x="815889" y="2110439"/>
                  <a:pt x="823896" y="2109371"/>
                  <a:pt x="831370" y="2105100"/>
                </a:cubicBezTo>
                <a:cubicBezTo>
                  <a:pt x="835641" y="2103498"/>
                  <a:pt x="839646" y="2102430"/>
                  <a:pt x="843383" y="2101897"/>
                </a:cubicBezTo>
                <a:close/>
                <a:moveTo>
                  <a:pt x="690431" y="2095490"/>
                </a:moveTo>
                <a:lnTo>
                  <a:pt x="709650" y="2095490"/>
                </a:lnTo>
                <a:cubicBezTo>
                  <a:pt x="710717" y="2102964"/>
                  <a:pt x="708582" y="2107235"/>
                  <a:pt x="703243" y="2108303"/>
                </a:cubicBezTo>
                <a:cubicBezTo>
                  <a:pt x="703243" y="2111506"/>
                  <a:pt x="709650" y="2113642"/>
                  <a:pt x="722463" y="2114709"/>
                </a:cubicBezTo>
                <a:lnTo>
                  <a:pt x="722463" y="2127522"/>
                </a:lnTo>
                <a:cubicBezTo>
                  <a:pt x="719259" y="2126455"/>
                  <a:pt x="717124" y="2128590"/>
                  <a:pt x="716056" y="2133928"/>
                </a:cubicBezTo>
                <a:cubicBezTo>
                  <a:pt x="702176" y="2125387"/>
                  <a:pt x="693634" y="2112574"/>
                  <a:pt x="690431" y="2095490"/>
                </a:cubicBezTo>
                <a:close/>
                <a:moveTo>
                  <a:pt x="1803535" y="2082678"/>
                </a:moveTo>
                <a:cubicBezTo>
                  <a:pt x="1816348" y="2088017"/>
                  <a:pt x="1822754" y="2100829"/>
                  <a:pt x="1822754" y="2121116"/>
                </a:cubicBezTo>
                <a:cubicBezTo>
                  <a:pt x="1816348" y="2122184"/>
                  <a:pt x="1810475" y="2118980"/>
                  <a:pt x="1805137" y="2111506"/>
                </a:cubicBezTo>
                <a:cubicBezTo>
                  <a:pt x="1800866" y="2105100"/>
                  <a:pt x="1795527" y="2101897"/>
                  <a:pt x="1789120" y="2101897"/>
                </a:cubicBezTo>
                <a:cubicBezTo>
                  <a:pt x="1790188" y="2098693"/>
                  <a:pt x="1792857" y="2095490"/>
                  <a:pt x="1797128" y="2092287"/>
                </a:cubicBezTo>
                <a:cubicBezTo>
                  <a:pt x="1800332" y="2089084"/>
                  <a:pt x="1802467" y="2085881"/>
                  <a:pt x="1803535" y="2082678"/>
                </a:cubicBezTo>
                <a:close/>
                <a:moveTo>
                  <a:pt x="1685017" y="2082678"/>
                </a:moveTo>
                <a:lnTo>
                  <a:pt x="1704236" y="2082678"/>
                </a:lnTo>
                <a:cubicBezTo>
                  <a:pt x="1698898" y="2098693"/>
                  <a:pt x="1699966" y="2110439"/>
                  <a:pt x="1707439" y="2117913"/>
                </a:cubicBezTo>
                <a:cubicBezTo>
                  <a:pt x="1723455" y="2133928"/>
                  <a:pt x="1731464" y="2141402"/>
                  <a:pt x="1731464" y="2140335"/>
                </a:cubicBezTo>
                <a:cubicBezTo>
                  <a:pt x="1732531" y="2155283"/>
                  <a:pt x="1725591" y="2163825"/>
                  <a:pt x="1710643" y="2165961"/>
                </a:cubicBezTo>
                <a:cubicBezTo>
                  <a:pt x="1695695" y="2168096"/>
                  <a:pt x="1685017" y="2164359"/>
                  <a:pt x="1678611" y="2154749"/>
                </a:cubicBezTo>
                <a:cubicBezTo>
                  <a:pt x="1677543" y="2145139"/>
                  <a:pt x="1683950" y="2136064"/>
                  <a:pt x="1697830" y="2127522"/>
                </a:cubicBezTo>
                <a:cubicBezTo>
                  <a:pt x="1690356" y="2122184"/>
                  <a:pt x="1686619" y="2116311"/>
                  <a:pt x="1686619" y="2109905"/>
                </a:cubicBezTo>
                <a:cubicBezTo>
                  <a:pt x="1686619" y="2096024"/>
                  <a:pt x="1686085" y="2086949"/>
                  <a:pt x="1685017" y="2082678"/>
                </a:cubicBezTo>
                <a:close/>
                <a:moveTo>
                  <a:pt x="768909" y="2082678"/>
                </a:moveTo>
                <a:lnTo>
                  <a:pt x="788128" y="2082678"/>
                </a:lnTo>
                <a:cubicBezTo>
                  <a:pt x="789196" y="2092288"/>
                  <a:pt x="788128" y="2099228"/>
                  <a:pt x="784925" y="2103499"/>
                </a:cubicBezTo>
                <a:lnTo>
                  <a:pt x="783686" y="2103870"/>
                </a:lnTo>
                <a:lnTo>
                  <a:pt x="802086" y="2109697"/>
                </a:lnTo>
                <a:cubicBezTo>
                  <a:pt x="808180" y="2116090"/>
                  <a:pt x="810545" y="2125764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lnTo>
                  <a:pt x="768909" y="2100645"/>
                </a:lnTo>
                <a:close/>
                <a:moveTo>
                  <a:pt x="1789120" y="2042638"/>
                </a:moveTo>
                <a:cubicBezTo>
                  <a:pt x="1812611" y="2043706"/>
                  <a:pt x="1823822" y="2050112"/>
                  <a:pt x="1822754" y="2061857"/>
                </a:cubicBezTo>
                <a:cubicBezTo>
                  <a:pt x="1823822" y="2062925"/>
                  <a:pt x="1816348" y="2061323"/>
                  <a:pt x="1800332" y="2057052"/>
                </a:cubicBezTo>
                <a:cubicBezTo>
                  <a:pt x="1792857" y="2055984"/>
                  <a:pt x="1789120" y="2051180"/>
                  <a:pt x="1789120" y="2042638"/>
                </a:cubicBezTo>
                <a:close/>
                <a:moveTo>
                  <a:pt x="1697830" y="2010606"/>
                </a:moveTo>
                <a:cubicBezTo>
                  <a:pt x="1707439" y="2010606"/>
                  <a:pt x="1710643" y="2014878"/>
                  <a:pt x="1707439" y="2023419"/>
                </a:cubicBezTo>
                <a:cubicBezTo>
                  <a:pt x="1704236" y="2033028"/>
                  <a:pt x="1707973" y="2037299"/>
                  <a:pt x="1718651" y="2036232"/>
                </a:cubicBezTo>
                <a:cubicBezTo>
                  <a:pt x="1709041" y="2051180"/>
                  <a:pt x="1701567" y="2052781"/>
                  <a:pt x="1696229" y="2041037"/>
                </a:cubicBezTo>
                <a:cubicBezTo>
                  <a:pt x="1689822" y="2029291"/>
                  <a:pt x="1690356" y="2019148"/>
                  <a:pt x="1697830" y="2010606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565507" y="1951347"/>
                </a:moveTo>
                <a:cubicBezTo>
                  <a:pt x="579387" y="1951347"/>
                  <a:pt x="583124" y="1958288"/>
                  <a:pt x="576718" y="1972168"/>
                </a:cubicBezTo>
                <a:cubicBezTo>
                  <a:pt x="570312" y="1987116"/>
                  <a:pt x="562304" y="1992989"/>
                  <a:pt x="552694" y="1989786"/>
                </a:cubicBezTo>
                <a:cubicBezTo>
                  <a:pt x="553762" y="1985515"/>
                  <a:pt x="552160" y="1980710"/>
                  <a:pt x="547889" y="1975371"/>
                </a:cubicBezTo>
                <a:cubicBezTo>
                  <a:pt x="544686" y="1970033"/>
                  <a:pt x="544152" y="1964160"/>
                  <a:pt x="546288" y="1957754"/>
                </a:cubicBezTo>
                <a:cubicBezTo>
                  <a:pt x="553762" y="1955618"/>
                  <a:pt x="558033" y="1962025"/>
                  <a:pt x="559101" y="1976973"/>
                </a:cubicBezTo>
                <a:cubicBezTo>
                  <a:pt x="561236" y="1976973"/>
                  <a:pt x="563372" y="1968431"/>
                  <a:pt x="565507" y="1951347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552694" y="1892088"/>
                </a:moveTo>
                <a:cubicBezTo>
                  <a:pt x="552694" y="1903834"/>
                  <a:pt x="541483" y="1910240"/>
                  <a:pt x="519061" y="1911308"/>
                </a:cubicBezTo>
                <a:cubicBezTo>
                  <a:pt x="519061" y="1903834"/>
                  <a:pt x="522798" y="1899029"/>
                  <a:pt x="530272" y="1896893"/>
                </a:cubicBezTo>
                <a:cubicBezTo>
                  <a:pt x="546288" y="1893690"/>
                  <a:pt x="553762" y="1892088"/>
                  <a:pt x="552694" y="1892088"/>
                </a:cubicBezTo>
                <a:close/>
                <a:moveTo>
                  <a:pt x="402145" y="1872870"/>
                </a:moveTo>
                <a:cubicBezTo>
                  <a:pt x="403213" y="1875005"/>
                  <a:pt x="406950" y="1878742"/>
                  <a:pt x="413356" y="1884081"/>
                </a:cubicBezTo>
                <a:cubicBezTo>
                  <a:pt x="419762" y="1887284"/>
                  <a:pt x="422431" y="1892088"/>
                  <a:pt x="421364" y="1898495"/>
                </a:cubicBezTo>
                <a:cubicBezTo>
                  <a:pt x="410687" y="1901698"/>
                  <a:pt x="402679" y="1899563"/>
                  <a:pt x="397340" y="1892088"/>
                </a:cubicBezTo>
                <a:cubicBezTo>
                  <a:pt x="394137" y="1885683"/>
                  <a:pt x="395739" y="1879276"/>
                  <a:pt x="402145" y="1872870"/>
                </a:cubicBezTo>
                <a:close/>
                <a:moveTo>
                  <a:pt x="1999329" y="1808005"/>
                </a:moveTo>
                <a:cubicBezTo>
                  <a:pt x="2001198" y="1808273"/>
                  <a:pt x="2003200" y="1809073"/>
                  <a:pt x="2005335" y="1810407"/>
                </a:cubicBezTo>
                <a:cubicBezTo>
                  <a:pt x="2007471" y="1811476"/>
                  <a:pt x="2010674" y="1814144"/>
                  <a:pt x="2014945" y="1818415"/>
                </a:cubicBezTo>
                <a:cubicBezTo>
                  <a:pt x="2020283" y="1822686"/>
                  <a:pt x="2024020" y="1825356"/>
                  <a:pt x="2026155" y="1826424"/>
                </a:cubicBezTo>
                <a:cubicBezTo>
                  <a:pt x="2020817" y="1834965"/>
                  <a:pt x="2014411" y="1836033"/>
                  <a:pt x="2006937" y="1829627"/>
                </a:cubicBezTo>
                <a:cubicBezTo>
                  <a:pt x="1997327" y="1822153"/>
                  <a:pt x="1990387" y="1818949"/>
                  <a:pt x="1986116" y="1820017"/>
                </a:cubicBezTo>
                <a:cubicBezTo>
                  <a:pt x="1989319" y="1811208"/>
                  <a:pt x="1993723" y="1807204"/>
                  <a:pt x="1999329" y="1808005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90034" y="1008012"/>
                </a:moveTo>
                <a:cubicBezTo>
                  <a:pt x="293236" y="1028299"/>
                  <a:pt x="284695" y="1037375"/>
                  <a:pt x="264408" y="1035239"/>
                </a:cubicBezTo>
                <a:cubicBezTo>
                  <a:pt x="265476" y="1018155"/>
                  <a:pt x="274018" y="1009079"/>
                  <a:pt x="290034" y="1008012"/>
                </a:cubicBezTo>
                <a:close/>
                <a:moveTo>
                  <a:pt x="317261" y="988793"/>
                </a:moveTo>
                <a:lnTo>
                  <a:pt x="317003" y="990073"/>
                </a:lnTo>
                <a:lnTo>
                  <a:pt x="316560" y="989393"/>
                </a:lnTo>
                <a:cubicBezTo>
                  <a:pt x="315959" y="988193"/>
                  <a:pt x="316193" y="987992"/>
                  <a:pt x="317261" y="988793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087316" y="818224"/>
                </a:moveTo>
                <a:cubicBezTo>
                  <a:pt x="2096725" y="818224"/>
                  <a:pt x="2104634" y="820626"/>
                  <a:pt x="2111040" y="825431"/>
                </a:cubicBezTo>
                <a:cubicBezTo>
                  <a:pt x="2107836" y="832905"/>
                  <a:pt x="2101431" y="836642"/>
                  <a:pt x="2091821" y="836642"/>
                </a:cubicBezTo>
                <a:cubicBezTo>
                  <a:pt x="2082211" y="835575"/>
                  <a:pt x="2077406" y="829702"/>
                  <a:pt x="2077406" y="819024"/>
                </a:cubicBezTo>
                <a:cubicBezTo>
                  <a:pt x="2080877" y="818491"/>
                  <a:pt x="2084180" y="818224"/>
                  <a:pt x="2087316" y="818224"/>
                </a:cubicBezTo>
                <a:close/>
                <a:moveTo>
                  <a:pt x="2143072" y="778985"/>
                </a:moveTo>
                <a:lnTo>
                  <a:pt x="2155884" y="778985"/>
                </a:lnTo>
                <a:cubicBezTo>
                  <a:pt x="2150545" y="799271"/>
                  <a:pt x="2142004" y="810483"/>
                  <a:pt x="2130259" y="812618"/>
                </a:cubicBezTo>
                <a:cubicBezTo>
                  <a:pt x="2129191" y="804076"/>
                  <a:pt x="2133462" y="799271"/>
                  <a:pt x="2143072" y="798204"/>
                </a:cubicBezTo>
                <a:cubicBezTo>
                  <a:pt x="2144139" y="791798"/>
                  <a:pt x="2142004" y="787527"/>
                  <a:pt x="2136666" y="785391"/>
                </a:cubicBezTo>
                <a:cubicBezTo>
                  <a:pt x="2135598" y="782188"/>
                  <a:pt x="2137733" y="780053"/>
                  <a:pt x="2143072" y="778985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lnTo>
                  <a:pt x="2155090" y="591387"/>
                </a:lnTo>
                <a:lnTo>
                  <a:pt x="2139869" y="618025"/>
                </a:lnTo>
                <a:cubicBezTo>
                  <a:pt x="2135598" y="624432"/>
                  <a:pt x="2132395" y="627902"/>
                  <a:pt x="2130259" y="628436"/>
                </a:cubicBezTo>
                <a:cubicBezTo>
                  <a:pt x="2133462" y="619894"/>
                  <a:pt x="2135064" y="611886"/>
                  <a:pt x="2135064" y="604411"/>
                </a:cubicBezTo>
                <a:lnTo>
                  <a:pt x="2136219" y="589401"/>
                </a:lnTo>
                <a:lnTo>
                  <a:pt x="2122506" y="587958"/>
                </a:lnTo>
                <a:cubicBezTo>
                  <a:pt x="2113545" y="585620"/>
                  <a:pt x="2106726" y="582114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2558" y="413825"/>
                </a:lnTo>
                <a:lnTo>
                  <a:pt x="1721396" y="472900"/>
                </a:lnTo>
                <a:cubicBezTo>
                  <a:pt x="1915981" y="604360"/>
                  <a:pt x="2057246" y="808751"/>
                  <a:pt x="2105969" y="1046852"/>
                </a:cubicBezTo>
                <a:lnTo>
                  <a:pt x="2108718" y="1064865"/>
                </a:lnTo>
                <a:lnTo>
                  <a:pt x="2127828" y="1034072"/>
                </a:lnTo>
                <a:cubicBezTo>
                  <a:pt x="2160374" y="974678"/>
                  <a:pt x="2180592" y="914296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lnTo>
                  <a:pt x="2122349" y="1187624"/>
                </a:lnTo>
                <a:lnTo>
                  <a:pt x="2124546" y="1231135"/>
                </a:lnTo>
                <a:cubicBezTo>
                  <a:pt x="2124546" y="1278480"/>
                  <a:pt x="2120948" y="1324984"/>
                  <a:pt x="2114010" y="1370389"/>
                </a:cubicBezTo>
                <a:lnTo>
                  <a:pt x="2101376" y="1425210"/>
                </a:lnTo>
                <a:lnTo>
                  <a:pt x="2106726" y="1409694"/>
                </a:lnTo>
                <a:cubicBezTo>
                  <a:pt x="2120753" y="1387875"/>
                  <a:pt x="2139455" y="1375407"/>
                  <a:pt x="2162833" y="1372290"/>
                </a:cubicBez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lnTo>
                  <a:pt x="2094219" y="1456261"/>
                </a:lnTo>
                <a:lnTo>
                  <a:pt x="2083436" y="1503050"/>
                </a:lnTo>
                <a:lnTo>
                  <a:pt x="2076810" y="1521154"/>
                </a:lnTo>
                <a:lnTo>
                  <a:pt x="2082848" y="1541281"/>
                </a:lnTo>
                <a:lnTo>
                  <a:pt x="2091821" y="1544544"/>
                </a:lnTo>
                <a:lnTo>
                  <a:pt x="2087092" y="1556676"/>
                </a:lnTo>
                <a:lnTo>
                  <a:pt x="2090361" y="1568665"/>
                </a:lnTo>
                <a:cubicBezTo>
                  <a:pt x="2080231" y="1578016"/>
                  <a:pt x="2069906" y="1582691"/>
                  <a:pt x="2059386" y="1582691"/>
                </a:cubicBezTo>
                <a:lnTo>
                  <a:pt x="2054990" y="1580773"/>
                </a:lnTo>
                <a:lnTo>
                  <a:pt x="2052688" y="1587061"/>
                </a:lnTo>
                <a:lnTo>
                  <a:pt x="2028574" y="1637118"/>
                </a:lnTo>
                <a:lnTo>
                  <a:pt x="2041371" y="1635434"/>
                </a:lnTo>
                <a:cubicBezTo>
                  <a:pt x="2044574" y="1633032"/>
                  <a:pt x="2045909" y="1628894"/>
                  <a:pt x="2045375" y="1623022"/>
                </a:cubicBezTo>
                <a:cubicBezTo>
                  <a:pt x="2059255" y="1632631"/>
                  <a:pt x="2065661" y="1637436"/>
                  <a:pt x="2064594" y="1637436"/>
                </a:cubicBezTo>
                <a:cubicBezTo>
                  <a:pt x="2063526" y="1641707"/>
                  <a:pt x="2061391" y="1644911"/>
                  <a:pt x="2058188" y="1647045"/>
                </a:cubicBezTo>
                <a:cubicBezTo>
                  <a:pt x="2054984" y="1649181"/>
                  <a:pt x="2052849" y="1648114"/>
                  <a:pt x="2051781" y="1643842"/>
                </a:cubicBezTo>
                <a:cubicBezTo>
                  <a:pt x="2046443" y="1647045"/>
                  <a:pt x="2042172" y="1653452"/>
                  <a:pt x="2038968" y="1663061"/>
                </a:cubicBezTo>
                <a:lnTo>
                  <a:pt x="2027309" y="1639744"/>
                </a:lnTo>
                <a:lnTo>
                  <a:pt x="2014183" y="1666992"/>
                </a:lnTo>
                <a:cubicBezTo>
                  <a:pt x="1915646" y="1848382"/>
                  <a:pt x="1757517" y="1992702"/>
                  <a:pt x="1566072" y="2073677"/>
                </a:cubicBezTo>
                <a:lnTo>
                  <a:pt x="1531892" y="2084287"/>
                </a:lnTo>
                <a:lnTo>
                  <a:pt x="1540074" y="2097092"/>
                </a:lnTo>
                <a:cubicBezTo>
                  <a:pt x="1542743" y="2107235"/>
                  <a:pt x="1541942" y="2117913"/>
                  <a:pt x="1537672" y="2129124"/>
                </a:cubicBezTo>
                <a:cubicBezTo>
                  <a:pt x="1530197" y="2150478"/>
                  <a:pt x="1513647" y="2163291"/>
                  <a:pt x="1488022" y="2167562"/>
                </a:cubicBezTo>
                <a:cubicBezTo>
                  <a:pt x="1486420" y="2159554"/>
                  <a:pt x="1481882" y="2148476"/>
                  <a:pt x="1474408" y="2134329"/>
                </a:cubicBezTo>
                <a:lnTo>
                  <a:pt x="1458017" y="2107219"/>
                </a:lnTo>
                <a:lnTo>
                  <a:pt x="1394430" y="2126958"/>
                </a:lnTo>
                <a:lnTo>
                  <a:pt x="1355207" y="2130912"/>
                </a:lnTo>
                <a:lnTo>
                  <a:pt x="1352688" y="2133528"/>
                </a:lnTo>
                <a:cubicBezTo>
                  <a:pt x="1348417" y="2135397"/>
                  <a:pt x="1343345" y="2135530"/>
                  <a:pt x="1337473" y="2133928"/>
                </a:cubicBezTo>
                <a:lnTo>
                  <a:pt x="1337939" y="2132653"/>
                </a:lnTo>
                <a:lnTo>
                  <a:pt x="1316955" y="2134768"/>
                </a:lnTo>
                <a:lnTo>
                  <a:pt x="1324660" y="2148343"/>
                </a:lnTo>
                <a:lnTo>
                  <a:pt x="1299035" y="2148343"/>
                </a:lnTo>
                <a:lnTo>
                  <a:pt x="1301214" y="2136355"/>
                </a:lnTo>
                <a:lnTo>
                  <a:pt x="1263970" y="2140109"/>
                </a:lnTo>
                <a:lnTo>
                  <a:pt x="1261397" y="2148343"/>
                </a:lnTo>
                <a:cubicBezTo>
                  <a:pt x="1261397" y="2152614"/>
                  <a:pt x="1262732" y="2156885"/>
                  <a:pt x="1265401" y="2161156"/>
                </a:cubicBezTo>
                <a:cubicBezTo>
                  <a:pt x="1254724" y="2162223"/>
                  <a:pt x="1238708" y="2167562"/>
                  <a:pt x="1217354" y="2177171"/>
                </a:cubicBezTo>
                <a:cubicBezTo>
                  <a:pt x="1199202" y="2185713"/>
                  <a:pt x="1184788" y="2188916"/>
                  <a:pt x="1174111" y="2186781"/>
                </a:cubicBezTo>
                <a:cubicBezTo>
                  <a:pt x="1182652" y="2200661"/>
                  <a:pt x="1186923" y="2207068"/>
                  <a:pt x="1186923" y="2206000"/>
                </a:cubicBezTo>
                <a:cubicBezTo>
                  <a:pt x="1158095" y="2219880"/>
                  <a:pt x="1114852" y="2219880"/>
                  <a:pt x="1057195" y="2206000"/>
                </a:cubicBezTo>
                <a:cubicBezTo>
                  <a:pt x="1064669" y="2204932"/>
                  <a:pt x="1075880" y="2200128"/>
                  <a:pt x="1090828" y="2191586"/>
                </a:cubicBezTo>
                <a:cubicBezTo>
                  <a:pt x="1104709" y="2185179"/>
                  <a:pt x="1117521" y="2181442"/>
                  <a:pt x="1129266" y="2180374"/>
                </a:cubicBezTo>
                <a:cubicBezTo>
                  <a:pt x="1128199" y="2186781"/>
                  <a:pt x="1130868" y="2192653"/>
                  <a:pt x="1137274" y="2197992"/>
                </a:cubicBezTo>
                <a:cubicBezTo>
                  <a:pt x="1141545" y="2202263"/>
                  <a:pt x="1141011" y="2207068"/>
                  <a:pt x="1135673" y="2212406"/>
                </a:cubicBezTo>
                <a:cubicBezTo>
                  <a:pt x="1141011" y="2213474"/>
                  <a:pt x="1144748" y="2209737"/>
                  <a:pt x="1146883" y="2201195"/>
                </a:cubicBezTo>
                <a:cubicBezTo>
                  <a:pt x="1149019" y="2193721"/>
                  <a:pt x="1153824" y="2191052"/>
                  <a:pt x="1161298" y="2193187"/>
                </a:cubicBezTo>
                <a:cubicBezTo>
                  <a:pt x="1118589" y="2168630"/>
                  <a:pt x="1090294" y="2157952"/>
                  <a:pt x="1076414" y="2161156"/>
                </a:cubicBezTo>
                <a:cubicBezTo>
                  <a:pt x="1077481" y="2152614"/>
                  <a:pt x="1073210" y="2148343"/>
                  <a:pt x="1063601" y="2148343"/>
                </a:cubicBezTo>
                <a:lnTo>
                  <a:pt x="1085717" y="2132992"/>
                </a:lnTo>
                <a:lnTo>
                  <a:pt x="1033961" y="2127774"/>
                </a:lnTo>
                <a:lnTo>
                  <a:pt x="1017155" y="2133928"/>
                </a:lnTo>
                <a:lnTo>
                  <a:pt x="1016817" y="2130208"/>
                </a:lnTo>
                <a:lnTo>
                  <a:pt x="1011985" y="2150993"/>
                </a:lnTo>
                <a:lnTo>
                  <a:pt x="1011003" y="2152623"/>
                </a:lnTo>
                <a:lnTo>
                  <a:pt x="1020358" y="2145139"/>
                </a:lnTo>
                <a:cubicBezTo>
                  <a:pt x="1025696" y="2140869"/>
                  <a:pt x="1030902" y="2138333"/>
                  <a:pt x="1035974" y="2137532"/>
                </a:cubicBezTo>
                <a:cubicBezTo>
                  <a:pt x="1041045" y="2136731"/>
                  <a:pt x="1045984" y="2137665"/>
                  <a:pt x="1050789" y="2140335"/>
                </a:cubicBezTo>
                <a:cubicBezTo>
                  <a:pt x="1047585" y="2172366"/>
                  <a:pt x="1045984" y="2189984"/>
                  <a:pt x="1045984" y="2193187"/>
                </a:cubicBezTo>
                <a:cubicBezTo>
                  <a:pt x="1040645" y="2211339"/>
                  <a:pt x="1028900" y="2222550"/>
                  <a:pt x="1010749" y="2226821"/>
                </a:cubicBezTo>
                <a:cubicBezTo>
                  <a:pt x="1010749" y="2220414"/>
                  <a:pt x="1009147" y="2214008"/>
                  <a:pt x="1005944" y="2207602"/>
                </a:cubicBezTo>
                <a:cubicBezTo>
                  <a:pt x="1000605" y="2201195"/>
                  <a:pt x="997936" y="2196391"/>
                  <a:pt x="997936" y="2193187"/>
                </a:cubicBezTo>
                <a:cubicBezTo>
                  <a:pt x="997936" y="2193187"/>
                  <a:pt x="995800" y="2200128"/>
                  <a:pt x="991529" y="2214008"/>
                </a:cubicBezTo>
                <a:cubicBezTo>
                  <a:pt x="990462" y="2217211"/>
                  <a:pt x="986191" y="2218812"/>
                  <a:pt x="978717" y="2218812"/>
                </a:cubicBezTo>
                <a:cubicBezTo>
                  <a:pt x="975514" y="2218812"/>
                  <a:pt x="973378" y="2212406"/>
                  <a:pt x="972311" y="2199594"/>
                </a:cubicBezTo>
                <a:cubicBezTo>
                  <a:pt x="969107" y="2209203"/>
                  <a:pt x="960032" y="2212406"/>
                  <a:pt x="945083" y="2209203"/>
                </a:cubicBezTo>
                <a:cubicBezTo>
                  <a:pt x="931203" y="2207068"/>
                  <a:pt x="924797" y="2212941"/>
                  <a:pt x="925864" y="2226821"/>
                </a:cubicBezTo>
                <a:cubicBezTo>
                  <a:pt x="919458" y="2217211"/>
                  <a:pt x="917856" y="2208670"/>
                  <a:pt x="921060" y="2201195"/>
                </a:cubicBezTo>
                <a:cubicBezTo>
                  <a:pt x="928534" y="2180908"/>
                  <a:pt x="932271" y="2171833"/>
                  <a:pt x="932271" y="2173968"/>
                </a:cubicBezTo>
                <a:cubicBezTo>
                  <a:pt x="934406" y="2173968"/>
                  <a:pt x="936542" y="2182510"/>
                  <a:pt x="938677" y="2199594"/>
                </a:cubicBezTo>
                <a:cubicBezTo>
                  <a:pt x="942948" y="2199594"/>
                  <a:pt x="949888" y="2197992"/>
                  <a:pt x="959498" y="2194789"/>
                </a:cubicBezTo>
                <a:lnTo>
                  <a:pt x="960013" y="2194660"/>
                </a:lnTo>
                <a:lnTo>
                  <a:pt x="945065" y="2185767"/>
                </a:lnTo>
                <a:cubicBezTo>
                  <a:pt x="938247" y="2179728"/>
                  <a:pt x="932305" y="2172227"/>
                  <a:pt x="927240" y="2163266"/>
                </a:cubicBezTo>
                <a:lnTo>
                  <a:pt x="923566" y="2154124"/>
                </a:lnTo>
                <a:lnTo>
                  <a:pt x="922661" y="2159554"/>
                </a:lnTo>
                <a:cubicBezTo>
                  <a:pt x="922661" y="2163825"/>
                  <a:pt x="921593" y="2168630"/>
                  <a:pt x="919458" y="2173968"/>
                </a:cubicBezTo>
                <a:cubicBezTo>
                  <a:pt x="909848" y="2171833"/>
                  <a:pt x="901306" y="2172366"/>
                  <a:pt x="893833" y="2175569"/>
                </a:cubicBezTo>
                <a:lnTo>
                  <a:pt x="884031" y="2178091"/>
                </a:lnTo>
                <a:lnTo>
                  <a:pt x="885525" y="2176771"/>
                </a:lnTo>
                <a:cubicBezTo>
                  <a:pt x="889729" y="2172767"/>
                  <a:pt x="894634" y="2167562"/>
                  <a:pt x="900239" y="2161156"/>
                </a:cubicBezTo>
                <a:cubicBezTo>
                  <a:pt x="899171" y="2154749"/>
                  <a:pt x="895968" y="2147809"/>
                  <a:pt x="890630" y="2140335"/>
                </a:cubicBezTo>
                <a:cubicBezTo>
                  <a:pt x="884223" y="2132861"/>
                  <a:pt x="880486" y="2126455"/>
                  <a:pt x="879418" y="2121116"/>
                </a:cubicBezTo>
                <a:cubicBezTo>
                  <a:pt x="884757" y="2122184"/>
                  <a:pt x="891697" y="2125921"/>
                  <a:pt x="900239" y="2132327"/>
                </a:cubicBezTo>
                <a:lnTo>
                  <a:pt x="916899" y="2137533"/>
                </a:lnTo>
                <a:lnTo>
                  <a:pt x="914674" y="2131998"/>
                </a:lnTo>
                <a:cubicBezTo>
                  <a:pt x="911362" y="2120114"/>
                  <a:pt x="908927" y="2106769"/>
                  <a:pt x="907368" y="2091963"/>
                </a:cubicBezTo>
                <a:lnTo>
                  <a:pt x="907274" y="2090146"/>
                </a:lnTo>
                <a:lnTo>
                  <a:pt x="854220" y="2073677"/>
                </a:lnTo>
                <a:lnTo>
                  <a:pt x="823482" y="2056992"/>
                </a:lnTo>
                <a:lnTo>
                  <a:pt x="813753" y="2061857"/>
                </a:lnTo>
                <a:lnTo>
                  <a:pt x="817743" y="2053878"/>
                </a:lnTo>
                <a:lnTo>
                  <a:pt x="776964" y="2031744"/>
                </a:lnTo>
                <a:lnTo>
                  <a:pt x="775315" y="2034630"/>
                </a:lnTo>
                <a:cubicBezTo>
                  <a:pt x="771044" y="2037833"/>
                  <a:pt x="764638" y="2040503"/>
                  <a:pt x="756096" y="2042638"/>
                </a:cubicBezTo>
                <a:cubicBezTo>
                  <a:pt x="739012" y="2046909"/>
                  <a:pt x="732072" y="2040503"/>
                  <a:pt x="735276" y="2023419"/>
                </a:cubicBezTo>
                <a:cubicBezTo>
                  <a:pt x="737411" y="2023953"/>
                  <a:pt x="742349" y="2024220"/>
                  <a:pt x="750090" y="2024220"/>
                </a:cubicBezTo>
                <a:lnTo>
                  <a:pt x="762522" y="2023905"/>
                </a:lnTo>
                <a:lnTo>
                  <a:pt x="702105" y="1991111"/>
                </a:lnTo>
                <a:lnTo>
                  <a:pt x="690431" y="2017012"/>
                </a:lnTo>
                <a:cubicBezTo>
                  <a:pt x="680821" y="2011674"/>
                  <a:pt x="677084" y="2005268"/>
                  <a:pt x="679220" y="1997794"/>
                </a:cubicBezTo>
                <a:cubicBezTo>
                  <a:pt x="679220" y="1996726"/>
                  <a:pt x="680154" y="1993923"/>
                  <a:pt x="682023" y="1989385"/>
                </a:cubicBezTo>
                <a:lnTo>
                  <a:pt x="686573" y="1979202"/>
                </a:lnTo>
                <a:lnTo>
                  <a:pt x="592589" y="1901658"/>
                </a:lnTo>
                <a:lnTo>
                  <a:pt x="591533" y="1903700"/>
                </a:lnTo>
                <a:cubicBezTo>
                  <a:pt x="588062" y="1905569"/>
                  <a:pt x="583124" y="1905435"/>
                  <a:pt x="576718" y="1903300"/>
                </a:cubicBezTo>
                <a:cubicBezTo>
                  <a:pt x="563905" y="1897961"/>
                  <a:pt x="558033" y="1889954"/>
                  <a:pt x="559101" y="1879276"/>
                </a:cubicBezTo>
                <a:lnTo>
                  <a:pt x="573265" y="1885714"/>
                </a:lnTo>
                <a:lnTo>
                  <a:pt x="563568" y="1877714"/>
                </a:lnTo>
                <a:lnTo>
                  <a:pt x="553909" y="1866007"/>
                </a:lnTo>
                <a:lnTo>
                  <a:pt x="502929" y="1879223"/>
                </a:lnTo>
                <a:cubicBezTo>
                  <a:pt x="443705" y="1877664"/>
                  <a:pt x="418768" y="1845715"/>
                  <a:pt x="428119" y="1783373"/>
                </a:cubicBezTo>
                <a:cubicBezTo>
                  <a:pt x="436886" y="1774119"/>
                  <a:pt x="445805" y="1767301"/>
                  <a:pt x="454877" y="1762917"/>
                </a:cubicBezTo>
                <a:lnTo>
                  <a:pt x="466778" y="1760404"/>
                </a:lnTo>
                <a:lnTo>
                  <a:pt x="451911" y="1742385"/>
                </a:lnTo>
                <a:cubicBezTo>
                  <a:pt x="419046" y="1693739"/>
                  <a:pt x="390740" y="1641760"/>
                  <a:pt x="367604" y="1587061"/>
                </a:cubicBezTo>
                <a:lnTo>
                  <a:pt x="354930" y="1552433"/>
                </a:lnTo>
                <a:lnTo>
                  <a:pt x="354097" y="1552552"/>
                </a:lnTo>
                <a:cubicBezTo>
                  <a:pt x="340217" y="1550417"/>
                  <a:pt x="336479" y="1543476"/>
                  <a:pt x="342886" y="1531731"/>
                </a:cubicBezTo>
                <a:lnTo>
                  <a:pt x="347567" y="1532316"/>
                </a:lnTo>
                <a:lnTo>
                  <a:pt x="336856" y="1503050"/>
                </a:lnTo>
                <a:cubicBezTo>
                  <a:pt x="323498" y="1460101"/>
                  <a:pt x="313220" y="1415795"/>
                  <a:pt x="306282" y="1370389"/>
                </a:cubicBezTo>
                <a:lnTo>
                  <a:pt x="296792" y="1244957"/>
                </a:lnTo>
                <a:lnTo>
                  <a:pt x="292465" y="1251929"/>
                </a:lnTo>
                <a:cubicBezTo>
                  <a:pt x="259918" y="1311324"/>
                  <a:pt x="239700" y="1371705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lnTo>
                  <a:pt x="306272" y="1099606"/>
                </a:lnTo>
                <a:lnTo>
                  <a:pt x="314323" y="1046852"/>
                </a:lnTo>
                <a:lnTo>
                  <a:pt x="319680" y="1026018"/>
                </a:lnTo>
                <a:lnTo>
                  <a:pt x="316510" y="1021951"/>
                </a:lnTo>
                <a:cubicBezTo>
                  <a:pt x="314408" y="1016696"/>
                  <a:pt x="313657" y="1010615"/>
                  <a:pt x="314257" y="1003708"/>
                </a:cubicBezTo>
                <a:lnTo>
                  <a:pt x="317003" y="990073"/>
                </a:lnTo>
                <a:lnTo>
                  <a:pt x="320864" y="996000"/>
                </a:lnTo>
                <a:lnTo>
                  <a:pt x="325741" y="1002447"/>
                </a:lnTo>
                <a:lnTo>
                  <a:pt x="336856" y="959221"/>
                </a:lnTo>
                <a:lnTo>
                  <a:pt x="357449" y="902954"/>
                </a:lnTo>
                <a:lnTo>
                  <a:pt x="346089" y="905510"/>
                </a:lnTo>
                <a:cubicBezTo>
                  <a:pt x="330074" y="905510"/>
                  <a:pt x="324735" y="900706"/>
                  <a:pt x="330074" y="891096"/>
                </a:cubicBezTo>
                <a:lnTo>
                  <a:pt x="361790" y="891096"/>
                </a:lnTo>
                <a:lnTo>
                  <a:pt x="367604" y="875209"/>
                </a:lnTo>
                <a:cubicBezTo>
                  <a:pt x="379172" y="847860"/>
                  <a:pt x="392033" y="821191"/>
                  <a:pt x="406109" y="795278"/>
                </a:cubicBezTo>
                <a:lnTo>
                  <a:pt x="433122" y="750813"/>
                </a:lnTo>
                <a:lnTo>
                  <a:pt x="427770" y="751758"/>
                </a:lnTo>
                <a:cubicBezTo>
                  <a:pt x="417093" y="751758"/>
                  <a:pt x="408551" y="754427"/>
                  <a:pt x="402145" y="759766"/>
                </a:cubicBezTo>
                <a:cubicBezTo>
                  <a:pt x="401077" y="749089"/>
                  <a:pt x="406416" y="742148"/>
                  <a:pt x="418160" y="738945"/>
                </a:cubicBezTo>
                <a:lnTo>
                  <a:pt x="442830" y="734833"/>
                </a:lnTo>
                <a:lnTo>
                  <a:pt x="451911" y="719885"/>
                </a:lnTo>
                <a:cubicBezTo>
                  <a:pt x="534074" y="598269"/>
                  <a:pt x="644725" y="497482"/>
                  <a:pt x="774289" y="427098"/>
                </a:cubicBezTo>
                <a:lnTo>
                  <a:pt x="839084" y="396857"/>
                </a:lnTo>
                <a:lnTo>
                  <a:pt x="853360" y="388512"/>
                </a:lnTo>
                <a:cubicBezTo>
                  <a:pt x="961293" y="335615"/>
                  <a:pt x="108231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7"/>
          </p:nvPr>
        </p:nvSpPr>
        <p:spPr>
          <a:xfrm>
            <a:off x="6158315" y="2753240"/>
            <a:ext cx="2327499" cy="2651760"/>
          </a:xfrm>
          <a:custGeom>
            <a:avLst/>
            <a:gdLst>
              <a:gd name="connsiteX0" fmla="*/ 591132 w 2420292"/>
              <a:gd name="connsiteY0" fmla="*/ 2704094 h 2757480"/>
              <a:gd name="connsiteX1" fmla="*/ 591132 w 2420292"/>
              <a:gd name="connsiteY1" fmla="*/ 2729719 h 2757480"/>
              <a:gd name="connsiteX2" fmla="*/ 565507 w 2420292"/>
              <a:gd name="connsiteY2" fmla="*/ 2710500 h 2757480"/>
              <a:gd name="connsiteX3" fmla="*/ 591132 w 2420292"/>
              <a:gd name="connsiteY3" fmla="*/ 2704094 h 2757480"/>
              <a:gd name="connsiteX4" fmla="*/ 813753 w 2420292"/>
              <a:gd name="connsiteY4" fmla="*/ 2691281 h 2757480"/>
              <a:gd name="connsiteX5" fmla="*/ 847387 w 2420292"/>
              <a:gd name="connsiteY5" fmla="*/ 2691281 h 2757480"/>
              <a:gd name="connsiteX6" fmla="*/ 850590 w 2420292"/>
              <a:gd name="connsiteY6" fmla="*/ 2704094 h 2757480"/>
              <a:gd name="connsiteX7" fmla="*/ 853793 w 2420292"/>
              <a:gd name="connsiteY7" fmla="*/ 2716907 h 2757480"/>
              <a:gd name="connsiteX8" fmla="*/ 820159 w 2420292"/>
              <a:gd name="connsiteY8" fmla="*/ 2723313 h 2757480"/>
              <a:gd name="connsiteX9" fmla="*/ 840980 w 2420292"/>
              <a:gd name="connsiteY9" fmla="*/ 2744133 h 2757480"/>
              <a:gd name="connsiteX10" fmla="*/ 813753 w 2420292"/>
              <a:gd name="connsiteY10" fmla="*/ 2756946 h 2757480"/>
              <a:gd name="connsiteX11" fmla="*/ 810550 w 2420292"/>
              <a:gd name="connsiteY11" fmla="*/ 2737728 h 2757480"/>
              <a:gd name="connsiteX12" fmla="*/ 800940 w 2420292"/>
              <a:gd name="connsiteY12" fmla="*/ 2723313 h 2757480"/>
              <a:gd name="connsiteX13" fmla="*/ 813753 w 2420292"/>
              <a:gd name="connsiteY13" fmla="*/ 2691281 h 2757480"/>
              <a:gd name="connsiteX14" fmla="*/ 1502436 w 2420292"/>
              <a:gd name="connsiteY14" fmla="*/ 2684875 h 2757480"/>
              <a:gd name="connsiteX15" fmla="*/ 1510444 w 2420292"/>
              <a:gd name="connsiteY15" fmla="*/ 2702492 h 2757480"/>
              <a:gd name="connsiteX16" fmla="*/ 1528062 w 2420292"/>
              <a:gd name="connsiteY16" fmla="*/ 2710500 h 2757480"/>
              <a:gd name="connsiteX17" fmla="*/ 1502436 w 2420292"/>
              <a:gd name="connsiteY17" fmla="*/ 2710500 h 2757480"/>
              <a:gd name="connsiteX18" fmla="*/ 1502436 w 2420292"/>
              <a:gd name="connsiteY18" fmla="*/ 2684875 h 2757480"/>
              <a:gd name="connsiteX19" fmla="*/ 1089227 w 2420292"/>
              <a:gd name="connsiteY19" fmla="*/ 2684875 h 2757480"/>
              <a:gd name="connsiteX20" fmla="*/ 1105242 w 2420292"/>
              <a:gd name="connsiteY20" fmla="*/ 2688078 h 2757480"/>
              <a:gd name="connsiteX21" fmla="*/ 1122860 w 2420292"/>
              <a:gd name="connsiteY21" fmla="*/ 2691281 h 2757480"/>
              <a:gd name="connsiteX22" fmla="*/ 1108445 w 2420292"/>
              <a:gd name="connsiteY22" fmla="*/ 2707297 h 2757480"/>
              <a:gd name="connsiteX23" fmla="*/ 1095633 w 2420292"/>
              <a:gd name="connsiteY23" fmla="*/ 2708898 h 2757480"/>
              <a:gd name="connsiteX24" fmla="*/ 1082820 w 2420292"/>
              <a:gd name="connsiteY24" fmla="*/ 2710500 h 2757480"/>
              <a:gd name="connsiteX25" fmla="*/ 1089227 w 2420292"/>
              <a:gd name="connsiteY25" fmla="*/ 2684875 h 2757480"/>
              <a:gd name="connsiteX26" fmla="*/ 972311 w 2420292"/>
              <a:gd name="connsiteY26" fmla="*/ 2672062 h 2757480"/>
              <a:gd name="connsiteX27" fmla="*/ 991529 w 2420292"/>
              <a:gd name="connsiteY27" fmla="*/ 2697688 h 2757480"/>
              <a:gd name="connsiteX28" fmla="*/ 978717 w 2420292"/>
              <a:gd name="connsiteY28" fmla="*/ 2704094 h 2757480"/>
              <a:gd name="connsiteX29" fmla="*/ 964303 w 2420292"/>
              <a:gd name="connsiteY29" fmla="*/ 2710500 h 2757480"/>
              <a:gd name="connsiteX30" fmla="*/ 964303 w 2420292"/>
              <a:gd name="connsiteY30" fmla="*/ 2694485 h 2757480"/>
              <a:gd name="connsiteX31" fmla="*/ 972311 w 2420292"/>
              <a:gd name="connsiteY31" fmla="*/ 2672062 h 2757480"/>
              <a:gd name="connsiteX32" fmla="*/ 1090027 w 2420292"/>
              <a:gd name="connsiteY32" fmla="*/ 2636827 h 2757480"/>
              <a:gd name="connsiteX33" fmla="*/ 1095633 w 2420292"/>
              <a:gd name="connsiteY33" fmla="*/ 2644835 h 2757480"/>
              <a:gd name="connsiteX34" fmla="*/ 1108445 w 2420292"/>
              <a:gd name="connsiteY34" fmla="*/ 2678468 h 2757480"/>
              <a:gd name="connsiteX35" fmla="*/ 1070007 w 2420292"/>
              <a:gd name="connsiteY35" fmla="*/ 2672062 h 2757480"/>
              <a:gd name="connsiteX36" fmla="*/ 1070007 w 2420292"/>
              <a:gd name="connsiteY36" fmla="*/ 2644835 h 2757480"/>
              <a:gd name="connsiteX37" fmla="*/ 1090027 w 2420292"/>
              <a:gd name="connsiteY37" fmla="*/ 2636827 h 2757480"/>
              <a:gd name="connsiteX38" fmla="*/ 1358293 w 2420292"/>
              <a:gd name="connsiteY38" fmla="*/ 2619209 h 2757480"/>
              <a:gd name="connsiteX39" fmla="*/ 1383918 w 2420292"/>
              <a:gd name="connsiteY39" fmla="*/ 2619209 h 2757480"/>
              <a:gd name="connsiteX40" fmla="*/ 1377513 w 2420292"/>
              <a:gd name="connsiteY40" fmla="*/ 2644835 h 2757480"/>
              <a:gd name="connsiteX41" fmla="*/ 1369505 w 2420292"/>
              <a:gd name="connsiteY41" fmla="*/ 2641632 h 2757480"/>
              <a:gd name="connsiteX42" fmla="*/ 1361496 w 2420292"/>
              <a:gd name="connsiteY42" fmla="*/ 2638429 h 2757480"/>
              <a:gd name="connsiteX43" fmla="*/ 1358293 w 2420292"/>
              <a:gd name="connsiteY43" fmla="*/ 2619209 h 2757480"/>
              <a:gd name="connsiteX44" fmla="*/ 1292628 w 2420292"/>
              <a:gd name="connsiteY44" fmla="*/ 2553545 h 2757480"/>
              <a:gd name="connsiteX45" fmla="*/ 1324660 w 2420292"/>
              <a:gd name="connsiteY45" fmla="*/ 2572764 h 2757480"/>
              <a:gd name="connsiteX46" fmla="*/ 1273409 w 2420292"/>
              <a:gd name="connsiteY46" fmla="*/ 2585576 h 2757480"/>
              <a:gd name="connsiteX47" fmla="*/ 1292628 w 2420292"/>
              <a:gd name="connsiteY47" fmla="*/ 2553545 h 2757480"/>
              <a:gd name="connsiteX48" fmla="*/ 1477412 w 2420292"/>
              <a:gd name="connsiteY48" fmla="*/ 2533926 h 2757480"/>
              <a:gd name="connsiteX49" fmla="*/ 1488022 w 2420292"/>
              <a:gd name="connsiteY49" fmla="*/ 2534326 h 2757480"/>
              <a:gd name="connsiteX50" fmla="*/ 1488022 w 2420292"/>
              <a:gd name="connsiteY50" fmla="*/ 2559951 h 2757480"/>
              <a:gd name="connsiteX51" fmla="*/ 1475209 w 2420292"/>
              <a:gd name="connsiteY51" fmla="*/ 2553545 h 2757480"/>
              <a:gd name="connsiteX52" fmla="*/ 1462396 w 2420292"/>
              <a:gd name="connsiteY52" fmla="*/ 2547138 h 2757480"/>
              <a:gd name="connsiteX53" fmla="*/ 1477412 w 2420292"/>
              <a:gd name="connsiteY53" fmla="*/ 2533926 h 2757480"/>
              <a:gd name="connsiteX54" fmla="*/ 807347 w 2420292"/>
              <a:gd name="connsiteY54" fmla="*/ 2527919 h 2757480"/>
              <a:gd name="connsiteX55" fmla="*/ 834574 w 2420292"/>
              <a:gd name="connsiteY55" fmla="*/ 2534326 h 2757480"/>
              <a:gd name="connsiteX56" fmla="*/ 829769 w 2420292"/>
              <a:gd name="connsiteY56" fmla="*/ 2542333 h 2757480"/>
              <a:gd name="connsiteX57" fmla="*/ 826566 w 2420292"/>
              <a:gd name="connsiteY57" fmla="*/ 2548740 h 2757480"/>
              <a:gd name="connsiteX58" fmla="*/ 807347 w 2420292"/>
              <a:gd name="connsiteY58" fmla="*/ 2553545 h 2757480"/>
              <a:gd name="connsiteX59" fmla="*/ 1311847 w 2420292"/>
              <a:gd name="connsiteY59" fmla="*/ 2513505 h 2757480"/>
              <a:gd name="connsiteX60" fmla="*/ 1337473 w 2420292"/>
              <a:gd name="connsiteY60" fmla="*/ 2534326 h 2757480"/>
              <a:gd name="connsiteX61" fmla="*/ 1311847 w 2420292"/>
              <a:gd name="connsiteY61" fmla="*/ 2535927 h 2757480"/>
              <a:gd name="connsiteX62" fmla="*/ 1311847 w 2420292"/>
              <a:gd name="connsiteY62" fmla="*/ 2513505 h 2757480"/>
              <a:gd name="connsiteX63" fmla="*/ 1226963 w 2420292"/>
              <a:gd name="connsiteY63" fmla="*/ 2494285 h 2757480"/>
              <a:gd name="connsiteX64" fmla="*/ 1238174 w 2420292"/>
              <a:gd name="connsiteY64" fmla="*/ 2497489 h 2757480"/>
              <a:gd name="connsiteX65" fmla="*/ 1246182 w 2420292"/>
              <a:gd name="connsiteY65" fmla="*/ 2500693 h 2757480"/>
              <a:gd name="connsiteX66" fmla="*/ 1220557 w 2420292"/>
              <a:gd name="connsiteY66" fmla="*/ 2534326 h 2757480"/>
              <a:gd name="connsiteX67" fmla="*/ 1226963 w 2420292"/>
              <a:gd name="connsiteY67" fmla="*/ 2494285 h 2757480"/>
              <a:gd name="connsiteX68" fmla="*/ 1537672 w 2420292"/>
              <a:gd name="connsiteY68" fmla="*/ 2483075 h 2757480"/>
              <a:gd name="connsiteX69" fmla="*/ 1547280 w 2420292"/>
              <a:gd name="connsiteY69" fmla="*/ 2500693 h 2757480"/>
              <a:gd name="connsiteX70" fmla="*/ 1524859 w 2420292"/>
              <a:gd name="connsiteY70" fmla="*/ 2505497 h 2757480"/>
              <a:gd name="connsiteX71" fmla="*/ 1515249 w 2420292"/>
              <a:gd name="connsiteY71" fmla="*/ 2487880 h 2757480"/>
              <a:gd name="connsiteX72" fmla="*/ 1537672 w 2420292"/>
              <a:gd name="connsiteY72" fmla="*/ 2483075 h 2757480"/>
              <a:gd name="connsiteX73" fmla="*/ 1108445 w 2420292"/>
              <a:gd name="connsiteY73" fmla="*/ 2468660 h 2757480"/>
              <a:gd name="connsiteX74" fmla="*/ 1121258 w 2420292"/>
              <a:gd name="connsiteY74" fmla="*/ 2471864 h 2757480"/>
              <a:gd name="connsiteX75" fmla="*/ 1135673 w 2420292"/>
              <a:gd name="connsiteY75" fmla="*/ 2475067 h 2757480"/>
              <a:gd name="connsiteX76" fmla="*/ 1118055 w 2420292"/>
              <a:gd name="connsiteY76" fmla="*/ 2487880 h 2757480"/>
              <a:gd name="connsiteX77" fmla="*/ 1095633 w 2420292"/>
              <a:gd name="connsiteY77" fmla="*/ 2494285 h 2757480"/>
              <a:gd name="connsiteX78" fmla="*/ 1102039 w 2420292"/>
              <a:gd name="connsiteY78" fmla="*/ 2481473 h 2757480"/>
              <a:gd name="connsiteX79" fmla="*/ 1108445 w 2420292"/>
              <a:gd name="connsiteY79" fmla="*/ 2468660 h 2757480"/>
              <a:gd name="connsiteX80" fmla="*/ 1036374 w 2420292"/>
              <a:gd name="connsiteY80" fmla="*/ 2462254 h 2757480"/>
              <a:gd name="connsiteX81" fmla="*/ 1050789 w 2420292"/>
              <a:gd name="connsiteY81" fmla="*/ 2462254 h 2757480"/>
              <a:gd name="connsiteX82" fmla="*/ 1057195 w 2420292"/>
              <a:gd name="connsiteY82" fmla="*/ 2476668 h 2757480"/>
              <a:gd name="connsiteX83" fmla="*/ 1050789 w 2420292"/>
              <a:gd name="connsiteY83" fmla="*/ 2494285 h 2757480"/>
              <a:gd name="connsiteX84" fmla="*/ 1029967 w 2420292"/>
              <a:gd name="connsiteY84" fmla="*/ 2487880 h 2757480"/>
              <a:gd name="connsiteX85" fmla="*/ 1036374 w 2420292"/>
              <a:gd name="connsiteY85" fmla="*/ 2462254 h 2757480"/>
              <a:gd name="connsiteX86" fmla="*/ 1258995 w 2420292"/>
              <a:gd name="connsiteY86" fmla="*/ 2449442 h 2757480"/>
              <a:gd name="connsiteX87" fmla="*/ 1311847 w 2420292"/>
              <a:gd name="connsiteY87" fmla="*/ 2481473 h 2757480"/>
              <a:gd name="connsiteX88" fmla="*/ 1275011 w 2420292"/>
              <a:gd name="connsiteY88" fmla="*/ 2483075 h 2757480"/>
              <a:gd name="connsiteX89" fmla="*/ 1258995 w 2420292"/>
              <a:gd name="connsiteY89" fmla="*/ 2449442 h 2757480"/>
              <a:gd name="connsiteX90" fmla="*/ 1358293 w 2420292"/>
              <a:gd name="connsiteY90" fmla="*/ 2435027 h 2757480"/>
              <a:gd name="connsiteX91" fmla="*/ 1358293 w 2420292"/>
              <a:gd name="connsiteY91" fmla="*/ 2462254 h 2757480"/>
              <a:gd name="connsiteX92" fmla="*/ 1331066 w 2420292"/>
              <a:gd name="connsiteY92" fmla="*/ 2462254 h 2757480"/>
              <a:gd name="connsiteX93" fmla="*/ 1326262 w 2420292"/>
              <a:gd name="connsiteY93" fmla="*/ 2451444 h 2757480"/>
              <a:gd name="connsiteX94" fmla="*/ 1325001 w 2420292"/>
              <a:gd name="connsiteY94" fmla="*/ 2438527 h 2757480"/>
              <a:gd name="connsiteX95" fmla="*/ 1325636 w 2420292"/>
              <a:gd name="connsiteY95" fmla="*/ 2438781 h 2757480"/>
              <a:gd name="connsiteX96" fmla="*/ 1358293 w 2420292"/>
              <a:gd name="connsiteY96" fmla="*/ 2435027 h 2757480"/>
              <a:gd name="connsiteX97" fmla="*/ 1324660 w 2420292"/>
              <a:gd name="connsiteY97" fmla="*/ 2435027 h 2757480"/>
              <a:gd name="connsiteX98" fmla="*/ 1325001 w 2420292"/>
              <a:gd name="connsiteY98" fmla="*/ 2438527 h 2757480"/>
              <a:gd name="connsiteX99" fmla="*/ 1323759 w 2420292"/>
              <a:gd name="connsiteY99" fmla="*/ 2438030 h 2757480"/>
              <a:gd name="connsiteX100" fmla="*/ 1324660 w 2420292"/>
              <a:gd name="connsiteY100" fmla="*/ 2435027 h 2757480"/>
              <a:gd name="connsiteX101" fmla="*/ 1044382 w 2420292"/>
              <a:gd name="connsiteY101" fmla="*/ 2430222 h 2757480"/>
              <a:gd name="connsiteX102" fmla="*/ 1057195 w 2420292"/>
              <a:gd name="connsiteY102" fmla="*/ 2449442 h 2757480"/>
              <a:gd name="connsiteX103" fmla="*/ 1023561 w 2420292"/>
              <a:gd name="connsiteY103" fmla="*/ 2441434 h 2757480"/>
              <a:gd name="connsiteX104" fmla="*/ 1044382 w 2420292"/>
              <a:gd name="connsiteY104" fmla="*/ 2430222 h 2757480"/>
              <a:gd name="connsiteX105" fmla="*/ 1265401 w 2420292"/>
              <a:gd name="connsiteY105" fmla="*/ 2422214 h 2757480"/>
              <a:gd name="connsiteX106" fmla="*/ 1292628 w 2420292"/>
              <a:gd name="connsiteY106" fmla="*/ 2422214 h 2757480"/>
              <a:gd name="connsiteX107" fmla="*/ 1279815 w 2420292"/>
              <a:gd name="connsiteY107" fmla="*/ 2441434 h 2757480"/>
              <a:gd name="connsiteX108" fmla="*/ 1265401 w 2420292"/>
              <a:gd name="connsiteY108" fmla="*/ 2422214 h 2757480"/>
              <a:gd name="connsiteX109" fmla="*/ 1129266 w 2420292"/>
              <a:gd name="connsiteY109" fmla="*/ 2402995 h 2757480"/>
              <a:gd name="connsiteX110" fmla="*/ 1186923 w 2420292"/>
              <a:gd name="connsiteY110" fmla="*/ 2475067 h 2757480"/>
              <a:gd name="connsiteX111" fmla="*/ 1129266 w 2420292"/>
              <a:gd name="connsiteY111" fmla="*/ 2402995 h 2757480"/>
              <a:gd name="connsiteX112" fmla="*/ 768909 w 2420292"/>
              <a:gd name="connsiteY112" fmla="*/ 2402995 h 2757480"/>
              <a:gd name="connsiteX113" fmla="*/ 788128 w 2420292"/>
              <a:gd name="connsiteY113" fmla="*/ 2409402 h 2757480"/>
              <a:gd name="connsiteX114" fmla="*/ 775315 w 2420292"/>
              <a:gd name="connsiteY114" fmla="*/ 2422214 h 2757480"/>
              <a:gd name="connsiteX115" fmla="*/ 756096 w 2420292"/>
              <a:gd name="connsiteY115" fmla="*/ 2415808 h 2757480"/>
              <a:gd name="connsiteX116" fmla="*/ 768909 w 2420292"/>
              <a:gd name="connsiteY116" fmla="*/ 2402995 h 2757480"/>
              <a:gd name="connsiteX117" fmla="*/ 1042780 w 2420292"/>
              <a:gd name="connsiteY117" fmla="*/ 2396589 h 2757480"/>
              <a:gd name="connsiteX118" fmla="*/ 1063601 w 2420292"/>
              <a:gd name="connsiteY118" fmla="*/ 2396589 h 2757480"/>
              <a:gd name="connsiteX119" fmla="*/ 1050789 w 2420292"/>
              <a:gd name="connsiteY119" fmla="*/ 2409402 h 2757480"/>
              <a:gd name="connsiteX120" fmla="*/ 1057195 w 2420292"/>
              <a:gd name="connsiteY120" fmla="*/ 2415808 h 2757480"/>
              <a:gd name="connsiteX121" fmla="*/ 1029967 w 2420292"/>
              <a:gd name="connsiteY121" fmla="*/ 2422214 h 2757480"/>
              <a:gd name="connsiteX122" fmla="*/ 1036374 w 2420292"/>
              <a:gd name="connsiteY122" fmla="*/ 2409402 h 2757480"/>
              <a:gd name="connsiteX123" fmla="*/ 1042780 w 2420292"/>
              <a:gd name="connsiteY123" fmla="*/ 2396589 h 2757480"/>
              <a:gd name="connsiteX124" fmla="*/ 1245982 w 2420292"/>
              <a:gd name="connsiteY124" fmla="*/ 2382975 h 2757480"/>
              <a:gd name="connsiteX125" fmla="*/ 1246182 w 2420292"/>
              <a:gd name="connsiteY125" fmla="*/ 2383776 h 2757480"/>
              <a:gd name="connsiteX126" fmla="*/ 1245460 w 2420292"/>
              <a:gd name="connsiteY126" fmla="*/ 2383672 h 2757480"/>
              <a:gd name="connsiteX127" fmla="*/ 1216553 w 2420292"/>
              <a:gd name="connsiteY127" fmla="*/ 2380573 h 2757480"/>
              <a:gd name="connsiteX128" fmla="*/ 1229566 w 2420292"/>
              <a:gd name="connsiteY128" fmla="*/ 2381374 h 2757480"/>
              <a:gd name="connsiteX129" fmla="*/ 1245460 w 2420292"/>
              <a:gd name="connsiteY129" fmla="*/ 2383672 h 2757480"/>
              <a:gd name="connsiteX130" fmla="*/ 1245381 w 2420292"/>
              <a:gd name="connsiteY130" fmla="*/ 2383776 h 2757480"/>
              <a:gd name="connsiteX131" fmla="*/ 1233369 w 2420292"/>
              <a:gd name="connsiteY131" fmla="*/ 2422214 h 2757480"/>
              <a:gd name="connsiteX132" fmla="*/ 1217354 w 2420292"/>
              <a:gd name="connsiteY132" fmla="*/ 2402995 h 2757480"/>
              <a:gd name="connsiteX133" fmla="*/ 1201338 w 2420292"/>
              <a:gd name="connsiteY133" fmla="*/ 2383776 h 2757480"/>
              <a:gd name="connsiteX134" fmla="*/ 1216553 w 2420292"/>
              <a:gd name="connsiteY134" fmla="*/ 2380573 h 2757480"/>
              <a:gd name="connsiteX135" fmla="*/ 1292628 w 2420292"/>
              <a:gd name="connsiteY135" fmla="*/ 2377370 h 2757480"/>
              <a:gd name="connsiteX136" fmla="*/ 1284620 w 2420292"/>
              <a:gd name="connsiteY136" fmla="*/ 2398191 h 2757480"/>
              <a:gd name="connsiteX137" fmla="*/ 1286222 w 2420292"/>
              <a:gd name="connsiteY137" fmla="*/ 2415808 h 2757480"/>
              <a:gd name="connsiteX138" fmla="*/ 1273409 w 2420292"/>
              <a:gd name="connsiteY138" fmla="*/ 2412605 h 2757480"/>
              <a:gd name="connsiteX139" fmla="*/ 1258995 w 2420292"/>
              <a:gd name="connsiteY139" fmla="*/ 2409402 h 2757480"/>
              <a:gd name="connsiteX140" fmla="*/ 1292628 w 2420292"/>
              <a:gd name="connsiteY140" fmla="*/ 2377370 h 2757480"/>
              <a:gd name="connsiteX141" fmla="*/ 997936 w 2420292"/>
              <a:gd name="connsiteY141" fmla="*/ 2370964 h 2757480"/>
              <a:gd name="connsiteX142" fmla="*/ 1029967 w 2420292"/>
              <a:gd name="connsiteY142" fmla="*/ 2390183 h 2757480"/>
              <a:gd name="connsiteX143" fmla="*/ 1020358 w 2420292"/>
              <a:gd name="connsiteY143" fmla="*/ 2386979 h 2757480"/>
              <a:gd name="connsiteX144" fmla="*/ 1010749 w 2420292"/>
              <a:gd name="connsiteY144" fmla="*/ 2383776 h 2757480"/>
              <a:gd name="connsiteX145" fmla="*/ 999537 w 2420292"/>
              <a:gd name="connsiteY145" fmla="*/ 2398191 h 2757480"/>
              <a:gd name="connsiteX146" fmla="*/ 985123 w 2420292"/>
              <a:gd name="connsiteY146" fmla="*/ 2396589 h 2757480"/>
              <a:gd name="connsiteX147" fmla="*/ 991529 w 2420292"/>
              <a:gd name="connsiteY147" fmla="*/ 2383776 h 2757480"/>
              <a:gd name="connsiteX148" fmla="*/ 997936 w 2420292"/>
              <a:gd name="connsiteY148" fmla="*/ 2370964 h 2757480"/>
              <a:gd name="connsiteX149" fmla="*/ 1560093 w 2420292"/>
              <a:gd name="connsiteY149" fmla="*/ 2351744 h 2757480"/>
              <a:gd name="connsiteX150" fmla="*/ 1574508 w 2420292"/>
              <a:gd name="connsiteY150" fmla="*/ 2370964 h 2757480"/>
              <a:gd name="connsiteX151" fmla="*/ 1547280 w 2420292"/>
              <a:gd name="connsiteY151" fmla="*/ 2370964 h 2757480"/>
              <a:gd name="connsiteX152" fmla="*/ 1560093 w 2420292"/>
              <a:gd name="connsiteY152" fmla="*/ 2351744 h 2757480"/>
              <a:gd name="connsiteX153" fmla="*/ 1324660 w 2420292"/>
              <a:gd name="connsiteY153" fmla="*/ 2337330 h 2757480"/>
              <a:gd name="connsiteX154" fmla="*/ 1337473 w 2420292"/>
              <a:gd name="connsiteY154" fmla="*/ 2377370 h 2757480"/>
              <a:gd name="connsiteX155" fmla="*/ 1292628 w 2420292"/>
              <a:gd name="connsiteY155" fmla="*/ 2356549 h 2757480"/>
              <a:gd name="connsiteX156" fmla="*/ 1318254 w 2420292"/>
              <a:gd name="connsiteY156" fmla="*/ 2356549 h 2757480"/>
              <a:gd name="connsiteX157" fmla="*/ 1324660 w 2420292"/>
              <a:gd name="connsiteY157" fmla="*/ 2337330 h 2757480"/>
              <a:gd name="connsiteX158" fmla="*/ 802943 w 2420292"/>
              <a:gd name="connsiteY158" fmla="*/ 2330524 h 2757480"/>
              <a:gd name="connsiteX159" fmla="*/ 813753 w 2420292"/>
              <a:gd name="connsiteY159" fmla="*/ 2343736 h 2757480"/>
              <a:gd name="connsiteX160" fmla="*/ 794534 w 2420292"/>
              <a:gd name="connsiteY160" fmla="*/ 2356549 h 2757480"/>
              <a:gd name="connsiteX161" fmla="*/ 794534 w 2420292"/>
              <a:gd name="connsiteY161" fmla="*/ 2330924 h 2757480"/>
              <a:gd name="connsiteX162" fmla="*/ 802943 w 2420292"/>
              <a:gd name="connsiteY162" fmla="*/ 2330524 h 2757480"/>
              <a:gd name="connsiteX163" fmla="*/ 1135673 w 2420292"/>
              <a:gd name="connsiteY163" fmla="*/ 2311705 h 2757480"/>
              <a:gd name="connsiteX164" fmla="*/ 1148485 w 2420292"/>
              <a:gd name="connsiteY164" fmla="*/ 2335728 h 2757480"/>
              <a:gd name="connsiteX165" fmla="*/ 1122860 w 2420292"/>
              <a:gd name="connsiteY165" fmla="*/ 2350143 h 2757480"/>
              <a:gd name="connsiteX166" fmla="*/ 1118055 w 2420292"/>
              <a:gd name="connsiteY166" fmla="*/ 2337330 h 2757480"/>
              <a:gd name="connsiteX167" fmla="*/ 1114852 w 2420292"/>
              <a:gd name="connsiteY167" fmla="*/ 2324518 h 2757480"/>
              <a:gd name="connsiteX168" fmla="*/ 1126063 w 2420292"/>
              <a:gd name="connsiteY168" fmla="*/ 2319713 h 2757480"/>
              <a:gd name="connsiteX169" fmla="*/ 1135673 w 2420292"/>
              <a:gd name="connsiteY169" fmla="*/ 2311705 h 2757480"/>
              <a:gd name="connsiteX170" fmla="*/ 1737870 w 2420292"/>
              <a:gd name="connsiteY170" fmla="*/ 2290884 h 2757480"/>
              <a:gd name="connsiteX171" fmla="*/ 1769902 w 2420292"/>
              <a:gd name="connsiteY171" fmla="*/ 2311705 h 2757480"/>
              <a:gd name="connsiteX172" fmla="*/ 1737870 w 2420292"/>
              <a:gd name="connsiteY172" fmla="*/ 2311705 h 2757480"/>
              <a:gd name="connsiteX173" fmla="*/ 1017155 w 2420292"/>
              <a:gd name="connsiteY173" fmla="*/ 2284478 h 2757480"/>
              <a:gd name="connsiteX174" fmla="*/ 1028366 w 2420292"/>
              <a:gd name="connsiteY174" fmla="*/ 2294087 h 2757480"/>
              <a:gd name="connsiteX175" fmla="*/ 1042780 w 2420292"/>
              <a:gd name="connsiteY175" fmla="*/ 2298892 h 2757480"/>
              <a:gd name="connsiteX176" fmla="*/ 1039577 w 2420292"/>
              <a:gd name="connsiteY176" fmla="*/ 2303697 h 2757480"/>
              <a:gd name="connsiteX177" fmla="*/ 1036374 w 2420292"/>
              <a:gd name="connsiteY177" fmla="*/ 2311705 h 2757480"/>
              <a:gd name="connsiteX178" fmla="*/ 1095633 w 2420292"/>
              <a:gd name="connsiteY178" fmla="*/ 2311705 h 2757480"/>
              <a:gd name="connsiteX179" fmla="*/ 1089227 w 2420292"/>
              <a:gd name="connsiteY179" fmla="*/ 2337330 h 2757480"/>
              <a:gd name="connsiteX180" fmla="*/ 1057195 w 2420292"/>
              <a:gd name="connsiteY180" fmla="*/ 2329323 h 2757480"/>
              <a:gd name="connsiteX181" fmla="*/ 1050789 w 2420292"/>
              <a:gd name="connsiteY181" fmla="*/ 2337330 h 2757480"/>
              <a:gd name="connsiteX182" fmla="*/ 1031569 w 2420292"/>
              <a:gd name="connsiteY182" fmla="*/ 2340533 h 2757480"/>
              <a:gd name="connsiteX183" fmla="*/ 1010749 w 2420292"/>
              <a:gd name="connsiteY183" fmla="*/ 2330924 h 2757480"/>
              <a:gd name="connsiteX184" fmla="*/ 1013952 w 2420292"/>
              <a:gd name="connsiteY184" fmla="*/ 2306900 h 2757480"/>
              <a:gd name="connsiteX185" fmla="*/ 1017155 w 2420292"/>
              <a:gd name="connsiteY185" fmla="*/ 2284478 h 2757480"/>
              <a:gd name="connsiteX186" fmla="*/ 1377513 w 2420292"/>
              <a:gd name="connsiteY186" fmla="*/ 2279673 h 2757480"/>
              <a:gd name="connsiteX187" fmla="*/ 1390325 w 2420292"/>
              <a:gd name="connsiteY187" fmla="*/ 2298892 h 2757480"/>
              <a:gd name="connsiteX188" fmla="*/ 1364700 w 2420292"/>
              <a:gd name="connsiteY188" fmla="*/ 2298892 h 2757480"/>
              <a:gd name="connsiteX189" fmla="*/ 1377513 w 2420292"/>
              <a:gd name="connsiteY189" fmla="*/ 2279673 h 2757480"/>
              <a:gd name="connsiteX190" fmla="*/ 1129266 w 2420292"/>
              <a:gd name="connsiteY190" fmla="*/ 2278072 h 2757480"/>
              <a:gd name="connsiteX191" fmla="*/ 1148485 w 2420292"/>
              <a:gd name="connsiteY191" fmla="*/ 2298892 h 2757480"/>
              <a:gd name="connsiteX192" fmla="*/ 1130868 w 2420292"/>
              <a:gd name="connsiteY192" fmla="*/ 2300493 h 2757480"/>
              <a:gd name="connsiteX193" fmla="*/ 1108445 w 2420292"/>
              <a:gd name="connsiteY193" fmla="*/ 2311705 h 2757480"/>
              <a:gd name="connsiteX194" fmla="*/ 1119657 w 2420292"/>
              <a:gd name="connsiteY194" fmla="*/ 2295689 h 2757480"/>
              <a:gd name="connsiteX195" fmla="*/ 1129266 w 2420292"/>
              <a:gd name="connsiteY195" fmla="*/ 2278072 h 2757480"/>
              <a:gd name="connsiteX196" fmla="*/ 1089227 w 2420292"/>
              <a:gd name="connsiteY196" fmla="*/ 2258852 h 2757480"/>
              <a:gd name="connsiteX197" fmla="*/ 1114852 w 2420292"/>
              <a:gd name="connsiteY197" fmla="*/ 2258852 h 2757480"/>
              <a:gd name="connsiteX198" fmla="*/ 1089227 w 2420292"/>
              <a:gd name="connsiteY198" fmla="*/ 2284478 h 2757480"/>
              <a:gd name="connsiteX199" fmla="*/ 1292628 w 2420292"/>
              <a:gd name="connsiteY199" fmla="*/ 2252446 h 2757480"/>
              <a:gd name="connsiteX200" fmla="*/ 1295431 w 2420292"/>
              <a:gd name="connsiteY200" fmla="*/ 2253246 h 2757480"/>
              <a:gd name="connsiteX201" fmla="*/ 1298807 w 2420292"/>
              <a:gd name="connsiteY201" fmla="*/ 2253766 h 2757480"/>
              <a:gd name="connsiteX202" fmla="*/ 1297958 w 2420292"/>
              <a:gd name="connsiteY202" fmla="*/ 2254097 h 2757480"/>
              <a:gd name="connsiteX203" fmla="*/ 1292628 w 2420292"/>
              <a:gd name="connsiteY203" fmla="*/ 2252446 h 2757480"/>
              <a:gd name="connsiteX204" fmla="*/ 1574508 w 2420292"/>
              <a:gd name="connsiteY204" fmla="*/ 2246040 h 2757480"/>
              <a:gd name="connsiteX205" fmla="*/ 1601735 w 2420292"/>
              <a:gd name="connsiteY205" fmla="*/ 2247642 h 2757480"/>
              <a:gd name="connsiteX206" fmla="*/ 1619353 w 2420292"/>
              <a:gd name="connsiteY206" fmla="*/ 2265259 h 2757480"/>
              <a:gd name="connsiteX207" fmla="*/ 1590523 w 2420292"/>
              <a:gd name="connsiteY207" fmla="*/ 2262055 h 2757480"/>
              <a:gd name="connsiteX208" fmla="*/ 1574508 w 2420292"/>
              <a:gd name="connsiteY208" fmla="*/ 2246040 h 2757480"/>
              <a:gd name="connsiteX209" fmla="*/ 1135643 w 2420292"/>
              <a:gd name="connsiteY209" fmla="*/ 2240412 h 2757480"/>
              <a:gd name="connsiteX210" fmla="*/ 1135673 w 2420292"/>
              <a:gd name="connsiteY210" fmla="*/ 2240434 h 2757480"/>
              <a:gd name="connsiteX211" fmla="*/ 1174111 w 2420292"/>
              <a:gd name="connsiteY211" fmla="*/ 2252446 h 2757480"/>
              <a:gd name="connsiteX212" fmla="*/ 1161298 w 2420292"/>
              <a:gd name="connsiteY212" fmla="*/ 2258852 h 2757480"/>
              <a:gd name="connsiteX213" fmla="*/ 1148485 w 2420292"/>
              <a:gd name="connsiteY213" fmla="*/ 2265259 h 2757480"/>
              <a:gd name="connsiteX214" fmla="*/ 1135272 w 2420292"/>
              <a:gd name="connsiteY214" fmla="*/ 2250244 h 2757480"/>
              <a:gd name="connsiteX215" fmla="*/ 1502436 w 2420292"/>
              <a:gd name="connsiteY215" fmla="*/ 2239633 h 2757480"/>
              <a:gd name="connsiteX216" fmla="*/ 1499233 w 2420292"/>
              <a:gd name="connsiteY216" fmla="*/ 2260454 h 2757480"/>
              <a:gd name="connsiteX217" fmla="*/ 1508842 w 2420292"/>
              <a:gd name="connsiteY217" fmla="*/ 2278072 h 2757480"/>
              <a:gd name="connsiteX218" fmla="*/ 1486420 w 2420292"/>
              <a:gd name="connsiteY218" fmla="*/ 2276470 h 2757480"/>
              <a:gd name="connsiteX219" fmla="*/ 1496030 w 2420292"/>
              <a:gd name="connsiteY219" fmla="*/ 2305298 h 2757480"/>
              <a:gd name="connsiteX220" fmla="*/ 1436771 w 2420292"/>
              <a:gd name="connsiteY220" fmla="*/ 2284478 h 2757480"/>
              <a:gd name="connsiteX221" fmla="*/ 1444779 w 2420292"/>
              <a:gd name="connsiteY221" fmla="*/ 2258852 h 2757480"/>
              <a:gd name="connsiteX222" fmla="*/ 1430365 w 2420292"/>
              <a:gd name="connsiteY222" fmla="*/ 2246040 h 2757480"/>
              <a:gd name="connsiteX223" fmla="*/ 1462396 w 2420292"/>
              <a:gd name="connsiteY223" fmla="*/ 2246040 h 2757480"/>
              <a:gd name="connsiteX224" fmla="*/ 1502436 w 2420292"/>
              <a:gd name="connsiteY224" fmla="*/ 2239633 h 2757480"/>
              <a:gd name="connsiteX225" fmla="*/ 1135673 w 2420292"/>
              <a:gd name="connsiteY225" fmla="*/ 2239633 h 2757480"/>
              <a:gd name="connsiteX226" fmla="*/ 1135643 w 2420292"/>
              <a:gd name="connsiteY226" fmla="*/ 2240412 h 2757480"/>
              <a:gd name="connsiteX227" fmla="*/ 1134872 w 2420292"/>
              <a:gd name="connsiteY227" fmla="*/ 2239833 h 2757480"/>
              <a:gd name="connsiteX228" fmla="*/ 1135673 w 2420292"/>
              <a:gd name="connsiteY228" fmla="*/ 2239633 h 2757480"/>
              <a:gd name="connsiteX229" fmla="*/ 1351887 w 2420292"/>
              <a:gd name="connsiteY229" fmla="*/ 2226821 h 2757480"/>
              <a:gd name="connsiteX230" fmla="*/ 1358293 w 2420292"/>
              <a:gd name="connsiteY230" fmla="*/ 2258852 h 2757480"/>
              <a:gd name="connsiteX231" fmla="*/ 1331066 w 2420292"/>
              <a:gd name="connsiteY231" fmla="*/ 2278072 h 2757480"/>
              <a:gd name="connsiteX232" fmla="*/ 1318254 w 2420292"/>
              <a:gd name="connsiteY232" fmla="*/ 2255649 h 2757480"/>
              <a:gd name="connsiteX233" fmla="*/ 1300636 w 2420292"/>
              <a:gd name="connsiteY233" fmla="*/ 2254047 h 2757480"/>
              <a:gd name="connsiteX234" fmla="*/ 1298807 w 2420292"/>
              <a:gd name="connsiteY234" fmla="*/ 2253766 h 2757480"/>
              <a:gd name="connsiteX235" fmla="*/ 1304239 w 2420292"/>
              <a:gd name="connsiteY235" fmla="*/ 2251645 h 2757480"/>
              <a:gd name="connsiteX236" fmla="*/ 1351887 w 2420292"/>
              <a:gd name="connsiteY236" fmla="*/ 2226821 h 2757480"/>
              <a:gd name="connsiteX237" fmla="*/ 989928 w 2420292"/>
              <a:gd name="connsiteY237" fmla="*/ 2226420 h 2757480"/>
              <a:gd name="connsiteX238" fmla="*/ 994733 w 2420292"/>
              <a:gd name="connsiteY238" fmla="*/ 2228422 h 2757480"/>
              <a:gd name="connsiteX239" fmla="*/ 1004342 w 2420292"/>
              <a:gd name="connsiteY239" fmla="*/ 2233227 h 2757480"/>
              <a:gd name="connsiteX240" fmla="*/ 978717 w 2420292"/>
              <a:gd name="connsiteY240" fmla="*/ 2252446 h 2757480"/>
              <a:gd name="connsiteX241" fmla="*/ 985123 w 2420292"/>
              <a:gd name="connsiteY241" fmla="*/ 2226821 h 2757480"/>
              <a:gd name="connsiteX242" fmla="*/ 989928 w 2420292"/>
              <a:gd name="connsiteY242" fmla="*/ 2226420 h 2757480"/>
              <a:gd name="connsiteX243" fmla="*/ 2055228 w 2420292"/>
              <a:gd name="connsiteY243" fmla="*/ 2222880 h 2757480"/>
              <a:gd name="connsiteX244" fmla="*/ 2041201 w 2420292"/>
              <a:gd name="connsiteY244" fmla="*/ 2286000 h 2757480"/>
              <a:gd name="connsiteX245" fmla="*/ 2006134 w 2420292"/>
              <a:gd name="connsiteY245" fmla="*/ 2236906 h 2757480"/>
              <a:gd name="connsiteX246" fmla="*/ 2055228 w 2420292"/>
              <a:gd name="connsiteY246" fmla="*/ 2222880 h 2757480"/>
              <a:gd name="connsiteX247" fmla="*/ 1259796 w 2420292"/>
              <a:gd name="connsiteY247" fmla="*/ 2219613 h 2757480"/>
              <a:gd name="connsiteX248" fmla="*/ 1299035 w 2420292"/>
              <a:gd name="connsiteY248" fmla="*/ 2233227 h 2757480"/>
              <a:gd name="connsiteX249" fmla="*/ 1263799 w 2420292"/>
              <a:gd name="connsiteY249" fmla="*/ 2257251 h 2757480"/>
              <a:gd name="connsiteX250" fmla="*/ 1226963 w 2420292"/>
              <a:gd name="connsiteY250" fmla="*/ 2265259 h 2757480"/>
              <a:gd name="connsiteX251" fmla="*/ 1231768 w 2420292"/>
              <a:gd name="connsiteY251" fmla="*/ 2279673 h 2757480"/>
              <a:gd name="connsiteX252" fmla="*/ 1239776 w 2420292"/>
              <a:gd name="connsiteY252" fmla="*/ 2290884 h 2757480"/>
              <a:gd name="connsiteX253" fmla="*/ 1210947 w 2420292"/>
              <a:gd name="connsiteY253" fmla="*/ 2306900 h 2757480"/>
              <a:gd name="connsiteX254" fmla="*/ 1174111 w 2420292"/>
              <a:gd name="connsiteY254" fmla="*/ 2311705 h 2757480"/>
              <a:gd name="connsiteX255" fmla="*/ 1199736 w 2420292"/>
              <a:gd name="connsiteY255" fmla="*/ 2276470 h 2757480"/>
              <a:gd name="connsiteX256" fmla="*/ 1225361 w 2420292"/>
              <a:gd name="connsiteY256" fmla="*/ 2239633 h 2757480"/>
              <a:gd name="connsiteX257" fmla="*/ 1259796 w 2420292"/>
              <a:gd name="connsiteY257" fmla="*/ 2219613 h 2757480"/>
              <a:gd name="connsiteX258" fmla="*/ 1063601 w 2420292"/>
              <a:gd name="connsiteY258" fmla="*/ 2218812 h 2757480"/>
              <a:gd name="connsiteX259" fmla="*/ 1063601 w 2420292"/>
              <a:gd name="connsiteY259" fmla="*/ 2239633 h 2757480"/>
              <a:gd name="connsiteX260" fmla="*/ 1053992 w 2420292"/>
              <a:gd name="connsiteY260" fmla="*/ 2239633 h 2757480"/>
              <a:gd name="connsiteX261" fmla="*/ 1042780 w 2420292"/>
              <a:gd name="connsiteY261" fmla="*/ 2239633 h 2757480"/>
              <a:gd name="connsiteX262" fmla="*/ 1036374 w 2420292"/>
              <a:gd name="connsiteY262" fmla="*/ 2226821 h 2757480"/>
              <a:gd name="connsiteX263" fmla="*/ 1049187 w 2420292"/>
              <a:gd name="connsiteY263" fmla="*/ 2222016 h 2757480"/>
              <a:gd name="connsiteX264" fmla="*/ 1063601 w 2420292"/>
              <a:gd name="connsiteY264" fmla="*/ 2218812 h 2757480"/>
              <a:gd name="connsiteX265" fmla="*/ 1475209 w 2420292"/>
              <a:gd name="connsiteY265" fmla="*/ 2206000 h 2757480"/>
              <a:gd name="connsiteX266" fmla="*/ 1496030 w 2420292"/>
              <a:gd name="connsiteY266" fmla="*/ 2206000 h 2757480"/>
              <a:gd name="connsiteX267" fmla="*/ 1496030 w 2420292"/>
              <a:gd name="connsiteY267" fmla="*/ 2233227 h 2757480"/>
              <a:gd name="connsiteX268" fmla="*/ 1462396 w 2420292"/>
              <a:gd name="connsiteY268" fmla="*/ 2233227 h 2757480"/>
              <a:gd name="connsiteX269" fmla="*/ 1468803 w 2420292"/>
              <a:gd name="connsiteY269" fmla="*/ 2218812 h 2757480"/>
              <a:gd name="connsiteX270" fmla="*/ 1475209 w 2420292"/>
              <a:gd name="connsiteY270" fmla="*/ 2206000 h 2757480"/>
              <a:gd name="connsiteX271" fmla="*/ 864328 w 2420292"/>
              <a:gd name="connsiteY271" fmla="*/ 2199519 h 2757480"/>
              <a:gd name="connsiteX272" fmla="*/ 900239 w 2420292"/>
              <a:gd name="connsiteY272" fmla="*/ 2239633 h 2757480"/>
              <a:gd name="connsiteX273" fmla="*/ 876215 w 2420292"/>
              <a:gd name="connsiteY273" fmla="*/ 2234829 h 2757480"/>
              <a:gd name="connsiteX274" fmla="*/ 853793 w 2420292"/>
              <a:gd name="connsiteY274" fmla="*/ 2246040 h 2757480"/>
              <a:gd name="connsiteX275" fmla="*/ 853793 w 2420292"/>
              <a:gd name="connsiteY275" fmla="*/ 2199594 h 2757480"/>
              <a:gd name="connsiteX276" fmla="*/ 864328 w 2420292"/>
              <a:gd name="connsiteY276" fmla="*/ 2199519 h 2757480"/>
              <a:gd name="connsiteX277" fmla="*/ 1201338 w 2420292"/>
              <a:gd name="connsiteY277" fmla="*/ 2193187 h 2757480"/>
              <a:gd name="connsiteX278" fmla="*/ 1233369 w 2420292"/>
              <a:gd name="connsiteY278" fmla="*/ 2206000 h 2757480"/>
              <a:gd name="connsiteX279" fmla="*/ 1217354 w 2420292"/>
              <a:gd name="connsiteY279" fmla="*/ 2222016 h 2757480"/>
              <a:gd name="connsiteX280" fmla="*/ 1207744 w 2420292"/>
              <a:gd name="connsiteY280" fmla="*/ 2246040 h 2757480"/>
              <a:gd name="connsiteX281" fmla="*/ 1196533 w 2420292"/>
              <a:gd name="connsiteY281" fmla="*/ 2226821 h 2757480"/>
              <a:gd name="connsiteX282" fmla="*/ 1201338 w 2420292"/>
              <a:gd name="connsiteY282" fmla="*/ 2193187 h 2757480"/>
              <a:gd name="connsiteX283" fmla="*/ 1299035 w 2420292"/>
              <a:gd name="connsiteY283" fmla="*/ 2186781 h 2757480"/>
              <a:gd name="connsiteX284" fmla="*/ 1310245 w 2420292"/>
              <a:gd name="connsiteY284" fmla="*/ 2189984 h 2757480"/>
              <a:gd name="connsiteX285" fmla="*/ 1323058 w 2420292"/>
              <a:gd name="connsiteY285" fmla="*/ 2193187 h 2757480"/>
              <a:gd name="connsiteX286" fmla="*/ 1328764 w 2420292"/>
              <a:gd name="connsiteY286" fmla="*/ 2192987 h 2757480"/>
              <a:gd name="connsiteX287" fmla="*/ 1332448 w 2420292"/>
              <a:gd name="connsiteY287" fmla="*/ 2191102 h 2757480"/>
              <a:gd name="connsiteX288" fmla="*/ 1333268 w 2420292"/>
              <a:gd name="connsiteY288" fmla="*/ 2197191 h 2757480"/>
              <a:gd name="connsiteX289" fmla="*/ 1337473 w 2420292"/>
              <a:gd name="connsiteY289" fmla="*/ 2212406 h 2757480"/>
              <a:gd name="connsiteX290" fmla="*/ 1299035 w 2420292"/>
              <a:gd name="connsiteY290" fmla="*/ 2186781 h 2757480"/>
              <a:gd name="connsiteX291" fmla="*/ 1337473 w 2420292"/>
              <a:gd name="connsiteY291" fmla="*/ 2180374 h 2757480"/>
              <a:gd name="connsiteX292" fmla="*/ 1333069 w 2420292"/>
              <a:gd name="connsiteY292" fmla="*/ 2190785 h 2757480"/>
              <a:gd name="connsiteX293" fmla="*/ 1332448 w 2420292"/>
              <a:gd name="connsiteY293" fmla="*/ 2191102 h 2757480"/>
              <a:gd name="connsiteX294" fmla="*/ 1331867 w 2420292"/>
              <a:gd name="connsiteY294" fmla="*/ 2186781 h 2757480"/>
              <a:gd name="connsiteX295" fmla="*/ 1337473 w 2420292"/>
              <a:gd name="connsiteY295" fmla="*/ 2180374 h 2757480"/>
              <a:gd name="connsiteX296" fmla="*/ 884031 w 2420292"/>
              <a:gd name="connsiteY296" fmla="*/ 2178091 h 2757480"/>
              <a:gd name="connsiteX297" fmla="*/ 879743 w 2420292"/>
              <a:gd name="connsiteY297" fmla="*/ 2181876 h 2757480"/>
              <a:gd name="connsiteX298" fmla="*/ 866605 w 2420292"/>
              <a:gd name="connsiteY298" fmla="*/ 2180374 h 2757480"/>
              <a:gd name="connsiteX299" fmla="*/ 879819 w 2420292"/>
              <a:gd name="connsiteY299" fmla="*/ 2179173 h 2757480"/>
              <a:gd name="connsiteX300" fmla="*/ 1707115 w 2420292"/>
              <a:gd name="connsiteY300" fmla="*/ 2171996 h 2757480"/>
              <a:gd name="connsiteX301" fmla="*/ 1723260 w 2420292"/>
              <a:gd name="connsiteY301" fmla="*/ 2173786 h 2757480"/>
              <a:gd name="connsiteX302" fmla="*/ 1639099 w 2420292"/>
              <a:gd name="connsiteY302" fmla="*/ 2222880 h 2757480"/>
              <a:gd name="connsiteX303" fmla="*/ 1707115 w 2420292"/>
              <a:gd name="connsiteY303" fmla="*/ 2171996 h 2757480"/>
              <a:gd name="connsiteX304" fmla="*/ 1265401 w 2420292"/>
              <a:gd name="connsiteY304" fmla="*/ 2167562 h 2757480"/>
              <a:gd name="connsiteX305" fmla="*/ 1268604 w 2420292"/>
              <a:gd name="connsiteY305" fmla="*/ 2188382 h 2757480"/>
              <a:gd name="connsiteX306" fmla="*/ 1252589 w 2420292"/>
              <a:gd name="connsiteY306" fmla="*/ 2206000 h 2757480"/>
              <a:gd name="connsiteX307" fmla="*/ 1252589 w 2420292"/>
              <a:gd name="connsiteY307" fmla="*/ 2188382 h 2757480"/>
              <a:gd name="connsiteX308" fmla="*/ 1265401 w 2420292"/>
              <a:gd name="connsiteY308" fmla="*/ 2167562 h 2757480"/>
              <a:gd name="connsiteX309" fmla="*/ 1015554 w 2420292"/>
              <a:gd name="connsiteY309" fmla="*/ 2167562 h 2757480"/>
              <a:gd name="connsiteX310" fmla="*/ 1000702 w 2420292"/>
              <a:gd name="connsiteY310" fmla="*/ 2169735 h 2757480"/>
              <a:gd name="connsiteX311" fmla="*/ 994305 w 2420292"/>
              <a:gd name="connsiteY311" fmla="*/ 2180361 h 2757480"/>
              <a:gd name="connsiteX312" fmla="*/ 982423 w 2420292"/>
              <a:gd name="connsiteY312" fmla="*/ 2189057 h 2757480"/>
              <a:gd name="connsiteX313" fmla="*/ 985123 w 2420292"/>
              <a:gd name="connsiteY313" fmla="*/ 2188382 h 2757480"/>
              <a:gd name="connsiteX314" fmla="*/ 1023561 w 2420292"/>
              <a:gd name="connsiteY314" fmla="*/ 2199594 h 2757480"/>
              <a:gd name="connsiteX315" fmla="*/ 1025163 w 2420292"/>
              <a:gd name="connsiteY315" fmla="*/ 2188382 h 2757480"/>
              <a:gd name="connsiteX316" fmla="*/ 1036374 w 2420292"/>
              <a:gd name="connsiteY316" fmla="*/ 2180374 h 2757480"/>
              <a:gd name="connsiteX317" fmla="*/ 1015554 w 2420292"/>
              <a:gd name="connsiteY317" fmla="*/ 2167562 h 2757480"/>
              <a:gd name="connsiteX318" fmla="*/ 1433167 w 2420292"/>
              <a:gd name="connsiteY318" fmla="*/ 2160355 h 2757480"/>
              <a:gd name="connsiteX319" fmla="*/ 1455990 w 2420292"/>
              <a:gd name="connsiteY319" fmla="*/ 2167562 h 2757480"/>
              <a:gd name="connsiteX320" fmla="*/ 1438373 w 2420292"/>
              <a:gd name="connsiteY320" fmla="*/ 2183578 h 2757480"/>
              <a:gd name="connsiteX321" fmla="*/ 1423958 w 2420292"/>
              <a:gd name="connsiteY321" fmla="*/ 2161156 h 2757480"/>
              <a:gd name="connsiteX322" fmla="*/ 1433167 w 2420292"/>
              <a:gd name="connsiteY322" fmla="*/ 2160355 h 2757480"/>
              <a:gd name="connsiteX323" fmla="*/ 1553687 w 2420292"/>
              <a:gd name="connsiteY323" fmla="*/ 2154749 h 2757480"/>
              <a:gd name="connsiteX324" fmla="*/ 1574508 w 2420292"/>
              <a:gd name="connsiteY324" fmla="*/ 2154749 h 2757480"/>
              <a:gd name="connsiteX325" fmla="*/ 1568102 w 2420292"/>
              <a:gd name="connsiteY325" fmla="*/ 2180374 h 2757480"/>
              <a:gd name="connsiteX326" fmla="*/ 1553687 w 2420292"/>
              <a:gd name="connsiteY326" fmla="*/ 2154749 h 2757480"/>
              <a:gd name="connsiteX327" fmla="*/ 722463 w 2420292"/>
              <a:gd name="connsiteY327" fmla="*/ 2153148 h 2757480"/>
              <a:gd name="connsiteX328" fmla="*/ 741681 w 2420292"/>
              <a:gd name="connsiteY328" fmla="*/ 2154749 h 2757480"/>
              <a:gd name="connsiteX329" fmla="*/ 735276 w 2420292"/>
              <a:gd name="connsiteY329" fmla="*/ 2167562 h 2757480"/>
              <a:gd name="connsiteX330" fmla="*/ 728869 w 2420292"/>
              <a:gd name="connsiteY330" fmla="*/ 2180374 h 2757480"/>
              <a:gd name="connsiteX331" fmla="*/ 717658 w 2420292"/>
              <a:gd name="connsiteY331" fmla="*/ 2170765 h 2757480"/>
              <a:gd name="connsiteX332" fmla="*/ 709650 w 2420292"/>
              <a:gd name="connsiteY332" fmla="*/ 2161156 h 2757480"/>
              <a:gd name="connsiteX333" fmla="*/ 722463 w 2420292"/>
              <a:gd name="connsiteY333" fmla="*/ 2153148 h 2757480"/>
              <a:gd name="connsiteX334" fmla="*/ 1619353 w 2420292"/>
              <a:gd name="connsiteY334" fmla="*/ 2121116 h 2757480"/>
              <a:gd name="connsiteX335" fmla="*/ 1652986 w 2420292"/>
              <a:gd name="connsiteY335" fmla="*/ 2140335 h 2757480"/>
              <a:gd name="connsiteX336" fmla="*/ 1619353 w 2420292"/>
              <a:gd name="connsiteY336" fmla="*/ 2121116 h 2757480"/>
              <a:gd name="connsiteX337" fmla="*/ 843383 w 2420292"/>
              <a:gd name="connsiteY337" fmla="*/ 2101897 h 2757480"/>
              <a:gd name="connsiteX338" fmla="*/ 853793 w 2420292"/>
              <a:gd name="connsiteY338" fmla="*/ 2101897 h 2757480"/>
              <a:gd name="connsiteX339" fmla="*/ 832972 w 2420292"/>
              <a:gd name="connsiteY339" fmla="*/ 2129124 h 2757480"/>
              <a:gd name="connsiteX340" fmla="*/ 847387 w 2420292"/>
              <a:gd name="connsiteY340" fmla="*/ 2161156 h 2757480"/>
              <a:gd name="connsiteX341" fmla="*/ 818558 w 2420292"/>
              <a:gd name="connsiteY341" fmla="*/ 2143538 h 2757480"/>
              <a:gd name="connsiteX342" fmla="*/ 813753 w 2420292"/>
              <a:gd name="connsiteY342" fmla="*/ 2125921 h 2757480"/>
              <a:gd name="connsiteX343" fmla="*/ 807347 w 2420292"/>
              <a:gd name="connsiteY343" fmla="*/ 2108303 h 2757480"/>
              <a:gd name="connsiteX344" fmla="*/ 831370 w 2420292"/>
              <a:gd name="connsiteY344" fmla="*/ 2105100 h 2757480"/>
              <a:gd name="connsiteX345" fmla="*/ 843383 w 2420292"/>
              <a:gd name="connsiteY345" fmla="*/ 2101897 h 2757480"/>
              <a:gd name="connsiteX346" fmla="*/ 690431 w 2420292"/>
              <a:gd name="connsiteY346" fmla="*/ 2095490 h 2757480"/>
              <a:gd name="connsiteX347" fmla="*/ 709650 w 2420292"/>
              <a:gd name="connsiteY347" fmla="*/ 2095490 h 2757480"/>
              <a:gd name="connsiteX348" fmla="*/ 703243 w 2420292"/>
              <a:gd name="connsiteY348" fmla="*/ 2108303 h 2757480"/>
              <a:gd name="connsiteX349" fmla="*/ 722463 w 2420292"/>
              <a:gd name="connsiteY349" fmla="*/ 2114709 h 2757480"/>
              <a:gd name="connsiteX350" fmla="*/ 722463 w 2420292"/>
              <a:gd name="connsiteY350" fmla="*/ 2127522 h 2757480"/>
              <a:gd name="connsiteX351" fmla="*/ 716056 w 2420292"/>
              <a:gd name="connsiteY351" fmla="*/ 2133928 h 2757480"/>
              <a:gd name="connsiteX352" fmla="*/ 690431 w 2420292"/>
              <a:gd name="connsiteY352" fmla="*/ 2095490 h 2757480"/>
              <a:gd name="connsiteX353" fmla="*/ 1803535 w 2420292"/>
              <a:gd name="connsiteY353" fmla="*/ 2082678 h 2757480"/>
              <a:gd name="connsiteX354" fmla="*/ 1822754 w 2420292"/>
              <a:gd name="connsiteY354" fmla="*/ 2121116 h 2757480"/>
              <a:gd name="connsiteX355" fmla="*/ 1805137 w 2420292"/>
              <a:gd name="connsiteY355" fmla="*/ 2111506 h 2757480"/>
              <a:gd name="connsiteX356" fmla="*/ 1789120 w 2420292"/>
              <a:gd name="connsiteY356" fmla="*/ 2101897 h 2757480"/>
              <a:gd name="connsiteX357" fmla="*/ 1797128 w 2420292"/>
              <a:gd name="connsiteY357" fmla="*/ 2092287 h 2757480"/>
              <a:gd name="connsiteX358" fmla="*/ 1803535 w 2420292"/>
              <a:gd name="connsiteY358" fmla="*/ 2082678 h 2757480"/>
              <a:gd name="connsiteX359" fmla="*/ 1685017 w 2420292"/>
              <a:gd name="connsiteY359" fmla="*/ 2082678 h 2757480"/>
              <a:gd name="connsiteX360" fmla="*/ 1704236 w 2420292"/>
              <a:gd name="connsiteY360" fmla="*/ 2082678 h 2757480"/>
              <a:gd name="connsiteX361" fmla="*/ 1707439 w 2420292"/>
              <a:gd name="connsiteY361" fmla="*/ 2117913 h 2757480"/>
              <a:gd name="connsiteX362" fmla="*/ 1731464 w 2420292"/>
              <a:gd name="connsiteY362" fmla="*/ 2140335 h 2757480"/>
              <a:gd name="connsiteX363" fmla="*/ 1710643 w 2420292"/>
              <a:gd name="connsiteY363" fmla="*/ 2165961 h 2757480"/>
              <a:gd name="connsiteX364" fmla="*/ 1678611 w 2420292"/>
              <a:gd name="connsiteY364" fmla="*/ 2154749 h 2757480"/>
              <a:gd name="connsiteX365" fmla="*/ 1697830 w 2420292"/>
              <a:gd name="connsiteY365" fmla="*/ 2127522 h 2757480"/>
              <a:gd name="connsiteX366" fmla="*/ 1686619 w 2420292"/>
              <a:gd name="connsiteY366" fmla="*/ 2109905 h 2757480"/>
              <a:gd name="connsiteX367" fmla="*/ 1685017 w 2420292"/>
              <a:gd name="connsiteY367" fmla="*/ 2082678 h 2757480"/>
              <a:gd name="connsiteX368" fmla="*/ 768909 w 2420292"/>
              <a:gd name="connsiteY368" fmla="*/ 2082678 h 2757480"/>
              <a:gd name="connsiteX369" fmla="*/ 788128 w 2420292"/>
              <a:gd name="connsiteY369" fmla="*/ 2082678 h 2757480"/>
              <a:gd name="connsiteX370" fmla="*/ 784925 w 2420292"/>
              <a:gd name="connsiteY370" fmla="*/ 2103499 h 2757480"/>
              <a:gd name="connsiteX371" fmla="*/ 783686 w 2420292"/>
              <a:gd name="connsiteY371" fmla="*/ 2103870 h 2757480"/>
              <a:gd name="connsiteX372" fmla="*/ 802086 w 2420292"/>
              <a:gd name="connsiteY372" fmla="*/ 2109697 h 2757480"/>
              <a:gd name="connsiteX373" fmla="*/ 809181 w 2420292"/>
              <a:gd name="connsiteY373" fmla="*/ 2138719 h 2757480"/>
              <a:gd name="connsiteX374" fmla="*/ 771776 w 2420292"/>
              <a:gd name="connsiteY374" fmla="*/ 2145733 h 2757480"/>
              <a:gd name="connsiteX375" fmla="*/ 760087 w 2420292"/>
              <a:gd name="connsiteY375" fmla="*/ 2101314 h 2757480"/>
              <a:gd name="connsiteX376" fmla="*/ 768909 w 2420292"/>
              <a:gd name="connsiteY376" fmla="*/ 2100645 h 2757480"/>
              <a:gd name="connsiteX377" fmla="*/ 1789120 w 2420292"/>
              <a:gd name="connsiteY377" fmla="*/ 2042638 h 2757480"/>
              <a:gd name="connsiteX378" fmla="*/ 1822754 w 2420292"/>
              <a:gd name="connsiteY378" fmla="*/ 2061857 h 2757480"/>
              <a:gd name="connsiteX379" fmla="*/ 1800332 w 2420292"/>
              <a:gd name="connsiteY379" fmla="*/ 2057052 h 2757480"/>
              <a:gd name="connsiteX380" fmla="*/ 1789120 w 2420292"/>
              <a:gd name="connsiteY380" fmla="*/ 2042638 h 2757480"/>
              <a:gd name="connsiteX381" fmla="*/ 1697830 w 2420292"/>
              <a:gd name="connsiteY381" fmla="*/ 2010606 h 2757480"/>
              <a:gd name="connsiteX382" fmla="*/ 1707439 w 2420292"/>
              <a:gd name="connsiteY382" fmla="*/ 2023419 h 2757480"/>
              <a:gd name="connsiteX383" fmla="*/ 1718651 w 2420292"/>
              <a:gd name="connsiteY383" fmla="*/ 2036232 h 2757480"/>
              <a:gd name="connsiteX384" fmla="*/ 1696229 w 2420292"/>
              <a:gd name="connsiteY384" fmla="*/ 2041037 h 2757480"/>
              <a:gd name="connsiteX385" fmla="*/ 1697830 w 2420292"/>
              <a:gd name="connsiteY385" fmla="*/ 2010606 h 2757480"/>
              <a:gd name="connsiteX386" fmla="*/ 379026 w 2420292"/>
              <a:gd name="connsiteY386" fmla="*/ 2003126 h 2757480"/>
              <a:gd name="connsiteX387" fmla="*/ 428119 w 2420292"/>
              <a:gd name="connsiteY387" fmla="*/ 2003126 h 2757480"/>
              <a:gd name="connsiteX388" fmla="*/ 439809 w 2420292"/>
              <a:gd name="connsiteY388" fmla="*/ 2049883 h 2757480"/>
              <a:gd name="connsiteX389" fmla="*/ 416431 w 2420292"/>
              <a:gd name="connsiteY389" fmla="*/ 2089625 h 2757480"/>
              <a:gd name="connsiteX390" fmla="*/ 393052 w 2420292"/>
              <a:gd name="connsiteY390" fmla="*/ 2089625 h 2757480"/>
              <a:gd name="connsiteX391" fmla="*/ 369674 w 2420292"/>
              <a:gd name="connsiteY391" fmla="*/ 2049883 h 2757480"/>
              <a:gd name="connsiteX392" fmla="*/ 379026 w 2420292"/>
              <a:gd name="connsiteY392" fmla="*/ 2003126 h 2757480"/>
              <a:gd name="connsiteX393" fmla="*/ 565507 w 2420292"/>
              <a:gd name="connsiteY393" fmla="*/ 1951347 h 2757480"/>
              <a:gd name="connsiteX394" fmla="*/ 576718 w 2420292"/>
              <a:gd name="connsiteY394" fmla="*/ 1972168 h 2757480"/>
              <a:gd name="connsiteX395" fmla="*/ 552694 w 2420292"/>
              <a:gd name="connsiteY395" fmla="*/ 1989786 h 2757480"/>
              <a:gd name="connsiteX396" fmla="*/ 547889 w 2420292"/>
              <a:gd name="connsiteY396" fmla="*/ 1975371 h 2757480"/>
              <a:gd name="connsiteX397" fmla="*/ 546288 w 2420292"/>
              <a:gd name="connsiteY397" fmla="*/ 1957754 h 2757480"/>
              <a:gd name="connsiteX398" fmla="*/ 559101 w 2420292"/>
              <a:gd name="connsiteY398" fmla="*/ 1976973 h 2757480"/>
              <a:gd name="connsiteX399" fmla="*/ 565507 w 2420292"/>
              <a:gd name="connsiteY399" fmla="*/ 1951347 h 2757480"/>
              <a:gd name="connsiteX400" fmla="*/ 439078 w 2420292"/>
              <a:gd name="connsiteY400" fmla="*/ 1904793 h 2757480"/>
              <a:gd name="connsiteX401" fmla="*/ 465525 w 2420292"/>
              <a:gd name="connsiteY401" fmla="*/ 1904939 h 2757480"/>
              <a:gd name="connsiteX402" fmla="*/ 439809 w 2420292"/>
              <a:gd name="connsiteY402" fmla="*/ 1977411 h 2757480"/>
              <a:gd name="connsiteX403" fmla="*/ 393052 w 2420292"/>
              <a:gd name="connsiteY403" fmla="*/ 1916628 h 2757480"/>
              <a:gd name="connsiteX404" fmla="*/ 439078 w 2420292"/>
              <a:gd name="connsiteY404" fmla="*/ 1904793 h 2757480"/>
              <a:gd name="connsiteX405" fmla="*/ 552694 w 2420292"/>
              <a:gd name="connsiteY405" fmla="*/ 1892088 h 2757480"/>
              <a:gd name="connsiteX406" fmla="*/ 519061 w 2420292"/>
              <a:gd name="connsiteY406" fmla="*/ 1911308 h 2757480"/>
              <a:gd name="connsiteX407" fmla="*/ 530272 w 2420292"/>
              <a:gd name="connsiteY407" fmla="*/ 1896893 h 2757480"/>
              <a:gd name="connsiteX408" fmla="*/ 552694 w 2420292"/>
              <a:gd name="connsiteY408" fmla="*/ 1892088 h 2757480"/>
              <a:gd name="connsiteX409" fmla="*/ 402145 w 2420292"/>
              <a:gd name="connsiteY409" fmla="*/ 1872870 h 2757480"/>
              <a:gd name="connsiteX410" fmla="*/ 413356 w 2420292"/>
              <a:gd name="connsiteY410" fmla="*/ 1884081 h 2757480"/>
              <a:gd name="connsiteX411" fmla="*/ 421364 w 2420292"/>
              <a:gd name="connsiteY411" fmla="*/ 1898495 h 2757480"/>
              <a:gd name="connsiteX412" fmla="*/ 397340 w 2420292"/>
              <a:gd name="connsiteY412" fmla="*/ 1892088 h 2757480"/>
              <a:gd name="connsiteX413" fmla="*/ 402145 w 2420292"/>
              <a:gd name="connsiteY413" fmla="*/ 1872870 h 2757480"/>
              <a:gd name="connsiteX414" fmla="*/ 1999329 w 2420292"/>
              <a:gd name="connsiteY414" fmla="*/ 1808005 h 2757480"/>
              <a:gd name="connsiteX415" fmla="*/ 2005335 w 2420292"/>
              <a:gd name="connsiteY415" fmla="*/ 1810407 h 2757480"/>
              <a:gd name="connsiteX416" fmla="*/ 2014945 w 2420292"/>
              <a:gd name="connsiteY416" fmla="*/ 1818415 h 2757480"/>
              <a:gd name="connsiteX417" fmla="*/ 2026155 w 2420292"/>
              <a:gd name="connsiteY417" fmla="*/ 1826424 h 2757480"/>
              <a:gd name="connsiteX418" fmla="*/ 2006937 w 2420292"/>
              <a:gd name="connsiteY418" fmla="*/ 1829627 h 2757480"/>
              <a:gd name="connsiteX419" fmla="*/ 1986116 w 2420292"/>
              <a:gd name="connsiteY419" fmla="*/ 1820017 h 2757480"/>
              <a:gd name="connsiteX420" fmla="*/ 1999329 w 2420292"/>
              <a:gd name="connsiteY420" fmla="*/ 1808005 h 2757480"/>
              <a:gd name="connsiteX421" fmla="*/ 264473 w 2420292"/>
              <a:gd name="connsiteY421" fmla="*/ 1694537 h 2757480"/>
              <a:gd name="connsiteX422" fmla="*/ 318242 w 2420292"/>
              <a:gd name="connsiteY422" fmla="*/ 1708564 h 2757480"/>
              <a:gd name="connsiteX423" fmla="*/ 311230 w 2420292"/>
              <a:gd name="connsiteY423" fmla="*/ 1734280 h 2757480"/>
              <a:gd name="connsiteX424" fmla="*/ 306554 w 2420292"/>
              <a:gd name="connsiteY424" fmla="*/ 1757657 h 2757480"/>
              <a:gd name="connsiteX425" fmla="*/ 208367 w 2420292"/>
              <a:gd name="connsiteY425" fmla="*/ 1708564 h 2757480"/>
              <a:gd name="connsiteX426" fmla="*/ 264473 w 2420292"/>
              <a:gd name="connsiteY426" fmla="*/ 1694537 h 2757480"/>
              <a:gd name="connsiteX427" fmla="*/ 63423 w 2420292"/>
              <a:gd name="connsiteY427" fmla="*/ 1285422 h 2757480"/>
              <a:gd name="connsiteX428" fmla="*/ 121868 w 2420292"/>
              <a:gd name="connsiteY428" fmla="*/ 1318151 h 2757480"/>
              <a:gd name="connsiteX429" fmla="*/ 63423 w 2420292"/>
              <a:gd name="connsiteY429" fmla="*/ 1378934 h 2757480"/>
              <a:gd name="connsiteX430" fmla="*/ 302 w 2420292"/>
              <a:gd name="connsiteY430" fmla="*/ 1318151 h 2757480"/>
              <a:gd name="connsiteX431" fmla="*/ 63423 w 2420292"/>
              <a:gd name="connsiteY431" fmla="*/ 1285422 h 2757480"/>
              <a:gd name="connsiteX432" fmla="*/ 290034 w 2420292"/>
              <a:gd name="connsiteY432" fmla="*/ 1008012 h 2757480"/>
              <a:gd name="connsiteX433" fmla="*/ 264408 w 2420292"/>
              <a:gd name="connsiteY433" fmla="*/ 1035239 h 2757480"/>
              <a:gd name="connsiteX434" fmla="*/ 290034 w 2420292"/>
              <a:gd name="connsiteY434" fmla="*/ 1008012 h 2757480"/>
              <a:gd name="connsiteX435" fmla="*/ 317261 w 2420292"/>
              <a:gd name="connsiteY435" fmla="*/ 988793 h 2757480"/>
              <a:gd name="connsiteX436" fmla="*/ 317003 w 2420292"/>
              <a:gd name="connsiteY436" fmla="*/ 990073 h 2757480"/>
              <a:gd name="connsiteX437" fmla="*/ 316560 w 2420292"/>
              <a:gd name="connsiteY437" fmla="*/ 989393 h 2757480"/>
              <a:gd name="connsiteX438" fmla="*/ 317261 w 2420292"/>
              <a:gd name="connsiteY438" fmla="*/ 988793 h 2757480"/>
              <a:gd name="connsiteX439" fmla="*/ 2356870 w 2420292"/>
              <a:gd name="connsiteY439" fmla="*/ 907067 h 2757480"/>
              <a:gd name="connsiteX440" fmla="*/ 2419991 w 2420292"/>
              <a:gd name="connsiteY440" fmla="*/ 967850 h 2757480"/>
              <a:gd name="connsiteX441" fmla="*/ 2356870 w 2420292"/>
              <a:gd name="connsiteY441" fmla="*/ 1000579 h 2757480"/>
              <a:gd name="connsiteX442" fmla="*/ 2298425 w 2420292"/>
              <a:gd name="connsiteY442" fmla="*/ 967850 h 2757480"/>
              <a:gd name="connsiteX443" fmla="*/ 2356870 w 2420292"/>
              <a:gd name="connsiteY443" fmla="*/ 907067 h 2757480"/>
              <a:gd name="connsiteX444" fmla="*/ 2087316 w 2420292"/>
              <a:gd name="connsiteY444" fmla="*/ 818224 h 2757480"/>
              <a:gd name="connsiteX445" fmla="*/ 2111040 w 2420292"/>
              <a:gd name="connsiteY445" fmla="*/ 825431 h 2757480"/>
              <a:gd name="connsiteX446" fmla="*/ 2091821 w 2420292"/>
              <a:gd name="connsiteY446" fmla="*/ 836642 h 2757480"/>
              <a:gd name="connsiteX447" fmla="*/ 2077406 w 2420292"/>
              <a:gd name="connsiteY447" fmla="*/ 819024 h 2757480"/>
              <a:gd name="connsiteX448" fmla="*/ 2087316 w 2420292"/>
              <a:gd name="connsiteY448" fmla="*/ 818224 h 2757480"/>
              <a:gd name="connsiteX449" fmla="*/ 2143072 w 2420292"/>
              <a:gd name="connsiteY449" fmla="*/ 778985 h 2757480"/>
              <a:gd name="connsiteX450" fmla="*/ 2155884 w 2420292"/>
              <a:gd name="connsiteY450" fmla="*/ 778985 h 2757480"/>
              <a:gd name="connsiteX451" fmla="*/ 2130259 w 2420292"/>
              <a:gd name="connsiteY451" fmla="*/ 812618 h 2757480"/>
              <a:gd name="connsiteX452" fmla="*/ 2143072 w 2420292"/>
              <a:gd name="connsiteY452" fmla="*/ 798204 h 2757480"/>
              <a:gd name="connsiteX453" fmla="*/ 2136666 w 2420292"/>
              <a:gd name="connsiteY453" fmla="*/ 785391 h 2757480"/>
              <a:gd name="connsiteX454" fmla="*/ 2143072 w 2420292"/>
              <a:gd name="connsiteY454" fmla="*/ 778985 h 2757480"/>
              <a:gd name="connsiteX455" fmla="*/ 262720 w 2420292"/>
              <a:gd name="connsiteY455" fmla="*/ 736039 h 2757480"/>
              <a:gd name="connsiteX456" fmla="*/ 297203 w 2420292"/>
              <a:gd name="connsiteY456" fmla="*/ 747728 h 2757480"/>
              <a:gd name="connsiteX457" fmla="*/ 327594 w 2420292"/>
              <a:gd name="connsiteY457" fmla="*/ 806173 h 2757480"/>
              <a:gd name="connsiteX458" fmla="*/ 313567 w 2420292"/>
              <a:gd name="connsiteY458" fmla="*/ 876306 h 2757480"/>
              <a:gd name="connsiteX459" fmla="*/ 257460 w 2420292"/>
              <a:gd name="connsiteY459" fmla="*/ 913712 h 2757480"/>
              <a:gd name="connsiteX460" fmla="*/ 168624 w 2420292"/>
              <a:gd name="connsiteY460" fmla="*/ 848253 h 2757480"/>
              <a:gd name="connsiteX461" fmla="*/ 220055 w 2420292"/>
              <a:gd name="connsiteY461" fmla="*/ 743052 h 2757480"/>
              <a:gd name="connsiteX462" fmla="*/ 262720 w 2420292"/>
              <a:gd name="connsiteY462" fmla="*/ 736039 h 2757480"/>
              <a:gd name="connsiteX463" fmla="*/ 360907 w 2420292"/>
              <a:gd name="connsiteY463" fmla="*/ 703309 h 2757480"/>
              <a:gd name="connsiteX464" fmla="*/ 393052 w 2420292"/>
              <a:gd name="connsiteY464" fmla="*/ 717336 h 2757480"/>
              <a:gd name="connsiteX465" fmla="*/ 343958 w 2420292"/>
              <a:gd name="connsiteY465" fmla="*/ 766430 h 2757480"/>
              <a:gd name="connsiteX466" fmla="*/ 336946 w 2420292"/>
              <a:gd name="connsiteY466" fmla="*/ 743052 h 2757480"/>
              <a:gd name="connsiteX467" fmla="*/ 329932 w 2420292"/>
              <a:gd name="connsiteY467" fmla="*/ 717336 h 2757480"/>
              <a:gd name="connsiteX468" fmla="*/ 360907 w 2420292"/>
              <a:gd name="connsiteY468" fmla="*/ 703309 h 2757480"/>
              <a:gd name="connsiteX469" fmla="*/ 2113739 w 2420292"/>
              <a:gd name="connsiteY469" fmla="*/ 528344 h 2757480"/>
              <a:gd name="connsiteX470" fmla="*/ 2211927 w 2420292"/>
              <a:gd name="connsiteY470" fmla="*/ 577438 h 2757480"/>
              <a:gd name="connsiteX471" fmla="*/ 2155820 w 2420292"/>
              <a:gd name="connsiteY471" fmla="*/ 591464 h 2757480"/>
              <a:gd name="connsiteX472" fmla="*/ 2155090 w 2420292"/>
              <a:gd name="connsiteY472" fmla="*/ 591387 h 2757480"/>
              <a:gd name="connsiteX473" fmla="*/ 2139869 w 2420292"/>
              <a:gd name="connsiteY473" fmla="*/ 618025 h 2757480"/>
              <a:gd name="connsiteX474" fmla="*/ 2130259 w 2420292"/>
              <a:gd name="connsiteY474" fmla="*/ 628436 h 2757480"/>
              <a:gd name="connsiteX475" fmla="*/ 2135064 w 2420292"/>
              <a:gd name="connsiteY475" fmla="*/ 604411 h 2757480"/>
              <a:gd name="connsiteX476" fmla="*/ 2136219 w 2420292"/>
              <a:gd name="connsiteY476" fmla="*/ 589401 h 2757480"/>
              <a:gd name="connsiteX477" fmla="*/ 2122506 w 2420292"/>
              <a:gd name="connsiteY477" fmla="*/ 587958 h 2757480"/>
              <a:gd name="connsiteX478" fmla="*/ 2102050 w 2420292"/>
              <a:gd name="connsiteY478" fmla="*/ 577438 h 2757480"/>
              <a:gd name="connsiteX479" fmla="*/ 2109063 w 2420292"/>
              <a:gd name="connsiteY479" fmla="*/ 551722 h 2757480"/>
              <a:gd name="connsiteX480" fmla="*/ 2113739 w 2420292"/>
              <a:gd name="connsiteY480" fmla="*/ 528344 h 2757480"/>
              <a:gd name="connsiteX481" fmla="*/ 1917364 w 2420292"/>
              <a:gd name="connsiteY481" fmla="*/ 406778 h 2757480"/>
              <a:gd name="connsiteX482" fmla="*/ 1992174 w 2420292"/>
              <a:gd name="connsiteY482" fmla="*/ 502628 h 2757480"/>
              <a:gd name="connsiteX483" fmla="*/ 1937747 w 2420292"/>
              <a:gd name="connsiteY483" fmla="*/ 528928 h 2757480"/>
              <a:gd name="connsiteX484" fmla="*/ 1903337 w 2420292"/>
              <a:gd name="connsiteY484" fmla="*/ 516655 h 2757480"/>
              <a:gd name="connsiteX485" fmla="*/ 1819176 w 2420292"/>
              <a:gd name="connsiteY485" fmla="*/ 467561 h 2757480"/>
              <a:gd name="connsiteX486" fmla="*/ 1854243 w 2420292"/>
              <a:gd name="connsiteY486" fmla="*/ 423143 h 2757480"/>
              <a:gd name="connsiteX487" fmla="*/ 1917364 w 2420292"/>
              <a:gd name="connsiteY487" fmla="*/ 406778 h 2757480"/>
              <a:gd name="connsiteX488" fmla="*/ 1980484 w 2420292"/>
              <a:gd name="connsiteY488" fmla="*/ 308590 h 2757480"/>
              <a:gd name="connsiteX489" fmla="*/ 2027241 w 2420292"/>
              <a:gd name="connsiteY489" fmla="*/ 369373 h 2757480"/>
              <a:gd name="connsiteX490" fmla="*/ 1981215 w 2420292"/>
              <a:gd name="connsiteY490" fmla="*/ 381208 h 2757480"/>
              <a:gd name="connsiteX491" fmla="*/ 1954768 w 2420292"/>
              <a:gd name="connsiteY491" fmla="*/ 381062 h 2757480"/>
              <a:gd name="connsiteX492" fmla="*/ 1980484 w 2420292"/>
              <a:gd name="connsiteY492" fmla="*/ 308590 h 2757480"/>
              <a:gd name="connsiteX493" fmla="*/ 2003863 w 2420292"/>
              <a:gd name="connsiteY493" fmla="*/ 196376 h 2757480"/>
              <a:gd name="connsiteX494" fmla="*/ 2027241 w 2420292"/>
              <a:gd name="connsiteY494" fmla="*/ 196376 h 2757480"/>
              <a:gd name="connsiteX495" fmla="*/ 2050619 w 2420292"/>
              <a:gd name="connsiteY495" fmla="*/ 236118 h 2757480"/>
              <a:gd name="connsiteX496" fmla="*/ 2041267 w 2420292"/>
              <a:gd name="connsiteY496" fmla="*/ 282874 h 2757480"/>
              <a:gd name="connsiteX497" fmla="*/ 1992174 w 2420292"/>
              <a:gd name="connsiteY497" fmla="*/ 282874 h 2757480"/>
              <a:gd name="connsiteX498" fmla="*/ 1980484 w 2420292"/>
              <a:gd name="connsiteY498" fmla="*/ 236118 h 2757480"/>
              <a:gd name="connsiteX499" fmla="*/ 2003863 w 2420292"/>
              <a:gd name="connsiteY499" fmla="*/ 196376 h 2757480"/>
              <a:gd name="connsiteX500" fmla="*/ 1629815 w 2420292"/>
              <a:gd name="connsiteY500" fmla="*/ 136177 h 2757480"/>
              <a:gd name="connsiteX501" fmla="*/ 1648517 w 2420292"/>
              <a:gd name="connsiteY501" fmla="*/ 140268 h 2757480"/>
              <a:gd name="connsiteX502" fmla="*/ 1660206 w 2420292"/>
              <a:gd name="connsiteY502" fmla="*/ 184686 h 2757480"/>
              <a:gd name="connsiteX503" fmla="*/ 1647677 w 2420292"/>
              <a:gd name="connsiteY503" fmla="*/ 185637 h 2757480"/>
              <a:gd name="connsiteX504" fmla="*/ 1611112 w 2420292"/>
              <a:gd name="connsiteY504" fmla="*/ 147282 h 2757480"/>
              <a:gd name="connsiteX505" fmla="*/ 1629815 w 2420292"/>
              <a:gd name="connsiteY505" fmla="*/ 136177 h 2757480"/>
              <a:gd name="connsiteX506" fmla="*/ 1452142 w 2420292"/>
              <a:gd name="connsiteY506" fmla="*/ 86499 h 2757480"/>
              <a:gd name="connsiteX507" fmla="*/ 1512924 w 2420292"/>
              <a:gd name="connsiteY507" fmla="*/ 194038 h 2757480"/>
              <a:gd name="connsiteX508" fmla="*/ 1515262 w 2420292"/>
              <a:gd name="connsiteY508" fmla="*/ 273523 h 2757480"/>
              <a:gd name="connsiteX509" fmla="*/ 1515262 w 2420292"/>
              <a:gd name="connsiteY509" fmla="*/ 355346 h 2757480"/>
              <a:gd name="connsiteX510" fmla="*/ 1576045 w 2420292"/>
              <a:gd name="connsiteY510" fmla="*/ 350671 h 2757480"/>
              <a:gd name="connsiteX511" fmla="*/ 1625139 w 2420292"/>
              <a:gd name="connsiteY511" fmla="*/ 404440 h 2757480"/>
              <a:gd name="connsiteX512" fmla="*/ 1612558 w 2420292"/>
              <a:gd name="connsiteY512" fmla="*/ 413825 h 2757480"/>
              <a:gd name="connsiteX513" fmla="*/ 1721396 w 2420292"/>
              <a:gd name="connsiteY513" fmla="*/ 472900 h 2757480"/>
              <a:gd name="connsiteX514" fmla="*/ 2105969 w 2420292"/>
              <a:gd name="connsiteY514" fmla="*/ 1046852 h 2757480"/>
              <a:gd name="connsiteX515" fmla="*/ 2108718 w 2420292"/>
              <a:gd name="connsiteY515" fmla="*/ 1064865 h 2757480"/>
              <a:gd name="connsiteX516" fmla="*/ 2127828 w 2420292"/>
              <a:gd name="connsiteY516" fmla="*/ 1034072 h 2757480"/>
              <a:gd name="connsiteX517" fmla="*/ 2188483 w 2420292"/>
              <a:gd name="connsiteY517" fmla="*/ 852928 h 2757480"/>
              <a:gd name="connsiteX518" fmla="*/ 2229979 w 2420292"/>
              <a:gd name="connsiteY518" fmla="*/ 884489 h 2757480"/>
              <a:gd name="connsiteX519" fmla="*/ 2236655 w 2420292"/>
              <a:gd name="connsiteY519" fmla="*/ 907067 h 2757480"/>
              <a:gd name="connsiteX520" fmla="*/ 2249332 w 2420292"/>
              <a:gd name="connsiteY520" fmla="*/ 907067 h 2757480"/>
              <a:gd name="connsiteX521" fmla="*/ 2258683 w 2420292"/>
              <a:gd name="connsiteY521" fmla="*/ 958499 h 2757480"/>
              <a:gd name="connsiteX522" fmla="*/ 2272709 w 2420292"/>
              <a:gd name="connsiteY522" fmla="*/ 1005255 h 2757480"/>
              <a:gd name="connsiteX523" fmla="*/ 2238410 w 2420292"/>
              <a:gd name="connsiteY523" fmla="*/ 1004241 h 2757480"/>
              <a:gd name="connsiteX524" fmla="*/ 2218745 w 2420292"/>
              <a:gd name="connsiteY524" fmla="*/ 1004597 h 2757480"/>
              <a:gd name="connsiteX525" fmla="*/ 2217705 w 2420292"/>
              <a:gd name="connsiteY525" fmla="*/ 1007808 h 2757480"/>
              <a:gd name="connsiteX526" fmla="*/ 2176794 w 2420292"/>
              <a:gd name="connsiteY526" fmla="*/ 1037615 h 2757480"/>
              <a:gd name="connsiteX527" fmla="*/ 2214198 w 2420292"/>
              <a:gd name="connsiteY527" fmla="*/ 1196586 h 2757480"/>
              <a:gd name="connsiteX528" fmla="*/ 2122349 w 2420292"/>
              <a:gd name="connsiteY528" fmla="*/ 1187624 h 2757480"/>
              <a:gd name="connsiteX529" fmla="*/ 2124546 w 2420292"/>
              <a:gd name="connsiteY529" fmla="*/ 1231135 h 2757480"/>
              <a:gd name="connsiteX530" fmla="*/ 2114010 w 2420292"/>
              <a:gd name="connsiteY530" fmla="*/ 1370389 h 2757480"/>
              <a:gd name="connsiteX531" fmla="*/ 2101376 w 2420292"/>
              <a:gd name="connsiteY531" fmla="*/ 1425210 h 2757480"/>
              <a:gd name="connsiteX532" fmla="*/ 2106726 w 2420292"/>
              <a:gd name="connsiteY532" fmla="*/ 1409694 h 2757480"/>
              <a:gd name="connsiteX533" fmla="*/ 2162833 w 2420292"/>
              <a:gd name="connsiteY533" fmla="*/ 1372290 h 2757480"/>
              <a:gd name="connsiteX534" fmla="*/ 2251670 w 2420292"/>
              <a:gd name="connsiteY534" fmla="*/ 1437748 h 2757480"/>
              <a:gd name="connsiteX535" fmla="*/ 2200238 w 2420292"/>
              <a:gd name="connsiteY535" fmla="*/ 1542949 h 2757480"/>
              <a:gd name="connsiteX536" fmla="*/ 2157573 w 2420292"/>
              <a:gd name="connsiteY536" fmla="*/ 1549962 h 2757480"/>
              <a:gd name="connsiteX537" fmla="*/ 2123090 w 2420292"/>
              <a:gd name="connsiteY537" fmla="*/ 1538273 h 2757480"/>
              <a:gd name="connsiteX538" fmla="*/ 2092699 w 2420292"/>
              <a:gd name="connsiteY538" fmla="*/ 1479828 h 2757480"/>
              <a:gd name="connsiteX539" fmla="*/ 2094219 w 2420292"/>
              <a:gd name="connsiteY539" fmla="*/ 1456261 h 2757480"/>
              <a:gd name="connsiteX540" fmla="*/ 2083436 w 2420292"/>
              <a:gd name="connsiteY540" fmla="*/ 1503050 h 2757480"/>
              <a:gd name="connsiteX541" fmla="*/ 2076810 w 2420292"/>
              <a:gd name="connsiteY541" fmla="*/ 1521154 h 2757480"/>
              <a:gd name="connsiteX542" fmla="*/ 2082848 w 2420292"/>
              <a:gd name="connsiteY542" fmla="*/ 1541281 h 2757480"/>
              <a:gd name="connsiteX543" fmla="*/ 2091821 w 2420292"/>
              <a:gd name="connsiteY543" fmla="*/ 1544544 h 2757480"/>
              <a:gd name="connsiteX544" fmla="*/ 2087092 w 2420292"/>
              <a:gd name="connsiteY544" fmla="*/ 1556676 h 2757480"/>
              <a:gd name="connsiteX545" fmla="*/ 2090361 w 2420292"/>
              <a:gd name="connsiteY545" fmla="*/ 1568665 h 2757480"/>
              <a:gd name="connsiteX546" fmla="*/ 2059386 w 2420292"/>
              <a:gd name="connsiteY546" fmla="*/ 1582691 h 2757480"/>
              <a:gd name="connsiteX547" fmla="*/ 2054990 w 2420292"/>
              <a:gd name="connsiteY547" fmla="*/ 1580773 h 2757480"/>
              <a:gd name="connsiteX548" fmla="*/ 2052688 w 2420292"/>
              <a:gd name="connsiteY548" fmla="*/ 1587061 h 2757480"/>
              <a:gd name="connsiteX549" fmla="*/ 2028574 w 2420292"/>
              <a:gd name="connsiteY549" fmla="*/ 1637118 h 2757480"/>
              <a:gd name="connsiteX550" fmla="*/ 2041371 w 2420292"/>
              <a:gd name="connsiteY550" fmla="*/ 1635434 h 2757480"/>
              <a:gd name="connsiteX551" fmla="*/ 2045375 w 2420292"/>
              <a:gd name="connsiteY551" fmla="*/ 1623022 h 2757480"/>
              <a:gd name="connsiteX552" fmla="*/ 2064594 w 2420292"/>
              <a:gd name="connsiteY552" fmla="*/ 1637436 h 2757480"/>
              <a:gd name="connsiteX553" fmla="*/ 2058188 w 2420292"/>
              <a:gd name="connsiteY553" fmla="*/ 1647045 h 2757480"/>
              <a:gd name="connsiteX554" fmla="*/ 2051781 w 2420292"/>
              <a:gd name="connsiteY554" fmla="*/ 1643842 h 2757480"/>
              <a:gd name="connsiteX555" fmla="*/ 2038968 w 2420292"/>
              <a:gd name="connsiteY555" fmla="*/ 1663061 h 2757480"/>
              <a:gd name="connsiteX556" fmla="*/ 2027309 w 2420292"/>
              <a:gd name="connsiteY556" fmla="*/ 1639744 h 2757480"/>
              <a:gd name="connsiteX557" fmla="*/ 2014183 w 2420292"/>
              <a:gd name="connsiteY557" fmla="*/ 1666992 h 2757480"/>
              <a:gd name="connsiteX558" fmla="*/ 1566072 w 2420292"/>
              <a:gd name="connsiteY558" fmla="*/ 2073677 h 2757480"/>
              <a:gd name="connsiteX559" fmla="*/ 1531892 w 2420292"/>
              <a:gd name="connsiteY559" fmla="*/ 2084287 h 2757480"/>
              <a:gd name="connsiteX560" fmla="*/ 1540074 w 2420292"/>
              <a:gd name="connsiteY560" fmla="*/ 2097092 h 2757480"/>
              <a:gd name="connsiteX561" fmla="*/ 1537672 w 2420292"/>
              <a:gd name="connsiteY561" fmla="*/ 2129124 h 2757480"/>
              <a:gd name="connsiteX562" fmla="*/ 1488022 w 2420292"/>
              <a:gd name="connsiteY562" fmla="*/ 2167562 h 2757480"/>
              <a:gd name="connsiteX563" fmla="*/ 1474408 w 2420292"/>
              <a:gd name="connsiteY563" fmla="*/ 2134329 h 2757480"/>
              <a:gd name="connsiteX564" fmla="*/ 1458017 w 2420292"/>
              <a:gd name="connsiteY564" fmla="*/ 2107219 h 2757480"/>
              <a:gd name="connsiteX565" fmla="*/ 1394430 w 2420292"/>
              <a:gd name="connsiteY565" fmla="*/ 2126958 h 2757480"/>
              <a:gd name="connsiteX566" fmla="*/ 1355207 w 2420292"/>
              <a:gd name="connsiteY566" fmla="*/ 2130912 h 2757480"/>
              <a:gd name="connsiteX567" fmla="*/ 1352688 w 2420292"/>
              <a:gd name="connsiteY567" fmla="*/ 2133528 h 2757480"/>
              <a:gd name="connsiteX568" fmla="*/ 1337473 w 2420292"/>
              <a:gd name="connsiteY568" fmla="*/ 2133928 h 2757480"/>
              <a:gd name="connsiteX569" fmla="*/ 1337939 w 2420292"/>
              <a:gd name="connsiteY569" fmla="*/ 2132653 h 2757480"/>
              <a:gd name="connsiteX570" fmla="*/ 1316955 w 2420292"/>
              <a:gd name="connsiteY570" fmla="*/ 2134768 h 2757480"/>
              <a:gd name="connsiteX571" fmla="*/ 1324660 w 2420292"/>
              <a:gd name="connsiteY571" fmla="*/ 2148343 h 2757480"/>
              <a:gd name="connsiteX572" fmla="*/ 1299035 w 2420292"/>
              <a:gd name="connsiteY572" fmla="*/ 2148343 h 2757480"/>
              <a:gd name="connsiteX573" fmla="*/ 1301214 w 2420292"/>
              <a:gd name="connsiteY573" fmla="*/ 2136355 h 2757480"/>
              <a:gd name="connsiteX574" fmla="*/ 1263970 w 2420292"/>
              <a:gd name="connsiteY574" fmla="*/ 2140109 h 2757480"/>
              <a:gd name="connsiteX575" fmla="*/ 1261397 w 2420292"/>
              <a:gd name="connsiteY575" fmla="*/ 2148343 h 2757480"/>
              <a:gd name="connsiteX576" fmla="*/ 1265401 w 2420292"/>
              <a:gd name="connsiteY576" fmla="*/ 2161156 h 2757480"/>
              <a:gd name="connsiteX577" fmla="*/ 1217354 w 2420292"/>
              <a:gd name="connsiteY577" fmla="*/ 2177171 h 2757480"/>
              <a:gd name="connsiteX578" fmla="*/ 1174111 w 2420292"/>
              <a:gd name="connsiteY578" fmla="*/ 2186781 h 2757480"/>
              <a:gd name="connsiteX579" fmla="*/ 1186923 w 2420292"/>
              <a:gd name="connsiteY579" fmla="*/ 2206000 h 2757480"/>
              <a:gd name="connsiteX580" fmla="*/ 1057195 w 2420292"/>
              <a:gd name="connsiteY580" fmla="*/ 2206000 h 2757480"/>
              <a:gd name="connsiteX581" fmla="*/ 1090828 w 2420292"/>
              <a:gd name="connsiteY581" fmla="*/ 2191586 h 2757480"/>
              <a:gd name="connsiteX582" fmla="*/ 1129266 w 2420292"/>
              <a:gd name="connsiteY582" fmla="*/ 2180374 h 2757480"/>
              <a:gd name="connsiteX583" fmla="*/ 1137274 w 2420292"/>
              <a:gd name="connsiteY583" fmla="*/ 2197992 h 2757480"/>
              <a:gd name="connsiteX584" fmla="*/ 1135673 w 2420292"/>
              <a:gd name="connsiteY584" fmla="*/ 2212406 h 2757480"/>
              <a:gd name="connsiteX585" fmla="*/ 1146883 w 2420292"/>
              <a:gd name="connsiteY585" fmla="*/ 2201195 h 2757480"/>
              <a:gd name="connsiteX586" fmla="*/ 1161298 w 2420292"/>
              <a:gd name="connsiteY586" fmla="*/ 2193187 h 2757480"/>
              <a:gd name="connsiteX587" fmla="*/ 1076414 w 2420292"/>
              <a:gd name="connsiteY587" fmla="*/ 2161156 h 2757480"/>
              <a:gd name="connsiteX588" fmla="*/ 1063601 w 2420292"/>
              <a:gd name="connsiteY588" fmla="*/ 2148343 h 2757480"/>
              <a:gd name="connsiteX589" fmla="*/ 1085717 w 2420292"/>
              <a:gd name="connsiteY589" fmla="*/ 2132992 h 2757480"/>
              <a:gd name="connsiteX590" fmla="*/ 1033961 w 2420292"/>
              <a:gd name="connsiteY590" fmla="*/ 2127774 h 2757480"/>
              <a:gd name="connsiteX591" fmla="*/ 1017155 w 2420292"/>
              <a:gd name="connsiteY591" fmla="*/ 2133928 h 2757480"/>
              <a:gd name="connsiteX592" fmla="*/ 1016817 w 2420292"/>
              <a:gd name="connsiteY592" fmla="*/ 2130208 h 2757480"/>
              <a:gd name="connsiteX593" fmla="*/ 1011985 w 2420292"/>
              <a:gd name="connsiteY593" fmla="*/ 2150993 h 2757480"/>
              <a:gd name="connsiteX594" fmla="*/ 1011003 w 2420292"/>
              <a:gd name="connsiteY594" fmla="*/ 2152623 h 2757480"/>
              <a:gd name="connsiteX595" fmla="*/ 1020358 w 2420292"/>
              <a:gd name="connsiteY595" fmla="*/ 2145139 h 2757480"/>
              <a:gd name="connsiteX596" fmla="*/ 1035974 w 2420292"/>
              <a:gd name="connsiteY596" fmla="*/ 2137532 h 2757480"/>
              <a:gd name="connsiteX597" fmla="*/ 1050789 w 2420292"/>
              <a:gd name="connsiteY597" fmla="*/ 2140335 h 2757480"/>
              <a:gd name="connsiteX598" fmla="*/ 1045984 w 2420292"/>
              <a:gd name="connsiteY598" fmla="*/ 2193187 h 2757480"/>
              <a:gd name="connsiteX599" fmla="*/ 1010749 w 2420292"/>
              <a:gd name="connsiteY599" fmla="*/ 2226821 h 2757480"/>
              <a:gd name="connsiteX600" fmla="*/ 1005944 w 2420292"/>
              <a:gd name="connsiteY600" fmla="*/ 2207602 h 2757480"/>
              <a:gd name="connsiteX601" fmla="*/ 997936 w 2420292"/>
              <a:gd name="connsiteY601" fmla="*/ 2193187 h 2757480"/>
              <a:gd name="connsiteX602" fmla="*/ 991529 w 2420292"/>
              <a:gd name="connsiteY602" fmla="*/ 2214008 h 2757480"/>
              <a:gd name="connsiteX603" fmla="*/ 978717 w 2420292"/>
              <a:gd name="connsiteY603" fmla="*/ 2218812 h 2757480"/>
              <a:gd name="connsiteX604" fmla="*/ 972311 w 2420292"/>
              <a:gd name="connsiteY604" fmla="*/ 2199594 h 2757480"/>
              <a:gd name="connsiteX605" fmla="*/ 945083 w 2420292"/>
              <a:gd name="connsiteY605" fmla="*/ 2209203 h 2757480"/>
              <a:gd name="connsiteX606" fmla="*/ 925864 w 2420292"/>
              <a:gd name="connsiteY606" fmla="*/ 2226821 h 2757480"/>
              <a:gd name="connsiteX607" fmla="*/ 921060 w 2420292"/>
              <a:gd name="connsiteY607" fmla="*/ 2201195 h 2757480"/>
              <a:gd name="connsiteX608" fmla="*/ 932271 w 2420292"/>
              <a:gd name="connsiteY608" fmla="*/ 2173968 h 2757480"/>
              <a:gd name="connsiteX609" fmla="*/ 938677 w 2420292"/>
              <a:gd name="connsiteY609" fmla="*/ 2199594 h 2757480"/>
              <a:gd name="connsiteX610" fmla="*/ 959498 w 2420292"/>
              <a:gd name="connsiteY610" fmla="*/ 2194789 h 2757480"/>
              <a:gd name="connsiteX611" fmla="*/ 960013 w 2420292"/>
              <a:gd name="connsiteY611" fmla="*/ 2194660 h 2757480"/>
              <a:gd name="connsiteX612" fmla="*/ 945065 w 2420292"/>
              <a:gd name="connsiteY612" fmla="*/ 2185767 h 2757480"/>
              <a:gd name="connsiteX613" fmla="*/ 927240 w 2420292"/>
              <a:gd name="connsiteY613" fmla="*/ 2163266 h 2757480"/>
              <a:gd name="connsiteX614" fmla="*/ 923566 w 2420292"/>
              <a:gd name="connsiteY614" fmla="*/ 2154124 h 2757480"/>
              <a:gd name="connsiteX615" fmla="*/ 922661 w 2420292"/>
              <a:gd name="connsiteY615" fmla="*/ 2159554 h 2757480"/>
              <a:gd name="connsiteX616" fmla="*/ 919458 w 2420292"/>
              <a:gd name="connsiteY616" fmla="*/ 2173968 h 2757480"/>
              <a:gd name="connsiteX617" fmla="*/ 893833 w 2420292"/>
              <a:gd name="connsiteY617" fmla="*/ 2175569 h 2757480"/>
              <a:gd name="connsiteX618" fmla="*/ 884031 w 2420292"/>
              <a:gd name="connsiteY618" fmla="*/ 2178091 h 2757480"/>
              <a:gd name="connsiteX619" fmla="*/ 885525 w 2420292"/>
              <a:gd name="connsiteY619" fmla="*/ 2176771 h 2757480"/>
              <a:gd name="connsiteX620" fmla="*/ 900239 w 2420292"/>
              <a:gd name="connsiteY620" fmla="*/ 2161156 h 2757480"/>
              <a:gd name="connsiteX621" fmla="*/ 890630 w 2420292"/>
              <a:gd name="connsiteY621" fmla="*/ 2140335 h 2757480"/>
              <a:gd name="connsiteX622" fmla="*/ 879418 w 2420292"/>
              <a:gd name="connsiteY622" fmla="*/ 2121116 h 2757480"/>
              <a:gd name="connsiteX623" fmla="*/ 900239 w 2420292"/>
              <a:gd name="connsiteY623" fmla="*/ 2132327 h 2757480"/>
              <a:gd name="connsiteX624" fmla="*/ 916899 w 2420292"/>
              <a:gd name="connsiteY624" fmla="*/ 2137533 h 2757480"/>
              <a:gd name="connsiteX625" fmla="*/ 914674 w 2420292"/>
              <a:gd name="connsiteY625" fmla="*/ 2131998 h 2757480"/>
              <a:gd name="connsiteX626" fmla="*/ 907368 w 2420292"/>
              <a:gd name="connsiteY626" fmla="*/ 2091963 h 2757480"/>
              <a:gd name="connsiteX627" fmla="*/ 907274 w 2420292"/>
              <a:gd name="connsiteY627" fmla="*/ 2090146 h 2757480"/>
              <a:gd name="connsiteX628" fmla="*/ 854220 w 2420292"/>
              <a:gd name="connsiteY628" fmla="*/ 2073677 h 2757480"/>
              <a:gd name="connsiteX629" fmla="*/ 823482 w 2420292"/>
              <a:gd name="connsiteY629" fmla="*/ 2056992 h 2757480"/>
              <a:gd name="connsiteX630" fmla="*/ 813753 w 2420292"/>
              <a:gd name="connsiteY630" fmla="*/ 2061857 h 2757480"/>
              <a:gd name="connsiteX631" fmla="*/ 817743 w 2420292"/>
              <a:gd name="connsiteY631" fmla="*/ 2053878 h 2757480"/>
              <a:gd name="connsiteX632" fmla="*/ 776964 w 2420292"/>
              <a:gd name="connsiteY632" fmla="*/ 2031744 h 2757480"/>
              <a:gd name="connsiteX633" fmla="*/ 775315 w 2420292"/>
              <a:gd name="connsiteY633" fmla="*/ 2034630 h 2757480"/>
              <a:gd name="connsiteX634" fmla="*/ 756096 w 2420292"/>
              <a:gd name="connsiteY634" fmla="*/ 2042638 h 2757480"/>
              <a:gd name="connsiteX635" fmla="*/ 735276 w 2420292"/>
              <a:gd name="connsiteY635" fmla="*/ 2023419 h 2757480"/>
              <a:gd name="connsiteX636" fmla="*/ 750090 w 2420292"/>
              <a:gd name="connsiteY636" fmla="*/ 2024220 h 2757480"/>
              <a:gd name="connsiteX637" fmla="*/ 762522 w 2420292"/>
              <a:gd name="connsiteY637" fmla="*/ 2023905 h 2757480"/>
              <a:gd name="connsiteX638" fmla="*/ 702105 w 2420292"/>
              <a:gd name="connsiteY638" fmla="*/ 1991111 h 2757480"/>
              <a:gd name="connsiteX639" fmla="*/ 690431 w 2420292"/>
              <a:gd name="connsiteY639" fmla="*/ 2017012 h 2757480"/>
              <a:gd name="connsiteX640" fmla="*/ 679220 w 2420292"/>
              <a:gd name="connsiteY640" fmla="*/ 1997794 h 2757480"/>
              <a:gd name="connsiteX641" fmla="*/ 682023 w 2420292"/>
              <a:gd name="connsiteY641" fmla="*/ 1989385 h 2757480"/>
              <a:gd name="connsiteX642" fmla="*/ 686573 w 2420292"/>
              <a:gd name="connsiteY642" fmla="*/ 1979202 h 2757480"/>
              <a:gd name="connsiteX643" fmla="*/ 592589 w 2420292"/>
              <a:gd name="connsiteY643" fmla="*/ 1901658 h 2757480"/>
              <a:gd name="connsiteX644" fmla="*/ 591533 w 2420292"/>
              <a:gd name="connsiteY644" fmla="*/ 1903700 h 2757480"/>
              <a:gd name="connsiteX645" fmla="*/ 576718 w 2420292"/>
              <a:gd name="connsiteY645" fmla="*/ 1903300 h 2757480"/>
              <a:gd name="connsiteX646" fmla="*/ 559101 w 2420292"/>
              <a:gd name="connsiteY646" fmla="*/ 1879276 h 2757480"/>
              <a:gd name="connsiteX647" fmla="*/ 573265 w 2420292"/>
              <a:gd name="connsiteY647" fmla="*/ 1885714 h 2757480"/>
              <a:gd name="connsiteX648" fmla="*/ 563568 w 2420292"/>
              <a:gd name="connsiteY648" fmla="*/ 1877714 h 2757480"/>
              <a:gd name="connsiteX649" fmla="*/ 553909 w 2420292"/>
              <a:gd name="connsiteY649" fmla="*/ 1866007 h 2757480"/>
              <a:gd name="connsiteX650" fmla="*/ 502929 w 2420292"/>
              <a:gd name="connsiteY650" fmla="*/ 1879223 h 2757480"/>
              <a:gd name="connsiteX651" fmla="*/ 428119 w 2420292"/>
              <a:gd name="connsiteY651" fmla="*/ 1783373 h 2757480"/>
              <a:gd name="connsiteX652" fmla="*/ 454877 w 2420292"/>
              <a:gd name="connsiteY652" fmla="*/ 1762917 h 2757480"/>
              <a:gd name="connsiteX653" fmla="*/ 466778 w 2420292"/>
              <a:gd name="connsiteY653" fmla="*/ 1760404 h 2757480"/>
              <a:gd name="connsiteX654" fmla="*/ 451911 w 2420292"/>
              <a:gd name="connsiteY654" fmla="*/ 1742385 h 2757480"/>
              <a:gd name="connsiteX655" fmla="*/ 367604 w 2420292"/>
              <a:gd name="connsiteY655" fmla="*/ 1587061 h 2757480"/>
              <a:gd name="connsiteX656" fmla="*/ 354930 w 2420292"/>
              <a:gd name="connsiteY656" fmla="*/ 1552433 h 2757480"/>
              <a:gd name="connsiteX657" fmla="*/ 354097 w 2420292"/>
              <a:gd name="connsiteY657" fmla="*/ 1552552 h 2757480"/>
              <a:gd name="connsiteX658" fmla="*/ 342886 w 2420292"/>
              <a:gd name="connsiteY658" fmla="*/ 1531731 h 2757480"/>
              <a:gd name="connsiteX659" fmla="*/ 347567 w 2420292"/>
              <a:gd name="connsiteY659" fmla="*/ 1532316 h 2757480"/>
              <a:gd name="connsiteX660" fmla="*/ 336856 w 2420292"/>
              <a:gd name="connsiteY660" fmla="*/ 1503050 h 2757480"/>
              <a:gd name="connsiteX661" fmla="*/ 306282 w 2420292"/>
              <a:gd name="connsiteY661" fmla="*/ 1370389 h 2757480"/>
              <a:gd name="connsiteX662" fmla="*/ 296792 w 2420292"/>
              <a:gd name="connsiteY662" fmla="*/ 1244957 h 2757480"/>
              <a:gd name="connsiteX663" fmla="*/ 292465 w 2420292"/>
              <a:gd name="connsiteY663" fmla="*/ 1251929 h 2757480"/>
              <a:gd name="connsiteX664" fmla="*/ 231810 w 2420292"/>
              <a:gd name="connsiteY664" fmla="*/ 1433073 h 2757480"/>
              <a:gd name="connsiteX665" fmla="*/ 190314 w 2420292"/>
              <a:gd name="connsiteY665" fmla="*/ 1401513 h 2757480"/>
              <a:gd name="connsiteX666" fmla="*/ 183637 w 2420292"/>
              <a:gd name="connsiteY666" fmla="*/ 1378934 h 2757480"/>
              <a:gd name="connsiteX667" fmla="*/ 170961 w 2420292"/>
              <a:gd name="connsiteY667" fmla="*/ 1378934 h 2757480"/>
              <a:gd name="connsiteX668" fmla="*/ 161610 w 2420292"/>
              <a:gd name="connsiteY668" fmla="*/ 1327502 h 2757480"/>
              <a:gd name="connsiteX669" fmla="*/ 147584 w 2420292"/>
              <a:gd name="connsiteY669" fmla="*/ 1280746 h 2757480"/>
              <a:gd name="connsiteX670" fmla="*/ 181883 w 2420292"/>
              <a:gd name="connsiteY670" fmla="*/ 1281760 h 2757480"/>
              <a:gd name="connsiteX671" fmla="*/ 201548 w 2420292"/>
              <a:gd name="connsiteY671" fmla="*/ 1281404 h 2757480"/>
              <a:gd name="connsiteX672" fmla="*/ 202588 w 2420292"/>
              <a:gd name="connsiteY672" fmla="*/ 1278193 h 2757480"/>
              <a:gd name="connsiteX673" fmla="*/ 243499 w 2420292"/>
              <a:gd name="connsiteY673" fmla="*/ 1248386 h 2757480"/>
              <a:gd name="connsiteX674" fmla="*/ 206095 w 2420292"/>
              <a:gd name="connsiteY674" fmla="*/ 1089416 h 2757480"/>
              <a:gd name="connsiteX675" fmla="*/ 301944 w 2420292"/>
              <a:gd name="connsiteY675" fmla="*/ 1098767 h 2757480"/>
              <a:gd name="connsiteX676" fmla="*/ 306272 w 2420292"/>
              <a:gd name="connsiteY676" fmla="*/ 1099606 h 2757480"/>
              <a:gd name="connsiteX677" fmla="*/ 314323 w 2420292"/>
              <a:gd name="connsiteY677" fmla="*/ 1046852 h 2757480"/>
              <a:gd name="connsiteX678" fmla="*/ 319680 w 2420292"/>
              <a:gd name="connsiteY678" fmla="*/ 1026018 h 2757480"/>
              <a:gd name="connsiteX679" fmla="*/ 316510 w 2420292"/>
              <a:gd name="connsiteY679" fmla="*/ 1021951 h 2757480"/>
              <a:gd name="connsiteX680" fmla="*/ 314257 w 2420292"/>
              <a:gd name="connsiteY680" fmla="*/ 1003708 h 2757480"/>
              <a:gd name="connsiteX681" fmla="*/ 317003 w 2420292"/>
              <a:gd name="connsiteY681" fmla="*/ 990073 h 2757480"/>
              <a:gd name="connsiteX682" fmla="*/ 320864 w 2420292"/>
              <a:gd name="connsiteY682" fmla="*/ 996000 h 2757480"/>
              <a:gd name="connsiteX683" fmla="*/ 325741 w 2420292"/>
              <a:gd name="connsiteY683" fmla="*/ 1002447 h 2757480"/>
              <a:gd name="connsiteX684" fmla="*/ 336856 w 2420292"/>
              <a:gd name="connsiteY684" fmla="*/ 959221 h 2757480"/>
              <a:gd name="connsiteX685" fmla="*/ 357449 w 2420292"/>
              <a:gd name="connsiteY685" fmla="*/ 902954 h 2757480"/>
              <a:gd name="connsiteX686" fmla="*/ 346089 w 2420292"/>
              <a:gd name="connsiteY686" fmla="*/ 905510 h 2757480"/>
              <a:gd name="connsiteX687" fmla="*/ 330074 w 2420292"/>
              <a:gd name="connsiteY687" fmla="*/ 891096 h 2757480"/>
              <a:gd name="connsiteX688" fmla="*/ 361790 w 2420292"/>
              <a:gd name="connsiteY688" fmla="*/ 891096 h 2757480"/>
              <a:gd name="connsiteX689" fmla="*/ 367604 w 2420292"/>
              <a:gd name="connsiteY689" fmla="*/ 875209 h 2757480"/>
              <a:gd name="connsiteX690" fmla="*/ 406109 w 2420292"/>
              <a:gd name="connsiteY690" fmla="*/ 795278 h 2757480"/>
              <a:gd name="connsiteX691" fmla="*/ 433122 w 2420292"/>
              <a:gd name="connsiteY691" fmla="*/ 750813 h 2757480"/>
              <a:gd name="connsiteX692" fmla="*/ 427770 w 2420292"/>
              <a:gd name="connsiteY692" fmla="*/ 751758 h 2757480"/>
              <a:gd name="connsiteX693" fmla="*/ 402145 w 2420292"/>
              <a:gd name="connsiteY693" fmla="*/ 759766 h 2757480"/>
              <a:gd name="connsiteX694" fmla="*/ 418160 w 2420292"/>
              <a:gd name="connsiteY694" fmla="*/ 738945 h 2757480"/>
              <a:gd name="connsiteX695" fmla="*/ 442830 w 2420292"/>
              <a:gd name="connsiteY695" fmla="*/ 734833 h 2757480"/>
              <a:gd name="connsiteX696" fmla="*/ 451911 w 2420292"/>
              <a:gd name="connsiteY696" fmla="*/ 719885 h 2757480"/>
              <a:gd name="connsiteX697" fmla="*/ 774289 w 2420292"/>
              <a:gd name="connsiteY697" fmla="*/ 427098 h 2757480"/>
              <a:gd name="connsiteX698" fmla="*/ 839084 w 2420292"/>
              <a:gd name="connsiteY698" fmla="*/ 396857 h 2757480"/>
              <a:gd name="connsiteX699" fmla="*/ 853360 w 2420292"/>
              <a:gd name="connsiteY699" fmla="*/ 388512 h 2757480"/>
              <a:gd name="connsiteX700" fmla="*/ 1210146 w 2420292"/>
              <a:gd name="connsiteY700" fmla="*/ 305972 h 2757480"/>
              <a:gd name="connsiteX701" fmla="*/ 1376001 w 2420292"/>
              <a:gd name="connsiteY701" fmla="*/ 322978 h 2757480"/>
              <a:gd name="connsiteX702" fmla="*/ 1411192 w 2420292"/>
              <a:gd name="connsiteY702" fmla="*/ 332181 h 2757480"/>
              <a:gd name="connsiteX703" fmla="*/ 1410061 w 2420292"/>
              <a:gd name="connsiteY703" fmla="*/ 322617 h 2757480"/>
              <a:gd name="connsiteX704" fmla="*/ 1398373 w 2420292"/>
              <a:gd name="connsiteY704" fmla="*/ 224429 h 2757480"/>
              <a:gd name="connsiteX705" fmla="*/ 1452142 w 2420292"/>
              <a:gd name="connsiteY705" fmla="*/ 86499 h 2757480"/>
              <a:gd name="connsiteX706" fmla="*/ 781193 w 2420292"/>
              <a:gd name="connsiteY706" fmla="*/ 63121 h 2757480"/>
              <a:gd name="connsiteX707" fmla="*/ 713178 w 2420292"/>
              <a:gd name="connsiteY707" fmla="*/ 114004 h 2757480"/>
              <a:gd name="connsiteX708" fmla="*/ 697032 w 2420292"/>
              <a:gd name="connsiteY708" fmla="*/ 112215 h 2757480"/>
              <a:gd name="connsiteX709" fmla="*/ 781193 w 2420292"/>
              <a:gd name="connsiteY709" fmla="*/ 63121 h 2757480"/>
              <a:gd name="connsiteX710" fmla="*/ 379092 w 2420292"/>
              <a:gd name="connsiteY710" fmla="*/ 0 h 2757480"/>
              <a:gd name="connsiteX711" fmla="*/ 414159 w 2420292"/>
              <a:gd name="connsiteY711" fmla="*/ 49095 h 2757480"/>
              <a:gd name="connsiteX712" fmla="*/ 365065 w 2420292"/>
              <a:gd name="connsiteY712" fmla="*/ 63121 h 2757480"/>
              <a:gd name="connsiteX713" fmla="*/ 379092 w 2420292"/>
              <a:gd name="connsiteY713" fmla="*/ 0 h 27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</a:cxnLst>
            <a:rect l="l" t="t" r="r" b="b"/>
            <a:pathLst>
              <a:path w="2420292" h="2757480">
                <a:moveTo>
                  <a:pt x="591132" y="2704094"/>
                </a:moveTo>
                <a:lnTo>
                  <a:pt x="591132" y="2729719"/>
                </a:lnTo>
                <a:cubicBezTo>
                  <a:pt x="571914" y="2731855"/>
                  <a:pt x="563372" y="2725449"/>
                  <a:pt x="565507" y="2710500"/>
                </a:cubicBezTo>
                <a:cubicBezTo>
                  <a:pt x="570846" y="2706229"/>
                  <a:pt x="579387" y="2704094"/>
                  <a:pt x="591132" y="2704094"/>
                </a:cubicBezTo>
                <a:close/>
                <a:moveTo>
                  <a:pt x="813753" y="2691281"/>
                </a:moveTo>
                <a:lnTo>
                  <a:pt x="847387" y="2691281"/>
                </a:lnTo>
                <a:cubicBezTo>
                  <a:pt x="847387" y="2694485"/>
                  <a:pt x="848454" y="2698756"/>
                  <a:pt x="850590" y="2704094"/>
                </a:cubicBezTo>
                <a:cubicBezTo>
                  <a:pt x="852725" y="2708365"/>
                  <a:pt x="853793" y="2712636"/>
                  <a:pt x="853793" y="2716907"/>
                </a:cubicBezTo>
                <a:cubicBezTo>
                  <a:pt x="845251" y="2723313"/>
                  <a:pt x="834040" y="2725449"/>
                  <a:pt x="820159" y="2723313"/>
                </a:cubicBezTo>
                <a:cubicBezTo>
                  <a:pt x="827633" y="2730787"/>
                  <a:pt x="834574" y="2737728"/>
                  <a:pt x="840980" y="2744133"/>
                </a:cubicBezTo>
                <a:cubicBezTo>
                  <a:pt x="838845" y="2754811"/>
                  <a:pt x="829769" y="2759082"/>
                  <a:pt x="813753" y="2756946"/>
                </a:cubicBezTo>
                <a:cubicBezTo>
                  <a:pt x="809482" y="2752675"/>
                  <a:pt x="808415" y="2746269"/>
                  <a:pt x="810550" y="2737728"/>
                </a:cubicBezTo>
                <a:cubicBezTo>
                  <a:pt x="812686" y="2730253"/>
                  <a:pt x="809482" y="2725449"/>
                  <a:pt x="800940" y="2723313"/>
                </a:cubicBezTo>
                <a:cubicBezTo>
                  <a:pt x="812686" y="2711568"/>
                  <a:pt x="816957" y="2700891"/>
                  <a:pt x="813753" y="2691281"/>
                </a:cubicBezTo>
                <a:close/>
                <a:moveTo>
                  <a:pt x="1502436" y="2684875"/>
                </a:moveTo>
                <a:cubicBezTo>
                  <a:pt x="1505639" y="2685943"/>
                  <a:pt x="1508309" y="2691815"/>
                  <a:pt x="1510444" y="2702492"/>
                </a:cubicBezTo>
                <a:cubicBezTo>
                  <a:pt x="1512579" y="2711034"/>
                  <a:pt x="1518452" y="2713703"/>
                  <a:pt x="1528062" y="2710500"/>
                </a:cubicBezTo>
                <a:cubicBezTo>
                  <a:pt x="1521655" y="2721178"/>
                  <a:pt x="1513113" y="2721178"/>
                  <a:pt x="1502436" y="2710500"/>
                </a:cubicBezTo>
                <a:cubicBezTo>
                  <a:pt x="1491759" y="2699823"/>
                  <a:pt x="1491759" y="2691281"/>
                  <a:pt x="1502436" y="2684875"/>
                </a:cubicBezTo>
                <a:close/>
                <a:moveTo>
                  <a:pt x="1089227" y="2684875"/>
                </a:moveTo>
                <a:cubicBezTo>
                  <a:pt x="1094565" y="2683807"/>
                  <a:pt x="1099904" y="2684875"/>
                  <a:pt x="1105242" y="2688078"/>
                </a:cubicBezTo>
                <a:cubicBezTo>
                  <a:pt x="1109513" y="2692349"/>
                  <a:pt x="1115386" y="2693417"/>
                  <a:pt x="1122860" y="2691281"/>
                </a:cubicBezTo>
                <a:cubicBezTo>
                  <a:pt x="1122860" y="2699823"/>
                  <a:pt x="1118055" y="2705162"/>
                  <a:pt x="1108445" y="2707297"/>
                </a:cubicBezTo>
                <a:cubicBezTo>
                  <a:pt x="1106310" y="2708365"/>
                  <a:pt x="1102039" y="2708898"/>
                  <a:pt x="1095633" y="2708898"/>
                </a:cubicBezTo>
                <a:cubicBezTo>
                  <a:pt x="1089227" y="2709966"/>
                  <a:pt x="1084956" y="2710500"/>
                  <a:pt x="1082820" y="2710500"/>
                </a:cubicBezTo>
                <a:cubicBezTo>
                  <a:pt x="1082820" y="2711568"/>
                  <a:pt x="1084956" y="2703027"/>
                  <a:pt x="1089227" y="2684875"/>
                </a:cubicBezTo>
                <a:close/>
                <a:moveTo>
                  <a:pt x="972311" y="2672062"/>
                </a:moveTo>
                <a:cubicBezTo>
                  <a:pt x="980852" y="2670994"/>
                  <a:pt x="987258" y="2679536"/>
                  <a:pt x="991529" y="2697688"/>
                </a:cubicBezTo>
                <a:cubicBezTo>
                  <a:pt x="984055" y="2694485"/>
                  <a:pt x="979784" y="2696620"/>
                  <a:pt x="978717" y="2704094"/>
                </a:cubicBezTo>
                <a:cubicBezTo>
                  <a:pt x="976582" y="2711568"/>
                  <a:pt x="971777" y="2713703"/>
                  <a:pt x="964303" y="2710500"/>
                </a:cubicBezTo>
                <a:cubicBezTo>
                  <a:pt x="958964" y="2705162"/>
                  <a:pt x="958964" y="2699823"/>
                  <a:pt x="964303" y="2694485"/>
                </a:cubicBezTo>
                <a:cubicBezTo>
                  <a:pt x="971777" y="2687010"/>
                  <a:pt x="974446" y="2679536"/>
                  <a:pt x="972311" y="2672062"/>
                </a:cubicBezTo>
                <a:close/>
                <a:moveTo>
                  <a:pt x="1090027" y="2636827"/>
                </a:moveTo>
                <a:cubicBezTo>
                  <a:pt x="1094298" y="2636827"/>
                  <a:pt x="1096167" y="2639497"/>
                  <a:pt x="1095633" y="2644835"/>
                </a:cubicBezTo>
                <a:cubicBezTo>
                  <a:pt x="1097769" y="2645903"/>
                  <a:pt x="1102039" y="2657114"/>
                  <a:pt x="1108445" y="2678468"/>
                </a:cubicBezTo>
                <a:cubicBezTo>
                  <a:pt x="1088159" y="2679536"/>
                  <a:pt x="1075346" y="2677401"/>
                  <a:pt x="1070007" y="2672062"/>
                </a:cubicBezTo>
                <a:lnTo>
                  <a:pt x="1070007" y="2644835"/>
                </a:lnTo>
                <a:cubicBezTo>
                  <a:pt x="1079083" y="2639497"/>
                  <a:pt x="1085756" y="2636827"/>
                  <a:pt x="1090027" y="2636827"/>
                </a:cubicBezTo>
                <a:close/>
                <a:moveTo>
                  <a:pt x="1358293" y="2619209"/>
                </a:moveTo>
                <a:lnTo>
                  <a:pt x="1383918" y="2619209"/>
                </a:lnTo>
                <a:cubicBezTo>
                  <a:pt x="1383918" y="2618142"/>
                  <a:pt x="1381783" y="2626684"/>
                  <a:pt x="1377513" y="2644835"/>
                </a:cubicBezTo>
                <a:cubicBezTo>
                  <a:pt x="1376445" y="2643767"/>
                  <a:pt x="1373776" y="2642700"/>
                  <a:pt x="1369505" y="2641632"/>
                </a:cubicBezTo>
                <a:cubicBezTo>
                  <a:pt x="1366301" y="2640564"/>
                  <a:pt x="1363632" y="2639497"/>
                  <a:pt x="1361496" y="2638429"/>
                </a:cubicBezTo>
                <a:cubicBezTo>
                  <a:pt x="1356158" y="2634158"/>
                  <a:pt x="1355090" y="2627751"/>
                  <a:pt x="1358293" y="2619209"/>
                </a:cubicBezTo>
                <a:close/>
                <a:moveTo>
                  <a:pt x="1292628" y="2553545"/>
                </a:moveTo>
                <a:cubicBezTo>
                  <a:pt x="1311847" y="2552477"/>
                  <a:pt x="1322525" y="2558883"/>
                  <a:pt x="1324660" y="2572764"/>
                </a:cubicBezTo>
                <a:cubicBezTo>
                  <a:pt x="1315050" y="2581305"/>
                  <a:pt x="1297967" y="2585576"/>
                  <a:pt x="1273409" y="2585576"/>
                </a:cubicBezTo>
                <a:cubicBezTo>
                  <a:pt x="1267002" y="2565290"/>
                  <a:pt x="1273409" y="2554612"/>
                  <a:pt x="1292628" y="2553545"/>
                </a:cubicBezTo>
                <a:close/>
                <a:moveTo>
                  <a:pt x="1477412" y="2533926"/>
                </a:moveTo>
                <a:cubicBezTo>
                  <a:pt x="1480482" y="2533659"/>
                  <a:pt x="1484018" y="2533792"/>
                  <a:pt x="1488022" y="2534326"/>
                </a:cubicBezTo>
                <a:lnTo>
                  <a:pt x="1488022" y="2559951"/>
                </a:lnTo>
                <a:cubicBezTo>
                  <a:pt x="1484819" y="2558883"/>
                  <a:pt x="1480548" y="2556748"/>
                  <a:pt x="1475209" y="2553545"/>
                </a:cubicBezTo>
                <a:cubicBezTo>
                  <a:pt x="1469870" y="2550341"/>
                  <a:pt x="1465599" y="2548206"/>
                  <a:pt x="1462396" y="2547138"/>
                </a:cubicBezTo>
                <a:cubicBezTo>
                  <a:pt x="1463197" y="2539130"/>
                  <a:pt x="1468202" y="2534726"/>
                  <a:pt x="1477412" y="2533926"/>
                </a:cubicBezTo>
                <a:close/>
                <a:moveTo>
                  <a:pt x="807347" y="2527919"/>
                </a:moveTo>
                <a:cubicBezTo>
                  <a:pt x="807347" y="2527919"/>
                  <a:pt x="816423" y="2530055"/>
                  <a:pt x="834574" y="2534326"/>
                </a:cubicBezTo>
                <a:cubicBezTo>
                  <a:pt x="833506" y="2535394"/>
                  <a:pt x="831904" y="2538063"/>
                  <a:pt x="829769" y="2542333"/>
                </a:cubicBezTo>
                <a:cubicBezTo>
                  <a:pt x="828701" y="2545536"/>
                  <a:pt x="827633" y="2547672"/>
                  <a:pt x="826566" y="2548740"/>
                </a:cubicBezTo>
                <a:cubicBezTo>
                  <a:pt x="823362" y="2554078"/>
                  <a:pt x="816957" y="2555680"/>
                  <a:pt x="807347" y="2553545"/>
                </a:cubicBezTo>
                <a:close/>
                <a:moveTo>
                  <a:pt x="1311847" y="2513505"/>
                </a:moveTo>
                <a:cubicBezTo>
                  <a:pt x="1331066" y="2512437"/>
                  <a:pt x="1339608" y="2519377"/>
                  <a:pt x="1337473" y="2534326"/>
                </a:cubicBezTo>
                <a:cubicBezTo>
                  <a:pt x="1322525" y="2536461"/>
                  <a:pt x="1313983" y="2536995"/>
                  <a:pt x="1311847" y="2535927"/>
                </a:cubicBezTo>
                <a:cubicBezTo>
                  <a:pt x="1307576" y="2533792"/>
                  <a:pt x="1307576" y="2526318"/>
                  <a:pt x="1311847" y="2513505"/>
                </a:cubicBezTo>
                <a:close/>
                <a:moveTo>
                  <a:pt x="1226963" y="2494285"/>
                </a:moveTo>
                <a:cubicBezTo>
                  <a:pt x="1231234" y="2494285"/>
                  <a:pt x="1234971" y="2495354"/>
                  <a:pt x="1238174" y="2497489"/>
                </a:cubicBezTo>
                <a:cubicBezTo>
                  <a:pt x="1241377" y="2499624"/>
                  <a:pt x="1244047" y="2500693"/>
                  <a:pt x="1246182" y="2500693"/>
                </a:cubicBezTo>
                <a:cubicBezTo>
                  <a:pt x="1240843" y="2523115"/>
                  <a:pt x="1232302" y="2534326"/>
                  <a:pt x="1220557" y="2534326"/>
                </a:cubicBezTo>
                <a:cubicBezTo>
                  <a:pt x="1219489" y="2512971"/>
                  <a:pt x="1221625" y="2499624"/>
                  <a:pt x="1226963" y="2494285"/>
                </a:cubicBezTo>
                <a:close/>
                <a:moveTo>
                  <a:pt x="1537672" y="2483075"/>
                </a:moveTo>
                <a:cubicBezTo>
                  <a:pt x="1545145" y="2484143"/>
                  <a:pt x="1548348" y="2490015"/>
                  <a:pt x="1547280" y="2500693"/>
                </a:cubicBezTo>
                <a:cubicBezTo>
                  <a:pt x="1534468" y="2504963"/>
                  <a:pt x="1526994" y="2506565"/>
                  <a:pt x="1524859" y="2505497"/>
                </a:cubicBezTo>
                <a:cubicBezTo>
                  <a:pt x="1517384" y="2505497"/>
                  <a:pt x="1514181" y="2499624"/>
                  <a:pt x="1515249" y="2487880"/>
                </a:cubicBezTo>
                <a:cubicBezTo>
                  <a:pt x="1528062" y="2484677"/>
                  <a:pt x="1535536" y="2483075"/>
                  <a:pt x="1537672" y="2483075"/>
                </a:cubicBezTo>
                <a:close/>
                <a:moveTo>
                  <a:pt x="1108445" y="2468660"/>
                </a:moveTo>
                <a:cubicBezTo>
                  <a:pt x="1112716" y="2468660"/>
                  <a:pt x="1116987" y="2469728"/>
                  <a:pt x="1121258" y="2471864"/>
                </a:cubicBezTo>
                <a:cubicBezTo>
                  <a:pt x="1126597" y="2473999"/>
                  <a:pt x="1131402" y="2475067"/>
                  <a:pt x="1135673" y="2475067"/>
                </a:cubicBezTo>
                <a:cubicBezTo>
                  <a:pt x="1132470" y="2476135"/>
                  <a:pt x="1126597" y="2480406"/>
                  <a:pt x="1118055" y="2487880"/>
                </a:cubicBezTo>
                <a:cubicBezTo>
                  <a:pt x="1111649" y="2493218"/>
                  <a:pt x="1104174" y="2495354"/>
                  <a:pt x="1095633" y="2494285"/>
                </a:cubicBezTo>
                <a:cubicBezTo>
                  <a:pt x="1093498" y="2487880"/>
                  <a:pt x="1095633" y="2483609"/>
                  <a:pt x="1102039" y="2481473"/>
                </a:cubicBezTo>
                <a:cubicBezTo>
                  <a:pt x="1109513" y="2479338"/>
                  <a:pt x="1111649" y="2475067"/>
                  <a:pt x="1108445" y="2468660"/>
                </a:cubicBezTo>
                <a:close/>
                <a:moveTo>
                  <a:pt x="1036374" y="2462254"/>
                </a:moveTo>
                <a:cubicBezTo>
                  <a:pt x="1044916" y="2467593"/>
                  <a:pt x="1049721" y="2467593"/>
                  <a:pt x="1050789" y="2462254"/>
                </a:cubicBezTo>
                <a:cubicBezTo>
                  <a:pt x="1057195" y="2462254"/>
                  <a:pt x="1059330" y="2467059"/>
                  <a:pt x="1057195" y="2476668"/>
                </a:cubicBezTo>
                <a:cubicBezTo>
                  <a:pt x="1056127" y="2485210"/>
                  <a:pt x="1053992" y="2491083"/>
                  <a:pt x="1050789" y="2494285"/>
                </a:cubicBezTo>
                <a:cubicBezTo>
                  <a:pt x="1043314" y="2490015"/>
                  <a:pt x="1036374" y="2487880"/>
                  <a:pt x="1029967" y="2487880"/>
                </a:cubicBezTo>
                <a:cubicBezTo>
                  <a:pt x="1029967" y="2488947"/>
                  <a:pt x="1032103" y="2480406"/>
                  <a:pt x="1036374" y="2462254"/>
                </a:cubicBezTo>
                <a:close/>
                <a:moveTo>
                  <a:pt x="1258995" y="2449442"/>
                </a:moveTo>
                <a:cubicBezTo>
                  <a:pt x="1282485" y="2451577"/>
                  <a:pt x="1300103" y="2462254"/>
                  <a:pt x="1311847" y="2481473"/>
                </a:cubicBezTo>
                <a:cubicBezTo>
                  <a:pt x="1297967" y="2488947"/>
                  <a:pt x="1285688" y="2489481"/>
                  <a:pt x="1275011" y="2483075"/>
                </a:cubicBezTo>
                <a:cubicBezTo>
                  <a:pt x="1263265" y="2476668"/>
                  <a:pt x="1257927" y="2465457"/>
                  <a:pt x="1258995" y="2449442"/>
                </a:cubicBezTo>
                <a:close/>
                <a:moveTo>
                  <a:pt x="1358293" y="2435027"/>
                </a:moveTo>
                <a:lnTo>
                  <a:pt x="1358293" y="2462254"/>
                </a:lnTo>
                <a:lnTo>
                  <a:pt x="1331066" y="2462254"/>
                </a:lnTo>
                <a:cubicBezTo>
                  <a:pt x="1328931" y="2459584"/>
                  <a:pt x="1327329" y="2455982"/>
                  <a:pt x="1326262" y="2451444"/>
                </a:cubicBezTo>
                <a:lnTo>
                  <a:pt x="1325001" y="2438527"/>
                </a:lnTo>
                <a:lnTo>
                  <a:pt x="1325636" y="2438781"/>
                </a:lnTo>
                <a:cubicBezTo>
                  <a:pt x="1330057" y="2439615"/>
                  <a:pt x="1340943" y="2438364"/>
                  <a:pt x="1358293" y="2435027"/>
                </a:cubicBezTo>
                <a:close/>
                <a:moveTo>
                  <a:pt x="1324660" y="2435027"/>
                </a:moveTo>
                <a:lnTo>
                  <a:pt x="1325001" y="2438527"/>
                </a:lnTo>
                <a:lnTo>
                  <a:pt x="1323759" y="2438030"/>
                </a:lnTo>
                <a:cubicBezTo>
                  <a:pt x="1323025" y="2437362"/>
                  <a:pt x="1323325" y="2436362"/>
                  <a:pt x="1324660" y="2435027"/>
                </a:cubicBezTo>
                <a:close/>
                <a:moveTo>
                  <a:pt x="1044382" y="2430222"/>
                </a:moveTo>
                <a:cubicBezTo>
                  <a:pt x="1053992" y="2430222"/>
                  <a:pt x="1058263" y="2436629"/>
                  <a:pt x="1057195" y="2449442"/>
                </a:cubicBezTo>
                <a:cubicBezTo>
                  <a:pt x="1043314" y="2450509"/>
                  <a:pt x="1032103" y="2447840"/>
                  <a:pt x="1023561" y="2441434"/>
                </a:cubicBezTo>
                <a:cubicBezTo>
                  <a:pt x="1026764" y="2433959"/>
                  <a:pt x="1033705" y="2430222"/>
                  <a:pt x="1044382" y="2430222"/>
                </a:cubicBezTo>
                <a:close/>
                <a:moveTo>
                  <a:pt x="1265401" y="2422214"/>
                </a:moveTo>
                <a:lnTo>
                  <a:pt x="1292628" y="2422214"/>
                </a:lnTo>
                <a:cubicBezTo>
                  <a:pt x="1294764" y="2435027"/>
                  <a:pt x="1290493" y="2441434"/>
                  <a:pt x="1279815" y="2441434"/>
                </a:cubicBezTo>
                <a:cubicBezTo>
                  <a:pt x="1268070" y="2441434"/>
                  <a:pt x="1263265" y="2435027"/>
                  <a:pt x="1265401" y="2422214"/>
                </a:cubicBezTo>
                <a:close/>
                <a:moveTo>
                  <a:pt x="1129266" y="2402995"/>
                </a:moveTo>
                <a:cubicBezTo>
                  <a:pt x="1162366" y="2429688"/>
                  <a:pt x="1181585" y="2453713"/>
                  <a:pt x="1186923" y="2475067"/>
                </a:cubicBezTo>
                <a:cubicBezTo>
                  <a:pt x="1146349" y="2452645"/>
                  <a:pt x="1127131" y="2428621"/>
                  <a:pt x="1129266" y="2402995"/>
                </a:cubicBezTo>
                <a:close/>
                <a:moveTo>
                  <a:pt x="768909" y="2402995"/>
                </a:moveTo>
                <a:cubicBezTo>
                  <a:pt x="777450" y="2401928"/>
                  <a:pt x="783857" y="2404063"/>
                  <a:pt x="788128" y="2409402"/>
                </a:cubicBezTo>
                <a:cubicBezTo>
                  <a:pt x="788128" y="2416876"/>
                  <a:pt x="783857" y="2421146"/>
                  <a:pt x="775315" y="2422214"/>
                </a:cubicBezTo>
                <a:cubicBezTo>
                  <a:pt x="766773" y="2423282"/>
                  <a:pt x="760367" y="2421146"/>
                  <a:pt x="756096" y="2415808"/>
                </a:cubicBezTo>
                <a:cubicBezTo>
                  <a:pt x="756096" y="2408334"/>
                  <a:pt x="760367" y="2404063"/>
                  <a:pt x="768909" y="2402995"/>
                </a:cubicBezTo>
                <a:close/>
                <a:moveTo>
                  <a:pt x="1042780" y="2396589"/>
                </a:moveTo>
                <a:lnTo>
                  <a:pt x="1063601" y="2396589"/>
                </a:lnTo>
                <a:cubicBezTo>
                  <a:pt x="1064669" y="2404063"/>
                  <a:pt x="1060398" y="2408334"/>
                  <a:pt x="1050789" y="2409402"/>
                </a:cubicBezTo>
                <a:cubicBezTo>
                  <a:pt x="1049721" y="2413673"/>
                  <a:pt x="1051856" y="2415808"/>
                  <a:pt x="1057195" y="2415808"/>
                </a:cubicBezTo>
                <a:cubicBezTo>
                  <a:pt x="1056127" y="2417943"/>
                  <a:pt x="1047051" y="2420079"/>
                  <a:pt x="1029967" y="2422214"/>
                </a:cubicBezTo>
                <a:cubicBezTo>
                  <a:pt x="1031035" y="2419011"/>
                  <a:pt x="1033171" y="2414741"/>
                  <a:pt x="1036374" y="2409402"/>
                </a:cubicBezTo>
                <a:cubicBezTo>
                  <a:pt x="1039577" y="2404063"/>
                  <a:pt x="1041713" y="2399792"/>
                  <a:pt x="1042780" y="2396589"/>
                </a:cubicBezTo>
                <a:close/>
                <a:moveTo>
                  <a:pt x="1245982" y="2382975"/>
                </a:moveTo>
                <a:cubicBezTo>
                  <a:pt x="1246115" y="2382975"/>
                  <a:pt x="1246182" y="2383242"/>
                  <a:pt x="1246182" y="2383776"/>
                </a:cubicBezTo>
                <a:lnTo>
                  <a:pt x="1245460" y="2383672"/>
                </a:lnTo>
                <a:close/>
                <a:moveTo>
                  <a:pt x="1216553" y="2380573"/>
                </a:moveTo>
                <a:cubicBezTo>
                  <a:pt x="1220290" y="2380573"/>
                  <a:pt x="1224627" y="2380840"/>
                  <a:pt x="1229566" y="2381374"/>
                </a:cubicBezTo>
                <a:lnTo>
                  <a:pt x="1245460" y="2383672"/>
                </a:lnTo>
                <a:lnTo>
                  <a:pt x="1245381" y="2383776"/>
                </a:lnTo>
                <a:cubicBezTo>
                  <a:pt x="1243780" y="2386979"/>
                  <a:pt x="1239776" y="2399792"/>
                  <a:pt x="1233369" y="2422214"/>
                </a:cubicBezTo>
                <a:cubicBezTo>
                  <a:pt x="1226963" y="2421146"/>
                  <a:pt x="1221625" y="2414741"/>
                  <a:pt x="1217354" y="2402995"/>
                </a:cubicBezTo>
                <a:cubicBezTo>
                  <a:pt x="1213083" y="2391250"/>
                  <a:pt x="1207744" y="2384844"/>
                  <a:pt x="1201338" y="2383776"/>
                </a:cubicBezTo>
                <a:cubicBezTo>
                  <a:pt x="1204007" y="2381641"/>
                  <a:pt x="1209079" y="2380573"/>
                  <a:pt x="1216553" y="2380573"/>
                </a:cubicBezTo>
                <a:close/>
                <a:moveTo>
                  <a:pt x="1292628" y="2377370"/>
                </a:moveTo>
                <a:cubicBezTo>
                  <a:pt x="1293696" y="2385912"/>
                  <a:pt x="1291027" y="2392852"/>
                  <a:pt x="1284620" y="2398191"/>
                </a:cubicBezTo>
                <a:cubicBezTo>
                  <a:pt x="1280349" y="2401394"/>
                  <a:pt x="1280883" y="2407266"/>
                  <a:pt x="1286222" y="2415808"/>
                </a:cubicBezTo>
                <a:cubicBezTo>
                  <a:pt x="1281951" y="2415808"/>
                  <a:pt x="1277680" y="2414741"/>
                  <a:pt x="1273409" y="2412605"/>
                </a:cubicBezTo>
                <a:cubicBezTo>
                  <a:pt x="1268070" y="2410470"/>
                  <a:pt x="1263265" y="2409402"/>
                  <a:pt x="1258995" y="2409402"/>
                </a:cubicBezTo>
                <a:cubicBezTo>
                  <a:pt x="1266469" y="2385912"/>
                  <a:pt x="1277680" y="2375235"/>
                  <a:pt x="1292628" y="2377370"/>
                </a:cubicBezTo>
                <a:close/>
                <a:moveTo>
                  <a:pt x="997936" y="2370964"/>
                </a:moveTo>
                <a:cubicBezTo>
                  <a:pt x="1020358" y="2370964"/>
                  <a:pt x="1031035" y="2377370"/>
                  <a:pt x="1029967" y="2390183"/>
                </a:cubicBezTo>
                <a:cubicBezTo>
                  <a:pt x="1026764" y="2390183"/>
                  <a:pt x="1023561" y="2389115"/>
                  <a:pt x="1020358" y="2386979"/>
                </a:cubicBezTo>
                <a:cubicBezTo>
                  <a:pt x="1016088" y="2384844"/>
                  <a:pt x="1012884" y="2383776"/>
                  <a:pt x="1010749" y="2383776"/>
                </a:cubicBezTo>
                <a:cubicBezTo>
                  <a:pt x="1009681" y="2383776"/>
                  <a:pt x="1005944" y="2388581"/>
                  <a:pt x="999537" y="2398191"/>
                </a:cubicBezTo>
                <a:cubicBezTo>
                  <a:pt x="995266" y="2403529"/>
                  <a:pt x="990462" y="2402995"/>
                  <a:pt x="985123" y="2396589"/>
                </a:cubicBezTo>
                <a:cubicBezTo>
                  <a:pt x="981920" y="2389115"/>
                  <a:pt x="984055" y="2384844"/>
                  <a:pt x="991529" y="2383776"/>
                </a:cubicBezTo>
                <a:cubicBezTo>
                  <a:pt x="997936" y="2381641"/>
                  <a:pt x="1000071" y="2377370"/>
                  <a:pt x="997936" y="2370964"/>
                </a:cubicBezTo>
                <a:close/>
                <a:moveTo>
                  <a:pt x="1560093" y="2351744"/>
                </a:moveTo>
                <a:cubicBezTo>
                  <a:pt x="1571839" y="2351744"/>
                  <a:pt x="1576643" y="2358151"/>
                  <a:pt x="1574508" y="2370964"/>
                </a:cubicBezTo>
                <a:lnTo>
                  <a:pt x="1547280" y="2370964"/>
                </a:lnTo>
                <a:cubicBezTo>
                  <a:pt x="1545145" y="2358151"/>
                  <a:pt x="1549416" y="2351744"/>
                  <a:pt x="1560093" y="2351744"/>
                </a:cubicBezTo>
                <a:close/>
                <a:moveTo>
                  <a:pt x="1324660" y="2337330"/>
                </a:moveTo>
                <a:cubicBezTo>
                  <a:pt x="1341743" y="2338398"/>
                  <a:pt x="1346014" y="2351744"/>
                  <a:pt x="1337473" y="2377370"/>
                </a:cubicBezTo>
                <a:cubicBezTo>
                  <a:pt x="1320389" y="2375235"/>
                  <a:pt x="1305441" y="2368295"/>
                  <a:pt x="1292628" y="2356549"/>
                </a:cubicBezTo>
                <a:lnTo>
                  <a:pt x="1318254" y="2356549"/>
                </a:lnTo>
                <a:cubicBezTo>
                  <a:pt x="1326796" y="2354414"/>
                  <a:pt x="1328931" y="2348007"/>
                  <a:pt x="1324660" y="2337330"/>
                </a:cubicBezTo>
                <a:close/>
                <a:moveTo>
                  <a:pt x="802943" y="2330524"/>
                </a:moveTo>
                <a:cubicBezTo>
                  <a:pt x="810150" y="2331325"/>
                  <a:pt x="813753" y="2335728"/>
                  <a:pt x="813753" y="2343736"/>
                </a:cubicBezTo>
                <a:cubicBezTo>
                  <a:pt x="813753" y="2355482"/>
                  <a:pt x="807347" y="2359753"/>
                  <a:pt x="794534" y="2356549"/>
                </a:cubicBezTo>
                <a:lnTo>
                  <a:pt x="794534" y="2330924"/>
                </a:lnTo>
                <a:cubicBezTo>
                  <a:pt x="797737" y="2330390"/>
                  <a:pt x="800540" y="2330257"/>
                  <a:pt x="802943" y="2330524"/>
                </a:cubicBezTo>
                <a:close/>
                <a:moveTo>
                  <a:pt x="1135673" y="2311705"/>
                </a:moveTo>
                <a:cubicBezTo>
                  <a:pt x="1147417" y="2312773"/>
                  <a:pt x="1151688" y="2320781"/>
                  <a:pt x="1148485" y="2335728"/>
                </a:cubicBezTo>
                <a:cubicBezTo>
                  <a:pt x="1145282" y="2350677"/>
                  <a:pt x="1136741" y="2355482"/>
                  <a:pt x="1122860" y="2350143"/>
                </a:cubicBezTo>
                <a:cubicBezTo>
                  <a:pt x="1122860" y="2346940"/>
                  <a:pt x="1121258" y="2342669"/>
                  <a:pt x="1118055" y="2337330"/>
                </a:cubicBezTo>
                <a:cubicBezTo>
                  <a:pt x="1115919" y="2333060"/>
                  <a:pt x="1114852" y="2328789"/>
                  <a:pt x="1114852" y="2324518"/>
                </a:cubicBezTo>
                <a:cubicBezTo>
                  <a:pt x="1116987" y="2323450"/>
                  <a:pt x="1120724" y="2321848"/>
                  <a:pt x="1126063" y="2319713"/>
                </a:cubicBezTo>
                <a:cubicBezTo>
                  <a:pt x="1131402" y="2317577"/>
                  <a:pt x="1134605" y="2314908"/>
                  <a:pt x="1135673" y="2311705"/>
                </a:cubicBezTo>
                <a:close/>
                <a:moveTo>
                  <a:pt x="1737870" y="2290884"/>
                </a:moveTo>
                <a:cubicBezTo>
                  <a:pt x="1760292" y="2291952"/>
                  <a:pt x="1770969" y="2298892"/>
                  <a:pt x="1769902" y="2311705"/>
                </a:cubicBezTo>
                <a:cubicBezTo>
                  <a:pt x="1759224" y="2308502"/>
                  <a:pt x="1748547" y="2308502"/>
                  <a:pt x="1737870" y="2311705"/>
                </a:cubicBezTo>
                <a:close/>
                <a:moveTo>
                  <a:pt x="1017155" y="2284478"/>
                </a:moveTo>
                <a:cubicBezTo>
                  <a:pt x="1021426" y="2284478"/>
                  <a:pt x="1025163" y="2287681"/>
                  <a:pt x="1028366" y="2294087"/>
                </a:cubicBezTo>
                <a:cubicBezTo>
                  <a:pt x="1031569" y="2298359"/>
                  <a:pt x="1036374" y="2299960"/>
                  <a:pt x="1042780" y="2298892"/>
                </a:cubicBezTo>
                <a:cubicBezTo>
                  <a:pt x="1042780" y="2299960"/>
                  <a:pt x="1041713" y="2301561"/>
                  <a:pt x="1039577" y="2303697"/>
                </a:cubicBezTo>
                <a:cubicBezTo>
                  <a:pt x="1037442" y="2305832"/>
                  <a:pt x="1036374" y="2308502"/>
                  <a:pt x="1036374" y="2311705"/>
                </a:cubicBezTo>
                <a:cubicBezTo>
                  <a:pt x="1050255" y="2315976"/>
                  <a:pt x="1070007" y="2315976"/>
                  <a:pt x="1095633" y="2311705"/>
                </a:cubicBezTo>
                <a:cubicBezTo>
                  <a:pt x="1095633" y="2310637"/>
                  <a:pt x="1093498" y="2319179"/>
                  <a:pt x="1089227" y="2337330"/>
                </a:cubicBezTo>
                <a:cubicBezTo>
                  <a:pt x="1084956" y="2337330"/>
                  <a:pt x="1074278" y="2334661"/>
                  <a:pt x="1057195" y="2329323"/>
                </a:cubicBezTo>
                <a:cubicBezTo>
                  <a:pt x="1047585" y="2326119"/>
                  <a:pt x="1045450" y="2328789"/>
                  <a:pt x="1050789" y="2337330"/>
                </a:cubicBezTo>
                <a:cubicBezTo>
                  <a:pt x="1045450" y="2345872"/>
                  <a:pt x="1039043" y="2346940"/>
                  <a:pt x="1031569" y="2340533"/>
                </a:cubicBezTo>
                <a:cubicBezTo>
                  <a:pt x="1021959" y="2333060"/>
                  <a:pt x="1015020" y="2329856"/>
                  <a:pt x="1010749" y="2330924"/>
                </a:cubicBezTo>
                <a:cubicBezTo>
                  <a:pt x="1017155" y="2325585"/>
                  <a:pt x="1018223" y="2317577"/>
                  <a:pt x="1013952" y="2306900"/>
                </a:cubicBezTo>
                <a:cubicBezTo>
                  <a:pt x="1010749" y="2296222"/>
                  <a:pt x="1011817" y="2288749"/>
                  <a:pt x="1017155" y="2284478"/>
                </a:cubicBezTo>
                <a:close/>
                <a:moveTo>
                  <a:pt x="1377513" y="2279673"/>
                </a:moveTo>
                <a:cubicBezTo>
                  <a:pt x="1389257" y="2279673"/>
                  <a:pt x="1393528" y="2286080"/>
                  <a:pt x="1390325" y="2298892"/>
                </a:cubicBezTo>
                <a:lnTo>
                  <a:pt x="1364700" y="2298892"/>
                </a:lnTo>
                <a:cubicBezTo>
                  <a:pt x="1361496" y="2286080"/>
                  <a:pt x="1365767" y="2279673"/>
                  <a:pt x="1377513" y="2279673"/>
                </a:cubicBezTo>
                <a:close/>
                <a:moveTo>
                  <a:pt x="1129266" y="2278072"/>
                </a:moveTo>
                <a:cubicBezTo>
                  <a:pt x="1143146" y="2277004"/>
                  <a:pt x="1149553" y="2283944"/>
                  <a:pt x="1148485" y="2298892"/>
                </a:cubicBezTo>
                <a:cubicBezTo>
                  <a:pt x="1142079" y="2291418"/>
                  <a:pt x="1136207" y="2291952"/>
                  <a:pt x="1130868" y="2300493"/>
                </a:cubicBezTo>
                <a:cubicBezTo>
                  <a:pt x="1125529" y="2311171"/>
                  <a:pt x="1118055" y="2314908"/>
                  <a:pt x="1108445" y="2311705"/>
                </a:cubicBezTo>
                <a:cubicBezTo>
                  <a:pt x="1107378" y="2304231"/>
                  <a:pt x="1111115" y="2298892"/>
                  <a:pt x="1119657" y="2295689"/>
                </a:cubicBezTo>
                <a:cubicBezTo>
                  <a:pt x="1128199" y="2292485"/>
                  <a:pt x="1131402" y="2286613"/>
                  <a:pt x="1129266" y="2278072"/>
                </a:cubicBezTo>
                <a:close/>
                <a:moveTo>
                  <a:pt x="1089227" y="2258852"/>
                </a:moveTo>
                <a:lnTo>
                  <a:pt x="1114852" y="2258852"/>
                </a:lnTo>
                <a:cubicBezTo>
                  <a:pt x="1112716" y="2279139"/>
                  <a:pt x="1104174" y="2287681"/>
                  <a:pt x="1089227" y="2284478"/>
                </a:cubicBezTo>
                <a:close/>
                <a:moveTo>
                  <a:pt x="1292628" y="2252446"/>
                </a:moveTo>
                <a:cubicBezTo>
                  <a:pt x="1293162" y="2252713"/>
                  <a:pt x="1294097" y="2252980"/>
                  <a:pt x="1295431" y="2253246"/>
                </a:cubicBezTo>
                <a:lnTo>
                  <a:pt x="1298807" y="2253766"/>
                </a:lnTo>
                <a:lnTo>
                  <a:pt x="1297958" y="2254097"/>
                </a:lnTo>
                <a:cubicBezTo>
                  <a:pt x="1292803" y="2255799"/>
                  <a:pt x="1291027" y="2255248"/>
                  <a:pt x="1292628" y="2252446"/>
                </a:cubicBezTo>
                <a:close/>
                <a:moveTo>
                  <a:pt x="1574508" y="2246040"/>
                </a:moveTo>
                <a:cubicBezTo>
                  <a:pt x="1576643" y="2247108"/>
                  <a:pt x="1585719" y="2247642"/>
                  <a:pt x="1601735" y="2247642"/>
                </a:cubicBezTo>
                <a:cubicBezTo>
                  <a:pt x="1611344" y="2247642"/>
                  <a:pt x="1617217" y="2253514"/>
                  <a:pt x="1619353" y="2265259"/>
                </a:cubicBezTo>
                <a:cubicBezTo>
                  <a:pt x="1599065" y="2263123"/>
                  <a:pt x="1589456" y="2262055"/>
                  <a:pt x="1590523" y="2262055"/>
                </a:cubicBezTo>
                <a:cubicBezTo>
                  <a:pt x="1579847" y="2259920"/>
                  <a:pt x="1574508" y="2254582"/>
                  <a:pt x="1574508" y="2246040"/>
                </a:cubicBezTo>
                <a:close/>
                <a:moveTo>
                  <a:pt x="1135643" y="2240412"/>
                </a:moveTo>
                <a:lnTo>
                  <a:pt x="1135673" y="2240434"/>
                </a:lnTo>
                <a:cubicBezTo>
                  <a:pt x="1138876" y="2242036"/>
                  <a:pt x="1151688" y="2246040"/>
                  <a:pt x="1174111" y="2252446"/>
                </a:cubicBezTo>
                <a:cubicBezTo>
                  <a:pt x="1176246" y="2257784"/>
                  <a:pt x="1171975" y="2259920"/>
                  <a:pt x="1161298" y="2258852"/>
                </a:cubicBezTo>
                <a:cubicBezTo>
                  <a:pt x="1150620" y="2257784"/>
                  <a:pt x="1146349" y="2259920"/>
                  <a:pt x="1148485" y="2265259"/>
                </a:cubicBezTo>
                <a:cubicBezTo>
                  <a:pt x="1140478" y="2264458"/>
                  <a:pt x="1136073" y="2259453"/>
                  <a:pt x="1135272" y="2250244"/>
                </a:cubicBezTo>
                <a:close/>
                <a:moveTo>
                  <a:pt x="1502436" y="2239633"/>
                </a:moveTo>
                <a:cubicBezTo>
                  <a:pt x="1497098" y="2249243"/>
                  <a:pt x="1496030" y="2256183"/>
                  <a:pt x="1499233" y="2260454"/>
                </a:cubicBezTo>
                <a:cubicBezTo>
                  <a:pt x="1504571" y="2271131"/>
                  <a:pt x="1507775" y="2277004"/>
                  <a:pt x="1508842" y="2278072"/>
                </a:cubicBezTo>
                <a:cubicBezTo>
                  <a:pt x="1493895" y="2273801"/>
                  <a:pt x="1486420" y="2273267"/>
                  <a:pt x="1486420" y="2276470"/>
                </a:cubicBezTo>
                <a:cubicBezTo>
                  <a:pt x="1491759" y="2293554"/>
                  <a:pt x="1494962" y="2303163"/>
                  <a:pt x="1496030" y="2305298"/>
                </a:cubicBezTo>
                <a:cubicBezTo>
                  <a:pt x="1493895" y="2303163"/>
                  <a:pt x="1474141" y="2296222"/>
                  <a:pt x="1436771" y="2284478"/>
                </a:cubicBezTo>
                <a:cubicBezTo>
                  <a:pt x="1435703" y="2279139"/>
                  <a:pt x="1438373" y="2270597"/>
                  <a:pt x="1444779" y="2258852"/>
                </a:cubicBezTo>
                <a:cubicBezTo>
                  <a:pt x="1446915" y="2253514"/>
                  <a:pt x="1442110" y="2249243"/>
                  <a:pt x="1430365" y="2246040"/>
                </a:cubicBezTo>
                <a:cubicBezTo>
                  <a:pt x="1435703" y="2244972"/>
                  <a:pt x="1446381" y="2244972"/>
                  <a:pt x="1462396" y="2246040"/>
                </a:cubicBezTo>
                <a:cubicBezTo>
                  <a:pt x="1475209" y="2247108"/>
                  <a:pt x="1488556" y="2244972"/>
                  <a:pt x="1502436" y="2239633"/>
                </a:cubicBezTo>
                <a:close/>
                <a:moveTo>
                  <a:pt x="1135673" y="2239633"/>
                </a:moveTo>
                <a:lnTo>
                  <a:pt x="1135643" y="2240412"/>
                </a:lnTo>
                <a:lnTo>
                  <a:pt x="1134872" y="2239833"/>
                </a:lnTo>
                <a:cubicBezTo>
                  <a:pt x="1134872" y="2239700"/>
                  <a:pt x="1135139" y="2239633"/>
                  <a:pt x="1135673" y="2239633"/>
                </a:cubicBezTo>
                <a:close/>
                <a:moveTo>
                  <a:pt x="1351887" y="2226821"/>
                </a:moveTo>
                <a:cubicBezTo>
                  <a:pt x="1356158" y="2248175"/>
                  <a:pt x="1358293" y="2258852"/>
                  <a:pt x="1358293" y="2258852"/>
                </a:cubicBezTo>
                <a:cubicBezTo>
                  <a:pt x="1357226" y="2272733"/>
                  <a:pt x="1348150" y="2279139"/>
                  <a:pt x="1331066" y="2278072"/>
                </a:cubicBezTo>
                <a:cubicBezTo>
                  <a:pt x="1332134" y="2264191"/>
                  <a:pt x="1327863" y="2256717"/>
                  <a:pt x="1318254" y="2255649"/>
                </a:cubicBezTo>
                <a:cubicBezTo>
                  <a:pt x="1310779" y="2255116"/>
                  <a:pt x="1304907" y="2254582"/>
                  <a:pt x="1300636" y="2254047"/>
                </a:cubicBezTo>
                <a:lnTo>
                  <a:pt x="1298807" y="2253766"/>
                </a:lnTo>
                <a:lnTo>
                  <a:pt x="1304239" y="2251645"/>
                </a:lnTo>
                <a:cubicBezTo>
                  <a:pt x="1314116" y="2247375"/>
                  <a:pt x="1329999" y="2239100"/>
                  <a:pt x="1351887" y="2226821"/>
                </a:cubicBezTo>
                <a:close/>
                <a:moveTo>
                  <a:pt x="989928" y="2226420"/>
                </a:moveTo>
                <a:cubicBezTo>
                  <a:pt x="991529" y="2226687"/>
                  <a:pt x="993131" y="2227354"/>
                  <a:pt x="994733" y="2228422"/>
                </a:cubicBezTo>
                <a:cubicBezTo>
                  <a:pt x="999004" y="2231625"/>
                  <a:pt x="1002207" y="2233227"/>
                  <a:pt x="1004342" y="2233227"/>
                </a:cubicBezTo>
                <a:cubicBezTo>
                  <a:pt x="1006478" y="2248175"/>
                  <a:pt x="997936" y="2254582"/>
                  <a:pt x="978717" y="2252446"/>
                </a:cubicBezTo>
                <a:cubicBezTo>
                  <a:pt x="978717" y="2253514"/>
                  <a:pt x="980852" y="2244972"/>
                  <a:pt x="985123" y="2226821"/>
                </a:cubicBezTo>
                <a:cubicBezTo>
                  <a:pt x="986724" y="2226287"/>
                  <a:pt x="988326" y="2226153"/>
                  <a:pt x="989928" y="2226420"/>
                </a:cubicBezTo>
                <a:close/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259796" y="2219613"/>
                </a:moveTo>
                <a:cubicBezTo>
                  <a:pt x="1272074" y="2218545"/>
                  <a:pt x="1285154" y="2223083"/>
                  <a:pt x="1299035" y="2233227"/>
                </a:cubicBezTo>
                <a:cubicBezTo>
                  <a:pt x="1293696" y="2235362"/>
                  <a:pt x="1281951" y="2243371"/>
                  <a:pt x="1263799" y="2257251"/>
                </a:cubicBezTo>
                <a:cubicBezTo>
                  <a:pt x="1253123" y="2265792"/>
                  <a:pt x="1240843" y="2268462"/>
                  <a:pt x="1226963" y="2265259"/>
                </a:cubicBezTo>
                <a:cubicBezTo>
                  <a:pt x="1229098" y="2266326"/>
                  <a:pt x="1230700" y="2271131"/>
                  <a:pt x="1231768" y="2279673"/>
                </a:cubicBezTo>
                <a:cubicBezTo>
                  <a:pt x="1232835" y="2287147"/>
                  <a:pt x="1235505" y="2290884"/>
                  <a:pt x="1239776" y="2290884"/>
                </a:cubicBezTo>
                <a:cubicBezTo>
                  <a:pt x="1231234" y="2303697"/>
                  <a:pt x="1221625" y="2309035"/>
                  <a:pt x="1210947" y="2306900"/>
                </a:cubicBezTo>
                <a:cubicBezTo>
                  <a:pt x="1195999" y="2304764"/>
                  <a:pt x="1183720" y="2306366"/>
                  <a:pt x="1174111" y="2311705"/>
                </a:cubicBezTo>
                <a:cubicBezTo>
                  <a:pt x="1181585" y="2304231"/>
                  <a:pt x="1190126" y="2292485"/>
                  <a:pt x="1199736" y="2276470"/>
                </a:cubicBezTo>
                <a:cubicBezTo>
                  <a:pt x="1211481" y="2258319"/>
                  <a:pt x="1220023" y="2246040"/>
                  <a:pt x="1225361" y="2239633"/>
                </a:cubicBezTo>
                <a:cubicBezTo>
                  <a:pt x="1236039" y="2227354"/>
                  <a:pt x="1247517" y="2220681"/>
                  <a:pt x="1259796" y="2219613"/>
                </a:cubicBezTo>
                <a:close/>
                <a:moveTo>
                  <a:pt x="1063601" y="2218812"/>
                </a:moveTo>
                <a:lnTo>
                  <a:pt x="1063601" y="2239633"/>
                </a:lnTo>
                <a:cubicBezTo>
                  <a:pt x="1061466" y="2239633"/>
                  <a:pt x="1058263" y="2239633"/>
                  <a:pt x="1053992" y="2239633"/>
                </a:cubicBezTo>
                <a:cubicBezTo>
                  <a:pt x="1048653" y="2239633"/>
                  <a:pt x="1044916" y="2239633"/>
                  <a:pt x="1042780" y="2239633"/>
                </a:cubicBezTo>
                <a:cubicBezTo>
                  <a:pt x="1036374" y="2238566"/>
                  <a:pt x="1034238" y="2234295"/>
                  <a:pt x="1036374" y="2226821"/>
                </a:cubicBezTo>
                <a:cubicBezTo>
                  <a:pt x="1040645" y="2226821"/>
                  <a:pt x="1044916" y="2225219"/>
                  <a:pt x="1049187" y="2222016"/>
                </a:cubicBezTo>
                <a:cubicBezTo>
                  <a:pt x="1054526" y="2219880"/>
                  <a:pt x="1059330" y="2218812"/>
                  <a:pt x="1063601" y="2218812"/>
                </a:cubicBezTo>
                <a:close/>
                <a:moveTo>
                  <a:pt x="1475209" y="2206000"/>
                </a:moveTo>
                <a:lnTo>
                  <a:pt x="1496030" y="2206000"/>
                </a:lnTo>
                <a:lnTo>
                  <a:pt x="1496030" y="2233227"/>
                </a:lnTo>
                <a:lnTo>
                  <a:pt x="1462396" y="2233227"/>
                </a:lnTo>
                <a:cubicBezTo>
                  <a:pt x="1463464" y="2230024"/>
                  <a:pt x="1465599" y="2225219"/>
                  <a:pt x="1468803" y="2218812"/>
                </a:cubicBezTo>
                <a:cubicBezTo>
                  <a:pt x="1472006" y="2213474"/>
                  <a:pt x="1474141" y="2209203"/>
                  <a:pt x="1475209" y="2206000"/>
                </a:cubicBezTo>
                <a:close/>
                <a:moveTo>
                  <a:pt x="864328" y="2199519"/>
                </a:moveTo>
                <a:cubicBezTo>
                  <a:pt x="887334" y="2201037"/>
                  <a:pt x="899305" y="2214408"/>
                  <a:pt x="900239" y="2239633"/>
                </a:cubicBezTo>
                <a:cubicBezTo>
                  <a:pt x="892765" y="2232159"/>
                  <a:pt x="884757" y="2230558"/>
                  <a:pt x="876215" y="2234829"/>
                </a:cubicBezTo>
                <a:cubicBezTo>
                  <a:pt x="864470" y="2242303"/>
                  <a:pt x="856996" y="2246040"/>
                  <a:pt x="853793" y="2246040"/>
                </a:cubicBezTo>
                <a:cubicBezTo>
                  <a:pt x="854861" y="2219346"/>
                  <a:pt x="854861" y="2203865"/>
                  <a:pt x="853793" y="2199594"/>
                </a:cubicBezTo>
                <a:cubicBezTo>
                  <a:pt x="857530" y="2199327"/>
                  <a:pt x="861042" y="2199302"/>
                  <a:pt x="864328" y="2199519"/>
                </a:cubicBezTo>
                <a:close/>
                <a:moveTo>
                  <a:pt x="1201338" y="2193187"/>
                </a:moveTo>
                <a:cubicBezTo>
                  <a:pt x="1198134" y="2192120"/>
                  <a:pt x="1208812" y="2196391"/>
                  <a:pt x="1233369" y="2206000"/>
                </a:cubicBezTo>
                <a:cubicBezTo>
                  <a:pt x="1234437" y="2213474"/>
                  <a:pt x="1229098" y="2218812"/>
                  <a:pt x="1217354" y="2222016"/>
                </a:cubicBezTo>
                <a:cubicBezTo>
                  <a:pt x="1206676" y="2226287"/>
                  <a:pt x="1203473" y="2234295"/>
                  <a:pt x="1207744" y="2246040"/>
                </a:cubicBezTo>
                <a:cubicBezTo>
                  <a:pt x="1197067" y="2242837"/>
                  <a:pt x="1193330" y="2236430"/>
                  <a:pt x="1196533" y="2226821"/>
                </a:cubicBezTo>
                <a:cubicBezTo>
                  <a:pt x="1200804" y="2210804"/>
                  <a:pt x="1202405" y="2199594"/>
                  <a:pt x="1201338" y="2193187"/>
                </a:cubicBezTo>
                <a:close/>
                <a:moveTo>
                  <a:pt x="1299035" y="2186781"/>
                </a:moveTo>
                <a:cubicBezTo>
                  <a:pt x="1301170" y="2186781"/>
                  <a:pt x="1304907" y="2187849"/>
                  <a:pt x="1310245" y="2189984"/>
                </a:cubicBezTo>
                <a:cubicBezTo>
                  <a:pt x="1315584" y="2191052"/>
                  <a:pt x="1319855" y="2192120"/>
                  <a:pt x="1323058" y="2193187"/>
                </a:cubicBezTo>
                <a:cubicBezTo>
                  <a:pt x="1325194" y="2193454"/>
                  <a:pt x="1327096" y="2193387"/>
                  <a:pt x="1328764" y="2192987"/>
                </a:cubicBezTo>
                <a:lnTo>
                  <a:pt x="1332448" y="2191102"/>
                </a:lnTo>
                <a:lnTo>
                  <a:pt x="1333268" y="2197191"/>
                </a:lnTo>
                <a:cubicBezTo>
                  <a:pt x="1334203" y="2201462"/>
                  <a:pt x="1335604" y="2206534"/>
                  <a:pt x="1337473" y="2212406"/>
                </a:cubicBezTo>
                <a:cubicBezTo>
                  <a:pt x="1308644" y="2213474"/>
                  <a:pt x="1295832" y="2204932"/>
                  <a:pt x="1299035" y="2186781"/>
                </a:cubicBezTo>
                <a:close/>
                <a:moveTo>
                  <a:pt x="1337473" y="2180374"/>
                </a:moveTo>
                <a:cubicBezTo>
                  <a:pt x="1336939" y="2185179"/>
                  <a:pt x="1335471" y="2188649"/>
                  <a:pt x="1333069" y="2190785"/>
                </a:cubicBezTo>
                <a:lnTo>
                  <a:pt x="1332448" y="2191102"/>
                </a:lnTo>
                <a:lnTo>
                  <a:pt x="1331867" y="2186781"/>
                </a:lnTo>
                <a:cubicBezTo>
                  <a:pt x="1331867" y="2181442"/>
                  <a:pt x="1333736" y="2179307"/>
                  <a:pt x="1337473" y="2180374"/>
                </a:cubicBezTo>
                <a:close/>
                <a:moveTo>
                  <a:pt x="884031" y="2178091"/>
                </a:moveTo>
                <a:lnTo>
                  <a:pt x="879743" y="2181876"/>
                </a:lnTo>
                <a:cubicBezTo>
                  <a:pt x="870985" y="2188883"/>
                  <a:pt x="866605" y="2188382"/>
                  <a:pt x="866605" y="2180374"/>
                </a:cubicBezTo>
                <a:cubicBezTo>
                  <a:pt x="870876" y="2180374"/>
                  <a:pt x="875281" y="2179974"/>
                  <a:pt x="879819" y="2179173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1265401" y="2167562"/>
                </a:moveTo>
                <a:cubicBezTo>
                  <a:pt x="1273943" y="2172901"/>
                  <a:pt x="1275011" y="2179840"/>
                  <a:pt x="1268604" y="2188382"/>
                </a:cubicBezTo>
                <a:cubicBezTo>
                  <a:pt x="1257927" y="2200128"/>
                  <a:pt x="1252589" y="2206000"/>
                  <a:pt x="1252589" y="2206000"/>
                </a:cubicBezTo>
                <a:cubicBezTo>
                  <a:pt x="1246182" y="2202797"/>
                  <a:pt x="1246182" y="2196924"/>
                  <a:pt x="1252589" y="2188382"/>
                </a:cubicBezTo>
                <a:cubicBezTo>
                  <a:pt x="1262198" y="2177705"/>
                  <a:pt x="1266469" y="2170765"/>
                  <a:pt x="1265401" y="2167562"/>
                </a:cubicBezTo>
                <a:close/>
                <a:moveTo>
                  <a:pt x="1015554" y="2167562"/>
                </a:moveTo>
                <a:lnTo>
                  <a:pt x="1000702" y="2169735"/>
                </a:lnTo>
                <a:lnTo>
                  <a:pt x="994305" y="2180361"/>
                </a:lnTo>
                <a:lnTo>
                  <a:pt x="982423" y="2189057"/>
                </a:lnTo>
                <a:lnTo>
                  <a:pt x="985123" y="2188382"/>
                </a:lnTo>
                <a:cubicBezTo>
                  <a:pt x="1006478" y="2185179"/>
                  <a:pt x="1019291" y="2188916"/>
                  <a:pt x="1023561" y="2199594"/>
                </a:cubicBezTo>
                <a:cubicBezTo>
                  <a:pt x="1028900" y="2200661"/>
                  <a:pt x="1029434" y="2196924"/>
                  <a:pt x="1025163" y="2188382"/>
                </a:cubicBezTo>
                <a:cubicBezTo>
                  <a:pt x="1021959" y="2180908"/>
                  <a:pt x="1025696" y="2178239"/>
                  <a:pt x="1036374" y="2180374"/>
                </a:cubicBezTo>
                <a:cubicBezTo>
                  <a:pt x="1035306" y="2169698"/>
                  <a:pt x="1028366" y="2165427"/>
                  <a:pt x="1015554" y="2167562"/>
                </a:cubicBezTo>
                <a:close/>
                <a:moveTo>
                  <a:pt x="1433167" y="2160355"/>
                </a:moveTo>
                <a:cubicBezTo>
                  <a:pt x="1441976" y="2160355"/>
                  <a:pt x="1449584" y="2162757"/>
                  <a:pt x="1455990" y="2167562"/>
                </a:cubicBezTo>
                <a:cubicBezTo>
                  <a:pt x="1452787" y="2179307"/>
                  <a:pt x="1446915" y="2184645"/>
                  <a:pt x="1438373" y="2183578"/>
                </a:cubicBezTo>
                <a:cubicBezTo>
                  <a:pt x="1428763" y="2182510"/>
                  <a:pt x="1423958" y="2175036"/>
                  <a:pt x="1423958" y="2161156"/>
                </a:cubicBezTo>
                <a:cubicBezTo>
                  <a:pt x="1427161" y="2160622"/>
                  <a:pt x="1430231" y="2160355"/>
                  <a:pt x="1433167" y="2160355"/>
                </a:cubicBezTo>
                <a:close/>
                <a:moveTo>
                  <a:pt x="1553687" y="2154749"/>
                </a:moveTo>
                <a:lnTo>
                  <a:pt x="1574508" y="2154749"/>
                </a:lnTo>
                <a:cubicBezTo>
                  <a:pt x="1573440" y="2153681"/>
                  <a:pt x="1571305" y="2162223"/>
                  <a:pt x="1568102" y="2180374"/>
                </a:cubicBezTo>
                <a:cubicBezTo>
                  <a:pt x="1557424" y="2179307"/>
                  <a:pt x="1552619" y="2170765"/>
                  <a:pt x="1553687" y="2154749"/>
                </a:cubicBezTo>
                <a:close/>
                <a:moveTo>
                  <a:pt x="722463" y="2153148"/>
                </a:moveTo>
                <a:cubicBezTo>
                  <a:pt x="734208" y="2154215"/>
                  <a:pt x="740614" y="2154749"/>
                  <a:pt x="741681" y="2154749"/>
                </a:cubicBezTo>
                <a:cubicBezTo>
                  <a:pt x="740614" y="2157952"/>
                  <a:pt x="738478" y="2162223"/>
                  <a:pt x="735276" y="2167562"/>
                </a:cubicBezTo>
                <a:cubicBezTo>
                  <a:pt x="732072" y="2172901"/>
                  <a:pt x="729937" y="2177171"/>
                  <a:pt x="728869" y="2180374"/>
                </a:cubicBezTo>
                <a:cubicBezTo>
                  <a:pt x="723530" y="2181442"/>
                  <a:pt x="719793" y="2178239"/>
                  <a:pt x="717658" y="2170765"/>
                </a:cubicBezTo>
                <a:cubicBezTo>
                  <a:pt x="716590" y="2164359"/>
                  <a:pt x="713921" y="2161156"/>
                  <a:pt x="709650" y="2161156"/>
                </a:cubicBezTo>
                <a:cubicBezTo>
                  <a:pt x="709650" y="2155817"/>
                  <a:pt x="713921" y="2153148"/>
                  <a:pt x="722463" y="2153148"/>
                </a:cubicBezTo>
                <a:close/>
                <a:moveTo>
                  <a:pt x="1619353" y="2121116"/>
                </a:moveTo>
                <a:cubicBezTo>
                  <a:pt x="1641774" y="2122184"/>
                  <a:pt x="1652986" y="2128590"/>
                  <a:pt x="1652986" y="2140335"/>
                </a:cubicBezTo>
                <a:cubicBezTo>
                  <a:pt x="1628428" y="2142470"/>
                  <a:pt x="1617217" y="2136064"/>
                  <a:pt x="1619353" y="2121116"/>
                </a:cubicBezTo>
                <a:close/>
                <a:moveTo>
                  <a:pt x="843383" y="2101897"/>
                </a:moveTo>
                <a:cubicBezTo>
                  <a:pt x="847120" y="2101363"/>
                  <a:pt x="850590" y="2101363"/>
                  <a:pt x="853793" y="2101897"/>
                </a:cubicBezTo>
                <a:cubicBezTo>
                  <a:pt x="839912" y="2113642"/>
                  <a:pt x="832972" y="2122718"/>
                  <a:pt x="832972" y="2129124"/>
                </a:cubicBezTo>
                <a:cubicBezTo>
                  <a:pt x="832972" y="2133395"/>
                  <a:pt x="837777" y="2144072"/>
                  <a:pt x="847387" y="2161156"/>
                </a:cubicBezTo>
                <a:cubicBezTo>
                  <a:pt x="833506" y="2162223"/>
                  <a:pt x="823896" y="2156351"/>
                  <a:pt x="818558" y="2143538"/>
                </a:cubicBezTo>
                <a:cubicBezTo>
                  <a:pt x="817490" y="2140335"/>
                  <a:pt x="815889" y="2134462"/>
                  <a:pt x="813753" y="2125921"/>
                </a:cubicBezTo>
                <a:cubicBezTo>
                  <a:pt x="811618" y="2117379"/>
                  <a:pt x="809482" y="2111506"/>
                  <a:pt x="807347" y="2108303"/>
                </a:cubicBezTo>
                <a:cubicBezTo>
                  <a:pt x="815889" y="2110439"/>
                  <a:pt x="823896" y="2109371"/>
                  <a:pt x="831370" y="2105100"/>
                </a:cubicBezTo>
                <a:cubicBezTo>
                  <a:pt x="835641" y="2103498"/>
                  <a:pt x="839646" y="2102430"/>
                  <a:pt x="843383" y="2101897"/>
                </a:cubicBezTo>
                <a:close/>
                <a:moveTo>
                  <a:pt x="690431" y="2095490"/>
                </a:moveTo>
                <a:lnTo>
                  <a:pt x="709650" y="2095490"/>
                </a:lnTo>
                <a:cubicBezTo>
                  <a:pt x="710717" y="2102964"/>
                  <a:pt x="708582" y="2107235"/>
                  <a:pt x="703243" y="2108303"/>
                </a:cubicBezTo>
                <a:cubicBezTo>
                  <a:pt x="703243" y="2111506"/>
                  <a:pt x="709650" y="2113642"/>
                  <a:pt x="722463" y="2114709"/>
                </a:cubicBezTo>
                <a:lnTo>
                  <a:pt x="722463" y="2127522"/>
                </a:lnTo>
                <a:cubicBezTo>
                  <a:pt x="719259" y="2126455"/>
                  <a:pt x="717124" y="2128590"/>
                  <a:pt x="716056" y="2133928"/>
                </a:cubicBezTo>
                <a:cubicBezTo>
                  <a:pt x="702176" y="2125387"/>
                  <a:pt x="693634" y="2112574"/>
                  <a:pt x="690431" y="2095490"/>
                </a:cubicBezTo>
                <a:close/>
                <a:moveTo>
                  <a:pt x="1803535" y="2082678"/>
                </a:moveTo>
                <a:cubicBezTo>
                  <a:pt x="1816348" y="2088017"/>
                  <a:pt x="1822754" y="2100829"/>
                  <a:pt x="1822754" y="2121116"/>
                </a:cubicBezTo>
                <a:cubicBezTo>
                  <a:pt x="1816348" y="2122184"/>
                  <a:pt x="1810475" y="2118980"/>
                  <a:pt x="1805137" y="2111506"/>
                </a:cubicBezTo>
                <a:cubicBezTo>
                  <a:pt x="1800866" y="2105100"/>
                  <a:pt x="1795527" y="2101897"/>
                  <a:pt x="1789120" y="2101897"/>
                </a:cubicBezTo>
                <a:cubicBezTo>
                  <a:pt x="1790188" y="2098693"/>
                  <a:pt x="1792857" y="2095490"/>
                  <a:pt x="1797128" y="2092287"/>
                </a:cubicBezTo>
                <a:cubicBezTo>
                  <a:pt x="1800332" y="2089084"/>
                  <a:pt x="1802467" y="2085881"/>
                  <a:pt x="1803535" y="2082678"/>
                </a:cubicBezTo>
                <a:close/>
                <a:moveTo>
                  <a:pt x="1685017" y="2082678"/>
                </a:moveTo>
                <a:lnTo>
                  <a:pt x="1704236" y="2082678"/>
                </a:lnTo>
                <a:cubicBezTo>
                  <a:pt x="1698898" y="2098693"/>
                  <a:pt x="1699966" y="2110439"/>
                  <a:pt x="1707439" y="2117913"/>
                </a:cubicBezTo>
                <a:cubicBezTo>
                  <a:pt x="1723455" y="2133928"/>
                  <a:pt x="1731464" y="2141402"/>
                  <a:pt x="1731464" y="2140335"/>
                </a:cubicBezTo>
                <a:cubicBezTo>
                  <a:pt x="1732531" y="2155283"/>
                  <a:pt x="1725591" y="2163825"/>
                  <a:pt x="1710643" y="2165961"/>
                </a:cubicBezTo>
                <a:cubicBezTo>
                  <a:pt x="1695695" y="2168096"/>
                  <a:pt x="1685017" y="2164359"/>
                  <a:pt x="1678611" y="2154749"/>
                </a:cubicBezTo>
                <a:cubicBezTo>
                  <a:pt x="1677543" y="2145139"/>
                  <a:pt x="1683950" y="2136064"/>
                  <a:pt x="1697830" y="2127522"/>
                </a:cubicBezTo>
                <a:cubicBezTo>
                  <a:pt x="1690356" y="2122184"/>
                  <a:pt x="1686619" y="2116311"/>
                  <a:pt x="1686619" y="2109905"/>
                </a:cubicBezTo>
                <a:cubicBezTo>
                  <a:pt x="1686619" y="2096024"/>
                  <a:pt x="1686085" y="2086949"/>
                  <a:pt x="1685017" y="2082678"/>
                </a:cubicBezTo>
                <a:close/>
                <a:moveTo>
                  <a:pt x="768909" y="2082678"/>
                </a:moveTo>
                <a:lnTo>
                  <a:pt x="788128" y="2082678"/>
                </a:lnTo>
                <a:cubicBezTo>
                  <a:pt x="789196" y="2092288"/>
                  <a:pt x="788128" y="2099228"/>
                  <a:pt x="784925" y="2103499"/>
                </a:cubicBezTo>
                <a:lnTo>
                  <a:pt x="783686" y="2103870"/>
                </a:lnTo>
                <a:lnTo>
                  <a:pt x="802086" y="2109697"/>
                </a:lnTo>
                <a:cubicBezTo>
                  <a:pt x="808180" y="2116090"/>
                  <a:pt x="810545" y="2125764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lnTo>
                  <a:pt x="768909" y="2100645"/>
                </a:lnTo>
                <a:close/>
                <a:moveTo>
                  <a:pt x="1789120" y="2042638"/>
                </a:moveTo>
                <a:cubicBezTo>
                  <a:pt x="1812611" y="2043706"/>
                  <a:pt x="1823822" y="2050112"/>
                  <a:pt x="1822754" y="2061857"/>
                </a:cubicBezTo>
                <a:cubicBezTo>
                  <a:pt x="1823822" y="2062925"/>
                  <a:pt x="1816348" y="2061323"/>
                  <a:pt x="1800332" y="2057052"/>
                </a:cubicBezTo>
                <a:cubicBezTo>
                  <a:pt x="1792857" y="2055984"/>
                  <a:pt x="1789120" y="2051180"/>
                  <a:pt x="1789120" y="2042638"/>
                </a:cubicBezTo>
                <a:close/>
                <a:moveTo>
                  <a:pt x="1697830" y="2010606"/>
                </a:moveTo>
                <a:cubicBezTo>
                  <a:pt x="1707439" y="2010606"/>
                  <a:pt x="1710643" y="2014878"/>
                  <a:pt x="1707439" y="2023419"/>
                </a:cubicBezTo>
                <a:cubicBezTo>
                  <a:pt x="1704236" y="2033028"/>
                  <a:pt x="1707973" y="2037299"/>
                  <a:pt x="1718651" y="2036232"/>
                </a:cubicBezTo>
                <a:cubicBezTo>
                  <a:pt x="1709041" y="2051180"/>
                  <a:pt x="1701567" y="2052781"/>
                  <a:pt x="1696229" y="2041037"/>
                </a:cubicBezTo>
                <a:cubicBezTo>
                  <a:pt x="1689822" y="2029291"/>
                  <a:pt x="1690356" y="2019148"/>
                  <a:pt x="1697830" y="2010606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565507" y="1951347"/>
                </a:moveTo>
                <a:cubicBezTo>
                  <a:pt x="579387" y="1951347"/>
                  <a:pt x="583124" y="1958288"/>
                  <a:pt x="576718" y="1972168"/>
                </a:cubicBezTo>
                <a:cubicBezTo>
                  <a:pt x="570312" y="1987116"/>
                  <a:pt x="562304" y="1992989"/>
                  <a:pt x="552694" y="1989786"/>
                </a:cubicBezTo>
                <a:cubicBezTo>
                  <a:pt x="553762" y="1985515"/>
                  <a:pt x="552160" y="1980710"/>
                  <a:pt x="547889" y="1975371"/>
                </a:cubicBezTo>
                <a:cubicBezTo>
                  <a:pt x="544686" y="1970033"/>
                  <a:pt x="544152" y="1964160"/>
                  <a:pt x="546288" y="1957754"/>
                </a:cubicBezTo>
                <a:cubicBezTo>
                  <a:pt x="553762" y="1955618"/>
                  <a:pt x="558033" y="1962025"/>
                  <a:pt x="559101" y="1976973"/>
                </a:cubicBezTo>
                <a:cubicBezTo>
                  <a:pt x="561236" y="1976973"/>
                  <a:pt x="563372" y="1968431"/>
                  <a:pt x="565507" y="1951347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552694" y="1892088"/>
                </a:moveTo>
                <a:cubicBezTo>
                  <a:pt x="552694" y="1903834"/>
                  <a:pt x="541483" y="1910240"/>
                  <a:pt x="519061" y="1911308"/>
                </a:cubicBezTo>
                <a:cubicBezTo>
                  <a:pt x="519061" y="1903834"/>
                  <a:pt x="522798" y="1899029"/>
                  <a:pt x="530272" y="1896893"/>
                </a:cubicBezTo>
                <a:cubicBezTo>
                  <a:pt x="546288" y="1893690"/>
                  <a:pt x="553762" y="1892088"/>
                  <a:pt x="552694" y="1892088"/>
                </a:cubicBezTo>
                <a:close/>
                <a:moveTo>
                  <a:pt x="402145" y="1872870"/>
                </a:moveTo>
                <a:cubicBezTo>
                  <a:pt x="403213" y="1875005"/>
                  <a:pt x="406950" y="1878742"/>
                  <a:pt x="413356" y="1884081"/>
                </a:cubicBezTo>
                <a:cubicBezTo>
                  <a:pt x="419762" y="1887284"/>
                  <a:pt x="422431" y="1892088"/>
                  <a:pt x="421364" y="1898495"/>
                </a:cubicBezTo>
                <a:cubicBezTo>
                  <a:pt x="410687" y="1901698"/>
                  <a:pt x="402679" y="1899563"/>
                  <a:pt x="397340" y="1892088"/>
                </a:cubicBezTo>
                <a:cubicBezTo>
                  <a:pt x="394137" y="1885683"/>
                  <a:pt x="395739" y="1879276"/>
                  <a:pt x="402145" y="1872870"/>
                </a:cubicBezTo>
                <a:close/>
                <a:moveTo>
                  <a:pt x="1999329" y="1808005"/>
                </a:moveTo>
                <a:cubicBezTo>
                  <a:pt x="2001198" y="1808273"/>
                  <a:pt x="2003200" y="1809073"/>
                  <a:pt x="2005335" y="1810407"/>
                </a:cubicBezTo>
                <a:cubicBezTo>
                  <a:pt x="2007471" y="1811476"/>
                  <a:pt x="2010674" y="1814144"/>
                  <a:pt x="2014945" y="1818415"/>
                </a:cubicBezTo>
                <a:cubicBezTo>
                  <a:pt x="2020283" y="1822686"/>
                  <a:pt x="2024020" y="1825356"/>
                  <a:pt x="2026155" y="1826424"/>
                </a:cubicBezTo>
                <a:cubicBezTo>
                  <a:pt x="2020817" y="1834965"/>
                  <a:pt x="2014411" y="1836033"/>
                  <a:pt x="2006937" y="1829627"/>
                </a:cubicBezTo>
                <a:cubicBezTo>
                  <a:pt x="1997327" y="1822153"/>
                  <a:pt x="1990387" y="1818949"/>
                  <a:pt x="1986116" y="1820017"/>
                </a:cubicBezTo>
                <a:cubicBezTo>
                  <a:pt x="1989319" y="1811208"/>
                  <a:pt x="1993723" y="1807204"/>
                  <a:pt x="1999329" y="1808005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90034" y="1008012"/>
                </a:moveTo>
                <a:cubicBezTo>
                  <a:pt x="293236" y="1028299"/>
                  <a:pt x="284695" y="1037375"/>
                  <a:pt x="264408" y="1035239"/>
                </a:cubicBezTo>
                <a:cubicBezTo>
                  <a:pt x="265476" y="1018155"/>
                  <a:pt x="274018" y="1009079"/>
                  <a:pt x="290034" y="1008012"/>
                </a:cubicBezTo>
                <a:close/>
                <a:moveTo>
                  <a:pt x="317261" y="988793"/>
                </a:moveTo>
                <a:lnTo>
                  <a:pt x="317003" y="990073"/>
                </a:lnTo>
                <a:lnTo>
                  <a:pt x="316560" y="989393"/>
                </a:lnTo>
                <a:cubicBezTo>
                  <a:pt x="315959" y="988193"/>
                  <a:pt x="316193" y="987992"/>
                  <a:pt x="317261" y="988793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087316" y="818224"/>
                </a:moveTo>
                <a:cubicBezTo>
                  <a:pt x="2096725" y="818224"/>
                  <a:pt x="2104634" y="820626"/>
                  <a:pt x="2111040" y="825431"/>
                </a:cubicBezTo>
                <a:cubicBezTo>
                  <a:pt x="2107836" y="832905"/>
                  <a:pt x="2101431" y="836642"/>
                  <a:pt x="2091821" y="836642"/>
                </a:cubicBezTo>
                <a:cubicBezTo>
                  <a:pt x="2082211" y="835575"/>
                  <a:pt x="2077406" y="829702"/>
                  <a:pt x="2077406" y="819024"/>
                </a:cubicBezTo>
                <a:cubicBezTo>
                  <a:pt x="2080877" y="818491"/>
                  <a:pt x="2084180" y="818224"/>
                  <a:pt x="2087316" y="818224"/>
                </a:cubicBezTo>
                <a:close/>
                <a:moveTo>
                  <a:pt x="2143072" y="778985"/>
                </a:moveTo>
                <a:lnTo>
                  <a:pt x="2155884" y="778985"/>
                </a:lnTo>
                <a:cubicBezTo>
                  <a:pt x="2150545" y="799271"/>
                  <a:pt x="2142004" y="810483"/>
                  <a:pt x="2130259" y="812618"/>
                </a:cubicBezTo>
                <a:cubicBezTo>
                  <a:pt x="2129191" y="804076"/>
                  <a:pt x="2133462" y="799271"/>
                  <a:pt x="2143072" y="798204"/>
                </a:cubicBezTo>
                <a:cubicBezTo>
                  <a:pt x="2144139" y="791798"/>
                  <a:pt x="2142004" y="787527"/>
                  <a:pt x="2136666" y="785391"/>
                </a:cubicBezTo>
                <a:cubicBezTo>
                  <a:pt x="2135598" y="782188"/>
                  <a:pt x="2137733" y="780053"/>
                  <a:pt x="2143072" y="778985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lnTo>
                  <a:pt x="2155090" y="591387"/>
                </a:lnTo>
                <a:lnTo>
                  <a:pt x="2139869" y="618025"/>
                </a:lnTo>
                <a:cubicBezTo>
                  <a:pt x="2135598" y="624432"/>
                  <a:pt x="2132395" y="627902"/>
                  <a:pt x="2130259" y="628436"/>
                </a:cubicBezTo>
                <a:cubicBezTo>
                  <a:pt x="2133462" y="619894"/>
                  <a:pt x="2135064" y="611886"/>
                  <a:pt x="2135064" y="604411"/>
                </a:cubicBezTo>
                <a:lnTo>
                  <a:pt x="2136219" y="589401"/>
                </a:lnTo>
                <a:lnTo>
                  <a:pt x="2122506" y="587958"/>
                </a:lnTo>
                <a:cubicBezTo>
                  <a:pt x="2113545" y="585620"/>
                  <a:pt x="2106726" y="582114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2558" y="413825"/>
                </a:lnTo>
                <a:lnTo>
                  <a:pt x="1721396" y="472900"/>
                </a:lnTo>
                <a:cubicBezTo>
                  <a:pt x="1915981" y="604360"/>
                  <a:pt x="2057246" y="808751"/>
                  <a:pt x="2105969" y="1046852"/>
                </a:cubicBezTo>
                <a:lnTo>
                  <a:pt x="2108718" y="1064865"/>
                </a:lnTo>
                <a:lnTo>
                  <a:pt x="2127828" y="1034072"/>
                </a:lnTo>
                <a:cubicBezTo>
                  <a:pt x="2160374" y="974678"/>
                  <a:pt x="2180592" y="914296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lnTo>
                  <a:pt x="2122349" y="1187624"/>
                </a:lnTo>
                <a:lnTo>
                  <a:pt x="2124546" y="1231135"/>
                </a:lnTo>
                <a:cubicBezTo>
                  <a:pt x="2124546" y="1278480"/>
                  <a:pt x="2120948" y="1324984"/>
                  <a:pt x="2114010" y="1370389"/>
                </a:cubicBezTo>
                <a:lnTo>
                  <a:pt x="2101376" y="1425210"/>
                </a:lnTo>
                <a:lnTo>
                  <a:pt x="2106726" y="1409694"/>
                </a:lnTo>
                <a:cubicBezTo>
                  <a:pt x="2120753" y="1387875"/>
                  <a:pt x="2139455" y="1375407"/>
                  <a:pt x="2162833" y="1372290"/>
                </a:cubicBez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lnTo>
                  <a:pt x="2094219" y="1456261"/>
                </a:lnTo>
                <a:lnTo>
                  <a:pt x="2083436" y="1503050"/>
                </a:lnTo>
                <a:lnTo>
                  <a:pt x="2076810" y="1521154"/>
                </a:lnTo>
                <a:lnTo>
                  <a:pt x="2082848" y="1541281"/>
                </a:lnTo>
                <a:lnTo>
                  <a:pt x="2091821" y="1544544"/>
                </a:lnTo>
                <a:lnTo>
                  <a:pt x="2087092" y="1556676"/>
                </a:lnTo>
                <a:lnTo>
                  <a:pt x="2090361" y="1568665"/>
                </a:lnTo>
                <a:cubicBezTo>
                  <a:pt x="2080231" y="1578016"/>
                  <a:pt x="2069906" y="1582691"/>
                  <a:pt x="2059386" y="1582691"/>
                </a:cubicBezTo>
                <a:lnTo>
                  <a:pt x="2054990" y="1580773"/>
                </a:lnTo>
                <a:lnTo>
                  <a:pt x="2052688" y="1587061"/>
                </a:lnTo>
                <a:lnTo>
                  <a:pt x="2028574" y="1637118"/>
                </a:lnTo>
                <a:lnTo>
                  <a:pt x="2041371" y="1635434"/>
                </a:lnTo>
                <a:cubicBezTo>
                  <a:pt x="2044574" y="1633032"/>
                  <a:pt x="2045909" y="1628894"/>
                  <a:pt x="2045375" y="1623022"/>
                </a:cubicBezTo>
                <a:cubicBezTo>
                  <a:pt x="2059255" y="1632631"/>
                  <a:pt x="2065661" y="1637436"/>
                  <a:pt x="2064594" y="1637436"/>
                </a:cubicBezTo>
                <a:cubicBezTo>
                  <a:pt x="2063526" y="1641707"/>
                  <a:pt x="2061391" y="1644911"/>
                  <a:pt x="2058188" y="1647045"/>
                </a:cubicBezTo>
                <a:cubicBezTo>
                  <a:pt x="2054984" y="1649181"/>
                  <a:pt x="2052849" y="1648114"/>
                  <a:pt x="2051781" y="1643842"/>
                </a:cubicBezTo>
                <a:cubicBezTo>
                  <a:pt x="2046443" y="1647045"/>
                  <a:pt x="2042172" y="1653452"/>
                  <a:pt x="2038968" y="1663061"/>
                </a:cubicBezTo>
                <a:lnTo>
                  <a:pt x="2027309" y="1639744"/>
                </a:lnTo>
                <a:lnTo>
                  <a:pt x="2014183" y="1666992"/>
                </a:lnTo>
                <a:cubicBezTo>
                  <a:pt x="1915646" y="1848382"/>
                  <a:pt x="1757517" y="1992702"/>
                  <a:pt x="1566072" y="2073677"/>
                </a:cubicBezTo>
                <a:lnTo>
                  <a:pt x="1531892" y="2084287"/>
                </a:lnTo>
                <a:lnTo>
                  <a:pt x="1540074" y="2097092"/>
                </a:lnTo>
                <a:cubicBezTo>
                  <a:pt x="1542743" y="2107235"/>
                  <a:pt x="1541942" y="2117913"/>
                  <a:pt x="1537672" y="2129124"/>
                </a:cubicBezTo>
                <a:cubicBezTo>
                  <a:pt x="1530197" y="2150478"/>
                  <a:pt x="1513647" y="2163291"/>
                  <a:pt x="1488022" y="2167562"/>
                </a:cubicBezTo>
                <a:cubicBezTo>
                  <a:pt x="1486420" y="2159554"/>
                  <a:pt x="1481882" y="2148476"/>
                  <a:pt x="1474408" y="2134329"/>
                </a:cubicBezTo>
                <a:lnTo>
                  <a:pt x="1458017" y="2107219"/>
                </a:lnTo>
                <a:lnTo>
                  <a:pt x="1394430" y="2126958"/>
                </a:lnTo>
                <a:lnTo>
                  <a:pt x="1355207" y="2130912"/>
                </a:lnTo>
                <a:lnTo>
                  <a:pt x="1352688" y="2133528"/>
                </a:lnTo>
                <a:cubicBezTo>
                  <a:pt x="1348417" y="2135397"/>
                  <a:pt x="1343345" y="2135530"/>
                  <a:pt x="1337473" y="2133928"/>
                </a:cubicBezTo>
                <a:lnTo>
                  <a:pt x="1337939" y="2132653"/>
                </a:lnTo>
                <a:lnTo>
                  <a:pt x="1316955" y="2134768"/>
                </a:lnTo>
                <a:lnTo>
                  <a:pt x="1324660" y="2148343"/>
                </a:lnTo>
                <a:lnTo>
                  <a:pt x="1299035" y="2148343"/>
                </a:lnTo>
                <a:lnTo>
                  <a:pt x="1301214" y="2136355"/>
                </a:lnTo>
                <a:lnTo>
                  <a:pt x="1263970" y="2140109"/>
                </a:lnTo>
                <a:lnTo>
                  <a:pt x="1261397" y="2148343"/>
                </a:lnTo>
                <a:cubicBezTo>
                  <a:pt x="1261397" y="2152614"/>
                  <a:pt x="1262732" y="2156885"/>
                  <a:pt x="1265401" y="2161156"/>
                </a:cubicBezTo>
                <a:cubicBezTo>
                  <a:pt x="1254724" y="2162223"/>
                  <a:pt x="1238708" y="2167562"/>
                  <a:pt x="1217354" y="2177171"/>
                </a:cubicBezTo>
                <a:cubicBezTo>
                  <a:pt x="1199202" y="2185713"/>
                  <a:pt x="1184788" y="2188916"/>
                  <a:pt x="1174111" y="2186781"/>
                </a:cubicBezTo>
                <a:cubicBezTo>
                  <a:pt x="1182652" y="2200661"/>
                  <a:pt x="1186923" y="2207068"/>
                  <a:pt x="1186923" y="2206000"/>
                </a:cubicBezTo>
                <a:cubicBezTo>
                  <a:pt x="1158095" y="2219880"/>
                  <a:pt x="1114852" y="2219880"/>
                  <a:pt x="1057195" y="2206000"/>
                </a:cubicBezTo>
                <a:cubicBezTo>
                  <a:pt x="1064669" y="2204932"/>
                  <a:pt x="1075880" y="2200128"/>
                  <a:pt x="1090828" y="2191586"/>
                </a:cubicBezTo>
                <a:cubicBezTo>
                  <a:pt x="1104709" y="2185179"/>
                  <a:pt x="1117521" y="2181442"/>
                  <a:pt x="1129266" y="2180374"/>
                </a:cubicBezTo>
                <a:cubicBezTo>
                  <a:pt x="1128199" y="2186781"/>
                  <a:pt x="1130868" y="2192653"/>
                  <a:pt x="1137274" y="2197992"/>
                </a:cubicBezTo>
                <a:cubicBezTo>
                  <a:pt x="1141545" y="2202263"/>
                  <a:pt x="1141011" y="2207068"/>
                  <a:pt x="1135673" y="2212406"/>
                </a:cubicBezTo>
                <a:cubicBezTo>
                  <a:pt x="1141011" y="2213474"/>
                  <a:pt x="1144748" y="2209737"/>
                  <a:pt x="1146883" y="2201195"/>
                </a:cubicBezTo>
                <a:cubicBezTo>
                  <a:pt x="1149019" y="2193721"/>
                  <a:pt x="1153824" y="2191052"/>
                  <a:pt x="1161298" y="2193187"/>
                </a:cubicBezTo>
                <a:cubicBezTo>
                  <a:pt x="1118589" y="2168630"/>
                  <a:pt x="1090294" y="2157952"/>
                  <a:pt x="1076414" y="2161156"/>
                </a:cubicBezTo>
                <a:cubicBezTo>
                  <a:pt x="1077481" y="2152614"/>
                  <a:pt x="1073210" y="2148343"/>
                  <a:pt x="1063601" y="2148343"/>
                </a:cubicBezTo>
                <a:lnTo>
                  <a:pt x="1085717" y="2132992"/>
                </a:lnTo>
                <a:lnTo>
                  <a:pt x="1033961" y="2127774"/>
                </a:lnTo>
                <a:lnTo>
                  <a:pt x="1017155" y="2133928"/>
                </a:lnTo>
                <a:lnTo>
                  <a:pt x="1016817" y="2130208"/>
                </a:lnTo>
                <a:lnTo>
                  <a:pt x="1011985" y="2150993"/>
                </a:lnTo>
                <a:lnTo>
                  <a:pt x="1011003" y="2152623"/>
                </a:lnTo>
                <a:lnTo>
                  <a:pt x="1020358" y="2145139"/>
                </a:lnTo>
                <a:cubicBezTo>
                  <a:pt x="1025696" y="2140869"/>
                  <a:pt x="1030902" y="2138333"/>
                  <a:pt x="1035974" y="2137532"/>
                </a:cubicBezTo>
                <a:cubicBezTo>
                  <a:pt x="1041045" y="2136731"/>
                  <a:pt x="1045984" y="2137665"/>
                  <a:pt x="1050789" y="2140335"/>
                </a:cubicBezTo>
                <a:cubicBezTo>
                  <a:pt x="1047585" y="2172366"/>
                  <a:pt x="1045984" y="2189984"/>
                  <a:pt x="1045984" y="2193187"/>
                </a:cubicBezTo>
                <a:cubicBezTo>
                  <a:pt x="1040645" y="2211339"/>
                  <a:pt x="1028900" y="2222550"/>
                  <a:pt x="1010749" y="2226821"/>
                </a:cubicBezTo>
                <a:cubicBezTo>
                  <a:pt x="1010749" y="2220414"/>
                  <a:pt x="1009147" y="2214008"/>
                  <a:pt x="1005944" y="2207602"/>
                </a:cubicBezTo>
                <a:cubicBezTo>
                  <a:pt x="1000605" y="2201195"/>
                  <a:pt x="997936" y="2196391"/>
                  <a:pt x="997936" y="2193187"/>
                </a:cubicBezTo>
                <a:cubicBezTo>
                  <a:pt x="997936" y="2193187"/>
                  <a:pt x="995800" y="2200128"/>
                  <a:pt x="991529" y="2214008"/>
                </a:cubicBezTo>
                <a:cubicBezTo>
                  <a:pt x="990462" y="2217211"/>
                  <a:pt x="986191" y="2218812"/>
                  <a:pt x="978717" y="2218812"/>
                </a:cubicBezTo>
                <a:cubicBezTo>
                  <a:pt x="975514" y="2218812"/>
                  <a:pt x="973378" y="2212406"/>
                  <a:pt x="972311" y="2199594"/>
                </a:cubicBezTo>
                <a:cubicBezTo>
                  <a:pt x="969107" y="2209203"/>
                  <a:pt x="960032" y="2212406"/>
                  <a:pt x="945083" y="2209203"/>
                </a:cubicBezTo>
                <a:cubicBezTo>
                  <a:pt x="931203" y="2207068"/>
                  <a:pt x="924797" y="2212941"/>
                  <a:pt x="925864" y="2226821"/>
                </a:cubicBezTo>
                <a:cubicBezTo>
                  <a:pt x="919458" y="2217211"/>
                  <a:pt x="917856" y="2208670"/>
                  <a:pt x="921060" y="2201195"/>
                </a:cubicBezTo>
                <a:cubicBezTo>
                  <a:pt x="928534" y="2180908"/>
                  <a:pt x="932271" y="2171833"/>
                  <a:pt x="932271" y="2173968"/>
                </a:cubicBezTo>
                <a:cubicBezTo>
                  <a:pt x="934406" y="2173968"/>
                  <a:pt x="936542" y="2182510"/>
                  <a:pt x="938677" y="2199594"/>
                </a:cubicBezTo>
                <a:cubicBezTo>
                  <a:pt x="942948" y="2199594"/>
                  <a:pt x="949888" y="2197992"/>
                  <a:pt x="959498" y="2194789"/>
                </a:cubicBezTo>
                <a:lnTo>
                  <a:pt x="960013" y="2194660"/>
                </a:lnTo>
                <a:lnTo>
                  <a:pt x="945065" y="2185767"/>
                </a:lnTo>
                <a:cubicBezTo>
                  <a:pt x="938247" y="2179728"/>
                  <a:pt x="932305" y="2172227"/>
                  <a:pt x="927240" y="2163266"/>
                </a:cubicBezTo>
                <a:lnTo>
                  <a:pt x="923566" y="2154124"/>
                </a:lnTo>
                <a:lnTo>
                  <a:pt x="922661" y="2159554"/>
                </a:lnTo>
                <a:cubicBezTo>
                  <a:pt x="922661" y="2163825"/>
                  <a:pt x="921593" y="2168630"/>
                  <a:pt x="919458" y="2173968"/>
                </a:cubicBezTo>
                <a:cubicBezTo>
                  <a:pt x="909848" y="2171833"/>
                  <a:pt x="901306" y="2172366"/>
                  <a:pt x="893833" y="2175569"/>
                </a:cubicBezTo>
                <a:lnTo>
                  <a:pt x="884031" y="2178091"/>
                </a:lnTo>
                <a:lnTo>
                  <a:pt x="885525" y="2176771"/>
                </a:lnTo>
                <a:cubicBezTo>
                  <a:pt x="889729" y="2172767"/>
                  <a:pt x="894634" y="2167562"/>
                  <a:pt x="900239" y="2161156"/>
                </a:cubicBezTo>
                <a:cubicBezTo>
                  <a:pt x="899171" y="2154749"/>
                  <a:pt x="895968" y="2147809"/>
                  <a:pt x="890630" y="2140335"/>
                </a:cubicBezTo>
                <a:cubicBezTo>
                  <a:pt x="884223" y="2132861"/>
                  <a:pt x="880486" y="2126455"/>
                  <a:pt x="879418" y="2121116"/>
                </a:cubicBezTo>
                <a:cubicBezTo>
                  <a:pt x="884757" y="2122184"/>
                  <a:pt x="891697" y="2125921"/>
                  <a:pt x="900239" y="2132327"/>
                </a:cubicBezTo>
                <a:lnTo>
                  <a:pt x="916899" y="2137533"/>
                </a:lnTo>
                <a:lnTo>
                  <a:pt x="914674" y="2131998"/>
                </a:lnTo>
                <a:cubicBezTo>
                  <a:pt x="911362" y="2120114"/>
                  <a:pt x="908927" y="2106769"/>
                  <a:pt x="907368" y="2091963"/>
                </a:cubicBezTo>
                <a:lnTo>
                  <a:pt x="907274" y="2090146"/>
                </a:lnTo>
                <a:lnTo>
                  <a:pt x="854220" y="2073677"/>
                </a:lnTo>
                <a:lnTo>
                  <a:pt x="823482" y="2056992"/>
                </a:lnTo>
                <a:lnTo>
                  <a:pt x="813753" y="2061857"/>
                </a:lnTo>
                <a:lnTo>
                  <a:pt x="817743" y="2053878"/>
                </a:lnTo>
                <a:lnTo>
                  <a:pt x="776964" y="2031744"/>
                </a:lnTo>
                <a:lnTo>
                  <a:pt x="775315" y="2034630"/>
                </a:lnTo>
                <a:cubicBezTo>
                  <a:pt x="771044" y="2037833"/>
                  <a:pt x="764638" y="2040503"/>
                  <a:pt x="756096" y="2042638"/>
                </a:cubicBezTo>
                <a:cubicBezTo>
                  <a:pt x="739012" y="2046909"/>
                  <a:pt x="732072" y="2040503"/>
                  <a:pt x="735276" y="2023419"/>
                </a:cubicBezTo>
                <a:cubicBezTo>
                  <a:pt x="737411" y="2023953"/>
                  <a:pt x="742349" y="2024220"/>
                  <a:pt x="750090" y="2024220"/>
                </a:cubicBezTo>
                <a:lnTo>
                  <a:pt x="762522" y="2023905"/>
                </a:lnTo>
                <a:lnTo>
                  <a:pt x="702105" y="1991111"/>
                </a:lnTo>
                <a:lnTo>
                  <a:pt x="690431" y="2017012"/>
                </a:lnTo>
                <a:cubicBezTo>
                  <a:pt x="680821" y="2011674"/>
                  <a:pt x="677084" y="2005268"/>
                  <a:pt x="679220" y="1997794"/>
                </a:cubicBezTo>
                <a:cubicBezTo>
                  <a:pt x="679220" y="1996726"/>
                  <a:pt x="680154" y="1993923"/>
                  <a:pt x="682023" y="1989385"/>
                </a:cubicBezTo>
                <a:lnTo>
                  <a:pt x="686573" y="1979202"/>
                </a:lnTo>
                <a:lnTo>
                  <a:pt x="592589" y="1901658"/>
                </a:lnTo>
                <a:lnTo>
                  <a:pt x="591533" y="1903700"/>
                </a:lnTo>
                <a:cubicBezTo>
                  <a:pt x="588062" y="1905569"/>
                  <a:pt x="583124" y="1905435"/>
                  <a:pt x="576718" y="1903300"/>
                </a:cubicBezTo>
                <a:cubicBezTo>
                  <a:pt x="563905" y="1897961"/>
                  <a:pt x="558033" y="1889954"/>
                  <a:pt x="559101" y="1879276"/>
                </a:cubicBezTo>
                <a:lnTo>
                  <a:pt x="573265" y="1885714"/>
                </a:lnTo>
                <a:lnTo>
                  <a:pt x="563568" y="1877714"/>
                </a:lnTo>
                <a:lnTo>
                  <a:pt x="553909" y="1866007"/>
                </a:lnTo>
                <a:lnTo>
                  <a:pt x="502929" y="1879223"/>
                </a:lnTo>
                <a:cubicBezTo>
                  <a:pt x="443705" y="1877664"/>
                  <a:pt x="418768" y="1845715"/>
                  <a:pt x="428119" y="1783373"/>
                </a:cubicBezTo>
                <a:cubicBezTo>
                  <a:pt x="436886" y="1774119"/>
                  <a:pt x="445805" y="1767301"/>
                  <a:pt x="454877" y="1762917"/>
                </a:cubicBezTo>
                <a:lnTo>
                  <a:pt x="466778" y="1760404"/>
                </a:lnTo>
                <a:lnTo>
                  <a:pt x="451911" y="1742385"/>
                </a:lnTo>
                <a:cubicBezTo>
                  <a:pt x="419046" y="1693739"/>
                  <a:pt x="390740" y="1641760"/>
                  <a:pt x="367604" y="1587061"/>
                </a:cubicBezTo>
                <a:lnTo>
                  <a:pt x="354930" y="1552433"/>
                </a:lnTo>
                <a:lnTo>
                  <a:pt x="354097" y="1552552"/>
                </a:lnTo>
                <a:cubicBezTo>
                  <a:pt x="340217" y="1550417"/>
                  <a:pt x="336479" y="1543476"/>
                  <a:pt x="342886" y="1531731"/>
                </a:cubicBezTo>
                <a:lnTo>
                  <a:pt x="347567" y="1532316"/>
                </a:lnTo>
                <a:lnTo>
                  <a:pt x="336856" y="1503050"/>
                </a:lnTo>
                <a:cubicBezTo>
                  <a:pt x="323498" y="1460101"/>
                  <a:pt x="313220" y="1415795"/>
                  <a:pt x="306282" y="1370389"/>
                </a:cubicBezTo>
                <a:lnTo>
                  <a:pt x="296792" y="1244957"/>
                </a:lnTo>
                <a:lnTo>
                  <a:pt x="292465" y="1251929"/>
                </a:lnTo>
                <a:cubicBezTo>
                  <a:pt x="259918" y="1311324"/>
                  <a:pt x="239700" y="1371705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lnTo>
                  <a:pt x="306272" y="1099606"/>
                </a:lnTo>
                <a:lnTo>
                  <a:pt x="314323" y="1046852"/>
                </a:lnTo>
                <a:lnTo>
                  <a:pt x="319680" y="1026018"/>
                </a:lnTo>
                <a:lnTo>
                  <a:pt x="316510" y="1021951"/>
                </a:lnTo>
                <a:cubicBezTo>
                  <a:pt x="314408" y="1016696"/>
                  <a:pt x="313657" y="1010615"/>
                  <a:pt x="314257" y="1003708"/>
                </a:cubicBezTo>
                <a:lnTo>
                  <a:pt x="317003" y="990073"/>
                </a:lnTo>
                <a:lnTo>
                  <a:pt x="320864" y="996000"/>
                </a:lnTo>
                <a:lnTo>
                  <a:pt x="325741" y="1002447"/>
                </a:lnTo>
                <a:lnTo>
                  <a:pt x="336856" y="959221"/>
                </a:lnTo>
                <a:lnTo>
                  <a:pt x="357449" y="902954"/>
                </a:lnTo>
                <a:lnTo>
                  <a:pt x="346089" y="905510"/>
                </a:lnTo>
                <a:cubicBezTo>
                  <a:pt x="330074" y="905510"/>
                  <a:pt x="324735" y="900706"/>
                  <a:pt x="330074" y="891096"/>
                </a:cubicBezTo>
                <a:lnTo>
                  <a:pt x="361790" y="891096"/>
                </a:lnTo>
                <a:lnTo>
                  <a:pt x="367604" y="875209"/>
                </a:lnTo>
                <a:cubicBezTo>
                  <a:pt x="379172" y="847860"/>
                  <a:pt x="392033" y="821191"/>
                  <a:pt x="406109" y="795278"/>
                </a:cubicBezTo>
                <a:lnTo>
                  <a:pt x="433122" y="750813"/>
                </a:lnTo>
                <a:lnTo>
                  <a:pt x="427770" y="751758"/>
                </a:lnTo>
                <a:cubicBezTo>
                  <a:pt x="417093" y="751758"/>
                  <a:pt x="408551" y="754427"/>
                  <a:pt x="402145" y="759766"/>
                </a:cubicBezTo>
                <a:cubicBezTo>
                  <a:pt x="401077" y="749089"/>
                  <a:pt x="406416" y="742148"/>
                  <a:pt x="418160" y="738945"/>
                </a:cubicBezTo>
                <a:lnTo>
                  <a:pt x="442830" y="734833"/>
                </a:lnTo>
                <a:lnTo>
                  <a:pt x="451911" y="719885"/>
                </a:lnTo>
                <a:cubicBezTo>
                  <a:pt x="534074" y="598269"/>
                  <a:pt x="644725" y="497482"/>
                  <a:pt x="774289" y="427098"/>
                </a:cubicBezTo>
                <a:lnTo>
                  <a:pt x="839084" y="396857"/>
                </a:lnTo>
                <a:lnTo>
                  <a:pt x="853360" y="388512"/>
                </a:lnTo>
                <a:cubicBezTo>
                  <a:pt x="961293" y="335615"/>
                  <a:pt x="108231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8"/>
          </p:nvPr>
        </p:nvSpPr>
        <p:spPr>
          <a:xfrm>
            <a:off x="1253807" y="2753240"/>
            <a:ext cx="2327499" cy="2651760"/>
          </a:xfrm>
          <a:custGeom>
            <a:avLst/>
            <a:gdLst>
              <a:gd name="connsiteX0" fmla="*/ 591132 w 2420292"/>
              <a:gd name="connsiteY0" fmla="*/ 2704094 h 2757480"/>
              <a:gd name="connsiteX1" fmla="*/ 591132 w 2420292"/>
              <a:gd name="connsiteY1" fmla="*/ 2729719 h 2757480"/>
              <a:gd name="connsiteX2" fmla="*/ 565507 w 2420292"/>
              <a:gd name="connsiteY2" fmla="*/ 2710500 h 2757480"/>
              <a:gd name="connsiteX3" fmla="*/ 591132 w 2420292"/>
              <a:gd name="connsiteY3" fmla="*/ 2704094 h 2757480"/>
              <a:gd name="connsiteX4" fmla="*/ 813753 w 2420292"/>
              <a:gd name="connsiteY4" fmla="*/ 2691281 h 2757480"/>
              <a:gd name="connsiteX5" fmla="*/ 847387 w 2420292"/>
              <a:gd name="connsiteY5" fmla="*/ 2691281 h 2757480"/>
              <a:gd name="connsiteX6" fmla="*/ 850590 w 2420292"/>
              <a:gd name="connsiteY6" fmla="*/ 2704094 h 2757480"/>
              <a:gd name="connsiteX7" fmla="*/ 853793 w 2420292"/>
              <a:gd name="connsiteY7" fmla="*/ 2716907 h 2757480"/>
              <a:gd name="connsiteX8" fmla="*/ 820159 w 2420292"/>
              <a:gd name="connsiteY8" fmla="*/ 2723313 h 2757480"/>
              <a:gd name="connsiteX9" fmla="*/ 840980 w 2420292"/>
              <a:gd name="connsiteY9" fmla="*/ 2744133 h 2757480"/>
              <a:gd name="connsiteX10" fmla="*/ 813753 w 2420292"/>
              <a:gd name="connsiteY10" fmla="*/ 2756946 h 2757480"/>
              <a:gd name="connsiteX11" fmla="*/ 810550 w 2420292"/>
              <a:gd name="connsiteY11" fmla="*/ 2737728 h 2757480"/>
              <a:gd name="connsiteX12" fmla="*/ 800940 w 2420292"/>
              <a:gd name="connsiteY12" fmla="*/ 2723313 h 2757480"/>
              <a:gd name="connsiteX13" fmla="*/ 813753 w 2420292"/>
              <a:gd name="connsiteY13" fmla="*/ 2691281 h 2757480"/>
              <a:gd name="connsiteX14" fmla="*/ 1502436 w 2420292"/>
              <a:gd name="connsiteY14" fmla="*/ 2684875 h 2757480"/>
              <a:gd name="connsiteX15" fmla="*/ 1510444 w 2420292"/>
              <a:gd name="connsiteY15" fmla="*/ 2702492 h 2757480"/>
              <a:gd name="connsiteX16" fmla="*/ 1528062 w 2420292"/>
              <a:gd name="connsiteY16" fmla="*/ 2710500 h 2757480"/>
              <a:gd name="connsiteX17" fmla="*/ 1502436 w 2420292"/>
              <a:gd name="connsiteY17" fmla="*/ 2710500 h 2757480"/>
              <a:gd name="connsiteX18" fmla="*/ 1502436 w 2420292"/>
              <a:gd name="connsiteY18" fmla="*/ 2684875 h 2757480"/>
              <a:gd name="connsiteX19" fmla="*/ 1089227 w 2420292"/>
              <a:gd name="connsiteY19" fmla="*/ 2684875 h 2757480"/>
              <a:gd name="connsiteX20" fmla="*/ 1105242 w 2420292"/>
              <a:gd name="connsiteY20" fmla="*/ 2688078 h 2757480"/>
              <a:gd name="connsiteX21" fmla="*/ 1122860 w 2420292"/>
              <a:gd name="connsiteY21" fmla="*/ 2691281 h 2757480"/>
              <a:gd name="connsiteX22" fmla="*/ 1108445 w 2420292"/>
              <a:gd name="connsiteY22" fmla="*/ 2707297 h 2757480"/>
              <a:gd name="connsiteX23" fmla="*/ 1095633 w 2420292"/>
              <a:gd name="connsiteY23" fmla="*/ 2708898 h 2757480"/>
              <a:gd name="connsiteX24" fmla="*/ 1082820 w 2420292"/>
              <a:gd name="connsiteY24" fmla="*/ 2710500 h 2757480"/>
              <a:gd name="connsiteX25" fmla="*/ 1089227 w 2420292"/>
              <a:gd name="connsiteY25" fmla="*/ 2684875 h 2757480"/>
              <a:gd name="connsiteX26" fmla="*/ 972311 w 2420292"/>
              <a:gd name="connsiteY26" fmla="*/ 2672062 h 2757480"/>
              <a:gd name="connsiteX27" fmla="*/ 991529 w 2420292"/>
              <a:gd name="connsiteY27" fmla="*/ 2697688 h 2757480"/>
              <a:gd name="connsiteX28" fmla="*/ 978717 w 2420292"/>
              <a:gd name="connsiteY28" fmla="*/ 2704094 h 2757480"/>
              <a:gd name="connsiteX29" fmla="*/ 964303 w 2420292"/>
              <a:gd name="connsiteY29" fmla="*/ 2710500 h 2757480"/>
              <a:gd name="connsiteX30" fmla="*/ 964303 w 2420292"/>
              <a:gd name="connsiteY30" fmla="*/ 2694485 h 2757480"/>
              <a:gd name="connsiteX31" fmla="*/ 972311 w 2420292"/>
              <a:gd name="connsiteY31" fmla="*/ 2672062 h 2757480"/>
              <a:gd name="connsiteX32" fmla="*/ 1090027 w 2420292"/>
              <a:gd name="connsiteY32" fmla="*/ 2636827 h 2757480"/>
              <a:gd name="connsiteX33" fmla="*/ 1095633 w 2420292"/>
              <a:gd name="connsiteY33" fmla="*/ 2644835 h 2757480"/>
              <a:gd name="connsiteX34" fmla="*/ 1108445 w 2420292"/>
              <a:gd name="connsiteY34" fmla="*/ 2678468 h 2757480"/>
              <a:gd name="connsiteX35" fmla="*/ 1070007 w 2420292"/>
              <a:gd name="connsiteY35" fmla="*/ 2672062 h 2757480"/>
              <a:gd name="connsiteX36" fmla="*/ 1070007 w 2420292"/>
              <a:gd name="connsiteY36" fmla="*/ 2644835 h 2757480"/>
              <a:gd name="connsiteX37" fmla="*/ 1090027 w 2420292"/>
              <a:gd name="connsiteY37" fmla="*/ 2636827 h 2757480"/>
              <a:gd name="connsiteX38" fmla="*/ 1358293 w 2420292"/>
              <a:gd name="connsiteY38" fmla="*/ 2619209 h 2757480"/>
              <a:gd name="connsiteX39" fmla="*/ 1383918 w 2420292"/>
              <a:gd name="connsiteY39" fmla="*/ 2619209 h 2757480"/>
              <a:gd name="connsiteX40" fmla="*/ 1377513 w 2420292"/>
              <a:gd name="connsiteY40" fmla="*/ 2644835 h 2757480"/>
              <a:gd name="connsiteX41" fmla="*/ 1369505 w 2420292"/>
              <a:gd name="connsiteY41" fmla="*/ 2641632 h 2757480"/>
              <a:gd name="connsiteX42" fmla="*/ 1361496 w 2420292"/>
              <a:gd name="connsiteY42" fmla="*/ 2638429 h 2757480"/>
              <a:gd name="connsiteX43" fmla="*/ 1358293 w 2420292"/>
              <a:gd name="connsiteY43" fmla="*/ 2619209 h 2757480"/>
              <a:gd name="connsiteX44" fmla="*/ 1292628 w 2420292"/>
              <a:gd name="connsiteY44" fmla="*/ 2553545 h 2757480"/>
              <a:gd name="connsiteX45" fmla="*/ 1324660 w 2420292"/>
              <a:gd name="connsiteY45" fmla="*/ 2572764 h 2757480"/>
              <a:gd name="connsiteX46" fmla="*/ 1273409 w 2420292"/>
              <a:gd name="connsiteY46" fmla="*/ 2585576 h 2757480"/>
              <a:gd name="connsiteX47" fmla="*/ 1292628 w 2420292"/>
              <a:gd name="connsiteY47" fmla="*/ 2553545 h 2757480"/>
              <a:gd name="connsiteX48" fmla="*/ 1477412 w 2420292"/>
              <a:gd name="connsiteY48" fmla="*/ 2533926 h 2757480"/>
              <a:gd name="connsiteX49" fmla="*/ 1488022 w 2420292"/>
              <a:gd name="connsiteY49" fmla="*/ 2534326 h 2757480"/>
              <a:gd name="connsiteX50" fmla="*/ 1488022 w 2420292"/>
              <a:gd name="connsiteY50" fmla="*/ 2559951 h 2757480"/>
              <a:gd name="connsiteX51" fmla="*/ 1475209 w 2420292"/>
              <a:gd name="connsiteY51" fmla="*/ 2553545 h 2757480"/>
              <a:gd name="connsiteX52" fmla="*/ 1462396 w 2420292"/>
              <a:gd name="connsiteY52" fmla="*/ 2547138 h 2757480"/>
              <a:gd name="connsiteX53" fmla="*/ 1477412 w 2420292"/>
              <a:gd name="connsiteY53" fmla="*/ 2533926 h 2757480"/>
              <a:gd name="connsiteX54" fmla="*/ 807347 w 2420292"/>
              <a:gd name="connsiteY54" fmla="*/ 2527919 h 2757480"/>
              <a:gd name="connsiteX55" fmla="*/ 834574 w 2420292"/>
              <a:gd name="connsiteY55" fmla="*/ 2534326 h 2757480"/>
              <a:gd name="connsiteX56" fmla="*/ 829769 w 2420292"/>
              <a:gd name="connsiteY56" fmla="*/ 2542333 h 2757480"/>
              <a:gd name="connsiteX57" fmla="*/ 826566 w 2420292"/>
              <a:gd name="connsiteY57" fmla="*/ 2548740 h 2757480"/>
              <a:gd name="connsiteX58" fmla="*/ 807347 w 2420292"/>
              <a:gd name="connsiteY58" fmla="*/ 2553545 h 2757480"/>
              <a:gd name="connsiteX59" fmla="*/ 1311847 w 2420292"/>
              <a:gd name="connsiteY59" fmla="*/ 2513505 h 2757480"/>
              <a:gd name="connsiteX60" fmla="*/ 1337473 w 2420292"/>
              <a:gd name="connsiteY60" fmla="*/ 2534326 h 2757480"/>
              <a:gd name="connsiteX61" fmla="*/ 1311847 w 2420292"/>
              <a:gd name="connsiteY61" fmla="*/ 2535927 h 2757480"/>
              <a:gd name="connsiteX62" fmla="*/ 1311847 w 2420292"/>
              <a:gd name="connsiteY62" fmla="*/ 2513505 h 2757480"/>
              <a:gd name="connsiteX63" fmla="*/ 1226963 w 2420292"/>
              <a:gd name="connsiteY63" fmla="*/ 2494285 h 2757480"/>
              <a:gd name="connsiteX64" fmla="*/ 1238174 w 2420292"/>
              <a:gd name="connsiteY64" fmla="*/ 2497489 h 2757480"/>
              <a:gd name="connsiteX65" fmla="*/ 1246182 w 2420292"/>
              <a:gd name="connsiteY65" fmla="*/ 2500693 h 2757480"/>
              <a:gd name="connsiteX66" fmla="*/ 1220557 w 2420292"/>
              <a:gd name="connsiteY66" fmla="*/ 2534326 h 2757480"/>
              <a:gd name="connsiteX67" fmla="*/ 1226963 w 2420292"/>
              <a:gd name="connsiteY67" fmla="*/ 2494285 h 2757480"/>
              <a:gd name="connsiteX68" fmla="*/ 1537672 w 2420292"/>
              <a:gd name="connsiteY68" fmla="*/ 2483075 h 2757480"/>
              <a:gd name="connsiteX69" fmla="*/ 1547280 w 2420292"/>
              <a:gd name="connsiteY69" fmla="*/ 2500693 h 2757480"/>
              <a:gd name="connsiteX70" fmla="*/ 1524859 w 2420292"/>
              <a:gd name="connsiteY70" fmla="*/ 2505497 h 2757480"/>
              <a:gd name="connsiteX71" fmla="*/ 1515249 w 2420292"/>
              <a:gd name="connsiteY71" fmla="*/ 2487880 h 2757480"/>
              <a:gd name="connsiteX72" fmla="*/ 1537672 w 2420292"/>
              <a:gd name="connsiteY72" fmla="*/ 2483075 h 2757480"/>
              <a:gd name="connsiteX73" fmla="*/ 1108445 w 2420292"/>
              <a:gd name="connsiteY73" fmla="*/ 2468660 h 2757480"/>
              <a:gd name="connsiteX74" fmla="*/ 1121258 w 2420292"/>
              <a:gd name="connsiteY74" fmla="*/ 2471864 h 2757480"/>
              <a:gd name="connsiteX75" fmla="*/ 1135673 w 2420292"/>
              <a:gd name="connsiteY75" fmla="*/ 2475067 h 2757480"/>
              <a:gd name="connsiteX76" fmla="*/ 1118055 w 2420292"/>
              <a:gd name="connsiteY76" fmla="*/ 2487880 h 2757480"/>
              <a:gd name="connsiteX77" fmla="*/ 1095633 w 2420292"/>
              <a:gd name="connsiteY77" fmla="*/ 2494285 h 2757480"/>
              <a:gd name="connsiteX78" fmla="*/ 1102039 w 2420292"/>
              <a:gd name="connsiteY78" fmla="*/ 2481473 h 2757480"/>
              <a:gd name="connsiteX79" fmla="*/ 1108445 w 2420292"/>
              <a:gd name="connsiteY79" fmla="*/ 2468660 h 2757480"/>
              <a:gd name="connsiteX80" fmla="*/ 1036374 w 2420292"/>
              <a:gd name="connsiteY80" fmla="*/ 2462254 h 2757480"/>
              <a:gd name="connsiteX81" fmla="*/ 1050789 w 2420292"/>
              <a:gd name="connsiteY81" fmla="*/ 2462254 h 2757480"/>
              <a:gd name="connsiteX82" fmla="*/ 1057195 w 2420292"/>
              <a:gd name="connsiteY82" fmla="*/ 2476668 h 2757480"/>
              <a:gd name="connsiteX83" fmla="*/ 1050789 w 2420292"/>
              <a:gd name="connsiteY83" fmla="*/ 2494285 h 2757480"/>
              <a:gd name="connsiteX84" fmla="*/ 1029967 w 2420292"/>
              <a:gd name="connsiteY84" fmla="*/ 2487880 h 2757480"/>
              <a:gd name="connsiteX85" fmla="*/ 1036374 w 2420292"/>
              <a:gd name="connsiteY85" fmla="*/ 2462254 h 2757480"/>
              <a:gd name="connsiteX86" fmla="*/ 1258995 w 2420292"/>
              <a:gd name="connsiteY86" fmla="*/ 2449442 h 2757480"/>
              <a:gd name="connsiteX87" fmla="*/ 1311847 w 2420292"/>
              <a:gd name="connsiteY87" fmla="*/ 2481473 h 2757480"/>
              <a:gd name="connsiteX88" fmla="*/ 1275011 w 2420292"/>
              <a:gd name="connsiteY88" fmla="*/ 2483075 h 2757480"/>
              <a:gd name="connsiteX89" fmla="*/ 1258995 w 2420292"/>
              <a:gd name="connsiteY89" fmla="*/ 2449442 h 2757480"/>
              <a:gd name="connsiteX90" fmla="*/ 1358293 w 2420292"/>
              <a:gd name="connsiteY90" fmla="*/ 2435027 h 2757480"/>
              <a:gd name="connsiteX91" fmla="*/ 1358293 w 2420292"/>
              <a:gd name="connsiteY91" fmla="*/ 2462254 h 2757480"/>
              <a:gd name="connsiteX92" fmla="*/ 1331066 w 2420292"/>
              <a:gd name="connsiteY92" fmla="*/ 2462254 h 2757480"/>
              <a:gd name="connsiteX93" fmla="*/ 1326262 w 2420292"/>
              <a:gd name="connsiteY93" fmla="*/ 2451444 h 2757480"/>
              <a:gd name="connsiteX94" fmla="*/ 1325001 w 2420292"/>
              <a:gd name="connsiteY94" fmla="*/ 2438527 h 2757480"/>
              <a:gd name="connsiteX95" fmla="*/ 1325636 w 2420292"/>
              <a:gd name="connsiteY95" fmla="*/ 2438781 h 2757480"/>
              <a:gd name="connsiteX96" fmla="*/ 1358293 w 2420292"/>
              <a:gd name="connsiteY96" fmla="*/ 2435027 h 2757480"/>
              <a:gd name="connsiteX97" fmla="*/ 1324660 w 2420292"/>
              <a:gd name="connsiteY97" fmla="*/ 2435027 h 2757480"/>
              <a:gd name="connsiteX98" fmla="*/ 1325001 w 2420292"/>
              <a:gd name="connsiteY98" fmla="*/ 2438527 h 2757480"/>
              <a:gd name="connsiteX99" fmla="*/ 1323759 w 2420292"/>
              <a:gd name="connsiteY99" fmla="*/ 2438030 h 2757480"/>
              <a:gd name="connsiteX100" fmla="*/ 1324660 w 2420292"/>
              <a:gd name="connsiteY100" fmla="*/ 2435027 h 2757480"/>
              <a:gd name="connsiteX101" fmla="*/ 1044382 w 2420292"/>
              <a:gd name="connsiteY101" fmla="*/ 2430222 h 2757480"/>
              <a:gd name="connsiteX102" fmla="*/ 1057195 w 2420292"/>
              <a:gd name="connsiteY102" fmla="*/ 2449442 h 2757480"/>
              <a:gd name="connsiteX103" fmla="*/ 1023561 w 2420292"/>
              <a:gd name="connsiteY103" fmla="*/ 2441434 h 2757480"/>
              <a:gd name="connsiteX104" fmla="*/ 1044382 w 2420292"/>
              <a:gd name="connsiteY104" fmla="*/ 2430222 h 2757480"/>
              <a:gd name="connsiteX105" fmla="*/ 1265401 w 2420292"/>
              <a:gd name="connsiteY105" fmla="*/ 2422214 h 2757480"/>
              <a:gd name="connsiteX106" fmla="*/ 1292628 w 2420292"/>
              <a:gd name="connsiteY106" fmla="*/ 2422214 h 2757480"/>
              <a:gd name="connsiteX107" fmla="*/ 1279815 w 2420292"/>
              <a:gd name="connsiteY107" fmla="*/ 2441434 h 2757480"/>
              <a:gd name="connsiteX108" fmla="*/ 1265401 w 2420292"/>
              <a:gd name="connsiteY108" fmla="*/ 2422214 h 2757480"/>
              <a:gd name="connsiteX109" fmla="*/ 1129266 w 2420292"/>
              <a:gd name="connsiteY109" fmla="*/ 2402995 h 2757480"/>
              <a:gd name="connsiteX110" fmla="*/ 1186923 w 2420292"/>
              <a:gd name="connsiteY110" fmla="*/ 2475067 h 2757480"/>
              <a:gd name="connsiteX111" fmla="*/ 1129266 w 2420292"/>
              <a:gd name="connsiteY111" fmla="*/ 2402995 h 2757480"/>
              <a:gd name="connsiteX112" fmla="*/ 768909 w 2420292"/>
              <a:gd name="connsiteY112" fmla="*/ 2402995 h 2757480"/>
              <a:gd name="connsiteX113" fmla="*/ 788128 w 2420292"/>
              <a:gd name="connsiteY113" fmla="*/ 2409402 h 2757480"/>
              <a:gd name="connsiteX114" fmla="*/ 775315 w 2420292"/>
              <a:gd name="connsiteY114" fmla="*/ 2422214 h 2757480"/>
              <a:gd name="connsiteX115" fmla="*/ 756096 w 2420292"/>
              <a:gd name="connsiteY115" fmla="*/ 2415808 h 2757480"/>
              <a:gd name="connsiteX116" fmla="*/ 768909 w 2420292"/>
              <a:gd name="connsiteY116" fmla="*/ 2402995 h 2757480"/>
              <a:gd name="connsiteX117" fmla="*/ 1042780 w 2420292"/>
              <a:gd name="connsiteY117" fmla="*/ 2396589 h 2757480"/>
              <a:gd name="connsiteX118" fmla="*/ 1063601 w 2420292"/>
              <a:gd name="connsiteY118" fmla="*/ 2396589 h 2757480"/>
              <a:gd name="connsiteX119" fmla="*/ 1050789 w 2420292"/>
              <a:gd name="connsiteY119" fmla="*/ 2409402 h 2757480"/>
              <a:gd name="connsiteX120" fmla="*/ 1057195 w 2420292"/>
              <a:gd name="connsiteY120" fmla="*/ 2415808 h 2757480"/>
              <a:gd name="connsiteX121" fmla="*/ 1029967 w 2420292"/>
              <a:gd name="connsiteY121" fmla="*/ 2422214 h 2757480"/>
              <a:gd name="connsiteX122" fmla="*/ 1036374 w 2420292"/>
              <a:gd name="connsiteY122" fmla="*/ 2409402 h 2757480"/>
              <a:gd name="connsiteX123" fmla="*/ 1042780 w 2420292"/>
              <a:gd name="connsiteY123" fmla="*/ 2396589 h 2757480"/>
              <a:gd name="connsiteX124" fmla="*/ 1245982 w 2420292"/>
              <a:gd name="connsiteY124" fmla="*/ 2382975 h 2757480"/>
              <a:gd name="connsiteX125" fmla="*/ 1246182 w 2420292"/>
              <a:gd name="connsiteY125" fmla="*/ 2383776 h 2757480"/>
              <a:gd name="connsiteX126" fmla="*/ 1245460 w 2420292"/>
              <a:gd name="connsiteY126" fmla="*/ 2383672 h 2757480"/>
              <a:gd name="connsiteX127" fmla="*/ 1216553 w 2420292"/>
              <a:gd name="connsiteY127" fmla="*/ 2380573 h 2757480"/>
              <a:gd name="connsiteX128" fmla="*/ 1229566 w 2420292"/>
              <a:gd name="connsiteY128" fmla="*/ 2381374 h 2757480"/>
              <a:gd name="connsiteX129" fmla="*/ 1245460 w 2420292"/>
              <a:gd name="connsiteY129" fmla="*/ 2383672 h 2757480"/>
              <a:gd name="connsiteX130" fmla="*/ 1245381 w 2420292"/>
              <a:gd name="connsiteY130" fmla="*/ 2383776 h 2757480"/>
              <a:gd name="connsiteX131" fmla="*/ 1233369 w 2420292"/>
              <a:gd name="connsiteY131" fmla="*/ 2422214 h 2757480"/>
              <a:gd name="connsiteX132" fmla="*/ 1217354 w 2420292"/>
              <a:gd name="connsiteY132" fmla="*/ 2402995 h 2757480"/>
              <a:gd name="connsiteX133" fmla="*/ 1201338 w 2420292"/>
              <a:gd name="connsiteY133" fmla="*/ 2383776 h 2757480"/>
              <a:gd name="connsiteX134" fmla="*/ 1216553 w 2420292"/>
              <a:gd name="connsiteY134" fmla="*/ 2380573 h 2757480"/>
              <a:gd name="connsiteX135" fmla="*/ 1292628 w 2420292"/>
              <a:gd name="connsiteY135" fmla="*/ 2377370 h 2757480"/>
              <a:gd name="connsiteX136" fmla="*/ 1284620 w 2420292"/>
              <a:gd name="connsiteY136" fmla="*/ 2398191 h 2757480"/>
              <a:gd name="connsiteX137" fmla="*/ 1286222 w 2420292"/>
              <a:gd name="connsiteY137" fmla="*/ 2415808 h 2757480"/>
              <a:gd name="connsiteX138" fmla="*/ 1273409 w 2420292"/>
              <a:gd name="connsiteY138" fmla="*/ 2412605 h 2757480"/>
              <a:gd name="connsiteX139" fmla="*/ 1258995 w 2420292"/>
              <a:gd name="connsiteY139" fmla="*/ 2409402 h 2757480"/>
              <a:gd name="connsiteX140" fmla="*/ 1292628 w 2420292"/>
              <a:gd name="connsiteY140" fmla="*/ 2377370 h 2757480"/>
              <a:gd name="connsiteX141" fmla="*/ 997936 w 2420292"/>
              <a:gd name="connsiteY141" fmla="*/ 2370964 h 2757480"/>
              <a:gd name="connsiteX142" fmla="*/ 1029967 w 2420292"/>
              <a:gd name="connsiteY142" fmla="*/ 2390183 h 2757480"/>
              <a:gd name="connsiteX143" fmla="*/ 1020358 w 2420292"/>
              <a:gd name="connsiteY143" fmla="*/ 2386979 h 2757480"/>
              <a:gd name="connsiteX144" fmla="*/ 1010749 w 2420292"/>
              <a:gd name="connsiteY144" fmla="*/ 2383776 h 2757480"/>
              <a:gd name="connsiteX145" fmla="*/ 999537 w 2420292"/>
              <a:gd name="connsiteY145" fmla="*/ 2398191 h 2757480"/>
              <a:gd name="connsiteX146" fmla="*/ 985123 w 2420292"/>
              <a:gd name="connsiteY146" fmla="*/ 2396589 h 2757480"/>
              <a:gd name="connsiteX147" fmla="*/ 991529 w 2420292"/>
              <a:gd name="connsiteY147" fmla="*/ 2383776 h 2757480"/>
              <a:gd name="connsiteX148" fmla="*/ 997936 w 2420292"/>
              <a:gd name="connsiteY148" fmla="*/ 2370964 h 2757480"/>
              <a:gd name="connsiteX149" fmla="*/ 1560093 w 2420292"/>
              <a:gd name="connsiteY149" fmla="*/ 2351744 h 2757480"/>
              <a:gd name="connsiteX150" fmla="*/ 1574508 w 2420292"/>
              <a:gd name="connsiteY150" fmla="*/ 2370964 h 2757480"/>
              <a:gd name="connsiteX151" fmla="*/ 1547280 w 2420292"/>
              <a:gd name="connsiteY151" fmla="*/ 2370964 h 2757480"/>
              <a:gd name="connsiteX152" fmla="*/ 1560093 w 2420292"/>
              <a:gd name="connsiteY152" fmla="*/ 2351744 h 2757480"/>
              <a:gd name="connsiteX153" fmla="*/ 1324660 w 2420292"/>
              <a:gd name="connsiteY153" fmla="*/ 2337330 h 2757480"/>
              <a:gd name="connsiteX154" fmla="*/ 1337473 w 2420292"/>
              <a:gd name="connsiteY154" fmla="*/ 2377370 h 2757480"/>
              <a:gd name="connsiteX155" fmla="*/ 1292628 w 2420292"/>
              <a:gd name="connsiteY155" fmla="*/ 2356549 h 2757480"/>
              <a:gd name="connsiteX156" fmla="*/ 1318254 w 2420292"/>
              <a:gd name="connsiteY156" fmla="*/ 2356549 h 2757480"/>
              <a:gd name="connsiteX157" fmla="*/ 1324660 w 2420292"/>
              <a:gd name="connsiteY157" fmla="*/ 2337330 h 2757480"/>
              <a:gd name="connsiteX158" fmla="*/ 802943 w 2420292"/>
              <a:gd name="connsiteY158" fmla="*/ 2330524 h 2757480"/>
              <a:gd name="connsiteX159" fmla="*/ 813753 w 2420292"/>
              <a:gd name="connsiteY159" fmla="*/ 2343736 h 2757480"/>
              <a:gd name="connsiteX160" fmla="*/ 794534 w 2420292"/>
              <a:gd name="connsiteY160" fmla="*/ 2356549 h 2757480"/>
              <a:gd name="connsiteX161" fmla="*/ 794534 w 2420292"/>
              <a:gd name="connsiteY161" fmla="*/ 2330924 h 2757480"/>
              <a:gd name="connsiteX162" fmla="*/ 802943 w 2420292"/>
              <a:gd name="connsiteY162" fmla="*/ 2330524 h 2757480"/>
              <a:gd name="connsiteX163" fmla="*/ 1135673 w 2420292"/>
              <a:gd name="connsiteY163" fmla="*/ 2311705 h 2757480"/>
              <a:gd name="connsiteX164" fmla="*/ 1148485 w 2420292"/>
              <a:gd name="connsiteY164" fmla="*/ 2335728 h 2757480"/>
              <a:gd name="connsiteX165" fmla="*/ 1122860 w 2420292"/>
              <a:gd name="connsiteY165" fmla="*/ 2350143 h 2757480"/>
              <a:gd name="connsiteX166" fmla="*/ 1118055 w 2420292"/>
              <a:gd name="connsiteY166" fmla="*/ 2337330 h 2757480"/>
              <a:gd name="connsiteX167" fmla="*/ 1114852 w 2420292"/>
              <a:gd name="connsiteY167" fmla="*/ 2324518 h 2757480"/>
              <a:gd name="connsiteX168" fmla="*/ 1126063 w 2420292"/>
              <a:gd name="connsiteY168" fmla="*/ 2319713 h 2757480"/>
              <a:gd name="connsiteX169" fmla="*/ 1135673 w 2420292"/>
              <a:gd name="connsiteY169" fmla="*/ 2311705 h 2757480"/>
              <a:gd name="connsiteX170" fmla="*/ 1737870 w 2420292"/>
              <a:gd name="connsiteY170" fmla="*/ 2290884 h 2757480"/>
              <a:gd name="connsiteX171" fmla="*/ 1769902 w 2420292"/>
              <a:gd name="connsiteY171" fmla="*/ 2311705 h 2757480"/>
              <a:gd name="connsiteX172" fmla="*/ 1737870 w 2420292"/>
              <a:gd name="connsiteY172" fmla="*/ 2311705 h 2757480"/>
              <a:gd name="connsiteX173" fmla="*/ 1017155 w 2420292"/>
              <a:gd name="connsiteY173" fmla="*/ 2284478 h 2757480"/>
              <a:gd name="connsiteX174" fmla="*/ 1028366 w 2420292"/>
              <a:gd name="connsiteY174" fmla="*/ 2294087 h 2757480"/>
              <a:gd name="connsiteX175" fmla="*/ 1042780 w 2420292"/>
              <a:gd name="connsiteY175" fmla="*/ 2298892 h 2757480"/>
              <a:gd name="connsiteX176" fmla="*/ 1039577 w 2420292"/>
              <a:gd name="connsiteY176" fmla="*/ 2303697 h 2757480"/>
              <a:gd name="connsiteX177" fmla="*/ 1036374 w 2420292"/>
              <a:gd name="connsiteY177" fmla="*/ 2311705 h 2757480"/>
              <a:gd name="connsiteX178" fmla="*/ 1095633 w 2420292"/>
              <a:gd name="connsiteY178" fmla="*/ 2311705 h 2757480"/>
              <a:gd name="connsiteX179" fmla="*/ 1089227 w 2420292"/>
              <a:gd name="connsiteY179" fmla="*/ 2337330 h 2757480"/>
              <a:gd name="connsiteX180" fmla="*/ 1057195 w 2420292"/>
              <a:gd name="connsiteY180" fmla="*/ 2329323 h 2757480"/>
              <a:gd name="connsiteX181" fmla="*/ 1050789 w 2420292"/>
              <a:gd name="connsiteY181" fmla="*/ 2337330 h 2757480"/>
              <a:gd name="connsiteX182" fmla="*/ 1031569 w 2420292"/>
              <a:gd name="connsiteY182" fmla="*/ 2340533 h 2757480"/>
              <a:gd name="connsiteX183" fmla="*/ 1010749 w 2420292"/>
              <a:gd name="connsiteY183" fmla="*/ 2330924 h 2757480"/>
              <a:gd name="connsiteX184" fmla="*/ 1013952 w 2420292"/>
              <a:gd name="connsiteY184" fmla="*/ 2306900 h 2757480"/>
              <a:gd name="connsiteX185" fmla="*/ 1017155 w 2420292"/>
              <a:gd name="connsiteY185" fmla="*/ 2284478 h 2757480"/>
              <a:gd name="connsiteX186" fmla="*/ 1377513 w 2420292"/>
              <a:gd name="connsiteY186" fmla="*/ 2279673 h 2757480"/>
              <a:gd name="connsiteX187" fmla="*/ 1390325 w 2420292"/>
              <a:gd name="connsiteY187" fmla="*/ 2298892 h 2757480"/>
              <a:gd name="connsiteX188" fmla="*/ 1364700 w 2420292"/>
              <a:gd name="connsiteY188" fmla="*/ 2298892 h 2757480"/>
              <a:gd name="connsiteX189" fmla="*/ 1377513 w 2420292"/>
              <a:gd name="connsiteY189" fmla="*/ 2279673 h 2757480"/>
              <a:gd name="connsiteX190" fmla="*/ 1129266 w 2420292"/>
              <a:gd name="connsiteY190" fmla="*/ 2278072 h 2757480"/>
              <a:gd name="connsiteX191" fmla="*/ 1148485 w 2420292"/>
              <a:gd name="connsiteY191" fmla="*/ 2298892 h 2757480"/>
              <a:gd name="connsiteX192" fmla="*/ 1130868 w 2420292"/>
              <a:gd name="connsiteY192" fmla="*/ 2300493 h 2757480"/>
              <a:gd name="connsiteX193" fmla="*/ 1108445 w 2420292"/>
              <a:gd name="connsiteY193" fmla="*/ 2311705 h 2757480"/>
              <a:gd name="connsiteX194" fmla="*/ 1119657 w 2420292"/>
              <a:gd name="connsiteY194" fmla="*/ 2295689 h 2757480"/>
              <a:gd name="connsiteX195" fmla="*/ 1129266 w 2420292"/>
              <a:gd name="connsiteY195" fmla="*/ 2278072 h 2757480"/>
              <a:gd name="connsiteX196" fmla="*/ 1089227 w 2420292"/>
              <a:gd name="connsiteY196" fmla="*/ 2258852 h 2757480"/>
              <a:gd name="connsiteX197" fmla="*/ 1114852 w 2420292"/>
              <a:gd name="connsiteY197" fmla="*/ 2258852 h 2757480"/>
              <a:gd name="connsiteX198" fmla="*/ 1089227 w 2420292"/>
              <a:gd name="connsiteY198" fmla="*/ 2284478 h 2757480"/>
              <a:gd name="connsiteX199" fmla="*/ 1292628 w 2420292"/>
              <a:gd name="connsiteY199" fmla="*/ 2252446 h 2757480"/>
              <a:gd name="connsiteX200" fmla="*/ 1295431 w 2420292"/>
              <a:gd name="connsiteY200" fmla="*/ 2253246 h 2757480"/>
              <a:gd name="connsiteX201" fmla="*/ 1298807 w 2420292"/>
              <a:gd name="connsiteY201" fmla="*/ 2253766 h 2757480"/>
              <a:gd name="connsiteX202" fmla="*/ 1297958 w 2420292"/>
              <a:gd name="connsiteY202" fmla="*/ 2254097 h 2757480"/>
              <a:gd name="connsiteX203" fmla="*/ 1292628 w 2420292"/>
              <a:gd name="connsiteY203" fmla="*/ 2252446 h 2757480"/>
              <a:gd name="connsiteX204" fmla="*/ 1574508 w 2420292"/>
              <a:gd name="connsiteY204" fmla="*/ 2246040 h 2757480"/>
              <a:gd name="connsiteX205" fmla="*/ 1601735 w 2420292"/>
              <a:gd name="connsiteY205" fmla="*/ 2247642 h 2757480"/>
              <a:gd name="connsiteX206" fmla="*/ 1619353 w 2420292"/>
              <a:gd name="connsiteY206" fmla="*/ 2265259 h 2757480"/>
              <a:gd name="connsiteX207" fmla="*/ 1590523 w 2420292"/>
              <a:gd name="connsiteY207" fmla="*/ 2262055 h 2757480"/>
              <a:gd name="connsiteX208" fmla="*/ 1574508 w 2420292"/>
              <a:gd name="connsiteY208" fmla="*/ 2246040 h 2757480"/>
              <a:gd name="connsiteX209" fmla="*/ 1135643 w 2420292"/>
              <a:gd name="connsiteY209" fmla="*/ 2240412 h 2757480"/>
              <a:gd name="connsiteX210" fmla="*/ 1135673 w 2420292"/>
              <a:gd name="connsiteY210" fmla="*/ 2240434 h 2757480"/>
              <a:gd name="connsiteX211" fmla="*/ 1174111 w 2420292"/>
              <a:gd name="connsiteY211" fmla="*/ 2252446 h 2757480"/>
              <a:gd name="connsiteX212" fmla="*/ 1161298 w 2420292"/>
              <a:gd name="connsiteY212" fmla="*/ 2258852 h 2757480"/>
              <a:gd name="connsiteX213" fmla="*/ 1148485 w 2420292"/>
              <a:gd name="connsiteY213" fmla="*/ 2265259 h 2757480"/>
              <a:gd name="connsiteX214" fmla="*/ 1135272 w 2420292"/>
              <a:gd name="connsiteY214" fmla="*/ 2250244 h 2757480"/>
              <a:gd name="connsiteX215" fmla="*/ 1502436 w 2420292"/>
              <a:gd name="connsiteY215" fmla="*/ 2239633 h 2757480"/>
              <a:gd name="connsiteX216" fmla="*/ 1499233 w 2420292"/>
              <a:gd name="connsiteY216" fmla="*/ 2260454 h 2757480"/>
              <a:gd name="connsiteX217" fmla="*/ 1508842 w 2420292"/>
              <a:gd name="connsiteY217" fmla="*/ 2278072 h 2757480"/>
              <a:gd name="connsiteX218" fmla="*/ 1486420 w 2420292"/>
              <a:gd name="connsiteY218" fmla="*/ 2276470 h 2757480"/>
              <a:gd name="connsiteX219" fmla="*/ 1496030 w 2420292"/>
              <a:gd name="connsiteY219" fmla="*/ 2305298 h 2757480"/>
              <a:gd name="connsiteX220" fmla="*/ 1436771 w 2420292"/>
              <a:gd name="connsiteY220" fmla="*/ 2284478 h 2757480"/>
              <a:gd name="connsiteX221" fmla="*/ 1444779 w 2420292"/>
              <a:gd name="connsiteY221" fmla="*/ 2258852 h 2757480"/>
              <a:gd name="connsiteX222" fmla="*/ 1430365 w 2420292"/>
              <a:gd name="connsiteY222" fmla="*/ 2246040 h 2757480"/>
              <a:gd name="connsiteX223" fmla="*/ 1462396 w 2420292"/>
              <a:gd name="connsiteY223" fmla="*/ 2246040 h 2757480"/>
              <a:gd name="connsiteX224" fmla="*/ 1502436 w 2420292"/>
              <a:gd name="connsiteY224" fmla="*/ 2239633 h 2757480"/>
              <a:gd name="connsiteX225" fmla="*/ 1135673 w 2420292"/>
              <a:gd name="connsiteY225" fmla="*/ 2239633 h 2757480"/>
              <a:gd name="connsiteX226" fmla="*/ 1135643 w 2420292"/>
              <a:gd name="connsiteY226" fmla="*/ 2240412 h 2757480"/>
              <a:gd name="connsiteX227" fmla="*/ 1134872 w 2420292"/>
              <a:gd name="connsiteY227" fmla="*/ 2239833 h 2757480"/>
              <a:gd name="connsiteX228" fmla="*/ 1135673 w 2420292"/>
              <a:gd name="connsiteY228" fmla="*/ 2239633 h 2757480"/>
              <a:gd name="connsiteX229" fmla="*/ 1351887 w 2420292"/>
              <a:gd name="connsiteY229" fmla="*/ 2226821 h 2757480"/>
              <a:gd name="connsiteX230" fmla="*/ 1358293 w 2420292"/>
              <a:gd name="connsiteY230" fmla="*/ 2258852 h 2757480"/>
              <a:gd name="connsiteX231" fmla="*/ 1331066 w 2420292"/>
              <a:gd name="connsiteY231" fmla="*/ 2278072 h 2757480"/>
              <a:gd name="connsiteX232" fmla="*/ 1318254 w 2420292"/>
              <a:gd name="connsiteY232" fmla="*/ 2255649 h 2757480"/>
              <a:gd name="connsiteX233" fmla="*/ 1300636 w 2420292"/>
              <a:gd name="connsiteY233" fmla="*/ 2254047 h 2757480"/>
              <a:gd name="connsiteX234" fmla="*/ 1298807 w 2420292"/>
              <a:gd name="connsiteY234" fmla="*/ 2253766 h 2757480"/>
              <a:gd name="connsiteX235" fmla="*/ 1304239 w 2420292"/>
              <a:gd name="connsiteY235" fmla="*/ 2251645 h 2757480"/>
              <a:gd name="connsiteX236" fmla="*/ 1351887 w 2420292"/>
              <a:gd name="connsiteY236" fmla="*/ 2226821 h 2757480"/>
              <a:gd name="connsiteX237" fmla="*/ 989928 w 2420292"/>
              <a:gd name="connsiteY237" fmla="*/ 2226420 h 2757480"/>
              <a:gd name="connsiteX238" fmla="*/ 994733 w 2420292"/>
              <a:gd name="connsiteY238" fmla="*/ 2228422 h 2757480"/>
              <a:gd name="connsiteX239" fmla="*/ 1004342 w 2420292"/>
              <a:gd name="connsiteY239" fmla="*/ 2233227 h 2757480"/>
              <a:gd name="connsiteX240" fmla="*/ 978717 w 2420292"/>
              <a:gd name="connsiteY240" fmla="*/ 2252446 h 2757480"/>
              <a:gd name="connsiteX241" fmla="*/ 985123 w 2420292"/>
              <a:gd name="connsiteY241" fmla="*/ 2226821 h 2757480"/>
              <a:gd name="connsiteX242" fmla="*/ 989928 w 2420292"/>
              <a:gd name="connsiteY242" fmla="*/ 2226420 h 2757480"/>
              <a:gd name="connsiteX243" fmla="*/ 2055228 w 2420292"/>
              <a:gd name="connsiteY243" fmla="*/ 2222880 h 2757480"/>
              <a:gd name="connsiteX244" fmla="*/ 2041201 w 2420292"/>
              <a:gd name="connsiteY244" fmla="*/ 2286000 h 2757480"/>
              <a:gd name="connsiteX245" fmla="*/ 2006134 w 2420292"/>
              <a:gd name="connsiteY245" fmla="*/ 2236906 h 2757480"/>
              <a:gd name="connsiteX246" fmla="*/ 2055228 w 2420292"/>
              <a:gd name="connsiteY246" fmla="*/ 2222880 h 2757480"/>
              <a:gd name="connsiteX247" fmla="*/ 1259796 w 2420292"/>
              <a:gd name="connsiteY247" fmla="*/ 2219613 h 2757480"/>
              <a:gd name="connsiteX248" fmla="*/ 1299035 w 2420292"/>
              <a:gd name="connsiteY248" fmla="*/ 2233227 h 2757480"/>
              <a:gd name="connsiteX249" fmla="*/ 1263799 w 2420292"/>
              <a:gd name="connsiteY249" fmla="*/ 2257251 h 2757480"/>
              <a:gd name="connsiteX250" fmla="*/ 1226963 w 2420292"/>
              <a:gd name="connsiteY250" fmla="*/ 2265259 h 2757480"/>
              <a:gd name="connsiteX251" fmla="*/ 1231768 w 2420292"/>
              <a:gd name="connsiteY251" fmla="*/ 2279673 h 2757480"/>
              <a:gd name="connsiteX252" fmla="*/ 1239776 w 2420292"/>
              <a:gd name="connsiteY252" fmla="*/ 2290884 h 2757480"/>
              <a:gd name="connsiteX253" fmla="*/ 1210947 w 2420292"/>
              <a:gd name="connsiteY253" fmla="*/ 2306900 h 2757480"/>
              <a:gd name="connsiteX254" fmla="*/ 1174111 w 2420292"/>
              <a:gd name="connsiteY254" fmla="*/ 2311705 h 2757480"/>
              <a:gd name="connsiteX255" fmla="*/ 1199736 w 2420292"/>
              <a:gd name="connsiteY255" fmla="*/ 2276470 h 2757480"/>
              <a:gd name="connsiteX256" fmla="*/ 1225361 w 2420292"/>
              <a:gd name="connsiteY256" fmla="*/ 2239633 h 2757480"/>
              <a:gd name="connsiteX257" fmla="*/ 1259796 w 2420292"/>
              <a:gd name="connsiteY257" fmla="*/ 2219613 h 2757480"/>
              <a:gd name="connsiteX258" fmla="*/ 1063601 w 2420292"/>
              <a:gd name="connsiteY258" fmla="*/ 2218812 h 2757480"/>
              <a:gd name="connsiteX259" fmla="*/ 1063601 w 2420292"/>
              <a:gd name="connsiteY259" fmla="*/ 2239633 h 2757480"/>
              <a:gd name="connsiteX260" fmla="*/ 1053992 w 2420292"/>
              <a:gd name="connsiteY260" fmla="*/ 2239633 h 2757480"/>
              <a:gd name="connsiteX261" fmla="*/ 1042780 w 2420292"/>
              <a:gd name="connsiteY261" fmla="*/ 2239633 h 2757480"/>
              <a:gd name="connsiteX262" fmla="*/ 1036374 w 2420292"/>
              <a:gd name="connsiteY262" fmla="*/ 2226821 h 2757480"/>
              <a:gd name="connsiteX263" fmla="*/ 1049187 w 2420292"/>
              <a:gd name="connsiteY263" fmla="*/ 2222016 h 2757480"/>
              <a:gd name="connsiteX264" fmla="*/ 1063601 w 2420292"/>
              <a:gd name="connsiteY264" fmla="*/ 2218812 h 2757480"/>
              <a:gd name="connsiteX265" fmla="*/ 1475209 w 2420292"/>
              <a:gd name="connsiteY265" fmla="*/ 2206000 h 2757480"/>
              <a:gd name="connsiteX266" fmla="*/ 1496030 w 2420292"/>
              <a:gd name="connsiteY266" fmla="*/ 2206000 h 2757480"/>
              <a:gd name="connsiteX267" fmla="*/ 1496030 w 2420292"/>
              <a:gd name="connsiteY267" fmla="*/ 2233227 h 2757480"/>
              <a:gd name="connsiteX268" fmla="*/ 1462396 w 2420292"/>
              <a:gd name="connsiteY268" fmla="*/ 2233227 h 2757480"/>
              <a:gd name="connsiteX269" fmla="*/ 1468803 w 2420292"/>
              <a:gd name="connsiteY269" fmla="*/ 2218812 h 2757480"/>
              <a:gd name="connsiteX270" fmla="*/ 1475209 w 2420292"/>
              <a:gd name="connsiteY270" fmla="*/ 2206000 h 2757480"/>
              <a:gd name="connsiteX271" fmla="*/ 864328 w 2420292"/>
              <a:gd name="connsiteY271" fmla="*/ 2199519 h 2757480"/>
              <a:gd name="connsiteX272" fmla="*/ 900239 w 2420292"/>
              <a:gd name="connsiteY272" fmla="*/ 2239633 h 2757480"/>
              <a:gd name="connsiteX273" fmla="*/ 876215 w 2420292"/>
              <a:gd name="connsiteY273" fmla="*/ 2234829 h 2757480"/>
              <a:gd name="connsiteX274" fmla="*/ 853793 w 2420292"/>
              <a:gd name="connsiteY274" fmla="*/ 2246040 h 2757480"/>
              <a:gd name="connsiteX275" fmla="*/ 853793 w 2420292"/>
              <a:gd name="connsiteY275" fmla="*/ 2199594 h 2757480"/>
              <a:gd name="connsiteX276" fmla="*/ 864328 w 2420292"/>
              <a:gd name="connsiteY276" fmla="*/ 2199519 h 2757480"/>
              <a:gd name="connsiteX277" fmla="*/ 1201338 w 2420292"/>
              <a:gd name="connsiteY277" fmla="*/ 2193187 h 2757480"/>
              <a:gd name="connsiteX278" fmla="*/ 1233369 w 2420292"/>
              <a:gd name="connsiteY278" fmla="*/ 2206000 h 2757480"/>
              <a:gd name="connsiteX279" fmla="*/ 1217354 w 2420292"/>
              <a:gd name="connsiteY279" fmla="*/ 2222016 h 2757480"/>
              <a:gd name="connsiteX280" fmla="*/ 1207744 w 2420292"/>
              <a:gd name="connsiteY280" fmla="*/ 2246040 h 2757480"/>
              <a:gd name="connsiteX281" fmla="*/ 1196533 w 2420292"/>
              <a:gd name="connsiteY281" fmla="*/ 2226821 h 2757480"/>
              <a:gd name="connsiteX282" fmla="*/ 1201338 w 2420292"/>
              <a:gd name="connsiteY282" fmla="*/ 2193187 h 2757480"/>
              <a:gd name="connsiteX283" fmla="*/ 1299035 w 2420292"/>
              <a:gd name="connsiteY283" fmla="*/ 2186781 h 2757480"/>
              <a:gd name="connsiteX284" fmla="*/ 1310245 w 2420292"/>
              <a:gd name="connsiteY284" fmla="*/ 2189984 h 2757480"/>
              <a:gd name="connsiteX285" fmla="*/ 1323058 w 2420292"/>
              <a:gd name="connsiteY285" fmla="*/ 2193187 h 2757480"/>
              <a:gd name="connsiteX286" fmla="*/ 1328764 w 2420292"/>
              <a:gd name="connsiteY286" fmla="*/ 2192987 h 2757480"/>
              <a:gd name="connsiteX287" fmla="*/ 1332448 w 2420292"/>
              <a:gd name="connsiteY287" fmla="*/ 2191102 h 2757480"/>
              <a:gd name="connsiteX288" fmla="*/ 1333268 w 2420292"/>
              <a:gd name="connsiteY288" fmla="*/ 2197191 h 2757480"/>
              <a:gd name="connsiteX289" fmla="*/ 1337473 w 2420292"/>
              <a:gd name="connsiteY289" fmla="*/ 2212406 h 2757480"/>
              <a:gd name="connsiteX290" fmla="*/ 1299035 w 2420292"/>
              <a:gd name="connsiteY290" fmla="*/ 2186781 h 2757480"/>
              <a:gd name="connsiteX291" fmla="*/ 1337473 w 2420292"/>
              <a:gd name="connsiteY291" fmla="*/ 2180374 h 2757480"/>
              <a:gd name="connsiteX292" fmla="*/ 1333069 w 2420292"/>
              <a:gd name="connsiteY292" fmla="*/ 2190785 h 2757480"/>
              <a:gd name="connsiteX293" fmla="*/ 1332448 w 2420292"/>
              <a:gd name="connsiteY293" fmla="*/ 2191102 h 2757480"/>
              <a:gd name="connsiteX294" fmla="*/ 1331867 w 2420292"/>
              <a:gd name="connsiteY294" fmla="*/ 2186781 h 2757480"/>
              <a:gd name="connsiteX295" fmla="*/ 1337473 w 2420292"/>
              <a:gd name="connsiteY295" fmla="*/ 2180374 h 2757480"/>
              <a:gd name="connsiteX296" fmla="*/ 884031 w 2420292"/>
              <a:gd name="connsiteY296" fmla="*/ 2178091 h 2757480"/>
              <a:gd name="connsiteX297" fmla="*/ 879743 w 2420292"/>
              <a:gd name="connsiteY297" fmla="*/ 2181876 h 2757480"/>
              <a:gd name="connsiteX298" fmla="*/ 866605 w 2420292"/>
              <a:gd name="connsiteY298" fmla="*/ 2180374 h 2757480"/>
              <a:gd name="connsiteX299" fmla="*/ 879819 w 2420292"/>
              <a:gd name="connsiteY299" fmla="*/ 2179173 h 2757480"/>
              <a:gd name="connsiteX300" fmla="*/ 1707115 w 2420292"/>
              <a:gd name="connsiteY300" fmla="*/ 2171996 h 2757480"/>
              <a:gd name="connsiteX301" fmla="*/ 1723260 w 2420292"/>
              <a:gd name="connsiteY301" fmla="*/ 2173786 h 2757480"/>
              <a:gd name="connsiteX302" fmla="*/ 1639099 w 2420292"/>
              <a:gd name="connsiteY302" fmla="*/ 2222880 h 2757480"/>
              <a:gd name="connsiteX303" fmla="*/ 1707115 w 2420292"/>
              <a:gd name="connsiteY303" fmla="*/ 2171996 h 2757480"/>
              <a:gd name="connsiteX304" fmla="*/ 1265401 w 2420292"/>
              <a:gd name="connsiteY304" fmla="*/ 2167562 h 2757480"/>
              <a:gd name="connsiteX305" fmla="*/ 1268604 w 2420292"/>
              <a:gd name="connsiteY305" fmla="*/ 2188382 h 2757480"/>
              <a:gd name="connsiteX306" fmla="*/ 1252589 w 2420292"/>
              <a:gd name="connsiteY306" fmla="*/ 2206000 h 2757480"/>
              <a:gd name="connsiteX307" fmla="*/ 1252589 w 2420292"/>
              <a:gd name="connsiteY307" fmla="*/ 2188382 h 2757480"/>
              <a:gd name="connsiteX308" fmla="*/ 1265401 w 2420292"/>
              <a:gd name="connsiteY308" fmla="*/ 2167562 h 2757480"/>
              <a:gd name="connsiteX309" fmla="*/ 1015554 w 2420292"/>
              <a:gd name="connsiteY309" fmla="*/ 2167562 h 2757480"/>
              <a:gd name="connsiteX310" fmla="*/ 1000702 w 2420292"/>
              <a:gd name="connsiteY310" fmla="*/ 2169735 h 2757480"/>
              <a:gd name="connsiteX311" fmla="*/ 994305 w 2420292"/>
              <a:gd name="connsiteY311" fmla="*/ 2180361 h 2757480"/>
              <a:gd name="connsiteX312" fmla="*/ 982423 w 2420292"/>
              <a:gd name="connsiteY312" fmla="*/ 2189057 h 2757480"/>
              <a:gd name="connsiteX313" fmla="*/ 985123 w 2420292"/>
              <a:gd name="connsiteY313" fmla="*/ 2188382 h 2757480"/>
              <a:gd name="connsiteX314" fmla="*/ 1023561 w 2420292"/>
              <a:gd name="connsiteY314" fmla="*/ 2199594 h 2757480"/>
              <a:gd name="connsiteX315" fmla="*/ 1025163 w 2420292"/>
              <a:gd name="connsiteY315" fmla="*/ 2188382 h 2757480"/>
              <a:gd name="connsiteX316" fmla="*/ 1036374 w 2420292"/>
              <a:gd name="connsiteY316" fmla="*/ 2180374 h 2757480"/>
              <a:gd name="connsiteX317" fmla="*/ 1015554 w 2420292"/>
              <a:gd name="connsiteY317" fmla="*/ 2167562 h 2757480"/>
              <a:gd name="connsiteX318" fmla="*/ 1433167 w 2420292"/>
              <a:gd name="connsiteY318" fmla="*/ 2160355 h 2757480"/>
              <a:gd name="connsiteX319" fmla="*/ 1455990 w 2420292"/>
              <a:gd name="connsiteY319" fmla="*/ 2167562 h 2757480"/>
              <a:gd name="connsiteX320" fmla="*/ 1438373 w 2420292"/>
              <a:gd name="connsiteY320" fmla="*/ 2183578 h 2757480"/>
              <a:gd name="connsiteX321" fmla="*/ 1423958 w 2420292"/>
              <a:gd name="connsiteY321" fmla="*/ 2161156 h 2757480"/>
              <a:gd name="connsiteX322" fmla="*/ 1433167 w 2420292"/>
              <a:gd name="connsiteY322" fmla="*/ 2160355 h 2757480"/>
              <a:gd name="connsiteX323" fmla="*/ 1553687 w 2420292"/>
              <a:gd name="connsiteY323" fmla="*/ 2154749 h 2757480"/>
              <a:gd name="connsiteX324" fmla="*/ 1574508 w 2420292"/>
              <a:gd name="connsiteY324" fmla="*/ 2154749 h 2757480"/>
              <a:gd name="connsiteX325" fmla="*/ 1568102 w 2420292"/>
              <a:gd name="connsiteY325" fmla="*/ 2180374 h 2757480"/>
              <a:gd name="connsiteX326" fmla="*/ 1553687 w 2420292"/>
              <a:gd name="connsiteY326" fmla="*/ 2154749 h 2757480"/>
              <a:gd name="connsiteX327" fmla="*/ 722463 w 2420292"/>
              <a:gd name="connsiteY327" fmla="*/ 2153148 h 2757480"/>
              <a:gd name="connsiteX328" fmla="*/ 741681 w 2420292"/>
              <a:gd name="connsiteY328" fmla="*/ 2154749 h 2757480"/>
              <a:gd name="connsiteX329" fmla="*/ 735276 w 2420292"/>
              <a:gd name="connsiteY329" fmla="*/ 2167562 h 2757480"/>
              <a:gd name="connsiteX330" fmla="*/ 728869 w 2420292"/>
              <a:gd name="connsiteY330" fmla="*/ 2180374 h 2757480"/>
              <a:gd name="connsiteX331" fmla="*/ 717658 w 2420292"/>
              <a:gd name="connsiteY331" fmla="*/ 2170765 h 2757480"/>
              <a:gd name="connsiteX332" fmla="*/ 709650 w 2420292"/>
              <a:gd name="connsiteY332" fmla="*/ 2161156 h 2757480"/>
              <a:gd name="connsiteX333" fmla="*/ 722463 w 2420292"/>
              <a:gd name="connsiteY333" fmla="*/ 2153148 h 2757480"/>
              <a:gd name="connsiteX334" fmla="*/ 1619353 w 2420292"/>
              <a:gd name="connsiteY334" fmla="*/ 2121116 h 2757480"/>
              <a:gd name="connsiteX335" fmla="*/ 1652986 w 2420292"/>
              <a:gd name="connsiteY335" fmla="*/ 2140335 h 2757480"/>
              <a:gd name="connsiteX336" fmla="*/ 1619353 w 2420292"/>
              <a:gd name="connsiteY336" fmla="*/ 2121116 h 2757480"/>
              <a:gd name="connsiteX337" fmla="*/ 843383 w 2420292"/>
              <a:gd name="connsiteY337" fmla="*/ 2101897 h 2757480"/>
              <a:gd name="connsiteX338" fmla="*/ 853793 w 2420292"/>
              <a:gd name="connsiteY338" fmla="*/ 2101897 h 2757480"/>
              <a:gd name="connsiteX339" fmla="*/ 832972 w 2420292"/>
              <a:gd name="connsiteY339" fmla="*/ 2129124 h 2757480"/>
              <a:gd name="connsiteX340" fmla="*/ 847387 w 2420292"/>
              <a:gd name="connsiteY340" fmla="*/ 2161156 h 2757480"/>
              <a:gd name="connsiteX341" fmla="*/ 818558 w 2420292"/>
              <a:gd name="connsiteY341" fmla="*/ 2143538 h 2757480"/>
              <a:gd name="connsiteX342" fmla="*/ 813753 w 2420292"/>
              <a:gd name="connsiteY342" fmla="*/ 2125921 h 2757480"/>
              <a:gd name="connsiteX343" fmla="*/ 807347 w 2420292"/>
              <a:gd name="connsiteY343" fmla="*/ 2108303 h 2757480"/>
              <a:gd name="connsiteX344" fmla="*/ 831370 w 2420292"/>
              <a:gd name="connsiteY344" fmla="*/ 2105100 h 2757480"/>
              <a:gd name="connsiteX345" fmla="*/ 843383 w 2420292"/>
              <a:gd name="connsiteY345" fmla="*/ 2101897 h 2757480"/>
              <a:gd name="connsiteX346" fmla="*/ 690431 w 2420292"/>
              <a:gd name="connsiteY346" fmla="*/ 2095490 h 2757480"/>
              <a:gd name="connsiteX347" fmla="*/ 709650 w 2420292"/>
              <a:gd name="connsiteY347" fmla="*/ 2095490 h 2757480"/>
              <a:gd name="connsiteX348" fmla="*/ 703243 w 2420292"/>
              <a:gd name="connsiteY348" fmla="*/ 2108303 h 2757480"/>
              <a:gd name="connsiteX349" fmla="*/ 722463 w 2420292"/>
              <a:gd name="connsiteY349" fmla="*/ 2114709 h 2757480"/>
              <a:gd name="connsiteX350" fmla="*/ 722463 w 2420292"/>
              <a:gd name="connsiteY350" fmla="*/ 2127522 h 2757480"/>
              <a:gd name="connsiteX351" fmla="*/ 716056 w 2420292"/>
              <a:gd name="connsiteY351" fmla="*/ 2133928 h 2757480"/>
              <a:gd name="connsiteX352" fmla="*/ 690431 w 2420292"/>
              <a:gd name="connsiteY352" fmla="*/ 2095490 h 2757480"/>
              <a:gd name="connsiteX353" fmla="*/ 1803535 w 2420292"/>
              <a:gd name="connsiteY353" fmla="*/ 2082678 h 2757480"/>
              <a:gd name="connsiteX354" fmla="*/ 1822754 w 2420292"/>
              <a:gd name="connsiteY354" fmla="*/ 2121116 h 2757480"/>
              <a:gd name="connsiteX355" fmla="*/ 1805137 w 2420292"/>
              <a:gd name="connsiteY355" fmla="*/ 2111506 h 2757480"/>
              <a:gd name="connsiteX356" fmla="*/ 1789120 w 2420292"/>
              <a:gd name="connsiteY356" fmla="*/ 2101897 h 2757480"/>
              <a:gd name="connsiteX357" fmla="*/ 1797128 w 2420292"/>
              <a:gd name="connsiteY357" fmla="*/ 2092287 h 2757480"/>
              <a:gd name="connsiteX358" fmla="*/ 1803535 w 2420292"/>
              <a:gd name="connsiteY358" fmla="*/ 2082678 h 2757480"/>
              <a:gd name="connsiteX359" fmla="*/ 1685017 w 2420292"/>
              <a:gd name="connsiteY359" fmla="*/ 2082678 h 2757480"/>
              <a:gd name="connsiteX360" fmla="*/ 1704236 w 2420292"/>
              <a:gd name="connsiteY360" fmla="*/ 2082678 h 2757480"/>
              <a:gd name="connsiteX361" fmla="*/ 1707439 w 2420292"/>
              <a:gd name="connsiteY361" fmla="*/ 2117913 h 2757480"/>
              <a:gd name="connsiteX362" fmla="*/ 1731464 w 2420292"/>
              <a:gd name="connsiteY362" fmla="*/ 2140335 h 2757480"/>
              <a:gd name="connsiteX363" fmla="*/ 1710643 w 2420292"/>
              <a:gd name="connsiteY363" fmla="*/ 2165961 h 2757480"/>
              <a:gd name="connsiteX364" fmla="*/ 1678611 w 2420292"/>
              <a:gd name="connsiteY364" fmla="*/ 2154749 h 2757480"/>
              <a:gd name="connsiteX365" fmla="*/ 1697830 w 2420292"/>
              <a:gd name="connsiteY365" fmla="*/ 2127522 h 2757480"/>
              <a:gd name="connsiteX366" fmla="*/ 1686619 w 2420292"/>
              <a:gd name="connsiteY366" fmla="*/ 2109905 h 2757480"/>
              <a:gd name="connsiteX367" fmla="*/ 1685017 w 2420292"/>
              <a:gd name="connsiteY367" fmla="*/ 2082678 h 2757480"/>
              <a:gd name="connsiteX368" fmla="*/ 768909 w 2420292"/>
              <a:gd name="connsiteY368" fmla="*/ 2082678 h 2757480"/>
              <a:gd name="connsiteX369" fmla="*/ 788128 w 2420292"/>
              <a:gd name="connsiteY369" fmla="*/ 2082678 h 2757480"/>
              <a:gd name="connsiteX370" fmla="*/ 784925 w 2420292"/>
              <a:gd name="connsiteY370" fmla="*/ 2103499 h 2757480"/>
              <a:gd name="connsiteX371" fmla="*/ 783686 w 2420292"/>
              <a:gd name="connsiteY371" fmla="*/ 2103870 h 2757480"/>
              <a:gd name="connsiteX372" fmla="*/ 802086 w 2420292"/>
              <a:gd name="connsiteY372" fmla="*/ 2109697 h 2757480"/>
              <a:gd name="connsiteX373" fmla="*/ 809181 w 2420292"/>
              <a:gd name="connsiteY373" fmla="*/ 2138719 h 2757480"/>
              <a:gd name="connsiteX374" fmla="*/ 771776 w 2420292"/>
              <a:gd name="connsiteY374" fmla="*/ 2145733 h 2757480"/>
              <a:gd name="connsiteX375" fmla="*/ 760087 w 2420292"/>
              <a:gd name="connsiteY375" fmla="*/ 2101314 h 2757480"/>
              <a:gd name="connsiteX376" fmla="*/ 768909 w 2420292"/>
              <a:gd name="connsiteY376" fmla="*/ 2100645 h 2757480"/>
              <a:gd name="connsiteX377" fmla="*/ 1789120 w 2420292"/>
              <a:gd name="connsiteY377" fmla="*/ 2042638 h 2757480"/>
              <a:gd name="connsiteX378" fmla="*/ 1822754 w 2420292"/>
              <a:gd name="connsiteY378" fmla="*/ 2061857 h 2757480"/>
              <a:gd name="connsiteX379" fmla="*/ 1800332 w 2420292"/>
              <a:gd name="connsiteY379" fmla="*/ 2057052 h 2757480"/>
              <a:gd name="connsiteX380" fmla="*/ 1789120 w 2420292"/>
              <a:gd name="connsiteY380" fmla="*/ 2042638 h 2757480"/>
              <a:gd name="connsiteX381" fmla="*/ 1697830 w 2420292"/>
              <a:gd name="connsiteY381" fmla="*/ 2010606 h 2757480"/>
              <a:gd name="connsiteX382" fmla="*/ 1707439 w 2420292"/>
              <a:gd name="connsiteY382" fmla="*/ 2023419 h 2757480"/>
              <a:gd name="connsiteX383" fmla="*/ 1718651 w 2420292"/>
              <a:gd name="connsiteY383" fmla="*/ 2036232 h 2757480"/>
              <a:gd name="connsiteX384" fmla="*/ 1696229 w 2420292"/>
              <a:gd name="connsiteY384" fmla="*/ 2041037 h 2757480"/>
              <a:gd name="connsiteX385" fmla="*/ 1697830 w 2420292"/>
              <a:gd name="connsiteY385" fmla="*/ 2010606 h 2757480"/>
              <a:gd name="connsiteX386" fmla="*/ 379026 w 2420292"/>
              <a:gd name="connsiteY386" fmla="*/ 2003126 h 2757480"/>
              <a:gd name="connsiteX387" fmla="*/ 428119 w 2420292"/>
              <a:gd name="connsiteY387" fmla="*/ 2003126 h 2757480"/>
              <a:gd name="connsiteX388" fmla="*/ 439809 w 2420292"/>
              <a:gd name="connsiteY388" fmla="*/ 2049883 h 2757480"/>
              <a:gd name="connsiteX389" fmla="*/ 416431 w 2420292"/>
              <a:gd name="connsiteY389" fmla="*/ 2089625 h 2757480"/>
              <a:gd name="connsiteX390" fmla="*/ 393052 w 2420292"/>
              <a:gd name="connsiteY390" fmla="*/ 2089625 h 2757480"/>
              <a:gd name="connsiteX391" fmla="*/ 369674 w 2420292"/>
              <a:gd name="connsiteY391" fmla="*/ 2049883 h 2757480"/>
              <a:gd name="connsiteX392" fmla="*/ 379026 w 2420292"/>
              <a:gd name="connsiteY392" fmla="*/ 2003126 h 2757480"/>
              <a:gd name="connsiteX393" fmla="*/ 565507 w 2420292"/>
              <a:gd name="connsiteY393" fmla="*/ 1951347 h 2757480"/>
              <a:gd name="connsiteX394" fmla="*/ 576718 w 2420292"/>
              <a:gd name="connsiteY394" fmla="*/ 1972168 h 2757480"/>
              <a:gd name="connsiteX395" fmla="*/ 552694 w 2420292"/>
              <a:gd name="connsiteY395" fmla="*/ 1989786 h 2757480"/>
              <a:gd name="connsiteX396" fmla="*/ 547889 w 2420292"/>
              <a:gd name="connsiteY396" fmla="*/ 1975371 h 2757480"/>
              <a:gd name="connsiteX397" fmla="*/ 546288 w 2420292"/>
              <a:gd name="connsiteY397" fmla="*/ 1957754 h 2757480"/>
              <a:gd name="connsiteX398" fmla="*/ 559101 w 2420292"/>
              <a:gd name="connsiteY398" fmla="*/ 1976973 h 2757480"/>
              <a:gd name="connsiteX399" fmla="*/ 565507 w 2420292"/>
              <a:gd name="connsiteY399" fmla="*/ 1951347 h 2757480"/>
              <a:gd name="connsiteX400" fmla="*/ 439078 w 2420292"/>
              <a:gd name="connsiteY400" fmla="*/ 1904793 h 2757480"/>
              <a:gd name="connsiteX401" fmla="*/ 465525 w 2420292"/>
              <a:gd name="connsiteY401" fmla="*/ 1904939 h 2757480"/>
              <a:gd name="connsiteX402" fmla="*/ 439809 w 2420292"/>
              <a:gd name="connsiteY402" fmla="*/ 1977411 h 2757480"/>
              <a:gd name="connsiteX403" fmla="*/ 393052 w 2420292"/>
              <a:gd name="connsiteY403" fmla="*/ 1916628 h 2757480"/>
              <a:gd name="connsiteX404" fmla="*/ 439078 w 2420292"/>
              <a:gd name="connsiteY404" fmla="*/ 1904793 h 2757480"/>
              <a:gd name="connsiteX405" fmla="*/ 552694 w 2420292"/>
              <a:gd name="connsiteY405" fmla="*/ 1892088 h 2757480"/>
              <a:gd name="connsiteX406" fmla="*/ 519061 w 2420292"/>
              <a:gd name="connsiteY406" fmla="*/ 1911308 h 2757480"/>
              <a:gd name="connsiteX407" fmla="*/ 530272 w 2420292"/>
              <a:gd name="connsiteY407" fmla="*/ 1896893 h 2757480"/>
              <a:gd name="connsiteX408" fmla="*/ 552694 w 2420292"/>
              <a:gd name="connsiteY408" fmla="*/ 1892088 h 2757480"/>
              <a:gd name="connsiteX409" fmla="*/ 402145 w 2420292"/>
              <a:gd name="connsiteY409" fmla="*/ 1872870 h 2757480"/>
              <a:gd name="connsiteX410" fmla="*/ 413356 w 2420292"/>
              <a:gd name="connsiteY410" fmla="*/ 1884081 h 2757480"/>
              <a:gd name="connsiteX411" fmla="*/ 421364 w 2420292"/>
              <a:gd name="connsiteY411" fmla="*/ 1898495 h 2757480"/>
              <a:gd name="connsiteX412" fmla="*/ 397340 w 2420292"/>
              <a:gd name="connsiteY412" fmla="*/ 1892088 h 2757480"/>
              <a:gd name="connsiteX413" fmla="*/ 402145 w 2420292"/>
              <a:gd name="connsiteY413" fmla="*/ 1872870 h 2757480"/>
              <a:gd name="connsiteX414" fmla="*/ 1999329 w 2420292"/>
              <a:gd name="connsiteY414" fmla="*/ 1808005 h 2757480"/>
              <a:gd name="connsiteX415" fmla="*/ 2005335 w 2420292"/>
              <a:gd name="connsiteY415" fmla="*/ 1810407 h 2757480"/>
              <a:gd name="connsiteX416" fmla="*/ 2014945 w 2420292"/>
              <a:gd name="connsiteY416" fmla="*/ 1818415 h 2757480"/>
              <a:gd name="connsiteX417" fmla="*/ 2026155 w 2420292"/>
              <a:gd name="connsiteY417" fmla="*/ 1826424 h 2757480"/>
              <a:gd name="connsiteX418" fmla="*/ 2006937 w 2420292"/>
              <a:gd name="connsiteY418" fmla="*/ 1829627 h 2757480"/>
              <a:gd name="connsiteX419" fmla="*/ 1986116 w 2420292"/>
              <a:gd name="connsiteY419" fmla="*/ 1820017 h 2757480"/>
              <a:gd name="connsiteX420" fmla="*/ 1999329 w 2420292"/>
              <a:gd name="connsiteY420" fmla="*/ 1808005 h 2757480"/>
              <a:gd name="connsiteX421" fmla="*/ 264473 w 2420292"/>
              <a:gd name="connsiteY421" fmla="*/ 1694537 h 2757480"/>
              <a:gd name="connsiteX422" fmla="*/ 318242 w 2420292"/>
              <a:gd name="connsiteY422" fmla="*/ 1708564 h 2757480"/>
              <a:gd name="connsiteX423" fmla="*/ 311230 w 2420292"/>
              <a:gd name="connsiteY423" fmla="*/ 1734280 h 2757480"/>
              <a:gd name="connsiteX424" fmla="*/ 306554 w 2420292"/>
              <a:gd name="connsiteY424" fmla="*/ 1757657 h 2757480"/>
              <a:gd name="connsiteX425" fmla="*/ 208367 w 2420292"/>
              <a:gd name="connsiteY425" fmla="*/ 1708564 h 2757480"/>
              <a:gd name="connsiteX426" fmla="*/ 264473 w 2420292"/>
              <a:gd name="connsiteY426" fmla="*/ 1694537 h 2757480"/>
              <a:gd name="connsiteX427" fmla="*/ 63423 w 2420292"/>
              <a:gd name="connsiteY427" fmla="*/ 1285422 h 2757480"/>
              <a:gd name="connsiteX428" fmla="*/ 121868 w 2420292"/>
              <a:gd name="connsiteY428" fmla="*/ 1318151 h 2757480"/>
              <a:gd name="connsiteX429" fmla="*/ 63423 w 2420292"/>
              <a:gd name="connsiteY429" fmla="*/ 1378934 h 2757480"/>
              <a:gd name="connsiteX430" fmla="*/ 302 w 2420292"/>
              <a:gd name="connsiteY430" fmla="*/ 1318151 h 2757480"/>
              <a:gd name="connsiteX431" fmla="*/ 63423 w 2420292"/>
              <a:gd name="connsiteY431" fmla="*/ 1285422 h 2757480"/>
              <a:gd name="connsiteX432" fmla="*/ 290034 w 2420292"/>
              <a:gd name="connsiteY432" fmla="*/ 1008012 h 2757480"/>
              <a:gd name="connsiteX433" fmla="*/ 264408 w 2420292"/>
              <a:gd name="connsiteY433" fmla="*/ 1035239 h 2757480"/>
              <a:gd name="connsiteX434" fmla="*/ 290034 w 2420292"/>
              <a:gd name="connsiteY434" fmla="*/ 1008012 h 2757480"/>
              <a:gd name="connsiteX435" fmla="*/ 317261 w 2420292"/>
              <a:gd name="connsiteY435" fmla="*/ 988793 h 2757480"/>
              <a:gd name="connsiteX436" fmla="*/ 317003 w 2420292"/>
              <a:gd name="connsiteY436" fmla="*/ 990073 h 2757480"/>
              <a:gd name="connsiteX437" fmla="*/ 316560 w 2420292"/>
              <a:gd name="connsiteY437" fmla="*/ 989393 h 2757480"/>
              <a:gd name="connsiteX438" fmla="*/ 317261 w 2420292"/>
              <a:gd name="connsiteY438" fmla="*/ 988793 h 2757480"/>
              <a:gd name="connsiteX439" fmla="*/ 2356870 w 2420292"/>
              <a:gd name="connsiteY439" fmla="*/ 907067 h 2757480"/>
              <a:gd name="connsiteX440" fmla="*/ 2419991 w 2420292"/>
              <a:gd name="connsiteY440" fmla="*/ 967850 h 2757480"/>
              <a:gd name="connsiteX441" fmla="*/ 2356870 w 2420292"/>
              <a:gd name="connsiteY441" fmla="*/ 1000579 h 2757480"/>
              <a:gd name="connsiteX442" fmla="*/ 2298425 w 2420292"/>
              <a:gd name="connsiteY442" fmla="*/ 967850 h 2757480"/>
              <a:gd name="connsiteX443" fmla="*/ 2356870 w 2420292"/>
              <a:gd name="connsiteY443" fmla="*/ 907067 h 2757480"/>
              <a:gd name="connsiteX444" fmla="*/ 2087316 w 2420292"/>
              <a:gd name="connsiteY444" fmla="*/ 818224 h 2757480"/>
              <a:gd name="connsiteX445" fmla="*/ 2111040 w 2420292"/>
              <a:gd name="connsiteY445" fmla="*/ 825431 h 2757480"/>
              <a:gd name="connsiteX446" fmla="*/ 2091821 w 2420292"/>
              <a:gd name="connsiteY446" fmla="*/ 836642 h 2757480"/>
              <a:gd name="connsiteX447" fmla="*/ 2077406 w 2420292"/>
              <a:gd name="connsiteY447" fmla="*/ 819024 h 2757480"/>
              <a:gd name="connsiteX448" fmla="*/ 2087316 w 2420292"/>
              <a:gd name="connsiteY448" fmla="*/ 818224 h 2757480"/>
              <a:gd name="connsiteX449" fmla="*/ 2143072 w 2420292"/>
              <a:gd name="connsiteY449" fmla="*/ 778985 h 2757480"/>
              <a:gd name="connsiteX450" fmla="*/ 2155884 w 2420292"/>
              <a:gd name="connsiteY450" fmla="*/ 778985 h 2757480"/>
              <a:gd name="connsiteX451" fmla="*/ 2130259 w 2420292"/>
              <a:gd name="connsiteY451" fmla="*/ 812618 h 2757480"/>
              <a:gd name="connsiteX452" fmla="*/ 2143072 w 2420292"/>
              <a:gd name="connsiteY452" fmla="*/ 798204 h 2757480"/>
              <a:gd name="connsiteX453" fmla="*/ 2136666 w 2420292"/>
              <a:gd name="connsiteY453" fmla="*/ 785391 h 2757480"/>
              <a:gd name="connsiteX454" fmla="*/ 2143072 w 2420292"/>
              <a:gd name="connsiteY454" fmla="*/ 778985 h 2757480"/>
              <a:gd name="connsiteX455" fmla="*/ 262720 w 2420292"/>
              <a:gd name="connsiteY455" fmla="*/ 736039 h 2757480"/>
              <a:gd name="connsiteX456" fmla="*/ 297203 w 2420292"/>
              <a:gd name="connsiteY456" fmla="*/ 747728 h 2757480"/>
              <a:gd name="connsiteX457" fmla="*/ 327594 w 2420292"/>
              <a:gd name="connsiteY457" fmla="*/ 806173 h 2757480"/>
              <a:gd name="connsiteX458" fmla="*/ 313567 w 2420292"/>
              <a:gd name="connsiteY458" fmla="*/ 876306 h 2757480"/>
              <a:gd name="connsiteX459" fmla="*/ 257460 w 2420292"/>
              <a:gd name="connsiteY459" fmla="*/ 913712 h 2757480"/>
              <a:gd name="connsiteX460" fmla="*/ 168624 w 2420292"/>
              <a:gd name="connsiteY460" fmla="*/ 848253 h 2757480"/>
              <a:gd name="connsiteX461" fmla="*/ 220055 w 2420292"/>
              <a:gd name="connsiteY461" fmla="*/ 743052 h 2757480"/>
              <a:gd name="connsiteX462" fmla="*/ 262720 w 2420292"/>
              <a:gd name="connsiteY462" fmla="*/ 736039 h 2757480"/>
              <a:gd name="connsiteX463" fmla="*/ 360907 w 2420292"/>
              <a:gd name="connsiteY463" fmla="*/ 703309 h 2757480"/>
              <a:gd name="connsiteX464" fmla="*/ 393052 w 2420292"/>
              <a:gd name="connsiteY464" fmla="*/ 717336 h 2757480"/>
              <a:gd name="connsiteX465" fmla="*/ 343958 w 2420292"/>
              <a:gd name="connsiteY465" fmla="*/ 766430 h 2757480"/>
              <a:gd name="connsiteX466" fmla="*/ 336946 w 2420292"/>
              <a:gd name="connsiteY466" fmla="*/ 743052 h 2757480"/>
              <a:gd name="connsiteX467" fmla="*/ 329932 w 2420292"/>
              <a:gd name="connsiteY467" fmla="*/ 717336 h 2757480"/>
              <a:gd name="connsiteX468" fmla="*/ 360907 w 2420292"/>
              <a:gd name="connsiteY468" fmla="*/ 703309 h 2757480"/>
              <a:gd name="connsiteX469" fmla="*/ 2113739 w 2420292"/>
              <a:gd name="connsiteY469" fmla="*/ 528344 h 2757480"/>
              <a:gd name="connsiteX470" fmla="*/ 2211927 w 2420292"/>
              <a:gd name="connsiteY470" fmla="*/ 577438 h 2757480"/>
              <a:gd name="connsiteX471" fmla="*/ 2155820 w 2420292"/>
              <a:gd name="connsiteY471" fmla="*/ 591464 h 2757480"/>
              <a:gd name="connsiteX472" fmla="*/ 2155090 w 2420292"/>
              <a:gd name="connsiteY472" fmla="*/ 591387 h 2757480"/>
              <a:gd name="connsiteX473" fmla="*/ 2139869 w 2420292"/>
              <a:gd name="connsiteY473" fmla="*/ 618025 h 2757480"/>
              <a:gd name="connsiteX474" fmla="*/ 2130259 w 2420292"/>
              <a:gd name="connsiteY474" fmla="*/ 628436 h 2757480"/>
              <a:gd name="connsiteX475" fmla="*/ 2135064 w 2420292"/>
              <a:gd name="connsiteY475" fmla="*/ 604411 h 2757480"/>
              <a:gd name="connsiteX476" fmla="*/ 2136219 w 2420292"/>
              <a:gd name="connsiteY476" fmla="*/ 589401 h 2757480"/>
              <a:gd name="connsiteX477" fmla="*/ 2122506 w 2420292"/>
              <a:gd name="connsiteY477" fmla="*/ 587958 h 2757480"/>
              <a:gd name="connsiteX478" fmla="*/ 2102050 w 2420292"/>
              <a:gd name="connsiteY478" fmla="*/ 577438 h 2757480"/>
              <a:gd name="connsiteX479" fmla="*/ 2109063 w 2420292"/>
              <a:gd name="connsiteY479" fmla="*/ 551722 h 2757480"/>
              <a:gd name="connsiteX480" fmla="*/ 2113739 w 2420292"/>
              <a:gd name="connsiteY480" fmla="*/ 528344 h 2757480"/>
              <a:gd name="connsiteX481" fmla="*/ 1917364 w 2420292"/>
              <a:gd name="connsiteY481" fmla="*/ 406778 h 2757480"/>
              <a:gd name="connsiteX482" fmla="*/ 1992174 w 2420292"/>
              <a:gd name="connsiteY482" fmla="*/ 502628 h 2757480"/>
              <a:gd name="connsiteX483" fmla="*/ 1937747 w 2420292"/>
              <a:gd name="connsiteY483" fmla="*/ 528928 h 2757480"/>
              <a:gd name="connsiteX484" fmla="*/ 1903337 w 2420292"/>
              <a:gd name="connsiteY484" fmla="*/ 516655 h 2757480"/>
              <a:gd name="connsiteX485" fmla="*/ 1819176 w 2420292"/>
              <a:gd name="connsiteY485" fmla="*/ 467561 h 2757480"/>
              <a:gd name="connsiteX486" fmla="*/ 1854243 w 2420292"/>
              <a:gd name="connsiteY486" fmla="*/ 423143 h 2757480"/>
              <a:gd name="connsiteX487" fmla="*/ 1917364 w 2420292"/>
              <a:gd name="connsiteY487" fmla="*/ 406778 h 2757480"/>
              <a:gd name="connsiteX488" fmla="*/ 1980484 w 2420292"/>
              <a:gd name="connsiteY488" fmla="*/ 308590 h 2757480"/>
              <a:gd name="connsiteX489" fmla="*/ 2027241 w 2420292"/>
              <a:gd name="connsiteY489" fmla="*/ 369373 h 2757480"/>
              <a:gd name="connsiteX490" fmla="*/ 1981215 w 2420292"/>
              <a:gd name="connsiteY490" fmla="*/ 381208 h 2757480"/>
              <a:gd name="connsiteX491" fmla="*/ 1954768 w 2420292"/>
              <a:gd name="connsiteY491" fmla="*/ 381062 h 2757480"/>
              <a:gd name="connsiteX492" fmla="*/ 1980484 w 2420292"/>
              <a:gd name="connsiteY492" fmla="*/ 308590 h 2757480"/>
              <a:gd name="connsiteX493" fmla="*/ 2003863 w 2420292"/>
              <a:gd name="connsiteY493" fmla="*/ 196376 h 2757480"/>
              <a:gd name="connsiteX494" fmla="*/ 2027241 w 2420292"/>
              <a:gd name="connsiteY494" fmla="*/ 196376 h 2757480"/>
              <a:gd name="connsiteX495" fmla="*/ 2050619 w 2420292"/>
              <a:gd name="connsiteY495" fmla="*/ 236118 h 2757480"/>
              <a:gd name="connsiteX496" fmla="*/ 2041267 w 2420292"/>
              <a:gd name="connsiteY496" fmla="*/ 282874 h 2757480"/>
              <a:gd name="connsiteX497" fmla="*/ 1992174 w 2420292"/>
              <a:gd name="connsiteY497" fmla="*/ 282874 h 2757480"/>
              <a:gd name="connsiteX498" fmla="*/ 1980484 w 2420292"/>
              <a:gd name="connsiteY498" fmla="*/ 236118 h 2757480"/>
              <a:gd name="connsiteX499" fmla="*/ 2003863 w 2420292"/>
              <a:gd name="connsiteY499" fmla="*/ 196376 h 2757480"/>
              <a:gd name="connsiteX500" fmla="*/ 1629815 w 2420292"/>
              <a:gd name="connsiteY500" fmla="*/ 136177 h 2757480"/>
              <a:gd name="connsiteX501" fmla="*/ 1648517 w 2420292"/>
              <a:gd name="connsiteY501" fmla="*/ 140268 h 2757480"/>
              <a:gd name="connsiteX502" fmla="*/ 1660206 w 2420292"/>
              <a:gd name="connsiteY502" fmla="*/ 184686 h 2757480"/>
              <a:gd name="connsiteX503" fmla="*/ 1647677 w 2420292"/>
              <a:gd name="connsiteY503" fmla="*/ 185637 h 2757480"/>
              <a:gd name="connsiteX504" fmla="*/ 1611112 w 2420292"/>
              <a:gd name="connsiteY504" fmla="*/ 147282 h 2757480"/>
              <a:gd name="connsiteX505" fmla="*/ 1629815 w 2420292"/>
              <a:gd name="connsiteY505" fmla="*/ 136177 h 2757480"/>
              <a:gd name="connsiteX506" fmla="*/ 1452142 w 2420292"/>
              <a:gd name="connsiteY506" fmla="*/ 86499 h 2757480"/>
              <a:gd name="connsiteX507" fmla="*/ 1512924 w 2420292"/>
              <a:gd name="connsiteY507" fmla="*/ 194038 h 2757480"/>
              <a:gd name="connsiteX508" fmla="*/ 1515262 w 2420292"/>
              <a:gd name="connsiteY508" fmla="*/ 273523 h 2757480"/>
              <a:gd name="connsiteX509" fmla="*/ 1515262 w 2420292"/>
              <a:gd name="connsiteY509" fmla="*/ 355346 h 2757480"/>
              <a:gd name="connsiteX510" fmla="*/ 1576045 w 2420292"/>
              <a:gd name="connsiteY510" fmla="*/ 350671 h 2757480"/>
              <a:gd name="connsiteX511" fmla="*/ 1625139 w 2420292"/>
              <a:gd name="connsiteY511" fmla="*/ 404440 h 2757480"/>
              <a:gd name="connsiteX512" fmla="*/ 1612558 w 2420292"/>
              <a:gd name="connsiteY512" fmla="*/ 413825 h 2757480"/>
              <a:gd name="connsiteX513" fmla="*/ 1721396 w 2420292"/>
              <a:gd name="connsiteY513" fmla="*/ 472900 h 2757480"/>
              <a:gd name="connsiteX514" fmla="*/ 2105969 w 2420292"/>
              <a:gd name="connsiteY514" fmla="*/ 1046852 h 2757480"/>
              <a:gd name="connsiteX515" fmla="*/ 2108718 w 2420292"/>
              <a:gd name="connsiteY515" fmla="*/ 1064865 h 2757480"/>
              <a:gd name="connsiteX516" fmla="*/ 2127828 w 2420292"/>
              <a:gd name="connsiteY516" fmla="*/ 1034072 h 2757480"/>
              <a:gd name="connsiteX517" fmla="*/ 2188483 w 2420292"/>
              <a:gd name="connsiteY517" fmla="*/ 852928 h 2757480"/>
              <a:gd name="connsiteX518" fmla="*/ 2229979 w 2420292"/>
              <a:gd name="connsiteY518" fmla="*/ 884489 h 2757480"/>
              <a:gd name="connsiteX519" fmla="*/ 2236655 w 2420292"/>
              <a:gd name="connsiteY519" fmla="*/ 907067 h 2757480"/>
              <a:gd name="connsiteX520" fmla="*/ 2249332 w 2420292"/>
              <a:gd name="connsiteY520" fmla="*/ 907067 h 2757480"/>
              <a:gd name="connsiteX521" fmla="*/ 2258683 w 2420292"/>
              <a:gd name="connsiteY521" fmla="*/ 958499 h 2757480"/>
              <a:gd name="connsiteX522" fmla="*/ 2272709 w 2420292"/>
              <a:gd name="connsiteY522" fmla="*/ 1005255 h 2757480"/>
              <a:gd name="connsiteX523" fmla="*/ 2238410 w 2420292"/>
              <a:gd name="connsiteY523" fmla="*/ 1004241 h 2757480"/>
              <a:gd name="connsiteX524" fmla="*/ 2218745 w 2420292"/>
              <a:gd name="connsiteY524" fmla="*/ 1004597 h 2757480"/>
              <a:gd name="connsiteX525" fmla="*/ 2217705 w 2420292"/>
              <a:gd name="connsiteY525" fmla="*/ 1007808 h 2757480"/>
              <a:gd name="connsiteX526" fmla="*/ 2176794 w 2420292"/>
              <a:gd name="connsiteY526" fmla="*/ 1037615 h 2757480"/>
              <a:gd name="connsiteX527" fmla="*/ 2214198 w 2420292"/>
              <a:gd name="connsiteY527" fmla="*/ 1196586 h 2757480"/>
              <a:gd name="connsiteX528" fmla="*/ 2122349 w 2420292"/>
              <a:gd name="connsiteY528" fmla="*/ 1187624 h 2757480"/>
              <a:gd name="connsiteX529" fmla="*/ 2124546 w 2420292"/>
              <a:gd name="connsiteY529" fmla="*/ 1231135 h 2757480"/>
              <a:gd name="connsiteX530" fmla="*/ 2114010 w 2420292"/>
              <a:gd name="connsiteY530" fmla="*/ 1370389 h 2757480"/>
              <a:gd name="connsiteX531" fmla="*/ 2101376 w 2420292"/>
              <a:gd name="connsiteY531" fmla="*/ 1425210 h 2757480"/>
              <a:gd name="connsiteX532" fmla="*/ 2106726 w 2420292"/>
              <a:gd name="connsiteY532" fmla="*/ 1409694 h 2757480"/>
              <a:gd name="connsiteX533" fmla="*/ 2162833 w 2420292"/>
              <a:gd name="connsiteY533" fmla="*/ 1372290 h 2757480"/>
              <a:gd name="connsiteX534" fmla="*/ 2251670 w 2420292"/>
              <a:gd name="connsiteY534" fmla="*/ 1437748 h 2757480"/>
              <a:gd name="connsiteX535" fmla="*/ 2200238 w 2420292"/>
              <a:gd name="connsiteY535" fmla="*/ 1542949 h 2757480"/>
              <a:gd name="connsiteX536" fmla="*/ 2157573 w 2420292"/>
              <a:gd name="connsiteY536" fmla="*/ 1549962 h 2757480"/>
              <a:gd name="connsiteX537" fmla="*/ 2123090 w 2420292"/>
              <a:gd name="connsiteY537" fmla="*/ 1538273 h 2757480"/>
              <a:gd name="connsiteX538" fmla="*/ 2092699 w 2420292"/>
              <a:gd name="connsiteY538" fmla="*/ 1479828 h 2757480"/>
              <a:gd name="connsiteX539" fmla="*/ 2094219 w 2420292"/>
              <a:gd name="connsiteY539" fmla="*/ 1456261 h 2757480"/>
              <a:gd name="connsiteX540" fmla="*/ 2083436 w 2420292"/>
              <a:gd name="connsiteY540" fmla="*/ 1503050 h 2757480"/>
              <a:gd name="connsiteX541" fmla="*/ 2076810 w 2420292"/>
              <a:gd name="connsiteY541" fmla="*/ 1521154 h 2757480"/>
              <a:gd name="connsiteX542" fmla="*/ 2082848 w 2420292"/>
              <a:gd name="connsiteY542" fmla="*/ 1541281 h 2757480"/>
              <a:gd name="connsiteX543" fmla="*/ 2091821 w 2420292"/>
              <a:gd name="connsiteY543" fmla="*/ 1544544 h 2757480"/>
              <a:gd name="connsiteX544" fmla="*/ 2087092 w 2420292"/>
              <a:gd name="connsiteY544" fmla="*/ 1556676 h 2757480"/>
              <a:gd name="connsiteX545" fmla="*/ 2090361 w 2420292"/>
              <a:gd name="connsiteY545" fmla="*/ 1568665 h 2757480"/>
              <a:gd name="connsiteX546" fmla="*/ 2059386 w 2420292"/>
              <a:gd name="connsiteY546" fmla="*/ 1582691 h 2757480"/>
              <a:gd name="connsiteX547" fmla="*/ 2054990 w 2420292"/>
              <a:gd name="connsiteY547" fmla="*/ 1580773 h 2757480"/>
              <a:gd name="connsiteX548" fmla="*/ 2052688 w 2420292"/>
              <a:gd name="connsiteY548" fmla="*/ 1587061 h 2757480"/>
              <a:gd name="connsiteX549" fmla="*/ 2028574 w 2420292"/>
              <a:gd name="connsiteY549" fmla="*/ 1637118 h 2757480"/>
              <a:gd name="connsiteX550" fmla="*/ 2041371 w 2420292"/>
              <a:gd name="connsiteY550" fmla="*/ 1635434 h 2757480"/>
              <a:gd name="connsiteX551" fmla="*/ 2045375 w 2420292"/>
              <a:gd name="connsiteY551" fmla="*/ 1623022 h 2757480"/>
              <a:gd name="connsiteX552" fmla="*/ 2064594 w 2420292"/>
              <a:gd name="connsiteY552" fmla="*/ 1637436 h 2757480"/>
              <a:gd name="connsiteX553" fmla="*/ 2058188 w 2420292"/>
              <a:gd name="connsiteY553" fmla="*/ 1647045 h 2757480"/>
              <a:gd name="connsiteX554" fmla="*/ 2051781 w 2420292"/>
              <a:gd name="connsiteY554" fmla="*/ 1643842 h 2757480"/>
              <a:gd name="connsiteX555" fmla="*/ 2038968 w 2420292"/>
              <a:gd name="connsiteY555" fmla="*/ 1663061 h 2757480"/>
              <a:gd name="connsiteX556" fmla="*/ 2027309 w 2420292"/>
              <a:gd name="connsiteY556" fmla="*/ 1639744 h 2757480"/>
              <a:gd name="connsiteX557" fmla="*/ 2014183 w 2420292"/>
              <a:gd name="connsiteY557" fmla="*/ 1666992 h 2757480"/>
              <a:gd name="connsiteX558" fmla="*/ 1566072 w 2420292"/>
              <a:gd name="connsiteY558" fmla="*/ 2073677 h 2757480"/>
              <a:gd name="connsiteX559" fmla="*/ 1531892 w 2420292"/>
              <a:gd name="connsiteY559" fmla="*/ 2084287 h 2757480"/>
              <a:gd name="connsiteX560" fmla="*/ 1540074 w 2420292"/>
              <a:gd name="connsiteY560" fmla="*/ 2097092 h 2757480"/>
              <a:gd name="connsiteX561" fmla="*/ 1537672 w 2420292"/>
              <a:gd name="connsiteY561" fmla="*/ 2129124 h 2757480"/>
              <a:gd name="connsiteX562" fmla="*/ 1488022 w 2420292"/>
              <a:gd name="connsiteY562" fmla="*/ 2167562 h 2757480"/>
              <a:gd name="connsiteX563" fmla="*/ 1474408 w 2420292"/>
              <a:gd name="connsiteY563" fmla="*/ 2134329 h 2757480"/>
              <a:gd name="connsiteX564" fmla="*/ 1458017 w 2420292"/>
              <a:gd name="connsiteY564" fmla="*/ 2107219 h 2757480"/>
              <a:gd name="connsiteX565" fmla="*/ 1394430 w 2420292"/>
              <a:gd name="connsiteY565" fmla="*/ 2126958 h 2757480"/>
              <a:gd name="connsiteX566" fmla="*/ 1355207 w 2420292"/>
              <a:gd name="connsiteY566" fmla="*/ 2130912 h 2757480"/>
              <a:gd name="connsiteX567" fmla="*/ 1352688 w 2420292"/>
              <a:gd name="connsiteY567" fmla="*/ 2133528 h 2757480"/>
              <a:gd name="connsiteX568" fmla="*/ 1337473 w 2420292"/>
              <a:gd name="connsiteY568" fmla="*/ 2133928 h 2757480"/>
              <a:gd name="connsiteX569" fmla="*/ 1337939 w 2420292"/>
              <a:gd name="connsiteY569" fmla="*/ 2132653 h 2757480"/>
              <a:gd name="connsiteX570" fmla="*/ 1316955 w 2420292"/>
              <a:gd name="connsiteY570" fmla="*/ 2134768 h 2757480"/>
              <a:gd name="connsiteX571" fmla="*/ 1324660 w 2420292"/>
              <a:gd name="connsiteY571" fmla="*/ 2148343 h 2757480"/>
              <a:gd name="connsiteX572" fmla="*/ 1299035 w 2420292"/>
              <a:gd name="connsiteY572" fmla="*/ 2148343 h 2757480"/>
              <a:gd name="connsiteX573" fmla="*/ 1301214 w 2420292"/>
              <a:gd name="connsiteY573" fmla="*/ 2136355 h 2757480"/>
              <a:gd name="connsiteX574" fmla="*/ 1263970 w 2420292"/>
              <a:gd name="connsiteY574" fmla="*/ 2140109 h 2757480"/>
              <a:gd name="connsiteX575" fmla="*/ 1261397 w 2420292"/>
              <a:gd name="connsiteY575" fmla="*/ 2148343 h 2757480"/>
              <a:gd name="connsiteX576" fmla="*/ 1265401 w 2420292"/>
              <a:gd name="connsiteY576" fmla="*/ 2161156 h 2757480"/>
              <a:gd name="connsiteX577" fmla="*/ 1217354 w 2420292"/>
              <a:gd name="connsiteY577" fmla="*/ 2177171 h 2757480"/>
              <a:gd name="connsiteX578" fmla="*/ 1174111 w 2420292"/>
              <a:gd name="connsiteY578" fmla="*/ 2186781 h 2757480"/>
              <a:gd name="connsiteX579" fmla="*/ 1186923 w 2420292"/>
              <a:gd name="connsiteY579" fmla="*/ 2206000 h 2757480"/>
              <a:gd name="connsiteX580" fmla="*/ 1057195 w 2420292"/>
              <a:gd name="connsiteY580" fmla="*/ 2206000 h 2757480"/>
              <a:gd name="connsiteX581" fmla="*/ 1090828 w 2420292"/>
              <a:gd name="connsiteY581" fmla="*/ 2191586 h 2757480"/>
              <a:gd name="connsiteX582" fmla="*/ 1129266 w 2420292"/>
              <a:gd name="connsiteY582" fmla="*/ 2180374 h 2757480"/>
              <a:gd name="connsiteX583" fmla="*/ 1137274 w 2420292"/>
              <a:gd name="connsiteY583" fmla="*/ 2197992 h 2757480"/>
              <a:gd name="connsiteX584" fmla="*/ 1135673 w 2420292"/>
              <a:gd name="connsiteY584" fmla="*/ 2212406 h 2757480"/>
              <a:gd name="connsiteX585" fmla="*/ 1146883 w 2420292"/>
              <a:gd name="connsiteY585" fmla="*/ 2201195 h 2757480"/>
              <a:gd name="connsiteX586" fmla="*/ 1161298 w 2420292"/>
              <a:gd name="connsiteY586" fmla="*/ 2193187 h 2757480"/>
              <a:gd name="connsiteX587" fmla="*/ 1076414 w 2420292"/>
              <a:gd name="connsiteY587" fmla="*/ 2161156 h 2757480"/>
              <a:gd name="connsiteX588" fmla="*/ 1063601 w 2420292"/>
              <a:gd name="connsiteY588" fmla="*/ 2148343 h 2757480"/>
              <a:gd name="connsiteX589" fmla="*/ 1085717 w 2420292"/>
              <a:gd name="connsiteY589" fmla="*/ 2132992 h 2757480"/>
              <a:gd name="connsiteX590" fmla="*/ 1033961 w 2420292"/>
              <a:gd name="connsiteY590" fmla="*/ 2127774 h 2757480"/>
              <a:gd name="connsiteX591" fmla="*/ 1017155 w 2420292"/>
              <a:gd name="connsiteY591" fmla="*/ 2133928 h 2757480"/>
              <a:gd name="connsiteX592" fmla="*/ 1016817 w 2420292"/>
              <a:gd name="connsiteY592" fmla="*/ 2130208 h 2757480"/>
              <a:gd name="connsiteX593" fmla="*/ 1011985 w 2420292"/>
              <a:gd name="connsiteY593" fmla="*/ 2150993 h 2757480"/>
              <a:gd name="connsiteX594" fmla="*/ 1011003 w 2420292"/>
              <a:gd name="connsiteY594" fmla="*/ 2152623 h 2757480"/>
              <a:gd name="connsiteX595" fmla="*/ 1020358 w 2420292"/>
              <a:gd name="connsiteY595" fmla="*/ 2145139 h 2757480"/>
              <a:gd name="connsiteX596" fmla="*/ 1035974 w 2420292"/>
              <a:gd name="connsiteY596" fmla="*/ 2137532 h 2757480"/>
              <a:gd name="connsiteX597" fmla="*/ 1050789 w 2420292"/>
              <a:gd name="connsiteY597" fmla="*/ 2140335 h 2757480"/>
              <a:gd name="connsiteX598" fmla="*/ 1045984 w 2420292"/>
              <a:gd name="connsiteY598" fmla="*/ 2193187 h 2757480"/>
              <a:gd name="connsiteX599" fmla="*/ 1010749 w 2420292"/>
              <a:gd name="connsiteY599" fmla="*/ 2226821 h 2757480"/>
              <a:gd name="connsiteX600" fmla="*/ 1005944 w 2420292"/>
              <a:gd name="connsiteY600" fmla="*/ 2207602 h 2757480"/>
              <a:gd name="connsiteX601" fmla="*/ 997936 w 2420292"/>
              <a:gd name="connsiteY601" fmla="*/ 2193187 h 2757480"/>
              <a:gd name="connsiteX602" fmla="*/ 991529 w 2420292"/>
              <a:gd name="connsiteY602" fmla="*/ 2214008 h 2757480"/>
              <a:gd name="connsiteX603" fmla="*/ 978717 w 2420292"/>
              <a:gd name="connsiteY603" fmla="*/ 2218812 h 2757480"/>
              <a:gd name="connsiteX604" fmla="*/ 972311 w 2420292"/>
              <a:gd name="connsiteY604" fmla="*/ 2199594 h 2757480"/>
              <a:gd name="connsiteX605" fmla="*/ 945083 w 2420292"/>
              <a:gd name="connsiteY605" fmla="*/ 2209203 h 2757480"/>
              <a:gd name="connsiteX606" fmla="*/ 925864 w 2420292"/>
              <a:gd name="connsiteY606" fmla="*/ 2226821 h 2757480"/>
              <a:gd name="connsiteX607" fmla="*/ 921060 w 2420292"/>
              <a:gd name="connsiteY607" fmla="*/ 2201195 h 2757480"/>
              <a:gd name="connsiteX608" fmla="*/ 932271 w 2420292"/>
              <a:gd name="connsiteY608" fmla="*/ 2173968 h 2757480"/>
              <a:gd name="connsiteX609" fmla="*/ 938677 w 2420292"/>
              <a:gd name="connsiteY609" fmla="*/ 2199594 h 2757480"/>
              <a:gd name="connsiteX610" fmla="*/ 959498 w 2420292"/>
              <a:gd name="connsiteY610" fmla="*/ 2194789 h 2757480"/>
              <a:gd name="connsiteX611" fmla="*/ 960013 w 2420292"/>
              <a:gd name="connsiteY611" fmla="*/ 2194660 h 2757480"/>
              <a:gd name="connsiteX612" fmla="*/ 945065 w 2420292"/>
              <a:gd name="connsiteY612" fmla="*/ 2185767 h 2757480"/>
              <a:gd name="connsiteX613" fmla="*/ 927240 w 2420292"/>
              <a:gd name="connsiteY613" fmla="*/ 2163266 h 2757480"/>
              <a:gd name="connsiteX614" fmla="*/ 923566 w 2420292"/>
              <a:gd name="connsiteY614" fmla="*/ 2154124 h 2757480"/>
              <a:gd name="connsiteX615" fmla="*/ 922661 w 2420292"/>
              <a:gd name="connsiteY615" fmla="*/ 2159554 h 2757480"/>
              <a:gd name="connsiteX616" fmla="*/ 919458 w 2420292"/>
              <a:gd name="connsiteY616" fmla="*/ 2173968 h 2757480"/>
              <a:gd name="connsiteX617" fmla="*/ 893833 w 2420292"/>
              <a:gd name="connsiteY617" fmla="*/ 2175569 h 2757480"/>
              <a:gd name="connsiteX618" fmla="*/ 884031 w 2420292"/>
              <a:gd name="connsiteY618" fmla="*/ 2178091 h 2757480"/>
              <a:gd name="connsiteX619" fmla="*/ 885525 w 2420292"/>
              <a:gd name="connsiteY619" fmla="*/ 2176771 h 2757480"/>
              <a:gd name="connsiteX620" fmla="*/ 900239 w 2420292"/>
              <a:gd name="connsiteY620" fmla="*/ 2161156 h 2757480"/>
              <a:gd name="connsiteX621" fmla="*/ 890630 w 2420292"/>
              <a:gd name="connsiteY621" fmla="*/ 2140335 h 2757480"/>
              <a:gd name="connsiteX622" fmla="*/ 879418 w 2420292"/>
              <a:gd name="connsiteY622" fmla="*/ 2121116 h 2757480"/>
              <a:gd name="connsiteX623" fmla="*/ 900239 w 2420292"/>
              <a:gd name="connsiteY623" fmla="*/ 2132327 h 2757480"/>
              <a:gd name="connsiteX624" fmla="*/ 916899 w 2420292"/>
              <a:gd name="connsiteY624" fmla="*/ 2137533 h 2757480"/>
              <a:gd name="connsiteX625" fmla="*/ 914674 w 2420292"/>
              <a:gd name="connsiteY625" fmla="*/ 2131998 h 2757480"/>
              <a:gd name="connsiteX626" fmla="*/ 907368 w 2420292"/>
              <a:gd name="connsiteY626" fmla="*/ 2091963 h 2757480"/>
              <a:gd name="connsiteX627" fmla="*/ 907274 w 2420292"/>
              <a:gd name="connsiteY627" fmla="*/ 2090146 h 2757480"/>
              <a:gd name="connsiteX628" fmla="*/ 854220 w 2420292"/>
              <a:gd name="connsiteY628" fmla="*/ 2073677 h 2757480"/>
              <a:gd name="connsiteX629" fmla="*/ 823482 w 2420292"/>
              <a:gd name="connsiteY629" fmla="*/ 2056992 h 2757480"/>
              <a:gd name="connsiteX630" fmla="*/ 813753 w 2420292"/>
              <a:gd name="connsiteY630" fmla="*/ 2061857 h 2757480"/>
              <a:gd name="connsiteX631" fmla="*/ 817743 w 2420292"/>
              <a:gd name="connsiteY631" fmla="*/ 2053878 h 2757480"/>
              <a:gd name="connsiteX632" fmla="*/ 776964 w 2420292"/>
              <a:gd name="connsiteY632" fmla="*/ 2031744 h 2757480"/>
              <a:gd name="connsiteX633" fmla="*/ 775315 w 2420292"/>
              <a:gd name="connsiteY633" fmla="*/ 2034630 h 2757480"/>
              <a:gd name="connsiteX634" fmla="*/ 756096 w 2420292"/>
              <a:gd name="connsiteY634" fmla="*/ 2042638 h 2757480"/>
              <a:gd name="connsiteX635" fmla="*/ 735276 w 2420292"/>
              <a:gd name="connsiteY635" fmla="*/ 2023419 h 2757480"/>
              <a:gd name="connsiteX636" fmla="*/ 750090 w 2420292"/>
              <a:gd name="connsiteY636" fmla="*/ 2024220 h 2757480"/>
              <a:gd name="connsiteX637" fmla="*/ 762522 w 2420292"/>
              <a:gd name="connsiteY637" fmla="*/ 2023905 h 2757480"/>
              <a:gd name="connsiteX638" fmla="*/ 702105 w 2420292"/>
              <a:gd name="connsiteY638" fmla="*/ 1991111 h 2757480"/>
              <a:gd name="connsiteX639" fmla="*/ 690431 w 2420292"/>
              <a:gd name="connsiteY639" fmla="*/ 2017012 h 2757480"/>
              <a:gd name="connsiteX640" fmla="*/ 679220 w 2420292"/>
              <a:gd name="connsiteY640" fmla="*/ 1997794 h 2757480"/>
              <a:gd name="connsiteX641" fmla="*/ 682023 w 2420292"/>
              <a:gd name="connsiteY641" fmla="*/ 1989385 h 2757480"/>
              <a:gd name="connsiteX642" fmla="*/ 686573 w 2420292"/>
              <a:gd name="connsiteY642" fmla="*/ 1979202 h 2757480"/>
              <a:gd name="connsiteX643" fmla="*/ 592589 w 2420292"/>
              <a:gd name="connsiteY643" fmla="*/ 1901658 h 2757480"/>
              <a:gd name="connsiteX644" fmla="*/ 591533 w 2420292"/>
              <a:gd name="connsiteY644" fmla="*/ 1903700 h 2757480"/>
              <a:gd name="connsiteX645" fmla="*/ 576718 w 2420292"/>
              <a:gd name="connsiteY645" fmla="*/ 1903300 h 2757480"/>
              <a:gd name="connsiteX646" fmla="*/ 559101 w 2420292"/>
              <a:gd name="connsiteY646" fmla="*/ 1879276 h 2757480"/>
              <a:gd name="connsiteX647" fmla="*/ 573265 w 2420292"/>
              <a:gd name="connsiteY647" fmla="*/ 1885714 h 2757480"/>
              <a:gd name="connsiteX648" fmla="*/ 563568 w 2420292"/>
              <a:gd name="connsiteY648" fmla="*/ 1877714 h 2757480"/>
              <a:gd name="connsiteX649" fmla="*/ 553909 w 2420292"/>
              <a:gd name="connsiteY649" fmla="*/ 1866007 h 2757480"/>
              <a:gd name="connsiteX650" fmla="*/ 502929 w 2420292"/>
              <a:gd name="connsiteY650" fmla="*/ 1879223 h 2757480"/>
              <a:gd name="connsiteX651" fmla="*/ 428119 w 2420292"/>
              <a:gd name="connsiteY651" fmla="*/ 1783373 h 2757480"/>
              <a:gd name="connsiteX652" fmla="*/ 454877 w 2420292"/>
              <a:gd name="connsiteY652" fmla="*/ 1762917 h 2757480"/>
              <a:gd name="connsiteX653" fmla="*/ 466778 w 2420292"/>
              <a:gd name="connsiteY653" fmla="*/ 1760404 h 2757480"/>
              <a:gd name="connsiteX654" fmla="*/ 451911 w 2420292"/>
              <a:gd name="connsiteY654" fmla="*/ 1742385 h 2757480"/>
              <a:gd name="connsiteX655" fmla="*/ 367604 w 2420292"/>
              <a:gd name="connsiteY655" fmla="*/ 1587061 h 2757480"/>
              <a:gd name="connsiteX656" fmla="*/ 354930 w 2420292"/>
              <a:gd name="connsiteY656" fmla="*/ 1552433 h 2757480"/>
              <a:gd name="connsiteX657" fmla="*/ 354097 w 2420292"/>
              <a:gd name="connsiteY657" fmla="*/ 1552552 h 2757480"/>
              <a:gd name="connsiteX658" fmla="*/ 342886 w 2420292"/>
              <a:gd name="connsiteY658" fmla="*/ 1531731 h 2757480"/>
              <a:gd name="connsiteX659" fmla="*/ 347567 w 2420292"/>
              <a:gd name="connsiteY659" fmla="*/ 1532316 h 2757480"/>
              <a:gd name="connsiteX660" fmla="*/ 336856 w 2420292"/>
              <a:gd name="connsiteY660" fmla="*/ 1503050 h 2757480"/>
              <a:gd name="connsiteX661" fmla="*/ 306282 w 2420292"/>
              <a:gd name="connsiteY661" fmla="*/ 1370389 h 2757480"/>
              <a:gd name="connsiteX662" fmla="*/ 296792 w 2420292"/>
              <a:gd name="connsiteY662" fmla="*/ 1244957 h 2757480"/>
              <a:gd name="connsiteX663" fmla="*/ 292465 w 2420292"/>
              <a:gd name="connsiteY663" fmla="*/ 1251929 h 2757480"/>
              <a:gd name="connsiteX664" fmla="*/ 231810 w 2420292"/>
              <a:gd name="connsiteY664" fmla="*/ 1433073 h 2757480"/>
              <a:gd name="connsiteX665" fmla="*/ 190314 w 2420292"/>
              <a:gd name="connsiteY665" fmla="*/ 1401513 h 2757480"/>
              <a:gd name="connsiteX666" fmla="*/ 183637 w 2420292"/>
              <a:gd name="connsiteY666" fmla="*/ 1378934 h 2757480"/>
              <a:gd name="connsiteX667" fmla="*/ 170961 w 2420292"/>
              <a:gd name="connsiteY667" fmla="*/ 1378934 h 2757480"/>
              <a:gd name="connsiteX668" fmla="*/ 161610 w 2420292"/>
              <a:gd name="connsiteY668" fmla="*/ 1327502 h 2757480"/>
              <a:gd name="connsiteX669" fmla="*/ 147584 w 2420292"/>
              <a:gd name="connsiteY669" fmla="*/ 1280746 h 2757480"/>
              <a:gd name="connsiteX670" fmla="*/ 181883 w 2420292"/>
              <a:gd name="connsiteY670" fmla="*/ 1281760 h 2757480"/>
              <a:gd name="connsiteX671" fmla="*/ 201548 w 2420292"/>
              <a:gd name="connsiteY671" fmla="*/ 1281404 h 2757480"/>
              <a:gd name="connsiteX672" fmla="*/ 202588 w 2420292"/>
              <a:gd name="connsiteY672" fmla="*/ 1278193 h 2757480"/>
              <a:gd name="connsiteX673" fmla="*/ 243499 w 2420292"/>
              <a:gd name="connsiteY673" fmla="*/ 1248386 h 2757480"/>
              <a:gd name="connsiteX674" fmla="*/ 206095 w 2420292"/>
              <a:gd name="connsiteY674" fmla="*/ 1089416 h 2757480"/>
              <a:gd name="connsiteX675" fmla="*/ 301944 w 2420292"/>
              <a:gd name="connsiteY675" fmla="*/ 1098767 h 2757480"/>
              <a:gd name="connsiteX676" fmla="*/ 306272 w 2420292"/>
              <a:gd name="connsiteY676" fmla="*/ 1099606 h 2757480"/>
              <a:gd name="connsiteX677" fmla="*/ 314323 w 2420292"/>
              <a:gd name="connsiteY677" fmla="*/ 1046852 h 2757480"/>
              <a:gd name="connsiteX678" fmla="*/ 319680 w 2420292"/>
              <a:gd name="connsiteY678" fmla="*/ 1026018 h 2757480"/>
              <a:gd name="connsiteX679" fmla="*/ 316510 w 2420292"/>
              <a:gd name="connsiteY679" fmla="*/ 1021951 h 2757480"/>
              <a:gd name="connsiteX680" fmla="*/ 314257 w 2420292"/>
              <a:gd name="connsiteY680" fmla="*/ 1003708 h 2757480"/>
              <a:gd name="connsiteX681" fmla="*/ 317003 w 2420292"/>
              <a:gd name="connsiteY681" fmla="*/ 990073 h 2757480"/>
              <a:gd name="connsiteX682" fmla="*/ 320864 w 2420292"/>
              <a:gd name="connsiteY682" fmla="*/ 996000 h 2757480"/>
              <a:gd name="connsiteX683" fmla="*/ 325741 w 2420292"/>
              <a:gd name="connsiteY683" fmla="*/ 1002447 h 2757480"/>
              <a:gd name="connsiteX684" fmla="*/ 336856 w 2420292"/>
              <a:gd name="connsiteY684" fmla="*/ 959221 h 2757480"/>
              <a:gd name="connsiteX685" fmla="*/ 357449 w 2420292"/>
              <a:gd name="connsiteY685" fmla="*/ 902954 h 2757480"/>
              <a:gd name="connsiteX686" fmla="*/ 346089 w 2420292"/>
              <a:gd name="connsiteY686" fmla="*/ 905510 h 2757480"/>
              <a:gd name="connsiteX687" fmla="*/ 330074 w 2420292"/>
              <a:gd name="connsiteY687" fmla="*/ 891096 h 2757480"/>
              <a:gd name="connsiteX688" fmla="*/ 361790 w 2420292"/>
              <a:gd name="connsiteY688" fmla="*/ 891096 h 2757480"/>
              <a:gd name="connsiteX689" fmla="*/ 367604 w 2420292"/>
              <a:gd name="connsiteY689" fmla="*/ 875209 h 2757480"/>
              <a:gd name="connsiteX690" fmla="*/ 406109 w 2420292"/>
              <a:gd name="connsiteY690" fmla="*/ 795278 h 2757480"/>
              <a:gd name="connsiteX691" fmla="*/ 433122 w 2420292"/>
              <a:gd name="connsiteY691" fmla="*/ 750813 h 2757480"/>
              <a:gd name="connsiteX692" fmla="*/ 427770 w 2420292"/>
              <a:gd name="connsiteY692" fmla="*/ 751758 h 2757480"/>
              <a:gd name="connsiteX693" fmla="*/ 402145 w 2420292"/>
              <a:gd name="connsiteY693" fmla="*/ 759766 h 2757480"/>
              <a:gd name="connsiteX694" fmla="*/ 418160 w 2420292"/>
              <a:gd name="connsiteY694" fmla="*/ 738945 h 2757480"/>
              <a:gd name="connsiteX695" fmla="*/ 442830 w 2420292"/>
              <a:gd name="connsiteY695" fmla="*/ 734833 h 2757480"/>
              <a:gd name="connsiteX696" fmla="*/ 451911 w 2420292"/>
              <a:gd name="connsiteY696" fmla="*/ 719885 h 2757480"/>
              <a:gd name="connsiteX697" fmla="*/ 774289 w 2420292"/>
              <a:gd name="connsiteY697" fmla="*/ 427098 h 2757480"/>
              <a:gd name="connsiteX698" fmla="*/ 839084 w 2420292"/>
              <a:gd name="connsiteY698" fmla="*/ 396857 h 2757480"/>
              <a:gd name="connsiteX699" fmla="*/ 853360 w 2420292"/>
              <a:gd name="connsiteY699" fmla="*/ 388512 h 2757480"/>
              <a:gd name="connsiteX700" fmla="*/ 1210146 w 2420292"/>
              <a:gd name="connsiteY700" fmla="*/ 305972 h 2757480"/>
              <a:gd name="connsiteX701" fmla="*/ 1376001 w 2420292"/>
              <a:gd name="connsiteY701" fmla="*/ 322978 h 2757480"/>
              <a:gd name="connsiteX702" fmla="*/ 1411192 w 2420292"/>
              <a:gd name="connsiteY702" fmla="*/ 332181 h 2757480"/>
              <a:gd name="connsiteX703" fmla="*/ 1410061 w 2420292"/>
              <a:gd name="connsiteY703" fmla="*/ 322617 h 2757480"/>
              <a:gd name="connsiteX704" fmla="*/ 1398373 w 2420292"/>
              <a:gd name="connsiteY704" fmla="*/ 224429 h 2757480"/>
              <a:gd name="connsiteX705" fmla="*/ 1452142 w 2420292"/>
              <a:gd name="connsiteY705" fmla="*/ 86499 h 2757480"/>
              <a:gd name="connsiteX706" fmla="*/ 781193 w 2420292"/>
              <a:gd name="connsiteY706" fmla="*/ 63121 h 2757480"/>
              <a:gd name="connsiteX707" fmla="*/ 713178 w 2420292"/>
              <a:gd name="connsiteY707" fmla="*/ 114004 h 2757480"/>
              <a:gd name="connsiteX708" fmla="*/ 697032 w 2420292"/>
              <a:gd name="connsiteY708" fmla="*/ 112215 h 2757480"/>
              <a:gd name="connsiteX709" fmla="*/ 781193 w 2420292"/>
              <a:gd name="connsiteY709" fmla="*/ 63121 h 2757480"/>
              <a:gd name="connsiteX710" fmla="*/ 379092 w 2420292"/>
              <a:gd name="connsiteY710" fmla="*/ 0 h 2757480"/>
              <a:gd name="connsiteX711" fmla="*/ 414159 w 2420292"/>
              <a:gd name="connsiteY711" fmla="*/ 49095 h 2757480"/>
              <a:gd name="connsiteX712" fmla="*/ 365065 w 2420292"/>
              <a:gd name="connsiteY712" fmla="*/ 63121 h 2757480"/>
              <a:gd name="connsiteX713" fmla="*/ 379092 w 2420292"/>
              <a:gd name="connsiteY713" fmla="*/ 0 h 27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</a:cxnLst>
            <a:rect l="l" t="t" r="r" b="b"/>
            <a:pathLst>
              <a:path w="2420292" h="2757480">
                <a:moveTo>
                  <a:pt x="591132" y="2704094"/>
                </a:moveTo>
                <a:lnTo>
                  <a:pt x="591132" y="2729719"/>
                </a:lnTo>
                <a:cubicBezTo>
                  <a:pt x="571914" y="2731855"/>
                  <a:pt x="563372" y="2725449"/>
                  <a:pt x="565507" y="2710500"/>
                </a:cubicBezTo>
                <a:cubicBezTo>
                  <a:pt x="570846" y="2706229"/>
                  <a:pt x="579387" y="2704094"/>
                  <a:pt x="591132" y="2704094"/>
                </a:cubicBezTo>
                <a:close/>
                <a:moveTo>
                  <a:pt x="813753" y="2691281"/>
                </a:moveTo>
                <a:lnTo>
                  <a:pt x="847387" y="2691281"/>
                </a:lnTo>
                <a:cubicBezTo>
                  <a:pt x="847387" y="2694485"/>
                  <a:pt x="848454" y="2698756"/>
                  <a:pt x="850590" y="2704094"/>
                </a:cubicBezTo>
                <a:cubicBezTo>
                  <a:pt x="852725" y="2708365"/>
                  <a:pt x="853793" y="2712636"/>
                  <a:pt x="853793" y="2716907"/>
                </a:cubicBezTo>
                <a:cubicBezTo>
                  <a:pt x="845251" y="2723313"/>
                  <a:pt x="834040" y="2725449"/>
                  <a:pt x="820159" y="2723313"/>
                </a:cubicBezTo>
                <a:cubicBezTo>
                  <a:pt x="827633" y="2730787"/>
                  <a:pt x="834574" y="2737728"/>
                  <a:pt x="840980" y="2744133"/>
                </a:cubicBezTo>
                <a:cubicBezTo>
                  <a:pt x="838845" y="2754811"/>
                  <a:pt x="829769" y="2759082"/>
                  <a:pt x="813753" y="2756946"/>
                </a:cubicBezTo>
                <a:cubicBezTo>
                  <a:pt x="809482" y="2752675"/>
                  <a:pt x="808415" y="2746269"/>
                  <a:pt x="810550" y="2737728"/>
                </a:cubicBezTo>
                <a:cubicBezTo>
                  <a:pt x="812686" y="2730253"/>
                  <a:pt x="809482" y="2725449"/>
                  <a:pt x="800940" y="2723313"/>
                </a:cubicBezTo>
                <a:cubicBezTo>
                  <a:pt x="812686" y="2711568"/>
                  <a:pt x="816957" y="2700891"/>
                  <a:pt x="813753" y="2691281"/>
                </a:cubicBezTo>
                <a:close/>
                <a:moveTo>
                  <a:pt x="1502436" y="2684875"/>
                </a:moveTo>
                <a:cubicBezTo>
                  <a:pt x="1505639" y="2685943"/>
                  <a:pt x="1508309" y="2691815"/>
                  <a:pt x="1510444" y="2702492"/>
                </a:cubicBezTo>
                <a:cubicBezTo>
                  <a:pt x="1512579" y="2711034"/>
                  <a:pt x="1518452" y="2713703"/>
                  <a:pt x="1528062" y="2710500"/>
                </a:cubicBezTo>
                <a:cubicBezTo>
                  <a:pt x="1521655" y="2721178"/>
                  <a:pt x="1513113" y="2721178"/>
                  <a:pt x="1502436" y="2710500"/>
                </a:cubicBezTo>
                <a:cubicBezTo>
                  <a:pt x="1491759" y="2699823"/>
                  <a:pt x="1491759" y="2691281"/>
                  <a:pt x="1502436" y="2684875"/>
                </a:cubicBezTo>
                <a:close/>
                <a:moveTo>
                  <a:pt x="1089227" y="2684875"/>
                </a:moveTo>
                <a:cubicBezTo>
                  <a:pt x="1094565" y="2683807"/>
                  <a:pt x="1099904" y="2684875"/>
                  <a:pt x="1105242" y="2688078"/>
                </a:cubicBezTo>
                <a:cubicBezTo>
                  <a:pt x="1109513" y="2692349"/>
                  <a:pt x="1115386" y="2693417"/>
                  <a:pt x="1122860" y="2691281"/>
                </a:cubicBezTo>
                <a:cubicBezTo>
                  <a:pt x="1122860" y="2699823"/>
                  <a:pt x="1118055" y="2705162"/>
                  <a:pt x="1108445" y="2707297"/>
                </a:cubicBezTo>
                <a:cubicBezTo>
                  <a:pt x="1106310" y="2708365"/>
                  <a:pt x="1102039" y="2708898"/>
                  <a:pt x="1095633" y="2708898"/>
                </a:cubicBezTo>
                <a:cubicBezTo>
                  <a:pt x="1089227" y="2709966"/>
                  <a:pt x="1084956" y="2710500"/>
                  <a:pt x="1082820" y="2710500"/>
                </a:cubicBezTo>
                <a:cubicBezTo>
                  <a:pt x="1082820" y="2711568"/>
                  <a:pt x="1084956" y="2703027"/>
                  <a:pt x="1089227" y="2684875"/>
                </a:cubicBezTo>
                <a:close/>
                <a:moveTo>
                  <a:pt x="972311" y="2672062"/>
                </a:moveTo>
                <a:cubicBezTo>
                  <a:pt x="980852" y="2670994"/>
                  <a:pt x="987258" y="2679536"/>
                  <a:pt x="991529" y="2697688"/>
                </a:cubicBezTo>
                <a:cubicBezTo>
                  <a:pt x="984055" y="2694485"/>
                  <a:pt x="979784" y="2696620"/>
                  <a:pt x="978717" y="2704094"/>
                </a:cubicBezTo>
                <a:cubicBezTo>
                  <a:pt x="976582" y="2711568"/>
                  <a:pt x="971777" y="2713703"/>
                  <a:pt x="964303" y="2710500"/>
                </a:cubicBezTo>
                <a:cubicBezTo>
                  <a:pt x="958964" y="2705162"/>
                  <a:pt x="958964" y="2699823"/>
                  <a:pt x="964303" y="2694485"/>
                </a:cubicBezTo>
                <a:cubicBezTo>
                  <a:pt x="971777" y="2687010"/>
                  <a:pt x="974446" y="2679536"/>
                  <a:pt x="972311" y="2672062"/>
                </a:cubicBezTo>
                <a:close/>
                <a:moveTo>
                  <a:pt x="1090027" y="2636827"/>
                </a:moveTo>
                <a:cubicBezTo>
                  <a:pt x="1094298" y="2636827"/>
                  <a:pt x="1096167" y="2639497"/>
                  <a:pt x="1095633" y="2644835"/>
                </a:cubicBezTo>
                <a:cubicBezTo>
                  <a:pt x="1097769" y="2645903"/>
                  <a:pt x="1102039" y="2657114"/>
                  <a:pt x="1108445" y="2678468"/>
                </a:cubicBezTo>
                <a:cubicBezTo>
                  <a:pt x="1088159" y="2679536"/>
                  <a:pt x="1075346" y="2677401"/>
                  <a:pt x="1070007" y="2672062"/>
                </a:cubicBezTo>
                <a:lnTo>
                  <a:pt x="1070007" y="2644835"/>
                </a:lnTo>
                <a:cubicBezTo>
                  <a:pt x="1079083" y="2639497"/>
                  <a:pt x="1085756" y="2636827"/>
                  <a:pt x="1090027" y="2636827"/>
                </a:cubicBezTo>
                <a:close/>
                <a:moveTo>
                  <a:pt x="1358293" y="2619209"/>
                </a:moveTo>
                <a:lnTo>
                  <a:pt x="1383918" y="2619209"/>
                </a:lnTo>
                <a:cubicBezTo>
                  <a:pt x="1383918" y="2618142"/>
                  <a:pt x="1381783" y="2626684"/>
                  <a:pt x="1377513" y="2644835"/>
                </a:cubicBezTo>
                <a:cubicBezTo>
                  <a:pt x="1376445" y="2643767"/>
                  <a:pt x="1373776" y="2642700"/>
                  <a:pt x="1369505" y="2641632"/>
                </a:cubicBezTo>
                <a:cubicBezTo>
                  <a:pt x="1366301" y="2640564"/>
                  <a:pt x="1363632" y="2639497"/>
                  <a:pt x="1361496" y="2638429"/>
                </a:cubicBezTo>
                <a:cubicBezTo>
                  <a:pt x="1356158" y="2634158"/>
                  <a:pt x="1355090" y="2627751"/>
                  <a:pt x="1358293" y="2619209"/>
                </a:cubicBezTo>
                <a:close/>
                <a:moveTo>
                  <a:pt x="1292628" y="2553545"/>
                </a:moveTo>
                <a:cubicBezTo>
                  <a:pt x="1311847" y="2552477"/>
                  <a:pt x="1322525" y="2558883"/>
                  <a:pt x="1324660" y="2572764"/>
                </a:cubicBezTo>
                <a:cubicBezTo>
                  <a:pt x="1315050" y="2581305"/>
                  <a:pt x="1297967" y="2585576"/>
                  <a:pt x="1273409" y="2585576"/>
                </a:cubicBezTo>
                <a:cubicBezTo>
                  <a:pt x="1267002" y="2565290"/>
                  <a:pt x="1273409" y="2554612"/>
                  <a:pt x="1292628" y="2553545"/>
                </a:cubicBezTo>
                <a:close/>
                <a:moveTo>
                  <a:pt x="1477412" y="2533926"/>
                </a:moveTo>
                <a:cubicBezTo>
                  <a:pt x="1480482" y="2533659"/>
                  <a:pt x="1484018" y="2533792"/>
                  <a:pt x="1488022" y="2534326"/>
                </a:cubicBezTo>
                <a:lnTo>
                  <a:pt x="1488022" y="2559951"/>
                </a:lnTo>
                <a:cubicBezTo>
                  <a:pt x="1484819" y="2558883"/>
                  <a:pt x="1480548" y="2556748"/>
                  <a:pt x="1475209" y="2553545"/>
                </a:cubicBezTo>
                <a:cubicBezTo>
                  <a:pt x="1469870" y="2550341"/>
                  <a:pt x="1465599" y="2548206"/>
                  <a:pt x="1462396" y="2547138"/>
                </a:cubicBezTo>
                <a:cubicBezTo>
                  <a:pt x="1463197" y="2539130"/>
                  <a:pt x="1468202" y="2534726"/>
                  <a:pt x="1477412" y="2533926"/>
                </a:cubicBezTo>
                <a:close/>
                <a:moveTo>
                  <a:pt x="807347" y="2527919"/>
                </a:moveTo>
                <a:cubicBezTo>
                  <a:pt x="807347" y="2527919"/>
                  <a:pt x="816423" y="2530055"/>
                  <a:pt x="834574" y="2534326"/>
                </a:cubicBezTo>
                <a:cubicBezTo>
                  <a:pt x="833506" y="2535394"/>
                  <a:pt x="831904" y="2538063"/>
                  <a:pt x="829769" y="2542333"/>
                </a:cubicBezTo>
                <a:cubicBezTo>
                  <a:pt x="828701" y="2545536"/>
                  <a:pt x="827633" y="2547672"/>
                  <a:pt x="826566" y="2548740"/>
                </a:cubicBezTo>
                <a:cubicBezTo>
                  <a:pt x="823362" y="2554078"/>
                  <a:pt x="816957" y="2555680"/>
                  <a:pt x="807347" y="2553545"/>
                </a:cubicBezTo>
                <a:close/>
                <a:moveTo>
                  <a:pt x="1311847" y="2513505"/>
                </a:moveTo>
                <a:cubicBezTo>
                  <a:pt x="1331066" y="2512437"/>
                  <a:pt x="1339608" y="2519377"/>
                  <a:pt x="1337473" y="2534326"/>
                </a:cubicBezTo>
                <a:cubicBezTo>
                  <a:pt x="1322525" y="2536461"/>
                  <a:pt x="1313983" y="2536995"/>
                  <a:pt x="1311847" y="2535927"/>
                </a:cubicBezTo>
                <a:cubicBezTo>
                  <a:pt x="1307576" y="2533792"/>
                  <a:pt x="1307576" y="2526318"/>
                  <a:pt x="1311847" y="2513505"/>
                </a:cubicBezTo>
                <a:close/>
                <a:moveTo>
                  <a:pt x="1226963" y="2494285"/>
                </a:moveTo>
                <a:cubicBezTo>
                  <a:pt x="1231234" y="2494285"/>
                  <a:pt x="1234971" y="2495354"/>
                  <a:pt x="1238174" y="2497489"/>
                </a:cubicBezTo>
                <a:cubicBezTo>
                  <a:pt x="1241377" y="2499624"/>
                  <a:pt x="1244047" y="2500693"/>
                  <a:pt x="1246182" y="2500693"/>
                </a:cubicBezTo>
                <a:cubicBezTo>
                  <a:pt x="1240843" y="2523115"/>
                  <a:pt x="1232302" y="2534326"/>
                  <a:pt x="1220557" y="2534326"/>
                </a:cubicBezTo>
                <a:cubicBezTo>
                  <a:pt x="1219489" y="2512971"/>
                  <a:pt x="1221625" y="2499624"/>
                  <a:pt x="1226963" y="2494285"/>
                </a:cubicBezTo>
                <a:close/>
                <a:moveTo>
                  <a:pt x="1537672" y="2483075"/>
                </a:moveTo>
                <a:cubicBezTo>
                  <a:pt x="1545145" y="2484143"/>
                  <a:pt x="1548348" y="2490015"/>
                  <a:pt x="1547280" y="2500693"/>
                </a:cubicBezTo>
                <a:cubicBezTo>
                  <a:pt x="1534468" y="2504963"/>
                  <a:pt x="1526994" y="2506565"/>
                  <a:pt x="1524859" y="2505497"/>
                </a:cubicBezTo>
                <a:cubicBezTo>
                  <a:pt x="1517384" y="2505497"/>
                  <a:pt x="1514181" y="2499624"/>
                  <a:pt x="1515249" y="2487880"/>
                </a:cubicBezTo>
                <a:cubicBezTo>
                  <a:pt x="1528062" y="2484677"/>
                  <a:pt x="1535536" y="2483075"/>
                  <a:pt x="1537672" y="2483075"/>
                </a:cubicBezTo>
                <a:close/>
                <a:moveTo>
                  <a:pt x="1108445" y="2468660"/>
                </a:moveTo>
                <a:cubicBezTo>
                  <a:pt x="1112716" y="2468660"/>
                  <a:pt x="1116987" y="2469728"/>
                  <a:pt x="1121258" y="2471864"/>
                </a:cubicBezTo>
                <a:cubicBezTo>
                  <a:pt x="1126597" y="2473999"/>
                  <a:pt x="1131402" y="2475067"/>
                  <a:pt x="1135673" y="2475067"/>
                </a:cubicBezTo>
                <a:cubicBezTo>
                  <a:pt x="1132470" y="2476135"/>
                  <a:pt x="1126597" y="2480406"/>
                  <a:pt x="1118055" y="2487880"/>
                </a:cubicBezTo>
                <a:cubicBezTo>
                  <a:pt x="1111649" y="2493218"/>
                  <a:pt x="1104174" y="2495354"/>
                  <a:pt x="1095633" y="2494285"/>
                </a:cubicBezTo>
                <a:cubicBezTo>
                  <a:pt x="1093498" y="2487880"/>
                  <a:pt x="1095633" y="2483609"/>
                  <a:pt x="1102039" y="2481473"/>
                </a:cubicBezTo>
                <a:cubicBezTo>
                  <a:pt x="1109513" y="2479338"/>
                  <a:pt x="1111649" y="2475067"/>
                  <a:pt x="1108445" y="2468660"/>
                </a:cubicBezTo>
                <a:close/>
                <a:moveTo>
                  <a:pt x="1036374" y="2462254"/>
                </a:moveTo>
                <a:cubicBezTo>
                  <a:pt x="1044916" y="2467593"/>
                  <a:pt x="1049721" y="2467593"/>
                  <a:pt x="1050789" y="2462254"/>
                </a:cubicBezTo>
                <a:cubicBezTo>
                  <a:pt x="1057195" y="2462254"/>
                  <a:pt x="1059330" y="2467059"/>
                  <a:pt x="1057195" y="2476668"/>
                </a:cubicBezTo>
                <a:cubicBezTo>
                  <a:pt x="1056127" y="2485210"/>
                  <a:pt x="1053992" y="2491083"/>
                  <a:pt x="1050789" y="2494285"/>
                </a:cubicBezTo>
                <a:cubicBezTo>
                  <a:pt x="1043314" y="2490015"/>
                  <a:pt x="1036374" y="2487880"/>
                  <a:pt x="1029967" y="2487880"/>
                </a:cubicBezTo>
                <a:cubicBezTo>
                  <a:pt x="1029967" y="2488947"/>
                  <a:pt x="1032103" y="2480406"/>
                  <a:pt x="1036374" y="2462254"/>
                </a:cubicBezTo>
                <a:close/>
                <a:moveTo>
                  <a:pt x="1258995" y="2449442"/>
                </a:moveTo>
                <a:cubicBezTo>
                  <a:pt x="1282485" y="2451577"/>
                  <a:pt x="1300103" y="2462254"/>
                  <a:pt x="1311847" y="2481473"/>
                </a:cubicBezTo>
                <a:cubicBezTo>
                  <a:pt x="1297967" y="2488947"/>
                  <a:pt x="1285688" y="2489481"/>
                  <a:pt x="1275011" y="2483075"/>
                </a:cubicBezTo>
                <a:cubicBezTo>
                  <a:pt x="1263265" y="2476668"/>
                  <a:pt x="1257927" y="2465457"/>
                  <a:pt x="1258995" y="2449442"/>
                </a:cubicBezTo>
                <a:close/>
                <a:moveTo>
                  <a:pt x="1358293" y="2435027"/>
                </a:moveTo>
                <a:lnTo>
                  <a:pt x="1358293" y="2462254"/>
                </a:lnTo>
                <a:lnTo>
                  <a:pt x="1331066" y="2462254"/>
                </a:lnTo>
                <a:cubicBezTo>
                  <a:pt x="1328931" y="2459584"/>
                  <a:pt x="1327329" y="2455982"/>
                  <a:pt x="1326262" y="2451444"/>
                </a:cubicBezTo>
                <a:lnTo>
                  <a:pt x="1325001" y="2438527"/>
                </a:lnTo>
                <a:lnTo>
                  <a:pt x="1325636" y="2438781"/>
                </a:lnTo>
                <a:cubicBezTo>
                  <a:pt x="1330057" y="2439615"/>
                  <a:pt x="1340943" y="2438364"/>
                  <a:pt x="1358293" y="2435027"/>
                </a:cubicBezTo>
                <a:close/>
                <a:moveTo>
                  <a:pt x="1324660" y="2435027"/>
                </a:moveTo>
                <a:lnTo>
                  <a:pt x="1325001" y="2438527"/>
                </a:lnTo>
                <a:lnTo>
                  <a:pt x="1323759" y="2438030"/>
                </a:lnTo>
                <a:cubicBezTo>
                  <a:pt x="1323025" y="2437362"/>
                  <a:pt x="1323325" y="2436362"/>
                  <a:pt x="1324660" y="2435027"/>
                </a:cubicBezTo>
                <a:close/>
                <a:moveTo>
                  <a:pt x="1044382" y="2430222"/>
                </a:moveTo>
                <a:cubicBezTo>
                  <a:pt x="1053992" y="2430222"/>
                  <a:pt x="1058263" y="2436629"/>
                  <a:pt x="1057195" y="2449442"/>
                </a:cubicBezTo>
                <a:cubicBezTo>
                  <a:pt x="1043314" y="2450509"/>
                  <a:pt x="1032103" y="2447840"/>
                  <a:pt x="1023561" y="2441434"/>
                </a:cubicBezTo>
                <a:cubicBezTo>
                  <a:pt x="1026764" y="2433959"/>
                  <a:pt x="1033705" y="2430222"/>
                  <a:pt x="1044382" y="2430222"/>
                </a:cubicBezTo>
                <a:close/>
                <a:moveTo>
                  <a:pt x="1265401" y="2422214"/>
                </a:moveTo>
                <a:lnTo>
                  <a:pt x="1292628" y="2422214"/>
                </a:lnTo>
                <a:cubicBezTo>
                  <a:pt x="1294764" y="2435027"/>
                  <a:pt x="1290493" y="2441434"/>
                  <a:pt x="1279815" y="2441434"/>
                </a:cubicBezTo>
                <a:cubicBezTo>
                  <a:pt x="1268070" y="2441434"/>
                  <a:pt x="1263265" y="2435027"/>
                  <a:pt x="1265401" y="2422214"/>
                </a:cubicBezTo>
                <a:close/>
                <a:moveTo>
                  <a:pt x="1129266" y="2402995"/>
                </a:moveTo>
                <a:cubicBezTo>
                  <a:pt x="1162366" y="2429688"/>
                  <a:pt x="1181585" y="2453713"/>
                  <a:pt x="1186923" y="2475067"/>
                </a:cubicBezTo>
                <a:cubicBezTo>
                  <a:pt x="1146349" y="2452645"/>
                  <a:pt x="1127131" y="2428621"/>
                  <a:pt x="1129266" y="2402995"/>
                </a:cubicBezTo>
                <a:close/>
                <a:moveTo>
                  <a:pt x="768909" y="2402995"/>
                </a:moveTo>
                <a:cubicBezTo>
                  <a:pt x="777450" y="2401928"/>
                  <a:pt x="783857" y="2404063"/>
                  <a:pt x="788128" y="2409402"/>
                </a:cubicBezTo>
                <a:cubicBezTo>
                  <a:pt x="788128" y="2416876"/>
                  <a:pt x="783857" y="2421146"/>
                  <a:pt x="775315" y="2422214"/>
                </a:cubicBezTo>
                <a:cubicBezTo>
                  <a:pt x="766773" y="2423282"/>
                  <a:pt x="760367" y="2421146"/>
                  <a:pt x="756096" y="2415808"/>
                </a:cubicBezTo>
                <a:cubicBezTo>
                  <a:pt x="756096" y="2408334"/>
                  <a:pt x="760367" y="2404063"/>
                  <a:pt x="768909" y="2402995"/>
                </a:cubicBezTo>
                <a:close/>
                <a:moveTo>
                  <a:pt x="1042780" y="2396589"/>
                </a:moveTo>
                <a:lnTo>
                  <a:pt x="1063601" y="2396589"/>
                </a:lnTo>
                <a:cubicBezTo>
                  <a:pt x="1064669" y="2404063"/>
                  <a:pt x="1060398" y="2408334"/>
                  <a:pt x="1050789" y="2409402"/>
                </a:cubicBezTo>
                <a:cubicBezTo>
                  <a:pt x="1049721" y="2413673"/>
                  <a:pt x="1051856" y="2415808"/>
                  <a:pt x="1057195" y="2415808"/>
                </a:cubicBezTo>
                <a:cubicBezTo>
                  <a:pt x="1056127" y="2417943"/>
                  <a:pt x="1047051" y="2420079"/>
                  <a:pt x="1029967" y="2422214"/>
                </a:cubicBezTo>
                <a:cubicBezTo>
                  <a:pt x="1031035" y="2419011"/>
                  <a:pt x="1033171" y="2414741"/>
                  <a:pt x="1036374" y="2409402"/>
                </a:cubicBezTo>
                <a:cubicBezTo>
                  <a:pt x="1039577" y="2404063"/>
                  <a:pt x="1041713" y="2399792"/>
                  <a:pt x="1042780" y="2396589"/>
                </a:cubicBezTo>
                <a:close/>
                <a:moveTo>
                  <a:pt x="1245982" y="2382975"/>
                </a:moveTo>
                <a:cubicBezTo>
                  <a:pt x="1246115" y="2382975"/>
                  <a:pt x="1246182" y="2383242"/>
                  <a:pt x="1246182" y="2383776"/>
                </a:cubicBezTo>
                <a:lnTo>
                  <a:pt x="1245460" y="2383672"/>
                </a:lnTo>
                <a:close/>
                <a:moveTo>
                  <a:pt x="1216553" y="2380573"/>
                </a:moveTo>
                <a:cubicBezTo>
                  <a:pt x="1220290" y="2380573"/>
                  <a:pt x="1224627" y="2380840"/>
                  <a:pt x="1229566" y="2381374"/>
                </a:cubicBezTo>
                <a:lnTo>
                  <a:pt x="1245460" y="2383672"/>
                </a:lnTo>
                <a:lnTo>
                  <a:pt x="1245381" y="2383776"/>
                </a:lnTo>
                <a:cubicBezTo>
                  <a:pt x="1243780" y="2386979"/>
                  <a:pt x="1239776" y="2399792"/>
                  <a:pt x="1233369" y="2422214"/>
                </a:cubicBezTo>
                <a:cubicBezTo>
                  <a:pt x="1226963" y="2421146"/>
                  <a:pt x="1221625" y="2414741"/>
                  <a:pt x="1217354" y="2402995"/>
                </a:cubicBezTo>
                <a:cubicBezTo>
                  <a:pt x="1213083" y="2391250"/>
                  <a:pt x="1207744" y="2384844"/>
                  <a:pt x="1201338" y="2383776"/>
                </a:cubicBezTo>
                <a:cubicBezTo>
                  <a:pt x="1204007" y="2381641"/>
                  <a:pt x="1209079" y="2380573"/>
                  <a:pt x="1216553" y="2380573"/>
                </a:cubicBezTo>
                <a:close/>
                <a:moveTo>
                  <a:pt x="1292628" y="2377370"/>
                </a:moveTo>
                <a:cubicBezTo>
                  <a:pt x="1293696" y="2385912"/>
                  <a:pt x="1291027" y="2392852"/>
                  <a:pt x="1284620" y="2398191"/>
                </a:cubicBezTo>
                <a:cubicBezTo>
                  <a:pt x="1280349" y="2401394"/>
                  <a:pt x="1280883" y="2407266"/>
                  <a:pt x="1286222" y="2415808"/>
                </a:cubicBezTo>
                <a:cubicBezTo>
                  <a:pt x="1281951" y="2415808"/>
                  <a:pt x="1277680" y="2414741"/>
                  <a:pt x="1273409" y="2412605"/>
                </a:cubicBezTo>
                <a:cubicBezTo>
                  <a:pt x="1268070" y="2410470"/>
                  <a:pt x="1263265" y="2409402"/>
                  <a:pt x="1258995" y="2409402"/>
                </a:cubicBezTo>
                <a:cubicBezTo>
                  <a:pt x="1266469" y="2385912"/>
                  <a:pt x="1277680" y="2375235"/>
                  <a:pt x="1292628" y="2377370"/>
                </a:cubicBezTo>
                <a:close/>
                <a:moveTo>
                  <a:pt x="997936" y="2370964"/>
                </a:moveTo>
                <a:cubicBezTo>
                  <a:pt x="1020358" y="2370964"/>
                  <a:pt x="1031035" y="2377370"/>
                  <a:pt x="1029967" y="2390183"/>
                </a:cubicBezTo>
                <a:cubicBezTo>
                  <a:pt x="1026764" y="2390183"/>
                  <a:pt x="1023561" y="2389115"/>
                  <a:pt x="1020358" y="2386979"/>
                </a:cubicBezTo>
                <a:cubicBezTo>
                  <a:pt x="1016088" y="2384844"/>
                  <a:pt x="1012884" y="2383776"/>
                  <a:pt x="1010749" y="2383776"/>
                </a:cubicBezTo>
                <a:cubicBezTo>
                  <a:pt x="1009681" y="2383776"/>
                  <a:pt x="1005944" y="2388581"/>
                  <a:pt x="999537" y="2398191"/>
                </a:cubicBezTo>
                <a:cubicBezTo>
                  <a:pt x="995266" y="2403529"/>
                  <a:pt x="990462" y="2402995"/>
                  <a:pt x="985123" y="2396589"/>
                </a:cubicBezTo>
                <a:cubicBezTo>
                  <a:pt x="981920" y="2389115"/>
                  <a:pt x="984055" y="2384844"/>
                  <a:pt x="991529" y="2383776"/>
                </a:cubicBezTo>
                <a:cubicBezTo>
                  <a:pt x="997936" y="2381641"/>
                  <a:pt x="1000071" y="2377370"/>
                  <a:pt x="997936" y="2370964"/>
                </a:cubicBezTo>
                <a:close/>
                <a:moveTo>
                  <a:pt x="1560093" y="2351744"/>
                </a:moveTo>
                <a:cubicBezTo>
                  <a:pt x="1571839" y="2351744"/>
                  <a:pt x="1576643" y="2358151"/>
                  <a:pt x="1574508" y="2370964"/>
                </a:cubicBezTo>
                <a:lnTo>
                  <a:pt x="1547280" y="2370964"/>
                </a:lnTo>
                <a:cubicBezTo>
                  <a:pt x="1545145" y="2358151"/>
                  <a:pt x="1549416" y="2351744"/>
                  <a:pt x="1560093" y="2351744"/>
                </a:cubicBezTo>
                <a:close/>
                <a:moveTo>
                  <a:pt x="1324660" y="2337330"/>
                </a:moveTo>
                <a:cubicBezTo>
                  <a:pt x="1341743" y="2338398"/>
                  <a:pt x="1346014" y="2351744"/>
                  <a:pt x="1337473" y="2377370"/>
                </a:cubicBezTo>
                <a:cubicBezTo>
                  <a:pt x="1320389" y="2375235"/>
                  <a:pt x="1305441" y="2368295"/>
                  <a:pt x="1292628" y="2356549"/>
                </a:cubicBezTo>
                <a:lnTo>
                  <a:pt x="1318254" y="2356549"/>
                </a:lnTo>
                <a:cubicBezTo>
                  <a:pt x="1326796" y="2354414"/>
                  <a:pt x="1328931" y="2348007"/>
                  <a:pt x="1324660" y="2337330"/>
                </a:cubicBezTo>
                <a:close/>
                <a:moveTo>
                  <a:pt x="802943" y="2330524"/>
                </a:moveTo>
                <a:cubicBezTo>
                  <a:pt x="810150" y="2331325"/>
                  <a:pt x="813753" y="2335728"/>
                  <a:pt x="813753" y="2343736"/>
                </a:cubicBezTo>
                <a:cubicBezTo>
                  <a:pt x="813753" y="2355482"/>
                  <a:pt x="807347" y="2359753"/>
                  <a:pt x="794534" y="2356549"/>
                </a:cubicBezTo>
                <a:lnTo>
                  <a:pt x="794534" y="2330924"/>
                </a:lnTo>
                <a:cubicBezTo>
                  <a:pt x="797737" y="2330390"/>
                  <a:pt x="800540" y="2330257"/>
                  <a:pt x="802943" y="2330524"/>
                </a:cubicBezTo>
                <a:close/>
                <a:moveTo>
                  <a:pt x="1135673" y="2311705"/>
                </a:moveTo>
                <a:cubicBezTo>
                  <a:pt x="1147417" y="2312773"/>
                  <a:pt x="1151688" y="2320781"/>
                  <a:pt x="1148485" y="2335728"/>
                </a:cubicBezTo>
                <a:cubicBezTo>
                  <a:pt x="1145282" y="2350677"/>
                  <a:pt x="1136741" y="2355482"/>
                  <a:pt x="1122860" y="2350143"/>
                </a:cubicBezTo>
                <a:cubicBezTo>
                  <a:pt x="1122860" y="2346940"/>
                  <a:pt x="1121258" y="2342669"/>
                  <a:pt x="1118055" y="2337330"/>
                </a:cubicBezTo>
                <a:cubicBezTo>
                  <a:pt x="1115919" y="2333060"/>
                  <a:pt x="1114852" y="2328789"/>
                  <a:pt x="1114852" y="2324518"/>
                </a:cubicBezTo>
                <a:cubicBezTo>
                  <a:pt x="1116987" y="2323450"/>
                  <a:pt x="1120724" y="2321848"/>
                  <a:pt x="1126063" y="2319713"/>
                </a:cubicBezTo>
                <a:cubicBezTo>
                  <a:pt x="1131402" y="2317577"/>
                  <a:pt x="1134605" y="2314908"/>
                  <a:pt x="1135673" y="2311705"/>
                </a:cubicBezTo>
                <a:close/>
                <a:moveTo>
                  <a:pt x="1737870" y="2290884"/>
                </a:moveTo>
                <a:cubicBezTo>
                  <a:pt x="1760292" y="2291952"/>
                  <a:pt x="1770969" y="2298892"/>
                  <a:pt x="1769902" y="2311705"/>
                </a:cubicBezTo>
                <a:cubicBezTo>
                  <a:pt x="1759224" y="2308502"/>
                  <a:pt x="1748547" y="2308502"/>
                  <a:pt x="1737870" y="2311705"/>
                </a:cubicBezTo>
                <a:close/>
                <a:moveTo>
                  <a:pt x="1017155" y="2284478"/>
                </a:moveTo>
                <a:cubicBezTo>
                  <a:pt x="1021426" y="2284478"/>
                  <a:pt x="1025163" y="2287681"/>
                  <a:pt x="1028366" y="2294087"/>
                </a:cubicBezTo>
                <a:cubicBezTo>
                  <a:pt x="1031569" y="2298359"/>
                  <a:pt x="1036374" y="2299960"/>
                  <a:pt x="1042780" y="2298892"/>
                </a:cubicBezTo>
                <a:cubicBezTo>
                  <a:pt x="1042780" y="2299960"/>
                  <a:pt x="1041713" y="2301561"/>
                  <a:pt x="1039577" y="2303697"/>
                </a:cubicBezTo>
                <a:cubicBezTo>
                  <a:pt x="1037442" y="2305832"/>
                  <a:pt x="1036374" y="2308502"/>
                  <a:pt x="1036374" y="2311705"/>
                </a:cubicBezTo>
                <a:cubicBezTo>
                  <a:pt x="1050255" y="2315976"/>
                  <a:pt x="1070007" y="2315976"/>
                  <a:pt x="1095633" y="2311705"/>
                </a:cubicBezTo>
                <a:cubicBezTo>
                  <a:pt x="1095633" y="2310637"/>
                  <a:pt x="1093498" y="2319179"/>
                  <a:pt x="1089227" y="2337330"/>
                </a:cubicBezTo>
                <a:cubicBezTo>
                  <a:pt x="1084956" y="2337330"/>
                  <a:pt x="1074278" y="2334661"/>
                  <a:pt x="1057195" y="2329323"/>
                </a:cubicBezTo>
                <a:cubicBezTo>
                  <a:pt x="1047585" y="2326119"/>
                  <a:pt x="1045450" y="2328789"/>
                  <a:pt x="1050789" y="2337330"/>
                </a:cubicBezTo>
                <a:cubicBezTo>
                  <a:pt x="1045450" y="2345872"/>
                  <a:pt x="1039043" y="2346940"/>
                  <a:pt x="1031569" y="2340533"/>
                </a:cubicBezTo>
                <a:cubicBezTo>
                  <a:pt x="1021959" y="2333060"/>
                  <a:pt x="1015020" y="2329856"/>
                  <a:pt x="1010749" y="2330924"/>
                </a:cubicBezTo>
                <a:cubicBezTo>
                  <a:pt x="1017155" y="2325585"/>
                  <a:pt x="1018223" y="2317577"/>
                  <a:pt x="1013952" y="2306900"/>
                </a:cubicBezTo>
                <a:cubicBezTo>
                  <a:pt x="1010749" y="2296222"/>
                  <a:pt x="1011817" y="2288749"/>
                  <a:pt x="1017155" y="2284478"/>
                </a:cubicBezTo>
                <a:close/>
                <a:moveTo>
                  <a:pt x="1377513" y="2279673"/>
                </a:moveTo>
                <a:cubicBezTo>
                  <a:pt x="1389257" y="2279673"/>
                  <a:pt x="1393528" y="2286080"/>
                  <a:pt x="1390325" y="2298892"/>
                </a:cubicBezTo>
                <a:lnTo>
                  <a:pt x="1364700" y="2298892"/>
                </a:lnTo>
                <a:cubicBezTo>
                  <a:pt x="1361496" y="2286080"/>
                  <a:pt x="1365767" y="2279673"/>
                  <a:pt x="1377513" y="2279673"/>
                </a:cubicBezTo>
                <a:close/>
                <a:moveTo>
                  <a:pt x="1129266" y="2278072"/>
                </a:moveTo>
                <a:cubicBezTo>
                  <a:pt x="1143146" y="2277004"/>
                  <a:pt x="1149553" y="2283944"/>
                  <a:pt x="1148485" y="2298892"/>
                </a:cubicBezTo>
                <a:cubicBezTo>
                  <a:pt x="1142079" y="2291418"/>
                  <a:pt x="1136207" y="2291952"/>
                  <a:pt x="1130868" y="2300493"/>
                </a:cubicBezTo>
                <a:cubicBezTo>
                  <a:pt x="1125529" y="2311171"/>
                  <a:pt x="1118055" y="2314908"/>
                  <a:pt x="1108445" y="2311705"/>
                </a:cubicBezTo>
                <a:cubicBezTo>
                  <a:pt x="1107378" y="2304231"/>
                  <a:pt x="1111115" y="2298892"/>
                  <a:pt x="1119657" y="2295689"/>
                </a:cubicBezTo>
                <a:cubicBezTo>
                  <a:pt x="1128199" y="2292485"/>
                  <a:pt x="1131402" y="2286613"/>
                  <a:pt x="1129266" y="2278072"/>
                </a:cubicBezTo>
                <a:close/>
                <a:moveTo>
                  <a:pt x="1089227" y="2258852"/>
                </a:moveTo>
                <a:lnTo>
                  <a:pt x="1114852" y="2258852"/>
                </a:lnTo>
                <a:cubicBezTo>
                  <a:pt x="1112716" y="2279139"/>
                  <a:pt x="1104174" y="2287681"/>
                  <a:pt x="1089227" y="2284478"/>
                </a:cubicBezTo>
                <a:close/>
                <a:moveTo>
                  <a:pt x="1292628" y="2252446"/>
                </a:moveTo>
                <a:cubicBezTo>
                  <a:pt x="1293162" y="2252713"/>
                  <a:pt x="1294097" y="2252980"/>
                  <a:pt x="1295431" y="2253246"/>
                </a:cubicBezTo>
                <a:lnTo>
                  <a:pt x="1298807" y="2253766"/>
                </a:lnTo>
                <a:lnTo>
                  <a:pt x="1297958" y="2254097"/>
                </a:lnTo>
                <a:cubicBezTo>
                  <a:pt x="1292803" y="2255799"/>
                  <a:pt x="1291027" y="2255248"/>
                  <a:pt x="1292628" y="2252446"/>
                </a:cubicBezTo>
                <a:close/>
                <a:moveTo>
                  <a:pt x="1574508" y="2246040"/>
                </a:moveTo>
                <a:cubicBezTo>
                  <a:pt x="1576643" y="2247108"/>
                  <a:pt x="1585719" y="2247642"/>
                  <a:pt x="1601735" y="2247642"/>
                </a:cubicBezTo>
                <a:cubicBezTo>
                  <a:pt x="1611344" y="2247642"/>
                  <a:pt x="1617217" y="2253514"/>
                  <a:pt x="1619353" y="2265259"/>
                </a:cubicBezTo>
                <a:cubicBezTo>
                  <a:pt x="1599065" y="2263123"/>
                  <a:pt x="1589456" y="2262055"/>
                  <a:pt x="1590523" y="2262055"/>
                </a:cubicBezTo>
                <a:cubicBezTo>
                  <a:pt x="1579847" y="2259920"/>
                  <a:pt x="1574508" y="2254582"/>
                  <a:pt x="1574508" y="2246040"/>
                </a:cubicBezTo>
                <a:close/>
                <a:moveTo>
                  <a:pt x="1135643" y="2240412"/>
                </a:moveTo>
                <a:lnTo>
                  <a:pt x="1135673" y="2240434"/>
                </a:lnTo>
                <a:cubicBezTo>
                  <a:pt x="1138876" y="2242036"/>
                  <a:pt x="1151688" y="2246040"/>
                  <a:pt x="1174111" y="2252446"/>
                </a:cubicBezTo>
                <a:cubicBezTo>
                  <a:pt x="1176246" y="2257784"/>
                  <a:pt x="1171975" y="2259920"/>
                  <a:pt x="1161298" y="2258852"/>
                </a:cubicBezTo>
                <a:cubicBezTo>
                  <a:pt x="1150620" y="2257784"/>
                  <a:pt x="1146349" y="2259920"/>
                  <a:pt x="1148485" y="2265259"/>
                </a:cubicBezTo>
                <a:cubicBezTo>
                  <a:pt x="1140478" y="2264458"/>
                  <a:pt x="1136073" y="2259453"/>
                  <a:pt x="1135272" y="2250244"/>
                </a:cubicBezTo>
                <a:close/>
                <a:moveTo>
                  <a:pt x="1502436" y="2239633"/>
                </a:moveTo>
                <a:cubicBezTo>
                  <a:pt x="1497098" y="2249243"/>
                  <a:pt x="1496030" y="2256183"/>
                  <a:pt x="1499233" y="2260454"/>
                </a:cubicBezTo>
                <a:cubicBezTo>
                  <a:pt x="1504571" y="2271131"/>
                  <a:pt x="1507775" y="2277004"/>
                  <a:pt x="1508842" y="2278072"/>
                </a:cubicBezTo>
                <a:cubicBezTo>
                  <a:pt x="1493895" y="2273801"/>
                  <a:pt x="1486420" y="2273267"/>
                  <a:pt x="1486420" y="2276470"/>
                </a:cubicBezTo>
                <a:cubicBezTo>
                  <a:pt x="1491759" y="2293554"/>
                  <a:pt x="1494962" y="2303163"/>
                  <a:pt x="1496030" y="2305298"/>
                </a:cubicBezTo>
                <a:cubicBezTo>
                  <a:pt x="1493895" y="2303163"/>
                  <a:pt x="1474141" y="2296222"/>
                  <a:pt x="1436771" y="2284478"/>
                </a:cubicBezTo>
                <a:cubicBezTo>
                  <a:pt x="1435703" y="2279139"/>
                  <a:pt x="1438373" y="2270597"/>
                  <a:pt x="1444779" y="2258852"/>
                </a:cubicBezTo>
                <a:cubicBezTo>
                  <a:pt x="1446915" y="2253514"/>
                  <a:pt x="1442110" y="2249243"/>
                  <a:pt x="1430365" y="2246040"/>
                </a:cubicBezTo>
                <a:cubicBezTo>
                  <a:pt x="1435703" y="2244972"/>
                  <a:pt x="1446381" y="2244972"/>
                  <a:pt x="1462396" y="2246040"/>
                </a:cubicBezTo>
                <a:cubicBezTo>
                  <a:pt x="1475209" y="2247108"/>
                  <a:pt x="1488556" y="2244972"/>
                  <a:pt x="1502436" y="2239633"/>
                </a:cubicBezTo>
                <a:close/>
                <a:moveTo>
                  <a:pt x="1135673" y="2239633"/>
                </a:moveTo>
                <a:lnTo>
                  <a:pt x="1135643" y="2240412"/>
                </a:lnTo>
                <a:lnTo>
                  <a:pt x="1134872" y="2239833"/>
                </a:lnTo>
                <a:cubicBezTo>
                  <a:pt x="1134872" y="2239700"/>
                  <a:pt x="1135139" y="2239633"/>
                  <a:pt x="1135673" y="2239633"/>
                </a:cubicBezTo>
                <a:close/>
                <a:moveTo>
                  <a:pt x="1351887" y="2226821"/>
                </a:moveTo>
                <a:cubicBezTo>
                  <a:pt x="1356158" y="2248175"/>
                  <a:pt x="1358293" y="2258852"/>
                  <a:pt x="1358293" y="2258852"/>
                </a:cubicBezTo>
                <a:cubicBezTo>
                  <a:pt x="1357226" y="2272733"/>
                  <a:pt x="1348150" y="2279139"/>
                  <a:pt x="1331066" y="2278072"/>
                </a:cubicBezTo>
                <a:cubicBezTo>
                  <a:pt x="1332134" y="2264191"/>
                  <a:pt x="1327863" y="2256717"/>
                  <a:pt x="1318254" y="2255649"/>
                </a:cubicBezTo>
                <a:cubicBezTo>
                  <a:pt x="1310779" y="2255116"/>
                  <a:pt x="1304907" y="2254582"/>
                  <a:pt x="1300636" y="2254047"/>
                </a:cubicBezTo>
                <a:lnTo>
                  <a:pt x="1298807" y="2253766"/>
                </a:lnTo>
                <a:lnTo>
                  <a:pt x="1304239" y="2251645"/>
                </a:lnTo>
                <a:cubicBezTo>
                  <a:pt x="1314116" y="2247375"/>
                  <a:pt x="1329999" y="2239100"/>
                  <a:pt x="1351887" y="2226821"/>
                </a:cubicBezTo>
                <a:close/>
                <a:moveTo>
                  <a:pt x="989928" y="2226420"/>
                </a:moveTo>
                <a:cubicBezTo>
                  <a:pt x="991529" y="2226687"/>
                  <a:pt x="993131" y="2227354"/>
                  <a:pt x="994733" y="2228422"/>
                </a:cubicBezTo>
                <a:cubicBezTo>
                  <a:pt x="999004" y="2231625"/>
                  <a:pt x="1002207" y="2233227"/>
                  <a:pt x="1004342" y="2233227"/>
                </a:cubicBezTo>
                <a:cubicBezTo>
                  <a:pt x="1006478" y="2248175"/>
                  <a:pt x="997936" y="2254582"/>
                  <a:pt x="978717" y="2252446"/>
                </a:cubicBezTo>
                <a:cubicBezTo>
                  <a:pt x="978717" y="2253514"/>
                  <a:pt x="980852" y="2244972"/>
                  <a:pt x="985123" y="2226821"/>
                </a:cubicBezTo>
                <a:cubicBezTo>
                  <a:pt x="986724" y="2226287"/>
                  <a:pt x="988326" y="2226153"/>
                  <a:pt x="989928" y="2226420"/>
                </a:cubicBezTo>
                <a:close/>
                <a:moveTo>
                  <a:pt x="2055228" y="2222880"/>
                </a:moveTo>
                <a:cubicBezTo>
                  <a:pt x="2058345" y="2247817"/>
                  <a:pt x="2053670" y="2268856"/>
                  <a:pt x="2041201" y="2286000"/>
                </a:cubicBezTo>
                <a:cubicBezTo>
                  <a:pt x="2016265" y="2270415"/>
                  <a:pt x="2004576" y="2254050"/>
                  <a:pt x="2006134" y="2236906"/>
                </a:cubicBezTo>
                <a:cubicBezTo>
                  <a:pt x="2015485" y="2227555"/>
                  <a:pt x="2031850" y="2222880"/>
                  <a:pt x="2055228" y="2222880"/>
                </a:cubicBezTo>
                <a:close/>
                <a:moveTo>
                  <a:pt x="1259796" y="2219613"/>
                </a:moveTo>
                <a:cubicBezTo>
                  <a:pt x="1272074" y="2218545"/>
                  <a:pt x="1285154" y="2223083"/>
                  <a:pt x="1299035" y="2233227"/>
                </a:cubicBezTo>
                <a:cubicBezTo>
                  <a:pt x="1293696" y="2235362"/>
                  <a:pt x="1281951" y="2243371"/>
                  <a:pt x="1263799" y="2257251"/>
                </a:cubicBezTo>
                <a:cubicBezTo>
                  <a:pt x="1253123" y="2265792"/>
                  <a:pt x="1240843" y="2268462"/>
                  <a:pt x="1226963" y="2265259"/>
                </a:cubicBezTo>
                <a:cubicBezTo>
                  <a:pt x="1229098" y="2266326"/>
                  <a:pt x="1230700" y="2271131"/>
                  <a:pt x="1231768" y="2279673"/>
                </a:cubicBezTo>
                <a:cubicBezTo>
                  <a:pt x="1232835" y="2287147"/>
                  <a:pt x="1235505" y="2290884"/>
                  <a:pt x="1239776" y="2290884"/>
                </a:cubicBezTo>
                <a:cubicBezTo>
                  <a:pt x="1231234" y="2303697"/>
                  <a:pt x="1221625" y="2309035"/>
                  <a:pt x="1210947" y="2306900"/>
                </a:cubicBezTo>
                <a:cubicBezTo>
                  <a:pt x="1195999" y="2304764"/>
                  <a:pt x="1183720" y="2306366"/>
                  <a:pt x="1174111" y="2311705"/>
                </a:cubicBezTo>
                <a:cubicBezTo>
                  <a:pt x="1181585" y="2304231"/>
                  <a:pt x="1190126" y="2292485"/>
                  <a:pt x="1199736" y="2276470"/>
                </a:cubicBezTo>
                <a:cubicBezTo>
                  <a:pt x="1211481" y="2258319"/>
                  <a:pt x="1220023" y="2246040"/>
                  <a:pt x="1225361" y="2239633"/>
                </a:cubicBezTo>
                <a:cubicBezTo>
                  <a:pt x="1236039" y="2227354"/>
                  <a:pt x="1247517" y="2220681"/>
                  <a:pt x="1259796" y="2219613"/>
                </a:cubicBezTo>
                <a:close/>
                <a:moveTo>
                  <a:pt x="1063601" y="2218812"/>
                </a:moveTo>
                <a:lnTo>
                  <a:pt x="1063601" y="2239633"/>
                </a:lnTo>
                <a:cubicBezTo>
                  <a:pt x="1061466" y="2239633"/>
                  <a:pt x="1058263" y="2239633"/>
                  <a:pt x="1053992" y="2239633"/>
                </a:cubicBezTo>
                <a:cubicBezTo>
                  <a:pt x="1048653" y="2239633"/>
                  <a:pt x="1044916" y="2239633"/>
                  <a:pt x="1042780" y="2239633"/>
                </a:cubicBezTo>
                <a:cubicBezTo>
                  <a:pt x="1036374" y="2238566"/>
                  <a:pt x="1034238" y="2234295"/>
                  <a:pt x="1036374" y="2226821"/>
                </a:cubicBezTo>
                <a:cubicBezTo>
                  <a:pt x="1040645" y="2226821"/>
                  <a:pt x="1044916" y="2225219"/>
                  <a:pt x="1049187" y="2222016"/>
                </a:cubicBezTo>
                <a:cubicBezTo>
                  <a:pt x="1054526" y="2219880"/>
                  <a:pt x="1059330" y="2218812"/>
                  <a:pt x="1063601" y="2218812"/>
                </a:cubicBezTo>
                <a:close/>
                <a:moveTo>
                  <a:pt x="1475209" y="2206000"/>
                </a:moveTo>
                <a:lnTo>
                  <a:pt x="1496030" y="2206000"/>
                </a:lnTo>
                <a:lnTo>
                  <a:pt x="1496030" y="2233227"/>
                </a:lnTo>
                <a:lnTo>
                  <a:pt x="1462396" y="2233227"/>
                </a:lnTo>
                <a:cubicBezTo>
                  <a:pt x="1463464" y="2230024"/>
                  <a:pt x="1465599" y="2225219"/>
                  <a:pt x="1468803" y="2218812"/>
                </a:cubicBezTo>
                <a:cubicBezTo>
                  <a:pt x="1472006" y="2213474"/>
                  <a:pt x="1474141" y="2209203"/>
                  <a:pt x="1475209" y="2206000"/>
                </a:cubicBezTo>
                <a:close/>
                <a:moveTo>
                  <a:pt x="864328" y="2199519"/>
                </a:moveTo>
                <a:cubicBezTo>
                  <a:pt x="887334" y="2201037"/>
                  <a:pt x="899305" y="2214408"/>
                  <a:pt x="900239" y="2239633"/>
                </a:cubicBezTo>
                <a:cubicBezTo>
                  <a:pt x="892765" y="2232159"/>
                  <a:pt x="884757" y="2230558"/>
                  <a:pt x="876215" y="2234829"/>
                </a:cubicBezTo>
                <a:cubicBezTo>
                  <a:pt x="864470" y="2242303"/>
                  <a:pt x="856996" y="2246040"/>
                  <a:pt x="853793" y="2246040"/>
                </a:cubicBezTo>
                <a:cubicBezTo>
                  <a:pt x="854861" y="2219346"/>
                  <a:pt x="854861" y="2203865"/>
                  <a:pt x="853793" y="2199594"/>
                </a:cubicBezTo>
                <a:cubicBezTo>
                  <a:pt x="857530" y="2199327"/>
                  <a:pt x="861042" y="2199302"/>
                  <a:pt x="864328" y="2199519"/>
                </a:cubicBezTo>
                <a:close/>
                <a:moveTo>
                  <a:pt x="1201338" y="2193187"/>
                </a:moveTo>
                <a:cubicBezTo>
                  <a:pt x="1198134" y="2192120"/>
                  <a:pt x="1208812" y="2196391"/>
                  <a:pt x="1233369" y="2206000"/>
                </a:cubicBezTo>
                <a:cubicBezTo>
                  <a:pt x="1234437" y="2213474"/>
                  <a:pt x="1229098" y="2218812"/>
                  <a:pt x="1217354" y="2222016"/>
                </a:cubicBezTo>
                <a:cubicBezTo>
                  <a:pt x="1206676" y="2226287"/>
                  <a:pt x="1203473" y="2234295"/>
                  <a:pt x="1207744" y="2246040"/>
                </a:cubicBezTo>
                <a:cubicBezTo>
                  <a:pt x="1197067" y="2242837"/>
                  <a:pt x="1193330" y="2236430"/>
                  <a:pt x="1196533" y="2226821"/>
                </a:cubicBezTo>
                <a:cubicBezTo>
                  <a:pt x="1200804" y="2210804"/>
                  <a:pt x="1202405" y="2199594"/>
                  <a:pt x="1201338" y="2193187"/>
                </a:cubicBezTo>
                <a:close/>
                <a:moveTo>
                  <a:pt x="1299035" y="2186781"/>
                </a:moveTo>
                <a:cubicBezTo>
                  <a:pt x="1301170" y="2186781"/>
                  <a:pt x="1304907" y="2187849"/>
                  <a:pt x="1310245" y="2189984"/>
                </a:cubicBezTo>
                <a:cubicBezTo>
                  <a:pt x="1315584" y="2191052"/>
                  <a:pt x="1319855" y="2192120"/>
                  <a:pt x="1323058" y="2193187"/>
                </a:cubicBezTo>
                <a:cubicBezTo>
                  <a:pt x="1325194" y="2193454"/>
                  <a:pt x="1327096" y="2193387"/>
                  <a:pt x="1328764" y="2192987"/>
                </a:cubicBezTo>
                <a:lnTo>
                  <a:pt x="1332448" y="2191102"/>
                </a:lnTo>
                <a:lnTo>
                  <a:pt x="1333268" y="2197191"/>
                </a:lnTo>
                <a:cubicBezTo>
                  <a:pt x="1334203" y="2201462"/>
                  <a:pt x="1335604" y="2206534"/>
                  <a:pt x="1337473" y="2212406"/>
                </a:cubicBezTo>
                <a:cubicBezTo>
                  <a:pt x="1308644" y="2213474"/>
                  <a:pt x="1295832" y="2204932"/>
                  <a:pt x="1299035" y="2186781"/>
                </a:cubicBezTo>
                <a:close/>
                <a:moveTo>
                  <a:pt x="1337473" y="2180374"/>
                </a:moveTo>
                <a:cubicBezTo>
                  <a:pt x="1336939" y="2185179"/>
                  <a:pt x="1335471" y="2188649"/>
                  <a:pt x="1333069" y="2190785"/>
                </a:cubicBezTo>
                <a:lnTo>
                  <a:pt x="1332448" y="2191102"/>
                </a:lnTo>
                <a:lnTo>
                  <a:pt x="1331867" y="2186781"/>
                </a:lnTo>
                <a:cubicBezTo>
                  <a:pt x="1331867" y="2181442"/>
                  <a:pt x="1333736" y="2179307"/>
                  <a:pt x="1337473" y="2180374"/>
                </a:cubicBezTo>
                <a:close/>
                <a:moveTo>
                  <a:pt x="884031" y="2178091"/>
                </a:moveTo>
                <a:lnTo>
                  <a:pt x="879743" y="2181876"/>
                </a:lnTo>
                <a:cubicBezTo>
                  <a:pt x="870985" y="2188883"/>
                  <a:pt x="866605" y="2188382"/>
                  <a:pt x="866605" y="2180374"/>
                </a:cubicBezTo>
                <a:cubicBezTo>
                  <a:pt x="870876" y="2180374"/>
                  <a:pt x="875281" y="2179974"/>
                  <a:pt x="879819" y="2179173"/>
                </a:cubicBezTo>
                <a:close/>
                <a:moveTo>
                  <a:pt x="1707115" y="2171996"/>
                </a:moveTo>
                <a:cubicBezTo>
                  <a:pt x="1712229" y="2172215"/>
                  <a:pt x="1717610" y="2172812"/>
                  <a:pt x="1723260" y="2173786"/>
                </a:cubicBezTo>
                <a:cubicBezTo>
                  <a:pt x="1706116" y="2208074"/>
                  <a:pt x="1678063" y="2224438"/>
                  <a:pt x="1639099" y="2222880"/>
                </a:cubicBezTo>
                <a:cubicBezTo>
                  <a:pt x="1648646" y="2187423"/>
                  <a:pt x="1671317" y="2170462"/>
                  <a:pt x="1707115" y="2171996"/>
                </a:cubicBezTo>
                <a:close/>
                <a:moveTo>
                  <a:pt x="1265401" y="2167562"/>
                </a:moveTo>
                <a:cubicBezTo>
                  <a:pt x="1273943" y="2172901"/>
                  <a:pt x="1275011" y="2179840"/>
                  <a:pt x="1268604" y="2188382"/>
                </a:cubicBezTo>
                <a:cubicBezTo>
                  <a:pt x="1257927" y="2200128"/>
                  <a:pt x="1252589" y="2206000"/>
                  <a:pt x="1252589" y="2206000"/>
                </a:cubicBezTo>
                <a:cubicBezTo>
                  <a:pt x="1246182" y="2202797"/>
                  <a:pt x="1246182" y="2196924"/>
                  <a:pt x="1252589" y="2188382"/>
                </a:cubicBezTo>
                <a:cubicBezTo>
                  <a:pt x="1262198" y="2177705"/>
                  <a:pt x="1266469" y="2170765"/>
                  <a:pt x="1265401" y="2167562"/>
                </a:cubicBezTo>
                <a:close/>
                <a:moveTo>
                  <a:pt x="1015554" y="2167562"/>
                </a:moveTo>
                <a:lnTo>
                  <a:pt x="1000702" y="2169735"/>
                </a:lnTo>
                <a:lnTo>
                  <a:pt x="994305" y="2180361"/>
                </a:lnTo>
                <a:lnTo>
                  <a:pt x="982423" y="2189057"/>
                </a:lnTo>
                <a:lnTo>
                  <a:pt x="985123" y="2188382"/>
                </a:lnTo>
                <a:cubicBezTo>
                  <a:pt x="1006478" y="2185179"/>
                  <a:pt x="1019291" y="2188916"/>
                  <a:pt x="1023561" y="2199594"/>
                </a:cubicBezTo>
                <a:cubicBezTo>
                  <a:pt x="1028900" y="2200661"/>
                  <a:pt x="1029434" y="2196924"/>
                  <a:pt x="1025163" y="2188382"/>
                </a:cubicBezTo>
                <a:cubicBezTo>
                  <a:pt x="1021959" y="2180908"/>
                  <a:pt x="1025696" y="2178239"/>
                  <a:pt x="1036374" y="2180374"/>
                </a:cubicBezTo>
                <a:cubicBezTo>
                  <a:pt x="1035306" y="2169698"/>
                  <a:pt x="1028366" y="2165427"/>
                  <a:pt x="1015554" y="2167562"/>
                </a:cubicBezTo>
                <a:close/>
                <a:moveTo>
                  <a:pt x="1433167" y="2160355"/>
                </a:moveTo>
                <a:cubicBezTo>
                  <a:pt x="1441976" y="2160355"/>
                  <a:pt x="1449584" y="2162757"/>
                  <a:pt x="1455990" y="2167562"/>
                </a:cubicBezTo>
                <a:cubicBezTo>
                  <a:pt x="1452787" y="2179307"/>
                  <a:pt x="1446915" y="2184645"/>
                  <a:pt x="1438373" y="2183578"/>
                </a:cubicBezTo>
                <a:cubicBezTo>
                  <a:pt x="1428763" y="2182510"/>
                  <a:pt x="1423958" y="2175036"/>
                  <a:pt x="1423958" y="2161156"/>
                </a:cubicBezTo>
                <a:cubicBezTo>
                  <a:pt x="1427161" y="2160622"/>
                  <a:pt x="1430231" y="2160355"/>
                  <a:pt x="1433167" y="2160355"/>
                </a:cubicBezTo>
                <a:close/>
                <a:moveTo>
                  <a:pt x="1553687" y="2154749"/>
                </a:moveTo>
                <a:lnTo>
                  <a:pt x="1574508" y="2154749"/>
                </a:lnTo>
                <a:cubicBezTo>
                  <a:pt x="1573440" y="2153681"/>
                  <a:pt x="1571305" y="2162223"/>
                  <a:pt x="1568102" y="2180374"/>
                </a:cubicBezTo>
                <a:cubicBezTo>
                  <a:pt x="1557424" y="2179307"/>
                  <a:pt x="1552619" y="2170765"/>
                  <a:pt x="1553687" y="2154749"/>
                </a:cubicBezTo>
                <a:close/>
                <a:moveTo>
                  <a:pt x="722463" y="2153148"/>
                </a:moveTo>
                <a:cubicBezTo>
                  <a:pt x="734208" y="2154215"/>
                  <a:pt x="740614" y="2154749"/>
                  <a:pt x="741681" y="2154749"/>
                </a:cubicBezTo>
                <a:cubicBezTo>
                  <a:pt x="740614" y="2157952"/>
                  <a:pt x="738478" y="2162223"/>
                  <a:pt x="735276" y="2167562"/>
                </a:cubicBezTo>
                <a:cubicBezTo>
                  <a:pt x="732072" y="2172901"/>
                  <a:pt x="729937" y="2177171"/>
                  <a:pt x="728869" y="2180374"/>
                </a:cubicBezTo>
                <a:cubicBezTo>
                  <a:pt x="723530" y="2181442"/>
                  <a:pt x="719793" y="2178239"/>
                  <a:pt x="717658" y="2170765"/>
                </a:cubicBezTo>
                <a:cubicBezTo>
                  <a:pt x="716590" y="2164359"/>
                  <a:pt x="713921" y="2161156"/>
                  <a:pt x="709650" y="2161156"/>
                </a:cubicBezTo>
                <a:cubicBezTo>
                  <a:pt x="709650" y="2155817"/>
                  <a:pt x="713921" y="2153148"/>
                  <a:pt x="722463" y="2153148"/>
                </a:cubicBezTo>
                <a:close/>
                <a:moveTo>
                  <a:pt x="1619353" y="2121116"/>
                </a:moveTo>
                <a:cubicBezTo>
                  <a:pt x="1641774" y="2122184"/>
                  <a:pt x="1652986" y="2128590"/>
                  <a:pt x="1652986" y="2140335"/>
                </a:cubicBezTo>
                <a:cubicBezTo>
                  <a:pt x="1628428" y="2142470"/>
                  <a:pt x="1617217" y="2136064"/>
                  <a:pt x="1619353" y="2121116"/>
                </a:cubicBezTo>
                <a:close/>
                <a:moveTo>
                  <a:pt x="843383" y="2101897"/>
                </a:moveTo>
                <a:cubicBezTo>
                  <a:pt x="847120" y="2101363"/>
                  <a:pt x="850590" y="2101363"/>
                  <a:pt x="853793" y="2101897"/>
                </a:cubicBezTo>
                <a:cubicBezTo>
                  <a:pt x="839912" y="2113642"/>
                  <a:pt x="832972" y="2122718"/>
                  <a:pt x="832972" y="2129124"/>
                </a:cubicBezTo>
                <a:cubicBezTo>
                  <a:pt x="832972" y="2133395"/>
                  <a:pt x="837777" y="2144072"/>
                  <a:pt x="847387" y="2161156"/>
                </a:cubicBezTo>
                <a:cubicBezTo>
                  <a:pt x="833506" y="2162223"/>
                  <a:pt x="823896" y="2156351"/>
                  <a:pt x="818558" y="2143538"/>
                </a:cubicBezTo>
                <a:cubicBezTo>
                  <a:pt x="817490" y="2140335"/>
                  <a:pt x="815889" y="2134462"/>
                  <a:pt x="813753" y="2125921"/>
                </a:cubicBezTo>
                <a:cubicBezTo>
                  <a:pt x="811618" y="2117379"/>
                  <a:pt x="809482" y="2111506"/>
                  <a:pt x="807347" y="2108303"/>
                </a:cubicBezTo>
                <a:cubicBezTo>
                  <a:pt x="815889" y="2110439"/>
                  <a:pt x="823896" y="2109371"/>
                  <a:pt x="831370" y="2105100"/>
                </a:cubicBezTo>
                <a:cubicBezTo>
                  <a:pt x="835641" y="2103498"/>
                  <a:pt x="839646" y="2102430"/>
                  <a:pt x="843383" y="2101897"/>
                </a:cubicBezTo>
                <a:close/>
                <a:moveTo>
                  <a:pt x="690431" y="2095490"/>
                </a:moveTo>
                <a:lnTo>
                  <a:pt x="709650" y="2095490"/>
                </a:lnTo>
                <a:cubicBezTo>
                  <a:pt x="710717" y="2102964"/>
                  <a:pt x="708582" y="2107235"/>
                  <a:pt x="703243" y="2108303"/>
                </a:cubicBezTo>
                <a:cubicBezTo>
                  <a:pt x="703243" y="2111506"/>
                  <a:pt x="709650" y="2113642"/>
                  <a:pt x="722463" y="2114709"/>
                </a:cubicBezTo>
                <a:lnTo>
                  <a:pt x="722463" y="2127522"/>
                </a:lnTo>
                <a:cubicBezTo>
                  <a:pt x="719259" y="2126455"/>
                  <a:pt x="717124" y="2128590"/>
                  <a:pt x="716056" y="2133928"/>
                </a:cubicBezTo>
                <a:cubicBezTo>
                  <a:pt x="702176" y="2125387"/>
                  <a:pt x="693634" y="2112574"/>
                  <a:pt x="690431" y="2095490"/>
                </a:cubicBezTo>
                <a:close/>
                <a:moveTo>
                  <a:pt x="1803535" y="2082678"/>
                </a:moveTo>
                <a:cubicBezTo>
                  <a:pt x="1816348" y="2088017"/>
                  <a:pt x="1822754" y="2100829"/>
                  <a:pt x="1822754" y="2121116"/>
                </a:cubicBezTo>
                <a:cubicBezTo>
                  <a:pt x="1816348" y="2122184"/>
                  <a:pt x="1810475" y="2118980"/>
                  <a:pt x="1805137" y="2111506"/>
                </a:cubicBezTo>
                <a:cubicBezTo>
                  <a:pt x="1800866" y="2105100"/>
                  <a:pt x="1795527" y="2101897"/>
                  <a:pt x="1789120" y="2101897"/>
                </a:cubicBezTo>
                <a:cubicBezTo>
                  <a:pt x="1790188" y="2098693"/>
                  <a:pt x="1792857" y="2095490"/>
                  <a:pt x="1797128" y="2092287"/>
                </a:cubicBezTo>
                <a:cubicBezTo>
                  <a:pt x="1800332" y="2089084"/>
                  <a:pt x="1802467" y="2085881"/>
                  <a:pt x="1803535" y="2082678"/>
                </a:cubicBezTo>
                <a:close/>
                <a:moveTo>
                  <a:pt x="1685017" y="2082678"/>
                </a:moveTo>
                <a:lnTo>
                  <a:pt x="1704236" y="2082678"/>
                </a:lnTo>
                <a:cubicBezTo>
                  <a:pt x="1698898" y="2098693"/>
                  <a:pt x="1699966" y="2110439"/>
                  <a:pt x="1707439" y="2117913"/>
                </a:cubicBezTo>
                <a:cubicBezTo>
                  <a:pt x="1723455" y="2133928"/>
                  <a:pt x="1731464" y="2141402"/>
                  <a:pt x="1731464" y="2140335"/>
                </a:cubicBezTo>
                <a:cubicBezTo>
                  <a:pt x="1732531" y="2155283"/>
                  <a:pt x="1725591" y="2163825"/>
                  <a:pt x="1710643" y="2165961"/>
                </a:cubicBezTo>
                <a:cubicBezTo>
                  <a:pt x="1695695" y="2168096"/>
                  <a:pt x="1685017" y="2164359"/>
                  <a:pt x="1678611" y="2154749"/>
                </a:cubicBezTo>
                <a:cubicBezTo>
                  <a:pt x="1677543" y="2145139"/>
                  <a:pt x="1683950" y="2136064"/>
                  <a:pt x="1697830" y="2127522"/>
                </a:cubicBezTo>
                <a:cubicBezTo>
                  <a:pt x="1690356" y="2122184"/>
                  <a:pt x="1686619" y="2116311"/>
                  <a:pt x="1686619" y="2109905"/>
                </a:cubicBezTo>
                <a:cubicBezTo>
                  <a:pt x="1686619" y="2096024"/>
                  <a:pt x="1686085" y="2086949"/>
                  <a:pt x="1685017" y="2082678"/>
                </a:cubicBezTo>
                <a:close/>
                <a:moveTo>
                  <a:pt x="768909" y="2082678"/>
                </a:moveTo>
                <a:lnTo>
                  <a:pt x="788128" y="2082678"/>
                </a:lnTo>
                <a:cubicBezTo>
                  <a:pt x="789196" y="2092288"/>
                  <a:pt x="788128" y="2099228"/>
                  <a:pt x="784925" y="2103499"/>
                </a:cubicBezTo>
                <a:lnTo>
                  <a:pt x="783686" y="2103870"/>
                </a:lnTo>
                <a:lnTo>
                  <a:pt x="802086" y="2109697"/>
                </a:lnTo>
                <a:cubicBezTo>
                  <a:pt x="808180" y="2116090"/>
                  <a:pt x="810545" y="2125764"/>
                  <a:pt x="809181" y="2138719"/>
                </a:cubicBezTo>
                <a:cubicBezTo>
                  <a:pt x="796712" y="2151187"/>
                  <a:pt x="784244" y="2153525"/>
                  <a:pt x="771776" y="2145733"/>
                </a:cubicBezTo>
                <a:cubicBezTo>
                  <a:pt x="759308" y="2136381"/>
                  <a:pt x="755412" y="2121575"/>
                  <a:pt x="760087" y="2101314"/>
                </a:cubicBezTo>
                <a:lnTo>
                  <a:pt x="768909" y="2100645"/>
                </a:lnTo>
                <a:close/>
                <a:moveTo>
                  <a:pt x="1789120" y="2042638"/>
                </a:moveTo>
                <a:cubicBezTo>
                  <a:pt x="1812611" y="2043706"/>
                  <a:pt x="1823822" y="2050112"/>
                  <a:pt x="1822754" y="2061857"/>
                </a:cubicBezTo>
                <a:cubicBezTo>
                  <a:pt x="1823822" y="2062925"/>
                  <a:pt x="1816348" y="2061323"/>
                  <a:pt x="1800332" y="2057052"/>
                </a:cubicBezTo>
                <a:cubicBezTo>
                  <a:pt x="1792857" y="2055984"/>
                  <a:pt x="1789120" y="2051180"/>
                  <a:pt x="1789120" y="2042638"/>
                </a:cubicBezTo>
                <a:close/>
                <a:moveTo>
                  <a:pt x="1697830" y="2010606"/>
                </a:moveTo>
                <a:cubicBezTo>
                  <a:pt x="1707439" y="2010606"/>
                  <a:pt x="1710643" y="2014878"/>
                  <a:pt x="1707439" y="2023419"/>
                </a:cubicBezTo>
                <a:cubicBezTo>
                  <a:pt x="1704236" y="2033028"/>
                  <a:pt x="1707973" y="2037299"/>
                  <a:pt x="1718651" y="2036232"/>
                </a:cubicBezTo>
                <a:cubicBezTo>
                  <a:pt x="1709041" y="2051180"/>
                  <a:pt x="1701567" y="2052781"/>
                  <a:pt x="1696229" y="2041037"/>
                </a:cubicBezTo>
                <a:cubicBezTo>
                  <a:pt x="1689822" y="2029291"/>
                  <a:pt x="1690356" y="2019148"/>
                  <a:pt x="1697830" y="2010606"/>
                </a:cubicBezTo>
                <a:close/>
                <a:moveTo>
                  <a:pt x="379026" y="2003126"/>
                </a:moveTo>
                <a:lnTo>
                  <a:pt x="428119" y="2003126"/>
                </a:lnTo>
                <a:cubicBezTo>
                  <a:pt x="440588" y="2015595"/>
                  <a:pt x="444484" y="2031180"/>
                  <a:pt x="439809" y="2049883"/>
                </a:cubicBezTo>
                <a:cubicBezTo>
                  <a:pt x="435133" y="2065468"/>
                  <a:pt x="427340" y="2078716"/>
                  <a:pt x="416431" y="2089625"/>
                </a:cubicBezTo>
                <a:lnTo>
                  <a:pt x="393052" y="2089625"/>
                </a:lnTo>
                <a:cubicBezTo>
                  <a:pt x="380584" y="2078716"/>
                  <a:pt x="372792" y="2065468"/>
                  <a:pt x="369674" y="2049883"/>
                </a:cubicBezTo>
                <a:cubicBezTo>
                  <a:pt x="364999" y="2031180"/>
                  <a:pt x="368116" y="2015595"/>
                  <a:pt x="379026" y="2003126"/>
                </a:cubicBezTo>
                <a:close/>
                <a:moveTo>
                  <a:pt x="565507" y="1951347"/>
                </a:moveTo>
                <a:cubicBezTo>
                  <a:pt x="579387" y="1951347"/>
                  <a:pt x="583124" y="1958288"/>
                  <a:pt x="576718" y="1972168"/>
                </a:cubicBezTo>
                <a:cubicBezTo>
                  <a:pt x="570312" y="1987116"/>
                  <a:pt x="562304" y="1992989"/>
                  <a:pt x="552694" y="1989786"/>
                </a:cubicBezTo>
                <a:cubicBezTo>
                  <a:pt x="553762" y="1985515"/>
                  <a:pt x="552160" y="1980710"/>
                  <a:pt x="547889" y="1975371"/>
                </a:cubicBezTo>
                <a:cubicBezTo>
                  <a:pt x="544686" y="1970033"/>
                  <a:pt x="544152" y="1964160"/>
                  <a:pt x="546288" y="1957754"/>
                </a:cubicBezTo>
                <a:cubicBezTo>
                  <a:pt x="553762" y="1955618"/>
                  <a:pt x="558033" y="1962025"/>
                  <a:pt x="559101" y="1976973"/>
                </a:cubicBezTo>
                <a:cubicBezTo>
                  <a:pt x="561236" y="1976973"/>
                  <a:pt x="563372" y="1968431"/>
                  <a:pt x="565507" y="1951347"/>
                </a:cubicBezTo>
                <a:close/>
                <a:moveTo>
                  <a:pt x="439078" y="1904793"/>
                </a:moveTo>
                <a:cubicBezTo>
                  <a:pt x="446968" y="1904500"/>
                  <a:pt x="455783" y="1904549"/>
                  <a:pt x="465525" y="1904939"/>
                </a:cubicBezTo>
                <a:cubicBezTo>
                  <a:pt x="476434" y="1928317"/>
                  <a:pt x="467862" y="1952474"/>
                  <a:pt x="439809" y="1977411"/>
                </a:cubicBezTo>
                <a:cubicBezTo>
                  <a:pt x="405521" y="1975853"/>
                  <a:pt x="389936" y="1955591"/>
                  <a:pt x="393052" y="1916628"/>
                </a:cubicBezTo>
                <a:cubicBezTo>
                  <a:pt x="400066" y="1909614"/>
                  <a:pt x="415408" y="1905669"/>
                  <a:pt x="439078" y="1904793"/>
                </a:cubicBezTo>
                <a:close/>
                <a:moveTo>
                  <a:pt x="552694" y="1892088"/>
                </a:moveTo>
                <a:cubicBezTo>
                  <a:pt x="552694" y="1903834"/>
                  <a:pt x="541483" y="1910240"/>
                  <a:pt x="519061" y="1911308"/>
                </a:cubicBezTo>
                <a:cubicBezTo>
                  <a:pt x="519061" y="1903834"/>
                  <a:pt x="522798" y="1899029"/>
                  <a:pt x="530272" y="1896893"/>
                </a:cubicBezTo>
                <a:cubicBezTo>
                  <a:pt x="546288" y="1893690"/>
                  <a:pt x="553762" y="1892088"/>
                  <a:pt x="552694" y="1892088"/>
                </a:cubicBezTo>
                <a:close/>
                <a:moveTo>
                  <a:pt x="402145" y="1872870"/>
                </a:moveTo>
                <a:cubicBezTo>
                  <a:pt x="403213" y="1875005"/>
                  <a:pt x="406950" y="1878742"/>
                  <a:pt x="413356" y="1884081"/>
                </a:cubicBezTo>
                <a:cubicBezTo>
                  <a:pt x="419762" y="1887284"/>
                  <a:pt x="422431" y="1892088"/>
                  <a:pt x="421364" y="1898495"/>
                </a:cubicBezTo>
                <a:cubicBezTo>
                  <a:pt x="410687" y="1901698"/>
                  <a:pt x="402679" y="1899563"/>
                  <a:pt x="397340" y="1892088"/>
                </a:cubicBezTo>
                <a:cubicBezTo>
                  <a:pt x="394137" y="1885683"/>
                  <a:pt x="395739" y="1879276"/>
                  <a:pt x="402145" y="1872870"/>
                </a:cubicBezTo>
                <a:close/>
                <a:moveTo>
                  <a:pt x="1999329" y="1808005"/>
                </a:moveTo>
                <a:cubicBezTo>
                  <a:pt x="2001198" y="1808273"/>
                  <a:pt x="2003200" y="1809073"/>
                  <a:pt x="2005335" y="1810407"/>
                </a:cubicBezTo>
                <a:cubicBezTo>
                  <a:pt x="2007471" y="1811476"/>
                  <a:pt x="2010674" y="1814144"/>
                  <a:pt x="2014945" y="1818415"/>
                </a:cubicBezTo>
                <a:cubicBezTo>
                  <a:pt x="2020283" y="1822686"/>
                  <a:pt x="2024020" y="1825356"/>
                  <a:pt x="2026155" y="1826424"/>
                </a:cubicBezTo>
                <a:cubicBezTo>
                  <a:pt x="2020817" y="1834965"/>
                  <a:pt x="2014411" y="1836033"/>
                  <a:pt x="2006937" y="1829627"/>
                </a:cubicBezTo>
                <a:cubicBezTo>
                  <a:pt x="1997327" y="1822153"/>
                  <a:pt x="1990387" y="1818949"/>
                  <a:pt x="1986116" y="1820017"/>
                </a:cubicBezTo>
                <a:cubicBezTo>
                  <a:pt x="1989319" y="1811208"/>
                  <a:pt x="1993723" y="1807204"/>
                  <a:pt x="1999329" y="1808005"/>
                </a:cubicBezTo>
                <a:close/>
                <a:moveTo>
                  <a:pt x="264473" y="1694537"/>
                </a:moveTo>
                <a:cubicBezTo>
                  <a:pt x="290968" y="1694537"/>
                  <a:pt x="308891" y="1699212"/>
                  <a:pt x="318242" y="1708564"/>
                </a:cubicBezTo>
                <a:cubicBezTo>
                  <a:pt x="318242" y="1716356"/>
                  <a:pt x="315905" y="1724928"/>
                  <a:pt x="311230" y="1734280"/>
                </a:cubicBezTo>
                <a:cubicBezTo>
                  <a:pt x="306554" y="1742072"/>
                  <a:pt x="304995" y="1749865"/>
                  <a:pt x="306554" y="1757657"/>
                </a:cubicBezTo>
                <a:cubicBezTo>
                  <a:pt x="241095" y="1762333"/>
                  <a:pt x="208367" y="1745968"/>
                  <a:pt x="208367" y="1708564"/>
                </a:cubicBezTo>
                <a:cubicBezTo>
                  <a:pt x="217718" y="1699212"/>
                  <a:pt x="236420" y="1694537"/>
                  <a:pt x="264473" y="1694537"/>
                </a:cubicBezTo>
                <a:close/>
                <a:moveTo>
                  <a:pt x="63423" y="1285422"/>
                </a:moveTo>
                <a:cubicBezTo>
                  <a:pt x="93035" y="1282305"/>
                  <a:pt x="112516" y="1293214"/>
                  <a:pt x="121868" y="1318151"/>
                </a:cubicBezTo>
                <a:cubicBezTo>
                  <a:pt x="128101" y="1361790"/>
                  <a:pt x="108620" y="1382050"/>
                  <a:pt x="63423" y="1378934"/>
                </a:cubicBezTo>
                <a:cubicBezTo>
                  <a:pt x="18225" y="1374258"/>
                  <a:pt x="-2815" y="1353997"/>
                  <a:pt x="302" y="1318151"/>
                </a:cubicBezTo>
                <a:cubicBezTo>
                  <a:pt x="17446" y="1299449"/>
                  <a:pt x="38486" y="1288538"/>
                  <a:pt x="63423" y="1285422"/>
                </a:cubicBezTo>
                <a:close/>
                <a:moveTo>
                  <a:pt x="290034" y="1008012"/>
                </a:moveTo>
                <a:cubicBezTo>
                  <a:pt x="293236" y="1028299"/>
                  <a:pt x="284695" y="1037375"/>
                  <a:pt x="264408" y="1035239"/>
                </a:cubicBezTo>
                <a:cubicBezTo>
                  <a:pt x="265476" y="1018155"/>
                  <a:pt x="274018" y="1009079"/>
                  <a:pt x="290034" y="1008012"/>
                </a:cubicBezTo>
                <a:close/>
                <a:moveTo>
                  <a:pt x="317261" y="988793"/>
                </a:moveTo>
                <a:lnTo>
                  <a:pt x="317003" y="990073"/>
                </a:lnTo>
                <a:lnTo>
                  <a:pt x="316560" y="989393"/>
                </a:lnTo>
                <a:cubicBezTo>
                  <a:pt x="315959" y="988193"/>
                  <a:pt x="316193" y="987992"/>
                  <a:pt x="317261" y="988793"/>
                </a:cubicBezTo>
                <a:close/>
                <a:moveTo>
                  <a:pt x="2356870" y="907067"/>
                </a:moveTo>
                <a:cubicBezTo>
                  <a:pt x="2402067" y="911743"/>
                  <a:pt x="2423108" y="932004"/>
                  <a:pt x="2419991" y="967850"/>
                </a:cubicBezTo>
                <a:cubicBezTo>
                  <a:pt x="2402847" y="986553"/>
                  <a:pt x="2381807" y="997462"/>
                  <a:pt x="2356870" y="1000579"/>
                </a:cubicBezTo>
                <a:cubicBezTo>
                  <a:pt x="2327259" y="1003696"/>
                  <a:pt x="2307776" y="992786"/>
                  <a:pt x="2298425" y="967850"/>
                </a:cubicBezTo>
                <a:cubicBezTo>
                  <a:pt x="2292192" y="924211"/>
                  <a:pt x="2311673" y="903950"/>
                  <a:pt x="2356870" y="907067"/>
                </a:cubicBezTo>
                <a:close/>
                <a:moveTo>
                  <a:pt x="2087316" y="818224"/>
                </a:moveTo>
                <a:cubicBezTo>
                  <a:pt x="2096725" y="818224"/>
                  <a:pt x="2104634" y="820626"/>
                  <a:pt x="2111040" y="825431"/>
                </a:cubicBezTo>
                <a:cubicBezTo>
                  <a:pt x="2107836" y="832905"/>
                  <a:pt x="2101431" y="836642"/>
                  <a:pt x="2091821" y="836642"/>
                </a:cubicBezTo>
                <a:cubicBezTo>
                  <a:pt x="2082211" y="835575"/>
                  <a:pt x="2077406" y="829702"/>
                  <a:pt x="2077406" y="819024"/>
                </a:cubicBezTo>
                <a:cubicBezTo>
                  <a:pt x="2080877" y="818491"/>
                  <a:pt x="2084180" y="818224"/>
                  <a:pt x="2087316" y="818224"/>
                </a:cubicBezTo>
                <a:close/>
                <a:moveTo>
                  <a:pt x="2143072" y="778985"/>
                </a:moveTo>
                <a:lnTo>
                  <a:pt x="2155884" y="778985"/>
                </a:lnTo>
                <a:cubicBezTo>
                  <a:pt x="2150545" y="799271"/>
                  <a:pt x="2142004" y="810483"/>
                  <a:pt x="2130259" y="812618"/>
                </a:cubicBezTo>
                <a:cubicBezTo>
                  <a:pt x="2129191" y="804076"/>
                  <a:pt x="2133462" y="799271"/>
                  <a:pt x="2143072" y="798204"/>
                </a:cubicBezTo>
                <a:cubicBezTo>
                  <a:pt x="2144139" y="791798"/>
                  <a:pt x="2142004" y="787527"/>
                  <a:pt x="2136666" y="785391"/>
                </a:cubicBezTo>
                <a:cubicBezTo>
                  <a:pt x="2135598" y="782188"/>
                  <a:pt x="2137733" y="780053"/>
                  <a:pt x="2143072" y="778985"/>
                </a:cubicBezTo>
                <a:close/>
                <a:moveTo>
                  <a:pt x="262720" y="736039"/>
                </a:moveTo>
                <a:cubicBezTo>
                  <a:pt x="275578" y="736818"/>
                  <a:pt x="287072" y="740714"/>
                  <a:pt x="297203" y="747728"/>
                </a:cubicBezTo>
                <a:cubicBezTo>
                  <a:pt x="314346" y="760196"/>
                  <a:pt x="324477" y="779678"/>
                  <a:pt x="327594" y="806173"/>
                </a:cubicBezTo>
                <a:cubicBezTo>
                  <a:pt x="329153" y="831109"/>
                  <a:pt x="324477" y="854488"/>
                  <a:pt x="313567" y="876306"/>
                </a:cubicBezTo>
                <a:cubicBezTo>
                  <a:pt x="299540" y="898126"/>
                  <a:pt x="280838" y="910594"/>
                  <a:pt x="257460" y="913712"/>
                </a:cubicBezTo>
                <a:cubicBezTo>
                  <a:pt x="218497" y="918387"/>
                  <a:pt x="188884" y="896568"/>
                  <a:pt x="168624" y="848253"/>
                </a:cubicBezTo>
                <a:cubicBezTo>
                  <a:pt x="145245" y="798380"/>
                  <a:pt x="162389" y="763313"/>
                  <a:pt x="220055" y="743052"/>
                </a:cubicBezTo>
                <a:cubicBezTo>
                  <a:pt x="235641" y="737597"/>
                  <a:pt x="249862" y="735260"/>
                  <a:pt x="262720" y="736039"/>
                </a:cubicBezTo>
                <a:close/>
                <a:moveTo>
                  <a:pt x="360907" y="703309"/>
                </a:moveTo>
                <a:cubicBezTo>
                  <a:pt x="371428" y="703309"/>
                  <a:pt x="382143" y="707985"/>
                  <a:pt x="393052" y="717336"/>
                </a:cubicBezTo>
                <a:cubicBezTo>
                  <a:pt x="397728" y="756299"/>
                  <a:pt x="381364" y="772664"/>
                  <a:pt x="343958" y="766430"/>
                </a:cubicBezTo>
                <a:cubicBezTo>
                  <a:pt x="343958" y="760196"/>
                  <a:pt x="341621" y="752404"/>
                  <a:pt x="336946" y="743052"/>
                </a:cubicBezTo>
                <a:cubicBezTo>
                  <a:pt x="332270" y="733701"/>
                  <a:pt x="329932" y="725129"/>
                  <a:pt x="329932" y="717336"/>
                </a:cubicBezTo>
                <a:cubicBezTo>
                  <a:pt x="340062" y="707985"/>
                  <a:pt x="350387" y="703309"/>
                  <a:pt x="360907" y="703309"/>
                </a:cubicBezTo>
                <a:close/>
                <a:moveTo>
                  <a:pt x="2113739" y="528344"/>
                </a:moveTo>
                <a:cubicBezTo>
                  <a:pt x="2179197" y="523668"/>
                  <a:pt x="2211927" y="540032"/>
                  <a:pt x="2211927" y="577438"/>
                </a:cubicBezTo>
                <a:cubicBezTo>
                  <a:pt x="2202575" y="586789"/>
                  <a:pt x="2183873" y="591464"/>
                  <a:pt x="2155820" y="591464"/>
                </a:cubicBezTo>
                <a:lnTo>
                  <a:pt x="2155090" y="591387"/>
                </a:lnTo>
                <a:lnTo>
                  <a:pt x="2139869" y="618025"/>
                </a:lnTo>
                <a:cubicBezTo>
                  <a:pt x="2135598" y="624432"/>
                  <a:pt x="2132395" y="627902"/>
                  <a:pt x="2130259" y="628436"/>
                </a:cubicBezTo>
                <a:cubicBezTo>
                  <a:pt x="2133462" y="619894"/>
                  <a:pt x="2135064" y="611886"/>
                  <a:pt x="2135064" y="604411"/>
                </a:cubicBezTo>
                <a:lnTo>
                  <a:pt x="2136219" y="589401"/>
                </a:lnTo>
                <a:lnTo>
                  <a:pt x="2122506" y="587958"/>
                </a:lnTo>
                <a:cubicBezTo>
                  <a:pt x="2113545" y="585620"/>
                  <a:pt x="2106726" y="582114"/>
                  <a:pt x="2102050" y="577438"/>
                </a:cubicBezTo>
                <a:cubicBezTo>
                  <a:pt x="2102050" y="569645"/>
                  <a:pt x="2104388" y="561073"/>
                  <a:pt x="2109063" y="551722"/>
                </a:cubicBezTo>
                <a:cubicBezTo>
                  <a:pt x="2113739" y="543929"/>
                  <a:pt x="2115298" y="536136"/>
                  <a:pt x="2113739" y="528344"/>
                </a:cubicBezTo>
                <a:close/>
                <a:moveTo>
                  <a:pt x="1917364" y="406778"/>
                </a:moveTo>
                <a:cubicBezTo>
                  <a:pt x="1976588" y="408336"/>
                  <a:pt x="2001525" y="440287"/>
                  <a:pt x="1992174" y="502628"/>
                </a:cubicBezTo>
                <a:cubicBezTo>
                  <a:pt x="1974640" y="521136"/>
                  <a:pt x="1956498" y="529902"/>
                  <a:pt x="1937747" y="528928"/>
                </a:cubicBezTo>
                <a:cubicBezTo>
                  <a:pt x="1926496" y="528344"/>
                  <a:pt x="1915027" y="524252"/>
                  <a:pt x="1903337" y="516655"/>
                </a:cubicBezTo>
                <a:cubicBezTo>
                  <a:pt x="1855023" y="483926"/>
                  <a:pt x="1826969" y="467561"/>
                  <a:pt x="1819176" y="467561"/>
                </a:cubicBezTo>
                <a:cubicBezTo>
                  <a:pt x="1822293" y="450417"/>
                  <a:pt x="1833982" y="435611"/>
                  <a:pt x="1854243" y="423143"/>
                </a:cubicBezTo>
                <a:cubicBezTo>
                  <a:pt x="1872946" y="412232"/>
                  <a:pt x="1893986" y="406778"/>
                  <a:pt x="1917364" y="406778"/>
                </a:cubicBezTo>
                <a:close/>
                <a:moveTo>
                  <a:pt x="1980484" y="308590"/>
                </a:moveTo>
                <a:cubicBezTo>
                  <a:pt x="2014772" y="310148"/>
                  <a:pt x="2030358" y="330410"/>
                  <a:pt x="2027241" y="369373"/>
                </a:cubicBezTo>
                <a:cubicBezTo>
                  <a:pt x="2020227" y="376386"/>
                  <a:pt x="2004885" y="380331"/>
                  <a:pt x="1981215" y="381208"/>
                </a:cubicBezTo>
                <a:cubicBezTo>
                  <a:pt x="1973325" y="381501"/>
                  <a:pt x="1964510" y="381451"/>
                  <a:pt x="1954768" y="381062"/>
                </a:cubicBezTo>
                <a:cubicBezTo>
                  <a:pt x="1943859" y="357684"/>
                  <a:pt x="1952431" y="333526"/>
                  <a:pt x="1980484" y="308590"/>
                </a:cubicBezTo>
                <a:close/>
                <a:moveTo>
                  <a:pt x="2003863" y="196376"/>
                </a:moveTo>
                <a:lnTo>
                  <a:pt x="2027241" y="196376"/>
                </a:lnTo>
                <a:cubicBezTo>
                  <a:pt x="2039709" y="207285"/>
                  <a:pt x="2047501" y="220533"/>
                  <a:pt x="2050619" y="236118"/>
                </a:cubicBezTo>
                <a:cubicBezTo>
                  <a:pt x="2055294" y="254821"/>
                  <a:pt x="2052177" y="270406"/>
                  <a:pt x="2041267" y="282874"/>
                </a:cubicBezTo>
                <a:lnTo>
                  <a:pt x="1992174" y="282874"/>
                </a:lnTo>
                <a:cubicBezTo>
                  <a:pt x="1979705" y="270406"/>
                  <a:pt x="1975809" y="254821"/>
                  <a:pt x="1980484" y="236118"/>
                </a:cubicBezTo>
                <a:cubicBezTo>
                  <a:pt x="1985160" y="220533"/>
                  <a:pt x="1992953" y="207285"/>
                  <a:pt x="2003863" y="196376"/>
                </a:cubicBezTo>
                <a:close/>
                <a:moveTo>
                  <a:pt x="1629815" y="136177"/>
                </a:moveTo>
                <a:cubicBezTo>
                  <a:pt x="1636048" y="135008"/>
                  <a:pt x="1642283" y="136372"/>
                  <a:pt x="1648517" y="140268"/>
                </a:cubicBezTo>
                <a:cubicBezTo>
                  <a:pt x="1660985" y="149619"/>
                  <a:pt x="1664882" y="164426"/>
                  <a:pt x="1660206" y="184686"/>
                </a:cubicBezTo>
                <a:cubicBezTo>
                  <a:pt x="1655725" y="185271"/>
                  <a:pt x="1651549" y="185588"/>
                  <a:pt x="1647677" y="185637"/>
                </a:cubicBezTo>
                <a:cubicBezTo>
                  <a:pt x="1620572" y="185977"/>
                  <a:pt x="1608385" y="173192"/>
                  <a:pt x="1611112" y="147282"/>
                </a:cubicBezTo>
                <a:cubicBezTo>
                  <a:pt x="1617346" y="141047"/>
                  <a:pt x="1623580" y="137346"/>
                  <a:pt x="1629815" y="136177"/>
                </a:cubicBezTo>
                <a:close/>
                <a:moveTo>
                  <a:pt x="1452142" y="86499"/>
                </a:moveTo>
                <a:cubicBezTo>
                  <a:pt x="1486429" y="98967"/>
                  <a:pt x="1506690" y="134814"/>
                  <a:pt x="1512924" y="194038"/>
                </a:cubicBezTo>
                <a:cubicBezTo>
                  <a:pt x="1514483" y="212740"/>
                  <a:pt x="1515262" y="239235"/>
                  <a:pt x="1515262" y="273523"/>
                </a:cubicBezTo>
                <a:cubicBezTo>
                  <a:pt x="1513704" y="315604"/>
                  <a:pt x="1513704" y="342878"/>
                  <a:pt x="1515262" y="355346"/>
                </a:cubicBezTo>
                <a:cubicBezTo>
                  <a:pt x="1533964" y="349112"/>
                  <a:pt x="1554226" y="347554"/>
                  <a:pt x="1576045" y="350671"/>
                </a:cubicBezTo>
                <a:cubicBezTo>
                  <a:pt x="1608774" y="355346"/>
                  <a:pt x="1625139" y="373269"/>
                  <a:pt x="1625139" y="404440"/>
                </a:cubicBezTo>
                <a:lnTo>
                  <a:pt x="1612558" y="413825"/>
                </a:lnTo>
                <a:lnTo>
                  <a:pt x="1721396" y="472900"/>
                </a:lnTo>
                <a:cubicBezTo>
                  <a:pt x="1915981" y="604360"/>
                  <a:pt x="2057246" y="808751"/>
                  <a:pt x="2105969" y="1046852"/>
                </a:cubicBezTo>
                <a:lnTo>
                  <a:pt x="2108718" y="1064865"/>
                </a:lnTo>
                <a:lnTo>
                  <a:pt x="2127828" y="1034072"/>
                </a:lnTo>
                <a:cubicBezTo>
                  <a:pt x="2160374" y="974678"/>
                  <a:pt x="2180592" y="914296"/>
                  <a:pt x="2188483" y="852928"/>
                </a:cubicBezTo>
                <a:cubicBezTo>
                  <a:pt x="2207965" y="858383"/>
                  <a:pt x="2221797" y="868904"/>
                  <a:pt x="2229979" y="884489"/>
                </a:cubicBezTo>
                <a:lnTo>
                  <a:pt x="2236655" y="907067"/>
                </a:lnTo>
                <a:lnTo>
                  <a:pt x="2249332" y="907067"/>
                </a:lnTo>
                <a:cubicBezTo>
                  <a:pt x="2243098" y="925769"/>
                  <a:pt x="2246214" y="942913"/>
                  <a:pt x="2258683" y="958499"/>
                </a:cubicBezTo>
                <a:cubicBezTo>
                  <a:pt x="2271151" y="974084"/>
                  <a:pt x="2275827" y="989670"/>
                  <a:pt x="2272709" y="1005255"/>
                </a:cubicBezTo>
                <a:cubicBezTo>
                  <a:pt x="2259851" y="1004671"/>
                  <a:pt x="2248418" y="1004332"/>
                  <a:pt x="2238410" y="1004241"/>
                </a:cubicBezTo>
                <a:lnTo>
                  <a:pt x="2218745" y="1004597"/>
                </a:lnTo>
                <a:lnTo>
                  <a:pt x="2217705" y="1007808"/>
                </a:lnTo>
                <a:cubicBezTo>
                  <a:pt x="2207575" y="1023004"/>
                  <a:pt x="2193938" y="1032939"/>
                  <a:pt x="2176794" y="1037615"/>
                </a:cubicBezTo>
                <a:cubicBezTo>
                  <a:pt x="2189262" y="1054759"/>
                  <a:pt x="2201730" y="1107749"/>
                  <a:pt x="2214198" y="1196586"/>
                </a:cubicBezTo>
                <a:lnTo>
                  <a:pt x="2122349" y="1187624"/>
                </a:lnTo>
                <a:lnTo>
                  <a:pt x="2124546" y="1231135"/>
                </a:lnTo>
                <a:cubicBezTo>
                  <a:pt x="2124546" y="1278480"/>
                  <a:pt x="2120948" y="1324984"/>
                  <a:pt x="2114010" y="1370389"/>
                </a:cubicBezTo>
                <a:lnTo>
                  <a:pt x="2101376" y="1425210"/>
                </a:lnTo>
                <a:lnTo>
                  <a:pt x="2106726" y="1409694"/>
                </a:lnTo>
                <a:cubicBezTo>
                  <a:pt x="2120753" y="1387875"/>
                  <a:pt x="2139455" y="1375407"/>
                  <a:pt x="2162833" y="1372290"/>
                </a:cubicBezTo>
                <a:cubicBezTo>
                  <a:pt x="2201796" y="1367614"/>
                  <a:pt x="2231408" y="1389434"/>
                  <a:pt x="2251670" y="1437748"/>
                </a:cubicBezTo>
                <a:cubicBezTo>
                  <a:pt x="2275048" y="1487621"/>
                  <a:pt x="2257904" y="1522688"/>
                  <a:pt x="2200238" y="1542949"/>
                </a:cubicBezTo>
                <a:cubicBezTo>
                  <a:pt x="2184652" y="1548404"/>
                  <a:pt x="2170431" y="1550742"/>
                  <a:pt x="2157573" y="1549962"/>
                </a:cubicBezTo>
                <a:cubicBezTo>
                  <a:pt x="2144715" y="1549183"/>
                  <a:pt x="2133221" y="1545287"/>
                  <a:pt x="2123090" y="1538273"/>
                </a:cubicBezTo>
                <a:cubicBezTo>
                  <a:pt x="2105947" y="1525805"/>
                  <a:pt x="2095816" y="1506323"/>
                  <a:pt x="2092699" y="1479828"/>
                </a:cubicBezTo>
                <a:lnTo>
                  <a:pt x="2094219" y="1456261"/>
                </a:lnTo>
                <a:lnTo>
                  <a:pt x="2083436" y="1503050"/>
                </a:lnTo>
                <a:lnTo>
                  <a:pt x="2076810" y="1521154"/>
                </a:lnTo>
                <a:lnTo>
                  <a:pt x="2082848" y="1541281"/>
                </a:lnTo>
                <a:lnTo>
                  <a:pt x="2091821" y="1544544"/>
                </a:lnTo>
                <a:lnTo>
                  <a:pt x="2087092" y="1556676"/>
                </a:lnTo>
                <a:lnTo>
                  <a:pt x="2090361" y="1568665"/>
                </a:lnTo>
                <a:cubicBezTo>
                  <a:pt x="2080231" y="1578016"/>
                  <a:pt x="2069906" y="1582691"/>
                  <a:pt x="2059386" y="1582691"/>
                </a:cubicBezTo>
                <a:lnTo>
                  <a:pt x="2054990" y="1580773"/>
                </a:lnTo>
                <a:lnTo>
                  <a:pt x="2052688" y="1587061"/>
                </a:lnTo>
                <a:lnTo>
                  <a:pt x="2028574" y="1637118"/>
                </a:lnTo>
                <a:lnTo>
                  <a:pt x="2041371" y="1635434"/>
                </a:lnTo>
                <a:cubicBezTo>
                  <a:pt x="2044574" y="1633032"/>
                  <a:pt x="2045909" y="1628894"/>
                  <a:pt x="2045375" y="1623022"/>
                </a:cubicBezTo>
                <a:cubicBezTo>
                  <a:pt x="2059255" y="1632631"/>
                  <a:pt x="2065661" y="1637436"/>
                  <a:pt x="2064594" y="1637436"/>
                </a:cubicBezTo>
                <a:cubicBezTo>
                  <a:pt x="2063526" y="1641707"/>
                  <a:pt x="2061391" y="1644911"/>
                  <a:pt x="2058188" y="1647045"/>
                </a:cubicBezTo>
                <a:cubicBezTo>
                  <a:pt x="2054984" y="1649181"/>
                  <a:pt x="2052849" y="1648114"/>
                  <a:pt x="2051781" y="1643842"/>
                </a:cubicBezTo>
                <a:cubicBezTo>
                  <a:pt x="2046443" y="1647045"/>
                  <a:pt x="2042172" y="1653452"/>
                  <a:pt x="2038968" y="1663061"/>
                </a:cubicBezTo>
                <a:lnTo>
                  <a:pt x="2027309" y="1639744"/>
                </a:lnTo>
                <a:lnTo>
                  <a:pt x="2014183" y="1666992"/>
                </a:lnTo>
                <a:cubicBezTo>
                  <a:pt x="1915646" y="1848382"/>
                  <a:pt x="1757517" y="1992702"/>
                  <a:pt x="1566072" y="2073677"/>
                </a:cubicBezTo>
                <a:lnTo>
                  <a:pt x="1531892" y="2084287"/>
                </a:lnTo>
                <a:lnTo>
                  <a:pt x="1540074" y="2097092"/>
                </a:lnTo>
                <a:cubicBezTo>
                  <a:pt x="1542743" y="2107235"/>
                  <a:pt x="1541942" y="2117913"/>
                  <a:pt x="1537672" y="2129124"/>
                </a:cubicBezTo>
                <a:cubicBezTo>
                  <a:pt x="1530197" y="2150478"/>
                  <a:pt x="1513647" y="2163291"/>
                  <a:pt x="1488022" y="2167562"/>
                </a:cubicBezTo>
                <a:cubicBezTo>
                  <a:pt x="1486420" y="2159554"/>
                  <a:pt x="1481882" y="2148476"/>
                  <a:pt x="1474408" y="2134329"/>
                </a:cubicBezTo>
                <a:lnTo>
                  <a:pt x="1458017" y="2107219"/>
                </a:lnTo>
                <a:lnTo>
                  <a:pt x="1394430" y="2126958"/>
                </a:lnTo>
                <a:lnTo>
                  <a:pt x="1355207" y="2130912"/>
                </a:lnTo>
                <a:lnTo>
                  <a:pt x="1352688" y="2133528"/>
                </a:lnTo>
                <a:cubicBezTo>
                  <a:pt x="1348417" y="2135397"/>
                  <a:pt x="1343345" y="2135530"/>
                  <a:pt x="1337473" y="2133928"/>
                </a:cubicBezTo>
                <a:lnTo>
                  <a:pt x="1337939" y="2132653"/>
                </a:lnTo>
                <a:lnTo>
                  <a:pt x="1316955" y="2134768"/>
                </a:lnTo>
                <a:lnTo>
                  <a:pt x="1324660" y="2148343"/>
                </a:lnTo>
                <a:lnTo>
                  <a:pt x="1299035" y="2148343"/>
                </a:lnTo>
                <a:lnTo>
                  <a:pt x="1301214" y="2136355"/>
                </a:lnTo>
                <a:lnTo>
                  <a:pt x="1263970" y="2140109"/>
                </a:lnTo>
                <a:lnTo>
                  <a:pt x="1261397" y="2148343"/>
                </a:lnTo>
                <a:cubicBezTo>
                  <a:pt x="1261397" y="2152614"/>
                  <a:pt x="1262732" y="2156885"/>
                  <a:pt x="1265401" y="2161156"/>
                </a:cubicBezTo>
                <a:cubicBezTo>
                  <a:pt x="1254724" y="2162223"/>
                  <a:pt x="1238708" y="2167562"/>
                  <a:pt x="1217354" y="2177171"/>
                </a:cubicBezTo>
                <a:cubicBezTo>
                  <a:pt x="1199202" y="2185713"/>
                  <a:pt x="1184788" y="2188916"/>
                  <a:pt x="1174111" y="2186781"/>
                </a:cubicBezTo>
                <a:cubicBezTo>
                  <a:pt x="1182652" y="2200661"/>
                  <a:pt x="1186923" y="2207068"/>
                  <a:pt x="1186923" y="2206000"/>
                </a:cubicBezTo>
                <a:cubicBezTo>
                  <a:pt x="1158095" y="2219880"/>
                  <a:pt x="1114852" y="2219880"/>
                  <a:pt x="1057195" y="2206000"/>
                </a:cubicBezTo>
                <a:cubicBezTo>
                  <a:pt x="1064669" y="2204932"/>
                  <a:pt x="1075880" y="2200128"/>
                  <a:pt x="1090828" y="2191586"/>
                </a:cubicBezTo>
                <a:cubicBezTo>
                  <a:pt x="1104709" y="2185179"/>
                  <a:pt x="1117521" y="2181442"/>
                  <a:pt x="1129266" y="2180374"/>
                </a:cubicBezTo>
                <a:cubicBezTo>
                  <a:pt x="1128199" y="2186781"/>
                  <a:pt x="1130868" y="2192653"/>
                  <a:pt x="1137274" y="2197992"/>
                </a:cubicBezTo>
                <a:cubicBezTo>
                  <a:pt x="1141545" y="2202263"/>
                  <a:pt x="1141011" y="2207068"/>
                  <a:pt x="1135673" y="2212406"/>
                </a:cubicBezTo>
                <a:cubicBezTo>
                  <a:pt x="1141011" y="2213474"/>
                  <a:pt x="1144748" y="2209737"/>
                  <a:pt x="1146883" y="2201195"/>
                </a:cubicBezTo>
                <a:cubicBezTo>
                  <a:pt x="1149019" y="2193721"/>
                  <a:pt x="1153824" y="2191052"/>
                  <a:pt x="1161298" y="2193187"/>
                </a:cubicBezTo>
                <a:cubicBezTo>
                  <a:pt x="1118589" y="2168630"/>
                  <a:pt x="1090294" y="2157952"/>
                  <a:pt x="1076414" y="2161156"/>
                </a:cubicBezTo>
                <a:cubicBezTo>
                  <a:pt x="1077481" y="2152614"/>
                  <a:pt x="1073210" y="2148343"/>
                  <a:pt x="1063601" y="2148343"/>
                </a:cubicBezTo>
                <a:lnTo>
                  <a:pt x="1085717" y="2132992"/>
                </a:lnTo>
                <a:lnTo>
                  <a:pt x="1033961" y="2127774"/>
                </a:lnTo>
                <a:lnTo>
                  <a:pt x="1017155" y="2133928"/>
                </a:lnTo>
                <a:lnTo>
                  <a:pt x="1016817" y="2130208"/>
                </a:lnTo>
                <a:lnTo>
                  <a:pt x="1011985" y="2150993"/>
                </a:lnTo>
                <a:lnTo>
                  <a:pt x="1011003" y="2152623"/>
                </a:lnTo>
                <a:lnTo>
                  <a:pt x="1020358" y="2145139"/>
                </a:lnTo>
                <a:cubicBezTo>
                  <a:pt x="1025696" y="2140869"/>
                  <a:pt x="1030902" y="2138333"/>
                  <a:pt x="1035974" y="2137532"/>
                </a:cubicBezTo>
                <a:cubicBezTo>
                  <a:pt x="1041045" y="2136731"/>
                  <a:pt x="1045984" y="2137665"/>
                  <a:pt x="1050789" y="2140335"/>
                </a:cubicBezTo>
                <a:cubicBezTo>
                  <a:pt x="1047585" y="2172366"/>
                  <a:pt x="1045984" y="2189984"/>
                  <a:pt x="1045984" y="2193187"/>
                </a:cubicBezTo>
                <a:cubicBezTo>
                  <a:pt x="1040645" y="2211339"/>
                  <a:pt x="1028900" y="2222550"/>
                  <a:pt x="1010749" y="2226821"/>
                </a:cubicBezTo>
                <a:cubicBezTo>
                  <a:pt x="1010749" y="2220414"/>
                  <a:pt x="1009147" y="2214008"/>
                  <a:pt x="1005944" y="2207602"/>
                </a:cubicBezTo>
                <a:cubicBezTo>
                  <a:pt x="1000605" y="2201195"/>
                  <a:pt x="997936" y="2196391"/>
                  <a:pt x="997936" y="2193187"/>
                </a:cubicBezTo>
                <a:cubicBezTo>
                  <a:pt x="997936" y="2193187"/>
                  <a:pt x="995800" y="2200128"/>
                  <a:pt x="991529" y="2214008"/>
                </a:cubicBezTo>
                <a:cubicBezTo>
                  <a:pt x="990462" y="2217211"/>
                  <a:pt x="986191" y="2218812"/>
                  <a:pt x="978717" y="2218812"/>
                </a:cubicBezTo>
                <a:cubicBezTo>
                  <a:pt x="975514" y="2218812"/>
                  <a:pt x="973378" y="2212406"/>
                  <a:pt x="972311" y="2199594"/>
                </a:cubicBezTo>
                <a:cubicBezTo>
                  <a:pt x="969107" y="2209203"/>
                  <a:pt x="960032" y="2212406"/>
                  <a:pt x="945083" y="2209203"/>
                </a:cubicBezTo>
                <a:cubicBezTo>
                  <a:pt x="931203" y="2207068"/>
                  <a:pt x="924797" y="2212941"/>
                  <a:pt x="925864" y="2226821"/>
                </a:cubicBezTo>
                <a:cubicBezTo>
                  <a:pt x="919458" y="2217211"/>
                  <a:pt x="917856" y="2208670"/>
                  <a:pt x="921060" y="2201195"/>
                </a:cubicBezTo>
                <a:cubicBezTo>
                  <a:pt x="928534" y="2180908"/>
                  <a:pt x="932271" y="2171833"/>
                  <a:pt x="932271" y="2173968"/>
                </a:cubicBezTo>
                <a:cubicBezTo>
                  <a:pt x="934406" y="2173968"/>
                  <a:pt x="936542" y="2182510"/>
                  <a:pt x="938677" y="2199594"/>
                </a:cubicBezTo>
                <a:cubicBezTo>
                  <a:pt x="942948" y="2199594"/>
                  <a:pt x="949888" y="2197992"/>
                  <a:pt x="959498" y="2194789"/>
                </a:cubicBezTo>
                <a:lnTo>
                  <a:pt x="960013" y="2194660"/>
                </a:lnTo>
                <a:lnTo>
                  <a:pt x="945065" y="2185767"/>
                </a:lnTo>
                <a:cubicBezTo>
                  <a:pt x="938247" y="2179728"/>
                  <a:pt x="932305" y="2172227"/>
                  <a:pt x="927240" y="2163266"/>
                </a:cubicBezTo>
                <a:lnTo>
                  <a:pt x="923566" y="2154124"/>
                </a:lnTo>
                <a:lnTo>
                  <a:pt x="922661" y="2159554"/>
                </a:lnTo>
                <a:cubicBezTo>
                  <a:pt x="922661" y="2163825"/>
                  <a:pt x="921593" y="2168630"/>
                  <a:pt x="919458" y="2173968"/>
                </a:cubicBezTo>
                <a:cubicBezTo>
                  <a:pt x="909848" y="2171833"/>
                  <a:pt x="901306" y="2172366"/>
                  <a:pt x="893833" y="2175569"/>
                </a:cubicBezTo>
                <a:lnTo>
                  <a:pt x="884031" y="2178091"/>
                </a:lnTo>
                <a:lnTo>
                  <a:pt x="885525" y="2176771"/>
                </a:lnTo>
                <a:cubicBezTo>
                  <a:pt x="889729" y="2172767"/>
                  <a:pt x="894634" y="2167562"/>
                  <a:pt x="900239" y="2161156"/>
                </a:cubicBezTo>
                <a:cubicBezTo>
                  <a:pt x="899171" y="2154749"/>
                  <a:pt x="895968" y="2147809"/>
                  <a:pt x="890630" y="2140335"/>
                </a:cubicBezTo>
                <a:cubicBezTo>
                  <a:pt x="884223" y="2132861"/>
                  <a:pt x="880486" y="2126455"/>
                  <a:pt x="879418" y="2121116"/>
                </a:cubicBezTo>
                <a:cubicBezTo>
                  <a:pt x="884757" y="2122184"/>
                  <a:pt x="891697" y="2125921"/>
                  <a:pt x="900239" y="2132327"/>
                </a:cubicBezTo>
                <a:lnTo>
                  <a:pt x="916899" y="2137533"/>
                </a:lnTo>
                <a:lnTo>
                  <a:pt x="914674" y="2131998"/>
                </a:lnTo>
                <a:cubicBezTo>
                  <a:pt x="911362" y="2120114"/>
                  <a:pt x="908927" y="2106769"/>
                  <a:pt x="907368" y="2091963"/>
                </a:cubicBezTo>
                <a:lnTo>
                  <a:pt x="907274" y="2090146"/>
                </a:lnTo>
                <a:lnTo>
                  <a:pt x="854220" y="2073677"/>
                </a:lnTo>
                <a:lnTo>
                  <a:pt x="823482" y="2056992"/>
                </a:lnTo>
                <a:lnTo>
                  <a:pt x="813753" y="2061857"/>
                </a:lnTo>
                <a:lnTo>
                  <a:pt x="817743" y="2053878"/>
                </a:lnTo>
                <a:lnTo>
                  <a:pt x="776964" y="2031744"/>
                </a:lnTo>
                <a:lnTo>
                  <a:pt x="775315" y="2034630"/>
                </a:lnTo>
                <a:cubicBezTo>
                  <a:pt x="771044" y="2037833"/>
                  <a:pt x="764638" y="2040503"/>
                  <a:pt x="756096" y="2042638"/>
                </a:cubicBezTo>
                <a:cubicBezTo>
                  <a:pt x="739012" y="2046909"/>
                  <a:pt x="732072" y="2040503"/>
                  <a:pt x="735276" y="2023419"/>
                </a:cubicBezTo>
                <a:cubicBezTo>
                  <a:pt x="737411" y="2023953"/>
                  <a:pt x="742349" y="2024220"/>
                  <a:pt x="750090" y="2024220"/>
                </a:cubicBezTo>
                <a:lnTo>
                  <a:pt x="762522" y="2023905"/>
                </a:lnTo>
                <a:lnTo>
                  <a:pt x="702105" y="1991111"/>
                </a:lnTo>
                <a:lnTo>
                  <a:pt x="690431" y="2017012"/>
                </a:lnTo>
                <a:cubicBezTo>
                  <a:pt x="680821" y="2011674"/>
                  <a:pt x="677084" y="2005268"/>
                  <a:pt x="679220" y="1997794"/>
                </a:cubicBezTo>
                <a:cubicBezTo>
                  <a:pt x="679220" y="1996726"/>
                  <a:pt x="680154" y="1993923"/>
                  <a:pt x="682023" y="1989385"/>
                </a:cubicBezTo>
                <a:lnTo>
                  <a:pt x="686573" y="1979202"/>
                </a:lnTo>
                <a:lnTo>
                  <a:pt x="592589" y="1901658"/>
                </a:lnTo>
                <a:lnTo>
                  <a:pt x="591533" y="1903700"/>
                </a:lnTo>
                <a:cubicBezTo>
                  <a:pt x="588062" y="1905569"/>
                  <a:pt x="583124" y="1905435"/>
                  <a:pt x="576718" y="1903300"/>
                </a:cubicBezTo>
                <a:cubicBezTo>
                  <a:pt x="563905" y="1897961"/>
                  <a:pt x="558033" y="1889954"/>
                  <a:pt x="559101" y="1879276"/>
                </a:cubicBezTo>
                <a:lnTo>
                  <a:pt x="573265" y="1885714"/>
                </a:lnTo>
                <a:lnTo>
                  <a:pt x="563568" y="1877714"/>
                </a:lnTo>
                <a:lnTo>
                  <a:pt x="553909" y="1866007"/>
                </a:lnTo>
                <a:lnTo>
                  <a:pt x="502929" y="1879223"/>
                </a:lnTo>
                <a:cubicBezTo>
                  <a:pt x="443705" y="1877664"/>
                  <a:pt x="418768" y="1845715"/>
                  <a:pt x="428119" y="1783373"/>
                </a:cubicBezTo>
                <a:cubicBezTo>
                  <a:pt x="436886" y="1774119"/>
                  <a:pt x="445805" y="1767301"/>
                  <a:pt x="454877" y="1762917"/>
                </a:cubicBezTo>
                <a:lnTo>
                  <a:pt x="466778" y="1760404"/>
                </a:lnTo>
                <a:lnTo>
                  <a:pt x="451911" y="1742385"/>
                </a:lnTo>
                <a:cubicBezTo>
                  <a:pt x="419046" y="1693739"/>
                  <a:pt x="390740" y="1641760"/>
                  <a:pt x="367604" y="1587061"/>
                </a:cubicBezTo>
                <a:lnTo>
                  <a:pt x="354930" y="1552433"/>
                </a:lnTo>
                <a:lnTo>
                  <a:pt x="354097" y="1552552"/>
                </a:lnTo>
                <a:cubicBezTo>
                  <a:pt x="340217" y="1550417"/>
                  <a:pt x="336479" y="1543476"/>
                  <a:pt x="342886" y="1531731"/>
                </a:cubicBezTo>
                <a:lnTo>
                  <a:pt x="347567" y="1532316"/>
                </a:lnTo>
                <a:lnTo>
                  <a:pt x="336856" y="1503050"/>
                </a:lnTo>
                <a:cubicBezTo>
                  <a:pt x="323498" y="1460101"/>
                  <a:pt x="313220" y="1415795"/>
                  <a:pt x="306282" y="1370389"/>
                </a:cubicBezTo>
                <a:lnTo>
                  <a:pt x="296792" y="1244957"/>
                </a:lnTo>
                <a:lnTo>
                  <a:pt x="292465" y="1251929"/>
                </a:lnTo>
                <a:cubicBezTo>
                  <a:pt x="259918" y="1311324"/>
                  <a:pt x="239700" y="1371705"/>
                  <a:pt x="231810" y="1433073"/>
                </a:cubicBezTo>
                <a:cubicBezTo>
                  <a:pt x="212328" y="1427617"/>
                  <a:pt x="198497" y="1417097"/>
                  <a:pt x="190314" y="1401513"/>
                </a:cubicBezTo>
                <a:lnTo>
                  <a:pt x="183637" y="1378934"/>
                </a:lnTo>
                <a:lnTo>
                  <a:pt x="170961" y="1378934"/>
                </a:lnTo>
                <a:cubicBezTo>
                  <a:pt x="177196" y="1360231"/>
                  <a:pt x="174079" y="1343088"/>
                  <a:pt x="161610" y="1327502"/>
                </a:cubicBezTo>
                <a:cubicBezTo>
                  <a:pt x="149142" y="1311917"/>
                  <a:pt x="144466" y="1296331"/>
                  <a:pt x="147584" y="1280746"/>
                </a:cubicBezTo>
                <a:cubicBezTo>
                  <a:pt x="160442" y="1281330"/>
                  <a:pt x="171874" y="1281669"/>
                  <a:pt x="181883" y="1281760"/>
                </a:cubicBezTo>
                <a:lnTo>
                  <a:pt x="201548" y="1281404"/>
                </a:lnTo>
                <a:lnTo>
                  <a:pt x="202588" y="1278193"/>
                </a:lnTo>
                <a:cubicBezTo>
                  <a:pt x="212718" y="1262998"/>
                  <a:pt x="226355" y="1253062"/>
                  <a:pt x="243499" y="1248386"/>
                </a:cubicBezTo>
                <a:cubicBezTo>
                  <a:pt x="231031" y="1231242"/>
                  <a:pt x="218563" y="1178252"/>
                  <a:pt x="206095" y="1089416"/>
                </a:cubicBezTo>
                <a:cubicBezTo>
                  <a:pt x="235706" y="1087857"/>
                  <a:pt x="267657" y="1090975"/>
                  <a:pt x="301944" y="1098767"/>
                </a:cubicBezTo>
                <a:lnTo>
                  <a:pt x="306272" y="1099606"/>
                </a:lnTo>
                <a:lnTo>
                  <a:pt x="314323" y="1046852"/>
                </a:lnTo>
                <a:lnTo>
                  <a:pt x="319680" y="1026018"/>
                </a:lnTo>
                <a:lnTo>
                  <a:pt x="316510" y="1021951"/>
                </a:lnTo>
                <a:cubicBezTo>
                  <a:pt x="314408" y="1016696"/>
                  <a:pt x="313657" y="1010615"/>
                  <a:pt x="314257" y="1003708"/>
                </a:cubicBezTo>
                <a:lnTo>
                  <a:pt x="317003" y="990073"/>
                </a:lnTo>
                <a:lnTo>
                  <a:pt x="320864" y="996000"/>
                </a:lnTo>
                <a:lnTo>
                  <a:pt x="325741" y="1002447"/>
                </a:lnTo>
                <a:lnTo>
                  <a:pt x="336856" y="959221"/>
                </a:lnTo>
                <a:lnTo>
                  <a:pt x="357449" y="902954"/>
                </a:lnTo>
                <a:lnTo>
                  <a:pt x="346089" y="905510"/>
                </a:lnTo>
                <a:cubicBezTo>
                  <a:pt x="330074" y="905510"/>
                  <a:pt x="324735" y="900706"/>
                  <a:pt x="330074" y="891096"/>
                </a:cubicBezTo>
                <a:lnTo>
                  <a:pt x="361790" y="891096"/>
                </a:lnTo>
                <a:lnTo>
                  <a:pt x="367604" y="875209"/>
                </a:lnTo>
                <a:cubicBezTo>
                  <a:pt x="379172" y="847860"/>
                  <a:pt x="392033" y="821191"/>
                  <a:pt x="406109" y="795278"/>
                </a:cubicBezTo>
                <a:lnTo>
                  <a:pt x="433122" y="750813"/>
                </a:lnTo>
                <a:lnTo>
                  <a:pt x="427770" y="751758"/>
                </a:lnTo>
                <a:cubicBezTo>
                  <a:pt x="417093" y="751758"/>
                  <a:pt x="408551" y="754427"/>
                  <a:pt x="402145" y="759766"/>
                </a:cubicBezTo>
                <a:cubicBezTo>
                  <a:pt x="401077" y="749089"/>
                  <a:pt x="406416" y="742148"/>
                  <a:pt x="418160" y="738945"/>
                </a:cubicBezTo>
                <a:lnTo>
                  <a:pt x="442830" y="734833"/>
                </a:lnTo>
                <a:lnTo>
                  <a:pt x="451911" y="719885"/>
                </a:lnTo>
                <a:cubicBezTo>
                  <a:pt x="534074" y="598269"/>
                  <a:pt x="644725" y="497482"/>
                  <a:pt x="774289" y="427098"/>
                </a:cubicBezTo>
                <a:lnTo>
                  <a:pt x="839084" y="396857"/>
                </a:lnTo>
                <a:lnTo>
                  <a:pt x="853360" y="388512"/>
                </a:lnTo>
                <a:cubicBezTo>
                  <a:pt x="961293" y="335615"/>
                  <a:pt x="1082316" y="305972"/>
                  <a:pt x="1210146" y="305972"/>
                </a:cubicBezTo>
                <a:cubicBezTo>
                  <a:pt x="1266960" y="305972"/>
                  <a:pt x="1322429" y="311828"/>
                  <a:pt x="1376001" y="322978"/>
                </a:cubicBezTo>
                <a:lnTo>
                  <a:pt x="1411192" y="332181"/>
                </a:lnTo>
                <a:lnTo>
                  <a:pt x="1410061" y="322617"/>
                </a:lnTo>
                <a:cubicBezTo>
                  <a:pt x="1403827" y="264951"/>
                  <a:pt x="1399931" y="232222"/>
                  <a:pt x="1398373" y="224429"/>
                </a:cubicBezTo>
                <a:cubicBezTo>
                  <a:pt x="1393697" y="151178"/>
                  <a:pt x="1411620" y="105201"/>
                  <a:pt x="1452142" y="86499"/>
                </a:cubicBezTo>
                <a:close/>
                <a:moveTo>
                  <a:pt x="781193" y="63121"/>
                </a:moveTo>
                <a:cubicBezTo>
                  <a:pt x="771647" y="98578"/>
                  <a:pt x="748975" y="115539"/>
                  <a:pt x="713178" y="114004"/>
                </a:cubicBezTo>
                <a:cubicBezTo>
                  <a:pt x="708064" y="113786"/>
                  <a:pt x="702682" y="113188"/>
                  <a:pt x="697032" y="112215"/>
                </a:cubicBezTo>
                <a:cubicBezTo>
                  <a:pt x="714176" y="77927"/>
                  <a:pt x="742230" y="61562"/>
                  <a:pt x="781193" y="63121"/>
                </a:cubicBezTo>
                <a:close/>
                <a:moveTo>
                  <a:pt x="379092" y="0"/>
                </a:moveTo>
                <a:cubicBezTo>
                  <a:pt x="404028" y="15586"/>
                  <a:pt x="415717" y="31951"/>
                  <a:pt x="414159" y="49095"/>
                </a:cubicBezTo>
                <a:cubicBezTo>
                  <a:pt x="404808" y="58446"/>
                  <a:pt x="388443" y="63121"/>
                  <a:pt x="365065" y="63121"/>
                </a:cubicBezTo>
                <a:cubicBezTo>
                  <a:pt x="361948" y="38184"/>
                  <a:pt x="366623" y="17144"/>
                  <a:pt x="37909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1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30788" y="2046288"/>
            <a:ext cx="7161212" cy="3444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6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4744" y="1426384"/>
            <a:ext cx="10638972" cy="2770758"/>
          </a:xfrm>
          <a:custGeom>
            <a:avLst/>
            <a:gdLst>
              <a:gd name="connsiteX0" fmla="*/ 0 w 10638972"/>
              <a:gd name="connsiteY0" fmla="*/ 0 h 2770758"/>
              <a:gd name="connsiteX1" fmla="*/ 10638972 w 10638972"/>
              <a:gd name="connsiteY1" fmla="*/ 0 h 2770758"/>
              <a:gd name="connsiteX2" fmla="*/ 10638972 w 10638972"/>
              <a:gd name="connsiteY2" fmla="*/ 2770758 h 2770758"/>
              <a:gd name="connsiteX3" fmla="*/ 0 w 10638972"/>
              <a:gd name="connsiteY3" fmla="*/ 2770758 h 277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8972" h="2770758">
                <a:moveTo>
                  <a:pt x="0" y="0"/>
                </a:moveTo>
                <a:lnTo>
                  <a:pt x="10638972" y="0"/>
                </a:lnTo>
                <a:lnTo>
                  <a:pt x="10638972" y="2770758"/>
                </a:lnTo>
                <a:lnTo>
                  <a:pt x="0" y="27707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0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5032" y="1983838"/>
            <a:ext cx="4599710" cy="2022105"/>
          </a:xfrm>
          <a:custGeom>
            <a:avLst/>
            <a:gdLst>
              <a:gd name="connsiteX0" fmla="*/ 0 w 4599710"/>
              <a:gd name="connsiteY0" fmla="*/ 0 h 2022105"/>
              <a:gd name="connsiteX1" fmla="*/ 4599710 w 4599710"/>
              <a:gd name="connsiteY1" fmla="*/ 0 h 2022105"/>
              <a:gd name="connsiteX2" fmla="*/ 4599710 w 4599710"/>
              <a:gd name="connsiteY2" fmla="*/ 2022105 h 2022105"/>
              <a:gd name="connsiteX3" fmla="*/ 0 w 4599710"/>
              <a:gd name="connsiteY3" fmla="*/ 2022105 h 202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710" h="2022105">
                <a:moveTo>
                  <a:pt x="0" y="0"/>
                </a:moveTo>
                <a:lnTo>
                  <a:pt x="4599710" y="0"/>
                </a:lnTo>
                <a:lnTo>
                  <a:pt x="4599710" y="2022105"/>
                </a:lnTo>
                <a:lnTo>
                  <a:pt x="0" y="20221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64231" y="1983837"/>
            <a:ext cx="4599710" cy="2022105"/>
          </a:xfrm>
          <a:custGeom>
            <a:avLst/>
            <a:gdLst>
              <a:gd name="connsiteX0" fmla="*/ 0 w 4599710"/>
              <a:gd name="connsiteY0" fmla="*/ 0 h 2022105"/>
              <a:gd name="connsiteX1" fmla="*/ 4599710 w 4599710"/>
              <a:gd name="connsiteY1" fmla="*/ 0 h 2022105"/>
              <a:gd name="connsiteX2" fmla="*/ 4599710 w 4599710"/>
              <a:gd name="connsiteY2" fmla="*/ 2022105 h 2022105"/>
              <a:gd name="connsiteX3" fmla="*/ 0 w 4599710"/>
              <a:gd name="connsiteY3" fmla="*/ 2022105 h 202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710" h="2022105">
                <a:moveTo>
                  <a:pt x="0" y="0"/>
                </a:moveTo>
                <a:lnTo>
                  <a:pt x="4599710" y="0"/>
                </a:lnTo>
                <a:lnTo>
                  <a:pt x="4599710" y="2022105"/>
                </a:lnTo>
                <a:lnTo>
                  <a:pt x="0" y="20221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4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62629"/>
            <a:ext cx="3947886" cy="3425371"/>
          </a:xfrm>
          <a:custGeom>
            <a:avLst/>
            <a:gdLst>
              <a:gd name="connsiteX0" fmla="*/ 0 w 3135086"/>
              <a:gd name="connsiteY0" fmla="*/ 0 h 3425371"/>
              <a:gd name="connsiteX1" fmla="*/ 3135086 w 3135086"/>
              <a:gd name="connsiteY1" fmla="*/ 0 h 3425371"/>
              <a:gd name="connsiteX2" fmla="*/ 3135086 w 3135086"/>
              <a:gd name="connsiteY2" fmla="*/ 3425371 h 3425371"/>
              <a:gd name="connsiteX3" fmla="*/ 0 w 3135086"/>
              <a:gd name="connsiteY3" fmla="*/ 3425371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5086" h="3425371">
                <a:moveTo>
                  <a:pt x="0" y="0"/>
                </a:moveTo>
                <a:lnTo>
                  <a:pt x="3135086" y="0"/>
                </a:lnTo>
                <a:lnTo>
                  <a:pt x="3135086" y="3425371"/>
                </a:lnTo>
                <a:lnTo>
                  <a:pt x="0" y="34253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2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-14068" y="0"/>
            <a:ext cx="12206067" cy="6858000"/>
          </a:xfrm>
          <a:custGeom>
            <a:avLst/>
            <a:gdLst>
              <a:gd name="connsiteX0" fmla="*/ 0 w 12206067"/>
              <a:gd name="connsiteY0" fmla="*/ 3481754 h 6858000"/>
              <a:gd name="connsiteX1" fmla="*/ 3362177 w 12206067"/>
              <a:gd name="connsiteY1" fmla="*/ 3481754 h 6858000"/>
              <a:gd name="connsiteX2" fmla="*/ 3362177 w 12206067"/>
              <a:gd name="connsiteY2" fmla="*/ 6858000 h 6858000"/>
              <a:gd name="connsiteX3" fmla="*/ 0 w 12206067"/>
              <a:gd name="connsiteY3" fmla="*/ 6858000 h 6858000"/>
              <a:gd name="connsiteX4" fmla="*/ 14068 w 12206067"/>
              <a:gd name="connsiteY4" fmla="*/ 0 h 6858000"/>
              <a:gd name="connsiteX5" fmla="*/ 3376245 w 12206067"/>
              <a:gd name="connsiteY5" fmla="*/ 0 h 6858000"/>
              <a:gd name="connsiteX6" fmla="*/ 3376245 w 12206067"/>
              <a:gd name="connsiteY6" fmla="*/ 3390314 h 6858000"/>
              <a:gd name="connsiteX7" fmla="*/ 14068 w 12206067"/>
              <a:gd name="connsiteY7" fmla="*/ 3390314 h 6858000"/>
              <a:gd name="connsiteX8" fmla="*/ 3432517 w 12206067"/>
              <a:gd name="connsiteY8" fmla="*/ 0 h 6858000"/>
              <a:gd name="connsiteX9" fmla="*/ 6499272 w 12206067"/>
              <a:gd name="connsiteY9" fmla="*/ 0 h 6858000"/>
              <a:gd name="connsiteX10" fmla="*/ 6499272 w 12206067"/>
              <a:gd name="connsiteY10" fmla="*/ 6858000 h 6858000"/>
              <a:gd name="connsiteX11" fmla="*/ 3432517 w 12206067"/>
              <a:gd name="connsiteY11" fmla="*/ 6858000 h 6858000"/>
              <a:gd name="connsiteX12" fmla="*/ 6569612 w 12206067"/>
              <a:gd name="connsiteY12" fmla="*/ 0 h 6858000"/>
              <a:gd name="connsiteX13" fmla="*/ 12206067 w 12206067"/>
              <a:gd name="connsiteY13" fmla="*/ 0 h 6858000"/>
              <a:gd name="connsiteX14" fmla="*/ 12206067 w 12206067"/>
              <a:gd name="connsiteY14" fmla="*/ 6858000 h 6858000"/>
              <a:gd name="connsiteX15" fmla="*/ 6569612 w 12206067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6067" h="6858000">
                <a:moveTo>
                  <a:pt x="0" y="3481754"/>
                </a:moveTo>
                <a:lnTo>
                  <a:pt x="3362177" y="3481754"/>
                </a:lnTo>
                <a:lnTo>
                  <a:pt x="3362177" y="6858000"/>
                </a:lnTo>
                <a:lnTo>
                  <a:pt x="0" y="6858000"/>
                </a:lnTo>
                <a:close/>
                <a:moveTo>
                  <a:pt x="14068" y="0"/>
                </a:moveTo>
                <a:lnTo>
                  <a:pt x="3376245" y="0"/>
                </a:lnTo>
                <a:lnTo>
                  <a:pt x="3376245" y="3390314"/>
                </a:lnTo>
                <a:lnTo>
                  <a:pt x="14068" y="3390314"/>
                </a:lnTo>
                <a:close/>
                <a:moveTo>
                  <a:pt x="3432517" y="0"/>
                </a:moveTo>
                <a:lnTo>
                  <a:pt x="6499272" y="0"/>
                </a:lnTo>
                <a:lnTo>
                  <a:pt x="6499272" y="6858000"/>
                </a:lnTo>
                <a:lnTo>
                  <a:pt x="3432517" y="6858000"/>
                </a:lnTo>
                <a:close/>
                <a:moveTo>
                  <a:pt x="6569612" y="0"/>
                </a:moveTo>
                <a:lnTo>
                  <a:pt x="12206067" y="0"/>
                </a:lnTo>
                <a:lnTo>
                  <a:pt x="12206067" y="6858000"/>
                </a:lnTo>
                <a:lnTo>
                  <a:pt x="6569612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9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-14068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14067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439105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2439106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4892277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892278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7322277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7322278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9775447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9775448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1999" cy="6858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87062"/>
            <a:ext cx="12191999" cy="288387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88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14067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2439105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4892278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7322277" y="2332932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9775448" y="-9590"/>
            <a:ext cx="2430000" cy="2340000"/>
          </a:xfrm>
          <a:custGeom>
            <a:avLst/>
            <a:gdLst>
              <a:gd name="connsiteX0" fmla="*/ 0 w 2430000"/>
              <a:gd name="connsiteY0" fmla="*/ 0 h 2340000"/>
              <a:gd name="connsiteX1" fmla="*/ 2430000 w 2430000"/>
              <a:gd name="connsiteY1" fmla="*/ 0 h 2340000"/>
              <a:gd name="connsiteX2" fmla="*/ 2430000 w 2430000"/>
              <a:gd name="connsiteY2" fmla="*/ 2340000 h 2340000"/>
              <a:gd name="connsiteX3" fmla="*/ 0 w 2430000"/>
              <a:gd name="connsiteY3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2340000">
                <a:moveTo>
                  <a:pt x="0" y="0"/>
                </a:moveTo>
                <a:lnTo>
                  <a:pt x="2430000" y="0"/>
                </a:lnTo>
                <a:lnTo>
                  <a:pt x="2430000" y="2340000"/>
                </a:lnTo>
                <a:lnTo>
                  <a:pt x="0" y="234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3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428784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864040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294040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762000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48778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307934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737934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7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4584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454572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84572" y="1752363"/>
            <a:ext cx="2430000" cy="3060000"/>
          </a:xfrm>
          <a:custGeom>
            <a:avLst/>
            <a:gdLst>
              <a:gd name="connsiteX0" fmla="*/ 0 w 2430000"/>
              <a:gd name="connsiteY0" fmla="*/ 0 h 3060000"/>
              <a:gd name="connsiteX1" fmla="*/ 2430000 w 2430000"/>
              <a:gd name="connsiteY1" fmla="*/ 0 h 3060000"/>
              <a:gd name="connsiteX2" fmla="*/ 2430000 w 2430000"/>
              <a:gd name="connsiteY2" fmla="*/ 3060000 h 3060000"/>
              <a:gd name="connsiteX3" fmla="*/ 0 w 2430000"/>
              <a:gd name="connsiteY3" fmla="*/ 3060000 h 30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000" h="3060000">
                <a:moveTo>
                  <a:pt x="0" y="0"/>
                </a:moveTo>
                <a:lnTo>
                  <a:pt x="2430000" y="0"/>
                </a:lnTo>
                <a:lnTo>
                  <a:pt x="2430000" y="3060000"/>
                </a:lnTo>
                <a:lnTo>
                  <a:pt x="0" y="3060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96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286172" y="3548872"/>
            <a:ext cx="4281714" cy="2079409"/>
          </a:xfrm>
          <a:custGeom>
            <a:avLst/>
            <a:gdLst>
              <a:gd name="connsiteX0" fmla="*/ 0 w 4281714"/>
              <a:gd name="connsiteY0" fmla="*/ 0 h 2079409"/>
              <a:gd name="connsiteX1" fmla="*/ 4281714 w 4281714"/>
              <a:gd name="connsiteY1" fmla="*/ 0 h 2079409"/>
              <a:gd name="connsiteX2" fmla="*/ 4281714 w 4281714"/>
              <a:gd name="connsiteY2" fmla="*/ 2079409 h 2079409"/>
              <a:gd name="connsiteX3" fmla="*/ 0 w 4281714"/>
              <a:gd name="connsiteY3" fmla="*/ 2079409 h 20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1714" h="2079409">
                <a:moveTo>
                  <a:pt x="0" y="0"/>
                </a:moveTo>
                <a:lnTo>
                  <a:pt x="4281714" y="0"/>
                </a:lnTo>
                <a:lnTo>
                  <a:pt x="4281714" y="2079409"/>
                </a:lnTo>
                <a:lnTo>
                  <a:pt x="0" y="2079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434286" y="1460748"/>
            <a:ext cx="2133600" cy="2079409"/>
          </a:xfrm>
          <a:custGeom>
            <a:avLst/>
            <a:gdLst>
              <a:gd name="connsiteX0" fmla="*/ 0 w 2133600"/>
              <a:gd name="connsiteY0" fmla="*/ 0 h 2079409"/>
              <a:gd name="connsiteX1" fmla="*/ 2133600 w 2133600"/>
              <a:gd name="connsiteY1" fmla="*/ 0 h 2079409"/>
              <a:gd name="connsiteX2" fmla="*/ 2133600 w 2133600"/>
              <a:gd name="connsiteY2" fmla="*/ 2079409 h 2079409"/>
              <a:gd name="connsiteX3" fmla="*/ 0 w 2133600"/>
              <a:gd name="connsiteY3" fmla="*/ 2079409 h 20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079409">
                <a:moveTo>
                  <a:pt x="0" y="0"/>
                </a:moveTo>
                <a:lnTo>
                  <a:pt x="2133600" y="0"/>
                </a:lnTo>
                <a:lnTo>
                  <a:pt x="2133600" y="2079409"/>
                </a:lnTo>
                <a:lnTo>
                  <a:pt x="0" y="2079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286172" y="1460749"/>
            <a:ext cx="2133600" cy="2079409"/>
          </a:xfrm>
          <a:custGeom>
            <a:avLst/>
            <a:gdLst>
              <a:gd name="connsiteX0" fmla="*/ 0 w 2133600"/>
              <a:gd name="connsiteY0" fmla="*/ 0 h 2079409"/>
              <a:gd name="connsiteX1" fmla="*/ 2133600 w 2133600"/>
              <a:gd name="connsiteY1" fmla="*/ 0 h 2079409"/>
              <a:gd name="connsiteX2" fmla="*/ 2133600 w 2133600"/>
              <a:gd name="connsiteY2" fmla="*/ 2079409 h 2079409"/>
              <a:gd name="connsiteX3" fmla="*/ 0 w 2133600"/>
              <a:gd name="connsiteY3" fmla="*/ 2079409 h 207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2079409">
                <a:moveTo>
                  <a:pt x="0" y="0"/>
                </a:moveTo>
                <a:lnTo>
                  <a:pt x="2133600" y="0"/>
                </a:lnTo>
                <a:lnTo>
                  <a:pt x="2133600" y="2079409"/>
                </a:lnTo>
                <a:lnTo>
                  <a:pt x="0" y="20794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38054" y="1460746"/>
            <a:ext cx="2133600" cy="4167534"/>
          </a:xfrm>
          <a:custGeom>
            <a:avLst/>
            <a:gdLst>
              <a:gd name="connsiteX0" fmla="*/ 0 w 2133600"/>
              <a:gd name="connsiteY0" fmla="*/ 0 h 4167534"/>
              <a:gd name="connsiteX1" fmla="*/ 2133600 w 2133600"/>
              <a:gd name="connsiteY1" fmla="*/ 0 h 4167534"/>
              <a:gd name="connsiteX2" fmla="*/ 2133600 w 2133600"/>
              <a:gd name="connsiteY2" fmla="*/ 4167534 h 4167534"/>
              <a:gd name="connsiteX3" fmla="*/ 0 w 2133600"/>
              <a:gd name="connsiteY3" fmla="*/ 4167534 h 41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4167534">
                <a:moveTo>
                  <a:pt x="0" y="0"/>
                </a:moveTo>
                <a:lnTo>
                  <a:pt x="2133600" y="0"/>
                </a:lnTo>
                <a:lnTo>
                  <a:pt x="2133600" y="4167534"/>
                </a:lnTo>
                <a:lnTo>
                  <a:pt x="0" y="41675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192" y="4093560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29256" y="4093560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0704" y="4093560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312152" y="4093559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750552" y="4093559"/>
            <a:ext cx="2441448" cy="279208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508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 userDrawn="1"/>
        </p:nvSpPr>
        <p:spPr>
          <a:xfrm>
            <a:off x="0" y="-225089"/>
            <a:ext cx="12192001" cy="2890763"/>
          </a:xfrm>
          <a:custGeom>
            <a:avLst/>
            <a:gdLst>
              <a:gd name="connsiteX0" fmla="*/ 2301081 w 12192001"/>
              <a:gd name="connsiteY0" fmla="*/ 903105 h 2890763"/>
              <a:gd name="connsiteX1" fmla="*/ 2289750 w 12192001"/>
              <a:gd name="connsiteY1" fmla="*/ 906617 h 2890763"/>
              <a:gd name="connsiteX2" fmla="*/ 2506367 w 12192001"/>
              <a:gd name="connsiteY2" fmla="*/ 934947 h 2890763"/>
              <a:gd name="connsiteX3" fmla="*/ 2393190 w 12192001"/>
              <a:gd name="connsiteY3" fmla="*/ 915027 h 2890763"/>
              <a:gd name="connsiteX4" fmla="*/ 2301081 w 12192001"/>
              <a:gd name="connsiteY4" fmla="*/ 903105 h 2890763"/>
              <a:gd name="connsiteX5" fmla="*/ 9890919 w 12192001"/>
              <a:gd name="connsiteY5" fmla="*/ 903104 h 2890763"/>
              <a:gd name="connsiteX6" fmla="*/ 9798809 w 12192001"/>
              <a:gd name="connsiteY6" fmla="*/ 915027 h 2890763"/>
              <a:gd name="connsiteX7" fmla="*/ 9685632 w 12192001"/>
              <a:gd name="connsiteY7" fmla="*/ 934946 h 2890763"/>
              <a:gd name="connsiteX8" fmla="*/ 9902248 w 12192001"/>
              <a:gd name="connsiteY8" fmla="*/ 906616 h 2890763"/>
              <a:gd name="connsiteX9" fmla="*/ 9890919 w 12192001"/>
              <a:gd name="connsiteY9" fmla="*/ 903104 h 2890763"/>
              <a:gd name="connsiteX10" fmla="*/ 10008241 w 12192001"/>
              <a:gd name="connsiteY10" fmla="*/ 880120 h 2890763"/>
              <a:gd name="connsiteX11" fmla="*/ 9927693 w 12192001"/>
              <a:gd name="connsiteY11" fmla="*/ 891111 h 2890763"/>
              <a:gd name="connsiteX12" fmla="*/ 10021531 w 12192001"/>
              <a:gd name="connsiteY12" fmla="*/ 882975 h 2890763"/>
              <a:gd name="connsiteX13" fmla="*/ 10008241 w 12192001"/>
              <a:gd name="connsiteY13" fmla="*/ 880120 h 2890763"/>
              <a:gd name="connsiteX14" fmla="*/ 2183757 w 12192001"/>
              <a:gd name="connsiteY14" fmla="*/ 880120 h 2890763"/>
              <a:gd name="connsiteX15" fmla="*/ 2170467 w 12192001"/>
              <a:gd name="connsiteY15" fmla="*/ 882977 h 2890763"/>
              <a:gd name="connsiteX16" fmla="*/ 2264306 w 12192001"/>
              <a:gd name="connsiteY16" fmla="*/ 891112 h 2890763"/>
              <a:gd name="connsiteX17" fmla="*/ 2183757 w 12192001"/>
              <a:gd name="connsiteY17" fmla="*/ 880120 h 2890763"/>
              <a:gd name="connsiteX18" fmla="*/ 2319349 w 12192001"/>
              <a:gd name="connsiteY18" fmla="*/ 880065 h 2890763"/>
              <a:gd name="connsiteX19" fmla="*/ 2315598 w 12192001"/>
              <a:gd name="connsiteY19" fmla="*/ 881124 h 2890763"/>
              <a:gd name="connsiteX20" fmla="*/ 2333022 w 12192001"/>
              <a:gd name="connsiteY20" fmla="*/ 885052 h 2890763"/>
              <a:gd name="connsiteX21" fmla="*/ 2518941 w 12192001"/>
              <a:gd name="connsiteY21" fmla="*/ 922544 h 2890763"/>
              <a:gd name="connsiteX22" fmla="*/ 2437159 w 12192001"/>
              <a:gd name="connsiteY22" fmla="*/ 892774 h 2890763"/>
              <a:gd name="connsiteX23" fmla="*/ 2333022 w 12192001"/>
              <a:gd name="connsiteY23" fmla="*/ 885052 h 2890763"/>
              <a:gd name="connsiteX24" fmla="*/ 2319349 w 12192001"/>
              <a:gd name="connsiteY24" fmla="*/ 880065 h 2890763"/>
              <a:gd name="connsiteX25" fmla="*/ 9872651 w 12192001"/>
              <a:gd name="connsiteY25" fmla="*/ 880064 h 2890763"/>
              <a:gd name="connsiteX26" fmla="*/ 9858979 w 12192001"/>
              <a:gd name="connsiteY26" fmla="*/ 885051 h 2890763"/>
              <a:gd name="connsiteX27" fmla="*/ 9754840 w 12192001"/>
              <a:gd name="connsiteY27" fmla="*/ 892773 h 2890763"/>
              <a:gd name="connsiteX28" fmla="*/ 9673058 w 12192001"/>
              <a:gd name="connsiteY28" fmla="*/ 922544 h 2890763"/>
              <a:gd name="connsiteX29" fmla="*/ 9858979 w 12192001"/>
              <a:gd name="connsiteY29" fmla="*/ 885051 h 2890763"/>
              <a:gd name="connsiteX30" fmla="*/ 9876401 w 12192001"/>
              <a:gd name="connsiteY30" fmla="*/ 881124 h 2890763"/>
              <a:gd name="connsiteX31" fmla="*/ 9872651 w 12192001"/>
              <a:gd name="connsiteY31" fmla="*/ 880064 h 2890763"/>
              <a:gd name="connsiteX32" fmla="*/ 2197014 w 12192001"/>
              <a:gd name="connsiteY32" fmla="*/ 856795 h 2890763"/>
              <a:gd name="connsiteX33" fmla="*/ 2201539 w 12192001"/>
              <a:gd name="connsiteY33" fmla="*/ 861270 h 2890763"/>
              <a:gd name="connsiteX34" fmla="*/ 2204721 w 12192001"/>
              <a:gd name="connsiteY34" fmla="*/ 864418 h 2890763"/>
              <a:gd name="connsiteX35" fmla="*/ 2205685 w 12192001"/>
              <a:gd name="connsiteY35" fmla="*/ 865371 h 2890763"/>
              <a:gd name="connsiteX36" fmla="*/ 2201539 w 12192001"/>
              <a:gd name="connsiteY36" fmla="*/ 861270 h 2890763"/>
              <a:gd name="connsiteX37" fmla="*/ 2199905 w 12192001"/>
              <a:gd name="connsiteY37" fmla="*/ 859654 h 2890763"/>
              <a:gd name="connsiteX38" fmla="*/ 2197014 w 12192001"/>
              <a:gd name="connsiteY38" fmla="*/ 856795 h 2890763"/>
              <a:gd name="connsiteX39" fmla="*/ 9994985 w 12192001"/>
              <a:gd name="connsiteY39" fmla="*/ 856794 h 2890763"/>
              <a:gd name="connsiteX40" fmla="*/ 9988481 w 12192001"/>
              <a:gd name="connsiteY40" fmla="*/ 863226 h 2890763"/>
              <a:gd name="connsiteX41" fmla="*/ 9986314 w 12192001"/>
              <a:gd name="connsiteY41" fmla="*/ 865370 h 2890763"/>
              <a:gd name="connsiteX42" fmla="*/ 9987277 w 12192001"/>
              <a:gd name="connsiteY42" fmla="*/ 864418 h 2890763"/>
              <a:gd name="connsiteX43" fmla="*/ 9988481 w 12192001"/>
              <a:gd name="connsiteY43" fmla="*/ 863226 h 2890763"/>
              <a:gd name="connsiteX44" fmla="*/ 9992094 w 12192001"/>
              <a:gd name="connsiteY44" fmla="*/ 859654 h 2890763"/>
              <a:gd name="connsiteX45" fmla="*/ 9994985 w 12192001"/>
              <a:gd name="connsiteY45" fmla="*/ 856794 h 2890763"/>
              <a:gd name="connsiteX46" fmla="*/ 2093408 w 12192001"/>
              <a:gd name="connsiteY46" fmla="*/ 836944 h 2890763"/>
              <a:gd name="connsiteX47" fmla="*/ 2084973 w 12192001"/>
              <a:gd name="connsiteY47" fmla="*/ 837710 h 2890763"/>
              <a:gd name="connsiteX48" fmla="*/ 2160575 w 12192001"/>
              <a:gd name="connsiteY48" fmla="*/ 842393 h 2890763"/>
              <a:gd name="connsiteX49" fmla="*/ 2122556 w 12192001"/>
              <a:gd name="connsiteY49" fmla="*/ 839292 h 2890763"/>
              <a:gd name="connsiteX50" fmla="*/ 2093408 w 12192001"/>
              <a:gd name="connsiteY50" fmla="*/ 836944 h 2890763"/>
              <a:gd name="connsiteX51" fmla="*/ 10098590 w 12192001"/>
              <a:gd name="connsiteY51" fmla="*/ 836943 h 2890763"/>
              <a:gd name="connsiteX52" fmla="*/ 10069442 w 12192001"/>
              <a:gd name="connsiteY52" fmla="*/ 839290 h 2890763"/>
              <a:gd name="connsiteX53" fmla="*/ 10031424 w 12192001"/>
              <a:gd name="connsiteY53" fmla="*/ 842392 h 2890763"/>
              <a:gd name="connsiteX54" fmla="*/ 10107025 w 12192001"/>
              <a:gd name="connsiteY54" fmla="*/ 837709 h 2890763"/>
              <a:gd name="connsiteX55" fmla="*/ 10098590 w 12192001"/>
              <a:gd name="connsiteY55" fmla="*/ 836943 h 2890763"/>
              <a:gd name="connsiteX56" fmla="*/ 1874347 w 12192001"/>
              <a:gd name="connsiteY56" fmla="*/ 812889 h 2890763"/>
              <a:gd name="connsiteX57" fmla="*/ 2126343 w 12192001"/>
              <a:gd name="connsiteY57" fmla="*/ 876153 h 2890763"/>
              <a:gd name="connsiteX58" fmla="*/ 2158254 w 12192001"/>
              <a:gd name="connsiteY58" fmla="*/ 875535 h 2890763"/>
              <a:gd name="connsiteX59" fmla="*/ 2017159 w 12192001"/>
              <a:gd name="connsiteY59" fmla="*/ 844177 h 2890763"/>
              <a:gd name="connsiteX60" fmla="*/ 1874347 w 12192001"/>
              <a:gd name="connsiteY60" fmla="*/ 812889 h 2890763"/>
              <a:gd name="connsiteX61" fmla="*/ 10317650 w 12192001"/>
              <a:gd name="connsiteY61" fmla="*/ 812888 h 2890763"/>
              <a:gd name="connsiteX62" fmla="*/ 10174841 w 12192001"/>
              <a:gd name="connsiteY62" fmla="*/ 844176 h 2890763"/>
              <a:gd name="connsiteX63" fmla="*/ 10033745 w 12192001"/>
              <a:gd name="connsiteY63" fmla="*/ 875534 h 2890763"/>
              <a:gd name="connsiteX64" fmla="*/ 10065655 w 12192001"/>
              <a:gd name="connsiteY64" fmla="*/ 876152 h 2890763"/>
              <a:gd name="connsiteX65" fmla="*/ 10317650 w 12192001"/>
              <a:gd name="connsiteY65" fmla="*/ 812888 h 2890763"/>
              <a:gd name="connsiteX66" fmla="*/ 1808968 w 12192001"/>
              <a:gd name="connsiteY66" fmla="*/ 786428 h 2890763"/>
              <a:gd name="connsiteX67" fmla="*/ 1799887 w 12192001"/>
              <a:gd name="connsiteY67" fmla="*/ 795385 h 2890763"/>
              <a:gd name="connsiteX68" fmla="*/ 1808968 w 12192001"/>
              <a:gd name="connsiteY68" fmla="*/ 786428 h 2890763"/>
              <a:gd name="connsiteX69" fmla="*/ 10383028 w 12192001"/>
              <a:gd name="connsiteY69" fmla="*/ 786427 h 2890763"/>
              <a:gd name="connsiteX70" fmla="*/ 10392111 w 12192001"/>
              <a:gd name="connsiteY70" fmla="*/ 795383 h 2890763"/>
              <a:gd name="connsiteX71" fmla="*/ 10383028 w 12192001"/>
              <a:gd name="connsiteY71" fmla="*/ 786427 h 2890763"/>
              <a:gd name="connsiteX72" fmla="*/ 4090518 w 12192001"/>
              <a:gd name="connsiteY72" fmla="*/ 761043 h 2890763"/>
              <a:gd name="connsiteX73" fmla="*/ 4088559 w 12192001"/>
              <a:gd name="connsiteY73" fmla="*/ 774340 h 2890763"/>
              <a:gd name="connsiteX74" fmla="*/ 4090518 w 12192001"/>
              <a:gd name="connsiteY74" fmla="*/ 761043 h 2890763"/>
              <a:gd name="connsiteX75" fmla="*/ 8101480 w 12192001"/>
              <a:gd name="connsiteY75" fmla="*/ 761042 h 2890763"/>
              <a:gd name="connsiteX76" fmla="*/ 8103439 w 12192001"/>
              <a:gd name="connsiteY76" fmla="*/ 774340 h 2890763"/>
              <a:gd name="connsiteX77" fmla="*/ 5213972 w 12192001"/>
              <a:gd name="connsiteY77" fmla="*/ 719961 h 2890763"/>
              <a:gd name="connsiteX78" fmla="*/ 5213972 w 12192001"/>
              <a:gd name="connsiteY78" fmla="*/ 719961 h 2890763"/>
              <a:gd name="connsiteX79" fmla="*/ 6978026 w 12192001"/>
              <a:gd name="connsiteY79" fmla="*/ 719960 h 2890763"/>
              <a:gd name="connsiteX80" fmla="*/ 6978026 w 12192001"/>
              <a:gd name="connsiteY80" fmla="*/ 719960 h 2890763"/>
              <a:gd name="connsiteX81" fmla="*/ 5129300 w 12192001"/>
              <a:gd name="connsiteY81" fmla="*/ 700552 h 2890763"/>
              <a:gd name="connsiteX82" fmla="*/ 5118218 w 12192001"/>
              <a:gd name="connsiteY82" fmla="*/ 703971 h 2890763"/>
              <a:gd name="connsiteX83" fmla="*/ 5146638 w 12192001"/>
              <a:gd name="connsiteY83" fmla="*/ 706797 h 2890763"/>
              <a:gd name="connsiteX84" fmla="*/ 5146638 w 12192001"/>
              <a:gd name="connsiteY84" fmla="*/ 706797 h 2890763"/>
              <a:gd name="connsiteX85" fmla="*/ 5129300 w 12192001"/>
              <a:gd name="connsiteY85" fmla="*/ 700552 h 2890763"/>
              <a:gd name="connsiteX86" fmla="*/ 7062698 w 12192001"/>
              <a:gd name="connsiteY86" fmla="*/ 700550 h 2890763"/>
              <a:gd name="connsiteX87" fmla="*/ 7045361 w 12192001"/>
              <a:gd name="connsiteY87" fmla="*/ 706797 h 2890763"/>
              <a:gd name="connsiteX88" fmla="*/ 7045361 w 12192001"/>
              <a:gd name="connsiteY88" fmla="*/ 706797 h 2890763"/>
              <a:gd name="connsiteX89" fmla="*/ 7073781 w 12192001"/>
              <a:gd name="connsiteY89" fmla="*/ 703970 h 2890763"/>
              <a:gd name="connsiteX90" fmla="*/ 7062698 w 12192001"/>
              <a:gd name="connsiteY90" fmla="*/ 700550 h 2890763"/>
              <a:gd name="connsiteX91" fmla="*/ 10619474 w 12192001"/>
              <a:gd name="connsiteY91" fmla="*/ 698081 h 2890763"/>
              <a:gd name="connsiteX92" fmla="*/ 10603070 w 12192001"/>
              <a:gd name="connsiteY92" fmla="*/ 701389 h 2890763"/>
              <a:gd name="connsiteX93" fmla="*/ 10629962 w 12192001"/>
              <a:gd name="connsiteY93" fmla="*/ 700052 h 2890763"/>
              <a:gd name="connsiteX94" fmla="*/ 10619474 w 12192001"/>
              <a:gd name="connsiteY94" fmla="*/ 698081 h 2890763"/>
              <a:gd name="connsiteX95" fmla="*/ 1572524 w 12192001"/>
              <a:gd name="connsiteY95" fmla="*/ 698081 h 2890763"/>
              <a:gd name="connsiteX96" fmla="*/ 1562037 w 12192001"/>
              <a:gd name="connsiteY96" fmla="*/ 700052 h 2890763"/>
              <a:gd name="connsiteX97" fmla="*/ 1588930 w 12192001"/>
              <a:gd name="connsiteY97" fmla="*/ 701390 h 2890763"/>
              <a:gd name="connsiteX98" fmla="*/ 1572524 w 12192001"/>
              <a:gd name="connsiteY98" fmla="*/ 698081 h 2890763"/>
              <a:gd name="connsiteX99" fmla="*/ 1906759 w 12192001"/>
              <a:gd name="connsiteY99" fmla="*/ 628477 h 2890763"/>
              <a:gd name="connsiteX100" fmla="*/ 1933167 w 12192001"/>
              <a:gd name="connsiteY100" fmla="*/ 634708 h 2890763"/>
              <a:gd name="connsiteX101" fmla="*/ 2689875 w 12192001"/>
              <a:gd name="connsiteY101" fmla="*/ 784816 h 2890763"/>
              <a:gd name="connsiteX102" fmla="*/ 2950296 w 12192001"/>
              <a:gd name="connsiteY102" fmla="*/ 818659 h 2890763"/>
              <a:gd name="connsiteX103" fmla="*/ 2944189 w 12192001"/>
              <a:gd name="connsiteY103" fmla="*/ 814939 h 2890763"/>
              <a:gd name="connsiteX104" fmla="*/ 2814608 w 12192001"/>
              <a:gd name="connsiteY104" fmla="*/ 791712 h 2890763"/>
              <a:gd name="connsiteX105" fmla="*/ 1970865 w 12192001"/>
              <a:gd name="connsiteY105" fmla="*/ 636503 h 2890763"/>
              <a:gd name="connsiteX106" fmla="*/ 1906759 w 12192001"/>
              <a:gd name="connsiteY106" fmla="*/ 628477 h 2890763"/>
              <a:gd name="connsiteX107" fmla="*/ 10285240 w 12192001"/>
              <a:gd name="connsiteY107" fmla="*/ 628476 h 2890763"/>
              <a:gd name="connsiteX108" fmla="*/ 10221133 w 12192001"/>
              <a:gd name="connsiteY108" fmla="*/ 636501 h 2890763"/>
              <a:gd name="connsiteX109" fmla="*/ 9377390 w 12192001"/>
              <a:gd name="connsiteY109" fmla="*/ 791711 h 2890763"/>
              <a:gd name="connsiteX110" fmla="*/ 9247809 w 12192001"/>
              <a:gd name="connsiteY110" fmla="*/ 814938 h 2890763"/>
              <a:gd name="connsiteX111" fmla="*/ 9241703 w 12192001"/>
              <a:gd name="connsiteY111" fmla="*/ 818659 h 2890763"/>
              <a:gd name="connsiteX112" fmla="*/ 9502122 w 12192001"/>
              <a:gd name="connsiteY112" fmla="*/ 784814 h 2890763"/>
              <a:gd name="connsiteX113" fmla="*/ 10258833 w 12192001"/>
              <a:gd name="connsiteY113" fmla="*/ 634708 h 2890763"/>
              <a:gd name="connsiteX114" fmla="*/ 10285240 w 12192001"/>
              <a:gd name="connsiteY114" fmla="*/ 628476 h 2890763"/>
              <a:gd name="connsiteX115" fmla="*/ 1163029 w 12192001"/>
              <a:gd name="connsiteY115" fmla="*/ 600152 h 2890763"/>
              <a:gd name="connsiteX116" fmla="*/ 1227190 w 12192001"/>
              <a:gd name="connsiteY116" fmla="*/ 618070 h 2890763"/>
              <a:gd name="connsiteX117" fmla="*/ 1163029 w 12192001"/>
              <a:gd name="connsiteY117" fmla="*/ 600152 h 2890763"/>
              <a:gd name="connsiteX118" fmla="*/ 11028969 w 12192001"/>
              <a:gd name="connsiteY118" fmla="*/ 600151 h 2890763"/>
              <a:gd name="connsiteX119" fmla="*/ 10964809 w 12192001"/>
              <a:gd name="connsiteY119" fmla="*/ 618069 h 2890763"/>
              <a:gd name="connsiteX120" fmla="*/ 11028969 w 12192001"/>
              <a:gd name="connsiteY120" fmla="*/ 600151 h 2890763"/>
              <a:gd name="connsiteX121" fmla="*/ 11064001 w 12192001"/>
              <a:gd name="connsiteY121" fmla="*/ 584360 h 2890763"/>
              <a:gd name="connsiteX122" fmla="*/ 11069600 w 12192001"/>
              <a:gd name="connsiteY122" fmla="*/ 589882 h 2890763"/>
              <a:gd name="connsiteX123" fmla="*/ 11064001 w 12192001"/>
              <a:gd name="connsiteY123" fmla="*/ 584360 h 2890763"/>
              <a:gd name="connsiteX124" fmla="*/ 1127997 w 12192001"/>
              <a:gd name="connsiteY124" fmla="*/ 584360 h 2890763"/>
              <a:gd name="connsiteX125" fmla="*/ 1122397 w 12192001"/>
              <a:gd name="connsiteY125" fmla="*/ 589882 h 2890763"/>
              <a:gd name="connsiteX126" fmla="*/ 1127997 w 12192001"/>
              <a:gd name="connsiteY126" fmla="*/ 584360 h 2890763"/>
              <a:gd name="connsiteX127" fmla="*/ 1082028 w 12192001"/>
              <a:gd name="connsiteY127" fmla="*/ 571972 h 2890763"/>
              <a:gd name="connsiteX128" fmla="*/ 1092762 w 12192001"/>
              <a:gd name="connsiteY128" fmla="*/ 578513 h 2890763"/>
              <a:gd name="connsiteX129" fmla="*/ 1082028 w 12192001"/>
              <a:gd name="connsiteY129" fmla="*/ 571972 h 2890763"/>
              <a:gd name="connsiteX130" fmla="*/ 11109970 w 12192001"/>
              <a:gd name="connsiteY130" fmla="*/ 571971 h 2890763"/>
              <a:gd name="connsiteX131" fmla="*/ 11099237 w 12192001"/>
              <a:gd name="connsiteY131" fmla="*/ 578512 h 2890763"/>
              <a:gd name="connsiteX132" fmla="*/ 11109970 w 12192001"/>
              <a:gd name="connsiteY132" fmla="*/ 571971 h 2890763"/>
              <a:gd name="connsiteX133" fmla="*/ 30085 w 12192001"/>
              <a:gd name="connsiteY133" fmla="*/ 559651 h 2890763"/>
              <a:gd name="connsiteX134" fmla="*/ 30085 w 12192001"/>
              <a:gd name="connsiteY134" fmla="*/ 559651 h 2890763"/>
              <a:gd name="connsiteX135" fmla="*/ 12161914 w 12192001"/>
              <a:gd name="connsiteY135" fmla="*/ 559650 h 2890763"/>
              <a:gd name="connsiteX136" fmla="*/ 12161914 w 12192001"/>
              <a:gd name="connsiteY136" fmla="*/ 559650 h 2890763"/>
              <a:gd name="connsiteX137" fmla="*/ 9000140 w 12192001"/>
              <a:gd name="connsiteY137" fmla="*/ 551189 h 2890763"/>
              <a:gd name="connsiteX138" fmla="*/ 9000140 w 12192001"/>
              <a:gd name="connsiteY138" fmla="*/ 551189 h 2890763"/>
              <a:gd name="connsiteX139" fmla="*/ 3191859 w 12192001"/>
              <a:gd name="connsiteY139" fmla="*/ 551189 h 2890763"/>
              <a:gd name="connsiteX140" fmla="*/ 3191859 w 12192001"/>
              <a:gd name="connsiteY140" fmla="*/ 551189 h 2890763"/>
              <a:gd name="connsiteX141" fmla="*/ 488321 w 12192001"/>
              <a:gd name="connsiteY141" fmla="*/ 493326 h 2890763"/>
              <a:gd name="connsiteX142" fmla="*/ 499055 w 12192001"/>
              <a:gd name="connsiteY142" fmla="*/ 499866 h 2890763"/>
              <a:gd name="connsiteX143" fmla="*/ 488321 w 12192001"/>
              <a:gd name="connsiteY143" fmla="*/ 493326 h 2890763"/>
              <a:gd name="connsiteX144" fmla="*/ 11703677 w 12192001"/>
              <a:gd name="connsiteY144" fmla="*/ 493325 h 2890763"/>
              <a:gd name="connsiteX145" fmla="*/ 11692943 w 12192001"/>
              <a:gd name="connsiteY145" fmla="*/ 499866 h 2890763"/>
              <a:gd name="connsiteX146" fmla="*/ 11703677 w 12192001"/>
              <a:gd name="connsiteY146" fmla="*/ 493325 h 2890763"/>
              <a:gd name="connsiteX147" fmla="*/ 988955 w 12192001"/>
              <a:gd name="connsiteY147" fmla="*/ 475085 h 2890763"/>
              <a:gd name="connsiteX148" fmla="*/ 1010530 w 12192001"/>
              <a:gd name="connsiteY148" fmla="*/ 479357 h 2890763"/>
              <a:gd name="connsiteX149" fmla="*/ 1000231 w 12192001"/>
              <a:gd name="connsiteY149" fmla="*/ 479770 h 2890763"/>
              <a:gd name="connsiteX150" fmla="*/ 11203044 w 12192001"/>
              <a:gd name="connsiteY150" fmla="*/ 475083 h 2890763"/>
              <a:gd name="connsiteX151" fmla="*/ 11191767 w 12192001"/>
              <a:gd name="connsiteY151" fmla="*/ 479769 h 2890763"/>
              <a:gd name="connsiteX152" fmla="*/ 11181468 w 12192001"/>
              <a:gd name="connsiteY152" fmla="*/ 479357 h 2890763"/>
              <a:gd name="connsiteX153" fmla="*/ 404404 w 12192001"/>
              <a:gd name="connsiteY153" fmla="*/ 442190 h 2890763"/>
              <a:gd name="connsiteX154" fmla="*/ 404404 w 12192001"/>
              <a:gd name="connsiteY154" fmla="*/ 442190 h 2890763"/>
              <a:gd name="connsiteX155" fmla="*/ 11787594 w 12192001"/>
              <a:gd name="connsiteY155" fmla="*/ 442189 h 2890763"/>
              <a:gd name="connsiteX156" fmla="*/ 11787594 w 12192001"/>
              <a:gd name="connsiteY156" fmla="*/ 442189 h 2890763"/>
              <a:gd name="connsiteX157" fmla="*/ 2146271 w 12192001"/>
              <a:gd name="connsiteY157" fmla="*/ 406470 h 2890763"/>
              <a:gd name="connsiteX158" fmla="*/ 2171027 w 12192001"/>
              <a:gd name="connsiteY158" fmla="*/ 419604 h 2890763"/>
              <a:gd name="connsiteX159" fmla="*/ 2446915 w 12192001"/>
              <a:gd name="connsiteY159" fmla="*/ 470676 h 2890763"/>
              <a:gd name="connsiteX160" fmla="*/ 2490720 w 12192001"/>
              <a:gd name="connsiteY160" fmla="*/ 476190 h 2890763"/>
              <a:gd name="connsiteX161" fmla="*/ 2552965 w 12192001"/>
              <a:gd name="connsiteY161" fmla="*/ 486253 h 2890763"/>
              <a:gd name="connsiteX162" fmla="*/ 2490720 w 12192001"/>
              <a:gd name="connsiteY162" fmla="*/ 476190 h 2890763"/>
              <a:gd name="connsiteX163" fmla="*/ 2446915 w 12192001"/>
              <a:gd name="connsiteY163" fmla="*/ 470676 h 2890763"/>
              <a:gd name="connsiteX164" fmla="*/ 2207832 w 12192001"/>
              <a:gd name="connsiteY164" fmla="*/ 414164 h 2890763"/>
              <a:gd name="connsiteX165" fmla="*/ 2146271 w 12192001"/>
              <a:gd name="connsiteY165" fmla="*/ 406470 h 2890763"/>
              <a:gd name="connsiteX166" fmla="*/ 10045727 w 12192001"/>
              <a:gd name="connsiteY166" fmla="*/ 406469 h 2890763"/>
              <a:gd name="connsiteX167" fmla="*/ 9984168 w 12192001"/>
              <a:gd name="connsiteY167" fmla="*/ 414163 h 2890763"/>
              <a:gd name="connsiteX168" fmla="*/ 9745084 w 12192001"/>
              <a:gd name="connsiteY168" fmla="*/ 470675 h 2890763"/>
              <a:gd name="connsiteX169" fmla="*/ 9701278 w 12192001"/>
              <a:gd name="connsiteY169" fmla="*/ 476189 h 2890763"/>
              <a:gd name="connsiteX170" fmla="*/ 9639032 w 12192001"/>
              <a:gd name="connsiteY170" fmla="*/ 486252 h 2890763"/>
              <a:gd name="connsiteX171" fmla="*/ 9701278 w 12192001"/>
              <a:gd name="connsiteY171" fmla="*/ 476189 h 2890763"/>
              <a:gd name="connsiteX172" fmla="*/ 9745084 w 12192001"/>
              <a:gd name="connsiteY172" fmla="*/ 470675 h 2890763"/>
              <a:gd name="connsiteX173" fmla="*/ 10020971 w 12192001"/>
              <a:gd name="connsiteY173" fmla="*/ 419604 h 2890763"/>
              <a:gd name="connsiteX174" fmla="*/ 10045727 w 12192001"/>
              <a:gd name="connsiteY174" fmla="*/ 406469 h 2890763"/>
              <a:gd name="connsiteX175" fmla="*/ 9690500 w 12192001"/>
              <a:gd name="connsiteY175" fmla="*/ 331993 h 2890763"/>
              <a:gd name="connsiteX176" fmla="*/ 9681582 w 12192001"/>
              <a:gd name="connsiteY176" fmla="*/ 336592 h 2890763"/>
              <a:gd name="connsiteX177" fmla="*/ 9558106 w 12192001"/>
              <a:gd name="connsiteY177" fmla="*/ 356098 h 2890763"/>
              <a:gd name="connsiteX178" fmla="*/ 9681582 w 12192001"/>
              <a:gd name="connsiteY178" fmla="*/ 336592 h 2890763"/>
              <a:gd name="connsiteX179" fmla="*/ 9697986 w 12192001"/>
              <a:gd name="connsiteY179" fmla="*/ 333285 h 2890763"/>
              <a:gd name="connsiteX180" fmla="*/ 9690500 w 12192001"/>
              <a:gd name="connsiteY180" fmla="*/ 331993 h 2890763"/>
              <a:gd name="connsiteX181" fmla="*/ 2501497 w 12192001"/>
              <a:gd name="connsiteY181" fmla="*/ 331993 h 2890763"/>
              <a:gd name="connsiteX182" fmla="*/ 2494012 w 12192001"/>
              <a:gd name="connsiteY182" fmla="*/ 333285 h 2890763"/>
              <a:gd name="connsiteX183" fmla="*/ 2510418 w 12192001"/>
              <a:gd name="connsiteY183" fmla="*/ 336593 h 2890763"/>
              <a:gd name="connsiteX184" fmla="*/ 2633892 w 12192001"/>
              <a:gd name="connsiteY184" fmla="*/ 356099 h 2890763"/>
              <a:gd name="connsiteX185" fmla="*/ 2510418 w 12192001"/>
              <a:gd name="connsiteY185" fmla="*/ 336593 h 2890763"/>
              <a:gd name="connsiteX186" fmla="*/ 2501497 w 12192001"/>
              <a:gd name="connsiteY186" fmla="*/ 331993 h 2890763"/>
              <a:gd name="connsiteX187" fmla="*/ 2470484 w 12192001"/>
              <a:gd name="connsiteY187" fmla="*/ 325636 h 2890763"/>
              <a:gd name="connsiteX188" fmla="*/ 2459073 w 12192001"/>
              <a:gd name="connsiteY188" fmla="*/ 325928 h 2890763"/>
              <a:gd name="connsiteX189" fmla="*/ 2461403 w 12192001"/>
              <a:gd name="connsiteY189" fmla="*/ 334594 h 2890763"/>
              <a:gd name="connsiteX190" fmla="*/ 2470484 w 12192001"/>
              <a:gd name="connsiteY190" fmla="*/ 325636 h 2890763"/>
              <a:gd name="connsiteX191" fmla="*/ 9721514 w 12192001"/>
              <a:gd name="connsiteY191" fmla="*/ 325635 h 2890763"/>
              <a:gd name="connsiteX192" fmla="*/ 9730596 w 12192001"/>
              <a:gd name="connsiteY192" fmla="*/ 334593 h 2890763"/>
              <a:gd name="connsiteX193" fmla="*/ 9732925 w 12192001"/>
              <a:gd name="connsiteY193" fmla="*/ 325927 h 2890763"/>
              <a:gd name="connsiteX194" fmla="*/ 9721514 w 12192001"/>
              <a:gd name="connsiteY194" fmla="*/ 325635 h 2890763"/>
              <a:gd name="connsiteX195" fmla="*/ 975956 w 12192001"/>
              <a:gd name="connsiteY195" fmla="*/ 230891 h 2890763"/>
              <a:gd name="connsiteX196" fmla="*/ 1020779 w 12192001"/>
              <a:gd name="connsiteY196" fmla="*/ 237027 h 2890763"/>
              <a:gd name="connsiteX197" fmla="*/ 975956 w 12192001"/>
              <a:gd name="connsiteY197" fmla="*/ 230891 h 2890763"/>
              <a:gd name="connsiteX198" fmla="*/ 11216042 w 12192001"/>
              <a:gd name="connsiteY198" fmla="*/ 230890 h 2890763"/>
              <a:gd name="connsiteX199" fmla="*/ 11171219 w 12192001"/>
              <a:gd name="connsiteY199" fmla="*/ 237026 h 2890763"/>
              <a:gd name="connsiteX200" fmla="*/ 11216042 w 12192001"/>
              <a:gd name="connsiteY200" fmla="*/ 230890 h 2890763"/>
              <a:gd name="connsiteX201" fmla="*/ 10944350 w 12192001"/>
              <a:gd name="connsiteY201" fmla="*/ 154560 h 2890763"/>
              <a:gd name="connsiteX202" fmla="*/ 10932137 w 12192001"/>
              <a:gd name="connsiteY202" fmla="*/ 162002 h 2890763"/>
              <a:gd name="connsiteX203" fmla="*/ 10944350 w 12192001"/>
              <a:gd name="connsiteY203" fmla="*/ 154560 h 2890763"/>
              <a:gd name="connsiteX204" fmla="*/ 1247649 w 12192001"/>
              <a:gd name="connsiteY204" fmla="*/ 154560 h 2890763"/>
              <a:gd name="connsiteX205" fmla="*/ 1259863 w 12192001"/>
              <a:gd name="connsiteY205" fmla="*/ 162003 h 2890763"/>
              <a:gd name="connsiteX206" fmla="*/ 1247649 w 12192001"/>
              <a:gd name="connsiteY206" fmla="*/ 154560 h 2890763"/>
              <a:gd name="connsiteX207" fmla="*/ 1224120 w 12192001"/>
              <a:gd name="connsiteY207" fmla="*/ 146911 h 2890763"/>
              <a:gd name="connsiteX208" fmla="*/ 1224120 w 12192001"/>
              <a:gd name="connsiteY208" fmla="*/ 146911 h 2890763"/>
              <a:gd name="connsiteX209" fmla="*/ 10967879 w 12192001"/>
              <a:gd name="connsiteY209" fmla="*/ 146910 h 2890763"/>
              <a:gd name="connsiteX210" fmla="*/ 10967879 w 12192001"/>
              <a:gd name="connsiteY210" fmla="*/ 146910 h 2890763"/>
              <a:gd name="connsiteX211" fmla="*/ 1232494 w 12192001"/>
              <a:gd name="connsiteY211" fmla="*/ 146162 h 2890763"/>
              <a:gd name="connsiteX212" fmla="*/ 1247649 w 12192001"/>
              <a:gd name="connsiteY212" fmla="*/ 154560 h 2890763"/>
              <a:gd name="connsiteX213" fmla="*/ 1224120 w 12192001"/>
              <a:gd name="connsiteY213" fmla="*/ 146911 h 2890763"/>
              <a:gd name="connsiteX214" fmla="*/ 1232494 w 12192001"/>
              <a:gd name="connsiteY214" fmla="*/ 146162 h 2890763"/>
              <a:gd name="connsiteX215" fmla="*/ 10959503 w 12192001"/>
              <a:gd name="connsiteY215" fmla="*/ 146161 h 2890763"/>
              <a:gd name="connsiteX216" fmla="*/ 10967879 w 12192001"/>
              <a:gd name="connsiteY216" fmla="*/ 146910 h 2890763"/>
              <a:gd name="connsiteX217" fmla="*/ 10944350 w 12192001"/>
              <a:gd name="connsiteY217" fmla="*/ 154560 h 2890763"/>
              <a:gd name="connsiteX218" fmla="*/ 10959503 w 12192001"/>
              <a:gd name="connsiteY218" fmla="*/ 146161 h 2890763"/>
              <a:gd name="connsiteX219" fmla="*/ 11774342 w 12192001"/>
              <a:gd name="connsiteY219" fmla="*/ 131489 h 2890763"/>
              <a:gd name="connsiteX220" fmla="*/ 11767360 w 12192001"/>
              <a:gd name="connsiteY220" fmla="*/ 133547 h 2890763"/>
              <a:gd name="connsiteX221" fmla="*/ 11768909 w 12192001"/>
              <a:gd name="connsiteY221" fmla="*/ 133029 h 2890763"/>
              <a:gd name="connsiteX222" fmla="*/ 417657 w 12192001"/>
              <a:gd name="connsiteY222" fmla="*/ 131489 h 2890763"/>
              <a:gd name="connsiteX223" fmla="*/ 423089 w 12192001"/>
              <a:gd name="connsiteY223" fmla="*/ 133030 h 2890763"/>
              <a:gd name="connsiteX224" fmla="*/ 424640 w 12192001"/>
              <a:gd name="connsiteY224" fmla="*/ 133549 h 2890763"/>
              <a:gd name="connsiteX225" fmla="*/ 414205 w 12192001"/>
              <a:gd name="connsiteY225" fmla="*/ 130473 h 2890763"/>
              <a:gd name="connsiteX226" fmla="*/ 417657 w 12192001"/>
              <a:gd name="connsiteY226" fmla="*/ 131489 h 2890763"/>
              <a:gd name="connsiteX227" fmla="*/ 414711 w 12192001"/>
              <a:gd name="connsiteY227" fmla="*/ 130656 h 2890763"/>
              <a:gd name="connsiteX228" fmla="*/ 11777794 w 12192001"/>
              <a:gd name="connsiteY228" fmla="*/ 130472 h 2890763"/>
              <a:gd name="connsiteX229" fmla="*/ 11777288 w 12192001"/>
              <a:gd name="connsiteY229" fmla="*/ 130655 h 2890763"/>
              <a:gd name="connsiteX230" fmla="*/ 11774342 w 12192001"/>
              <a:gd name="connsiteY230" fmla="*/ 131489 h 2890763"/>
              <a:gd name="connsiteX231" fmla="*/ 313646 w 12192001"/>
              <a:gd name="connsiteY231" fmla="*/ 32394 h 2890763"/>
              <a:gd name="connsiteX232" fmla="*/ 305470 w 12192001"/>
              <a:gd name="connsiteY232" fmla="*/ 36347 h 2890763"/>
              <a:gd name="connsiteX233" fmla="*/ 313646 w 12192001"/>
              <a:gd name="connsiteY233" fmla="*/ 32394 h 2890763"/>
              <a:gd name="connsiteX234" fmla="*/ 11878351 w 12192001"/>
              <a:gd name="connsiteY234" fmla="*/ 32393 h 2890763"/>
              <a:gd name="connsiteX235" fmla="*/ 11886528 w 12192001"/>
              <a:gd name="connsiteY235" fmla="*/ 36346 h 2890763"/>
              <a:gd name="connsiteX236" fmla="*/ 11878351 w 12192001"/>
              <a:gd name="connsiteY236" fmla="*/ 32393 h 2890763"/>
              <a:gd name="connsiteX237" fmla="*/ 10936882 w 12192001"/>
              <a:gd name="connsiteY237" fmla="*/ 22559 h 2890763"/>
              <a:gd name="connsiteX238" fmla="*/ 10944350 w 12192001"/>
              <a:gd name="connsiteY238" fmla="*/ 23024 h 2890763"/>
              <a:gd name="connsiteX239" fmla="*/ 10935680 w 12192001"/>
              <a:gd name="connsiteY239" fmla="*/ 24337 h 2890763"/>
              <a:gd name="connsiteX240" fmla="*/ 1255116 w 12192001"/>
              <a:gd name="connsiteY240" fmla="*/ 22559 h 2890763"/>
              <a:gd name="connsiteX241" fmla="*/ 1256317 w 12192001"/>
              <a:gd name="connsiteY241" fmla="*/ 24338 h 2890763"/>
              <a:gd name="connsiteX242" fmla="*/ 1247648 w 12192001"/>
              <a:gd name="connsiteY242" fmla="*/ 23024 h 2890763"/>
              <a:gd name="connsiteX243" fmla="*/ 1255116 w 12192001"/>
              <a:gd name="connsiteY243" fmla="*/ 22559 h 2890763"/>
              <a:gd name="connsiteX244" fmla="*/ 11094529 w 12192001"/>
              <a:gd name="connsiteY244" fmla="*/ 624 h 2890763"/>
              <a:gd name="connsiteX245" fmla="*/ 11058788 w 12192001"/>
              <a:gd name="connsiteY245" fmla="*/ 15715 h 2890763"/>
              <a:gd name="connsiteX246" fmla="*/ 11041727 w 12192001"/>
              <a:gd name="connsiteY246" fmla="*/ 39487 h 2890763"/>
              <a:gd name="connsiteX247" fmla="*/ 10909013 w 12192001"/>
              <a:gd name="connsiteY247" fmla="*/ 79113 h 2890763"/>
              <a:gd name="connsiteX248" fmla="*/ 10031314 w 12192001"/>
              <a:gd name="connsiteY248" fmla="*/ 309634 h 2890763"/>
              <a:gd name="connsiteX249" fmla="*/ 9107659 w 12192001"/>
              <a:gd name="connsiteY249" fmla="*/ 465606 h 2890763"/>
              <a:gd name="connsiteX250" fmla="*/ 9054815 w 12192001"/>
              <a:gd name="connsiteY250" fmla="*/ 483317 h 2890763"/>
              <a:gd name="connsiteX251" fmla="*/ 9179550 w 12192001"/>
              <a:gd name="connsiteY251" fmla="*/ 476420 h 2890763"/>
              <a:gd name="connsiteX252" fmla="*/ 9555381 w 12192001"/>
              <a:gd name="connsiteY252" fmla="*/ 413494 h 2890763"/>
              <a:gd name="connsiteX253" fmla="*/ 10068116 w 12192001"/>
              <a:gd name="connsiteY253" fmla="*/ 315077 h 2890763"/>
              <a:gd name="connsiteX254" fmla="*/ 10972520 w 12192001"/>
              <a:gd name="connsiteY254" fmla="*/ 81658 h 2890763"/>
              <a:gd name="connsiteX255" fmla="*/ 11231639 w 12192001"/>
              <a:gd name="connsiteY255" fmla="*/ 14053 h 2890763"/>
              <a:gd name="connsiteX256" fmla="*/ 11192964 w 12192001"/>
              <a:gd name="connsiteY256" fmla="*/ 37619 h 2890763"/>
              <a:gd name="connsiteX257" fmla="*/ 11123715 w 12192001"/>
              <a:gd name="connsiteY257" fmla="*/ 58638 h 2890763"/>
              <a:gd name="connsiteX258" fmla="*/ 10862724 w 12192001"/>
              <a:gd name="connsiteY258" fmla="*/ 155253 h 2890763"/>
              <a:gd name="connsiteX259" fmla="*/ 9392377 w 12192001"/>
              <a:gd name="connsiteY259" fmla="*/ 484955 h 2890763"/>
              <a:gd name="connsiteX260" fmla="*/ 9180970 w 12192001"/>
              <a:gd name="connsiteY260" fmla="*/ 516797 h 2890763"/>
              <a:gd name="connsiteX261" fmla="*/ 9206458 w 12192001"/>
              <a:gd name="connsiteY261" fmla="*/ 522447 h 2890763"/>
              <a:gd name="connsiteX262" fmla="*/ 10035055 w 12192001"/>
              <a:gd name="connsiteY262" fmla="*/ 383153 h 2890763"/>
              <a:gd name="connsiteX263" fmla="*/ 10932137 w 12192001"/>
              <a:gd name="connsiteY263" fmla="*/ 162002 h 2890763"/>
              <a:gd name="connsiteX264" fmla="*/ 10165697 w 12192001"/>
              <a:gd name="connsiteY264" fmla="*/ 380460 h 2890763"/>
              <a:gd name="connsiteX265" fmla="*/ 10107641 w 12192001"/>
              <a:gd name="connsiteY265" fmla="*/ 394658 h 2890763"/>
              <a:gd name="connsiteX266" fmla="*/ 10076092 w 12192001"/>
              <a:gd name="connsiteY266" fmla="*/ 413883 h 2890763"/>
              <a:gd name="connsiteX267" fmla="*/ 10297753 w 12192001"/>
              <a:gd name="connsiteY267" fmla="*/ 361298 h 2890763"/>
              <a:gd name="connsiteX268" fmla="*/ 10947687 w 12192001"/>
              <a:gd name="connsiteY268" fmla="*/ 187081 h 2890763"/>
              <a:gd name="connsiteX269" fmla="*/ 10334555 w 12192001"/>
              <a:gd name="connsiteY269" fmla="*/ 366740 h 2890763"/>
              <a:gd name="connsiteX270" fmla="*/ 10294622 w 12192001"/>
              <a:gd name="connsiteY270" fmla="*/ 377698 h 2890763"/>
              <a:gd name="connsiteX271" fmla="*/ 10143788 w 12192001"/>
              <a:gd name="connsiteY271" fmla="*/ 420562 h 2890763"/>
              <a:gd name="connsiteX272" fmla="*/ 9822880 w 12192001"/>
              <a:gd name="connsiteY272" fmla="*/ 485693 h 2890763"/>
              <a:gd name="connsiteX273" fmla="*/ 9610456 w 12192001"/>
              <a:gd name="connsiteY273" fmla="*/ 518155 h 2890763"/>
              <a:gd name="connsiteX274" fmla="*/ 9606265 w 12192001"/>
              <a:gd name="connsiteY274" fmla="*/ 514022 h 2890763"/>
              <a:gd name="connsiteX275" fmla="*/ 9610456 w 12192001"/>
              <a:gd name="connsiteY275" fmla="*/ 518155 h 2890763"/>
              <a:gd name="connsiteX276" fmla="*/ 9485069 w 12192001"/>
              <a:gd name="connsiteY276" fmla="*/ 545516 h 2890763"/>
              <a:gd name="connsiteX277" fmla="*/ 9380972 w 12192001"/>
              <a:gd name="connsiteY277" fmla="*/ 574391 h 2890763"/>
              <a:gd name="connsiteX278" fmla="*/ 9480917 w 12192001"/>
              <a:gd name="connsiteY278" fmla="*/ 562535 h 2890763"/>
              <a:gd name="connsiteX279" fmla="*/ 10144850 w 12192001"/>
              <a:gd name="connsiteY279" fmla="*/ 441095 h 2890763"/>
              <a:gd name="connsiteX280" fmla="*/ 10918455 w 12192001"/>
              <a:gd name="connsiteY280" fmla="*/ 239450 h 2890763"/>
              <a:gd name="connsiteX281" fmla="*/ 11074698 w 12192001"/>
              <a:gd name="connsiteY281" fmla="*/ 192174 h 2890763"/>
              <a:gd name="connsiteX282" fmla="*/ 10967471 w 12192001"/>
              <a:gd name="connsiteY282" fmla="*/ 237449 h 2890763"/>
              <a:gd name="connsiteX283" fmla="*/ 10168419 w 12192001"/>
              <a:gd name="connsiteY283" fmla="*/ 454600 h 2890763"/>
              <a:gd name="connsiteX284" fmla="*/ 9267640 w 12192001"/>
              <a:gd name="connsiteY284" fmla="*/ 623386 h 2890763"/>
              <a:gd name="connsiteX285" fmla="*/ 9834643 w 12192001"/>
              <a:gd name="connsiteY285" fmla="*/ 547635 h 2890763"/>
              <a:gd name="connsiteX286" fmla="*/ 10414672 w 12192001"/>
              <a:gd name="connsiteY286" fmla="*/ 414899 h 2890763"/>
              <a:gd name="connsiteX287" fmla="*/ 11433106 w 12192001"/>
              <a:gd name="connsiteY287" fmla="*/ 133177 h 2890763"/>
              <a:gd name="connsiteX288" fmla="*/ 11598430 w 12192001"/>
              <a:gd name="connsiteY288" fmla="*/ 94859 h 2890763"/>
              <a:gd name="connsiteX289" fmla="*/ 11524333 w 12192001"/>
              <a:gd name="connsiteY289" fmla="*/ 132207 h 2890763"/>
              <a:gd name="connsiteX290" fmla="*/ 11235379 w 12192001"/>
              <a:gd name="connsiteY290" fmla="*/ 219107 h 2890763"/>
              <a:gd name="connsiteX291" fmla="*/ 11302714 w 12192001"/>
              <a:gd name="connsiteY291" fmla="*/ 205944 h 2890763"/>
              <a:gd name="connsiteX292" fmla="*/ 11543712 w 12192001"/>
              <a:gd name="connsiteY292" fmla="*/ 141577 h 2890763"/>
              <a:gd name="connsiteX293" fmla="*/ 11822368 w 12192001"/>
              <a:gd name="connsiteY293" fmla="*/ 54263 h 2890763"/>
              <a:gd name="connsiteX294" fmla="*/ 11857963 w 12192001"/>
              <a:gd name="connsiteY294" fmla="*/ 46943 h 2890763"/>
              <a:gd name="connsiteX295" fmla="*/ 11738670 w 12192001"/>
              <a:gd name="connsiteY295" fmla="*/ 91888 h 2890763"/>
              <a:gd name="connsiteX296" fmla="*/ 11609132 w 12192001"/>
              <a:gd name="connsiteY296" fmla="*/ 136269 h 2890763"/>
              <a:gd name="connsiteX297" fmla="*/ 11565369 w 12192001"/>
              <a:gd name="connsiteY297" fmla="*/ 162935 h 2890763"/>
              <a:gd name="connsiteX298" fmla="*/ 11514438 w 12192001"/>
              <a:gd name="connsiteY298" fmla="*/ 172791 h 2890763"/>
              <a:gd name="connsiteX299" fmla="*/ 11469658 w 12192001"/>
              <a:gd name="connsiteY299" fmla="*/ 200078 h 2890763"/>
              <a:gd name="connsiteX300" fmla="*/ 11343050 w 12192001"/>
              <a:gd name="connsiteY300" fmla="*/ 235983 h 2890763"/>
              <a:gd name="connsiteX301" fmla="*/ 11409489 w 12192001"/>
              <a:gd name="connsiteY301" fmla="*/ 230055 h 2890763"/>
              <a:gd name="connsiteX302" fmla="*/ 11496162 w 12192001"/>
              <a:gd name="connsiteY302" fmla="*/ 205107 h 2890763"/>
              <a:gd name="connsiteX303" fmla="*/ 11531947 w 12192001"/>
              <a:gd name="connsiteY303" fmla="*/ 211169 h 2890763"/>
              <a:gd name="connsiteX304" fmla="*/ 11714196 w 12192001"/>
              <a:gd name="connsiteY304" fmla="*/ 153412 h 2890763"/>
              <a:gd name="connsiteX305" fmla="*/ 11777288 w 12192001"/>
              <a:gd name="connsiteY305" fmla="*/ 130655 h 2890763"/>
              <a:gd name="connsiteX306" fmla="*/ 11794771 w 12192001"/>
              <a:gd name="connsiteY306" fmla="*/ 125700 h 2890763"/>
              <a:gd name="connsiteX307" fmla="*/ 11845128 w 12192001"/>
              <a:gd name="connsiteY307" fmla="*/ 117308 h 2890763"/>
              <a:gd name="connsiteX308" fmla="*/ 11752349 w 12192001"/>
              <a:gd name="connsiteY308" fmla="*/ 145977 h 2890763"/>
              <a:gd name="connsiteX309" fmla="*/ 11460783 w 12192001"/>
              <a:gd name="connsiteY309" fmla="*/ 240043 h 2890763"/>
              <a:gd name="connsiteX310" fmla="*/ 11376066 w 12192001"/>
              <a:gd name="connsiteY310" fmla="*/ 278289 h 2890763"/>
              <a:gd name="connsiteX311" fmla="*/ 11287481 w 12192001"/>
              <a:gd name="connsiteY311" fmla="*/ 311090 h 2890763"/>
              <a:gd name="connsiteX312" fmla="*/ 11273394 w 12192001"/>
              <a:gd name="connsiteY312" fmla="*/ 347541 h 2890763"/>
              <a:gd name="connsiteX313" fmla="*/ 11076523 w 12192001"/>
              <a:gd name="connsiteY313" fmla="*/ 405084 h 2890763"/>
              <a:gd name="connsiteX314" fmla="*/ 10593629 w 12192001"/>
              <a:gd name="connsiteY314" fmla="*/ 541052 h 2890763"/>
              <a:gd name="connsiteX315" fmla="*/ 10504023 w 12192001"/>
              <a:gd name="connsiteY315" fmla="*/ 574476 h 2890763"/>
              <a:gd name="connsiteX316" fmla="*/ 10647732 w 12192001"/>
              <a:gd name="connsiteY316" fmla="*/ 535951 h 2890763"/>
              <a:gd name="connsiteX317" fmla="*/ 11361129 w 12192001"/>
              <a:gd name="connsiteY317" fmla="*/ 343127 h 2890763"/>
              <a:gd name="connsiteX318" fmla="*/ 11504139 w 12192001"/>
              <a:gd name="connsiteY318" fmla="*/ 303914 h 2890763"/>
              <a:gd name="connsiteX319" fmla="*/ 11612425 w 12192001"/>
              <a:gd name="connsiteY319" fmla="*/ 279173 h 2890763"/>
              <a:gd name="connsiteX320" fmla="*/ 11679760 w 12192001"/>
              <a:gd name="connsiteY320" fmla="*/ 266009 h 2890763"/>
              <a:gd name="connsiteX321" fmla="*/ 11724945 w 12192001"/>
              <a:gd name="connsiteY321" fmla="*/ 279719 h 2890763"/>
              <a:gd name="connsiteX322" fmla="*/ 11498438 w 12192001"/>
              <a:gd name="connsiteY322" fmla="*/ 348633 h 2890763"/>
              <a:gd name="connsiteX323" fmla="*/ 11344472 w 12192001"/>
              <a:gd name="connsiteY323" fmla="*/ 407896 h 2890763"/>
              <a:gd name="connsiteX324" fmla="*/ 11317115 w 12192001"/>
              <a:gd name="connsiteY324" fmla="*/ 431256 h 2890763"/>
              <a:gd name="connsiteX325" fmla="*/ 11144469 w 12192001"/>
              <a:gd name="connsiteY325" fmla="*/ 481839 h 2890763"/>
              <a:gd name="connsiteX326" fmla="*/ 11191767 w 12192001"/>
              <a:gd name="connsiteY326" fmla="*/ 479769 h 2890763"/>
              <a:gd name="connsiteX327" fmla="*/ 11208400 w 12192001"/>
              <a:gd name="connsiteY327" fmla="*/ 474023 h 2890763"/>
              <a:gd name="connsiteX328" fmla="*/ 11203044 w 12192001"/>
              <a:gd name="connsiteY328" fmla="*/ 475083 h 2890763"/>
              <a:gd name="connsiteX329" fmla="*/ 11211896 w 12192001"/>
              <a:gd name="connsiteY329" fmla="*/ 471406 h 2890763"/>
              <a:gd name="connsiteX330" fmla="*/ 11222100 w 12192001"/>
              <a:gd name="connsiteY330" fmla="*/ 469089 h 2890763"/>
              <a:gd name="connsiteX331" fmla="*/ 11252796 w 12192001"/>
              <a:gd name="connsiteY331" fmla="*/ 478250 h 2890763"/>
              <a:gd name="connsiteX332" fmla="*/ 11419336 w 12192001"/>
              <a:gd name="connsiteY332" fmla="*/ 431389 h 2890763"/>
              <a:gd name="connsiteX333" fmla="*/ 11444823 w 12192001"/>
              <a:gd name="connsiteY333" fmla="*/ 437037 h 2890763"/>
              <a:gd name="connsiteX334" fmla="*/ 11641696 w 12192001"/>
              <a:gd name="connsiteY334" fmla="*/ 379494 h 2890763"/>
              <a:gd name="connsiteX335" fmla="*/ 11839785 w 12192001"/>
              <a:gd name="connsiteY335" fmla="*/ 313407 h 2890763"/>
              <a:gd name="connsiteX336" fmla="*/ 11862097 w 12192001"/>
              <a:gd name="connsiteY336" fmla="*/ 314301 h 2890763"/>
              <a:gd name="connsiteX337" fmla="*/ 11673609 w 12192001"/>
              <a:gd name="connsiteY337" fmla="*/ 380112 h 2890763"/>
              <a:gd name="connsiteX338" fmla="*/ 10695149 w 12192001"/>
              <a:gd name="connsiteY338" fmla="*/ 672032 h 2890763"/>
              <a:gd name="connsiteX339" fmla="*/ 10681720 w 12192001"/>
              <a:gd name="connsiteY339" fmla="*/ 688018 h 2890763"/>
              <a:gd name="connsiteX340" fmla="*/ 10964809 w 12192001"/>
              <a:gd name="connsiteY340" fmla="*/ 618069 h 2890763"/>
              <a:gd name="connsiteX341" fmla="*/ 10508420 w 12192001"/>
              <a:gd name="connsiteY341" fmla="*/ 759065 h 2890763"/>
              <a:gd name="connsiteX342" fmla="*/ 10508420 w 12192001"/>
              <a:gd name="connsiteY342" fmla="*/ 759065 h 2890763"/>
              <a:gd name="connsiteX343" fmla="*/ 11141491 w 12192001"/>
              <a:gd name="connsiteY343" fmla="*/ 600696 h 2890763"/>
              <a:gd name="connsiteX344" fmla="*/ 11609695 w 12192001"/>
              <a:gd name="connsiteY344" fmla="*/ 468104 h 2890763"/>
              <a:gd name="connsiteX345" fmla="*/ 11582337 w 12192001"/>
              <a:gd name="connsiteY345" fmla="*/ 491464 h 2890763"/>
              <a:gd name="connsiteX346" fmla="*/ 11787594 w 12192001"/>
              <a:gd name="connsiteY346" fmla="*/ 442189 h 2890763"/>
              <a:gd name="connsiteX347" fmla="*/ 11557257 w 12192001"/>
              <a:gd name="connsiteY347" fmla="*/ 526813 h 2890763"/>
              <a:gd name="connsiteX348" fmla="*/ 11580826 w 12192001"/>
              <a:gd name="connsiteY348" fmla="*/ 540316 h 2890763"/>
              <a:gd name="connsiteX349" fmla="*/ 11555384 w 12192001"/>
              <a:gd name="connsiteY349" fmla="*/ 555821 h 2890763"/>
              <a:gd name="connsiteX350" fmla="*/ 11675883 w 12192001"/>
              <a:gd name="connsiteY350" fmla="*/ 523637 h 2890763"/>
              <a:gd name="connsiteX351" fmla="*/ 11798296 w 12192001"/>
              <a:gd name="connsiteY351" fmla="*/ 483599 h 2890763"/>
              <a:gd name="connsiteX352" fmla="*/ 11817677 w 12192001"/>
              <a:gd name="connsiteY352" fmla="*/ 492969 h 2890763"/>
              <a:gd name="connsiteX353" fmla="*/ 11961706 w 12192001"/>
              <a:gd name="connsiteY353" fmla="*/ 453136 h 2890763"/>
              <a:gd name="connsiteX354" fmla="*/ 11852565 w 12192001"/>
              <a:gd name="connsiteY354" fmla="*/ 506265 h 2890763"/>
              <a:gd name="connsiteX355" fmla="*/ 11700514 w 12192001"/>
              <a:gd name="connsiteY355" fmla="*/ 557674 h 2890763"/>
              <a:gd name="connsiteX356" fmla="*/ 11404799 w 12192001"/>
              <a:gd name="connsiteY356" fmla="*/ 668760 h 2890763"/>
              <a:gd name="connsiteX357" fmla="*/ 11404799 w 12192001"/>
              <a:gd name="connsiteY357" fmla="*/ 668760 h 2890763"/>
              <a:gd name="connsiteX358" fmla="*/ 11693751 w 12192001"/>
              <a:gd name="connsiteY358" fmla="*/ 581859 h 2890763"/>
              <a:gd name="connsiteX359" fmla="*/ 11832372 w 12192001"/>
              <a:gd name="connsiteY359" fmla="*/ 546437 h 2890763"/>
              <a:gd name="connsiteX360" fmla="*/ 11868157 w 12192001"/>
              <a:gd name="connsiteY360" fmla="*/ 552499 h 2890763"/>
              <a:gd name="connsiteX361" fmla="*/ 12003104 w 12192001"/>
              <a:gd name="connsiteY361" fmla="*/ 503709 h 2890763"/>
              <a:gd name="connsiteX362" fmla="*/ 12018655 w 12192001"/>
              <a:gd name="connsiteY362" fmla="*/ 528789 h 2890763"/>
              <a:gd name="connsiteX363" fmla="*/ 12191999 w 12192001"/>
              <a:gd name="connsiteY363" fmla="*/ 478896 h 2890763"/>
              <a:gd name="connsiteX364" fmla="*/ 12050247 w 12192001"/>
              <a:gd name="connsiteY364" fmla="*/ 530717 h 2890763"/>
              <a:gd name="connsiteX365" fmla="*/ 11830906 w 12192001"/>
              <a:gd name="connsiteY365" fmla="*/ 616442 h 2890763"/>
              <a:gd name="connsiteX366" fmla="*/ 12000421 w 12192001"/>
              <a:gd name="connsiteY366" fmla="*/ 582258 h 2890763"/>
              <a:gd name="connsiteX367" fmla="*/ 11929299 w 12192001"/>
              <a:gd name="connsiteY367" fmla="*/ 632285 h 2890763"/>
              <a:gd name="connsiteX368" fmla="*/ 12045605 w 12192001"/>
              <a:gd name="connsiteY368" fmla="*/ 595968 h 2890763"/>
              <a:gd name="connsiteX369" fmla="*/ 12161914 w 12192001"/>
              <a:gd name="connsiteY369" fmla="*/ 559650 h 2890763"/>
              <a:gd name="connsiteX370" fmla="*/ 12018247 w 12192001"/>
              <a:gd name="connsiteY370" fmla="*/ 619328 h 2890763"/>
              <a:gd name="connsiteX371" fmla="*/ 12035712 w 12192001"/>
              <a:gd name="connsiteY371" fmla="*/ 636552 h 2890763"/>
              <a:gd name="connsiteX372" fmla="*/ 11792143 w 12192001"/>
              <a:gd name="connsiteY372" fmla="*/ 729239 h 2890763"/>
              <a:gd name="connsiteX373" fmla="*/ 11888217 w 12192001"/>
              <a:gd name="connsiteY373" fmla="*/ 711939 h 2890763"/>
              <a:gd name="connsiteX374" fmla="*/ 11683003 w 12192001"/>
              <a:gd name="connsiteY374" fmla="*/ 782369 h 2890763"/>
              <a:gd name="connsiteX375" fmla="*/ 11336355 w 12192001"/>
              <a:gd name="connsiteY375" fmla="*/ 903309 h 2890763"/>
              <a:gd name="connsiteX376" fmla="*/ 11011980 w 12192001"/>
              <a:gd name="connsiteY376" fmla="*/ 1003992 h 2890763"/>
              <a:gd name="connsiteX377" fmla="*/ 11831265 w 12192001"/>
              <a:gd name="connsiteY377" fmla="*/ 767823 h 2890763"/>
              <a:gd name="connsiteX378" fmla="*/ 11911831 w 12192001"/>
              <a:gd name="connsiteY378" fmla="*/ 746596 h 2890763"/>
              <a:gd name="connsiteX379" fmla="*/ 11960847 w 12192001"/>
              <a:gd name="connsiteY379" fmla="*/ 744596 h 2890763"/>
              <a:gd name="connsiteX380" fmla="*/ 11942527 w 12192001"/>
              <a:gd name="connsiteY380" fmla="*/ 755759 h 2890763"/>
              <a:gd name="connsiteX381" fmla="*/ 11921317 w 12192001"/>
              <a:gd name="connsiteY381" fmla="*/ 796551 h 2890763"/>
              <a:gd name="connsiteX382" fmla="*/ 12103365 w 12192001"/>
              <a:gd name="connsiteY382" fmla="*/ 753615 h 2890763"/>
              <a:gd name="connsiteX383" fmla="*/ 11945251 w 12192001"/>
              <a:gd name="connsiteY383" fmla="*/ 829898 h 2890763"/>
              <a:gd name="connsiteX384" fmla="*/ 12021985 w 12192001"/>
              <a:gd name="connsiteY384" fmla="*/ 824382 h 2890763"/>
              <a:gd name="connsiteX385" fmla="*/ 11742676 w 12192001"/>
              <a:gd name="connsiteY385" fmla="*/ 932159 h 2890763"/>
              <a:gd name="connsiteX386" fmla="*/ 11570031 w 12192001"/>
              <a:gd name="connsiteY386" fmla="*/ 982743 h 2890763"/>
              <a:gd name="connsiteX387" fmla="*/ 11671191 w 12192001"/>
              <a:gd name="connsiteY387" fmla="*/ 962343 h 2890763"/>
              <a:gd name="connsiteX388" fmla="*/ 11976350 w 12192001"/>
              <a:gd name="connsiteY388" fmla="*/ 880057 h 2890763"/>
              <a:gd name="connsiteX389" fmla="*/ 12080444 w 12192001"/>
              <a:gd name="connsiteY389" fmla="*/ 851183 h 2890763"/>
              <a:gd name="connsiteX390" fmla="*/ 11999923 w 12192001"/>
              <a:gd name="connsiteY390" fmla="*/ 893562 h 2890763"/>
              <a:gd name="connsiteX391" fmla="*/ 11905228 w 12192001"/>
              <a:gd name="connsiteY391" fmla="*/ 930085 h 2890763"/>
              <a:gd name="connsiteX392" fmla="*/ 12027687 w 12192001"/>
              <a:gd name="connsiteY392" fmla="*/ 911200 h 2890763"/>
              <a:gd name="connsiteX393" fmla="*/ 12065706 w 12192001"/>
              <a:gd name="connsiteY393" fmla="*/ 908098 h 2890763"/>
              <a:gd name="connsiteX394" fmla="*/ 12003260 w 12192001"/>
              <a:gd name="connsiteY394" fmla="*/ 926083 h 2890763"/>
              <a:gd name="connsiteX395" fmla="*/ 11990030 w 12192001"/>
              <a:gd name="connsiteY395" fmla="*/ 934146 h 2890763"/>
              <a:gd name="connsiteX396" fmla="*/ 12003260 w 12192001"/>
              <a:gd name="connsiteY396" fmla="*/ 926083 h 2890763"/>
              <a:gd name="connsiteX397" fmla="*/ 12006796 w 12192001"/>
              <a:gd name="connsiteY397" fmla="*/ 950683 h 2890763"/>
              <a:gd name="connsiteX398" fmla="*/ 11895380 w 12192001"/>
              <a:gd name="connsiteY398" fmla="*/ 991822 h 2890763"/>
              <a:gd name="connsiteX399" fmla="*/ 11920168 w 12192001"/>
              <a:gd name="connsiteY399" fmla="*/ 996782 h 2890763"/>
              <a:gd name="connsiteX400" fmla="*/ 11961817 w 12192001"/>
              <a:gd name="connsiteY400" fmla="*/ 985894 h 2890763"/>
              <a:gd name="connsiteX401" fmla="*/ 11955054 w 12192001"/>
              <a:gd name="connsiteY401" fmla="*/ 1010079 h 2890763"/>
              <a:gd name="connsiteX402" fmla="*/ 12093874 w 12192001"/>
              <a:gd name="connsiteY402" fmla="*/ 966731 h 2890763"/>
              <a:gd name="connsiteX403" fmla="*/ 11959945 w 12192001"/>
              <a:gd name="connsiteY403" fmla="*/ 1014901 h 2890763"/>
              <a:gd name="connsiteX404" fmla="*/ 11828491 w 12192001"/>
              <a:gd name="connsiteY404" fmla="*/ 1067137 h 2890763"/>
              <a:gd name="connsiteX405" fmla="*/ 11930671 w 12192001"/>
              <a:gd name="connsiteY405" fmla="*/ 1046117 h 2890763"/>
              <a:gd name="connsiteX406" fmla="*/ 12027640 w 12192001"/>
              <a:gd name="connsiteY406" fmla="*/ 1021582 h 2890763"/>
              <a:gd name="connsiteX407" fmla="*/ 11845955 w 12192001"/>
              <a:gd name="connsiteY407" fmla="*/ 1084361 h 2890763"/>
              <a:gd name="connsiteX408" fmla="*/ 11798266 w 12192001"/>
              <a:gd name="connsiteY408" fmla="*/ 1104923 h 2890763"/>
              <a:gd name="connsiteX409" fmla="*/ 11746891 w 12192001"/>
              <a:gd name="connsiteY409" fmla="*/ 1125415 h 2890763"/>
              <a:gd name="connsiteX410" fmla="*/ 11797672 w 12192001"/>
              <a:gd name="connsiteY410" fmla="*/ 1125415 h 2890763"/>
              <a:gd name="connsiteX411" fmla="*/ 11842831 w 12192001"/>
              <a:gd name="connsiteY411" fmla="*/ 1110510 h 2890763"/>
              <a:gd name="connsiteX412" fmla="*/ 11960711 w 12192001"/>
              <a:gd name="connsiteY412" fmla="*/ 1075743 h 2890763"/>
              <a:gd name="connsiteX413" fmla="*/ 11897611 w 12192001"/>
              <a:gd name="connsiteY413" fmla="*/ 1114194 h 2890763"/>
              <a:gd name="connsiteX414" fmla="*/ 12010986 w 12192001"/>
              <a:gd name="connsiteY414" fmla="*/ 1086351 h 2890763"/>
              <a:gd name="connsiteX415" fmla="*/ 11992718 w 12192001"/>
              <a:gd name="connsiteY415" fmla="*/ 1100409 h 2890763"/>
              <a:gd name="connsiteX416" fmla="*/ 11916580 w 12192001"/>
              <a:gd name="connsiteY416" fmla="*/ 1125415 h 2890763"/>
              <a:gd name="connsiteX417" fmla="*/ 12192001 w 12192001"/>
              <a:gd name="connsiteY417" fmla="*/ 1125415 h 2890763"/>
              <a:gd name="connsiteX418" fmla="*/ 12192001 w 12192001"/>
              <a:gd name="connsiteY418" fmla="*/ 2890763 h 2890763"/>
              <a:gd name="connsiteX419" fmla="*/ 6059821 w 12192001"/>
              <a:gd name="connsiteY419" fmla="*/ 2890763 h 2890763"/>
              <a:gd name="connsiteX420" fmla="*/ 1 w 12192001"/>
              <a:gd name="connsiteY420" fmla="*/ 2890763 h 2890763"/>
              <a:gd name="connsiteX421" fmla="*/ 1 w 12192001"/>
              <a:gd name="connsiteY421" fmla="*/ 1125415 h 2890763"/>
              <a:gd name="connsiteX422" fmla="*/ 275417 w 12192001"/>
              <a:gd name="connsiteY422" fmla="*/ 1125415 h 2890763"/>
              <a:gd name="connsiteX423" fmla="*/ 199280 w 12192001"/>
              <a:gd name="connsiteY423" fmla="*/ 1100410 h 2890763"/>
              <a:gd name="connsiteX424" fmla="*/ 181012 w 12192001"/>
              <a:gd name="connsiteY424" fmla="*/ 1086352 h 2890763"/>
              <a:gd name="connsiteX425" fmla="*/ 294387 w 12192001"/>
              <a:gd name="connsiteY425" fmla="*/ 1114195 h 2890763"/>
              <a:gd name="connsiteX426" fmla="*/ 231288 w 12192001"/>
              <a:gd name="connsiteY426" fmla="*/ 1075744 h 2890763"/>
              <a:gd name="connsiteX427" fmla="*/ 349167 w 12192001"/>
              <a:gd name="connsiteY427" fmla="*/ 1110511 h 2890763"/>
              <a:gd name="connsiteX428" fmla="*/ 394324 w 12192001"/>
              <a:gd name="connsiteY428" fmla="*/ 1125415 h 2890763"/>
              <a:gd name="connsiteX429" fmla="*/ 445107 w 12192001"/>
              <a:gd name="connsiteY429" fmla="*/ 1125415 h 2890763"/>
              <a:gd name="connsiteX430" fmla="*/ 393733 w 12192001"/>
              <a:gd name="connsiteY430" fmla="*/ 1104924 h 2890763"/>
              <a:gd name="connsiteX431" fmla="*/ 346043 w 12192001"/>
              <a:gd name="connsiteY431" fmla="*/ 1084361 h 2890763"/>
              <a:gd name="connsiteX432" fmla="*/ 164356 w 12192001"/>
              <a:gd name="connsiteY432" fmla="*/ 1021583 h 2890763"/>
              <a:gd name="connsiteX433" fmla="*/ 261327 w 12192001"/>
              <a:gd name="connsiteY433" fmla="*/ 1046118 h 2890763"/>
              <a:gd name="connsiteX434" fmla="*/ 363506 w 12192001"/>
              <a:gd name="connsiteY434" fmla="*/ 1067137 h 2890763"/>
              <a:gd name="connsiteX435" fmla="*/ 232054 w 12192001"/>
              <a:gd name="connsiteY435" fmla="*/ 1014902 h 2890763"/>
              <a:gd name="connsiteX436" fmla="*/ 98127 w 12192001"/>
              <a:gd name="connsiteY436" fmla="*/ 966733 h 2890763"/>
              <a:gd name="connsiteX437" fmla="*/ 236943 w 12192001"/>
              <a:gd name="connsiteY437" fmla="*/ 1010080 h 2890763"/>
              <a:gd name="connsiteX438" fmla="*/ 230181 w 12192001"/>
              <a:gd name="connsiteY438" fmla="*/ 985895 h 2890763"/>
              <a:gd name="connsiteX439" fmla="*/ 271830 w 12192001"/>
              <a:gd name="connsiteY439" fmla="*/ 996783 h 2890763"/>
              <a:gd name="connsiteX440" fmla="*/ 296619 w 12192001"/>
              <a:gd name="connsiteY440" fmla="*/ 991823 h 2890763"/>
              <a:gd name="connsiteX441" fmla="*/ 185203 w 12192001"/>
              <a:gd name="connsiteY441" fmla="*/ 950683 h 2890763"/>
              <a:gd name="connsiteX442" fmla="*/ 188738 w 12192001"/>
              <a:gd name="connsiteY442" fmla="*/ 926084 h 2890763"/>
              <a:gd name="connsiteX443" fmla="*/ 201969 w 12192001"/>
              <a:gd name="connsiteY443" fmla="*/ 934147 h 2890763"/>
              <a:gd name="connsiteX444" fmla="*/ 188738 w 12192001"/>
              <a:gd name="connsiteY444" fmla="*/ 926084 h 2890763"/>
              <a:gd name="connsiteX445" fmla="*/ 126292 w 12192001"/>
              <a:gd name="connsiteY445" fmla="*/ 908098 h 2890763"/>
              <a:gd name="connsiteX446" fmla="*/ 164312 w 12192001"/>
              <a:gd name="connsiteY446" fmla="*/ 911201 h 2890763"/>
              <a:gd name="connsiteX447" fmla="*/ 286769 w 12192001"/>
              <a:gd name="connsiteY447" fmla="*/ 930086 h 2890763"/>
              <a:gd name="connsiteX448" fmla="*/ 192076 w 12192001"/>
              <a:gd name="connsiteY448" fmla="*/ 893563 h 2890763"/>
              <a:gd name="connsiteX449" fmla="*/ 111554 w 12192001"/>
              <a:gd name="connsiteY449" fmla="*/ 851184 h 2890763"/>
              <a:gd name="connsiteX450" fmla="*/ 215647 w 12192001"/>
              <a:gd name="connsiteY450" fmla="*/ 880059 h 2890763"/>
              <a:gd name="connsiteX451" fmla="*/ 520807 w 12192001"/>
              <a:gd name="connsiteY451" fmla="*/ 962344 h 2890763"/>
              <a:gd name="connsiteX452" fmla="*/ 621968 w 12192001"/>
              <a:gd name="connsiteY452" fmla="*/ 982744 h 2890763"/>
              <a:gd name="connsiteX453" fmla="*/ 449323 w 12192001"/>
              <a:gd name="connsiteY453" fmla="*/ 932161 h 2890763"/>
              <a:gd name="connsiteX454" fmla="*/ 170012 w 12192001"/>
              <a:gd name="connsiteY454" fmla="*/ 824383 h 2890763"/>
              <a:gd name="connsiteX455" fmla="*/ 246747 w 12192001"/>
              <a:gd name="connsiteY455" fmla="*/ 829899 h 2890763"/>
              <a:gd name="connsiteX456" fmla="*/ 88634 w 12192001"/>
              <a:gd name="connsiteY456" fmla="*/ 753616 h 2890763"/>
              <a:gd name="connsiteX457" fmla="*/ 270681 w 12192001"/>
              <a:gd name="connsiteY457" fmla="*/ 796552 h 2890763"/>
              <a:gd name="connsiteX458" fmla="*/ 249472 w 12192001"/>
              <a:gd name="connsiteY458" fmla="*/ 755759 h 2890763"/>
              <a:gd name="connsiteX459" fmla="*/ 231152 w 12192001"/>
              <a:gd name="connsiteY459" fmla="*/ 744596 h 2890763"/>
              <a:gd name="connsiteX460" fmla="*/ 280168 w 12192001"/>
              <a:gd name="connsiteY460" fmla="*/ 746597 h 2890763"/>
              <a:gd name="connsiteX461" fmla="*/ 360733 w 12192001"/>
              <a:gd name="connsiteY461" fmla="*/ 767823 h 2890763"/>
              <a:gd name="connsiteX462" fmla="*/ 1180020 w 12192001"/>
              <a:gd name="connsiteY462" fmla="*/ 1003992 h 2890763"/>
              <a:gd name="connsiteX463" fmla="*/ 855642 w 12192001"/>
              <a:gd name="connsiteY463" fmla="*/ 903310 h 2890763"/>
              <a:gd name="connsiteX464" fmla="*/ 508996 w 12192001"/>
              <a:gd name="connsiteY464" fmla="*/ 782369 h 2890763"/>
              <a:gd name="connsiteX465" fmla="*/ 303781 w 12192001"/>
              <a:gd name="connsiteY465" fmla="*/ 711940 h 2890763"/>
              <a:gd name="connsiteX466" fmla="*/ 399855 w 12192001"/>
              <a:gd name="connsiteY466" fmla="*/ 729239 h 2890763"/>
              <a:gd name="connsiteX467" fmla="*/ 156286 w 12192001"/>
              <a:gd name="connsiteY467" fmla="*/ 636554 h 2890763"/>
              <a:gd name="connsiteX468" fmla="*/ 173752 w 12192001"/>
              <a:gd name="connsiteY468" fmla="*/ 619329 h 2890763"/>
              <a:gd name="connsiteX469" fmla="*/ 30085 w 12192001"/>
              <a:gd name="connsiteY469" fmla="*/ 559651 h 2890763"/>
              <a:gd name="connsiteX470" fmla="*/ 146393 w 12192001"/>
              <a:gd name="connsiteY470" fmla="*/ 595968 h 2890763"/>
              <a:gd name="connsiteX471" fmla="*/ 262699 w 12192001"/>
              <a:gd name="connsiteY471" fmla="*/ 632286 h 2890763"/>
              <a:gd name="connsiteX472" fmla="*/ 191577 w 12192001"/>
              <a:gd name="connsiteY472" fmla="*/ 582258 h 2890763"/>
              <a:gd name="connsiteX473" fmla="*/ 361092 w 12192001"/>
              <a:gd name="connsiteY473" fmla="*/ 616443 h 2890763"/>
              <a:gd name="connsiteX474" fmla="*/ 141751 w 12192001"/>
              <a:gd name="connsiteY474" fmla="*/ 530718 h 2890763"/>
              <a:gd name="connsiteX475" fmla="*/ 0 w 12192001"/>
              <a:gd name="connsiteY475" fmla="*/ 478897 h 2890763"/>
              <a:gd name="connsiteX476" fmla="*/ 173343 w 12192001"/>
              <a:gd name="connsiteY476" fmla="*/ 528790 h 2890763"/>
              <a:gd name="connsiteX477" fmla="*/ 188895 w 12192001"/>
              <a:gd name="connsiteY477" fmla="*/ 503710 h 2890763"/>
              <a:gd name="connsiteX478" fmla="*/ 323841 w 12192001"/>
              <a:gd name="connsiteY478" fmla="*/ 552500 h 2890763"/>
              <a:gd name="connsiteX479" fmla="*/ 359626 w 12192001"/>
              <a:gd name="connsiteY479" fmla="*/ 546438 h 2890763"/>
              <a:gd name="connsiteX480" fmla="*/ 498245 w 12192001"/>
              <a:gd name="connsiteY480" fmla="*/ 581862 h 2890763"/>
              <a:gd name="connsiteX481" fmla="*/ 787199 w 12192001"/>
              <a:gd name="connsiteY481" fmla="*/ 668760 h 2890763"/>
              <a:gd name="connsiteX482" fmla="*/ 787199 w 12192001"/>
              <a:gd name="connsiteY482" fmla="*/ 668760 h 2890763"/>
              <a:gd name="connsiteX483" fmla="*/ 491483 w 12192001"/>
              <a:gd name="connsiteY483" fmla="*/ 557676 h 2890763"/>
              <a:gd name="connsiteX484" fmla="*/ 339434 w 12192001"/>
              <a:gd name="connsiteY484" fmla="*/ 506266 h 2890763"/>
              <a:gd name="connsiteX485" fmla="*/ 230292 w 12192001"/>
              <a:gd name="connsiteY485" fmla="*/ 453136 h 2890763"/>
              <a:gd name="connsiteX486" fmla="*/ 374321 w 12192001"/>
              <a:gd name="connsiteY486" fmla="*/ 492970 h 2890763"/>
              <a:gd name="connsiteX487" fmla="*/ 393702 w 12192001"/>
              <a:gd name="connsiteY487" fmla="*/ 483600 h 2890763"/>
              <a:gd name="connsiteX488" fmla="*/ 516115 w 12192001"/>
              <a:gd name="connsiteY488" fmla="*/ 523638 h 2890763"/>
              <a:gd name="connsiteX489" fmla="*/ 636614 w 12192001"/>
              <a:gd name="connsiteY489" fmla="*/ 555821 h 2890763"/>
              <a:gd name="connsiteX490" fmla="*/ 611172 w 12192001"/>
              <a:gd name="connsiteY490" fmla="*/ 540317 h 2890763"/>
              <a:gd name="connsiteX491" fmla="*/ 634741 w 12192001"/>
              <a:gd name="connsiteY491" fmla="*/ 526814 h 2890763"/>
              <a:gd name="connsiteX492" fmla="*/ 404404 w 12192001"/>
              <a:gd name="connsiteY492" fmla="*/ 442190 h 2890763"/>
              <a:gd name="connsiteX493" fmla="*/ 609662 w 12192001"/>
              <a:gd name="connsiteY493" fmla="*/ 491465 h 2890763"/>
              <a:gd name="connsiteX494" fmla="*/ 582302 w 12192001"/>
              <a:gd name="connsiteY494" fmla="*/ 468105 h 2890763"/>
              <a:gd name="connsiteX495" fmla="*/ 1050508 w 12192001"/>
              <a:gd name="connsiteY495" fmla="*/ 600697 h 2890763"/>
              <a:gd name="connsiteX496" fmla="*/ 1683580 w 12192001"/>
              <a:gd name="connsiteY496" fmla="*/ 759066 h 2890763"/>
              <a:gd name="connsiteX497" fmla="*/ 1683580 w 12192001"/>
              <a:gd name="connsiteY497" fmla="*/ 759066 h 2890763"/>
              <a:gd name="connsiteX498" fmla="*/ 1227190 w 12192001"/>
              <a:gd name="connsiteY498" fmla="*/ 618070 h 2890763"/>
              <a:gd name="connsiteX499" fmla="*/ 1510278 w 12192001"/>
              <a:gd name="connsiteY499" fmla="*/ 688020 h 2890763"/>
              <a:gd name="connsiteX500" fmla="*/ 1496849 w 12192001"/>
              <a:gd name="connsiteY500" fmla="*/ 672034 h 2890763"/>
              <a:gd name="connsiteX501" fmla="*/ 518390 w 12192001"/>
              <a:gd name="connsiteY501" fmla="*/ 380113 h 2890763"/>
              <a:gd name="connsiteX502" fmla="*/ 329902 w 12192001"/>
              <a:gd name="connsiteY502" fmla="*/ 314302 h 2890763"/>
              <a:gd name="connsiteX503" fmla="*/ 352213 w 12192001"/>
              <a:gd name="connsiteY503" fmla="*/ 313408 h 2890763"/>
              <a:gd name="connsiteX504" fmla="*/ 550303 w 12192001"/>
              <a:gd name="connsiteY504" fmla="*/ 379495 h 2890763"/>
              <a:gd name="connsiteX505" fmla="*/ 747176 w 12192001"/>
              <a:gd name="connsiteY505" fmla="*/ 437038 h 2890763"/>
              <a:gd name="connsiteX506" fmla="*/ 772662 w 12192001"/>
              <a:gd name="connsiteY506" fmla="*/ 431390 h 2890763"/>
              <a:gd name="connsiteX507" fmla="*/ 939203 w 12192001"/>
              <a:gd name="connsiteY507" fmla="*/ 478251 h 2890763"/>
              <a:gd name="connsiteX508" fmla="*/ 969898 w 12192001"/>
              <a:gd name="connsiteY508" fmla="*/ 469089 h 2890763"/>
              <a:gd name="connsiteX509" fmla="*/ 980104 w 12192001"/>
              <a:gd name="connsiteY509" fmla="*/ 471407 h 2890763"/>
              <a:gd name="connsiteX510" fmla="*/ 988955 w 12192001"/>
              <a:gd name="connsiteY510" fmla="*/ 475085 h 2890763"/>
              <a:gd name="connsiteX511" fmla="*/ 983599 w 12192001"/>
              <a:gd name="connsiteY511" fmla="*/ 474024 h 2890763"/>
              <a:gd name="connsiteX512" fmla="*/ 1000231 w 12192001"/>
              <a:gd name="connsiteY512" fmla="*/ 479770 h 2890763"/>
              <a:gd name="connsiteX513" fmla="*/ 1047530 w 12192001"/>
              <a:gd name="connsiteY513" fmla="*/ 481840 h 2890763"/>
              <a:gd name="connsiteX514" fmla="*/ 874885 w 12192001"/>
              <a:gd name="connsiteY514" fmla="*/ 431256 h 2890763"/>
              <a:gd name="connsiteX515" fmla="*/ 847526 w 12192001"/>
              <a:gd name="connsiteY515" fmla="*/ 407897 h 2890763"/>
              <a:gd name="connsiteX516" fmla="*/ 693561 w 12192001"/>
              <a:gd name="connsiteY516" fmla="*/ 348633 h 2890763"/>
              <a:gd name="connsiteX517" fmla="*/ 467053 w 12192001"/>
              <a:gd name="connsiteY517" fmla="*/ 279720 h 2890763"/>
              <a:gd name="connsiteX518" fmla="*/ 512238 w 12192001"/>
              <a:gd name="connsiteY518" fmla="*/ 266009 h 2890763"/>
              <a:gd name="connsiteX519" fmla="*/ 579574 w 12192001"/>
              <a:gd name="connsiteY519" fmla="*/ 279174 h 2890763"/>
              <a:gd name="connsiteX520" fmla="*/ 687859 w 12192001"/>
              <a:gd name="connsiteY520" fmla="*/ 303915 h 2890763"/>
              <a:gd name="connsiteX521" fmla="*/ 830870 w 12192001"/>
              <a:gd name="connsiteY521" fmla="*/ 343127 h 2890763"/>
              <a:gd name="connsiteX522" fmla="*/ 1544267 w 12192001"/>
              <a:gd name="connsiteY522" fmla="*/ 535952 h 2890763"/>
              <a:gd name="connsiteX523" fmla="*/ 1687974 w 12192001"/>
              <a:gd name="connsiteY523" fmla="*/ 574476 h 2890763"/>
              <a:gd name="connsiteX524" fmla="*/ 1598371 w 12192001"/>
              <a:gd name="connsiteY524" fmla="*/ 541054 h 2890763"/>
              <a:gd name="connsiteX525" fmla="*/ 1115475 w 12192001"/>
              <a:gd name="connsiteY525" fmla="*/ 405085 h 2890763"/>
              <a:gd name="connsiteX526" fmla="*/ 918602 w 12192001"/>
              <a:gd name="connsiteY526" fmla="*/ 347541 h 2890763"/>
              <a:gd name="connsiteX527" fmla="*/ 904518 w 12192001"/>
              <a:gd name="connsiteY527" fmla="*/ 311091 h 2890763"/>
              <a:gd name="connsiteX528" fmla="*/ 815931 w 12192001"/>
              <a:gd name="connsiteY528" fmla="*/ 278290 h 2890763"/>
              <a:gd name="connsiteX529" fmla="*/ 731216 w 12192001"/>
              <a:gd name="connsiteY529" fmla="*/ 240043 h 2890763"/>
              <a:gd name="connsiteX530" fmla="*/ 439649 w 12192001"/>
              <a:gd name="connsiteY530" fmla="*/ 145977 h 2890763"/>
              <a:gd name="connsiteX531" fmla="*/ 346871 w 12192001"/>
              <a:gd name="connsiteY531" fmla="*/ 117309 h 2890763"/>
              <a:gd name="connsiteX532" fmla="*/ 397227 w 12192001"/>
              <a:gd name="connsiteY532" fmla="*/ 125702 h 2890763"/>
              <a:gd name="connsiteX533" fmla="*/ 414711 w 12192001"/>
              <a:gd name="connsiteY533" fmla="*/ 130656 h 2890763"/>
              <a:gd name="connsiteX534" fmla="*/ 477803 w 12192001"/>
              <a:gd name="connsiteY534" fmla="*/ 153413 h 2890763"/>
              <a:gd name="connsiteX535" fmla="*/ 660051 w 12192001"/>
              <a:gd name="connsiteY535" fmla="*/ 211170 h 2890763"/>
              <a:gd name="connsiteX536" fmla="*/ 695836 w 12192001"/>
              <a:gd name="connsiteY536" fmla="*/ 205109 h 2890763"/>
              <a:gd name="connsiteX537" fmla="*/ 782509 w 12192001"/>
              <a:gd name="connsiteY537" fmla="*/ 230056 h 2890763"/>
              <a:gd name="connsiteX538" fmla="*/ 848946 w 12192001"/>
              <a:gd name="connsiteY538" fmla="*/ 235985 h 2890763"/>
              <a:gd name="connsiteX539" fmla="*/ 722340 w 12192001"/>
              <a:gd name="connsiteY539" fmla="*/ 200079 h 2890763"/>
              <a:gd name="connsiteX540" fmla="*/ 677560 w 12192001"/>
              <a:gd name="connsiteY540" fmla="*/ 172793 h 2890763"/>
              <a:gd name="connsiteX541" fmla="*/ 626629 w 12192001"/>
              <a:gd name="connsiteY541" fmla="*/ 162937 h 2890763"/>
              <a:gd name="connsiteX542" fmla="*/ 582866 w 12192001"/>
              <a:gd name="connsiteY542" fmla="*/ 136269 h 2890763"/>
              <a:gd name="connsiteX543" fmla="*/ 453328 w 12192001"/>
              <a:gd name="connsiteY543" fmla="*/ 91889 h 2890763"/>
              <a:gd name="connsiteX544" fmla="*/ 334037 w 12192001"/>
              <a:gd name="connsiteY544" fmla="*/ 46944 h 2890763"/>
              <a:gd name="connsiteX545" fmla="*/ 369631 w 12192001"/>
              <a:gd name="connsiteY545" fmla="*/ 54264 h 2890763"/>
              <a:gd name="connsiteX546" fmla="*/ 648287 w 12192001"/>
              <a:gd name="connsiteY546" fmla="*/ 141578 h 2890763"/>
              <a:gd name="connsiteX547" fmla="*/ 889285 w 12192001"/>
              <a:gd name="connsiteY547" fmla="*/ 205945 h 2890763"/>
              <a:gd name="connsiteX548" fmla="*/ 956619 w 12192001"/>
              <a:gd name="connsiteY548" fmla="*/ 219107 h 2890763"/>
              <a:gd name="connsiteX549" fmla="*/ 667667 w 12192001"/>
              <a:gd name="connsiteY549" fmla="*/ 132209 h 2890763"/>
              <a:gd name="connsiteX550" fmla="*/ 593569 w 12192001"/>
              <a:gd name="connsiteY550" fmla="*/ 94859 h 2890763"/>
              <a:gd name="connsiteX551" fmla="*/ 758892 w 12192001"/>
              <a:gd name="connsiteY551" fmla="*/ 133178 h 2890763"/>
              <a:gd name="connsiteX552" fmla="*/ 1777326 w 12192001"/>
              <a:gd name="connsiteY552" fmla="*/ 414900 h 2890763"/>
              <a:gd name="connsiteX553" fmla="*/ 2357355 w 12192001"/>
              <a:gd name="connsiteY553" fmla="*/ 547635 h 2890763"/>
              <a:gd name="connsiteX554" fmla="*/ 2924359 w 12192001"/>
              <a:gd name="connsiteY554" fmla="*/ 623387 h 2890763"/>
              <a:gd name="connsiteX555" fmla="*/ 2023578 w 12192001"/>
              <a:gd name="connsiteY555" fmla="*/ 454600 h 2890763"/>
              <a:gd name="connsiteX556" fmla="*/ 1224527 w 12192001"/>
              <a:gd name="connsiteY556" fmla="*/ 237450 h 2890763"/>
              <a:gd name="connsiteX557" fmla="*/ 1117301 w 12192001"/>
              <a:gd name="connsiteY557" fmla="*/ 192175 h 2890763"/>
              <a:gd name="connsiteX558" fmla="*/ 1273544 w 12192001"/>
              <a:gd name="connsiteY558" fmla="*/ 239451 h 2890763"/>
              <a:gd name="connsiteX559" fmla="*/ 2047150 w 12192001"/>
              <a:gd name="connsiteY559" fmla="*/ 441097 h 2890763"/>
              <a:gd name="connsiteX560" fmla="*/ 2711080 w 12192001"/>
              <a:gd name="connsiteY560" fmla="*/ 562536 h 2890763"/>
              <a:gd name="connsiteX561" fmla="*/ 2811025 w 12192001"/>
              <a:gd name="connsiteY561" fmla="*/ 574392 h 2890763"/>
              <a:gd name="connsiteX562" fmla="*/ 2706931 w 12192001"/>
              <a:gd name="connsiteY562" fmla="*/ 545517 h 2890763"/>
              <a:gd name="connsiteX563" fmla="*/ 2581542 w 12192001"/>
              <a:gd name="connsiteY563" fmla="*/ 518155 h 2890763"/>
              <a:gd name="connsiteX564" fmla="*/ 2585733 w 12192001"/>
              <a:gd name="connsiteY564" fmla="*/ 514022 h 2890763"/>
              <a:gd name="connsiteX565" fmla="*/ 2581542 w 12192001"/>
              <a:gd name="connsiteY565" fmla="*/ 518155 h 2890763"/>
              <a:gd name="connsiteX566" fmla="*/ 2369119 w 12192001"/>
              <a:gd name="connsiteY566" fmla="*/ 485693 h 2890763"/>
              <a:gd name="connsiteX567" fmla="*/ 2048208 w 12192001"/>
              <a:gd name="connsiteY567" fmla="*/ 420563 h 2890763"/>
              <a:gd name="connsiteX568" fmla="*/ 1897376 w 12192001"/>
              <a:gd name="connsiteY568" fmla="*/ 377699 h 2890763"/>
              <a:gd name="connsiteX569" fmla="*/ 1857442 w 12192001"/>
              <a:gd name="connsiteY569" fmla="*/ 366741 h 2890763"/>
              <a:gd name="connsiteX570" fmla="*/ 1244312 w 12192001"/>
              <a:gd name="connsiteY570" fmla="*/ 187082 h 2890763"/>
              <a:gd name="connsiteX571" fmla="*/ 1894245 w 12192001"/>
              <a:gd name="connsiteY571" fmla="*/ 361300 h 2890763"/>
              <a:gd name="connsiteX572" fmla="*/ 2115906 w 12192001"/>
              <a:gd name="connsiteY572" fmla="*/ 413884 h 2890763"/>
              <a:gd name="connsiteX573" fmla="*/ 2084356 w 12192001"/>
              <a:gd name="connsiteY573" fmla="*/ 394658 h 2890763"/>
              <a:gd name="connsiteX574" fmla="*/ 2026301 w 12192001"/>
              <a:gd name="connsiteY574" fmla="*/ 380461 h 2890763"/>
              <a:gd name="connsiteX575" fmla="*/ 1259863 w 12192001"/>
              <a:gd name="connsiteY575" fmla="*/ 162003 h 2890763"/>
              <a:gd name="connsiteX576" fmla="*/ 2156944 w 12192001"/>
              <a:gd name="connsiteY576" fmla="*/ 383154 h 2890763"/>
              <a:gd name="connsiteX577" fmla="*/ 2985542 w 12192001"/>
              <a:gd name="connsiteY577" fmla="*/ 522447 h 2890763"/>
              <a:gd name="connsiteX578" fmla="*/ 3011028 w 12192001"/>
              <a:gd name="connsiteY578" fmla="*/ 516799 h 2890763"/>
              <a:gd name="connsiteX579" fmla="*/ 2799622 w 12192001"/>
              <a:gd name="connsiteY579" fmla="*/ 484956 h 2890763"/>
              <a:gd name="connsiteX580" fmla="*/ 1329275 w 12192001"/>
              <a:gd name="connsiteY580" fmla="*/ 155253 h 2890763"/>
              <a:gd name="connsiteX581" fmla="*/ 1068284 w 12192001"/>
              <a:gd name="connsiteY581" fmla="*/ 58639 h 2890763"/>
              <a:gd name="connsiteX582" fmla="*/ 999034 w 12192001"/>
              <a:gd name="connsiteY582" fmla="*/ 37620 h 2890763"/>
              <a:gd name="connsiteX583" fmla="*/ 960358 w 12192001"/>
              <a:gd name="connsiteY583" fmla="*/ 14054 h 2890763"/>
              <a:gd name="connsiteX584" fmla="*/ 1219478 w 12192001"/>
              <a:gd name="connsiteY584" fmla="*/ 81659 h 2890763"/>
              <a:gd name="connsiteX585" fmla="*/ 2123883 w 12192001"/>
              <a:gd name="connsiteY585" fmla="*/ 315078 h 2890763"/>
              <a:gd name="connsiteX586" fmla="*/ 2636618 w 12192001"/>
              <a:gd name="connsiteY586" fmla="*/ 413495 h 2890763"/>
              <a:gd name="connsiteX587" fmla="*/ 3012449 w 12192001"/>
              <a:gd name="connsiteY587" fmla="*/ 476421 h 2890763"/>
              <a:gd name="connsiteX588" fmla="*/ 3137184 w 12192001"/>
              <a:gd name="connsiteY588" fmla="*/ 483318 h 2890763"/>
              <a:gd name="connsiteX589" fmla="*/ 3084338 w 12192001"/>
              <a:gd name="connsiteY589" fmla="*/ 465607 h 2890763"/>
              <a:gd name="connsiteX590" fmla="*/ 2160685 w 12192001"/>
              <a:gd name="connsiteY590" fmla="*/ 309636 h 2890763"/>
              <a:gd name="connsiteX591" fmla="*/ 1282986 w 12192001"/>
              <a:gd name="connsiteY591" fmla="*/ 79114 h 2890763"/>
              <a:gd name="connsiteX592" fmla="*/ 1150272 w 12192001"/>
              <a:gd name="connsiteY592" fmla="*/ 39487 h 2890763"/>
              <a:gd name="connsiteX593" fmla="*/ 1133210 w 12192001"/>
              <a:gd name="connsiteY593" fmla="*/ 15716 h 2890763"/>
              <a:gd name="connsiteX594" fmla="*/ 1097469 w 12192001"/>
              <a:gd name="connsiteY594" fmla="*/ 625 h 2890763"/>
              <a:gd name="connsiteX595" fmla="*/ 1260878 w 12192001"/>
              <a:gd name="connsiteY595" fmla="*/ 31087 h 2890763"/>
              <a:gd name="connsiteX596" fmla="*/ 1262792 w 12192001"/>
              <a:gd name="connsiteY596" fmla="*/ 38943 h 2890763"/>
              <a:gd name="connsiteX597" fmla="*/ 1137404 w 12192001"/>
              <a:gd name="connsiteY597" fmla="*/ 11581 h 2890763"/>
              <a:gd name="connsiteX598" fmla="*/ 1260878 w 12192001"/>
              <a:gd name="connsiteY598" fmla="*/ 31087 h 2890763"/>
              <a:gd name="connsiteX599" fmla="*/ 1256317 w 12192001"/>
              <a:gd name="connsiteY599" fmla="*/ 24338 h 2890763"/>
              <a:gd name="connsiteX600" fmla="*/ 1305586 w 12192001"/>
              <a:gd name="connsiteY600" fmla="*/ 31804 h 2890763"/>
              <a:gd name="connsiteX601" fmla="*/ 1488646 w 12192001"/>
              <a:gd name="connsiteY601" fmla="*/ 87392 h 2890763"/>
              <a:gd name="connsiteX602" fmla="*/ 2697398 w 12192001"/>
              <a:gd name="connsiteY602" fmla="*/ 353552 h 2890763"/>
              <a:gd name="connsiteX603" fmla="*/ 3170560 w 12192001"/>
              <a:gd name="connsiteY603" fmla="*/ 421168 h 2890763"/>
              <a:gd name="connsiteX604" fmla="*/ 4114812 w 12192001"/>
              <a:gd name="connsiteY604" fmla="*/ 576314 h 2890763"/>
              <a:gd name="connsiteX605" fmla="*/ 4825884 w 12192001"/>
              <a:gd name="connsiteY605" fmla="*/ 670745 h 2890763"/>
              <a:gd name="connsiteX606" fmla="*/ 5004480 w 12192001"/>
              <a:gd name="connsiteY606" fmla="*/ 695972 h 2890763"/>
              <a:gd name="connsiteX607" fmla="*/ 5033462 w 12192001"/>
              <a:gd name="connsiteY607" fmla="*/ 686879 h 2890763"/>
              <a:gd name="connsiteX608" fmla="*/ 4839158 w 12192001"/>
              <a:gd name="connsiteY608" fmla="*/ 657654 h 2890763"/>
              <a:gd name="connsiteX609" fmla="*/ 4160694 w 12192001"/>
              <a:gd name="connsiteY609" fmla="*/ 561916 h 2890763"/>
              <a:gd name="connsiteX610" fmla="*/ 3717167 w 12192001"/>
              <a:gd name="connsiteY610" fmla="*/ 505670 h 2890763"/>
              <a:gd name="connsiteX611" fmla="*/ 3487121 w 12192001"/>
              <a:gd name="connsiteY611" fmla="*/ 461354 h 2890763"/>
              <a:gd name="connsiteX612" fmla="*/ 3319522 w 12192001"/>
              <a:gd name="connsiteY612" fmla="*/ 435024 h 2890763"/>
              <a:gd name="connsiteX613" fmla="*/ 3344310 w 12192001"/>
              <a:gd name="connsiteY613" fmla="*/ 430066 h 2890763"/>
              <a:gd name="connsiteX614" fmla="*/ 4007585 w 12192001"/>
              <a:gd name="connsiteY614" fmla="*/ 531040 h 2890763"/>
              <a:gd name="connsiteX615" fmla="*/ 4749554 w 12192001"/>
              <a:gd name="connsiteY615" fmla="*/ 624232 h 2890763"/>
              <a:gd name="connsiteX616" fmla="*/ 5487130 w 12192001"/>
              <a:gd name="connsiteY616" fmla="*/ 713635 h 2890763"/>
              <a:gd name="connsiteX617" fmla="*/ 5983922 w 12192001"/>
              <a:gd name="connsiteY617" fmla="*/ 795961 h 2890763"/>
              <a:gd name="connsiteX618" fmla="*/ 6095997 w 12192001"/>
              <a:gd name="connsiteY618" fmla="*/ 826873 h 2890763"/>
              <a:gd name="connsiteX619" fmla="*/ 6208078 w 12192001"/>
              <a:gd name="connsiteY619" fmla="*/ 795959 h 2890763"/>
              <a:gd name="connsiteX620" fmla="*/ 6704868 w 12192001"/>
              <a:gd name="connsiteY620" fmla="*/ 713635 h 2890763"/>
              <a:gd name="connsiteX621" fmla="*/ 7442444 w 12192001"/>
              <a:gd name="connsiteY621" fmla="*/ 624231 h 2890763"/>
              <a:gd name="connsiteX622" fmla="*/ 8184414 w 12192001"/>
              <a:gd name="connsiteY622" fmla="*/ 531039 h 2890763"/>
              <a:gd name="connsiteX623" fmla="*/ 8847688 w 12192001"/>
              <a:gd name="connsiteY623" fmla="*/ 430065 h 2890763"/>
              <a:gd name="connsiteX624" fmla="*/ 8872477 w 12192001"/>
              <a:gd name="connsiteY624" fmla="*/ 435024 h 2890763"/>
              <a:gd name="connsiteX625" fmla="*/ 8704875 w 12192001"/>
              <a:gd name="connsiteY625" fmla="*/ 461352 h 2890763"/>
              <a:gd name="connsiteX626" fmla="*/ 8474831 w 12192001"/>
              <a:gd name="connsiteY626" fmla="*/ 505670 h 2890763"/>
              <a:gd name="connsiteX627" fmla="*/ 8031304 w 12192001"/>
              <a:gd name="connsiteY627" fmla="*/ 561915 h 2890763"/>
              <a:gd name="connsiteX628" fmla="*/ 7352841 w 12192001"/>
              <a:gd name="connsiteY628" fmla="*/ 657653 h 2890763"/>
              <a:gd name="connsiteX629" fmla="*/ 7158537 w 12192001"/>
              <a:gd name="connsiteY629" fmla="*/ 686878 h 2890763"/>
              <a:gd name="connsiteX630" fmla="*/ 7187518 w 12192001"/>
              <a:gd name="connsiteY630" fmla="*/ 695971 h 2890763"/>
              <a:gd name="connsiteX631" fmla="*/ 7366114 w 12192001"/>
              <a:gd name="connsiteY631" fmla="*/ 670745 h 2890763"/>
              <a:gd name="connsiteX632" fmla="*/ 8077188 w 12192001"/>
              <a:gd name="connsiteY632" fmla="*/ 576313 h 2890763"/>
              <a:gd name="connsiteX633" fmla="*/ 9021439 w 12192001"/>
              <a:gd name="connsiteY633" fmla="*/ 421167 h 2890763"/>
              <a:gd name="connsiteX634" fmla="*/ 9494600 w 12192001"/>
              <a:gd name="connsiteY634" fmla="*/ 353552 h 2890763"/>
              <a:gd name="connsiteX635" fmla="*/ 10703352 w 12192001"/>
              <a:gd name="connsiteY635" fmla="*/ 87391 h 2890763"/>
              <a:gd name="connsiteX636" fmla="*/ 10886412 w 12192001"/>
              <a:gd name="connsiteY636" fmla="*/ 31803 h 2890763"/>
              <a:gd name="connsiteX637" fmla="*/ 10935680 w 12192001"/>
              <a:gd name="connsiteY637" fmla="*/ 24337 h 2890763"/>
              <a:gd name="connsiteX638" fmla="*/ 10931121 w 12192001"/>
              <a:gd name="connsiteY638" fmla="*/ 31086 h 2890763"/>
              <a:gd name="connsiteX639" fmla="*/ 11054595 w 12192001"/>
              <a:gd name="connsiteY639" fmla="*/ 11580 h 2890763"/>
              <a:gd name="connsiteX640" fmla="*/ 10929207 w 12192001"/>
              <a:gd name="connsiteY640" fmla="*/ 38941 h 2890763"/>
              <a:gd name="connsiteX641" fmla="*/ 10931121 w 12192001"/>
              <a:gd name="connsiteY641" fmla="*/ 31086 h 2890763"/>
              <a:gd name="connsiteX642" fmla="*/ 11094529 w 12192001"/>
              <a:gd name="connsiteY642" fmla="*/ 624 h 28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</a:cxnLst>
            <a:rect l="l" t="t" r="r" b="b"/>
            <a:pathLst>
              <a:path w="12192001" h="2890763">
                <a:moveTo>
                  <a:pt x="2301081" y="903105"/>
                </a:moveTo>
                <a:cubicBezTo>
                  <a:pt x="2292563" y="902827"/>
                  <a:pt x="2287745" y="903722"/>
                  <a:pt x="2289750" y="906617"/>
                </a:cubicBezTo>
                <a:cubicBezTo>
                  <a:pt x="2285558" y="910751"/>
                  <a:pt x="2528833" y="963127"/>
                  <a:pt x="2506367" y="934947"/>
                </a:cubicBezTo>
                <a:cubicBezTo>
                  <a:pt x="2493133" y="926883"/>
                  <a:pt x="2427714" y="921575"/>
                  <a:pt x="2393190" y="915027"/>
                </a:cubicBezTo>
                <a:cubicBezTo>
                  <a:pt x="2385464" y="915337"/>
                  <a:pt x="2326631" y="903941"/>
                  <a:pt x="2301081" y="903105"/>
                </a:cubicBezTo>
                <a:close/>
                <a:moveTo>
                  <a:pt x="9890919" y="903104"/>
                </a:moveTo>
                <a:cubicBezTo>
                  <a:pt x="9865367" y="903940"/>
                  <a:pt x="9806534" y="915337"/>
                  <a:pt x="9798809" y="915027"/>
                </a:cubicBezTo>
                <a:cubicBezTo>
                  <a:pt x="9764284" y="921574"/>
                  <a:pt x="9698864" y="926883"/>
                  <a:pt x="9685632" y="934946"/>
                </a:cubicBezTo>
                <a:cubicBezTo>
                  <a:pt x="9663165" y="963127"/>
                  <a:pt x="9906440" y="910750"/>
                  <a:pt x="9902248" y="906616"/>
                </a:cubicBezTo>
                <a:cubicBezTo>
                  <a:pt x="9904254" y="903722"/>
                  <a:pt x="9899436" y="902826"/>
                  <a:pt x="9890919" y="903104"/>
                </a:cubicBezTo>
                <a:close/>
                <a:moveTo>
                  <a:pt x="10008241" y="880120"/>
                </a:moveTo>
                <a:cubicBezTo>
                  <a:pt x="9983450" y="880334"/>
                  <a:pt x="9932272" y="888321"/>
                  <a:pt x="9927693" y="891111"/>
                </a:cubicBezTo>
                <a:cubicBezTo>
                  <a:pt x="9912546" y="907029"/>
                  <a:pt x="10018598" y="891452"/>
                  <a:pt x="10021531" y="882975"/>
                </a:cubicBezTo>
                <a:cubicBezTo>
                  <a:pt x="10021836" y="880840"/>
                  <a:pt x="10016505" y="880049"/>
                  <a:pt x="10008241" y="880120"/>
                </a:cubicBezTo>
                <a:close/>
                <a:moveTo>
                  <a:pt x="2183757" y="880120"/>
                </a:moveTo>
                <a:cubicBezTo>
                  <a:pt x="2175494" y="880050"/>
                  <a:pt x="2170164" y="880841"/>
                  <a:pt x="2170467" y="882977"/>
                </a:cubicBezTo>
                <a:cubicBezTo>
                  <a:pt x="2173400" y="891453"/>
                  <a:pt x="2279452" y="907030"/>
                  <a:pt x="2264306" y="891112"/>
                </a:cubicBezTo>
                <a:cubicBezTo>
                  <a:pt x="2259726" y="888322"/>
                  <a:pt x="2208548" y="880335"/>
                  <a:pt x="2183757" y="880120"/>
                </a:cubicBezTo>
                <a:close/>
                <a:moveTo>
                  <a:pt x="2319349" y="880065"/>
                </a:moveTo>
                <a:cubicBezTo>
                  <a:pt x="2316647" y="880090"/>
                  <a:pt x="2315598" y="881124"/>
                  <a:pt x="2315598" y="881124"/>
                </a:cubicBezTo>
                <a:cubicBezTo>
                  <a:pt x="2317513" y="888979"/>
                  <a:pt x="2321704" y="884845"/>
                  <a:pt x="2333022" y="885052"/>
                </a:cubicBezTo>
                <a:cubicBezTo>
                  <a:pt x="2385866" y="902763"/>
                  <a:pt x="2457394" y="911792"/>
                  <a:pt x="2518941" y="922544"/>
                </a:cubicBezTo>
                <a:cubicBezTo>
                  <a:pt x="2595356" y="926752"/>
                  <a:pt x="2465776" y="903525"/>
                  <a:pt x="2437159" y="892774"/>
                </a:cubicBezTo>
                <a:cubicBezTo>
                  <a:pt x="2392335" y="886640"/>
                  <a:pt x="2360422" y="887258"/>
                  <a:pt x="2333022" y="885052"/>
                </a:cubicBezTo>
                <a:cubicBezTo>
                  <a:pt x="2326405" y="881020"/>
                  <a:pt x="2322050" y="880039"/>
                  <a:pt x="2319349" y="880065"/>
                </a:cubicBezTo>
                <a:close/>
                <a:moveTo>
                  <a:pt x="9872651" y="880064"/>
                </a:moveTo>
                <a:cubicBezTo>
                  <a:pt x="9869948" y="880038"/>
                  <a:pt x="9865592" y="881020"/>
                  <a:pt x="9858979" y="885051"/>
                </a:cubicBezTo>
                <a:cubicBezTo>
                  <a:pt x="9831576" y="887258"/>
                  <a:pt x="9799663" y="886639"/>
                  <a:pt x="9754840" y="892773"/>
                </a:cubicBezTo>
                <a:cubicBezTo>
                  <a:pt x="9726223" y="903524"/>
                  <a:pt x="9596641" y="926750"/>
                  <a:pt x="9673058" y="922544"/>
                </a:cubicBezTo>
                <a:cubicBezTo>
                  <a:pt x="9734605" y="911792"/>
                  <a:pt x="9806134" y="902762"/>
                  <a:pt x="9858979" y="885051"/>
                </a:cubicBezTo>
                <a:cubicBezTo>
                  <a:pt x="9870294" y="884845"/>
                  <a:pt x="9874485" y="888979"/>
                  <a:pt x="9876401" y="881124"/>
                </a:cubicBezTo>
                <a:cubicBezTo>
                  <a:pt x="9876401" y="881124"/>
                  <a:pt x="9875352" y="880090"/>
                  <a:pt x="9872651" y="880064"/>
                </a:cubicBezTo>
                <a:close/>
                <a:moveTo>
                  <a:pt x="2197014" y="856795"/>
                </a:moveTo>
                <a:lnTo>
                  <a:pt x="2201539" y="861270"/>
                </a:lnTo>
                <a:lnTo>
                  <a:pt x="2204721" y="864418"/>
                </a:lnTo>
                <a:cubicBezTo>
                  <a:pt x="2206007" y="865689"/>
                  <a:pt x="2206648" y="866324"/>
                  <a:pt x="2205685" y="865371"/>
                </a:cubicBezTo>
                <a:lnTo>
                  <a:pt x="2201539" y="861270"/>
                </a:lnTo>
                <a:lnTo>
                  <a:pt x="2199905" y="859654"/>
                </a:lnTo>
                <a:cubicBezTo>
                  <a:pt x="2198299" y="858066"/>
                  <a:pt x="2197014" y="856795"/>
                  <a:pt x="2197014" y="856795"/>
                </a:cubicBezTo>
                <a:close/>
                <a:moveTo>
                  <a:pt x="9994985" y="856794"/>
                </a:moveTo>
                <a:lnTo>
                  <a:pt x="9988481" y="863226"/>
                </a:lnTo>
                <a:lnTo>
                  <a:pt x="9986314" y="865370"/>
                </a:lnTo>
                <a:cubicBezTo>
                  <a:pt x="9985349" y="866323"/>
                  <a:pt x="9985992" y="865688"/>
                  <a:pt x="9987277" y="864418"/>
                </a:cubicBezTo>
                <a:lnTo>
                  <a:pt x="9988481" y="863226"/>
                </a:lnTo>
                <a:lnTo>
                  <a:pt x="9992094" y="859654"/>
                </a:lnTo>
                <a:cubicBezTo>
                  <a:pt x="9993700" y="858065"/>
                  <a:pt x="9994985" y="856794"/>
                  <a:pt x="9994985" y="856794"/>
                </a:cubicBezTo>
                <a:close/>
                <a:moveTo>
                  <a:pt x="2093408" y="836944"/>
                </a:moveTo>
                <a:cubicBezTo>
                  <a:pt x="2087451" y="836746"/>
                  <a:pt x="2084946" y="837066"/>
                  <a:pt x="2084973" y="837710"/>
                </a:cubicBezTo>
                <a:cubicBezTo>
                  <a:pt x="2085145" y="841576"/>
                  <a:pt x="2176512" y="857121"/>
                  <a:pt x="2160575" y="842393"/>
                </a:cubicBezTo>
                <a:cubicBezTo>
                  <a:pt x="2154469" y="838672"/>
                  <a:pt x="2122556" y="839292"/>
                  <a:pt x="2122556" y="839292"/>
                </a:cubicBezTo>
                <a:cubicBezTo>
                  <a:pt x="2108775" y="837861"/>
                  <a:pt x="2099366" y="837143"/>
                  <a:pt x="2093408" y="836944"/>
                </a:cubicBezTo>
                <a:close/>
                <a:moveTo>
                  <a:pt x="10098590" y="836943"/>
                </a:moveTo>
                <a:cubicBezTo>
                  <a:pt x="10092633" y="837142"/>
                  <a:pt x="10083223" y="837860"/>
                  <a:pt x="10069442" y="839290"/>
                </a:cubicBezTo>
                <a:cubicBezTo>
                  <a:pt x="10069442" y="839290"/>
                  <a:pt x="10037530" y="838672"/>
                  <a:pt x="10031424" y="842392"/>
                </a:cubicBezTo>
                <a:cubicBezTo>
                  <a:pt x="10015486" y="857120"/>
                  <a:pt x="10106854" y="841575"/>
                  <a:pt x="10107025" y="837709"/>
                </a:cubicBezTo>
                <a:cubicBezTo>
                  <a:pt x="10107053" y="837065"/>
                  <a:pt x="10104547" y="836745"/>
                  <a:pt x="10098590" y="836943"/>
                </a:cubicBezTo>
                <a:close/>
                <a:moveTo>
                  <a:pt x="1874347" y="812889"/>
                </a:moveTo>
                <a:cubicBezTo>
                  <a:pt x="1944614" y="834527"/>
                  <a:pt x="2037393" y="863196"/>
                  <a:pt x="2126343" y="876153"/>
                </a:cubicBezTo>
                <a:cubicBezTo>
                  <a:pt x="2126343" y="876153"/>
                  <a:pt x="2154061" y="879669"/>
                  <a:pt x="2158254" y="875535"/>
                </a:cubicBezTo>
                <a:cubicBezTo>
                  <a:pt x="2147998" y="854795"/>
                  <a:pt x="2033563" y="847485"/>
                  <a:pt x="2017159" y="844177"/>
                </a:cubicBezTo>
                <a:cubicBezTo>
                  <a:pt x="1948805" y="830394"/>
                  <a:pt x="1917255" y="811168"/>
                  <a:pt x="1874347" y="812889"/>
                </a:cubicBezTo>
                <a:close/>
                <a:moveTo>
                  <a:pt x="10317650" y="812888"/>
                </a:moveTo>
                <a:cubicBezTo>
                  <a:pt x="10274744" y="811168"/>
                  <a:pt x="10243194" y="830393"/>
                  <a:pt x="10174841" y="844176"/>
                </a:cubicBezTo>
                <a:cubicBezTo>
                  <a:pt x="10158436" y="847485"/>
                  <a:pt x="10044000" y="854794"/>
                  <a:pt x="10033745" y="875534"/>
                </a:cubicBezTo>
                <a:cubicBezTo>
                  <a:pt x="10037936" y="879668"/>
                  <a:pt x="10065655" y="876152"/>
                  <a:pt x="10065655" y="876152"/>
                </a:cubicBezTo>
                <a:cubicBezTo>
                  <a:pt x="10154606" y="863195"/>
                  <a:pt x="10247385" y="834526"/>
                  <a:pt x="10317650" y="812888"/>
                </a:cubicBezTo>
                <a:close/>
                <a:moveTo>
                  <a:pt x="1808968" y="786428"/>
                </a:moveTo>
                <a:cubicBezTo>
                  <a:pt x="1808968" y="786428"/>
                  <a:pt x="1789589" y="795797"/>
                  <a:pt x="1799887" y="795385"/>
                </a:cubicBezTo>
                <a:cubicBezTo>
                  <a:pt x="1805994" y="799105"/>
                  <a:pt x="1815076" y="790148"/>
                  <a:pt x="1808968" y="786428"/>
                </a:cubicBezTo>
                <a:close/>
                <a:moveTo>
                  <a:pt x="10383028" y="786427"/>
                </a:moveTo>
                <a:cubicBezTo>
                  <a:pt x="10376922" y="790147"/>
                  <a:pt x="10386004" y="799104"/>
                  <a:pt x="10392111" y="795383"/>
                </a:cubicBezTo>
                <a:cubicBezTo>
                  <a:pt x="10402408" y="795796"/>
                  <a:pt x="10383028" y="786427"/>
                  <a:pt x="10383028" y="786427"/>
                </a:cubicBezTo>
                <a:close/>
                <a:moveTo>
                  <a:pt x="4090518" y="761043"/>
                </a:moveTo>
                <a:lnTo>
                  <a:pt x="4088559" y="774340"/>
                </a:lnTo>
                <a:cubicBezTo>
                  <a:pt x="4098858" y="773927"/>
                  <a:pt x="4101833" y="761249"/>
                  <a:pt x="4090518" y="761043"/>
                </a:cubicBezTo>
                <a:close/>
                <a:moveTo>
                  <a:pt x="8101480" y="761042"/>
                </a:moveTo>
                <a:cubicBezTo>
                  <a:pt x="8090165" y="761248"/>
                  <a:pt x="8093141" y="773926"/>
                  <a:pt x="8103439" y="774340"/>
                </a:cubicBezTo>
                <a:close/>
                <a:moveTo>
                  <a:pt x="5213972" y="719961"/>
                </a:moveTo>
                <a:cubicBezTo>
                  <a:pt x="5213972" y="719961"/>
                  <a:pt x="5239417" y="735465"/>
                  <a:pt x="5213972" y="719961"/>
                </a:cubicBezTo>
                <a:close/>
                <a:moveTo>
                  <a:pt x="6978026" y="719960"/>
                </a:moveTo>
                <a:cubicBezTo>
                  <a:pt x="6952583" y="735464"/>
                  <a:pt x="6978026" y="719960"/>
                  <a:pt x="6978026" y="719960"/>
                </a:cubicBezTo>
                <a:close/>
                <a:moveTo>
                  <a:pt x="5129300" y="700552"/>
                </a:moveTo>
                <a:cubicBezTo>
                  <a:pt x="5124459" y="700250"/>
                  <a:pt x="5120663" y="701559"/>
                  <a:pt x="5118218" y="703971"/>
                </a:cubicBezTo>
                <a:cubicBezTo>
                  <a:pt x="5120134" y="711827"/>
                  <a:pt x="5131449" y="712033"/>
                  <a:pt x="5146638" y="706797"/>
                </a:cubicBezTo>
                <a:cubicBezTo>
                  <a:pt x="5167889" y="726434"/>
                  <a:pt x="5155021" y="698529"/>
                  <a:pt x="5146638" y="706797"/>
                </a:cubicBezTo>
                <a:cubicBezTo>
                  <a:pt x="5140023" y="702766"/>
                  <a:pt x="5134141" y="700853"/>
                  <a:pt x="5129300" y="700552"/>
                </a:cubicBezTo>
                <a:close/>
                <a:moveTo>
                  <a:pt x="7062698" y="700550"/>
                </a:moveTo>
                <a:cubicBezTo>
                  <a:pt x="7057858" y="700853"/>
                  <a:pt x="7051976" y="702764"/>
                  <a:pt x="7045361" y="706797"/>
                </a:cubicBezTo>
                <a:cubicBezTo>
                  <a:pt x="7036977" y="698528"/>
                  <a:pt x="7024110" y="726434"/>
                  <a:pt x="7045361" y="706797"/>
                </a:cubicBezTo>
                <a:cubicBezTo>
                  <a:pt x="7060551" y="712033"/>
                  <a:pt x="7071865" y="711826"/>
                  <a:pt x="7073781" y="703970"/>
                </a:cubicBezTo>
                <a:cubicBezTo>
                  <a:pt x="7071335" y="701558"/>
                  <a:pt x="7067539" y="700250"/>
                  <a:pt x="7062698" y="700550"/>
                </a:cubicBezTo>
                <a:close/>
                <a:moveTo>
                  <a:pt x="10619474" y="698081"/>
                </a:moveTo>
                <a:cubicBezTo>
                  <a:pt x="10613369" y="701802"/>
                  <a:pt x="10609178" y="697668"/>
                  <a:pt x="10603070" y="701389"/>
                </a:cubicBezTo>
                <a:cubicBezTo>
                  <a:pt x="10587129" y="716119"/>
                  <a:pt x="10625712" y="705148"/>
                  <a:pt x="10629962" y="700052"/>
                </a:cubicBezTo>
                <a:cubicBezTo>
                  <a:pt x="10631378" y="698352"/>
                  <a:pt x="10628978" y="697306"/>
                  <a:pt x="10619474" y="698081"/>
                </a:cubicBezTo>
                <a:close/>
                <a:moveTo>
                  <a:pt x="1572524" y="698081"/>
                </a:moveTo>
                <a:cubicBezTo>
                  <a:pt x="1563020" y="697307"/>
                  <a:pt x="1560620" y="698353"/>
                  <a:pt x="1562037" y="700052"/>
                </a:cubicBezTo>
                <a:cubicBezTo>
                  <a:pt x="1566285" y="705149"/>
                  <a:pt x="1604867" y="716119"/>
                  <a:pt x="1588930" y="701390"/>
                </a:cubicBezTo>
                <a:cubicBezTo>
                  <a:pt x="1582822" y="697669"/>
                  <a:pt x="1578631" y="701802"/>
                  <a:pt x="1572524" y="698081"/>
                </a:cubicBezTo>
                <a:close/>
                <a:moveTo>
                  <a:pt x="1906759" y="628477"/>
                </a:moveTo>
                <a:cubicBezTo>
                  <a:pt x="1908483" y="629213"/>
                  <a:pt x="1916251" y="631091"/>
                  <a:pt x="1933167" y="634708"/>
                </a:cubicBezTo>
                <a:cubicBezTo>
                  <a:pt x="2197374" y="705417"/>
                  <a:pt x="2453923" y="744702"/>
                  <a:pt x="2689875" y="784816"/>
                </a:cubicBezTo>
                <a:cubicBezTo>
                  <a:pt x="2777806" y="797153"/>
                  <a:pt x="2882600" y="825339"/>
                  <a:pt x="2950296" y="818659"/>
                </a:cubicBezTo>
                <a:lnTo>
                  <a:pt x="2944189" y="814939"/>
                </a:lnTo>
                <a:cubicBezTo>
                  <a:pt x="2938082" y="811217"/>
                  <a:pt x="2849134" y="798260"/>
                  <a:pt x="2814608" y="791712"/>
                </a:cubicBezTo>
                <a:cubicBezTo>
                  <a:pt x="2529442" y="741676"/>
                  <a:pt x="2256687" y="707003"/>
                  <a:pt x="1970865" y="636503"/>
                </a:cubicBezTo>
                <a:cubicBezTo>
                  <a:pt x="1950838" y="634330"/>
                  <a:pt x="1901590" y="626266"/>
                  <a:pt x="1906759" y="628477"/>
                </a:cubicBezTo>
                <a:close/>
                <a:moveTo>
                  <a:pt x="10285240" y="628476"/>
                </a:moveTo>
                <a:cubicBezTo>
                  <a:pt x="10290408" y="626265"/>
                  <a:pt x="10241162" y="634329"/>
                  <a:pt x="10221133" y="636501"/>
                </a:cubicBezTo>
                <a:cubicBezTo>
                  <a:pt x="9935310" y="707002"/>
                  <a:pt x="9662555" y="741674"/>
                  <a:pt x="9377390" y="791711"/>
                </a:cubicBezTo>
                <a:cubicBezTo>
                  <a:pt x="9342864" y="798259"/>
                  <a:pt x="9253917" y="811216"/>
                  <a:pt x="9247809" y="814938"/>
                </a:cubicBezTo>
                <a:lnTo>
                  <a:pt x="9241703" y="818659"/>
                </a:lnTo>
                <a:cubicBezTo>
                  <a:pt x="9309400" y="825339"/>
                  <a:pt x="9414192" y="797152"/>
                  <a:pt x="9502122" y="784814"/>
                </a:cubicBezTo>
                <a:cubicBezTo>
                  <a:pt x="9738075" y="744702"/>
                  <a:pt x="9994624" y="705416"/>
                  <a:pt x="10258833" y="634708"/>
                </a:cubicBezTo>
                <a:cubicBezTo>
                  <a:pt x="10275747" y="631089"/>
                  <a:pt x="10283516" y="629211"/>
                  <a:pt x="10285240" y="628476"/>
                </a:cubicBezTo>
                <a:close/>
                <a:moveTo>
                  <a:pt x="1163029" y="600152"/>
                </a:moveTo>
                <a:cubicBezTo>
                  <a:pt x="1177519" y="595605"/>
                  <a:pt x="1201747" y="602565"/>
                  <a:pt x="1227190" y="618070"/>
                </a:cubicBezTo>
                <a:cubicBezTo>
                  <a:pt x="1204878" y="618964"/>
                  <a:pt x="1182366" y="611935"/>
                  <a:pt x="1163029" y="600152"/>
                </a:cubicBezTo>
                <a:close/>
                <a:moveTo>
                  <a:pt x="11028969" y="600151"/>
                </a:moveTo>
                <a:cubicBezTo>
                  <a:pt x="11009632" y="611934"/>
                  <a:pt x="10987122" y="618963"/>
                  <a:pt x="10964809" y="618069"/>
                </a:cubicBezTo>
                <a:cubicBezTo>
                  <a:pt x="10990251" y="602564"/>
                  <a:pt x="11014481" y="595603"/>
                  <a:pt x="11028969" y="600151"/>
                </a:cubicBezTo>
                <a:close/>
                <a:moveTo>
                  <a:pt x="11064001" y="584360"/>
                </a:moveTo>
                <a:cubicBezTo>
                  <a:pt x="11064624" y="584973"/>
                  <a:pt x="11066282" y="586610"/>
                  <a:pt x="11069600" y="589882"/>
                </a:cubicBezTo>
                <a:cubicBezTo>
                  <a:pt x="11069600" y="589882"/>
                  <a:pt x="11062134" y="582519"/>
                  <a:pt x="11064001" y="584360"/>
                </a:cubicBezTo>
                <a:close/>
                <a:moveTo>
                  <a:pt x="1127997" y="584360"/>
                </a:moveTo>
                <a:cubicBezTo>
                  <a:pt x="1127374" y="584974"/>
                  <a:pt x="1125715" y="586611"/>
                  <a:pt x="1122397" y="589882"/>
                </a:cubicBezTo>
                <a:cubicBezTo>
                  <a:pt x="1122397" y="589882"/>
                  <a:pt x="1129863" y="582519"/>
                  <a:pt x="1127997" y="584360"/>
                </a:cubicBezTo>
                <a:close/>
                <a:moveTo>
                  <a:pt x="1082028" y="571972"/>
                </a:moveTo>
                <a:cubicBezTo>
                  <a:pt x="1083219" y="572698"/>
                  <a:pt x="1086400" y="574637"/>
                  <a:pt x="1092762" y="578513"/>
                </a:cubicBezTo>
                <a:cubicBezTo>
                  <a:pt x="1092762" y="578513"/>
                  <a:pt x="1078449" y="569792"/>
                  <a:pt x="1082028" y="571972"/>
                </a:cubicBezTo>
                <a:close/>
                <a:moveTo>
                  <a:pt x="11109970" y="571971"/>
                </a:moveTo>
                <a:cubicBezTo>
                  <a:pt x="11113549" y="569792"/>
                  <a:pt x="11099237" y="578512"/>
                  <a:pt x="11099237" y="578512"/>
                </a:cubicBezTo>
                <a:cubicBezTo>
                  <a:pt x="11105599" y="574635"/>
                  <a:pt x="11108778" y="572698"/>
                  <a:pt x="11109970" y="571971"/>
                </a:cubicBezTo>
                <a:close/>
                <a:moveTo>
                  <a:pt x="30085" y="559651"/>
                </a:moveTo>
                <a:cubicBezTo>
                  <a:pt x="30085" y="559651"/>
                  <a:pt x="17509" y="572053"/>
                  <a:pt x="30085" y="559651"/>
                </a:cubicBezTo>
                <a:close/>
                <a:moveTo>
                  <a:pt x="12161914" y="559650"/>
                </a:moveTo>
                <a:cubicBezTo>
                  <a:pt x="12174489" y="572052"/>
                  <a:pt x="12161914" y="559650"/>
                  <a:pt x="12161914" y="559650"/>
                </a:cubicBezTo>
                <a:close/>
                <a:moveTo>
                  <a:pt x="9000140" y="551189"/>
                </a:moveTo>
                <a:cubicBezTo>
                  <a:pt x="9000140" y="551189"/>
                  <a:pt x="8975715" y="566072"/>
                  <a:pt x="9000140" y="551189"/>
                </a:cubicBezTo>
                <a:close/>
                <a:moveTo>
                  <a:pt x="3191859" y="551189"/>
                </a:moveTo>
                <a:cubicBezTo>
                  <a:pt x="3191859" y="551189"/>
                  <a:pt x="3216285" y="566073"/>
                  <a:pt x="3191859" y="551189"/>
                </a:cubicBezTo>
                <a:close/>
                <a:moveTo>
                  <a:pt x="488321" y="493326"/>
                </a:moveTo>
                <a:cubicBezTo>
                  <a:pt x="484742" y="491144"/>
                  <a:pt x="499055" y="499866"/>
                  <a:pt x="499055" y="499866"/>
                </a:cubicBezTo>
                <a:cubicBezTo>
                  <a:pt x="492694" y="495990"/>
                  <a:pt x="489514" y="494052"/>
                  <a:pt x="488321" y="493326"/>
                </a:cubicBezTo>
                <a:close/>
                <a:moveTo>
                  <a:pt x="11703677" y="493325"/>
                </a:moveTo>
                <a:cubicBezTo>
                  <a:pt x="11707256" y="491144"/>
                  <a:pt x="11692943" y="499866"/>
                  <a:pt x="11692943" y="499866"/>
                </a:cubicBezTo>
                <a:cubicBezTo>
                  <a:pt x="11699305" y="495989"/>
                  <a:pt x="11702485" y="494051"/>
                  <a:pt x="11703677" y="493325"/>
                </a:cubicBezTo>
                <a:close/>
                <a:moveTo>
                  <a:pt x="988955" y="475085"/>
                </a:moveTo>
                <a:lnTo>
                  <a:pt x="1010530" y="479357"/>
                </a:lnTo>
                <a:cubicBezTo>
                  <a:pt x="1004423" y="475636"/>
                  <a:pt x="1004423" y="475636"/>
                  <a:pt x="1000231" y="479770"/>
                </a:cubicBezTo>
                <a:close/>
                <a:moveTo>
                  <a:pt x="11203044" y="475083"/>
                </a:moveTo>
                <a:lnTo>
                  <a:pt x="11191767" y="479769"/>
                </a:lnTo>
                <a:cubicBezTo>
                  <a:pt x="11187575" y="475635"/>
                  <a:pt x="11187575" y="475635"/>
                  <a:pt x="11181468" y="479357"/>
                </a:cubicBezTo>
                <a:close/>
                <a:moveTo>
                  <a:pt x="404404" y="442190"/>
                </a:moveTo>
                <a:cubicBezTo>
                  <a:pt x="404404" y="442190"/>
                  <a:pt x="391131" y="455281"/>
                  <a:pt x="404404" y="442190"/>
                </a:cubicBezTo>
                <a:close/>
                <a:moveTo>
                  <a:pt x="11787594" y="442189"/>
                </a:moveTo>
                <a:cubicBezTo>
                  <a:pt x="11800868" y="455280"/>
                  <a:pt x="11787594" y="442189"/>
                  <a:pt x="11787594" y="442189"/>
                </a:cubicBezTo>
                <a:close/>
                <a:moveTo>
                  <a:pt x="2146271" y="406470"/>
                </a:moveTo>
                <a:cubicBezTo>
                  <a:pt x="2132840" y="406925"/>
                  <a:pt x="2133799" y="410852"/>
                  <a:pt x="2171027" y="419604"/>
                </a:cubicBezTo>
                <a:cubicBezTo>
                  <a:pt x="2245488" y="437110"/>
                  <a:pt x="2364071" y="461438"/>
                  <a:pt x="2446915" y="470676"/>
                </a:cubicBezTo>
                <a:cubicBezTo>
                  <a:pt x="2465232" y="481839"/>
                  <a:pt x="2475533" y="481427"/>
                  <a:pt x="2490720" y="476190"/>
                </a:cubicBezTo>
                <a:cubicBezTo>
                  <a:pt x="2510057" y="487973"/>
                  <a:pt x="2530654" y="487146"/>
                  <a:pt x="2552965" y="486253"/>
                </a:cubicBezTo>
                <a:cubicBezTo>
                  <a:pt x="2527522" y="470748"/>
                  <a:pt x="2512335" y="475983"/>
                  <a:pt x="2490720" y="476190"/>
                </a:cubicBezTo>
                <a:cubicBezTo>
                  <a:pt x="2472400" y="465026"/>
                  <a:pt x="2461405" y="466129"/>
                  <a:pt x="2446915" y="470676"/>
                </a:cubicBezTo>
                <a:cubicBezTo>
                  <a:pt x="2370222" y="444007"/>
                  <a:pt x="2298693" y="434976"/>
                  <a:pt x="2207832" y="414164"/>
                </a:cubicBezTo>
                <a:cubicBezTo>
                  <a:pt x="2187516" y="409030"/>
                  <a:pt x="2159700" y="406014"/>
                  <a:pt x="2146271" y="406470"/>
                </a:cubicBezTo>
                <a:close/>
                <a:moveTo>
                  <a:pt x="10045727" y="406469"/>
                </a:moveTo>
                <a:cubicBezTo>
                  <a:pt x="10032299" y="406013"/>
                  <a:pt x="10004483" y="409028"/>
                  <a:pt x="9984168" y="414163"/>
                </a:cubicBezTo>
                <a:cubicBezTo>
                  <a:pt x="9893305" y="434975"/>
                  <a:pt x="9821777" y="444005"/>
                  <a:pt x="9745084" y="470675"/>
                </a:cubicBezTo>
                <a:cubicBezTo>
                  <a:pt x="9730594" y="466128"/>
                  <a:pt x="9719599" y="465025"/>
                  <a:pt x="9701278" y="476189"/>
                </a:cubicBezTo>
                <a:cubicBezTo>
                  <a:pt x="9679664" y="475983"/>
                  <a:pt x="9664477" y="470747"/>
                  <a:pt x="9639032" y="486252"/>
                </a:cubicBezTo>
                <a:cubicBezTo>
                  <a:pt x="9661345" y="487146"/>
                  <a:pt x="9681941" y="487972"/>
                  <a:pt x="9701278" y="476189"/>
                </a:cubicBezTo>
                <a:cubicBezTo>
                  <a:pt x="9716467" y="481425"/>
                  <a:pt x="9726765" y="481838"/>
                  <a:pt x="9745084" y="470675"/>
                </a:cubicBezTo>
                <a:cubicBezTo>
                  <a:pt x="9827926" y="461438"/>
                  <a:pt x="9946510" y="437109"/>
                  <a:pt x="10020971" y="419604"/>
                </a:cubicBezTo>
                <a:cubicBezTo>
                  <a:pt x="10058199" y="410851"/>
                  <a:pt x="10059158" y="406924"/>
                  <a:pt x="10045727" y="406469"/>
                </a:cubicBezTo>
                <a:close/>
                <a:moveTo>
                  <a:pt x="9690500" y="331993"/>
                </a:moveTo>
                <a:cubicBezTo>
                  <a:pt x="9687688" y="332872"/>
                  <a:pt x="9684635" y="334732"/>
                  <a:pt x="9681582" y="336592"/>
                </a:cubicBezTo>
                <a:cubicBezTo>
                  <a:pt x="9642864" y="339006"/>
                  <a:pt x="9598740" y="345830"/>
                  <a:pt x="9558106" y="356098"/>
                </a:cubicBezTo>
                <a:cubicBezTo>
                  <a:pt x="9594910" y="361540"/>
                  <a:pt x="9640948" y="346861"/>
                  <a:pt x="9681582" y="336592"/>
                </a:cubicBezTo>
                <a:cubicBezTo>
                  <a:pt x="9685773" y="340727"/>
                  <a:pt x="9691880" y="337005"/>
                  <a:pt x="9697986" y="333285"/>
                </a:cubicBezTo>
                <a:cubicBezTo>
                  <a:pt x="9695890" y="331217"/>
                  <a:pt x="9693315" y="331114"/>
                  <a:pt x="9690500" y="331993"/>
                </a:cubicBezTo>
                <a:close/>
                <a:moveTo>
                  <a:pt x="2501497" y="331993"/>
                </a:moveTo>
                <a:cubicBezTo>
                  <a:pt x="2498683" y="331115"/>
                  <a:pt x="2496107" y="331218"/>
                  <a:pt x="2494012" y="333285"/>
                </a:cubicBezTo>
                <a:cubicBezTo>
                  <a:pt x="2500119" y="337006"/>
                  <a:pt x="2506225" y="340727"/>
                  <a:pt x="2510418" y="336593"/>
                </a:cubicBezTo>
                <a:cubicBezTo>
                  <a:pt x="2551049" y="346861"/>
                  <a:pt x="2597090" y="361541"/>
                  <a:pt x="2633892" y="356099"/>
                </a:cubicBezTo>
                <a:cubicBezTo>
                  <a:pt x="2593259" y="345831"/>
                  <a:pt x="2549135" y="339006"/>
                  <a:pt x="2510418" y="336593"/>
                </a:cubicBezTo>
                <a:cubicBezTo>
                  <a:pt x="2507364" y="334732"/>
                  <a:pt x="2504310" y="332873"/>
                  <a:pt x="2501497" y="331993"/>
                </a:cubicBezTo>
                <a:close/>
                <a:moveTo>
                  <a:pt x="2470484" y="325636"/>
                </a:moveTo>
                <a:cubicBezTo>
                  <a:pt x="2467431" y="323775"/>
                  <a:pt x="2462108" y="324155"/>
                  <a:pt x="2459073" y="325928"/>
                </a:cubicBezTo>
                <a:cubicBezTo>
                  <a:pt x="2456039" y="327703"/>
                  <a:pt x="2455296" y="330872"/>
                  <a:pt x="2461403" y="334594"/>
                </a:cubicBezTo>
                <a:cubicBezTo>
                  <a:pt x="2461403" y="334594"/>
                  <a:pt x="2476592" y="329358"/>
                  <a:pt x="2470484" y="325636"/>
                </a:cubicBezTo>
                <a:close/>
                <a:moveTo>
                  <a:pt x="9721514" y="325635"/>
                </a:moveTo>
                <a:cubicBezTo>
                  <a:pt x="9715407" y="329357"/>
                  <a:pt x="9730596" y="334593"/>
                  <a:pt x="9730596" y="334593"/>
                </a:cubicBezTo>
                <a:cubicBezTo>
                  <a:pt x="9736703" y="330871"/>
                  <a:pt x="9735959" y="327701"/>
                  <a:pt x="9732925" y="325927"/>
                </a:cubicBezTo>
                <a:cubicBezTo>
                  <a:pt x="9729891" y="324153"/>
                  <a:pt x="9724568" y="323774"/>
                  <a:pt x="9721514" y="325635"/>
                </a:cubicBezTo>
                <a:close/>
                <a:moveTo>
                  <a:pt x="975956" y="230891"/>
                </a:moveTo>
                <a:cubicBezTo>
                  <a:pt x="979786" y="246602"/>
                  <a:pt x="1029819" y="249222"/>
                  <a:pt x="1020779" y="237027"/>
                </a:cubicBezTo>
                <a:cubicBezTo>
                  <a:pt x="1008568" y="229585"/>
                  <a:pt x="975956" y="230891"/>
                  <a:pt x="975956" y="230891"/>
                </a:cubicBezTo>
                <a:close/>
                <a:moveTo>
                  <a:pt x="11216042" y="230890"/>
                </a:moveTo>
                <a:cubicBezTo>
                  <a:pt x="11216042" y="230890"/>
                  <a:pt x="11183430" y="229584"/>
                  <a:pt x="11171219" y="237026"/>
                </a:cubicBezTo>
                <a:cubicBezTo>
                  <a:pt x="11162178" y="249222"/>
                  <a:pt x="11212212" y="246601"/>
                  <a:pt x="11216042" y="230890"/>
                </a:cubicBezTo>
                <a:close/>
                <a:moveTo>
                  <a:pt x="10944350" y="154560"/>
                </a:moveTo>
                <a:cubicBezTo>
                  <a:pt x="10942434" y="162415"/>
                  <a:pt x="10932137" y="162002"/>
                  <a:pt x="10932137" y="162002"/>
                </a:cubicBezTo>
                <a:cubicBezTo>
                  <a:pt x="10934049" y="154146"/>
                  <a:pt x="10944350" y="154560"/>
                  <a:pt x="10944350" y="154560"/>
                </a:cubicBezTo>
                <a:close/>
                <a:moveTo>
                  <a:pt x="1247649" y="154560"/>
                </a:moveTo>
                <a:cubicBezTo>
                  <a:pt x="1247649" y="154560"/>
                  <a:pt x="1257948" y="154148"/>
                  <a:pt x="1259863" y="162003"/>
                </a:cubicBezTo>
                <a:cubicBezTo>
                  <a:pt x="1259863" y="162003"/>
                  <a:pt x="1249564" y="162416"/>
                  <a:pt x="1247649" y="154560"/>
                </a:cubicBezTo>
                <a:close/>
                <a:moveTo>
                  <a:pt x="1224120" y="146911"/>
                </a:moveTo>
                <a:cubicBezTo>
                  <a:pt x="1210846" y="160002"/>
                  <a:pt x="1224120" y="146911"/>
                  <a:pt x="1224120" y="146911"/>
                </a:cubicBezTo>
                <a:close/>
                <a:moveTo>
                  <a:pt x="10967879" y="146910"/>
                </a:moveTo>
                <a:cubicBezTo>
                  <a:pt x="10981152" y="160001"/>
                  <a:pt x="10967879" y="146910"/>
                  <a:pt x="10967879" y="146910"/>
                </a:cubicBezTo>
                <a:close/>
                <a:moveTo>
                  <a:pt x="1232494" y="146162"/>
                </a:moveTo>
                <a:cubicBezTo>
                  <a:pt x="1236199" y="147583"/>
                  <a:pt x="1241033" y="150529"/>
                  <a:pt x="1247649" y="154560"/>
                </a:cubicBezTo>
                <a:cubicBezTo>
                  <a:pt x="1239266" y="162829"/>
                  <a:pt x="1226034" y="154766"/>
                  <a:pt x="1224120" y="146911"/>
                </a:cubicBezTo>
                <a:cubicBezTo>
                  <a:pt x="1226216" y="144844"/>
                  <a:pt x="1228791" y="144741"/>
                  <a:pt x="1232494" y="146162"/>
                </a:cubicBezTo>
                <a:close/>
                <a:moveTo>
                  <a:pt x="10959503" y="146161"/>
                </a:moveTo>
                <a:cubicBezTo>
                  <a:pt x="10963209" y="144741"/>
                  <a:pt x="10965782" y="144843"/>
                  <a:pt x="10967879" y="146910"/>
                </a:cubicBezTo>
                <a:cubicBezTo>
                  <a:pt x="10965964" y="154765"/>
                  <a:pt x="10952732" y="162827"/>
                  <a:pt x="10944350" y="154560"/>
                </a:cubicBezTo>
                <a:cubicBezTo>
                  <a:pt x="10950966" y="150528"/>
                  <a:pt x="10955800" y="147583"/>
                  <a:pt x="10959503" y="146161"/>
                </a:cubicBezTo>
                <a:close/>
                <a:moveTo>
                  <a:pt x="11774342" y="131489"/>
                </a:moveTo>
                <a:lnTo>
                  <a:pt x="11767360" y="133547"/>
                </a:lnTo>
                <a:cubicBezTo>
                  <a:pt x="11766059" y="133911"/>
                  <a:pt x="11766762" y="133676"/>
                  <a:pt x="11768909" y="133029"/>
                </a:cubicBezTo>
                <a:close/>
                <a:moveTo>
                  <a:pt x="417657" y="131489"/>
                </a:moveTo>
                <a:lnTo>
                  <a:pt x="423089" y="133030"/>
                </a:lnTo>
                <a:cubicBezTo>
                  <a:pt x="425237" y="133677"/>
                  <a:pt x="425938" y="133912"/>
                  <a:pt x="424640" y="133549"/>
                </a:cubicBezTo>
                <a:close/>
                <a:moveTo>
                  <a:pt x="414205" y="130473"/>
                </a:moveTo>
                <a:lnTo>
                  <a:pt x="417657" y="131489"/>
                </a:lnTo>
                <a:lnTo>
                  <a:pt x="414711" y="130656"/>
                </a:lnTo>
                <a:close/>
                <a:moveTo>
                  <a:pt x="11777794" y="130472"/>
                </a:moveTo>
                <a:lnTo>
                  <a:pt x="11777288" y="130655"/>
                </a:lnTo>
                <a:lnTo>
                  <a:pt x="11774342" y="131489"/>
                </a:lnTo>
                <a:close/>
                <a:moveTo>
                  <a:pt x="313646" y="32394"/>
                </a:moveTo>
                <a:cubicBezTo>
                  <a:pt x="316370" y="31077"/>
                  <a:pt x="305470" y="36347"/>
                  <a:pt x="305470" y="36347"/>
                </a:cubicBezTo>
                <a:cubicBezTo>
                  <a:pt x="310315" y="34005"/>
                  <a:pt x="312738" y="32833"/>
                  <a:pt x="313646" y="32394"/>
                </a:cubicBezTo>
                <a:close/>
                <a:moveTo>
                  <a:pt x="11878351" y="32393"/>
                </a:moveTo>
                <a:cubicBezTo>
                  <a:pt x="11875628" y="31076"/>
                  <a:pt x="11886528" y="36346"/>
                  <a:pt x="11886528" y="36346"/>
                </a:cubicBezTo>
                <a:cubicBezTo>
                  <a:pt x="11881683" y="34004"/>
                  <a:pt x="11879260" y="32832"/>
                  <a:pt x="11878351" y="32393"/>
                </a:cubicBezTo>
                <a:close/>
                <a:moveTo>
                  <a:pt x="10936882" y="22559"/>
                </a:moveTo>
                <a:cubicBezTo>
                  <a:pt x="10939427" y="21009"/>
                  <a:pt x="10942257" y="20957"/>
                  <a:pt x="10944350" y="23024"/>
                </a:cubicBezTo>
                <a:lnTo>
                  <a:pt x="10935680" y="24337"/>
                </a:lnTo>
                <a:close/>
                <a:moveTo>
                  <a:pt x="1255116" y="22559"/>
                </a:moveTo>
                <a:lnTo>
                  <a:pt x="1256317" y="24338"/>
                </a:lnTo>
                <a:lnTo>
                  <a:pt x="1247648" y="23024"/>
                </a:lnTo>
                <a:cubicBezTo>
                  <a:pt x="1249742" y="20958"/>
                  <a:pt x="1252572" y="21010"/>
                  <a:pt x="1255116" y="22559"/>
                </a:cubicBezTo>
                <a:close/>
                <a:moveTo>
                  <a:pt x="11094529" y="624"/>
                </a:moveTo>
                <a:cubicBezTo>
                  <a:pt x="11090338" y="-3511"/>
                  <a:pt x="11058788" y="15715"/>
                  <a:pt x="11058788" y="15715"/>
                </a:cubicBezTo>
                <a:cubicBezTo>
                  <a:pt x="11040468" y="26877"/>
                  <a:pt x="11067170" y="23982"/>
                  <a:pt x="11041727" y="39487"/>
                </a:cubicBezTo>
                <a:cubicBezTo>
                  <a:pt x="11019214" y="46516"/>
                  <a:pt x="10955055" y="64434"/>
                  <a:pt x="10909013" y="79113"/>
                </a:cubicBezTo>
                <a:cubicBezTo>
                  <a:pt x="10631575" y="157881"/>
                  <a:pt x="10309813" y="251398"/>
                  <a:pt x="10031314" y="309634"/>
                </a:cubicBezTo>
                <a:cubicBezTo>
                  <a:pt x="9724894" y="379310"/>
                  <a:pt x="9421246" y="412743"/>
                  <a:pt x="9107659" y="465606"/>
                </a:cubicBezTo>
                <a:cubicBezTo>
                  <a:pt x="9101553" y="469327"/>
                  <a:pt x="9050624" y="479183"/>
                  <a:pt x="9054815" y="483317"/>
                </a:cubicBezTo>
                <a:cubicBezTo>
                  <a:pt x="9059007" y="487451"/>
                  <a:pt x="9173442" y="480141"/>
                  <a:pt x="9179550" y="476420"/>
                </a:cubicBezTo>
                <a:cubicBezTo>
                  <a:pt x="9290809" y="464357"/>
                  <a:pt x="9460324" y="430172"/>
                  <a:pt x="9555381" y="413494"/>
                </a:cubicBezTo>
                <a:cubicBezTo>
                  <a:pt x="9745490" y="380135"/>
                  <a:pt x="9885370" y="357322"/>
                  <a:pt x="10068116" y="315077"/>
                </a:cubicBezTo>
                <a:cubicBezTo>
                  <a:pt x="10391639" y="242781"/>
                  <a:pt x="10657062" y="163530"/>
                  <a:pt x="10972520" y="81658"/>
                </a:cubicBezTo>
                <a:cubicBezTo>
                  <a:pt x="11066316" y="52370"/>
                  <a:pt x="11123353" y="38794"/>
                  <a:pt x="11231639" y="14053"/>
                </a:cubicBezTo>
                <a:cubicBezTo>
                  <a:pt x="11292866" y="4610"/>
                  <a:pt x="11250321" y="22734"/>
                  <a:pt x="11192964" y="37619"/>
                </a:cubicBezTo>
                <a:cubicBezTo>
                  <a:pt x="11170454" y="44648"/>
                  <a:pt x="11165561" y="39826"/>
                  <a:pt x="11123715" y="58638"/>
                </a:cubicBezTo>
                <a:cubicBezTo>
                  <a:pt x="11070911" y="97502"/>
                  <a:pt x="10956518" y="125964"/>
                  <a:pt x="10862724" y="155253"/>
                </a:cubicBezTo>
                <a:cubicBezTo>
                  <a:pt x="10371807" y="302797"/>
                  <a:pt x="9877754" y="409896"/>
                  <a:pt x="9392377" y="484955"/>
                </a:cubicBezTo>
                <a:cubicBezTo>
                  <a:pt x="9347552" y="491089"/>
                  <a:pt x="9242199" y="507355"/>
                  <a:pt x="9180970" y="516797"/>
                </a:cubicBezTo>
                <a:cubicBezTo>
                  <a:pt x="9123615" y="531684"/>
                  <a:pt x="9172631" y="529683"/>
                  <a:pt x="9206458" y="522447"/>
                </a:cubicBezTo>
                <a:cubicBezTo>
                  <a:pt x="9484301" y="484675"/>
                  <a:pt x="9751146" y="445800"/>
                  <a:pt x="10035055" y="383153"/>
                </a:cubicBezTo>
                <a:cubicBezTo>
                  <a:pt x="10342173" y="314168"/>
                  <a:pt x="10636016" y="232090"/>
                  <a:pt x="10932137" y="162002"/>
                </a:cubicBezTo>
                <a:cubicBezTo>
                  <a:pt x="10690481" y="246832"/>
                  <a:pt x="10429251" y="330218"/>
                  <a:pt x="10165697" y="380460"/>
                </a:cubicBezTo>
                <a:cubicBezTo>
                  <a:pt x="10153683" y="379979"/>
                  <a:pt x="10131173" y="387008"/>
                  <a:pt x="10107641" y="394658"/>
                </a:cubicBezTo>
                <a:cubicBezTo>
                  <a:pt x="10654336" y="220926"/>
                  <a:pt x="10039945" y="387977"/>
                  <a:pt x="10076092" y="413883"/>
                </a:cubicBezTo>
                <a:cubicBezTo>
                  <a:pt x="10084475" y="422151"/>
                  <a:pt x="10264942" y="367915"/>
                  <a:pt x="10297753" y="361298"/>
                </a:cubicBezTo>
                <a:cubicBezTo>
                  <a:pt x="10504926" y="304169"/>
                  <a:pt x="10746621" y="240490"/>
                  <a:pt x="10947687" y="187081"/>
                </a:cubicBezTo>
                <a:cubicBezTo>
                  <a:pt x="10729562" y="264263"/>
                  <a:pt x="10530411" y="309817"/>
                  <a:pt x="10334555" y="366740"/>
                </a:cubicBezTo>
                <a:cubicBezTo>
                  <a:pt x="10320065" y="362194"/>
                  <a:pt x="10306836" y="370255"/>
                  <a:pt x="10294622" y="377698"/>
                </a:cubicBezTo>
                <a:cubicBezTo>
                  <a:pt x="10324301" y="387481"/>
                  <a:pt x="10184421" y="410295"/>
                  <a:pt x="10143788" y="420562"/>
                </a:cubicBezTo>
                <a:cubicBezTo>
                  <a:pt x="10036520" y="444684"/>
                  <a:pt x="9928234" y="469425"/>
                  <a:pt x="9822880" y="485693"/>
                </a:cubicBezTo>
                <a:cubicBezTo>
                  <a:pt x="9733232" y="497960"/>
                  <a:pt x="9680068" y="516980"/>
                  <a:pt x="9610456" y="518155"/>
                </a:cubicBezTo>
                <a:cubicBezTo>
                  <a:pt x="9616564" y="514433"/>
                  <a:pt x="9618479" y="506579"/>
                  <a:pt x="9606265" y="514022"/>
                </a:cubicBezTo>
                <a:lnTo>
                  <a:pt x="9610456" y="518155"/>
                </a:lnTo>
                <a:cubicBezTo>
                  <a:pt x="9586929" y="525804"/>
                  <a:pt x="9542106" y="531939"/>
                  <a:pt x="9485069" y="545516"/>
                </a:cubicBezTo>
                <a:cubicBezTo>
                  <a:pt x="9445134" y="556472"/>
                  <a:pt x="9372590" y="566123"/>
                  <a:pt x="9380972" y="574391"/>
                </a:cubicBezTo>
                <a:cubicBezTo>
                  <a:pt x="9380972" y="574391"/>
                  <a:pt x="9474811" y="566256"/>
                  <a:pt x="9480917" y="562535"/>
                </a:cubicBezTo>
                <a:cubicBezTo>
                  <a:pt x="9693343" y="530072"/>
                  <a:pt x="9939591" y="490371"/>
                  <a:pt x="10144850" y="441095"/>
                </a:cubicBezTo>
                <a:cubicBezTo>
                  <a:pt x="10447076" y="367286"/>
                  <a:pt x="10662270" y="298579"/>
                  <a:pt x="10918455" y="239450"/>
                </a:cubicBezTo>
                <a:cubicBezTo>
                  <a:pt x="10934861" y="236141"/>
                  <a:pt x="11030571" y="198998"/>
                  <a:pt x="11074698" y="192174"/>
                </a:cubicBezTo>
                <a:cubicBezTo>
                  <a:pt x="11123714" y="190173"/>
                  <a:pt x="11013512" y="222771"/>
                  <a:pt x="10967471" y="237449"/>
                </a:cubicBezTo>
                <a:cubicBezTo>
                  <a:pt x="10700329" y="316631"/>
                  <a:pt x="10430715" y="391747"/>
                  <a:pt x="10168419" y="454600"/>
                </a:cubicBezTo>
                <a:cubicBezTo>
                  <a:pt x="9849987" y="523793"/>
                  <a:pt x="9567954" y="557430"/>
                  <a:pt x="9267640" y="623386"/>
                </a:cubicBezTo>
                <a:cubicBezTo>
                  <a:pt x="9448514" y="610147"/>
                  <a:pt x="9647009" y="585058"/>
                  <a:pt x="9834643" y="547635"/>
                </a:cubicBezTo>
                <a:cubicBezTo>
                  <a:pt x="10020562" y="510143"/>
                  <a:pt x="10213607" y="468308"/>
                  <a:pt x="10414672" y="414899"/>
                </a:cubicBezTo>
                <a:cubicBezTo>
                  <a:pt x="10741324" y="326206"/>
                  <a:pt x="11099329" y="226211"/>
                  <a:pt x="11433106" y="133177"/>
                </a:cubicBezTo>
                <a:cubicBezTo>
                  <a:pt x="11483338" y="122631"/>
                  <a:pt x="11543307" y="100580"/>
                  <a:pt x="11598430" y="94859"/>
                </a:cubicBezTo>
                <a:cubicBezTo>
                  <a:pt x="11669060" y="93063"/>
                  <a:pt x="11581369" y="118631"/>
                  <a:pt x="11524333" y="132207"/>
                </a:cubicBezTo>
                <a:cubicBezTo>
                  <a:pt x="11431236" y="162184"/>
                  <a:pt x="11334264" y="186718"/>
                  <a:pt x="11235379" y="219107"/>
                </a:cubicBezTo>
                <a:cubicBezTo>
                  <a:pt x="11199638" y="234199"/>
                  <a:pt x="11279504" y="212284"/>
                  <a:pt x="11302714" y="205944"/>
                </a:cubicBezTo>
                <a:cubicBezTo>
                  <a:pt x="11382582" y="184029"/>
                  <a:pt x="11467338" y="166937"/>
                  <a:pt x="11543712" y="141577"/>
                </a:cubicBezTo>
                <a:cubicBezTo>
                  <a:pt x="11630383" y="116630"/>
                  <a:pt x="11731503" y="75077"/>
                  <a:pt x="11822368" y="54263"/>
                </a:cubicBezTo>
                <a:cubicBezTo>
                  <a:pt x="11846865" y="47975"/>
                  <a:pt x="11857140" y="46033"/>
                  <a:pt x="11857963" y="46943"/>
                </a:cubicBezTo>
                <a:cubicBezTo>
                  <a:pt x="11860424" y="49676"/>
                  <a:pt x="11777780" y="78089"/>
                  <a:pt x="11738670" y="91888"/>
                </a:cubicBezTo>
                <a:cubicBezTo>
                  <a:pt x="11686524" y="110288"/>
                  <a:pt x="11626554" y="132340"/>
                  <a:pt x="11609132" y="136269"/>
                </a:cubicBezTo>
                <a:cubicBezTo>
                  <a:pt x="11596919" y="143710"/>
                  <a:pt x="11571477" y="159214"/>
                  <a:pt x="11565369" y="162935"/>
                </a:cubicBezTo>
                <a:cubicBezTo>
                  <a:pt x="11542858" y="169965"/>
                  <a:pt x="11531542" y="170172"/>
                  <a:pt x="11514438" y="172791"/>
                </a:cubicBezTo>
                <a:cubicBezTo>
                  <a:pt x="11508332" y="176513"/>
                  <a:pt x="11493885" y="193119"/>
                  <a:pt x="11469658" y="200078"/>
                </a:cubicBezTo>
                <a:cubicBezTo>
                  <a:pt x="11447147" y="207109"/>
                  <a:pt x="11385919" y="216551"/>
                  <a:pt x="11343050" y="235983"/>
                </a:cubicBezTo>
                <a:cubicBezTo>
                  <a:pt x="11271569" y="266165"/>
                  <a:pt x="11385960" y="237704"/>
                  <a:pt x="11409489" y="230055"/>
                </a:cubicBezTo>
                <a:cubicBezTo>
                  <a:pt x="11444015" y="223508"/>
                  <a:pt x="11478739" y="209035"/>
                  <a:pt x="11496162" y="205107"/>
                </a:cubicBezTo>
                <a:cubicBezTo>
                  <a:pt x="11506460" y="205521"/>
                  <a:pt x="11515543" y="214478"/>
                  <a:pt x="11531947" y="211169"/>
                </a:cubicBezTo>
                <a:cubicBezTo>
                  <a:pt x="11569470" y="209203"/>
                  <a:pt x="11646036" y="179060"/>
                  <a:pt x="11714196" y="153412"/>
                </a:cubicBezTo>
                <a:lnTo>
                  <a:pt x="11777288" y="130655"/>
                </a:lnTo>
                <a:lnTo>
                  <a:pt x="11794771" y="125700"/>
                </a:lnTo>
                <a:cubicBezTo>
                  <a:pt x="11817727" y="119515"/>
                  <a:pt x="11846244" y="112727"/>
                  <a:pt x="11845128" y="117308"/>
                </a:cubicBezTo>
                <a:cubicBezTo>
                  <a:pt x="11847404" y="129297"/>
                  <a:pt x="11752349" y="145977"/>
                  <a:pt x="11752349" y="145977"/>
                </a:cubicBezTo>
                <a:cubicBezTo>
                  <a:pt x="11646340" y="182706"/>
                  <a:pt x="11559666" y="207654"/>
                  <a:pt x="11460783" y="240043"/>
                </a:cubicBezTo>
                <a:cubicBezTo>
                  <a:pt x="11437253" y="247693"/>
                  <a:pt x="11411810" y="263197"/>
                  <a:pt x="11376066" y="278289"/>
                </a:cubicBezTo>
                <a:cubicBezTo>
                  <a:pt x="11330027" y="292967"/>
                  <a:pt x="11308733" y="291452"/>
                  <a:pt x="11287481" y="311090"/>
                </a:cubicBezTo>
                <a:cubicBezTo>
                  <a:pt x="11273032" y="327697"/>
                  <a:pt x="11285607" y="340098"/>
                  <a:pt x="11273394" y="347541"/>
                </a:cubicBezTo>
                <a:cubicBezTo>
                  <a:pt x="11241844" y="366766"/>
                  <a:pt x="11123260" y="391094"/>
                  <a:pt x="11076523" y="405084"/>
                </a:cubicBezTo>
                <a:cubicBezTo>
                  <a:pt x="10920282" y="452360"/>
                  <a:pt x="10770146" y="495913"/>
                  <a:pt x="10593629" y="541052"/>
                </a:cubicBezTo>
                <a:cubicBezTo>
                  <a:pt x="10586504" y="545393"/>
                  <a:pt x="10495639" y="566208"/>
                  <a:pt x="10504023" y="574476"/>
                </a:cubicBezTo>
                <a:cubicBezTo>
                  <a:pt x="10513106" y="583432"/>
                  <a:pt x="10624523" y="542291"/>
                  <a:pt x="10647732" y="535951"/>
                </a:cubicBezTo>
                <a:cubicBezTo>
                  <a:pt x="10882623" y="475305"/>
                  <a:pt x="11102009" y="410733"/>
                  <a:pt x="11361129" y="343127"/>
                </a:cubicBezTo>
                <a:cubicBezTo>
                  <a:pt x="11383640" y="336098"/>
                  <a:pt x="11439976" y="321832"/>
                  <a:pt x="11504139" y="303914"/>
                </a:cubicBezTo>
                <a:cubicBezTo>
                  <a:pt x="11527667" y="296265"/>
                  <a:pt x="11707119" y="242651"/>
                  <a:pt x="11612425" y="279173"/>
                </a:cubicBezTo>
                <a:cubicBezTo>
                  <a:pt x="11523519" y="313283"/>
                  <a:pt x="11663355" y="269317"/>
                  <a:pt x="11679760" y="266009"/>
                </a:cubicBezTo>
                <a:cubicBezTo>
                  <a:pt x="11691076" y="265802"/>
                  <a:pt x="11726859" y="271863"/>
                  <a:pt x="11724945" y="279719"/>
                </a:cubicBezTo>
                <a:cubicBezTo>
                  <a:pt x="11718838" y="283440"/>
                  <a:pt x="11521966" y="340984"/>
                  <a:pt x="11498438" y="348633"/>
                </a:cubicBezTo>
                <a:cubicBezTo>
                  <a:pt x="11440184" y="370753"/>
                  <a:pt x="11386322" y="389085"/>
                  <a:pt x="11344472" y="407896"/>
                </a:cubicBezTo>
                <a:cubicBezTo>
                  <a:pt x="11338365" y="411617"/>
                  <a:pt x="11323220" y="427535"/>
                  <a:pt x="11317115" y="431256"/>
                </a:cubicBezTo>
                <a:cubicBezTo>
                  <a:pt x="11255929" y="461852"/>
                  <a:pt x="11137302" y="465027"/>
                  <a:pt x="11144469" y="481839"/>
                </a:cubicBezTo>
                <a:cubicBezTo>
                  <a:pt x="11144469" y="481839"/>
                  <a:pt x="11171169" y="478945"/>
                  <a:pt x="11191767" y="479769"/>
                </a:cubicBezTo>
                <a:cubicBezTo>
                  <a:pt x="11209936" y="474549"/>
                  <a:pt x="11224279" y="471034"/>
                  <a:pt x="11208400" y="474023"/>
                </a:cubicBezTo>
                <a:lnTo>
                  <a:pt x="11203044" y="475083"/>
                </a:lnTo>
                <a:lnTo>
                  <a:pt x="11211896" y="471406"/>
                </a:lnTo>
                <a:cubicBezTo>
                  <a:pt x="11217825" y="469742"/>
                  <a:pt x="11222100" y="469089"/>
                  <a:pt x="11222100" y="469089"/>
                </a:cubicBezTo>
                <a:cubicBezTo>
                  <a:pt x="11222100" y="469089"/>
                  <a:pt x="11234677" y="481490"/>
                  <a:pt x="11252796" y="478250"/>
                </a:cubicBezTo>
                <a:cubicBezTo>
                  <a:pt x="11290816" y="475149"/>
                  <a:pt x="11385508" y="438625"/>
                  <a:pt x="11419336" y="431389"/>
                </a:cubicBezTo>
                <a:cubicBezTo>
                  <a:pt x="11425444" y="427668"/>
                  <a:pt x="11434525" y="436624"/>
                  <a:pt x="11444823" y="437037"/>
                </a:cubicBezTo>
                <a:cubicBezTo>
                  <a:pt x="11493139" y="434348"/>
                  <a:pt x="11584658" y="393070"/>
                  <a:pt x="11641696" y="379494"/>
                </a:cubicBezTo>
                <a:cubicBezTo>
                  <a:pt x="11694858" y="360474"/>
                  <a:pt x="11760238" y="334013"/>
                  <a:pt x="11839785" y="313407"/>
                </a:cubicBezTo>
                <a:cubicBezTo>
                  <a:pt x="11839785" y="313407"/>
                  <a:pt x="11857207" y="309479"/>
                  <a:pt x="11862097" y="314301"/>
                </a:cubicBezTo>
                <a:cubicBezTo>
                  <a:pt x="11851144" y="334353"/>
                  <a:pt x="11703243" y="368743"/>
                  <a:pt x="11673609" y="380112"/>
                </a:cubicBezTo>
                <a:cubicBezTo>
                  <a:pt x="11350172" y="494714"/>
                  <a:pt x="11027909" y="579618"/>
                  <a:pt x="10695149" y="672032"/>
                </a:cubicBezTo>
                <a:cubicBezTo>
                  <a:pt x="10665515" y="683403"/>
                  <a:pt x="10607261" y="705523"/>
                  <a:pt x="10681720" y="688018"/>
                </a:cubicBezTo>
                <a:cubicBezTo>
                  <a:pt x="10777672" y="664104"/>
                  <a:pt x="10869754" y="634748"/>
                  <a:pt x="10964809" y="618069"/>
                </a:cubicBezTo>
                <a:cubicBezTo>
                  <a:pt x="10811542" y="678023"/>
                  <a:pt x="10662383" y="699801"/>
                  <a:pt x="10508420" y="759065"/>
                </a:cubicBezTo>
                <a:cubicBezTo>
                  <a:pt x="10495147" y="745975"/>
                  <a:pt x="10487165" y="778705"/>
                  <a:pt x="10508420" y="759065"/>
                </a:cubicBezTo>
                <a:cubicBezTo>
                  <a:pt x="10723975" y="710203"/>
                  <a:pt x="10925936" y="649559"/>
                  <a:pt x="11141491" y="600696"/>
                </a:cubicBezTo>
                <a:cubicBezTo>
                  <a:pt x="11300705" y="566099"/>
                  <a:pt x="11446287" y="498568"/>
                  <a:pt x="11609695" y="468104"/>
                </a:cubicBezTo>
                <a:cubicBezTo>
                  <a:pt x="11573256" y="482508"/>
                  <a:pt x="11516918" y="496773"/>
                  <a:pt x="11582337" y="491464"/>
                </a:cubicBezTo>
                <a:cubicBezTo>
                  <a:pt x="11616166" y="484228"/>
                  <a:pt x="11754983" y="440882"/>
                  <a:pt x="11787594" y="442189"/>
                </a:cubicBezTo>
                <a:cubicBezTo>
                  <a:pt x="11690667" y="487876"/>
                  <a:pt x="11645843" y="494010"/>
                  <a:pt x="11557257" y="526813"/>
                </a:cubicBezTo>
                <a:cubicBezTo>
                  <a:pt x="11434841" y="566852"/>
                  <a:pt x="11537919" y="538596"/>
                  <a:pt x="11580826" y="540316"/>
                </a:cubicBezTo>
                <a:cubicBezTo>
                  <a:pt x="11613437" y="541625"/>
                  <a:pt x="11536004" y="546451"/>
                  <a:pt x="11555384" y="555821"/>
                </a:cubicBezTo>
                <a:cubicBezTo>
                  <a:pt x="11574763" y="565191"/>
                  <a:pt x="11642057" y="530874"/>
                  <a:pt x="11675883" y="523637"/>
                </a:cubicBezTo>
                <a:cubicBezTo>
                  <a:pt x="11712323" y="509236"/>
                  <a:pt x="11754171" y="490423"/>
                  <a:pt x="11798296" y="483599"/>
                </a:cubicBezTo>
                <a:cubicBezTo>
                  <a:pt x="11798296" y="483599"/>
                  <a:pt x="11807378" y="492556"/>
                  <a:pt x="11817677" y="492969"/>
                </a:cubicBezTo>
                <a:cubicBezTo>
                  <a:pt x="11835099" y="489040"/>
                  <a:pt x="11938176" y="460786"/>
                  <a:pt x="11961706" y="453136"/>
                </a:cubicBezTo>
                <a:cubicBezTo>
                  <a:pt x="12085179" y="433630"/>
                  <a:pt x="11888306" y="491174"/>
                  <a:pt x="11852565" y="506265"/>
                </a:cubicBezTo>
                <a:cubicBezTo>
                  <a:pt x="11782296" y="527904"/>
                  <a:pt x="11725956" y="542171"/>
                  <a:pt x="11700514" y="557674"/>
                </a:cubicBezTo>
                <a:cubicBezTo>
                  <a:pt x="11592590" y="602259"/>
                  <a:pt x="11512025" y="623485"/>
                  <a:pt x="11404799" y="668760"/>
                </a:cubicBezTo>
                <a:cubicBezTo>
                  <a:pt x="11327364" y="673587"/>
                  <a:pt x="11337506" y="703077"/>
                  <a:pt x="11404799" y="668760"/>
                </a:cubicBezTo>
                <a:cubicBezTo>
                  <a:pt x="11505961" y="648360"/>
                  <a:pt x="11590675" y="610115"/>
                  <a:pt x="11693751" y="581859"/>
                </a:cubicBezTo>
                <a:cubicBezTo>
                  <a:pt x="11741509" y="567249"/>
                  <a:pt x="11789465" y="544716"/>
                  <a:pt x="11832372" y="546437"/>
                </a:cubicBezTo>
                <a:cubicBezTo>
                  <a:pt x="11846863" y="550983"/>
                  <a:pt x="11851054" y="555117"/>
                  <a:pt x="11868157" y="552499"/>
                </a:cubicBezTo>
                <a:cubicBezTo>
                  <a:pt x="11912283" y="545675"/>
                  <a:pt x="11952871" y="514254"/>
                  <a:pt x="12003104" y="503709"/>
                </a:cubicBezTo>
                <a:cubicBezTo>
                  <a:pt x="11996998" y="507430"/>
                  <a:pt x="12011530" y="533130"/>
                  <a:pt x="12018655" y="528789"/>
                </a:cubicBezTo>
                <a:cubicBezTo>
                  <a:pt x="12044140" y="534438"/>
                  <a:pt x="12164236" y="461257"/>
                  <a:pt x="12191999" y="478896"/>
                </a:cubicBezTo>
                <a:cubicBezTo>
                  <a:pt x="12142128" y="509284"/>
                  <a:pt x="12099220" y="507563"/>
                  <a:pt x="12050247" y="530717"/>
                </a:cubicBezTo>
                <a:cubicBezTo>
                  <a:pt x="11982954" y="565034"/>
                  <a:pt x="11916880" y="590806"/>
                  <a:pt x="11830906" y="616442"/>
                </a:cubicBezTo>
                <a:cubicBezTo>
                  <a:pt x="11690171" y="667644"/>
                  <a:pt x="11996229" y="578124"/>
                  <a:pt x="12000421" y="582258"/>
                </a:cubicBezTo>
                <a:lnTo>
                  <a:pt x="11929299" y="632285"/>
                </a:lnTo>
                <a:cubicBezTo>
                  <a:pt x="11933490" y="636419"/>
                  <a:pt x="12045605" y="595968"/>
                  <a:pt x="12045605" y="595968"/>
                </a:cubicBezTo>
                <a:cubicBezTo>
                  <a:pt x="12101944" y="581703"/>
                  <a:pt x="12117088" y="565785"/>
                  <a:pt x="12161914" y="559650"/>
                </a:cubicBezTo>
                <a:cubicBezTo>
                  <a:pt x="12136469" y="575155"/>
                  <a:pt x="12014054" y="615194"/>
                  <a:pt x="12018247" y="619328"/>
                </a:cubicBezTo>
                <a:cubicBezTo>
                  <a:pt x="12022437" y="623461"/>
                  <a:pt x="12153936" y="592380"/>
                  <a:pt x="12035712" y="636552"/>
                </a:cubicBezTo>
                <a:cubicBezTo>
                  <a:pt x="11957423" y="669767"/>
                  <a:pt x="11862368" y="686446"/>
                  <a:pt x="11792143" y="729239"/>
                </a:cubicBezTo>
                <a:cubicBezTo>
                  <a:pt x="11779929" y="736680"/>
                  <a:pt x="11885983" y="721103"/>
                  <a:pt x="11888217" y="711939"/>
                </a:cubicBezTo>
                <a:cubicBezTo>
                  <a:pt x="11884068" y="728958"/>
                  <a:pt x="11706531" y="774718"/>
                  <a:pt x="11683003" y="782369"/>
                </a:cubicBezTo>
                <a:cubicBezTo>
                  <a:pt x="11575076" y="826953"/>
                  <a:pt x="11462963" y="867404"/>
                  <a:pt x="11336355" y="903309"/>
                </a:cubicBezTo>
                <a:cubicBezTo>
                  <a:pt x="11220049" y="939626"/>
                  <a:pt x="11099549" y="971810"/>
                  <a:pt x="11011980" y="1003992"/>
                </a:cubicBezTo>
                <a:cubicBezTo>
                  <a:pt x="11249728" y="949409"/>
                  <a:pt x="11552609" y="855135"/>
                  <a:pt x="11831265" y="767823"/>
                </a:cubicBezTo>
                <a:cubicBezTo>
                  <a:pt x="11877306" y="753143"/>
                  <a:pt x="12001435" y="713174"/>
                  <a:pt x="11911831" y="746596"/>
                </a:cubicBezTo>
                <a:cubicBezTo>
                  <a:pt x="11833541" y="779811"/>
                  <a:pt x="11933445" y="746801"/>
                  <a:pt x="11960847" y="744596"/>
                </a:cubicBezTo>
                <a:cubicBezTo>
                  <a:pt x="11954740" y="748317"/>
                  <a:pt x="11948634" y="752039"/>
                  <a:pt x="11942527" y="755759"/>
                </a:cubicBezTo>
                <a:cubicBezTo>
                  <a:pt x="11948634" y="752039"/>
                  <a:pt x="11916428" y="791727"/>
                  <a:pt x="11921317" y="796551"/>
                </a:cubicBezTo>
                <a:cubicBezTo>
                  <a:pt x="11929701" y="804818"/>
                  <a:pt x="12079835" y="761265"/>
                  <a:pt x="12103365" y="753615"/>
                </a:cubicBezTo>
                <a:cubicBezTo>
                  <a:pt x="12193012" y="741346"/>
                  <a:pt x="11936168" y="820941"/>
                  <a:pt x="11945251" y="829898"/>
                </a:cubicBezTo>
                <a:cubicBezTo>
                  <a:pt x="11947528" y="841888"/>
                  <a:pt x="12104466" y="795301"/>
                  <a:pt x="12021985" y="824382"/>
                </a:cubicBezTo>
                <a:cubicBezTo>
                  <a:pt x="11944398" y="858286"/>
                  <a:pt x="11842579" y="899151"/>
                  <a:pt x="11742676" y="932159"/>
                </a:cubicBezTo>
                <a:cubicBezTo>
                  <a:pt x="11714058" y="942910"/>
                  <a:pt x="11611878" y="963929"/>
                  <a:pt x="11570031" y="982743"/>
                </a:cubicBezTo>
                <a:cubicBezTo>
                  <a:pt x="11514951" y="1009618"/>
                  <a:pt x="11654788" y="965651"/>
                  <a:pt x="11671191" y="962343"/>
                </a:cubicBezTo>
                <a:cubicBezTo>
                  <a:pt x="11804922" y="922097"/>
                  <a:pt x="11825518" y="922922"/>
                  <a:pt x="11976350" y="880057"/>
                </a:cubicBezTo>
                <a:cubicBezTo>
                  <a:pt x="12016285" y="869101"/>
                  <a:pt x="12046620" y="858419"/>
                  <a:pt x="12080444" y="851183"/>
                </a:cubicBezTo>
                <a:cubicBezTo>
                  <a:pt x="12158078" y="838432"/>
                  <a:pt x="12029558" y="882192"/>
                  <a:pt x="11999923" y="893562"/>
                </a:cubicBezTo>
                <a:cubicBezTo>
                  <a:pt x="11953185" y="907552"/>
                  <a:pt x="11898761" y="913962"/>
                  <a:pt x="11905228" y="930085"/>
                </a:cubicBezTo>
                <a:cubicBezTo>
                  <a:pt x="11901039" y="925951"/>
                  <a:pt x="12000286" y="913405"/>
                  <a:pt x="12027687" y="911200"/>
                </a:cubicBezTo>
                <a:cubicBezTo>
                  <a:pt x="12027687" y="911200"/>
                  <a:pt x="12076657" y="888046"/>
                  <a:pt x="12065706" y="908098"/>
                </a:cubicBezTo>
                <a:cubicBezTo>
                  <a:pt x="12065706" y="908098"/>
                  <a:pt x="12025771" y="919054"/>
                  <a:pt x="12003260" y="926083"/>
                </a:cubicBezTo>
                <a:cubicBezTo>
                  <a:pt x="11998370" y="921261"/>
                  <a:pt x="11994179" y="917127"/>
                  <a:pt x="11990030" y="934146"/>
                </a:cubicBezTo>
                <a:cubicBezTo>
                  <a:pt x="11990030" y="934146"/>
                  <a:pt x="11996137" y="930425"/>
                  <a:pt x="12003260" y="926083"/>
                </a:cubicBezTo>
                <a:cubicBezTo>
                  <a:pt x="12004518" y="938693"/>
                  <a:pt x="12006796" y="950683"/>
                  <a:pt x="12006796" y="950683"/>
                </a:cubicBezTo>
                <a:cubicBezTo>
                  <a:pt x="11994583" y="958124"/>
                  <a:pt x="11920822" y="976318"/>
                  <a:pt x="11895380" y="991822"/>
                </a:cubicBezTo>
                <a:cubicBezTo>
                  <a:pt x="11895380" y="991822"/>
                  <a:pt x="11857721" y="1014769"/>
                  <a:pt x="11920168" y="996782"/>
                </a:cubicBezTo>
                <a:cubicBezTo>
                  <a:pt x="11967923" y="982173"/>
                  <a:pt x="11929207" y="984586"/>
                  <a:pt x="11961817" y="985894"/>
                </a:cubicBezTo>
                <a:cubicBezTo>
                  <a:pt x="11939503" y="984999"/>
                  <a:pt x="11940564" y="1005533"/>
                  <a:pt x="11955054" y="1010079"/>
                </a:cubicBezTo>
                <a:cubicBezTo>
                  <a:pt x="11944755" y="1009666"/>
                  <a:pt x="12089681" y="962599"/>
                  <a:pt x="12093874" y="966731"/>
                </a:cubicBezTo>
                <a:cubicBezTo>
                  <a:pt x="12090740" y="983132"/>
                  <a:pt x="11972156" y="1007460"/>
                  <a:pt x="11959945" y="1014901"/>
                </a:cubicBezTo>
                <a:cubicBezTo>
                  <a:pt x="11935717" y="1021863"/>
                  <a:pt x="11830725" y="1057973"/>
                  <a:pt x="11828491" y="1067137"/>
                </a:cubicBezTo>
                <a:cubicBezTo>
                  <a:pt x="11826577" y="1074992"/>
                  <a:pt x="11907142" y="1053765"/>
                  <a:pt x="11930671" y="1046117"/>
                </a:cubicBezTo>
                <a:cubicBezTo>
                  <a:pt x="11920374" y="1045703"/>
                  <a:pt x="12029557" y="1013727"/>
                  <a:pt x="12027640" y="1021582"/>
                </a:cubicBezTo>
                <a:cubicBezTo>
                  <a:pt x="12023811" y="1037293"/>
                  <a:pt x="11901035" y="1057487"/>
                  <a:pt x="11845955" y="1084361"/>
                </a:cubicBezTo>
                <a:cubicBezTo>
                  <a:pt x="11824683" y="1093423"/>
                  <a:pt x="11812520" y="1098884"/>
                  <a:pt x="11798266" y="1104923"/>
                </a:cubicBezTo>
                <a:lnTo>
                  <a:pt x="11746891" y="1125415"/>
                </a:lnTo>
                <a:lnTo>
                  <a:pt x="11797672" y="1125415"/>
                </a:lnTo>
                <a:lnTo>
                  <a:pt x="11842831" y="1110510"/>
                </a:lnTo>
                <a:cubicBezTo>
                  <a:pt x="11882894" y="1097244"/>
                  <a:pt x="11923480" y="1084495"/>
                  <a:pt x="11960711" y="1075743"/>
                </a:cubicBezTo>
                <a:cubicBezTo>
                  <a:pt x="12083124" y="1035704"/>
                  <a:pt x="11745199" y="1145758"/>
                  <a:pt x="11897611" y="1114194"/>
                </a:cubicBezTo>
                <a:cubicBezTo>
                  <a:pt x="11920121" y="1107164"/>
                  <a:pt x="11980092" y="1085113"/>
                  <a:pt x="12010986" y="1086351"/>
                </a:cubicBezTo>
                <a:cubicBezTo>
                  <a:pt x="12030344" y="1085145"/>
                  <a:pt x="12016828" y="1091709"/>
                  <a:pt x="11992718" y="1100409"/>
                </a:cubicBezTo>
                <a:lnTo>
                  <a:pt x="11916580" y="1125415"/>
                </a:lnTo>
                <a:lnTo>
                  <a:pt x="12192001" y="1125415"/>
                </a:lnTo>
                <a:lnTo>
                  <a:pt x="12192001" y="2890763"/>
                </a:lnTo>
                <a:lnTo>
                  <a:pt x="6059821" y="2890763"/>
                </a:lnTo>
                <a:lnTo>
                  <a:pt x="1" y="2890763"/>
                </a:lnTo>
                <a:lnTo>
                  <a:pt x="1" y="1125415"/>
                </a:lnTo>
                <a:lnTo>
                  <a:pt x="275417" y="1125415"/>
                </a:lnTo>
                <a:lnTo>
                  <a:pt x="199280" y="1100410"/>
                </a:lnTo>
                <a:cubicBezTo>
                  <a:pt x="175170" y="1091710"/>
                  <a:pt x="161654" y="1085146"/>
                  <a:pt x="181012" y="1086352"/>
                </a:cubicBezTo>
                <a:cubicBezTo>
                  <a:pt x="211906" y="1085113"/>
                  <a:pt x="271876" y="1107165"/>
                  <a:pt x="294387" y="1114195"/>
                </a:cubicBezTo>
                <a:cubicBezTo>
                  <a:pt x="446799" y="1145760"/>
                  <a:pt x="108873" y="1035705"/>
                  <a:pt x="231288" y="1075744"/>
                </a:cubicBezTo>
                <a:cubicBezTo>
                  <a:pt x="268518" y="1084496"/>
                  <a:pt x="309104" y="1097245"/>
                  <a:pt x="349167" y="1110511"/>
                </a:cubicBezTo>
                <a:lnTo>
                  <a:pt x="394324" y="1125415"/>
                </a:lnTo>
                <a:lnTo>
                  <a:pt x="445107" y="1125415"/>
                </a:lnTo>
                <a:lnTo>
                  <a:pt x="393733" y="1104924"/>
                </a:lnTo>
                <a:cubicBezTo>
                  <a:pt x="379479" y="1098885"/>
                  <a:pt x="367316" y="1093424"/>
                  <a:pt x="346043" y="1084361"/>
                </a:cubicBezTo>
                <a:cubicBezTo>
                  <a:pt x="290963" y="1057489"/>
                  <a:pt x="168187" y="1037294"/>
                  <a:pt x="164356" y="1021583"/>
                </a:cubicBezTo>
                <a:cubicBezTo>
                  <a:pt x="162443" y="1013728"/>
                  <a:pt x="271625" y="1045705"/>
                  <a:pt x="261327" y="1046118"/>
                </a:cubicBezTo>
                <a:cubicBezTo>
                  <a:pt x="284856" y="1053765"/>
                  <a:pt x="365421" y="1074993"/>
                  <a:pt x="363506" y="1067137"/>
                </a:cubicBezTo>
                <a:cubicBezTo>
                  <a:pt x="361274" y="1057973"/>
                  <a:pt x="256281" y="1021864"/>
                  <a:pt x="232054" y="1014902"/>
                </a:cubicBezTo>
                <a:cubicBezTo>
                  <a:pt x="219842" y="1007460"/>
                  <a:pt x="101257" y="983134"/>
                  <a:pt x="98127" y="966733"/>
                </a:cubicBezTo>
                <a:cubicBezTo>
                  <a:pt x="102317" y="962599"/>
                  <a:pt x="247243" y="1009667"/>
                  <a:pt x="236943" y="1010080"/>
                </a:cubicBezTo>
                <a:cubicBezTo>
                  <a:pt x="251434" y="1005533"/>
                  <a:pt x="252494" y="985001"/>
                  <a:pt x="230181" y="985895"/>
                </a:cubicBezTo>
                <a:cubicBezTo>
                  <a:pt x="262792" y="984586"/>
                  <a:pt x="224076" y="982174"/>
                  <a:pt x="271830" y="996783"/>
                </a:cubicBezTo>
                <a:cubicBezTo>
                  <a:pt x="334277" y="1014770"/>
                  <a:pt x="296619" y="991823"/>
                  <a:pt x="296619" y="991823"/>
                </a:cubicBezTo>
                <a:cubicBezTo>
                  <a:pt x="271176" y="976319"/>
                  <a:pt x="197415" y="958124"/>
                  <a:pt x="185203" y="950683"/>
                </a:cubicBezTo>
                <a:cubicBezTo>
                  <a:pt x="185203" y="950683"/>
                  <a:pt x="187480" y="938694"/>
                  <a:pt x="188738" y="926084"/>
                </a:cubicBezTo>
                <a:cubicBezTo>
                  <a:pt x="195862" y="930426"/>
                  <a:pt x="201969" y="934147"/>
                  <a:pt x="201969" y="934147"/>
                </a:cubicBezTo>
                <a:cubicBezTo>
                  <a:pt x="197820" y="917128"/>
                  <a:pt x="193628" y="921263"/>
                  <a:pt x="188738" y="926084"/>
                </a:cubicBezTo>
                <a:cubicBezTo>
                  <a:pt x="166227" y="919056"/>
                  <a:pt x="126292" y="908098"/>
                  <a:pt x="126292" y="908098"/>
                </a:cubicBezTo>
                <a:cubicBezTo>
                  <a:pt x="115339" y="888047"/>
                  <a:pt x="164312" y="911201"/>
                  <a:pt x="164312" y="911201"/>
                </a:cubicBezTo>
                <a:cubicBezTo>
                  <a:pt x="191713" y="913407"/>
                  <a:pt x="290961" y="925952"/>
                  <a:pt x="286769" y="930086"/>
                </a:cubicBezTo>
                <a:cubicBezTo>
                  <a:pt x="293238" y="913963"/>
                  <a:pt x="238814" y="907553"/>
                  <a:pt x="192076" y="893563"/>
                </a:cubicBezTo>
                <a:cubicBezTo>
                  <a:pt x="162440" y="882193"/>
                  <a:pt x="33920" y="838433"/>
                  <a:pt x="111554" y="851184"/>
                </a:cubicBezTo>
                <a:cubicBezTo>
                  <a:pt x="145379" y="858420"/>
                  <a:pt x="175713" y="869102"/>
                  <a:pt x="215647" y="880059"/>
                </a:cubicBezTo>
                <a:cubicBezTo>
                  <a:pt x="366480" y="922923"/>
                  <a:pt x="387077" y="922098"/>
                  <a:pt x="520807" y="962344"/>
                </a:cubicBezTo>
                <a:cubicBezTo>
                  <a:pt x="537210" y="965652"/>
                  <a:pt x="677047" y="1009619"/>
                  <a:pt x="621968" y="982744"/>
                </a:cubicBezTo>
                <a:cubicBezTo>
                  <a:pt x="580121" y="963931"/>
                  <a:pt x="477940" y="942911"/>
                  <a:pt x="449323" y="932161"/>
                </a:cubicBezTo>
                <a:cubicBezTo>
                  <a:pt x="349419" y="899151"/>
                  <a:pt x="247601" y="858287"/>
                  <a:pt x="170012" y="824383"/>
                </a:cubicBezTo>
                <a:cubicBezTo>
                  <a:pt x="87531" y="795302"/>
                  <a:pt x="244471" y="841889"/>
                  <a:pt x="246747" y="829899"/>
                </a:cubicBezTo>
                <a:cubicBezTo>
                  <a:pt x="255830" y="820943"/>
                  <a:pt x="-1013" y="741347"/>
                  <a:pt x="88634" y="753616"/>
                </a:cubicBezTo>
                <a:cubicBezTo>
                  <a:pt x="112164" y="761265"/>
                  <a:pt x="262299" y="804818"/>
                  <a:pt x="270681" y="796552"/>
                </a:cubicBezTo>
                <a:cubicBezTo>
                  <a:pt x="275572" y="791728"/>
                  <a:pt x="243366" y="752039"/>
                  <a:pt x="249472" y="755759"/>
                </a:cubicBezTo>
                <a:cubicBezTo>
                  <a:pt x="243366" y="752039"/>
                  <a:pt x="237257" y="748318"/>
                  <a:pt x="231152" y="744596"/>
                </a:cubicBezTo>
                <a:cubicBezTo>
                  <a:pt x="258554" y="746803"/>
                  <a:pt x="358457" y="779812"/>
                  <a:pt x="280168" y="746597"/>
                </a:cubicBezTo>
                <a:cubicBezTo>
                  <a:pt x="190563" y="713175"/>
                  <a:pt x="314693" y="753145"/>
                  <a:pt x="360733" y="767823"/>
                </a:cubicBezTo>
                <a:cubicBezTo>
                  <a:pt x="639389" y="855136"/>
                  <a:pt x="942271" y="949410"/>
                  <a:pt x="1180020" y="1003992"/>
                </a:cubicBezTo>
                <a:cubicBezTo>
                  <a:pt x="1092449" y="971810"/>
                  <a:pt x="971950" y="939627"/>
                  <a:pt x="855642" y="903310"/>
                </a:cubicBezTo>
                <a:cubicBezTo>
                  <a:pt x="729035" y="867406"/>
                  <a:pt x="616921" y="826954"/>
                  <a:pt x="508996" y="782369"/>
                </a:cubicBezTo>
                <a:cubicBezTo>
                  <a:pt x="485466" y="774719"/>
                  <a:pt x="307931" y="728959"/>
                  <a:pt x="303781" y="711940"/>
                </a:cubicBezTo>
                <a:cubicBezTo>
                  <a:pt x="306016" y="721104"/>
                  <a:pt x="412068" y="736681"/>
                  <a:pt x="399855" y="729239"/>
                </a:cubicBezTo>
                <a:cubicBezTo>
                  <a:pt x="329630" y="686447"/>
                  <a:pt x="234576" y="669768"/>
                  <a:pt x="156286" y="636554"/>
                </a:cubicBezTo>
                <a:cubicBezTo>
                  <a:pt x="38063" y="592381"/>
                  <a:pt x="169561" y="623462"/>
                  <a:pt x="173752" y="619329"/>
                </a:cubicBezTo>
                <a:cubicBezTo>
                  <a:pt x="177943" y="615194"/>
                  <a:pt x="55529" y="575155"/>
                  <a:pt x="30085" y="559651"/>
                </a:cubicBezTo>
                <a:cubicBezTo>
                  <a:pt x="74908" y="565786"/>
                  <a:pt x="90054" y="581704"/>
                  <a:pt x="146393" y="595968"/>
                </a:cubicBezTo>
                <a:cubicBezTo>
                  <a:pt x="146393" y="595968"/>
                  <a:pt x="258508" y="636420"/>
                  <a:pt x="262699" y="632286"/>
                </a:cubicBezTo>
                <a:lnTo>
                  <a:pt x="191577" y="582258"/>
                </a:lnTo>
                <a:cubicBezTo>
                  <a:pt x="195770" y="578124"/>
                  <a:pt x="501827" y="667645"/>
                  <a:pt x="361092" y="616443"/>
                </a:cubicBezTo>
                <a:cubicBezTo>
                  <a:pt x="275118" y="590808"/>
                  <a:pt x="209044" y="565035"/>
                  <a:pt x="141751" y="530718"/>
                </a:cubicBezTo>
                <a:cubicBezTo>
                  <a:pt x="92778" y="507564"/>
                  <a:pt x="49870" y="509285"/>
                  <a:pt x="0" y="478897"/>
                </a:cubicBezTo>
                <a:cubicBezTo>
                  <a:pt x="27762" y="461258"/>
                  <a:pt x="147857" y="534439"/>
                  <a:pt x="173343" y="528790"/>
                </a:cubicBezTo>
                <a:cubicBezTo>
                  <a:pt x="180469" y="533132"/>
                  <a:pt x="195001" y="507431"/>
                  <a:pt x="188895" y="503710"/>
                </a:cubicBezTo>
                <a:cubicBezTo>
                  <a:pt x="239127" y="514254"/>
                  <a:pt x="279716" y="545675"/>
                  <a:pt x="323841" y="552500"/>
                </a:cubicBezTo>
                <a:cubicBezTo>
                  <a:pt x="340944" y="555119"/>
                  <a:pt x="345135" y="550984"/>
                  <a:pt x="359626" y="546438"/>
                </a:cubicBezTo>
                <a:cubicBezTo>
                  <a:pt x="402533" y="544717"/>
                  <a:pt x="450490" y="567250"/>
                  <a:pt x="498245" y="581862"/>
                </a:cubicBezTo>
                <a:cubicBezTo>
                  <a:pt x="601323" y="610116"/>
                  <a:pt x="686037" y="648361"/>
                  <a:pt x="787199" y="668760"/>
                </a:cubicBezTo>
                <a:cubicBezTo>
                  <a:pt x="854490" y="703078"/>
                  <a:pt x="864633" y="673588"/>
                  <a:pt x="787199" y="668760"/>
                </a:cubicBezTo>
                <a:cubicBezTo>
                  <a:pt x="679973" y="623486"/>
                  <a:pt x="599408" y="602260"/>
                  <a:pt x="491483" y="557676"/>
                </a:cubicBezTo>
                <a:cubicBezTo>
                  <a:pt x="466041" y="542172"/>
                  <a:pt x="409700" y="527905"/>
                  <a:pt x="339434" y="506266"/>
                </a:cubicBezTo>
                <a:cubicBezTo>
                  <a:pt x="303692" y="491174"/>
                  <a:pt x="106818" y="433631"/>
                  <a:pt x="230292" y="453136"/>
                </a:cubicBezTo>
                <a:cubicBezTo>
                  <a:pt x="253822" y="460786"/>
                  <a:pt x="356899" y="489041"/>
                  <a:pt x="374321" y="492970"/>
                </a:cubicBezTo>
                <a:cubicBezTo>
                  <a:pt x="384621" y="492557"/>
                  <a:pt x="393702" y="483600"/>
                  <a:pt x="393702" y="483600"/>
                </a:cubicBezTo>
                <a:cubicBezTo>
                  <a:pt x="437828" y="490424"/>
                  <a:pt x="479675" y="509236"/>
                  <a:pt x="516115" y="523638"/>
                </a:cubicBezTo>
                <a:cubicBezTo>
                  <a:pt x="549943" y="530875"/>
                  <a:pt x="617235" y="565192"/>
                  <a:pt x="636614" y="555821"/>
                </a:cubicBezTo>
                <a:cubicBezTo>
                  <a:pt x="655994" y="546451"/>
                  <a:pt x="578561" y="541625"/>
                  <a:pt x="611172" y="540317"/>
                </a:cubicBezTo>
                <a:cubicBezTo>
                  <a:pt x="654079" y="538597"/>
                  <a:pt x="757156" y="566852"/>
                  <a:pt x="634741" y="526814"/>
                </a:cubicBezTo>
                <a:cubicBezTo>
                  <a:pt x="546154" y="494011"/>
                  <a:pt x="501331" y="487877"/>
                  <a:pt x="404404" y="442190"/>
                </a:cubicBezTo>
                <a:cubicBezTo>
                  <a:pt x="437015" y="440883"/>
                  <a:pt x="575834" y="484228"/>
                  <a:pt x="609662" y="491465"/>
                </a:cubicBezTo>
                <a:cubicBezTo>
                  <a:pt x="675081" y="496774"/>
                  <a:pt x="618743" y="482508"/>
                  <a:pt x="582302" y="468105"/>
                </a:cubicBezTo>
                <a:cubicBezTo>
                  <a:pt x="745711" y="498570"/>
                  <a:pt x="891291" y="566101"/>
                  <a:pt x="1050508" y="600697"/>
                </a:cubicBezTo>
                <a:cubicBezTo>
                  <a:pt x="1266062" y="649560"/>
                  <a:pt x="1468025" y="710205"/>
                  <a:pt x="1683580" y="759066"/>
                </a:cubicBezTo>
                <a:cubicBezTo>
                  <a:pt x="1704832" y="778705"/>
                  <a:pt x="1696852" y="745976"/>
                  <a:pt x="1683580" y="759066"/>
                </a:cubicBezTo>
                <a:cubicBezTo>
                  <a:pt x="1529615" y="699802"/>
                  <a:pt x="1380456" y="678023"/>
                  <a:pt x="1227190" y="618070"/>
                </a:cubicBezTo>
                <a:cubicBezTo>
                  <a:pt x="1322246" y="634748"/>
                  <a:pt x="1414325" y="664106"/>
                  <a:pt x="1510278" y="688020"/>
                </a:cubicBezTo>
                <a:cubicBezTo>
                  <a:pt x="1584738" y="705525"/>
                  <a:pt x="1526484" y="683405"/>
                  <a:pt x="1496849" y="672034"/>
                </a:cubicBezTo>
                <a:cubicBezTo>
                  <a:pt x="1164090" y="579619"/>
                  <a:pt x="841827" y="494715"/>
                  <a:pt x="518390" y="380113"/>
                </a:cubicBezTo>
                <a:cubicBezTo>
                  <a:pt x="488755" y="368744"/>
                  <a:pt x="340854" y="334354"/>
                  <a:pt x="329902" y="314302"/>
                </a:cubicBezTo>
                <a:cubicBezTo>
                  <a:pt x="334791" y="309480"/>
                  <a:pt x="352213" y="313408"/>
                  <a:pt x="352213" y="313408"/>
                </a:cubicBezTo>
                <a:cubicBezTo>
                  <a:pt x="431760" y="334014"/>
                  <a:pt x="497138" y="360475"/>
                  <a:pt x="550303" y="379495"/>
                </a:cubicBezTo>
                <a:cubicBezTo>
                  <a:pt x="607340" y="393071"/>
                  <a:pt x="698858" y="434349"/>
                  <a:pt x="747176" y="437038"/>
                </a:cubicBezTo>
                <a:cubicBezTo>
                  <a:pt x="757474" y="436625"/>
                  <a:pt x="766556" y="427669"/>
                  <a:pt x="772662" y="431390"/>
                </a:cubicBezTo>
                <a:cubicBezTo>
                  <a:pt x="806489" y="438626"/>
                  <a:pt x="901183" y="475149"/>
                  <a:pt x="939203" y="478251"/>
                </a:cubicBezTo>
                <a:cubicBezTo>
                  <a:pt x="957322" y="481490"/>
                  <a:pt x="969898" y="469089"/>
                  <a:pt x="969898" y="469089"/>
                </a:cubicBezTo>
                <a:cubicBezTo>
                  <a:pt x="969898" y="469089"/>
                  <a:pt x="974174" y="469744"/>
                  <a:pt x="980104" y="471407"/>
                </a:cubicBezTo>
                <a:lnTo>
                  <a:pt x="988955" y="475085"/>
                </a:lnTo>
                <a:lnTo>
                  <a:pt x="983599" y="474024"/>
                </a:lnTo>
                <a:cubicBezTo>
                  <a:pt x="967718" y="471035"/>
                  <a:pt x="982062" y="474550"/>
                  <a:pt x="1000231" y="479770"/>
                </a:cubicBezTo>
                <a:cubicBezTo>
                  <a:pt x="1020829" y="478945"/>
                  <a:pt x="1047530" y="481840"/>
                  <a:pt x="1047530" y="481840"/>
                </a:cubicBezTo>
                <a:cubicBezTo>
                  <a:pt x="1054697" y="465028"/>
                  <a:pt x="936069" y="461853"/>
                  <a:pt x="874885" y="431256"/>
                </a:cubicBezTo>
                <a:cubicBezTo>
                  <a:pt x="868778" y="427535"/>
                  <a:pt x="853633" y="411618"/>
                  <a:pt x="847526" y="407897"/>
                </a:cubicBezTo>
                <a:cubicBezTo>
                  <a:pt x="805677" y="389086"/>
                  <a:pt x="751814" y="370755"/>
                  <a:pt x="693561" y="348633"/>
                </a:cubicBezTo>
                <a:cubicBezTo>
                  <a:pt x="670033" y="340984"/>
                  <a:pt x="473160" y="283441"/>
                  <a:pt x="467053" y="279720"/>
                </a:cubicBezTo>
                <a:cubicBezTo>
                  <a:pt x="465138" y="271864"/>
                  <a:pt x="500923" y="265803"/>
                  <a:pt x="512238" y="266009"/>
                </a:cubicBezTo>
                <a:cubicBezTo>
                  <a:pt x="528643" y="269319"/>
                  <a:pt x="668481" y="313285"/>
                  <a:pt x="579574" y="279174"/>
                </a:cubicBezTo>
                <a:cubicBezTo>
                  <a:pt x="484879" y="242651"/>
                  <a:pt x="664332" y="296266"/>
                  <a:pt x="687859" y="303915"/>
                </a:cubicBezTo>
                <a:cubicBezTo>
                  <a:pt x="752022" y="321833"/>
                  <a:pt x="808358" y="336099"/>
                  <a:pt x="830870" y="343127"/>
                </a:cubicBezTo>
                <a:cubicBezTo>
                  <a:pt x="1089990" y="410735"/>
                  <a:pt x="1309374" y="475306"/>
                  <a:pt x="1544267" y="535952"/>
                </a:cubicBezTo>
                <a:cubicBezTo>
                  <a:pt x="1567476" y="542292"/>
                  <a:pt x="1678892" y="583433"/>
                  <a:pt x="1687974" y="574476"/>
                </a:cubicBezTo>
                <a:cubicBezTo>
                  <a:pt x="1696359" y="566208"/>
                  <a:pt x="1605495" y="545394"/>
                  <a:pt x="1598371" y="541054"/>
                </a:cubicBezTo>
                <a:cubicBezTo>
                  <a:pt x="1421852" y="495914"/>
                  <a:pt x="1271718" y="452361"/>
                  <a:pt x="1115475" y="405085"/>
                </a:cubicBezTo>
                <a:cubicBezTo>
                  <a:pt x="1068739" y="391095"/>
                  <a:pt x="950154" y="366767"/>
                  <a:pt x="918602" y="347541"/>
                </a:cubicBezTo>
                <a:cubicBezTo>
                  <a:pt x="906390" y="340100"/>
                  <a:pt x="918964" y="327698"/>
                  <a:pt x="904518" y="311091"/>
                </a:cubicBezTo>
                <a:cubicBezTo>
                  <a:pt x="883266" y="291454"/>
                  <a:pt x="861971" y="292968"/>
                  <a:pt x="815931" y="278290"/>
                </a:cubicBezTo>
                <a:cubicBezTo>
                  <a:pt x="780189" y="263198"/>
                  <a:pt x="754746" y="247693"/>
                  <a:pt x="731216" y="240043"/>
                </a:cubicBezTo>
                <a:cubicBezTo>
                  <a:pt x="632332" y="207655"/>
                  <a:pt x="545659" y="182708"/>
                  <a:pt x="439649" y="145977"/>
                </a:cubicBezTo>
                <a:cubicBezTo>
                  <a:pt x="439649" y="145977"/>
                  <a:pt x="344594" y="129298"/>
                  <a:pt x="346871" y="117309"/>
                </a:cubicBezTo>
                <a:cubicBezTo>
                  <a:pt x="345753" y="112728"/>
                  <a:pt x="374272" y="119516"/>
                  <a:pt x="397227" y="125702"/>
                </a:cubicBezTo>
                <a:lnTo>
                  <a:pt x="414711" y="130656"/>
                </a:lnTo>
                <a:lnTo>
                  <a:pt x="477803" y="153413"/>
                </a:lnTo>
                <a:cubicBezTo>
                  <a:pt x="545961" y="179061"/>
                  <a:pt x="622527" y="209205"/>
                  <a:pt x="660051" y="211170"/>
                </a:cubicBezTo>
                <a:cubicBezTo>
                  <a:pt x="676456" y="214478"/>
                  <a:pt x="685538" y="205522"/>
                  <a:pt x="695836" y="205109"/>
                </a:cubicBezTo>
                <a:cubicBezTo>
                  <a:pt x="713259" y="209036"/>
                  <a:pt x="747984" y="223509"/>
                  <a:pt x="782509" y="230056"/>
                </a:cubicBezTo>
                <a:cubicBezTo>
                  <a:pt x="806038" y="237705"/>
                  <a:pt x="920430" y="266167"/>
                  <a:pt x="848946" y="235985"/>
                </a:cubicBezTo>
                <a:cubicBezTo>
                  <a:pt x="806079" y="216551"/>
                  <a:pt x="744851" y="207109"/>
                  <a:pt x="722340" y="200079"/>
                </a:cubicBezTo>
                <a:cubicBezTo>
                  <a:pt x="698112" y="193120"/>
                  <a:pt x="683666" y="176513"/>
                  <a:pt x="677560" y="172793"/>
                </a:cubicBezTo>
                <a:cubicBezTo>
                  <a:pt x="660456" y="170173"/>
                  <a:pt x="649140" y="169966"/>
                  <a:pt x="626629" y="162937"/>
                </a:cubicBezTo>
                <a:cubicBezTo>
                  <a:pt x="620523" y="159216"/>
                  <a:pt x="595080" y="143712"/>
                  <a:pt x="582866" y="136269"/>
                </a:cubicBezTo>
                <a:cubicBezTo>
                  <a:pt x="565444" y="132341"/>
                  <a:pt x="505474" y="110289"/>
                  <a:pt x="453328" y="91889"/>
                </a:cubicBezTo>
                <a:cubicBezTo>
                  <a:pt x="414218" y="78090"/>
                  <a:pt x="331574" y="49676"/>
                  <a:pt x="334037" y="46944"/>
                </a:cubicBezTo>
                <a:cubicBezTo>
                  <a:pt x="334857" y="46033"/>
                  <a:pt x="345133" y="47976"/>
                  <a:pt x="369631" y="54264"/>
                </a:cubicBezTo>
                <a:cubicBezTo>
                  <a:pt x="460494" y="75077"/>
                  <a:pt x="561615" y="116630"/>
                  <a:pt x="648287" y="141578"/>
                </a:cubicBezTo>
                <a:cubicBezTo>
                  <a:pt x="724660" y="166938"/>
                  <a:pt x="809416" y="184029"/>
                  <a:pt x="889285" y="205945"/>
                </a:cubicBezTo>
                <a:cubicBezTo>
                  <a:pt x="912495" y="212285"/>
                  <a:pt x="992361" y="234200"/>
                  <a:pt x="956619" y="219107"/>
                </a:cubicBezTo>
                <a:cubicBezTo>
                  <a:pt x="857733" y="186720"/>
                  <a:pt x="760763" y="162184"/>
                  <a:pt x="667667" y="132209"/>
                </a:cubicBezTo>
                <a:cubicBezTo>
                  <a:pt x="610629" y="118631"/>
                  <a:pt x="522938" y="93064"/>
                  <a:pt x="593569" y="94859"/>
                </a:cubicBezTo>
                <a:cubicBezTo>
                  <a:pt x="648691" y="100580"/>
                  <a:pt x="708660" y="122632"/>
                  <a:pt x="758892" y="133178"/>
                </a:cubicBezTo>
                <a:cubicBezTo>
                  <a:pt x="1092669" y="226213"/>
                  <a:pt x="1450674" y="326208"/>
                  <a:pt x="1777326" y="414900"/>
                </a:cubicBezTo>
                <a:cubicBezTo>
                  <a:pt x="1978391" y="468310"/>
                  <a:pt x="2171437" y="510144"/>
                  <a:pt x="2357355" y="547635"/>
                </a:cubicBezTo>
                <a:cubicBezTo>
                  <a:pt x="2544990" y="585059"/>
                  <a:pt x="2743483" y="610149"/>
                  <a:pt x="2924359" y="623387"/>
                </a:cubicBezTo>
                <a:cubicBezTo>
                  <a:pt x="2624045" y="557431"/>
                  <a:pt x="2342012" y="523794"/>
                  <a:pt x="2023578" y="454600"/>
                </a:cubicBezTo>
                <a:cubicBezTo>
                  <a:pt x="1761284" y="391749"/>
                  <a:pt x="1491668" y="316632"/>
                  <a:pt x="1224527" y="237450"/>
                </a:cubicBezTo>
                <a:cubicBezTo>
                  <a:pt x="1178486" y="222771"/>
                  <a:pt x="1068285" y="190174"/>
                  <a:pt x="1117301" y="192175"/>
                </a:cubicBezTo>
                <a:cubicBezTo>
                  <a:pt x="1161428" y="198999"/>
                  <a:pt x="1257138" y="236142"/>
                  <a:pt x="1273544" y="239451"/>
                </a:cubicBezTo>
                <a:cubicBezTo>
                  <a:pt x="1529730" y="298580"/>
                  <a:pt x="1744922" y="367288"/>
                  <a:pt x="2047150" y="441097"/>
                </a:cubicBezTo>
                <a:cubicBezTo>
                  <a:pt x="2252406" y="490372"/>
                  <a:pt x="2498656" y="530073"/>
                  <a:pt x="2711080" y="562536"/>
                </a:cubicBezTo>
                <a:cubicBezTo>
                  <a:pt x="2717187" y="566257"/>
                  <a:pt x="2811025" y="574392"/>
                  <a:pt x="2811025" y="574392"/>
                </a:cubicBezTo>
                <a:cubicBezTo>
                  <a:pt x="2819408" y="566123"/>
                  <a:pt x="2746864" y="556475"/>
                  <a:pt x="2706931" y="545517"/>
                </a:cubicBezTo>
                <a:cubicBezTo>
                  <a:pt x="2649894" y="531940"/>
                  <a:pt x="2605071" y="525805"/>
                  <a:pt x="2581542" y="518155"/>
                </a:cubicBezTo>
                <a:lnTo>
                  <a:pt x="2585733" y="514022"/>
                </a:lnTo>
                <a:cubicBezTo>
                  <a:pt x="2573520" y="506580"/>
                  <a:pt x="2575435" y="514434"/>
                  <a:pt x="2581542" y="518155"/>
                </a:cubicBezTo>
                <a:cubicBezTo>
                  <a:pt x="2511931" y="516981"/>
                  <a:pt x="2458765" y="497962"/>
                  <a:pt x="2369119" y="485693"/>
                </a:cubicBezTo>
                <a:cubicBezTo>
                  <a:pt x="2263764" y="469427"/>
                  <a:pt x="2155477" y="444685"/>
                  <a:pt x="2048208" y="420563"/>
                </a:cubicBezTo>
                <a:cubicBezTo>
                  <a:pt x="2007577" y="410295"/>
                  <a:pt x="1867698" y="387481"/>
                  <a:pt x="1897376" y="377699"/>
                </a:cubicBezTo>
                <a:cubicBezTo>
                  <a:pt x="1885163" y="370257"/>
                  <a:pt x="1871931" y="362195"/>
                  <a:pt x="1857442" y="366741"/>
                </a:cubicBezTo>
                <a:cubicBezTo>
                  <a:pt x="1661587" y="309817"/>
                  <a:pt x="1462437" y="264264"/>
                  <a:pt x="1244312" y="187082"/>
                </a:cubicBezTo>
                <a:cubicBezTo>
                  <a:pt x="1445376" y="240491"/>
                  <a:pt x="1687074" y="304170"/>
                  <a:pt x="1894245" y="361300"/>
                </a:cubicBezTo>
                <a:cubicBezTo>
                  <a:pt x="1927056" y="367916"/>
                  <a:pt x="2107524" y="422152"/>
                  <a:pt x="2115906" y="413884"/>
                </a:cubicBezTo>
                <a:cubicBezTo>
                  <a:pt x="2152054" y="387978"/>
                  <a:pt x="1537663" y="220927"/>
                  <a:pt x="2084356" y="394658"/>
                </a:cubicBezTo>
                <a:cubicBezTo>
                  <a:pt x="2060826" y="387009"/>
                  <a:pt x="2038317" y="379980"/>
                  <a:pt x="2026301" y="380461"/>
                </a:cubicBezTo>
                <a:cubicBezTo>
                  <a:pt x="1762749" y="330218"/>
                  <a:pt x="1501517" y="246834"/>
                  <a:pt x="1259863" y="162003"/>
                </a:cubicBezTo>
                <a:cubicBezTo>
                  <a:pt x="1555983" y="232091"/>
                  <a:pt x="1849825" y="314168"/>
                  <a:pt x="2156944" y="383154"/>
                </a:cubicBezTo>
                <a:cubicBezTo>
                  <a:pt x="2440851" y="445801"/>
                  <a:pt x="2707697" y="484676"/>
                  <a:pt x="2985542" y="522447"/>
                </a:cubicBezTo>
                <a:cubicBezTo>
                  <a:pt x="3019369" y="529684"/>
                  <a:pt x="3068383" y="531684"/>
                  <a:pt x="3011028" y="516799"/>
                </a:cubicBezTo>
                <a:cubicBezTo>
                  <a:pt x="2949801" y="507356"/>
                  <a:pt x="2844446" y="491090"/>
                  <a:pt x="2799622" y="484956"/>
                </a:cubicBezTo>
                <a:cubicBezTo>
                  <a:pt x="2314245" y="409897"/>
                  <a:pt x="1820191" y="302798"/>
                  <a:pt x="1329275" y="155253"/>
                </a:cubicBezTo>
                <a:cubicBezTo>
                  <a:pt x="1235479" y="125966"/>
                  <a:pt x="1121087" y="97503"/>
                  <a:pt x="1068284" y="58639"/>
                </a:cubicBezTo>
                <a:cubicBezTo>
                  <a:pt x="1026436" y="39827"/>
                  <a:pt x="1021544" y="44649"/>
                  <a:pt x="999034" y="37620"/>
                </a:cubicBezTo>
                <a:cubicBezTo>
                  <a:pt x="941678" y="22735"/>
                  <a:pt x="899131" y="4611"/>
                  <a:pt x="960358" y="14054"/>
                </a:cubicBezTo>
                <a:cubicBezTo>
                  <a:pt x="1068645" y="38795"/>
                  <a:pt x="1125682" y="52372"/>
                  <a:pt x="1219478" y="81659"/>
                </a:cubicBezTo>
                <a:cubicBezTo>
                  <a:pt x="1534937" y="163532"/>
                  <a:pt x="1800360" y="242782"/>
                  <a:pt x="2123883" y="315078"/>
                </a:cubicBezTo>
                <a:cubicBezTo>
                  <a:pt x="2306627" y="357324"/>
                  <a:pt x="2446507" y="380136"/>
                  <a:pt x="2636618" y="413495"/>
                </a:cubicBezTo>
                <a:cubicBezTo>
                  <a:pt x="2731674" y="430173"/>
                  <a:pt x="2901189" y="464358"/>
                  <a:pt x="3012449" y="476421"/>
                </a:cubicBezTo>
                <a:cubicBezTo>
                  <a:pt x="3018556" y="480142"/>
                  <a:pt x="3132993" y="487452"/>
                  <a:pt x="3137184" y="483318"/>
                </a:cubicBezTo>
                <a:cubicBezTo>
                  <a:pt x="3141377" y="479184"/>
                  <a:pt x="3090446" y="469328"/>
                  <a:pt x="3084338" y="465607"/>
                </a:cubicBezTo>
                <a:cubicBezTo>
                  <a:pt x="2770752" y="412743"/>
                  <a:pt x="2467104" y="379311"/>
                  <a:pt x="2160685" y="309636"/>
                </a:cubicBezTo>
                <a:cubicBezTo>
                  <a:pt x="1882187" y="251399"/>
                  <a:pt x="1560423" y="157882"/>
                  <a:pt x="1282986" y="79114"/>
                </a:cubicBezTo>
                <a:cubicBezTo>
                  <a:pt x="1236944" y="64434"/>
                  <a:pt x="1172784" y="46518"/>
                  <a:pt x="1150272" y="39487"/>
                </a:cubicBezTo>
                <a:cubicBezTo>
                  <a:pt x="1124828" y="23983"/>
                  <a:pt x="1151531" y="26879"/>
                  <a:pt x="1133210" y="15716"/>
                </a:cubicBezTo>
                <a:cubicBezTo>
                  <a:pt x="1133210" y="15716"/>
                  <a:pt x="1101662" y="-3510"/>
                  <a:pt x="1097469" y="625"/>
                </a:cubicBezTo>
                <a:cubicBezTo>
                  <a:pt x="1101662" y="-3510"/>
                  <a:pt x="1186417" y="13582"/>
                  <a:pt x="1260878" y="31087"/>
                </a:cubicBezTo>
                <a:cubicBezTo>
                  <a:pt x="1266984" y="34807"/>
                  <a:pt x="1266984" y="34807"/>
                  <a:pt x="1262792" y="38943"/>
                </a:cubicBezTo>
                <a:cubicBezTo>
                  <a:pt x="1266984" y="34807"/>
                  <a:pt x="1164804" y="13788"/>
                  <a:pt x="1137404" y="11581"/>
                </a:cubicBezTo>
                <a:cubicBezTo>
                  <a:pt x="1494751" y="91112"/>
                  <a:pt x="1391676" y="62858"/>
                  <a:pt x="1260878" y="31087"/>
                </a:cubicBezTo>
                <a:lnTo>
                  <a:pt x="1256317" y="24338"/>
                </a:lnTo>
                <a:lnTo>
                  <a:pt x="1305586" y="31804"/>
                </a:lnTo>
                <a:cubicBezTo>
                  <a:pt x="1364008" y="44673"/>
                  <a:pt x="1424165" y="68166"/>
                  <a:pt x="1488646" y="87392"/>
                </a:cubicBezTo>
                <a:cubicBezTo>
                  <a:pt x="1895665" y="189387"/>
                  <a:pt x="2300969" y="291452"/>
                  <a:pt x="2697398" y="353552"/>
                </a:cubicBezTo>
                <a:cubicBezTo>
                  <a:pt x="2858890" y="376161"/>
                  <a:pt x="3019365" y="398147"/>
                  <a:pt x="3170560" y="421168"/>
                </a:cubicBezTo>
                <a:cubicBezTo>
                  <a:pt x="3473848" y="474445"/>
                  <a:pt x="3794759" y="539574"/>
                  <a:pt x="4114812" y="576314"/>
                </a:cubicBezTo>
                <a:cubicBezTo>
                  <a:pt x="4342424" y="603541"/>
                  <a:pt x="4571250" y="639313"/>
                  <a:pt x="4825884" y="670745"/>
                </a:cubicBezTo>
                <a:cubicBezTo>
                  <a:pt x="4881006" y="676467"/>
                  <a:pt x="4949360" y="690250"/>
                  <a:pt x="5004480" y="695972"/>
                </a:cubicBezTo>
                <a:cubicBezTo>
                  <a:pt x="5031185" y="698868"/>
                  <a:pt x="5091514" y="701075"/>
                  <a:pt x="5033462" y="686879"/>
                </a:cubicBezTo>
                <a:cubicBezTo>
                  <a:pt x="4966825" y="673026"/>
                  <a:pt x="4883285" y="664478"/>
                  <a:pt x="4839158" y="657654"/>
                </a:cubicBezTo>
                <a:cubicBezTo>
                  <a:pt x="4594821" y="625810"/>
                  <a:pt x="4383417" y="593967"/>
                  <a:pt x="4160694" y="561916"/>
                </a:cubicBezTo>
                <a:cubicBezTo>
                  <a:pt x="4020815" y="539102"/>
                  <a:pt x="3856346" y="529173"/>
                  <a:pt x="3717167" y="505670"/>
                </a:cubicBezTo>
                <a:cubicBezTo>
                  <a:pt x="3631709" y="489268"/>
                  <a:pt x="3582177" y="478033"/>
                  <a:pt x="3487121" y="461354"/>
                </a:cubicBezTo>
                <a:cubicBezTo>
                  <a:pt x="3435174" y="450879"/>
                  <a:pt x="3373946" y="441436"/>
                  <a:pt x="3319522" y="435024"/>
                </a:cubicBezTo>
                <a:cubicBezTo>
                  <a:pt x="3200239" y="411387"/>
                  <a:pt x="3310483" y="422829"/>
                  <a:pt x="3344310" y="430066"/>
                </a:cubicBezTo>
                <a:cubicBezTo>
                  <a:pt x="3583755" y="466733"/>
                  <a:pt x="3789053" y="494855"/>
                  <a:pt x="4007585" y="531040"/>
                </a:cubicBezTo>
                <a:cubicBezTo>
                  <a:pt x="4269024" y="565504"/>
                  <a:pt x="4512341" y="596729"/>
                  <a:pt x="4749554" y="624232"/>
                </a:cubicBezTo>
                <a:cubicBezTo>
                  <a:pt x="5000695" y="659109"/>
                  <a:pt x="5229885" y="675037"/>
                  <a:pt x="5487130" y="713635"/>
                </a:cubicBezTo>
                <a:cubicBezTo>
                  <a:pt x="5645162" y="738033"/>
                  <a:pt x="5815061" y="757124"/>
                  <a:pt x="5983922" y="795961"/>
                </a:cubicBezTo>
                <a:lnTo>
                  <a:pt x="6095997" y="826873"/>
                </a:lnTo>
                <a:lnTo>
                  <a:pt x="6208078" y="795959"/>
                </a:lnTo>
                <a:cubicBezTo>
                  <a:pt x="6376939" y="757123"/>
                  <a:pt x="6546837" y="738033"/>
                  <a:pt x="6704868" y="713635"/>
                </a:cubicBezTo>
                <a:cubicBezTo>
                  <a:pt x="6962114" y="675036"/>
                  <a:pt x="7191305" y="659109"/>
                  <a:pt x="7442444" y="624231"/>
                </a:cubicBezTo>
                <a:cubicBezTo>
                  <a:pt x="7679657" y="596728"/>
                  <a:pt x="7922974" y="565503"/>
                  <a:pt x="8184414" y="531039"/>
                </a:cubicBezTo>
                <a:cubicBezTo>
                  <a:pt x="8402945" y="494855"/>
                  <a:pt x="8608242" y="466732"/>
                  <a:pt x="8847688" y="430065"/>
                </a:cubicBezTo>
                <a:cubicBezTo>
                  <a:pt x="8881517" y="422828"/>
                  <a:pt x="8991760" y="411386"/>
                  <a:pt x="8872477" y="435024"/>
                </a:cubicBezTo>
                <a:cubicBezTo>
                  <a:pt x="8818054" y="441435"/>
                  <a:pt x="8756824" y="450879"/>
                  <a:pt x="8704875" y="461352"/>
                </a:cubicBezTo>
                <a:cubicBezTo>
                  <a:pt x="8609820" y="478032"/>
                  <a:pt x="8560288" y="489268"/>
                  <a:pt x="8474831" y="505670"/>
                </a:cubicBezTo>
                <a:cubicBezTo>
                  <a:pt x="8335652" y="529171"/>
                  <a:pt x="8171183" y="539101"/>
                  <a:pt x="8031304" y="561915"/>
                </a:cubicBezTo>
                <a:cubicBezTo>
                  <a:pt x="7808581" y="593966"/>
                  <a:pt x="7597176" y="625810"/>
                  <a:pt x="7352841" y="657653"/>
                </a:cubicBezTo>
                <a:cubicBezTo>
                  <a:pt x="7308715" y="664478"/>
                  <a:pt x="7225173" y="673026"/>
                  <a:pt x="7158537" y="686878"/>
                </a:cubicBezTo>
                <a:cubicBezTo>
                  <a:pt x="7100484" y="701075"/>
                  <a:pt x="7160814" y="698868"/>
                  <a:pt x="7187518" y="695971"/>
                </a:cubicBezTo>
                <a:cubicBezTo>
                  <a:pt x="7242640" y="690250"/>
                  <a:pt x="7310992" y="676466"/>
                  <a:pt x="7366114" y="670745"/>
                </a:cubicBezTo>
                <a:cubicBezTo>
                  <a:pt x="7620748" y="639312"/>
                  <a:pt x="7849576" y="603540"/>
                  <a:pt x="8077188" y="576313"/>
                </a:cubicBezTo>
                <a:cubicBezTo>
                  <a:pt x="8397241" y="539573"/>
                  <a:pt x="8718150" y="474445"/>
                  <a:pt x="9021439" y="421167"/>
                </a:cubicBezTo>
                <a:cubicBezTo>
                  <a:pt x="9172632" y="398146"/>
                  <a:pt x="9333109" y="376159"/>
                  <a:pt x="9494600" y="353552"/>
                </a:cubicBezTo>
                <a:cubicBezTo>
                  <a:pt x="9891029" y="291450"/>
                  <a:pt x="10296333" y="189386"/>
                  <a:pt x="10703352" y="87391"/>
                </a:cubicBezTo>
                <a:cubicBezTo>
                  <a:pt x="10767833" y="68164"/>
                  <a:pt x="10827989" y="44672"/>
                  <a:pt x="10886412" y="31803"/>
                </a:cubicBezTo>
                <a:lnTo>
                  <a:pt x="10935680" y="24337"/>
                </a:lnTo>
                <a:lnTo>
                  <a:pt x="10931121" y="31086"/>
                </a:lnTo>
                <a:cubicBezTo>
                  <a:pt x="10800322" y="62856"/>
                  <a:pt x="10697247" y="91111"/>
                  <a:pt x="11054595" y="11580"/>
                </a:cubicBezTo>
                <a:cubicBezTo>
                  <a:pt x="11027194" y="13787"/>
                  <a:pt x="10925014" y="34807"/>
                  <a:pt x="10929207" y="38941"/>
                </a:cubicBezTo>
                <a:cubicBezTo>
                  <a:pt x="10925014" y="34807"/>
                  <a:pt x="10925014" y="34807"/>
                  <a:pt x="10931121" y="31086"/>
                </a:cubicBezTo>
                <a:cubicBezTo>
                  <a:pt x="11005581" y="13582"/>
                  <a:pt x="11090338" y="-3511"/>
                  <a:pt x="11094529" y="62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-12192" y="-141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29256" y="-141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70704" y="-141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312152" y="-142"/>
            <a:ext cx="2441448" cy="2792087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750552" y="-142"/>
            <a:ext cx="2441448" cy="279208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7958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12002" y="460001"/>
            <a:ext cx="7343775" cy="5921749"/>
          </a:xfrm>
          <a:custGeom>
            <a:avLst/>
            <a:gdLst>
              <a:gd name="connsiteX0" fmla="*/ 0 w 2300942"/>
              <a:gd name="connsiteY0" fmla="*/ 0 h 5921749"/>
              <a:gd name="connsiteX1" fmla="*/ 2300942 w 2300942"/>
              <a:gd name="connsiteY1" fmla="*/ 0 h 5921749"/>
              <a:gd name="connsiteX2" fmla="*/ 2300942 w 2300942"/>
              <a:gd name="connsiteY2" fmla="*/ 5921749 h 5921749"/>
              <a:gd name="connsiteX3" fmla="*/ 0 w 2300942"/>
              <a:gd name="connsiteY3" fmla="*/ 5921749 h 592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942" h="5921749">
                <a:moveTo>
                  <a:pt x="0" y="0"/>
                </a:moveTo>
                <a:lnTo>
                  <a:pt x="2300942" y="0"/>
                </a:lnTo>
                <a:lnTo>
                  <a:pt x="2300942" y="5921749"/>
                </a:lnTo>
                <a:lnTo>
                  <a:pt x="0" y="59217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5421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344383" y="4751356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727114" y="2371560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7727114" y="4751356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10085357" y="7906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0085357" y="2371560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0085357" y="4751356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29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344" y="4751356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-10126" y="2371560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339183" y="10541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-15259" y="7906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2348117" y="2371560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697426" y="10541"/>
            <a:ext cx="2106643" cy="210664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506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256310" y="210416"/>
            <a:ext cx="11679381" cy="643716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31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" y="2293034"/>
            <a:ext cx="12192000" cy="4564968"/>
          </a:xfrm>
          <a:custGeom>
            <a:avLst/>
            <a:gdLst>
              <a:gd name="connsiteX0" fmla="*/ 11359612 w 12192000"/>
              <a:gd name="connsiteY0" fmla="*/ 1260449 h 4564968"/>
              <a:gd name="connsiteX1" fmla="*/ 11238340 w 12192000"/>
              <a:gd name="connsiteY1" fmla="*/ 1319277 h 4564968"/>
              <a:gd name="connsiteX2" fmla="*/ 11277497 w 12192000"/>
              <a:gd name="connsiteY2" fmla="*/ 1325820 h 4564968"/>
              <a:gd name="connsiteX3" fmla="*/ 11404232 w 12192000"/>
              <a:gd name="connsiteY3" fmla="*/ 1267286 h 4564968"/>
              <a:gd name="connsiteX4" fmla="*/ 868019 w 12192000"/>
              <a:gd name="connsiteY4" fmla="*/ 1254989 h 4564968"/>
              <a:gd name="connsiteX5" fmla="*/ 822973 w 12192000"/>
              <a:gd name="connsiteY5" fmla="*/ 1261891 h 4564968"/>
              <a:gd name="connsiteX6" fmla="*/ 948934 w 12192000"/>
              <a:gd name="connsiteY6" fmla="*/ 1320067 h 4564968"/>
              <a:gd name="connsiteX7" fmla="*/ 974145 w 12192000"/>
              <a:gd name="connsiteY7" fmla="*/ 1315854 h 4564968"/>
              <a:gd name="connsiteX8" fmla="*/ 989051 w 12192000"/>
              <a:gd name="connsiteY8" fmla="*/ 1313701 h 4564968"/>
              <a:gd name="connsiteX9" fmla="*/ 890244 w 12192000"/>
              <a:gd name="connsiteY9" fmla="*/ 1265770 h 4564968"/>
              <a:gd name="connsiteX10" fmla="*/ 875236 w 12192000"/>
              <a:gd name="connsiteY10" fmla="*/ 1267517 h 4564968"/>
              <a:gd name="connsiteX11" fmla="*/ 859221 w 12192000"/>
              <a:gd name="connsiteY11" fmla="*/ 1264768 h 4564968"/>
              <a:gd name="connsiteX12" fmla="*/ 879305 w 12192000"/>
              <a:gd name="connsiteY12" fmla="*/ 1260464 h 4564968"/>
              <a:gd name="connsiteX13" fmla="*/ 11378495 w 12192000"/>
              <a:gd name="connsiteY13" fmla="*/ 1250770 h 4564968"/>
              <a:gd name="connsiteX14" fmla="*/ 11373340 w 12192000"/>
              <a:gd name="connsiteY14" fmla="*/ 1253789 h 4564968"/>
              <a:gd name="connsiteX15" fmla="*/ 11368237 w 12192000"/>
              <a:gd name="connsiteY15" fmla="*/ 1256265 h 4564968"/>
              <a:gd name="connsiteX16" fmla="*/ 11387209 w 12192000"/>
              <a:gd name="connsiteY16" fmla="*/ 1260201 h 4564968"/>
              <a:gd name="connsiteX17" fmla="*/ 11411475 w 12192000"/>
              <a:gd name="connsiteY17" fmla="*/ 1263940 h 4564968"/>
              <a:gd name="connsiteX18" fmla="*/ 11424556 w 12192000"/>
              <a:gd name="connsiteY18" fmla="*/ 1257899 h 4564968"/>
              <a:gd name="connsiteX19" fmla="*/ 11404321 w 12192000"/>
              <a:gd name="connsiteY19" fmla="*/ 1254628 h 4564968"/>
              <a:gd name="connsiteX20" fmla="*/ 852464 w 12192000"/>
              <a:gd name="connsiteY20" fmla="*/ 1246125 h 4564968"/>
              <a:gd name="connsiteX21" fmla="*/ 831822 w 12192000"/>
              <a:gd name="connsiteY21" fmla="*/ 1248033 h 4564968"/>
              <a:gd name="connsiteX22" fmla="*/ 802465 w 12192000"/>
              <a:gd name="connsiteY22" fmla="*/ 1252419 h 4564968"/>
              <a:gd name="connsiteX23" fmla="*/ 814812 w 12192000"/>
              <a:gd name="connsiteY23" fmla="*/ 1258122 h 4564968"/>
              <a:gd name="connsiteX24" fmla="*/ 841516 w 12192000"/>
              <a:gd name="connsiteY24" fmla="*/ 1252582 h 4564968"/>
              <a:gd name="connsiteX25" fmla="*/ 852650 w 12192000"/>
              <a:gd name="connsiteY25" fmla="*/ 1246234 h 4564968"/>
              <a:gd name="connsiteX26" fmla="*/ 11392309 w 12192000"/>
              <a:gd name="connsiteY26" fmla="*/ 1242678 h 4564968"/>
              <a:gd name="connsiteX27" fmla="*/ 11383602 w 12192000"/>
              <a:gd name="connsiteY27" fmla="*/ 1247778 h 4564968"/>
              <a:gd name="connsiteX28" fmla="*/ 11430030 w 12192000"/>
              <a:gd name="connsiteY28" fmla="*/ 1255371 h 4564968"/>
              <a:gd name="connsiteX29" fmla="*/ 11441664 w 12192000"/>
              <a:gd name="connsiteY29" fmla="*/ 1249997 h 4564968"/>
              <a:gd name="connsiteX30" fmla="*/ 837107 w 12192000"/>
              <a:gd name="connsiteY30" fmla="*/ 1237129 h 4564968"/>
              <a:gd name="connsiteX31" fmla="*/ 785825 w 12192000"/>
              <a:gd name="connsiteY31" fmla="*/ 1244734 h 4564968"/>
              <a:gd name="connsiteX32" fmla="*/ 796596 w 12192000"/>
              <a:gd name="connsiteY32" fmla="*/ 1249708 h 4564968"/>
              <a:gd name="connsiteX33" fmla="*/ 845053 w 12192000"/>
              <a:gd name="connsiteY33" fmla="*/ 1241784 h 4564968"/>
              <a:gd name="connsiteX34" fmla="*/ 10503736 w 12192000"/>
              <a:gd name="connsiteY34" fmla="*/ 1034456 h 4564968"/>
              <a:gd name="connsiteX35" fmla="*/ 10487837 w 12192000"/>
              <a:gd name="connsiteY35" fmla="*/ 1039360 h 4564968"/>
              <a:gd name="connsiteX36" fmla="*/ 10513901 w 12192000"/>
              <a:gd name="connsiteY36" fmla="*/ 1037377 h 4564968"/>
              <a:gd name="connsiteX37" fmla="*/ 10503736 w 12192000"/>
              <a:gd name="connsiteY37" fmla="*/ 1034456 h 4564968"/>
              <a:gd name="connsiteX38" fmla="*/ 1735154 w 12192000"/>
              <a:gd name="connsiteY38" fmla="*/ 1034456 h 4564968"/>
              <a:gd name="connsiteX39" fmla="*/ 1724990 w 12192000"/>
              <a:gd name="connsiteY39" fmla="*/ 1037377 h 4564968"/>
              <a:gd name="connsiteX40" fmla="*/ 1751055 w 12192000"/>
              <a:gd name="connsiteY40" fmla="*/ 1039360 h 4564968"/>
              <a:gd name="connsiteX41" fmla="*/ 1735154 w 12192000"/>
              <a:gd name="connsiteY41" fmla="*/ 1034456 h 4564968"/>
              <a:gd name="connsiteX42" fmla="*/ 9922878 w 12192000"/>
              <a:gd name="connsiteY42" fmla="*/ 1009066 h 4564968"/>
              <a:gd name="connsiteX43" fmla="*/ 9911870 w 12192000"/>
              <a:gd name="connsiteY43" fmla="*/ 1012788 h 4564968"/>
              <a:gd name="connsiteX44" fmla="*/ 9905805 w 12192000"/>
              <a:gd name="connsiteY44" fmla="*/ 1014482 h 4564968"/>
              <a:gd name="connsiteX45" fmla="*/ 9940689 w 12192000"/>
              <a:gd name="connsiteY45" fmla="*/ 1018262 h 4564968"/>
              <a:gd name="connsiteX46" fmla="*/ 9961018 w 12192000"/>
              <a:gd name="connsiteY46" fmla="*/ 1011982 h 4564968"/>
              <a:gd name="connsiteX47" fmla="*/ 9939002 w 12192000"/>
              <a:gd name="connsiteY47" fmla="*/ 1010573 h 4564968"/>
              <a:gd name="connsiteX48" fmla="*/ 2305853 w 12192000"/>
              <a:gd name="connsiteY48" fmla="*/ 1005633 h 4564968"/>
              <a:gd name="connsiteX49" fmla="*/ 2269468 w 12192000"/>
              <a:gd name="connsiteY49" fmla="*/ 1009034 h 4564968"/>
              <a:gd name="connsiteX50" fmla="*/ 2275171 w 12192000"/>
              <a:gd name="connsiteY50" fmla="*/ 1011148 h 4564968"/>
              <a:gd name="connsiteX51" fmla="*/ 2286023 w 12192000"/>
              <a:gd name="connsiteY51" fmla="*/ 1014500 h 4564968"/>
              <a:gd name="connsiteX52" fmla="*/ 2320900 w 12192000"/>
              <a:gd name="connsiteY52" fmla="*/ 1010721 h 4564968"/>
              <a:gd name="connsiteX53" fmla="*/ 2059104 w 12192000"/>
              <a:gd name="connsiteY53" fmla="*/ 931313 h 4564968"/>
              <a:gd name="connsiteX54" fmla="*/ 2084700 w 12192000"/>
              <a:gd name="connsiteY54" fmla="*/ 940547 h 4564968"/>
              <a:gd name="connsiteX55" fmla="*/ 2258336 w 12192000"/>
              <a:gd name="connsiteY55" fmla="*/ 1004907 h 4564968"/>
              <a:gd name="connsiteX56" fmla="*/ 2280856 w 12192000"/>
              <a:gd name="connsiteY56" fmla="*/ 1001077 h 4564968"/>
              <a:gd name="connsiteX57" fmla="*/ 2289225 w 12192000"/>
              <a:gd name="connsiteY57" fmla="*/ 1000010 h 4564968"/>
              <a:gd name="connsiteX58" fmla="*/ 2121238 w 12192000"/>
              <a:gd name="connsiteY58" fmla="*/ 943206 h 4564968"/>
              <a:gd name="connsiteX59" fmla="*/ 2059104 w 12192000"/>
              <a:gd name="connsiteY59" fmla="*/ 931313 h 4564968"/>
              <a:gd name="connsiteX60" fmla="*/ 10179787 w 12192000"/>
              <a:gd name="connsiteY60" fmla="*/ 931312 h 4564968"/>
              <a:gd name="connsiteX61" fmla="*/ 10117652 w 12192000"/>
              <a:gd name="connsiteY61" fmla="*/ 943204 h 4564968"/>
              <a:gd name="connsiteX62" fmla="*/ 9934669 w 12192000"/>
              <a:gd name="connsiteY62" fmla="*/ 1005079 h 4564968"/>
              <a:gd name="connsiteX63" fmla="*/ 9965805 w 12192000"/>
              <a:gd name="connsiteY63" fmla="*/ 1010375 h 4564968"/>
              <a:gd name="connsiteX64" fmla="*/ 10154192 w 12192000"/>
              <a:gd name="connsiteY64" fmla="*/ 940547 h 4564968"/>
              <a:gd name="connsiteX65" fmla="*/ 10179787 w 12192000"/>
              <a:gd name="connsiteY65" fmla="*/ 931312 h 4564968"/>
              <a:gd name="connsiteX66" fmla="*/ 1338259 w 12192000"/>
              <a:gd name="connsiteY66" fmla="*/ 889340 h 4564968"/>
              <a:gd name="connsiteX67" fmla="*/ 1400446 w 12192000"/>
              <a:gd name="connsiteY67" fmla="*/ 915891 h 4564968"/>
              <a:gd name="connsiteX68" fmla="*/ 1338259 w 12192000"/>
              <a:gd name="connsiteY68" fmla="*/ 889340 h 4564968"/>
              <a:gd name="connsiteX69" fmla="*/ 10900631 w 12192000"/>
              <a:gd name="connsiteY69" fmla="*/ 889338 h 4564968"/>
              <a:gd name="connsiteX70" fmla="*/ 10838445 w 12192000"/>
              <a:gd name="connsiteY70" fmla="*/ 915889 h 4564968"/>
              <a:gd name="connsiteX71" fmla="*/ 10900631 w 12192000"/>
              <a:gd name="connsiteY71" fmla="*/ 889338 h 4564968"/>
              <a:gd name="connsiteX72" fmla="*/ 10934586 w 12192000"/>
              <a:gd name="connsiteY72" fmla="*/ 865938 h 4564968"/>
              <a:gd name="connsiteX73" fmla="*/ 10940013 w 12192000"/>
              <a:gd name="connsiteY73" fmla="*/ 874121 h 4564968"/>
              <a:gd name="connsiteX74" fmla="*/ 10934586 w 12192000"/>
              <a:gd name="connsiteY74" fmla="*/ 865938 h 4564968"/>
              <a:gd name="connsiteX75" fmla="*/ 1304304 w 12192000"/>
              <a:gd name="connsiteY75" fmla="*/ 865938 h 4564968"/>
              <a:gd name="connsiteX76" fmla="*/ 1298876 w 12192000"/>
              <a:gd name="connsiteY76" fmla="*/ 874121 h 4564968"/>
              <a:gd name="connsiteX77" fmla="*/ 1304304 w 12192000"/>
              <a:gd name="connsiteY77" fmla="*/ 865938 h 4564968"/>
              <a:gd name="connsiteX78" fmla="*/ 1259749 w 12192000"/>
              <a:gd name="connsiteY78" fmla="*/ 847581 h 4564968"/>
              <a:gd name="connsiteX79" fmla="*/ 1270153 w 12192000"/>
              <a:gd name="connsiteY79" fmla="*/ 857274 h 4564968"/>
              <a:gd name="connsiteX80" fmla="*/ 1259749 w 12192000"/>
              <a:gd name="connsiteY80" fmla="*/ 847581 h 4564968"/>
              <a:gd name="connsiteX81" fmla="*/ 10979141 w 12192000"/>
              <a:gd name="connsiteY81" fmla="*/ 847579 h 4564968"/>
              <a:gd name="connsiteX82" fmla="*/ 10968738 w 12192000"/>
              <a:gd name="connsiteY82" fmla="*/ 857272 h 4564968"/>
              <a:gd name="connsiteX83" fmla="*/ 10979141 w 12192000"/>
              <a:gd name="connsiteY83" fmla="*/ 847579 h 4564968"/>
              <a:gd name="connsiteX84" fmla="*/ 240174 w 12192000"/>
              <a:gd name="connsiteY84" fmla="*/ 829323 h 4564968"/>
              <a:gd name="connsiteX85" fmla="*/ 240174 w 12192000"/>
              <a:gd name="connsiteY85" fmla="*/ 829323 h 4564968"/>
              <a:gd name="connsiteX86" fmla="*/ 11998717 w 12192000"/>
              <a:gd name="connsiteY86" fmla="*/ 829322 h 4564968"/>
              <a:gd name="connsiteX87" fmla="*/ 11998717 w 12192000"/>
              <a:gd name="connsiteY87" fmla="*/ 829322 h 4564968"/>
              <a:gd name="connsiteX88" fmla="*/ 8934228 w 12192000"/>
              <a:gd name="connsiteY88" fmla="*/ 816784 h 4564968"/>
              <a:gd name="connsiteX89" fmla="*/ 8930899 w 12192000"/>
              <a:gd name="connsiteY89" fmla="*/ 819885 h 4564968"/>
              <a:gd name="connsiteX90" fmla="*/ 8929854 w 12192000"/>
              <a:gd name="connsiteY90" fmla="*/ 820859 h 4564968"/>
              <a:gd name="connsiteX91" fmla="*/ 8925350 w 12192000"/>
              <a:gd name="connsiteY91" fmla="*/ 825054 h 4564968"/>
              <a:gd name="connsiteX92" fmla="*/ 8924240 w 12192000"/>
              <a:gd name="connsiteY92" fmla="*/ 826088 h 4564968"/>
              <a:gd name="connsiteX93" fmla="*/ 8929854 w 12192000"/>
              <a:gd name="connsiteY93" fmla="*/ 820859 h 4564968"/>
              <a:gd name="connsiteX94" fmla="*/ 3304663 w 12192000"/>
              <a:gd name="connsiteY94" fmla="*/ 816784 h 4564968"/>
              <a:gd name="connsiteX95" fmla="*/ 3309037 w 12192000"/>
              <a:gd name="connsiteY95" fmla="*/ 820859 h 4564968"/>
              <a:gd name="connsiteX96" fmla="*/ 3313541 w 12192000"/>
              <a:gd name="connsiteY96" fmla="*/ 825055 h 4564968"/>
              <a:gd name="connsiteX97" fmla="*/ 3314651 w 12192000"/>
              <a:gd name="connsiteY97" fmla="*/ 826089 h 4564968"/>
              <a:gd name="connsiteX98" fmla="*/ 3309037 w 12192000"/>
              <a:gd name="connsiteY98" fmla="*/ 820859 h 4564968"/>
              <a:gd name="connsiteX99" fmla="*/ 3307992 w 12192000"/>
              <a:gd name="connsiteY99" fmla="*/ 819885 h 4564968"/>
              <a:gd name="connsiteX100" fmla="*/ 3304663 w 12192000"/>
              <a:gd name="connsiteY100" fmla="*/ 816784 h 4564968"/>
              <a:gd name="connsiteX101" fmla="*/ 684311 w 12192000"/>
              <a:gd name="connsiteY101" fmla="*/ 731039 h 4564968"/>
              <a:gd name="connsiteX102" fmla="*/ 694714 w 12192000"/>
              <a:gd name="connsiteY102" fmla="*/ 740730 h 4564968"/>
              <a:gd name="connsiteX103" fmla="*/ 684311 w 12192000"/>
              <a:gd name="connsiteY103" fmla="*/ 731039 h 4564968"/>
              <a:gd name="connsiteX104" fmla="*/ 11554580 w 12192000"/>
              <a:gd name="connsiteY104" fmla="*/ 731038 h 4564968"/>
              <a:gd name="connsiteX105" fmla="*/ 11544176 w 12192000"/>
              <a:gd name="connsiteY105" fmla="*/ 740730 h 4564968"/>
              <a:gd name="connsiteX106" fmla="*/ 11554580 w 12192000"/>
              <a:gd name="connsiteY106" fmla="*/ 731038 h 4564968"/>
              <a:gd name="connsiteX107" fmla="*/ 1184765 w 12192000"/>
              <a:gd name="connsiteY107" fmla="*/ 706280 h 4564968"/>
              <a:gd name="connsiteX108" fmla="*/ 1190452 w 12192000"/>
              <a:gd name="connsiteY108" fmla="*/ 710339 h 4564968"/>
              <a:gd name="connsiteX109" fmla="*/ 1183084 w 12192000"/>
              <a:gd name="connsiteY109" fmla="*/ 708108 h 4564968"/>
              <a:gd name="connsiteX110" fmla="*/ 11054125 w 12192000"/>
              <a:gd name="connsiteY110" fmla="*/ 706279 h 4564968"/>
              <a:gd name="connsiteX111" fmla="*/ 11055807 w 12192000"/>
              <a:gd name="connsiteY111" fmla="*/ 708107 h 4564968"/>
              <a:gd name="connsiteX112" fmla="*/ 11048438 w 12192000"/>
              <a:gd name="connsiteY112" fmla="*/ 710339 h 4564968"/>
              <a:gd name="connsiteX113" fmla="*/ 11054125 w 12192000"/>
              <a:gd name="connsiteY113" fmla="*/ 706279 h 4564968"/>
              <a:gd name="connsiteX114" fmla="*/ 1169541 w 12192000"/>
              <a:gd name="connsiteY114" fmla="*/ 704009 h 4564968"/>
              <a:gd name="connsiteX115" fmla="*/ 1183084 w 12192000"/>
              <a:gd name="connsiteY115" fmla="*/ 708108 h 4564968"/>
              <a:gd name="connsiteX116" fmla="*/ 1180469 w 12192000"/>
              <a:gd name="connsiteY116" fmla="*/ 710951 h 4564968"/>
              <a:gd name="connsiteX117" fmla="*/ 11069350 w 12192000"/>
              <a:gd name="connsiteY117" fmla="*/ 704006 h 4564968"/>
              <a:gd name="connsiteX118" fmla="*/ 11058421 w 12192000"/>
              <a:gd name="connsiteY118" fmla="*/ 710950 h 4564968"/>
              <a:gd name="connsiteX119" fmla="*/ 11055807 w 12192000"/>
              <a:gd name="connsiteY119" fmla="*/ 708107 h 4564968"/>
              <a:gd name="connsiteX120" fmla="*/ 602975 w 12192000"/>
              <a:gd name="connsiteY120" fmla="*/ 655263 h 4564968"/>
              <a:gd name="connsiteX121" fmla="*/ 602975 w 12192000"/>
              <a:gd name="connsiteY121" fmla="*/ 655263 h 4564968"/>
              <a:gd name="connsiteX122" fmla="*/ 11635915 w 12192000"/>
              <a:gd name="connsiteY122" fmla="*/ 655261 h 4564968"/>
              <a:gd name="connsiteX123" fmla="*/ 11635915 w 12192000"/>
              <a:gd name="connsiteY123" fmla="*/ 655261 h 4564968"/>
              <a:gd name="connsiteX124" fmla="*/ 2291247 w 12192000"/>
              <a:gd name="connsiteY124" fmla="*/ 602331 h 4564968"/>
              <a:gd name="connsiteX125" fmla="*/ 2315241 w 12192000"/>
              <a:gd name="connsiteY125" fmla="*/ 621794 h 4564968"/>
              <a:gd name="connsiteX126" fmla="*/ 2582640 w 12192000"/>
              <a:gd name="connsiteY126" fmla="*/ 697475 h 4564968"/>
              <a:gd name="connsiteX127" fmla="*/ 2625098 w 12192000"/>
              <a:gd name="connsiteY127" fmla="*/ 705646 h 4564968"/>
              <a:gd name="connsiteX128" fmla="*/ 2685428 w 12192000"/>
              <a:gd name="connsiteY128" fmla="*/ 720558 h 4564968"/>
              <a:gd name="connsiteX129" fmla="*/ 2625098 w 12192000"/>
              <a:gd name="connsiteY129" fmla="*/ 705646 h 4564968"/>
              <a:gd name="connsiteX130" fmla="*/ 2582640 w 12192000"/>
              <a:gd name="connsiteY130" fmla="*/ 697475 h 4564968"/>
              <a:gd name="connsiteX131" fmla="*/ 2350913 w 12192000"/>
              <a:gd name="connsiteY131" fmla="*/ 613731 h 4564968"/>
              <a:gd name="connsiteX132" fmla="*/ 2291247 w 12192000"/>
              <a:gd name="connsiteY132" fmla="*/ 602331 h 4564968"/>
              <a:gd name="connsiteX133" fmla="*/ 9947644 w 12192000"/>
              <a:gd name="connsiteY133" fmla="*/ 602330 h 4564968"/>
              <a:gd name="connsiteX134" fmla="*/ 9887978 w 12192000"/>
              <a:gd name="connsiteY134" fmla="*/ 613731 h 4564968"/>
              <a:gd name="connsiteX135" fmla="*/ 9656250 w 12192000"/>
              <a:gd name="connsiteY135" fmla="*/ 697474 h 4564968"/>
              <a:gd name="connsiteX136" fmla="*/ 9613792 w 12192000"/>
              <a:gd name="connsiteY136" fmla="*/ 705645 h 4564968"/>
              <a:gd name="connsiteX137" fmla="*/ 9553462 w 12192000"/>
              <a:gd name="connsiteY137" fmla="*/ 720556 h 4564968"/>
              <a:gd name="connsiteX138" fmla="*/ 9613792 w 12192000"/>
              <a:gd name="connsiteY138" fmla="*/ 705645 h 4564968"/>
              <a:gd name="connsiteX139" fmla="*/ 9656250 w 12192000"/>
              <a:gd name="connsiteY139" fmla="*/ 697474 h 4564968"/>
              <a:gd name="connsiteX140" fmla="*/ 9923649 w 12192000"/>
              <a:gd name="connsiteY140" fmla="*/ 621794 h 4564968"/>
              <a:gd name="connsiteX141" fmla="*/ 9947644 w 12192000"/>
              <a:gd name="connsiteY141" fmla="*/ 602330 h 4564968"/>
              <a:gd name="connsiteX142" fmla="*/ 6110821 w 12192000"/>
              <a:gd name="connsiteY142" fmla="*/ 539996 h 4564968"/>
              <a:gd name="connsiteX143" fmla="*/ 6105858 w 12192000"/>
              <a:gd name="connsiteY143" fmla="*/ 541427 h 4564968"/>
              <a:gd name="connsiteX144" fmla="*/ 6109969 w 12192000"/>
              <a:gd name="connsiteY144" fmla="*/ 542054 h 4564968"/>
              <a:gd name="connsiteX145" fmla="*/ 6102019 w 12192000"/>
              <a:gd name="connsiteY145" fmla="*/ 542883 h 4564968"/>
              <a:gd name="connsiteX146" fmla="*/ 6100113 w 12192000"/>
              <a:gd name="connsiteY146" fmla="*/ 543082 h 4564968"/>
              <a:gd name="connsiteX147" fmla="*/ 6097929 w 12192000"/>
              <a:gd name="connsiteY147" fmla="*/ 543711 h 4564968"/>
              <a:gd name="connsiteX148" fmla="*/ 6096000 w 12192000"/>
              <a:gd name="connsiteY148" fmla="*/ 543510 h 4564968"/>
              <a:gd name="connsiteX149" fmla="*/ 6094068 w 12192000"/>
              <a:gd name="connsiteY149" fmla="*/ 543712 h 4564968"/>
              <a:gd name="connsiteX150" fmla="*/ 6091880 w 12192000"/>
              <a:gd name="connsiteY150" fmla="*/ 543081 h 4564968"/>
              <a:gd name="connsiteX151" fmla="*/ 6089976 w 12192000"/>
              <a:gd name="connsiteY151" fmla="*/ 542883 h 4564968"/>
              <a:gd name="connsiteX152" fmla="*/ 6082027 w 12192000"/>
              <a:gd name="connsiteY152" fmla="*/ 542053 h 4564968"/>
              <a:gd name="connsiteX153" fmla="*/ 6086135 w 12192000"/>
              <a:gd name="connsiteY153" fmla="*/ 541427 h 4564968"/>
              <a:gd name="connsiteX154" fmla="*/ 6081175 w 12192000"/>
              <a:gd name="connsiteY154" fmla="*/ 539997 h 4564968"/>
              <a:gd name="connsiteX155" fmla="*/ 6075978 w 12192000"/>
              <a:gd name="connsiteY155" fmla="*/ 541659 h 4564968"/>
              <a:gd name="connsiteX156" fmla="*/ 6082027 w 12192000"/>
              <a:gd name="connsiteY156" fmla="*/ 542053 h 4564968"/>
              <a:gd name="connsiteX157" fmla="*/ 6077874 w 12192000"/>
              <a:gd name="connsiteY157" fmla="*/ 543736 h 4564968"/>
              <a:gd name="connsiteX158" fmla="*/ 6078999 w 12192000"/>
              <a:gd name="connsiteY158" fmla="*/ 544611 h 4564968"/>
              <a:gd name="connsiteX159" fmla="*/ 6094068 w 12192000"/>
              <a:gd name="connsiteY159" fmla="*/ 543712 h 4564968"/>
              <a:gd name="connsiteX160" fmla="*/ 6095998 w 12192000"/>
              <a:gd name="connsiteY160" fmla="*/ 544096 h 4564968"/>
              <a:gd name="connsiteX161" fmla="*/ 6097929 w 12192000"/>
              <a:gd name="connsiteY161" fmla="*/ 543711 h 4564968"/>
              <a:gd name="connsiteX162" fmla="*/ 6112997 w 12192000"/>
              <a:gd name="connsiteY162" fmla="*/ 544610 h 4564968"/>
              <a:gd name="connsiteX163" fmla="*/ 6114122 w 12192000"/>
              <a:gd name="connsiteY163" fmla="*/ 543736 h 4564968"/>
              <a:gd name="connsiteX164" fmla="*/ 6109969 w 12192000"/>
              <a:gd name="connsiteY164" fmla="*/ 542054 h 4564968"/>
              <a:gd name="connsiteX165" fmla="*/ 6116022 w 12192000"/>
              <a:gd name="connsiteY165" fmla="*/ 541659 h 4564968"/>
              <a:gd name="connsiteX166" fmla="*/ 9603346 w 12192000"/>
              <a:gd name="connsiteY166" fmla="*/ 491967 h 4564968"/>
              <a:gd name="connsiteX167" fmla="*/ 9594702 w 12192000"/>
              <a:gd name="connsiteY167" fmla="*/ 498782 h 4564968"/>
              <a:gd name="connsiteX168" fmla="*/ 9475026 w 12192000"/>
              <a:gd name="connsiteY168" fmla="*/ 527687 h 4564968"/>
              <a:gd name="connsiteX169" fmla="*/ 9594702 w 12192000"/>
              <a:gd name="connsiteY169" fmla="*/ 498782 h 4564968"/>
              <a:gd name="connsiteX170" fmla="*/ 9610602 w 12192000"/>
              <a:gd name="connsiteY170" fmla="*/ 493882 h 4564968"/>
              <a:gd name="connsiteX171" fmla="*/ 9603346 w 12192000"/>
              <a:gd name="connsiteY171" fmla="*/ 491967 h 4564968"/>
              <a:gd name="connsiteX172" fmla="*/ 2635543 w 12192000"/>
              <a:gd name="connsiteY172" fmla="*/ 491967 h 4564968"/>
              <a:gd name="connsiteX173" fmla="*/ 2628288 w 12192000"/>
              <a:gd name="connsiteY173" fmla="*/ 493882 h 4564968"/>
              <a:gd name="connsiteX174" fmla="*/ 2644189 w 12192000"/>
              <a:gd name="connsiteY174" fmla="*/ 498784 h 4564968"/>
              <a:gd name="connsiteX175" fmla="*/ 2763864 w 12192000"/>
              <a:gd name="connsiteY175" fmla="*/ 527689 h 4564968"/>
              <a:gd name="connsiteX176" fmla="*/ 2644189 w 12192000"/>
              <a:gd name="connsiteY176" fmla="*/ 498784 h 4564968"/>
              <a:gd name="connsiteX177" fmla="*/ 2635543 w 12192000"/>
              <a:gd name="connsiteY177" fmla="*/ 491967 h 4564968"/>
              <a:gd name="connsiteX178" fmla="*/ 2605485 w 12192000"/>
              <a:gd name="connsiteY178" fmla="*/ 482547 h 4564968"/>
              <a:gd name="connsiteX179" fmla="*/ 2594424 w 12192000"/>
              <a:gd name="connsiteY179" fmla="*/ 482980 h 4564968"/>
              <a:gd name="connsiteX180" fmla="*/ 2596682 w 12192000"/>
              <a:gd name="connsiteY180" fmla="*/ 495821 h 4564968"/>
              <a:gd name="connsiteX181" fmla="*/ 2605485 w 12192000"/>
              <a:gd name="connsiteY181" fmla="*/ 482547 h 4564968"/>
              <a:gd name="connsiteX182" fmla="*/ 9633406 w 12192000"/>
              <a:gd name="connsiteY182" fmla="*/ 482545 h 4564968"/>
              <a:gd name="connsiteX183" fmla="*/ 9642209 w 12192000"/>
              <a:gd name="connsiteY183" fmla="*/ 495820 h 4564968"/>
              <a:gd name="connsiteX184" fmla="*/ 9644466 w 12192000"/>
              <a:gd name="connsiteY184" fmla="*/ 482978 h 4564968"/>
              <a:gd name="connsiteX185" fmla="*/ 9633406 w 12192000"/>
              <a:gd name="connsiteY185" fmla="*/ 482545 h 4564968"/>
              <a:gd name="connsiteX186" fmla="*/ 1156941 w 12192000"/>
              <a:gd name="connsiteY186" fmla="*/ 342149 h 4564968"/>
              <a:gd name="connsiteX187" fmla="*/ 1200386 w 12192000"/>
              <a:gd name="connsiteY187" fmla="*/ 351241 h 4564968"/>
              <a:gd name="connsiteX188" fmla="*/ 1156941 w 12192000"/>
              <a:gd name="connsiteY188" fmla="*/ 342149 h 4564968"/>
              <a:gd name="connsiteX189" fmla="*/ 11081949 w 12192000"/>
              <a:gd name="connsiteY189" fmla="*/ 342147 h 4564968"/>
              <a:gd name="connsiteX190" fmla="*/ 11038504 w 12192000"/>
              <a:gd name="connsiteY190" fmla="*/ 351240 h 4564968"/>
              <a:gd name="connsiteX191" fmla="*/ 11081949 w 12192000"/>
              <a:gd name="connsiteY191" fmla="*/ 342147 h 4564968"/>
              <a:gd name="connsiteX192" fmla="*/ 10818616 w 12192000"/>
              <a:gd name="connsiteY192" fmla="*/ 229036 h 4564968"/>
              <a:gd name="connsiteX193" fmla="*/ 10806779 w 12192000"/>
              <a:gd name="connsiteY193" fmla="*/ 240065 h 4564968"/>
              <a:gd name="connsiteX194" fmla="*/ 10818616 w 12192000"/>
              <a:gd name="connsiteY194" fmla="*/ 229036 h 4564968"/>
              <a:gd name="connsiteX195" fmla="*/ 1420275 w 12192000"/>
              <a:gd name="connsiteY195" fmla="*/ 229036 h 4564968"/>
              <a:gd name="connsiteX196" fmla="*/ 1432113 w 12192000"/>
              <a:gd name="connsiteY196" fmla="*/ 240067 h 4564968"/>
              <a:gd name="connsiteX197" fmla="*/ 1420275 w 12192000"/>
              <a:gd name="connsiteY197" fmla="*/ 229036 h 4564968"/>
              <a:gd name="connsiteX198" fmla="*/ 1397470 w 12192000"/>
              <a:gd name="connsiteY198" fmla="*/ 217703 h 4564968"/>
              <a:gd name="connsiteX199" fmla="*/ 1397470 w 12192000"/>
              <a:gd name="connsiteY199" fmla="*/ 217703 h 4564968"/>
              <a:gd name="connsiteX200" fmla="*/ 10841421 w 12192000"/>
              <a:gd name="connsiteY200" fmla="*/ 217701 h 4564968"/>
              <a:gd name="connsiteX201" fmla="*/ 10841421 w 12192000"/>
              <a:gd name="connsiteY201" fmla="*/ 217701 h 4564968"/>
              <a:gd name="connsiteX202" fmla="*/ 1405586 w 12192000"/>
              <a:gd name="connsiteY202" fmla="*/ 216593 h 4564968"/>
              <a:gd name="connsiteX203" fmla="*/ 1420275 w 12192000"/>
              <a:gd name="connsiteY203" fmla="*/ 229036 h 4564968"/>
              <a:gd name="connsiteX204" fmla="*/ 1397470 w 12192000"/>
              <a:gd name="connsiteY204" fmla="*/ 217703 h 4564968"/>
              <a:gd name="connsiteX205" fmla="*/ 1405586 w 12192000"/>
              <a:gd name="connsiteY205" fmla="*/ 216593 h 4564968"/>
              <a:gd name="connsiteX206" fmla="*/ 10833303 w 12192000"/>
              <a:gd name="connsiteY206" fmla="*/ 216591 h 4564968"/>
              <a:gd name="connsiteX207" fmla="*/ 10841421 w 12192000"/>
              <a:gd name="connsiteY207" fmla="*/ 217701 h 4564968"/>
              <a:gd name="connsiteX208" fmla="*/ 10818616 w 12192000"/>
              <a:gd name="connsiteY208" fmla="*/ 229036 h 4564968"/>
              <a:gd name="connsiteX209" fmla="*/ 10833303 w 12192000"/>
              <a:gd name="connsiteY209" fmla="*/ 216591 h 4564968"/>
              <a:gd name="connsiteX210" fmla="*/ 11623070 w 12192000"/>
              <a:gd name="connsiteY210" fmla="*/ 194849 h 4564968"/>
              <a:gd name="connsiteX211" fmla="*/ 11616302 w 12192000"/>
              <a:gd name="connsiteY211" fmla="*/ 197899 h 4564968"/>
              <a:gd name="connsiteX212" fmla="*/ 11617804 w 12192000"/>
              <a:gd name="connsiteY212" fmla="*/ 197131 h 4564968"/>
              <a:gd name="connsiteX213" fmla="*/ 615821 w 12192000"/>
              <a:gd name="connsiteY213" fmla="*/ 194849 h 4564968"/>
              <a:gd name="connsiteX214" fmla="*/ 621086 w 12192000"/>
              <a:gd name="connsiteY214" fmla="*/ 197133 h 4564968"/>
              <a:gd name="connsiteX215" fmla="*/ 622589 w 12192000"/>
              <a:gd name="connsiteY215" fmla="*/ 197902 h 4564968"/>
              <a:gd name="connsiteX216" fmla="*/ 11626416 w 12192000"/>
              <a:gd name="connsiteY216" fmla="*/ 193344 h 4564968"/>
              <a:gd name="connsiteX217" fmla="*/ 11625925 w 12192000"/>
              <a:gd name="connsiteY217" fmla="*/ 193614 h 4564968"/>
              <a:gd name="connsiteX218" fmla="*/ 11623070 w 12192000"/>
              <a:gd name="connsiteY218" fmla="*/ 194849 h 4564968"/>
              <a:gd name="connsiteX219" fmla="*/ 612476 w 12192000"/>
              <a:gd name="connsiteY219" fmla="*/ 193344 h 4564968"/>
              <a:gd name="connsiteX220" fmla="*/ 615821 w 12192000"/>
              <a:gd name="connsiteY220" fmla="*/ 194849 h 4564968"/>
              <a:gd name="connsiteX221" fmla="*/ 612966 w 12192000"/>
              <a:gd name="connsiteY221" fmla="*/ 193615 h 4564968"/>
              <a:gd name="connsiteX222" fmla="*/ 515010 w 12192000"/>
              <a:gd name="connsiteY222" fmla="*/ 48005 h 4564968"/>
              <a:gd name="connsiteX223" fmla="*/ 507086 w 12192000"/>
              <a:gd name="connsiteY223" fmla="*/ 53863 h 4564968"/>
              <a:gd name="connsiteX224" fmla="*/ 515010 w 12192000"/>
              <a:gd name="connsiteY224" fmla="*/ 48005 h 4564968"/>
              <a:gd name="connsiteX225" fmla="*/ 11723879 w 12192000"/>
              <a:gd name="connsiteY225" fmla="*/ 48004 h 4564968"/>
              <a:gd name="connsiteX226" fmla="*/ 11731804 w 12192000"/>
              <a:gd name="connsiteY226" fmla="*/ 53861 h 4564968"/>
              <a:gd name="connsiteX227" fmla="*/ 11723879 w 12192000"/>
              <a:gd name="connsiteY227" fmla="*/ 48004 h 4564968"/>
              <a:gd name="connsiteX228" fmla="*/ 10811378 w 12192000"/>
              <a:gd name="connsiteY228" fmla="*/ 33431 h 4564968"/>
              <a:gd name="connsiteX229" fmla="*/ 10818616 w 12192000"/>
              <a:gd name="connsiteY229" fmla="*/ 34120 h 4564968"/>
              <a:gd name="connsiteX230" fmla="*/ 10810213 w 12192000"/>
              <a:gd name="connsiteY230" fmla="*/ 36066 h 4564968"/>
              <a:gd name="connsiteX231" fmla="*/ 1427512 w 12192000"/>
              <a:gd name="connsiteY231" fmla="*/ 33431 h 4564968"/>
              <a:gd name="connsiteX232" fmla="*/ 1428676 w 12192000"/>
              <a:gd name="connsiteY232" fmla="*/ 36067 h 4564968"/>
              <a:gd name="connsiteX233" fmla="*/ 1420274 w 12192000"/>
              <a:gd name="connsiteY233" fmla="*/ 34120 h 4564968"/>
              <a:gd name="connsiteX234" fmla="*/ 1427512 w 12192000"/>
              <a:gd name="connsiteY234" fmla="*/ 33431 h 4564968"/>
              <a:gd name="connsiteX235" fmla="*/ 10964174 w 12192000"/>
              <a:gd name="connsiteY235" fmla="*/ 927 h 4564968"/>
              <a:gd name="connsiteX236" fmla="*/ 10929533 w 12192000"/>
              <a:gd name="connsiteY236" fmla="*/ 23289 h 4564968"/>
              <a:gd name="connsiteX237" fmla="*/ 10912997 w 12192000"/>
              <a:gd name="connsiteY237" fmla="*/ 58516 h 4564968"/>
              <a:gd name="connsiteX238" fmla="*/ 10784367 w 12192000"/>
              <a:gd name="connsiteY238" fmla="*/ 117236 h 4564968"/>
              <a:gd name="connsiteX239" fmla="*/ 9933674 w 12192000"/>
              <a:gd name="connsiteY239" fmla="*/ 458834 h 4564968"/>
              <a:gd name="connsiteX240" fmla="*/ 9038438 w 12192000"/>
              <a:gd name="connsiteY240" fmla="*/ 689962 h 4564968"/>
              <a:gd name="connsiteX241" fmla="*/ 8987221 w 12192000"/>
              <a:gd name="connsiteY241" fmla="*/ 716207 h 4564968"/>
              <a:gd name="connsiteX242" fmla="*/ 9108117 w 12192000"/>
              <a:gd name="connsiteY242" fmla="*/ 705987 h 4564968"/>
              <a:gd name="connsiteX243" fmla="*/ 9472384 w 12192000"/>
              <a:gd name="connsiteY243" fmla="*/ 612740 h 4564968"/>
              <a:gd name="connsiteX244" fmla="*/ 9969344 w 12192000"/>
              <a:gd name="connsiteY244" fmla="*/ 466900 h 4564968"/>
              <a:gd name="connsiteX245" fmla="*/ 10845919 w 12192000"/>
              <a:gd name="connsiteY245" fmla="*/ 121007 h 4564968"/>
              <a:gd name="connsiteX246" fmla="*/ 11097065 w 12192000"/>
              <a:gd name="connsiteY246" fmla="*/ 20826 h 4564968"/>
              <a:gd name="connsiteX247" fmla="*/ 11059581 w 12192000"/>
              <a:gd name="connsiteY247" fmla="*/ 55748 h 4564968"/>
              <a:gd name="connsiteX248" fmla="*/ 10992462 w 12192000"/>
              <a:gd name="connsiteY248" fmla="*/ 86895 h 4564968"/>
              <a:gd name="connsiteX249" fmla="*/ 10739502 w 12192000"/>
              <a:gd name="connsiteY249" fmla="*/ 230064 h 4564968"/>
              <a:gd name="connsiteX250" fmla="*/ 9314396 w 12192000"/>
              <a:gd name="connsiteY250" fmla="*/ 718634 h 4564968"/>
              <a:gd name="connsiteX251" fmla="*/ 9109494 w 12192000"/>
              <a:gd name="connsiteY251" fmla="*/ 765820 h 4564968"/>
              <a:gd name="connsiteX252" fmla="*/ 9134197 w 12192000"/>
              <a:gd name="connsiteY252" fmla="*/ 774192 h 4564968"/>
              <a:gd name="connsiteX253" fmla="*/ 9937300 w 12192000"/>
              <a:gd name="connsiteY253" fmla="*/ 567779 h 4564968"/>
              <a:gd name="connsiteX254" fmla="*/ 10806779 w 12192000"/>
              <a:gd name="connsiteY254" fmla="*/ 240065 h 4564968"/>
              <a:gd name="connsiteX255" fmla="*/ 10063922 w 12192000"/>
              <a:gd name="connsiteY255" fmla="*/ 563788 h 4564968"/>
              <a:gd name="connsiteX256" fmla="*/ 10007652 w 12192000"/>
              <a:gd name="connsiteY256" fmla="*/ 584827 h 4564968"/>
              <a:gd name="connsiteX257" fmla="*/ 9977074 w 12192000"/>
              <a:gd name="connsiteY257" fmla="*/ 613316 h 4564968"/>
              <a:gd name="connsiteX258" fmla="*/ 10191914 w 12192000"/>
              <a:gd name="connsiteY258" fmla="*/ 535393 h 4564968"/>
              <a:gd name="connsiteX259" fmla="*/ 10821851 w 12192000"/>
              <a:gd name="connsiteY259" fmla="*/ 277229 h 4564968"/>
              <a:gd name="connsiteX260" fmla="*/ 10227584 w 12192000"/>
              <a:gd name="connsiteY260" fmla="*/ 543457 h 4564968"/>
              <a:gd name="connsiteX261" fmla="*/ 10188879 w 12192000"/>
              <a:gd name="connsiteY261" fmla="*/ 559695 h 4564968"/>
              <a:gd name="connsiteX262" fmla="*/ 10042687 w 12192000"/>
              <a:gd name="connsiteY262" fmla="*/ 623215 h 4564968"/>
              <a:gd name="connsiteX263" fmla="*/ 9731653 w 12192000"/>
              <a:gd name="connsiteY263" fmla="*/ 719728 h 4564968"/>
              <a:gd name="connsiteX264" fmla="*/ 9525765 w 12192000"/>
              <a:gd name="connsiteY264" fmla="*/ 767832 h 4564968"/>
              <a:gd name="connsiteX265" fmla="*/ 9521703 w 12192000"/>
              <a:gd name="connsiteY265" fmla="*/ 761708 h 4564968"/>
              <a:gd name="connsiteX266" fmla="*/ 9525765 w 12192000"/>
              <a:gd name="connsiteY266" fmla="*/ 767832 h 4564968"/>
              <a:gd name="connsiteX267" fmla="*/ 9404236 w 12192000"/>
              <a:gd name="connsiteY267" fmla="*/ 808377 h 4564968"/>
              <a:gd name="connsiteX268" fmla="*/ 9303342 w 12192000"/>
              <a:gd name="connsiteY268" fmla="*/ 851166 h 4564968"/>
              <a:gd name="connsiteX269" fmla="*/ 9400212 w 12192000"/>
              <a:gd name="connsiteY269" fmla="*/ 833597 h 4564968"/>
              <a:gd name="connsiteX270" fmla="*/ 10043716 w 12192000"/>
              <a:gd name="connsiteY270" fmla="*/ 653640 h 4564968"/>
              <a:gd name="connsiteX271" fmla="*/ 10793518 w 12192000"/>
              <a:gd name="connsiteY271" fmla="*/ 354832 h 4564968"/>
              <a:gd name="connsiteX272" fmla="*/ 10944953 w 12192000"/>
              <a:gd name="connsiteY272" fmla="*/ 284776 h 4564968"/>
              <a:gd name="connsiteX273" fmla="*/ 10841026 w 12192000"/>
              <a:gd name="connsiteY273" fmla="*/ 351867 h 4564968"/>
              <a:gd name="connsiteX274" fmla="*/ 10066560 w 12192000"/>
              <a:gd name="connsiteY274" fmla="*/ 673653 h 4564968"/>
              <a:gd name="connsiteX275" fmla="*/ 9409308 w 12192000"/>
              <a:gd name="connsiteY275" fmla="*/ 857874 h 4564968"/>
              <a:gd name="connsiteX276" fmla="*/ 9228726 w 12192000"/>
              <a:gd name="connsiteY276" fmla="*/ 913012 h 4564968"/>
              <a:gd name="connsiteX277" fmla="*/ 9247493 w 12192000"/>
              <a:gd name="connsiteY277" fmla="*/ 915305 h 4564968"/>
              <a:gd name="connsiteX278" fmla="*/ 9465818 w 12192000"/>
              <a:gd name="connsiteY278" fmla="*/ 881082 h 4564968"/>
              <a:gd name="connsiteX279" fmla="*/ 9743054 w 12192000"/>
              <a:gd name="connsiteY279" fmla="*/ 811517 h 4564968"/>
              <a:gd name="connsiteX280" fmla="*/ 10305236 w 12192000"/>
              <a:gd name="connsiteY280" fmla="*/ 614822 h 4564968"/>
              <a:gd name="connsiteX281" fmla="*/ 11292334 w 12192000"/>
              <a:gd name="connsiteY281" fmla="*/ 197351 h 4564968"/>
              <a:gd name="connsiteX282" fmla="*/ 11452571 w 12192000"/>
              <a:gd name="connsiteY282" fmla="*/ 140569 h 4564968"/>
              <a:gd name="connsiteX283" fmla="*/ 11380753 w 12192000"/>
              <a:gd name="connsiteY283" fmla="*/ 195913 h 4564968"/>
              <a:gd name="connsiteX284" fmla="*/ 11100690 w 12192000"/>
              <a:gd name="connsiteY284" fmla="*/ 324686 h 4564968"/>
              <a:gd name="connsiteX285" fmla="*/ 11165954 w 12192000"/>
              <a:gd name="connsiteY285" fmla="*/ 305181 h 4564968"/>
              <a:gd name="connsiteX286" fmla="*/ 11399537 w 12192000"/>
              <a:gd name="connsiteY286" fmla="*/ 209798 h 4564968"/>
              <a:gd name="connsiteX287" fmla="*/ 11669618 w 12192000"/>
              <a:gd name="connsiteY287" fmla="*/ 80412 h 4564968"/>
              <a:gd name="connsiteX288" fmla="*/ 11704118 w 12192000"/>
              <a:gd name="connsiteY288" fmla="*/ 69565 h 4564968"/>
              <a:gd name="connsiteX289" fmla="*/ 11588496 w 12192000"/>
              <a:gd name="connsiteY289" fmla="*/ 136166 h 4564968"/>
              <a:gd name="connsiteX290" fmla="*/ 11462943 w 12192000"/>
              <a:gd name="connsiteY290" fmla="*/ 201933 h 4564968"/>
              <a:gd name="connsiteX291" fmla="*/ 11420527 w 12192000"/>
              <a:gd name="connsiteY291" fmla="*/ 241448 h 4564968"/>
              <a:gd name="connsiteX292" fmla="*/ 11371163 w 12192000"/>
              <a:gd name="connsiteY292" fmla="*/ 256053 h 4564968"/>
              <a:gd name="connsiteX293" fmla="*/ 11327761 w 12192000"/>
              <a:gd name="connsiteY293" fmla="*/ 296488 h 4564968"/>
              <a:gd name="connsiteX294" fmla="*/ 11205049 w 12192000"/>
              <a:gd name="connsiteY294" fmla="*/ 349694 h 4564968"/>
              <a:gd name="connsiteX295" fmla="*/ 11269443 w 12192000"/>
              <a:gd name="connsiteY295" fmla="*/ 340910 h 4564968"/>
              <a:gd name="connsiteX296" fmla="*/ 11353449 w 12192000"/>
              <a:gd name="connsiteY296" fmla="*/ 303941 h 4564968"/>
              <a:gd name="connsiteX297" fmla="*/ 11388134 w 12192000"/>
              <a:gd name="connsiteY297" fmla="*/ 312924 h 4564968"/>
              <a:gd name="connsiteX298" fmla="*/ 11564775 w 12192000"/>
              <a:gd name="connsiteY298" fmla="*/ 227336 h 4564968"/>
              <a:gd name="connsiteX299" fmla="*/ 11625925 w 12192000"/>
              <a:gd name="connsiteY299" fmla="*/ 193614 h 4564968"/>
              <a:gd name="connsiteX300" fmla="*/ 11642871 w 12192000"/>
              <a:gd name="connsiteY300" fmla="*/ 186271 h 4564968"/>
              <a:gd name="connsiteX301" fmla="*/ 11691678 w 12192000"/>
              <a:gd name="connsiteY301" fmla="*/ 173835 h 4564968"/>
              <a:gd name="connsiteX302" fmla="*/ 11601754 w 12192000"/>
              <a:gd name="connsiteY302" fmla="*/ 216318 h 4564968"/>
              <a:gd name="connsiteX303" fmla="*/ 11319159 w 12192000"/>
              <a:gd name="connsiteY303" fmla="*/ 355712 h 4564968"/>
              <a:gd name="connsiteX304" fmla="*/ 11237048 w 12192000"/>
              <a:gd name="connsiteY304" fmla="*/ 412386 h 4564968"/>
              <a:gd name="connsiteX305" fmla="*/ 11151189 w 12192000"/>
              <a:gd name="connsiteY305" fmla="*/ 460992 h 4564968"/>
              <a:gd name="connsiteX306" fmla="*/ 11137536 w 12192000"/>
              <a:gd name="connsiteY306" fmla="*/ 515007 h 4564968"/>
              <a:gd name="connsiteX307" fmla="*/ 10946722 w 12192000"/>
              <a:gd name="connsiteY307" fmla="*/ 600277 h 4564968"/>
              <a:gd name="connsiteX308" fmla="*/ 10478687 w 12192000"/>
              <a:gd name="connsiteY308" fmla="*/ 801762 h 4564968"/>
              <a:gd name="connsiteX309" fmla="*/ 10391838 w 12192000"/>
              <a:gd name="connsiteY309" fmla="*/ 851292 h 4564968"/>
              <a:gd name="connsiteX310" fmla="*/ 10531125 w 12192000"/>
              <a:gd name="connsiteY310" fmla="*/ 794203 h 4564968"/>
              <a:gd name="connsiteX311" fmla="*/ 11222571 w 12192000"/>
              <a:gd name="connsiteY311" fmla="*/ 508466 h 4564968"/>
              <a:gd name="connsiteX312" fmla="*/ 11361181 w 12192000"/>
              <a:gd name="connsiteY312" fmla="*/ 450358 h 4564968"/>
              <a:gd name="connsiteX313" fmla="*/ 11466135 w 12192000"/>
              <a:gd name="connsiteY313" fmla="*/ 413696 h 4564968"/>
              <a:gd name="connsiteX314" fmla="*/ 11531398 w 12192000"/>
              <a:gd name="connsiteY314" fmla="*/ 394188 h 4564968"/>
              <a:gd name="connsiteX315" fmla="*/ 11575193 w 12192000"/>
              <a:gd name="connsiteY315" fmla="*/ 414505 h 4564968"/>
              <a:gd name="connsiteX316" fmla="*/ 11355655 w 12192000"/>
              <a:gd name="connsiteY316" fmla="*/ 516625 h 4564968"/>
              <a:gd name="connsiteX317" fmla="*/ 11206427 w 12192000"/>
              <a:gd name="connsiteY317" fmla="*/ 604444 h 4564968"/>
              <a:gd name="connsiteX318" fmla="*/ 11179911 w 12192000"/>
              <a:gd name="connsiteY318" fmla="*/ 639060 h 4564968"/>
              <a:gd name="connsiteX319" fmla="*/ 11012577 w 12192000"/>
              <a:gd name="connsiteY319" fmla="*/ 714017 h 4564968"/>
              <a:gd name="connsiteX320" fmla="*/ 11058421 w 12192000"/>
              <a:gd name="connsiteY320" fmla="*/ 710950 h 4564968"/>
              <a:gd name="connsiteX321" fmla="*/ 11074542 w 12192000"/>
              <a:gd name="connsiteY321" fmla="*/ 702435 h 4564968"/>
              <a:gd name="connsiteX322" fmla="*/ 11069350 w 12192000"/>
              <a:gd name="connsiteY322" fmla="*/ 704006 h 4564968"/>
              <a:gd name="connsiteX323" fmla="*/ 11077930 w 12192000"/>
              <a:gd name="connsiteY323" fmla="*/ 698557 h 4564968"/>
              <a:gd name="connsiteX324" fmla="*/ 11087820 w 12192000"/>
              <a:gd name="connsiteY324" fmla="*/ 695123 h 4564968"/>
              <a:gd name="connsiteX325" fmla="*/ 11117572 w 12192000"/>
              <a:gd name="connsiteY325" fmla="*/ 708699 h 4564968"/>
              <a:gd name="connsiteX326" fmla="*/ 11278987 w 12192000"/>
              <a:gd name="connsiteY326" fmla="*/ 639257 h 4564968"/>
              <a:gd name="connsiteX327" fmla="*/ 11303690 w 12192000"/>
              <a:gd name="connsiteY327" fmla="*/ 647627 h 4564968"/>
              <a:gd name="connsiteX328" fmla="*/ 11494505 w 12192000"/>
              <a:gd name="connsiteY328" fmla="*/ 562357 h 4564968"/>
              <a:gd name="connsiteX329" fmla="*/ 11686499 w 12192000"/>
              <a:gd name="connsiteY329" fmla="*/ 464425 h 4564968"/>
              <a:gd name="connsiteX330" fmla="*/ 11708125 w 12192000"/>
              <a:gd name="connsiteY330" fmla="*/ 465750 h 4564968"/>
              <a:gd name="connsiteX331" fmla="*/ 11525437 w 12192000"/>
              <a:gd name="connsiteY331" fmla="*/ 563272 h 4564968"/>
              <a:gd name="connsiteX332" fmla="*/ 10577083 w 12192000"/>
              <a:gd name="connsiteY332" fmla="*/ 995855 h 4564968"/>
              <a:gd name="connsiteX333" fmla="*/ 10564067 w 12192000"/>
              <a:gd name="connsiteY333" fmla="*/ 1019544 h 4564968"/>
              <a:gd name="connsiteX334" fmla="*/ 10838445 w 12192000"/>
              <a:gd name="connsiteY334" fmla="*/ 915889 h 4564968"/>
              <a:gd name="connsiteX335" fmla="*/ 10507281 w 12192000"/>
              <a:gd name="connsiteY335" fmla="*/ 1067624 h 4564968"/>
              <a:gd name="connsiteX336" fmla="*/ 10464848 w 12192000"/>
              <a:gd name="connsiteY336" fmla="*/ 1089455 h 4564968"/>
              <a:gd name="connsiteX337" fmla="*/ 10482243 w 12192000"/>
              <a:gd name="connsiteY337" fmla="*/ 1091879 h 4564968"/>
              <a:gd name="connsiteX338" fmla="*/ 10702895 w 12192000"/>
              <a:gd name="connsiteY338" fmla="*/ 1007486 h 4564968"/>
              <a:gd name="connsiteX339" fmla="*/ 11009691 w 12192000"/>
              <a:gd name="connsiteY339" fmla="*/ 890146 h 4564968"/>
              <a:gd name="connsiteX340" fmla="*/ 11463489 w 12192000"/>
              <a:gd name="connsiteY340" fmla="*/ 693664 h 4564968"/>
              <a:gd name="connsiteX341" fmla="*/ 11436973 w 12192000"/>
              <a:gd name="connsiteY341" fmla="*/ 728280 h 4564968"/>
              <a:gd name="connsiteX342" fmla="*/ 11635915 w 12192000"/>
              <a:gd name="connsiteY342" fmla="*/ 655261 h 4564968"/>
              <a:gd name="connsiteX343" fmla="*/ 11412664 w 12192000"/>
              <a:gd name="connsiteY343" fmla="*/ 780662 h 4564968"/>
              <a:gd name="connsiteX344" fmla="*/ 11435509 w 12192000"/>
              <a:gd name="connsiteY344" fmla="*/ 800671 h 4564968"/>
              <a:gd name="connsiteX345" fmla="*/ 11410849 w 12192000"/>
              <a:gd name="connsiteY345" fmla="*/ 823648 h 4564968"/>
              <a:gd name="connsiteX346" fmla="*/ 11527640 w 12192000"/>
              <a:gd name="connsiteY346" fmla="*/ 775956 h 4564968"/>
              <a:gd name="connsiteX347" fmla="*/ 11646287 w 12192000"/>
              <a:gd name="connsiteY347" fmla="*/ 716625 h 4564968"/>
              <a:gd name="connsiteX348" fmla="*/ 11665071 w 12192000"/>
              <a:gd name="connsiteY348" fmla="*/ 730510 h 4564968"/>
              <a:gd name="connsiteX349" fmla="*/ 11804669 w 12192000"/>
              <a:gd name="connsiteY349" fmla="*/ 671483 h 4564968"/>
              <a:gd name="connsiteX350" fmla="*/ 11698886 w 12192000"/>
              <a:gd name="connsiteY350" fmla="*/ 750213 h 4564968"/>
              <a:gd name="connsiteX351" fmla="*/ 11551513 w 12192000"/>
              <a:gd name="connsiteY351" fmla="*/ 826393 h 4564968"/>
              <a:gd name="connsiteX352" fmla="*/ 11264897 w 12192000"/>
              <a:gd name="connsiteY352" fmla="*/ 991007 h 4564968"/>
              <a:gd name="connsiteX353" fmla="*/ 11264897 w 12192000"/>
              <a:gd name="connsiteY353" fmla="*/ 991007 h 4564968"/>
              <a:gd name="connsiteX354" fmla="*/ 11544959 w 12192000"/>
              <a:gd name="connsiteY354" fmla="*/ 862232 h 4564968"/>
              <a:gd name="connsiteX355" fmla="*/ 11679315 w 12192000"/>
              <a:gd name="connsiteY355" fmla="*/ 809742 h 4564968"/>
              <a:gd name="connsiteX356" fmla="*/ 11713998 w 12192000"/>
              <a:gd name="connsiteY356" fmla="*/ 818725 h 4564968"/>
              <a:gd name="connsiteX357" fmla="*/ 11844793 w 12192000"/>
              <a:gd name="connsiteY357" fmla="*/ 746425 h 4564968"/>
              <a:gd name="connsiteX358" fmla="*/ 11859866 w 12192000"/>
              <a:gd name="connsiteY358" fmla="*/ 783590 h 4564968"/>
              <a:gd name="connsiteX359" fmla="*/ 12027876 w 12192000"/>
              <a:gd name="connsiteY359" fmla="*/ 709656 h 4564968"/>
              <a:gd name="connsiteX360" fmla="*/ 11890486 w 12192000"/>
              <a:gd name="connsiteY360" fmla="*/ 786449 h 4564968"/>
              <a:gd name="connsiteX361" fmla="*/ 11677893 w 12192000"/>
              <a:gd name="connsiteY361" fmla="*/ 913479 h 4564968"/>
              <a:gd name="connsiteX362" fmla="*/ 11842192 w 12192000"/>
              <a:gd name="connsiteY362" fmla="*/ 862823 h 4564968"/>
              <a:gd name="connsiteX363" fmla="*/ 11773259 w 12192000"/>
              <a:gd name="connsiteY363" fmla="*/ 936956 h 4564968"/>
              <a:gd name="connsiteX364" fmla="*/ 11885987 w 12192000"/>
              <a:gd name="connsiteY364" fmla="*/ 883140 h 4564968"/>
              <a:gd name="connsiteX365" fmla="*/ 11998717 w 12192000"/>
              <a:gd name="connsiteY365" fmla="*/ 829322 h 4564968"/>
              <a:gd name="connsiteX366" fmla="*/ 11859471 w 12192000"/>
              <a:gd name="connsiteY366" fmla="*/ 917756 h 4564968"/>
              <a:gd name="connsiteX367" fmla="*/ 11876398 w 12192000"/>
              <a:gd name="connsiteY367" fmla="*/ 943279 h 4564968"/>
              <a:gd name="connsiteX368" fmla="*/ 11640323 w 12192000"/>
              <a:gd name="connsiteY368" fmla="*/ 1080628 h 4564968"/>
              <a:gd name="connsiteX369" fmla="*/ 11733441 w 12192000"/>
              <a:gd name="connsiteY369" fmla="*/ 1054992 h 4564968"/>
              <a:gd name="connsiteX370" fmla="*/ 11534542 w 12192000"/>
              <a:gd name="connsiteY370" fmla="*/ 1159359 h 4564968"/>
              <a:gd name="connsiteX371" fmla="*/ 11402229 w 12192000"/>
              <a:gd name="connsiteY371" fmla="*/ 1236866 h 4564968"/>
              <a:gd name="connsiteX372" fmla="*/ 11439329 w 12192000"/>
              <a:gd name="connsiteY372" fmla="*/ 1242395 h 4564968"/>
              <a:gd name="connsiteX373" fmla="*/ 11452952 w 12192000"/>
              <a:gd name="connsiteY373" fmla="*/ 1244784 h 4564968"/>
              <a:gd name="connsiteX374" fmla="*/ 11472630 w 12192000"/>
              <a:gd name="connsiteY374" fmla="*/ 1235695 h 4564968"/>
              <a:gd name="connsiteX375" fmla="*/ 11678242 w 12192000"/>
              <a:gd name="connsiteY375" fmla="*/ 1137804 h 4564968"/>
              <a:gd name="connsiteX376" fmla="*/ 11756329 w 12192000"/>
              <a:gd name="connsiteY376" fmla="*/ 1106348 h 4564968"/>
              <a:gd name="connsiteX377" fmla="*/ 11803836 w 12192000"/>
              <a:gd name="connsiteY377" fmla="*/ 1103385 h 4564968"/>
              <a:gd name="connsiteX378" fmla="*/ 11786080 w 12192000"/>
              <a:gd name="connsiteY378" fmla="*/ 1119926 h 4564968"/>
              <a:gd name="connsiteX379" fmla="*/ 11765522 w 12192000"/>
              <a:gd name="connsiteY379" fmla="*/ 1180374 h 4564968"/>
              <a:gd name="connsiteX380" fmla="*/ 11941969 w 12192000"/>
              <a:gd name="connsiteY380" fmla="*/ 1116749 h 4564968"/>
              <a:gd name="connsiteX381" fmla="*/ 11788720 w 12192000"/>
              <a:gd name="connsiteY381" fmla="*/ 1229790 h 4564968"/>
              <a:gd name="connsiteX382" fmla="*/ 11863093 w 12192000"/>
              <a:gd name="connsiteY382" fmla="*/ 1221616 h 4564968"/>
              <a:gd name="connsiteX383" fmla="*/ 11735847 w 12192000"/>
              <a:gd name="connsiteY383" fmla="*/ 1301969 h 4564968"/>
              <a:gd name="connsiteX384" fmla="*/ 11603716 w 12192000"/>
              <a:gd name="connsiteY384" fmla="*/ 1375054 h 4564968"/>
              <a:gd name="connsiteX385" fmla="*/ 11643217 w 12192000"/>
              <a:gd name="connsiteY385" fmla="*/ 1375054 h 4564968"/>
              <a:gd name="connsiteX386" fmla="*/ 11664762 w 12192000"/>
              <a:gd name="connsiteY386" fmla="*/ 1366541 h 4564968"/>
              <a:gd name="connsiteX387" fmla="*/ 11818862 w 12192000"/>
              <a:gd name="connsiteY387" fmla="*/ 1304118 h 4564968"/>
              <a:gd name="connsiteX388" fmla="*/ 11919754 w 12192000"/>
              <a:gd name="connsiteY388" fmla="*/ 1261331 h 4564968"/>
              <a:gd name="connsiteX389" fmla="*/ 11841710 w 12192000"/>
              <a:gd name="connsiteY389" fmla="*/ 1324130 h 4564968"/>
              <a:gd name="connsiteX390" fmla="*/ 11776482 w 12192000"/>
              <a:gd name="connsiteY390" fmla="*/ 1350007 h 4564968"/>
              <a:gd name="connsiteX391" fmla="*/ 11752935 w 12192000"/>
              <a:gd name="connsiteY391" fmla="*/ 1375054 h 4564968"/>
              <a:gd name="connsiteX392" fmla="*/ 11756376 w 12192000"/>
              <a:gd name="connsiteY392" fmla="*/ 1375054 h 4564968"/>
              <a:gd name="connsiteX393" fmla="*/ 11763027 w 12192000"/>
              <a:gd name="connsiteY393" fmla="*/ 1371754 h 4564968"/>
              <a:gd name="connsiteX394" fmla="*/ 11868620 w 12192000"/>
              <a:gd name="connsiteY394" fmla="*/ 1350267 h 4564968"/>
              <a:gd name="connsiteX395" fmla="*/ 11905469 w 12192000"/>
              <a:gd name="connsiteY395" fmla="*/ 1345671 h 4564968"/>
              <a:gd name="connsiteX396" fmla="*/ 11844944 w 12192000"/>
              <a:gd name="connsiteY396" fmla="*/ 1372322 h 4564968"/>
              <a:gd name="connsiteX397" fmla="*/ 11835155 w 12192000"/>
              <a:gd name="connsiteY397" fmla="*/ 1370758 h 4564968"/>
              <a:gd name="connsiteX398" fmla="*/ 11834190 w 12192000"/>
              <a:gd name="connsiteY398" fmla="*/ 1375054 h 4564968"/>
              <a:gd name="connsiteX399" fmla="*/ 11842012 w 12192000"/>
              <a:gd name="connsiteY399" fmla="*/ 1375054 h 4564968"/>
              <a:gd name="connsiteX400" fmla="*/ 11844944 w 12192000"/>
              <a:gd name="connsiteY400" fmla="*/ 1372322 h 4564968"/>
              <a:gd name="connsiteX401" fmla="*/ 11845179 w 12192000"/>
              <a:gd name="connsiteY401" fmla="*/ 1375054 h 4564968"/>
              <a:gd name="connsiteX402" fmla="*/ 12192000 w 12192000"/>
              <a:gd name="connsiteY402" fmla="*/ 1375054 h 4564968"/>
              <a:gd name="connsiteX403" fmla="*/ 12192000 w 12192000"/>
              <a:gd name="connsiteY403" fmla="*/ 4564968 h 4564968"/>
              <a:gd name="connsiteX404" fmla="*/ 0 w 12192000"/>
              <a:gd name="connsiteY404" fmla="*/ 4564968 h 4564968"/>
              <a:gd name="connsiteX405" fmla="*/ 0 w 12192000"/>
              <a:gd name="connsiteY405" fmla="*/ 1375054 h 4564968"/>
              <a:gd name="connsiteX406" fmla="*/ 393711 w 12192000"/>
              <a:gd name="connsiteY406" fmla="*/ 1375054 h 4564968"/>
              <a:gd name="connsiteX407" fmla="*/ 393946 w 12192000"/>
              <a:gd name="connsiteY407" fmla="*/ 1372323 h 4564968"/>
              <a:gd name="connsiteX408" fmla="*/ 396876 w 12192000"/>
              <a:gd name="connsiteY408" fmla="*/ 1375054 h 4564968"/>
              <a:gd name="connsiteX409" fmla="*/ 404700 w 12192000"/>
              <a:gd name="connsiteY409" fmla="*/ 1375054 h 4564968"/>
              <a:gd name="connsiteX410" fmla="*/ 403736 w 12192000"/>
              <a:gd name="connsiteY410" fmla="*/ 1370760 h 4564968"/>
              <a:gd name="connsiteX411" fmla="*/ 393946 w 12192000"/>
              <a:gd name="connsiteY411" fmla="*/ 1372323 h 4564968"/>
              <a:gd name="connsiteX412" fmla="*/ 333421 w 12192000"/>
              <a:gd name="connsiteY412" fmla="*/ 1345671 h 4564968"/>
              <a:gd name="connsiteX413" fmla="*/ 370271 w 12192000"/>
              <a:gd name="connsiteY413" fmla="*/ 1350269 h 4564968"/>
              <a:gd name="connsiteX414" fmla="*/ 475864 w 12192000"/>
              <a:gd name="connsiteY414" fmla="*/ 1371756 h 4564968"/>
              <a:gd name="connsiteX415" fmla="*/ 482511 w 12192000"/>
              <a:gd name="connsiteY415" fmla="*/ 1375054 h 4564968"/>
              <a:gd name="connsiteX416" fmla="*/ 485952 w 12192000"/>
              <a:gd name="connsiteY416" fmla="*/ 1375054 h 4564968"/>
              <a:gd name="connsiteX417" fmla="*/ 462409 w 12192000"/>
              <a:gd name="connsiteY417" fmla="*/ 1350008 h 4564968"/>
              <a:gd name="connsiteX418" fmla="*/ 397181 w 12192000"/>
              <a:gd name="connsiteY418" fmla="*/ 1324132 h 4564968"/>
              <a:gd name="connsiteX419" fmla="*/ 319136 w 12192000"/>
              <a:gd name="connsiteY419" fmla="*/ 1261332 h 4564968"/>
              <a:gd name="connsiteX420" fmla="*/ 420027 w 12192000"/>
              <a:gd name="connsiteY420" fmla="*/ 1304121 h 4564968"/>
              <a:gd name="connsiteX421" fmla="*/ 574129 w 12192000"/>
              <a:gd name="connsiteY421" fmla="*/ 1366543 h 4564968"/>
              <a:gd name="connsiteX422" fmla="*/ 595670 w 12192000"/>
              <a:gd name="connsiteY422" fmla="*/ 1375054 h 4564968"/>
              <a:gd name="connsiteX423" fmla="*/ 635170 w 12192000"/>
              <a:gd name="connsiteY423" fmla="*/ 1375054 h 4564968"/>
              <a:gd name="connsiteX424" fmla="*/ 503044 w 12192000"/>
              <a:gd name="connsiteY424" fmla="*/ 1301971 h 4564968"/>
              <a:gd name="connsiteX425" fmla="*/ 375796 w 12192000"/>
              <a:gd name="connsiteY425" fmla="*/ 1221617 h 4564968"/>
              <a:gd name="connsiteX426" fmla="*/ 450170 w 12192000"/>
              <a:gd name="connsiteY426" fmla="*/ 1229791 h 4564968"/>
              <a:gd name="connsiteX427" fmla="*/ 296922 w 12192000"/>
              <a:gd name="connsiteY427" fmla="*/ 1116751 h 4564968"/>
              <a:gd name="connsiteX428" fmla="*/ 473368 w 12192000"/>
              <a:gd name="connsiteY428" fmla="*/ 1180376 h 4564968"/>
              <a:gd name="connsiteX429" fmla="*/ 452811 w 12192000"/>
              <a:gd name="connsiteY429" fmla="*/ 1119926 h 4564968"/>
              <a:gd name="connsiteX430" fmla="*/ 435055 w 12192000"/>
              <a:gd name="connsiteY430" fmla="*/ 1103385 h 4564968"/>
              <a:gd name="connsiteX431" fmla="*/ 482562 w 12192000"/>
              <a:gd name="connsiteY431" fmla="*/ 1106350 h 4564968"/>
              <a:gd name="connsiteX432" fmla="*/ 560648 w 12192000"/>
              <a:gd name="connsiteY432" fmla="*/ 1137804 h 4564968"/>
              <a:gd name="connsiteX433" fmla="*/ 766259 w 12192000"/>
              <a:gd name="connsiteY433" fmla="*/ 1235697 h 4564968"/>
              <a:gd name="connsiteX434" fmla="*/ 773908 w 12192000"/>
              <a:gd name="connsiteY434" fmla="*/ 1239230 h 4564968"/>
              <a:gd name="connsiteX435" fmla="*/ 827151 w 12192000"/>
              <a:gd name="connsiteY435" fmla="*/ 1231296 h 4564968"/>
              <a:gd name="connsiteX436" fmla="*/ 704350 w 12192000"/>
              <a:gd name="connsiteY436" fmla="*/ 1159359 h 4564968"/>
              <a:gd name="connsiteX437" fmla="*/ 505449 w 12192000"/>
              <a:gd name="connsiteY437" fmla="*/ 1054993 h 4564968"/>
              <a:gd name="connsiteX438" fmla="*/ 598567 w 12192000"/>
              <a:gd name="connsiteY438" fmla="*/ 1080628 h 4564968"/>
              <a:gd name="connsiteX439" fmla="*/ 362492 w 12192000"/>
              <a:gd name="connsiteY439" fmla="*/ 943282 h 4564968"/>
              <a:gd name="connsiteX440" fmla="*/ 379421 w 12192000"/>
              <a:gd name="connsiteY440" fmla="*/ 917757 h 4564968"/>
              <a:gd name="connsiteX441" fmla="*/ 240174 w 12192000"/>
              <a:gd name="connsiteY441" fmla="*/ 829323 h 4564968"/>
              <a:gd name="connsiteX442" fmla="*/ 352903 w 12192000"/>
              <a:gd name="connsiteY442" fmla="*/ 883140 h 4564968"/>
              <a:gd name="connsiteX443" fmla="*/ 465631 w 12192000"/>
              <a:gd name="connsiteY443" fmla="*/ 936958 h 4564968"/>
              <a:gd name="connsiteX444" fmla="*/ 396698 w 12192000"/>
              <a:gd name="connsiteY444" fmla="*/ 862823 h 4564968"/>
              <a:gd name="connsiteX445" fmla="*/ 560997 w 12192000"/>
              <a:gd name="connsiteY445" fmla="*/ 913480 h 4564968"/>
              <a:gd name="connsiteX446" fmla="*/ 348404 w 12192000"/>
              <a:gd name="connsiteY446" fmla="*/ 786449 h 4564968"/>
              <a:gd name="connsiteX447" fmla="*/ 211015 w 12192000"/>
              <a:gd name="connsiteY447" fmla="*/ 709657 h 4564968"/>
              <a:gd name="connsiteX448" fmla="*/ 379024 w 12192000"/>
              <a:gd name="connsiteY448" fmla="*/ 783592 h 4564968"/>
              <a:gd name="connsiteX449" fmla="*/ 394098 w 12192000"/>
              <a:gd name="connsiteY449" fmla="*/ 746427 h 4564968"/>
              <a:gd name="connsiteX450" fmla="*/ 524892 w 12192000"/>
              <a:gd name="connsiteY450" fmla="*/ 818726 h 4564968"/>
              <a:gd name="connsiteX451" fmla="*/ 559575 w 12192000"/>
              <a:gd name="connsiteY451" fmla="*/ 809743 h 4564968"/>
              <a:gd name="connsiteX452" fmla="*/ 693930 w 12192000"/>
              <a:gd name="connsiteY452" fmla="*/ 862236 h 4564968"/>
              <a:gd name="connsiteX453" fmla="*/ 973993 w 12192000"/>
              <a:gd name="connsiteY453" fmla="*/ 991007 h 4564968"/>
              <a:gd name="connsiteX454" fmla="*/ 973993 w 12192000"/>
              <a:gd name="connsiteY454" fmla="*/ 991007 h 4564968"/>
              <a:gd name="connsiteX455" fmla="*/ 687376 w 12192000"/>
              <a:gd name="connsiteY455" fmla="*/ 826396 h 4564968"/>
              <a:gd name="connsiteX456" fmla="*/ 540005 w 12192000"/>
              <a:gd name="connsiteY456" fmla="*/ 750214 h 4564968"/>
              <a:gd name="connsiteX457" fmla="*/ 434222 w 12192000"/>
              <a:gd name="connsiteY457" fmla="*/ 671483 h 4564968"/>
              <a:gd name="connsiteX458" fmla="*/ 573819 w 12192000"/>
              <a:gd name="connsiteY458" fmla="*/ 730512 h 4564968"/>
              <a:gd name="connsiteX459" fmla="*/ 592603 w 12192000"/>
              <a:gd name="connsiteY459" fmla="*/ 716627 h 4564968"/>
              <a:gd name="connsiteX460" fmla="*/ 711250 w 12192000"/>
              <a:gd name="connsiteY460" fmla="*/ 775957 h 4564968"/>
              <a:gd name="connsiteX461" fmla="*/ 828041 w 12192000"/>
              <a:gd name="connsiteY461" fmla="*/ 823648 h 4564968"/>
              <a:gd name="connsiteX462" fmla="*/ 803382 w 12192000"/>
              <a:gd name="connsiteY462" fmla="*/ 800673 h 4564968"/>
              <a:gd name="connsiteX463" fmla="*/ 826226 w 12192000"/>
              <a:gd name="connsiteY463" fmla="*/ 780663 h 4564968"/>
              <a:gd name="connsiteX464" fmla="*/ 602975 w 12192000"/>
              <a:gd name="connsiteY464" fmla="*/ 655263 h 4564968"/>
              <a:gd name="connsiteX465" fmla="*/ 801918 w 12192000"/>
              <a:gd name="connsiteY465" fmla="*/ 728281 h 4564968"/>
              <a:gd name="connsiteX466" fmla="*/ 775400 w 12192000"/>
              <a:gd name="connsiteY466" fmla="*/ 693665 h 4564968"/>
              <a:gd name="connsiteX467" fmla="*/ 1229200 w 12192000"/>
              <a:gd name="connsiteY467" fmla="*/ 890147 h 4564968"/>
              <a:gd name="connsiteX468" fmla="*/ 1535996 w 12192000"/>
              <a:gd name="connsiteY468" fmla="*/ 1007488 h 4564968"/>
              <a:gd name="connsiteX469" fmla="*/ 1744124 w 12192000"/>
              <a:gd name="connsiteY469" fmla="*/ 1087090 h 4564968"/>
              <a:gd name="connsiteX470" fmla="*/ 1764048 w 12192000"/>
              <a:gd name="connsiteY470" fmla="*/ 1084313 h 4564968"/>
              <a:gd name="connsiteX471" fmla="*/ 1731611 w 12192000"/>
              <a:gd name="connsiteY471" fmla="*/ 1067625 h 4564968"/>
              <a:gd name="connsiteX472" fmla="*/ 1400446 w 12192000"/>
              <a:gd name="connsiteY472" fmla="*/ 915891 h 4564968"/>
              <a:gd name="connsiteX473" fmla="*/ 1674823 w 12192000"/>
              <a:gd name="connsiteY473" fmla="*/ 1019547 h 4564968"/>
              <a:gd name="connsiteX474" fmla="*/ 1661807 w 12192000"/>
              <a:gd name="connsiteY474" fmla="*/ 995858 h 4564968"/>
              <a:gd name="connsiteX475" fmla="*/ 713455 w 12192000"/>
              <a:gd name="connsiteY475" fmla="*/ 563274 h 4564968"/>
              <a:gd name="connsiteX476" fmla="*/ 530766 w 12192000"/>
              <a:gd name="connsiteY476" fmla="*/ 465752 h 4564968"/>
              <a:gd name="connsiteX477" fmla="*/ 552391 w 12192000"/>
              <a:gd name="connsiteY477" fmla="*/ 464427 h 4564968"/>
              <a:gd name="connsiteX478" fmla="*/ 744386 w 12192000"/>
              <a:gd name="connsiteY478" fmla="*/ 562358 h 4564968"/>
              <a:gd name="connsiteX479" fmla="*/ 935201 w 12192000"/>
              <a:gd name="connsiteY479" fmla="*/ 647628 h 4564968"/>
              <a:gd name="connsiteX480" fmla="*/ 959903 w 12192000"/>
              <a:gd name="connsiteY480" fmla="*/ 639259 h 4564968"/>
              <a:gd name="connsiteX481" fmla="*/ 1121319 w 12192000"/>
              <a:gd name="connsiteY481" fmla="*/ 708700 h 4564968"/>
              <a:gd name="connsiteX482" fmla="*/ 1151070 w 12192000"/>
              <a:gd name="connsiteY482" fmla="*/ 695123 h 4564968"/>
              <a:gd name="connsiteX483" fmla="*/ 1160962 w 12192000"/>
              <a:gd name="connsiteY483" fmla="*/ 698558 h 4564968"/>
              <a:gd name="connsiteX484" fmla="*/ 1169541 w 12192000"/>
              <a:gd name="connsiteY484" fmla="*/ 704009 h 4564968"/>
              <a:gd name="connsiteX485" fmla="*/ 1164349 w 12192000"/>
              <a:gd name="connsiteY485" fmla="*/ 702436 h 4564968"/>
              <a:gd name="connsiteX486" fmla="*/ 1180469 w 12192000"/>
              <a:gd name="connsiteY486" fmla="*/ 710951 h 4564968"/>
              <a:gd name="connsiteX487" fmla="*/ 1226314 w 12192000"/>
              <a:gd name="connsiteY487" fmla="*/ 714018 h 4564968"/>
              <a:gd name="connsiteX488" fmla="*/ 1058980 w 12192000"/>
              <a:gd name="connsiteY488" fmla="*/ 639060 h 4564968"/>
              <a:gd name="connsiteX489" fmla="*/ 1032463 w 12192000"/>
              <a:gd name="connsiteY489" fmla="*/ 604446 h 4564968"/>
              <a:gd name="connsiteX490" fmla="*/ 883236 w 12192000"/>
              <a:gd name="connsiteY490" fmla="*/ 516625 h 4564968"/>
              <a:gd name="connsiteX491" fmla="*/ 663697 w 12192000"/>
              <a:gd name="connsiteY491" fmla="*/ 414506 h 4564968"/>
              <a:gd name="connsiteX492" fmla="*/ 707492 w 12192000"/>
              <a:gd name="connsiteY492" fmla="*/ 394188 h 4564968"/>
              <a:gd name="connsiteX493" fmla="*/ 772756 w 12192000"/>
              <a:gd name="connsiteY493" fmla="*/ 413697 h 4564968"/>
              <a:gd name="connsiteX494" fmla="*/ 877710 w 12192000"/>
              <a:gd name="connsiteY494" fmla="*/ 450360 h 4564968"/>
              <a:gd name="connsiteX495" fmla="*/ 1016320 w 12192000"/>
              <a:gd name="connsiteY495" fmla="*/ 508466 h 4564968"/>
              <a:gd name="connsiteX496" fmla="*/ 1707766 w 12192000"/>
              <a:gd name="connsiteY496" fmla="*/ 794205 h 4564968"/>
              <a:gd name="connsiteX497" fmla="*/ 1847051 w 12192000"/>
              <a:gd name="connsiteY497" fmla="*/ 851292 h 4564968"/>
              <a:gd name="connsiteX498" fmla="*/ 1760206 w 12192000"/>
              <a:gd name="connsiteY498" fmla="*/ 801765 h 4564968"/>
              <a:gd name="connsiteX499" fmla="*/ 1292168 w 12192000"/>
              <a:gd name="connsiteY499" fmla="*/ 600279 h 4564968"/>
              <a:gd name="connsiteX500" fmla="*/ 1101353 w 12192000"/>
              <a:gd name="connsiteY500" fmla="*/ 515007 h 4564968"/>
              <a:gd name="connsiteX501" fmla="*/ 1087702 w 12192000"/>
              <a:gd name="connsiteY501" fmla="*/ 460993 h 4564968"/>
              <a:gd name="connsiteX502" fmla="*/ 1001841 w 12192000"/>
              <a:gd name="connsiteY502" fmla="*/ 412387 h 4564968"/>
              <a:gd name="connsiteX503" fmla="*/ 919732 w 12192000"/>
              <a:gd name="connsiteY503" fmla="*/ 355712 h 4564968"/>
              <a:gd name="connsiteX504" fmla="*/ 637137 w 12192000"/>
              <a:gd name="connsiteY504" fmla="*/ 216318 h 4564968"/>
              <a:gd name="connsiteX505" fmla="*/ 547213 w 12192000"/>
              <a:gd name="connsiteY505" fmla="*/ 173837 h 4564968"/>
              <a:gd name="connsiteX506" fmla="*/ 596019 w 12192000"/>
              <a:gd name="connsiteY506" fmla="*/ 186274 h 4564968"/>
              <a:gd name="connsiteX507" fmla="*/ 612966 w 12192000"/>
              <a:gd name="connsiteY507" fmla="*/ 193615 h 4564968"/>
              <a:gd name="connsiteX508" fmla="*/ 674117 w 12192000"/>
              <a:gd name="connsiteY508" fmla="*/ 227338 h 4564968"/>
              <a:gd name="connsiteX509" fmla="*/ 850756 w 12192000"/>
              <a:gd name="connsiteY509" fmla="*/ 312925 h 4564968"/>
              <a:gd name="connsiteX510" fmla="*/ 885441 w 12192000"/>
              <a:gd name="connsiteY510" fmla="*/ 303943 h 4564968"/>
              <a:gd name="connsiteX511" fmla="*/ 969447 w 12192000"/>
              <a:gd name="connsiteY511" fmla="*/ 340911 h 4564968"/>
              <a:gd name="connsiteX512" fmla="*/ 1033840 w 12192000"/>
              <a:gd name="connsiteY512" fmla="*/ 349697 h 4564968"/>
              <a:gd name="connsiteX513" fmla="*/ 911129 w 12192000"/>
              <a:gd name="connsiteY513" fmla="*/ 296490 h 4564968"/>
              <a:gd name="connsiteX514" fmla="*/ 867727 w 12192000"/>
              <a:gd name="connsiteY514" fmla="*/ 256056 h 4564968"/>
              <a:gd name="connsiteX515" fmla="*/ 818363 w 12192000"/>
              <a:gd name="connsiteY515" fmla="*/ 241451 h 4564968"/>
              <a:gd name="connsiteX516" fmla="*/ 775947 w 12192000"/>
              <a:gd name="connsiteY516" fmla="*/ 201933 h 4564968"/>
              <a:gd name="connsiteX517" fmla="*/ 650395 w 12192000"/>
              <a:gd name="connsiteY517" fmla="*/ 136168 h 4564968"/>
              <a:gd name="connsiteX518" fmla="*/ 534774 w 12192000"/>
              <a:gd name="connsiteY518" fmla="*/ 69566 h 4564968"/>
              <a:gd name="connsiteX519" fmla="*/ 569273 w 12192000"/>
              <a:gd name="connsiteY519" fmla="*/ 80413 h 4564968"/>
              <a:gd name="connsiteX520" fmla="*/ 839355 w 12192000"/>
              <a:gd name="connsiteY520" fmla="*/ 209800 h 4564968"/>
              <a:gd name="connsiteX521" fmla="*/ 1072937 w 12192000"/>
              <a:gd name="connsiteY521" fmla="*/ 305182 h 4564968"/>
              <a:gd name="connsiteX522" fmla="*/ 1138200 w 12192000"/>
              <a:gd name="connsiteY522" fmla="*/ 324686 h 4564968"/>
              <a:gd name="connsiteX523" fmla="*/ 858138 w 12192000"/>
              <a:gd name="connsiteY523" fmla="*/ 195916 h 4564968"/>
              <a:gd name="connsiteX524" fmla="*/ 786320 w 12192000"/>
              <a:gd name="connsiteY524" fmla="*/ 140569 h 4564968"/>
              <a:gd name="connsiteX525" fmla="*/ 946556 w 12192000"/>
              <a:gd name="connsiteY525" fmla="*/ 197352 h 4564968"/>
              <a:gd name="connsiteX526" fmla="*/ 1933654 w 12192000"/>
              <a:gd name="connsiteY526" fmla="*/ 614823 h 4564968"/>
              <a:gd name="connsiteX527" fmla="*/ 2495836 w 12192000"/>
              <a:gd name="connsiteY527" fmla="*/ 811517 h 4564968"/>
              <a:gd name="connsiteX528" fmla="*/ 2773072 w 12192000"/>
              <a:gd name="connsiteY528" fmla="*/ 881084 h 4564968"/>
              <a:gd name="connsiteX529" fmla="*/ 2970854 w 12192000"/>
              <a:gd name="connsiteY529" fmla="*/ 912086 h 4564968"/>
              <a:gd name="connsiteX530" fmla="*/ 2996762 w 12192000"/>
              <a:gd name="connsiteY530" fmla="*/ 908921 h 4564968"/>
              <a:gd name="connsiteX531" fmla="*/ 2829583 w 12192000"/>
              <a:gd name="connsiteY531" fmla="*/ 857876 h 4564968"/>
              <a:gd name="connsiteX532" fmla="*/ 2172329 w 12192000"/>
              <a:gd name="connsiteY532" fmla="*/ 673653 h 4564968"/>
              <a:gd name="connsiteX533" fmla="*/ 1397864 w 12192000"/>
              <a:gd name="connsiteY533" fmla="*/ 351868 h 4564968"/>
              <a:gd name="connsiteX534" fmla="*/ 1293938 w 12192000"/>
              <a:gd name="connsiteY534" fmla="*/ 284777 h 4564968"/>
              <a:gd name="connsiteX535" fmla="*/ 1445373 w 12192000"/>
              <a:gd name="connsiteY535" fmla="*/ 354833 h 4564968"/>
              <a:gd name="connsiteX536" fmla="*/ 2195176 w 12192000"/>
              <a:gd name="connsiteY536" fmla="*/ 653643 h 4564968"/>
              <a:gd name="connsiteX537" fmla="*/ 2838677 w 12192000"/>
              <a:gd name="connsiteY537" fmla="*/ 833598 h 4564968"/>
              <a:gd name="connsiteX538" fmla="*/ 2935547 w 12192000"/>
              <a:gd name="connsiteY538" fmla="*/ 851167 h 4564968"/>
              <a:gd name="connsiteX539" fmla="*/ 2834656 w 12192000"/>
              <a:gd name="connsiteY539" fmla="*/ 808379 h 4564968"/>
              <a:gd name="connsiteX540" fmla="*/ 2713125 w 12192000"/>
              <a:gd name="connsiteY540" fmla="*/ 767832 h 4564968"/>
              <a:gd name="connsiteX541" fmla="*/ 2717187 w 12192000"/>
              <a:gd name="connsiteY541" fmla="*/ 761708 h 4564968"/>
              <a:gd name="connsiteX542" fmla="*/ 2713125 w 12192000"/>
              <a:gd name="connsiteY542" fmla="*/ 767832 h 4564968"/>
              <a:gd name="connsiteX543" fmla="*/ 2507238 w 12192000"/>
              <a:gd name="connsiteY543" fmla="*/ 719728 h 4564968"/>
              <a:gd name="connsiteX544" fmla="*/ 2196202 w 12192000"/>
              <a:gd name="connsiteY544" fmla="*/ 623215 h 4564968"/>
              <a:gd name="connsiteX545" fmla="*/ 2050011 w 12192000"/>
              <a:gd name="connsiteY545" fmla="*/ 559697 h 4564968"/>
              <a:gd name="connsiteX546" fmla="*/ 2011305 w 12192000"/>
              <a:gd name="connsiteY546" fmla="*/ 543459 h 4564968"/>
              <a:gd name="connsiteX547" fmla="*/ 1417040 w 12192000"/>
              <a:gd name="connsiteY547" fmla="*/ 277230 h 4564968"/>
              <a:gd name="connsiteX548" fmla="*/ 2046976 w 12192000"/>
              <a:gd name="connsiteY548" fmla="*/ 535396 h 4564968"/>
              <a:gd name="connsiteX549" fmla="*/ 2261816 w 12192000"/>
              <a:gd name="connsiteY549" fmla="*/ 613318 h 4564968"/>
              <a:gd name="connsiteX550" fmla="*/ 2231237 w 12192000"/>
              <a:gd name="connsiteY550" fmla="*/ 584827 h 4564968"/>
              <a:gd name="connsiteX551" fmla="*/ 2174968 w 12192000"/>
              <a:gd name="connsiteY551" fmla="*/ 563790 h 4564968"/>
              <a:gd name="connsiteX552" fmla="*/ 1432113 w 12192000"/>
              <a:gd name="connsiteY552" fmla="*/ 240067 h 4564968"/>
              <a:gd name="connsiteX553" fmla="*/ 2301591 w 12192000"/>
              <a:gd name="connsiteY553" fmla="*/ 567780 h 4564968"/>
              <a:gd name="connsiteX554" fmla="*/ 3104694 w 12192000"/>
              <a:gd name="connsiteY554" fmla="*/ 774192 h 4564968"/>
              <a:gd name="connsiteX555" fmla="*/ 3129396 w 12192000"/>
              <a:gd name="connsiteY555" fmla="*/ 765823 h 4564968"/>
              <a:gd name="connsiteX556" fmla="*/ 2924495 w 12192000"/>
              <a:gd name="connsiteY556" fmla="*/ 718636 h 4564968"/>
              <a:gd name="connsiteX557" fmla="*/ 1499389 w 12192000"/>
              <a:gd name="connsiteY557" fmla="*/ 230064 h 4564968"/>
              <a:gd name="connsiteX558" fmla="*/ 1246429 w 12192000"/>
              <a:gd name="connsiteY558" fmla="*/ 86896 h 4564968"/>
              <a:gd name="connsiteX559" fmla="*/ 1179309 w 12192000"/>
              <a:gd name="connsiteY559" fmla="*/ 55749 h 4564968"/>
              <a:gd name="connsiteX560" fmla="*/ 1141824 w 12192000"/>
              <a:gd name="connsiteY560" fmla="*/ 20828 h 4564968"/>
              <a:gd name="connsiteX561" fmla="*/ 1392971 w 12192000"/>
              <a:gd name="connsiteY561" fmla="*/ 121009 h 4564968"/>
              <a:gd name="connsiteX562" fmla="*/ 2269548 w 12192000"/>
              <a:gd name="connsiteY562" fmla="*/ 466902 h 4564968"/>
              <a:gd name="connsiteX563" fmla="*/ 2766507 w 12192000"/>
              <a:gd name="connsiteY563" fmla="*/ 612741 h 4564968"/>
              <a:gd name="connsiteX564" fmla="*/ 3130774 w 12192000"/>
              <a:gd name="connsiteY564" fmla="*/ 705988 h 4564968"/>
              <a:gd name="connsiteX565" fmla="*/ 3251670 w 12192000"/>
              <a:gd name="connsiteY565" fmla="*/ 716209 h 4564968"/>
              <a:gd name="connsiteX566" fmla="*/ 3200450 w 12192000"/>
              <a:gd name="connsiteY566" fmla="*/ 689964 h 4564968"/>
              <a:gd name="connsiteX567" fmla="*/ 2305218 w 12192000"/>
              <a:gd name="connsiteY567" fmla="*/ 458837 h 4564968"/>
              <a:gd name="connsiteX568" fmla="*/ 1454524 w 12192000"/>
              <a:gd name="connsiteY568" fmla="*/ 117237 h 4564968"/>
              <a:gd name="connsiteX569" fmla="*/ 1325894 w 12192000"/>
              <a:gd name="connsiteY569" fmla="*/ 58516 h 4564968"/>
              <a:gd name="connsiteX570" fmla="*/ 1309357 w 12192000"/>
              <a:gd name="connsiteY570" fmla="*/ 23291 h 4564968"/>
              <a:gd name="connsiteX571" fmla="*/ 1274716 w 12192000"/>
              <a:gd name="connsiteY571" fmla="*/ 928 h 4564968"/>
              <a:gd name="connsiteX572" fmla="*/ 1433097 w 12192000"/>
              <a:gd name="connsiteY572" fmla="*/ 46068 h 4564968"/>
              <a:gd name="connsiteX573" fmla="*/ 1434952 w 12192000"/>
              <a:gd name="connsiteY573" fmla="*/ 57710 h 4564968"/>
              <a:gd name="connsiteX574" fmla="*/ 1313422 w 12192000"/>
              <a:gd name="connsiteY574" fmla="*/ 17163 h 4564968"/>
              <a:gd name="connsiteX575" fmla="*/ 1433097 w 12192000"/>
              <a:gd name="connsiteY575" fmla="*/ 46068 h 4564968"/>
              <a:gd name="connsiteX576" fmla="*/ 1428676 w 12192000"/>
              <a:gd name="connsiteY576" fmla="*/ 36067 h 4564968"/>
              <a:gd name="connsiteX577" fmla="*/ 1476429 w 12192000"/>
              <a:gd name="connsiteY577" fmla="*/ 47131 h 4564968"/>
              <a:gd name="connsiteX578" fmla="*/ 1653857 w 12192000"/>
              <a:gd name="connsiteY578" fmla="*/ 129504 h 4564968"/>
              <a:gd name="connsiteX579" fmla="*/ 2825417 w 12192000"/>
              <a:gd name="connsiteY579" fmla="*/ 523914 h 4564968"/>
              <a:gd name="connsiteX580" fmla="*/ 3284020 w 12192000"/>
              <a:gd name="connsiteY580" fmla="*/ 624111 h 4564968"/>
              <a:gd name="connsiteX581" fmla="*/ 3735525 w 12192000"/>
              <a:gd name="connsiteY581" fmla="*/ 748253 h 4564968"/>
              <a:gd name="connsiteX582" fmla="*/ 3924322 w 12192000"/>
              <a:gd name="connsiteY582" fmla="*/ 795602 h 4564968"/>
              <a:gd name="connsiteX583" fmla="*/ 3999760 w 12192000"/>
              <a:gd name="connsiteY583" fmla="*/ 786385 h 4564968"/>
              <a:gd name="connsiteX584" fmla="*/ 3918821 w 12192000"/>
              <a:gd name="connsiteY584" fmla="*/ 772293 h 4564968"/>
              <a:gd name="connsiteX585" fmla="*/ 3813807 w 12192000"/>
              <a:gd name="connsiteY585" fmla="*/ 749331 h 4564968"/>
              <a:gd name="connsiteX586" fmla="*/ 3590841 w 12192000"/>
              <a:gd name="connsiteY586" fmla="*/ 683661 h 4564968"/>
              <a:gd name="connsiteX587" fmla="*/ 3428398 w 12192000"/>
              <a:gd name="connsiteY587" fmla="*/ 644644 h 4564968"/>
              <a:gd name="connsiteX588" fmla="*/ 3452423 w 12192000"/>
              <a:gd name="connsiteY588" fmla="*/ 637297 h 4564968"/>
              <a:gd name="connsiteX589" fmla="*/ 3781458 w 12192000"/>
              <a:gd name="connsiteY589" fmla="*/ 712379 h 4564968"/>
              <a:gd name="connsiteX590" fmla="*/ 4061342 w 12192000"/>
              <a:gd name="connsiteY590" fmla="*/ 778862 h 4564968"/>
              <a:gd name="connsiteX591" fmla="*/ 6060933 w 12192000"/>
              <a:gd name="connsiteY591" fmla="*/ 534573 h 4564968"/>
              <a:gd name="connsiteX592" fmla="*/ 6095997 w 12192000"/>
              <a:gd name="connsiteY592" fmla="*/ 539922 h 4564968"/>
              <a:gd name="connsiteX593" fmla="*/ 6131063 w 12192000"/>
              <a:gd name="connsiteY593" fmla="*/ 534573 h 4564968"/>
              <a:gd name="connsiteX594" fmla="*/ 8161618 w 12192000"/>
              <a:gd name="connsiteY594" fmla="*/ 782645 h 4564968"/>
              <a:gd name="connsiteX595" fmla="*/ 8457432 w 12192000"/>
              <a:gd name="connsiteY595" fmla="*/ 712378 h 4564968"/>
              <a:gd name="connsiteX596" fmla="*/ 8786467 w 12192000"/>
              <a:gd name="connsiteY596" fmla="*/ 637295 h 4564968"/>
              <a:gd name="connsiteX597" fmla="*/ 8810493 w 12192000"/>
              <a:gd name="connsiteY597" fmla="*/ 644644 h 4564968"/>
              <a:gd name="connsiteX598" fmla="*/ 8648048 w 12192000"/>
              <a:gd name="connsiteY598" fmla="*/ 683658 h 4564968"/>
              <a:gd name="connsiteX599" fmla="*/ 8425082 w 12192000"/>
              <a:gd name="connsiteY599" fmla="*/ 749331 h 4564968"/>
              <a:gd name="connsiteX600" fmla="*/ 8320069 w 12192000"/>
              <a:gd name="connsiteY600" fmla="*/ 772292 h 4564968"/>
              <a:gd name="connsiteX601" fmla="*/ 8219789 w 12192000"/>
              <a:gd name="connsiteY601" fmla="*/ 789751 h 4564968"/>
              <a:gd name="connsiteX602" fmla="*/ 8299206 w 12192000"/>
              <a:gd name="connsiteY602" fmla="*/ 799454 h 4564968"/>
              <a:gd name="connsiteX603" fmla="*/ 8503366 w 12192000"/>
              <a:gd name="connsiteY603" fmla="*/ 748252 h 4564968"/>
              <a:gd name="connsiteX604" fmla="*/ 8954871 w 12192000"/>
              <a:gd name="connsiteY604" fmla="*/ 624110 h 4564968"/>
              <a:gd name="connsiteX605" fmla="*/ 9413474 w 12192000"/>
              <a:gd name="connsiteY605" fmla="*/ 523914 h 4564968"/>
              <a:gd name="connsiteX606" fmla="*/ 10585033 w 12192000"/>
              <a:gd name="connsiteY606" fmla="*/ 129503 h 4564968"/>
              <a:gd name="connsiteX607" fmla="*/ 10762461 w 12192000"/>
              <a:gd name="connsiteY607" fmla="*/ 47129 h 4564968"/>
              <a:gd name="connsiteX608" fmla="*/ 10810213 w 12192000"/>
              <a:gd name="connsiteY608" fmla="*/ 36066 h 4564968"/>
              <a:gd name="connsiteX609" fmla="*/ 10805794 w 12192000"/>
              <a:gd name="connsiteY609" fmla="*/ 46067 h 4564968"/>
              <a:gd name="connsiteX610" fmla="*/ 10925469 w 12192000"/>
              <a:gd name="connsiteY610" fmla="*/ 17162 h 4564968"/>
              <a:gd name="connsiteX611" fmla="*/ 10803939 w 12192000"/>
              <a:gd name="connsiteY611" fmla="*/ 57707 h 4564968"/>
              <a:gd name="connsiteX612" fmla="*/ 10805794 w 12192000"/>
              <a:gd name="connsiteY612" fmla="*/ 46067 h 4564968"/>
              <a:gd name="connsiteX613" fmla="*/ 10964174 w 12192000"/>
              <a:gd name="connsiteY613" fmla="*/ 927 h 4564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</a:cxnLst>
            <a:rect l="l" t="t" r="r" b="b"/>
            <a:pathLst>
              <a:path w="12192000" h="4564968">
                <a:moveTo>
                  <a:pt x="11359612" y="1260449"/>
                </a:moveTo>
                <a:lnTo>
                  <a:pt x="11238340" y="1319277"/>
                </a:lnTo>
                <a:lnTo>
                  <a:pt x="11277497" y="1325820"/>
                </a:lnTo>
                <a:lnTo>
                  <a:pt x="11404232" y="1267286"/>
                </a:lnTo>
                <a:close/>
                <a:moveTo>
                  <a:pt x="868019" y="1254989"/>
                </a:moveTo>
                <a:lnTo>
                  <a:pt x="822973" y="1261891"/>
                </a:lnTo>
                <a:lnTo>
                  <a:pt x="948934" y="1320067"/>
                </a:lnTo>
                <a:lnTo>
                  <a:pt x="974145" y="1315854"/>
                </a:lnTo>
                <a:lnTo>
                  <a:pt x="989051" y="1313701"/>
                </a:lnTo>
                <a:lnTo>
                  <a:pt x="890244" y="1265770"/>
                </a:lnTo>
                <a:lnTo>
                  <a:pt x="875236" y="1267517"/>
                </a:lnTo>
                <a:cubicBezTo>
                  <a:pt x="865839" y="1267990"/>
                  <a:pt x="859478" y="1267341"/>
                  <a:pt x="859221" y="1264768"/>
                </a:cubicBezTo>
                <a:lnTo>
                  <a:pt x="879305" y="1260464"/>
                </a:lnTo>
                <a:close/>
                <a:moveTo>
                  <a:pt x="11378495" y="1250770"/>
                </a:moveTo>
                <a:lnTo>
                  <a:pt x="11373340" y="1253789"/>
                </a:lnTo>
                <a:lnTo>
                  <a:pt x="11368237" y="1256265"/>
                </a:lnTo>
                <a:lnTo>
                  <a:pt x="11387209" y="1260201"/>
                </a:lnTo>
                <a:lnTo>
                  <a:pt x="11411475" y="1263940"/>
                </a:lnTo>
                <a:lnTo>
                  <a:pt x="11424556" y="1257899"/>
                </a:lnTo>
                <a:lnTo>
                  <a:pt x="11404321" y="1254628"/>
                </a:lnTo>
                <a:close/>
                <a:moveTo>
                  <a:pt x="852464" y="1246125"/>
                </a:moveTo>
                <a:lnTo>
                  <a:pt x="831822" y="1248033"/>
                </a:lnTo>
                <a:lnTo>
                  <a:pt x="802465" y="1252419"/>
                </a:lnTo>
                <a:lnTo>
                  <a:pt x="814812" y="1258122"/>
                </a:lnTo>
                <a:lnTo>
                  <a:pt x="841516" y="1252582"/>
                </a:lnTo>
                <a:lnTo>
                  <a:pt x="852650" y="1246234"/>
                </a:lnTo>
                <a:close/>
                <a:moveTo>
                  <a:pt x="11392309" y="1242678"/>
                </a:moveTo>
                <a:lnTo>
                  <a:pt x="11383602" y="1247778"/>
                </a:lnTo>
                <a:lnTo>
                  <a:pt x="11430030" y="1255371"/>
                </a:lnTo>
                <a:lnTo>
                  <a:pt x="11441664" y="1249997"/>
                </a:lnTo>
                <a:close/>
                <a:moveTo>
                  <a:pt x="837107" y="1237129"/>
                </a:moveTo>
                <a:lnTo>
                  <a:pt x="785825" y="1244734"/>
                </a:lnTo>
                <a:lnTo>
                  <a:pt x="796596" y="1249708"/>
                </a:lnTo>
                <a:lnTo>
                  <a:pt x="845053" y="1241784"/>
                </a:lnTo>
                <a:close/>
                <a:moveTo>
                  <a:pt x="10503736" y="1034456"/>
                </a:moveTo>
                <a:cubicBezTo>
                  <a:pt x="10497819" y="1039970"/>
                  <a:pt x="10493757" y="1033844"/>
                  <a:pt x="10487837" y="1039360"/>
                </a:cubicBezTo>
                <a:cubicBezTo>
                  <a:pt x="10472387" y="1061186"/>
                  <a:pt x="10509783" y="1044928"/>
                  <a:pt x="10513901" y="1037377"/>
                </a:cubicBezTo>
                <a:cubicBezTo>
                  <a:pt x="10515274" y="1034858"/>
                  <a:pt x="10512948" y="1033308"/>
                  <a:pt x="10503736" y="1034456"/>
                </a:cubicBezTo>
                <a:close/>
                <a:moveTo>
                  <a:pt x="1735154" y="1034456"/>
                </a:moveTo>
                <a:cubicBezTo>
                  <a:pt x="1725942" y="1033309"/>
                  <a:pt x="1723616" y="1034859"/>
                  <a:pt x="1724990" y="1037377"/>
                </a:cubicBezTo>
                <a:cubicBezTo>
                  <a:pt x="1729106" y="1044930"/>
                  <a:pt x="1766502" y="1061186"/>
                  <a:pt x="1751055" y="1039360"/>
                </a:cubicBezTo>
                <a:cubicBezTo>
                  <a:pt x="1745134" y="1033846"/>
                  <a:pt x="1741072" y="1039970"/>
                  <a:pt x="1735154" y="1034456"/>
                </a:cubicBezTo>
                <a:close/>
                <a:moveTo>
                  <a:pt x="9922878" y="1009066"/>
                </a:moveTo>
                <a:lnTo>
                  <a:pt x="9911870" y="1012788"/>
                </a:lnTo>
                <a:lnTo>
                  <a:pt x="9905805" y="1014482"/>
                </a:lnTo>
                <a:lnTo>
                  <a:pt x="9940689" y="1018262"/>
                </a:lnTo>
                <a:lnTo>
                  <a:pt x="9961018" y="1011982"/>
                </a:lnTo>
                <a:lnTo>
                  <a:pt x="9939002" y="1010573"/>
                </a:lnTo>
                <a:close/>
                <a:moveTo>
                  <a:pt x="2305853" y="1005633"/>
                </a:moveTo>
                <a:lnTo>
                  <a:pt x="2269468" y="1009034"/>
                </a:lnTo>
                <a:lnTo>
                  <a:pt x="2275171" y="1011148"/>
                </a:lnTo>
                <a:lnTo>
                  <a:pt x="2286023" y="1014500"/>
                </a:lnTo>
                <a:lnTo>
                  <a:pt x="2320900" y="1010721"/>
                </a:lnTo>
                <a:close/>
                <a:moveTo>
                  <a:pt x="2059104" y="931313"/>
                </a:moveTo>
                <a:cubicBezTo>
                  <a:pt x="2060775" y="932404"/>
                  <a:pt x="2068305" y="935187"/>
                  <a:pt x="2084700" y="940547"/>
                </a:cubicBezTo>
                <a:lnTo>
                  <a:pt x="2258336" y="1004907"/>
                </a:lnTo>
                <a:lnTo>
                  <a:pt x="2280856" y="1001077"/>
                </a:lnTo>
                <a:lnTo>
                  <a:pt x="2289225" y="1000010"/>
                </a:lnTo>
                <a:lnTo>
                  <a:pt x="2121238" y="943206"/>
                </a:lnTo>
                <a:cubicBezTo>
                  <a:pt x="2101827" y="939986"/>
                  <a:pt x="2054094" y="928037"/>
                  <a:pt x="2059104" y="931313"/>
                </a:cubicBezTo>
                <a:close/>
                <a:moveTo>
                  <a:pt x="10179787" y="931312"/>
                </a:moveTo>
                <a:cubicBezTo>
                  <a:pt x="10184796" y="928035"/>
                  <a:pt x="10137064" y="939985"/>
                  <a:pt x="10117652" y="943204"/>
                </a:cubicBezTo>
                <a:lnTo>
                  <a:pt x="9934669" y="1005079"/>
                </a:lnTo>
                <a:lnTo>
                  <a:pt x="9965805" y="1010375"/>
                </a:lnTo>
                <a:lnTo>
                  <a:pt x="10154192" y="940547"/>
                </a:lnTo>
                <a:cubicBezTo>
                  <a:pt x="10170585" y="935184"/>
                  <a:pt x="10178116" y="932401"/>
                  <a:pt x="10179787" y="931312"/>
                </a:cubicBezTo>
                <a:close/>
                <a:moveTo>
                  <a:pt x="1338259" y="889340"/>
                </a:moveTo>
                <a:cubicBezTo>
                  <a:pt x="1352302" y="882602"/>
                  <a:pt x="1375785" y="892915"/>
                  <a:pt x="1400446" y="915891"/>
                </a:cubicBezTo>
                <a:cubicBezTo>
                  <a:pt x="1378819" y="917216"/>
                  <a:pt x="1357000" y="906800"/>
                  <a:pt x="1338259" y="889340"/>
                </a:cubicBezTo>
                <a:close/>
                <a:moveTo>
                  <a:pt x="10900631" y="889338"/>
                </a:moveTo>
                <a:cubicBezTo>
                  <a:pt x="10881890" y="906799"/>
                  <a:pt x="10860072" y="917215"/>
                  <a:pt x="10838445" y="915889"/>
                </a:cubicBezTo>
                <a:cubicBezTo>
                  <a:pt x="10863105" y="892914"/>
                  <a:pt x="10886589" y="882599"/>
                  <a:pt x="10900631" y="889338"/>
                </a:cubicBezTo>
                <a:close/>
                <a:moveTo>
                  <a:pt x="10934586" y="865938"/>
                </a:moveTo>
                <a:cubicBezTo>
                  <a:pt x="10935190" y="866847"/>
                  <a:pt x="10936796" y="869272"/>
                  <a:pt x="10940013" y="874121"/>
                </a:cubicBezTo>
                <a:cubicBezTo>
                  <a:pt x="10940013" y="874121"/>
                  <a:pt x="10932776" y="863210"/>
                  <a:pt x="10934586" y="865938"/>
                </a:cubicBezTo>
                <a:close/>
                <a:moveTo>
                  <a:pt x="1304304" y="865938"/>
                </a:moveTo>
                <a:cubicBezTo>
                  <a:pt x="1303700" y="866848"/>
                  <a:pt x="1302093" y="869274"/>
                  <a:pt x="1298876" y="874121"/>
                </a:cubicBezTo>
                <a:cubicBezTo>
                  <a:pt x="1298876" y="874121"/>
                  <a:pt x="1306113" y="863210"/>
                  <a:pt x="1304304" y="865938"/>
                </a:cubicBezTo>
                <a:close/>
                <a:moveTo>
                  <a:pt x="1259749" y="847581"/>
                </a:moveTo>
                <a:cubicBezTo>
                  <a:pt x="1260904" y="848657"/>
                  <a:pt x="1263988" y="851530"/>
                  <a:pt x="1270153" y="857274"/>
                </a:cubicBezTo>
                <a:cubicBezTo>
                  <a:pt x="1270153" y="857274"/>
                  <a:pt x="1256281" y="844351"/>
                  <a:pt x="1259749" y="847581"/>
                </a:cubicBezTo>
                <a:close/>
                <a:moveTo>
                  <a:pt x="10979141" y="847579"/>
                </a:moveTo>
                <a:cubicBezTo>
                  <a:pt x="10982609" y="844351"/>
                  <a:pt x="10968738" y="857272"/>
                  <a:pt x="10968738" y="857272"/>
                </a:cubicBezTo>
                <a:cubicBezTo>
                  <a:pt x="10974904" y="851527"/>
                  <a:pt x="10977985" y="848657"/>
                  <a:pt x="10979141" y="847579"/>
                </a:cubicBezTo>
                <a:close/>
                <a:moveTo>
                  <a:pt x="240174" y="829323"/>
                </a:moveTo>
                <a:cubicBezTo>
                  <a:pt x="240174" y="829323"/>
                  <a:pt x="227986" y="847701"/>
                  <a:pt x="240174" y="829323"/>
                </a:cubicBezTo>
                <a:close/>
                <a:moveTo>
                  <a:pt x="11998717" y="829322"/>
                </a:moveTo>
                <a:cubicBezTo>
                  <a:pt x="11998717" y="829322"/>
                  <a:pt x="12010904" y="847700"/>
                  <a:pt x="11998717" y="829322"/>
                </a:cubicBezTo>
                <a:close/>
                <a:moveTo>
                  <a:pt x="8934228" y="816784"/>
                </a:moveTo>
                <a:cubicBezTo>
                  <a:pt x="8934228" y="816784"/>
                  <a:pt x="8932748" y="818162"/>
                  <a:pt x="8930899" y="819885"/>
                </a:cubicBezTo>
                <a:lnTo>
                  <a:pt x="8929854" y="820859"/>
                </a:lnTo>
                <a:lnTo>
                  <a:pt x="8925350" y="825054"/>
                </a:lnTo>
                <a:cubicBezTo>
                  <a:pt x="8923871" y="826433"/>
                  <a:pt x="8923131" y="827122"/>
                  <a:pt x="8924240" y="826088"/>
                </a:cubicBezTo>
                <a:lnTo>
                  <a:pt x="8929854" y="820859"/>
                </a:lnTo>
                <a:close/>
                <a:moveTo>
                  <a:pt x="3304663" y="816784"/>
                </a:moveTo>
                <a:lnTo>
                  <a:pt x="3309037" y="820859"/>
                </a:lnTo>
                <a:lnTo>
                  <a:pt x="3313541" y="825055"/>
                </a:lnTo>
                <a:cubicBezTo>
                  <a:pt x="3315020" y="826434"/>
                  <a:pt x="3315760" y="827123"/>
                  <a:pt x="3314651" y="826089"/>
                </a:cubicBezTo>
                <a:lnTo>
                  <a:pt x="3309037" y="820859"/>
                </a:lnTo>
                <a:lnTo>
                  <a:pt x="3307992" y="819885"/>
                </a:lnTo>
                <a:cubicBezTo>
                  <a:pt x="3306143" y="818162"/>
                  <a:pt x="3304663" y="816784"/>
                  <a:pt x="3304663" y="816784"/>
                </a:cubicBezTo>
                <a:close/>
                <a:moveTo>
                  <a:pt x="684311" y="731039"/>
                </a:moveTo>
                <a:cubicBezTo>
                  <a:pt x="680842" y="727806"/>
                  <a:pt x="694714" y="740730"/>
                  <a:pt x="694714" y="740730"/>
                </a:cubicBezTo>
                <a:cubicBezTo>
                  <a:pt x="688550" y="734987"/>
                  <a:pt x="685467" y="732115"/>
                  <a:pt x="684311" y="731039"/>
                </a:cubicBezTo>
                <a:close/>
                <a:moveTo>
                  <a:pt x="11554580" y="731038"/>
                </a:moveTo>
                <a:cubicBezTo>
                  <a:pt x="11553424" y="732113"/>
                  <a:pt x="11550342" y="734985"/>
                  <a:pt x="11544176" y="740730"/>
                </a:cubicBezTo>
                <a:cubicBezTo>
                  <a:pt x="11544176" y="740730"/>
                  <a:pt x="11558048" y="727806"/>
                  <a:pt x="11554580" y="731038"/>
                </a:cubicBezTo>
                <a:close/>
                <a:moveTo>
                  <a:pt x="1184765" y="706280"/>
                </a:moveTo>
                <a:cubicBezTo>
                  <a:pt x="1186013" y="706204"/>
                  <a:pt x="1187493" y="707582"/>
                  <a:pt x="1190452" y="710339"/>
                </a:cubicBezTo>
                <a:lnTo>
                  <a:pt x="1183084" y="708108"/>
                </a:lnTo>
                <a:close/>
                <a:moveTo>
                  <a:pt x="11054125" y="706279"/>
                </a:moveTo>
                <a:lnTo>
                  <a:pt x="11055807" y="708107"/>
                </a:lnTo>
                <a:lnTo>
                  <a:pt x="11048438" y="710339"/>
                </a:lnTo>
                <a:cubicBezTo>
                  <a:pt x="11051397" y="707581"/>
                  <a:pt x="11052877" y="706203"/>
                  <a:pt x="11054125" y="706279"/>
                </a:cubicBezTo>
                <a:close/>
                <a:moveTo>
                  <a:pt x="1169541" y="704009"/>
                </a:moveTo>
                <a:lnTo>
                  <a:pt x="1183084" y="708108"/>
                </a:lnTo>
                <a:lnTo>
                  <a:pt x="1180469" y="710951"/>
                </a:lnTo>
                <a:close/>
                <a:moveTo>
                  <a:pt x="11069350" y="704006"/>
                </a:moveTo>
                <a:lnTo>
                  <a:pt x="11058421" y="710950"/>
                </a:lnTo>
                <a:lnTo>
                  <a:pt x="11055807" y="708107"/>
                </a:lnTo>
                <a:close/>
                <a:moveTo>
                  <a:pt x="602975" y="655263"/>
                </a:moveTo>
                <a:cubicBezTo>
                  <a:pt x="602975" y="655263"/>
                  <a:pt x="590111" y="674662"/>
                  <a:pt x="602975" y="655263"/>
                </a:cubicBezTo>
                <a:close/>
                <a:moveTo>
                  <a:pt x="11635915" y="655261"/>
                </a:moveTo>
                <a:cubicBezTo>
                  <a:pt x="11648780" y="674660"/>
                  <a:pt x="11635915" y="655261"/>
                  <a:pt x="11635915" y="655261"/>
                </a:cubicBezTo>
                <a:close/>
                <a:moveTo>
                  <a:pt x="2291247" y="602331"/>
                </a:moveTo>
                <a:cubicBezTo>
                  <a:pt x="2278229" y="603005"/>
                  <a:pt x="2279159" y="608825"/>
                  <a:pt x="2315241" y="621794"/>
                </a:cubicBezTo>
                <a:cubicBezTo>
                  <a:pt x="2387411" y="647735"/>
                  <a:pt x="2502346" y="683786"/>
                  <a:pt x="2582640" y="697475"/>
                </a:cubicBezTo>
                <a:cubicBezTo>
                  <a:pt x="2600394" y="714017"/>
                  <a:pt x="2610377" y="713406"/>
                  <a:pt x="2625098" y="705646"/>
                </a:cubicBezTo>
                <a:cubicBezTo>
                  <a:pt x="2643839" y="723107"/>
                  <a:pt x="2663802" y="721881"/>
                  <a:pt x="2685428" y="720558"/>
                </a:cubicBezTo>
                <a:cubicBezTo>
                  <a:pt x="2660768" y="697582"/>
                  <a:pt x="2646048" y="705339"/>
                  <a:pt x="2625098" y="705646"/>
                </a:cubicBezTo>
                <a:cubicBezTo>
                  <a:pt x="2607342" y="689103"/>
                  <a:pt x="2596685" y="690737"/>
                  <a:pt x="2582640" y="697475"/>
                </a:cubicBezTo>
                <a:cubicBezTo>
                  <a:pt x="2508308" y="657955"/>
                  <a:pt x="2438980" y="644573"/>
                  <a:pt x="2350913" y="613731"/>
                </a:cubicBezTo>
                <a:cubicBezTo>
                  <a:pt x="2331223" y="606125"/>
                  <a:pt x="2304263" y="601655"/>
                  <a:pt x="2291247" y="602331"/>
                </a:cubicBezTo>
                <a:close/>
                <a:moveTo>
                  <a:pt x="9947644" y="602330"/>
                </a:moveTo>
                <a:cubicBezTo>
                  <a:pt x="9934628" y="601654"/>
                  <a:pt x="9907669" y="606122"/>
                  <a:pt x="9887978" y="613731"/>
                </a:cubicBezTo>
                <a:cubicBezTo>
                  <a:pt x="9799911" y="644571"/>
                  <a:pt x="9730584" y="657953"/>
                  <a:pt x="9656250" y="697474"/>
                </a:cubicBezTo>
                <a:cubicBezTo>
                  <a:pt x="9642207" y="690736"/>
                  <a:pt x="9631550" y="689101"/>
                  <a:pt x="9613792" y="705645"/>
                </a:cubicBezTo>
                <a:cubicBezTo>
                  <a:pt x="9592844" y="705339"/>
                  <a:pt x="9578124" y="697580"/>
                  <a:pt x="9553462" y="720556"/>
                </a:cubicBezTo>
                <a:cubicBezTo>
                  <a:pt x="9575088" y="721881"/>
                  <a:pt x="9595051" y="723105"/>
                  <a:pt x="9613792" y="705645"/>
                </a:cubicBezTo>
                <a:cubicBezTo>
                  <a:pt x="9628514" y="713404"/>
                  <a:pt x="9638495" y="714016"/>
                  <a:pt x="9656250" y="697474"/>
                </a:cubicBezTo>
                <a:cubicBezTo>
                  <a:pt x="9736544" y="683786"/>
                  <a:pt x="9851479" y="647734"/>
                  <a:pt x="9923649" y="621794"/>
                </a:cubicBezTo>
                <a:cubicBezTo>
                  <a:pt x="9959731" y="608823"/>
                  <a:pt x="9960661" y="603004"/>
                  <a:pt x="9947644" y="602330"/>
                </a:cubicBezTo>
                <a:close/>
                <a:moveTo>
                  <a:pt x="6110821" y="539996"/>
                </a:moveTo>
                <a:lnTo>
                  <a:pt x="6105858" y="541427"/>
                </a:lnTo>
                <a:lnTo>
                  <a:pt x="6109969" y="542054"/>
                </a:lnTo>
                <a:cubicBezTo>
                  <a:pt x="6107010" y="542987"/>
                  <a:pt x="6104514" y="542935"/>
                  <a:pt x="6102019" y="542883"/>
                </a:cubicBezTo>
                <a:lnTo>
                  <a:pt x="6100113" y="543082"/>
                </a:lnTo>
                <a:lnTo>
                  <a:pt x="6097929" y="543711"/>
                </a:lnTo>
                <a:lnTo>
                  <a:pt x="6096000" y="543510"/>
                </a:lnTo>
                <a:lnTo>
                  <a:pt x="6094068" y="543712"/>
                </a:lnTo>
                <a:lnTo>
                  <a:pt x="6091880" y="543081"/>
                </a:lnTo>
                <a:lnTo>
                  <a:pt x="6089976" y="542883"/>
                </a:lnTo>
                <a:cubicBezTo>
                  <a:pt x="6087482" y="542934"/>
                  <a:pt x="6084988" y="542986"/>
                  <a:pt x="6082027" y="542053"/>
                </a:cubicBezTo>
                <a:lnTo>
                  <a:pt x="6086135" y="541427"/>
                </a:lnTo>
                <a:lnTo>
                  <a:pt x="6081175" y="539997"/>
                </a:lnTo>
                <a:lnTo>
                  <a:pt x="6075978" y="541659"/>
                </a:lnTo>
                <a:lnTo>
                  <a:pt x="6082027" y="542053"/>
                </a:lnTo>
                <a:lnTo>
                  <a:pt x="6077874" y="543736"/>
                </a:lnTo>
                <a:lnTo>
                  <a:pt x="6078999" y="544611"/>
                </a:lnTo>
                <a:cubicBezTo>
                  <a:pt x="6081985" y="545180"/>
                  <a:pt x="6086888" y="545136"/>
                  <a:pt x="6094068" y="543712"/>
                </a:cubicBezTo>
                <a:lnTo>
                  <a:pt x="6095998" y="544096"/>
                </a:lnTo>
                <a:lnTo>
                  <a:pt x="6097929" y="543711"/>
                </a:lnTo>
                <a:cubicBezTo>
                  <a:pt x="6105110" y="545136"/>
                  <a:pt x="6110010" y="545179"/>
                  <a:pt x="6112997" y="544610"/>
                </a:cubicBezTo>
                <a:lnTo>
                  <a:pt x="6114122" y="543736"/>
                </a:lnTo>
                <a:lnTo>
                  <a:pt x="6109969" y="542054"/>
                </a:lnTo>
                <a:lnTo>
                  <a:pt x="6116022" y="541659"/>
                </a:lnTo>
                <a:close/>
                <a:moveTo>
                  <a:pt x="9603346" y="491967"/>
                </a:moveTo>
                <a:cubicBezTo>
                  <a:pt x="9600621" y="493270"/>
                  <a:pt x="9597662" y="496026"/>
                  <a:pt x="9594702" y="498782"/>
                </a:cubicBezTo>
                <a:cubicBezTo>
                  <a:pt x="9557176" y="502359"/>
                  <a:pt x="9514410" y="512472"/>
                  <a:pt x="9475026" y="527687"/>
                </a:cubicBezTo>
                <a:cubicBezTo>
                  <a:pt x="9510697" y="535751"/>
                  <a:pt x="9555319" y="513999"/>
                  <a:pt x="9594702" y="498782"/>
                </a:cubicBezTo>
                <a:cubicBezTo>
                  <a:pt x="9598764" y="504910"/>
                  <a:pt x="9604684" y="499394"/>
                  <a:pt x="9610602" y="493882"/>
                </a:cubicBezTo>
                <a:cubicBezTo>
                  <a:pt x="9608570" y="490817"/>
                  <a:pt x="9606075" y="490665"/>
                  <a:pt x="9603346" y="491967"/>
                </a:cubicBezTo>
                <a:close/>
                <a:moveTo>
                  <a:pt x="2635543" y="491967"/>
                </a:moveTo>
                <a:cubicBezTo>
                  <a:pt x="2632816" y="490666"/>
                  <a:pt x="2630319" y="490819"/>
                  <a:pt x="2628288" y="493882"/>
                </a:cubicBezTo>
                <a:cubicBezTo>
                  <a:pt x="2634208" y="499396"/>
                  <a:pt x="2640126" y="504911"/>
                  <a:pt x="2644189" y="498784"/>
                </a:cubicBezTo>
                <a:cubicBezTo>
                  <a:pt x="2683570" y="513999"/>
                  <a:pt x="2728194" y="535753"/>
                  <a:pt x="2763864" y="527689"/>
                </a:cubicBezTo>
                <a:cubicBezTo>
                  <a:pt x="2724482" y="512473"/>
                  <a:pt x="2681715" y="502359"/>
                  <a:pt x="2644189" y="498784"/>
                </a:cubicBezTo>
                <a:cubicBezTo>
                  <a:pt x="2641229" y="496027"/>
                  <a:pt x="2638270" y="493271"/>
                  <a:pt x="2635543" y="491967"/>
                </a:cubicBezTo>
                <a:close/>
                <a:moveTo>
                  <a:pt x="2605485" y="482547"/>
                </a:moveTo>
                <a:cubicBezTo>
                  <a:pt x="2602525" y="479789"/>
                  <a:pt x="2597366" y="480352"/>
                  <a:pt x="2594424" y="482980"/>
                </a:cubicBezTo>
                <a:cubicBezTo>
                  <a:pt x="2591484" y="485610"/>
                  <a:pt x="2590764" y="490306"/>
                  <a:pt x="2596682" y="495821"/>
                </a:cubicBezTo>
                <a:cubicBezTo>
                  <a:pt x="2596682" y="495821"/>
                  <a:pt x="2611404" y="488062"/>
                  <a:pt x="2605485" y="482547"/>
                </a:cubicBezTo>
                <a:close/>
                <a:moveTo>
                  <a:pt x="9633406" y="482545"/>
                </a:moveTo>
                <a:cubicBezTo>
                  <a:pt x="9627486" y="488061"/>
                  <a:pt x="9642209" y="495820"/>
                  <a:pt x="9642209" y="495820"/>
                </a:cubicBezTo>
                <a:cubicBezTo>
                  <a:pt x="9648127" y="490306"/>
                  <a:pt x="9647406" y="485607"/>
                  <a:pt x="9644466" y="482978"/>
                </a:cubicBezTo>
                <a:cubicBezTo>
                  <a:pt x="9641525" y="480349"/>
                  <a:pt x="9636365" y="479788"/>
                  <a:pt x="9633406" y="482545"/>
                </a:cubicBezTo>
                <a:close/>
                <a:moveTo>
                  <a:pt x="1156941" y="342149"/>
                </a:moveTo>
                <a:cubicBezTo>
                  <a:pt x="1160654" y="365430"/>
                  <a:pt x="1209147" y="369313"/>
                  <a:pt x="1200386" y="351241"/>
                </a:cubicBezTo>
                <a:cubicBezTo>
                  <a:pt x="1188551" y="340213"/>
                  <a:pt x="1156941" y="342149"/>
                  <a:pt x="1156941" y="342149"/>
                </a:cubicBezTo>
                <a:close/>
                <a:moveTo>
                  <a:pt x="11081949" y="342147"/>
                </a:moveTo>
                <a:cubicBezTo>
                  <a:pt x="11081949" y="342147"/>
                  <a:pt x="11050340" y="340212"/>
                  <a:pt x="11038504" y="351240"/>
                </a:cubicBezTo>
                <a:cubicBezTo>
                  <a:pt x="11029742" y="369313"/>
                  <a:pt x="11078236" y="365429"/>
                  <a:pt x="11081949" y="342147"/>
                </a:cubicBezTo>
                <a:close/>
                <a:moveTo>
                  <a:pt x="10818616" y="229036"/>
                </a:moveTo>
                <a:cubicBezTo>
                  <a:pt x="10816759" y="240677"/>
                  <a:pt x="10806779" y="240065"/>
                  <a:pt x="10806779" y="240065"/>
                </a:cubicBezTo>
                <a:cubicBezTo>
                  <a:pt x="10808633" y="228424"/>
                  <a:pt x="10818616" y="229036"/>
                  <a:pt x="10818616" y="229036"/>
                </a:cubicBezTo>
                <a:close/>
                <a:moveTo>
                  <a:pt x="1420275" y="229036"/>
                </a:moveTo>
                <a:cubicBezTo>
                  <a:pt x="1420275" y="229036"/>
                  <a:pt x="1430256" y="228427"/>
                  <a:pt x="1432113" y="240067"/>
                </a:cubicBezTo>
                <a:cubicBezTo>
                  <a:pt x="1432113" y="240067"/>
                  <a:pt x="1422131" y="240679"/>
                  <a:pt x="1420275" y="229036"/>
                </a:cubicBezTo>
                <a:close/>
                <a:moveTo>
                  <a:pt x="1397470" y="217703"/>
                </a:moveTo>
                <a:cubicBezTo>
                  <a:pt x="1384604" y="237102"/>
                  <a:pt x="1397470" y="217703"/>
                  <a:pt x="1397470" y="217703"/>
                </a:cubicBezTo>
                <a:close/>
                <a:moveTo>
                  <a:pt x="10841421" y="217701"/>
                </a:moveTo>
                <a:cubicBezTo>
                  <a:pt x="10841421" y="217701"/>
                  <a:pt x="10854286" y="237100"/>
                  <a:pt x="10841421" y="217701"/>
                </a:cubicBezTo>
                <a:close/>
                <a:moveTo>
                  <a:pt x="1405586" y="216593"/>
                </a:moveTo>
                <a:cubicBezTo>
                  <a:pt x="1409177" y="218698"/>
                  <a:pt x="1413863" y="223064"/>
                  <a:pt x="1420275" y="229036"/>
                </a:cubicBezTo>
                <a:cubicBezTo>
                  <a:pt x="1412150" y="241291"/>
                  <a:pt x="1399325" y="229343"/>
                  <a:pt x="1397470" y="217703"/>
                </a:cubicBezTo>
                <a:cubicBezTo>
                  <a:pt x="1399501" y="214640"/>
                  <a:pt x="1401997" y="214487"/>
                  <a:pt x="1405586" y="216593"/>
                </a:cubicBezTo>
                <a:close/>
                <a:moveTo>
                  <a:pt x="10833303" y="216591"/>
                </a:moveTo>
                <a:cubicBezTo>
                  <a:pt x="10836895" y="214487"/>
                  <a:pt x="10839389" y="214638"/>
                  <a:pt x="10841421" y="217701"/>
                </a:cubicBezTo>
                <a:cubicBezTo>
                  <a:pt x="10839565" y="229341"/>
                  <a:pt x="10826741" y="241288"/>
                  <a:pt x="10818616" y="229036"/>
                </a:cubicBezTo>
                <a:cubicBezTo>
                  <a:pt x="10825029" y="223062"/>
                  <a:pt x="10829714" y="218698"/>
                  <a:pt x="10833303" y="216591"/>
                </a:cubicBezTo>
                <a:close/>
                <a:moveTo>
                  <a:pt x="11623070" y="194849"/>
                </a:moveTo>
                <a:lnTo>
                  <a:pt x="11616302" y="197899"/>
                </a:lnTo>
                <a:cubicBezTo>
                  <a:pt x="11615042" y="198438"/>
                  <a:pt x="11615723" y="198090"/>
                  <a:pt x="11617804" y="197131"/>
                </a:cubicBezTo>
                <a:close/>
                <a:moveTo>
                  <a:pt x="615821" y="194849"/>
                </a:moveTo>
                <a:lnTo>
                  <a:pt x="621086" y="197133"/>
                </a:lnTo>
                <a:cubicBezTo>
                  <a:pt x="623168" y="198092"/>
                  <a:pt x="623847" y="198440"/>
                  <a:pt x="622589" y="197902"/>
                </a:cubicBezTo>
                <a:close/>
                <a:moveTo>
                  <a:pt x="11626416" y="193344"/>
                </a:moveTo>
                <a:lnTo>
                  <a:pt x="11625925" y="193614"/>
                </a:lnTo>
                <a:lnTo>
                  <a:pt x="11623070" y="194849"/>
                </a:lnTo>
                <a:close/>
                <a:moveTo>
                  <a:pt x="612476" y="193344"/>
                </a:moveTo>
                <a:lnTo>
                  <a:pt x="615821" y="194849"/>
                </a:lnTo>
                <a:lnTo>
                  <a:pt x="612966" y="193615"/>
                </a:lnTo>
                <a:close/>
                <a:moveTo>
                  <a:pt x="515010" y="48005"/>
                </a:moveTo>
                <a:cubicBezTo>
                  <a:pt x="517651" y="46053"/>
                  <a:pt x="507086" y="53863"/>
                  <a:pt x="507086" y="53863"/>
                </a:cubicBezTo>
                <a:cubicBezTo>
                  <a:pt x="511782" y="50392"/>
                  <a:pt x="514131" y="48656"/>
                  <a:pt x="515010" y="48005"/>
                </a:cubicBezTo>
                <a:close/>
                <a:moveTo>
                  <a:pt x="11723879" y="48004"/>
                </a:moveTo>
                <a:cubicBezTo>
                  <a:pt x="11721239" y="46052"/>
                  <a:pt x="11731804" y="53861"/>
                  <a:pt x="11731804" y="53861"/>
                </a:cubicBezTo>
                <a:cubicBezTo>
                  <a:pt x="11727109" y="50391"/>
                  <a:pt x="11724760" y="48654"/>
                  <a:pt x="11723879" y="48004"/>
                </a:cubicBezTo>
                <a:close/>
                <a:moveTo>
                  <a:pt x="10811378" y="33431"/>
                </a:moveTo>
                <a:cubicBezTo>
                  <a:pt x="10813845" y="31134"/>
                  <a:pt x="10816588" y="31057"/>
                  <a:pt x="10818616" y="34120"/>
                </a:cubicBezTo>
                <a:lnTo>
                  <a:pt x="10810213" y="36066"/>
                </a:lnTo>
                <a:close/>
                <a:moveTo>
                  <a:pt x="1427512" y="33431"/>
                </a:moveTo>
                <a:lnTo>
                  <a:pt x="1428676" y="36067"/>
                </a:lnTo>
                <a:lnTo>
                  <a:pt x="1420274" y="34120"/>
                </a:lnTo>
                <a:cubicBezTo>
                  <a:pt x="1422304" y="31059"/>
                  <a:pt x="1425046" y="31136"/>
                  <a:pt x="1427512" y="33431"/>
                </a:cubicBezTo>
                <a:close/>
                <a:moveTo>
                  <a:pt x="10964174" y="927"/>
                </a:moveTo>
                <a:cubicBezTo>
                  <a:pt x="10960112" y="-5201"/>
                  <a:pt x="10929533" y="23289"/>
                  <a:pt x="10929533" y="23289"/>
                </a:cubicBezTo>
                <a:cubicBezTo>
                  <a:pt x="10911777" y="39830"/>
                  <a:pt x="10937657" y="35540"/>
                  <a:pt x="10912997" y="58516"/>
                </a:cubicBezTo>
                <a:cubicBezTo>
                  <a:pt x="10891177" y="68932"/>
                  <a:pt x="10828992" y="95484"/>
                  <a:pt x="10784367" y="117236"/>
                </a:cubicBezTo>
                <a:cubicBezTo>
                  <a:pt x="10515465" y="233958"/>
                  <a:pt x="10203603" y="372537"/>
                  <a:pt x="9933674" y="458834"/>
                </a:cubicBezTo>
                <a:cubicBezTo>
                  <a:pt x="9636682" y="562084"/>
                  <a:pt x="9342377" y="611627"/>
                  <a:pt x="9038438" y="689962"/>
                </a:cubicBezTo>
                <a:cubicBezTo>
                  <a:pt x="9032520" y="695476"/>
                  <a:pt x="8983159" y="710081"/>
                  <a:pt x="8987221" y="716207"/>
                </a:cubicBezTo>
                <a:cubicBezTo>
                  <a:pt x="8991284" y="722333"/>
                  <a:pt x="9102198" y="711501"/>
                  <a:pt x="9108117" y="705987"/>
                </a:cubicBezTo>
                <a:cubicBezTo>
                  <a:pt x="9215954" y="688111"/>
                  <a:pt x="9380253" y="637456"/>
                  <a:pt x="9472384" y="612740"/>
                </a:cubicBezTo>
                <a:cubicBezTo>
                  <a:pt x="9656644" y="563306"/>
                  <a:pt x="9792220" y="529501"/>
                  <a:pt x="9969344" y="466900"/>
                </a:cubicBezTo>
                <a:cubicBezTo>
                  <a:pt x="10282912" y="359768"/>
                  <a:pt x="10540168" y="242329"/>
                  <a:pt x="10845919" y="121007"/>
                </a:cubicBezTo>
                <a:cubicBezTo>
                  <a:pt x="10936829" y="77607"/>
                  <a:pt x="10992111" y="57489"/>
                  <a:pt x="11097065" y="20826"/>
                </a:cubicBezTo>
                <a:cubicBezTo>
                  <a:pt x="11156408" y="6833"/>
                  <a:pt x="11115173" y="33690"/>
                  <a:pt x="11059581" y="55748"/>
                </a:cubicBezTo>
                <a:cubicBezTo>
                  <a:pt x="11037763" y="66164"/>
                  <a:pt x="11033021" y="59018"/>
                  <a:pt x="10992462" y="86895"/>
                </a:cubicBezTo>
                <a:cubicBezTo>
                  <a:pt x="10941283" y="144486"/>
                  <a:pt x="10830410" y="186662"/>
                  <a:pt x="10739502" y="230064"/>
                </a:cubicBezTo>
                <a:cubicBezTo>
                  <a:pt x="10263690" y="448703"/>
                  <a:pt x="9784839" y="607408"/>
                  <a:pt x="9314396" y="718634"/>
                </a:cubicBezTo>
                <a:cubicBezTo>
                  <a:pt x="9270951" y="727724"/>
                  <a:pt x="9168839" y="751828"/>
                  <a:pt x="9109494" y="765820"/>
                </a:cubicBezTo>
                <a:cubicBezTo>
                  <a:pt x="9053903" y="787880"/>
                  <a:pt x="9101411" y="784915"/>
                  <a:pt x="9134197" y="774192"/>
                </a:cubicBezTo>
                <a:cubicBezTo>
                  <a:pt x="9403492" y="718220"/>
                  <a:pt x="9662126" y="660612"/>
                  <a:pt x="9937300" y="567779"/>
                </a:cubicBezTo>
                <a:cubicBezTo>
                  <a:pt x="10234968" y="465553"/>
                  <a:pt x="10519770" y="343925"/>
                  <a:pt x="10806779" y="240065"/>
                </a:cubicBezTo>
                <a:cubicBezTo>
                  <a:pt x="10572559" y="365771"/>
                  <a:pt x="10319366" y="489337"/>
                  <a:pt x="10063922" y="563788"/>
                </a:cubicBezTo>
                <a:cubicBezTo>
                  <a:pt x="10052277" y="563075"/>
                  <a:pt x="10030460" y="573491"/>
                  <a:pt x="10007652" y="584827"/>
                </a:cubicBezTo>
                <a:cubicBezTo>
                  <a:pt x="10537526" y="327382"/>
                  <a:pt x="9942039" y="574927"/>
                  <a:pt x="9977074" y="613316"/>
                </a:cubicBezTo>
                <a:cubicBezTo>
                  <a:pt x="9985199" y="625568"/>
                  <a:pt x="10160113" y="545198"/>
                  <a:pt x="10191914" y="535393"/>
                </a:cubicBezTo>
                <a:cubicBezTo>
                  <a:pt x="10392713" y="450736"/>
                  <a:pt x="10626971" y="356373"/>
                  <a:pt x="10821851" y="277229"/>
                </a:cubicBezTo>
                <a:cubicBezTo>
                  <a:pt x="10610437" y="391601"/>
                  <a:pt x="10417414" y="459105"/>
                  <a:pt x="10227584" y="543457"/>
                </a:cubicBezTo>
                <a:cubicBezTo>
                  <a:pt x="10213540" y="536721"/>
                  <a:pt x="10200718" y="548666"/>
                  <a:pt x="10188879" y="559695"/>
                </a:cubicBezTo>
                <a:cubicBezTo>
                  <a:pt x="10217646" y="574192"/>
                  <a:pt x="10082070" y="607999"/>
                  <a:pt x="10042687" y="623215"/>
                </a:cubicBezTo>
                <a:cubicBezTo>
                  <a:pt x="9938719" y="658959"/>
                  <a:pt x="9833765" y="695621"/>
                  <a:pt x="9731653" y="719728"/>
                </a:cubicBezTo>
                <a:cubicBezTo>
                  <a:pt x="9644763" y="737906"/>
                  <a:pt x="9593236" y="766091"/>
                  <a:pt x="9525765" y="767832"/>
                </a:cubicBezTo>
                <a:cubicBezTo>
                  <a:pt x="9531685" y="762317"/>
                  <a:pt x="9533542" y="750678"/>
                  <a:pt x="9521703" y="761708"/>
                </a:cubicBezTo>
                <a:lnTo>
                  <a:pt x="9525765" y="767832"/>
                </a:lnTo>
                <a:cubicBezTo>
                  <a:pt x="9502962" y="779167"/>
                  <a:pt x="9459518" y="788258"/>
                  <a:pt x="9404236" y="808377"/>
                </a:cubicBezTo>
                <a:cubicBezTo>
                  <a:pt x="9365530" y="824614"/>
                  <a:pt x="9295218" y="838914"/>
                  <a:pt x="9303342" y="851166"/>
                </a:cubicBezTo>
                <a:cubicBezTo>
                  <a:pt x="9303342" y="851166"/>
                  <a:pt x="9394294" y="839111"/>
                  <a:pt x="9400212" y="833597"/>
                </a:cubicBezTo>
                <a:cubicBezTo>
                  <a:pt x="9606102" y="785491"/>
                  <a:pt x="9844773" y="726660"/>
                  <a:pt x="10043716" y="653640"/>
                </a:cubicBezTo>
                <a:cubicBezTo>
                  <a:pt x="10336643" y="544266"/>
                  <a:pt x="10545215" y="442452"/>
                  <a:pt x="10793518" y="354832"/>
                </a:cubicBezTo>
                <a:cubicBezTo>
                  <a:pt x="10809419" y="349928"/>
                  <a:pt x="10902184" y="294888"/>
                  <a:pt x="10944953" y="284776"/>
                </a:cubicBezTo>
                <a:cubicBezTo>
                  <a:pt x="10992461" y="281811"/>
                  <a:pt x="10885650" y="330116"/>
                  <a:pt x="10841026" y="351867"/>
                </a:cubicBezTo>
                <a:cubicBezTo>
                  <a:pt x="10582103" y="469203"/>
                  <a:pt x="10320785" y="580514"/>
                  <a:pt x="10066560" y="673653"/>
                </a:cubicBezTo>
                <a:cubicBezTo>
                  <a:pt x="9835084" y="750553"/>
                  <a:pt x="9623453" y="797816"/>
                  <a:pt x="9409308" y="857874"/>
                </a:cubicBezTo>
                <a:lnTo>
                  <a:pt x="9228726" y="913012"/>
                </a:lnTo>
                <a:lnTo>
                  <a:pt x="9247493" y="915305"/>
                </a:lnTo>
                <a:lnTo>
                  <a:pt x="9465818" y="881082"/>
                </a:lnTo>
                <a:cubicBezTo>
                  <a:pt x="9558561" y="862403"/>
                  <a:pt x="9652124" y="839245"/>
                  <a:pt x="9743054" y="811517"/>
                </a:cubicBezTo>
                <a:cubicBezTo>
                  <a:pt x="9923253" y="755959"/>
                  <a:pt x="10110358" y="693966"/>
                  <a:pt x="10305236" y="614822"/>
                </a:cubicBezTo>
                <a:cubicBezTo>
                  <a:pt x="10621838" y="483392"/>
                  <a:pt x="10968826" y="335214"/>
                  <a:pt x="11292334" y="197351"/>
                </a:cubicBezTo>
                <a:cubicBezTo>
                  <a:pt x="11341020" y="181723"/>
                  <a:pt x="11399144" y="149047"/>
                  <a:pt x="11452571" y="140569"/>
                </a:cubicBezTo>
                <a:cubicBezTo>
                  <a:pt x="11521027" y="137908"/>
                  <a:pt x="11436034" y="175796"/>
                  <a:pt x="11380753" y="195913"/>
                </a:cubicBezTo>
                <a:cubicBezTo>
                  <a:pt x="11290521" y="240335"/>
                  <a:pt x="11196533" y="276691"/>
                  <a:pt x="11100690" y="324686"/>
                </a:cubicBezTo>
                <a:cubicBezTo>
                  <a:pt x="11066049" y="347051"/>
                  <a:pt x="11143458" y="314576"/>
                  <a:pt x="11165954" y="305181"/>
                </a:cubicBezTo>
                <a:cubicBezTo>
                  <a:pt x="11243364" y="272706"/>
                  <a:pt x="11325512" y="247378"/>
                  <a:pt x="11399537" y="209798"/>
                </a:cubicBezTo>
                <a:cubicBezTo>
                  <a:pt x="11483541" y="172831"/>
                  <a:pt x="11581549" y="111255"/>
                  <a:pt x="11669618" y="80412"/>
                </a:cubicBezTo>
                <a:cubicBezTo>
                  <a:pt x="11693362" y="71094"/>
                  <a:pt x="11703321" y="68216"/>
                  <a:pt x="11704118" y="69565"/>
                </a:cubicBezTo>
                <a:cubicBezTo>
                  <a:pt x="11706503" y="73614"/>
                  <a:pt x="11626402" y="115718"/>
                  <a:pt x="11588496" y="136166"/>
                </a:cubicBezTo>
                <a:cubicBezTo>
                  <a:pt x="11537954" y="163433"/>
                  <a:pt x="11479829" y="196110"/>
                  <a:pt x="11462943" y="201933"/>
                </a:cubicBezTo>
                <a:cubicBezTo>
                  <a:pt x="11451106" y="212959"/>
                  <a:pt x="11426447" y="235934"/>
                  <a:pt x="11420527" y="241448"/>
                </a:cubicBezTo>
                <a:cubicBezTo>
                  <a:pt x="11398709" y="251865"/>
                  <a:pt x="11387741" y="252172"/>
                  <a:pt x="11371163" y="256053"/>
                </a:cubicBezTo>
                <a:cubicBezTo>
                  <a:pt x="11365245" y="261568"/>
                  <a:pt x="11351242" y="286176"/>
                  <a:pt x="11327761" y="296488"/>
                </a:cubicBezTo>
                <a:cubicBezTo>
                  <a:pt x="11305943" y="306906"/>
                  <a:pt x="11246598" y="320899"/>
                  <a:pt x="11205049" y="349694"/>
                </a:cubicBezTo>
                <a:cubicBezTo>
                  <a:pt x="11135767" y="394420"/>
                  <a:pt x="11246638" y="352245"/>
                  <a:pt x="11269443" y="340910"/>
                </a:cubicBezTo>
                <a:cubicBezTo>
                  <a:pt x="11302907" y="331208"/>
                  <a:pt x="11336563" y="309761"/>
                  <a:pt x="11353449" y="303941"/>
                </a:cubicBezTo>
                <a:cubicBezTo>
                  <a:pt x="11363431" y="304554"/>
                  <a:pt x="11372234" y="317827"/>
                  <a:pt x="11388134" y="312924"/>
                </a:cubicBezTo>
                <a:cubicBezTo>
                  <a:pt x="11424502" y="310010"/>
                  <a:pt x="11498712" y="265343"/>
                  <a:pt x="11564775" y="227336"/>
                </a:cubicBezTo>
                <a:lnTo>
                  <a:pt x="11625925" y="193614"/>
                </a:lnTo>
                <a:lnTo>
                  <a:pt x="11642871" y="186271"/>
                </a:lnTo>
                <a:cubicBezTo>
                  <a:pt x="11665120" y="177106"/>
                  <a:pt x="11692760" y="167047"/>
                  <a:pt x="11691678" y="173835"/>
                </a:cubicBezTo>
                <a:cubicBezTo>
                  <a:pt x="11693884" y="191601"/>
                  <a:pt x="11601754" y="216318"/>
                  <a:pt x="11601754" y="216318"/>
                </a:cubicBezTo>
                <a:cubicBezTo>
                  <a:pt x="11499007" y="270746"/>
                  <a:pt x="11414999" y="307715"/>
                  <a:pt x="11319159" y="355712"/>
                </a:cubicBezTo>
                <a:cubicBezTo>
                  <a:pt x="11296353" y="367047"/>
                  <a:pt x="11271693" y="390021"/>
                  <a:pt x="11237048" y="412386"/>
                </a:cubicBezTo>
                <a:cubicBezTo>
                  <a:pt x="11192427" y="434136"/>
                  <a:pt x="11171787" y="431891"/>
                  <a:pt x="11151189" y="460992"/>
                </a:cubicBezTo>
                <a:cubicBezTo>
                  <a:pt x="11137185" y="485601"/>
                  <a:pt x="11149373" y="503978"/>
                  <a:pt x="11137536" y="515007"/>
                </a:cubicBezTo>
                <a:cubicBezTo>
                  <a:pt x="11106957" y="543496"/>
                  <a:pt x="10992022" y="579546"/>
                  <a:pt x="10946722" y="600277"/>
                </a:cubicBezTo>
                <a:cubicBezTo>
                  <a:pt x="10795288" y="670333"/>
                  <a:pt x="10649773" y="734873"/>
                  <a:pt x="10478687" y="801762"/>
                </a:cubicBezTo>
                <a:cubicBezTo>
                  <a:pt x="10471781" y="808195"/>
                  <a:pt x="10383711" y="839040"/>
                  <a:pt x="10391838" y="851292"/>
                </a:cubicBezTo>
                <a:cubicBezTo>
                  <a:pt x="10400641" y="864563"/>
                  <a:pt x="10508630" y="803598"/>
                  <a:pt x="10531125" y="794203"/>
                </a:cubicBezTo>
                <a:cubicBezTo>
                  <a:pt x="10758788" y="704335"/>
                  <a:pt x="10971424" y="608648"/>
                  <a:pt x="11222571" y="508466"/>
                </a:cubicBezTo>
                <a:cubicBezTo>
                  <a:pt x="11244389" y="498050"/>
                  <a:pt x="11298992" y="476910"/>
                  <a:pt x="11361181" y="450358"/>
                </a:cubicBezTo>
                <a:cubicBezTo>
                  <a:pt x="11383985" y="439023"/>
                  <a:pt x="11557915" y="359575"/>
                  <a:pt x="11466135" y="413696"/>
                </a:cubicBezTo>
                <a:cubicBezTo>
                  <a:pt x="11379964" y="464242"/>
                  <a:pt x="11515498" y="399090"/>
                  <a:pt x="11531398" y="394188"/>
                </a:cubicBezTo>
                <a:cubicBezTo>
                  <a:pt x="11542366" y="393882"/>
                  <a:pt x="11577048" y="402863"/>
                  <a:pt x="11575193" y="414505"/>
                </a:cubicBezTo>
                <a:cubicBezTo>
                  <a:pt x="11569274" y="420019"/>
                  <a:pt x="11378460" y="505290"/>
                  <a:pt x="11355655" y="516625"/>
                </a:cubicBezTo>
                <a:cubicBezTo>
                  <a:pt x="11299193" y="549404"/>
                  <a:pt x="11246989" y="576569"/>
                  <a:pt x="11206427" y="604444"/>
                </a:cubicBezTo>
                <a:cubicBezTo>
                  <a:pt x="11200508" y="609958"/>
                  <a:pt x="11185828" y="633546"/>
                  <a:pt x="11179911" y="639060"/>
                </a:cubicBezTo>
                <a:cubicBezTo>
                  <a:pt x="11120608" y="684399"/>
                  <a:pt x="11005632" y="689104"/>
                  <a:pt x="11012577" y="714017"/>
                </a:cubicBezTo>
                <a:cubicBezTo>
                  <a:pt x="11012577" y="714017"/>
                  <a:pt x="11038456" y="709729"/>
                  <a:pt x="11058421" y="710950"/>
                </a:cubicBezTo>
                <a:cubicBezTo>
                  <a:pt x="11076030" y="703214"/>
                  <a:pt x="11089932" y="698006"/>
                  <a:pt x="11074542" y="702435"/>
                </a:cubicBezTo>
                <a:lnTo>
                  <a:pt x="11069350" y="704006"/>
                </a:lnTo>
                <a:lnTo>
                  <a:pt x="11077930" y="698557"/>
                </a:lnTo>
                <a:cubicBezTo>
                  <a:pt x="11083676" y="696091"/>
                  <a:pt x="11087820" y="695123"/>
                  <a:pt x="11087820" y="695123"/>
                </a:cubicBezTo>
                <a:cubicBezTo>
                  <a:pt x="11087820" y="695123"/>
                  <a:pt x="11100010" y="713500"/>
                  <a:pt x="11117572" y="708699"/>
                </a:cubicBezTo>
                <a:cubicBezTo>
                  <a:pt x="11154421" y="704103"/>
                  <a:pt x="11246200" y="649980"/>
                  <a:pt x="11278987" y="639257"/>
                </a:cubicBezTo>
                <a:cubicBezTo>
                  <a:pt x="11284907" y="633743"/>
                  <a:pt x="11293709" y="647015"/>
                  <a:pt x="11303690" y="647627"/>
                </a:cubicBezTo>
                <a:cubicBezTo>
                  <a:pt x="11350519" y="643642"/>
                  <a:pt x="11439222" y="582474"/>
                  <a:pt x="11494505" y="562357"/>
                </a:cubicBezTo>
                <a:cubicBezTo>
                  <a:pt x="11546032" y="534172"/>
                  <a:pt x="11609400" y="494960"/>
                  <a:pt x="11686499" y="464425"/>
                </a:cubicBezTo>
                <a:cubicBezTo>
                  <a:pt x="11686499" y="464425"/>
                  <a:pt x="11703385" y="458605"/>
                  <a:pt x="11708125" y="465750"/>
                </a:cubicBezTo>
                <a:cubicBezTo>
                  <a:pt x="11697509" y="495464"/>
                  <a:pt x="11554158" y="546425"/>
                  <a:pt x="11525437" y="563272"/>
                </a:cubicBezTo>
                <a:cubicBezTo>
                  <a:pt x="11211951" y="733096"/>
                  <a:pt x="10899604" y="858911"/>
                  <a:pt x="10577083" y="995855"/>
                </a:cubicBezTo>
                <a:cubicBezTo>
                  <a:pt x="10548361" y="1012705"/>
                  <a:pt x="10491899" y="1045484"/>
                  <a:pt x="10564067" y="1019544"/>
                </a:cubicBezTo>
                <a:cubicBezTo>
                  <a:pt x="10657067" y="984107"/>
                  <a:pt x="10746315" y="940606"/>
                  <a:pt x="10838445" y="915889"/>
                </a:cubicBezTo>
                <a:cubicBezTo>
                  <a:pt x="10727032" y="982522"/>
                  <a:pt x="10617858" y="1017333"/>
                  <a:pt x="10507281" y="1067624"/>
                </a:cubicBezTo>
                <a:lnTo>
                  <a:pt x="10464848" y="1089455"/>
                </a:lnTo>
                <a:lnTo>
                  <a:pt x="10482243" y="1091879"/>
                </a:lnTo>
                <a:lnTo>
                  <a:pt x="10702895" y="1007486"/>
                </a:lnTo>
                <a:cubicBezTo>
                  <a:pt x="10804062" y="966918"/>
                  <a:pt x="10905230" y="926350"/>
                  <a:pt x="11009691" y="890146"/>
                </a:cubicBezTo>
                <a:cubicBezTo>
                  <a:pt x="11164007" y="838878"/>
                  <a:pt x="11305109" y="738807"/>
                  <a:pt x="11463489" y="693664"/>
                </a:cubicBezTo>
                <a:cubicBezTo>
                  <a:pt x="11428171" y="715008"/>
                  <a:pt x="11373567" y="736147"/>
                  <a:pt x="11436973" y="728280"/>
                </a:cubicBezTo>
                <a:cubicBezTo>
                  <a:pt x="11469760" y="717557"/>
                  <a:pt x="11604307" y="653325"/>
                  <a:pt x="11635915" y="655261"/>
                </a:cubicBezTo>
                <a:cubicBezTo>
                  <a:pt x="11541970" y="722963"/>
                  <a:pt x="11498524" y="732053"/>
                  <a:pt x="11412664" y="780662"/>
                </a:cubicBezTo>
                <a:cubicBezTo>
                  <a:pt x="11294015" y="839994"/>
                  <a:pt x="11393921" y="798123"/>
                  <a:pt x="11435509" y="800671"/>
                </a:cubicBezTo>
                <a:cubicBezTo>
                  <a:pt x="11467116" y="802611"/>
                  <a:pt x="11392065" y="809763"/>
                  <a:pt x="11410849" y="823648"/>
                </a:cubicBezTo>
                <a:cubicBezTo>
                  <a:pt x="11429632" y="837533"/>
                  <a:pt x="11494855" y="786680"/>
                  <a:pt x="11527640" y="775956"/>
                </a:cubicBezTo>
                <a:cubicBezTo>
                  <a:pt x="11562959" y="754615"/>
                  <a:pt x="11603520" y="726737"/>
                  <a:pt x="11646287" y="716625"/>
                </a:cubicBezTo>
                <a:cubicBezTo>
                  <a:pt x="11646287" y="716625"/>
                  <a:pt x="11655090" y="729898"/>
                  <a:pt x="11665071" y="730510"/>
                </a:cubicBezTo>
                <a:cubicBezTo>
                  <a:pt x="11681958" y="724688"/>
                  <a:pt x="11781863" y="682820"/>
                  <a:pt x="11804669" y="671483"/>
                </a:cubicBezTo>
                <a:cubicBezTo>
                  <a:pt x="11924343" y="642578"/>
                  <a:pt x="11733527" y="727850"/>
                  <a:pt x="11698886" y="750213"/>
                </a:cubicBezTo>
                <a:cubicBezTo>
                  <a:pt x="11630780" y="782279"/>
                  <a:pt x="11576173" y="803420"/>
                  <a:pt x="11551513" y="826393"/>
                </a:cubicBezTo>
                <a:cubicBezTo>
                  <a:pt x="11446910" y="892462"/>
                  <a:pt x="11368825" y="923916"/>
                  <a:pt x="11264897" y="991007"/>
                </a:cubicBezTo>
                <a:cubicBezTo>
                  <a:pt x="11189845" y="998160"/>
                  <a:pt x="11199675" y="1041859"/>
                  <a:pt x="11264897" y="991007"/>
                </a:cubicBezTo>
                <a:cubicBezTo>
                  <a:pt x="11362947" y="960777"/>
                  <a:pt x="11445054" y="904103"/>
                  <a:pt x="11544959" y="862232"/>
                </a:cubicBezTo>
                <a:cubicBezTo>
                  <a:pt x="11591247" y="840582"/>
                  <a:pt x="11637728" y="807192"/>
                  <a:pt x="11679315" y="809742"/>
                </a:cubicBezTo>
                <a:cubicBezTo>
                  <a:pt x="11693360" y="816478"/>
                  <a:pt x="11697422" y="822604"/>
                  <a:pt x="11713998" y="818725"/>
                </a:cubicBezTo>
                <a:cubicBezTo>
                  <a:pt x="11756767" y="808613"/>
                  <a:pt x="11796106" y="762051"/>
                  <a:pt x="11844793" y="746425"/>
                </a:cubicBezTo>
                <a:cubicBezTo>
                  <a:pt x="11838875" y="751939"/>
                  <a:pt x="11852960" y="790023"/>
                  <a:pt x="11859866" y="783590"/>
                </a:cubicBezTo>
                <a:cubicBezTo>
                  <a:pt x="11884566" y="791961"/>
                  <a:pt x="12000967" y="683517"/>
                  <a:pt x="12027876" y="709656"/>
                </a:cubicBezTo>
                <a:cubicBezTo>
                  <a:pt x="11979540" y="754686"/>
                  <a:pt x="11937951" y="752136"/>
                  <a:pt x="11890486" y="786449"/>
                </a:cubicBezTo>
                <a:cubicBezTo>
                  <a:pt x="11825263" y="837300"/>
                  <a:pt x="11761222" y="875490"/>
                  <a:pt x="11677893" y="913479"/>
                </a:cubicBezTo>
                <a:cubicBezTo>
                  <a:pt x="11541489" y="989353"/>
                  <a:pt x="11838129" y="856697"/>
                  <a:pt x="11842192" y="862823"/>
                </a:cubicBezTo>
                <a:lnTo>
                  <a:pt x="11773259" y="936956"/>
                </a:lnTo>
                <a:cubicBezTo>
                  <a:pt x="11777322" y="943082"/>
                  <a:pt x="11885987" y="883140"/>
                  <a:pt x="11885987" y="883140"/>
                </a:cubicBezTo>
                <a:cubicBezTo>
                  <a:pt x="11940592" y="862001"/>
                  <a:pt x="11955270" y="838414"/>
                  <a:pt x="11998717" y="829322"/>
                </a:cubicBezTo>
                <a:cubicBezTo>
                  <a:pt x="11974055" y="852298"/>
                  <a:pt x="11855406" y="911630"/>
                  <a:pt x="11859471" y="917756"/>
                </a:cubicBezTo>
                <a:cubicBezTo>
                  <a:pt x="11863532" y="923880"/>
                  <a:pt x="11990985" y="877823"/>
                  <a:pt x="11876398" y="943279"/>
                </a:cubicBezTo>
                <a:cubicBezTo>
                  <a:pt x="11800518" y="992499"/>
                  <a:pt x="11708387" y="1017215"/>
                  <a:pt x="11640323" y="1080628"/>
                </a:cubicBezTo>
                <a:cubicBezTo>
                  <a:pt x="11628485" y="1091654"/>
                  <a:pt x="11731276" y="1068571"/>
                  <a:pt x="11733441" y="1054992"/>
                </a:cubicBezTo>
                <a:cubicBezTo>
                  <a:pt x="11729420" y="1080211"/>
                  <a:pt x="11557345" y="1148021"/>
                  <a:pt x="11534542" y="1159359"/>
                </a:cubicBezTo>
                <a:lnTo>
                  <a:pt x="11402229" y="1236866"/>
                </a:lnTo>
                <a:lnTo>
                  <a:pt x="11439329" y="1242395"/>
                </a:lnTo>
                <a:lnTo>
                  <a:pt x="11452952" y="1244784"/>
                </a:lnTo>
                <a:lnTo>
                  <a:pt x="11472630" y="1235695"/>
                </a:lnTo>
                <a:cubicBezTo>
                  <a:pt x="11541733" y="1203140"/>
                  <a:pt x="11610721" y="1170150"/>
                  <a:pt x="11678242" y="1137804"/>
                </a:cubicBezTo>
                <a:cubicBezTo>
                  <a:pt x="11722866" y="1116050"/>
                  <a:pt x="11843176" y="1056822"/>
                  <a:pt x="11756329" y="1106348"/>
                </a:cubicBezTo>
                <a:cubicBezTo>
                  <a:pt x="11680448" y="1155568"/>
                  <a:pt x="11777277" y="1106652"/>
                  <a:pt x="11803836" y="1103385"/>
                </a:cubicBezTo>
                <a:cubicBezTo>
                  <a:pt x="11797917" y="1108899"/>
                  <a:pt x="11791999" y="1114414"/>
                  <a:pt x="11786080" y="1119926"/>
                </a:cubicBezTo>
                <a:cubicBezTo>
                  <a:pt x="11791999" y="1114414"/>
                  <a:pt x="11760784" y="1173226"/>
                  <a:pt x="11765522" y="1180374"/>
                </a:cubicBezTo>
                <a:cubicBezTo>
                  <a:pt x="11773649" y="1192625"/>
                  <a:pt x="11919163" y="1128086"/>
                  <a:pt x="11941969" y="1116749"/>
                </a:cubicBezTo>
                <a:cubicBezTo>
                  <a:pt x="12028858" y="1098569"/>
                  <a:pt x="11779917" y="1216517"/>
                  <a:pt x="11788720" y="1229790"/>
                </a:cubicBezTo>
                <a:cubicBezTo>
                  <a:pt x="11790927" y="1247557"/>
                  <a:pt x="11943036" y="1178522"/>
                  <a:pt x="11863093" y="1221616"/>
                </a:cubicBezTo>
                <a:cubicBezTo>
                  <a:pt x="11825493" y="1246736"/>
                  <a:pt x="11782022" y="1274435"/>
                  <a:pt x="11735847" y="1301969"/>
                </a:cubicBezTo>
                <a:lnTo>
                  <a:pt x="11603716" y="1375054"/>
                </a:lnTo>
                <a:lnTo>
                  <a:pt x="11643217" y="1375054"/>
                </a:lnTo>
                <a:lnTo>
                  <a:pt x="11664762" y="1366541"/>
                </a:lnTo>
                <a:cubicBezTo>
                  <a:pt x="11704228" y="1351453"/>
                  <a:pt x="11745767" y="1335879"/>
                  <a:pt x="11818862" y="1304118"/>
                </a:cubicBezTo>
                <a:cubicBezTo>
                  <a:pt x="11857569" y="1287883"/>
                  <a:pt x="11886970" y="1272054"/>
                  <a:pt x="11919754" y="1261331"/>
                </a:cubicBezTo>
                <a:cubicBezTo>
                  <a:pt x="11994999" y="1242436"/>
                  <a:pt x="11870433" y="1307282"/>
                  <a:pt x="11841710" y="1324130"/>
                </a:cubicBezTo>
                <a:cubicBezTo>
                  <a:pt x="11819060" y="1334496"/>
                  <a:pt x="11794548" y="1342053"/>
                  <a:pt x="11776482" y="1350007"/>
                </a:cubicBezTo>
                <a:lnTo>
                  <a:pt x="11752935" y="1375054"/>
                </a:lnTo>
                <a:lnTo>
                  <a:pt x="11756376" y="1375054"/>
                </a:lnTo>
                <a:lnTo>
                  <a:pt x="11763027" y="1371754"/>
                </a:lnTo>
                <a:cubicBezTo>
                  <a:pt x="11789613" y="1363788"/>
                  <a:pt x="11848702" y="1352718"/>
                  <a:pt x="11868620" y="1350267"/>
                </a:cubicBezTo>
                <a:cubicBezTo>
                  <a:pt x="11868620" y="1350267"/>
                  <a:pt x="11916083" y="1315957"/>
                  <a:pt x="11905469" y="1345671"/>
                </a:cubicBezTo>
                <a:cubicBezTo>
                  <a:pt x="11905469" y="1345671"/>
                  <a:pt x="11866763" y="1361906"/>
                  <a:pt x="11844944" y="1372322"/>
                </a:cubicBezTo>
                <a:cubicBezTo>
                  <a:pt x="11841390" y="1366963"/>
                  <a:pt x="11838216" y="1362177"/>
                  <a:pt x="11835155" y="1370758"/>
                </a:cubicBezTo>
                <a:lnTo>
                  <a:pt x="11834190" y="1375054"/>
                </a:lnTo>
                <a:lnTo>
                  <a:pt x="11842012" y="1375054"/>
                </a:lnTo>
                <a:lnTo>
                  <a:pt x="11844944" y="1372322"/>
                </a:lnTo>
                <a:lnTo>
                  <a:pt x="11845179" y="1375054"/>
                </a:lnTo>
                <a:lnTo>
                  <a:pt x="12192000" y="1375054"/>
                </a:lnTo>
                <a:lnTo>
                  <a:pt x="12192000" y="4564968"/>
                </a:lnTo>
                <a:lnTo>
                  <a:pt x="0" y="4564968"/>
                </a:lnTo>
                <a:lnTo>
                  <a:pt x="0" y="1375054"/>
                </a:lnTo>
                <a:lnTo>
                  <a:pt x="393711" y="1375054"/>
                </a:lnTo>
                <a:lnTo>
                  <a:pt x="393946" y="1372323"/>
                </a:lnTo>
                <a:lnTo>
                  <a:pt x="396876" y="1375054"/>
                </a:lnTo>
                <a:lnTo>
                  <a:pt x="404700" y="1375054"/>
                </a:lnTo>
                <a:lnTo>
                  <a:pt x="403736" y="1370760"/>
                </a:lnTo>
                <a:cubicBezTo>
                  <a:pt x="400675" y="1362179"/>
                  <a:pt x="397501" y="1366965"/>
                  <a:pt x="393946" y="1372323"/>
                </a:cubicBezTo>
                <a:cubicBezTo>
                  <a:pt x="372128" y="1361909"/>
                  <a:pt x="333421" y="1345671"/>
                  <a:pt x="333421" y="1345671"/>
                </a:cubicBezTo>
                <a:cubicBezTo>
                  <a:pt x="322806" y="1315958"/>
                  <a:pt x="370271" y="1350269"/>
                  <a:pt x="370271" y="1350269"/>
                </a:cubicBezTo>
                <a:cubicBezTo>
                  <a:pt x="390190" y="1352721"/>
                  <a:pt x="449278" y="1363791"/>
                  <a:pt x="475864" y="1371756"/>
                </a:cubicBezTo>
                <a:lnTo>
                  <a:pt x="482511" y="1375054"/>
                </a:lnTo>
                <a:lnTo>
                  <a:pt x="485952" y="1375054"/>
                </a:lnTo>
                <a:lnTo>
                  <a:pt x="462409" y="1350008"/>
                </a:lnTo>
                <a:cubicBezTo>
                  <a:pt x="444343" y="1342055"/>
                  <a:pt x="419831" y="1334497"/>
                  <a:pt x="397181" y="1324132"/>
                </a:cubicBezTo>
                <a:cubicBezTo>
                  <a:pt x="368457" y="1307283"/>
                  <a:pt x="243891" y="1242437"/>
                  <a:pt x="319136" y="1261332"/>
                </a:cubicBezTo>
                <a:cubicBezTo>
                  <a:pt x="351920" y="1272055"/>
                  <a:pt x="381321" y="1287884"/>
                  <a:pt x="420027" y="1304121"/>
                </a:cubicBezTo>
                <a:cubicBezTo>
                  <a:pt x="493123" y="1335880"/>
                  <a:pt x="534662" y="1351454"/>
                  <a:pt x="574129" y="1366543"/>
                </a:cubicBezTo>
                <a:lnTo>
                  <a:pt x="595670" y="1375054"/>
                </a:lnTo>
                <a:lnTo>
                  <a:pt x="635170" y="1375054"/>
                </a:lnTo>
                <a:lnTo>
                  <a:pt x="503044" y="1301971"/>
                </a:lnTo>
                <a:cubicBezTo>
                  <a:pt x="456868" y="1274436"/>
                  <a:pt x="413397" y="1246738"/>
                  <a:pt x="375796" y="1221617"/>
                </a:cubicBezTo>
                <a:cubicBezTo>
                  <a:pt x="295853" y="1178523"/>
                  <a:pt x="447964" y="1247559"/>
                  <a:pt x="450170" y="1229791"/>
                </a:cubicBezTo>
                <a:cubicBezTo>
                  <a:pt x="458973" y="1216520"/>
                  <a:pt x="210033" y="1098570"/>
                  <a:pt x="296922" y="1116751"/>
                </a:cubicBezTo>
                <a:cubicBezTo>
                  <a:pt x="319728" y="1128086"/>
                  <a:pt x="465243" y="1192625"/>
                  <a:pt x="473368" y="1180376"/>
                </a:cubicBezTo>
                <a:cubicBezTo>
                  <a:pt x="478107" y="1173227"/>
                  <a:pt x="446892" y="1114414"/>
                  <a:pt x="452811" y="1119926"/>
                </a:cubicBezTo>
                <a:cubicBezTo>
                  <a:pt x="446892" y="1114414"/>
                  <a:pt x="440972" y="1108900"/>
                  <a:pt x="435055" y="1103385"/>
                </a:cubicBezTo>
                <a:cubicBezTo>
                  <a:pt x="461614" y="1106655"/>
                  <a:pt x="558442" y="1155570"/>
                  <a:pt x="482562" y="1106350"/>
                </a:cubicBezTo>
                <a:cubicBezTo>
                  <a:pt x="395714" y="1056823"/>
                  <a:pt x="516025" y="1116053"/>
                  <a:pt x="560648" y="1137804"/>
                </a:cubicBezTo>
                <a:cubicBezTo>
                  <a:pt x="628169" y="1170150"/>
                  <a:pt x="697157" y="1203142"/>
                  <a:pt x="766259" y="1235697"/>
                </a:cubicBezTo>
                <a:lnTo>
                  <a:pt x="773908" y="1239230"/>
                </a:lnTo>
                <a:lnTo>
                  <a:pt x="827151" y="1231296"/>
                </a:lnTo>
                <a:lnTo>
                  <a:pt x="704350" y="1159359"/>
                </a:lnTo>
                <a:cubicBezTo>
                  <a:pt x="681544" y="1148022"/>
                  <a:pt x="509471" y="1080213"/>
                  <a:pt x="505449" y="1054993"/>
                </a:cubicBezTo>
                <a:cubicBezTo>
                  <a:pt x="507615" y="1068573"/>
                  <a:pt x="610404" y="1091656"/>
                  <a:pt x="598567" y="1080628"/>
                </a:cubicBezTo>
                <a:cubicBezTo>
                  <a:pt x="530503" y="1017216"/>
                  <a:pt x="438373" y="992500"/>
                  <a:pt x="362492" y="943282"/>
                </a:cubicBezTo>
                <a:cubicBezTo>
                  <a:pt x="247907" y="877824"/>
                  <a:pt x="375359" y="923882"/>
                  <a:pt x="379421" y="917757"/>
                </a:cubicBezTo>
                <a:cubicBezTo>
                  <a:pt x="383483" y="911630"/>
                  <a:pt x="264835" y="852298"/>
                  <a:pt x="240174" y="829323"/>
                </a:cubicBezTo>
                <a:cubicBezTo>
                  <a:pt x="283619" y="838414"/>
                  <a:pt x="298298" y="862002"/>
                  <a:pt x="352903" y="883140"/>
                </a:cubicBezTo>
                <a:cubicBezTo>
                  <a:pt x="352903" y="883140"/>
                  <a:pt x="461568" y="943084"/>
                  <a:pt x="465631" y="936958"/>
                </a:cubicBezTo>
                <a:lnTo>
                  <a:pt x="396698" y="862823"/>
                </a:lnTo>
                <a:cubicBezTo>
                  <a:pt x="400761" y="856697"/>
                  <a:pt x="697402" y="989354"/>
                  <a:pt x="560997" y="913480"/>
                </a:cubicBezTo>
                <a:cubicBezTo>
                  <a:pt x="477668" y="875493"/>
                  <a:pt x="413627" y="837301"/>
                  <a:pt x="348404" y="786449"/>
                </a:cubicBezTo>
                <a:cubicBezTo>
                  <a:pt x="300939" y="752138"/>
                  <a:pt x="259350" y="754688"/>
                  <a:pt x="211015" y="709657"/>
                </a:cubicBezTo>
                <a:cubicBezTo>
                  <a:pt x="237923" y="683519"/>
                  <a:pt x="354323" y="791963"/>
                  <a:pt x="379024" y="783592"/>
                </a:cubicBezTo>
                <a:cubicBezTo>
                  <a:pt x="385932" y="790026"/>
                  <a:pt x="400016" y="751941"/>
                  <a:pt x="394098" y="746427"/>
                </a:cubicBezTo>
                <a:cubicBezTo>
                  <a:pt x="442784" y="762051"/>
                  <a:pt x="482124" y="808613"/>
                  <a:pt x="524892" y="818726"/>
                </a:cubicBezTo>
                <a:cubicBezTo>
                  <a:pt x="541468" y="822607"/>
                  <a:pt x="545531" y="816480"/>
                  <a:pt x="559575" y="809743"/>
                </a:cubicBezTo>
                <a:cubicBezTo>
                  <a:pt x="601162" y="807193"/>
                  <a:pt x="647644" y="840584"/>
                  <a:pt x="693930" y="862236"/>
                </a:cubicBezTo>
                <a:cubicBezTo>
                  <a:pt x="793836" y="904105"/>
                  <a:pt x="875943" y="960778"/>
                  <a:pt x="973993" y="991007"/>
                </a:cubicBezTo>
                <a:cubicBezTo>
                  <a:pt x="1039213" y="1041862"/>
                  <a:pt x="1049044" y="998161"/>
                  <a:pt x="973993" y="991007"/>
                </a:cubicBezTo>
                <a:cubicBezTo>
                  <a:pt x="870066" y="923917"/>
                  <a:pt x="791980" y="892463"/>
                  <a:pt x="687376" y="826396"/>
                </a:cubicBezTo>
                <a:cubicBezTo>
                  <a:pt x="662716" y="803422"/>
                  <a:pt x="608109" y="782280"/>
                  <a:pt x="540005" y="750214"/>
                </a:cubicBezTo>
                <a:cubicBezTo>
                  <a:pt x="505363" y="727850"/>
                  <a:pt x="314546" y="642580"/>
                  <a:pt x="434222" y="671483"/>
                </a:cubicBezTo>
                <a:cubicBezTo>
                  <a:pt x="457027" y="682820"/>
                  <a:pt x="556932" y="724691"/>
                  <a:pt x="573819" y="730512"/>
                </a:cubicBezTo>
                <a:cubicBezTo>
                  <a:pt x="583801" y="729900"/>
                  <a:pt x="592603" y="716627"/>
                  <a:pt x="592603" y="716627"/>
                </a:cubicBezTo>
                <a:cubicBezTo>
                  <a:pt x="635371" y="726739"/>
                  <a:pt x="675931" y="754615"/>
                  <a:pt x="711250" y="775957"/>
                </a:cubicBezTo>
                <a:cubicBezTo>
                  <a:pt x="744036" y="786683"/>
                  <a:pt x="809258" y="837534"/>
                  <a:pt x="828041" y="823648"/>
                </a:cubicBezTo>
                <a:cubicBezTo>
                  <a:pt x="846825" y="809763"/>
                  <a:pt x="771774" y="802611"/>
                  <a:pt x="803382" y="800673"/>
                </a:cubicBezTo>
                <a:cubicBezTo>
                  <a:pt x="844969" y="798124"/>
                  <a:pt x="944874" y="839994"/>
                  <a:pt x="826226" y="780663"/>
                </a:cubicBezTo>
                <a:cubicBezTo>
                  <a:pt x="740365" y="732054"/>
                  <a:pt x="696920" y="722964"/>
                  <a:pt x="602975" y="655263"/>
                </a:cubicBezTo>
                <a:cubicBezTo>
                  <a:pt x="634583" y="653326"/>
                  <a:pt x="769131" y="717557"/>
                  <a:pt x="801918" y="728281"/>
                </a:cubicBezTo>
                <a:cubicBezTo>
                  <a:pt x="865325" y="736148"/>
                  <a:pt x="810720" y="715008"/>
                  <a:pt x="775400" y="693665"/>
                </a:cubicBezTo>
                <a:cubicBezTo>
                  <a:pt x="933781" y="738810"/>
                  <a:pt x="1074882" y="838881"/>
                  <a:pt x="1229200" y="890147"/>
                </a:cubicBezTo>
                <a:cubicBezTo>
                  <a:pt x="1333661" y="926351"/>
                  <a:pt x="1434829" y="966920"/>
                  <a:pt x="1535996" y="1007488"/>
                </a:cubicBezTo>
                <a:lnTo>
                  <a:pt x="1744124" y="1087090"/>
                </a:lnTo>
                <a:lnTo>
                  <a:pt x="1764048" y="1084313"/>
                </a:lnTo>
                <a:lnTo>
                  <a:pt x="1731611" y="1067625"/>
                </a:lnTo>
                <a:cubicBezTo>
                  <a:pt x="1621032" y="1017334"/>
                  <a:pt x="1511859" y="982523"/>
                  <a:pt x="1400446" y="915891"/>
                </a:cubicBezTo>
                <a:cubicBezTo>
                  <a:pt x="1492576" y="940606"/>
                  <a:pt x="1581822" y="984110"/>
                  <a:pt x="1674823" y="1019547"/>
                </a:cubicBezTo>
                <a:cubicBezTo>
                  <a:pt x="1746992" y="1045487"/>
                  <a:pt x="1690530" y="1012708"/>
                  <a:pt x="1661807" y="995858"/>
                </a:cubicBezTo>
                <a:cubicBezTo>
                  <a:pt x="1339287" y="858913"/>
                  <a:pt x="1026940" y="733097"/>
                  <a:pt x="713455" y="563274"/>
                </a:cubicBezTo>
                <a:cubicBezTo>
                  <a:pt x="684732" y="546427"/>
                  <a:pt x="541381" y="495466"/>
                  <a:pt x="530766" y="465752"/>
                </a:cubicBezTo>
                <a:cubicBezTo>
                  <a:pt x="535505" y="458606"/>
                  <a:pt x="552391" y="464427"/>
                  <a:pt x="552391" y="464427"/>
                </a:cubicBezTo>
                <a:cubicBezTo>
                  <a:pt x="629490" y="494962"/>
                  <a:pt x="692857" y="534173"/>
                  <a:pt x="744386" y="562358"/>
                </a:cubicBezTo>
                <a:cubicBezTo>
                  <a:pt x="799668" y="582476"/>
                  <a:pt x="888370" y="643644"/>
                  <a:pt x="935201" y="647628"/>
                </a:cubicBezTo>
                <a:cubicBezTo>
                  <a:pt x="945183" y="647016"/>
                  <a:pt x="953984" y="633745"/>
                  <a:pt x="959903" y="639259"/>
                </a:cubicBezTo>
                <a:cubicBezTo>
                  <a:pt x="992689" y="649982"/>
                  <a:pt x="1084470" y="704103"/>
                  <a:pt x="1121319" y="708700"/>
                </a:cubicBezTo>
                <a:cubicBezTo>
                  <a:pt x="1138881" y="713500"/>
                  <a:pt x="1151070" y="695123"/>
                  <a:pt x="1151070" y="695123"/>
                </a:cubicBezTo>
                <a:cubicBezTo>
                  <a:pt x="1151070" y="695123"/>
                  <a:pt x="1155215" y="696094"/>
                  <a:pt x="1160962" y="698558"/>
                </a:cubicBezTo>
                <a:lnTo>
                  <a:pt x="1169541" y="704009"/>
                </a:lnTo>
                <a:lnTo>
                  <a:pt x="1164349" y="702436"/>
                </a:lnTo>
                <a:cubicBezTo>
                  <a:pt x="1148957" y="698007"/>
                  <a:pt x="1162860" y="703216"/>
                  <a:pt x="1180469" y="710951"/>
                </a:cubicBezTo>
                <a:cubicBezTo>
                  <a:pt x="1200434" y="709729"/>
                  <a:pt x="1226314" y="714018"/>
                  <a:pt x="1226314" y="714018"/>
                </a:cubicBezTo>
                <a:cubicBezTo>
                  <a:pt x="1233260" y="689106"/>
                  <a:pt x="1118282" y="684401"/>
                  <a:pt x="1058980" y="639060"/>
                </a:cubicBezTo>
                <a:cubicBezTo>
                  <a:pt x="1053062" y="633546"/>
                  <a:pt x="1038382" y="609960"/>
                  <a:pt x="1032463" y="604446"/>
                </a:cubicBezTo>
                <a:cubicBezTo>
                  <a:pt x="991902" y="576571"/>
                  <a:pt x="939697" y="549407"/>
                  <a:pt x="883236" y="516625"/>
                </a:cubicBezTo>
                <a:cubicBezTo>
                  <a:pt x="860431" y="505290"/>
                  <a:pt x="669616" y="420020"/>
                  <a:pt x="663697" y="414506"/>
                </a:cubicBezTo>
                <a:cubicBezTo>
                  <a:pt x="661841" y="402865"/>
                  <a:pt x="696525" y="393883"/>
                  <a:pt x="707492" y="394188"/>
                </a:cubicBezTo>
                <a:cubicBezTo>
                  <a:pt x="723392" y="399093"/>
                  <a:pt x="858927" y="464245"/>
                  <a:pt x="772756" y="413697"/>
                </a:cubicBezTo>
                <a:cubicBezTo>
                  <a:pt x="680975" y="359575"/>
                  <a:pt x="854906" y="439025"/>
                  <a:pt x="877710" y="450360"/>
                </a:cubicBezTo>
                <a:cubicBezTo>
                  <a:pt x="939898" y="476911"/>
                  <a:pt x="994501" y="498052"/>
                  <a:pt x="1016320" y="508466"/>
                </a:cubicBezTo>
                <a:cubicBezTo>
                  <a:pt x="1267467" y="608651"/>
                  <a:pt x="1480100" y="704336"/>
                  <a:pt x="1707766" y="794205"/>
                </a:cubicBezTo>
                <a:cubicBezTo>
                  <a:pt x="1730261" y="803600"/>
                  <a:pt x="1838249" y="864566"/>
                  <a:pt x="1847051" y="851292"/>
                </a:cubicBezTo>
                <a:cubicBezTo>
                  <a:pt x="1855179" y="839040"/>
                  <a:pt x="1767110" y="808196"/>
                  <a:pt x="1760206" y="801765"/>
                </a:cubicBezTo>
                <a:cubicBezTo>
                  <a:pt x="1589117" y="734874"/>
                  <a:pt x="1443603" y="670335"/>
                  <a:pt x="1292168" y="600279"/>
                </a:cubicBezTo>
                <a:cubicBezTo>
                  <a:pt x="1246869" y="579548"/>
                  <a:pt x="1131933" y="543497"/>
                  <a:pt x="1101353" y="515007"/>
                </a:cubicBezTo>
                <a:cubicBezTo>
                  <a:pt x="1089516" y="503980"/>
                  <a:pt x="1101704" y="485603"/>
                  <a:pt x="1087702" y="460993"/>
                </a:cubicBezTo>
                <a:cubicBezTo>
                  <a:pt x="1067103" y="431894"/>
                  <a:pt x="1046463" y="434138"/>
                  <a:pt x="1001841" y="412387"/>
                </a:cubicBezTo>
                <a:cubicBezTo>
                  <a:pt x="967198" y="390023"/>
                  <a:pt x="942538" y="367047"/>
                  <a:pt x="919732" y="355712"/>
                </a:cubicBezTo>
                <a:cubicBezTo>
                  <a:pt x="823891" y="307716"/>
                  <a:pt x="739884" y="270748"/>
                  <a:pt x="637137" y="216318"/>
                </a:cubicBezTo>
                <a:cubicBezTo>
                  <a:pt x="637137" y="216318"/>
                  <a:pt x="545006" y="191603"/>
                  <a:pt x="547213" y="173837"/>
                </a:cubicBezTo>
                <a:cubicBezTo>
                  <a:pt x="546130" y="167048"/>
                  <a:pt x="573771" y="177107"/>
                  <a:pt x="596019" y="186274"/>
                </a:cubicBezTo>
                <a:lnTo>
                  <a:pt x="612966" y="193615"/>
                </a:lnTo>
                <a:lnTo>
                  <a:pt x="674117" y="227338"/>
                </a:lnTo>
                <a:cubicBezTo>
                  <a:pt x="740177" y="265344"/>
                  <a:pt x="814387" y="310013"/>
                  <a:pt x="850756" y="312925"/>
                </a:cubicBezTo>
                <a:cubicBezTo>
                  <a:pt x="866657" y="317827"/>
                  <a:pt x="875459" y="304556"/>
                  <a:pt x="885441" y="303943"/>
                </a:cubicBezTo>
                <a:cubicBezTo>
                  <a:pt x="902327" y="309763"/>
                  <a:pt x="935984" y="331210"/>
                  <a:pt x="969447" y="340911"/>
                </a:cubicBezTo>
                <a:cubicBezTo>
                  <a:pt x="992252" y="352246"/>
                  <a:pt x="1103124" y="394423"/>
                  <a:pt x="1033840" y="349697"/>
                </a:cubicBezTo>
                <a:cubicBezTo>
                  <a:pt x="992292" y="320899"/>
                  <a:pt x="932947" y="306907"/>
                  <a:pt x="911129" y="296490"/>
                </a:cubicBezTo>
                <a:cubicBezTo>
                  <a:pt x="887647" y="286178"/>
                  <a:pt x="873645" y="261568"/>
                  <a:pt x="867727" y="256056"/>
                </a:cubicBezTo>
                <a:cubicBezTo>
                  <a:pt x="851149" y="252173"/>
                  <a:pt x="840181" y="251867"/>
                  <a:pt x="818363" y="241451"/>
                </a:cubicBezTo>
                <a:cubicBezTo>
                  <a:pt x="812445" y="235937"/>
                  <a:pt x="787785" y="212962"/>
                  <a:pt x="775947" y="201933"/>
                </a:cubicBezTo>
                <a:cubicBezTo>
                  <a:pt x="759061" y="196112"/>
                  <a:pt x="700936" y="163434"/>
                  <a:pt x="650395" y="136168"/>
                </a:cubicBezTo>
                <a:cubicBezTo>
                  <a:pt x="612488" y="115720"/>
                  <a:pt x="532387" y="73614"/>
                  <a:pt x="534774" y="69566"/>
                </a:cubicBezTo>
                <a:cubicBezTo>
                  <a:pt x="535568" y="68216"/>
                  <a:pt x="545528" y="71095"/>
                  <a:pt x="569273" y="80413"/>
                </a:cubicBezTo>
                <a:cubicBezTo>
                  <a:pt x="657340" y="111255"/>
                  <a:pt x="755349" y="172831"/>
                  <a:pt x="839355" y="209800"/>
                </a:cubicBezTo>
                <a:cubicBezTo>
                  <a:pt x="913378" y="247380"/>
                  <a:pt x="995526" y="272706"/>
                  <a:pt x="1072937" y="305182"/>
                </a:cubicBezTo>
                <a:cubicBezTo>
                  <a:pt x="1095433" y="314577"/>
                  <a:pt x="1172841" y="347052"/>
                  <a:pt x="1138200" y="324686"/>
                </a:cubicBezTo>
                <a:cubicBezTo>
                  <a:pt x="1042356" y="276694"/>
                  <a:pt x="948370" y="240335"/>
                  <a:pt x="858138" y="195916"/>
                </a:cubicBezTo>
                <a:cubicBezTo>
                  <a:pt x="802856" y="175796"/>
                  <a:pt x="717863" y="137909"/>
                  <a:pt x="786320" y="140569"/>
                </a:cubicBezTo>
                <a:cubicBezTo>
                  <a:pt x="839746" y="149047"/>
                  <a:pt x="897870" y="181725"/>
                  <a:pt x="946556" y="197352"/>
                </a:cubicBezTo>
                <a:cubicBezTo>
                  <a:pt x="1270064" y="335217"/>
                  <a:pt x="1617053" y="483395"/>
                  <a:pt x="1933654" y="614823"/>
                </a:cubicBezTo>
                <a:cubicBezTo>
                  <a:pt x="2128532" y="693969"/>
                  <a:pt x="2315639" y="755961"/>
                  <a:pt x="2495836" y="811517"/>
                </a:cubicBezTo>
                <a:cubicBezTo>
                  <a:pt x="2586766" y="839246"/>
                  <a:pt x="2680328" y="862405"/>
                  <a:pt x="2773072" y="881084"/>
                </a:cubicBezTo>
                <a:lnTo>
                  <a:pt x="2970854" y="912086"/>
                </a:lnTo>
                <a:lnTo>
                  <a:pt x="2996762" y="908921"/>
                </a:lnTo>
                <a:lnTo>
                  <a:pt x="2829583" y="857876"/>
                </a:lnTo>
                <a:cubicBezTo>
                  <a:pt x="2615438" y="797818"/>
                  <a:pt x="2403806" y="750555"/>
                  <a:pt x="2172329" y="673653"/>
                </a:cubicBezTo>
                <a:cubicBezTo>
                  <a:pt x="1918106" y="580517"/>
                  <a:pt x="1656786" y="469204"/>
                  <a:pt x="1397864" y="351868"/>
                </a:cubicBezTo>
                <a:cubicBezTo>
                  <a:pt x="1353240" y="330117"/>
                  <a:pt x="1246430" y="281812"/>
                  <a:pt x="1293938" y="284777"/>
                </a:cubicBezTo>
                <a:cubicBezTo>
                  <a:pt x="1336707" y="294889"/>
                  <a:pt x="1429472" y="349930"/>
                  <a:pt x="1445373" y="354833"/>
                </a:cubicBezTo>
                <a:cubicBezTo>
                  <a:pt x="1693676" y="442454"/>
                  <a:pt x="1902247" y="544269"/>
                  <a:pt x="2195176" y="653643"/>
                </a:cubicBezTo>
                <a:cubicBezTo>
                  <a:pt x="2394116" y="726662"/>
                  <a:pt x="2632790" y="785493"/>
                  <a:pt x="2838677" y="833598"/>
                </a:cubicBezTo>
                <a:cubicBezTo>
                  <a:pt x="2844596" y="839112"/>
                  <a:pt x="2935547" y="851167"/>
                  <a:pt x="2935547" y="851167"/>
                </a:cubicBezTo>
                <a:cubicBezTo>
                  <a:pt x="2943673" y="838914"/>
                  <a:pt x="2873360" y="824615"/>
                  <a:pt x="2834656" y="808379"/>
                </a:cubicBezTo>
                <a:cubicBezTo>
                  <a:pt x="2779373" y="788259"/>
                  <a:pt x="2735930" y="779168"/>
                  <a:pt x="2713125" y="767832"/>
                </a:cubicBezTo>
                <a:lnTo>
                  <a:pt x="2717187" y="761708"/>
                </a:lnTo>
                <a:cubicBezTo>
                  <a:pt x="2705350" y="750680"/>
                  <a:pt x="2707206" y="762318"/>
                  <a:pt x="2713125" y="767832"/>
                </a:cubicBezTo>
                <a:cubicBezTo>
                  <a:pt x="2645656" y="766092"/>
                  <a:pt x="2594126" y="737909"/>
                  <a:pt x="2507238" y="719728"/>
                </a:cubicBezTo>
                <a:cubicBezTo>
                  <a:pt x="2405125" y="695624"/>
                  <a:pt x="2300170" y="658960"/>
                  <a:pt x="2196202" y="623215"/>
                </a:cubicBezTo>
                <a:cubicBezTo>
                  <a:pt x="2156821" y="607999"/>
                  <a:pt x="2021246" y="574192"/>
                  <a:pt x="2050011" y="559697"/>
                </a:cubicBezTo>
                <a:cubicBezTo>
                  <a:pt x="2038173" y="548669"/>
                  <a:pt x="2025349" y="536722"/>
                  <a:pt x="2011305" y="543459"/>
                </a:cubicBezTo>
                <a:cubicBezTo>
                  <a:pt x="1821476" y="459105"/>
                  <a:pt x="1628454" y="391603"/>
                  <a:pt x="1417040" y="277230"/>
                </a:cubicBezTo>
                <a:cubicBezTo>
                  <a:pt x="1611918" y="356374"/>
                  <a:pt x="1846179" y="450737"/>
                  <a:pt x="2046976" y="535396"/>
                </a:cubicBezTo>
                <a:cubicBezTo>
                  <a:pt x="2078777" y="545200"/>
                  <a:pt x="2253692" y="625570"/>
                  <a:pt x="2261816" y="613318"/>
                </a:cubicBezTo>
                <a:cubicBezTo>
                  <a:pt x="2296852" y="574929"/>
                  <a:pt x="1701365" y="327383"/>
                  <a:pt x="2231237" y="584827"/>
                </a:cubicBezTo>
                <a:cubicBezTo>
                  <a:pt x="2208431" y="573493"/>
                  <a:pt x="2186614" y="563077"/>
                  <a:pt x="2174968" y="563790"/>
                </a:cubicBezTo>
                <a:cubicBezTo>
                  <a:pt x="1919525" y="489337"/>
                  <a:pt x="1666331" y="365774"/>
                  <a:pt x="1432113" y="240067"/>
                </a:cubicBezTo>
                <a:cubicBezTo>
                  <a:pt x="1719122" y="343927"/>
                  <a:pt x="2003922" y="465553"/>
                  <a:pt x="2301591" y="567780"/>
                </a:cubicBezTo>
                <a:cubicBezTo>
                  <a:pt x="2576763" y="660614"/>
                  <a:pt x="2835398" y="718221"/>
                  <a:pt x="3104694" y="774192"/>
                </a:cubicBezTo>
                <a:cubicBezTo>
                  <a:pt x="3137480" y="784916"/>
                  <a:pt x="3184987" y="787880"/>
                  <a:pt x="3129396" y="765823"/>
                </a:cubicBezTo>
                <a:cubicBezTo>
                  <a:pt x="3070053" y="751829"/>
                  <a:pt x="2967940" y="727726"/>
                  <a:pt x="2924495" y="718636"/>
                </a:cubicBezTo>
                <a:cubicBezTo>
                  <a:pt x="2454053" y="607409"/>
                  <a:pt x="1975200" y="448704"/>
                  <a:pt x="1499389" y="230064"/>
                </a:cubicBezTo>
                <a:cubicBezTo>
                  <a:pt x="1408479" y="186665"/>
                  <a:pt x="1297607" y="144487"/>
                  <a:pt x="1246429" y="86896"/>
                </a:cubicBezTo>
                <a:cubicBezTo>
                  <a:pt x="1205868" y="59020"/>
                  <a:pt x="1201127" y="66165"/>
                  <a:pt x="1179309" y="55749"/>
                </a:cubicBezTo>
                <a:cubicBezTo>
                  <a:pt x="1123718" y="33692"/>
                  <a:pt x="1082481" y="6835"/>
                  <a:pt x="1141824" y="20828"/>
                </a:cubicBezTo>
                <a:cubicBezTo>
                  <a:pt x="1246779" y="57490"/>
                  <a:pt x="1302061" y="77610"/>
                  <a:pt x="1392971" y="121009"/>
                </a:cubicBezTo>
                <a:cubicBezTo>
                  <a:pt x="1698724" y="242332"/>
                  <a:pt x="1955980" y="359769"/>
                  <a:pt x="2269548" y="466902"/>
                </a:cubicBezTo>
                <a:cubicBezTo>
                  <a:pt x="2446669" y="529504"/>
                  <a:pt x="2582245" y="563308"/>
                  <a:pt x="2766507" y="612741"/>
                </a:cubicBezTo>
                <a:cubicBezTo>
                  <a:pt x="2858638" y="637456"/>
                  <a:pt x="3022937" y="688113"/>
                  <a:pt x="3130774" y="705988"/>
                </a:cubicBezTo>
                <a:cubicBezTo>
                  <a:pt x="3136692" y="711502"/>
                  <a:pt x="3247609" y="722335"/>
                  <a:pt x="3251670" y="716209"/>
                </a:cubicBezTo>
                <a:cubicBezTo>
                  <a:pt x="3255734" y="710083"/>
                  <a:pt x="3206370" y="695478"/>
                  <a:pt x="3200450" y="689964"/>
                </a:cubicBezTo>
                <a:cubicBezTo>
                  <a:pt x="2896513" y="611627"/>
                  <a:pt x="2602208" y="562085"/>
                  <a:pt x="2305218" y="458837"/>
                </a:cubicBezTo>
                <a:cubicBezTo>
                  <a:pt x="2035288" y="372539"/>
                  <a:pt x="1723425" y="233960"/>
                  <a:pt x="1454524" y="117237"/>
                </a:cubicBezTo>
                <a:cubicBezTo>
                  <a:pt x="1409899" y="95484"/>
                  <a:pt x="1347714" y="68935"/>
                  <a:pt x="1325894" y="58516"/>
                </a:cubicBezTo>
                <a:cubicBezTo>
                  <a:pt x="1301233" y="35541"/>
                  <a:pt x="1327115" y="39833"/>
                  <a:pt x="1309357" y="23291"/>
                </a:cubicBezTo>
                <a:cubicBezTo>
                  <a:pt x="1309357" y="23291"/>
                  <a:pt x="1278779" y="-5199"/>
                  <a:pt x="1274716" y="928"/>
                </a:cubicBezTo>
                <a:cubicBezTo>
                  <a:pt x="1278779" y="-5199"/>
                  <a:pt x="1360927" y="20128"/>
                  <a:pt x="1433097" y="46068"/>
                </a:cubicBezTo>
                <a:cubicBezTo>
                  <a:pt x="1439015" y="51581"/>
                  <a:pt x="1439015" y="51581"/>
                  <a:pt x="1434952" y="57710"/>
                </a:cubicBezTo>
                <a:cubicBezTo>
                  <a:pt x="1439015" y="51581"/>
                  <a:pt x="1339979" y="20434"/>
                  <a:pt x="1313422" y="17163"/>
                </a:cubicBezTo>
                <a:cubicBezTo>
                  <a:pt x="1659774" y="135017"/>
                  <a:pt x="1559870" y="93148"/>
                  <a:pt x="1433097" y="46068"/>
                </a:cubicBezTo>
                <a:lnTo>
                  <a:pt x="1428676" y="36067"/>
                </a:lnTo>
                <a:lnTo>
                  <a:pt x="1476429" y="47131"/>
                </a:lnTo>
                <a:cubicBezTo>
                  <a:pt x="1533053" y="66201"/>
                  <a:pt x="1591360" y="101014"/>
                  <a:pt x="1653857" y="129504"/>
                </a:cubicBezTo>
                <a:cubicBezTo>
                  <a:pt x="2048352" y="280646"/>
                  <a:pt x="2441185" y="431891"/>
                  <a:pt x="2825417" y="523914"/>
                </a:cubicBezTo>
                <a:cubicBezTo>
                  <a:pt x="2981939" y="557418"/>
                  <a:pt x="3137477" y="589998"/>
                  <a:pt x="3284020" y="624111"/>
                </a:cubicBezTo>
                <a:cubicBezTo>
                  <a:pt x="3430998" y="663586"/>
                  <a:pt x="3582246" y="707451"/>
                  <a:pt x="3735525" y="748253"/>
                </a:cubicBezTo>
                <a:lnTo>
                  <a:pt x="3924322" y="795602"/>
                </a:lnTo>
                <a:lnTo>
                  <a:pt x="3999760" y="786385"/>
                </a:lnTo>
                <a:lnTo>
                  <a:pt x="3918821" y="772293"/>
                </a:lnTo>
                <a:cubicBezTo>
                  <a:pt x="3882788" y="765488"/>
                  <a:pt x="3847532" y="758038"/>
                  <a:pt x="3813807" y="749331"/>
                </a:cubicBezTo>
                <a:cubicBezTo>
                  <a:pt x="3730980" y="725026"/>
                  <a:pt x="3682971" y="708377"/>
                  <a:pt x="3590841" y="683661"/>
                </a:cubicBezTo>
                <a:cubicBezTo>
                  <a:pt x="3540492" y="668139"/>
                  <a:pt x="3481147" y="654146"/>
                  <a:pt x="3428398" y="644644"/>
                </a:cubicBezTo>
                <a:cubicBezTo>
                  <a:pt x="3312785" y="609617"/>
                  <a:pt x="3419637" y="626573"/>
                  <a:pt x="3452423" y="637297"/>
                </a:cubicBezTo>
                <a:cubicBezTo>
                  <a:pt x="3568462" y="664465"/>
                  <a:pt x="3676227" y="688467"/>
                  <a:pt x="3781458" y="712379"/>
                </a:cubicBezTo>
                <a:lnTo>
                  <a:pt x="4061342" y="778862"/>
                </a:lnTo>
                <a:lnTo>
                  <a:pt x="6060933" y="534573"/>
                </a:lnTo>
                <a:lnTo>
                  <a:pt x="6095997" y="539922"/>
                </a:lnTo>
                <a:lnTo>
                  <a:pt x="6131063" y="534573"/>
                </a:lnTo>
                <a:lnTo>
                  <a:pt x="8161618" y="782645"/>
                </a:lnTo>
                <a:lnTo>
                  <a:pt x="8457432" y="712378"/>
                </a:lnTo>
                <a:cubicBezTo>
                  <a:pt x="8562663" y="688465"/>
                  <a:pt x="8670428" y="664463"/>
                  <a:pt x="8786467" y="637295"/>
                </a:cubicBezTo>
                <a:cubicBezTo>
                  <a:pt x="8819255" y="626571"/>
                  <a:pt x="8926105" y="609616"/>
                  <a:pt x="8810493" y="644644"/>
                </a:cubicBezTo>
                <a:cubicBezTo>
                  <a:pt x="8757744" y="654144"/>
                  <a:pt x="8698399" y="668139"/>
                  <a:pt x="8648048" y="683658"/>
                </a:cubicBezTo>
                <a:cubicBezTo>
                  <a:pt x="8555918" y="708376"/>
                  <a:pt x="8507910" y="725026"/>
                  <a:pt x="8425082" y="749331"/>
                </a:cubicBezTo>
                <a:cubicBezTo>
                  <a:pt x="8391358" y="758037"/>
                  <a:pt x="8356102" y="765487"/>
                  <a:pt x="8320069" y="772292"/>
                </a:cubicBezTo>
                <a:lnTo>
                  <a:pt x="8219789" y="789751"/>
                </a:lnTo>
                <a:lnTo>
                  <a:pt x="8299206" y="799454"/>
                </a:lnTo>
                <a:lnTo>
                  <a:pt x="8503366" y="748252"/>
                </a:lnTo>
                <a:cubicBezTo>
                  <a:pt x="8656645" y="707450"/>
                  <a:pt x="8807893" y="663585"/>
                  <a:pt x="8954871" y="624110"/>
                </a:cubicBezTo>
                <a:cubicBezTo>
                  <a:pt x="9101412" y="589996"/>
                  <a:pt x="9256951" y="557415"/>
                  <a:pt x="9413474" y="523914"/>
                </a:cubicBezTo>
                <a:cubicBezTo>
                  <a:pt x="9797705" y="431888"/>
                  <a:pt x="10190538" y="280644"/>
                  <a:pt x="10585033" y="129503"/>
                </a:cubicBezTo>
                <a:cubicBezTo>
                  <a:pt x="10647530" y="101011"/>
                  <a:pt x="10705836" y="66199"/>
                  <a:pt x="10762461" y="47129"/>
                </a:cubicBezTo>
                <a:lnTo>
                  <a:pt x="10810213" y="36066"/>
                </a:lnTo>
                <a:lnTo>
                  <a:pt x="10805794" y="46067"/>
                </a:lnTo>
                <a:cubicBezTo>
                  <a:pt x="10679020" y="93145"/>
                  <a:pt x="10579116" y="135015"/>
                  <a:pt x="10925469" y="17162"/>
                </a:cubicBezTo>
                <a:cubicBezTo>
                  <a:pt x="10898911" y="20432"/>
                  <a:pt x="10799875" y="51581"/>
                  <a:pt x="10803939" y="57707"/>
                </a:cubicBezTo>
                <a:cubicBezTo>
                  <a:pt x="10799875" y="51581"/>
                  <a:pt x="10799875" y="51581"/>
                  <a:pt x="10805794" y="46067"/>
                </a:cubicBezTo>
                <a:cubicBezTo>
                  <a:pt x="10877963" y="20128"/>
                  <a:pt x="10960112" y="-5201"/>
                  <a:pt x="10964174" y="927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8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59750" cy="685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2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645775"/>
            <a:ext cx="12192000" cy="25604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57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8572" y="0"/>
            <a:ext cx="10087428" cy="5001999"/>
          </a:xfrm>
          <a:custGeom>
            <a:avLst/>
            <a:gdLst>
              <a:gd name="connsiteX0" fmla="*/ 0 w 10087428"/>
              <a:gd name="connsiteY0" fmla="*/ 0 h 4339580"/>
              <a:gd name="connsiteX1" fmla="*/ 10087428 w 10087428"/>
              <a:gd name="connsiteY1" fmla="*/ 0 h 4339580"/>
              <a:gd name="connsiteX2" fmla="*/ 10087428 w 10087428"/>
              <a:gd name="connsiteY2" fmla="*/ 4339580 h 4339580"/>
              <a:gd name="connsiteX3" fmla="*/ 0 w 10087428"/>
              <a:gd name="connsiteY3" fmla="*/ 4339580 h 433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87428" h="4339580">
                <a:moveTo>
                  <a:pt x="0" y="0"/>
                </a:moveTo>
                <a:lnTo>
                  <a:pt x="10087428" y="0"/>
                </a:lnTo>
                <a:lnTo>
                  <a:pt x="10087428" y="4339580"/>
                </a:lnTo>
                <a:lnTo>
                  <a:pt x="0" y="43395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932935" y="999031"/>
            <a:ext cx="4326130" cy="2599480"/>
          </a:xfrm>
          <a:custGeom>
            <a:avLst/>
            <a:gdLst>
              <a:gd name="connsiteX0" fmla="*/ 1942880 w 4326130"/>
              <a:gd name="connsiteY0" fmla="*/ 2597714 h 2599480"/>
              <a:gd name="connsiteX1" fmla="*/ 1943500 w 4326130"/>
              <a:gd name="connsiteY1" fmla="*/ 2598541 h 2599480"/>
              <a:gd name="connsiteX2" fmla="*/ 1941918 w 4326130"/>
              <a:gd name="connsiteY2" fmla="*/ 2599480 h 2599480"/>
              <a:gd name="connsiteX3" fmla="*/ 1942880 w 4326130"/>
              <a:gd name="connsiteY3" fmla="*/ 2597714 h 2599480"/>
              <a:gd name="connsiteX4" fmla="*/ 2383249 w 4326130"/>
              <a:gd name="connsiteY4" fmla="*/ 2597713 h 2599480"/>
              <a:gd name="connsiteX5" fmla="*/ 2384211 w 4326130"/>
              <a:gd name="connsiteY5" fmla="*/ 2599479 h 2599480"/>
              <a:gd name="connsiteX6" fmla="*/ 2382630 w 4326130"/>
              <a:gd name="connsiteY6" fmla="*/ 2598540 h 2599480"/>
              <a:gd name="connsiteX7" fmla="*/ 2383249 w 4326130"/>
              <a:gd name="connsiteY7" fmla="*/ 2597713 h 2599480"/>
              <a:gd name="connsiteX8" fmla="*/ 1870983 w 4326130"/>
              <a:gd name="connsiteY8" fmla="*/ 2578992 h 2599480"/>
              <a:gd name="connsiteX9" fmla="*/ 1869507 w 4326130"/>
              <a:gd name="connsiteY9" fmla="*/ 2579826 h 2599480"/>
              <a:gd name="connsiteX10" fmla="*/ 1866143 w 4326130"/>
              <a:gd name="connsiteY10" fmla="*/ 2581998 h 2599480"/>
              <a:gd name="connsiteX11" fmla="*/ 1858763 w 4326130"/>
              <a:gd name="connsiteY11" fmla="*/ 2583299 h 2599480"/>
              <a:gd name="connsiteX12" fmla="*/ 1851072 w 4326130"/>
              <a:gd name="connsiteY12" fmla="*/ 2584320 h 2599480"/>
              <a:gd name="connsiteX13" fmla="*/ 1853227 w 4326130"/>
              <a:gd name="connsiteY13" fmla="*/ 2583066 h 2599480"/>
              <a:gd name="connsiteX14" fmla="*/ 1854845 w 4326130"/>
              <a:gd name="connsiteY14" fmla="*/ 2582249 h 2599480"/>
              <a:gd name="connsiteX15" fmla="*/ 2455147 w 4326130"/>
              <a:gd name="connsiteY15" fmla="*/ 2578991 h 2599480"/>
              <a:gd name="connsiteX16" fmla="*/ 2471284 w 4326130"/>
              <a:gd name="connsiteY16" fmla="*/ 2582248 h 2599480"/>
              <a:gd name="connsiteX17" fmla="*/ 2472903 w 4326130"/>
              <a:gd name="connsiteY17" fmla="*/ 2583065 h 2599480"/>
              <a:gd name="connsiteX18" fmla="*/ 2475057 w 4326130"/>
              <a:gd name="connsiteY18" fmla="*/ 2584319 h 2599480"/>
              <a:gd name="connsiteX19" fmla="*/ 2467367 w 4326130"/>
              <a:gd name="connsiteY19" fmla="*/ 2583298 h 2599480"/>
              <a:gd name="connsiteX20" fmla="*/ 2459986 w 4326130"/>
              <a:gd name="connsiteY20" fmla="*/ 2581997 h 2599480"/>
              <a:gd name="connsiteX21" fmla="*/ 2456623 w 4326130"/>
              <a:gd name="connsiteY21" fmla="*/ 2579825 h 2599480"/>
              <a:gd name="connsiteX22" fmla="*/ 2014934 w 4326130"/>
              <a:gd name="connsiteY22" fmla="*/ 2577116 h 2599480"/>
              <a:gd name="connsiteX23" fmla="*/ 1988543 w 4326130"/>
              <a:gd name="connsiteY23" fmla="*/ 2587493 h 2599480"/>
              <a:gd name="connsiteX24" fmla="*/ 1986126 w 4326130"/>
              <a:gd name="connsiteY24" fmla="*/ 2588613 h 2599480"/>
              <a:gd name="connsiteX25" fmla="*/ 1973075 w 4326130"/>
              <a:gd name="connsiteY25" fmla="*/ 2591818 h 2599480"/>
              <a:gd name="connsiteX26" fmla="*/ 1943462 w 4326130"/>
              <a:gd name="connsiteY26" fmla="*/ 2599119 h 2599480"/>
              <a:gd name="connsiteX27" fmla="*/ 1943500 w 4326130"/>
              <a:gd name="connsiteY27" fmla="*/ 2598541 h 2599480"/>
              <a:gd name="connsiteX28" fmla="*/ 1950476 w 4326130"/>
              <a:gd name="connsiteY28" fmla="*/ 2597267 h 2599480"/>
              <a:gd name="connsiteX29" fmla="*/ 1946419 w 4326130"/>
              <a:gd name="connsiteY29" fmla="*/ 2596807 h 2599480"/>
              <a:gd name="connsiteX30" fmla="*/ 1933137 w 4326130"/>
              <a:gd name="connsiteY30" fmla="*/ 2596726 h 2599480"/>
              <a:gd name="connsiteX31" fmla="*/ 1943940 w 4326130"/>
              <a:gd name="connsiteY31" fmla="*/ 2593338 h 2599480"/>
              <a:gd name="connsiteX32" fmla="*/ 1955958 w 4326130"/>
              <a:gd name="connsiteY32" fmla="*/ 2589226 h 2599480"/>
              <a:gd name="connsiteX33" fmla="*/ 1954294 w 4326130"/>
              <a:gd name="connsiteY33" fmla="*/ 2588868 h 2599480"/>
              <a:gd name="connsiteX34" fmla="*/ 2311196 w 4326130"/>
              <a:gd name="connsiteY34" fmla="*/ 2577115 h 2599480"/>
              <a:gd name="connsiteX35" fmla="*/ 2371836 w 4326130"/>
              <a:gd name="connsiteY35" fmla="*/ 2588867 h 2599480"/>
              <a:gd name="connsiteX36" fmla="*/ 2370171 w 4326130"/>
              <a:gd name="connsiteY36" fmla="*/ 2589225 h 2599480"/>
              <a:gd name="connsiteX37" fmla="*/ 2382190 w 4326130"/>
              <a:gd name="connsiteY37" fmla="*/ 2593337 h 2599480"/>
              <a:gd name="connsiteX38" fmla="*/ 2392993 w 4326130"/>
              <a:gd name="connsiteY38" fmla="*/ 2596725 h 2599480"/>
              <a:gd name="connsiteX39" fmla="*/ 2379710 w 4326130"/>
              <a:gd name="connsiteY39" fmla="*/ 2596806 h 2599480"/>
              <a:gd name="connsiteX40" fmla="*/ 2375654 w 4326130"/>
              <a:gd name="connsiteY40" fmla="*/ 2597266 h 2599480"/>
              <a:gd name="connsiteX41" fmla="*/ 2382630 w 4326130"/>
              <a:gd name="connsiteY41" fmla="*/ 2598540 h 2599480"/>
              <a:gd name="connsiteX42" fmla="*/ 2382668 w 4326130"/>
              <a:gd name="connsiteY42" fmla="*/ 2599118 h 2599480"/>
              <a:gd name="connsiteX43" fmla="*/ 2353054 w 4326130"/>
              <a:gd name="connsiteY43" fmla="*/ 2591817 h 2599480"/>
              <a:gd name="connsiteX44" fmla="*/ 2340003 w 4326130"/>
              <a:gd name="connsiteY44" fmla="*/ 2588612 h 2599480"/>
              <a:gd name="connsiteX45" fmla="*/ 2337586 w 4326130"/>
              <a:gd name="connsiteY45" fmla="*/ 2587492 h 2599480"/>
              <a:gd name="connsiteX46" fmla="*/ 2045644 w 4326130"/>
              <a:gd name="connsiteY46" fmla="*/ 2574105 h 2599480"/>
              <a:gd name="connsiteX47" fmla="*/ 2039583 w 4326130"/>
              <a:gd name="connsiteY47" fmla="*/ 2575265 h 2599480"/>
              <a:gd name="connsiteX48" fmla="*/ 2037743 w 4326130"/>
              <a:gd name="connsiteY48" fmla="*/ 2576806 h 2599480"/>
              <a:gd name="connsiteX49" fmla="*/ 2042924 w 4326130"/>
              <a:gd name="connsiteY49" fmla="*/ 2574970 h 2599480"/>
              <a:gd name="connsiteX50" fmla="*/ 2280486 w 4326130"/>
              <a:gd name="connsiteY50" fmla="*/ 2574104 h 2599480"/>
              <a:gd name="connsiteX51" fmla="*/ 2283206 w 4326130"/>
              <a:gd name="connsiteY51" fmla="*/ 2574969 h 2599480"/>
              <a:gd name="connsiteX52" fmla="*/ 2288387 w 4326130"/>
              <a:gd name="connsiteY52" fmla="*/ 2576805 h 2599480"/>
              <a:gd name="connsiteX53" fmla="*/ 2286547 w 4326130"/>
              <a:gd name="connsiteY53" fmla="*/ 2575264 h 2599480"/>
              <a:gd name="connsiteX54" fmla="*/ 1910498 w 4326130"/>
              <a:gd name="connsiteY54" fmla="*/ 2570339 h 2599480"/>
              <a:gd name="connsiteX55" fmla="*/ 1907877 w 4326130"/>
              <a:gd name="connsiteY55" fmla="*/ 2571512 h 2599480"/>
              <a:gd name="connsiteX56" fmla="*/ 1900803 w 4326130"/>
              <a:gd name="connsiteY56" fmla="*/ 2575277 h 2599480"/>
              <a:gd name="connsiteX57" fmla="*/ 1881661 w 4326130"/>
              <a:gd name="connsiteY57" fmla="*/ 2579261 h 2599480"/>
              <a:gd name="connsiteX58" fmla="*/ 1878734 w 4326130"/>
              <a:gd name="connsiteY58" fmla="*/ 2579777 h 2599480"/>
              <a:gd name="connsiteX59" fmla="*/ 1880541 w 4326130"/>
              <a:gd name="connsiteY59" fmla="*/ 2578773 h 2599480"/>
              <a:gd name="connsiteX60" fmla="*/ 1885111 w 4326130"/>
              <a:gd name="connsiteY60" fmla="*/ 2576143 h 2599480"/>
              <a:gd name="connsiteX61" fmla="*/ 1890730 w 4326130"/>
              <a:gd name="connsiteY61" fmla="*/ 2575009 h 2599480"/>
              <a:gd name="connsiteX62" fmla="*/ 2415632 w 4326130"/>
              <a:gd name="connsiteY62" fmla="*/ 2570338 h 2599480"/>
              <a:gd name="connsiteX63" fmla="*/ 2435400 w 4326130"/>
              <a:gd name="connsiteY63" fmla="*/ 2575008 h 2599480"/>
              <a:gd name="connsiteX64" fmla="*/ 2441019 w 4326130"/>
              <a:gd name="connsiteY64" fmla="*/ 2576142 h 2599480"/>
              <a:gd name="connsiteX65" fmla="*/ 2445589 w 4326130"/>
              <a:gd name="connsiteY65" fmla="*/ 2578772 h 2599480"/>
              <a:gd name="connsiteX66" fmla="*/ 2447396 w 4326130"/>
              <a:gd name="connsiteY66" fmla="*/ 2579776 h 2599480"/>
              <a:gd name="connsiteX67" fmla="*/ 2444469 w 4326130"/>
              <a:gd name="connsiteY67" fmla="*/ 2579260 h 2599480"/>
              <a:gd name="connsiteX68" fmla="*/ 2425327 w 4326130"/>
              <a:gd name="connsiteY68" fmla="*/ 2575276 h 2599480"/>
              <a:gd name="connsiteX69" fmla="*/ 2418252 w 4326130"/>
              <a:gd name="connsiteY69" fmla="*/ 2571511 h 2599480"/>
              <a:gd name="connsiteX70" fmla="*/ 2134782 w 4326130"/>
              <a:gd name="connsiteY70" fmla="*/ 2558794 h 2599480"/>
              <a:gd name="connsiteX71" fmla="*/ 2134690 w 4326130"/>
              <a:gd name="connsiteY71" fmla="*/ 2558824 h 2599480"/>
              <a:gd name="connsiteX72" fmla="*/ 2134658 w 4326130"/>
              <a:gd name="connsiteY72" fmla="*/ 2558827 h 2599480"/>
              <a:gd name="connsiteX73" fmla="*/ 2191348 w 4326130"/>
              <a:gd name="connsiteY73" fmla="*/ 2558793 h 2599480"/>
              <a:gd name="connsiteX74" fmla="*/ 2191472 w 4326130"/>
              <a:gd name="connsiteY74" fmla="*/ 2558826 h 2599480"/>
              <a:gd name="connsiteX75" fmla="*/ 2191439 w 4326130"/>
              <a:gd name="connsiteY75" fmla="*/ 2558823 h 2599480"/>
              <a:gd name="connsiteX76" fmla="*/ 2108622 w 4326130"/>
              <a:gd name="connsiteY76" fmla="*/ 2558333 h 2599480"/>
              <a:gd name="connsiteX77" fmla="*/ 2112739 w 4326130"/>
              <a:gd name="connsiteY77" fmla="*/ 2560027 h 2599480"/>
              <a:gd name="connsiteX78" fmla="*/ 2108892 w 4326130"/>
              <a:gd name="connsiteY78" fmla="*/ 2561918 h 2599480"/>
              <a:gd name="connsiteX79" fmla="*/ 2062785 w 4326130"/>
              <a:gd name="connsiteY79" fmla="*/ 2572135 h 2599480"/>
              <a:gd name="connsiteX80" fmla="*/ 2051854 w 4326130"/>
              <a:gd name="connsiteY80" fmla="*/ 2574537 h 2599480"/>
              <a:gd name="connsiteX81" fmla="*/ 2037993 w 4326130"/>
              <a:gd name="connsiteY81" fmla="*/ 2577074 h 2599480"/>
              <a:gd name="connsiteX82" fmla="*/ 2025872 w 4326130"/>
              <a:gd name="connsiteY82" fmla="*/ 2579258 h 2599480"/>
              <a:gd name="connsiteX83" fmla="*/ 2022859 w 4326130"/>
              <a:gd name="connsiteY83" fmla="*/ 2579844 h 2599480"/>
              <a:gd name="connsiteX84" fmla="*/ 2023291 w 4326130"/>
              <a:gd name="connsiteY84" fmla="*/ 2579081 h 2599480"/>
              <a:gd name="connsiteX85" fmla="*/ 2019057 w 4326130"/>
              <a:gd name="connsiteY85" fmla="*/ 2580583 h 2599480"/>
              <a:gd name="connsiteX86" fmla="*/ 2017954 w 4326130"/>
              <a:gd name="connsiteY86" fmla="*/ 2580798 h 2599480"/>
              <a:gd name="connsiteX87" fmla="*/ 2002862 w 4326130"/>
              <a:gd name="connsiteY87" fmla="*/ 2584504 h 2599480"/>
              <a:gd name="connsiteX88" fmla="*/ 2011048 w 4326130"/>
              <a:gd name="connsiteY88" fmla="*/ 2580927 h 2599480"/>
              <a:gd name="connsiteX89" fmla="*/ 2033402 w 4326130"/>
              <a:gd name="connsiteY89" fmla="*/ 2573537 h 2599480"/>
              <a:gd name="connsiteX90" fmla="*/ 2077352 w 4326130"/>
              <a:gd name="connsiteY90" fmla="*/ 2565020 h 2599480"/>
              <a:gd name="connsiteX91" fmla="*/ 2108622 w 4326130"/>
              <a:gd name="connsiteY91" fmla="*/ 2558333 h 2599480"/>
              <a:gd name="connsiteX92" fmla="*/ 2217508 w 4326130"/>
              <a:gd name="connsiteY92" fmla="*/ 2558332 h 2599480"/>
              <a:gd name="connsiteX93" fmla="*/ 2248778 w 4326130"/>
              <a:gd name="connsiteY93" fmla="*/ 2565019 h 2599480"/>
              <a:gd name="connsiteX94" fmla="*/ 2292728 w 4326130"/>
              <a:gd name="connsiteY94" fmla="*/ 2573536 h 2599480"/>
              <a:gd name="connsiteX95" fmla="*/ 2315082 w 4326130"/>
              <a:gd name="connsiteY95" fmla="*/ 2580926 h 2599480"/>
              <a:gd name="connsiteX96" fmla="*/ 2323268 w 4326130"/>
              <a:gd name="connsiteY96" fmla="*/ 2584503 h 2599480"/>
              <a:gd name="connsiteX97" fmla="*/ 2308175 w 4326130"/>
              <a:gd name="connsiteY97" fmla="*/ 2580797 h 2599480"/>
              <a:gd name="connsiteX98" fmla="*/ 2307072 w 4326130"/>
              <a:gd name="connsiteY98" fmla="*/ 2580582 h 2599480"/>
              <a:gd name="connsiteX99" fmla="*/ 2302839 w 4326130"/>
              <a:gd name="connsiteY99" fmla="*/ 2579080 h 2599480"/>
              <a:gd name="connsiteX100" fmla="*/ 2303271 w 4326130"/>
              <a:gd name="connsiteY100" fmla="*/ 2579843 h 2599480"/>
              <a:gd name="connsiteX101" fmla="*/ 2300257 w 4326130"/>
              <a:gd name="connsiteY101" fmla="*/ 2579257 h 2599480"/>
              <a:gd name="connsiteX102" fmla="*/ 2288136 w 4326130"/>
              <a:gd name="connsiteY102" fmla="*/ 2577073 h 2599480"/>
              <a:gd name="connsiteX103" fmla="*/ 2274276 w 4326130"/>
              <a:gd name="connsiteY103" fmla="*/ 2574536 h 2599480"/>
              <a:gd name="connsiteX104" fmla="*/ 2263345 w 4326130"/>
              <a:gd name="connsiteY104" fmla="*/ 2572134 h 2599480"/>
              <a:gd name="connsiteX105" fmla="*/ 2217238 w 4326130"/>
              <a:gd name="connsiteY105" fmla="*/ 2561917 h 2599480"/>
              <a:gd name="connsiteX106" fmla="*/ 2213391 w 4326130"/>
              <a:gd name="connsiteY106" fmla="*/ 2560026 h 2599480"/>
              <a:gd name="connsiteX107" fmla="*/ 2217508 w 4326130"/>
              <a:gd name="connsiteY107" fmla="*/ 2558332 h 2599480"/>
              <a:gd name="connsiteX108" fmla="*/ 2163494 w 4326130"/>
              <a:gd name="connsiteY108" fmla="*/ 2546298 h 2599480"/>
              <a:gd name="connsiteX109" fmla="*/ 2163785 w 4326130"/>
              <a:gd name="connsiteY109" fmla="*/ 2546391 h 2599480"/>
              <a:gd name="connsiteX110" fmla="*/ 2171979 w 4326130"/>
              <a:gd name="connsiteY110" fmla="*/ 2547045 h 2599480"/>
              <a:gd name="connsiteX111" fmla="*/ 2168194 w 4326130"/>
              <a:gd name="connsiteY111" fmla="*/ 2547798 h 2599480"/>
              <a:gd name="connsiteX112" fmla="*/ 2187837 w 4326130"/>
              <a:gd name="connsiteY112" fmla="*/ 2554068 h 2599480"/>
              <a:gd name="connsiteX113" fmla="*/ 2193741 w 4326130"/>
              <a:gd name="connsiteY113" fmla="*/ 2556481 h 2599480"/>
              <a:gd name="connsiteX114" fmla="*/ 2189117 w 4326130"/>
              <a:gd name="connsiteY114" fmla="*/ 2555402 h 2599480"/>
              <a:gd name="connsiteX115" fmla="*/ 2181825 w 4326130"/>
              <a:gd name="connsiteY115" fmla="*/ 2555462 h 2599480"/>
              <a:gd name="connsiteX116" fmla="*/ 2183098 w 4326130"/>
              <a:gd name="connsiteY116" fmla="*/ 2556121 h 2599480"/>
              <a:gd name="connsiteX117" fmla="*/ 2175376 w 4326130"/>
              <a:gd name="connsiteY117" fmla="*/ 2553620 h 2599480"/>
              <a:gd name="connsiteX118" fmla="*/ 2172903 w 4326130"/>
              <a:gd name="connsiteY118" fmla="*/ 2552735 h 2599480"/>
              <a:gd name="connsiteX119" fmla="*/ 2172316 w 4326130"/>
              <a:gd name="connsiteY119" fmla="*/ 2552100 h 2599480"/>
              <a:gd name="connsiteX120" fmla="*/ 2171597 w 4326130"/>
              <a:gd name="connsiteY120" fmla="*/ 2552268 h 2599480"/>
              <a:gd name="connsiteX121" fmla="*/ 2163066 w 4326130"/>
              <a:gd name="connsiteY121" fmla="*/ 2549214 h 2599480"/>
              <a:gd name="connsiteX122" fmla="*/ 2154532 w 4326130"/>
              <a:gd name="connsiteY122" fmla="*/ 2552269 h 2599480"/>
              <a:gd name="connsiteX123" fmla="*/ 2153813 w 4326130"/>
              <a:gd name="connsiteY123" fmla="*/ 2552101 h 2599480"/>
              <a:gd name="connsiteX124" fmla="*/ 2153227 w 4326130"/>
              <a:gd name="connsiteY124" fmla="*/ 2552736 h 2599480"/>
              <a:gd name="connsiteX125" fmla="*/ 2150754 w 4326130"/>
              <a:gd name="connsiteY125" fmla="*/ 2553621 h 2599480"/>
              <a:gd name="connsiteX126" fmla="*/ 2143032 w 4326130"/>
              <a:gd name="connsiteY126" fmla="*/ 2556122 h 2599480"/>
              <a:gd name="connsiteX127" fmla="*/ 2144305 w 4326130"/>
              <a:gd name="connsiteY127" fmla="*/ 2555463 h 2599480"/>
              <a:gd name="connsiteX128" fmla="*/ 2137013 w 4326130"/>
              <a:gd name="connsiteY128" fmla="*/ 2555403 h 2599480"/>
              <a:gd name="connsiteX129" fmla="*/ 2132389 w 4326130"/>
              <a:gd name="connsiteY129" fmla="*/ 2556482 h 2599480"/>
              <a:gd name="connsiteX130" fmla="*/ 2138293 w 4326130"/>
              <a:gd name="connsiteY130" fmla="*/ 2554069 h 2599480"/>
              <a:gd name="connsiteX131" fmla="*/ 2157939 w 4326130"/>
              <a:gd name="connsiteY131" fmla="*/ 2547798 h 2599480"/>
              <a:gd name="connsiteX132" fmla="*/ 2154151 w 4326130"/>
              <a:gd name="connsiteY132" fmla="*/ 2547044 h 2599480"/>
              <a:gd name="connsiteX133" fmla="*/ 2162353 w 4326130"/>
              <a:gd name="connsiteY133" fmla="*/ 2546389 h 2599480"/>
              <a:gd name="connsiteX134" fmla="*/ 2162635 w 4326130"/>
              <a:gd name="connsiteY134" fmla="*/ 2546299 h 2599480"/>
              <a:gd name="connsiteX135" fmla="*/ 2163059 w 4326130"/>
              <a:gd name="connsiteY135" fmla="*/ 2546333 h 2599480"/>
              <a:gd name="connsiteX136" fmla="*/ 2038825 w 4326130"/>
              <a:gd name="connsiteY136" fmla="*/ 2543617 h 2599480"/>
              <a:gd name="connsiteX137" fmla="*/ 2033226 w 4326130"/>
              <a:gd name="connsiteY137" fmla="*/ 2544995 h 2599480"/>
              <a:gd name="connsiteX138" fmla="*/ 2000429 w 4326130"/>
              <a:gd name="connsiteY138" fmla="*/ 2557574 h 2599480"/>
              <a:gd name="connsiteX139" fmla="*/ 1998040 w 4326130"/>
              <a:gd name="connsiteY139" fmla="*/ 2558541 h 2599480"/>
              <a:gd name="connsiteX140" fmla="*/ 2003927 w 4326130"/>
              <a:gd name="connsiteY140" fmla="*/ 2557137 h 2599480"/>
              <a:gd name="connsiteX141" fmla="*/ 2038074 w 4326130"/>
              <a:gd name="connsiteY141" fmla="*/ 2545090 h 2599480"/>
              <a:gd name="connsiteX142" fmla="*/ 2287305 w 4326130"/>
              <a:gd name="connsiteY142" fmla="*/ 2543616 h 2599480"/>
              <a:gd name="connsiteX143" fmla="*/ 2288056 w 4326130"/>
              <a:gd name="connsiteY143" fmla="*/ 2545089 h 2599480"/>
              <a:gd name="connsiteX144" fmla="*/ 2322203 w 4326130"/>
              <a:gd name="connsiteY144" fmla="*/ 2557136 h 2599480"/>
              <a:gd name="connsiteX145" fmla="*/ 2328089 w 4326130"/>
              <a:gd name="connsiteY145" fmla="*/ 2558540 h 2599480"/>
              <a:gd name="connsiteX146" fmla="*/ 2325700 w 4326130"/>
              <a:gd name="connsiteY146" fmla="*/ 2557573 h 2599480"/>
              <a:gd name="connsiteX147" fmla="*/ 2292904 w 4326130"/>
              <a:gd name="connsiteY147" fmla="*/ 2544994 h 2599480"/>
              <a:gd name="connsiteX148" fmla="*/ 1766825 w 4326130"/>
              <a:gd name="connsiteY148" fmla="*/ 2526010 h 2599480"/>
              <a:gd name="connsiteX149" fmla="*/ 1766762 w 4326130"/>
              <a:gd name="connsiteY149" fmla="*/ 2526254 h 2599480"/>
              <a:gd name="connsiteX150" fmla="*/ 1766038 w 4326130"/>
              <a:gd name="connsiteY150" fmla="*/ 2526335 h 2599480"/>
              <a:gd name="connsiteX151" fmla="*/ 2559305 w 4326130"/>
              <a:gd name="connsiteY151" fmla="*/ 2526009 h 2599480"/>
              <a:gd name="connsiteX152" fmla="*/ 2560092 w 4326130"/>
              <a:gd name="connsiteY152" fmla="*/ 2526334 h 2599480"/>
              <a:gd name="connsiteX153" fmla="*/ 2559367 w 4326130"/>
              <a:gd name="connsiteY153" fmla="*/ 2526253 h 2599480"/>
              <a:gd name="connsiteX154" fmla="*/ 4071489 w 4326130"/>
              <a:gd name="connsiteY154" fmla="*/ 2511718 h 2599480"/>
              <a:gd name="connsiteX155" fmla="*/ 4072231 w 4326130"/>
              <a:gd name="connsiteY155" fmla="*/ 2511869 h 2599480"/>
              <a:gd name="connsiteX156" fmla="*/ 4071481 w 4326130"/>
              <a:gd name="connsiteY156" fmla="*/ 2511963 h 2599480"/>
              <a:gd name="connsiteX157" fmla="*/ 254641 w 4326130"/>
              <a:gd name="connsiteY157" fmla="*/ 2511717 h 2599480"/>
              <a:gd name="connsiteX158" fmla="*/ 254649 w 4326130"/>
              <a:gd name="connsiteY158" fmla="*/ 2511962 h 2599480"/>
              <a:gd name="connsiteX159" fmla="*/ 253899 w 4326130"/>
              <a:gd name="connsiteY159" fmla="*/ 2511868 h 2599480"/>
              <a:gd name="connsiteX160" fmla="*/ 1760889 w 4326130"/>
              <a:gd name="connsiteY160" fmla="*/ 2509902 h 2599480"/>
              <a:gd name="connsiteX161" fmla="*/ 1762208 w 4326130"/>
              <a:gd name="connsiteY161" fmla="*/ 2509915 h 2599480"/>
              <a:gd name="connsiteX162" fmla="*/ 1760191 w 4326130"/>
              <a:gd name="connsiteY162" fmla="*/ 2511305 h 2599480"/>
              <a:gd name="connsiteX163" fmla="*/ 1760694 w 4326130"/>
              <a:gd name="connsiteY163" fmla="*/ 2510132 h 2599480"/>
              <a:gd name="connsiteX164" fmla="*/ 1760997 w 4326130"/>
              <a:gd name="connsiteY164" fmla="*/ 2509981 h 2599480"/>
              <a:gd name="connsiteX165" fmla="*/ 2565240 w 4326130"/>
              <a:gd name="connsiteY165" fmla="*/ 2509901 h 2599480"/>
              <a:gd name="connsiteX166" fmla="*/ 2565133 w 4326130"/>
              <a:gd name="connsiteY166" fmla="*/ 2509980 h 2599480"/>
              <a:gd name="connsiteX167" fmla="*/ 2565435 w 4326130"/>
              <a:gd name="connsiteY167" fmla="*/ 2510131 h 2599480"/>
              <a:gd name="connsiteX168" fmla="*/ 2565938 w 4326130"/>
              <a:gd name="connsiteY168" fmla="*/ 2511304 h 2599480"/>
              <a:gd name="connsiteX169" fmla="*/ 2563921 w 4326130"/>
              <a:gd name="connsiteY169" fmla="*/ 2509914 h 2599480"/>
              <a:gd name="connsiteX170" fmla="*/ 1763154 w 4326130"/>
              <a:gd name="connsiteY170" fmla="*/ 2508761 h 2599480"/>
              <a:gd name="connsiteX171" fmla="*/ 1762208 w 4326130"/>
              <a:gd name="connsiteY171" fmla="*/ 2509915 h 2599480"/>
              <a:gd name="connsiteX172" fmla="*/ 1762663 w 4326130"/>
              <a:gd name="connsiteY172" fmla="*/ 2508957 h 2599480"/>
              <a:gd name="connsiteX173" fmla="*/ 1763154 w 4326130"/>
              <a:gd name="connsiteY173" fmla="*/ 2508761 h 2599480"/>
              <a:gd name="connsiteX174" fmla="*/ 2562976 w 4326130"/>
              <a:gd name="connsiteY174" fmla="*/ 2508760 h 2599480"/>
              <a:gd name="connsiteX175" fmla="*/ 2563466 w 4326130"/>
              <a:gd name="connsiteY175" fmla="*/ 2508956 h 2599480"/>
              <a:gd name="connsiteX176" fmla="*/ 2563921 w 4326130"/>
              <a:gd name="connsiteY176" fmla="*/ 2509914 h 2599480"/>
              <a:gd name="connsiteX177" fmla="*/ 2562976 w 4326130"/>
              <a:gd name="connsiteY177" fmla="*/ 2508760 h 2599480"/>
              <a:gd name="connsiteX178" fmla="*/ 1757484 w 4326130"/>
              <a:gd name="connsiteY178" fmla="*/ 2502108 h 2599480"/>
              <a:gd name="connsiteX179" fmla="*/ 1756406 w 4326130"/>
              <a:gd name="connsiteY179" fmla="*/ 2502878 h 2599480"/>
              <a:gd name="connsiteX180" fmla="*/ 1748708 w 4326130"/>
              <a:gd name="connsiteY180" fmla="*/ 2507629 h 2599480"/>
              <a:gd name="connsiteX181" fmla="*/ 1749941 w 4326130"/>
              <a:gd name="connsiteY181" fmla="*/ 2505252 h 2599480"/>
              <a:gd name="connsiteX182" fmla="*/ 1751957 w 4326130"/>
              <a:gd name="connsiteY182" fmla="*/ 2503867 h 2599480"/>
              <a:gd name="connsiteX183" fmla="*/ 1754328 w 4326130"/>
              <a:gd name="connsiteY183" fmla="*/ 2503135 h 2599480"/>
              <a:gd name="connsiteX184" fmla="*/ 2568646 w 4326130"/>
              <a:gd name="connsiteY184" fmla="*/ 2502107 h 2599480"/>
              <a:gd name="connsiteX185" fmla="*/ 2571801 w 4326130"/>
              <a:gd name="connsiteY185" fmla="*/ 2503134 h 2599480"/>
              <a:gd name="connsiteX186" fmla="*/ 2574173 w 4326130"/>
              <a:gd name="connsiteY186" fmla="*/ 2503866 h 2599480"/>
              <a:gd name="connsiteX187" fmla="*/ 2576189 w 4326130"/>
              <a:gd name="connsiteY187" fmla="*/ 2505251 h 2599480"/>
              <a:gd name="connsiteX188" fmla="*/ 2577422 w 4326130"/>
              <a:gd name="connsiteY188" fmla="*/ 2507628 h 2599480"/>
              <a:gd name="connsiteX189" fmla="*/ 2569724 w 4326130"/>
              <a:gd name="connsiteY189" fmla="*/ 2502877 h 2599480"/>
              <a:gd name="connsiteX190" fmla="*/ 1755168 w 4326130"/>
              <a:gd name="connsiteY190" fmla="*/ 2497865 h 2599480"/>
              <a:gd name="connsiteX191" fmla="*/ 1744173 w 4326130"/>
              <a:gd name="connsiteY191" fmla="*/ 2504587 h 2599480"/>
              <a:gd name="connsiteX192" fmla="*/ 1741428 w 4326130"/>
              <a:gd name="connsiteY192" fmla="*/ 2505110 h 2599480"/>
              <a:gd name="connsiteX193" fmla="*/ 1740122 w 4326130"/>
              <a:gd name="connsiteY193" fmla="*/ 2504835 h 2599480"/>
              <a:gd name="connsiteX194" fmla="*/ 1740731 w 4326130"/>
              <a:gd name="connsiteY194" fmla="*/ 2504174 h 2599480"/>
              <a:gd name="connsiteX195" fmla="*/ 1742178 w 4326130"/>
              <a:gd name="connsiteY195" fmla="*/ 2503293 h 2599480"/>
              <a:gd name="connsiteX196" fmla="*/ 1754934 w 4326130"/>
              <a:gd name="connsiteY196" fmla="*/ 2497952 h 2599480"/>
              <a:gd name="connsiteX197" fmla="*/ 2570961 w 4326130"/>
              <a:gd name="connsiteY197" fmla="*/ 2497864 h 2599480"/>
              <a:gd name="connsiteX198" fmla="*/ 2571195 w 4326130"/>
              <a:gd name="connsiteY198" fmla="*/ 2497951 h 2599480"/>
              <a:gd name="connsiteX199" fmla="*/ 2583951 w 4326130"/>
              <a:gd name="connsiteY199" fmla="*/ 2503292 h 2599480"/>
              <a:gd name="connsiteX200" fmla="*/ 2585398 w 4326130"/>
              <a:gd name="connsiteY200" fmla="*/ 2504173 h 2599480"/>
              <a:gd name="connsiteX201" fmla="*/ 2586008 w 4326130"/>
              <a:gd name="connsiteY201" fmla="*/ 2504834 h 2599480"/>
              <a:gd name="connsiteX202" fmla="*/ 2584702 w 4326130"/>
              <a:gd name="connsiteY202" fmla="*/ 2505109 h 2599480"/>
              <a:gd name="connsiteX203" fmla="*/ 2581957 w 4326130"/>
              <a:gd name="connsiteY203" fmla="*/ 2504586 h 2599480"/>
              <a:gd name="connsiteX204" fmla="*/ 4082790 w 4326130"/>
              <a:gd name="connsiteY204" fmla="*/ 2493012 h 2599480"/>
              <a:gd name="connsiteX205" fmla="*/ 4082652 w 4326130"/>
              <a:gd name="connsiteY205" fmla="*/ 2493123 h 2599480"/>
              <a:gd name="connsiteX206" fmla="*/ 4082928 w 4326130"/>
              <a:gd name="connsiteY206" fmla="*/ 2493210 h 2599480"/>
              <a:gd name="connsiteX207" fmla="*/ 4083105 w 4326130"/>
              <a:gd name="connsiteY207" fmla="*/ 2494341 h 2599480"/>
              <a:gd name="connsiteX208" fmla="*/ 4081375 w 4326130"/>
              <a:gd name="connsiteY208" fmla="*/ 2493355 h 2599480"/>
              <a:gd name="connsiteX209" fmla="*/ 243340 w 4326130"/>
              <a:gd name="connsiteY209" fmla="*/ 2493011 h 2599480"/>
              <a:gd name="connsiteX210" fmla="*/ 244754 w 4326130"/>
              <a:gd name="connsiteY210" fmla="*/ 2493354 h 2599480"/>
              <a:gd name="connsiteX211" fmla="*/ 243025 w 4326130"/>
              <a:gd name="connsiteY211" fmla="*/ 2494340 h 2599480"/>
              <a:gd name="connsiteX212" fmla="*/ 243202 w 4326130"/>
              <a:gd name="connsiteY212" fmla="*/ 2493209 h 2599480"/>
              <a:gd name="connsiteX213" fmla="*/ 243478 w 4326130"/>
              <a:gd name="connsiteY213" fmla="*/ 2493122 h 2599480"/>
              <a:gd name="connsiteX214" fmla="*/ 4080719 w 4326130"/>
              <a:gd name="connsiteY214" fmla="*/ 2492354 h 2599480"/>
              <a:gd name="connsiteX215" fmla="*/ 4081182 w 4326130"/>
              <a:gd name="connsiteY215" fmla="*/ 2492443 h 2599480"/>
              <a:gd name="connsiteX216" fmla="*/ 4081375 w 4326130"/>
              <a:gd name="connsiteY216" fmla="*/ 2493355 h 2599480"/>
              <a:gd name="connsiteX217" fmla="*/ 4080719 w 4326130"/>
              <a:gd name="connsiteY217" fmla="*/ 2492354 h 2599480"/>
              <a:gd name="connsiteX218" fmla="*/ 245411 w 4326130"/>
              <a:gd name="connsiteY218" fmla="*/ 2492353 h 2599480"/>
              <a:gd name="connsiteX219" fmla="*/ 244754 w 4326130"/>
              <a:gd name="connsiteY219" fmla="*/ 2493354 h 2599480"/>
              <a:gd name="connsiteX220" fmla="*/ 244948 w 4326130"/>
              <a:gd name="connsiteY220" fmla="*/ 2492442 h 2599480"/>
              <a:gd name="connsiteX221" fmla="*/ 245411 w 4326130"/>
              <a:gd name="connsiteY221" fmla="*/ 2492353 h 2599480"/>
              <a:gd name="connsiteX222" fmla="*/ 1759437 w 4326130"/>
              <a:gd name="connsiteY222" fmla="*/ 2483954 h 2599480"/>
              <a:gd name="connsiteX223" fmla="*/ 1760179 w 4326130"/>
              <a:gd name="connsiteY223" fmla="*/ 2484655 h 2599480"/>
              <a:gd name="connsiteX224" fmla="*/ 1758674 w 4326130"/>
              <a:gd name="connsiteY224" fmla="*/ 2485780 h 2599480"/>
              <a:gd name="connsiteX225" fmla="*/ 1759437 w 4326130"/>
              <a:gd name="connsiteY225" fmla="*/ 2483954 h 2599480"/>
              <a:gd name="connsiteX226" fmla="*/ 2566693 w 4326130"/>
              <a:gd name="connsiteY226" fmla="*/ 2483953 h 2599480"/>
              <a:gd name="connsiteX227" fmla="*/ 2567456 w 4326130"/>
              <a:gd name="connsiteY227" fmla="*/ 2485779 h 2599480"/>
              <a:gd name="connsiteX228" fmla="*/ 2565951 w 4326130"/>
              <a:gd name="connsiteY228" fmla="*/ 2484654 h 2599480"/>
              <a:gd name="connsiteX229" fmla="*/ 2566693 w 4326130"/>
              <a:gd name="connsiteY229" fmla="*/ 2483953 h 2599480"/>
              <a:gd name="connsiteX230" fmla="*/ 4088828 w 4326130"/>
              <a:gd name="connsiteY230" fmla="*/ 2483829 h 2599480"/>
              <a:gd name="connsiteX231" fmla="*/ 4091890 w 4326130"/>
              <a:gd name="connsiteY231" fmla="*/ 2484146 h 2599480"/>
              <a:gd name="connsiteX232" fmla="*/ 4094200 w 4326130"/>
              <a:gd name="connsiteY232" fmla="*/ 2484341 h 2599480"/>
              <a:gd name="connsiteX233" fmla="*/ 4095931 w 4326130"/>
              <a:gd name="connsiteY233" fmla="*/ 2485323 h 2599480"/>
              <a:gd name="connsiteX234" fmla="*/ 4097809 w 4326130"/>
              <a:gd name="connsiteY234" fmla="*/ 2486934 h 2599480"/>
              <a:gd name="connsiteX235" fmla="*/ 4096519 w 4326130"/>
              <a:gd name="connsiteY235" fmla="*/ 2487560 h 2599480"/>
              <a:gd name="connsiteX236" fmla="*/ 4089746 w 4326130"/>
              <a:gd name="connsiteY236" fmla="*/ 2484388 h 2599480"/>
              <a:gd name="connsiteX237" fmla="*/ 237302 w 4326130"/>
              <a:gd name="connsiteY237" fmla="*/ 2483828 h 2599480"/>
              <a:gd name="connsiteX238" fmla="*/ 236384 w 4326130"/>
              <a:gd name="connsiteY238" fmla="*/ 2484387 h 2599480"/>
              <a:gd name="connsiteX239" fmla="*/ 229610 w 4326130"/>
              <a:gd name="connsiteY239" fmla="*/ 2487559 h 2599480"/>
              <a:gd name="connsiteX240" fmla="*/ 228321 w 4326130"/>
              <a:gd name="connsiteY240" fmla="*/ 2486933 h 2599480"/>
              <a:gd name="connsiteX241" fmla="*/ 230198 w 4326130"/>
              <a:gd name="connsiteY241" fmla="*/ 2485322 h 2599480"/>
              <a:gd name="connsiteX242" fmla="*/ 231930 w 4326130"/>
              <a:gd name="connsiteY242" fmla="*/ 2484340 h 2599480"/>
              <a:gd name="connsiteX243" fmla="*/ 234240 w 4326130"/>
              <a:gd name="connsiteY243" fmla="*/ 2484145 h 2599480"/>
              <a:gd name="connsiteX244" fmla="*/ 4092611 w 4326130"/>
              <a:gd name="connsiteY244" fmla="*/ 2478717 h 2599480"/>
              <a:gd name="connsiteX245" fmla="*/ 4092834 w 4326130"/>
              <a:gd name="connsiteY245" fmla="*/ 2478751 h 2599480"/>
              <a:gd name="connsiteX246" fmla="*/ 4104839 w 4326130"/>
              <a:gd name="connsiteY246" fmla="*/ 2481301 h 2599480"/>
              <a:gd name="connsiteX247" fmla="*/ 4106116 w 4326130"/>
              <a:gd name="connsiteY247" fmla="*/ 2481885 h 2599480"/>
              <a:gd name="connsiteX248" fmla="*/ 4106564 w 4326130"/>
              <a:gd name="connsiteY248" fmla="*/ 2482440 h 2599480"/>
              <a:gd name="connsiteX249" fmla="*/ 4105084 w 4326130"/>
              <a:gd name="connsiteY249" fmla="*/ 2483058 h 2599480"/>
              <a:gd name="connsiteX250" fmla="*/ 4102307 w 4326130"/>
              <a:gd name="connsiteY250" fmla="*/ 2483180 h 2599480"/>
              <a:gd name="connsiteX251" fmla="*/ 233519 w 4326130"/>
              <a:gd name="connsiteY251" fmla="*/ 2478716 h 2599480"/>
              <a:gd name="connsiteX252" fmla="*/ 223823 w 4326130"/>
              <a:gd name="connsiteY252" fmla="*/ 2483179 h 2599480"/>
              <a:gd name="connsiteX253" fmla="*/ 221046 w 4326130"/>
              <a:gd name="connsiteY253" fmla="*/ 2483057 h 2599480"/>
              <a:gd name="connsiteX254" fmla="*/ 219565 w 4326130"/>
              <a:gd name="connsiteY254" fmla="*/ 2482439 h 2599480"/>
              <a:gd name="connsiteX255" fmla="*/ 220013 w 4326130"/>
              <a:gd name="connsiteY255" fmla="*/ 2481884 h 2599480"/>
              <a:gd name="connsiteX256" fmla="*/ 221290 w 4326130"/>
              <a:gd name="connsiteY256" fmla="*/ 2481300 h 2599480"/>
              <a:gd name="connsiteX257" fmla="*/ 233296 w 4326130"/>
              <a:gd name="connsiteY257" fmla="*/ 2478750 h 2599480"/>
              <a:gd name="connsiteX258" fmla="*/ 1743695 w 4326130"/>
              <a:gd name="connsiteY258" fmla="*/ 2478126 h 2599480"/>
              <a:gd name="connsiteX259" fmla="*/ 1733894 w 4326130"/>
              <a:gd name="connsiteY259" fmla="*/ 2483995 h 2599480"/>
              <a:gd name="connsiteX260" fmla="*/ 1732538 w 4326130"/>
              <a:gd name="connsiteY260" fmla="*/ 2484371 h 2599480"/>
              <a:gd name="connsiteX261" fmla="*/ 1723245 w 4326130"/>
              <a:gd name="connsiteY261" fmla="*/ 2487304 h 2599480"/>
              <a:gd name="connsiteX262" fmla="*/ 1710825 w 4326130"/>
              <a:gd name="connsiteY262" fmla="*/ 2490793 h 2599480"/>
              <a:gd name="connsiteX263" fmla="*/ 1711668 w 4326130"/>
              <a:gd name="connsiteY263" fmla="*/ 2489860 h 2599480"/>
              <a:gd name="connsiteX264" fmla="*/ 1712138 w 4326130"/>
              <a:gd name="connsiteY264" fmla="*/ 2489475 h 2599480"/>
              <a:gd name="connsiteX265" fmla="*/ 1716512 w 4326130"/>
              <a:gd name="connsiteY265" fmla="*/ 2487703 h 2599480"/>
              <a:gd name="connsiteX266" fmla="*/ 1731310 w 4326130"/>
              <a:gd name="connsiteY266" fmla="*/ 2483287 h 2599480"/>
              <a:gd name="connsiteX267" fmla="*/ 2582435 w 4326130"/>
              <a:gd name="connsiteY267" fmla="*/ 2478125 h 2599480"/>
              <a:gd name="connsiteX268" fmla="*/ 2594820 w 4326130"/>
              <a:gd name="connsiteY268" fmla="*/ 2483286 h 2599480"/>
              <a:gd name="connsiteX269" fmla="*/ 2609617 w 4326130"/>
              <a:gd name="connsiteY269" fmla="*/ 2487702 h 2599480"/>
              <a:gd name="connsiteX270" fmla="*/ 2613992 w 4326130"/>
              <a:gd name="connsiteY270" fmla="*/ 2489474 h 2599480"/>
              <a:gd name="connsiteX271" fmla="*/ 2614461 w 4326130"/>
              <a:gd name="connsiteY271" fmla="*/ 2489859 h 2599480"/>
              <a:gd name="connsiteX272" fmla="*/ 2615304 w 4326130"/>
              <a:gd name="connsiteY272" fmla="*/ 2490792 h 2599480"/>
              <a:gd name="connsiteX273" fmla="*/ 2602884 w 4326130"/>
              <a:gd name="connsiteY273" fmla="*/ 2487303 h 2599480"/>
              <a:gd name="connsiteX274" fmla="*/ 2593592 w 4326130"/>
              <a:gd name="connsiteY274" fmla="*/ 2484370 h 2599480"/>
              <a:gd name="connsiteX275" fmla="*/ 2592236 w 4326130"/>
              <a:gd name="connsiteY275" fmla="*/ 2483994 h 2599480"/>
              <a:gd name="connsiteX276" fmla="*/ 1683325 w 4326130"/>
              <a:gd name="connsiteY276" fmla="*/ 2476306 h 2599480"/>
              <a:gd name="connsiteX277" fmla="*/ 1681845 w 4326130"/>
              <a:gd name="connsiteY277" fmla="*/ 2477362 h 2599480"/>
              <a:gd name="connsiteX278" fmla="*/ 1678665 w 4326130"/>
              <a:gd name="connsiteY278" fmla="*/ 2479923 h 2599480"/>
              <a:gd name="connsiteX279" fmla="*/ 1671252 w 4326130"/>
              <a:gd name="connsiteY279" fmla="*/ 2482224 h 2599480"/>
              <a:gd name="connsiteX280" fmla="*/ 1663484 w 4326130"/>
              <a:gd name="connsiteY280" fmla="*/ 2484304 h 2599480"/>
              <a:gd name="connsiteX281" fmla="*/ 1665537 w 4326130"/>
              <a:gd name="connsiteY281" fmla="*/ 2482795 h 2599480"/>
              <a:gd name="connsiteX282" fmla="*/ 1667321 w 4326130"/>
              <a:gd name="connsiteY282" fmla="*/ 2481636 h 2599480"/>
              <a:gd name="connsiteX283" fmla="*/ 2642805 w 4326130"/>
              <a:gd name="connsiteY283" fmla="*/ 2476305 h 2599480"/>
              <a:gd name="connsiteX284" fmla="*/ 2658809 w 4326130"/>
              <a:gd name="connsiteY284" fmla="*/ 2481635 h 2599480"/>
              <a:gd name="connsiteX285" fmla="*/ 2660593 w 4326130"/>
              <a:gd name="connsiteY285" fmla="*/ 2482794 h 2599480"/>
              <a:gd name="connsiteX286" fmla="*/ 2662646 w 4326130"/>
              <a:gd name="connsiteY286" fmla="*/ 2484303 h 2599480"/>
              <a:gd name="connsiteX287" fmla="*/ 2654878 w 4326130"/>
              <a:gd name="connsiteY287" fmla="*/ 2482223 h 2599480"/>
              <a:gd name="connsiteX288" fmla="*/ 2647465 w 4326130"/>
              <a:gd name="connsiteY288" fmla="*/ 2479922 h 2599480"/>
              <a:gd name="connsiteX289" fmla="*/ 2644284 w 4326130"/>
              <a:gd name="connsiteY289" fmla="*/ 2477361 h 2599480"/>
              <a:gd name="connsiteX290" fmla="*/ 3977215 w 4326130"/>
              <a:gd name="connsiteY290" fmla="*/ 2472677 h 2599480"/>
              <a:gd name="connsiteX291" fmla="*/ 3976344 w 4326130"/>
              <a:gd name="connsiteY291" fmla="*/ 2473137 h 2599480"/>
              <a:gd name="connsiteX292" fmla="*/ 3975721 w 4326130"/>
              <a:gd name="connsiteY292" fmla="*/ 2473972 h 2599480"/>
              <a:gd name="connsiteX293" fmla="*/ 3977215 w 4326130"/>
              <a:gd name="connsiteY293" fmla="*/ 2472677 h 2599480"/>
              <a:gd name="connsiteX294" fmla="*/ 348914 w 4326130"/>
              <a:gd name="connsiteY294" fmla="*/ 2472676 h 2599480"/>
              <a:gd name="connsiteX295" fmla="*/ 350409 w 4326130"/>
              <a:gd name="connsiteY295" fmla="*/ 2473971 h 2599480"/>
              <a:gd name="connsiteX296" fmla="*/ 349786 w 4326130"/>
              <a:gd name="connsiteY296" fmla="*/ 2473136 h 2599480"/>
              <a:gd name="connsiteX297" fmla="*/ 348914 w 4326130"/>
              <a:gd name="connsiteY297" fmla="*/ 2472676 h 2599480"/>
              <a:gd name="connsiteX298" fmla="*/ 1929918 w 4326130"/>
              <a:gd name="connsiteY298" fmla="*/ 2470377 h 2599480"/>
              <a:gd name="connsiteX299" fmla="*/ 1924110 w 4326130"/>
              <a:gd name="connsiteY299" fmla="*/ 2472064 h 2599480"/>
              <a:gd name="connsiteX300" fmla="*/ 1919554 w 4326130"/>
              <a:gd name="connsiteY300" fmla="*/ 2473199 h 2599480"/>
              <a:gd name="connsiteX301" fmla="*/ 1920205 w 4326130"/>
              <a:gd name="connsiteY301" fmla="*/ 2473272 h 2599480"/>
              <a:gd name="connsiteX302" fmla="*/ 1927145 w 4326130"/>
              <a:gd name="connsiteY302" fmla="*/ 2471708 h 2599480"/>
              <a:gd name="connsiteX303" fmla="*/ 2396212 w 4326130"/>
              <a:gd name="connsiteY303" fmla="*/ 2470376 h 2599480"/>
              <a:gd name="connsiteX304" fmla="*/ 2398984 w 4326130"/>
              <a:gd name="connsiteY304" fmla="*/ 2471707 h 2599480"/>
              <a:gd name="connsiteX305" fmla="*/ 2405931 w 4326130"/>
              <a:gd name="connsiteY305" fmla="*/ 2473272 h 2599480"/>
              <a:gd name="connsiteX306" fmla="*/ 2406581 w 4326130"/>
              <a:gd name="connsiteY306" fmla="*/ 2473200 h 2599480"/>
              <a:gd name="connsiteX307" fmla="*/ 2402020 w 4326130"/>
              <a:gd name="connsiteY307" fmla="*/ 2472063 h 2599480"/>
              <a:gd name="connsiteX308" fmla="*/ 1944880 w 4326130"/>
              <a:gd name="connsiteY308" fmla="*/ 2466911 h 2599480"/>
              <a:gd name="connsiteX309" fmla="*/ 1941408 w 4326130"/>
              <a:gd name="connsiteY309" fmla="*/ 2467317 h 2599480"/>
              <a:gd name="connsiteX310" fmla="*/ 1936260 w 4326130"/>
              <a:gd name="connsiteY310" fmla="*/ 2469485 h 2599480"/>
              <a:gd name="connsiteX311" fmla="*/ 1936609 w 4326130"/>
              <a:gd name="connsiteY311" fmla="*/ 2469473 h 2599480"/>
              <a:gd name="connsiteX312" fmla="*/ 1942318 w 4326130"/>
              <a:gd name="connsiteY312" fmla="*/ 2468990 h 2599480"/>
              <a:gd name="connsiteX313" fmla="*/ 1946575 w 4326130"/>
              <a:gd name="connsiteY313" fmla="*/ 2467289 h 2599480"/>
              <a:gd name="connsiteX314" fmla="*/ 1944880 w 4326130"/>
              <a:gd name="connsiteY314" fmla="*/ 2466911 h 2599480"/>
              <a:gd name="connsiteX315" fmla="*/ 2381250 w 4326130"/>
              <a:gd name="connsiteY315" fmla="*/ 2466910 h 2599480"/>
              <a:gd name="connsiteX316" fmla="*/ 2379554 w 4326130"/>
              <a:gd name="connsiteY316" fmla="*/ 2467288 h 2599480"/>
              <a:gd name="connsiteX317" fmla="*/ 2383811 w 4326130"/>
              <a:gd name="connsiteY317" fmla="*/ 2468989 h 2599480"/>
              <a:gd name="connsiteX318" fmla="*/ 2389521 w 4326130"/>
              <a:gd name="connsiteY318" fmla="*/ 2469472 h 2599480"/>
              <a:gd name="connsiteX319" fmla="*/ 2389869 w 4326130"/>
              <a:gd name="connsiteY319" fmla="*/ 2469484 h 2599480"/>
              <a:gd name="connsiteX320" fmla="*/ 2384722 w 4326130"/>
              <a:gd name="connsiteY320" fmla="*/ 2467316 h 2599480"/>
              <a:gd name="connsiteX321" fmla="*/ 1873539 w 4326130"/>
              <a:gd name="connsiteY321" fmla="*/ 2465865 h 2599480"/>
              <a:gd name="connsiteX322" fmla="*/ 1873491 w 4326130"/>
              <a:gd name="connsiteY322" fmla="*/ 2465880 h 2599480"/>
              <a:gd name="connsiteX323" fmla="*/ 1873599 w 4326130"/>
              <a:gd name="connsiteY323" fmla="*/ 2465971 h 2599480"/>
              <a:gd name="connsiteX324" fmla="*/ 2452591 w 4326130"/>
              <a:gd name="connsiteY324" fmla="*/ 2465864 h 2599480"/>
              <a:gd name="connsiteX325" fmla="*/ 2452531 w 4326130"/>
              <a:gd name="connsiteY325" fmla="*/ 2465970 h 2599480"/>
              <a:gd name="connsiteX326" fmla="*/ 2452638 w 4326130"/>
              <a:gd name="connsiteY326" fmla="*/ 2465879 h 2599480"/>
              <a:gd name="connsiteX327" fmla="*/ 4092320 w 4326130"/>
              <a:gd name="connsiteY327" fmla="*/ 2464893 h 2599480"/>
              <a:gd name="connsiteX328" fmla="*/ 4092576 w 4326130"/>
              <a:gd name="connsiteY328" fmla="*/ 2466657 h 2599480"/>
              <a:gd name="connsiteX329" fmla="*/ 4091311 w 4326130"/>
              <a:gd name="connsiteY329" fmla="*/ 2465828 h 2599480"/>
              <a:gd name="connsiteX330" fmla="*/ 4092320 w 4326130"/>
              <a:gd name="connsiteY330" fmla="*/ 2464893 h 2599480"/>
              <a:gd name="connsiteX331" fmla="*/ 233810 w 4326130"/>
              <a:gd name="connsiteY331" fmla="*/ 2464892 h 2599480"/>
              <a:gd name="connsiteX332" fmla="*/ 234819 w 4326130"/>
              <a:gd name="connsiteY332" fmla="*/ 2465827 h 2599480"/>
              <a:gd name="connsiteX333" fmla="*/ 233554 w 4326130"/>
              <a:gd name="connsiteY333" fmla="*/ 2466656 h 2599480"/>
              <a:gd name="connsiteX334" fmla="*/ 233810 w 4326130"/>
              <a:gd name="connsiteY334" fmla="*/ 2464892 h 2599480"/>
              <a:gd name="connsiteX335" fmla="*/ 1837285 w 4326130"/>
              <a:gd name="connsiteY335" fmla="*/ 2461506 h 2599480"/>
              <a:gd name="connsiteX336" fmla="*/ 1833067 w 4326130"/>
              <a:gd name="connsiteY336" fmla="*/ 2463581 h 2599480"/>
              <a:gd name="connsiteX337" fmla="*/ 1835273 w 4326130"/>
              <a:gd name="connsiteY337" fmla="*/ 2463827 h 2599480"/>
              <a:gd name="connsiteX338" fmla="*/ 2488845 w 4326130"/>
              <a:gd name="connsiteY338" fmla="*/ 2461505 h 2599480"/>
              <a:gd name="connsiteX339" fmla="*/ 2490858 w 4326130"/>
              <a:gd name="connsiteY339" fmla="*/ 2463828 h 2599480"/>
              <a:gd name="connsiteX340" fmla="*/ 2493066 w 4326130"/>
              <a:gd name="connsiteY340" fmla="*/ 2463582 h 2599480"/>
              <a:gd name="connsiteX341" fmla="*/ 3802631 w 4326130"/>
              <a:gd name="connsiteY341" fmla="*/ 2461428 h 2599480"/>
              <a:gd name="connsiteX342" fmla="*/ 3818240 w 4326130"/>
              <a:gd name="connsiteY342" fmla="*/ 2467315 h 2599480"/>
              <a:gd name="connsiteX343" fmla="*/ 3795875 w 4326130"/>
              <a:gd name="connsiteY343" fmla="*/ 2461702 h 2599480"/>
              <a:gd name="connsiteX344" fmla="*/ 523498 w 4326130"/>
              <a:gd name="connsiteY344" fmla="*/ 2461427 h 2599480"/>
              <a:gd name="connsiteX345" fmla="*/ 530255 w 4326130"/>
              <a:gd name="connsiteY345" fmla="*/ 2461701 h 2599480"/>
              <a:gd name="connsiteX346" fmla="*/ 507890 w 4326130"/>
              <a:gd name="connsiteY346" fmla="*/ 2467314 h 2599480"/>
              <a:gd name="connsiteX347" fmla="*/ 1899997 w 4326130"/>
              <a:gd name="connsiteY347" fmla="*/ 2458951 h 2599480"/>
              <a:gd name="connsiteX348" fmla="*/ 1889503 w 4326130"/>
              <a:gd name="connsiteY348" fmla="*/ 2460696 h 2599480"/>
              <a:gd name="connsiteX349" fmla="*/ 1889145 w 4326130"/>
              <a:gd name="connsiteY349" fmla="*/ 2460811 h 2599480"/>
              <a:gd name="connsiteX350" fmla="*/ 1873941 w 4326130"/>
              <a:gd name="connsiteY350" fmla="*/ 2468127 h 2599480"/>
              <a:gd name="connsiteX351" fmla="*/ 1902973 w 4326130"/>
              <a:gd name="connsiteY351" fmla="*/ 2471355 h 2599480"/>
              <a:gd name="connsiteX352" fmla="*/ 1905246 w 4326130"/>
              <a:gd name="connsiteY352" fmla="*/ 2470954 h 2599480"/>
              <a:gd name="connsiteX353" fmla="*/ 1910598 w 4326130"/>
              <a:gd name="connsiteY353" fmla="*/ 2467775 h 2599480"/>
              <a:gd name="connsiteX354" fmla="*/ 1916171 w 4326130"/>
              <a:gd name="connsiteY354" fmla="*/ 2467494 h 2599480"/>
              <a:gd name="connsiteX355" fmla="*/ 1916456 w 4326130"/>
              <a:gd name="connsiteY355" fmla="*/ 2467324 h 2599480"/>
              <a:gd name="connsiteX356" fmla="*/ 1915255 w 4326130"/>
              <a:gd name="connsiteY356" fmla="*/ 2467499 h 2599480"/>
              <a:gd name="connsiteX357" fmla="*/ 1914888 w 4326130"/>
              <a:gd name="connsiteY357" fmla="*/ 2465794 h 2599480"/>
              <a:gd name="connsiteX358" fmla="*/ 1927555 w 4326130"/>
              <a:gd name="connsiteY358" fmla="*/ 2462097 h 2599480"/>
              <a:gd name="connsiteX359" fmla="*/ 1927603 w 4326130"/>
              <a:gd name="connsiteY359" fmla="*/ 2460873 h 2599480"/>
              <a:gd name="connsiteX360" fmla="*/ 1927628 w 4326130"/>
              <a:gd name="connsiteY360" fmla="*/ 2460498 h 2599480"/>
              <a:gd name="connsiteX361" fmla="*/ 1921988 w 4326130"/>
              <a:gd name="connsiteY361" fmla="*/ 2461927 h 2599480"/>
              <a:gd name="connsiteX362" fmla="*/ 1914422 w 4326130"/>
              <a:gd name="connsiteY362" fmla="*/ 2463592 h 2599480"/>
              <a:gd name="connsiteX363" fmla="*/ 1901127 w 4326130"/>
              <a:gd name="connsiteY363" fmla="*/ 2465888 h 2599480"/>
              <a:gd name="connsiteX364" fmla="*/ 1897774 w 4326130"/>
              <a:gd name="connsiteY364" fmla="*/ 2466342 h 2599480"/>
              <a:gd name="connsiteX365" fmla="*/ 1898467 w 4326130"/>
              <a:gd name="connsiteY365" fmla="*/ 2466016 h 2599480"/>
              <a:gd name="connsiteX366" fmla="*/ 1903350 w 4326130"/>
              <a:gd name="connsiteY366" fmla="*/ 2463700 h 2599480"/>
              <a:gd name="connsiteX367" fmla="*/ 1903437 w 4326130"/>
              <a:gd name="connsiteY367" fmla="*/ 2462635 h 2599480"/>
              <a:gd name="connsiteX368" fmla="*/ 1899997 w 4326130"/>
              <a:gd name="connsiteY368" fmla="*/ 2458951 h 2599480"/>
              <a:gd name="connsiteX369" fmla="*/ 2426132 w 4326130"/>
              <a:gd name="connsiteY369" fmla="*/ 2458950 h 2599480"/>
              <a:gd name="connsiteX370" fmla="*/ 2422693 w 4326130"/>
              <a:gd name="connsiteY370" fmla="*/ 2462634 h 2599480"/>
              <a:gd name="connsiteX371" fmla="*/ 2422780 w 4326130"/>
              <a:gd name="connsiteY371" fmla="*/ 2463699 h 2599480"/>
              <a:gd name="connsiteX372" fmla="*/ 2427663 w 4326130"/>
              <a:gd name="connsiteY372" fmla="*/ 2466015 h 2599480"/>
              <a:gd name="connsiteX373" fmla="*/ 2428355 w 4326130"/>
              <a:gd name="connsiteY373" fmla="*/ 2466341 h 2599480"/>
              <a:gd name="connsiteX374" fmla="*/ 2425002 w 4326130"/>
              <a:gd name="connsiteY374" fmla="*/ 2465887 h 2599480"/>
              <a:gd name="connsiteX375" fmla="*/ 2411707 w 4326130"/>
              <a:gd name="connsiteY375" fmla="*/ 2463591 h 2599480"/>
              <a:gd name="connsiteX376" fmla="*/ 2404142 w 4326130"/>
              <a:gd name="connsiteY376" fmla="*/ 2461926 h 2599480"/>
              <a:gd name="connsiteX377" fmla="*/ 2398502 w 4326130"/>
              <a:gd name="connsiteY377" fmla="*/ 2460497 h 2599480"/>
              <a:gd name="connsiteX378" fmla="*/ 2398526 w 4326130"/>
              <a:gd name="connsiteY378" fmla="*/ 2460872 h 2599480"/>
              <a:gd name="connsiteX379" fmla="*/ 2398575 w 4326130"/>
              <a:gd name="connsiteY379" fmla="*/ 2462096 h 2599480"/>
              <a:gd name="connsiteX380" fmla="*/ 2411241 w 4326130"/>
              <a:gd name="connsiteY380" fmla="*/ 2465793 h 2599480"/>
              <a:gd name="connsiteX381" fmla="*/ 2410875 w 4326130"/>
              <a:gd name="connsiteY381" fmla="*/ 2467498 h 2599480"/>
              <a:gd name="connsiteX382" fmla="*/ 2409673 w 4326130"/>
              <a:gd name="connsiteY382" fmla="*/ 2467323 h 2599480"/>
              <a:gd name="connsiteX383" fmla="*/ 2409959 w 4326130"/>
              <a:gd name="connsiteY383" fmla="*/ 2467493 h 2599480"/>
              <a:gd name="connsiteX384" fmla="*/ 2415532 w 4326130"/>
              <a:gd name="connsiteY384" fmla="*/ 2467774 h 2599480"/>
              <a:gd name="connsiteX385" fmla="*/ 2420884 w 4326130"/>
              <a:gd name="connsiteY385" fmla="*/ 2470953 h 2599480"/>
              <a:gd name="connsiteX386" fmla="*/ 2423164 w 4326130"/>
              <a:gd name="connsiteY386" fmla="*/ 2471356 h 2599480"/>
              <a:gd name="connsiteX387" fmla="*/ 2452192 w 4326130"/>
              <a:gd name="connsiteY387" fmla="*/ 2468127 h 2599480"/>
              <a:gd name="connsiteX388" fmla="*/ 2436984 w 4326130"/>
              <a:gd name="connsiteY388" fmla="*/ 2460810 h 2599480"/>
              <a:gd name="connsiteX389" fmla="*/ 2436626 w 4326130"/>
              <a:gd name="connsiteY389" fmla="*/ 2460695 h 2599480"/>
              <a:gd name="connsiteX390" fmla="*/ 2426132 w 4326130"/>
              <a:gd name="connsiteY390" fmla="*/ 2458950 h 2599480"/>
              <a:gd name="connsiteX391" fmla="*/ 3830631 w 4326130"/>
              <a:gd name="connsiteY391" fmla="*/ 2457841 h 2599480"/>
              <a:gd name="connsiteX392" fmla="*/ 3840024 w 4326130"/>
              <a:gd name="connsiteY392" fmla="*/ 2460697 h 2599480"/>
              <a:gd name="connsiteX393" fmla="*/ 3830154 w 4326130"/>
              <a:gd name="connsiteY393" fmla="*/ 2457975 h 2599480"/>
              <a:gd name="connsiteX394" fmla="*/ 495498 w 4326130"/>
              <a:gd name="connsiteY394" fmla="*/ 2457840 h 2599480"/>
              <a:gd name="connsiteX395" fmla="*/ 495976 w 4326130"/>
              <a:gd name="connsiteY395" fmla="*/ 2457974 h 2599480"/>
              <a:gd name="connsiteX396" fmla="*/ 486105 w 4326130"/>
              <a:gd name="connsiteY396" fmla="*/ 2460696 h 2599480"/>
              <a:gd name="connsiteX397" fmla="*/ 3747021 w 4326130"/>
              <a:gd name="connsiteY397" fmla="*/ 2457402 h 2599480"/>
              <a:gd name="connsiteX398" fmla="*/ 3759509 w 4326130"/>
              <a:gd name="connsiteY398" fmla="*/ 2458596 h 2599480"/>
              <a:gd name="connsiteX399" fmla="*/ 3786412 w 4326130"/>
              <a:gd name="connsiteY399" fmla="*/ 2461360 h 2599480"/>
              <a:gd name="connsiteX400" fmla="*/ 3782959 w 4326130"/>
              <a:gd name="connsiteY400" fmla="*/ 2462192 h 2599480"/>
              <a:gd name="connsiteX401" fmla="*/ 3777126 w 4326130"/>
              <a:gd name="connsiteY401" fmla="*/ 2464533 h 2599480"/>
              <a:gd name="connsiteX402" fmla="*/ 3779570 w 4326130"/>
              <a:gd name="connsiteY402" fmla="*/ 2465397 h 2599480"/>
              <a:gd name="connsiteX403" fmla="*/ 3779086 w 4326130"/>
              <a:gd name="connsiteY403" fmla="*/ 2466191 h 2599480"/>
              <a:gd name="connsiteX404" fmla="*/ 3780590 w 4326130"/>
              <a:gd name="connsiteY404" fmla="*/ 2465880 h 2599480"/>
              <a:gd name="connsiteX405" fmla="*/ 3780613 w 4326130"/>
              <a:gd name="connsiteY405" fmla="*/ 2465766 h 2599480"/>
              <a:gd name="connsiteX406" fmla="*/ 3794849 w 4326130"/>
              <a:gd name="connsiteY406" fmla="*/ 2470801 h 2599480"/>
              <a:gd name="connsiteX407" fmla="*/ 3792614 w 4326130"/>
              <a:gd name="connsiteY407" fmla="*/ 2470437 h 2599480"/>
              <a:gd name="connsiteX408" fmla="*/ 3773228 w 4326130"/>
              <a:gd name="connsiteY408" fmla="*/ 2464895 h 2599480"/>
              <a:gd name="connsiteX409" fmla="*/ 3774687 w 4326130"/>
              <a:gd name="connsiteY409" fmla="*/ 2464990 h 2599480"/>
              <a:gd name="connsiteX410" fmla="*/ 3769617 w 4326130"/>
              <a:gd name="connsiteY410" fmla="*/ 2463863 h 2599480"/>
              <a:gd name="connsiteX411" fmla="*/ 579108 w 4326130"/>
              <a:gd name="connsiteY411" fmla="*/ 2457401 h 2599480"/>
              <a:gd name="connsiteX412" fmla="*/ 556512 w 4326130"/>
              <a:gd name="connsiteY412" fmla="*/ 2463862 h 2599480"/>
              <a:gd name="connsiteX413" fmla="*/ 551443 w 4326130"/>
              <a:gd name="connsiteY413" fmla="*/ 2464989 h 2599480"/>
              <a:gd name="connsiteX414" fmla="*/ 552902 w 4326130"/>
              <a:gd name="connsiteY414" fmla="*/ 2464894 h 2599480"/>
              <a:gd name="connsiteX415" fmla="*/ 533516 w 4326130"/>
              <a:gd name="connsiteY415" fmla="*/ 2470436 h 2599480"/>
              <a:gd name="connsiteX416" fmla="*/ 531281 w 4326130"/>
              <a:gd name="connsiteY416" fmla="*/ 2470800 h 2599480"/>
              <a:gd name="connsiteX417" fmla="*/ 545517 w 4326130"/>
              <a:gd name="connsiteY417" fmla="*/ 2465765 h 2599480"/>
              <a:gd name="connsiteX418" fmla="*/ 545540 w 4326130"/>
              <a:gd name="connsiteY418" fmla="*/ 2465879 h 2599480"/>
              <a:gd name="connsiteX419" fmla="*/ 547044 w 4326130"/>
              <a:gd name="connsiteY419" fmla="*/ 2466190 h 2599480"/>
              <a:gd name="connsiteX420" fmla="*/ 546559 w 4326130"/>
              <a:gd name="connsiteY420" fmla="*/ 2465396 h 2599480"/>
              <a:gd name="connsiteX421" fmla="*/ 549004 w 4326130"/>
              <a:gd name="connsiteY421" fmla="*/ 2464532 h 2599480"/>
              <a:gd name="connsiteX422" fmla="*/ 543170 w 4326130"/>
              <a:gd name="connsiteY422" fmla="*/ 2462191 h 2599480"/>
              <a:gd name="connsiteX423" fmla="*/ 539718 w 4326130"/>
              <a:gd name="connsiteY423" fmla="*/ 2461359 h 2599480"/>
              <a:gd name="connsiteX424" fmla="*/ 566621 w 4326130"/>
              <a:gd name="connsiteY424" fmla="*/ 2458595 h 2599480"/>
              <a:gd name="connsiteX425" fmla="*/ 1756406 w 4326130"/>
              <a:gd name="connsiteY425" fmla="*/ 2456329 h 2599480"/>
              <a:gd name="connsiteX426" fmla="*/ 1755918 w 4326130"/>
              <a:gd name="connsiteY426" fmla="*/ 2456440 h 2599480"/>
              <a:gd name="connsiteX427" fmla="*/ 1756224 w 4326130"/>
              <a:gd name="connsiteY427" fmla="*/ 2456465 h 2599480"/>
              <a:gd name="connsiteX428" fmla="*/ 2569724 w 4326130"/>
              <a:gd name="connsiteY428" fmla="*/ 2456328 h 2599480"/>
              <a:gd name="connsiteX429" fmla="*/ 2569908 w 4326130"/>
              <a:gd name="connsiteY429" fmla="*/ 2456466 h 2599480"/>
              <a:gd name="connsiteX430" fmla="*/ 2570218 w 4326130"/>
              <a:gd name="connsiteY430" fmla="*/ 2456441 h 2599480"/>
              <a:gd name="connsiteX431" fmla="*/ 1953346 w 4326130"/>
              <a:gd name="connsiteY431" fmla="*/ 2456072 h 2599480"/>
              <a:gd name="connsiteX432" fmla="*/ 1953601 w 4326130"/>
              <a:gd name="connsiteY432" fmla="*/ 2456339 h 2599480"/>
              <a:gd name="connsiteX433" fmla="*/ 1953613 w 4326130"/>
              <a:gd name="connsiteY433" fmla="*/ 2456350 h 2599480"/>
              <a:gd name="connsiteX434" fmla="*/ 2372783 w 4326130"/>
              <a:gd name="connsiteY434" fmla="*/ 2456071 h 2599480"/>
              <a:gd name="connsiteX435" fmla="*/ 2372517 w 4326130"/>
              <a:gd name="connsiteY435" fmla="*/ 2456349 h 2599480"/>
              <a:gd name="connsiteX436" fmla="*/ 2372529 w 4326130"/>
              <a:gd name="connsiteY436" fmla="*/ 2456338 h 2599480"/>
              <a:gd name="connsiteX437" fmla="*/ 1920027 w 4326130"/>
              <a:gd name="connsiteY437" fmla="*/ 2455964 h 2599480"/>
              <a:gd name="connsiteX438" fmla="*/ 1918939 w 4326130"/>
              <a:gd name="connsiteY438" fmla="*/ 2455969 h 2599480"/>
              <a:gd name="connsiteX439" fmla="*/ 1918724 w 4326130"/>
              <a:gd name="connsiteY439" fmla="*/ 2456019 h 2599480"/>
              <a:gd name="connsiteX440" fmla="*/ 1904644 w 4326130"/>
              <a:gd name="connsiteY440" fmla="*/ 2463209 h 2599480"/>
              <a:gd name="connsiteX441" fmla="*/ 1912619 w 4326130"/>
              <a:gd name="connsiteY441" fmla="*/ 2461633 h 2599480"/>
              <a:gd name="connsiteX442" fmla="*/ 1922106 w 4326130"/>
              <a:gd name="connsiteY442" fmla="*/ 2459904 h 2599480"/>
              <a:gd name="connsiteX443" fmla="*/ 1921485 w 4326130"/>
              <a:gd name="connsiteY443" fmla="*/ 2458160 h 2599480"/>
              <a:gd name="connsiteX444" fmla="*/ 1914736 w 4326130"/>
              <a:gd name="connsiteY444" fmla="*/ 2460472 h 2599480"/>
              <a:gd name="connsiteX445" fmla="*/ 1920742 w 4326130"/>
              <a:gd name="connsiteY445" fmla="*/ 2457640 h 2599480"/>
              <a:gd name="connsiteX446" fmla="*/ 1915534 w 4326130"/>
              <a:gd name="connsiteY446" fmla="*/ 2457990 h 2599480"/>
              <a:gd name="connsiteX447" fmla="*/ 2406103 w 4326130"/>
              <a:gd name="connsiteY447" fmla="*/ 2455963 h 2599480"/>
              <a:gd name="connsiteX448" fmla="*/ 2410595 w 4326130"/>
              <a:gd name="connsiteY448" fmla="*/ 2457989 h 2599480"/>
              <a:gd name="connsiteX449" fmla="*/ 2405387 w 4326130"/>
              <a:gd name="connsiteY449" fmla="*/ 2457639 h 2599480"/>
              <a:gd name="connsiteX450" fmla="*/ 2411394 w 4326130"/>
              <a:gd name="connsiteY450" fmla="*/ 2460471 h 2599480"/>
              <a:gd name="connsiteX451" fmla="*/ 2404645 w 4326130"/>
              <a:gd name="connsiteY451" fmla="*/ 2458159 h 2599480"/>
              <a:gd name="connsiteX452" fmla="*/ 2404023 w 4326130"/>
              <a:gd name="connsiteY452" fmla="*/ 2459903 h 2599480"/>
              <a:gd name="connsiteX453" fmla="*/ 2413510 w 4326130"/>
              <a:gd name="connsiteY453" fmla="*/ 2461632 h 2599480"/>
              <a:gd name="connsiteX454" fmla="*/ 2421486 w 4326130"/>
              <a:gd name="connsiteY454" fmla="*/ 2463208 h 2599480"/>
              <a:gd name="connsiteX455" fmla="*/ 2407406 w 4326130"/>
              <a:gd name="connsiteY455" fmla="*/ 2456018 h 2599480"/>
              <a:gd name="connsiteX456" fmla="*/ 2407190 w 4326130"/>
              <a:gd name="connsiteY456" fmla="*/ 2455968 h 2599480"/>
              <a:gd name="connsiteX457" fmla="*/ 1752180 w 4326130"/>
              <a:gd name="connsiteY457" fmla="*/ 2455153 h 2599480"/>
              <a:gd name="connsiteX458" fmla="*/ 1749907 w 4326130"/>
              <a:gd name="connsiteY458" fmla="*/ 2455955 h 2599480"/>
              <a:gd name="connsiteX459" fmla="*/ 1751142 w 4326130"/>
              <a:gd name="connsiteY459" fmla="*/ 2456055 h 2599480"/>
              <a:gd name="connsiteX460" fmla="*/ 2573950 w 4326130"/>
              <a:gd name="connsiteY460" fmla="*/ 2455152 h 2599480"/>
              <a:gd name="connsiteX461" fmla="*/ 2574990 w 4326130"/>
              <a:gd name="connsiteY461" fmla="*/ 2456055 h 2599480"/>
              <a:gd name="connsiteX462" fmla="*/ 2576227 w 4326130"/>
              <a:gd name="connsiteY462" fmla="*/ 2455955 h 2599480"/>
              <a:gd name="connsiteX463" fmla="*/ 3716579 w 4326130"/>
              <a:gd name="connsiteY463" fmla="*/ 2454862 h 2599480"/>
              <a:gd name="connsiteX464" fmla="*/ 3726425 w 4326130"/>
              <a:gd name="connsiteY464" fmla="*/ 2455432 h 2599480"/>
              <a:gd name="connsiteX465" fmla="*/ 3740714 w 4326130"/>
              <a:gd name="connsiteY465" fmla="*/ 2456799 h 2599480"/>
              <a:gd name="connsiteX466" fmla="*/ 3736171 w 4326130"/>
              <a:gd name="connsiteY466" fmla="*/ 2456981 h 2599480"/>
              <a:gd name="connsiteX467" fmla="*/ 3732927 w 4326130"/>
              <a:gd name="connsiteY467" fmla="*/ 2458847 h 2599480"/>
              <a:gd name="connsiteX468" fmla="*/ 3748565 w 4326130"/>
              <a:gd name="connsiteY468" fmla="*/ 2463811 h 2599480"/>
              <a:gd name="connsiteX469" fmla="*/ 3756938 w 4326130"/>
              <a:gd name="connsiteY469" fmla="*/ 2466470 h 2599480"/>
              <a:gd name="connsiteX470" fmla="*/ 3753338 w 4326130"/>
              <a:gd name="connsiteY470" fmla="*/ 2466108 h 2599480"/>
              <a:gd name="connsiteX471" fmla="*/ 609551 w 4326130"/>
              <a:gd name="connsiteY471" fmla="*/ 2454861 h 2599480"/>
              <a:gd name="connsiteX472" fmla="*/ 572792 w 4326130"/>
              <a:gd name="connsiteY472" fmla="*/ 2466107 h 2599480"/>
              <a:gd name="connsiteX473" fmla="*/ 569191 w 4326130"/>
              <a:gd name="connsiteY473" fmla="*/ 2466469 h 2599480"/>
              <a:gd name="connsiteX474" fmla="*/ 577565 w 4326130"/>
              <a:gd name="connsiteY474" fmla="*/ 2463810 h 2599480"/>
              <a:gd name="connsiteX475" fmla="*/ 593203 w 4326130"/>
              <a:gd name="connsiteY475" fmla="*/ 2458846 h 2599480"/>
              <a:gd name="connsiteX476" fmla="*/ 589959 w 4326130"/>
              <a:gd name="connsiteY476" fmla="*/ 2456980 h 2599480"/>
              <a:gd name="connsiteX477" fmla="*/ 585416 w 4326130"/>
              <a:gd name="connsiteY477" fmla="*/ 2456798 h 2599480"/>
              <a:gd name="connsiteX478" fmla="*/ 599704 w 4326130"/>
              <a:gd name="connsiteY478" fmla="*/ 2455431 h 2599480"/>
              <a:gd name="connsiteX479" fmla="*/ 4110952 w 4326130"/>
              <a:gd name="connsiteY479" fmla="*/ 2454754 h 2599480"/>
              <a:gd name="connsiteX480" fmla="*/ 4122615 w 4326130"/>
              <a:gd name="connsiteY480" fmla="*/ 2457204 h 2599480"/>
              <a:gd name="connsiteX481" fmla="*/ 4137087 w 4326130"/>
              <a:gd name="connsiteY481" fmla="*/ 2458258 h 2599480"/>
              <a:gd name="connsiteX482" fmla="*/ 4141223 w 4326130"/>
              <a:gd name="connsiteY482" fmla="*/ 2459067 h 2599480"/>
              <a:gd name="connsiteX483" fmla="*/ 4141607 w 4326130"/>
              <a:gd name="connsiteY483" fmla="*/ 2459363 h 2599480"/>
              <a:gd name="connsiteX484" fmla="*/ 4142222 w 4326130"/>
              <a:gd name="connsiteY484" fmla="*/ 2460151 h 2599480"/>
              <a:gd name="connsiteX485" fmla="*/ 4130007 w 4326130"/>
              <a:gd name="connsiteY485" fmla="*/ 2459500 h 2599480"/>
              <a:gd name="connsiteX486" fmla="*/ 4120967 w 4326130"/>
              <a:gd name="connsiteY486" fmla="*/ 2458667 h 2599480"/>
              <a:gd name="connsiteX487" fmla="*/ 4119633 w 4326130"/>
              <a:gd name="connsiteY487" fmla="*/ 2458602 h 2599480"/>
              <a:gd name="connsiteX488" fmla="*/ 215178 w 4326130"/>
              <a:gd name="connsiteY488" fmla="*/ 2454753 h 2599480"/>
              <a:gd name="connsiteX489" fmla="*/ 206497 w 4326130"/>
              <a:gd name="connsiteY489" fmla="*/ 2458601 h 2599480"/>
              <a:gd name="connsiteX490" fmla="*/ 205163 w 4326130"/>
              <a:gd name="connsiteY490" fmla="*/ 2458666 h 2599480"/>
              <a:gd name="connsiteX491" fmla="*/ 196123 w 4326130"/>
              <a:gd name="connsiteY491" fmla="*/ 2459499 h 2599480"/>
              <a:gd name="connsiteX492" fmla="*/ 183907 w 4326130"/>
              <a:gd name="connsiteY492" fmla="*/ 2460150 h 2599480"/>
              <a:gd name="connsiteX493" fmla="*/ 184523 w 4326130"/>
              <a:gd name="connsiteY493" fmla="*/ 2459362 h 2599480"/>
              <a:gd name="connsiteX494" fmla="*/ 184906 w 4326130"/>
              <a:gd name="connsiteY494" fmla="*/ 2459066 h 2599480"/>
              <a:gd name="connsiteX495" fmla="*/ 189042 w 4326130"/>
              <a:gd name="connsiteY495" fmla="*/ 2458257 h 2599480"/>
              <a:gd name="connsiteX496" fmla="*/ 203514 w 4326130"/>
              <a:gd name="connsiteY496" fmla="*/ 2457203 h 2599480"/>
              <a:gd name="connsiteX497" fmla="*/ 3695642 w 4326130"/>
              <a:gd name="connsiteY497" fmla="*/ 2453649 h 2599480"/>
              <a:gd name="connsiteX498" fmla="*/ 3705567 w 4326130"/>
              <a:gd name="connsiteY498" fmla="*/ 2454224 h 2599480"/>
              <a:gd name="connsiteX499" fmla="*/ 3703166 w 4326130"/>
              <a:gd name="connsiteY499" fmla="*/ 2455288 h 2599480"/>
              <a:gd name="connsiteX500" fmla="*/ 3712910 w 4326130"/>
              <a:gd name="connsiteY500" fmla="*/ 2457963 h 2599480"/>
              <a:gd name="connsiteX501" fmla="*/ 3694261 w 4326130"/>
              <a:gd name="connsiteY501" fmla="*/ 2454548 h 2599480"/>
              <a:gd name="connsiteX502" fmla="*/ 630487 w 4326130"/>
              <a:gd name="connsiteY502" fmla="*/ 2453648 h 2599480"/>
              <a:gd name="connsiteX503" fmla="*/ 631868 w 4326130"/>
              <a:gd name="connsiteY503" fmla="*/ 2454547 h 2599480"/>
              <a:gd name="connsiteX504" fmla="*/ 613220 w 4326130"/>
              <a:gd name="connsiteY504" fmla="*/ 2457962 h 2599480"/>
              <a:gd name="connsiteX505" fmla="*/ 622963 w 4326130"/>
              <a:gd name="connsiteY505" fmla="*/ 2455287 h 2599480"/>
              <a:gd name="connsiteX506" fmla="*/ 620562 w 4326130"/>
              <a:gd name="connsiteY506" fmla="*/ 2454223 h 2599480"/>
              <a:gd name="connsiteX507" fmla="*/ 3868961 w 4326130"/>
              <a:gd name="connsiteY507" fmla="*/ 2453585 h 2599480"/>
              <a:gd name="connsiteX508" fmla="*/ 3877573 w 4326130"/>
              <a:gd name="connsiteY508" fmla="*/ 2456096 h 2599480"/>
              <a:gd name="connsiteX509" fmla="*/ 3887428 w 4326130"/>
              <a:gd name="connsiteY509" fmla="*/ 2458774 h 2599480"/>
              <a:gd name="connsiteX510" fmla="*/ 3901709 w 4326130"/>
              <a:gd name="connsiteY510" fmla="*/ 2461836 h 2599480"/>
              <a:gd name="connsiteX511" fmla="*/ 3905813 w 4326130"/>
              <a:gd name="connsiteY511" fmla="*/ 2463295 h 2599480"/>
              <a:gd name="connsiteX512" fmla="*/ 3905059 w 4326130"/>
              <a:gd name="connsiteY512" fmla="*/ 2463641 h 2599480"/>
              <a:gd name="connsiteX513" fmla="*/ 3898981 w 4326130"/>
              <a:gd name="connsiteY513" fmla="*/ 2462629 h 2599480"/>
              <a:gd name="connsiteX514" fmla="*/ 3869869 w 4326130"/>
              <a:gd name="connsiteY514" fmla="*/ 2456801 h 2599480"/>
              <a:gd name="connsiteX515" fmla="*/ 3863245 w 4326130"/>
              <a:gd name="connsiteY515" fmla="*/ 2455401 h 2599480"/>
              <a:gd name="connsiteX516" fmla="*/ 3868359 w 4326130"/>
              <a:gd name="connsiteY516" fmla="*/ 2454292 h 2599480"/>
              <a:gd name="connsiteX517" fmla="*/ 457169 w 4326130"/>
              <a:gd name="connsiteY517" fmla="*/ 2453584 h 2599480"/>
              <a:gd name="connsiteX518" fmla="*/ 457770 w 4326130"/>
              <a:gd name="connsiteY518" fmla="*/ 2454291 h 2599480"/>
              <a:gd name="connsiteX519" fmla="*/ 462885 w 4326130"/>
              <a:gd name="connsiteY519" fmla="*/ 2455400 h 2599480"/>
              <a:gd name="connsiteX520" fmla="*/ 456261 w 4326130"/>
              <a:gd name="connsiteY520" fmla="*/ 2456800 h 2599480"/>
              <a:gd name="connsiteX521" fmla="*/ 427149 w 4326130"/>
              <a:gd name="connsiteY521" fmla="*/ 2462628 h 2599480"/>
              <a:gd name="connsiteX522" fmla="*/ 421071 w 4326130"/>
              <a:gd name="connsiteY522" fmla="*/ 2463640 h 2599480"/>
              <a:gd name="connsiteX523" fmla="*/ 420317 w 4326130"/>
              <a:gd name="connsiteY523" fmla="*/ 2463294 h 2599480"/>
              <a:gd name="connsiteX524" fmla="*/ 424421 w 4326130"/>
              <a:gd name="connsiteY524" fmla="*/ 2461835 h 2599480"/>
              <a:gd name="connsiteX525" fmla="*/ 438702 w 4326130"/>
              <a:gd name="connsiteY525" fmla="*/ 2458773 h 2599480"/>
              <a:gd name="connsiteX526" fmla="*/ 448557 w 4326130"/>
              <a:gd name="connsiteY526" fmla="*/ 2456095 h 2599480"/>
              <a:gd name="connsiteX527" fmla="*/ 3988068 w 4326130"/>
              <a:gd name="connsiteY527" fmla="*/ 2453466 h 2599480"/>
              <a:gd name="connsiteX528" fmla="*/ 4007122 w 4326130"/>
              <a:gd name="connsiteY528" fmla="*/ 2460502 h 2599480"/>
              <a:gd name="connsiteX529" fmla="*/ 4011959 w 4326130"/>
              <a:gd name="connsiteY529" fmla="*/ 2461372 h 2599480"/>
              <a:gd name="connsiteX530" fmla="*/ 4012706 w 4326130"/>
              <a:gd name="connsiteY530" fmla="*/ 2460311 h 2599480"/>
              <a:gd name="connsiteX531" fmla="*/ 4011039 w 4326130"/>
              <a:gd name="connsiteY531" fmla="*/ 2459595 h 2599480"/>
              <a:gd name="connsiteX532" fmla="*/ 3988068 w 4326130"/>
              <a:gd name="connsiteY532" fmla="*/ 2453466 h 2599480"/>
              <a:gd name="connsiteX533" fmla="*/ 338062 w 4326130"/>
              <a:gd name="connsiteY533" fmla="*/ 2453465 h 2599480"/>
              <a:gd name="connsiteX534" fmla="*/ 315091 w 4326130"/>
              <a:gd name="connsiteY534" fmla="*/ 2459594 h 2599480"/>
              <a:gd name="connsiteX535" fmla="*/ 313424 w 4326130"/>
              <a:gd name="connsiteY535" fmla="*/ 2460310 h 2599480"/>
              <a:gd name="connsiteX536" fmla="*/ 314171 w 4326130"/>
              <a:gd name="connsiteY536" fmla="*/ 2461371 h 2599480"/>
              <a:gd name="connsiteX537" fmla="*/ 319008 w 4326130"/>
              <a:gd name="connsiteY537" fmla="*/ 2460501 h 2599480"/>
              <a:gd name="connsiteX538" fmla="*/ 338062 w 4326130"/>
              <a:gd name="connsiteY538" fmla="*/ 2453465 h 2599480"/>
              <a:gd name="connsiteX539" fmla="*/ 1885917 w 4326130"/>
              <a:gd name="connsiteY539" fmla="*/ 2452355 h 2599480"/>
              <a:gd name="connsiteX540" fmla="*/ 1863526 w 4326130"/>
              <a:gd name="connsiteY540" fmla="*/ 2462448 h 2599480"/>
              <a:gd name="connsiteX541" fmla="*/ 1856098 w 4326130"/>
              <a:gd name="connsiteY541" fmla="*/ 2466143 h 2599480"/>
              <a:gd name="connsiteX542" fmla="*/ 1860017 w 4326130"/>
              <a:gd name="connsiteY542" fmla="*/ 2466578 h 2599480"/>
              <a:gd name="connsiteX543" fmla="*/ 1876471 w 4326130"/>
              <a:gd name="connsiteY543" fmla="*/ 2458996 h 2599480"/>
              <a:gd name="connsiteX544" fmla="*/ 1874998 w 4326130"/>
              <a:gd name="connsiteY544" fmla="*/ 2458413 h 2599480"/>
              <a:gd name="connsiteX545" fmla="*/ 1882894 w 4326130"/>
              <a:gd name="connsiteY545" fmla="*/ 2454179 h 2599480"/>
              <a:gd name="connsiteX546" fmla="*/ 1885249 w 4326130"/>
              <a:gd name="connsiteY546" fmla="*/ 2453154 h 2599480"/>
              <a:gd name="connsiteX547" fmla="*/ 2440212 w 4326130"/>
              <a:gd name="connsiteY547" fmla="*/ 2452354 h 2599480"/>
              <a:gd name="connsiteX548" fmla="*/ 2440881 w 4326130"/>
              <a:gd name="connsiteY548" fmla="*/ 2453153 h 2599480"/>
              <a:gd name="connsiteX549" fmla="*/ 2443236 w 4326130"/>
              <a:gd name="connsiteY549" fmla="*/ 2454178 h 2599480"/>
              <a:gd name="connsiteX550" fmla="*/ 2451132 w 4326130"/>
              <a:gd name="connsiteY550" fmla="*/ 2458412 h 2599480"/>
              <a:gd name="connsiteX551" fmla="*/ 2449659 w 4326130"/>
              <a:gd name="connsiteY551" fmla="*/ 2458995 h 2599480"/>
              <a:gd name="connsiteX552" fmla="*/ 2466116 w 4326130"/>
              <a:gd name="connsiteY552" fmla="*/ 2466579 h 2599480"/>
              <a:gd name="connsiteX553" fmla="*/ 2470035 w 4326130"/>
              <a:gd name="connsiteY553" fmla="*/ 2466143 h 2599480"/>
              <a:gd name="connsiteX554" fmla="*/ 2462603 w 4326130"/>
              <a:gd name="connsiteY554" fmla="*/ 2462447 h 2599480"/>
              <a:gd name="connsiteX555" fmla="*/ 3982035 w 4326130"/>
              <a:gd name="connsiteY555" fmla="*/ 2451596 h 2599480"/>
              <a:gd name="connsiteX556" fmla="*/ 3978956 w 4326130"/>
              <a:gd name="connsiteY556" fmla="*/ 2451681 h 2599480"/>
              <a:gd name="connsiteX557" fmla="*/ 3984241 w 4326130"/>
              <a:gd name="connsiteY557" fmla="*/ 2452859 h 2599480"/>
              <a:gd name="connsiteX558" fmla="*/ 3983287 w 4326130"/>
              <a:gd name="connsiteY558" fmla="*/ 2451976 h 2599480"/>
              <a:gd name="connsiteX559" fmla="*/ 3982035 w 4326130"/>
              <a:gd name="connsiteY559" fmla="*/ 2451596 h 2599480"/>
              <a:gd name="connsiteX560" fmla="*/ 344095 w 4326130"/>
              <a:gd name="connsiteY560" fmla="*/ 2451595 h 2599480"/>
              <a:gd name="connsiteX561" fmla="*/ 342843 w 4326130"/>
              <a:gd name="connsiteY561" fmla="*/ 2451975 h 2599480"/>
              <a:gd name="connsiteX562" fmla="*/ 341889 w 4326130"/>
              <a:gd name="connsiteY562" fmla="*/ 2452858 h 2599480"/>
              <a:gd name="connsiteX563" fmla="*/ 347174 w 4326130"/>
              <a:gd name="connsiteY563" fmla="*/ 2451680 h 2599480"/>
              <a:gd name="connsiteX564" fmla="*/ 344095 w 4326130"/>
              <a:gd name="connsiteY564" fmla="*/ 2451595 h 2599480"/>
              <a:gd name="connsiteX565" fmla="*/ 3625623 w 4326130"/>
              <a:gd name="connsiteY565" fmla="*/ 2449591 h 2599480"/>
              <a:gd name="connsiteX566" fmla="*/ 3660748 w 4326130"/>
              <a:gd name="connsiteY566" fmla="*/ 2451626 h 2599480"/>
              <a:gd name="connsiteX567" fmla="*/ 3658431 w 4326130"/>
              <a:gd name="connsiteY567" fmla="*/ 2452129 h 2599480"/>
              <a:gd name="connsiteX568" fmla="*/ 3657500 w 4326130"/>
              <a:gd name="connsiteY568" fmla="*/ 2453378 h 2599480"/>
              <a:gd name="connsiteX569" fmla="*/ 3672763 w 4326130"/>
              <a:gd name="connsiteY569" fmla="*/ 2457617 h 2599480"/>
              <a:gd name="connsiteX570" fmla="*/ 3644129 w 4326130"/>
              <a:gd name="connsiteY570" fmla="*/ 2452446 h 2599480"/>
              <a:gd name="connsiteX571" fmla="*/ 3634010 w 4326130"/>
              <a:gd name="connsiteY571" fmla="*/ 2454383 h 2599480"/>
              <a:gd name="connsiteX572" fmla="*/ 3639288 w 4326130"/>
              <a:gd name="connsiteY572" fmla="*/ 2456866 h 2599480"/>
              <a:gd name="connsiteX573" fmla="*/ 3626102 w 4326130"/>
              <a:gd name="connsiteY573" fmla="*/ 2453626 h 2599480"/>
              <a:gd name="connsiteX574" fmla="*/ 3631937 w 4326130"/>
              <a:gd name="connsiteY574" fmla="*/ 2451285 h 2599480"/>
              <a:gd name="connsiteX575" fmla="*/ 700507 w 4326130"/>
              <a:gd name="connsiteY575" fmla="*/ 2449590 h 2599480"/>
              <a:gd name="connsiteX576" fmla="*/ 694192 w 4326130"/>
              <a:gd name="connsiteY576" fmla="*/ 2451284 h 2599480"/>
              <a:gd name="connsiteX577" fmla="*/ 700027 w 4326130"/>
              <a:gd name="connsiteY577" fmla="*/ 2453625 h 2599480"/>
              <a:gd name="connsiteX578" fmla="*/ 686842 w 4326130"/>
              <a:gd name="connsiteY578" fmla="*/ 2456865 h 2599480"/>
              <a:gd name="connsiteX579" fmla="*/ 692119 w 4326130"/>
              <a:gd name="connsiteY579" fmla="*/ 2454382 h 2599480"/>
              <a:gd name="connsiteX580" fmla="*/ 682001 w 4326130"/>
              <a:gd name="connsiteY580" fmla="*/ 2452445 h 2599480"/>
              <a:gd name="connsiteX581" fmla="*/ 653367 w 4326130"/>
              <a:gd name="connsiteY581" fmla="*/ 2457616 h 2599480"/>
              <a:gd name="connsiteX582" fmla="*/ 668630 w 4326130"/>
              <a:gd name="connsiteY582" fmla="*/ 2453377 h 2599480"/>
              <a:gd name="connsiteX583" fmla="*/ 667699 w 4326130"/>
              <a:gd name="connsiteY583" fmla="*/ 2452128 h 2599480"/>
              <a:gd name="connsiteX584" fmla="*/ 665382 w 4326130"/>
              <a:gd name="connsiteY584" fmla="*/ 2451625 h 2599480"/>
              <a:gd name="connsiteX585" fmla="*/ 1791886 w 4326130"/>
              <a:gd name="connsiteY585" fmla="*/ 2449366 h 2599480"/>
              <a:gd name="connsiteX586" fmla="*/ 1779331 w 4326130"/>
              <a:gd name="connsiteY586" fmla="*/ 2456830 h 2599480"/>
              <a:gd name="connsiteX587" fmla="*/ 1777119 w 4326130"/>
              <a:gd name="connsiteY587" fmla="*/ 2458152 h 2599480"/>
              <a:gd name="connsiteX588" fmla="*/ 1779110 w 4326130"/>
              <a:gd name="connsiteY588" fmla="*/ 2458313 h 2599480"/>
              <a:gd name="connsiteX589" fmla="*/ 1784331 w 4326130"/>
              <a:gd name="connsiteY589" fmla="*/ 2455194 h 2599480"/>
              <a:gd name="connsiteX590" fmla="*/ 1791886 w 4326130"/>
              <a:gd name="connsiteY590" fmla="*/ 2449366 h 2599480"/>
              <a:gd name="connsiteX591" fmla="*/ 2534244 w 4326130"/>
              <a:gd name="connsiteY591" fmla="*/ 2449365 h 2599480"/>
              <a:gd name="connsiteX592" fmla="*/ 2541799 w 4326130"/>
              <a:gd name="connsiteY592" fmla="*/ 2455193 h 2599480"/>
              <a:gd name="connsiteX593" fmla="*/ 2547023 w 4326130"/>
              <a:gd name="connsiteY593" fmla="*/ 2458313 h 2599480"/>
              <a:gd name="connsiteX594" fmla="*/ 2549014 w 4326130"/>
              <a:gd name="connsiteY594" fmla="*/ 2458153 h 2599480"/>
              <a:gd name="connsiteX595" fmla="*/ 2546798 w 4326130"/>
              <a:gd name="connsiteY595" fmla="*/ 2456829 h 2599480"/>
              <a:gd name="connsiteX596" fmla="*/ 2534244 w 4326130"/>
              <a:gd name="connsiteY596" fmla="*/ 2449365 h 2599480"/>
              <a:gd name="connsiteX597" fmla="*/ 3941899 w 4326130"/>
              <a:gd name="connsiteY597" fmla="*/ 2448639 h 2599480"/>
              <a:gd name="connsiteX598" fmla="*/ 3990214 w 4326130"/>
              <a:gd name="connsiteY598" fmla="*/ 2449423 h 2599480"/>
              <a:gd name="connsiteX599" fmla="*/ 3996590 w 4326130"/>
              <a:gd name="connsiteY599" fmla="*/ 2451054 h 2599480"/>
              <a:gd name="connsiteX600" fmla="*/ 4022911 w 4326130"/>
              <a:gd name="connsiteY600" fmla="*/ 2458988 h 2599480"/>
              <a:gd name="connsiteX601" fmla="*/ 4034430 w 4326130"/>
              <a:gd name="connsiteY601" fmla="*/ 2464443 h 2599480"/>
              <a:gd name="connsiteX602" fmla="*/ 4037507 w 4326130"/>
              <a:gd name="connsiteY602" fmla="*/ 2465831 h 2599480"/>
              <a:gd name="connsiteX603" fmla="*/ 4083958 w 4326130"/>
              <a:gd name="connsiteY603" fmla="*/ 2488763 h 2599480"/>
              <a:gd name="connsiteX604" fmla="*/ 4033591 w 4326130"/>
              <a:gd name="connsiteY604" fmla="*/ 2466739 h 2599480"/>
              <a:gd name="connsiteX605" fmla="*/ 4015939 w 4326130"/>
              <a:gd name="connsiteY605" fmla="*/ 2460190 h 2599480"/>
              <a:gd name="connsiteX606" fmla="*/ 4017883 w 4326130"/>
              <a:gd name="connsiteY606" fmla="*/ 2462869 h 2599480"/>
              <a:gd name="connsiteX607" fmla="*/ 4017635 w 4326130"/>
              <a:gd name="connsiteY607" fmla="*/ 2462773 h 2599480"/>
              <a:gd name="connsiteX608" fmla="*/ 4017939 w 4326130"/>
              <a:gd name="connsiteY608" fmla="*/ 2462946 h 2599480"/>
              <a:gd name="connsiteX609" fmla="*/ 4019670 w 4326130"/>
              <a:gd name="connsiteY609" fmla="*/ 2465333 h 2599480"/>
              <a:gd name="connsiteX610" fmla="*/ 4028967 w 4326130"/>
              <a:gd name="connsiteY610" fmla="*/ 2469236 h 2599480"/>
              <a:gd name="connsiteX611" fmla="*/ 4017939 w 4326130"/>
              <a:gd name="connsiteY611" fmla="*/ 2462946 h 2599480"/>
              <a:gd name="connsiteX612" fmla="*/ 4017883 w 4326130"/>
              <a:gd name="connsiteY612" fmla="*/ 2462869 h 2599480"/>
              <a:gd name="connsiteX613" fmla="*/ 4022229 w 4326130"/>
              <a:gd name="connsiteY613" fmla="*/ 2464549 h 2599480"/>
              <a:gd name="connsiteX614" fmla="*/ 4080719 w 4326130"/>
              <a:gd name="connsiteY614" fmla="*/ 2492354 h 2599480"/>
              <a:gd name="connsiteX615" fmla="*/ 4009857 w 4326130"/>
              <a:gd name="connsiteY615" fmla="*/ 2464672 h 2599480"/>
              <a:gd name="connsiteX616" fmla="*/ 3975304 w 4326130"/>
              <a:gd name="connsiteY616" fmla="*/ 2455155 h 2599480"/>
              <a:gd name="connsiteX617" fmla="*/ 384231 w 4326130"/>
              <a:gd name="connsiteY617" fmla="*/ 2448638 h 2599480"/>
              <a:gd name="connsiteX618" fmla="*/ 350826 w 4326130"/>
              <a:gd name="connsiteY618" fmla="*/ 2455154 h 2599480"/>
              <a:gd name="connsiteX619" fmla="*/ 316272 w 4326130"/>
              <a:gd name="connsiteY619" fmla="*/ 2464671 h 2599480"/>
              <a:gd name="connsiteX620" fmla="*/ 245411 w 4326130"/>
              <a:gd name="connsiteY620" fmla="*/ 2492353 h 2599480"/>
              <a:gd name="connsiteX621" fmla="*/ 303901 w 4326130"/>
              <a:gd name="connsiteY621" fmla="*/ 2464548 h 2599480"/>
              <a:gd name="connsiteX622" fmla="*/ 308247 w 4326130"/>
              <a:gd name="connsiteY622" fmla="*/ 2462868 h 2599480"/>
              <a:gd name="connsiteX623" fmla="*/ 308191 w 4326130"/>
              <a:gd name="connsiteY623" fmla="*/ 2462945 h 2599480"/>
              <a:gd name="connsiteX624" fmla="*/ 297163 w 4326130"/>
              <a:gd name="connsiteY624" fmla="*/ 2469235 h 2599480"/>
              <a:gd name="connsiteX625" fmla="*/ 306459 w 4326130"/>
              <a:gd name="connsiteY625" fmla="*/ 2465332 h 2599480"/>
              <a:gd name="connsiteX626" fmla="*/ 308191 w 4326130"/>
              <a:gd name="connsiteY626" fmla="*/ 2462945 h 2599480"/>
              <a:gd name="connsiteX627" fmla="*/ 308494 w 4326130"/>
              <a:gd name="connsiteY627" fmla="*/ 2462772 h 2599480"/>
              <a:gd name="connsiteX628" fmla="*/ 308247 w 4326130"/>
              <a:gd name="connsiteY628" fmla="*/ 2462868 h 2599480"/>
              <a:gd name="connsiteX629" fmla="*/ 310191 w 4326130"/>
              <a:gd name="connsiteY629" fmla="*/ 2460189 h 2599480"/>
              <a:gd name="connsiteX630" fmla="*/ 292538 w 4326130"/>
              <a:gd name="connsiteY630" fmla="*/ 2466738 h 2599480"/>
              <a:gd name="connsiteX631" fmla="*/ 242172 w 4326130"/>
              <a:gd name="connsiteY631" fmla="*/ 2488762 h 2599480"/>
              <a:gd name="connsiteX632" fmla="*/ 288623 w 4326130"/>
              <a:gd name="connsiteY632" fmla="*/ 2465830 h 2599480"/>
              <a:gd name="connsiteX633" fmla="*/ 291700 w 4326130"/>
              <a:gd name="connsiteY633" fmla="*/ 2464442 h 2599480"/>
              <a:gd name="connsiteX634" fmla="*/ 303219 w 4326130"/>
              <a:gd name="connsiteY634" fmla="*/ 2458987 h 2599480"/>
              <a:gd name="connsiteX635" fmla="*/ 329539 w 4326130"/>
              <a:gd name="connsiteY635" fmla="*/ 2451053 h 2599480"/>
              <a:gd name="connsiteX636" fmla="*/ 335916 w 4326130"/>
              <a:gd name="connsiteY636" fmla="*/ 2449422 h 2599480"/>
              <a:gd name="connsiteX637" fmla="*/ 1936773 w 4326130"/>
              <a:gd name="connsiteY637" fmla="*/ 2448405 h 2599480"/>
              <a:gd name="connsiteX638" fmla="*/ 1932364 w 4326130"/>
              <a:gd name="connsiteY638" fmla="*/ 2449053 h 2599480"/>
              <a:gd name="connsiteX639" fmla="*/ 1923295 w 4326130"/>
              <a:gd name="connsiteY639" fmla="*/ 2453684 h 2599480"/>
              <a:gd name="connsiteX640" fmla="*/ 1924286 w 4326130"/>
              <a:gd name="connsiteY640" fmla="*/ 2453522 h 2599480"/>
              <a:gd name="connsiteX641" fmla="*/ 1926016 w 4326130"/>
              <a:gd name="connsiteY641" fmla="*/ 2453263 h 2599480"/>
              <a:gd name="connsiteX642" fmla="*/ 1928206 w 4326130"/>
              <a:gd name="connsiteY642" fmla="*/ 2452276 h 2599480"/>
              <a:gd name="connsiteX643" fmla="*/ 2389356 w 4326130"/>
              <a:gd name="connsiteY643" fmla="*/ 2448404 h 2599480"/>
              <a:gd name="connsiteX644" fmla="*/ 2397924 w 4326130"/>
              <a:gd name="connsiteY644" fmla="*/ 2452275 h 2599480"/>
              <a:gd name="connsiteX645" fmla="*/ 2400114 w 4326130"/>
              <a:gd name="connsiteY645" fmla="*/ 2453262 h 2599480"/>
              <a:gd name="connsiteX646" fmla="*/ 2401844 w 4326130"/>
              <a:gd name="connsiteY646" fmla="*/ 2453521 h 2599480"/>
              <a:gd name="connsiteX647" fmla="*/ 2402835 w 4326130"/>
              <a:gd name="connsiteY647" fmla="*/ 2453683 h 2599480"/>
              <a:gd name="connsiteX648" fmla="*/ 2393766 w 4326130"/>
              <a:gd name="connsiteY648" fmla="*/ 2449052 h 2599480"/>
              <a:gd name="connsiteX649" fmla="*/ 1867132 w 4326130"/>
              <a:gd name="connsiteY649" fmla="*/ 2448302 h 2599480"/>
              <a:gd name="connsiteX650" fmla="*/ 1842364 w 4326130"/>
              <a:gd name="connsiteY650" fmla="*/ 2459773 h 2599480"/>
              <a:gd name="connsiteX651" fmla="*/ 1840488 w 4326130"/>
              <a:gd name="connsiteY651" fmla="*/ 2460878 h 2599480"/>
              <a:gd name="connsiteX652" fmla="*/ 1840930 w 4326130"/>
              <a:gd name="connsiteY652" fmla="*/ 2461767 h 2599480"/>
              <a:gd name="connsiteX653" fmla="*/ 1846025 w 4326130"/>
              <a:gd name="connsiteY653" fmla="*/ 2459773 h 2599480"/>
              <a:gd name="connsiteX654" fmla="*/ 1867132 w 4326130"/>
              <a:gd name="connsiteY654" fmla="*/ 2448302 h 2599480"/>
              <a:gd name="connsiteX655" fmla="*/ 2458997 w 4326130"/>
              <a:gd name="connsiteY655" fmla="*/ 2448301 h 2599480"/>
              <a:gd name="connsiteX656" fmla="*/ 2480105 w 4326130"/>
              <a:gd name="connsiteY656" fmla="*/ 2459772 h 2599480"/>
              <a:gd name="connsiteX657" fmla="*/ 2485200 w 4326130"/>
              <a:gd name="connsiteY657" fmla="*/ 2461766 h 2599480"/>
              <a:gd name="connsiteX658" fmla="*/ 2485642 w 4326130"/>
              <a:gd name="connsiteY658" fmla="*/ 2460877 h 2599480"/>
              <a:gd name="connsiteX659" fmla="*/ 2483766 w 4326130"/>
              <a:gd name="connsiteY659" fmla="*/ 2459772 h 2599480"/>
              <a:gd name="connsiteX660" fmla="*/ 2458997 w 4326130"/>
              <a:gd name="connsiteY660" fmla="*/ 2448301 h 2599480"/>
              <a:gd name="connsiteX661" fmla="*/ 3874099 w 4326130"/>
              <a:gd name="connsiteY661" fmla="*/ 2447540 h 2599480"/>
              <a:gd name="connsiteX662" fmla="*/ 3936536 w 4326130"/>
              <a:gd name="connsiteY662" fmla="*/ 2448552 h 2599480"/>
              <a:gd name="connsiteX663" fmla="*/ 3937048 w 4326130"/>
              <a:gd name="connsiteY663" fmla="*/ 2449141 h 2599480"/>
              <a:gd name="connsiteX664" fmla="*/ 3955156 w 4326130"/>
              <a:gd name="connsiteY664" fmla="*/ 2452811 h 2599480"/>
              <a:gd name="connsiteX665" fmla="*/ 4073577 w 4326130"/>
              <a:gd name="connsiteY665" fmla="*/ 2493571 h 2599480"/>
              <a:gd name="connsiteX666" fmla="*/ 4091949 w 4326130"/>
              <a:gd name="connsiteY666" fmla="*/ 2506167 h 2599480"/>
              <a:gd name="connsiteX667" fmla="*/ 4097144 w 4326130"/>
              <a:gd name="connsiteY667" fmla="*/ 2508860 h 2599480"/>
              <a:gd name="connsiteX668" fmla="*/ 4101825 w 4326130"/>
              <a:gd name="connsiteY668" fmla="*/ 2511558 h 2599480"/>
              <a:gd name="connsiteX669" fmla="*/ 4099224 w 4326130"/>
              <a:gd name="connsiteY669" fmla="*/ 2512028 h 2599480"/>
              <a:gd name="connsiteX670" fmla="*/ 4079015 w 4326130"/>
              <a:gd name="connsiteY670" fmla="*/ 2503507 h 2599480"/>
              <a:gd name="connsiteX671" fmla="*/ 4008303 w 4326130"/>
              <a:gd name="connsiteY671" fmla="*/ 2474128 h 2599480"/>
              <a:gd name="connsiteX672" fmla="*/ 3965857 w 4326130"/>
              <a:gd name="connsiteY672" fmla="*/ 2462243 h 2599480"/>
              <a:gd name="connsiteX673" fmla="*/ 3934104 w 4326130"/>
              <a:gd name="connsiteY673" fmla="*/ 2454830 h 2599480"/>
              <a:gd name="connsiteX674" fmla="*/ 3922593 w 4326130"/>
              <a:gd name="connsiteY674" fmla="*/ 2454338 h 2599480"/>
              <a:gd name="connsiteX675" fmla="*/ 3926442 w 4326130"/>
              <a:gd name="connsiteY675" fmla="*/ 2456628 h 2599480"/>
              <a:gd name="connsiteX676" fmla="*/ 4004387 w 4326130"/>
              <a:gd name="connsiteY676" fmla="*/ 2475034 h 2599480"/>
              <a:gd name="connsiteX677" fmla="*/ 4072733 w 4326130"/>
              <a:gd name="connsiteY677" fmla="*/ 2504110 h 2599480"/>
              <a:gd name="connsiteX678" fmla="*/ 4082737 w 4326130"/>
              <a:gd name="connsiteY678" fmla="*/ 2509177 h 2599480"/>
              <a:gd name="connsiteX679" fmla="*/ 4082724 w 4326130"/>
              <a:gd name="connsiteY679" fmla="*/ 2512458 h 2599480"/>
              <a:gd name="connsiteX680" fmla="*/ 4085109 w 4326130"/>
              <a:gd name="connsiteY680" fmla="*/ 2514445 h 2599480"/>
              <a:gd name="connsiteX681" fmla="*/ 4071520 w 4326130"/>
              <a:gd name="connsiteY681" fmla="*/ 2510784 h 2599480"/>
              <a:gd name="connsiteX682" fmla="*/ 4071881 w 4326130"/>
              <a:gd name="connsiteY682" fmla="*/ 2509691 h 2599480"/>
              <a:gd name="connsiteX683" fmla="*/ 4071921 w 4326130"/>
              <a:gd name="connsiteY683" fmla="*/ 2509705 h 2599480"/>
              <a:gd name="connsiteX684" fmla="*/ 4075769 w 4326130"/>
              <a:gd name="connsiteY684" fmla="*/ 2511519 h 2599480"/>
              <a:gd name="connsiteX685" fmla="*/ 4082033 w 4326130"/>
              <a:gd name="connsiteY685" fmla="*/ 2513056 h 2599480"/>
              <a:gd name="connsiteX686" fmla="*/ 4071921 w 4326130"/>
              <a:gd name="connsiteY686" fmla="*/ 2509705 h 2599480"/>
              <a:gd name="connsiteX687" fmla="*/ 4071882 w 4326130"/>
              <a:gd name="connsiteY687" fmla="*/ 2509686 h 2599480"/>
              <a:gd name="connsiteX688" fmla="*/ 4071881 w 4326130"/>
              <a:gd name="connsiteY688" fmla="*/ 2509691 h 2599480"/>
              <a:gd name="connsiteX689" fmla="*/ 4066773 w 4326130"/>
              <a:gd name="connsiteY689" fmla="*/ 2508000 h 2599480"/>
              <a:gd name="connsiteX690" fmla="*/ 4071520 w 4326130"/>
              <a:gd name="connsiteY690" fmla="*/ 2510784 h 2599480"/>
              <a:gd name="connsiteX691" fmla="*/ 4071489 w 4326130"/>
              <a:gd name="connsiteY691" fmla="*/ 2511718 h 2599480"/>
              <a:gd name="connsiteX692" fmla="*/ 4067273 w 4326130"/>
              <a:gd name="connsiteY692" fmla="*/ 2510855 h 2599480"/>
              <a:gd name="connsiteX693" fmla="*/ 4053540 w 4326130"/>
              <a:gd name="connsiteY693" fmla="*/ 2503735 h 2599480"/>
              <a:gd name="connsiteX694" fmla="*/ 3955848 w 4326130"/>
              <a:gd name="connsiteY694" fmla="*/ 2470914 h 2599480"/>
              <a:gd name="connsiteX695" fmla="*/ 3915064 w 4326130"/>
              <a:gd name="connsiteY695" fmla="*/ 2463213 h 2599480"/>
              <a:gd name="connsiteX696" fmla="*/ 3876109 w 4326130"/>
              <a:gd name="connsiteY696" fmla="*/ 2453212 h 2599480"/>
              <a:gd name="connsiteX697" fmla="*/ 3870271 w 4326130"/>
              <a:gd name="connsiteY697" fmla="*/ 2452044 h 2599480"/>
              <a:gd name="connsiteX698" fmla="*/ 452031 w 4326130"/>
              <a:gd name="connsiteY698" fmla="*/ 2447539 h 2599480"/>
              <a:gd name="connsiteX699" fmla="*/ 455859 w 4326130"/>
              <a:gd name="connsiteY699" fmla="*/ 2452043 h 2599480"/>
              <a:gd name="connsiteX700" fmla="*/ 450021 w 4326130"/>
              <a:gd name="connsiteY700" fmla="*/ 2453211 h 2599480"/>
              <a:gd name="connsiteX701" fmla="*/ 411066 w 4326130"/>
              <a:gd name="connsiteY701" fmla="*/ 2463212 h 2599480"/>
              <a:gd name="connsiteX702" fmla="*/ 370282 w 4326130"/>
              <a:gd name="connsiteY702" fmla="*/ 2470913 h 2599480"/>
              <a:gd name="connsiteX703" fmla="*/ 272590 w 4326130"/>
              <a:gd name="connsiteY703" fmla="*/ 2503734 h 2599480"/>
              <a:gd name="connsiteX704" fmla="*/ 258857 w 4326130"/>
              <a:gd name="connsiteY704" fmla="*/ 2510854 h 2599480"/>
              <a:gd name="connsiteX705" fmla="*/ 254641 w 4326130"/>
              <a:gd name="connsiteY705" fmla="*/ 2511717 h 2599480"/>
              <a:gd name="connsiteX706" fmla="*/ 254610 w 4326130"/>
              <a:gd name="connsiteY706" fmla="*/ 2510783 h 2599480"/>
              <a:gd name="connsiteX707" fmla="*/ 259356 w 4326130"/>
              <a:gd name="connsiteY707" fmla="*/ 2507999 h 2599480"/>
              <a:gd name="connsiteX708" fmla="*/ 254249 w 4326130"/>
              <a:gd name="connsiteY708" fmla="*/ 2509690 h 2599480"/>
              <a:gd name="connsiteX709" fmla="*/ 254248 w 4326130"/>
              <a:gd name="connsiteY709" fmla="*/ 2509685 h 2599480"/>
              <a:gd name="connsiteX710" fmla="*/ 254209 w 4326130"/>
              <a:gd name="connsiteY710" fmla="*/ 2509704 h 2599480"/>
              <a:gd name="connsiteX711" fmla="*/ 244097 w 4326130"/>
              <a:gd name="connsiteY711" fmla="*/ 2513055 h 2599480"/>
              <a:gd name="connsiteX712" fmla="*/ 250361 w 4326130"/>
              <a:gd name="connsiteY712" fmla="*/ 2511518 h 2599480"/>
              <a:gd name="connsiteX713" fmla="*/ 254209 w 4326130"/>
              <a:gd name="connsiteY713" fmla="*/ 2509704 h 2599480"/>
              <a:gd name="connsiteX714" fmla="*/ 254249 w 4326130"/>
              <a:gd name="connsiteY714" fmla="*/ 2509690 h 2599480"/>
              <a:gd name="connsiteX715" fmla="*/ 254610 w 4326130"/>
              <a:gd name="connsiteY715" fmla="*/ 2510783 h 2599480"/>
              <a:gd name="connsiteX716" fmla="*/ 241020 w 4326130"/>
              <a:gd name="connsiteY716" fmla="*/ 2514444 h 2599480"/>
              <a:gd name="connsiteX717" fmla="*/ 243406 w 4326130"/>
              <a:gd name="connsiteY717" fmla="*/ 2512457 h 2599480"/>
              <a:gd name="connsiteX718" fmla="*/ 243393 w 4326130"/>
              <a:gd name="connsiteY718" fmla="*/ 2509176 h 2599480"/>
              <a:gd name="connsiteX719" fmla="*/ 253397 w 4326130"/>
              <a:gd name="connsiteY719" fmla="*/ 2504109 h 2599480"/>
              <a:gd name="connsiteX720" fmla="*/ 321743 w 4326130"/>
              <a:gd name="connsiteY720" fmla="*/ 2475033 h 2599480"/>
              <a:gd name="connsiteX721" fmla="*/ 399688 w 4326130"/>
              <a:gd name="connsiteY721" fmla="*/ 2456627 h 2599480"/>
              <a:gd name="connsiteX722" fmla="*/ 403537 w 4326130"/>
              <a:gd name="connsiteY722" fmla="*/ 2454337 h 2599480"/>
              <a:gd name="connsiteX723" fmla="*/ 392026 w 4326130"/>
              <a:gd name="connsiteY723" fmla="*/ 2454829 h 2599480"/>
              <a:gd name="connsiteX724" fmla="*/ 360273 w 4326130"/>
              <a:gd name="connsiteY724" fmla="*/ 2462242 h 2599480"/>
              <a:gd name="connsiteX725" fmla="*/ 317827 w 4326130"/>
              <a:gd name="connsiteY725" fmla="*/ 2474127 h 2599480"/>
              <a:gd name="connsiteX726" fmla="*/ 247115 w 4326130"/>
              <a:gd name="connsiteY726" fmla="*/ 2503506 h 2599480"/>
              <a:gd name="connsiteX727" fmla="*/ 226906 w 4326130"/>
              <a:gd name="connsiteY727" fmla="*/ 2512027 h 2599480"/>
              <a:gd name="connsiteX728" fmla="*/ 224305 w 4326130"/>
              <a:gd name="connsiteY728" fmla="*/ 2511557 h 2599480"/>
              <a:gd name="connsiteX729" fmla="*/ 228985 w 4326130"/>
              <a:gd name="connsiteY729" fmla="*/ 2508859 h 2599480"/>
              <a:gd name="connsiteX730" fmla="*/ 234181 w 4326130"/>
              <a:gd name="connsiteY730" fmla="*/ 2506166 h 2599480"/>
              <a:gd name="connsiteX731" fmla="*/ 252553 w 4326130"/>
              <a:gd name="connsiteY731" fmla="*/ 2493570 h 2599480"/>
              <a:gd name="connsiteX732" fmla="*/ 370974 w 4326130"/>
              <a:gd name="connsiteY732" fmla="*/ 2452810 h 2599480"/>
              <a:gd name="connsiteX733" fmla="*/ 389082 w 4326130"/>
              <a:gd name="connsiteY733" fmla="*/ 2449140 h 2599480"/>
              <a:gd name="connsiteX734" fmla="*/ 389593 w 4326130"/>
              <a:gd name="connsiteY734" fmla="*/ 2448551 h 2599480"/>
              <a:gd name="connsiteX735" fmla="*/ 2163068 w 4326130"/>
              <a:gd name="connsiteY735" fmla="*/ 2446239 h 2599480"/>
              <a:gd name="connsiteX736" fmla="*/ 2146251 w 4326130"/>
              <a:gd name="connsiteY736" fmla="*/ 2448881 h 2599480"/>
              <a:gd name="connsiteX737" fmla="*/ 2008308 w 4326130"/>
              <a:gd name="connsiteY737" fmla="*/ 2475199 h 2599480"/>
              <a:gd name="connsiteX738" fmla="*/ 1985523 w 4326130"/>
              <a:gd name="connsiteY738" fmla="*/ 2480536 h 2599480"/>
              <a:gd name="connsiteX739" fmla="*/ 2007874 w 4326130"/>
              <a:gd name="connsiteY739" fmla="*/ 2483021 h 2599480"/>
              <a:gd name="connsiteX740" fmla="*/ 2156910 w 4326130"/>
              <a:gd name="connsiteY740" fmla="*/ 2508577 h 2599480"/>
              <a:gd name="connsiteX741" fmla="*/ 2163067 w 4326130"/>
              <a:gd name="connsiteY741" fmla="*/ 2509860 h 2599480"/>
              <a:gd name="connsiteX742" fmla="*/ 2169220 w 4326130"/>
              <a:gd name="connsiteY742" fmla="*/ 2508578 h 2599480"/>
              <a:gd name="connsiteX743" fmla="*/ 2318256 w 4326130"/>
              <a:gd name="connsiteY743" fmla="*/ 2483022 h 2599480"/>
              <a:gd name="connsiteX744" fmla="*/ 2340613 w 4326130"/>
              <a:gd name="connsiteY744" fmla="*/ 2480536 h 2599480"/>
              <a:gd name="connsiteX745" fmla="*/ 2317822 w 4326130"/>
              <a:gd name="connsiteY745" fmla="*/ 2475198 h 2599480"/>
              <a:gd name="connsiteX746" fmla="*/ 2179879 w 4326130"/>
              <a:gd name="connsiteY746" fmla="*/ 2448880 h 2599480"/>
              <a:gd name="connsiteX747" fmla="*/ 3869513 w 4326130"/>
              <a:gd name="connsiteY747" fmla="*/ 2445875 h 2599480"/>
              <a:gd name="connsiteX748" fmla="*/ 3874099 w 4326130"/>
              <a:gd name="connsiteY748" fmla="*/ 2447540 h 2599480"/>
              <a:gd name="connsiteX749" fmla="*/ 3867813 w 4326130"/>
              <a:gd name="connsiteY749" fmla="*/ 2448863 h 2599480"/>
              <a:gd name="connsiteX750" fmla="*/ 3869513 w 4326130"/>
              <a:gd name="connsiteY750" fmla="*/ 2445875 h 2599480"/>
              <a:gd name="connsiteX751" fmla="*/ 456617 w 4326130"/>
              <a:gd name="connsiteY751" fmla="*/ 2445874 h 2599480"/>
              <a:gd name="connsiteX752" fmla="*/ 458317 w 4326130"/>
              <a:gd name="connsiteY752" fmla="*/ 2448862 h 2599480"/>
              <a:gd name="connsiteX753" fmla="*/ 452031 w 4326130"/>
              <a:gd name="connsiteY753" fmla="*/ 2447539 h 2599480"/>
              <a:gd name="connsiteX754" fmla="*/ 456617 w 4326130"/>
              <a:gd name="connsiteY754" fmla="*/ 2445874 h 2599480"/>
              <a:gd name="connsiteX755" fmla="*/ 1752676 w 4326130"/>
              <a:gd name="connsiteY755" fmla="*/ 2445306 h 2599480"/>
              <a:gd name="connsiteX756" fmla="*/ 1739489 w 4326130"/>
              <a:gd name="connsiteY756" fmla="*/ 2452762 h 2599480"/>
              <a:gd name="connsiteX757" fmla="*/ 1738861 w 4326130"/>
              <a:gd name="connsiteY757" fmla="*/ 2452822 h 2599480"/>
              <a:gd name="connsiteX758" fmla="*/ 1737813 w 4326130"/>
              <a:gd name="connsiteY758" fmla="*/ 2452471 h 2599480"/>
              <a:gd name="connsiteX759" fmla="*/ 1751210 w 4326130"/>
              <a:gd name="connsiteY759" fmla="*/ 2445831 h 2599480"/>
              <a:gd name="connsiteX760" fmla="*/ 2573454 w 4326130"/>
              <a:gd name="connsiteY760" fmla="*/ 2445305 h 2599480"/>
              <a:gd name="connsiteX761" fmla="*/ 2574920 w 4326130"/>
              <a:gd name="connsiteY761" fmla="*/ 2445830 h 2599480"/>
              <a:gd name="connsiteX762" fmla="*/ 2588317 w 4326130"/>
              <a:gd name="connsiteY762" fmla="*/ 2452470 h 2599480"/>
              <a:gd name="connsiteX763" fmla="*/ 2587269 w 4326130"/>
              <a:gd name="connsiteY763" fmla="*/ 2452821 h 2599480"/>
              <a:gd name="connsiteX764" fmla="*/ 2586640 w 4326130"/>
              <a:gd name="connsiteY764" fmla="*/ 2452761 h 2599480"/>
              <a:gd name="connsiteX765" fmla="*/ 3994842 w 4326130"/>
              <a:gd name="connsiteY765" fmla="*/ 2445216 h 2599480"/>
              <a:gd name="connsiteX766" fmla="*/ 4027644 w 4326130"/>
              <a:gd name="connsiteY766" fmla="*/ 2454104 h 2599480"/>
              <a:gd name="connsiteX767" fmla="*/ 4089360 w 4326130"/>
              <a:gd name="connsiteY767" fmla="*/ 2481599 h 2599480"/>
              <a:gd name="connsiteX768" fmla="*/ 4089941 w 4326130"/>
              <a:gd name="connsiteY768" fmla="*/ 2481928 h 2599480"/>
              <a:gd name="connsiteX769" fmla="*/ 4086248 w 4326130"/>
              <a:gd name="connsiteY769" fmla="*/ 2481835 h 2599480"/>
              <a:gd name="connsiteX770" fmla="*/ 4085683 w 4326130"/>
              <a:gd name="connsiteY770" fmla="*/ 2481986 h 2599480"/>
              <a:gd name="connsiteX771" fmla="*/ 4084788 w 4326130"/>
              <a:gd name="connsiteY771" fmla="*/ 2481505 h 2599480"/>
              <a:gd name="connsiteX772" fmla="*/ 4024440 w 4326130"/>
              <a:gd name="connsiteY772" fmla="*/ 2456094 h 2599480"/>
              <a:gd name="connsiteX773" fmla="*/ 3997447 w 4326130"/>
              <a:gd name="connsiteY773" fmla="*/ 2447925 h 2599480"/>
              <a:gd name="connsiteX774" fmla="*/ 3996825 w 4326130"/>
              <a:gd name="connsiteY774" fmla="*/ 2447786 h 2599480"/>
              <a:gd name="connsiteX775" fmla="*/ 331287 w 4326130"/>
              <a:gd name="connsiteY775" fmla="*/ 2445215 h 2599480"/>
              <a:gd name="connsiteX776" fmla="*/ 329305 w 4326130"/>
              <a:gd name="connsiteY776" fmla="*/ 2447785 h 2599480"/>
              <a:gd name="connsiteX777" fmla="*/ 328683 w 4326130"/>
              <a:gd name="connsiteY777" fmla="*/ 2447924 h 2599480"/>
              <a:gd name="connsiteX778" fmla="*/ 301689 w 4326130"/>
              <a:gd name="connsiteY778" fmla="*/ 2456093 h 2599480"/>
              <a:gd name="connsiteX779" fmla="*/ 241342 w 4326130"/>
              <a:gd name="connsiteY779" fmla="*/ 2481504 h 2599480"/>
              <a:gd name="connsiteX780" fmla="*/ 240447 w 4326130"/>
              <a:gd name="connsiteY780" fmla="*/ 2481985 h 2599480"/>
              <a:gd name="connsiteX781" fmla="*/ 239881 w 4326130"/>
              <a:gd name="connsiteY781" fmla="*/ 2481834 h 2599480"/>
              <a:gd name="connsiteX782" fmla="*/ 236189 w 4326130"/>
              <a:gd name="connsiteY782" fmla="*/ 2481927 h 2599480"/>
              <a:gd name="connsiteX783" fmla="*/ 236770 w 4326130"/>
              <a:gd name="connsiteY783" fmla="*/ 2481598 h 2599480"/>
              <a:gd name="connsiteX784" fmla="*/ 298486 w 4326130"/>
              <a:gd name="connsiteY784" fmla="*/ 2454103 h 2599480"/>
              <a:gd name="connsiteX785" fmla="*/ 1876772 w 4326130"/>
              <a:gd name="connsiteY785" fmla="*/ 2444398 h 2599480"/>
              <a:gd name="connsiteX786" fmla="*/ 1876577 w 4326130"/>
              <a:gd name="connsiteY786" fmla="*/ 2444438 h 2599480"/>
              <a:gd name="connsiteX787" fmla="*/ 1875676 w 4326130"/>
              <a:gd name="connsiteY787" fmla="*/ 2444854 h 2599480"/>
              <a:gd name="connsiteX788" fmla="*/ 1876207 w 4326130"/>
              <a:gd name="connsiteY788" fmla="*/ 2444514 h 2599480"/>
              <a:gd name="connsiteX789" fmla="*/ 1873712 w 4326130"/>
              <a:gd name="connsiteY789" fmla="*/ 2445028 h 2599480"/>
              <a:gd name="connsiteX790" fmla="*/ 1872349 w 4326130"/>
              <a:gd name="connsiteY790" fmla="*/ 2445699 h 2599480"/>
              <a:gd name="connsiteX791" fmla="*/ 1871141 w 4326130"/>
              <a:gd name="connsiteY791" fmla="*/ 2446804 h 2599480"/>
              <a:gd name="connsiteX792" fmla="*/ 1871969 w 4326130"/>
              <a:gd name="connsiteY792" fmla="*/ 2446676 h 2599480"/>
              <a:gd name="connsiteX793" fmla="*/ 1872783 w 4326130"/>
              <a:gd name="connsiteY793" fmla="*/ 2445937 h 2599480"/>
              <a:gd name="connsiteX794" fmla="*/ 1873572 w 4326130"/>
              <a:gd name="connsiteY794" fmla="*/ 2445991 h 2599480"/>
              <a:gd name="connsiteX795" fmla="*/ 1873180 w 4326130"/>
              <a:gd name="connsiteY795" fmla="*/ 2446488 h 2599480"/>
              <a:gd name="connsiteX796" fmla="*/ 1873992 w 4326130"/>
              <a:gd name="connsiteY796" fmla="*/ 2446362 h 2599480"/>
              <a:gd name="connsiteX797" fmla="*/ 1874493 w 4326130"/>
              <a:gd name="connsiteY797" fmla="*/ 2446008 h 2599480"/>
              <a:gd name="connsiteX798" fmla="*/ 1873572 w 4326130"/>
              <a:gd name="connsiteY798" fmla="*/ 2445991 h 2599480"/>
              <a:gd name="connsiteX799" fmla="*/ 1874886 w 4326130"/>
              <a:gd name="connsiteY799" fmla="*/ 2444799 h 2599480"/>
              <a:gd name="connsiteX800" fmla="*/ 1875676 w 4326130"/>
              <a:gd name="connsiteY800" fmla="*/ 2444854 h 2599480"/>
              <a:gd name="connsiteX801" fmla="*/ 1875105 w 4326130"/>
              <a:gd name="connsiteY801" fmla="*/ 2445576 h 2599480"/>
              <a:gd name="connsiteX802" fmla="*/ 2449358 w 4326130"/>
              <a:gd name="connsiteY802" fmla="*/ 2444397 h 2599480"/>
              <a:gd name="connsiteX803" fmla="*/ 2451024 w 4326130"/>
              <a:gd name="connsiteY803" fmla="*/ 2445575 h 2599480"/>
              <a:gd name="connsiteX804" fmla="*/ 2450453 w 4326130"/>
              <a:gd name="connsiteY804" fmla="*/ 2444853 h 2599480"/>
              <a:gd name="connsiteX805" fmla="*/ 2451244 w 4326130"/>
              <a:gd name="connsiteY805" fmla="*/ 2444798 h 2599480"/>
              <a:gd name="connsiteX806" fmla="*/ 2452557 w 4326130"/>
              <a:gd name="connsiteY806" fmla="*/ 2445990 h 2599480"/>
              <a:gd name="connsiteX807" fmla="*/ 2451637 w 4326130"/>
              <a:gd name="connsiteY807" fmla="*/ 2446007 h 2599480"/>
              <a:gd name="connsiteX808" fmla="*/ 2452138 w 4326130"/>
              <a:gd name="connsiteY808" fmla="*/ 2446361 h 2599480"/>
              <a:gd name="connsiteX809" fmla="*/ 2452950 w 4326130"/>
              <a:gd name="connsiteY809" fmla="*/ 2446487 h 2599480"/>
              <a:gd name="connsiteX810" fmla="*/ 2452557 w 4326130"/>
              <a:gd name="connsiteY810" fmla="*/ 2445990 h 2599480"/>
              <a:gd name="connsiteX811" fmla="*/ 2453347 w 4326130"/>
              <a:gd name="connsiteY811" fmla="*/ 2445936 h 2599480"/>
              <a:gd name="connsiteX812" fmla="*/ 2454160 w 4326130"/>
              <a:gd name="connsiteY812" fmla="*/ 2446675 h 2599480"/>
              <a:gd name="connsiteX813" fmla="*/ 2454989 w 4326130"/>
              <a:gd name="connsiteY813" fmla="*/ 2446803 h 2599480"/>
              <a:gd name="connsiteX814" fmla="*/ 2453780 w 4326130"/>
              <a:gd name="connsiteY814" fmla="*/ 2445698 h 2599480"/>
              <a:gd name="connsiteX815" fmla="*/ 2452418 w 4326130"/>
              <a:gd name="connsiteY815" fmla="*/ 2445027 h 2599480"/>
              <a:gd name="connsiteX816" fmla="*/ 2449922 w 4326130"/>
              <a:gd name="connsiteY816" fmla="*/ 2444513 h 2599480"/>
              <a:gd name="connsiteX817" fmla="*/ 2450453 w 4326130"/>
              <a:gd name="connsiteY817" fmla="*/ 2444853 h 2599480"/>
              <a:gd name="connsiteX818" fmla="*/ 2449553 w 4326130"/>
              <a:gd name="connsiteY818" fmla="*/ 2444437 h 2599480"/>
              <a:gd name="connsiteX819" fmla="*/ 3141765 w 4326130"/>
              <a:gd name="connsiteY819" fmla="*/ 2442401 h 2599480"/>
              <a:gd name="connsiteX820" fmla="*/ 3141968 w 4326130"/>
              <a:gd name="connsiteY820" fmla="*/ 2442467 h 2599480"/>
              <a:gd name="connsiteX821" fmla="*/ 3143279 w 4326130"/>
              <a:gd name="connsiteY821" fmla="*/ 2442907 h 2599480"/>
              <a:gd name="connsiteX822" fmla="*/ 3142537 w 4326130"/>
              <a:gd name="connsiteY822" fmla="*/ 2442934 h 2599480"/>
              <a:gd name="connsiteX823" fmla="*/ 1184364 w 4326130"/>
              <a:gd name="connsiteY823" fmla="*/ 2442400 h 2599480"/>
              <a:gd name="connsiteX824" fmla="*/ 1183593 w 4326130"/>
              <a:gd name="connsiteY824" fmla="*/ 2442933 h 2599480"/>
              <a:gd name="connsiteX825" fmla="*/ 1182850 w 4326130"/>
              <a:gd name="connsiteY825" fmla="*/ 2442906 h 2599480"/>
              <a:gd name="connsiteX826" fmla="*/ 1184162 w 4326130"/>
              <a:gd name="connsiteY826" fmla="*/ 2442466 h 2599480"/>
              <a:gd name="connsiteX827" fmla="*/ 1695253 w 4326130"/>
              <a:gd name="connsiteY827" fmla="*/ 2439734 h 2599480"/>
              <a:gd name="connsiteX828" fmla="*/ 1690465 w 4326130"/>
              <a:gd name="connsiteY828" fmla="*/ 2441788 h 2599480"/>
              <a:gd name="connsiteX829" fmla="*/ 1689222 w 4326130"/>
              <a:gd name="connsiteY829" fmla="*/ 2441272 h 2599480"/>
              <a:gd name="connsiteX830" fmla="*/ 1690556 w 4326130"/>
              <a:gd name="connsiteY830" fmla="*/ 2440417 h 2599480"/>
              <a:gd name="connsiteX831" fmla="*/ 1695253 w 4326130"/>
              <a:gd name="connsiteY831" fmla="*/ 2439734 h 2599480"/>
              <a:gd name="connsiteX832" fmla="*/ 2630876 w 4326130"/>
              <a:gd name="connsiteY832" fmla="*/ 2439733 h 2599480"/>
              <a:gd name="connsiteX833" fmla="*/ 2635573 w 4326130"/>
              <a:gd name="connsiteY833" fmla="*/ 2440416 h 2599480"/>
              <a:gd name="connsiteX834" fmla="*/ 2636907 w 4326130"/>
              <a:gd name="connsiteY834" fmla="*/ 2441271 h 2599480"/>
              <a:gd name="connsiteX835" fmla="*/ 2635664 w 4326130"/>
              <a:gd name="connsiteY835" fmla="*/ 2441787 h 2599480"/>
              <a:gd name="connsiteX836" fmla="*/ 2630876 w 4326130"/>
              <a:gd name="connsiteY836" fmla="*/ 2439733 h 2599480"/>
              <a:gd name="connsiteX837" fmla="*/ 1921337 w 4326130"/>
              <a:gd name="connsiteY837" fmla="*/ 2439586 h 2599480"/>
              <a:gd name="connsiteX838" fmla="*/ 1916365 w 4326130"/>
              <a:gd name="connsiteY838" fmla="*/ 2441975 h 2599480"/>
              <a:gd name="connsiteX839" fmla="*/ 1920104 w 4326130"/>
              <a:gd name="connsiteY839" fmla="*/ 2440419 h 2599480"/>
              <a:gd name="connsiteX840" fmla="*/ 2404793 w 4326130"/>
              <a:gd name="connsiteY840" fmla="*/ 2439585 h 2599480"/>
              <a:gd name="connsiteX841" fmla="*/ 2406026 w 4326130"/>
              <a:gd name="connsiteY841" fmla="*/ 2440418 h 2599480"/>
              <a:gd name="connsiteX842" fmla="*/ 2409764 w 4326130"/>
              <a:gd name="connsiteY842" fmla="*/ 2441974 h 2599480"/>
              <a:gd name="connsiteX843" fmla="*/ 1901242 w 4326130"/>
              <a:gd name="connsiteY843" fmla="*/ 2438212 h 2599480"/>
              <a:gd name="connsiteX844" fmla="*/ 1889610 w 4326130"/>
              <a:gd name="connsiteY844" fmla="*/ 2442913 h 2599480"/>
              <a:gd name="connsiteX845" fmla="*/ 1877850 w 4326130"/>
              <a:gd name="connsiteY845" fmla="*/ 2448517 h 2599480"/>
              <a:gd name="connsiteX846" fmla="*/ 1850997 w 4326130"/>
              <a:gd name="connsiteY846" fmla="*/ 2460518 h 2599480"/>
              <a:gd name="connsiteX847" fmla="*/ 1853420 w 4326130"/>
              <a:gd name="connsiteY847" fmla="*/ 2459256 h 2599480"/>
              <a:gd name="connsiteX848" fmla="*/ 1842086 w 4326130"/>
              <a:gd name="connsiteY848" fmla="*/ 2464584 h 2599480"/>
              <a:gd name="connsiteX849" fmla="*/ 1842085 w 4326130"/>
              <a:gd name="connsiteY849" fmla="*/ 2464584 h 2599480"/>
              <a:gd name="connsiteX850" fmla="*/ 1846603 w 4326130"/>
              <a:gd name="connsiteY850" fmla="*/ 2465087 h 2599480"/>
              <a:gd name="connsiteX851" fmla="*/ 1868177 w 4326130"/>
              <a:gd name="connsiteY851" fmla="*/ 2455005 h 2599480"/>
              <a:gd name="connsiteX852" fmla="*/ 1875675 w 4326130"/>
              <a:gd name="connsiteY852" fmla="*/ 2451053 h 2599480"/>
              <a:gd name="connsiteX853" fmla="*/ 2424888 w 4326130"/>
              <a:gd name="connsiteY853" fmla="*/ 2438211 h 2599480"/>
              <a:gd name="connsiteX854" fmla="*/ 2450454 w 4326130"/>
              <a:gd name="connsiteY854" fmla="*/ 2451052 h 2599480"/>
              <a:gd name="connsiteX855" fmla="*/ 2457952 w 4326130"/>
              <a:gd name="connsiteY855" fmla="*/ 2455004 h 2599480"/>
              <a:gd name="connsiteX856" fmla="*/ 2479530 w 4326130"/>
              <a:gd name="connsiteY856" fmla="*/ 2465087 h 2599480"/>
              <a:gd name="connsiteX857" fmla="*/ 2484047 w 4326130"/>
              <a:gd name="connsiteY857" fmla="*/ 2464585 h 2599480"/>
              <a:gd name="connsiteX858" fmla="*/ 2484044 w 4326130"/>
              <a:gd name="connsiteY858" fmla="*/ 2464583 h 2599480"/>
              <a:gd name="connsiteX859" fmla="*/ 2472710 w 4326130"/>
              <a:gd name="connsiteY859" fmla="*/ 2459255 h 2599480"/>
              <a:gd name="connsiteX860" fmla="*/ 2475132 w 4326130"/>
              <a:gd name="connsiteY860" fmla="*/ 2460517 h 2599480"/>
              <a:gd name="connsiteX861" fmla="*/ 2448279 w 4326130"/>
              <a:gd name="connsiteY861" fmla="*/ 2448516 h 2599480"/>
              <a:gd name="connsiteX862" fmla="*/ 2436520 w 4326130"/>
              <a:gd name="connsiteY862" fmla="*/ 2442912 h 2599480"/>
              <a:gd name="connsiteX863" fmla="*/ 4176094 w 4326130"/>
              <a:gd name="connsiteY863" fmla="*/ 2437832 h 2599480"/>
              <a:gd name="connsiteX864" fmla="*/ 4191577 w 4326130"/>
              <a:gd name="connsiteY864" fmla="*/ 2439565 h 2599480"/>
              <a:gd name="connsiteX865" fmla="*/ 4193129 w 4326130"/>
              <a:gd name="connsiteY865" fmla="*/ 2440362 h 2599480"/>
              <a:gd name="connsiteX866" fmla="*/ 4194862 w 4326130"/>
              <a:gd name="connsiteY866" fmla="*/ 2441466 h 2599480"/>
              <a:gd name="connsiteX867" fmla="*/ 4187191 w 4326130"/>
              <a:gd name="connsiteY867" fmla="*/ 2441169 h 2599480"/>
              <a:gd name="connsiteX868" fmla="*/ 4179969 w 4326130"/>
              <a:gd name="connsiteY868" fmla="*/ 2440544 h 2599480"/>
              <a:gd name="connsiteX869" fmla="*/ 4177353 w 4326130"/>
              <a:gd name="connsiteY869" fmla="*/ 2438596 h 2599480"/>
              <a:gd name="connsiteX870" fmla="*/ 150035 w 4326130"/>
              <a:gd name="connsiteY870" fmla="*/ 2437831 h 2599480"/>
              <a:gd name="connsiteX871" fmla="*/ 148777 w 4326130"/>
              <a:gd name="connsiteY871" fmla="*/ 2438595 h 2599480"/>
              <a:gd name="connsiteX872" fmla="*/ 146161 w 4326130"/>
              <a:gd name="connsiteY872" fmla="*/ 2440543 h 2599480"/>
              <a:gd name="connsiteX873" fmla="*/ 138939 w 4326130"/>
              <a:gd name="connsiteY873" fmla="*/ 2441168 h 2599480"/>
              <a:gd name="connsiteX874" fmla="*/ 131267 w 4326130"/>
              <a:gd name="connsiteY874" fmla="*/ 2441465 h 2599480"/>
              <a:gd name="connsiteX875" fmla="*/ 133001 w 4326130"/>
              <a:gd name="connsiteY875" fmla="*/ 2440361 h 2599480"/>
              <a:gd name="connsiteX876" fmla="*/ 134553 w 4326130"/>
              <a:gd name="connsiteY876" fmla="*/ 2439564 h 2599480"/>
              <a:gd name="connsiteX877" fmla="*/ 1927122 w 4326130"/>
              <a:gd name="connsiteY877" fmla="*/ 2436806 h 2599480"/>
              <a:gd name="connsiteX878" fmla="*/ 1922098 w 4326130"/>
              <a:gd name="connsiteY878" fmla="*/ 2439220 h 2599480"/>
              <a:gd name="connsiteX879" fmla="*/ 1923496 w 4326130"/>
              <a:gd name="connsiteY879" fmla="*/ 2438894 h 2599480"/>
              <a:gd name="connsiteX880" fmla="*/ 1921039 w 4326130"/>
              <a:gd name="connsiteY880" fmla="*/ 2440029 h 2599480"/>
              <a:gd name="connsiteX881" fmla="*/ 1925486 w 4326130"/>
              <a:gd name="connsiteY881" fmla="*/ 2438179 h 2599480"/>
              <a:gd name="connsiteX882" fmla="*/ 1923496 w 4326130"/>
              <a:gd name="connsiteY882" fmla="*/ 2438894 h 2599480"/>
              <a:gd name="connsiteX883" fmla="*/ 2399008 w 4326130"/>
              <a:gd name="connsiteY883" fmla="*/ 2436805 h 2599480"/>
              <a:gd name="connsiteX884" fmla="*/ 2402633 w 4326130"/>
              <a:gd name="connsiteY884" fmla="*/ 2438893 h 2599480"/>
              <a:gd name="connsiteX885" fmla="*/ 2400643 w 4326130"/>
              <a:gd name="connsiteY885" fmla="*/ 2438178 h 2599480"/>
              <a:gd name="connsiteX886" fmla="*/ 2405090 w 4326130"/>
              <a:gd name="connsiteY886" fmla="*/ 2440028 h 2599480"/>
              <a:gd name="connsiteX887" fmla="*/ 2402633 w 4326130"/>
              <a:gd name="connsiteY887" fmla="*/ 2438893 h 2599480"/>
              <a:gd name="connsiteX888" fmla="*/ 2404032 w 4326130"/>
              <a:gd name="connsiteY888" fmla="*/ 2439219 h 2599480"/>
              <a:gd name="connsiteX889" fmla="*/ 1581654 w 4326130"/>
              <a:gd name="connsiteY889" fmla="*/ 2436412 h 2599480"/>
              <a:gd name="connsiteX890" fmla="*/ 1582914 w 4326130"/>
              <a:gd name="connsiteY890" fmla="*/ 2436615 h 2599480"/>
              <a:gd name="connsiteX891" fmla="*/ 1580809 w 4326130"/>
              <a:gd name="connsiteY891" fmla="*/ 2437754 h 2599480"/>
              <a:gd name="connsiteX892" fmla="*/ 1581439 w 4326130"/>
              <a:gd name="connsiteY892" fmla="*/ 2436620 h 2599480"/>
              <a:gd name="connsiteX893" fmla="*/ 1581747 w 4326130"/>
              <a:gd name="connsiteY893" fmla="*/ 2436508 h 2599480"/>
              <a:gd name="connsiteX894" fmla="*/ 2744475 w 4326130"/>
              <a:gd name="connsiteY894" fmla="*/ 2436411 h 2599480"/>
              <a:gd name="connsiteX895" fmla="*/ 2744383 w 4326130"/>
              <a:gd name="connsiteY895" fmla="*/ 2436507 h 2599480"/>
              <a:gd name="connsiteX896" fmla="*/ 2744691 w 4326130"/>
              <a:gd name="connsiteY896" fmla="*/ 2436619 h 2599480"/>
              <a:gd name="connsiteX897" fmla="*/ 2745321 w 4326130"/>
              <a:gd name="connsiteY897" fmla="*/ 2437753 h 2599480"/>
              <a:gd name="connsiteX898" fmla="*/ 2743216 w 4326130"/>
              <a:gd name="connsiteY898" fmla="*/ 2436614 h 2599480"/>
              <a:gd name="connsiteX899" fmla="*/ 1583963 w 4326130"/>
              <a:gd name="connsiteY899" fmla="*/ 2435566 h 2599480"/>
              <a:gd name="connsiteX900" fmla="*/ 1582914 w 4326130"/>
              <a:gd name="connsiteY900" fmla="*/ 2436615 h 2599480"/>
              <a:gd name="connsiteX901" fmla="*/ 1583470 w 4326130"/>
              <a:gd name="connsiteY901" fmla="*/ 2435697 h 2599480"/>
              <a:gd name="connsiteX902" fmla="*/ 1583963 w 4326130"/>
              <a:gd name="connsiteY902" fmla="*/ 2435566 h 2599480"/>
              <a:gd name="connsiteX903" fmla="*/ 2742167 w 4326130"/>
              <a:gd name="connsiteY903" fmla="*/ 2435565 h 2599480"/>
              <a:gd name="connsiteX904" fmla="*/ 2742660 w 4326130"/>
              <a:gd name="connsiteY904" fmla="*/ 2435696 h 2599480"/>
              <a:gd name="connsiteX905" fmla="*/ 2743216 w 4326130"/>
              <a:gd name="connsiteY905" fmla="*/ 2436614 h 2599480"/>
              <a:gd name="connsiteX906" fmla="*/ 2742167 w 4326130"/>
              <a:gd name="connsiteY906" fmla="*/ 2435565 h 2599480"/>
              <a:gd name="connsiteX907" fmla="*/ 1907797 w 4326130"/>
              <a:gd name="connsiteY907" fmla="*/ 2435561 h 2599480"/>
              <a:gd name="connsiteX908" fmla="*/ 1906252 w 4326130"/>
              <a:gd name="connsiteY908" fmla="*/ 2436186 h 2599480"/>
              <a:gd name="connsiteX909" fmla="*/ 1907044 w 4326130"/>
              <a:gd name="connsiteY909" fmla="*/ 2436186 h 2599480"/>
              <a:gd name="connsiteX910" fmla="*/ 2418333 w 4326130"/>
              <a:gd name="connsiteY910" fmla="*/ 2435560 h 2599480"/>
              <a:gd name="connsiteX911" fmla="*/ 2419086 w 4326130"/>
              <a:gd name="connsiteY911" fmla="*/ 2436185 h 2599480"/>
              <a:gd name="connsiteX912" fmla="*/ 2419877 w 4326130"/>
              <a:gd name="connsiteY912" fmla="*/ 2436185 h 2599480"/>
              <a:gd name="connsiteX913" fmla="*/ 1778651 w 4326130"/>
              <a:gd name="connsiteY913" fmla="*/ 2434421 h 2599480"/>
              <a:gd name="connsiteX914" fmla="*/ 1777632 w 4326130"/>
              <a:gd name="connsiteY914" fmla="*/ 2434817 h 2599480"/>
              <a:gd name="connsiteX915" fmla="*/ 1776595 w 4326130"/>
              <a:gd name="connsiteY915" fmla="*/ 2435574 h 2599480"/>
              <a:gd name="connsiteX916" fmla="*/ 1777300 w 4326130"/>
              <a:gd name="connsiteY916" fmla="*/ 2436071 h 2599480"/>
              <a:gd name="connsiteX917" fmla="*/ 1778765 w 4326130"/>
              <a:gd name="connsiteY917" fmla="*/ 2435355 h 2599480"/>
              <a:gd name="connsiteX918" fmla="*/ 1778651 w 4326130"/>
              <a:gd name="connsiteY918" fmla="*/ 2434421 h 2599480"/>
              <a:gd name="connsiteX919" fmla="*/ 2547479 w 4326130"/>
              <a:gd name="connsiteY919" fmla="*/ 2434420 h 2599480"/>
              <a:gd name="connsiteX920" fmla="*/ 2547365 w 4326130"/>
              <a:gd name="connsiteY920" fmla="*/ 2435354 h 2599480"/>
              <a:gd name="connsiteX921" fmla="*/ 2548830 w 4326130"/>
              <a:gd name="connsiteY921" fmla="*/ 2436070 h 2599480"/>
              <a:gd name="connsiteX922" fmla="*/ 2549534 w 4326130"/>
              <a:gd name="connsiteY922" fmla="*/ 2435573 h 2599480"/>
              <a:gd name="connsiteX923" fmla="*/ 2548497 w 4326130"/>
              <a:gd name="connsiteY923" fmla="*/ 2434816 h 2599480"/>
              <a:gd name="connsiteX924" fmla="*/ 2547479 w 4326130"/>
              <a:gd name="connsiteY924" fmla="*/ 2434420 h 2599480"/>
              <a:gd name="connsiteX925" fmla="*/ 1761800 w 4326130"/>
              <a:gd name="connsiteY925" fmla="*/ 2433542 h 2599480"/>
              <a:gd name="connsiteX926" fmla="*/ 1762354 w 4326130"/>
              <a:gd name="connsiteY926" fmla="*/ 2433969 h 2599480"/>
              <a:gd name="connsiteX927" fmla="*/ 1762395 w 4326130"/>
              <a:gd name="connsiteY927" fmla="*/ 2434000 h 2599480"/>
              <a:gd name="connsiteX928" fmla="*/ 1762685 w 4326130"/>
              <a:gd name="connsiteY928" fmla="*/ 2434223 h 2599480"/>
              <a:gd name="connsiteX929" fmla="*/ 1762672 w 4326130"/>
              <a:gd name="connsiteY929" fmla="*/ 2434213 h 2599480"/>
              <a:gd name="connsiteX930" fmla="*/ 1762395 w 4326130"/>
              <a:gd name="connsiteY930" fmla="*/ 2434000 h 2599480"/>
              <a:gd name="connsiteX931" fmla="*/ 2564330 w 4326130"/>
              <a:gd name="connsiteY931" fmla="*/ 2433541 h 2599480"/>
              <a:gd name="connsiteX932" fmla="*/ 2563735 w 4326130"/>
              <a:gd name="connsiteY932" fmla="*/ 2433999 h 2599480"/>
              <a:gd name="connsiteX933" fmla="*/ 2563458 w 4326130"/>
              <a:gd name="connsiteY933" fmla="*/ 2434212 h 2599480"/>
              <a:gd name="connsiteX934" fmla="*/ 2563445 w 4326130"/>
              <a:gd name="connsiteY934" fmla="*/ 2434222 h 2599480"/>
              <a:gd name="connsiteX935" fmla="*/ 2563735 w 4326130"/>
              <a:gd name="connsiteY935" fmla="*/ 2433999 h 2599480"/>
              <a:gd name="connsiteX936" fmla="*/ 2563776 w 4326130"/>
              <a:gd name="connsiteY936" fmla="*/ 2433968 h 2599480"/>
              <a:gd name="connsiteX937" fmla="*/ 2564330 w 4326130"/>
              <a:gd name="connsiteY937" fmla="*/ 2433541 h 2599480"/>
              <a:gd name="connsiteX938" fmla="*/ 2932347 w 4326130"/>
              <a:gd name="connsiteY938" fmla="*/ 2430664 h 2599480"/>
              <a:gd name="connsiteX939" fmla="*/ 2932290 w 4326130"/>
              <a:gd name="connsiteY939" fmla="*/ 2431376 h 2599480"/>
              <a:gd name="connsiteX940" fmla="*/ 2926133 w 4326130"/>
              <a:gd name="connsiteY940" fmla="*/ 2430975 h 2599480"/>
              <a:gd name="connsiteX941" fmla="*/ 1393783 w 4326130"/>
              <a:gd name="connsiteY941" fmla="*/ 2430663 h 2599480"/>
              <a:gd name="connsiteX942" fmla="*/ 1399997 w 4326130"/>
              <a:gd name="connsiteY942" fmla="*/ 2430974 h 2599480"/>
              <a:gd name="connsiteX943" fmla="*/ 1393839 w 4326130"/>
              <a:gd name="connsiteY943" fmla="*/ 2431375 h 2599480"/>
              <a:gd name="connsiteX944" fmla="*/ 4132156 w 4326130"/>
              <a:gd name="connsiteY944" fmla="*/ 2430152 h 2599480"/>
              <a:gd name="connsiteX945" fmla="*/ 4136122 w 4326130"/>
              <a:gd name="connsiteY945" fmla="*/ 2430509 h 2599480"/>
              <a:gd name="connsiteX946" fmla="*/ 4153593 w 4326130"/>
              <a:gd name="connsiteY946" fmla="*/ 2434790 h 2599480"/>
              <a:gd name="connsiteX947" fmla="*/ 4162503 w 4326130"/>
              <a:gd name="connsiteY947" fmla="*/ 2436028 h 2599480"/>
              <a:gd name="connsiteX948" fmla="*/ 4162285 w 4326130"/>
              <a:gd name="connsiteY948" fmla="*/ 2436171 h 2599480"/>
              <a:gd name="connsiteX949" fmla="*/ 4166170 w 4326130"/>
              <a:gd name="connsiteY949" fmla="*/ 2438605 h 2599480"/>
              <a:gd name="connsiteX950" fmla="*/ 4167645 w 4326130"/>
              <a:gd name="connsiteY950" fmla="*/ 2439480 h 2599480"/>
              <a:gd name="connsiteX951" fmla="*/ 4164780 w 4326130"/>
              <a:gd name="connsiteY951" fmla="*/ 2439232 h 2599480"/>
              <a:gd name="connsiteX952" fmla="*/ 4146306 w 4326130"/>
              <a:gd name="connsiteY952" fmla="*/ 2436972 h 2599480"/>
              <a:gd name="connsiteX953" fmla="*/ 4140463 w 4326130"/>
              <a:gd name="connsiteY953" fmla="*/ 2433719 h 2599480"/>
              <a:gd name="connsiteX954" fmla="*/ 193974 w 4326130"/>
              <a:gd name="connsiteY954" fmla="*/ 2430151 h 2599480"/>
              <a:gd name="connsiteX955" fmla="*/ 185667 w 4326130"/>
              <a:gd name="connsiteY955" fmla="*/ 2433718 h 2599480"/>
              <a:gd name="connsiteX956" fmla="*/ 179824 w 4326130"/>
              <a:gd name="connsiteY956" fmla="*/ 2436971 h 2599480"/>
              <a:gd name="connsiteX957" fmla="*/ 161349 w 4326130"/>
              <a:gd name="connsiteY957" fmla="*/ 2439231 h 2599480"/>
              <a:gd name="connsiteX958" fmla="*/ 158484 w 4326130"/>
              <a:gd name="connsiteY958" fmla="*/ 2439479 h 2599480"/>
              <a:gd name="connsiteX959" fmla="*/ 159959 w 4326130"/>
              <a:gd name="connsiteY959" fmla="*/ 2438604 h 2599480"/>
              <a:gd name="connsiteX960" fmla="*/ 163845 w 4326130"/>
              <a:gd name="connsiteY960" fmla="*/ 2436170 h 2599480"/>
              <a:gd name="connsiteX961" fmla="*/ 163627 w 4326130"/>
              <a:gd name="connsiteY961" fmla="*/ 2436027 h 2599480"/>
              <a:gd name="connsiteX962" fmla="*/ 172537 w 4326130"/>
              <a:gd name="connsiteY962" fmla="*/ 2434789 h 2599480"/>
              <a:gd name="connsiteX963" fmla="*/ 190008 w 4326130"/>
              <a:gd name="connsiteY963" fmla="*/ 2430508 h 2599480"/>
              <a:gd name="connsiteX964" fmla="*/ 3184114 w 4326130"/>
              <a:gd name="connsiteY964" fmla="*/ 2429896 h 2599480"/>
              <a:gd name="connsiteX965" fmla="*/ 3189368 w 4326130"/>
              <a:gd name="connsiteY965" fmla="*/ 2429999 h 2599480"/>
              <a:gd name="connsiteX966" fmla="*/ 3189462 w 4326130"/>
              <a:gd name="connsiteY966" fmla="*/ 2430101 h 2599480"/>
              <a:gd name="connsiteX967" fmla="*/ 3189933 w 4326130"/>
              <a:gd name="connsiteY967" fmla="*/ 2430972 h 2599480"/>
              <a:gd name="connsiteX968" fmla="*/ 1142016 w 4326130"/>
              <a:gd name="connsiteY968" fmla="*/ 2429895 h 2599480"/>
              <a:gd name="connsiteX969" fmla="*/ 1136197 w 4326130"/>
              <a:gd name="connsiteY969" fmla="*/ 2430971 h 2599480"/>
              <a:gd name="connsiteX970" fmla="*/ 1136668 w 4326130"/>
              <a:gd name="connsiteY970" fmla="*/ 2430100 h 2599480"/>
              <a:gd name="connsiteX971" fmla="*/ 1136762 w 4326130"/>
              <a:gd name="connsiteY971" fmla="*/ 2429998 h 2599480"/>
              <a:gd name="connsiteX972" fmla="*/ 3142596 w 4326130"/>
              <a:gd name="connsiteY972" fmla="*/ 2429089 h 2599480"/>
              <a:gd name="connsiteX973" fmla="*/ 3143222 w 4326130"/>
              <a:gd name="connsiteY973" fmla="*/ 2429102 h 2599480"/>
              <a:gd name="connsiteX974" fmla="*/ 3143233 w 4326130"/>
              <a:gd name="connsiteY974" fmla="*/ 2430412 h 2599480"/>
              <a:gd name="connsiteX975" fmla="*/ 3142170 w 4326130"/>
              <a:gd name="connsiteY975" fmla="*/ 2429408 h 2599480"/>
              <a:gd name="connsiteX976" fmla="*/ 1183534 w 4326130"/>
              <a:gd name="connsiteY976" fmla="*/ 2429088 h 2599480"/>
              <a:gd name="connsiteX977" fmla="*/ 1183960 w 4326130"/>
              <a:gd name="connsiteY977" fmla="*/ 2429407 h 2599480"/>
              <a:gd name="connsiteX978" fmla="*/ 1182897 w 4326130"/>
              <a:gd name="connsiteY978" fmla="*/ 2430411 h 2599480"/>
              <a:gd name="connsiteX979" fmla="*/ 1182907 w 4326130"/>
              <a:gd name="connsiteY979" fmla="*/ 2429101 h 2599480"/>
              <a:gd name="connsiteX980" fmla="*/ 3121688 w 4326130"/>
              <a:gd name="connsiteY980" fmla="*/ 2428683 h 2599480"/>
              <a:gd name="connsiteX981" fmla="*/ 3140842 w 4326130"/>
              <a:gd name="connsiteY981" fmla="*/ 2429055 h 2599480"/>
              <a:gd name="connsiteX982" fmla="*/ 3142170 w 4326130"/>
              <a:gd name="connsiteY982" fmla="*/ 2429408 h 2599480"/>
              <a:gd name="connsiteX983" fmla="*/ 3140303 w 4326130"/>
              <a:gd name="connsiteY983" fmla="*/ 2433328 h 2599480"/>
              <a:gd name="connsiteX984" fmla="*/ 3150855 w 4326130"/>
              <a:gd name="connsiteY984" fmla="*/ 2437593 h 2599480"/>
              <a:gd name="connsiteX985" fmla="*/ 3147674 w 4326130"/>
              <a:gd name="connsiteY985" fmla="*/ 2438853 h 2599480"/>
              <a:gd name="connsiteX986" fmla="*/ 3143464 w 4326130"/>
              <a:gd name="connsiteY986" fmla="*/ 2437962 h 2599480"/>
              <a:gd name="connsiteX987" fmla="*/ 3142822 w 4326130"/>
              <a:gd name="connsiteY987" fmla="*/ 2441616 h 2599480"/>
              <a:gd name="connsiteX988" fmla="*/ 3141316 w 4326130"/>
              <a:gd name="connsiteY988" fmla="*/ 2440765 h 2599480"/>
              <a:gd name="connsiteX989" fmla="*/ 3137524 w 4326130"/>
              <a:gd name="connsiteY989" fmla="*/ 2439471 h 2599480"/>
              <a:gd name="connsiteX990" fmla="*/ 3137396 w 4326130"/>
              <a:gd name="connsiteY990" fmla="*/ 2439382 h 2599480"/>
              <a:gd name="connsiteX991" fmla="*/ 1204442 w 4326130"/>
              <a:gd name="connsiteY991" fmla="*/ 2428682 h 2599480"/>
              <a:gd name="connsiteX992" fmla="*/ 1188733 w 4326130"/>
              <a:gd name="connsiteY992" fmla="*/ 2439381 h 2599480"/>
              <a:gd name="connsiteX993" fmla="*/ 1188606 w 4326130"/>
              <a:gd name="connsiteY993" fmla="*/ 2439470 h 2599480"/>
              <a:gd name="connsiteX994" fmla="*/ 1184814 w 4326130"/>
              <a:gd name="connsiteY994" fmla="*/ 2440764 h 2599480"/>
              <a:gd name="connsiteX995" fmla="*/ 1183307 w 4326130"/>
              <a:gd name="connsiteY995" fmla="*/ 2441615 h 2599480"/>
              <a:gd name="connsiteX996" fmla="*/ 1182666 w 4326130"/>
              <a:gd name="connsiteY996" fmla="*/ 2437961 h 2599480"/>
              <a:gd name="connsiteX997" fmla="*/ 1178456 w 4326130"/>
              <a:gd name="connsiteY997" fmla="*/ 2438852 h 2599480"/>
              <a:gd name="connsiteX998" fmla="*/ 1175275 w 4326130"/>
              <a:gd name="connsiteY998" fmla="*/ 2437592 h 2599480"/>
              <a:gd name="connsiteX999" fmla="*/ 1185827 w 4326130"/>
              <a:gd name="connsiteY999" fmla="*/ 2433327 h 2599480"/>
              <a:gd name="connsiteX1000" fmla="*/ 1183960 w 4326130"/>
              <a:gd name="connsiteY1000" fmla="*/ 2429407 h 2599480"/>
              <a:gd name="connsiteX1001" fmla="*/ 1185287 w 4326130"/>
              <a:gd name="connsiteY1001" fmla="*/ 2429054 h 2599480"/>
              <a:gd name="connsiteX1002" fmla="*/ 1898763 w 4326130"/>
              <a:gd name="connsiteY1002" fmla="*/ 2428629 h 2599480"/>
              <a:gd name="connsiteX1003" fmla="*/ 1894767 w 4326130"/>
              <a:gd name="connsiteY1003" fmla="*/ 2429941 h 2599480"/>
              <a:gd name="connsiteX1004" fmla="*/ 1892159 w 4326130"/>
              <a:gd name="connsiteY1004" fmla="*/ 2431107 h 2599480"/>
              <a:gd name="connsiteX1005" fmla="*/ 1885085 w 4326130"/>
              <a:gd name="connsiteY1005" fmla="*/ 2434873 h 2599480"/>
              <a:gd name="connsiteX1006" fmla="*/ 1881732 w 4326130"/>
              <a:gd name="connsiteY1006" fmla="*/ 2435571 h 2599480"/>
              <a:gd name="connsiteX1007" fmla="*/ 1829950 w 4326130"/>
              <a:gd name="connsiteY1007" fmla="*/ 2459379 h 2599480"/>
              <a:gd name="connsiteX1008" fmla="*/ 1824392 w 4326130"/>
              <a:gd name="connsiteY1008" fmla="*/ 2462617 h 2599480"/>
              <a:gd name="connsiteX1009" fmla="*/ 1828395 w 4326130"/>
              <a:gd name="connsiteY1009" fmla="*/ 2463062 h 2599480"/>
              <a:gd name="connsiteX1010" fmla="*/ 1830648 w 4326130"/>
              <a:gd name="connsiteY1010" fmla="*/ 2461923 h 2599480"/>
              <a:gd name="connsiteX1011" fmla="*/ 1859292 w 4326130"/>
              <a:gd name="connsiteY1011" fmla="*/ 2447864 h 2599480"/>
              <a:gd name="connsiteX1012" fmla="*/ 1878562 w 4326130"/>
              <a:gd name="connsiteY1012" fmla="*/ 2439888 h 2599480"/>
              <a:gd name="connsiteX1013" fmla="*/ 1889697 w 4326130"/>
              <a:gd name="connsiteY1013" fmla="*/ 2434156 h 2599480"/>
              <a:gd name="connsiteX1014" fmla="*/ 1898763 w 4326130"/>
              <a:gd name="connsiteY1014" fmla="*/ 2428629 h 2599480"/>
              <a:gd name="connsiteX1015" fmla="*/ 2427366 w 4326130"/>
              <a:gd name="connsiteY1015" fmla="*/ 2428628 h 2599480"/>
              <a:gd name="connsiteX1016" fmla="*/ 2436432 w 4326130"/>
              <a:gd name="connsiteY1016" fmla="*/ 2434155 h 2599480"/>
              <a:gd name="connsiteX1017" fmla="*/ 2447568 w 4326130"/>
              <a:gd name="connsiteY1017" fmla="*/ 2439887 h 2599480"/>
              <a:gd name="connsiteX1018" fmla="*/ 2466838 w 4326130"/>
              <a:gd name="connsiteY1018" fmla="*/ 2447863 h 2599480"/>
              <a:gd name="connsiteX1019" fmla="*/ 2495482 w 4326130"/>
              <a:gd name="connsiteY1019" fmla="*/ 2461922 h 2599480"/>
              <a:gd name="connsiteX1020" fmla="*/ 2497738 w 4326130"/>
              <a:gd name="connsiteY1020" fmla="*/ 2463062 h 2599480"/>
              <a:gd name="connsiteX1021" fmla="*/ 2501741 w 4326130"/>
              <a:gd name="connsiteY1021" fmla="*/ 2462617 h 2599480"/>
              <a:gd name="connsiteX1022" fmla="*/ 2496180 w 4326130"/>
              <a:gd name="connsiteY1022" fmla="*/ 2459378 h 2599480"/>
              <a:gd name="connsiteX1023" fmla="*/ 2444397 w 4326130"/>
              <a:gd name="connsiteY1023" fmla="*/ 2435570 h 2599480"/>
              <a:gd name="connsiteX1024" fmla="*/ 2441044 w 4326130"/>
              <a:gd name="connsiteY1024" fmla="*/ 2434872 h 2599480"/>
              <a:gd name="connsiteX1025" fmla="*/ 2433971 w 4326130"/>
              <a:gd name="connsiteY1025" fmla="*/ 2431106 h 2599480"/>
              <a:gd name="connsiteX1026" fmla="*/ 2431362 w 4326130"/>
              <a:gd name="connsiteY1026" fmla="*/ 2429940 h 2599480"/>
              <a:gd name="connsiteX1027" fmla="*/ 3064474 w 4326130"/>
              <a:gd name="connsiteY1027" fmla="*/ 2428533 h 2599480"/>
              <a:gd name="connsiteX1028" fmla="*/ 3091039 w 4326130"/>
              <a:gd name="connsiteY1028" fmla="*/ 2444491 h 2599480"/>
              <a:gd name="connsiteX1029" fmla="*/ 3073460 w 4326130"/>
              <a:gd name="connsiteY1029" fmla="*/ 2444380 h 2599480"/>
              <a:gd name="connsiteX1030" fmla="*/ 3060304 w 4326130"/>
              <a:gd name="connsiteY1030" fmla="*/ 2436528 h 2599480"/>
              <a:gd name="connsiteX1031" fmla="*/ 3043991 w 4326130"/>
              <a:gd name="connsiteY1031" fmla="*/ 2428649 h 2599480"/>
              <a:gd name="connsiteX1032" fmla="*/ 1261656 w 4326130"/>
              <a:gd name="connsiteY1032" fmla="*/ 2428532 h 2599480"/>
              <a:gd name="connsiteX1033" fmla="*/ 1282139 w 4326130"/>
              <a:gd name="connsiteY1033" fmla="*/ 2428648 h 2599480"/>
              <a:gd name="connsiteX1034" fmla="*/ 1265825 w 4326130"/>
              <a:gd name="connsiteY1034" fmla="*/ 2436527 h 2599480"/>
              <a:gd name="connsiteX1035" fmla="*/ 1252669 w 4326130"/>
              <a:gd name="connsiteY1035" fmla="*/ 2444379 h 2599480"/>
              <a:gd name="connsiteX1036" fmla="*/ 1235090 w 4326130"/>
              <a:gd name="connsiteY1036" fmla="*/ 2444490 h 2599480"/>
              <a:gd name="connsiteX1037" fmla="*/ 3109596 w 4326130"/>
              <a:gd name="connsiteY1037" fmla="*/ 2428448 h 2599480"/>
              <a:gd name="connsiteX1038" fmla="*/ 3115590 w 4326130"/>
              <a:gd name="connsiteY1038" fmla="*/ 2428565 h 2599480"/>
              <a:gd name="connsiteX1039" fmla="*/ 3136109 w 4326130"/>
              <a:gd name="connsiteY1039" fmla="*/ 2443173 h 2599480"/>
              <a:gd name="connsiteX1040" fmla="*/ 3132967 w 4326130"/>
              <a:gd name="connsiteY1040" fmla="*/ 2443290 h 2599480"/>
              <a:gd name="connsiteX1041" fmla="*/ 1216534 w 4326130"/>
              <a:gd name="connsiteY1041" fmla="*/ 2428447 h 2599480"/>
              <a:gd name="connsiteX1042" fmla="*/ 1193163 w 4326130"/>
              <a:gd name="connsiteY1042" fmla="*/ 2443289 h 2599480"/>
              <a:gd name="connsiteX1043" fmla="*/ 1190020 w 4326130"/>
              <a:gd name="connsiteY1043" fmla="*/ 2443172 h 2599480"/>
              <a:gd name="connsiteX1044" fmla="*/ 1210540 w 4326130"/>
              <a:gd name="connsiteY1044" fmla="*/ 2428564 h 2599480"/>
              <a:gd name="connsiteX1045" fmla="*/ 3081761 w 4326130"/>
              <a:gd name="connsiteY1045" fmla="*/ 2428435 h 2599480"/>
              <a:gd name="connsiteX1046" fmla="*/ 3106441 w 4326130"/>
              <a:gd name="connsiteY1046" fmla="*/ 2444275 h 2599480"/>
              <a:gd name="connsiteX1047" fmla="*/ 3099240 w 4326130"/>
              <a:gd name="connsiteY1047" fmla="*/ 2444544 h 2599480"/>
              <a:gd name="connsiteX1048" fmla="*/ 3094914 w 4326130"/>
              <a:gd name="connsiteY1048" fmla="*/ 2444516 h 2599480"/>
              <a:gd name="connsiteX1049" fmla="*/ 3068678 w 4326130"/>
              <a:gd name="connsiteY1049" fmla="*/ 2428510 h 2599480"/>
              <a:gd name="connsiteX1050" fmla="*/ 1244369 w 4326130"/>
              <a:gd name="connsiteY1050" fmla="*/ 2428434 h 2599480"/>
              <a:gd name="connsiteX1051" fmla="*/ 1257451 w 4326130"/>
              <a:gd name="connsiteY1051" fmla="*/ 2428509 h 2599480"/>
              <a:gd name="connsiteX1052" fmla="*/ 1231216 w 4326130"/>
              <a:gd name="connsiteY1052" fmla="*/ 2444515 h 2599480"/>
              <a:gd name="connsiteX1053" fmla="*/ 1226890 w 4326130"/>
              <a:gd name="connsiteY1053" fmla="*/ 2444543 h 2599480"/>
              <a:gd name="connsiteX1054" fmla="*/ 1219689 w 4326130"/>
              <a:gd name="connsiteY1054" fmla="*/ 2444274 h 2599480"/>
              <a:gd name="connsiteX1055" fmla="*/ 3095050 w 4326130"/>
              <a:gd name="connsiteY1055" fmla="*/ 2428359 h 2599480"/>
              <a:gd name="connsiteX1056" fmla="*/ 3105573 w 4326130"/>
              <a:gd name="connsiteY1056" fmla="*/ 2434709 h 2599480"/>
              <a:gd name="connsiteX1057" fmla="*/ 3116612 w 4326130"/>
              <a:gd name="connsiteY1057" fmla="*/ 2443898 h 2599480"/>
              <a:gd name="connsiteX1058" fmla="*/ 3112202 w 4326130"/>
              <a:gd name="connsiteY1058" fmla="*/ 2444062 h 2599480"/>
              <a:gd name="connsiteX1059" fmla="*/ 3086331 w 4326130"/>
              <a:gd name="connsiteY1059" fmla="*/ 2428409 h 2599480"/>
              <a:gd name="connsiteX1060" fmla="*/ 1231080 w 4326130"/>
              <a:gd name="connsiteY1060" fmla="*/ 2428358 h 2599480"/>
              <a:gd name="connsiteX1061" fmla="*/ 1239799 w 4326130"/>
              <a:gd name="connsiteY1061" fmla="*/ 2428408 h 2599480"/>
              <a:gd name="connsiteX1062" fmla="*/ 1213928 w 4326130"/>
              <a:gd name="connsiteY1062" fmla="*/ 2444061 h 2599480"/>
              <a:gd name="connsiteX1063" fmla="*/ 1209517 w 4326130"/>
              <a:gd name="connsiteY1063" fmla="*/ 2443897 h 2599480"/>
              <a:gd name="connsiteX1064" fmla="*/ 1220557 w 4326130"/>
              <a:gd name="connsiteY1064" fmla="*/ 2434708 h 2599480"/>
              <a:gd name="connsiteX1065" fmla="*/ 3101983 w 4326130"/>
              <a:gd name="connsiteY1065" fmla="*/ 2428320 h 2599480"/>
              <a:gd name="connsiteX1066" fmla="*/ 3112354 w 4326130"/>
              <a:gd name="connsiteY1066" fmla="*/ 2435410 h 2599480"/>
              <a:gd name="connsiteX1067" fmla="*/ 3122919 w 4326130"/>
              <a:gd name="connsiteY1067" fmla="*/ 2443663 h 2599480"/>
              <a:gd name="connsiteX1068" fmla="*/ 3121180 w 4326130"/>
              <a:gd name="connsiteY1068" fmla="*/ 2443729 h 2599480"/>
              <a:gd name="connsiteX1069" fmla="*/ 3110702 w 4326130"/>
              <a:gd name="connsiteY1069" fmla="*/ 2436857 h 2599480"/>
              <a:gd name="connsiteX1070" fmla="*/ 3097973 w 4326130"/>
              <a:gd name="connsiteY1070" fmla="*/ 2428343 h 2599480"/>
              <a:gd name="connsiteX1071" fmla="*/ 1224146 w 4326130"/>
              <a:gd name="connsiteY1071" fmla="*/ 2428319 h 2599480"/>
              <a:gd name="connsiteX1072" fmla="*/ 1228157 w 4326130"/>
              <a:gd name="connsiteY1072" fmla="*/ 2428342 h 2599480"/>
              <a:gd name="connsiteX1073" fmla="*/ 1215427 w 4326130"/>
              <a:gd name="connsiteY1073" fmla="*/ 2436856 h 2599480"/>
              <a:gd name="connsiteX1074" fmla="*/ 1204950 w 4326130"/>
              <a:gd name="connsiteY1074" fmla="*/ 2443728 h 2599480"/>
              <a:gd name="connsiteX1075" fmla="*/ 1203211 w 4326130"/>
              <a:gd name="connsiteY1075" fmla="*/ 2443662 h 2599480"/>
              <a:gd name="connsiteX1076" fmla="*/ 1213776 w 4326130"/>
              <a:gd name="connsiteY1076" fmla="*/ 2435409 h 2599480"/>
              <a:gd name="connsiteX1077" fmla="*/ 1579381 w 4326130"/>
              <a:gd name="connsiteY1077" fmla="*/ 2427921 h 2599480"/>
              <a:gd name="connsiteX1078" fmla="*/ 1578251 w 4326130"/>
              <a:gd name="connsiteY1078" fmla="*/ 2428558 h 2599480"/>
              <a:gd name="connsiteX1079" fmla="*/ 1570291 w 4326130"/>
              <a:gd name="connsiteY1079" fmla="*/ 2432332 h 2599480"/>
              <a:gd name="connsiteX1080" fmla="*/ 1571770 w 4326130"/>
              <a:gd name="connsiteY1080" fmla="*/ 2430068 h 2599480"/>
              <a:gd name="connsiteX1081" fmla="*/ 1573874 w 4326130"/>
              <a:gd name="connsiteY1081" fmla="*/ 2428935 h 2599480"/>
              <a:gd name="connsiteX1082" fmla="*/ 1576232 w 4326130"/>
              <a:gd name="connsiteY1082" fmla="*/ 2428524 h 2599480"/>
              <a:gd name="connsiteX1083" fmla="*/ 2746749 w 4326130"/>
              <a:gd name="connsiteY1083" fmla="*/ 2427920 h 2599480"/>
              <a:gd name="connsiteX1084" fmla="*/ 2749897 w 4326130"/>
              <a:gd name="connsiteY1084" fmla="*/ 2428523 h 2599480"/>
              <a:gd name="connsiteX1085" fmla="*/ 2752256 w 4326130"/>
              <a:gd name="connsiteY1085" fmla="*/ 2428934 h 2599480"/>
              <a:gd name="connsiteX1086" fmla="*/ 2754360 w 4326130"/>
              <a:gd name="connsiteY1086" fmla="*/ 2430067 h 2599480"/>
              <a:gd name="connsiteX1087" fmla="*/ 2755838 w 4326130"/>
              <a:gd name="connsiteY1087" fmla="*/ 2432331 h 2599480"/>
              <a:gd name="connsiteX1088" fmla="*/ 2747879 w 4326130"/>
              <a:gd name="connsiteY1088" fmla="*/ 2428557 h 2599480"/>
              <a:gd name="connsiteX1089" fmla="*/ 1577701 w 4326130"/>
              <a:gd name="connsiteY1089" fmla="*/ 2423233 h 2599480"/>
              <a:gd name="connsiteX1090" fmla="*/ 1566337 w 4326130"/>
              <a:gd name="connsiteY1090" fmla="*/ 2428559 h 2599480"/>
              <a:gd name="connsiteX1091" fmla="*/ 1563646 w 4326130"/>
              <a:gd name="connsiteY1091" fmla="*/ 2428702 h 2599480"/>
              <a:gd name="connsiteX1092" fmla="*/ 1562432 w 4326130"/>
              <a:gd name="connsiteY1092" fmla="*/ 2428232 h 2599480"/>
              <a:gd name="connsiteX1093" fmla="*/ 1563098 w 4326130"/>
              <a:gd name="connsiteY1093" fmla="*/ 2427641 h 2599480"/>
              <a:gd name="connsiteX1094" fmla="*/ 1564593 w 4326130"/>
              <a:gd name="connsiteY1094" fmla="*/ 2426944 h 2599480"/>
              <a:gd name="connsiteX1095" fmla="*/ 1577466 w 4326130"/>
              <a:gd name="connsiteY1095" fmla="*/ 2423288 h 2599480"/>
              <a:gd name="connsiteX1096" fmla="*/ 2748429 w 4326130"/>
              <a:gd name="connsiteY1096" fmla="*/ 2423232 h 2599480"/>
              <a:gd name="connsiteX1097" fmla="*/ 2748664 w 4326130"/>
              <a:gd name="connsiteY1097" fmla="*/ 2423287 h 2599480"/>
              <a:gd name="connsiteX1098" fmla="*/ 2761537 w 4326130"/>
              <a:gd name="connsiteY1098" fmla="*/ 2426943 h 2599480"/>
              <a:gd name="connsiteX1099" fmla="*/ 2763032 w 4326130"/>
              <a:gd name="connsiteY1099" fmla="*/ 2427640 h 2599480"/>
              <a:gd name="connsiteX1100" fmla="*/ 2763697 w 4326130"/>
              <a:gd name="connsiteY1100" fmla="*/ 2428231 h 2599480"/>
              <a:gd name="connsiteX1101" fmla="*/ 2762483 w 4326130"/>
              <a:gd name="connsiteY1101" fmla="*/ 2428701 h 2599480"/>
              <a:gd name="connsiteX1102" fmla="*/ 2759793 w 4326130"/>
              <a:gd name="connsiteY1102" fmla="*/ 2428558 h 2599480"/>
              <a:gd name="connsiteX1103" fmla="*/ 4111433 w 4326130"/>
              <a:gd name="connsiteY1103" fmla="*/ 2421870 h 2599480"/>
              <a:gd name="connsiteX1104" fmla="*/ 4112839 w 4326130"/>
              <a:gd name="connsiteY1104" fmla="*/ 2422069 h 2599480"/>
              <a:gd name="connsiteX1105" fmla="*/ 4125130 w 4326130"/>
              <a:gd name="connsiteY1105" fmla="*/ 2425851 h 2599480"/>
              <a:gd name="connsiteX1106" fmla="*/ 4123902 w 4326130"/>
              <a:gd name="connsiteY1106" fmla="*/ 2426486 h 2599480"/>
              <a:gd name="connsiteX1107" fmla="*/ 4123248 w 4326130"/>
              <a:gd name="connsiteY1107" fmla="*/ 2426578 h 2599480"/>
              <a:gd name="connsiteX1108" fmla="*/ 214697 w 4326130"/>
              <a:gd name="connsiteY1108" fmla="*/ 2421869 h 2599480"/>
              <a:gd name="connsiteX1109" fmla="*/ 202882 w 4326130"/>
              <a:gd name="connsiteY1109" fmla="*/ 2426577 h 2599480"/>
              <a:gd name="connsiteX1110" fmla="*/ 202228 w 4326130"/>
              <a:gd name="connsiteY1110" fmla="*/ 2426485 h 2599480"/>
              <a:gd name="connsiteX1111" fmla="*/ 201000 w 4326130"/>
              <a:gd name="connsiteY1111" fmla="*/ 2425850 h 2599480"/>
              <a:gd name="connsiteX1112" fmla="*/ 213290 w 4326130"/>
              <a:gd name="connsiteY1112" fmla="*/ 2422068 h 2599480"/>
              <a:gd name="connsiteX1113" fmla="*/ 2418873 w 4326130"/>
              <a:gd name="connsiteY1113" fmla="*/ 2420751 h 2599480"/>
              <a:gd name="connsiteX1114" fmla="*/ 2418735 w 4326130"/>
              <a:gd name="connsiteY1114" fmla="*/ 2420758 h 2599480"/>
              <a:gd name="connsiteX1115" fmla="*/ 2442817 w 4326130"/>
              <a:gd name="connsiteY1115" fmla="*/ 2432000 h 2599480"/>
              <a:gd name="connsiteX1116" fmla="*/ 2447360 w 4326130"/>
              <a:gd name="connsiteY1116" fmla="*/ 2433410 h 2599480"/>
              <a:gd name="connsiteX1117" fmla="*/ 2456651 w 4326130"/>
              <a:gd name="connsiteY1117" fmla="*/ 2435477 h 2599480"/>
              <a:gd name="connsiteX1118" fmla="*/ 2456493 w 4326130"/>
              <a:gd name="connsiteY1118" fmla="*/ 2435598 h 2599480"/>
              <a:gd name="connsiteX1119" fmla="*/ 2461307 w 4326130"/>
              <a:gd name="connsiteY1119" fmla="*/ 2438368 h 2599480"/>
              <a:gd name="connsiteX1120" fmla="*/ 2463114 w 4326130"/>
              <a:gd name="connsiteY1120" fmla="*/ 2439372 h 2599480"/>
              <a:gd name="connsiteX1121" fmla="*/ 2460187 w 4326130"/>
              <a:gd name="connsiteY1121" fmla="*/ 2438856 h 2599480"/>
              <a:gd name="connsiteX1122" fmla="*/ 2455340 w 4326130"/>
              <a:gd name="connsiteY1122" fmla="*/ 2437847 h 2599480"/>
              <a:gd name="connsiteX1123" fmla="*/ 2457801 w 4326130"/>
              <a:gd name="connsiteY1123" fmla="*/ 2438996 h 2599480"/>
              <a:gd name="connsiteX1124" fmla="*/ 2498817 w 4326130"/>
              <a:gd name="connsiteY1124" fmla="*/ 2458129 h 2599480"/>
              <a:gd name="connsiteX1125" fmla="*/ 2505580 w 4326130"/>
              <a:gd name="connsiteY1125" fmla="*/ 2462190 h 2599480"/>
              <a:gd name="connsiteX1126" fmla="*/ 2509942 w 4326130"/>
              <a:gd name="connsiteY1126" fmla="*/ 2461705 h 2599480"/>
              <a:gd name="connsiteX1127" fmla="*/ 2469762 w 4326130"/>
              <a:gd name="connsiteY1127" fmla="*/ 2440349 h 2599480"/>
              <a:gd name="connsiteX1128" fmla="*/ 1907262 w 4326130"/>
              <a:gd name="connsiteY1128" fmla="*/ 2420750 h 2599480"/>
              <a:gd name="connsiteX1129" fmla="*/ 1856368 w 4326130"/>
              <a:gd name="connsiteY1129" fmla="*/ 2440350 h 2599480"/>
              <a:gd name="connsiteX1130" fmla="*/ 1816191 w 4326130"/>
              <a:gd name="connsiteY1130" fmla="*/ 2461705 h 2599480"/>
              <a:gd name="connsiteX1131" fmla="*/ 1820552 w 4326130"/>
              <a:gd name="connsiteY1131" fmla="*/ 2462190 h 2599480"/>
              <a:gd name="connsiteX1132" fmla="*/ 1827312 w 4326130"/>
              <a:gd name="connsiteY1132" fmla="*/ 2458130 h 2599480"/>
              <a:gd name="connsiteX1133" fmla="*/ 1868328 w 4326130"/>
              <a:gd name="connsiteY1133" fmla="*/ 2438997 h 2599480"/>
              <a:gd name="connsiteX1134" fmla="*/ 1870790 w 4326130"/>
              <a:gd name="connsiteY1134" fmla="*/ 2437848 h 2599480"/>
              <a:gd name="connsiteX1135" fmla="*/ 1865943 w 4326130"/>
              <a:gd name="connsiteY1135" fmla="*/ 2438857 h 2599480"/>
              <a:gd name="connsiteX1136" fmla="*/ 1863015 w 4326130"/>
              <a:gd name="connsiteY1136" fmla="*/ 2439373 h 2599480"/>
              <a:gd name="connsiteX1137" fmla="*/ 1864823 w 4326130"/>
              <a:gd name="connsiteY1137" fmla="*/ 2438369 h 2599480"/>
              <a:gd name="connsiteX1138" fmla="*/ 1869637 w 4326130"/>
              <a:gd name="connsiteY1138" fmla="*/ 2435599 h 2599480"/>
              <a:gd name="connsiteX1139" fmla="*/ 1869479 w 4326130"/>
              <a:gd name="connsiteY1139" fmla="*/ 2435478 h 2599480"/>
              <a:gd name="connsiteX1140" fmla="*/ 1878770 w 4326130"/>
              <a:gd name="connsiteY1140" fmla="*/ 2433411 h 2599480"/>
              <a:gd name="connsiteX1141" fmla="*/ 1883312 w 4326130"/>
              <a:gd name="connsiteY1141" fmla="*/ 2432001 h 2599480"/>
              <a:gd name="connsiteX1142" fmla="*/ 1907398 w 4326130"/>
              <a:gd name="connsiteY1142" fmla="*/ 2420757 h 2599480"/>
              <a:gd name="connsiteX1143" fmla="*/ 1796104 w 4326130"/>
              <a:gd name="connsiteY1143" fmla="*/ 2419725 h 2599480"/>
              <a:gd name="connsiteX1144" fmla="*/ 1797228 w 4326130"/>
              <a:gd name="connsiteY1144" fmla="*/ 2420675 h 2599480"/>
              <a:gd name="connsiteX1145" fmla="*/ 1797021 w 4326130"/>
              <a:gd name="connsiteY1145" fmla="*/ 2419767 h 2599480"/>
              <a:gd name="connsiteX1146" fmla="*/ 1796104 w 4326130"/>
              <a:gd name="connsiteY1146" fmla="*/ 2419725 h 2599480"/>
              <a:gd name="connsiteX1147" fmla="*/ 2530026 w 4326130"/>
              <a:gd name="connsiteY1147" fmla="*/ 2419724 h 2599480"/>
              <a:gd name="connsiteX1148" fmla="*/ 2529109 w 4326130"/>
              <a:gd name="connsiteY1148" fmla="*/ 2419766 h 2599480"/>
              <a:gd name="connsiteX1149" fmla="*/ 2528901 w 4326130"/>
              <a:gd name="connsiteY1149" fmla="*/ 2420674 h 2599480"/>
              <a:gd name="connsiteX1150" fmla="*/ 2530026 w 4326130"/>
              <a:gd name="connsiteY1150" fmla="*/ 2419724 h 2599480"/>
              <a:gd name="connsiteX1151" fmla="*/ 2472988 w 4326130"/>
              <a:gd name="connsiteY1151" fmla="*/ 2418126 h 2599480"/>
              <a:gd name="connsiteX1152" fmla="*/ 2469857 w 4326130"/>
              <a:gd name="connsiteY1152" fmla="*/ 2418278 h 2599480"/>
              <a:gd name="connsiteX1153" fmla="*/ 2509128 w 4326130"/>
              <a:gd name="connsiteY1153" fmla="*/ 2436398 h 2599480"/>
              <a:gd name="connsiteX1154" fmla="*/ 2514996 w 4326130"/>
              <a:gd name="connsiteY1154" fmla="*/ 2438583 h 2599480"/>
              <a:gd name="connsiteX1155" fmla="*/ 2512664 w 4326130"/>
              <a:gd name="connsiteY1155" fmla="*/ 2437317 h 2599480"/>
              <a:gd name="connsiteX1156" fmla="*/ 1853145 w 4326130"/>
              <a:gd name="connsiteY1156" fmla="*/ 2418126 h 2599480"/>
              <a:gd name="connsiteX1157" fmla="*/ 1813465 w 4326130"/>
              <a:gd name="connsiteY1157" fmla="*/ 2437318 h 2599480"/>
              <a:gd name="connsiteX1158" fmla="*/ 1811134 w 4326130"/>
              <a:gd name="connsiteY1158" fmla="*/ 2438584 h 2599480"/>
              <a:gd name="connsiteX1159" fmla="*/ 1817001 w 4326130"/>
              <a:gd name="connsiteY1159" fmla="*/ 2436399 h 2599480"/>
              <a:gd name="connsiteX1160" fmla="*/ 1856276 w 4326130"/>
              <a:gd name="connsiteY1160" fmla="*/ 2418278 h 2599480"/>
              <a:gd name="connsiteX1161" fmla="*/ 4086991 w 4326130"/>
              <a:gd name="connsiteY1161" fmla="*/ 2416670 h 2599480"/>
              <a:gd name="connsiteX1162" fmla="*/ 4086582 w 4326130"/>
              <a:gd name="connsiteY1162" fmla="*/ 2417697 h 2599480"/>
              <a:gd name="connsiteX1163" fmla="*/ 4087929 w 4326130"/>
              <a:gd name="connsiteY1163" fmla="*/ 2418100 h 2599480"/>
              <a:gd name="connsiteX1164" fmla="*/ 4088836 w 4326130"/>
              <a:gd name="connsiteY1164" fmla="*/ 2417393 h 2599480"/>
              <a:gd name="connsiteX1165" fmla="*/ 4087960 w 4326130"/>
              <a:gd name="connsiteY1165" fmla="*/ 2416841 h 2599480"/>
              <a:gd name="connsiteX1166" fmla="*/ 4086991 w 4326130"/>
              <a:gd name="connsiteY1166" fmla="*/ 2416670 h 2599480"/>
              <a:gd name="connsiteX1167" fmla="*/ 239139 w 4326130"/>
              <a:gd name="connsiteY1167" fmla="*/ 2416669 h 2599480"/>
              <a:gd name="connsiteX1168" fmla="*/ 238170 w 4326130"/>
              <a:gd name="connsiteY1168" fmla="*/ 2416840 h 2599480"/>
              <a:gd name="connsiteX1169" fmla="*/ 237293 w 4326130"/>
              <a:gd name="connsiteY1169" fmla="*/ 2417392 h 2599480"/>
              <a:gd name="connsiteX1170" fmla="*/ 238200 w 4326130"/>
              <a:gd name="connsiteY1170" fmla="*/ 2418099 h 2599480"/>
              <a:gd name="connsiteX1171" fmla="*/ 239548 w 4326130"/>
              <a:gd name="connsiteY1171" fmla="*/ 2417696 h 2599480"/>
              <a:gd name="connsiteX1172" fmla="*/ 239139 w 4326130"/>
              <a:gd name="connsiteY1172" fmla="*/ 2416669 h 2599480"/>
              <a:gd name="connsiteX1173" fmla="*/ 2522662 w 4326130"/>
              <a:gd name="connsiteY1173" fmla="*/ 2415717 h 2599480"/>
              <a:gd name="connsiteX1174" fmla="*/ 2522591 w 4326130"/>
              <a:gd name="connsiteY1174" fmla="*/ 2415721 h 2599480"/>
              <a:gd name="connsiteX1175" fmla="*/ 2523450 w 4326130"/>
              <a:gd name="connsiteY1175" fmla="*/ 2416164 h 2599480"/>
              <a:gd name="connsiteX1176" fmla="*/ 1803471 w 4326130"/>
              <a:gd name="connsiteY1176" fmla="*/ 2415716 h 2599480"/>
              <a:gd name="connsiteX1177" fmla="*/ 1802679 w 4326130"/>
              <a:gd name="connsiteY1177" fmla="*/ 2416165 h 2599480"/>
              <a:gd name="connsiteX1178" fmla="*/ 1803542 w 4326130"/>
              <a:gd name="connsiteY1178" fmla="*/ 2415720 h 2599480"/>
              <a:gd name="connsiteX1179" fmla="*/ 4105288 w 4326130"/>
              <a:gd name="connsiteY1179" fmla="*/ 2411550 h 2599480"/>
              <a:gd name="connsiteX1180" fmla="*/ 4104511 w 4326130"/>
              <a:gd name="connsiteY1180" fmla="*/ 2412187 h 2599480"/>
              <a:gd name="connsiteX1181" fmla="*/ 4104150 w 4326130"/>
              <a:gd name="connsiteY1181" fmla="*/ 2412484 h 2599480"/>
              <a:gd name="connsiteX1182" fmla="*/ 4104132 w 4326130"/>
              <a:gd name="connsiteY1182" fmla="*/ 2412499 h 2599480"/>
              <a:gd name="connsiteX1183" fmla="*/ 4104511 w 4326130"/>
              <a:gd name="connsiteY1183" fmla="*/ 2412187 h 2599480"/>
              <a:gd name="connsiteX1184" fmla="*/ 4104566 w 4326130"/>
              <a:gd name="connsiteY1184" fmla="*/ 2412144 h 2599480"/>
              <a:gd name="connsiteX1185" fmla="*/ 4105288 w 4326130"/>
              <a:gd name="connsiteY1185" fmla="*/ 2411550 h 2599480"/>
              <a:gd name="connsiteX1186" fmla="*/ 220842 w 4326130"/>
              <a:gd name="connsiteY1186" fmla="*/ 2411549 h 2599480"/>
              <a:gd name="connsiteX1187" fmla="*/ 221564 w 4326130"/>
              <a:gd name="connsiteY1187" fmla="*/ 2412143 h 2599480"/>
              <a:gd name="connsiteX1188" fmla="*/ 221618 w 4326130"/>
              <a:gd name="connsiteY1188" fmla="*/ 2412186 h 2599480"/>
              <a:gd name="connsiteX1189" fmla="*/ 221998 w 4326130"/>
              <a:gd name="connsiteY1189" fmla="*/ 2412498 h 2599480"/>
              <a:gd name="connsiteX1190" fmla="*/ 221980 w 4326130"/>
              <a:gd name="connsiteY1190" fmla="*/ 2412483 h 2599480"/>
              <a:gd name="connsiteX1191" fmla="*/ 221618 w 4326130"/>
              <a:gd name="connsiteY1191" fmla="*/ 2412186 h 2599480"/>
              <a:gd name="connsiteX1192" fmla="*/ 2610001 w 4326130"/>
              <a:gd name="connsiteY1192" fmla="*/ 2411481 h 2599480"/>
              <a:gd name="connsiteX1193" fmla="*/ 2608941 w 4326130"/>
              <a:gd name="connsiteY1193" fmla="*/ 2411532 h 2599480"/>
              <a:gd name="connsiteX1194" fmla="*/ 2613480 w 4326130"/>
              <a:gd name="connsiteY1194" fmla="*/ 2413838 h 2599480"/>
              <a:gd name="connsiteX1195" fmla="*/ 2610645 w 4326130"/>
              <a:gd name="connsiteY1195" fmla="*/ 2413979 h 2599480"/>
              <a:gd name="connsiteX1196" fmla="*/ 2606545 w 4326130"/>
              <a:gd name="connsiteY1196" fmla="*/ 2411649 h 2599480"/>
              <a:gd name="connsiteX1197" fmla="*/ 2604734 w 4326130"/>
              <a:gd name="connsiteY1197" fmla="*/ 2411737 h 2599480"/>
              <a:gd name="connsiteX1198" fmla="*/ 2606435 w 4326130"/>
              <a:gd name="connsiteY1198" fmla="*/ 2412900 h 2599480"/>
              <a:gd name="connsiteX1199" fmla="*/ 2605652 w 4326130"/>
              <a:gd name="connsiteY1199" fmla="*/ 2412681 h 2599480"/>
              <a:gd name="connsiteX1200" fmla="*/ 2602269 w 4326130"/>
              <a:gd name="connsiteY1200" fmla="*/ 2411856 h 2599480"/>
              <a:gd name="connsiteX1201" fmla="*/ 2595830 w 4326130"/>
              <a:gd name="connsiteY1201" fmla="*/ 2412168 h 2599480"/>
              <a:gd name="connsiteX1202" fmla="*/ 2600694 w 4326130"/>
              <a:gd name="connsiteY1202" fmla="*/ 2414436 h 2599480"/>
              <a:gd name="connsiteX1203" fmla="*/ 2613284 w 4326130"/>
              <a:gd name="connsiteY1203" fmla="*/ 2419218 h 2599480"/>
              <a:gd name="connsiteX1204" fmla="*/ 2610743 w 4326130"/>
              <a:gd name="connsiteY1204" fmla="*/ 2421506 h 2599480"/>
              <a:gd name="connsiteX1205" fmla="*/ 2613639 w 4326130"/>
              <a:gd name="connsiteY1205" fmla="*/ 2423669 h 2599480"/>
              <a:gd name="connsiteX1206" fmla="*/ 2600139 w 4326130"/>
              <a:gd name="connsiteY1206" fmla="*/ 2419778 h 2599480"/>
              <a:gd name="connsiteX1207" fmla="*/ 2586389 w 4326130"/>
              <a:gd name="connsiteY1207" fmla="*/ 2414693 h 2599480"/>
              <a:gd name="connsiteX1208" fmla="*/ 2584292 w 4326130"/>
              <a:gd name="connsiteY1208" fmla="*/ 2416308 h 2599480"/>
              <a:gd name="connsiteX1209" fmla="*/ 2576481 w 4326130"/>
              <a:gd name="connsiteY1209" fmla="*/ 2414071 h 2599480"/>
              <a:gd name="connsiteX1210" fmla="*/ 2573829 w 4326130"/>
              <a:gd name="connsiteY1210" fmla="*/ 2413235 h 2599480"/>
              <a:gd name="connsiteX1211" fmla="*/ 2567565 w 4326130"/>
              <a:gd name="connsiteY1211" fmla="*/ 2413539 h 2599480"/>
              <a:gd name="connsiteX1212" fmla="*/ 2567651 w 4326130"/>
              <a:gd name="connsiteY1212" fmla="*/ 2413585 h 2599480"/>
              <a:gd name="connsiteX1213" fmla="*/ 2580499 w 4326130"/>
              <a:gd name="connsiteY1213" fmla="*/ 2418665 h 2599480"/>
              <a:gd name="connsiteX1214" fmla="*/ 2597586 w 4326130"/>
              <a:gd name="connsiteY1214" fmla="*/ 2425238 h 2599480"/>
              <a:gd name="connsiteX1215" fmla="*/ 2630876 w 4326130"/>
              <a:gd name="connsiteY1215" fmla="*/ 2439733 h 2599480"/>
              <a:gd name="connsiteX1216" fmla="*/ 2598457 w 4326130"/>
              <a:gd name="connsiteY1216" fmla="*/ 2428902 h 2599480"/>
              <a:gd name="connsiteX1217" fmla="*/ 2582936 w 4326130"/>
              <a:gd name="connsiteY1217" fmla="*/ 2424672 h 2599480"/>
              <a:gd name="connsiteX1218" fmla="*/ 2579007 w 4326130"/>
              <a:gd name="connsiteY1218" fmla="*/ 2425922 h 2599480"/>
              <a:gd name="connsiteX1219" fmla="*/ 2563824 w 4326130"/>
              <a:gd name="connsiteY1219" fmla="*/ 2419601 h 2599480"/>
              <a:gd name="connsiteX1220" fmla="*/ 2562231 w 4326130"/>
              <a:gd name="connsiteY1220" fmla="*/ 2423601 h 2599480"/>
              <a:gd name="connsiteX1221" fmla="*/ 2542795 w 4326130"/>
              <a:gd name="connsiteY1221" fmla="*/ 2417450 h 2599480"/>
              <a:gd name="connsiteX1222" fmla="*/ 2542660 w 4326130"/>
              <a:gd name="connsiteY1222" fmla="*/ 2417654 h 2599480"/>
              <a:gd name="connsiteX1223" fmla="*/ 2542491 w 4326130"/>
              <a:gd name="connsiteY1223" fmla="*/ 2417911 h 2599480"/>
              <a:gd name="connsiteX1224" fmla="*/ 2542389 w 4326130"/>
              <a:gd name="connsiteY1224" fmla="*/ 2418065 h 2599480"/>
              <a:gd name="connsiteX1225" fmla="*/ 2542435 w 4326130"/>
              <a:gd name="connsiteY1225" fmla="*/ 2417997 h 2599480"/>
              <a:gd name="connsiteX1226" fmla="*/ 2542491 w 4326130"/>
              <a:gd name="connsiteY1226" fmla="*/ 2417911 h 2599480"/>
              <a:gd name="connsiteX1227" fmla="*/ 2542795 w 4326130"/>
              <a:gd name="connsiteY1227" fmla="*/ 2417450 h 2599480"/>
              <a:gd name="connsiteX1228" fmla="*/ 2558745 w 4326130"/>
              <a:gd name="connsiteY1228" fmla="*/ 2424177 h 2599480"/>
              <a:gd name="connsiteX1229" fmla="*/ 2583454 w 4326130"/>
              <a:gd name="connsiteY1229" fmla="*/ 2435441 h 2599480"/>
              <a:gd name="connsiteX1230" fmla="*/ 2564519 w 4326130"/>
              <a:gd name="connsiteY1230" fmla="*/ 2431675 h 2599480"/>
              <a:gd name="connsiteX1231" fmla="*/ 2572646 w 4326130"/>
              <a:gd name="connsiteY1231" fmla="*/ 2438752 h 2599480"/>
              <a:gd name="connsiteX1232" fmla="*/ 2559589 w 4326130"/>
              <a:gd name="connsiteY1232" fmla="*/ 2434186 h 2599480"/>
              <a:gd name="connsiteX1233" fmla="*/ 2546534 w 4326130"/>
              <a:gd name="connsiteY1233" fmla="*/ 2429620 h 2599480"/>
              <a:gd name="connsiteX1234" fmla="*/ 2562736 w 4326130"/>
              <a:gd name="connsiteY1234" fmla="*/ 2437541 h 2599480"/>
              <a:gd name="connsiteX1235" fmla="*/ 2560389 w 4326130"/>
              <a:gd name="connsiteY1235" fmla="*/ 2437455 h 2599480"/>
              <a:gd name="connsiteX1236" fmla="*/ 2559374 w 4326130"/>
              <a:gd name="connsiteY1236" fmla="*/ 2437342 h 2599480"/>
              <a:gd name="connsiteX1237" fmla="*/ 2546313 w 4326130"/>
              <a:gd name="connsiteY1237" fmla="*/ 2429956 h 2599480"/>
              <a:gd name="connsiteX1238" fmla="*/ 2540037 w 4326130"/>
              <a:gd name="connsiteY1238" fmla="*/ 2426406 h 2599480"/>
              <a:gd name="connsiteX1239" fmla="*/ 2549830 w 4326130"/>
              <a:gd name="connsiteY1239" fmla="*/ 2433344 h 2599480"/>
              <a:gd name="connsiteX1240" fmla="*/ 2556215 w 4326130"/>
              <a:gd name="connsiteY1240" fmla="*/ 2437245 h 2599480"/>
              <a:gd name="connsiteX1241" fmla="*/ 2555502 w 4326130"/>
              <a:gd name="connsiteY1241" fmla="*/ 2437576 h 2599480"/>
              <a:gd name="connsiteX1242" fmla="*/ 2560890 w 4326130"/>
              <a:gd name="connsiteY1242" fmla="*/ 2440349 h 2599480"/>
              <a:gd name="connsiteX1243" fmla="*/ 2562184 w 4326130"/>
              <a:gd name="connsiteY1243" fmla="*/ 2440897 h 2599480"/>
              <a:gd name="connsiteX1244" fmla="*/ 2569621 w 4326130"/>
              <a:gd name="connsiteY1244" fmla="*/ 2445459 h 2599480"/>
              <a:gd name="connsiteX1245" fmla="*/ 2579364 w 4326130"/>
              <a:gd name="connsiteY1245" fmla="*/ 2452437 h 2599480"/>
              <a:gd name="connsiteX1246" fmla="*/ 2554461 w 4326130"/>
              <a:gd name="connsiteY1246" fmla="*/ 2438476 h 2599480"/>
              <a:gd name="connsiteX1247" fmla="*/ 2555274 w 4326130"/>
              <a:gd name="connsiteY1247" fmla="*/ 2440720 h 2599480"/>
              <a:gd name="connsiteX1248" fmla="*/ 2579677 w 4326130"/>
              <a:gd name="connsiteY1248" fmla="*/ 2455677 h 2599480"/>
              <a:gd name="connsiteX1249" fmla="*/ 2720140 w 4326130"/>
              <a:gd name="connsiteY1249" fmla="*/ 2444336 h 2599480"/>
              <a:gd name="connsiteX1250" fmla="*/ 2719909 w 4326130"/>
              <a:gd name="connsiteY1250" fmla="*/ 2444219 h 2599480"/>
              <a:gd name="connsiteX1251" fmla="*/ 2683059 w 4326130"/>
              <a:gd name="connsiteY1251" fmla="*/ 2428918 h 2599480"/>
              <a:gd name="connsiteX1252" fmla="*/ 2679313 w 4326130"/>
              <a:gd name="connsiteY1252" fmla="*/ 2428035 h 2599480"/>
              <a:gd name="connsiteX1253" fmla="*/ 2687786 w 4326130"/>
              <a:gd name="connsiteY1253" fmla="*/ 2431329 h 2599480"/>
              <a:gd name="connsiteX1254" fmla="*/ 2687157 w 4326130"/>
              <a:gd name="connsiteY1254" fmla="*/ 2433176 h 2599480"/>
              <a:gd name="connsiteX1255" fmla="*/ 2689951 w 4326130"/>
              <a:gd name="connsiteY1255" fmla="*/ 2434953 h 2599480"/>
              <a:gd name="connsiteX1256" fmla="*/ 2681660 w 4326130"/>
              <a:gd name="connsiteY1256" fmla="*/ 2432754 h 2599480"/>
              <a:gd name="connsiteX1257" fmla="*/ 2679103 w 4326130"/>
              <a:gd name="connsiteY1257" fmla="*/ 2431663 h 2599480"/>
              <a:gd name="connsiteX1258" fmla="*/ 2677944 w 4326130"/>
              <a:gd name="connsiteY1258" fmla="*/ 2430866 h 2599480"/>
              <a:gd name="connsiteX1259" fmla="*/ 2678087 w 4326130"/>
              <a:gd name="connsiteY1259" fmla="*/ 2431806 h 2599480"/>
              <a:gd name="connsiteX1260" fmla="*/ 2666995 w 4326130"/>
              <a:gd name="connsiteY1260" fmla="*/ 2428864 h 2599480"/>
              <a:gd name="connsiteX1261" fmla="*/ 2663806 w 4326130"/>
              <a:gd name="connsiteY1261" fmla="*/ 2427018 h 2599480"/>
              <a:gd name="connsiteX1262" fmla="*/ 2656611 w 4326130"/>
              <a:gd name="connsiteY1262" fmla="*/ 2422515 h 2599480"/>
              <a:gd name="connsiteX1263" fmla="*/ 2647578 w 4326130"/>
              <a:gd name="connsiteY1263" fmla="*/ 2418100 h 2599480"/>
              <a:gd name="connsiteX1264" fmla="*/ 2662535 w 4326130"/>
              <a:gd name="connsiteY1264" fmla="*/ 2427603 h 2599480"/>
              <a:gd name="connsiteX1265" fmla="*/ 2662695 w 4326130"/>
              <a:gd name="connsiteY1265" fmla="*/ 2427724 h 2599480"/>
              <a:gd name="connsiteX1266" fmla="*/ 2659671 w 4326130"/>
              <a:gd name="connsiteY1266" fmla="*/ 2426922 h 2599480"/>
              <a:gd name="connsiteX1267" fmla="*/ 2633593 w 4326130"/>
              <a:gd name="connsiteY1267" fmla="*/ 2418527 h 2599480"/>
              <a:gd name="connsiteX1268" fmla="*/ 1716134 w 4326130"/>
              <a:gd name="connsiteY1268" fmla="*/ 2411480 h 2599480"/>
              <a:gd name="connsiteX1269" fmla="*/ 1692536 w 4326130"/>
              <a:gd name="connsiteY1269" fmla="*/ 2418528 h 2599480"/>
              <a:gd name="connsiteX1270" fmla="*/ 1666458 w 4326130"/>
              <a:gd name="connsiteY1270" fmla="*/ 2426923 h 2599480"/>
              <a:gd name="connsiteX1271" fmla="*/ 1663434 w 4326130"/>
              <a:gd name="connsiteY1271" fmla="*/ 2427725 h 2599480"/>
              <a:gd name="connsiteX1272" fmla="*/ 1663595 w 4326130"/>
              <a:gd name="connsiteY1272" fmla="*/ 2427604 h 2599480"/>
              <a:gd name="connsiteX1273" fmla="*/ 1678551 w 4326130"/>
              <a:gd name="connsiteY1273" fmla="*/ 2418101 h 2599480"/>
              <a:gd name="connsiteX1274" fmla="*/ 1669519 w 4326130"/>
              <a:gd name="connsiteY1274" fmla="*/ 2422516 h 2599480"/>
              <a:gd name="connsiteX1275" fmla="*/ 1662323 w 4326130"/>
              <a:gd name="connsiteY1275" fmla="*/ 2427019 h 2599480"/>
              <a:gd name="connsiteX1276" fmla="*/ 1659135 w 4326130"/>
              <a:gd name="connsiteY1276" fmla="*/ 2428865 h 2599480"/>
              <a:gd name="connsiteX1277" fmla="*/ 1648043 w 4326130"/>
              <a:gd name="connsiteY1277" fmla="*/ 2431807 h 2599480"/>
              <a:gd name="connsiteX1278" fmla="*/ 1648186 w 4326130"/>
              <a:gd name="connsiteY1278" fmla="*/ 2430867 h 2599480"/>
              <a:gd name="connsiteX1279" fmla="*/ 1647027 w 4326130"/>
              <a:gd name="connsiteY1279" fmla="*/ 2431664 h 2599480"/>
              <a:gd name="connsiteX1280" fmla="*/ 1644470 w 4326130"/>
              <a:gd name="connsiteY1280" fmla="*/ 2432755 h 2599480"/>
              <a:gd name="connsiteX1281" fmla="*/ 1636179 w 4326130"/>
              <a:gd name="connsiteY1281" fmla="*/ 2434954 h 2599480"/>
              <a:gd name="connsiteX1282" fmla="*/ 1638972 w 4326130"/>
              <a:gd name="connsiteY1282" fmla="*/ 2433177 h 2599480"/>
              <a:gd name="connsiteX1283" fmla="*/ 1638344 w 4326130"/>
              <a:gd name="connsiteY1283" fmla="*/ 2431330 h 2599480"/>
              <a:gd name="connsiteX1284" fmla="*/ 1646817 w 4326130"/>
              <a:gd name="connsiteY1284" fmla="*/ 2428036 h 2599480"/>
              <a:gd name="connsiteX1285" fmla="*/ 1643070 w 4326130"/>
              <a:gd name="connsiteY1285" fmla="*/ 2428919 h 2599480"/>
              <a:gd name="connsiteX1286" fmla="*/ 1606220 w 4326130"/>
              <a:gd name="connsiteY1286" fmla="*/ 2444220 h 2599480"/>
              <a:gd name="connsiteX1287" fmla="*/ 1605993 w 4326130"/>
              <a:gd name="connsiteY1287" fmla="*/ 2444336 h 2599480"/>
              <a:gd name="connsiteX1288" fmla="*/ 1746456 w 4326130"/>
              <a:gd name="connsiteY1288" fmla="*/ 2455676 h 2599480"/>
              <a:gd name="connsiteX1289" fmla="*/ 1770856 w 4326130"/>
              <a:gd name="connsiteY1289" fmla="*/ 2440721 h 2599480"/>
              <a:gd name="connsiteX1290" fmla="*/ 1771669 w 4326130"/>
              <a:gd name="connsiteY1290" fmla="*/ 2438477 h 2599480"/>
              <a:gd name="connsiteX1291" fmla="*/ 1746765 w 4326130"/>
              <a:gd name="connsiteY1291" fmla="*/ 2452438 h 2599480"/>
              <a:gd name="connsiteX1292" fmla="*/ 1756509 w 4326130"/>
              <a:gd name="connsiteY1292" fmla="*/ 2445460 h 2599480"/>
              <a:gd name="connsiteX1293" fmla="*/ 1763946 w 4326130"/>
              <a:gd name="connsiteY1293" fmla="*/ 2440898 h 2599480"/>
              <a:gd name="connsiteX1294" fmla="*/ 1765239 w 4326130"/>
              <a:gd name="connsiteY1294" fmla="*/ 2440350 h 2599480"/>
              <a:gd name="connsiteX1295" fmla="*/ 1770627 w 4326130"/>
              <a:gd name="connsiteY1295" fmla="*/ 2437577 h 2599480"/>
              <a:gd name="connsiteX1296" fmla="*/ 1769915 w 4326130"/>
              <a:gd name="connsiteY1296" fmla="*/ 2437246 h 2599480"/>
              <a:gd name="connsiteX1297" fmla="*/ 1776300 w 4326130"/>
              <a:gd name="connsiteY1297" fmla="*/ 2433345 h 2599480"/>
              <a:gd name="connsiteX1298" fmla="*/ 1786093 w 4326130"/>
              <a:gd name="connsiteY1298" fmla="*/ 2426407 h 2599480"/>
              <a:gd name="connsiteX1299" fmla="*/ 1779816 w 4326130"/>
              <a:gd name="connsiteY1299" fmla="*/ 2429957 h 2599480"/>
              <a:gd name="connsiteX1300" fmla="*/ 1766756 w 4326130"/>
              <a:gd name="connsiteY1300" fmla="*/ 2437343 h 2599480"/>
              <a:gd name="connsiteX1301" fmla="*/ 1765741 w 4326130"/>
              <a:gd name="connsiteY1301" fmla="*/ 2437456 h 2599480"/>
              <a:gd name="connsiteX1302" fmla="*/ 1763393 w 4326130"/>
              <a:gd name="connsiteY1302" fmla="*/ 2437542 h 2599480"/>
              <a:gd name="connsiteX1303" fmla="*/ 1779596 w 4326130"/>
              <a:gd name="connsiteY1303" fmla="*/ 2429621 h 2599480"/>
              <a:gd name="connsiteX1304" fmla="*/ 1766540 w 4326130"/>
              <a:gd name="connsiteY1304" fmla="*/ 2434187 h 2599480"/>
              <a:gd name="connsiteX1305" fmla="*/ 1753484 w 4326130"/>
              <a:gd name="connsiteY1305" fmla="*/ 2438753 h 2599480"/>
              <a:gd name="connsiteX1306" fmla="*/ 1761610 w 4326130"/>
              <a:gd name="connsiteY1306" fmla="*/ 2431676 h 2599480"/>
              <a:gd name="connsiteX1307" fmla="*/ 1742675 w 4326130"/>
              <a:gd name="connsiteY1307" fmla="*/ 2435442 h 2599480"/>
              <a:gd name="connsiteX1308" fmla="*/ 1767385 w 4326130"/>
              <a:gd name="connsiteY1308" fmla="*/ 2424178 h 2599480"/>
              <a:gd name="connsiteX1309" fmla="*/ 1783334 w 4326130"/>
              <a:gd name="connsiteY1309" fmla="*/ 2417451 h 2599480"/>
              <a:gd name="connsiteX1310" fmla="*/ 1783639 w 4326130"/>
              <a:gd name="connsiteY1310" fmla="*/ 2417912 h 2599480"/>
              <a:gd name="connsiteX1311" fmla="*/ 1783695 w 4326130"/>
              <a:gd name="connsiteY1311" fmla="*/ 2417998 h 2599480"/>
              <a:gd name="connsiteX1312" fmla="*/ 1783741 w 4326130"/>
              <a:gd name="connsiteY1312" fmla="*/ 2418066 h 2599480"/>
              <a:gd name="connsiteX1313" fmla="*/ 1783639 w 4326130"/>
              <a:gd name="connsiteY1313" fmla="*/ 2417912 h 2599480"/>
              <a:gd name="connsiteX1314" fmla="*/ 1783470 w 4326130"/>
              <a:gd name="connsiteY1314" fmla="*/ 2417655 h 2599480"/>
              <a:gd name="connsiteX1315" fmla="*/ 1783334 w 4326130"/>
              <a:gd name="connsiteY1315" fmla="*/ 2417451 h 2599480"/>
              <a:gd name="connsiteX1316" fmla="*/ 1763899 w 4326130"/>
              <a:gd name="connsiteY1316" fmla="*/ 2423602 h 2599480"/>
              <a:gd name="connsiteX1317" fmla="*/ 1762306 w 4326130"/>
              <a:gd name="connsiteY1317" fmla="*/ 2419602 h 2599480"/>
              <a:gd name="connsiteX1318" fmla="*/ 1747123 w 4326130"/>
              <a:gd name="connsiteY1318" fmla="*/ 2425923 h 2599480"/>
              <a:gd name="connsiteX1319" fmla="*/ 1743194 w 4326130"/>
              <a:gd name="connsiteY1319" fmla="*/ 2424673 h 2599480"/>
              <a:gd name="connsiteX1320" fmla="*/ 1727672 w 4326130"/>
              <a:gd name="connsiteY1320" fmla="*/ 2428903 h 2599480"/>
              <a:gd name="connsiteX1321" fmla="*/ 1695253 w 4326130"/>
              <a:gd name="connsiteY1321" fmla="*/ 2439734 h 2599480"/>
              <a:gd name="connsiteX1322" fmla="*/ 1728544 w 4326130"/>
              <a:gd name="connsiteY1322" fmla="*/ 2425239 h 2599480"/>
              <a:gd name="connsiteX1323" fmla="*/ 1745631 w 4326130"/>
              <a:gd name="connsiteY1323" fmla="*/ 2418666 h 2599480"/>
              <a:gd name="connsiteX1324" fmla="*/ 1758479 w 4326130"/>
              <a:gd name="connsiteY1324" fmla="*/ 2413586 h 2599480"/>
              <a:gd name="connsiteX1325" fmla="*/ 1758568 w 4326130"/>
              <a:gd name="connsiteY1325" fmla="*/ 2413538 h 2599480"/>
              <a:gd name="connsiteX1326" fmla="*/ 1752306 w 4326130"/>
              <a:gd name="connsiteY1326" fmla="*/ 2413235 h 2599480"/>
              <a:gd name="connsiteX1327" fmla="*/ 1749648 w 4326130"/>
              <a:gd name="connsiteY1327" fmla="*/ 2414072 h 2599480"/>
              <a:gd name="connsiteX1328" fmla="*/ 1741838 w 4326130"/>
              <a:gd name="connsiteY1328" fmla="*/ 2416309 h 2599480"/>
              <a:gd name="connsiteX1329" fmla="*/ 1739741 w 4326130"/>
              <a:gd name="connsiteY1329" fmla="*/ 2414694 h 2599480"/>
              <a:gd name="connsiteX1330" fmla="*/ 1725990 w 4326130"/>
              <a:gd name="connsiteY1330" fmla="*/ 2419779 h 2599480"/>
              <a:gd name="connsiteX1331" fmla="*/ 1712491 w 4326130"/>
              <a:gd name="connsiteY1331" fmla="*/ 2423670 h 2599480"/>
              <a:gd name="connsiteX1332" fmla="*/ 1715387 w 4326130"/>
              <a:gd name="connsiteY1332" fmla="*/ 2421507 h 2599480"/>
              <a:gd name="connsiteX1333" fmla="*/ 1712846 w 4326130"/>
              <a:gd name="connsiteY1333" fmla="*/ 2419219 h 2599480"/>
              <a:gd name="connsiteX1334" fmla="*/ 1725436 w 4326130"/>
              <a:gd name="connsiteY1334" fmla="*/ 2414437 h 2599480"/>
              <a:gd name="connsiteX1335" fmla="*/ 1730303 w 4326130"/>
              <a:gd name="connsiteY1335" fmla="*/ 2412168 h 2599480"/>
              <a:gd name="connsiteX1336" fmla="*/ 1723868 w 4326130"/>
              <a:gd name="connsiteY1336" fmla="*/ 2411855 h 2599480"/>
              <a:gd name="connsiteX1337" fmla="*/ 1720478 w 4326130"/>
              <a:gd name="connsiteY1337" fmla="*/ 2412682 h 2599480"/>
              <a:gd name="connsiteX1338" fmla="*/ 1719695 w 4326130"/>
              <a:gd name="connsiteY1338" fmla="*/ 2412901 h 2599480"/>
              <a:gd name="connsiteX1339" fmla="*/ 1721398 w 4326130"/>
              <a:gd name="connsiteY1339" fmla="*/ 2411736 h 2599480"/>
              <a:gd name="connsiteX1340" fmla="*/ 1719588 w 4326130"/>
              <a:gd name="connsiteY1340" fmla="*/ 2411648 h 2599480"/>
              <a:gd name="connsiteX1341" fmla="*/ 1715484 w 4326130"/>
              <a:gd name="connsiteY1341" fmla="*/ 2413980 h 2599480"/>
              <a:gd name="connsiteX1342" fmla="*/ 1712649 w 4326130"/>
              <a:gd name="connsiteY1342" fmla="*/ 2413839 h 2599480"/>
              <a:gd name="connsiteX1343" fmla="*/ 1717192 w 4326130"/>
              <a:gd name="connsiteY1343" fmla="*/ 2411532 h 2599480"/>
              <a:gd name="connsiteX1344" fmla="*/ 2663635 w 4326130"/>
              <a:gd name="connsiteY1344" fmla="*/ 2410817 h 2599480"/>
              <a:gd name="connsiteX1345" fmla="*/ 2658685 w 4326130"/>
              <a:gd name="connsiteY1345" fmla="*/ 2410842 h 2599480"/>
              <a:gd name="connsiteX1346" fmla="*/ 2659871 w 4326130"/>
              <a:gd name="connsiteY1346" fmla="*/ 2411227 h 2599480"/>
              <a:gd name="connsiteX1347" fmla="*/ 2732160 w 4326130"/>
              <a:gd name="connsiteY1347" fmla="*/ 2443366 h 2599480"/>
              <a:gd name="connsiteX1348" fmla="*/ 2737094 w 4326130"/>
              <a:gd name="connsiteY1348" fmla="*/ 2442968 h 2599480"/>
              <a:gd name="connsiteX1349" fmla="*/ 1662499 w 4326130"/>
              <a:gd name="connsiteY1349" fmla="*/ 2410816 h 2599480"/>
              <a:gd name="connsiteX1350" fmla="*/ 1589040 w 4326130"/>
              <a:gd name="connsiteY1350" fmla="*/ 2442967 h 2599480"/>
              <a:gd name="connsiteX1351" fmla="*/ 1593974 w 4326130"/>
              <a:gd name="connsiteY1351" fmla="*/ 2443365 h 2599480"/>
              <a:gd name="connsiteX1352" fmla="*/ 1666259 w 4326130"/>
              <a:gd name="connsiteY1352" fmla="*/ 2411228 h 2599480"/>
              <a:gd name="connsiteX1353" fmla="*/ 1667450 w 4326130"/>
              <a:gd name="connsiteY1353" fmla="*/ 2410841 h 2599480"/>
              <a:gd name="connsiteX1354" fmla="*/ 2685557 w 4326130"/>
              <a:gd name="connsiteY1354" fmla="*/ 2410706 h 2599480"/>
              <a:gd name="connsiteX1355" fmla="*/ 2685345 w 4326130"/>
              <a:gd name="connsiteY1355" fmla="*/ 2410708 h 2599480"/>
              <a:gd name="connsiteX1356" fmla="*/ 2686048 w 4326130"/>
              <a:gd name="connsiteY1356" fmla="*/ 2411082 h 2599480"/>
              <a:gd name="connsiteX1357" fmla="*/ 1640575 w 4326130"/>
              <a:gd name="connsiteY1357" fmla="*/ 2410705 h 2599480"/>
              <a:gd name="connsiteX1358" fmla="*/ 1640082 w 4326130"/>
              <a:gd name="connsiteY1358" fmla="*/ 2411083 h 2599480"/>
              <a:gd name="connsiteX1359" fmla="*/ 1640788 w 4326130"/>
              <a:gd name="connsiteY1359" fmla="*/ 2410707 h 2599480"/>
              <a:gd name="connsiteX1360" fmla="*/ 1829058 w 4326130"/>
              <a:gd name="connsiteY1360" fmla="*/ 2407194 h 2599480"/>
              <a:gd name="connsiteX1361" fmla="*/ 1823217 w 4326130"/>
              <a:gd name="connsiteY1361" fmla="*/ 2408361 h 2599480"/>
              <a:gd name="connsiteX1362" fmla="*/ 1822001 w 4326130"/>
              <a:gd name="connsiteY1362" fmla="*/ 2409175 h 2599480"/>
              <a:gd name="connsiteX1363" fmla="*/ 1825531 w 4326130"/>
              <a:gd name="connsiteY1363" fmla="*/ 2408283 h 2599480"/>
              <a:gd name="connsiteX1364" fmla="*/ 1829058 w 4326130"/>
              <a:gd name="connsiteY1364" fmla="*/ 2407194 h 2599480"/>
              <a:gd name="connsiteX1365" fmla="*/ 2497071 w 4326130"/>
              <a:gd name="connsiteY1365" fmla="*/ 2407193 h 2599480"/>
              <a:gd name="connsiteX1366" fmla="*/ 2500599 w 4326130"/>
              <a:gd name="connsiteY1366" fmla="*/ 2408282 h 2599480"/>
              <a:gd name="connsiteX1367" fmla="*/ 2504129 w 4326130"/>
              <a:gd name="connsiteY1367" fmla="*/ 2409174 h 2599480"/>
              <a:gd name="connsiteX1368" fmla="*/ 2502913 w 4326130"/>
              <a:gd name="connsiteY1368" fmla="*/ 2408360 h 2599480"/>
              <a:gd name="connsiteX1369" fmla="*/ 2497071 w 4326130"/>
              <a:gd name="connsiteY1369" fmla="*/ 2407193 h 2599480"/>
              <a:gd name="connsiteX1370" fmla="*/ 2449124 w 4326130"/>
              <a:gd name="connsiteY1370" fmla="*/ 2406584 h 2599480"/>
              <a:gd name="connsiteX1371" fmla="*/ 2445368 w 4326130"/>
              <a:gd name="connsiteY1371" fmla="*/ 2406979 h 2599480"/>
              <a:gd name="connsiteX1372" fmla="*/ 2453654 w 4326130"/>
              <a:gd name="connsiteY1372" fmla="*/ 2410802 h 2599480"/>
              <a:gd name="connsiteX1373" fmla="*/ 2457659 w 4326130"/>
              <a:gd name="connsiteY1373" fmla="*/ 2410712 h 2599480"/>
              <a:gd name="connsiteX1374" fmla="*/ 1877009 w 4326130"/>
              <a:gd name="connsiteY1374" fmla="*/ 2406583 h 2599480"/>
              <a:gd name="connsiteX1375" fmla="*/ 1868475 w 4326130"/>
              <a:gd name="connsiteY1375" fmla="*/ 2410711 h 2599480"/>
              <a:gd name="connsiteX1376" fmla="*/ 1872480 w 4326130"/>
              <a:gd name="connsiteY1376" fmla="*/ 2410801 h 2599480"/>
              <a:gd name="connsiteX1377" fmla="*/ 1880765 w 4326130"/>
              <a:gd name="connsiteY1377" fmla="*/ 2406979 h 2599480"/>
              <a:gd name="connsiteX1378" fmla="*/ 3963870 w 4326130"/>
              <a:gd name="connsiteY1378" fmla="*/ 2406419 h 2599480"/>
              <a:gd name="connsiteX1379" fmla="*/ 3964198 w 4326130"/>
              <a:gd name="connsiteY1379" fmla="*/ 2406919 h 2599480"/>
              <a:gd name="connsiteX1380" fmla="*/ 3975040 w 4326130"/>
              <a:gd name="connsiteY1380" fmla="*/ 2409692 h 2599480"/>
              <a:gd name="connsiteX1381" fmla="*/ 4045357 w 4326130"/>
              <a:gd name="connsiteY1381" fmla="*/ 2428297 h 2599480"/>
              <a:gd name="connsiteX1382" fmla="*/ 4050962 w 4326130"/>
              <a:gd name="connsiteY1382" fmla="*/ 2429181 h 2599480"/>
              <a:gd name="connsiteX1383" fmla="*/ 4048856 w 4326130"/>
              <a:gd name="connsiteY1383" fmla="*/ 2428405 h 2599480"/>
              <a:gd name="connsiteX1384" fmla="*/ 3986551 w 4326130"/>
              <a:gd name="connsiteY1384" fmla="*/ 2410183 h 2599480"/>
              <a:gd name="connsiteX1385" fmla="*/ 3963870 w 4326130"/>
              <a:gd name="connsiteY1385" fmla="*/ 2406419 h 2599480"/>
              <a:gd name="connsiteX1386" fmla="*/ 362260 w 4326130"/>
              <a:gd name="connsiteY1386" fmla="*/ 2406418 h 2599480"/>
              <a:gd name="connsiteX1387" fmla="*/ 339578 w 4326130"/>
              <a:gd name="connsiteY1387" fmla="*/ 2410182 h 2599480"/>
              <a:gd name="connsiteX1388" fmla="*/ 277273 w 4326130"/>
              <a:gd name="connsiteY1388" fmla="*/ 2428404 h 2599480"/>
              <a:gd name="connsiteX1389" fmla="*/ 275168 w 4326130"/>
              <a:gd name="connsiteY1389" fmla="*/ 2429180 h 2599480"/>
              <a:gd name="connsiteX1390" fmla="*/ 280773 w 4326130"/>
              <a:gd name="connsiteY1390" fmla="*/ 2428296 h 2599480"/>
              <a:gd name="connsiteX1391" fmla="*/ 351089 w 4326130"/>
              <a:gd name="connsiteY1391" fmla="*/ 2409691 h 2599480"/>
              <a:gd name="connsiteX1392" fmla="*/ 361932 w 4326130"/>
              <a:gd name="connsiteY1392" fmla="*/ 2406918 h 2599480"/>
              <a:gd name="connsiteX1393" fmla="*/ 4072838 w 4326130"/>
              <a:gd name="connsiteY1393" fmla="*/ 2405277 h 2599480"/>
              <a:gd name="connsiteX1394" fmla="*/ 4071843 w 4326130"/>
              <a:gd name="connsiteY1394" fmla="*/ 2405550 h 2599480"/>
              <a:gd name="connsiteX1395" fmla="*/ 4071343 w 4326130"/>
              <a:gd name="connsiteY1395" fmla="*/ 2406573 h 2599480"/>
              <a:gd name="connsiteX1396" fmla="*/ 4072838 w 4326130"/>
              <a:gd name="connsiteY1396" fmla="*/ 2405277 h 2599480"/>
              <a:gd name="connsiteX1397" fmla="*/ 253292 w 4326130"/>
              <a:gd name="connsiteY1397" fmla="*/ 2405276 h 2599480"/>
              <a:gd name="connsiteX1398" fmla="*/ 254787 w 4326130"/>
              <a:gd name="connsiteY1398" fmla="*/ 2406572 h 2599480"/>
              <a:gd name="connsiteX1399" fmla="*/ 254286 w 4326130"/>
              <a:gd name="connsiteY1399" fmla="*/ 2405549 h 2599480"/>
              <a:gd name="connsiteX1400" fmla="*/ 253292 w 4326130"/>
              <a:gd name="connsiteY1400" fmla="*/ 2405276 h 2599480"/>
              <a:gd name="connsiteX1401" fmla="*/ 1731040 w 4326130"/>
              <a:gd name="connsiteY1401" fmla="*/ 2405139 h 2599480"/>
              <a:gd name="connsiteX1402" fmla="*/ 1727930 w 4326130"/>
              <a:gd name="connsiteY1402" fmla="*/ 2406907 h 2599480"/>
              <a:gd name="connsiteX1403" fmla="*/ 1728422 w 4326130"/>
              <a:gd name="connsiteY1403" fmla="*/ 2406931 h 2599480"/>
              <a:gd name="connsiteX1404" fmla="*/ 2595089 w 4326130"/>
              <a:gd name="connsiteY1404" fmla="*/ 2405138 h 2599480"/>
              <a:gd name="connsiteX1405" fmla="*/ 2597710 w 4326130"/>
              <a:gd name="connsiteY1405" fmla="*/ 2406931 h 2599480"/>
              <a:gd name="connsiteX1406" fmla="*/ 2598202 w 4326130"/>
              <a:gd name="connsiteY1406" fmla="*/ 2406907 h 2599480"/>
              <a:gd name="connsiteX1407" fmla="*/ 3307276 w 4326130"/>
              <a:gd name="connsiteY1407" fmla="*/ 2404966 h 2599480"/>
              <a:gd name="connsiteX1408" fmla="*/ 3305269 w 4326130"/>
              <a:gd name="connsiteY1408" fmla="*/ 2405761 h 2599480"/>
              <a:gd name="connsiteX1409" fmla="*/ 3307817 w 4326130"/>
              <a:gd name="connsiteY1409" fmla="*/ 2405701 h 2599480"/>
              <a:gd name="connsiteX1410" fmla="*/ 3307276 w 4326130"/>
              <a:gd name="connsiteY1410" fmla="*/ 2404966 h 2599480"/>
              <a:gd name="connsiteX1411" fmla="*/ 1018853 w 4326130"/>
              <a:gd name="connsiteY1411" fmla="*/ 2404965 h 2599480"/>
              <a:gd name="connsiteX1412" fmla="*/ 1018312 w 4326130"/>
              <a:gd name="connsiteY1412" fmla="*/ 2405700 h 2599480"/>
              <a:gd name="connsiteX1413" fmla="*/ 1020860 w 4326130"/>
              <a:gd name="connsiteY1413" fmla="*/ 2405760 h 2599480"/>
              <a:gd name="connsiteX1414" fmla="*/ 1018853 w 4326130"/>
              <a:gd name="connsiteY1414" fmla="*/ 2404965 h 2599480"/>
              <a:gd name="connsiteX1415" fmla="*/ 1827874 w 4326130"/>
              <a:gd name="connsiteY1415" fmla="*/ 2403099 h 2599480"/>
              <a:gd name="connsiteX1416" fmla="*/ 1824819 w 4326130"/>
              <a:gd name="connsiteY1416" fmla="*/ 2403613 h 2599480"/>
              <a:gd name="connsiteX1417" fmla="*/ 1814437 w 4326130"/>
              <a:gd name="connsiteY1417" fmla="*/ 2409499 h 2599480"/>
              <a:gd name="connsiteX1418" fmla="*/ 1815615 w 4326130"/>
              <a:gd name="connsiteY1418" fmla="*/ 2409526 h 2599480"/>
              <a:gd name="connsiteX1419" fmla="*/ 1822026 w 4326130"/>
              <a:gd name="connsiteY1419" fmla="*/ 2407133 h 2599480"/>
              <a:gd name="connsiteX1420" fmla="*/ 1827874 w 4326130"/>
              <a:gd name="connsiteY1420" fmla="*/ 2403099 h 2599480"/>
              <a:gd name="connsiteX1421" fmla="*/ 2498256 w 4326130"/>
              <a:gd name="connsiteY1421" fmla="*/ 2403098 h 2599480"/>
              <a:gd name="connsiteX1422" fmla="*/ 2504104 w 4326130"/>
              <a:gd name="connsiteY1422" fmla="*/ 2407132 h 2599480"/>
              <a:gd name="connsiteX1423" fmla="*/ 2510520 w 4326130"/>
              <a:gd name="connsiteY1423" fmla="*/ 2409527 h 2599480"/>
              <a:gd name="connsiteX1424" fmla="*/ 2511696 w 4326130"/>
              <a:gd name="connsiteY1424" fmla="*/ 2409500 h 2599480"/>
              <a:gd name="connsiteX1425" fmla="*/ 2501310 w 4326130"/>
              <a:gd name="connsiteY1425" fmla="*/ 2403612 h 2599480"/>
              <a:gd name="connsiteX1426" fmla="*/ 2498256 w 4326130"/>
              <a:gd name="connsiteY1426" fmla="*/ 2403098 h 2599480"/>
              <a:gd name="connsiteX1427" fmla="*/ 1709866 w 4326130"/>
              <a:gd name="connsiteY1427" fmla="*/ 2402557 h 2599480"/>
              <a:gd name="connsiteX1428" fmla="*/ 1706413 w 4326130"/>
              <a:gd name="connsiteY1428" fmla="*/ 2403072 h 2599480"/>
              <a:gd name="connsiteX1429" fmla="*/ 1703239 w 4326130"/>
              <a:gd name="connsiteY1429" fmla="*/ 2403830 h 2599480"/>
              <a:gd name="connsiteX1430" fmla="*/ 1699252 w 4326130"/>
              <a:gd name="connsiteY1430" fmla="*/ 2405511 h 2599480"/>
              <a:gd name="connsiteX1431" fmla="*/ 1699523 w 4326130"/>
              <a:gd name="connsiteY1431" fmla="*/ 2405525 h 2599480"/>
              <a:gd name="connsiteX1432" fmla="*/ 2616263 w 4326130"/>
              <a:gd name="connsiteY1432" fmla="*/ 2402556 h 2599480"/>
              <a:gd name="connsiteX1433" fmla="*/ 2626613 w 4326130"/>
              <a:gd name="connsiteY1433" fmla="*/ 2405525 h 2599480"/>
              <a:gd name="connsiteX1434" fmla="*/ 2626882 w 4326130"/>
              <a:gd name="connsiteY1434" fmla="*/ 2405512 h 2599480"/>
              <a:gd name="connsiteX1435" fmla="*/ 2622891 w 4326130"/>
              <a:gd name="connsiteY1435" fmla="*/ 2403829 h 2599480"/>
              <a:gd name="connsiteX1436" fmla="*/ 2619717 w 4326130"/>
              <a:gd name="connsiteY1436" fmla="*/ 2403071 h 2599480"/>
              <a:gd name="connsiteX1437" fmla="*/ 1687131 w 4326130"/>
              <a:gd name="connsiteY1437" fmla="*/ 2401977 h 2599480"/>
              <a:gd name="connsiteX1438" fmla="*/ 1685794 w 4326130"/>
              <a:gd name="connsiteY1438" fmla="*/ 2402398 h 2599480"/>
              <a:gd name="connsiteX1439" fmla="*/ 1681766 w 4326130"/>
              <a:gd name="connsiteY1439" fmla="*/ 2403850 h 2599480"/>
              <a:gd name="connsiteX1440" fmla="*/ 1686754 w 4326130"/>
              <a:gd name="connsiteY1440" fmla="*/ 2402379 h 2599480"/>
              <a:gd name="connsiteX1441" fmla="*/ 2638998 w 4326130"/>
              <a:gd name="connsiteY1441" fmla="*/ 2401976 h 2599480"/>
              <a:gd name="connsiteX1442" fmla="*/ 2639376 w 4326130"/>
              <a:gd name="connsiteY1442" fmla="*/ 2402378 h 2599480"/>
              <a:gd name="connsiteX1443" fmla="*/ 2644364 w 4326130"/>
              <a:gd name="connsiteY1443" fmla="*/ 2403849 h 2599480"/>
              <a:gd name="connsiteX1444" fmla="*/ 2640335 w 4326130"/>
              <a:gd name="connsiteY1444" fmla="*/ 2402397 h 2599480"/>
              <a:gd name="connsiteX1445" fmla="*/ 4179390 w 4326130"/>
              <a:gd name="connsiteY1445" fmla="*/ 2401234 h 2599480"/>
              <a:gd name="connsiteX1446" fmla="*/ 4180555 w 4326130"/>
              <a:gd name="connsiteY1446" fmla="*/ 2401817 h 2599480"/>
              <a:gd name="connsiteX1447" fmla="*/ 4179067 w 4326130"/>
              <a:gd name="connsiteY1447" fmla="*/ 2402677 h 2599480"/>
              <a:gd name="connsiteX1448" fmla="*/ 4174576 w 4326130"/>
              <a:gd name="connsiteY1448" fmla="*/ 2401666 h 2599480"/>
              <a:gd name="connsiteX1449" fmla="*/ 4179390 w 4326130"/>
              <a:gd name="connsiteY1449" fmla="*/ 2401234 h 2599480"/>
              <a:gd name="connsiteX1450" fmla="*/ 146739 w 4326130"/>
              <a:gd name="connsiteY1450" fmla="*/ 2401233 h 2599480"/>
              <a:gd name="connsiteX1451" fmla="*/ 151554 w 4326130"/>
              <a:gd name="connsiteY1451" fmla="*/ 2401665 h 2599480"/>
              <a:gd name="connsiteX1452" fmla="*/ 147063 w 4326130"/>
              <a:gd name="connsiteY1452" fmla="*/ 2402676 h 2599480"/>
              <a:gd name="connsiteX1453" fmla="*/ 145575 w 4326130"/>
              <a:gd name="connsiteY1453" fmla="*/ 2401816 h 2599480"/>
              <a:gd name="connsiteX1454" fmla="*/ 146739 w 4326130"/>
              <a:gd name="connsiteY1454" fmla="*/ 2401233 h 2599480"/>
              <a:gd name="connsiteX1455" fmla="*/ 4133059 w 4326130"/>
              <a:gd name="connsiteY1455" fmla="*/ 2401083 h 2599480"/>
              <a:gd name="connsiteX1456" fmla="*/ 4136331 w 4326130"/>
              <a:gd name="connsiteY1456" fmla="*/ 2401679 h 2599480"/>
              <a:gd name="connsiteX1457" fmla="*/ 4135513 w 4326130"/>
              <a:gd name="connsiteY1457" fmla="*/ 2401530 h 2599480"/>
              <a:gd name="connsiteX1458" fmla="*/ 193071 w 4326130"/>
              <a:gd name="connsiteY1458" fmla="*/ 2401082 h 2599480"/>
              <a:gd name="connsiteX1459" fmla="*/ 190617 w 4326130"/>
              <a:gd name="connsiteY1459" fmla="*/ 2401529 h 2599480"/>
              <a:gd name="connsiteX1460" fmla="*/ 189798 w 4326130"/>
              <a:gd name="connsiteY1460" fmla="*/ 2401678 h 2599480"/>
              <a:gd name="connsiteX1461" fmla="*/ 193071 w 4326130"/>
              <a:gd name="connsiteY1461" fmla="*/ 2401082 h 2599480"/>
              <a:gd name="connsiteX1462" fmla="*/ 1594061 w 4326130"/>
              <a:gd name="connsiteY1462" fmla="*/ 2400523 h 2599480"/>
              <a:gd name="connsiteX1463" fmla="*/ 1582458 w 4326130"/>
              <a:gd name="connsiteY1463" fmla="*/ 2402472 h 2599480"/>
              <a:gd name="connsiteX1464" fmla="*/ 1572158 w 4326130"/>
              <a:gd name="connsiteY1464" fmla="*/ 2404144 h 2599480"/>
              <a:gd name="connsiteX1465" fmla="*/ 1570784 w 4326130"/>
              <a:gd name="connsiteY1465" fmla="*/ 2404329 h 2599480"/>
              <a:gd name="connsiteX1466" fmla="*/ 1584398 w 4326130"/>
              <a:gd name="connsiteY1466" fmla="*/ 2403746 h 2599480"/>
              <a:gd name="connsiteX1467" fmla="*/ 1590597 w 4326130"/>
              <a:gd name="connsiteY1467" fmla="*/ 2403384 h 2599480"/>
              <a:gd name="connsiteX1468" fmla="*/ 1593761 w 4326130"/>
              <a:gd name="connsiteY1468" fmla="*/ 2402434 h 2599480"/>
              <a:gd name="connsiteX1469" fmla="*/ 1594061 w 4326130"/>
              <a:gd name="connsiteY1469" fmla="*/ 2400523 h 2599480"/>
              <a:gd name="connsiteX1470" fmla="*/ 2732069 w 4326130"/>
              <a:gd name="connsiteY1470" fmla="*/ 2400522 h 2599480"/>
              <a:gd name="connsiteX1471" fmla="*/ 2732368 w 4326130"/>
              <a:gd name="connsiteY1471" fmla="*/ 2402433 h 2599480"/>
              <a:gd name="connsiteX1472" fmla="*/ 2735541 w 4326130"/>
              <a:gd name="connsiteY1472" fmla="*/ 2403386 h 2599480"/>
              <a:gd name="connsiteX1473" fmla="*/ 2741732 w 4326130"/>
              <a:gd name="connsiteY1473" fmla="*/ 2403747 h 2599480"/>
              <a:gd name="connsiteX1474" fmla="*/ 2755367 w 4326130"/>
              <a:gd name="connsiteY1474" fmla="*/ 2404331 h 2599480"/>
              <a:gd name="connsiteX1475" fmla="*/ 2753972 w 4326130"/>
              <a:gd name="connsiteY1475" fmla="*/ 2404143 h 2599480"/>
              <a:gd name="connsiteX1476" fmla="*/ 2743671 w 4326130"/>
              <a:gd name="connsiteY1476" fmla="*/ 2402471 h 2599480"/>
              <a:gd name="connsiteX1477" fmla="*/ 2732069 w 4326130"/>
              <a:gd name="connsiteY1477" fmla="*/ 2400522 h 2599480"/>
              <a:gd name="connsiteX1478" fmla="*/ 4047326 w 4326130"/>
              <a:gd name="connsiteY1478" fmla="*/ 2399844 h 2599480"/>
              <a:gd name="connsiteX1479" fmla="*/ 4041433 w 4326130"/>
              <a:gd name="connsiteY1479" fmla="*/ 2400046 h 2599480"/>
              <a:gd name="connsiteX1480" fmla="*/ 4044873 w 4326130"/>
              <a:gd name="connsiteY1480" fmla="*/ 2400336 h 2599480"/>
              <a:gd name="connsiteX1481" fmla="*/ 4048375 w 4326130"/>
              <a:gd name="connsiteY1481" fmla="*/ 2400414 h 2599480"/>
              <a:gd name="connsiteX1482" fmla="*/ 4047326 w 4326130"/>
              <a:gd name="connsiteY1482" fmla="*/ 2399844 h 2599480"/>
              <a:gd name="connsiteX1483" fmla="*/ 278804 w 4326130"/>
              <a:gd name="connsiteY1483" fmla="*/ 2399843 h 2599480"/>
              <a:gd name="connsiteX1484" fmla="*/ 277755 w 4326130"/>
              <a:gd name="connsiteY1484" fmla="*/ 2400413 h 2599480"/>
              <a:gd name="connsiteX1485" fmla="*/ 281257 w 4326130"/>
              <a:gd name="connsiteY1485" fmla="*/ 2400335 h 2599480"/>
              <a:gd name="connsiteX1486" fmla="*/ 284696 w 4326130"/>
              <a:gd name="connsiteY1486" fmla="*/ 2400045 h 2599480"/>
              <a:gd name="connsiteX1487" fmla="*/ 278804 w 4326130"/>
              <a:gd name="connsiteY1487" fmla="*/ 2399843 h 2599480"/>
              <a:gd name="connsiteX1488" fmla="*/ 3184364 w 4326130"/>
              <a:gd name="connsiteY1488" fmla="*/ 2399733 h 2599480"/>
              <a:gd name="connsiteX1489" fmla="*/ 3187984 w 4326130"/>
              <a:gd name="connsiteY1489" fmla="*/ 2400650 h 2599480"/>
              <a:gd name="connsiteX1490" fmla="*/ 3203600 w 4326130"/>
              <a:gd name="connsiteY1490" fmla="*/ 2407377 h 2599480"/>
              <a:gd name="connsiteX1491" fmla="*/ 3208895 w 4326130"/>
              <a:gd name="connsiteY1491" fmla="*/ 2409009 h 2599480"/>
              <a:gd name="connsiteX1492" fmla="*/ 3196895 w 4326130"/>
              <a:gd name="connsiteY1492" fmla="*/ 2407584 h 2599480"/>
              <a:gd name="connsiteX1493" fmla="*/ 3195283 w 4326130"/>
              <a:gd name="connsiteY1493" fmla="*/ 2407450 h 2599480"/>
              <a:gd name="connsiteX1494" fmla="*/ 3191597 w 4326130"/>
              <a:gd name="connsiteY1494" fmla="*/ 2404455 h 2599480"/>
              <a:gd name="connsiteX1495" fmla="*/ 1141766 w 4326130"/>
              <a:gd name="connsiteY1495" fmla="*/ 2399732 h 2599480"/>
              <a:gd name="connsiteX1496" fmla="*/ 1134533 w 4326130"/>
              <a:gd name="connsiteY1496" fmla="*/ 2404454 h 2599480"/>
              <a:gd name="connsiteX1497" fmla="*/ 1130846 w 4326130"/>
              <a:gd name="connsiteY1497" fmla="*/ 2407449 h 2599480"/>
              <a:gd name="connsiteX1498" fmla="*/ 1129235 w 4326130"/>
              <a:gd name="connsiteY1498" fmla="*/ 2407583 h 2599480"/>
              <a:gd name="connsiteX1499" fmla="*/ 1117235 w 4326130"/>
              <a:gd name="connsiteY1499" fmla="*/ 2409008 h 2599480"/>
              <a:gd name="connsiteX1500" fmla="*/ 1122530 w 4326130"/>
              <a:gd name="connsiteY1500" fmla="*/ 2407376 h 2599480"/>
              <a:gd name="connsiteX1501" fmla="*/ 1138146 w 4326130"/>
              <a:gd name="connsiteY1501" fmla="*/ 2400649 h 2599480"/>
              <a:gd name="connsiteX1502" fmla="*/ 1659760 w 4326130"/>
              <a:gd name="connsiteY1502" fmla="*/ 2398669 h 2599480"/>
              <a:gd name="connsiteX1503" fmla="*/ 1651090 w 4326130"/>
              <a:gd name="connsiteY1503" fmla="*/ 2401212 h 2599480"/>
              <a:gd name="connsiteX1504" fmla="*/ 1650839 w 4326130"/>
              <a:gd name="connsiteY1504" fmla="*/ 2401285 h 2599480"/>
              <a:gd name="connsiteX1505" fmla="*/ 1646786 w 4326130"/>
              <a:gd name="connsiteY1505" fmla="*/ 2403106 h 2599480"/>
              <a:gd name="connsiteX1506" fmla="*/ 1651317 w 4326130"/>
              <a:gd name="connsiteY1506" fmla="*/ 2403309 h 2599480"/>
              <a:gd name="connsiteX1507" fmla="*/ 1652858 w 4326130"/>
              <a:gd name="connsiteY1507" fmla="*/ 2402571 h 2599480"/>
              <a:gd name="connsiteX1508" fmla="*/ 1657821 w 4326130"/>
              <a:gd name="connsiteY1508" fmla="*/ 2400501 h 2599480"/>
              <a:gd name="connsiteX1509" fmla="*/ 1657736 w 4326130"/>
              <a:gd name="connsiteY1509" fmla="*/ 2400583 h 2599480"/>
              <a:gd name="connsiteX1510" fmla="*/ 1652591 w 4326130"/>
              <a:gd name="connsiteY1510" fmla="*/ 2403366 h 2599480"/>
              <a:gd name="connsiteX1511" fmla="*/ 1654421 w 4326130"/>
              <a:gd name="connsiteY1511" fmla="*/ 2403448 h 2599480"/>
              <a:gd name="connsiteX1512" fmla="*/ 1655070 w 4326130"/>
              <a:gd name="connsiteY1512" fmla="*/ 2403102 h 2599480"/>
              <a:gd name="connsiteX1513" fmla="*/ 1657736 w 4326130"/>
              <a:gd name="connsiteY1513" fmla="*/ 2400583 h 2599480"/>
              <a:gd name="connsiteX1514" fmla="*/ 1658105 w 4326130"/>
              <a:gd name="connsiteY1514" fmla="*/ 2400383 h 2599480"/>
              <a:gd name="connsiteX1515" fmla="*/ 1657821 w 4326130"/>
              <a:gd name="connsiteY1515" fmla="*/ 2400501 h 2599480"/>
              <a:gd name="connsiteX1516" fmla="*/ 2666370 w 4326130"/>
              <a:gd name="connsiteY1516" fmla="*/ 2398668 h 2599480"/>
              <a:gd name="connsiteX1517" fmla="*/ 2668308 w 4326130"/>
              <a:gd name="connsiteY1517" fmla="*/ 2400500 h 2599480"/>
              <a:gd name="connsiteX1518" fmla="*/ 2668025 w 4326130"/>
              <a:gd name="connsiteY1518" fmla="*/ 2400382 h 2599480"/>
              <a:gd name="connsiteX1519" fmla="*/ 2668394 w 4326130"/>
              <a:gd name="connsiteY1519" fmla="*/ 2400582 h 2599480"/>
              <a:gd name="connsiteX1520" fmla="*/ 2671059 w 4326130"/>
              <a:gd name="connsiteY1520" fmla="*/ 2403101 h 2599480"/>
              <a:gd name="connsiteX1521" fmla="*/ 2671712 w 4326130"/>
              <a:gd name="connsiteY1521" fmla="*/ 2403449 h 2599480"/>
              <a:gd name="connsiteX1522" fmla="*/ 2673542 w 4326130"/>
              <a:gd name="connsiteY1522" fmla="*/ 2403367 h 2599480"/>
              <a:gd name="connsiteX1523" fmla="*/ 2668394 w 4326130"/>
              <a:gd name="connsiteY1523" fmla="*/ 2400582 h 2599480"/>
              <a:gd name="connsiteX1524" fmla="*/ 2668308 w 4326130"/>
              <a:gd name="connsiteY1524" fmla="*/ 2400500 h 2599480"/>
              <a:gd name="connsiteX1525" fmla="*/ 2673272 w 4326130"/>
              <a:gd name="connsiteY1525" fmla="*/ 2402570 h 2599480"/>
              <a:gd name="connsiteX1526" fmla="*/ 2674816 w 4326130"/>
              <a:gd name="connsiteY1526" fmla="*/ 2403310 h 2599480"/>
              <a:gd name="connsiteX1527" fmla="*/ 2679348 w 4326130"/>
              <a:gd name="connsiteY1527" fmla="*/ 2403107 h 2599480"/>
              <a:gd name="connsiteX1528" fmla="*/ 2675290 w 4326130"/>
              <a:gd name="connsiteY1528" fmla="*/ 2401284 h 2599480"/>
              <a:gd name="connsiteX1529" fmla="*/ 2675040 w 4326130"/>
              <a:gd name="connsiteY1529" fmla="*/ 2401211 h 2599480"/>
              <a:gd name="connsiteX1530" fmla="*/ 2649402 w 4326130"/>
              <a:gd name="connsiteY1530" fmla="*/ 2397607 h 2599480"/>
              <a:gd name="connsiteX1531" fmla="*/ 2641859 w 4326130"/>
              <a:gd name="connsiteY1531" fmla="*/ 2397713 h 2599480"/>
              <a:gd name="connsiteX1532" fmla="*/ 2660661 w 4326130"/>
              <a:gd name="connsiteY1532" fmla="*/ 2403944 h 2599480"/>
              <a:gd name="connsiteX1533" fmla="*/ 2666285 w 4326130"/>
              <a:gd name="connsiteY1533" fmla="*/ 2403692 h 2599480"/>
              <a:gd name="connsiteX1534" fmla="*/ 2661110 w 4326130"/>
              <a:gd name="connsiteY1534" fmla="*/ 2401518 h 2599480"/>
              <a:gd name="connsiteX1535" fmla="*/ 1676733 w 4326130"/>
              <a:gd name="connsiteY1535" fmla="*/ 2397606 h 2599480"/>
              <a:gd name="connsiteX1536" fmla="*/ 1665020 w 4326130"/>
              <a:gd name="connsiteY1536" fmla="*/ 2401519 h 2599480"/>
              <a:gd name="connsiteX1537" fmla="*/ 1659848 w 4326130"/>
              <a:gd name="connsiteY1537" fmla="*/ 2403691 h 2599480"/>
              <a:gd name="connsiteX1538" fmla="*/ 1665474 w 4326130"/>
              <a:gd name="connsiteY1538" fmla="*/ 2403943 h 2599480"/>
              <a:gd name="connsiteX1539" fmla="*/ 1684276 w 4326130"/>
              <a:gd name="connsiteY1539" fmla="*/ 2397712 h 2599480"/>
              <a:gd name="connsiteX1540" fmla="*/ 2662045 w 4326130"/>
              <a:gd name="connsiteY1540" fmla="*/ 2397428 h 2599480"/>
              <a:gd name="connsiteX1541" fmla="*/ 2658062 w 4326130"/>
              <a:gd name="connsiteY1541" fmla="*/ 2397484 h 2599480"/>
              <a:gd name="connsiteX1542" fmla="*/ 2661859 w 4326130"/>
              <a:gd name="connsiteY1542" fmla="*/ 2398461 h 2599480"/>
              <a:gd name="connsiteX1543" fmla="*/ 2662171 w 4326130"/>
              <a:gd name="connsiteY1543" fmla="*/ 2397484 h 2599480"/>
              <a:gd name="connsiteX1544" fmla="*/ 1664089 w 4326130"/>
              <a:gd name="connsiteY1544" fmla="*/ 2397427 h 2599480"/>
              <a:gd name="connsiteX1545" fmla="*/ 1663959 w 4326130"/>
              <a:gd name="connsiteY1545" fmla="*/ 2397485 h 2599480"/>
              <a:gd name="connsiteX1546" fmla="*/ 1664271 w 4326130"/>
              <a:gd name="connsiteY1546" fmla="*/ 2398462 h 2599480"/>
              <a:gd name="connsiteX1547" fmla="*/ 1668075 w 4326130"/>
              <a:gd name="connsiteY1547" fmla="*/ 2397483 h 2599480"/>
              <a:gd name="connsiteX1548" fmla="*/ 2678317 w 4326130"/>
              <a:gd name="connsiteY1548" fmla="*/ 2397199 h 2599480"/>
              <a:gd name="connsiteX1549" fmla="*/ 2672093 w 4326130"/>
              <a:gd name="connsiteY1549" fmla="*/ 2397286 h 2599480"/>
              <a:gd name="connsiteX1550" fmla="*/ 2680950 w 4326130"/>
              <a:gd name="connsiteY1550" fmla="*/ 2400549 h 2599480"/>
              <a:gd name="connsiteX1551" fmla="*/ 2684238 w 4326130"/>
              <a:gd name="connsiteY1551" fmla="*/ 2402887 h 2599480"/>
              <a:gd name="connsiteX1552" fmla="*/ 2690558 w 4326130"/>
              <a:gd name="connsiteY1552" fmla="*/ 2402604 h 2599480"/>
              <a:gd name="connsiteX1553" fmla="*/ 1647817 w 4326130"/>
              <a:gd name="connsiteY1553" fmla="*/ 2397198 h 2599480"/>
              <a:gd name="connsiteX1554" fmla="*/ 1635575 w 4326130"/>
              <a:gd name="connsiteY1554" fmla="*/ 2402603 h 2599480"/>
              <a:gd name="connsiteX1555" fmla="*/ 1641894 w 4326130"/>
              <a:gd name="connsiteY1555" fmla="*/ 2402886 h 2599480"/>
              <a:gd name="connsiteX1556" fmla="*/ 1645180 w 4326130"/>
              <a:gd name="connsiteY1556" fmla="*/ 2400550 h 2599480"/>
              <a:gd name="connsiteX1557" fmla="*/ 1654042 w 4326130"/>
              <a:gd name="connsiteY1557" fmla="*/ 2397285 h 2599480"/>
              <a:gd name="connsiteX1558" fmla="*/ 2691025 w 4326130"/>
              <a:gd name="connsiteY1558" fmla="*/ 2397019 h 2599480"/>
              <a:gd name="connsiteX1559" fmla="*/ 2683902 w 4326130"/>
              <a:gd name="connsiteY1559" fmla="*/ 2397120 h 2599480"/>
              <a:gd name="connsiteX1560" fmla="*/ 2695390 w 4326130"/>
              <a:gd name="connsiteY1560" fmla="*/ 2402387 h 2599480"/>
              <a:gd name="connsiteX1561" fmla="*/ 2702788 w 4326130"/>
              <a:gd name="connsiteY1561" fmla="*/ 2402056 h 2599480"/>
              <a:gd name="connsiteX1562" fmla="*/ 2696927 w 4326130"/>
              <a:gd name="connsiteY1562" fmla="*/ 2399340 h 2599480"/>
              <a:gd name="connsiteX1563" fmla="*/ 1635110 w 4326130"/>
              <a:gd name="connsiteY1563" fmla="*/ 2397018 h 2599480"/>
              <a:gd name="connsiteX1564" fmla="*/ 1629203 w 4326130"/>
              <a:gd name="connsiteY1564" fmla="*/ 2399341 h 2599480"/>
              <a:gd name="connsiteX1565" fmla="*/ 1623345 w 4326130"/>
              <a:gd name="connsiteY1565" fmla="*/ 2402055 h 2599480"/>
              <a:gd name="connsiteX1566" fmla="*/ 1630744 w 4326130"/>
              <a:gd name="connsiteY1566" fmla="*/ 2402387 h 2599480"/>
              <a:gd name="connsiteX1567" fmla="*/ 1642232 w 4326130"/>
              <a:gd name="connsiteY1567" fmla="*/ 2397119 h 2599480"/>
              <a:gd name="connsiteX1568" fmla="*/ 4047071 w 4326130"/>
              <a:gd name="connsiteY1568" fmla="*/ 2395162 h 2599480"/>
              <a:gd name="connsiteX1569" fmla="*/ 4043961 w 4326130"/>
              <a:gd name="connsiteY1569" fmla="*/ 2395372 h 2599480"/>
              <a:gd name="connsiteX1570" fmla="*/ 4055344 w 4326130"/>
              <a:gd name="connsiteY1570" fmla="*/ 2399244 h 2599480"/>
              <a:gd name="connsiteX1571" fmla="*/ 4066897 w 4326130"/>
              <a:gd name="connsiteY1571" fmla="*/ 2403099 h 2599480"/>
              <a:gd name="connsiteX1572" fmla="*/ 4047071 w 4326130"/>
              <a:gd name="connsiteY1572" fmla="*/ 2395162 h 2599480"/>
              <a:gd name="connsiteX1573" fmla="*/ 279058 w 4326130"/>
              <a:gd name="connsiteY1573" fmla="*/ 2395161 h 2599480"/>
              <a:gd name="connsiteX1574" fmla="*/ 259233 w 4326130"/>
              <a:gd name="connsiteY1574" fmla="*/ 2403098 h 2599480"/>
              <a:gd name="connsiteX1575" fmla="*/ 270785 w 4326130"/>
              <a:gd name="connsiteY1575" fmla="*/ 2399243 h 2599480"/>
              <a:gd name="connsiteX1576" fmla="*/ 282169 w 4326130"/>
              <a:gd name="connsiteY1576" fmla="*/ 2395371 h 2599480"/>
              <a:gd name="connsiteX1577" fmla="*/ 279058 w 4326130"/>
              <a:gd name="connsiteY1577" fmla="*/ 2395161 h 2599480"/>
              <a:gd name="connsiteX1578" fmla="*/ 4042064 w 4326130"/>
              <a:gd name="connsiteY1578" fmla="*/ 2393444 h 2599480"/>
              <a:gd name="connsiteX1579" fmla="*/ 4034849 w 4326130"/>
              <a:gd name="connsiteY1579" fmla="*/ 2393587 h 2599480"/>
              <a:gd name="connsiteX1580" fmla="*/ 4043305 w 4326130"/>
              <a:gd name="connsiteY1580" fmla="*/ 2394371 h 2599480"/>
              <a:gd name="connsiteX1581" fmla="*/ 4043015 w 4326130"/>
              <a:gd name="connsiteY1581" fmla="*/ 2393909 h 2599480"/>
              <a:gd name="connsiteX1582" fmla="*/ 4042064 w 4326130"/>
              <a:gd name="connsiteY1582" fmla="*/ 2393444 h 2599480"/>
              <a:gd name="connsiteX1583" fmla="*/ 284066 w 4326130"/>
              <a:gd name="connsiteY1583" fmla="*/ 2393443 h 2599480"/>
              <a:gd name="connsiteX1584" fmla="*/ 283115 w 4326130"/>
              <a:gd name="connsiteY1584" fmla="*/ 2393908 h 2599480"/>
              <a:gd name="connsiteX1585" fmla="*/ 282825 w 4326130"/>
              <a:gd name="connsiteY1585" fmla="*/ 2394370 h 2599480"/>
              <a:gd name="connsiteX1586" fmla="*/ 291281 w 4326130"/>
              <a:gd name="connsiteY1586" fmla="*/ 2393586 h 2599480"/>
              <a:gd name="connsiteX1587" fmla="*/ 284066 w 4326130"/>
              <a:gd name="connsiteY1587" fmla="*/ 2393443 h 2599480"/>
              <a:gd name="connsiteX1588" fmla="*/ 3042443 w 4326130"/>
              <a:gd name="connsiteY1588" fmla="*/ 2392148 h 2599480"/>
              <a:gd name="connsiteX1589" fmla="*/ 3049873 w 4326130"/>
              <a:gd name="connsiteY1589" fmla="*/ 2392641 h 2599480"/>
              <a:gd name="connsiteX1590" fmla="*/ 3050949 w 4326130"/>
              <a:gd name="connsiteY1590" fmla="*/ 2393139 h 2599480"/>
              <a:gd name="connsiteX1591" fmla="*/ 3063226 w 4326130"/>
              <a:gd name="connsiteY1591" fmla="*/ 2398801 h 2599480"/>
              <a:gd name="connsiteX1592" fmla="*/ 3058291 w 4326130"/>
              <a:gd name="connsiteY1592" fmla="*/ 2398655 h 2599480"/>
              <a:gd name="connsiteX1593" fmla="*/ 3057644 w 4326130"/>
              <a:gd name="connsiteY1593" fmla="*/ 2398333 h 2599480"/>
              <a:gd name="connsiteX1594" fmla="*/ 1283686 w 4326130"/>
              <a:gd name="connsiteY1594" fmla="*/ 2392147 h 2599480"/>
              <a:gd name="connsiteX1595" fmla="*/ 1268485 w 4326130"/>
              <a:gd name="connsiteY1595" fmla="*/ 2398332 h 2599480"/>
              <a:gd name="connsiteX1596" fmla="*/ 1267839 w 4326130"/>
              <a:gd name="connsiteY1596" fmla="*/ 2398654 h 2599480"/>
              <a:gd name="connsiteX1597" fmla="*/ 1262903 w 4326130"/>
              <a:gd name="connsiteY1597" fmla="*/ 2398800 h 2599480"/>
              <a:gd name="connsiteX1598" fmla="*/ 1275180 w 4326130"/>
              <a:gd name="connsiteY1598" fmla="*/ 2393138 h 2599480"/>
              <a:gd name="connsiteX1599" fmla="*/ 1276257 w 4326130"/>
              <a:gd name="connsiteY1599" fmla="*/ 2392640 h 2599480"/>
              <a:gd name="connsiteX1600" fmla="*/ 4012557 w 4326130"/>
              <a:gd name="connsiteY1600" fmla="*/ 2390141 h 2599480"/>
              <a:gd name="connsiteX1601" fmla="*/ 4010205 w 4326130"/>
              <a:gd name="connsiteY1601" fmla="*/ 2390422 h 2599480"/>
              <a:gd name="connsiteX1602" fmla="*/ 4018349 w 4326130"/>
              <a:gd name="connsiteY1602" fmla="*/ 2394017 h 2599480"/>
              <a:gd name="connsiteX1603" fmla="*/ 4027823 w 4326130"/>
              <a:gd name="connsiteY1603" fmla="*/ 2394703 h 2599480"/>
              <a:gd name="connsiteX1604" fmla="*/ 4028790 w 4326130"/>
              <a:gd name="connsiteY1604" fmla="*/ 2395352 h 2599480"/>
              <a:gd name="connsiteX1605" fmla="*/ 4029224 w 4326130"/>
              <a:gd name="connsiteY1605" fmla="*/ 2395190 h 2599480"/>
              <a:gd name="connsiteX1606" fmla="*/ 4029309 w 4326130"/>
              <a:gd name="connsiteY1606" fmla="*/ 2394649 h 2599480"/>
              <a:gd name="connsiteX1607" fmla="*/ 4029062 w 4326130"/>
              <a:gd name="connsiteY1607" fmla="*/ 2394530 h 2599480"/>
              <a:gd name="connsiteX1608" fmla="*/ 4027823 w 4326130"/>
              <a:gd name="connsiteY1608" fmla="*/ 2394703 h 2599480"/>
              <a:gd name="connsiteX1609" fmla="*/ 4012557 w 4326130"/>
              <a:gd name="connsiteY1609" fmla="*/ 2390141 h 2599480"/>
              <a:gd name="connsiteX1610" fmla="*/ 313573 w 4326130"/>
              <a:gd name="connsiteY1610" fmla="*/ 2390140 h 2599480"/>
              <a:gd name="connsiteX1611" fmla="*/ 298307 w 4326130"/>
              <a:gd name="connsiteY1611" fmla="*/ 2394702 h 2599480"/>
              <a:gd name="connsiteX1612" fmla="*/ 297067 w 4326130"/>
              <a:gd name="connsiteY1612" fmla="*/ 2394529 h 2599480"/>
              <a:gd name="connsiteX1613" fmla="*/ 296821 w 4326130"/>
              <a:gd name="connsiteY1613" fmla="*/ 2394648 h 2599480"/>
              <a:gd name="connsiteX1614" fmla="*/ 296906 w 4326130"/>
              <a:gd name="connsiteY1614" fmla="*/ 2395189 h 2599480"/>
              <a:gd name="connsiteX1615" fmla="*/ 297339 w 4326130"/>
              <a:gd name="connsiteY1615" fmla="*/ 2395351 h 2599480"/>
              <a:gd name="connsiteX1616" fmla="*/ 298307 w 4326130"/>
              <a:gd name="connsiteY1616" fmla="*/ 2394702 h 2599480"/>
              <a:gd name="connsiteX1617" fmla="*/ 307781 w 4326130"/>
              <a:gd name="connsiteY1617" fmla="*/ 2394016 h 2599480"/>
              <a:gd name="connsiteX1618" fmla="*/ 315925 w 4326130"/>
              <a:gd name="connsiteY1618" fmla="*/ 2390421 h 2599480"/>
              <a:gd name="connsiteX1619" fmla="*/ 313573 w 4326130"/>
              <a:gd name="connsiteY1619" fmla="*/ 2390140 h 2599480"/>
              <a:gd name="connsiteX1620" fmla="*/ 3166242 w 4326130"/>
              <a:gd name="connsiteY1620" fmla="*/ 2388571 h 2599480"/>
              <a:gd name="connsiteX1621" fmla="*/ 3167517 w 4326130"/>
              <a:gd name="connsiteY1621" fmla="*/ 2388968 h 2599480"/>
              <a:gd name="connsiteX1622" fmla="*/ 3178405 w 4326130"/>
              <a:gd name="connsiteY1622" fmla="*/ 2394465 h 2599480"/>
              <a:gd name="connsiteX1623" fmla="*/ 3177191 w 4326130"/>
              <a:gd name="connsiteY1623" fmla="*/ 2394922 h 2599480"/>
              <a:gd name="connsiteX1624" fmla="*/ 3176575 w 4326130"/>
              <a:gd name="connsiteY1624" fmla="*/ 2394921 h 2599480"/>
              <a:gd name="connsiteX1625" fmla="*/ 1159888 w 4326130"/>
              <a:gd name="connsiteY1625" fmla="*/ 2388570 h 2599480"/>
              <a:gd name="connsiteX1626" fmla="*/ 1149555 w 4326130"/>
              <a:gd name="connsiteY1626" fmla="*/ 2394920 h 2599480"/>
              <a:gd name="connsiteX1627" fmla="*/ 1148939 w 4326130"/>
              <a:gd name="connsiteY1627" fmla="*/ 2394921 h 2599480"/>
              <a:gd name="connsiteX1628" fmla="*/ 1147725 w 4326130"/>
              <a:gd name="connsiteY1628" fmla="*/ 2394464 h 2599480"/>
              <a:gd name="connsiteX1629" fmla="*/ 1158612 w 4326130"/>
              <a:gd name="connsiteY1629" fmla="*/ 2388967 h 2599480"/>
              <a:gd name="connsiteX1630" fmla="*/ 4022436 w 4326130"/>
              <a:gd name="connsiteY1630" fmla="*/ 2387826 h 2599480"/>
              <a:gd name="connsiteX1631" fmla="*/ 4014627 w 4326130"/>
              <a:gd name="connsiteY1631" fmla="*/ 2388346 h 2599480"/>
              <a:gd name="connsiteX1632" fmla="*/ 4024122 w 4326130"/>
              <a:gd name="connsiteY1632" fmla="*/ 2390715 h 2599480"/>
              <a:gd name="connsiteX1633" fmla="*/ 4033481 w 4326130"/>
              <a:gd name="connsiteY1633" fmla="*/ 2391502 h 2599480"/>
              <a:gd name="connsiteX1634" fmla="*/ 4032861 w 4326130"/>
              <a:gd name="connsiteY1634" fmla="*/ 2391036 h 2599480"/>
              <a:gd name="connsiteX1635" fmla="*/ 4022436 w 4326130"/>
              <a:gd name="connsiteY1635" fmla="*/ 2387826 h 2599480"/>
              <a:gd name="connsiteX1636" fmla="*/ 303694 w 4326130"/>
              <a:gd name="connsiteY1636" fmla="*/ 2387825 h 2599480"/>
              <a:gd name="connsiteX1637" fmla="*/ 293268 w 4326130"/>
              <a:gd name="connsiteY1637" fmla="*/ 2391035 h 2599480"/>
              <a:gd name="connsiteX1638" fmla="*/ 292649 w 4326130"/>
              <a:gd name="connsiteY1638" fmla="*/ 2391501 h 2599480"/>
              <a:gd name="connsiteX1639" fmla="*/ 302007 w 4326130"/>
              <a:gd name="connsiteY1639" fmla="*/ 2390714 h 2599480"/>
              <a:gd name="connsiteX1640" fmla="*/ 311502 w 4326130"/>
              <a:gd name="connsiteY1640" fmla="*/ 2388345 h 2599480"/>
              <a:gd name="connsiteX1641" fmla="*/ 303694 w 4326130"/>
              <a:gd name="connsiteY1641" fmla="*/ 2387825 h 2599480"/>
              <a:gd name="connsiteX1642" fmla="*/ 3195900 w 4326130"/>
              <a:gd name="connsiteY1642" fmla="*/ 2384961 h 2599480"/>
              <a:gd name="connsiteX1643" fmla="*/ 3197408 w 4326130"/>
              <a:gd name="connsiteY1643" fmla="*/ 2388795 h 2599480"/>
              <a:gd name="connsiteX1644" fmla="*/ 3197010 w 4326130"/>
              <a:gd name="connsiteY1644" fmla="*/ 2388117 h 2599480"/>
              <a:gd name="connsiteX1645" fmla="*/ 3195900 w 4326130"/>
              <a:gd name="connsiteY1645" fmla="*/ 2384961 h 2599480"/>
              <a:gd name="connsiteX1646" fmla="*/ 1130229 w 4326130"/>
              <a:gd name="connsiteY1646" fmla="*/ 2384960 h 2599480"/>
              <a:gd name="connsiteX1647" fmla="*/ 1129120 w 4326130"/>
              <a:gd name="connsiteY1647" fmla="*/ 2388116 h 2599480"/>
              <a:gd name="connsiteX1648" fmla="*/ 1128722 w 4326130"/>
              <a:gd name="connsiteY1648" fmla="*/ 2388794 h 2599480"/>
              <a:gd name="connsiteX1649" fmla="*/ 2905852 w 4326130"/>
              <a:gd name="connsiteY1649" fmla="*/ 2384731 h 2599480"/>
              <a:gd name="connsiteX1650" fmla="*/ 2905799 w 4326130"/>
              <a:gd name="connsiteY1650" fmla="*/ 2384916 h 2599480"/>
              <a:gd name="connsiteX1651" fmla="*/ 2904900 w 4326130"/>
              <a:gd name="connsiteY1651" fmla="*/ 2384949 h 2599480"/>
              <a:gd name="connsiteX1652" fmla="*/ 2904671 w 4326130"/>
              <a:gd name="connsiteY1652" fmla="*/ 2384957 h 2599480"/>
              <a:gd name="connsiteX1653" fmla="*/ 2905852 w 4326130"/>
              <a:gd name="connsiteY1653" fmla="*/ 2384731 h 2599480"/>
              <a:gd name="connsiteX1654" fmla="*/ 1420278 w 4326130"/>
              <a:gd name="connsiteY1654" fmla="*/ 2384730 h 2599480"/>
              <a:gd name="connsiteX1655" fmla="*/ 1421458 w 4326130"/>
              <a:gd name="connsiteY1655" fmla="*/ 2384956 h 2599480"/>
              <a:gd name="connsiteX1656" fmla="*/ 1421230 w 4326130"/>
              <a:gd name="connsiteY1656" fmla="*/ 2384948 h 2599480"/>
              <a:gd name="connsiteX1657" fmla="*/ 1420331 w 4326130"/>
              <a:gd name="connsiteY1657" fmla="*/ 2384915 h 2599480"/>
              <a:gd name="connsiteX1658" fmla="*/ 3462594 w 4326130"/>
              <a:gd name="connsiteY1658" fmla="*/ 2382108 h 2599480"/>
              <a:gd name="connsiteX1659" fmla="*/ 3464447 w 4326130"/>
              <a:gd name="connsiteY1659" fmla="*/ 2385285 h 2599480"/>
              <a:gd name="connsiteX1660" fmla="*/ 3462199 w 4326130"/>
              <a:gd name="connsiteY1660" fmla="*/ 2386058 h 2599480"/>
              <a:gd name="connsiteX1661" fmla="*/ 3492566 w 4326130"/>
              <a:gd name="connsiteY1661" fmla="*/ 2387641 h 2599480"/>
              <a:gd name="connsiteX1662" fmla="*/ 3759501 w 4326130"/>
              <a:gd name="connsiteY1662" fmla="*/ 2403982 h 2599480"/>
              <a:gd name="connsiteX1663" fmla="*/ 3790928 w 4326130"/>
              <a:gd name="connsiteY1663" fmla="*/ 2403824 h 2599480"/>
              <a:gd name="connsiteX1664" fmla="*/ 3790780 w 4326130"/>
              <a:gd name="connsiteY1664" fmla="*/ 2402110 h 2599480"/>
              <a:gd name="connsiteX1665" fmla="*/ 3778611 w 4326130"/>
              <a:gd name="connsiteY1665" fmla="*/ 2399794 h 2599480"/>
              <a:gd name="connsiteX1666" fmla="*/ 3528179 w 4326130"/>
              <a:gd name="connsiteY1666" fmla="*/ 2386743 h 2599480"/>
              <a:gd name="connsiteX1667" fmla="*/ 863536 w 4326130"/>
              <a:gd name="connsiteY1667" fmla="*/ 2382107 h 2599480"/>
              <a:gd name="connsiteX1668" fmla="*/ 797951 w 4326130"/>
              <a:gd name="connsiteY1668" fmla="*/ 2386742 h 2599480"/>
              <a:gd name="connsiteX1669" fmla="*/ 547519 w 4326130"/>
              <a:gd name="connsiteY1669" fmla="*/ 2399793 h 2599480"/>
              <a:gd name="connsiteX1670" fmla="*/ 535350 w 4326130"/>
              <a:gd name="connsiteY1670" fmla="*/ 2402109 h 2599480"/>
              <a:gd name="connsiteX1671" fmla="*/ 535202 w 4326130"/>
              <a:gd name="connsiteY1671" fmla="*/ 2403823 h 2599480"/>
              <a:gd name="connsiteX1672" fmla="*/ 566629 w 4326130"/>
              <a:gd name="connsiteY1672" fmla="*/ 2403981 h 2599480"/>
              <a:gd name="connsiteX1673" fmla="*/ 833564 w 4326130"/>
              <a:gd name="connsiteY1673" fmla="*/ 2387640 h 2599480"/>
              <a:gd name="connsiteX1674" fmla="*/ 863930 w 4326130"/>
              <a:gd name="connsiteY1674" fmla="*/ 2386057 h 2599480"/>
              <a:gd name="connsiteX1675" fmla="*/ 861683 w 4326130"/>
              <a:gd name="connsiteY1675" fmla="*/ 2385284 h 2599480"/>
              <a:gd name="connsiteX1676" fmla="*/ 3198436 w 4326130"/>
              <a:gd name="connsiteY1676" fmla="*/ 2380731 h 2599480"/>
              <a:gd name="connsiteX1677" fmla="*/ 3246538 w 4326130"/>
              <a:gd name="connsiteY1677" fmla="*/ 2385846 h 2599480"/>
              <a:gd name="connsiteX1678" fmla="*/ 3312373 w 4326130"/>
              <a:gd name="connsiteY1678" fmla="*/ 2395884 h 2599480"/>
              <a:gd name="connsiteX1679" fmla="*/ 3373114 w 4326130"/>
              <a:gd name="connsiteY1679" fmla="*/ 2406801 h 2599480"/>
              <a:gd name="connsiteX1680" fmla="*/ 3333813 w 4326130"/>
              <a:gd name="connsiteY1680" fmla="*/ 2405663 h 2599480"/>
              <a:gd name="connsiteX1681" fmla="*/ 3318192 w 4326130"/>
              <a:gd name="connsiteY1681" fmla="*/ 2404997 h 2599480"/>
              <a:gd name="connsiteX1682" fmla="*/ 3314959 w 4326130"/>
              <a:gd name="connsiteY1682" fmla="*/ 2406733 h 2599480"/>
              <a:gd name="connsiteX1683" fmla="*/ 3331860 w 4326130"/>
              <a:gd name="connsiteY1683" fmla="*/ 2407704 h 2599480"/>
              <a:gd name="connsiteX1684" fmla="*/ 3391207 w 4326130"/>
              <a:gd name="connsiteY1684" fmla="*/ 2410218 h 2599480"/>
              <a:gd name="connsiteX1685" fmla="*/ 3391327 w 4326130"/>
              <a:gd name="connsiteY1685" fmla="*/ 2410219 h 2599480"/>
              <a:gd name="connsiteX1686" fmla="*/ 3400785 w 4326130"/>
              <a:gd name="connsiteY1686" fmla="*/ 2412023 h 2599480"/>
              <a:gd name="connsiteX1687" fmla="*/ 3338599 w 4326130"/>
              <a:gd name="connsiteY1687" fmla="*/ 2410939 h 2599480"/>
              <a:gd name="connsiteX1688" fmla="*/ 3273304 w 4326130"/>
              <a:gd name="connsiteY1688" fmla="*/ 2410258 h 2599480"/>
              <a:gd name="connsiteX1689" fmla="*/ 3216995 w 4326130"/>
              <a:gd name="connsiteY1689" fmla="*/ 2402924 h 2599480"/>
              <a:gd name="connsiteX1690" fmla="*/ 3209361 w 4326130"/>
              <a:gd name="connsiteY1690" fmla="*/ 2399805 h 2599480"/>
              <a:gd name="connsiteX1691" fmla="*/ 3214762 w 4326130"/>
              <a:gd name="connsiteY1691" fmla="*/ 2404436 h 2599480"/>
              <a:gd name="connsiteX1692" fmla="*/ 3210385 w 4326130"/>
              <a:gd name="connsiteY1692" fmla="*/ 2403804 h 2599480"/>
              <a:gd name="connsiteX1693" fmla="*/ 3200121 w 4326130"/>
              <a:gd name="connsiteY1693" fmla="*/ 2395689 h 2599480"/>
              <a:gd name="connsiteX1694" fmla="*/ 3197408 w 4326130"/>
              <a:gd name="connsiteY1694" fmla="*/ 2388795 h 2599480"/>
              <a:gd name="connsiteX1695" fmla="*/ 3198583 w 4326130"/>
              <a:gd name="connsiteY1695" fmla="*/ 2390790 h 2599480"/>
              <a:gd name="connsiteX1696" fmla="*/ 3196750 w 4326130"/>
              <a:gd name="connsiteY1696" fmla="*/ 2383249 h 2599480"/>
              <a:gd name="connsiteX1697" fmla="*/ 3197778 w 4326130"/>
              <a:gd name="connsiteY1697" fmla="*/ 2381457 h 2599480"/>
              <a:gd name="connsiteX1698" fmla="*/ 1127694 w 4326130"/>
              <a:gd name="connsiteY1698" fmla="*/ 2380730 h 2599480"/>
              <a:gd name="connsiteX1699" fmla="*/ 1128352 w 4326130"/>
              <a:gd name="connsiteY1699" fmla="*/ 2381456 h 2599480"/>
              <a:gd name="connsiteX1700" fmla="*/ 1129379 w 4326130"/>
              <a:gd name="connsiteY1700" fmla="*/ 2383248 h 2599480"/>
              <a:gd name="connsiteX1701" fmla="*/ 1127547 w 4326130"/>
              <a:gd name="connsiteY1701" fmla="*/ 2390789 h 2599480"/>
              <a:gd name="connsiteX1702" fmla="*/ 1128722 w 4326130"/>
              <a:gd name="connsiteY1702" fmla="*/ 2388794 h 2599480"/>
              <a:gd name="connsiteX1703" fmla="*/ 1126009 w 4326130"/>
              <a:gd name="connsiteY1703" fmla="*/ 2395688 h 2599480"/>
              <a:gd name="connsiteX1704" fmla="*/ 1115745 w 4326130"/>
              <a:gd name="connsiteY1704" fmla="*/ 2403803 h 2599480"/>
              <a:gd name="connsiteX1705" fmla="*/ 1111368 w 4326130"/>
              <a:gd name="connsiteY1705" fmla="*/ 2404435 h 2599480"/>
              <a:gd name="connsiteX1706" fmla="*/ 1116769 w 4326130"/>
              <a:gd name="connsiteY1706" fmla="*/ 2399804 h 2599480"/>
              <a:gd name="connsiteX1707" fmla="*/ 1109135 w 4326130"/>
              <a:gd name="connsiteY1707" fmla="*/ 2402923 h 2599480"/>
              <a:gd name="connsiteX1708" fmla="*/ 1052826 w 4326130"/>
              <a:gd name="connsiteY1708" fmla="*/ 2410257 h 2599480"/>
              <a:gd name="connsiteX1709" fmla="*/ 987531 w 4326130"/>
              <a:gd name="connsiteY1709" fmla="*/ 2410938 h 2599480"/>
              <a:gd name="connsiteX1710" fmla="*/ 925345 w 4326130"/>
              <a:gd name="connsiteY1710" fmla="*/ 2412022 h 2599480"/>
              <a:gd name="connsiteX1711" fmla="*/ 934803 w 4326130"/>
              <a:gd name="connsiteY1711" fmla="*/ 2410218 h 2599480"/>
              <a:gd name="connsiteX1712" fmla="*/ 934923 w 4326130"/>
              <a:gd name="connsiteY1712" fmla="*/ 2410217 h 2599480"/>
              <a:gd name="connsiteX1713" fmla="*/ 994269 w 4326130"/>
              <a:gd name="connsiteY1713" fmla="*/ 2407703 h 2599480"/>
              <a:gd name="connsiteX1714" fmla="*/ 1011171 w 4326130"/>
              <a:gd name="connsiteY1714" fmla="*/ 2406732 h 2599480"/>
              <a:gd name="connsiteX1715" fmla="*/ 1007938 w 4326130"/>
              <a:gd name="connsiteY1715" fmla="*/ 2404996 h 2599480"/>
              <a:gd name="connsiteX1716" fmla="*/ 992317 w 4326130"/>
              <a:gd name="connsiteY1716" fmla="*/ 2405662 h 2599480"/>
              <a:gd name="connsiteX1717" fmla="*/ 953016 w 4326130"/>
              <a:gd name="connsiteY1717" fmla="*/ 2406800 h 2599480"/>
              <a:gd name="connsiteX1718" fmla="*/ 1013757 w 4326130"/>
              <a:gd name="connsiteY1718" fmla="*/ 2395883 h 2599480"/>
              <a:gd name="connsiteX1719" fmla="*/ 1079592 w 4326130"/>
              <a:gd name="connsiteY1719" fmla="*/ 2385845 h 2599480"/>
              <a:gd name="connsiteX1720" fmla="*/ 3144298 w 4326130"/>
              <a:gd name="connsiteY1720" fmla="*/ 2379943 h 2599480"/>
              <a:gd name="connsiteX1721" fmla="*/ 3143794 w 4326130"/>
              <a:gd name="connsiteY1721" fmla="*/ 2380905 h 2599480"/>
              <a:gd name="connsiteX1722" fmla="*/ 3144988 w 4326130"/>
              <a:gd name="connsiteY1722" fmla="*/ 2381497 h 2599480"/>
              <a:gd name="connsiteX1723" fmla="*/ 3145914 w 4326130"/>
              <a:gd name="connsiteY1723" fmla="*/ 2380923 h 2599480"/>
              <a:gd name="connsiteX1724" fmla="*/ 3145173 w 4326130"/>
              <a:gd name="connsiteY1724" fmla="*/ 2380250 h 2599480"/>
              <a:gd name="connsiteX1725" fmla="*/ 3144298 w 4326130"/>
              <a:gd name="connsiteY1725" fmla="*/ 2379943 h 2599480"/>
              <a:gd name="connsiteX1726" fmla="*/ 1181832 w 4326130"/>
              <a:gd name="connsiteY1726" fmla="*/ 2379942 h 2599480"/>
              <a:gd name="connsiteX1727" fmla="*/ 1180956 w 4326130"/>
              <a:gd name="connsiteY1727" fmla="*/ 2380249 h 2599480"/>
              <a:gd name="connsiteX1728" fmla="*/ 1180216 w 4326130"/>
              <a:gd name="connsiteY1728" fmla="*/ 2380922 h 2599480"/>
              <a:gd name="connsiteX1729" fmla="*/ 1181141 w 4326130"/>
              <a:gd name="connsiteY1729" fmla="*/ 2381496 h 2599480"/>
              <a:gd name="connsiteX1730" fmla="*/ 1182336 w 4326130"/>
              <a:gd name="connsiteY1730" fmla="*/ 2380904 h 2599480"/>
              <a:gd name="connsiteX1731" fmla="*/ 1181832 w 4326130"/>
              <a:gd name="connsiteY1731" fmla="*/ 2379942 h 2599480"/>
              <a:gd name="connsiteX1732" fmla="*/ 3181110 w 4326130"/>
              <a:gd name="connsiteY1732" fmla="*/ 2378951 h 2599480"/>
              <a:gd name="connsiteX1733" fmla="*/ 3182566 w 4326130"/>
              <a:gd name="connsiteY1733" fmla="*/ 2379043 h 2599480"/>
              <a:gd name="connsiteX1734" fmla="*/ 3183094 w 4326130"/>
              <a:gd name="connsiteY1734" fmla="*/ 2379100 h 2599480"/>
              <a:gd name="connsiteX1735" fmla="*/ 3183529 w 4326130"/>
              <a:gd name="connsiteY1735" fmla="*/ 2379364 h 2599480"/>
              <a:gd name="connsiteX1736" fmla="*/ 1145019 w 4326130"/>
              <a:gd name="connsiteY1736" fmla="*/ 2378950 h 2599480"/>
              <a:gd name="connsiteX1737" fmla="*/ 1142600 w 4326130"/>
              <a:gd name="connsiteY1737" fmla="*/ 2379363 h 2599480"/>
              <a:gd name="connsiteX1738" fmla="*/ 1143036 w 4326130"/>
              <a:gd name="connsiteY1738" fmla="*/ 2379099 h 2599480"/>
              <a:gd name="connsiteX1739" fmla="*/ 1143563 w 4326130"/>
              <a:gd name="connsiteY1739" fmla="*/ 2379042 h 2599480"/>
              <a:gd name="connsiteX1740" fmla="*/ 3161848 w 4326130"/>
              <a:gd name="connsiteY1740" fmla="*/ 2377445 h 2599480"/>
              <a:gd name="connsiteX1741" fmla="*/ 3161106 w 4326130"/>
              <a:gd name="connsiteY1741" fmla="*/ 2377931 h 2599480"/>
              <a:gd name="connsiteX1742" fmla="*/ 3161051 w 4326130"/>
              <a:gd name="connsiteY1742" fmla="*/ 2377968 h 2599480"/>
              <a:gd name="connsiteX1743" fmla="*/ 3160680 w 4326130"/>
              <a:gd name="connsiteY1743" fmla="*/ 2378211 h 2599480"/>
              <a:gd name="connsiteX1744" fmla="*/ 3160661 w 4326130"/>
              <a:gd name="connsiteY1744" fmla="*/ 2378224 h 2599480"/>
              <a:gd name="connsiteX1745" fmla="*/ 3161051 w 4326130"/>
              <a:gd name="connsiteY1745" fmla="*/ 2377968 h 2599480"/>
              <a:gd name="connsiteX1746" fmla="*/ 1164282 w 4326130"/>
              <a:gd name="connsiteY1746" fmla="*/ 2377444 h 2599480"/>
              <a:gd name="connsiteX1747" fmla="*/ 1165079 w 4326130"/>
              <a:gd name="connsiteY1747" fmla="*/ 2377967 h 2599480"/>
              <a:gd name="connsiteX1748" fmla="*/ 1165469 w 4326130"/>
              <a:gd name="connsiteY1748" fmla="*/ 2378223 h 2599480"/>
              <a:gd name="connsiteX1749" fmla="*/ 1165450 w 4326130"/>
              <a:gd name="connsiteY1749" fmla="*/ 2378210 h 2599480"/>
              <a:gd name="connsiteX1750" fmla="*/ 1165079 w 4326130"/>
              <a:gd name="connsiteY1750" fmla="*/ 2377967 h 2599480"/>
              <a:gd name="connsiteX1751" fmla="*/ 1165024 w 4326130"/>
              <a:gd name="connsiteY1751" fmla="*/ 2377930 h 2599480"/>
              <a:gd name="connsiteX1752" fmla="*/ 1164282 w 4326130"/>
              <a:gd name="connsiteY1752" fmla="*/ 2377444 h 2599480"/>
              <a:gd name="connsiteX1753" fmla="*/ 3409996 w 4326130"/>
              <a:gd name="connsiteY1753" fmla="*/ 2375592 h 2599480"/>
              <a:gd name="connsiteX1754" fmla="*/ 3398014 w 4326130"/>
              <a:gd name="connsiteY1754" fmla="*/ 2380586 h 2599480"/>
              <a:gd name="connsiteX1755" fmla="*/ 3383527 w 4326130"/>
              <a:gd name="connsiteY1755" fmla="*/ 2379716 h 2599480"/>
              <a:gd name="connsiteX1756" fmla="*/ 3377928 w 4326130"/>
              <a:gd name="connsiteY1756" fmla="*/ 2379030 h 2599480"/>
              <a:gd name="connsiteX1757" fmla="*/ 3397871 w 4326130"/>
              <a:gd name="connsiteY1757" fmla="*/ 2382707 h 2599480"/>
              <a:gd name="connsiteX1758" fmla="*/ 3461463 w 4326130"/>
              <a:gd name="connsiteY1758" fmla="*/ 2386020 h 2599480"/>
              <a:gd name="connsiteX1759" fmla="*/ 3457639 w 4326130"/>
              <a:gd name="connsiteY1759" fmla="*/ 2383541 h 2599480"/>
              <a:gd name="connsiteX1760" fmla="*/ 3461199 w 4326130"/>
              <a:gd name="connsiteY1760" fmla="*/ 2382010 h 2599480"/>
              <a:gd name="connsiteX1761" fmla="*/ 3456409 w 4326130"/>
              <a:gd name="connsiteY1761" fmla="*/ 2381671 h 2599480"/>
              <a:gd name="connsiteX1762" fmla="*/ 3457639 w 4326130"/>
              <a:gd name="connsiteY1762" fmla="*/ 2383541 h 2599480"/>
              <a:gd name="connsiteX1763" fmla="*/ 3456004 w 4326130"/>
              <a:gd name="connsiteY1763" fmla="*/ 2383578 h 2599480"/>
              <a:gd name="connsiteX1764" fmla="*/ 3454672 w 4326130"/>
              <a:gd name="connsiteY1764" fmla="*/ 2381548 h 2599480"/>
              <a:gd name="connsiteX1765" fmla="*/ 3442555 w 4326130"/>
              <a:gd name="connsiteY1765" fmla="*/ 2380691 h 2599480"/>
              <a:gd name="connsiteX1766" fmla="*/ 3438057 w 4326130"/>
              <a:gd name="connsiteY1766" fmla="*/ 2379259 h 2599480"/>
              <a:gd name="connsiteX1767" fmla="*/ 3436143 w 4326130"/>
              <a:gd name="connsiteY1767" fmla="*/ 2378589 h 2599480"/>
              <a:gd name="connsiteX1768" fmla="*/ 3432644 w 4326130"/>
              <a:gd name="connsiteY1768" fmla="*/ 2378110 h 2599480"/>
              <a:gd name="connsiteX1769" fmla="*/ 3428549 w 4326130"/>
              <a:gd name="connsiteY1769" fmla="*/ 2381393 h 2599480"/>
              <a:gd name="connsiteX1770" fmla="*/ 3427546 w 4326130"/>
              <a:gd name="connsiteY1770" fmla="*/ 2379048 h 2599480"/>
              <a:gd name="connsiteX1771" fmla="*/ 3426803 w 4326130"/>
              <a:gd name="connsiteY1771" fmla="*/ 2377308 h 2599480"/>
              <a:gd name="connsiteX1772" fmla="*/ 3425528 w 4326130"/>
              <a:gd name="connsiteY1772" fmla="*/ 2377133 h 2599480"/>
              <a:gd name="connsiteX1773" fmla="*/ 3423033 w 4326130"/>
              <a:gd name="connsiteY1773" fmla="*/ 2378193 h 2599480"/>
              <a:gd name="connsiteX1774" fmla="*/ 3407435 w 4326130"/>
              <a:gd name="connsiteY1774" fmla="*/ 2380890 h 2599480"/>
              <a:gd name="connsiteX1775" fmla="*/ 3409996 w 4326130"/>
              <a:gd name="connsiteY1775" fmla="*/ 2375592 h 2599480"/>
              <a:gd name="connsiteX1776" fmla="*/ 916134 w 4326130"/>
              <a:gd name="connsiteY1776" fmla="*/ 2375591 h 2599480"/>
              <a:gd name="connsiteX1777" fmla="*/ 918695 w 4326130"/>
              <a:gd name="connsiteY1777" fmla="*/ 2380889 h 2599480"/>
              <a:gd name="connsiteX1778" fmla="*/ 903097 w 4326130"/>
              <a:gd name="connsiteY1778" fmla="*/ 2378192 h 2599480"/>
              <a:gd name="connsiteX1779" fmla="*/ 900602 w 4326130"/>
              <a:gd name="connsiteY1779" fmla="*/ 2377132 h 2599480"/>
              <a:gd name="connsiteX1780" fmla="*/ 899326 w 4326130"/>
              <a:gd name="connsiteY1780" fmla="*/ 2377307 h 2599480"/>
              <a:gd name="connsiteX1781" fmla="*/ 898584 w 4326130"/>
              <a:gd name="connsiteY1781" fmla="*/ 2379047 h 2599480"/>
              <a:gd name="connsiteX1782" fmla="*/ 897581 w 4326130"/>
              <a:gd name="connsiteY1782" fmla="*/ 2381392 h 2599480"/>
              <a:gd name="connsiteX1783" fmla="*/ 893486 w 4326130"/>
              <a:gd name="connsiteY1783" fmla="*/ 2378109 h 2599480"/>
              <a:gd name="connsiteX1784" fmla="*/ 889987 w 4326130"/>
              <a:gd name="connsiteY1784" fmla="*/ 2378588 h 2599480"/>
              <a:gd name="connsiteX1785" fmla="*/ 888073 w 4326130"/>
              <a:gd name="connsiteY1785" fmla="*/ 2379258 h 2599480"/>
              <a:gd name="connsiteX1786" fmla="*/ 883574 w 4326130"/>
              <a:gd name="connsiteY1786" fmla="*/ 2380690 h 2599480"/>
              <a:gd name="connsiteX1787" fmla="*/ 871458 w 4326130"/>
              <a:gd name="connsiteY1787" fmla="*/ 2381547 h 2599480"/>
              <a:gd name="connsiteX1788" fmla="*/ 870126 w 4326130"/>
              <a:gd name="connsiteY1788" fmla="*/ 2383577 h 2599480"/>
              <a:gd name="connsiteX1789" fmla="*/ 868491 w 4326130"/>
              <a:gd name="connsiteY1789" fmla="*/ 2383540 h 2599480"/>
              <a:gd name="connsiteX1790" fmla="*/ 869721 w 4326130"/>
              <a:gd name="connsiteY1790" fmla="*/ 2381670 h 2599480"/>
              <a:gd name="connsiteX1791" fmla="*/ 864930 w 4326130"/>
              <a:gd name="connsiteY1791" fmla="*/ 2382009 h 2599480"/>
              <a:gd name="connsiteX1792" fmla="*/ 868491 w 4326130"/>
              <a:gd name="connsiteY1792" fmla="*/ 2383540 h 2599480"/>
              <a:gd name="connsiteX1793" fmla="*/ 864667 w 4326130"/>
              <a:gd name="connsiteY1793" fmla="*/ 2386019 h 2599480"/>
              <a:gd name="connsiteX1794" fmla="*/ 928259 w 4326130"/>
              <a:gd name="connsiteY1794" fmla="*/ 2382706 h 2599480"/>
              <a:gd name="connsiteX1795" fmla="*/ 948202 w 4326130"/>
              <a:gd name="connsiteY1795" fmla="*/ 2379029 h 2599480"/>
              <a:gd name="connsiteX1796" fmla="*/ 942602 w 4326130"/>
              <a:gd name="connsiteY1796" fmla="*/ 2379715 h 2599480"/>
              <a:gd name="connsiteX1797" fmla="*/ 928116 w 4326130"/>
              <a:gd name="connsiteY1797" fmla="*/ 2380585 h 2599480"/>
              <a:gd name="connsiteX1798" fmla="*/ 916134 w 4326130"/>
              <a:gd name="connsiteY1798" fmla="*/ 2375591 h 2599480"/>
              <a:gd name="connsiteX1799" fmla="*/ 3163150 w 4326130"/>
              <a:gd name="connsiteY1799" fmla="*/ 2375572 h 2599480"/>
              <a:gd name="connsiteX1800" fmla="*/ 3176789 w 4326130"/>
              <a:gd name="connsiteY1800" fmla="*/ 2375884 h 2599480"/>
              <a:gd name="connsiteX1801" fmla="*/ 3180556 w 4326130"/>
              <a:gd name="connsiteY1801" fmla="*/ 2377563 h 2599480"/>
              <a:gd name="connsiteX1802" fmla="*/ 3181249 w 4326130"/>
              <a:gd name="connsiteY1802" fmla="*/ 2377983 h 2599480"/>
              <a:gd name="connsiteX1803" fmla="*/ 3176274 w 4326130"/>
              <a:gd name="connsiteY1803" fmla="*/ 2378094 h 2599480"/>
              <a:gd name="connsiteX1804" fmla="*/ 3167783 w 4326130"/>
              <a:gd name="connsiteY1804" fmla="*/ 2376275 h 2599480"/>
              <a:gd name="connsiteX1805" fmla="*/ 1162980 w 4326130"/>
              <a:gd name="connsiteY1805" fmla="*/ 2375571 h 2599480"/>
              <a:gd name="connsiteX1806" fmla="*/ 1158347 w 4326130"/>
              <a:gd name="connsiteY1806" fmla="*/ 2376274 h 2599480"/>
              <a:gd name="connsiteX1807" fmla="*/ 1149855 w 4326130"/>
              <a:gd name="connsiteY1807" fmla="*/ 2378093 h 2599480"/>
              <a:gd name="connsiteX1808" fmla="*/ 1144881 w 4326130"/>
              <a:gd name="connsiteY1808" fmla="*/ 2377982 h 2599480"/>
              <a:gd name="connsiteX1809" fmla="*/ 1145574 w 4326130"/>
              <a:gd name="connsiteY1809" fmla="*/ 2377562 h 2599480"/>
              <a:gd name="connsiteX1810" fmla="*/ 1149341 w 4326130"/>
              <a:gd name="connsiteY1810" fmla="*/ 2375883 h 2599480"/>
              <a:gd name="connsiteX1811" fmla="*/ 3145801 w 4326130"/>
              <a:gd name="connsiteY1811" fmla="*/ 2375365 h 2599480"/>
              <a:gd name="connsiteX1812" fmla="*/ 3152988 w 4326130"/>
              <a:gd name="connsiteY1812" fmla="*/ 2378858 h 2599480"/>
              <a:gd name="connsiteX1813" fmla="*/ 3158553 w 4326130"/>
              <a:gd name="connsiteY1813" fmla="*/ 2381675 h 2599480"/>
              <a:gd name="connsiteX1814" fmla="*/ 3156197 w 4326130"/>
              <a:gd name="connsiteY1814" fmla="*/ 2381809 h 2599480"/>
              <a:gd name="connsiteX1815" fmla="*/ 3155208 w 4326130"/>
              <a:gd name="connsiteY1815" fmla="*/ 2381791 h 2599480"/>
              <a:gd name="connsiteX1816" fmla="*/ 3144974 w 4326130"/>
              <a:gd name="connsiteY1816" fmla="*/ 2375502 h 2599480"/>
              <a:gd name="connsiteX1817" fmla="*/ 3144774 w 4326130"/>
              <a:gd name="connsiteY1817" fmla="*/ 2375380 h 2599480"/>
              <a:gd name="connsiteX1818" fmla="*/ 1180329 w 4326130"/>
              <a:gd name="connsiteY1818" fmla="*/ 2375364 h 2599480"/>
              <a:gd name="connsiteX1819" fmla="*/ 1181356 w 4326130"/>
              <a:gd name="connsiteY1819" fmla="*/ 2375379 h 2599480"/>
              <a:gd name="connsiteX1820" fmla="*/ 1181156 w 4326130"/>
              <a:gd name="connsiteY1820" fmla="*/ 2375501 h 2599480"/>
              <a:gd name="connsiteX1821" fmla="*/ 1170922 w 4326130"/>
              <a:gd name="connsiteY1821" fmla="*/ 2381790 h 2599480"/>
              <a:gd name="connsiteX1822" fmla="*/ 1169933 w 4326130"/>
              <a:gd name="connsiteY1822" fmla="*/ 2381808 h 2599480"/>
              <a:gd name="connsiteX1823" fmla="*/ 1167576 w 4326130"/>
              <a:gd name="connsiteY1823" fmla="*/ 2381674 h 2599480"/>
              <a:gd name="connsiteX1824" fmla="*/ 1173141 w 4326130"/>
              <a:gd name="connsiteY1824" fmla="*/ 2378857 h 2599480"/>
              <a:gd name="connsiteX1825" fmla="*/ 3150894 w 4326130"/>
              <a:gd name="connsiteY1825" fmla="*/ 2375293 h 2599480"/>
              <a:gd name="connsiteX1826" fmla="*/ 3162857 w 4326130"/>
              <a:gd name="connsiteY1826" fmla="*/ 2375567 h 2599480"/>
              <a:gd name="connsiteX1827" fmla="*/ 3168152 w 4326130"/>
              <a:gd name="connsiteY1827" fmla="*/ 2381966 h 2599480"/>
              <a:gd name="connsiteX1828" fmla="*/ 3156746 w 4326130"/>
              <a:gd name="connsiteY1828" fmla="*/ 2378552 h 2599480"/>
              <a:gd name="connsiteX1829" fmla="*/ 3150719 w 4326130"/>
              <a:gd name="connsiteY1829" fmla="*/ 2376453 h 2599480"/>
              <a:gd name="connsiteX1830" fmla="*/ 3146237 w 4326130"/>
              <a:gd name="connsiteY1830" fmla="*/ 2375358 h 2599480"/>
              <a:gd name="connsiteX1831" fmla="*/ 1175236 w 4326130"/>
              <a:gd name="connsiteY1831" fmla="*/ 2375292 h 2599480"/>
              <a:gd name="connsiteX1832" fmla="*/ 1179893 w 4326130"/>
              <a:gd name="connsiteY1832" fmla="*/ 2375357 h 2599480"/>
              <a:gd name="connsiteX1833" fmla="*/ 1175411 w 4326130"/>
              <a:gd name="connsiteY1833" fmla="*/ 2376452 h 2599480"/>
              <a:gd name="connsiteX1834" fmla="*/ 1169384 w 4326130"/>
              <a:gd name="connsiteY1834" fmla="*/ 2378551 h 2599480"/>
              <a:gd name="connsiteX1835" fmla="*/ 1157977 w 4326130"/>
              <a:gd name="connsiteY1835" fmla="*/ 2381965 h 2599480"/>
              <a:gd name="connsiteX1836" fmla="*/ 1163272 w 4326130"/>
              <a:gd name="connsiteY1836" fmla="*/ 2375566 h 2599480"/>
              <a:gd name="connsiteX1837" fmla="*/ 3050663 w 4326130"/>
              <a:gd name="connsiteY1837" fmla="*/ 2373826 h 2599480"/>
              <a:gd name="connsiteX1838" fmla="*/ 3050805 w 4326130"/>
              <a:gd name="connsiteY1838" fmla="*/ 2374032 h 2599480"/>
              <a:gd name="connsiteX1839" fmla="*/ 3070583 w 4326130"/>
              <a:gd name="connsiteY1839" fmla="*/ 2374222 h 2599480"/>
              <a:gd name="connsiteX1840" fmla="*/ 3071820 w 4326130"/>
              <a:gd name="connsiteY1840" fmla="*/ 2374154 h 2599480"/>
              <a:gd name="connsiteX1841" fmla="*/ 3071871 w 4326130"/>
              <a:gd name="connsiteY1841" fmla="*/ 2374234 h 2599480"/>
              <a:gd name="connsiteX1842" fmla="*/ 3081599 w 4326130"/>
              <a:gd name="connsiteY1842" fmla="*/ 2374328 h 2599480"/>
              <a:gd name="connsiteX1843" fmla="*/ 3104371 w 4326130"/>
              <a:gd name="connsiteY1843" fmla="*/ 2385606 h 2599480"/>
              <a:gd name="connsiteX1844" fmla="*/ 3109441 w 4326130"/>
              <a:gd name="connsiteY1844" fmla="*/ 2387278 h 2599480"/>
              <a:gd name="connsiteX1845" fmla="*/ 3107591 w 4326130"/>
              <a:gd name="connsiteY1845" fmla="*/ 2386209 h 2599480"/>
              <a:gd name="connsiteX1846" fmla="*/ 3085839 w 4326130"/>
              <a:gd name="connsiteY1846" fmla="*/ 2374369 h 2599480"/>
              <a:gd name="connsiteX1847" fmla="*/ 3113990 w 4326130"/>
              <a:gd name="connsiteY1847" fmla="*/ 2374639 h 2599480"/>
              <a:gd name="connsiteX1848" fmla="*/ 3128973 w 4326130"/>
              <a:gd name="connsiteY1848" fmla="*/ 2375602 h 2599480"/>
              <a:gd name="connsiteX1849" fmla="*/ 3143425 w 4326130"/>
              <a:gd name="connsiteY1849" fmla="*/ 2375398 h 2599480"/>
              <a:gd name="connsiteX1850" fmla="*/ 3147145 w 4326130"/>
              <a:gd name="connsiteY1850" fmla="*/ 2378622 h 2599480"/>
              <a:gd name="connsiteX1851" fmla="*/ 3152027 w 4326130"/>
              <a:gd name="connsiteY1851" fmla="*/ 2381993 h 2599480"/>
              <a:gd name="connsiteX1852" fmla="*/ 3151163 w 4326130"/>
              <a:gd name="connsiteY1852" fmla="*/ 2382398 h 2599480"/>
              <a:gd name="connsiteX1853" fmla="*/ 3155499 w 4326130"/>
              <a:gd name="connsiteY1853" fmla="*/ 2384713 h 2599480"/>
              <a:gd name="connsiteX1854" fmla="*/ 3156590 w 4326130"/>
              <a:gd name="connsiteY1854" fmla="*/ 2385150 h 2599480"/>
              <a:gd name="connsiteX1855" fmla="*/ 3162269 w 4326130"/>
              <a:gd name="connsiteY1855" fmla="*/ 2389092 h 2599480"/>
              <a:gd name="connsiteX1856" fmla="*/ 3169292 w 4326130"/>
              <a:gd name="connsiteY1856" fmla="*/ 2395282 h 2599480"/>
              <a:gd name="connsiteX1857" fmla="*/ 3149726 w 4326130"/>
              <a:gd name="connsiteY1857" fmla="*/ 2383415 h 2599480"/>
              <a:gd name="connsiteX1858" fmla="*/ 3149617 w 4326130"/>
              <a:gd name="connsiteY1858" fmla="*/ 2385625 h 2599480"/>
              <a:gd name="connsiteX1859" fmla="*/ 3172604 w 4326130"/>
              <a:gd name="connsiteY1859" fmla="*/ 2401571 h 2599480"/>
              <a:gd name="connsiteX1860" fmla="*/ 3171567 w 4326130"/>
              <a:gd name="connsiteY1860" fmla="*/ 2401270 h 2599480"/>
              <a:gd name="connsiteX1861" fmla="*/ 3163433 w 4326130"/>
              <a:gd name="connsiteY1861" fmla="*/ 2399521 h 2599480"/>
              <a:gd name="connsiteX1862" fmla="*/ 3157839 w 4326130"/>
              <a:gd name="connsiteY1862" fmla="*/ 2400166 h 2599480"/>
              <a:gd name="connsiteX1863" fmla="*/ 3159313 w 4326130"/>
              <a:gd name="connsiteY1863" fmla="*/ 2401555 h 2599480"/>
              <a:gd name="connsiteX1864" fmla="*/ 3159481 w 4326130"/>
              <a:gd name="connsiteY1864" fmla="*/ 2404048 h 2599480"/>
              <a:gd name="connsiteX1865" fmla="*/ 3159467 w 4326130"/>
              <a:gd name="connsiteY1865" fmla="*/ 2404467 h 2599480"/>
              <a:gd name="connsiteX1866" fmla="*/ 3133585 w 4326130"/>
              <a:gd name="connsiteY1866" fmla="*/ 2402311 h 2599480"/>
              <a:gd name="connsiteX1867" fmla="*/ 3132301 w 4326130"/>
              <a:gd name="connsiteY1867" fmla="*/ 2401260 h 2599480"/>
              <a:gd name="connsiteX1868" fmla="*/ 3124567 w 4326130"/>
              <a:gd name="connsiteY1868" fmla="*/ 2396441 h 2599480"/>
              <a:gd name="connsiteX1869" fmla="*/ 3129838 w 4326130"/>
              <a:gd name="connsiteY1869" fmla="*/ 2401664 h 2599480"/>
              <a:gd name="connsiteX1870" fmla="*/ 3130410 w 4326130"/>
              <a:gd name="connsiteY1870" fmla="*/ 2402046 h 2599480"/>
              <a:gd name="connsiteX1871" fmla="*/ 3107084 w 4326130"/>
              <a:gd name="connsiteY1871" fmla="*/ 2400103 h 2599480"/>
              <a:gd name="connsiteX1872" fmla="*/ 3072766 w 4326130"/>
              <a:gd name="connsiteY1872" fmla="*/ 2399084 h 2599480"/>
              <a:gd name="connsiteX1873" fmla="*/ 3062581 w 4326130"/>
              <a:gd name="connsiteY1873" fmla="*/ 2393381 h 2599480"/>
              <a:gd name="connsiteX1874" fmla="*/ 3060957 w 4326130"/>
              <a:gd name="connsiteY1874" fmla="*/ 2392715 h 2599480"/>
              <a:gd name="connsiteX1875" fmla="*/ 3074714 w 4326130"/>
              <a:gd name="connsiteY1875" fmla="*/ 2391768 h 2599480"/>
              <a:gd name="connsiteX1876" fmla="*/ 3079616 w 4326130"/>
              <a:gd name="connsiteY1876" fmla="*/ 2392082 h 2599480"/>
              <a:gd name="connsiteX1877" fmla="*/ 3077165 w 4326130"/>
              <a:gd name="connsiteY1877" fmla="*/ 2390664 h 2599480"/>
              <a:gd name="connsiteX1878" fmla="*/ 3074714 w 4326130"/>
              <a:gd name="connsiteY1878" fmla="*/ 2391768 h 2599480"/>
              <a:gd name="connsiteX1879" fmla="*/ 3060803 w 4326130"/>
              <a:gd name="connsiteY1879" fmla="*/ 2389710 h 2599480"/>
              <a:gd name="connsiteX1880" fmla="*/ 3053292 w 4326130"/>
              <a:gd name="connsiteY1880" fmla="*/ 2389571 h 2599480"/>
              <a:gd name="connsiteX1881" fmla="*/ 3040869 w 4326130"/>
              <a:gd name="connsiteY1881" fmla="*/ 2384476 h 2599480"/>
              <a:gd name="connsiteX1882" fmla="*/ 3018128 w 4326130"/>
              <a:gd name="connsiteY1882" fmla="*/ 2377980 h 2599480"/>
              <a:gd name="connsiteX1883" fmla="*/ 3044261 w 4326130"/>
              <a:gd name="connsiteY1883" fmla="*/ 2390050 h 2599480"/>
              <a:gd name="connsiteX1884" fmla="*/ 3039987 w 4326130"/>
              <a:gd name="connsiteY1884" fmla="*/ 2391149 h 2599480"/>
              <a:gd name="connsiteX1885" fmla="*/ 3032202 w 4326130"/>
              <a:gd name="connsiteY1885" fmla="*/ 2387981 h 2599480"/>
              <a:gd name="connsiteX1886" fmla="*/ 3024244 w 4326130"/>
              <a:gd name="connsiteY1886" fmla="*/ 2385461 h 2599480"/>
              <a:gd name="connsiteX1887" fmla="*/ 3031180 w 4326130"/>
              <a:gd name="connsiteY1887" fmla="*/ 2390234 h 2599480"/>
              <a:gd name="connsiteX1888" fmla="*/ 3040144 w 4326130"/>
              <a:gd name="connsiteY1888" fmla="*/ 2395020 h 2599480"/>
              <a:gd name="connsiteX1889" fmla="*/ 3047972 w 4326130"/>
              <a:gd name="connsiteY1889" fmla="*/ 2397555 h 2599480"/>
              <a:gd name="connsiteX1890" fmla="*/ 3049891 w 4326130"/>
              <a:gd name="connsiteY1890" fmla="*/ 2398405 h 2599480"/>
              <a:gd name="connsiteX1891" fmla="*/ 3023499 w 4326130"/>
              <a:gd name="connsiteY1891" fmla="*/ 2397623 h 2599480"/>
              <a:gd name="connsiteX1892" fmla="*/ 3004407 w 4326130"/>
              <a:gd name="connsiteY1892" fmla="*/ 2390508 h 2599480"/>
              <a:gd name="connsiteX1893" fmla="*/ 3001669 w 4326130"/>
              <a:gd name="connsiteY1893" fmla="*/ 2390992 h 2599480"/>
              <a:gd name="connsiteX1894" fmla="*/ 3017948 w 4326130"/>
              <a:gd name="connsiteY1894" fmla="*/ 2397203 h 2599480"/>
              <a:gd name="connsiteX1895" fmla="*/ 3018537 w 4326130"/>
              <a:gd name="connsiteY1895" fmla="*/ 2397475 h 2599480"/>
              <a:gd name="connsiteX1896" fmla="*/ 3017248 w 4326130"/>
              <a:gd name="connsiteY1896" fmla="*/ 2397438 h 2599480"/>
              <a:gd name="connsiteX1897" fmla="*/ 3002262 w 4326130"/>
              <a:gd name="connsiteY1897" fmla="*/ 2397786 h 2599480"/>
              <a:gd name="connsiteX1898" fmla="*/ 2998240 w 4326130"/>
              <a:gd name="connsiteY1898" fmla="*/ 2396229 h 2599480"/>
              <a:gd name="connsiteX1899" fmla="*/ 2987662 w 4326130"/>
              <a:gd name="connsiteY1899" fmla="*/ 2394112 h 2599480"/>
              <a:gd name="connsiteX1900" fmla="*/ 2990933 w 4326130"/>
              <a:gd name="connsiteY1900" fmla="*/ 2396932 h 2599480"/>
              <a:gd name="connsiteX1901" fmla="*/ 2993644 w 4326130"/>
              <a:gd name="connsiteY1901" fmla="*/ 2397988 h 2599480"/>
              <a:gd name="connsiteX1902" fmla="*/ 2972005 w 4326130"/>
              <a:gd name="connsiteY1902" fmla="*/ 2398492 h 2599480"/>
              <a:gd name="connsiteX1903" fmla="*/ 2944838 w 4326130"/>
              <a:gd name="connsiteY1903" fmla="*/ 2386414 h 2599480"/>
              <a:gd name="connsiteX1904" fmla="*/ 2914372 w 4326130"/>
              <a:gd name="connsiteY1904" fmla="*/ 2374885 h 2599480"/>
              <a:gd name="connsiteX1905" fmla="*/ 2974795 w 4326130"/>
              <a:gd name="connsiteY1905" fmla="*/ 2374806 h 2599480"/>
              <a:gd name="connsiteX1906" fmla="*/ 3044724 w 4326130"/>
              <a:gd name="connsiteY1906" fmla="*/ 2373973 h 2599480"/>
              <a:gd name="connsiteX1907" fmla="*/ 3047780 w 4326130"/>
              <a:gd name="connsiteY1907" fmla="*/ 2374003 h 2599480"/>
              <a:gd name="connsiteX1908" fmla="*/ 1275467 w 4326130"/>
              <a:gd name="connsiteY1908" fmla="*/ 2373825 h 2599480"/>
              <a:gd name="connsiteX1909" fmla="*/ 1278350 w 4326130"/>
              <a:gd name="connsiteY1909" fmla="*/ 2374002 h 2599480"/>
              <a:gd name="connsiteX1910" fmla="*/ 1281406 w 4326130"/>
              <a:gd name="connsiteY1910" fmla="*/ 2373972 h 2599480"/>
              <a:gd name="connsiteX1911" fmla="*/ 1351335 w 4326130"/>
              <a:gd name="connsiteY1911" fmla="*/ 2374805 h 2599480"/>
              <a:gd name="connsiteX1912" fmla="*/ 1411758 w 4326130"/>
              <a:gd name="connsiteY1912" fmla="*/ 2374884 h 2599480"/>
              <a:gd name="connsiteX1913" fmla="*/ 1381291 w 4326130"/>
              <a:gd name="connsiteY1913" fmla="*/ 2386413 h 2599480"/>
              <a:gd name="connsiteX1914" fmla="*/ 1354125 w 4326130"/>
              <a:gd name="connsiteY1914" fmla="*/ 2398491 h 2599480"/>
              <a:gd name="connsiteX1915" fmla="*/ 1332486 w 4326130"/>
              <a:gd name="connsiteY1915" fmla="*/ 2397987 h 2599480"/>
              <a:gd name="connsiteX1916" fmla="*/ 1335196 w 4326130"/>
              <a:gd name="connsiteY1916" fmla="*/ 2396931 h 2599480"/>
              <a:gd name="connsiteX1917" fmla="*/ 1338468 w 4326130"/>
              <a:gd name="connsiteY1917" fmla="*/ 2394111 h 2599480"/>
              <a:gd name="connsiteX1918" fmla="*/ 1327890 w 4326130"/>
              <a:gd name="connsiteY1918" fmla="*/ 2396228 h 2599480"/>
              <a:gd name="connsiteX1919" fmla="*/ 1323868 w 4326130"/>
              <a:gd name="connsiteY1919" fmla="*/ 2397785 h 2599480"/>
              <a:gd name="connsiteX1920" fmla="*/ 1308882 w 4326130"/>
              <a:gd name="connsiteY1920" fmla="*/ 2397437 h 2599480"/>
              <a:gd name="connsiteX1921" fmla="*/ 1307593 w 4326130"/>
              <a:gd name="connsiteY1921" fmla="*/ 2397474 h 2599480"/>
              <a:gd name="connsiteX1922" fmla="*/ 1308182 w 4326130"/>
              <a:gd name="connsiteY1922" fmla="*/ 2397202 h 2599480"/>
              <a:gd name="connsiteX1923" fmla="*/ 1324461 w 4326130"/>
              <a:gd name="connsiteY1923" fmla="*/ 2390991 h 2599480"/>
              <a:gd name="connsiteX1924" fmla="*/ 1321723 w 4326130"/>
              <a:gd name="connsiteY1924" fmla="*/ 2390507 h 2599480"/>
              <a:gd name="connsiteX1925" fmla="*/ 1302630 w 4326130"/>
              <a:gd name="connsiteY1925" fmla="*/ 2397622 h 2599480"/>
              <a:gd name="connsiteX1926" fmla="*/ 1276239 w 4326130"/>
              <a:gd name="connsiteY1926" fmla="*/ 2398404 h 2599480"/>
              <a:gd name="connsiteX1927" fmla="*/ 1278158 w 4326130"/>
              <a:gd name="connsiteY1927" fmla="*/ 2397554 h 2599480"/>
              <a:gd name="connsiteX1928" fmla="*/ 1285986 w 4326130"/>
              <a:gd name="connsiteY1928" fmla="*/ 2395019 h 2599480"/>
              <a:gd name="connsiteX1929" fmla="*/ 1294950 w 4326130"/>
              <a:gd name="connsiteY1929" fmla="*/ 2390233 h 2599480"/>
              <a:gd name="connsiteX1930" fmla="*/ 1301886 w 4326130"/>
              <a:gd name="connsiteY1930" fmla="*/ 2385460 h 2599480"/>
              <a:gd name="connsiteX1931" fmla="*/ 1293928 w 4326130"/>
              <a:gd name="connsiteY1931" fmla="*/ 2387980 h 2599480"/>
              <a:gd name="connsiteX1932" fmla="*/ 1286143 w 4326130"/>
              <a:gd name="connsiteY1932" fmla="*/ 2391148 h 2599480"/>
              <a:gd name="connsiteX1933" fmla="*/ 1281869 w 4326130"/>
              <a:gd name="connsiteY1933" fmla="*/ 2390049 h 2599480"/>
              <a:gd name="connsiteX1934" fmla="*/ 1308002 w 4326130"/>
              <a:gd name="connsiteY1934" fmla="*/ 2377979 h 2599480"/>
              <a:gd name="connsiteX1935" fmla="*/ 1285261 w 4326130"/>
              <a:gd name="connsiteY1935" fmla="*/ 2384475 h 2599480"/>
              <a:gd name="connsiteX1936" fmla="*/ 1272837 w 4326130"/>
              <a:gd name="connsiteY1936" fmla="*/ 2389570 h 2599480"/>
              <a:gd name="connsiteX1937" fmla="*/ 1265327 w 4326130"/>
              <a:gd name="connsiteY1937" fmla="*/ 2389709 h 2599480"/>
              <a:gd name="connsiteX1938" fmla="*/ 1251416 w 4326130"/>
              <a:gd name="connsiteY1938" fmla="*/ 2391767 h 2599480"/>
              <a:gd name="connsiteX1939" fmla="*/ 1248964 w 4326130"/>
              <a:gd name="connsiteY1939" fmla="*/ 2390663 h 2599480"/>
              <a:gd name="connsiteX1940" fmla="*/ 1246514 w 4326130"/>
              <a:gd name="connsiteY1940" fmla="*/ 2392081 h 2599480"/>
              <a:gd name="connsiteX1941" fmla="*/ 1251416 w 4326130"/>
              <a:gd name="connsiteY1941" fmla="*/ 2391767 h 2599480"/>
              <a:gd name="connsiteX1942" fmla="*/ 1265172 w 4326130"/>
              <a:gd name="connsiteY1942" fmla="*/ 2392714 h 2599480"/>
              <a:gd name="connsiteX1943" fmla="*/ 1263549 w 4326130"/>
              <a:gd name="connsiteY1943" fmla="*/ 2393380 h 2599480"/>
              <a:gd name="connsiteX1944" fmla="*/ 1253364 w 4326130"/>
              <a:gd name="connsiteY1944" fmla="*/ 2399083 h 2599480"/>
              <a:gd name="connsiteX1945" fmla="*/ 1219046 w 4326130"/>
              <a:gd name="connsiteY1945" fmla="*/ 2400102 h 2599480"/>
              <a:gd name="connsiteX1946" fmla="*/ 1195720 w 4326130"/>
              <a:gd name="connsiteY1946" fmla="*/ 2402045 h 2599480"/>
              <a:gd name="connsiteX1947" fmla="*/ 1196292 w 4326130"/>
              <a:gd name="connsiteY1947" fmla="*/ 2401663 h 2599480"/>
              <a:gd name="connsiteX1948" fmla="*/ 1201562 w 4326130"/>
              <a:gd name="connsiteY1948" fmla="*/ 2396440 h 2599480"/>
              <a:gd name="connsiteX1949" fmla="*/ 1193829 w 4326130"/>
              <a:gd name="connsiteY1949" fmla="*/ 2401259 h 2599480"/>
              <a:gd name="connsiteX1950" fmla="*/ 1192545 w 4326130"/>
              <a:gd name="connsiteY1950" fmla="*/ 2402310 h 2599480"/>
              <a:gd name="connsiteX1951" fmla="*/ 1166663 w 4326130"/>
              <a:gd name="connsiteY1951" fmla="*/ 2404466 h 2599480"/>
              <a:gd name="connsiteX1952" fmla="*/ 1166649 w 4326130"/>
              <a:gd name="connsiteY1952" fmla="*/ 2404047 h 2599480"/>
              <a:gd name="connsiteX1953" fmla="*/ 1166817 w 4326130"/>
              <a:gd name="connsiteY1953" fmla="*/ 2401554 h 2599480"/>
              <a:gd name="connsiteX1954" fmla="*/ 1168291 w 4326130"/>
              <a:gd name="connsiteY1954" fmla="*/ 2400165 h 2599480"/>
              <a:gd name="connsiteX1955" fmla="*/ 1162697 w 4326130"/>
              <a:gd name="connsiteY1955" fmla="*/ 2399520 h 2599480"/>
              <a:gd name="connsiteX1956" fmla="*/ 1154563 w 4326130"/>
              <a:gd name="connsiteY1956" fmla="*/ 2401269 h 2599480"/>
              <a:gd name="connsiteX1957" fmla="*/ 1153525 w 4326130"/>
              <a:gd name="connsiteY1957" fmla="*/ 2401570 h 2599480"/>
              <a:gd name="connsiteX1958" fmla="*/ 1176512 w 4326130"/>
              <a:gd name="connsiteY1958" fmla="*/ 2385624 h 2599480"/>
              <a:gd name="connsiteX1959" fmla="*/ 1176404 w 4326130"/>
              <a:gd name="connsiteY1959" fmla="*/ 2383414 h 2599480"/>
              <a:gd name="connsiteX1960" fmla="*/ 1156838 w 4326130"/>
              <a:gd name="connsiteY1960" fmla="*/ 2395281 h 2599480"/>
              <a:gd name="connsiteX1961" fmla="*/ 1163860 w 4326130"/>
              <a:gd name="connsiteY1961" fmla="*/ 2389091 h 2599480"/>
              <a:gd name="connsiteX1962" fmla="*/ 1169540 w 4326130"/>
              <a:gd name="connsiteY1962" fmla="*/ 2385149 h 2599480"/>
              <a:gd name="connsiteX1963" fmla="*/ 1170630 w 4326130"/>
              <a:gd name="connsiteY1963" fmla="*/ 2384712 h 2599480"/>
              <a:gd name="connsiteX1964" fmla="*/ 1174967 w 4326130"/>
              <a:gd name="connsiteY1964" fmla="*/ 2382397 h 2599480"/>
              <a:gd name="connsiteX1965" fmla="*/ 1174102 w 4326130"/>
              <a:gd name="connsiteY1965" fmla="*/ 2381992 h 2599480"/>
              <a:gd name="connsiteX1966" fmla="*/ 1178984 w 4326130"/>
              <a:gd name="connsiteY1966" fmla="*/ 2378621 h 2599480"/>
              <a:gd name="connsiteX1967" fmla="*/ 1182705 w 4326130"/>
              <a:gd name="connsiteY1967" fmla="*/ 2375397 h 2599480"/>
              <a:gd name="connsiteX1968" fmla="*/ 1197157 w 4326130"/>
              <a:gd name="connsiteY1968" fmla="*/ 2375601 h 2599480"/>
              <a:gd name="connsiteX1969" fmla="*/ 1212139 w 4326130"/>
              <a:gd name="connsiteY1969" fmla="*/ 2374638 h 2599480"/>
              <a:gd name="connsiteX1970" fmla="*/ 1240291 w 4326130"/>
              <a:gd name="connsiteY1970" fmla="*/ 2374368 h 2599480"/>
              <a:gd name="connsiteX1971" fmla="*/ 1218539 w 4326130"/>
              <a:gd name="connsiteY1971" fmla="*/ 2386208 h 2599480"/>
              <a:gd name="connsiteX1972" fmla="*/ 1216689 w 4326130"/>
              <a:gd name="connsiteY1972" fmla="*/ 2387277 h 2599480"/>
              <a:gd name="connsiteX1973" fmla="*/ 1221759 w 4326130"/>
              <a:gd name="connsiteY1973" fmla="*/ 2385605 h 2599480"/>
              <a:gd name="connsiteX1974" fmla="*/ 1244531 w 4326130"/>
              <a:gd name="connsiteY1974" fmla="*/ 2374327 h 2599480"/>
              <a:gd name="connsiteX1975" fmla="*/ 1254259 w 4326130"/>
              <a:gd name="connsiteY1975" fmla="*/ 2374233 h 2599480"/>
              <a:gd name="connsiteX1976" fmla="*/ 1254310 w 4326130"/>
              <a:gd name="connsiteY1976" fmla="*/ 2374153 h 2599480"/>
              <a:gd name="connsiteX1977" fmla="*/ 1255547 w 4326130"/>
              <a:gd name="connsiteY1977" fmla="*/ 2374221 h 2599480"/>
              <a:gd name="connsiteX1978" fmla="*/ 1275325 w 4326130"/>
              <a:gd name="connsiteY1978" fmla="*/ 2374031 h 2599480"/>
              <a:gd name="connsiteX1979" fmla="*/ 2893729 w 4326130"/>
              <a:gd name="connsiteY1979" fmla="*/ 2372751 h 2599480"/>
              <a:gd name="connsiteX1980" fmla="*/ 2898252 w 4326130"/>
              <a:gd name="connsiteY1980" fmla="*/ 2373609 h 2599480"/>
              <a:gd name="connsiteX1981" fmla="*/ 2904227 w 4326130"/>
              <a:gd name="connsiteY1981" fmla="*/ 2374898 h 2599480"/>
              <a:gd name="connsiteX1982" fmla="*/ 2905759 w 4326130"/>
              <a:gd name="connsiteY1982" fmla="*/ 2374896 h 2599480"/>
              <a:gd name="connsiteX1983" fmla="*/ 2920217 w 4326130"/>
              <a:gd name="connsiteY1983" fmla="*/ 2379670 h 2599480"/>
              <a:gd name="connsiteX1984" fmla="*/ 2937683 w 4326130"/>
              <a:gd name="connsiteY1984" fmla="*/ 2385529 h 2599480"/>
              <a:gd name="connsiteX1985" fmla="*/ 2954607 w 4326130"/>
              <a:gd name="connsiteY1985" fmla="*/ 2393543 h 2599480"/>
              <a:gd name="connsiteX1986" fmla="*/ 2962108 w 4326130"/>
              <a:gd name="connsiteY1986" fmla="*/ 2396507 h 2599480"/>
              <a:gd name="connsiteX1987" fmla="*/ 2965140 w 4326130"/>
              <a:gd name="connsiteY1987" fmla="*/ 2396785 h 2599480"/>
              <a:gd name="connsiteX1988" fmla="*/ 2963572 w 4326130"/>
              <a:gd name="connsiteY1988" fmla="*/ 2397085 h 2599480"/>
              <a:gd name="connsiteX1989" fmla="*/ 2967404 w 4326130"/>
              <a:gd name="connsiteY1989" fmla="*/ 2398600 h 2599480"/>
              <a:gd name="connsiteX1990" fmla="*/ 2963932 w 4326130"/>
              <a:gd name="connsiteY1990" fmla="*/ 2398680 h 2599480"/>
              <a:gd name="connsiteX1991" fmla="*/ 2960758 w 4326130"/>
              <a:gd name="connsiteY1991" fmla="*/ 2397478 h 2599480"/>
              <a:gd name="connsiteX1992" fmla="*/ 2946102 w 4326130"/>
              <a:gd name="connsiteY1992" fmla="*/ 2398160 h 2599480"/>
              <a:gd name="connsiteX1993" fmla="*/ 2944464 w 4326130"/>
              <a:gd name="connsiteY1993" fmla="*/ 2399134 h 2599480"/>
              <a:gd name="connsiteX1994" fmla="*/ 2939842 w 4326130"/>
              <a:gd name="connsiteY1994" fmla="*/ 2399242 h 2599480"/>
              <a:gd name="connsiteX1995" fmla="*/ 2943830 w 4326130"/>
              <a:gd name="connsiteY1995" fmla="*/ 2397765 h 2599480"/>
              <a:gd name="connsiteX1996" fmla="*/ 2945122 w 4326130"/>
              <a:gd name="connsiteY1996" fmla="*/ 2395902 h 2599480"/>
              <a:gd name="connsiteX1997" fmla="*/ 2944044 w 4326130"/>
              <a:gd name="connsiteY1997" fmla="*/ 2394886 h 2599480"/>
              <a:gd name="connsiteX1998" fmla="*/ 2948496 w 4326130"/>
              <a:gd name="connsiteY1998" fmla="*/ 2395256 h 2599480"/>
              <a:gd name="connsiteX1999" fmla="*/ 2956937 w 4326130"/>
              <a:gd name="connsiteY1999" fmla="*/ 2396031 h 2599480"/>
              <a:gd name="connsiteX2000" fmla="*/ 2938625 w 4326130"/>
              <a:gd name="connsiteY2000" fmla="*/ 2389098 h 2599480"/>
              <a:gd name="connsiteX2001" fmla="*/ 2913816 w 4326130"/>
              <a:gd name="connsiteY2001" fmla="*/ 2379387 h 2599480"/>
              <a:gd name="connsiteX2002" fmla="*/ 1432400 w 4326130"/>
              <a:gd name="connsiteY2002" fmla="*/ 2372750 h 2599480"/>
              <a:gd name="connsiteX2003" fmla="*/ 1412314 w 4326130"/>
              <a:gd name="connsiteY2003" fmla="*/ 2379386 h 2599480"/>
              <a:gd name="connsiteX2004" fmla="*/ 1387505 w 4326130"/>
              <a:gd name="connsiteY2004" fmla="*/ 2389097 h 2599480"/>
              <a:gd name="connsiteX2005" fmla="*/ 1369192 w 4326130"/>
              <a:gd name="connsiteY2005" fmla="*/ 2396030 h 2599480"/>
              <a:gd name="connsiteX2006" fmla="*/ 1377634 w 4326130"/>
              <a:gd name="connsiteY2006" fmla="*/ 2395255 h 2599480"/>
              <a:gd name="connsiteX2007" fmla="*/ 1382086 w 4326130"/>
              <a:gd name="connsiteY2007" fmla="*/ 2394885 h 2599480"/>
              <a:gd name="connsiteX2008" fmla="*/ 1381008 w 4326130"/>
              <a:gd name="connsiteY2008" fmla="*/ 2395901 h 2599480"/>
              <a:gd name="connsiteX2009" fmla="*/ 1382299 w 4326130"/>
              <a:gd name="connsiteY2009" fmla="*/ 2397764 h 2599480"/>
              <a:gd name="connsiteX2010" fmla="*/ 1386287 w 4326130"/>
              <a:gd name="connsiteY2010" fmla="*/ 2399241 h 2599480"/>
              <a:gd name="connsiteX2011" fmla="*/ 1381666 w 4326130"/>
              <a:gd name="connsiteY2011" fmla="*/ 2399133 h 2599480"/>
              <a:gd name="connsiteX2012" fmla="*/ 1380028 w 4326130"/>
              <a:gd name="connsiteY2012" fmla="*/ 2398159 h 2599480"/>
              <a:gd name="connsiteX2013" fmla="*/ 1365371 w 4326130"/>
              <a:gd name="connsiteY2013" fmla="*/ 2397477 h 2599480"/>
              <a:gd name="connsiteX2014" fmla="*/ 1362197 w 4326130"/>
              <a:gd name="connsiteY2014" fmla="*/ 2398679 h 2599480"/>
              <a:gd name="connsiteX2015" fmla="*/ 1358726 w 4326130"/>
              <a:gd name="connsiteY2015" fmla="*/ 2398599 h 2599480"/>
              <a:gd name="connsiteX2016" fmla="*/ 1362558 w 4326130"/>
              <a:gd name="connsiteY2016" fmla="*/ 2397084 h 2599480"/>
              <a:gd name="connsiteX2017" fmla="*/ 1360990 w 4326130"/>
              <a:gd name="connsiteY2017" fmla="*/ 2396784 h 2599480"/>
              <a:gd name="connsiteX2018" fmla="*/ 1364022 w 4326130"/>
              <a:gd name="connsiteY2018" fmla="*/ 2396506 h 2599480"/>
              <a:gd name="connsiteX2019" fmla="*/ 1371523 w 4326130"/>
              <a:gd name="connsiteY2019" fmla="*/ 2393542 h 2599480"/>
              <a:gd name="connsiteX2020" fmla="*/ 1388447 w 4326130"/>
              <a:gd name="connsiteY2020" fmla="*/ 2385528 h 2599480"/>
              <a:gd name="connsiteX2021" fmla="*/ 1405912 w 4326130"/>
              <a:gd name="connsiteY2021" fmla="*/ 2379669 h 2599480"/>
              <a:gd name="connsiteX2022" fmla="*/ 1420371 w 4326130"/>
              <a:gd name="connsiteY2022" fmla="*/ 2374895 h 2599480"/>
              <a:gd name="connsiteX2023" fmla="*/ 1421903 w 4326130"/>
              <a:gd name="connsiteY2023" fmla="*/ 2374897 h 2599480"/>
              <a:gd name="connsiteX2024" fmla="*/ 1427878 w 4326130"/>
              <a:gd name="connsiteY2024" fmla="*/ 2373608 h 2599480"/>
              <a:gd name="connsiteX2025" fmla="*/ 3648878 w 4326130"/>
              <a:gd name="connsiteY2025" fmla="*/ 2371346 h 2599480"/>
              <a:gd name="connsiteX2026" fmla="*/ 3645289 w 4326130"/>
              <a:gd name="connsiteY2026" fmla="*/ 2371522 h 2599480"/>
              <a:gd name="connsiteX2027" fmla="*/ 3643790 w 4326130"/>
              <a:gd name="connsiteY2027" fmla="*/ 2372975 h 2599480"/>
              <a:gd name="connsiteX2028" fmla="*/ 3647589 w 4326130"/>
              <a:gd name="connsiteY2028" fmla="*/ 2373476 h 2599480"/>
              <a:gd name="connsiteX2029" fmla="*/ 677252 w 4326130"/>
              <a:gd name="connsiteY2029" fmla="*/ 2371345 h 2599480"/>
              <a:gd name="connsiteX2030" fmla="*/ 678541 w 4326130"/>
              <a:gd name="connsiteY2030" fmla="*/ 2373475 h 2599480"/>
              <a:gd name="connsiteX2031" fmla="*/ 682340 w 4326130"/>
              <a:gd name="connsiteY2031" fmla="*/ 2372974 h 2599480"/>
              <a:gd name="connsiteX2032" fmla="*/ 680841 w 4326130"/>
              <a:gd name="connsiteY2032" fmla="*/ 2371521 h 2599480"/>
              <a:gd name="connsiteX2033" fmla="*/ 3626639 w 4326130"/>
              <a:gd name="connsiteY2033" fmla="*/ 2368877 h 2599480"/>
              <a:gd name="connsiteX2034" fmla="*/ 3633377 w 4326130"/>
              <a:gd name="connsiteY2034" fmla="*/ 2372111 h 2599480"/>
              <a:gd name="connsiteX2035" fmla="*/ 3646506 w 4326130"/>
              <a:gd name="connsiteY2035" fmla="*/ 2375639 h 2599480"/>
              <a:gd name="connsiteX2036" fmla="*/ 3647133 w 4326130"/>
              <a:gd name="connsiteY2036" fmla="*/ 2374349 h 2599480"/>
              <a:gd name="connsiteX2037" fmla="*/ 3638244 w 4326130"/>
              <a:gd name="connsiteY2037" fmla="*/ 2371958 h 2599480"/>
              <a:gd name="connsiteX2038" fmla="*/ 3626639 w 4326130"/>
              <a:gd name="connsiteY2038" fmla="*/ 2368877 h 2599480"/>
              <a:gd name="connsiteX2039" fmla="*/ 699491 w 4326130"/>
              <a:gd name="connsiteY2039" fmla="*/ 2368876 h 2599480"/>
              <a:gd name="connsiteX2040" fmla="*/ 687886 w 4326130"/>
              <a:gd name="connsiteY2040" fmla="*/ 2371957 h 2599480"/>
              <a:gd name="connsiteX2041" fmla="*/ 678997 w 4326130"/>
              <a:gd name="connsiteY2041" fmla="*/ 2374348 h 2599480"/>
              <a:gd name="connsiteX2042" fmla="*/ 679624 w 4326130"/>
              <a:gd name="connsiteY2042" fmla="*/ 2375638 h 2599480"/>
              <a:gd name="connsiteX2043" fmla="*/ 692752 w 4326130"/>
              <a:gd name="connsiteY2043" fmla="*/ 2372110 h 2599480"/>
              <a:gd name="connsiteX2044" fmla="*/ 699491 w 4326130"/>
              <a:gd name="connsiteY2044" fmla="*/ 2368876 h 2599480"/>
              <a:gd name="connsiteX2045" fmla="*/ 3590349 w 4326130"/>
              <a:gd name="connsiteY2045" fmla="*/ 2361451 h 2599480"/>
              <a:gd name="connsiteX2046" fmla="*/ 3600035 w 4326130"/>
              <a:gd name="connsiteY2046" fmla="*/ 2364300 h 2599480"/>
              <a:gd name="connsiteX2047" fmla="*/ 3603065 w 4326130"/>
              <a:gd name="connsiteY2047" fmla="*/ 2364740 h 2599480"/>
              <a:gd name="connsiteX2048" fmla="*/ 3608727 w 4326130"/>
              <a:gd name="connsiteY2048" fmla="*/ 2364835 h 2599480"/>
              <a:gd name="connsiteX2049" fmla="*/ 3606549 w 4326130"/>
              <a:gd name="connsiteY2049" fmla="*/ 2364386 h 2599480"/>
              <a:gd name="connsiteX2050" fmla="*/ 735781 w 4326130"/>
              <a:gd name="connsiteY2050" fmla="*/ 2361450 h 2599480"/>
              <a:gd name="connsiteX2051" fmla="*/ 719581 w 4326130"/>
              <a:gd name="connsiteY2051" fmla="*/ 2364385 h 2599480"/>
              <a:gd name="connsiteX2052" fmla="*/ 717402 w 4326130"/>
              <a:gd name="connsiteY2052" fmla="*/ 2364834 h 2599480"/>
              <a:gd name="connsiteX2053" fmla="*/ 723065 w 4326130"/>
              <a:gd name="connsiteY2053" fmla="*/ 2364739 h 2599480"/>
              <a:gd name="connsiteX2054" fmla="*/ 726094 w 4326130"/>
              <a:gd name="connsiteY2054" fmla="*/ 2364299 h 2599480"/>
              <a:gd name="connsiteX2055" fmla="*/ 3272993 w 4326130"/>
              <a:gd name="connsiteY2055" fmla="*/ 2361413 h 2599480"/>
              <a:gd name="connsiteX2056" fmla="*/ 3263228 w 4326130"/>
              <a:gd name="connsiteY2056" fmla="*/ 2361578 h 2599480"/>
              <a:gd name="connsiteX2057" fmla="*/ 3269783 w 4326130"/>
              <a:gd name="connsiteY2057" fmla="*/ 2362389 h 2599480"/>
              <a:gd name="connsiteX2058" fmla="*/ 3272993 w 4326130"/>
              <a:gd name="connsiteY2058" fmla="*/ 2361413 h 2599480"/>
              <a:gd name="connsiteX2059" fmla="*/ 3280149 w 4326130"/>
              <a:gd name="connsiteY2059" fmla="*/ 2363671 h 2599480"/>
              <a:gd name="connsiteX2060" fmla="*/ 3282205 w 4326130"/>
              <a:gd name="connsiteY2060" fmla="*/ 2363925 h 2599480"/>
              <a:gd name="connsiteX2061" fmla="*/ 3293725 w 4326130"/>
              <a:gd name="connsiteY2061" fmla="*/ 2362000 h 2599480"/>
              <a:gd name="connsiteX2062" fmla="*/ 3272993 w 4326130"/>
              <a:gd name="connsiteY2062" fmla="*/ 2361413 h 2599480"/>
              <a:gd name="connsiteX2063" fmla="*/ 1053136 w 4326130"/>
              <a:gd name="connsiteY2063" fmla="*/ 2361412 h 2599480"/>
              <a:gd name="connsiteX2064" fmla="*/ 1032405 w 4326130"/>
              <a:gd name="connsiteY2064" fmla="*/ 2361999 h 2599480"/>
              <a:gd name="connsiteX2065" fmla="*/ 1043925 w 4326130"/>
              <a:gd name="connsiteY2065" fmla="*/ 2363924 h 2599480"/>
              <a:gd name="connsiteX2066" fmla="*/ 1045981 w 4326130"/>
              <a:gd name="connsiteY2066" fmla="*/ 2363670 h 2599480"/>
              <a:gd name="connsiteX2067" fmla="*/ 1053136 w 4326130"/>
              <a:gd name="connsiteY2067" fmla="*/ 2361412 h 2599480"/>
              <a:gd name="connsiteX2068" fmla="*/ 1056347 w 4326130"/>
              <a:gd name="connsiteY2068" fmla="*/ 2362388 h 2599480"/>
              <a:gd name="connsiteX2069" fmla="*/ 1062902 w 4326130"/>
              <a:gd name="connsiteY2069" fmla="*/ 2361577 h 2599480"/>
              <a:gd name="connsiteX2070" fmla="*/ 3308115 w 4326130"/>
              <a:gd name="connsiteY2070" fmla="*/ 2361214 h 2599480"/>
              <a:gd name="connsiteX2071" fmla="*/ 3303011 w 4326130"/>
              <a:gd name="connsiteY2071" fmla="*/ 2364700 h 2599480"/>
              <a:gd name="connsiteX2072" fmla="*/ 3306321 w 4326130"/>
              <a:gd name="connsiteY2072" fmla="*/ 2364568 h 2599480"/>
              <a:gd name="connsiteX2073" fmla="*/ 3308115 w 4326130"/>
              <a:gd name="connsiteY2073" fmla="*/ 2361214 h 2599480"/>
              <a:gd name="connsiteX2074" fmla="*/ 1018015 w 4326130"/>
              <a:gd name="connsiteY2074" fmla="*/ 2361213 h 2599480"/>
              <a:gd name="connsiteX2075" fmla="*/ 1019809 w 4326130"/>
              <a:gd name="connsiteY2075" fmla="*/ 2364567 h 2599480"/>
              <a:gd name="connsiteX2076" fmla="*/ 1023119 w 4326130"/>
              <a:gd name="connsiteY2076" fmla="*/ 2364699 h 2599480"/>
              <a:gd name="connsiteX2077" fmla="*/ 3258339 w 4326130"/>
              <a:gd name="connsiteY2077" fmla="*/ 2360183 h 2599480"/>
              <a:gd name="connsiteX2078" fmla="*/ 3255681 w 4326130"/>
              <a:gd name="connsiteY2078" fmla="*/ 2360645 h 2599480"/>
              <a:gd name="connsiteX2079" fmla="*/ 3260522 w 4326130"/>
              <a:gd name="connsiteY2079" fmla="*/ 2361244 h 2599480"/>
              <a:gd name="connsiteX2080" fmla="*/ 1067791 w 4326130"/>
              <a:gd name="connsiteY2080" fmla="*/ 2360182 h 2599480"/>
              <a:gd name="connsiteX2081" fmla="*/ 1065608 w 4326130"/>
              <a:gd name="connsiteY2081" fmla="*/ 2361243 h 2599480"/>
              <a:gd name="connsiteX2082" fmla="*/ 1070449 w 4326130"/>
              <a:gd name="connsiteY2082" fmla="*/ 2360644 h 2599480"/>
              <a:gd name="connsiteX2083" fmla="*/ 3250777 w 4326130"/>
              <a:gd name="connsiteY2083" fmla="*/ 2359344 h 2599480"/>
              <a:gd name="connsiteX2084" fmla="*/ 3248712 w 4326130"/>
              <a:gd name="connsiteY2084" fmla="*/ 2359784 h 2599480"/>
              <a:gd name="connsiteX2085" fmla="*/ 3251187 w 4326130"/>
              <a:gd name="connsiteY2085" fmla="*/ 2360090 h 2599480"/>
              <a:gd name="connsiteX2086" fmla="*/ 1075353 w 4326130"/>
              <a:gd name="connsiteY2086" fmla="*/ 2359343 h 2599480"/>
              <a:gd name="connsiteX2087" fmla="*/ 1074943 w 4326130"/>
              <a:gd name="connsiteY2087" fmla="*/ 2360089 h 2599480"/>
              <a:gd name="connsiteX2088" fmla="*/ 1077418 w 4326130"/>
              <a:gd name="connsiteY2088" fmla="*/ 2359783 h 2599480"/>
              <a:gd name="connsiteX2089" fmla="*/ 2823199 w 4326130"/>
              <a:gd name="connsiteY2089" fmla="*/ 2358518 h 2599480"/>
              <a:gd name="connsiteX2090" fmla="*/ 2827578 w 4326130"/>
              <a:gd name="connsiteY2090" fmla="*/ 2358582 h 2599480"/>
              <a:gd name="connsiteX2091" fmla="*/ 2819971 w 4326130"/>
              <a:gd name="connsiteY2091" fmla="*/ 2358747 h 2599480"/>
              <a:gd name="connsiteX2092" fmla="*/ 1502931 w 4326130"/>
              <a:gd name="connsiteY2092" fmla="*/ 2358517 h 2599480"/>
              <a:gd name="connsiteX2093" fmla="*/ 1506158 w 4326130"/>
              <a:gd name="connsiteY2093" fmla="*/ 2358746 h 2599480"/>
              <a:gd name="connsiteX2094" fmla="*/ 1498552 w 4326130"/>
              <a:gd name="connsiteY2094" fmla="*/ 2358581 h 2599480"/>
              <a:gd name="connsiteX2095" fmla="*/ 2834268 w 4326130"/>
              <a:gd name="connsiteY2095" fmla="*/ 2358436 h 2599480"/>
              <a:gd name="connsiteX2096" fmla="*/ 2834168 w 4326130"/>
              <a:gd name="connsiteY2096" fmla="*/ 2359679 h 2599480"/>
              <a:gd name="connsiteX2097" fmla="*/ 2833088 w 4326130"/>
              <a:gd name="connsiteY2097" fmla="*/ 2358662 h 2599480"/>
              <a:gd name="connsiteX2098" fmla="*/ 2827578 w 4326130"/>
              <a:gd name="connsiteY2098" fmla="*/ 2358582 h 2599480"/>
              <a:gd name="connsiteX2099" fmla="*/ 1491862 w 4326130"/>
              <a:gd name="connsiteY2099" fmla="*/ 2358435 h 2599480"/>
              <a:gd name="connsiteX2100" fmla="*/ 1498552 w 4326130"/>
              <a:gd name="connsiteY2100" fmla="*/ 2358581 h 2599480"/>
              <a:gd name="connsiteX2101" fmla="*/ 1493041 w 4326130"/>
              <a:gd name="connsiteY2101" fmla="*/ 2358661 h 2599480"/>
              <a:gd name="connsiteX2102" fmla="*/ 1491962 w 4326130"/>
              <a:gd name="connsiteY2102" fmla="*/ 2359678 h 2599480"/>
              <a:gd name="connsiteX2103" fmla="*/ 1491862 w 4326130"/>
              <a:gd name="connsiteY2103" fmla="*/ 2358435 h 2599480"/>
              <a:gd name="connsiteX2104" fmla="*/ 1527734 w 4326130"/>
              <a:gd name="connsiteY2104" fmla="*/ 2354958 h 2599480"/>
              <a:gd name="connsiteX2105" fmla="*/ 1522897 w 4326130"/>
              <a:gd name="connsiteY2105" fmla="*/ 2356381 h 2599480"/>
              <a:gd name="connsiteX2106" fmla="*/ 1521773 w 4326130"/>
              <a:gd name="connsiteY2106" fmla="*/ 2355674 h 2599480"/>
              <a:gd name="connsiteX2107" fmla="*/ 1523155 w 4326130"/>
              <a:gd name="connsiteY2107" fmla="*/ 2354988 h 2599480"/>
              <a:gd name="connsiteX2108" fmla="*/ 1527734 w 4326130"/>
              <a:gd name="connsiteY2108" fmla="*/ 2354958 h 2599480"/>
              <a:gd name="connsiteX2109" fmla="*/ 2798396 w 4326130"/>
              <a:gd name="connsiteY2109" fmla="*/ 2354957 h 2599480"/>
              <a:gd name="connsiteX2110" fmla="*/ 2802975 w 4326130"/>
              <a:gd name="connsiteY2110" fmla="*/ 2354987 h 2599480"/>
              <a:gd name="connsiteX2111" fmla="*/ 2804357 w 4326130"/>
              <a:gd name="connsiteY2111" fmla="*/ 2355673 h 2599480"/>
              <a:gd name="connsiteX2112" fmla="*/ 2803233 w 4326130"/>
              <a:gd name="connsiteY2112" fmla="*/ 2356380 h 2599480"/>
              <a:gd name="connsiteX2113" fmla="*/ 2798396 w 4326130"/>
              <a:gd name="connsiteY2113" fmla="*/ 2354957 h 2599480"/>
              <a:gd name="connsiteX2114" fmla="*/ 2844090 w 4326130"/>
              <a:gd name="connsiteY2114" fmla="*/ 2350294 h 2599480"/>
              <a:gd name="connsiteX2115" fmla="*/ 2841958 w 4326130"/>
              <a:gd name="connsiteY2115" fmla="*/ 2351635 h 2599480"/>
              <a:gd name="connsiteX2116" fmla="*/ 2841882 w 4326130"/>
              <a:gd name="connsiteY2116" fmla="*/ 2351733 h 2599480"/>
              <a:gd name="connsiteX2117" fmla="*/ 2845920 w 4326130"/>
              <a:gd name="connsiteY2117" fmla="*/ 2353271 h 2599480"/>
              <a:gd name="connsiteX2118" fmla="*/ 2851015 w 4326130"/>
              <a:gd name="connsiteY2118" fmla="*/ 2352801 h 2599480"/>
              <a:gd name="connsiteX2119" fmla="*/ 1482040 w 4326130"/>
              <a:gd name="connsiteY2119" fmla="*/ 2350293 h 2599480"/>
              <a:gd name="connsiteX2120" fmla="*/ 1475114 w 4326130"/>
              <a:gd name="connsiteY2120" fmla="*/ 2352800 h 2599480"/>
              <a:gd name="connsiteX2121" fmla="*/ 1480210 w 4326130"/>
              <a:gd name="connsiteY2121" fmla="*/ 2353270 h 2599480"/>
              <a:gd name="connsiteX2122" fmla="*/ 1484247 w 4326130"/>
              <a:gd name="connsiteY2122" fmla="*/ 2351732 h 2599480"/>
              <a:gd name="connsiteX2123" fmla="*/ 1484171 w 4326130"/>
              <a:gd name="connsiteY2123" fmla="*/ 2351634 h 2599480"/>
              <a:gd name="connsiteX2124" fmla="*/ 2925149 w 4326130"/>
              <a:gd name="connsiteY2124" fmla="*/ 2348028 h 2599480"/>
              <a:gd name="connsiteX2125" fmla="*/ 2925218 w 4326130"/>
              <a:gd name="connsiteY2125" fmla="*/ 2348666 h 2599480"/>
              <a:gd name="connsiteX2126" fmla="*/ 2925640 w 4326130"/>
              <a:gd name="connsiteY2126" fmla="*/ 2348094 h 2599480"/>
              <a:gd name="connsiteX2127" fmla="*/ 1400981 w 4326130"/>
              <a:gd name="connsiteY2127" fmla="*/ 2348027 h 2599480"/>
              <a:gd name="connsiteX2128" fmla="*/ 1400490 w 4326130"/>
              <a:gd name="connsiteY2128" fmla="*/ 2348093 h 2599480"/>
              <a:gd name="connsiteX2129" fmla="*/ 1400912 w 4326130"/>
              <a:gd name="connsiteY2129" fmla="*/ 2348665 h 2599480"/>
              <a:gd name="connsiteX2130" fmla="*/ 2834274 w 4326130"/>
              <a:gd name="connsiteY2130" fmla="*/ 2347487 h 2599480"/>
              <a:gd name="connsiteX2131" fmla="*/ 2834924 w 4326130"/>
              <a:gd name="connsiteY2131" fmla="*/ 2349081 h 2599480"/>
              <a:gd name="connsiteX2132" fmla="*/ 2837219 w 4326130"/>
              <a:gd name="connsiteY2132" fmla="*/ 2349956 h 2599480"/>
              <a:gd name="connsiteX2133" fmla="*/ 2839021 w 4326130"/>
              <a:gd name="connsiteY2133" fmla="*/ 2348460 h 2599480"/>
              <a:gd name="connsiteX2134" fmla="*/ 2838256 w 4326130"/>
              <a:gd name="connsiteY2134" fmla="*/ 2348182 h 2599480"/>
              <a:gd name="connsiteX2135" fmla="*/ 2834274 w 4326130"/>
              <a:gd name="connsiteY2135" fmla="*/ 2347487 h 2599480"/>
              <a:gd name="connsiteX2136" fmla="*/ 1491855 w 4326130"/>
              <a:gd name="connsiteY2136" fmla="*/ 2347486 h 2599480"/>
              <a:gd name="connsiteX2137" fmla="*/ 1487874 w 4326130"/>
              <a:gd name="connsiteY2137" fmla="*/ 2348181 h 2599480"/>
              <a:gd name="connsiteX2138" fmla="*/ 1487109 w 4326130"/>
              <a:gd name="connsiteY2138" fmla="*/ 2348459 h 2599480"/>
              <a:gd name="connsiteX2139" fmla="*/ 1488911 w 4326130"/>
              <a:gd name="connsiteY2139" fmla="*/ 2349955 h 2599480"/>
              <a:gd name="connsiteX2140" fmla="*/ 1491206 w 4326130"/>
              <a:gd name="connsiteY2140" fmla="*/ 2349080 h 2599480"/>
              <a:gd name="connsiteX2141" fmla="*/ 1491855 w 4326130"/>
              <a:gd name="connsiteY2141" fmla="*/ 2347486 h 2599480"/>
              <a:gd name="connsiteX2142" fmla="*/ 2828590 w 4326130"/>
              <a:gd name="connsiteY2142" fmla="*/ 2345554 h 2599480"/>
              <a:gd name="connsiteX2143" fmla="*/ 2827560 w 4326130"/>
              <a:gd name="connsiteY2143" fmla="*/ 2345695 h 2599480"/>
              <a:gd name="connsiteX2144" fmla="*/ 2828750 w 4326130"/>
              <a:gd name="connsiteY2144" fmla="*/ 2346029 h 2599480"/>
              <a:gd name="connsiteX2145" fmla="*/ 1497540 w 4326130"/>
              <a:gd name="connsiteY2145" fmla="*/ 2345553 h 2599480"/>
              <a:gd name="connsiteX2146" fmla="*/ 1497380 w 4326130"/>
              <a:gd name="connsiteY2146" fmla="*/ 2346028 h 2599480"/>
              <a:gd name="connsiteX2147" fmla="*/ 1498570 w 4326130"/>
              <a:gd name="connsiteY2147" fmla="*/ 2345694 h 2599480"/>
              <a:gd name="connsiteX2148" fmla="*/ 2791581 w 4326130"/>
              <a:gd name="connsiteY2148" fmla="*/ 2339261 h 2599480"/>
              <a:gd name="connsiteX2149" fmla="*/ 2788671 w 4326130"/>
              <a:gd name="connsiteY2149" fmla="*/ 2341315 h 2599480"/>
              <a:gd name="connsiteX2150" fmla="*/ 2777474 w 4326130"/>
              <a:gd name="connsiteY2150" fmla="*/ 2342236 h 2599480"/>
              <a:gd name="connsiteX2151" fmla="*/ 2771554 w 4326130"/>
              <a:gd name="connsiteY2151" fmla="*/ 2345641 h 2599480"/>
              <a:gd name="connsiteX2152" fmla="*/ 2786192 w 4326130"/>
              <a:gd name="connsiteY2152" fmla="*/ 2345283 h 2599480"/>
              <a:gd name="connsiteX2153" fmla="*/ 2782532 w 4326130"/>
              <a:gd name="connsiteY2153" fmla="*/ 2349479 h 2599480"/>
              <a:gd name="connsiteX2154" fmla="*/ 2811754 w 4326130"/>
              <a:gd name="connsiteY2154" fmla="*/ 2346132 h 2599480"/>
              <a:gd name="connsiteX2155" fmla="*/ 2796588 w 4326130"/>
              <a:gd name="connsiteY2155" fmla="*/ 2341161 h 2599480"/>
              <a:gd name="connsiteX2156" fmla="*/ 1534549 w 4326130"/>
              <a:gd name="connsiteY2156" fmla="*/ 2339260 h 2599480"/>
              <a:gd name="connsiteX2157" fmla="*/ 1529542 w 4326130"/>
              <a:gd name="connsiteY2157" fmla="*/ 2341160 h 2599480"/>
              <a:gd name="connsiteX2158" fmla="*/ 1514375 w 4326130"/>
              <a:gd name="connsiteY2158" fmla="*/ 2346131 h 2599480"/>
              <a:gd name="connsiteX2159" fmla="*/ 1543598 w 4326130"/>
              <a:gd name="connsiteY2159" fmla="*/ 2349478 h 2599480"/>
              <a:gd name="connsiteX2160" fmla="*/ 1539938 w 4326130"/>
              <a:gd name="connsiteY2160" fmla="*/ 2345282 h 2599480"/>
              <a:gd name="connsiteX2161" fmla="*/ 1554576 w 4326130"/>
              <a:gd name="connsiteY2161" fmla="*/ 2345640 h 2599480"/>
              <a:gd name="connsiteX2162" fmla="*/ 1548656 w 4326130"/>
              <a:gd name="connsiteY2162" fmla="*/ 2342235 h 2599480"/>
              <a:gd name="connsiteX2163" fmla="*/ 1537459 w 4326130"/>
              <a:gd name="connsiteY2163" fmla="*/ 2341314 h 2599480"/>
              <a:gd name="connsiteX2164" fmla="*/ 4160600 w 4326130"/>
              <a:gd name="connsiteY2164" fmla="*/ 2329321 h 2599480"/>
              <a:gd name="connsiteX2165" fmla="*/ 4162524 w 4326130"/>
              <a:gd name="connsiteY2165" fmla="*/ 2330239 h 2599480"/>
              <a:gd name="connsiteX2166" fmla="*/ 4163499 w 4326130"/>
              <a:gd name="connsiteY2166" fmla="*/ 2330521 h 2599480"/>
              <a:gd name="connsiteX2167" fmla="*/ 4170336 w 4326130"/>
              <a:gd name="connsiteY2167" fmla="*/ 2331493 h 2599480"/>
              <a:gd name="connsiteX2168" fmla="*/ 4176479 w 4326130"/>
              <a:gd name="connsiteY2168" fmla="*/ 2332346 h 2599480"/>
              <a:gd name="connsiteX2169" fmla="*/ 4175289 w 4326130"/>
              <a:gd name="connsiteY2169" fmla="*/ 2331799 h 2599480"/>
              <a:gd name="connsiteX2170" fmla="*/ 4172874 w 4326130"/>
              <a:gd name="connsiteY2170" fmla="*/ 2331681 h 2599480"/>
              <a:gd name="connsiteX2171" fmla="*/ 4166000 w 4326130"/>
              <a:gd name="connsiteY2171" fmla="*/ 2330509 h 2599480"/>
              <a:gd name="connsiteX2172" fmla="*/ 165530 w 4326130"/>
              <a:gd name="connsiteY2172" fmla="*/ 2329320 h 2599480"/>
              <a:gd name="connsiteX2173" fmla="*/ 160130 w 4326130"/>
              <a:gd name="connsiteY2173" fmla="*/ 2330508 h 2599480"/>
              <a:gd name="connsiteX2174" fmla="*/ 153255 w 4326130"/>
              <a:gd name="connsiteY2174" fmla="*/ 2331680 h 2599480"/>
              <a:gd name="connsiteX2175" fmla="*/ 150841 w 4326130"/>
              <a:gd name="connsiteY2175" fmla="*/ 2331798 h 2599480"/>
              <a:gd name="connsiteX2176" fmla="*/ 149651 w 4326130"/>
              <a:gd name="connsiteY2176" fmla="*/ 2332345 h 2599480"/>
              <a:gd name="connsiteX2177" fmla="*/ 155794 w 4326130"/>
              <a:gd name="connsiteY2177" fmla="*/ 2331492 h 2599480"/>
              <a:gd name="connsiteX2178" fmla="*/ 162631 w 4326130"/>
              <a:gd name="connsiteY2178" fmla="*/ 2330520 h 2599480"/>
              <a:gd name="connsiteX2179" fmla="*/ 163606 w 4326130"/>
              <a:gd name="connsiteY2179" fmla="*/ 2330238 h 2599480"/>
              <a:gd name="connsiteX2180" fmla="*/ 4142034 w 4326130"/>
              <a:gd name="connsiteY2180" fmla="*/ 2316612 h 2599480"/>
              <a:gd name="connsiteX2181" fmla="*/ 4141633 w 4326130"/>
              <a:gd name="connsiteY2181" fmla="*/ 2316933 h 2599480"/>
              <a:gd name="connsiteX2182" fmla="*/ 4141651 w 4326130"/>
              <a:gd name="connsiteY2182" fmla="*/ 2316919 h 2599480"/>
              <a:gd name="connsiteX2183" fmla="*/ 184096 w 4326130"/>
              <a:gd name="connsiteY2183" fmla="*/ 2316611 h 2599480"/>
              <a:gd name="connsiteX2184" fmla="*/ 184496 w 4326130"/>
              <a:gd name="connsiteY2184" fmla="*/ 2316932 h 2599480"/>
              <a:gd name="connsiteX2185" fmla="*/ 184479 w 4326130"/>
              <a:gd name="connsiteY2185" fmla="*/ 2316918 h 2599480"/>
              <a:gd name="connsiteX2186" fmla="*/ 4246836 w 4326130"/>
              <a:gd name="connsiteY2186" fmla="*/ 2315113 h 2599480"/>
              <a:gd name="connsiteX2187" fmla="*/ 4247443 w 4326130"/>
              <a:gd name="connsiteY2187" fmla="*/ 2315168 h 2599480"/>
              <a:gd name="connsiteX2188" fmla="*/ 4249340 w 4326130"/>
              <a:gd name="connsiteY2188" fmla="*/ 2316208 h 2599480"/>
              <a:gd name="connsiteX2189" fmla="*/ 79293 w 4326130"/>
              <a:gd name="connsiteY2189" fmla="*/ 2315112 h 2599480"/>
              <a:gd name="connsiteX2190" fmla="*/ 76789 w 4326130"/>
              <a:gd name="connsiteY2190" fmla="*/ 2316207 h 2599480"/>
              <a:gd name="connsiteX2191" fmla="*/ 78686 w 4326130"/>
              <a:gd name="connsiteY2191" fmla="*/ 2315167 h 2599480"/>
              <a:gd name="connsiteX2192" fmla="*/ 4194530 w 4326130"/>
              <a:gd name="connsiteY2192" fmla="*/ 2308893 h 2599480"/>
              <a:gd name="connsiteX2193" fmla="*/ 4196313 w 4326130"/>
              <a:gd name="connsiteY2193" fmla="*/ 2309232 h 2599480"/>
              <a:gd name="connsiteX2194" fmla="*/ 4197334 w 4326130"/>
              <a:gd name="connsiteY2194" fmla="*/ 2310381 h 2599480"/>
              <a:gd name="connsiteX2195" fmla="*/ 4194470 w 4326130"/>
              <a:gd name="connsiteY2195" fmla="*/ 2309593 h 2599480"/>
              <a:gd name="connsiteX2196" fmla="*/ 4194530 w 4326130"/>
              <a:gd name="connsiteY2196" fmla="*/ 2308893 h 2599480"/>
              <a:gd name="connsiteX2197" fmla="*/ 131600 w 4326130"/>
              <a:gd name="connsiteY2197" fmla="*/ 2308892 h 2599480"/>
              <a:gd name="connsiteX2198" fmla="*/ 131659 w 4326130"/>
              <a:gd name="connsiteY2198" fmla="*/ 2309592 h 2599480"/>
              <a:gd name="connsiteX2199" fmla="*/ 128795 w 4326130"/>
              <a:gd name="connsiteY2199" fmla="*/ 2310380 h 2599480"/>
              <a:gd name="connsiteX2200" fmla="*/ 129817 w 4326130"/>
              <a:gd name="connsiteY2200" fmla="*/ 2309231 h 2599480"/>
              <a:gd name="connsiteX2201" fmla="*/ 131600 w 4326130"/>
              <a:gd name="connsiteY2201" fmla="*/ 2308892 h 2599480"/>
              <a:gd name="connsiteX2202" fmla="*/ 4231323 w 4326130"/>
              <a:gd name="connsiteY2202" fmla="*/ 2297761 h 2599480"/>
              <a:gd name="connsiteX2203" fmla="*/ 4232196 w 4326130"/>
              <a:gd name="connsiteY2203" fmla="*/ 2298885 h 2599480"/>
              <a:gd name="connsiteX2204" fmla="*/ 4230467 w 4326130"/>
              <a:gd name="connsiteY2204" fmla="*/ 2297898 h 2599480"/>
              <a:gd name="connsiteX2205" fmla="*/ 4231323 w 4326130"/>
              <a:gd name="connsiteY2205" fmla="*/ 2297761 h 2599480"/>
              <a:gd name="connsiteX2206" fmla="*/ 94806 w 4326130"/>
              <a:gd name="connsiteY2206" fmla="*/ 2297760 h 2599480"/>
              <a:gd name="connsiteX2207" fmla="*/ 95663 w 4326130"/>
              <a:gd name="connsiteY2207" fmla="*/ 2297897 h 2599480"/>
              <a:gd name="connsiteX2208" fmla="*/ 93933 w 4326130"/>
              <a:gd name="connsiteY2208" fmla="*/ 2298884 h 2599480"/>
              <a:gd name="connsiteX2209" fmla="*/ 94806 w 4326130"/>
              <a:gd name="connsiteY2209" fmla="*/ 2297760 h 2599480"/>
              <a:gd name="connsiteX2210" fmla="*/ 4229593 w 4326130"/>
              <a:gd name="connsiteY2210" fmla="*/ 2296775 h 2599480"/>
              <a:gd name="connsiteX2211" fmla="*/ 4230467 w 4326130"/>
              <a:gd name="connsiteY2211" fmla="*/ 2297898 h 2599480"/>
              <a:gd name="connsiteX2212" fmla="*/ 4228737 w 4326130"/>
              <a:gd name="connsiteY2212" fmla="*/ 2296912 h 2599480"/>
              <a:gd name="connsiteX2213" fmla="*/ 4229593 w 4326130"/>
              <a:gd name="connsiteY2213" fmla="*/ 2296775 h 2599480"/>
              <a:gd name="connsiteX2214" fmla="*/ 96536 w 4326130"/>
              <a:gd name="connsiteY2214" fmla="*/ 2296774 h 2599480"/>
              <a:gd name="connsiteX2215" fmla="*/ 97392 w 4326130"/>
              <a:gd name="connsiteY2215" fmla="*/ 2296911 h 2599480"/>
              <a:gd name="connsiteX2216" fmla="*/ 95663 w 4326130"/>
              <a:gd name="connsiteY2216" fmla="*/ 2297897 h 2599480"/>
              <a:gd name="connsiteX2217" fmla="*/ 96536 w 4326130"/>
              <a:gd name="connsiteY2217" fmla="*/ 2296774 h 2599480"/>
              <a:gd name="connsiteX2218" fmla="*/ 4180874 w 4326130"/>
              <a:gd name="connsiteY2218" fmla="*/ 2295475 h 2599480"/>
              <a:gd name="connsiteX2219" fmla="*/ 4182527 w 4326130"/>
              <a:gd name="connsiteY2219" fmla="*/ 2295726 h 2599480"/>
              <a:gd name="connsiteX2220" fmla="*/ 4183952 w 4326130"/>
              <a:gd name="connsiteY2220" fmla="*/ 2296864 h 2599480"/>
              <a:gd name="connsiteX2221" fmla="*/ 4180874 w 4326130"/>
              <a:gd name="connsiteY2221" fmla="*/ 2295475 h 2599480"/>
              <a:gd name="connsiteX2222" fmla="*/ 145255 w 4326130"/>
              <a:gd name="connsiteY2222" fmla="*/ 2295474 h 2599480"/>
              <a:gd name="connsiteX2223" fmla="*/ 142178 w 4326130"/>
              <a:gd name="connsiteY2223" fmla="*/ 2296863 h 2599480"/>
              <a:gd name="connsiteX2224" fmla="*/ 143602 w 4326130"/>
              <a:gd name="connsiteY2224" fmla="*/ 2295725 h 2599480"/>
              <a:gd name="connsiteX2225" fmla="*/ 145255 w 4326130"/>
              <a:gd name="connsiteY2225" fmla="*/ 2295474 h 2599480"/>
              <a:gd name="connsiteX2226" fmla="*/ 4223869 w 4326130"/>
              <a:gd name="connsiteY2226" fmla="*/ 2294720 h 2599480"/>
              <a:gd name="connsiteX2227" fmla="*/ 4226339 w 4326130"/>
              <a:gd name="connsiteY2227" fmla="*/ 2295148 h 2599480"/>
              <a:gd name="connsiteX2228" fmla="*/ 4228737 w 4326130"/>
              <a:gd name="connsiteY2228" fmla="*/ 2296912 h 2599480"/>
              <a:gd name="connsiteX2229" fmla="*/ 4223869 w 4326130"/>
              <a:gd name="connsiteY2229" fmla="*/ 2294720 h 2599480"/>
              <a:gd name="connsiteX2230" fmla="*/ 102260 w 4326130"/>
              <a:gd name="connsiteY2230" fmla="*/ 2294719 h 2599480"/>
              <a:gd name="connsiteX2231" fmla="*/ 97392 w 4326130"/>
              <a:gd name="connsiteY2231" fmla="*/ 2296911 h 2599480"/>
              <a:gd name="connsiteX2232" fmla="*/ 99791 w 4326130"/>
              <a:gd name="connsiteY2232" fmla="*/ 2295147 h 2599480"/>
              <a:gd name="connsiteX2233" fmla="*/ 102260 w 4326130"/>
              <a:gd name="connsiteY2233" fmla="*/ 2294719 h 2599480"/>
              <a:gd name="connsiteX2234" fmla="*/ 4252886 w 4326130"/>
              <a:gd name="connsiteY2234" fmla="*/ 2288203 h 2599480"/>
              <a:gd name="connsiteX2235" fmla="*/ 4268367 w 4326130"/>
              <a:gd name="connsiteY2235" fmla="*/ 2289936 h 2599480"/>
              <a:gd name="connsiteX2236" fmla="*/ 4269919 w 4326130"/>
              <a:gd name="connsiteY2236" fmla="*/ 2290733 h 2599480"/>
              <a:gd name="connsiteX2237" fmla="*/ 4271653 w 4326130"/>
              <a:gd name="connsiteY2237" fmla="*/ 2291837 h 2599480"/>
              <a:gd name="connsiteX2238" fmla="*/ 4263981 w 4326130"/>
              <a:gd name="connsiteY2238" fmla="*/ 2291540 h 2599480"/>
              <a:gd name="connsiteX2239" fmla="*/ 4256759 w 4326130"/>
              <a:gd name="connsiteY2239" fmla="*/ 2290916 h 2599480"/>
              <a:gd name="connsiteX2240" fmla="*/ 4254143 w 4326130"/>
              <a:gd name="connsiteY2240" fmla="*/ 2288966 h 2599480"/>
              <a:gd name="connsiteX2241" fmla="*/ 73244 w 4326130"/>
              <a:gd name="connsiteY2241" fmla="*/ 2288202 h 2599480"/>
              <a:gd name="connsiteX2242" fmla="*/ 71987 w 4326130"/>
              <a:gd name="connsiteY2242" fmla="*/ 2288965 h 2599480"/>
              <a:gd name="connsiteX2243" fmla="*/ 69371 w 4326130"/>
              <a:gd name="connsiteY2243" fmla="*/ 2290915 h 2599480"/>
              <a:gd name="connsiteX2244" fmla="*/ 62148 w 4326130"/>
              <a:gd name="connsiteY2244" fmla="*/ 2291539 h 2599480"/>
              <a:gd name="connsiteX2245" fmla="*/ 54477 w 4326130"/>
              <a:gd name="connsiteY2245" fmla="*/ 2291836 h 2599480"/>
              <a:gd name="connsiteX2246" fmla="*/ 56210 w 4326130"/>
              <a:gd name="connsiteY2246" fmla="*/ 2290732 h 2599480"/>
              <a:gd name="connsiteX2247" fmla="*/ 57762 w 4326130"/>
              <a:gd name="connsiteY2247" fmla="*/ 2289935 h 2599480"/>
              <a:gd name="connsiteX2248" fmla="*/ 4146472 w 4326130"/>
              <a:gd name="connsiteY2248" fmla="*/ 2286256 h 2599480"/>
              <a:gd name="connsiteX2249" fmla="*/ 4150588 w 4326130"/>
              <a:gd name="connsiteY2249" fmla="*/ 2288017 h 2599480"/>
              <a:gd name="connsiteX2250" fmla="*/ 4150487 w 4326130"/>
              <a:gd name="connsiteY2250" fmla="*/ 2287960 h 2599480"/>
              <a:gd name="connsiteX2251" fmla="*/ 4147149 w 4326130"/>
              <a:gd name="connsiteY2251" fmla="*/ 2286413 h 2599480"/>
              <a:gd name="connsiteX2252" fmla="*/ 179658 w 4326130"/>
              <a:gd name="connsiteY2252" fmla="*/ 2286255 h 2599480"/>
              <a:gd name="connsiteX2253" fmla="*/ 178981 w 4326130"/>
              <a:gd name="connsiteY2253" fmla="*/ 2286412 h 2599480"/>
              <a:gd name="connsiteX2254" fmla="*/ 175643 w 4326130"/>
              <a:gd name="connsiteY2254" fmla="*/ 2287959 h 2599480"/>
              <a:gd name="connsiteX2255" fmla="*/ 175541 w 4326130"/>
              <a:gd name="connsiteY2255" fmla="*/ 2288016 h 2599480"/>
              <a:gd name="connsiteX2256" fmla="*/ 4208946 w 4326130"/>
              <a:gd name="connsiteY2256" fmla="*/ 2280523 h 2599480"/>
              <a:gd name="connsiteX2257" fmla="*/ 4212912 w 4326130"/>
              <a:gd name="connsiteY2257" fmla="*/ 2280880 h 2599480"/>
              <a:gd name="connsiteX2258" fmla="*/ 4230384 w 4326130"/>
              <a:gd name="connsiteY2258" fmla="*/ 2285161 h 2599480"/>
              <a:gd name="connsiteX2259" fmla="*/ 4239294 w 4326130"/>
              <a:gd name="connsiteY2259" fmla="*/ 2286399 h 2599480"/>
              <a:gd name="connsiteX2260" fmla="*/ 4239074 w 4326130"/>
              <a:gd name="connsiteY2260" fmla="*/ 2286542 h 2599480"/>
              <a:gd name="connsiteX2261" fmla="*/ 4242962 w 4326130"/>
              <a:gd name="connsiteY2261" fmla="*/ 2288975 h 2599480"/>
              <a:gd name="connsiteX2262" fmla="*/ 4244437 w 4326130"/>
              <a:gd name="connsiteY2262" fmla="*/ 2289850 h 2599480"/>
              <a:gd name="connsiteX2263" fmla="*/ 4241571 w 4326130"/>
              <a:gd name="connsiteY2263" fmla="*/ 2289602 h 2599480"/>
              <a:gd name="connsiteX2264" fmla="*/ 4223097 w 4326130"/>
              <a:gd name="connsiteY2264" fmla="*/ 2287343 h 2599480"/>
              <a:gd name="connsiteX2265" fmla="*/ 4217254 w 4326130"/>
              <a:gd name="connsiteY2265" fmla="*/ 2284090 h 2599480"/>
              <a:gd name="connsiteX2266" fmla="*/ 117184 w 4326130"/>
              <a:gd name="connsiteY2266" fmla="*/ 2280522 h 2599480"/>
              <a:gd name="connsiteX2267" fmla="*/ 108876 w 4326130"/>
              <a:gd name="connsiteY2267" fmla="*/ 2284089 h 2599480"/>
              <a:gd name="connsiteX2268" fmla="*/ 103032 w 4326130"/>
              <a:gd name="connsiteY2268" fmla="*/ 2287342 h 2599480"/>
              <a:gd name="connsiteX2269" fmla="*/ 84558 w 4326130"/>
              <a:gd name="connsiteY2269" fmla="*/ 2289601 h 2599480"/>
              <a:gd name="connsiteX2270" fmla="*/ 81693 w 4326130"/>
              <a:gd name="connsiteY2270" fmla="*/ 2289849 h 2599480"/>
              <a:gd name="connsiteX2271" fmla="*/ 83168 w 4326130"/>
              <a:gd name="connsiteY2271" fmla="*/ 2288974 h 2599480"/>
              <a:gd name="connsiteX2272" fmla="*/ 87056 w 4326130"/>
              <a:gd name="connsiteY2272" fmla="*/ 2286541 h 2599480"/>
              <a:gd name="connsiteX2273" fmla="*/ 86835 w 4326130"/>
              <a:gd name="connsiteY2273" fmla="*/ 2286398 h 2599480"/>
              <a:gd name="connsiteX2274" fmla="*/ 95746 w 4326130"/>
              <a:gd name="connsiteY2274" fmla="*/ 2285160 h 2599480"/>
              <a:gd name="connsiteX2275" fmla="*/ 113218 w 4326130"/>
              <a:gd name="connsiteY2275" fmla="*/ 2280879 h 2599480"/>
              <a:gd name="connsiteX2276" fmla="*/ 4188611 w 4326130"/>
              <a:gd name="connsiteY2276" fmla="*/ 2279268 h 2599480"/>
              <a:gd name="connsiteX2277" fmla="*/ 4188488 w 4326130"/>
              <a:gd name="connsiteY2277" fmla="*/ 2279855 h 2599480"/>
              <a:gd name="connsiteX2278" fmla="*/ 4189567 w 4326130"/>
              <a:gd name="connsiteY2278" fmla="*/ 2280812 h 2599480"/>
              <a:gd name="connsiteX2279" fmla="*/ 4189924 w 4326130"/>
              <a:gd name="connsiteY2279" fmla="*/ 2280976 h 2599480"/>
              <a:gd name="connsiteX2280" fmla="*/ 4190988 w 4326130"/>
              <a:gd name="connsiteY2280" fmla="*/ 2281189 h 2599480"/>
              <a:gd name="connsiteX2281" fmla="*/ 4191929 w 4326130"/>
              <a:gd name="connsiteY2281" fmla="*/ 2280146 h 2599480"/>
              <a:gd name="connsiteX2282" fmla="*/ 4188611 w 4326130"/>
              <a:gd name="connsiteY2282" fmla="*/ 2279268 h 2599480"/>
              <a:gd name="connsiteX2283" fmla="*/ 137519 w 4326130"/>
              <a:gd name="connsiteY2283" fmla="*/ 2279267 h 2599480"/>
              <a:gd name="connsiteX2284" fmla="*/ 134201 w 4326130"/>
              <a:gd name="connsiteY2284" fmla="*/ 2280145 h 2599480"/>
              <a:gd name="connsiteX2285" fmla="*/ 135142 w 4326130"/>
              <a:gd name="connsiteY2285" fmla="*/ 2281188 h 2599480"/>
              <a:gd name="connsiteX2286" fmla="*/ 136206 w 4326130"/>
              <a:gd name="connsiteY2286" fmla="*/ 2280975 h 2599480"/>
              <a:gd name="connsiteX2287" fmla="*/ 136563 w 4326130"/>
              <a:gd name="connsiteY2287" fmla="*/ 2280811 h 2599480"/>
              <a:gd name="connsiteX2288" fmla="*/ 137642 w 4326130"/>
              <a:gd name="connsiteY2288" fmla="*/ 2279854 h 2599480"/>
              <a:gd name="connsiteX2289" fmla="*/ 137519 w 4326130"/>
              <a:gd name="connsiteY2289" fmla="*/ 2279267 h 2599480"/>
              <a:gd name="connsiteX2290" fmla="*/ 4188223 w 4326130"/>
              <a:gd name="connsiteY2290" fmla="*/ 2272242 h 2599480"/>
              <a:gd name="connsiteX2291" fmla="*/ 4189631 w 4326130"/>
              <a:gd name="connsiteY2291" fmla="*/ 2272440 h 2599480"/>
              <a:gd name="connsiteX2292" fmla="*/ 4201919 w 4326130"/>
              <a:gd name="connsiteY2292" fmla="*/ 2276221 h 2599480"/>
              <a:gd name="connsiteX2293" fmla="*/ 4200693 w 4326130"/>
              <a:gd name="connsiteY2293" fmla="*/ 2276856 h 2599480"/>
              <a:gd name="connsiteX2294" fmla="*/ 4200037 w 4326130"/>
              <a:gd name="connsiteY2294" fmla="*/ 2276949 h 2599480"/>
              <a:gd name="connsiteX2295" fmla="*/ 137906 w 4326130"/>
              <a:gd name="connsiteY2295" fmla="*/ 2272241 h 2599480"/>
              <a:gd name="connsiteX2296" fmla="*/ 126093 w 4326130"/>
              <a:gd name="connsiteY2296" fmla="*/ 2276948 h 2599480"/>
              <a:gd name="connsiteX2297" fmla="*/ 125437 w 4326130"/>
              <a:gd name="connsiteY2297" fmla="*/ 2276855 h 2599480"/>
              <a:gd name="connsiteX2298" fmla="*/ 124210 w 4326130"/>
              <a:gd name="connsiteY2298" fmla="*/ 2276220 h 2599480"/>
              <a:gd name="connsiteX2299" fmla="*/ 136499 w 4326130"/>
              <a:gd name="connsiteY2299" fmla="*/ 2272439 h 2599480"/>
              <a:gd name="connsiteX2300" fmla="*/ 4163377 w 4326130"/>
              <a:gd name="connsiteY2300" fmla="*/ 2267414 h 2599480"/>
              <a:gd name="connsiteX2301" fmla="*/ 4163373 w 4326130"/>
              <a:gd name="connsiteY2301" fmla="*/ 2268068 h 2599480"/>
              <a:gd name="connsiteX2302" fmla="*/ 4164721 w 4326130"/>
              <a:gd name="connsiteY2302" fmla="*/ 2268471 h 2599480"/>
              <a:gd name="connsiteX2303" fmla="*/ 4165073 w 4326130"/>
              <a:gd name="connsiteY2303" fmla="*/ 2268419 h 2599480"/>
              <a:gd name="connsiteX2304" fmla="*/ 4165006 w 4326130"/>
              <a:gd name="connsiteY2304" fmla="*/ 2268239 h 2599480"/>
              <a:gd name="connsiteX2305" fmla="*/ 162753 w 4326130"/>
              <a:gd name="connsiteY2305" fmla="*/ 2267413 h 2599480"/>
              <a:gd name="connsiteX2306" fmla="*/ 161124 w 4326130"/>
              <a:gd name="connsiteY2306" fmla="*/ 2268238 h 2599480"/>
              <a:gd name="connsiteX2307" fmla="*/ 161057 w 4326130"/>
              <a:gd name="connsiteY2307" fmla="*/ 2268418 h 2599480"/>
              <a:gd name="connsiteX2308" fmla="*/ 161409 w 4326130"/>
              <a:gd name="connsiteY2308" fmla="*/ 2268470 h 2599480"/>
              <a:gd name="connsiteX2309" fmla="*/ 162757 w 4326130"/>
              <a:gd name="connsiteY2309" fmla="*/ 2268067 h 2599480"/>
              <a:gd name="connsiteX2310" fmla="*/ 4182079 w 4326130"/>
              <a:gd name="connsiteY2310" fmla="*/ 2261921 h 2599480"/>
              <a:gd name="connsiteX2311" fmla="*/ 4181356 w 4326130"/>
              <a:gd name="connsiteY2311" fmla="*/ 2262513 h 2599480"/>
              <a:gd name="connsiteX2312" fmla="*/ 4181051 w 4326130"/>
              <a:gd name="connsiteY2312" fmla="*/ 2262764 h 2599480"/>
              <a:gd name="connsiteX2313" fmla="*/ 4180940 w 4326130"/>
              <a:gd name="connsiteY2313" fmla="*/ 2262854 h 2599480"/>
              <a:gd name="connsiteX2314" fmla="*/ 4180922 w 4326130"/>
              <a:gd name="connsiteY2314" fmla="*/ 2262869 h 2599480"/>
              <a:gd name="connsiteX2315" fmla="*/ 4181051 w 4326130"/>
              <a:gd name="connsiteY2315" fmla="*/ 2262764 h 2599480"/>
              <a:gd name="connsiteX2316" fmla="*/ 144050 w 4326130"/>
              <a:gd name="connsiteY2316" fmla="*/ 2261920 h 2599480"/>
              <a:gd name="connsiteX2317" fmla="*/ 145079 w 4326130"/>
              <a:gd name="connsiteY2317" fmla="*/ 2262763 h 2599480"/>
              <a:gd name="connsiteX2318" fmla="*/ 145207 w 4326130"/>
              <a:gd name="connsiteY2318" fmla="*/ 2262868 h 2599480"/>
              <a:gd name="connsiteX2319" fmla="*/ 145189 w 4326130"/>
              <a:gd name="connsiteY2319" fmla="*/ 2262853 h 2599480"/>
              <a:gd name="connsiteX2320" fmla="*/ 145079 w 4326130"/>
              <a:gd name="connsiteY2320" fmla="*/ 2262763 h 2599480"/>
              <a:gd name="connsiteX2321" fmla="*/ 144774 w 4326130"/>
              <a:gd name="connsiteY2321" fmla="*/ 2262512 h 2599480"/>
              <a:gd name="connsiteX2322" fmla="*/ 144050 w 4326130"/>
              <a:gd name="connsiteY2322" fmla="*/ 2261920 h 2599480"/>
              <a:gd name="connsiteX2323" fmla="*/ 4149628 w 4326130"/>
              <a:gd name="connsiteY2323" fmla="*/ 2255647 h 2599480"/>
              <a:gd name="connsiteX2324" fmla="*/ 4148635 w 4326130"/>
              <a:gd name="connsiteY2324" fmla="*/ 2255920 h 2599480"/>
              <a:gd name="connsiteX2325" fmla="*/ 4148133 w 4326130"/>
              <a:gd name="connsiteY2325" fmla="*/ 2256944 h 2599480"/>
              <a:gd name="connsiteX2326" fmla="*/ 4149628 w 4326130"/>
              <a:gd name="connsiteY2326" fmla="*/ 2255647 h 2599480"/>
              <a:gd name="connsiteX2327" fmla="*/ 176502 w 4326130"/>
              <a:gd name="connsiteY2327" fmla="*/ 2255646 h 2599480"/>
              <a:gd name="connsiteX2328" fmla="*/ 177997 w 4326130"/>
              <a:gd name="connsiteY2328" fmla="*/ 2256943 h 2599480"/>
              <a:gd name="connsiteX2329" fmla="*/ 177495 w 4326130"/>
              <a:gd name="connsiteY2329" fmla="*/ 2255919 h 2599480"/>
              <a:gd name="connsiteX2330" fmla="*/ 176502 w 4326130"/>
              <a:gd name="connsiteY2330" fmla="*/ 2255646 h 2599480"/>
              <a:gd name="connsiteX2331" fmla="*/ 4256182 w 4326130"/>
              <a:gd name="connsiteY2331" fmla="*/ 2251604 h 2599480"/>
              <a:gd name="connsiteX2332" fmla="*/ 4257345 w 4326130"/>
              <a:gd name="connsiteY2332" fmla="*/ 2252187 h 2599480"/>
              <a:gd name="connsiteX2333" fmla="*/ 4255857 w 4326130"/>
              <a:gd name="connsiteY2333" fmla="*/ 2253048 h 2599480"/>
              <a:gd name="connsiteX2334" fmla="*/ 4251367 w 4326130"/>
              <a:gd name="connsiteY2334" fmla="*/ 2252036 h 2599480"/>
              <a:gd name="connsiteX2335" fmla="*/ 4256182 w 4326130"/>
              <a:gd name="connsiteY2335" fmla="*/ 2251604 h 2599480"/>
              <a:gd name="connsiteX2336" fmla="*/ 69948 w 4326130"/>
              <a:gd name="connsiteY2336" fmla="*/ 2251603 h 2599480"/>
              <a:gd name="connsiteX2337" fmla="*/ 74762 w 4326130"/>
              <a:gd name="connsiteY2337" fmla="*/ 2252035 h 2599480"/>
              <a:gd name="connsiteX2338" fmla="*/ 70272 w 4326130"/>
              <a:gd name="connsiteY2338" fmla="*/ 2253047 h 2599480"/>
              <a:gd name="connsiteX2339" fmla="*/ 68785 w 4326130"/>
              <a:gd name="connsiteY2339" fmla="*/ 2252186 h 2599480"/>
              <a:gd name="connsiteX2340" fmla="*/ 69948 w 4326130"/>
              <a:gd name="connsiteY2340" fmla="*/ 2251603 h 2599480"/>
              <a:gd name="connsiteX2341" fmla="*/ 4124117 w 4326130"/>
              <a:gd name="connsiteY2341" fmla="*/ 2250215 h 2599480"/>
              <a:gd name="connsiteX2342" fmla="*/ 4118225 w 4326130"/>
              <a:gd name="connsiteY2342" fmla="*/ 2250416 h 2599480"/>
              <a:gd name="connsiteX2343" fmla="*/ 4121664 w 4326130"/>
              <a:gd name="connsiteY2343" fmla="*/ 2250706 h 2599480"/>
              <a:gd name="connsiteX2344" fmla="*/ 4125166 w 4326130"/>
              <a:gd name="connsiteY2344" fmla="*/ 2250785 h 2599480"/>
              <a:gd name="connsiteX2345" fmla="*/ 4124117 w 4326130"/>
              <a:gd name="connsiteY2345" fmla="*/ 2250215 h 2599480"/>
              <a:gd name="connsiteX2346" fmla="*/ 202013 w 4326130"/>
              <a:gd name="connsiteY2346" fmla="*/ 2250214 h 2599480"/>
              <a:gd name="connsiteX2347" fmla="*/ 200964 w 4326130"/>
              <a:gd name="connsiteY2347" fmla="*/ 2250784 h 2599480"/>
              <a:gd name="connsiteX2348" fmla="*/ 204466 w 4326130"/>
              <a:gd name="connsiteY2348" fmla="*/ 2250705 h 2599480"/>
              <a:gd name="connsiteX2349" fmla="*/ 207905 w 4326130"/>
              <a:gd name="connsiteY2349" fmla="*/ 2250415 h 2599480"/>
              <a:gd name="connsiteX2350" fmla="*/ 202013 w 4326130"/>
              <a:gd name="connsiteY2350" fmla="*/ 2250214 h 2599480"/>
              <a:gd name="connsiteX2351" fmla="*/ 4122565 w 4326130"/>
              <a:gd name="connsiteY2351" fmla="*/ 2245414 h 2599480"/>
              <a:gd name="connsiteX2352" fmla="*/ 4121895 w 4326130"/>
              <a:gd name="connsiteY2352" fmla="*/ 2245442 h 2599480"/>
              <a:gd name="connsiteX2353" fmla="*/ 4122015 w 4326130"/>
              <a:gd name="connsiteY2353" fmla="*/ 2245492 h 2599480"/>
              <a:gd name="connsiteX2354" fmla="*/ 4121735 w 4326130"/>
              <a:gd name="connsiteY2354" fmla="*/ 2245449 h 2599480"/>
              <a:gd name="connsiteX2355" fmla="*/ 4121529 w 4326130"/>
              <a:gd name="connsiteY2355" fmla="*/ 2245458 h 2599480"/>
              <a:gd name="connsiteX2356" fmla="*/ 4120751 w 4326130"/>
              <a:gd name="connsiteY2356" fmla="*/ 2245743 h 2599480"/>
              <a:gd name="connsiteX2357" fmla="*/ 4132135 w 4326130"/>
              <a:gd name="connsiteY2357" fmla="*/ 2249615 h 2599480"/>
              <a:gd name="connsiteX2358" fmla="*/ 4143687 w 4326130"/>
              <a:gd name="connsiteY2358" fmla="*/ 2253471 h 2599480"/>
              <a:gd name="connsiteX2359" fmla="*/ 4123862 w 4326130"/>
              <a:gd name="connsiteY2359" fmla="*/ 2245533 h 2599480"/>
              <a:gd name="connsiteX2360" fmla="*/ 4122565 w 4326130"/>
              <a:gd name="connsiteY2360" fmla="*/ 2245414 h 2599480"/>
              <a:gd name="connsiteX2361" fmla="*/ 203565 w 4326130"/>
              <a:gd name="connsiteY2361" fmla="*/ 2245413 h 2599480"/>
              <a:gd name="connsiteX2362" fmla="*/ 202268 w 4326130"/>
              <a:gd name="connsiteY2362" fmla="*/ 2245532 h 2599480"/>
              <a:gd name="connsiteX2363" fmla="*/ 182442 w 4326130"/>
              <a:gd name="connsiteY2363" fmla="*/ 2253470 h 2599480"/>
              <a:gd name="connsiteX2364" fmla="*/ 193995 w 4326130"/>
              <a:gd name="connsiteY2364" fmla="*/ 2249614 h 2599480"/>
              <a:gd name="connsiteX2365" fmla="*/ 205379 w 4326130"/>
              <a:gd name="connsiteY2365" fmla="*/ 2245742 h 2599480"/>
              <a:gd name="connsiteX2366" fmla="*/ 204601 w 4326130"/>
              <a:gd name="connsiteY2366" fmla="*/ 2245457 h 2599480"/>
              <a:gd name="connsiteX2367" fmla="*/ 204395 w 4326130"/>
              <a:gd name="connsiteY2367" fmla="*/ 2245448 h 2599480"/>
              <a:gd name="connsiteX2368" fmla="*/ 204115 w 4326130"/>
              <a:gd name="connsiteY2368" fmla="*/ 2245491 h 2599480"/>
              <a:gd name="connsiteX2369" fmla="*/ 204235 w 4326130"/>
              <a:gd name="connsiteY2369" fmla="*/ 2245441 h 2599480"/>
              <a:gd name="connsiteX2370" fmla="*/ 4116595 w 4326130"/>
              <a:gd name="connsiteY2370" fmla="*/ 2243219 h 2599480"/>
              <a:gd name="connsiteX2371" fmla="*/ 4120047 w 4326130"/>
              <a:gd name="connsiteY2371" fmla="*/ 2244667 h 2599480"/>
              <a:gd name="connsiteX2372" fmla="*/ 4119805 w 4326130"/>
              <a:gd name="connsiteY2372" fmla="*/ 2244279 h 2599480"/>
              <a:gd name="connsiteX2373" fmla="*/ 4118853 w 4326130"/>
              <a:gd name="connsiteY2373" fmla="*/ 2243814 h 2599480"/>
              <a:gd name="connsiteX2374" fmla="*/ 4116671 w 4326130"/>
              <a:gd name="connsiteY2374" fmla="*/ 2243227 h 2599480"/>
              <a:gd name="connsiteX2375" fmla="*/ 209535 w 4326130"/>
              <a:gd name="connsiteY2375" fmla="*/ 2243218 h 2599480"/>
              <a:gd name="connsiteX2376" fmla="*/ 209459 w 4326130"/>
              <a:gd name="connsiteY2376" fmla="*/ 2243226 h 2599480"/>
              <a:gd name="connsiteX2377" fmla="*/ 207276 w 4326130"/>
              <a:gd name="connsiteY2377" fmla="*/ 2243813 h 2599480"/>
              <a:gd name="connsiteX2378" fmla="*/ 206324 w 4326130"/>
              <a:gd name="connsiteY2378" fmla="*/ 2244278 h 2599480"/>
              <a:gd name="connsiteX2379" fmla="*/ 206082 w 4326130"/>
              <a:gd name="connsiteY2379" fmla="*/ 2244666 h 2599480"/>
              <a:gd name="connsiteX2380" fmla="*/ 4112306 w 4326130"/>
              <a:gd name="connsiteY2380" fmla="*/ 2243131 h 2599480"/>
              <a:gd name="connsiteX2381" fmla="*/ 4111640 w 4326130"/>
              <a:gd name="connsiteY2381" fmla="*/ 2243957 h 2599480"/>
              <a:gd name="connsiteX2382" fmla="*/ 4119608 w 4326130"/>
              <a:gd name="connsiteY2382" fmla="*/ 2245073 h 2599480"/>
              <a:gd name="connsiteX2383" fmla="*/ 4119674 w 4326130"/>
              <a:gd name="connsiteY2383" fmla="*/ 2245028 h 2599480"/>
              <a:gd name="connsiteX2384" fmla="*/ 4115584 w 4326130"/>
              <a:gd name="connsiteY2384" fmla="*/ 2243971 h 2599480"/>
              <a:gd name="connsiteX2385" fmla="*/ 213824 w 4326130"/>
              <a:gd name="connsiteY2385" fmla="*/ 2243130 h 2599480"/>
              <a:gd name="connsiteX2386" fmla="*/ 210545 w 4326130"/>
              <a:gd name="connsiteY2386" fmla="*/ 2243970 h 2599480"/>
              <a:gd name="connsiteX2387" fmla="*/ 206455 w 4326130"/>
              <a:gd name="connsiteY2387" fmla="*/ 2245027 h 2599480"/>
              <a:gd name="connsiteX2388" fmla="*/ 206521 w 4326130"/>
              <a:gd name="connsiteY2388" fmla="*/ 2245072 h 2599480"/>
              <a:gd name="connsiteX2389" fmla="*/ 214490 w 4326130"/>
              <a:gd name="connsiteY2389" fmla="*/ 2243956 h 2599480"/>
              <a:gd name="connsiteX2390" fmla="*/ 4091862 w 4326130"/>
              <a:gd name="connsiteY2390" fmla="*/ 2241263 h 2599480"/>
              <a:gd name="connsiteX2391" fmla="*/ 4091130 w 4326130"/>
              <a:gd name="connsiteY2391" fmla="*/ 2242283 h 2599480"/>
              <a:gd name="connsiteX2392" fmla="*/ 4093390 w 4326130"/>
              <a:gd name="connsiteY2392" fmla="*/ 2243074 h 2599480"/>
              <a:gd name="connsiteX2393" fmla="*/ 4092604 w 4326130"/>
              <a:gd name="connsiteY2393" fmla="*/ 2243322 h 2599480"/>
              <a:gd name="connsiteX2394" fmla="*/ 4095140 w 4326130"/>
              <a:gd name="connsiteY2394" fmla="*/ 2244387 h 2599480"/>
              <a:gd name="connsiteX2395" fmla="*/ 4104613 w 4326130"/>
              <a:gd name="connsiteY2395" fmla="*/ 2245075 h 2599480"/>
              <a:gd name="connsiteX2396" fmla="*/ 4105581 w 4326130"/>
              <a:gd name="connsiteY2396" fmla="*/ 2245724 h 2599480"/>
              <a:gd name="connsiteX2397" fmla="*/ 4106015 w 4326130"/>
              <a:gd name="connsiteY2397" fmla="*/ 2245561 h 2599480"/>
              <a:gd name="connsiteX2398" fmla="*/ 4106099 w 4326130"/>
              <a:gd name="connsiteY2398" fmla="*/ 2245019 h 2599480"/>
              <a:gd name="connsiteX2399" fmla="*/ 4105852 w 4326130"/>
              <a:gd name="connsiteY2399" fmla="*/ 2244900 h 2599480"/>
              <a:gd name="connsiteX2400" fmla="*/ 4104613 w 4326130"/>
              <a:gd name="connsiteY2400" fmla="*/ 2245075 h 2599480"/>
              <a:gd name="connsiteX2401" fmla="*/ 234268 w 4326130"/>
              <a:gd name="connsiteY2401" fmla="*/ 2241262 h 2599480"/>
              <a:gd name="connsiteX2402" fmla="*/ 221516 w 4326130"/>
              <a:gd name="connsiteY2402" fmla="*/ 2245074 h 2599480"/>
              <a:gd name="connsiteX2403" fmla="*/ 220278 w 4326130"/>
              <a:gd name="connsiteY2403" fmla="*/ 2244899 h 2599480"/>
              <a:gd name="connsiteX2404" fmla="*/ 220030 w 4326130"/>
              <a:gd name="connsiteY2404" fmla="*/ 2245018 h 2599480"/>
              <a:gd name="connsiteX2405" fmla="*/ 220114 w 4326130"/>
              <a:gd name="connsiteY2405" fmla="*/ 2245560 h 2599480"/>
              <a:gd name="connsiteX2406" fmla="*/ 220549 w 4326130"/>
              <a:gd name="connsiteY2406" fmla="*/ 2245723 h 2599480"/>
              <a:gd name="connsiteX2407" fmla="*/ 221516 w 4326130"/>
              <a:gd name="connsiteY2407" fmla="*/ 2245074 h 2599480"/>
              <a:gd name="connsiteX2408" fmla="*/ 230990 w 4326130"/>
              <a:gd name="connsiteY2408" fmla="*/ 2244386 h 2599480"/>
              <a:gd name="connsiteX2409" fmla="*/ 233526 w 4326130"/>
              <a:gd name="connsiteY2409" fmla="*/ 2243321 h 2599480"/>
              <a:gd name="connsiteX2410" fmla="*/ 232739 w 4326130"/>
              <a:gd name="connsiteY2410" fmla="*/ 2243073 h 2599480"/>
              <a:gd name="connsiteX2411" fmla="*/ 235000 w 4326130"/>
              <a:gd name="connsiteY2411" fmla="*/ 2242282 h 2599480"/>
              <a:gd name="connsiteX2412" fmla="*/ 4099470 w 4326130"/>
              <a:gd name="connsiteY2412" fmla="*/ 2238647 h 2599480"/>
              <a:gd name="connsiteX2413" fmla="*/ 4097065 w 4326130"/>
              <a:gd name="connsiteY2413" fmla="*/ 2238702 h 2599480"/>
              <a:gd name="connsiteX2414" fmla="*/ 4093913 w 4326130"/>
              <a:gd name="connsiteY2414" fmla="*/ 2239537 h 2599480"/>
              <a:gd name="connsiteX2415" fmla="*/ 4095359 w 4326130"/>
              <a:gd name="connsiteY2415" fmla="*/ 2240013 h 2599480"/>
              <a:gd name="connsiteX2416" fmla="*/ 4100913 w 4326130"/>
              <a:gd name="connsiteY2416" fmla="*/ 2241086 h 2599480"/>
              <a:gd name="connsiteX2417" fmla="*/ 4108938 w 4326130"/>
              <a:gd name="connsiteY2417" fmla="*/ 2242410 h 2599480"/>
              <a:gd name="connsiteX2418" fmla="*/ 4109091 w 4326130"/>
              <a:gd name="connsiteY2418" fmla="*/ 2242392 h 2599480"/>
              <a:gd name="connsiteX2419" fmla="*/ 4103942 w 4326130"/>
              <a:gd name="connsiteY2419" fmla="*/ 2240236 h 2599480"/>
              <a:gd name="connsiteX2420" fmla="*/ 226659 w 4326130"/>
              <a:gd name="connsiteY2420" fmla="*/ 2238646 h 2599480"/>
              <a:gd name="connsiteX2421" fmla="*/ 222187 w 4326130"/>
              <a:gd name="connsiteY2421" fmla="*/ 2240235 h 2599480"/>
              <a:gd name="connsiteX2422" fmla="*/ 217039 w 4326130"/>
              <a:gd name="connsiteY2422" fmla="*/ 2242391 h 2599480"/>
              <a:gd name="connsiteX2423" fmla="*/ 217192 w 4326130"/>
              <a:gd name="connsiteY2423" fmla="*/ 2242409 h 2599480"/>
              <a:gd name="connsiteX2424" fmla="*/ 225217 w 4326130"/>
              <a:gd name="connsiteY2424" fmla="*/ 2241085 h 2599480"/>
              <a:gd name="connsiteX2425" fmla="*/ 230771 w 4326130"/>
              <a:gd name="connsiteY2425" fmla="*/ 2240012 h 2599480"/>
              <a:gd name="connsiteX2426" fmla="*/ 232216 w 4326130"/>
              <a:gd name="connsiteY2426" fmla="*/ 2239536 h 2599480"/>
              <a:gd name="connsiteX2427" fmla="*/ 229065 w 4326130"/>
              <a:gd name="connsiteY2427" fmla="*/ 2238701 h 2599480"/>
              <a:gd name="connsiteX2428" fmla="*/ 4283919 w 4326130"/>
              <a:gd name="connsiteY2428" fmla="*/ 2212923 h 2599480"/>
              <a:gd name="connsiteX2429" fmla="*/ 4285088 w 4326130"/>
              <a:gd name="connsiteY2429" fmla="*/ 2213274 h 2599480"/>
              <a:gd name="connsiteX2430" fmla="*/ 4282536 w 4326130"/>
              <a:gd name="connsiteY2430" fmla="*/ 2213035 h 2599480"/>
              <a:gd name="connsiteX2431" fmla="*/ 4283314 w 4326130"/>
              <a:gd name="connsiteY2431" fmla="*/ 2212947 h 2599480"/>
              <a:gd name="connsiteX2432" fmla="*/ 42211 w 4326130"/>
              <a:gd name="connsiteY2432" fmla="*/ 2212922 h 2599480"/>
              <a:gd name="connsiteX2433" fmla="*/ 42815 w 4326130"/>
              <a:gd name="connsiteY2433" fmla="*/ 2212946 h 2599480"/>
              <a:gd name="connsiteX2434" fmla="*/ 43594 w 4326130"/>
              <a:gd name="connsiteY2434" fmla="*/ 2213034 h 2599480"/>
              <a:gd name="connsiteX2435" fmla="*/ 41041 w 4326130"/>
              <a:gd name="connsiteY2435" fmla="*/ 2213273 h 2599480"/>
              <a:gd name="connsiteX2436" fmla="*/ 4227809 w 4326130"/>
              <a:gd name="connsiteY2436" fmla="*/ 2167894 h 2599480"/>
              <a:gd name="connsiteX2437" fmla="*/ 4232176 w 4326130"/>
              <a:gd name="connsiteY2437" fmla="*/ 2169329 h 2599480"/>
              <a:gd name="connsiteX2438" fmla="*/ 4227266 w 4326130"/>
              <a:gd name="connsiteY2438" fmla="*/ 2168022 h 2599480"/>
              <a:gd name="connsiteX2439" fmla="*/ 98320 w 4326130"/>
              <a:gd name="connsiteY2439" fmla="*/ 2167893 h 2599480"/>
              <a:gd name="connsiteX2440" fmla="*/ 98864 w 4326130"/>
              <a:gd name="connsiteY2440" fmla="*/ 2168021 h 2599480"/>
              <a:gd name="connsiteX2441" fmla="*/ 93954 w 4326130"/>
              <a:gd name="connsiteY2441" fmla="*/ 2169328 h 2599480"/>
              <a:gd name="connsiteX2442" fmla="*/ 98320 w 4326130"/>
              <a:gd name="connsiteY2442" fmla="*/ 2167893 h 2599480"/>
              <a:gd name="connsiteX2443" fmla="*/ 4323627 w 4326130"/>
              <a:gd name="connsiteY2443" fmla="*/ 2165484 h 2599480"/>
              <a:gd name="connsiteX2444" fmla="*/ 4324235 w 4326130"/>
              <a:gd name="connsiteY2444" fmla="*/ 2165538 h 2599480"/>
              <a:gd name="connsiteX2445" fmla="*/ 4326130 w 4326130"/>
              <a:gd name="connsiteY2445" fmla="*/ 2166579 h 2599480"/>
              <a:gd name="connsiteX2446" fmla="*/ 2503 w 4326130"/>
              <a:gd name="connsiteY2446" fmla="*/ 2165483 h 2599480"/>
              <a:gd name="connsiteX2447" fmla="*/ 0 w 4326130"/>
              <a:gd name="connsiteY2447" fmla="*/ 2166578 h 2599480"/>
              <a:gd name="connsiteX2448" fmla="*/ 1895 w 4326130"/>
              <a:gd name="connsiteY2448" fmla="*/ 2165537 h 2599480"/>
              <a:gd name="connsiteX2449" fmla="*/ 4271321 w 4326130"/>
              <a:gd name="connsiteY2449" fmla="*/ 2159264 h 2599480"/>
              <a:gd name="connsiteX2450" fmla="*/ 4273103 w 4326130"/>
              <a:gd name="connsiteY2450" fmla="*/ 2159602 h 2599480"/>
              <a:gd name="connsiteX2451" fmla="*/ 4274126 w 4326130"/>
              <a:gd name="connsiteY2451" fmla="*/ 2160753 h 2599480"/>
              <a:gd name="connsiteX2452" fmla="*/ 4271261 w 4326130"/>
              <a:gd name="connsiteY2452" fmla="*/ 2159963 h 2599480"/>
              <a:gd name="connsiteX2453" fmla="*/ 4271321 w 4326130"/>
              <a:gd name="connsiteY2453" fmla="*/ 2159264 h 2599480"/>
              <a:gd name="connsiteX2454" fmla="*/ 54808 w 4326130"/>
              <a:gd name="connsiteY2454" fmla="*/ 2159263 h 2599480"/>
              <a:gd name="connsiteX2455" fmla="*/ 54868 w 4326130"/>
              <a:gd name="connsiteY2455" fmla="*/ 2159962 h 2599480"/>
              <a:gd name="connsiteX2456" fmla="*/ 52004 w 4326130"/>
              <a:gd name="connsiteY2456" fmla="*/ 2160752 h 2599480"/>
              <a:gd name="connsiteX2457" fmla="*/ 53026 w 4326130"/>
              <a:gd name="connsiteY2457" fmla="*/ 2159601 h 2599480"/>
              <a:gd name="connsiteX2458" fmla="*/ 54808 w 4326130"/>
              <a:gd name="connsiteY2458" fmla="*/ 2159263 h 2599480"/>
              <a:gd name="connsiteX2459" fmla="*/ 4308114 w 4326130"/>
              <a:gd name="connsiteY2459" fmla="*/ 2148132 h 2599480"/>
              <a:gd name="connsiteX2460" fmla="*/ 4308987 w 4326130"/>
              <a:gd name="connsiteY2460" fmla="*/ 2149255 h 2599480"/>
              <a:gd name="connsiteX2461" fmla="*/ 4307257 w 4326130"/>
              <a:gd name="connsiteY2461" fmla="*/ 2148269 h 2599480"/>
              <a:gd name="connsiteX2462" fmla="*/ 4308114 w 4326130"/>
              <a:gd name="connsiteY2462" fmla="*/ 2148132 h 2599480"/>
              <a:gd name="connsiteX2463" fmla="*/ 18015 w 4326130"/>
              <a:gd name="connsiteY2463" fmla="*/ 2148131 h 2599480"/>
              <a:gd name="connsiteX2464" fmla="*/ 18872 w 4326130"/>
              <a:gd name="connsiteY2464" fmla="*/ 2148268 h 2599480"/>
              <a:gd name="connsiteX2465" fmla="*/ 17143 w 4326130"/>
              <a:gd name="connsiteY2465" fmla="*/ 2149254 h 2599480"/>
              <a:gd name="connsiteX2466" fmla="*/ 18015 w 4326130"/>
              <a:gd name="connsiteY2466" fmla="*/ 2148131 h 2599480"/>
              <a:gd name="connsiteX2467" fmla="*/ 4306385 w 4326130"/>
              <a:gd name="connsiteY2467" fmla="*/ 2147145 h 2599480"/>
              <a:gd name="connsiteX2468" fmla="*/ 4307257 w 4326130"/>
              <a:gd name="connsiteY2468" fmla="*/ 2148269 h 2599480"/>
              <a:gd name="connsiteX2469" fmla="*/ 4305526 w 4326130"/>
              <a:gd name="connsiteY2469" fmla="*/ 2147283 h 2599480"/>
              <a:gd name="connsiteX2470" fmla="*/ 4306385 w 4326130"/>
              <a:gd name="connsiteY2470" fmla="*/ 2147145 h 2599480"/>
              <a:gd name="connsiteX2471" fmla="*/ 19745 w 4326130"/>
              <a:gd name="connsiteY2471" fmla="*/ 2147144 h 2599480"/>
              <a:gd name="connsiteX2472" fmla="*/ 20603 w 4326130"/>
              <a:gd name="connsiteY2472" fmla="*/ 2147282 h 2599480"/>
              <a:gd name="connsiteX2473" fmla="*/ 18872 w 4326130"/>
              <a:gd name="connsiteY2473" fmla="*/ 2148268 h 2599480"/>
              <a:gd name="connsiteX2474" fmla="*/ 19745 w 4326130"/>
              <a:gd name="connsiteY2474" fmla="*/ 2147144 h 2599480"/>
              <a:gd name="connsiteX2475" fmla="*/ 4257665 w 4326130"/>
              <a:gd name="connsiteY2475" fmla="*/ 2145846 h 2599480"/>
              <a:gd name="connsiteX2476" fmla="*/ 4259319 w 4326130"/>
              <a:gd name="connsiteY2476" fmla="*/ 2146096 h 2599480"/>
              <a:gd name="connsiteX2477" fmla="*/ 4260742 w 4326130"/>
              <a:gd name="connsiteY2477" fmla="*/ 2147235 h 2599480"/>
              <a:gd name="connsiteX2478" fmla="*/ 4257665 w 4326130"/>
              <a:gd name="connsiteY2478" fmla="*/ 2145846 h 2599480"/>
              <a:gd name="connsiteX2479" fmla="*/ 68465 w 4326130"/>
              <a:gd name="connsiteY2479" fmla="*/ 2145845 h 2599480"/>
              <a:gd name="connsiteX2480" fmla="*/ 65387 w 4326130"/>
              <a:gd name="connsiteY2480" fmla="*/ 2147234 h 2599480"/>
              <a:gd name="connsiteX2481" fmla="*/ 66811 w 4326130"/>
              <a:gd name="connsiteY2481" fmla="*/ 2146095 h 2599480"/>
              <a:gd name="connsiteX2482" fmla="*/ 68465 w 4326130"/>
              <a:gd name="connsiteY2482" fmla="*/ 2145845 h 2599480"/>
              <a:gd name="connsiteX2483" fmla="*/ 4300660 w 4326130"/>
              <a:gd name="connsiteY2483" fmla="*/ 2145090 h 2599480"/>
              <a:gd name="connsiteX2484" fmla="*/ 4303128 w 4326130"/>
              <a:gd name="connsiteY2484" fmla="*/ 2145518 h 2599480"/>
              <a:gd name="connsiteX2485" fmla="*/ 4305526 w 4326130"/>
              <a:gd name="connsiteY2485" fmla="*/ 2147283 h 2599480"/>
              <a:gd name="connsiteX2486" fmla="*/ 4300660 w 4326130"/>
              <a:gd name="connsiteY2486" fmla="*/ 2145090 h 2599480"/>
              <a:gd name="connsiteX2487" fmla="*/ 25470 w 4326130"/>
              <a:gd name="connsiteY2487" fmla="*/ 2145089 h 2599480"/>
              <a:gd name="connsiteX2488" fmla="*/ 20603 w 4326130"/>
              <a:gd name="connsiteY2488" fmla="*/ 2147282 h 2599480"/>
              <a:gd name="connsiteX2489" fmla="*/ 23001 w 4326130"/>
              <a:gd name="connsiteY2489" fmla="*/ 2145517 h 2599480"/>
              <a:gd name="connsiteX2490" fmla="*/ 25470 w 4326130"/>
              <a:gd name="connsiteY2490" fmla="*/ 2145089 h 2599480"/>
              <a:gd name="connsiteX2491" fmla="*/ 4265401 w 4326130"/>
              <a:gd name="connsiteY2491" fmla="*/ 2129638 h 2599480"/>
              <a:gd name="connsiteX2492" fmla="*/ 4265279 w 4326130"/>
              <a:gd name="connsiteY2492" fmla="*/ 2130225 h 2599480"/>
              <a:gd name="connsiteX2493" fmla="*/ 4267778 w 4326130"/>
              <a:gd name="connsiteY2493" fmla="*/ 2131559 h 2599480"/>
              <a:gd name="connsiteX2494" fmla="*/ 4268719 w 4326130"/>
              <a:gd name="connsiteY2494" fmla="*/ 2130516 h 2599480"/>
              <a:gd name="connsiteX2495" fmla="*/ 4265401 w 4326130"/>
              <a:gd name="connsiteY2495" fmla="*/ 2129638 h 2599480"/>
              <a:gd name="connsiteX2496" fmla="*/ 60728 w 4326130"/>
              <a:gd name="connsiteY2496" fmla="*/ 2129637 h 2599480"/>
              <a:gd name="connsiteX2497" fmla="*/ 57411 w 4326130"/>
              <a:gd name="connsiteY2497" fmla="*/ 2130515 h 2599480"/>
              <a:gd name="connsiteX2498" fmla="*/ 58351 w 4326130"/>
              <a:gd name="connsiteY2498" fmla="*/ 2131558 h 2599480"/>
              <a:gd name="connsiteX2499" fmla="*/ 60850 w 4326130"/>
              <a:gd name="connsiteY2499" fmla="*/ 2130224 h 2599480"/>
              <a:gd name="connsiteX2500" fmla="*/ 60728 w 4326130"/>
              <a:gd name="connsiteY2500" fmla="*/ 2129637 h 2599480"/>
              <a:gd name="connsiteX2501" fmla="*/ 4230983 w 4326130"/>
              <a:gd name="connsiteY2501" fmla="*/ 2119137 h 2599480"/>
              <a:gd name="connsiteX2502" fmla="*/ 4241094 w 4326130"/>
              <a:gd name="connsiteY2502" fmla="*/ 2122489 h 2599480"/>
              <a:gd name="connsiteX2503" fmla="*/ 4234829 w 4326130"/>
              <a:gd name="connsiteY2503" fmla="*/ 2120951 h 2599480"/>
              <a:gd name="connsiteX2504" fmla="*/ 95147 w 4326130"/>
              <a:gd name="connsiteY2504" fmla="*/ 2119136 h 2599480"/>
              <a:gd name="connsiteX2505" fmla="*/ 91301 w 4326130"/>
              <a:gd name="connsiteY2505" fmla="*/ 2120950 h 2599480"/>
              <a:gd name="connsiteX2506" fmla="*/ 85035 w 4326130"/>
              <a:gd name="connsiteY2506" fmla="*/ 2122488 h 2599480"/>
              <a:gd name="connsiteX2507" fmla="*/ 4230944 w 4326130"/>
              <a:gd name="connsiteY2507" fmla="*/ 2119119 h 2599480"/>
              <a:gd name="connsiteX2508" fmla="*/ 4230983 w 4326130"/>
              <a:gd name="connsiteY2508" fmla="*/ 2119137 h 2599480"/>
              <a:gd name="connsiteX2509" fmla="*/ 4230941 w 4326130"/>
              <a:gd name="connsiteY2509" fmla="*/ 2119125 h 2599480"/>
              <a:gd name="connsiteX2510" fmla="*/ 95186 w 4326130"/>
              <a:gd name="connsiteY2510" fmla="*/ 2119118 h 2599480"/>
              <a:gd name="connsiteX2511" fmla="*/ 95189 w 4326130"/>
              <a:gd name="connsiteY2511" fmla="*/ 2119124 h 2599480"/>
              <a:gd name="connsiteX2512" fmla="*/ 95147 w 4326130"/>
              <a:gd name="connsiteY2512" fmla="*/ 2119136 h 2599480"/>
              <a:gd name="connsiteX2513" fmla="*/ 4221753 w 4326130"/>
              <a:gd name="connsiteY2513" fmla="*/ 2116602 h 2599480"/>
              <a:gd name="connsiteX2514" fmla="*/ 4225834 w 4326130"/>
              <a:gd name="connsiteY2514" fmla="*/ 2117432 h 2599480"/>
              <a:gd name="connsiteX2515" fmla="*/ 4230941 w 4326130"/>
              <a:gd name="connsiteY2515" fmla="*/ 2119125 h 2599480"/>
              <a:gd name="connsiteX2516" fmla="*/ 4230581 w 4326130"/>
              <a:gd name="connsiteY2516" fmla="*/ 2120217 h 2599480"/>
              <a:gd name="connsiteX2517" fmla="*/ 4221753 w 4326130"/>
              <a:gd name="connsiteY2517" fmla="*/ 2116602 h 2599480"/>
              <a:gd name="connsiteX2518" fmla="*/ 104376 w 4326130"/>
              <a:gd name="connsiteY2518" fmla="*/ 2116601 h 2599480"/>
              <a:gd name="connsiteX2519" fmla="*/ 95549 w 4326130"/>
              <a:gd name="connsiteY2519" fmla="*/ 2120216 h 2599480"/>
              <a:gd name="connsiteX2520" fmla="*/ 95189 w 4326130"/>
              <a:gd name="connsiteY2520" fmla="*/ 2119124 h 2599480"/>
              <a:gd name="connsiteX2521" fmla="*/ 100296 w 4326130"/>
              <a:gd name="connsiteY2521" fmla="*/ 2117431 h 2599480"/>
              <a:gd name="connsiteX2522" fmla="*/ 104376 w 4326130"/>
              <a:gd name="connsiteY2522" fmla="*/ 2116601 h 2599480"/>
              <a:gd name="connsiteX2523" fmla="*/ 4136276 w 4326130"/>
              <a:gd name="connsiteY2523" fmla="*/ 2082109 h 2599480"/>
              <a:gd name="connsiteX2524" fmla="*/ 4134780 w 4326130"/>
              <a:gd name="connsiteY2524" fmla="*/ 2083403 h 2599480"/>
              <a:gd name="connsiteX2525" fmla="*/ 4135405 w 4326130"/>
              <a:gd name="connsiteY2525" fmla="*/ 2082569 h 2599480"/>
              <a:gd name="connsiteX2526" fmla="*/ 4136276 w 4326130"/>
              <a:gd name="connsiteY2526" fmla="*/ 2082109 h 2599480"/>
              <a:gd name="connsiteX2527" fmla="*/ 189854 w 4326130"/>
              <a:gd name="connsiteY2527" fmla="*/ 2082108 h 2599480"/>
              <a:gd name="connsiteX2528" fmla="*/ 190724 w 4326130"/>
              <a:gd name="connsiteY2528" fmla="*/ 2082568 h 2599480"/>
              <a:gd name="connsiteX2529" fmla="*/ 191349 w 4326130"/>
              <a:gd name="connsiteY2529" fmla="*/ 2083402 h 2599480"/>
              <a:gd name="connsiteX2530" fmla="*/ 189854 w 4326130"/>
              <a:gd name="connsiteY2530" fmla="*/ 2082108 h 2599480"/>
              <a:gd name="connsiteX2531" fmla="*/ 4087546 w 4326130"/>
              <a:gd name="connsiteY2531" fmla="*/ 2063604 h 2599480"/>
              <a:gd name="connsiteX2532" fmla="*/ 4093165 w 4326130"/>
              <a:gd name="connsiteY2532" fmla="*/ 2064261 h 2599480"/>
              <a:gd name="connsiteX2533" fmla="*/ 4124918 w 4326130"/>
              <a:gd name="connsiteY2533" fmla="*/ 2071675 h 2599480"/>
              <a:gd name="connsiteX2534" fmla="*/ 4167364 w 4326130"/>
              <a:gd name="connsiteY2534" fmla="*/ 2083559 h 2599480"/>
              <a:gd name="connsiteX2535" fmla="*/ 4185949 w 4326130"/>
              <a:gd name="connsiteY2535" fmla="*/ 2090468 h 2599480"/>
              <a:gd name="connsiteX2536" fmla="*/ 4198806 w 4326130"/>
              <a:gd name="connsiteY2536" fmla="*/ 2095863 h 2599480"/>
              <a:gd name="connsiteX2537" fmla="*/ 4197448 w 4326130"/>
              <a:gd name="connsiteY2537" fmla="*/ 2095652 h 2599480"/>
              <a:gd name="connsiteX2538" fmla="*/ 4186986 w 4326130"/>
              <a:gd name="connsiteY2538" fmla="*/ 2092961 h 2599480"/>
              <a:gd name="connsiteX2539" fmla="*/ 4185935 w 4326130"/>
              <a:gd name="connsiteY2539" fmla="*/ 2092785 h 2599480"/>
              <a:gd name="connsiteX2540" fmla="*/ 4180734 w 4326130"/>
              <a:gd name="connsiteY2540" fmla="*/ 2090607 h 2599480"/>
              <a:gd name="connsiteX2541" fmla="*/ 4163449 w 4326130"/>
              <a:gd name="connsiteY2541" fmla="*/ 2084466 h 2599480"/>
              <a:gd name="connsiteX2542" fmla="*/ 4085503 w 4326130"/>
              <a:gd name="connsiteY2542" fmla="*/ 2066060 h 2599480"/>
              <a:gd name="connsiteX2543" fmla="*/ 4081654 w 4326130"/>
              <a:gd name="connsiteY2543" fmla="*/ 2063770 h 2599480"/>
              <a:gd name="connsiteX2544" fmla="*/ 4087546 w 4326130"/>
              <a:gd name="connsiteY2544" fmla="*/ 2063604 h 2599480"/>
              <a:gd name="connsiteX2545" fmla="*/ 238584 w 4326130"/>
              <a:gd name="connsiteY2545" fmla="*/ 2063603 h 2599480"/>
              <a:gd name="connsiteX2546" fmla="*/ 244476 w 4326130"/>
              <a:gd name="connsiteY2546" fmla="*/ 2063769 h 2599480"/>
              <a:gd name="connsiteX2547" fmla="*/ 240627 w 4326130"/>
              <a:gd name="connsiteY2547" fmla="*/ 2066059 h 2599480"/>
              <a:gd name="connsiteX2548" fmla="*/ 162681 w 4326130"/>
              <a:gd name="connsiteY2548" fmla="*/ 2084465 h 2599480"/>
              <a:gd name="connsiteX2549" fmla="*/ 145396 w 4326130"/>
              <a:gd name="connsiteY2549" fmla="*/ 2090606 h 2599480"/>
              <a:gd name="connsiteX2550" fmla="*/ 140195 w 4326130"/>
              <a:gd name="connsiteY2550" fmla="*/ 2092784 h 2599480"/>
              <a:gd name="connsiteX2551" fmla="*/ 139144 w 4326130"/>
              <a:gd name="connsiteY2551" fmla="*/ 2092960 h 2599480"/>
              <a:gd name="connsiteX2552" fmla="*/ 128681 w 4326130"/>
              <a:gd name="connsiteY2552" fmla="*/ 2095651 h 2599480"/>
              <a:gd name="connsiteX2553" fmla="*/ 127324 w 4326130"/>
              <a:gd name="connsiteY2553" fmla="*/ 2095862 h 2599480"/>
              <a:gd name="connsiteX2554" fmla="*/ 140181 w 4326130"/>
              <a:gd name="connsiteY2554" fmla="*/ 2090467 h 2599480"/>
              <a:gd name="connsiteX2555" fmla="*/ 158765 w 4326130"/>
              <a:gd name="connsiteY2555" fmla="*/ 2083558 h 2599480"/>
              <a:gd name="connsiteX2556" fmla="*/ 201212 w 4326130"/>
              <a:gd name="connsiteY2556" fmla="*/ 2071674 h 2599480"/>
              <a:gd name="connsiteX2557" fmla="*/ 232965 w 4326130"/>
              <a:gd name="connsiteY2557" fmla="*/ 2064260 h 2599480"/>
              <a:gd name="connsiteX2558" fmla="*/ 238584 w 4326130"/>
              <a:gd name="connsiteY2558" fmla="*/ 2063603 h 2599480"/>
              <a:gd name="connsiteX2559" fmla="*/ 4094819 w 4326130"/>
              <a:gd name="connsiteY2559" fmla="*/ 2057091 h 2599480"/>
              <a:gd name="connsiteX2560" fmla="*/ 4098951 w 4326130"/>
              <a:gd name="connsiteY2560" fmla="*/ 2057680 h 2599480"/>
              <a:gd name="connsiteX2561" fmla="*/ 4131319 w 4326130"/>
              <a:gd name="connsiteY2561" fmla="*/ 2063993 h 2599480"/>
              <a:gd name="connsiteX2562" fmla="*/ 4169102 w 4326130"/>
              <a:gd name="connsiteY2562" fmla="*/ 2076971 h 2599480"/>
              <a:gd name="connsiteX2563" fmla="*/ 4145009 w 4326130"/>
              <a:gd name="connsiteY2563" fmla="*/ 2069627 h 2599480"/>
              <a:gd name="connsiteX2564" fmla="*/ 4114217 w 4326130"/>
              <a:gd name="connsiteY2564" fmla="*/ 2062243 h 2599480"/>
              <a:gd name="connsiteX2565" fmla="*/ 4096109 w 4326130"/>
              <a:gd name="connsiteY2565" fmla="*/ 2058574 h 2599480"/>
              <a:gd name="connsiteX2566" fmla="*/ 4094819 w 4326130"/>
              <a:gd name="connsiteY2566" fmla="*/ 2057091 h 2599480"/>
              <a:gd name="connsiteX2567" fmla="*/ 231310 w 4326130"/>
              <a:gd name="connsiteY2567" fmla="*/ 2057090 h 2599480"/>
              <a:gd name="connsiteX2568" fmla="*/ 230020 w 4326130"/>
              <a:gd name="connsiteY2568" fmla="*/ 2058573 h 2599480"/>
              <a:gd name="connsiteX2569" fmla="*/ 211913 w 4326130"/>
              <a:gd name="connsiteY2569" fmla="*/ 2062242 h 2599480"/>
              <a:gd name="connsiteX2570" fmla="*/ 181121 w 4326130"/>
              <a:gd name="connsiteY2570" fmla="*/ 2069626 h 2599480"/>
              <a:gd name="connsiteX2571" fmla="*/ 157027 w 4326130"/>
              <a:gd name="connsiteY2571" fmla="*/ 2076970 h 2599480"/>
              <a:gd name="connsiteX2572" fmla="*/ 194811 w 4326130"/>
              <a:gd name="connsiteY2572" fmla="*/ 2063992 h 2599480"/>
              <a:gd name="connsiteX2573" fmla="*/ 227179 w 4326130"/>
              <a:gd name="connsiteY2573" fmla="*/ 2057679 h 2599480"/>
              <a:gd name="connsiteX2574" fmla="*/ 231310 w 4326130"/>
              <a:gd name="connsiteY2574" fmla="*/ 2057090 h 2599480"/>
              <a:gd name="connsiteX2575" fmla="*/ 4022861 w 4326130"/>
              <a:gd name="connsiteY2575" fmla="*/ 2031232 h 2599480"/>
              <a:gd name="connsiteX2576" fmla="*/ 4024668 w 4326130"/>
              <a:gd name="connsiteY2576" fmla="*/ 2031316 h 2599480"/>
              <a:gd name="connsiteX2577" fmla="*/ 4025812 w 4326130"/>
              <a:gd name="connsiteY2577" fmla="*/ 2032251 h 2599480"/>
              <a:gd name="connsiteX2578" fmla="*/ 4022881 w 4326130"/>
              <a:gd name="connsiteY2578" fmla="*/ 2031890 h 2599480"/>
              <a:gd name="connsiteX2579" fmla="*/ 4022861 w 4326130"/>
              <a:gd name="connsiteY2579" fmla="*/ 2031232 h 2599480"/>
              <a:gd name="connsiteX2580" fmla="*/ 303268 w 4326130"/>
              <a:gd name="connsiteY2580" fmla="*/ 2031231 h 2599480"/>
              <a:gd name="connsiteX2581" fmla="*/ 303248 w 4326130"/>
              <a:gd name="connsiteY2581" fmla="*/ 2031889 h 2599480"/>
              <a:gd name="connsiteX2582" fmla="*/ 300317 w 4326130"/>
              <a:gd name="connsiteY2582" fmla="*/ 2032250 h 2599480"/>
              <a:gd name="connsiteX2583" fmla="*/ 301462 w 4326130"/>
              <a:gd name="connsiteY2583" fmla="*/ 2031315 h 2599480"/>
              <a:gd name="connsiteX2584" fmla="*/ 303268 w 4326130"/>
              <a:gd name="connsiteY2584" fmla="*/ 2031231 h 2599480"/>
              <a:gd name="connsiteX2585" fmla="*/ 4076078 w 4326130"/>
              <a:gd name="connsiteY2585" fmla="*/ 2030210 h 2599480"/>
              <a:gd name="connsiteX2586" fmla="*/ 4078078 w 4326130"/>
              <a:gd name="connsiteY2586" fmla="*/ 2030931 h 2599480"/>
              <a:gd name="connsiteX2587" fmla="*/ 4075470 w 4326130"/>
              <a:gd name="connsiteY2587" fmla="*/ 2030238 h 2599480"/>
              <a:gd name="connsiteX2588" fmla="*/ 250052 w 4326130"/>
              <a:gd name="connsiteY2588" fmla="*/ 2030209 h 2599480"/>
              <a:gd name="connsiteX2589" fmla="*/ 250660 w 4326130"/>
              <a:gd name="connsiteY2589" fmla="*/ 2030237 h 2599480"/>
              <a:gd name="connsiteX2590" fmla="*/ 248052 w 4326130"/>
              <a:gd name="connsiteY2590" fmla="*/ 2030930 h 2599480"/>
              <a:gd name="connsiteX2591" fmla="*/ 4010431 w 4326130"/>
              <a:gd name="connsiteY2591" fmla="*/ 2026461 h 2599480"/>
              <a:gd name="connsiteX2592" fmla="*/ 4009320 w 4326130"/>
              <a:gd name="connsiteY2592" fmla="*/ 2028341 h 2599480"/>
              <a:gd name="connsiteX2593" fmla="*/ 4009090 w 4326130"/>
              <a:gd name="connsiteY2593" fmla="*/ 2027443 h 2599480"/>
              <a:gd name="connsiteX2594" fmla="*/ 4010431 w 4326130"/>
              <a:gd name="connsiteY2594" fmla="*/ 2026461 h 2599480"/>
              <a:gd name="connsiteX2595" fmla="*/ 315699 w 4326130"/>
              <a:gd name="connsiteY2595" fmla="*/ 2026460 h 2599480"/>
              <a:gd name="connsiteX2596" fmla="*/ 317039 w 4326130"/>
              <a:gd name="connsiteY2596" fmla="*/ 2027442 h 2599480"/>
              <a:gd name="connsiteX2597" fmla="*/ 316810 w 4326130"/>
              <a:gd name="connsiteY2597" fmla="*/ 2028340 h 2599480"/>
              <a:gd name="connsiteX2598" fmla="*/ 4007783 w 4326130"/>
              <a:gd name="connsiteY2598" fmla="*/ 2020539 h 2599480"/>
              <a:gd name="connsiteX2599" fmla="*/ 4009453 w 4326130"/>
              <a:gd name="connsiteY2599" fmla="*/ 2020558 h 2599480"/>
              <a:gd name="connsiteX2600" fmla="*/ 4010995 w 4326130"/>
              <a:gd name="connsiteY2600" fmla="*/ 2021431 h 2599480"/>
              <a:gd name="connsiteX2601" fmla="*/ 4007783 w 4326130"/>
              <a:gd name="connsiteY2601" fmla="*/ 2020539 h 2599480"/>
              <a:gd name="connsiteX2602" fmla="*/ 318346 w 4326130"/>
              <a:gd name="connsiteY2602" fmla="*/ 2020538 h 2599480"/>
              <a:gd name="connsiteX2603" fmla="*/ 315135 w 4326130"/>
              <a:gd name="connsiteY2603" fmla="*/ 2021430 h 2599480"/>
              <a:gd name="connsiteX2604" fmla="*/ 316677 w 4326130"/>
              <a:gd name="connsiteY2604" fmla="*/ 2020557 h 2599480"/>
              <a:gd name="connsiteX2605" fmla="*/ 318346 w 4326130"/>
              <a:gd name="connsiteY2605" fmla="*/ 2020538 h 2599480"/>
              <a:gd name="connsiteX2606" fmla="*/ 4058101 w 4326130"/>
              <a:gd name="connsiteY2606" fmla="*/ 2016131 h 2599480"/>
              <a:gd name="connsiteX2607" fmla="*/ 4059096 w 4326130"/>
              <a:gd name="connsiteY2607" fmla="*/ 2017063 h 2599480"/>
              <a:gd name="connsiteX2608" fmla="*/ 4057862 w 4326130"/>
              <a:gd name="connsiteY2608" fmla="*/ 2017359 h 2599480"/>
              <a:gd name="connsiteX2609" fmla="*/ 4057266 w 4326130"/>
              <a:gd name="connsiteY2609" fmla="*/ 2016370 h 2599480"/>
              <a:gd name="connsiteX2610" fmla="*/ 4058101 w 4326130"/>
              <a:gd name="connsiteY2610" fmla="*/ 2016131 h 2599480"/>
              <a:gd name="connsiteX2611" fmla="*/ 268029 w 4326130"/>
              <a:gd name="connsiteY2611" fmla="*/ 2016130 h 2599480"/>
              <a:gd name="connsiteX2612" fmla="*/ 268864 w 4326130"/>
              <a:gd name="connsiteY2612" fmla="*/ 2016369 h 2599480"/>
              <a:gd name="connsiteX2613" fmla="*/ 268268 w 4326130"/>
              <a:gd name="connsiteY2613" fmla="*/ 2017358 h 2599480"/>
              <a:gd name="connsiteX2614" fmla="*/ 267034 w 4326130"/>
              <a:gd name="connsiteY2614" fmla="*/ 2017062 h 2599480"/>
              <a:gd name="connsiteX2615" fmla="*/ 268029 w 4326130"/>
              <a:gd name="connsiteY2615" fmla="*/ 2016130 h 2599480"/>
              <a:gd name="connsiteX2616" fmla="*/ 4056271 w 4326130"/>
              <a:gd name="connsiteY2616" fmla="*/ 2015440 h 2599480"/>
              <a:gd name="connsiteX2617" fmla="*/ 4057266 w 4326130"/>
              <a:gd name="connsiteY2617" fmla="*/ 2016370 h 2599480"/>
              <a:gd name="connsiteX2618" fmla="*/ 4056032 w 4326130"/>
              <a:gd name="connsiteY2618" fmla="*/ 2016667 h 2599480"/>
              <a:gd name="connsiteX2619" fmla="*/ 4055437 w 4326130"/>
              <a:gd name="connsiteY2619" fmla="*/ 2015679 h 2599480"/>
              <a:gd name="connsiteX2620" fmla="*/ 4056271 w 4326130"/>
              <a:gd name="connsiteY2620" fmla="*/ 2015440 h 2599480"/>
              <a:gd name="connsiteX2621" fmla="*/ 269859 w 4326130"/>
              <a:gd name="connsiteY2621" fmla="*/ 2015439 h 2599480"/>
              <a:gd name="connsiteX2622" fmla="*/ 270693 w 4326130"/>
              <a:gd name="connsiteY2622" fmla="*/ 2015678 h 2599480"/>
              <a:gd name="connsiteX2623" fmla="*/ 270098 w 4326130"/>
              <a:gd name="connsiteY2623" fmla="*/ 2016666 h 2599480"/>
              <a:gd name="connsiteX2624" fmla="*/ 268864 w 4326130"/>
              <a:gd name="connsiteY2624" fmla="*/ 2016369 h 2599480"/>
              <a:gd name="connsiteX2625" fmla="*/ 269859 w 4326130"/>
              <a:gd name="connsiteY2625" fmla="*/ 2015439 h 2599480"/>
              <a:gd name="connsiteX2626" fmla="*/ 4050358 w 4326130"/>
              <a:gd name="connsiteY2626" fmla="*/ 2014273 h 2599480"/>
              <a:gd name="connsiteX2627" fmla="*/ 4052857 w 4326130"/>
              <a:gd name="connsiteY2627" fmla="*/ 2014351 h 2599480"/>
              <a:gd name="connsiteX2628" fmla="*/ 4055437 w 4326130"/>
              <a:gd name="connsiteY2628" fmla="*/ 2015679 h 2599480"/>
              <a:gd name="connsiteX2629" fmla="*/ 4050358 w 4326130"/>
              <a:gd name="connsiteY2629" fmla="*/ 2014273 h 2599480"/>
              <a:gd name="connsiteX2630" fmla="*/ 275771 w 4326130"/>
              <a:gd name="connsiteY2630" fmla="*/ 2014272 h 2599480"/>
              <a:gd name="connsiteX2631" fmla="*/ 270693 w 4326130"/>
              <a:gd name="connsiteY2631" fmla="*/ 2015678 h 2599480"/>
              <a:gd name="connsiteX2632" fmla="*/ 273273 w 4326130"/>
              <a:gd name="connsiteY2632" fmla="*/ 2014350 h 2599480"/>
              <a:gd name="connsiteX2633" fmla="*/ 275771 w 4326130"/>
              <a:gd name="connsiteY2633" fmla="*/ 2014272 h 2599480"/>
              <a:gd name="connsiteX2634" fmla="*/ 4013613 w 4326130"/>
              <a:gd name="connsiteY2634" fmla="*/ 2004487 h 2599480"/>
              <a:gd name="connsiteX2635" fmla="*/ 4013559 w 4326130"/>
              <a:gd name="connsiteY2635" fmla="*/ 2005048 h 2599480"/>
              <a:gd name="connsiteX2636" fmla="*/ 4016190 w 4326130"/>
              <a:gd name="connsiteY2636" fmla="*/ 2005963 h 2599480"/>
              <a:gd name="connsiteX2637" fmla="*/ 4017004 w 4326130"/>
              <a:gd name="connsiteY2637" fmla="*/ 2004873 h 2599480"/>
              <a:gd name="connsiteX2638" fmla="*/ 4013613 w 4326130"/>
              <a:gd name="connsiteY2638" fmla="*/ 2004487 h 2599480"/>
              <a:gd name="connsiteX2639" fmla="*/ 312517 w 4326130"/>
              <a:gd name="connsiteY2639" fmla="*/ 2004486 h 2599480"/>
              <a:gd name="connsiteX2640" fmla="*/ 309126 w 4326130"/>
              <a:gd name="connsiteY2640" fmla="*/ 2004872 h 2599480"/>
              <a:gd name="connsiteX2641" fmla="*/ 309940 w 4326130"/>
              <a:gd name="connsiteY2641" fmla="*/ 2005962 h 2599480"/>
              <a:gd name="connsiteX2642" fmla="*/ 312571 w 4326130"/>
              <a:gd name="connsiteY2642" fmla="*/ 2005047 h 2599480"/>
              <a:gd name="connsiteX2643" fmla="*/ 312517 w 4326130"/>
              <a:gd name="connsiteY2643" fmla="*/ 2004486 h 2599480"/>
              <a:gd name="connsiteX2644" fmla="*/ 3978265 w 4326130"/>
              <a:gd name="connsiteY2644" fmla="*/ 1999191 h 2599480"/>
              <a:gd name="connsiteX2645" fmla="*/ 3988680 w 4326130"/>
              <a:gd name="connsiteY2645" fmla="*/ 2000994 h 2599480"/>
              <a:gd name="connsiteX2646" fmla="*/ 3982289 w 4326130"/>
              <a:gd name="connsiteY2646" fmla="*/ 2000377 h 2599480"/>
              <a:gd name="connsiteX2647" fmla="*/ 347865 w 4326130"/>
              <a:gd name="connsiteY2647" fmla="*/ 1999190 h 2599480"/>
              <a:gd name="connsiteX2648" fmla="*/ 343841 w 4326130"/>
              <a:gd name="connsiteY2648" fmla="*/ 2000376 h 2599480"/>
              <a:gd name="connsiteX2649" fmla="*/ 337449 w 4326130"/>
              <a:gd name="connsiteY2649" fmla="*/ 2000993 h 2599480"/>
              <a:gd name="connsiteX2650" fmla="*/ 3978224 w 4326130"/>
              <a:gd name="connsiteY2650" fmla="*/ 1999179 h 2599480"/>
              <a:gd name="connsiteX2651" fmla="*/ 3978265 w 4326130"/>
              <a:gd name="connsiteY2651" fmla="*/ 1999191 h 2599480"/>
              <a:gd name="connsiteX2652" fmla="*/ 3978223 w 4326130"/>
              <a:gd name="connsiteY2652" fmla="*/ 1999184 h 2599480"/>
              <a:gd name="connsiteX2653" fmla="*/ 347905 w 4326130"/>
              <a:gd name="connsiteY2653" fmla="*/ 1999178 h 2599480"/>
              <a:gd name="connsiteX2654" fmla="*/ 347906 w 4326130"/>
              <a:gd name="connsiteY2654" fmla="*/ 1999183 h 2599480"/>
              <a:gd name="connsiteX2655" fmla="*/ 347865 w 4326130"/>
              <a:gd name="connsiteY2655" fmla="*/ 1999190 h 2599480"/>
              <a:gd name="connsiteX2656" fmla="*/ 3968819 w 4326130"/>
              <a:gd name="connsiteY2656" fmla="*/ 1998031 h 2599480"/>
              <a:gd name="connsiteX2657" fmla="*/ 3972963 w 4326130"/>
              <a:gd name="connsiteY2657" fmla="*/ 1998274 h 2599480"/>
              <a:gd name="connsiteX2658" fmla="*/ 3978223 w 4326130"/>
              <a:gd name="connsiteY2658" fmla="*/ 1999184 h 2599480"/>
              <a:gd name="connsiteX2659" fmla="*/ 3977990 w 4326130"/>
              <a:gd name="connsiteY2659" fmla="*/ 2000246 h 2599480"/>
              <a:gd name="connsiteX2660" fmla="*/ 3968819 w 4326130"/>
              <a:gd name="connsiteY2660" fmla="*/ 1998031 h 2599480"/>
              <a:gd name="connsiteX2661" fmla="*/ 357311 w 4326130"/>
              <a:gd name="connsiteY2661" fmla="*/ 1998030 h 2599480"/>
              <a:gd name="connsiteX2662" fmla="*/ 348140 w 4326130"/>
              <a:gd name="connsiteY2662" fmla="*/ 2000245 h 2599480"/>
              <a:gd name="connsiteX2663" fmla="*/ 347906 w 4326130"/>
              <a:gd name="connsiteY2663" fmla="*/ 1999183 h 2599480"/>
              <a:gd name="connsiteX2664" fmla="*/ 353167 w 4326130"/>
              <a:gd name="connsiteY2664" fmla="*/ 1998273 h 2599480"/>
              <a:gd name="connsiteX2665" fmla="*/ 357311 w 4326130"/>
              <a:gd name="connsiteY2665" fmla="*/ 1998030 h 2599480"/>
              <a:gd name="connsiteX2666" fmla="*/ 3880077 w 4326130"/>
              <a:gd name="connsiteY2666" fmla="*/ 1977064 h 2599480"/>
              <a:gd name="connsiteX2667" fmla="*/ 3878741 w 4326130"/>
              <a:gd name="connsiteY2667" fmla="*/ 1978460 h 2599480"/>
              <a:gd name="connsiteX2668" fmla="*/ 3879265 w 4326130"/>
              <a:gd name="connsiteY2668" fmla="*/ 1977604 h 2599480"/>
              <a:gd name="connsiteX2669" fmla="*/ 3880077 w 4326130"/>
              <a:gd name="connsiteY2669" fmla="*/ 1977064 h 2599480"/>
              <a:gd name="connsiteX2670" fmla="*/ 446052 w 4326130"/>
              <a:gd name="connsiteY2670" fmla="*/ 1977063 h 2599480"/>
              <a:gd name="connsiteX2671" fmla="*/ 446864 w 4326130"/>
              <a:gd name="connsiteY2671" fmla="*/ 1977603 h 2599480"/>
              <a:gd name="connsiteX2672" fmla="*/ 447389 w 4326130"/>
              <a:gd name="connsiteY2672" fmla="*/ 1978459 h 2599480"/>
              <a:gd name="connsiteX2673" fmla="*/ 446052 w 4326130"/>
              <a:gd name="connsiteY2673" fmla="*/ 1977063 h 2599480"/>
              <a:gd name="connsiteX2674" fmla="*/ 3794221 w 4326130"/>
              <a:gd name="connsiteY2674" fmla="*/ 1976106 h 2599480"/>
              <a:gd name="connsiteX2675" fmla="*/ 3790921 w 4326130"/>
              <a:gd name="connsiteY2675" fmla="*/ 1976380 h 2599480"/>
              <a:gd name="connsiteX2676" fmla="*/ 3779883 w 4326130"/>
              <a:gd name="connsiteY2676" fmla="*/ 1976293 h 2599480"/>
              <a:gd name="connsiteX2677" fmla="*/ 3772649 w 4326130"/>
              <a:gd name="connsiteY2677" fmla="*/ 1976126 h 2599480"/>
              <a:gd name="connsiteX2678" fmla="*/ 3801305 w 4326130"/>
              <a:gd name="connsiteY2678" fmla="*/ 1977860 h 2599480"/>
              <a:gd name="connsiteX2679" fmla="*/ 3806282 w 4326130"/>
              <a:gd name="connsiteY2679" fmla="*/ 1977985 h 2599480"/>
              <a:gd name="connsiteX2680" fmla="*/ 3807370 w 4326130"/>
              <a:gd name="connsiteY2680" fmla="*/ 1977985 h 2599480"/>
              <a:gd name="connsiteX2681" fmla="*/ 3803923 w 4326130"/>
              <a:gd name="connsiteY2681" fmla="*/ 1976771 h 2599480"/>
              <a:gd name="connsiteX2682" fmla="*/ 531909 w 4326130"/>
              <a:gd name="connsiteY2682" fmla="*/ 1976105 h 2599480"/>
              <a:gd name="connsiteX2683" fmla="*/ 522207 w 4326130"/>
              <a:gd name="connsiteY2683" fmla="*/ 1976770 h 2599480"/>
              <a:gd name="connsiteX2684" fmla="*/ 518760 w 4326130"/>
              <a:gd name="connsiteY2684" fmla="*/ 1977984 h 2599480"/>
              <a:gd name="connsiteX2685" fmla="*/ 519847 w 4326130"/>
              <a:gd name="connsiteY2685" fmla="*/ 1977984 h 2599480"/>
              <a:gd name="connsiteX2686" fmla="*/ 524824 w 4326130"/>
              <a:gd name="connsiteY2686" fmla="*/ 1977859 h 2599480"/>
              <a:gd name="connsiteX2687" fmla="*/ 553480 w 4326130"/>
              <a:gd name="connsiteY2687" fmla="*/ 1976125 h 2599480"/>
              <a:gd name="connsiteX2688" fmla="*/ 546247 w 4326130"/>
              <a:gd name="connsiteY2688" fmla="*/ 1976292 h 2599480"/>
              <a:gd name="connsiteX2689" fmla="*/ 535208 w 4326130"/>
              <a:gd name="connsiteY2689" fmla="*/ 1976379 h 2599480"/>
              <a:gd name="connsiteX2690" fmla="*/ 3828554 w 4326130"/>
              <a:gd name="connsiteY2690" fmla="*/ 1969415 h 2599480"/>
              <a:gd name="connsiteX2691" fmla="*/ 3829755 w 4326130"/>
              <a:gd name="connsiteY2691" fmla="*/ 1969589 h 2599480"/>
              <a:gd name="connsiteX2692" fmla="*/ 3827194 w 4326130"/>
              <a:gd name="connsiteY2692" fmla="*/ 1969698 h 2599480"/>
              <a:gd name="connsiteX2693" fmla="*/ 3827958 w 4326130"/>
              <a:gd name="connsiteY2693" fmla="*/ 1969516 h 2599480"/>
              <a:gd name="connsiteX2694" fmla="*/ 497576 w 4326130"/>
              <a:gd name="connsiteY2694" fmla="*/ 1969414 h 2599480"/>
              <a:gd name="connsiteX2695" fmla="*/ 498172 w 4326130"/>
              <a:gd name="connsiteY2695" fmla="*/ 1969515 h 2599480"/>
              <a:gd name="connsiteX2696" fmla="*/ 498935 w 4326130"/>
              <a:gd name="connsiteY2696" fmla="*/ 1969697 h 2599480"/>
              <a:gd name="connsiteX2697" fmla="*/ 496375 w 4326130"/>
              <a:gd name="connsiteY2697" fmla="*/ 1969588 h 2599480"/>
              <a:gd name="connsiteX2698" fmla="*/ 3836093 w 4326130"/>
              <a:gd name="connsiteY2698" fmla="*/ 1959198 h 2599480"/>
              <a:gd name="connsiteX2699" fmla="*/ 3840260 w 4326130"/>
              <a:gd name="connsiteY2699" fmla="*/ 1959211 h 2599480"/>
              <a:gd name="connsiteX2700" fmla="*/ 3873095 w 4326130"/>
              <a:gd name="connsiteY2700" fmla="*/ 1960884 h 2599480"/>
              <a:gd name="connsiteX2701" fmla="*/ 3912063 w 4326130"/>
              <a:gd name="connsiteY2701" fmla="*/ 1968044 h 2599480"/>
              <a:gd name="connsiteX2702" fmla="*/ 3887321 w 4326130"/>
              <a:gd name="connsiteY2702" fmla="*/ 1964343 h 2599480"/>
              <a:gd name="connsiteX2703" fmla="*/ 3855926 w 4326130"/>
              <a:gd name="connsiteY2703" fmla="*/ 1961472 h 2599480"/>
              <a:gd name="connsiteX2704" fmla="*/ 3837541 w 4326130"/>
              <a:gd name="connsiteY2704" fmla="*/ 1960408 h 2599480"/>
              <a:gd name="connsiteX2705" fmla="*/ 3836093 w 4326130"/>
              <a:gd name="connsiteY2705" fmla="*/ 1959198 h 2599480"/>
              <a:gd name="connsiteX2706" fmla="*/ 490036 w 4326130"/>
              <a:gd name="connsiteY2706" fmla="*/ 1959197 h 2599480"/>
              <a:gd name="connsiteX2707" fmla="*/ 488588 w 4326130"/>
              <a:gd name="connsiteY2707" fmla="*/ 1960407 h 2599480"/>
              <a:gd name="connsiteX2708" fmla="*/ 470204 w 4326130"/>
              <a:gd name="connsiteY2708" fmla="*/ 1961471 h 2599480"/>
              <a:gd name="connsiteX2709" fmla="*/ 438809 w 4326130"/>
              <a:gd name="connsiteY2709" fmla="*/ 1964342 h 2599480"/>
              <a:gd name="connsiteX2710" fmla="*/ 414067 w 4326130"/>
              <a:gd name="connsiteY2710" fmla="*/ 1968043 h 2599480"/>
              <a:gd name="connsiteX2711" fmla="*/ 453035 w 4326130"/>
              <a:gd name="connsiteY2711" fmla="*/ 1960883 h 2599480"/>
              <a:gd name="connsiteX2712" fmla="*/ 485870 w 4326130"/>
              <a:gd name="connsiteY2712" fmla="*/ 1959210 h 2599480"/>
              <a:gd name="connsiteX2713" fmla="*/ 490036 w 4326130"/>
              <a:gd name="connsiteY2713" fmla="*/ 1959197 h 2599480"/>
              <a:gd name="connsiteX2714" fmla="*/ 3809943 w 4326130"/>
              <a:gd name="connsiteY2714" fmla="*/ 1921217 h 2599480"/>
              <a:gd name="connsiteX2715" fmla="*/ 3811750 w 4326130"/>
              <a:gd name="connsiteY2715" fmla="*/ 1921300 h 2599480"/>
              <a:gd name="connsiteX2716" fmla="*/ 3812895 w 4326130"/>
              <a:gd name="connsiteY2716" fmla="*/ 1922236 h 2599480"/>
              <a:gd name="connsiteX2717" fmla="*/ 3809963 w 4326130"/>
              <a:gd name="connsiteY2717" fmla="*/ 1921874 h 2599480"/>
              <a:gd name="connsiteX2718" fmla="*/ 3809943 w 4326130"/>
              <a:gd name="connsiteY2718" fmla="*/ 1921217 h 2599480"/>
              <a:gd name="connsiteX2719" fmla="*/ 516187 w 4326130"/>
              <a:gd name="connsiteY2719" fmla="*/ 1921216 h 2599480"/>
              <a:gd name="connsiteX2720" fmla="*/ 516167 w 4326130"/>
              <a:gd name="connsiteY2720" fmla="*/ 1921873 h 2599480"/>
              <a:gd name="connsiteX2721" fmla="*/ 513235 w 4326130"/>
              <a:gd name="connsiteY2721" fmla="*/ 1922235 h 2599480"/>
              <a:gd name="connsiteX2722" fmla="*/ 514380 w 4326130"/>
              <a:gd name="connsiteY2722" fmla="*/ 1921299 h 2599480"/>
              <a:gd name="connsiteX2723" fmla="*/ 516187 w 4326130"/>
              <a:gd name="connsiteY2723" fmla="*/ 1921216 h 2599480"/>
              <a:gd name="connsiteX2724" fmla="*/ 3863159 w 4326130"/>
              <a:gd name="connsiteY2724" fmla="*/ 1920194 h 2599480"/>
              <a:gd name="connsiteX2725" fmla="*/ 3865160 w 4326130"/>
              <a:gd name="connsiteY2725" fmla="*/ 1920915 h 2599480"/>
              <a:gd name="connsiteX2726" fmla="*/ 3862551 w 4326130"/>
              <a:gd name="connsiteY2726" fmla="*/ 1920222 h 2599480"/>
              <a:gd name="connsiteX2727" fmla="*/ 462970 w 4326130"/>
              <a:gd name="connsiteY2727" fmla="*/ 1920193 h 2599480"/>
              <a:gd name="connsiteX2728" fmla="*/ 463579 w 4326130"/>
              <a:gd name="connsiteY2728" fmla="*/ 1920221 h 2599480"/>
              <a:gd name="connsiteX2729" fmla="*/ 460970 w 4326130"/>
              <a:gd name="connsiteY2729" fmla="*/ 1920914 h 2599480"/>
              <a:gd name="connsiteX2730" fmla="*/ 3794864 w 4326130"/>
              <a:gd name="connsiteY2730" fmla="*/ 1910523 h 2599480"/>
              <a:gd name="connsiteX2731" fmla="*/ 3796534 w 4326130"/>
              <a:gd name="connsiteY2731" fmla="*/ 1910543 h 2599480"/>
              <a:gd name="connsiteX2732" fmla="*/ 3798076 w 4326130"/>
              <a:gd name="connsiteY2732" fmla="*/ 1911415 h 2599480"/>
              <a:gd name="connsiteX2733" fmla="*/ 3794864 w 4326130"/>
              <a:gd name="connsiteY2733" fmla="*/ 1910523 h 2599480"/>
              <a:gd name="connsiteX2734" fmla="*/ 531266 w 4326130"/>
              <a:gd name="connsiteY2734" fmla="*/ 1910522 h 2599480"/>
              <a:gd name="connsiteX2735" fmla="*/ 528054 w 4326130"/>
              <a:gd name="connsiteY2735" fmla="*/ 1911414 h 2599480"/>
              <a:gd name="connsiteX2736" fmla="*/ 529595 w 4326130"/>
              <a:gd name="connsiteY2736" fmla="*/ 1910542 h 2599480"/>
              <a:gd name="connsiteX2737" fmla="*/ 531266 w 4326130"/>
              <a:gd name="connsiteY2737" fmla="*/ 1910522 h 2599480"/>
              <a:gd name="connsiteX2738" fmla="*/ 3845182 w 4326130"/>
              <a:gd name="connsiteY2738" fmla="*/ 1906116 h 2599480"/>
              <a:gd name="connsiteX2739" fmla="*/ 3846176 w 4326130"/>
              <a:gd name="connsiteY2739" fmla="*/ 1907047 h 2599480"/>
              <a:gd name="connsiteX2740" fmla="*/ 3844943 w 4326130"/>
              <a:gd name="connsiteY2740" fmla="*/ 1907343 h 2599480"/>
              <a:gd name="connsiteX2741" fmla="*/ 3844348 w 4326130"/>
              <a:gd name="connsiteY2741" fmla="*/ 1906354 h 2599480"/>
              <a:gd name="connsiteX2742" fmla="*/ 3845182 w 4326130"/>
              <a:gd name="connsiteY2742" fmla="*/ 1906116 h 2599480"/>
              <a:gd name="connsiteX2743" fmla="*/ 480948 w 4326130"/>
              <a:gd name="connsiteY2743" fmla="*/ 1906115 h 2599480"/>
              <a:gd name="connsiteX2744" fmla="*/ 481782 w 4326130"/>
              <a:gd name="connsiteY2744" fmla="*/ 1906353 h 2599480"/>
              <a:gd name="connsiteX2745" fmla="*/ 481186 w 4326130"/>
              <a:gd name="connsiteY2745" fmla="*/ 1907342 h 2599480"/>
              <a:gd name="connsiteX2746" fmla="*/ 479953 w 4326130"/>
              <a:gd name="connsiteY2746" fmla="*/ 1907046 h 2599480"/>
              <a:gd name="connsiteX2747" fmla="*/ 480948 w 4326130"/>
              <a:gd name="connsiteY2747" fmla="*/ 1906115 h 2599480"/>
              <a:gd name="connsiteX2748" fmla="*/ 3843353 w 4326130"/>
              <a:gd name="connsiteY2748" fmla="*/ 1905424 h 2599480"/>
              <a:gd name="connsiteX2749" fmla="*/ 3844348 w 4326130"/>
              <a:gd name="connsiteY2749" fmla="*/ 1906354 h 2599480"/>
              <a:gd name="connsiteX2750" fmla="*/ 3843114 w 4326130"/>
              <a:gd name="connsiteY2750" fmla="*/ 1906651 h 2599480"/>
              <a:gd name="connsiteX2751" fmla="*/ 3842518 w 4326130"/>
              <a:gd name="connsiteY2751" fmla="*/ 1905662 h 2599480"/>
              <a:gd name="connsiteX2752" fmla="*/ 3843353 w 4326130"/>
              <a:gd name="connsiteY2752" fmla="*/ 1905424 h 2599480"/>
              <a:gd name="connsiteX2753" fmla="*/ 482777 w 4326130"/>
              <a:gd name="connsiteY2753" fmla="*/ 1905423 h 2599480"/>
              <a:gd name="connsiteX2754" fmla="*/ 483612 w 4326130"/>
              <a:gd name="connsiteY2754" fmla="*/ 1905661 h 2599480"/>
              <a:gd name="connsiteX2755" fmla="*/ 483015 w 4326130"/>
              <a:gd name="connsiteY2755" fmla="*/ 1906650 h 2599480"/>
              <a:gd name="connsiteX2756" fmla="*/ 481782 w 4326130"/>
              <a:gd name="connsiteY2756" fmla="*/ 1906353 h 2599480"/>
              <a:gd name="connsiteX2757" fmla="*/ 482777 w 4326130"/>
              <a:gd name="connsiteY2757" fmla="*/ 1905423 h 2599480"/>
              <a:gd name="connsiteX2758" fmla="*/ 3837439 w 4326130"/>
              <a:gd name="connsiteY2758" fmla="*/ 1904258 h 2599480"/>
              <a:gd name="connsiteX2759" fmla="*/ 3839938 w 4326130"/>
              <a:gd name="connsiteY2759" fmla="*/ 1904335 h 2599480"/>
              <a:gd name="connsiteX2760" fmla="*/ 3842518 w 4326130"/>
              <a:gd name="connsiteY2760" fmla="*/ 1905662 h 2599480"/>
              <a:gd name="connsiteX2761" fmla="*/ 3837439 w 4326130"/>
              <a:gd name="connsiteY2761" fmla="*/ 1904258 h 2599480"/>
              <a:gd name="connsiteX2762" fmla="*/ 488691 w 4326130"/>
              <a:gd name="connsiteY2762" fmla="*/ 1904257 h 2599480"/>
              <a:gd name="connsiteX2763" fmla="*/ 483612 w 4326130"/>
              <a:gd name="connsiteY2763" fmla="*/ 1905661 h 2599480"/>
              <a:gd name="connsiteX2764" fmla="*/ 486191 w 4326130"/>
              <a:gd name="connsiteY2764" fmla="*/ 1904334 h 2599480"/>
              <a:gd name="connsiteX2765" fmla="*/ 488691 w 4326130"/>
              <a:gd name="connsiteY2765" fmla="*/ 1904257 h 2599480"/>
              <a:gd name="connsiteX2766" fmla="*/ 3800695 w 4326130"/>
              <a:gd name="connsiteY2766" fmla="*/ 1894471 h 2599480"/>
              <a:gd name="connsiteX2767" fmla="*/ 3800641 w 4326130"/>
              <a:gd name="connsiteY2767" fmla="*/ 1895033 h 2599480"/>
              <a:gd name="connsiteX2768" fmla="*/ 3803272 w 4326130"/>
              <a:gd name="connsiteY2768" fmla="*/ 1895947 h 2599480"/>
              <a:gd name="connsiteX2769" fmla="*/ 3804086 w 4326130"/>
              <a:gd name="connsiteY2769" fmla="*/ 1894858 h 2599480"/>
              <a:gd name="connsiteX2770" fmla="*/ 3800695 w 4326130"/>
              <a:gd name="connsiteY2770" fmla="*/ 1894471 h 2599480"/>
              <a:gd name="connsiteX2771" fmla="*/ 525435 w 4326130"/>
              <a:gd name="connsiteY2771" fmla="*/ 1894470 h 2599480"/>
              <a:gd name="connsiteX2772" fmla="*/ 522044 w 4326130"/>
              <a:gd name="connsiteY2772" fmla="*/ 1894857 h 2599480"/>
              <a:gd name="connsiteX2773" fmla="*/ 522858 w 4326130"/>
              <a:gd name="connsiteY2773" fmla="*/ 1895946 h 2599480"/>
              <a:gd name="connsiteX2774" fmla="*/ 525489 w 4326130"/>
              <a:gd name="connsiteY2774" fmla="*/ 1895032 h 2599480"/>
              <a:gd name="connsiteX2775" fmla="*/ 525435 w 4326130"/>
              <a:gd name="connsiteY2775" fmla="*/ 1894470 h 2599480"/>
              <a:gd name="connsiteX2776" fmla="*/ 3765348 w 4326130"/>
              <a:gd name="connsiteY2776" fmla="*/ 1889176 h 2599480"/>
              <a:gd name="connsiteX2777" fmla="*/ 3775762 w 4326130"/>
              <a:gd name="connsiteY2777" fmla="*/ 1890979 h 2599480"/>
              <a:gd name="connsiteX2778" fmla="*/ 3769370 w 4326130"/>
              <a:gd name="connsiteY2778" fmla="*/ 1890363 h 2599480"/>
              <a:gd name="connsiteX2779" fmla="*/ 560782 w 4326130"/>
              <a:gd name="connsiteY2779" fmla="*/ 1889175 h 2599480"/>
              <a:gd name="connsiteX2780" fmla="*/ 556760 w 4326130"/>
              <a:gd name="connsiteY2780" fmla="*/ 1890362 h 2599480"/>
              <a:gd name="connsiteX2781" fmla="*/ 550368 w 4326130"/>
              <a:gd name="connsiteY2781" fmla="*/ 1890978 h 2599480"/>
              <a:gd name="connsiteX2782" fmla="*/ 3765306 w 4326130"/>
              <a:gd name="connsiteY2782" fmla="*/ 1889164 h 2599480"/>
              <a:gd name="connsiteX2783" fmla="*/ 3765348 w 4326130"/>
              <a:gd name="connsiteY2783" fmla="*/ 1889176 h 2599480"/>
              <a:gd name="connsiteX2784" fmla="*/ 3765305 w 4326130"/>
              <a:gd name="connsiteY2784" fmla="*/ 1889169 h 2599480"/>
              <a:gd name="connsiteX2785" fmla="*/ 560824 w 4326130"/>
              <a:gd name="connsiteY2785" fmla="*/ 1889163 h 2599480"/>
              <a:gd name="connsiteX2786" fmla="*/ 560825 w 4326130"/>
              <a:gd name="connsiteY2786" fmla="*/ 1889168 h 2599480"/>
              <a:gd name="connsiteX2787" fmla="*/ 560782 w 4326130"/>
              <a:gd name="connsiteY2787" fmla="*/ 1889175 h 2599480"/>
              <a:gd name="connsiteX2788" fmla="*/ 3755900 w 4326130"/>
              <a:gd name="connsiteY2788" fmla="*/ 1888016 h 2599480"/>
              <a:gd name="connsiteX2789" fmla="*/ 3760045 w 4326130"/>
              <a:gd name="connsiteY2789" fmla="*/ 1888258 h 2599480"/>
              <a:gd name="connsiteX2790" fmla="*/ 3765305 w 4326130"/>
              <a:gd name="connsiteY2790" fmla="*/ 1889169 h 2599480"/>
              <a:gd name="connsiteX2791" fmla="*/ 3765072 w 4326130"/>
              <a:gd name="connsiteY2791" fmla="*/ 1890231 h 2599480"/>
              <a:gd name="connsiteX2792" fmla="*/ 3755900 w 4326130"/>
              <a:gd name="connsiteY2792" fmla="*/ 1888016 h 2599480"/>
              <a:gd name="connsiteX2793" fmla="*/ 570229 w 4326130"/>
              <a:gd name="connsiteY2793" fmla="*/ 1888015 h 2599480"/>
              <a:gd name="connsiteX2794" fmla="*/ 561058 w 4326130"/>
              <a:gd name="connsiteY2794" fmla="*/ 1890230 h 2599480"/>
              <a:gd name="connsiteX2795" fmla="*/ 560825 w 4326130"/>
              <a:gd name="connsiteY2795" fmla="*/ 1889168 h 2599480"/>
              <a:gd name="connsiteX2796" fmla="*/ 566084 w 4326130"/>
              <a:gd name="connsiteY2796" fmla="*/ 1888257 h 2599480"/>
              <a:gd name="connsiteX2797" fmla="*/ 570229 w 4326130"/>
              <a:gd name="connsiteY2797" fmla="*/ 1888015 h 2599480"/>
              <a:gd name="connsiteX2798" fmla="*/ 2110806 w 4326130"/>
              <a:gd name="connsiteY2798" fmla="*/ 1876587 h 2599480"/>
              <a:gd name="connsiteX2799" fmla="*/ 2109845 w 4326130"/>
              <a:gd name="connsiteY2799" fmla="*/ 1877255 h 2599480"/>
              <a:gd name="connsiteX2800" fmla="*/ 2109110 w 4326130"/>
              <a:gd name="connsiteY2800" fmla="*/ 1877357 h 2599480"/>
              <a:gd name="connsiteX2801" fmla="*/ 2110579 w 4326130"/>
              <a:gd name="connsiteY2801" fmla="*/ 1876688 h 2599480"/>
              <a:gd name="connsiteX2802" fmla="*/ 2215324 w 4326130"/>
              <a:gd name="connsiteY2802" fmla="*/ 1876586 h 2599480"/>
              <a:gd name="connsiteX2803" fmla="*/ 2215551 w 4326130"/>
              <a:gd name="connsiteY2803" fmla="*/ 1876687 h 2599480"/>
              <a:gd name="connsiteX2804" fmla="*/ 2217020 w 4326130"/>
              <a:gd name="connsiteY2804" fmla="*/ 1877356 h 2599480"/>
              <a:gd name="connsiteX2805" fmla="*/ 2216284 w 4326130"/>
              <a:gd name="connsiteY2805" fmla="*/ 1877254 h 2599480"/>
              <a:gd name="connsiteX2806" fmla="*/ 3667159 w 4326130"/>
              <a:gd name="connsiteY2806" fmla="*/ 1867048 h 2599480"/>
              <a:gd name="connsiteX2807" fmla="*/ 3665822 w 4326130"/>
              <a:gd name="connsiteY2807" fmla="*/ 1868445 h 2599480"/>
              <a:gd name="connsiteX2808" fmla="*/ 3666347 w 4326130"/>
              <a:gd name="connsiteY2808" fmla="*/ 1867588 h 2599480"/>
              <a:gd name="connsiteX2809" fmla="*/ 3667159 w 4326130"/>
              <a:gd name="connsiteY2809" fmla="*/ 1867048 h 2599480"/>
              <a:gd name="connsiteX2810" fmla="*/ 658971 w 4326130"/>
              <a:gd name="connsiteY2810" fmla="*/ 1867047 h 2599480"/>
              <a:gd name="connsiteX2811" fmla="*/ 659783 w 4326130"/>
              <a:gd name="connsiteY2811" fmla="*/ 1867587 h 2599480"/>
              <a:gd name="connsiteX2812" fmla="*/ 660307 w 4326130"/>
              <a:gd name="connsiteY2812" fmla="*/ 1868444 h 2599480"/>
              <a:gd name="connsiteX2813" fmla="*/ 658971 w 4326130"/>
              <a:gd name="connsiteY2813" fmla="*/ 1867047 h 2599480"/>
              <a:gd name="connsiteX2814" fmla="*/ 2163066 w 4326130"/>
              <a:gd name="connsiteY2814" fmla="*/ 1866749 h 2599480"/>
              <a:gd name="connsiteX2815" fmla="*/ 2161638 w 4326130"/>
              <a:gd name="connsiteY2815" fmla="*/ 1867671 h 2599480"/>
              <a:gd name="connsiteX2816" fmla="*/ 2163066 w 4326130"/>
              <a:gd name="connsiteY2816" fmla="*/ 1868585 h 2599480"/>
              <a:gd name="connsiteX2817" fmla="*/ 2164493 w 4326130"/>
              <a:gd name="connsiteY2817" fmla="*/ 1867671 h 2599480"/>
              <a:gd name="connsiteX2818" fmla="*/ 2114591 w 4326130"/>
              <a:gd name="connsiteY2818" fmla="*/ 1863368 h 2599480"/>
              <a:gd name="connsiteX2819" fmla="*/ 2114908 w 4326130"/>
              <a:gd name="connsiteY2819" fmla="*/ 1863613 h 2599480"/>
              <a:gd name="connsiteX2820" fmla="*/ 2113490 w 4326130"/>
              <a:gd name="connsiteY2820" fmla="*/ 1864805 h 2599480"/>
              <a:gd name="connsiteX2821" fmla="*/ 2113957 w 4326130"/>
              <a:gd name="connsiteY2821" fmla="*/ 1863489 h 2599480"/>
              <a:gd name="connsiteX2822" fmla="*/ 2211539 w 4326130"/>
              <a:gd name="connsiteY2822" fmla="*/ 1863367 h 2599480"/>
              <a:gd name="connsiteX2823" fmla="*/ 2212173 w 4326130"/>
              <a:gd name="connsiteY2823" fmla="*/ 1863488 h 2599480"/>
              <a:gd name="connsiteX2824" fmla="*/ 2212640 w 4326130"/>
              <a:gd name="connsiteY2824" fmla="*/ 1864804 h 2599480"/>
              <a:gd name="connsiteX2825" fmla="*/ 2211222 w 4326130"/>
              <a:gd name="connsiteY2825" fmla="*/ 1863612 h 2599480"/>
              <a:gd name="connsiteX2826" fmla="*/ 3548722 w 4326130"/>
              <a:gd name="connsiteY2826" fmla="*/ 1863075 h 2599480"/>
              <a:gd name="connsiteX2827" fmla="*/ 3553282 w 4326130"/>
              <a:gd name="connsiteY2827" fmla="*/ 1864289 h 2599480"/>
              <a:gd name="connsiteX2828" fmla="*/ 3559384 w 4326130"/>
              <a:gd name="connsiteY2828" fmla="*/ 1866089 h 2599480"/>
              <a:gd name="connsiteX2829" fmla="*/ 3588388 w 4326130"/>
              <a:gd name="connsiteY2829" fmla="*/ 1867845 h 2599480"/>
              <a:gd name="connsiteX2830" fmla="*/ 3594534 w 4326130"/>
              <a:gd name="connsiteY2830" fmla="*/ 1867999 h 2599480"/>
              <a:gd name="connsiteX2831" fmla="*/ 3595242 w 4326130"/>
              <a:gd name="connsiteY2831" fmla="*/ 1867579 h 2599480"/>
              <a:gd name="connsiteX2832" fmla="*/ 3591004 w 4326130"/>
              <a:gd name="connsiteY2832" fmla="*/ 1866756 h 2599480"/>
              <a:gd name="connsiteX2833" fmla="*/ 3576486 w 4326130"/>
              <a:gd name="connsiteY2833" fmla="*/ 1865760 h 2599480"/>
              <a:gd name="connsiteX2834" fmla="*/ 3573682 w 4326130"/>
              <a:gd name="connsiteY2834" fmla="*/ 1865399 h 2599480"/>
              <a:gd name="connsiteX2835" fmla="*/ 3576684 w 4326130"/>
              <a:gd name="connsiteY2835" fmla="*/ 1866361 h 2599480"/>
              <a:gd name="connsiteX2836" fmla="*/ 3571724 w 4326130"/>
              <a:gd name="connsiteY2836" fmla="*/ 1865148 h 2599480"/>
              <a:gd name="connsiteX2837" fmla="*/ 3556991 w 4326130"/>
              <a:gd name="connsiteY2837" fmla="*/ 1863252 h 2599480"/>
              <a:gd name="connsiteX2838" fmla="*/ 777407 w 4326130"/>
              <a:gd name="connsiteY2838" fmla="*/ 1863074 h 2599480"/>
              <a:gd name="connsiteX2839" fmla="*/ 769139 w 4326130"/>
              <a:gd name="connsiteY2839" fmla="*/ 1863251 h 2599480"/>
              <a:gd name="connsiteX2840" fmla="*/ 754406 w 4326130"/>
              <a:gd name="connsiteY2840" fmla="*/ 1865147 h 2599480"/>
              <a:gd name="connsiteX2841" fmla="*/ 749445 w 4326130"/>
              <a:gd name="connsiteY2841" fmla="*/ 1866360 h 2599480"/>
              <a:gd name="connsiteX2842" fmla="*/ 752448 w 4326130"/>
              <a:gd name="connsiteY2842" fmla="*/ 1865398 h 2599480"/>
              <a:gd name="connsiteX2843" fmla="*/ 749644 w 4326130"/>
              <a:gd name="connsiteY2843" fmla="*/ 1865759 h 2599480"/>
              <a:gd name="connsiteX2844" fmla="*/ 735126 w 4326130"/>
              <a:gd name="connsiteY2844" fmla="*/ 1866755 h 2599480"/>
              <a:gd name="connsiteX2845" fmla="*/ 730888 w 4326130"/>
              <a:gd name="connsiteY2845" fmla="*/ 1867578 h 2599480"/>
              <a:gd name="connsiteX2846" fmla="*/ 731596 w 4326130"/>
              <a:gd name="connsiteY2846" fmla="*/ 1867998 h 2599480"/>
              <a:gd name="connsiteX2847" fmla="*/ 737742 w 4326130"/>
              <a:gd name="connsiteY2847" fmla="*/ 1867844 h 2599480"/>
              <a:gd name="connsiteX2848" fmla="*/ 766745 w 4326130"/>
              <a:gd name="connsiteY2848" fmla="*/ 1866088 h 2599480"/>
              <a:gd name="connsiteX2849" fmla="*/ 772848 w 4326130"/>
              <a:gd name="connsiteY2849" fmla="*/ 1864288 h 2599480"/>
              <a:gd name="connsiteX2850" fmla="*/ 2169660 w 4326130"/>
              <a:gd name="connsiteY2850" fmla="*/ 1862487 h 2599480"/>
              <a:gd name="connsiteX2851" fmla="*/ 2167654 w 4326130"/>
              <a:gd name="connsiteY2851" fmla="*/ 1863783 h 2599480"/>
              <a:gd name="connsiteX2852" fmla="*/ 2169080 w 4326130"/>
              <a:gd name="connsiteY2852" fmla="*/ 1864734 h 2599480"/>
              <a:gd name="connsiteX2853" fmla="*/ 2171122 w 4326130"/>
              <a:gd name="connsiteY2853" fmla="*/ 1863427 h 2599480"/>
              <a:gd name="connsiteX2854" fmla="*/ 2156471 w 4326130"/>
              <a:gd name="connsiteY2854" fmla="*/ 1862487 h 2599480"/>
              <a:gd name="connsiteX2855" fmla="*/ 2155009 w 4326130"/>
              <a:gd name="connsiteY2855" fmla="*/ 1863427 h 2599480"/>
              <a:gd name="connsiteX2856" fmla="*/ 2157051 w 4326130"/>
              <a:gd name="connsiteY2856" fmla="*/ 1864734 h 2599480"/>
              <a:gd name="connsiteX2857" fmla="*/ 2158477 w 4326130"/>
              <a:gd name="connsiteY2857" fmla="*/ 1863783 h 2599480"/>
              <a:gd name="connsiteX2858" fmla="*/ 3635094 w 4326130"/>
              <a:gd name="connsiteY2858" fmla="*/ 1860006 h 2599480"/>
              <a:gd name="connsiteX2859" fmla="*/ 3636642 w 4326130"/>
              <a:gd name="connsiteY2859" fmla="*/ 1860602 h 2599480"/>
              <a:gd name="connsiteX2860" fmla="*/ 3635361 w 4326130"/>
              <a:gd name="connsiteY2860" fmla="*/ 1860023 h 2599480"/>
              <a:gd name="connsiteX2861" fmla="*/ 691041 w 4326130"/>
              <a:gd name="connsiteY2861" fmla="*/ 1860005 h 2599480"/>
              <a:gd name="connsiteX2862" fmla="*/ 690774 w 4326130"/>
              <a:gd name="connsiteY2862" fmla="*/ 1860022 h 2599480"/>
              <a:gd name="connsiteX2863" fmla="*/ 689487 w 4326130"/>
              <a:gd name="connsiteY2863" fmla="*/ 1860603 h 2599480"/>
              <a:gd name="connsiteX2864" fmla="*/ 3577129 w 4326130"/>
              <a:gd name="connsiteY2864" fmla="*/ 1860004 h 2599480"/>
              <a:gd name="connsiteX2865" fmla="*/ 3578799 w 4326130"/>
              <a:gd name="connsiteY2865" fmla="*/ 1860023 h 2599480"/>
              <a:gd name="connsiteX2866" fmla="*/ 3580341 w 4326130"/>
              <a:gd name="connsiteY2866" fmla="*/ 1860897 h 2599480"/>
              <a:gd name="connsiteX2867" fmla="*/ 3577129 w 4326130"/>
              <a:gd name="connsiteY2867" fmla="*/ 1860004 h 2599480"/>
              <a:gd name="connsiteX2868" fmla="*/ 749001 w 4326130"/>
              <a:gd name="connsiteY2868" fmla="*/ 1860003 h 2599480"/>
              <a:gd name="connsiteX2869" fmla="*/ 745789 w 4326130"/>
              <a:gd name="connsiteY2869" fmla="*/ 1860896 h 2599480"/>
              <a:gd name="connsiteX2870" fmla="*/ 747331 w 4326130"/>
              <a:gd name="connsiteY2870" fmla="*/ 1860022 h 2599480"/>
              <a:gd name="connsiteX2871" fmla="*/ 749001 w 4326130"/>
              <a:gd name="connsiteY2871" fmla="*/ 1860003 h 2599480"/>
              <a:gd name="connsiteX2872" fmla="*/ 2173739 w 4326130"/>
              <a:gd name="connsiteY2872" fmla="*/ 1859850 h 2599480"/>
              <a:gd name="connsiteX2873" fmla="*/ 2172892 w 4326130"/>
              <a:gd name="connsiteY2873" fmla="*/ 1860398 h 2599480"/>
              <a:gd name="connsiteX2874" fmla="*/ 2174370 w 4326130"/>
              <a:gd name="connsiteY2874" fmla="*/ 1861347 h 2599480"/>
              <a:gd name="connsiteX2875" fmla="*/ 2175175 w 4326130"/>
              <a:gd name="connsiteY2875" fmla="*/ 1860832 h 2599480"/>
              <a:gd name="connsiteX2876" fmla="*/ 2152392 w 4326130"/>
              <a:gd name="connsiteY2876" fmla="*/ 1859850 h 2599480"/>
              <a:gd name="connsiteX2877" fmla="*/ 2150956 w 4326130"/>
              <a:gd name="connsiteY2877" fmla="*/ 1860832 h 2599480"/>
              <a:gd name="connsiteX2878" fmla="*/ 2151761 w 4326130"/>
              <a:gd name="connsiteY2878" fmla="*/ 1861347 h 2599480"/>
              <a:gd name="connsiteX2879" fmla="*/ 2153239 w 4326130"/>
              <a:gd name="connsiteY2879" fmla="*/ 1860398 h 2599480"/>
              <a:gd name="connsiteX2880" fmla="*/ 2135720 w 4326130"/>
              <a:gd name="connsiteY2880" fmla="*/ 1859342 h 2599480"/>
              <a:gd name="connsiteX2881" fmla="*/ 2116238 w 4326130"/>
              <a:gd name="connsiteY2881" fmla="*/ 1872801 h 2599480"/>
              <a:gd name="connsiteX2882" fmla="*/ 2116081 w 4326130"/>
              <a:gd name="connsiteY2882" fmla="*/ 1872911 h 2599480"/>
              <a:gd name="connsiteX2883" fmla="*/ 2111824 w 4326130"/>
              <a:gd name="connsiteY2883" fmla="*/ 1874866 h 2599480"/>
              <a:gd name="connsiteX2884" fmla="*/ 2110016 w 4326130"/>
              <a:gd name="connsiteY2884" fmla="*/ 1875982 h 2599480"/>
              <a:gd name="connsiteX2885" fmla="*/ 2110640 w 4326130"/>
              <a:gd name="connsiteY2885" fmla="*/ 1872424 h 2599480"/>
              <a:gd name="connsiteX2886" fmla="*/ 2106106 w 4326130"/>
              <a:gd name="connsiteY2886" fmla="*/ 1874047 h 2599480"/>
              <a:gd name="connsiteX2887" fmla="*/ 2103349 w 4326130"/>
              <a:gd name="connsiteY2887" fmla="*/ 1873332 h 2599480"/>
              <a:gd name="connsiteX2888" fmla="*/ 2115421 w 4326130"/>
              <a:gd name="connsiteY2888" fmla="*/ 1867226 h 2599480"/>
              <a:gd name="connsiteX2889" fmla="*/ 2114908 w 4326130"/>
              <a:gd name="connsiteY2889" fmla="*/ 1863613 h 2599480"/>
              <a:gd name="connsiteX2890" fmla="*/ 2116362 w 4326130"/>
              <a:gd name="connsiteY2890" fmla="*/ 1863030 h 2599480"/>
              <a:gd name="connsiteX2891" fmla="*/ 2190410 w 4326130"/>
              <a:gd name="connsiteY2891" fmla="*/ 1859341 h 2599480"/>
              <a:gd name="connsiteX2892" fmla="*/ 2209767 w 4326130"/>
              <a:gd name="connsiteY2892" fmla="*/ 1863029 h 2599480"/>
              <a:gd name="connsiteX2893" fmla="*/ 2211222 w 4326130"/>
              <a:gd name="connsiteY2893" fmla="*/ 1863612 h 2599480"/>
              <a:gd name="connsiteX2894" fmla="*/ 2210708 w 4326130"/>
              <a:gd name="connsiteY2894" fmla="*/ 1867225 h 2599480"/>
              <a:gd name="connsiteX2895" fmla="*/ 2222781 w 4326130"/>
              <a:gd name="connsiteY2895" fmla="*/ 1873331 h 2599480"/>
              <a:gd name="connsiteX2896" fmla="*/ 2220024 w 4326130"/>
              <a:gd name="connsiteY2896" fmla="*/ 1874046 h 2599480"/>
              <a:gd name="connsiteX2897" fmla="*/ 2215489 w 4326130"/>
              <a:gd name="connsiteY2897" fmla="*/ 1872423 h 2599480"/>
              <a:gd name="connsiteX2898" fmla="*/ 2216114 w 4326130"/>
              <a:gd name="connsiteY2898" fmla="*/ 1875981 h 2599480"/>
              <a:gd name="connsiteX2899" fmla="*/ 2214305 w 4326130"/>
              <a:gd name="connsiteY2899" fmla="*/ 1874865 h 2599480"/>
              <a:gd name="connsiteX2900" fmla="*/ 2210049 w 4326130"/>
              <a:gd name="connsiteY2900" fmla="*/ 1872910 h 2599480"/>
              <a:gd name="connsiteX2901" fmla="*/ 2209892 w 4326130"/>
              <a:gd name="connsiteY2901" fmla="*/ 1872800 h 2599480"/>
              <a:gd name="connsiteX2902" fmla="*/ 2163066 w 4326130"/>
              <a:gd name="connsiteY2902" fmla="*/ 1858247 h 2599480"/>
              <a:gd name="connsiteX2903" fmla="*/ 2161173 w 4326130"/>
              <a:gd name="connsiteY2903" fmla="*/ 1859464 h 2599480"/>
              <a:gd name="connsiteX2904" fmla="*/ 2163066 w 4326130"/>
              <a:gd name="connsiteY2904" fmla="*/ 1860725 h 2599480"/>
              <a:gd name="connsiteX2905" fmla="*/ 2164958 w 4326130"/>
              <a:gd name="connsiteY2905" fmla="*/ 1859464 h 2599480"/>
              <a:gd name="connsiteX2906" fmla="*/ 3626278 w 4326130"/>
              <a:gd name="connsiteY2906" fmla="*/ 1855916 h 2599480"/>
              <a:gd name="connsiteX2907" fmla="*/ 3626156 w 4326130"/>
              <a:gd name="connsiteY2907" fmla="*/ 1855945 h 2599480"/>
              <a:gd name="connsiteX2908" fmla="*/ 3626863 w 4326130"/>
              <a:gd name="connsiteY2908" fmla="*/ 1856337 h 2599480"/>
              <a:gd name="connsiteX2909" fmla="*/ 3626915 w 4326130"/>
              <a:gd name="connsiteY2909" fmla="*/ 1856340 h 2599480"/>
              <a:gd name="connsiteX2910" fmla="*/ 3626803 w 4326130"/>
              <a:gd name="connsiteY2910" fmla="*/ 1856154 h 2599480"/>
              <a:gd name="connsiteX2911" fmla="*/ 699855 w 4326130"/>
              <a:gd name="connsiteY2911" fmla="*/ 1855916 h 2599480"/>
              <a:gd name="connsiteX2912" fmla="*/ 699325 w 4326130"/>
              <a:gd name="connsiteY2912" fmla="*/ 1856156 h 2599480"/>
              <a:gd name="connsiteX2913" fmla="*/ 699214 w 4326130"/>
              <a:gd name="connsiteY2913" fmla="*/ 1856339 h 2599480"/>
              <a:gd name="connsiteX2914" fmla="*/ 699271 w 4326130"/>
              <a:gd name="connsiteY2914" fmla="*/ 1856336 h 2599480"/>
              <a:gd name="connsiteX2915" fmla="*/ 699976 w 4326130"/>
              <a:gd name="connsiteY2915" fmla="*/ 1855945 h 2599480"/>
              <a:gd name="connsiteX2916" fmla="*/ 3528964 w 4326130"/>
              <a:gd name="connsiteY2916" fmla="*/ 1855911 h 2599480"/>
              <a:gd name="connsiteX2917" fmla="*/ 3527540 w 4326130"/>
              <a:gd name="connsiteY2917" fmla="*/ 1857432 h 2599480"/>
              <a:gd name="connsiteX2918" fmla="*/ 3539727 w 4326130"/>
              <a:gd name="connsiteY2918" fmla="*/ 1860679 h 2599480"/>
              <a:gd name="connsiteX2919" fmla="*/ 3557469 w 4326130"/>
              <a:gd name="connsiteY2919" fmla="*/ 1861664 h 2599480"/>
              <a:gd name="connsiteX2920" fmla="*/ 3555076 w 4326130"/>
              <a:gd name="connsiteY2920" fmla="*/ 1861078 h 2599480"/>
              <a:gd name="connsiteX2921" fmla="*/ 3533705 w 4326130"/>
              <a:gd name="connsiteY2921" fmla="*/ 1856060 h 2599480"/>
              <a:gd name="connsiteX2922" fmla="*/ 3528964 w 4326130"/>
              <a:gd name="connsiteY2922" fmla="*/ 1855911 h 2599480"/>
              <a:gd name="connsiteX2923" fmla="*/ 797165 w 4326130"/>
              <a:gd name="connsiteY2923" fmla="*/ 1855910 h 2599480"/>
              <a:gd name="connsiteX2924" fmla="*/ 792425 w 4326130"/>
              <a:gd name="connsiteY2924" fmla="*/ 1856059 h 2599480"/>
              <a:gd name="connsiteX2925" fmla="*/ 771054 w 4326130"/>
              <a:gd name="connsiteY2925" fmla="*/ 1861077 h 2599480"/>
              <a:gd name="connsiteX2926" fmla="*/ 768660 w 4326130"/>
              <a:gd name="connsiteY2926" fmla="*/ 1861663 h 2599480"/>
              <a:gd name="connsiteX2927" fmla="*/ 786403 w 4326130"/>
              <a:gd name="connsiteY2927" fmla="*/ 1860678 h 2599480"/>
              <a:gd name="connsiteX2928" fmla="*/ 798590 w 4326130"/>
              <a:gd name="connsiteY2928" fmla="*/ 1857431 h 2599480"/>
              <a:gd name="connsiteX2929" fmla="*/ 797165 w 4326130"/>
              <a:gd name="connsiteY2929" fmla="*/ 1855910 h 2599480"/>
              <a:gd name="connsiteX2930" fmla="*/ 2167356 w 4326130"/>
              <a:gd name="connsiteY2930" fmla="*/ 1855489 h 2599480"/>
              <a:gd name="connsiteX2931" fmla="*/ 2166301 w 4326130"/>
              <a:gd name="connsiteY2931" fmla="*/ 1856167 h 2599480"/>
              <a:gd name="connsiteX2932" fmla="*/ 2168137 w 4326130"/>
              <a:gd name="connsiteY2932" fmla="*/ 1857346 h 2599480"/>
              <a:gd name="connsiteX2933" fmla="*/ 2169117 w 4326130"/>
              <a:gd name="connsiteY2933" fmla="*/ 1856692 h 2599480"/>
              <a:gd name="connsiteX2934" fmla="*/ 2158775 w 4326130"/>
              <a:gd name="connsiteY2934" fmla="*/ 1855489 h 2599480"/>
              <a:gd name="connsiteX2935" fmla="*/ 2157014 w 4326130"/>
              <a:gd name="connsiteY2935" fmla="*/ 1856692 h 2599480"/>
              <a:gd name="connsiteX2936" fmla="*/ 2157994 w 4326130"/>
              <a:gd name="connsiteY2936" fmla="*/ 1857346 h 2599480"/>
              <a:gd name="connsiteX2937" fmla="*/ 2159830 w 4326130"/>
              <a:gd name="connsiteY2937" fmla="*/ 1856167 h 2599480"/>
              <a:gd name="connsiteX2938" fmla="*/ 3620092 w 4326130"/>
              <a:gd name="connsiteY2938" fmla="*/ 1853847 h 2599480"/>
              <a:gd name="connsiteX2939" fmla="*/ 3624716 w 4326130"/>
              <a:gd name="connsiteY2939" fmla="*/ 1856203 h 2599480"/>
              <a:gd name="connsiteX2940" fmla="*/ 3625296 w 4326130"/>
              <a:gd name="connsiteY2940" fmla="*/ 1856239 h 2599480"/>
              <a:gd name="connsiteX2941" fmla="*/ 3625292 w 4326130"/>
              <a:gd name="connsiteY2941" fmla="*/ 1855989 h 2599480"/>
              <a:gd name="connsiteX2942" fmla="*/ 3624865 w 4326130"/>
              <a:gd name="connsiteY2942" fmla="*/ 1855279 h 2599480"/>
              <a:gd name="connsiteX2943" fmla="*/ 3624224 w 4326130"/>
              <a:gd name="connsiteY2943" fmla="*/ 1854989 h 2599480"/>
              <a:gd name="connsiteX2944" fmla="*/ 706046 w 4326130"/>
              <a:gd name="connsiteY2944" fmla="*/ 1853843 h 2599480"/>
              <a:gd name="connsiteX2945" fmla="*/ 701917 w 4326130"/>
              <a:gd name="connsiteY2945" fmla="*/ 1854985 h 2599480"/>
              <a:gd name="connsiteX2946" fmla="*/ 701263 w 4326130"/>
              <a:gd name="connsiteY2946" fmla="*/ 1855281 h 2599480"/>
              <a:gd name="connsiteX2947" fmla="*/ 700838 w 4326130"/>
              <a:gd name="connsiteY2947" fmla="*/ 1855988 h 2599480"/>
              <a:gd name="connsiteX2948" fmla="*/ 700834 w 4326130"/>
              <a:gd name="connsiteY2948" fmla="*/ 1856238 h 2599480"/>
              <a:gd name="connsiteX2949" fmla="*/ 701418 w 4326130"/>
              <a:gd name="connsiteY2949" fmla="*/ 1856202 h 2599480"/>
              <a:gd name="connsiteX2950" fmla="*/ 3568498 w 4326130"/>
              <a:gd name="connsiteY2950" fmla="*/ 1852033 h 2599480"/>
              <a:gd name="connsiteX2951" fmla="*/ 3570813 w 4326130"/>
              <a:gd name="connsiteY2951" fmla="*/ 1853040 h 2599480"/>
              <a:gd name="connsiteX2952" fmla="*/ 3607464 w 4326130"/>
              <a:gd name="connsiteY2952" fmla="*/ 1864749 h 2599480"/>
              <a:gd name="connsiteX2953" fmla="*/ 3614468 w 4326130"/>
              <a:gd name="connsiteY2953" fmla="*/ 1866457 h 2599480"/>
              <a:gd name="connsiteX2954" fmla="*/ 3615399 w 4326130"/>
              <a:gd name="connsiteY2954" fmla="*/ 1866803 h 2599480"/>
              <a:gd name="connsiteX2955" fmla="*/ 3623859 w 4326130"/>
              <a:gd name="connsiteY2955" fmla="*/ 1867187 h 2599480"/>
              <a:gd name="connsiteX2956" fmla="*/ 3608346 w 4326130"/>
              <a:gd name="connsiteY2956" fmla="*/ 1862218 h 2599480"/>
              <a:gd name="connsiteX2957" fmla="*/ 3586863 w 4326130"/>
              <a:gd name="connsiteY2957" fmla="*/ 1855723 h 2599480"/>
              <a:gd name="connsiteX2958" fmla="*/ 3568498 w 4326130"/>
              <a:gd name="connsiteY2958" fmla="*/ 1852033 h 2599480"/>
              <a:gd name="connsiteX2959" fmla="*/ 757632 w 4326130"/>
              <a:gd name="connsiteY2959" fmla="*/ 1852032 h 2599480"/>
              <a:gd name="connsiteX2960" fmla="*/ 739267 w 4326130"/>
              <a:gd name="connsiteY2960" fmla="*/ 1855722 h 2599480"/>
              <a:gd name="connsiteX2961" fmla="*/ 717784 w 4326130"/>
              <a:gd name="connsiteY2961" fmla="*/ 1862217 h 2599480"/>
              <a:gd name="connsiteX2962" fmla="*/ 702271 w 4326130"/>
              <a:gd name="connsiteY2962" fmla="*/ 1867186 h 2599480"/>
              <a:gd name="connsiteX2963" fmla="*/ 710731 w 4326130"/>
              <a:gd name="connsiteY2963" fmla="*/ 1866802 h 2599480"/>
              <a:gd name="connsiteX2964" fmla="*/ 711662 w 4326130"/>
              <a:gd name="connsiteY2964" fmla="*/ 1866456 h 2599480"/>
              <a:gd name="connsiteX2965" fmla="*/ 718666 w 4326130"/>
              <a:gd name="connsiteY2965" fmla="*/ 1864748 h 2599480"/>
              <a:gd name="connsiteX2966" fmla="*/ 755317 w 4326130"/>
              <a:gd name="connsiteY2966" fmla="*/ 1853039 h 2599480"/>
              <a:gd name="connsiteX2967" fmla="*/ 757632 w 4326130"/>
              <a:gd name="connsiteY2967" fmla="*/ 1852032 h 2599480"/>
              <a:gd name="connsiteX2968" fmla="*/ 710946 w 4326130"/>
              <a:gd name="connsiteY2968" fmla="*/ 1851346 h 2599480"/>
              <a:gd name="connsiteX2969" fmla="*/ 706560 w 4326130"/>
              <a:gd name="connsiteY2969" fmla="*/ 1852886 h 2599480"/>
              <a:gd name="connsiteX2970" fmla="*/ 704545 w 4326130"/>
              <a:gd name="connsiteY2970" fmla="*/ 1853797 h 2599480"/>
              <a:gd name="connsiteX2971" fmla="*/ 706241 w 4326130"/>
              <a:gd name="connsiteY2971" fmla="*/ 1853744 h 2599480"/>
              <a:gd name="connsiteX2972" fmla="*/ 3615184 w 4326130"/>
              <a:gd name="connsiteY2972" fmla="*/ 1851345 h 2599480"/>
              <a:gd name="connsiteX2973" fmla="*/ 3619893 w 4326130"/>
              <a:gd name="connsiteY2973" fmla="*/ 1853745 h 2599480"/>
              <a:gd name="connsiteX2974" fmla="*/ 3621589 w 4326130"/>
              <a:gd name="connsiteY2974" fmla="*/ 1853798 h 2599480"/>
              <a:gd name="connsiteX2975" fmla="*/ 3619570 w 4326130"/>
              <a:gd name="connsiteY2975" fmla="*/ 1852885 h 2599480"/>
              <a:gd name="connsiteX2976" fmla="*/ 3615184 w 4326130"/>
              <a:gd name="connsiteY2976" fmla="*/ 1851345 h 2599480"/>
              <a:gd name="connsiteX2977" fmla="*/ 3624891 w 4326130"/>
              <a:gd name="connsiteY2977" fmla="*/ 1850408 h 2599480"/>
              <a:gd name="connsiteX2978" fmla="*/ 3636003 w 4326130"/>
              <a:gd name="connsiteY2978" fmla="*/ 1856829 h 2599480"/>
              <a:gd name="connsiteX2979" fmla="*/ 3636029 w 4326130"/>
              <a:gd name="connsiteY2979" fmla="*/ 1856907 h 2599480"/>
              <a:gd name="connsiteX2980" fmla="*/ 3639194 w 4326130"/>
              <a:gd name="connsiteY2980" fmla="*/ 1857104 h 2599480"/>
              <a:gd name="connsiteX2981" fmla="*/ 3644103 w 4326130"/>
              <a:gd name="connsiteY2981" fmla="*/ 1857651 h 2599480"/>
              <a:gd name="connsiteX2982" fmla="*/ 3630792 w 4326130"/>
              <a:gd name="connsiteY2982" fmla="*/ 1850750 h 2599480"/>
              <a:gd name="connsiteX2983" fmla="*/ 701243 w 4326130"/>
              <a:gd name="connsiteY2983" fmla="*/ 1850406 h 2599480"/>
              <a:gd name="connsiteX2984" fmla="*/ 695342 w 4326130"/>
              <a:gd name="connsiteY2984" fmla="*/ 1850748 h 2599480"/>
              <a:gd name="connsiteX2985" fmla="*/ 682032 w 4326130"/>
              <a:gd name="connsiteY2985" fmla="*/ 1857649 h 2599480"/>
              <a:gd name="connsiteX2986" fmla="*/ 686936 w 4326130"/>
              <a:gd name="connsiteY2986" fmla="*/ 1857103 h 2599480"/>
              <a:gd name="connsiteX2987" fmla="*/ 690101 w 4326130"/>
              <a:gd name="connsiteY2987" fmla="*/ 1856906 h 2599480"/>
              <a:gd name="connsiteX2988" fmla="*/ 690127 w 4326130"/>
              <a:gd name="connsiteY2988" fmla="*/ 1856830 h 2599480"/>
              <a:gd name="connsiteX2989" fmla="*/ 3523510 w 4326130"/>
              <a:gd name="connsiteY2989" fmla="*/ 1849399 h 2599480"/>
              <a:gd name="connsiteX2990" fmla="*/ 3520396 w 4326130"/>
              <a:gd name="connsiteY2990" fmla="*/ 1849553 h 2599480"/>
              <a:gd name="connsiteX2991" fmla="*/ 3526304 w 4326130"/>
              <a:gd name="connsiteY2991" fmla="*/ 1851873 h 2599480"/>
              <a:gd name="connsiteX2992" fmla="*/ 3552356 w 4326130"/>
              <a:gd name="connsiteY2992" fmla="*/ 1858577 h 2599480"/>
              <a:gd name="connsiteX2993" fmla="*/ 3562958 w 4326130"/>
              <a:gd name="connsiteY2993" fmla="*/ 1861968 h 2599480"/>
              <a:gd name="connsiteX2994" fmla="*/ 3564620 w 4326130"/>
              <a:gd name="connsiteY2994" fmla="*/ 1862061 h 2599480"/>
              <a:gd name="connsiteX2995" fmla="*/ 3604413 w 4326130"/>
              <a:gd name="connsiteY2995" fmla="*/ 1866306 h 2599480"/>
              <a:gd name="connsiteX2996" fmla="*/ 3607610 w 4326130"/>
              <a:gd name="connsiteY2996" fmla="*/ 1866450 h 2599480"/>
              <a:gd name="connsiteX2997" fmla="*/ 3591454 w 4326130"/>
              <a:gd name="connsiteY2997" fmla="*/ 1862058 h 2599480"/>
              <a:gd name="connsiteX2998" fmla="*/ 3571007 w 4326130"/>
              <a:gd name="connsiteY2998" fmla="*/ 1856125 h 2599480"/>
              <a:gd name="connsiteX2999" fmla="*/ 3554129 w 4326130"/>
              <a:gd name="connsiteY2999" fmla="*/ 1852527 h 2599480"/>
              <a:gd name="connsiteX3000" fmla="*/ 3565797 w 4326130"/>
              <a:gd name="connsiteY3000" fmla="*/ 1855679 h 2599480"/>
              <a:gd name="connsiteX3001" fmla="*/ 3577129 w 4326130"/>
              <a:gd name="connsiteY3001" fmla="*/ 1860004 h 2599480"/>
              <a:gd name="connsiteX3002" fmla="*/ 3556106 w 4326130"/>
              <a:gd name="connsiteY3002" fmla="*/ 1854708 h 2599480"/>
              <a:gd name="connsiteX3003" fmla="*/ 3548730 w 4326130"/>
              <a:gd name="connsiteY3003" fmla="*/ 1854744 h 2599480"/>
              <a:gd name="connsiteX3004" fmla="*/ 3524326 w 4326130"/>
              <a:gd name="connsiteY3004" fmla="*/ 1849693 h 2599480"/>
              <a:gd name="connsiteX3005" fmla="*/ 3523510 w 4326130"/>
              <a:gd name="connsiteY3005" fmla="*/ 1849399 h 2599480"/>
              <a:gd name="connsiteX3006" fmla="*/ 802620 w 4326130"/>
              <a:gd name="connsiteY3006" fmla="*/ 1849398 h 2599480"/>
              <a:gd name="connsiteX3007" fmla="*/ 801804 w 4326130"/>
              <a:gd name="connsiteY3007" fmla="*/ 1849692 h 2599480"/>
              <a:gd name="connsiteX3008" fmla="*/ 777399 w 4326130"/>
              <a:gd name="connsiteY3008" fmla="*/ 1854743 h 2599480"/>
              <a:gd name="connsiteX3009" fmla="*/ 770023 w 4326130"/>
              <a:gd name="connsiteY3009" fmla="*/ 1854707 h 2599480"/>
              <a:gd name="connsiteX3010" fmla="*/ 749001 w 4326130"/>
              <a:gd name="connsiteY3010" fmla="*/ 1860003 h 2599480"/>
              <a:gd name="connsiteX3011" fmla="*/ 760332 w 4326130"/>
              <a:gd name="connsiteY3011" fmla="*/ 1855678 h 2599480"/>
              <a:gd name="connsiteX3012" fmla="*/ 772001 w 4326130"/>
              <a:gd name="connsiteY3012" fmla="*/ 1852526 h 2599480"/>
              <a:gd name="connsiteX3013" fmla="*/ 755122 w 4326130"/>
              <a:gd name="connsiteY3013" fmla="*/ 1856124 h 2599480"/>
              <a:gd name="connsiteX3014" fmla="*/ 734675 w 4326130"/>
              <a:gd name="connsiteY3014" fmla="*/ 1862057 h 2599480"/>
              <a:gd name="connsiteX3015" fmla="*/ 718520 w 4326130"/>
              <a:gd name="connsiteY3015" fmla="*/ 1866449 h 2599480"/>
              <a:gd name="connsiteX3016" fmla="*/ 721716 w 4326130"/>
              <a:gd name="connsiteY3016" fmla="*/ 1866305 h 2599480"/>
              <a:gd name="connsiteX3017" fmla="*/ 761509 w 4326130"/>
              <a:gd name="connsiteY3017" fmla="*/ 1862060 h 2599480"/>
              <a:gd name="connsiteX3018" fmla="*/ 763172 w 4326130"/>
              <a:gd name="connsiteY3018" fmla="*/ 1861967 h 2599480"/>
              <a:gd name="connsiteX3019" fmla="*/ 773774 w 4326130"/>
              <a:gd name="connsiteY3019" fmla="*/ 1858576 h 2599480"/>
              <a:gd name="connsiteX3020" fmla="*/ 799825 w 4326130"/>
              <a:gd name="connsiteY3020" fmla="*/ 1851872 h 2599480"/>
              <a:gd name="connsiteX3021" fmla="*/ 805734 w 4326130"/>
              <a:gd name="connsiteY3021" fmla="*/ 1849552 h 2599480"/>
              <a:gd name="connsiteX3022" fmla="*/ 802620 w 4326130"/>
              <a:gd name="connsiteY3022" fmla="*/ 1849398 h 2599480"/>
              <a:gd name="connsiteX3023" fmla="*/ 2112402 w 4326130"/>
              <a:gd name="connsiteY3023" fmla="*/ 1845859 h 2599480"/>
              <a:gd name="connsiteX3024" fmla="*/ 2132925 w 4326130"/>
              <a:gd name="connsiteY3024" fmla="*/ 1849287 h 2599480"/>
              <a:gd name="connsiteX3025" fmla="*/ 2145668 w 4326130"/>
              <a:gd name="connsiteY3025" fmla="*/ 1857446 h 2599480"/>
              <a:gd name="connsiteX3026" fmla="*/ 2147940 w 4326130"/>
              <a:gd name="connsiteY3026" fmla="*/ 1857013 h 2599480"/>
              <a:gd name="connsiteX3027" fmla="*/ 2146491 w 4326130"/>
              <a:gd name="connsiteY3027" fmla="*/ 1857973 h 2599480"/>
              <a:gd name="connsiteX3028" fmla="*/ 2149432 w 4326130"/>
              <a:gd name="connsiteY3028" fmla="*/ 1859856 h 2599480"/>
              <a:gd name="connsiteX3029" fmla="*/ 2150865 w 4326130"/>
              <a:gd name="connsiteY3029" fmla="*/ 1858863 h 2599480"/>
              <a:gd name="connsiteX3030" fmla="*/ 2137136 w 4326130"/>
              <a:gd name="connsiteY3030" fmla="*/ 1849991 h 2599480"/>
              <a:gd name="connsiteX3031" fmla="*/ 2150245 w 4326130"/>
              <a:gd name="connsiteY3031" fmla="*/ 1852181 h 2599480"/>
              <a:gd name="connsiteX3032" fmla="*/ 2155478 w 4326130"/>
              <a:gd name="connsiteY3032" fmla="*/ 1855669 h 2599480"/>
              <a:gd name="connsiteX3033" fmla="*/ 2155627 w 4326130"/>
              <a:gd name="connsiteY3033" fmla="*/ 1855566 h 2599480"/>
              <a:gd name="connsiteX3034" fmla="*/ 2158222 w 4326130"/>
              <a:gd name="connsiteY3034" fmla="*/ 1855133 h 2599480"/>
              <a:gd name="connsiteX3035" fmla="*/ 2154821 w 4326130"/>
              <a:gd name="connsiteY3035" fmla="*/ 1852946 h 2599480"/>
              <a:gd name="connsiteX3036" fmla="*/ 2163068 w 4326130"/>
              <a:gd name="connsiteY3036" fmla="*/ 1854323 h 2599480"/>
              <a:gd name="connsiteX3037" fmla="*/ 2171308 w 4326130"/>
              <a:gd name="connsiteY3037" fmla="*/ 1852947 h 2599480"/>
              <a:gd name="connsiteX3038" fmla="*/ 2167910 w 4326130"/>
              <a:gd name="connsiteY3038" fmla="*/ 1855132 h 2599480"/>
              <a:gd name="connsiteX3039" fmla="*/ 2170503 w 4326130"/>
              <a:gd name="connsiteY3039" fmla="*/ 1855565 h 2599480"/>
              <a:gd name="connsiteX3040" fmla="*/ 2170653 w 4326130"/>
              <a:gd name="connsiteY3040" fmla="*/ 1855669 h 2599480"/>
              <a:gd name="connsiteX3041" fmla="*/ 2175885 w 4326130"/>
              <a:gd name="connsiteY3041" fmla="*/ 1852182 h 2599480"/>
              <a:gd name="connsiteX3042" fmla="*/ 2188993 w 4326130"/>
              <a:gd name="connsiteY3042" fmla="*/ 1849992 h 2599480"/>
              <a:gd name="connsiteX3043" fmla="*/ 2175266 w 4326130"/>
              <a:gd name="connsiteY3043" fmla="*/ 1858863 h 2599480"/>
              <a:gd name="connsiteX3044" fmla="*/ 2176700 w 4326130"/>
              <a:gd name="connsiteY3044" fmla="*/ 1859856 h 2599480"/>
              <a:gd name="connsiteX3045" fmla="*/ 2179640 w 4326130"/>
              <a:gd name="connsiteY3045" fmla="*/ 1857973 h 2599480"/>
              <a:gd name="connsiteX3046" fmla="*/ 2178189 w 4326130"/>
              <a:gd name="connsiteY3046" fmla="*/ 1857012 h 2599480"/>
              <a:gd name="connsiteX3047" fmla="*/ 2180464 w 4326130"/>
              <a:gd name="connsiteY3047" fmla="*/ 1857446 h 2599480"/>
              <a:gd name="connsiteX3048" fmla="*/ 2193205 w 4326130"/>
              <a:gd name="connsiteY3048" fmla="*/ 1849288 h 2599480"/>
              <a:gd name="connsiteX3049" fmla="*/ 2213728 w 4326130"/>
              <a:gd name="connsiteY3049" fmla="*/ 1845860 h 2599480"/>
              <a:gd name="connsiteX3050" fmla="*/ 2194617 w 4326130"/>
              <a:gd name="connsiteY3050" fmla="*/ 1856592 h 2599480"/>
              <a:gd name="connsiteX3051" fmla="*/ 2187987 w 4326130"/>
              <a:gd name="connsiteY3051" fmla="*/ 1860820 h 2599480"/>
              <a:gd name="connsiteX3052" fmla="*/ 2209915 w 4326130"/>
              <a:gd name="connsiteY3052" fmla="*/ 1876382 h 2599480"/>
              <a:gd name="connsiteX3053" fmla="*/ 2206801 w 4326130"/>
              <a:gd name="connsiteY3053" fmla="*/ 1875956 h 2599480"/>
              <a:gd name="connsiteX3054" fmla="*/ 2185926 w 4326130"/>
              <a:gd name="connsiteY3054" fmla="*/ 1862135 h 2599480"/>
              <a:gd name="connsiteX3055" fmla="*/ 2182836 w 4326130"/>
              <a:gd name="connsiteY3055" fmla="*/ 1864105 h 2599480"/>
              <a:gd name="connsiteX3056" fmla="*/ 2183374 w 4326130"/>
              <a:gd name="connsiteY3056" fmla="*/ 1864477 h 2599480"/>
              <a:gd name="connsiteX3057" fmla="*/ 2196844 w 4326130"/>
              <a:gd name="connsiteY3057" fmla="*/ 1874591 h 2599480"/>
              <a:gd name="connsiteX3058" fmla="*/ 2195121 w 4326130"/>
              <a:gd name="connsiteY3058" fmla="*/ 1874355 h 2599480"/>
              <a:gd name="connsiteX3059" fmla="*/ 2182219 w 4326130"/>
              <a:gd name="connsiteY3059" fmla="*/ 1865644 h 2599480"/>
              <a:gd name="connsiteX3060" fmla="*/ 2181352 w 4326130"/>
              <a:gd name="connsiteY3060" fmla="*/ 1865052 h 2599480"/>
              <a:gd name="connsiteX3061" fmla="*/ 2180314 w 4326130"/>
              <a:gd name="connsiteY3061" fmla="*/ 1865714 h 2599480"/>
              <a:gd name="connsiteX3062" fmla="*/ 2190595 w 4326130"/>
              <a:gd name="connsiteY3062" fmla="*/ 1873735 h 2599480"/>
              <a:gd name="connsiteX3063" fmla="*/ 2186224 w 4326130"/>
              <a:gd name="connsiteY3063" fmla="*/ 1873137 h 2599480"/>
              <a:gd name="connsiteX3064" fmla="*/ 2176813 w 4326130"/>
              <a:gd name="connsiteY3064" fmla="*/ 1867086 h 2599480"/>
              <a:gd name="connsiteX3065" fmla="*/ 2173497 w 4326130"/>
              <a:gd name="connsiteY3065" fmla="*/ 1867678 h 2599480"/>
              <a:gd name="connsiteX3066" fmla="*/ 2180514 w 4326130"/>
              <a:gd name="connsiteY3066" fmla="*/ 1872354 h 2599480"/>
              <a:gd name="connsiteX3067" fmla="*/ 2173379 w 4326130"/>
              <a:gd name="connsiteY3067" fmla="*/ 1871377 h 2599480"/>
              <a:gd name="connsiteX3068" fmla="*/ 2169027 w 4326130"/>
              <a:gd name="connsiteY3068" fmla="*/ 1870601 h 2599480"/>
              <a:gd name="connsiteX3069" fmla="*/ 2166448 w 4326130"/>
              <a:gd name="connsiteY3069" fmla="*/ 1868935 h 2599480"/>
              <a:gd name="connsiteX3070" fmla="*/ 2164230 w 4326130"/>
              <a:gd name="connsiteY3070" fmla="*/ 1869330 h 2599480"/>
              <a:gd name="connsiteX3071" fmla="*/ 2165127 w 4326130"/>
              <a:gd name="connsiteY3071" fmla="*/ 1869905 h 2599480"/>
              <a:gd name="connsiteX3072" fmla="*/ 2163068 w 4326130"/>
              <a:gd name="connsiteY3072" fmla="*/ 1869538 h 2599480"/>
              <a:gd name="connsiteX3073" fmla="*/ 2161002 w 4326130"/>
              <a:gd name="connsiteY3073" fmla="*/ 1869906 h 2599480"/>
              <a:gd name="connsiteX3074" fmla="*/ 2161902 w 4326130"/>
              <a:gd name="connsiteY3074" fmla="*/ 1869330 h 2599480"/>
              <a:gd name="connsiteX3075" fmla="*/ 2159684 w 4326130"/>
              <a:gd name="connsiteY3075" fmla="*/ 1868934 h 2599480"/>
              <a:gd name="connsiteX3076" fmla="*/ 2157103 w 4326130"/>
              <a:gd name="connsiteY3076" fmla="*/ 1870602 h 2599480"/>
              <a:gd name="connsiteX3077" fmla="*/ 2152751 w 4326130"/>
              <a:gd name="connsiteY3077" fmla="*/ 1871378 h 2599480"/>
              <a:gd name="connsiteX3078" fmla="*/ 2145615 w 4326130"/>
              <a:gd name="connsiteY3078" fmla="*/ 1872355 h 2599480"/>
              <a:gd name="connsiteX3079" fmla="*/ 2152635 w 4326130"/>
              <a:gd name="connsiteY3079" fmla="*/ 1867677 h 2599480"/>
              <a:gd name="connsiteX3080" fmla="*/ 2149319 w 4326130"/>
              <a:gd name="connsiteY3080" fmla="*/ 1867086 h 2599480"/>
              <a:gd name="connsiteX3081" fmla="*/ 2139906 w 4326130"/>
              <a:gd name="connsiteY3081" fmla="*/ 1873138 h 2599480"/>
              <a:gd name="connsiteX3082" fmla="*/ 2135535 w 4326130"/>
              <a:gd name="connsiteY3082" fmla="*/ 1873736 h 2599480"/>
              <a:gd name="connsiteX3083" fmla="*/ 2145817 w 4326130"/>
              <a:gd name="connsiteY3083" fmla="*/ 1865714 h 2599480"/>
              <a:gd name="connsiteX3084" fmla="*/ 2144779 w 4326130"/>
              <a:gd name="connsiteY3084" fmla="*/ 1865052 h 2599480"/>
              <a:gd name="connsiteX3085" fmla="*/ 2143911 w 4326130"/>
              <a:gd name="connsiteY3085" fmla="*/ 1865645 h 2599480"/>
              <a:gd name="connsiteX3086" fmla="*/ 2131009 w 4326130"/>
              <a:gd name="connsiteY3086" fmla="*/ 1874356 h 2599480"/>
              <a:gd name="connsiteX3087" fmla="*/ 2129286 w 4326130"/>
              <a:gd name="connsiteY3087" fmla="*/ 1874592 h 2599480"/>
              <a:gd name="connsiteX3088" fmla="*/ 2142756 w 4326130"/>
              <a:gd name="connsiteY3088" fmla="*/ 1864478 h 2599480"/>
              <a:gd name="connsiteX3089" fmla="*/ 2143295 w 4326130"/>
              <a:gd name="connsiteY3089" fmla="*/ 1864105 h 2599480"/>
              <a:gd name="connsiteX3090" fmla="*/ 2140205 w 4326130"/>
              <a:gd name="connsiteY3090" fmla="*/ 1862135 h 2599480"/>
              <a:gd name="connsiteX3091" fmla="*/ 2119329 w 4326130"/>
              <a:gd name="connsiteY3091" fmla="*/ 1875957 h 2599480"/>
              <a:gd name="connsiteX3092" fmla="*/ 2116215 w 4326130"/>
              <a:gd name="connsiteY3092" fmla="*/ 1876383 h 2599480"/>
              <a:gd name="connsiteX3093" fmla="*/ 2138144 w 4326130"/>
              <a:gd name="connsiteY3093" fmla="*/ 1860820 h 2599480"/>
              <a:gd name="connsiteX3094" fmla="*/ 2131513 w 4326130"/>
              <a:gd name="connsiteY3094" fmla="*/ 1856591 h 2599480"/>
              <a:gd name="connsiteX3095" fmla="*/ 3588665 w 4326130"/>
              <a:gd name="connsiteY3095" fmla="*/ 1845345 h 2599480"/>
              <a:gd name="connsiteX3096" fmla="*/ 3594619 w 4326130"/>
              <a:gd name="connsiteY3096" fmla="*/ 1849262 h 2599480"/>
              <a:gd name="connsiteX3097" fmla="*/ 3618018 w 4326130"/>
              <a:gd name="connsiteY3097" fmla="*/ 1856146 h 2599480"/>
              <a:gd name="connsiteX3098" fmla="*/ 3621721 w 4326130"/>
              <a:gd name="connsiteY3098" fmla="*/ 1856069 h 2599480"/>
              <a:gd name="connsiteX3099" fmla="*/ 3621061 w 4326130"/>
              <a:gd name="connsiteY3099" fmla="*/ 1855837 h 2599480"/>
              <a:gd name="connsiteX3100" fmla="*/ 3615420 w 4326130"/>
              <a:gd name="connsiteY3100" fmla="*/ 1852532 h 2599480"/>
              <a:gd name="connsiteX3101" fmla="*/ 3596572 w 4326130"/>
              <a:gd name="connsiteY3101" fmla="*/ 1847221 h 2599480"/>
              <a:gd name="connsiteX3102" fmla="*/ 737465 w 4326130"/>
              <a:gd name="connsiteY3102" fmla="*/ 1845344 h 2599480"/>
              <a:gd name="connsiteX3103" fmla="*/ 729557 w 4326130"/>
              <a:gd name="connsiteY3103" fmla="*/ 1847220 h 2599480"/>
              <a:gd name="connsiteX3104" fmla="*/ 710716 w 4326130"/>
              <a:gd name="connsiteY3104" fmla="*/ 1852529 h 2599480"/>
              <a:gd name="connsiteX3105" fmla="*/ 705068 w 4326130"/>
              <a:gd name="connsiteY3105" fmla="*/ 1855838 h 2599480"/>
              <a:gd name="connsiteX3106" fmla="*/ 704414 w 4326130"/>
              <a:gd name="connsiteY3106" fmla="*/ 1856068 h 2599480"/>
              <a:gd name="connsiteX3107" fmla="*/ 708111 w 4326130"/>
              <a:gd name="connsiteY3107" fmla="*/ 1856145 h 2599480"/>
              <a:gd name="connsiteX3108" fmla="*/ 731511 w 4326130"/>
              <a:gd name="connsiteY3108" fmla="*/ 1849261 h 2599480"/>
              <a:gd name="connsiteX3109" fmla="*/ 737465 w 4326130"/>
              <a:gd name="connsiteY3109" fmla="*/ 1845344 h 2599480"/>
              <a:gd name="connsiteX3110" fmla="*/ 3582958 w 4326130"/>
              <a:gd name="connsiteY3110" fmla="*/ 1843952 h 2599480"/>
              <a:gd name="connsiteX3111" fmla="*/ 3582905 w 4326130"/>
              <a:gd name="connsiteY3111" fmla="*/ 1844513 h 2599480"/>
              <a:gd name="connsiteX3112" fmla="*/ 3585537 w 4326130"/>
              <a:gd name="connsiteY3112" fmla="*/ 1845428 h 2599480"/>
              <a:gd name="connsiteX3113" fmla="*/ 3586350 w 4326130"/>
              <a:gd name="connsiteY3113" fmla="*/ 1844340 h 2599480"/>
              <a:gd name="connsiteX3114" fmla="*/ 3582958 w 4326130"/>
              <a:gd name="connsiteY3114" fmla="*/ 1843952 h 2599480"/>
              <a:gd name="connsiteX3115" fmla="*/ 743171 w 4326130"/>
              <a:gd name="connsiteY3115" fmla="*/ 1843951 h 2599480"/>
              <a:gd name="connsiteX3116" fmla="*/ 739780 w 4326130"/>
              <a:gd name="connsiteY3116" fmla="*/ 1844339 h 2599480"/>
              <a:gd name="connsiteX3117" fmla="*/ 740593 w 4326130"/>
              <a:gd name="connsiteY3117" fmla="*/ 1845427 h 2599480"/>
              <a:gd name="connsiteX3118" fmla="*/ 743225 w 4326130"/>
              <a:gd name="connsiteY3118" fmla="*/ 1844512 h 2599480"/>
              <a:gd name="connsiteX3119" fmla="*/ 743171 w 4326130"/>
              <a:gd name="connsiteY3119" fmla="*/ 1843951 h 2599480"/>
              <a:gd name="connsiteX3120" fmla="*/ 2082846 w 4326130"/>
              <a:gd name="connsiteY3120" fmla="*/ 1841128 h 2599480"/>
              <a:gd name="connsiteX3121" fmla="*/ 2073947 w 4326130"/>
              <a:gd name="connsiteY3121" fmla="*/ 1847119 h 2599480"/>
              <a:gd name="connsiteX3122" fmla="*/ 2069207 w 4326130"/>
              <a:gd name="connsiteY3122" fmla="*/ 1850764 h 2599480"/>
              <a:gd name="connsiteX3123" fmla="*/ 2067544 w 4326130"/>
              <a:gd name="connsiteY3123" fmla="*/ 1851178 h 2599480"/>
              <a:gd name="connsiteX3124" fmla="*/ 2055002 w 4326130"/>
              <a:gd name="connsiteY3124" fmla="*/ 1854685 h 2599480"/>
              <a:gd name="connsiteX3125" fmla="*/ 2060884 w 4326130"/>
              <a:gd name="connsiteY3125" fmla="*/ 1852130 h 2599480"/>
              <a:gd name="connsiteX3126" fmla="*/ 2078894 w 4326130"/>
              <a:gd name="connsiteY3126" fmla="*/ 1842674 h 2599480"/>
              <a:gd name="connsiteX3127" fmla="*/ 2243283 w 4326130"/>
              <a:gd name="connsiteY3127" fmla="*/ 1841127 h 2599480"/>
              <a:gd name="connsiteX3128" fmla="*/ 2247235 w 4326130"/>
              <a:gd name="connsiteY3128" fmla="*/ 1842673 h 2599480"/>
              <a:gd name="connsiteX3129" fmla="*/ 2265245 w 4326130"/>
              <a:gd name="connsiteY3129" fmla="*/ 1852129 h 2599480"/>
              <a:gd name="connsiteX3130" fmla="*/ 2271127 w 4326130"/>
              <a:gd name="connsiteY3130" fmla="*/ 1854684 h 2599480"/>
              <a:gd name="connsiteX3131" fmla="*/ 2258586 w 4326130"/>
              <a:gd name="connsiteY3131" fmla="*/ 1851177 h 2599480"/>
              <a:gd name="connsiteX3132" fmla="*/ 2256923 w 4326130"/>
              <a:gd name="connsiteY3132" fmla="*/ 1850763 h 2599480"/>
              <a:gd name="connsiteX3133" fmla="*/ 2252182 w 4326130"/>
              <a:gd name="connsiteY3133" fmla="*/ 1847118 h 2599480"/>
              <a:gd name="connsiteX3134" fmla="*/ 695682 w 4326130"/>
              <a:gd name="connsiteY3134" fmla="*/ 1840613 h 2599480"/>
              <a:gd name="connsiteX3135" fmla="*/ 696984 w 4326130"/>
              <a:gd name="connsiteY3135" fmla="*/ 1840711 h 2599480"/>
              <a:gd name="connsiteX3136" fmla="*/ 694905 w 4326130"/>
              <a:gd name="connsiteY3136" fmla="*/ 1842001 h 2599480"/>
              <a:gd name="connsiteX3137" fmla="*/ 695475 w 4326130"/>
              <a:gd name="connsiteY3137" fmla="*/ 1840835 h 2599480"/>
              <a:gd name="connsiteX3138" fmla="*/ 695783 w 4326130"/>
              <a:gd name="connsiteY3138" fmla="*/ 1840700 h 2599480"/>
              <a:gd name="connsiteX3139" fmla="*/ 3630448 w 4326130"/>
              <a:gd name="connsiteY3139" fmla="*/ 1840612 h 2599480"/>
              <a:gd name="connsiteX3140" fmla="*/ 3630347 w 4326130"/>
              <a:gd name="connsiteY3140" fmla="*/ 1840699 h 2599480"/>
              <a:gd name="connsiteX3141" fmla="*/ 3630655 w 4326130"/>
              <a:gd name="connsiteY3141" fmla="*/ 1840834 h 2599480"/>
              <a:gd name="connsiteX3142" fmla="*/ 3631225 w 4326130"/>
              <a:gd name="connsiteY3142" fmla="*/ 1842000 h 2599480"/>
              <a:gd name="connsiteX3143" fmla="*/ 3629145 w 4326130"/>
              <a:gd name="connsiteY3143" fmla="*/ 1840710 h 2599480"/>
              <a:gd name="connsiteX3144" fmla="*/ 697989 w 4326130"/>
              <a:gd name="connsiteY3144" fmla="*/ 1839593 h 2599480"/>
              <a:gd name="connsiteX3145" fmla="*/ 696984 w 4326130"/>
              <a:gd name="connsiteY3145" fmla="*/ 1840711 h 2599480"/>
              <a:gd name="connsiteX3146" fmla="*/ 697494 w 4326130"/>
              <a:gd name="connsiteY3146" fmla="*/ 1839762 h 2599480"/>
              <a:gd name="connsiteX3147" fmla="*/ 697989 w 4326130"/>
              <a:gd name="connsiteY3147" fmla="*/ 1839593 h 2599480"/>
              <a:gd name="connsiteX3148" fmla="*/ 3628140 w 4326130"/>
              <a:gd name="connsiteY3148" fmla="*/ 1839592 h 2599480"/>
              <a:gd name="connsiteX3149" fmla="*/ 3628636 w 4326130"/>
              <a:gd name="connsiteY3149" fmla="*/ 1839761 h 2599480"/>
              <a:gd name="connsiteX3150" fmla="*/ 3629145 w 4326130"/>
              <a:gd name="connsiteY3150" fmla="*/ 1840710 h 2599480"/>
              <a:gd name="connsiteX3151" fmla="*/ 3628140 w 4326130"/>
              <a:gd name="connsiteY3151" fmla="*/ 1839592 h 2599480"/>
              <a:gd name="connsiteX3152" fmla="*/ 3547612 w 4326130"/>
              <a:gd name="connsiteY3152" fmla="*/ 1838657 h 2599480"/>
              <a:gd name="connsiteX3153" fmla="*/ 3558027 w 4326130"/>
              <a:gd name="connsiteY3153" fmla="*/ 1840460 h 2599480"/>
              <a:gd name="connsiteX3154" fmla="*/ 3551635 w 4326130"/>
              <a:gd name="connsiteY3154" fmla="*/ 1839842 h 2599480"/>
              <a:gd name="connsiteX3155" fmla="*/ 778518 w 4326130"/>
              <a:gd name="connsiteY3155" fmla="*/ 1838656 h 2599480"/>
              <a:gd name="connsiteX3156" fmla="*/ 774494 w 4326130"/>
              <a:gd name="connsiteY3156" fmla="*/ 1839841 h 2599480"/>
              <a:gd name="connsiteX3157" fmla="*/ 768103 w 4326130"/>
              <a:gd name="connsiteY3157" fmla="*/ 1840459 h 2599480"/>
              <a:gd name="connsiteX3158" fmla="*/ 3547571 w 4326130"/>
              <a:gd name="connsiteY3158" fmla="*/ 1838644 h 2599480"/>
              <a:gd name="connsiteX3159" fmla="*/ 3547612 w 4326130"/>
              <a:gd name="connsiteY3159" fmla="*/ 1838657 h 2599480"/>
              <a:gd name="connsiteX3160" fmla="*/ 3547569 w 4326130"/>
              <a:gd name="connsiteY3160" fmla="*/ 1838649 h 2599480"/>
              <a:gd name="connsiteX3161" fmla="*/ 778559 w 4326130"/>
              <a:gd name="connsiteY3161" fmla="*/ 1838643 h 2599480"/>
              <a:gd name="connsiteX3162" fmla="*/ 778561 w 4326130"/>
              <a:gd name="connsiteY3162" fmla="*/ 1838648 h 2599480"/>
              <a:gd name="connsiteX3163" fmla="*/ 778518 w 4326130"/>
              <a:gd name="connsiteY3163" fmla="*/ 1838656 h 2599480"/>
              <a:gd name="connsiteX3164" fmla="*/ 3538165 w 4326130"/>
              <a:gd name="connsiteY3164" fmla="*/ 1837497 h 2599480"/>
              <a:gd name="connsiteX3165" fmla="*/ 3542309 w 4326130"/>
              <a:gd name="connsiteY3165" fmla="*/ 1837739 h 2599480"/>
              <a:gd name="connsiteX3166" fmla="*/ 3547569 w 4326130"/>
              <a:gd name="connsiteY3166" fmla="*/ 1838649 h 2599480"/>
              <a:gd name="connsiteX3167" fmla="*/ 3547336 w 4326130"/>
              <a:gd name="connsiteY3167" fmla="*/ 1839711 h 2599480"/>
              <a:gd name="connsiteX3168" fmla="*/ 3538165 w 4326130"/>
              <a:gd name="connsiteY3168" fmla="*/ 1837497 h 2599480"/>
              <a:gd name="connsiteX3169" fmla="*/ 787965 w 4326130"/>
              <a:gd name="connsiteY3169" fmla="*/ 1837496 h 2599480"/>
              <a:gd name="connsiteX3170" fmla="*/ 778794 w 4326130"/>
              <a:gd name="connsiteY3170" fmla="*/ 1839710 h 2599480"/>
              <a:gd name="connsiteX3171" fmla="*/ 778561 w 4326130"/>
              <a:gd name="connsiteY3171" fmla="*/ 1838648 h 2599480"/>
              <a:gd name="connsiteX3172" fmla="*/ 783821 w 4326130"/>
              <a:gd name="connsiteY3172" fmla="*/ 1837738 h 2599480"/>
              <a:gd name="connsiteX3173" fmla="*/ 787965 w 4326130"/>
              <a:gd name="connsiteY3173" fmla="*/ 1837496 h 2599480"/>
              <a:gd name="connsiteX3174" fmla="*/ 692807 w 4326130"/>
              <a:gd name="connsiteY3174" fmla="*/ 1832439 h 2599480"/>
              <a:gd name="connsiteX3175" fmla="*/ 691691 w 4326130"/>
              <a:gd name="connsiteY3175" fmla="*/ 1833158 h 2599480"/>
              <a:gd name="connsiteX3176" fmla="*/ 683791 w 4326130"/>
              <a:gd name="connsiteY3176" fmla="*/ 1837516 h 2599480"/>
              <a:gd name="connsiteX3177" fmla="*/ 685158 w 4326130"/>
              <a:gd name="connsiteY3177" fmla="*/ 1835167 h 2599480"/>
              <a:gd name="connsiteX3178" fmla="*/ 687237 w 4326130"/>
              <a:gd name="connsiteY3178" fmla="*/ 1833883 h 2599480"/>
              <a:gd name="connsiteX3179" fmla="*/ 689624 w 4326130"/>
              <a:gd name="connsiteY3179" fmla="*/ 1833287 h 2599480"/>
              <a:gd name="connsiteX3180" fmla="*/ 3633323 w 4326130"/>
              <a:gd name="connsiteY3180" fmla="*/ 1832438 h 2599480"/>
              <a:gd name="connsiteX3181" fmla="*/ 3636505 w 4326130"/>
              <a:gd name="connsiteY3181" fmla="*/ 1833286 h 2599480"/>
              <a:gd name="connsiteX3182" fmla="*/ 3638892 w 4326130"/>
              <a:gd name="connsiteY3182" fmla="*/ 1833882 h 2599480"/>
              <a:gd name="connsiteX3183" fmla="*/ 3640972 w 4326130"/>
              <a:gd name="connsiteY3183" fmla="*/ 1835166 h 2599480"/>
              <a:gd name="connsiteX3184" fmla="*/ 3642338 w 4326130"/>
              <a:gd name="connsiteY3184" fmla="*/ 1837515 h 2599480"/>
              <a:gd name="connsiteX3185" fmla="*/ 3634439 w 4326130"/>
              <a:gd name="connsiteY3185" fmla="*/ 1833157 h 2599480"/>
              <a:gd name="connsiteX3186" fmla="*/ 3535953 w 4326130"/>
              <a:gd name="connsiteY3186" fmla="*/ 1831663 h 2599480"/>
              <a:gd name="connsiteX3187" fmla="*/ 3535064 w 4326130"/>
              <a:gd name="connsiteY3187" fmla="*/ 1833552 h 2599480"/>
              <a:gd name="connsiteX3188" fmla="*/ 3534735 w 4326130"/>
              <a:gd name="connsiteY3188" fmla="*/ 1832748 h 2599480"/>
              <a:gd name="connsiteX3189" fmla="*/ 3535953 w 4326130"/>
              <a:gd name="connsiteY3189" fmla="*/ 1831663 h 2599480"/>
              <a:gd name="connsiteX3190" fmla="*/ 790177 w 4326130"/>
              <a:gd name="connsiteY3190" fmla="*/ 1831662 h 2599480"/>
              <a:gd name="connsiteX3191" fmla="*/ 791394 w 4326130"/>
              <a:gd name="connsiteY3191" fmla="*/ 1832747 h 2599480"/>
              <a:gd name="connsiteX3192" fmla="*/ 791066 w 4326130"/>
              <a:gd name="connsiteY3192" fmla="*/ 1833551 h 2599480"/>
              <a:gd name="connsiteX3193" fmla="*/ 690784 w 4326130"/>
              <a:gd name="connsiteY3193" fmla="*/ 1827962 h 2599480"/>
              <a:gd name="connsiteX3194" fmla="*/ 679501 w 4326130"/>
              <a:gd name="connsiteY3194" fmla="*/ 1834121 h 2599480"/>
              <a:gd name="connsiteX3195" fmla="*/ 676756 w 4326130"/>
              <a:gd name="connsiteY3195" fmla="*/ 1834478 h 2599480"/>
              <a:gd name="connsiteX3196" fmla="*/ 675483 w 4326130"/>
              <a:gd name="connsiteY3196" fmla="*/ 1834114 h 2599480"/>
              <a:gd name="connsiteX3197" fmla="*/ 676126 w 4326130"/>
              <a:gd name="connsiteY3197" fmla="*/ 1833480 h 2599480"/>
              <a:gd name="connsiteX3198" fmla="*/ 677611 w 4326130"/>
              <a:gd name="connsiteY3198" fmla="*/ 1832672 h 2599480"/>
              <a:gd name="connsiteX3199" fmla="*/ 690548 w 4326130"/>
              <a:gd name="connsiteY3199" fmla="*/ 1828035 h 2599480"/>
              <a:gd name="connsiteX3200" fmla="*/ 3635345 w 4326130"/>
              <a:gd name="connsiteY3200" fmla="*/ 1827961 h 2599480"/>
              <a:gd name="connsiteX3201" fmla="*/ 3635582 w 4326130"/>
              <a:gd name="connsiteY3201" fmla="*/ 1828034 h 2599480"/>
              <a:gd name="connsiteX3202" fmla="*/ 3648518 w 4326130"/>
              <a:gd name="connsiteY3202" fmla="*/ 1832671 h 2599480"/>
              <a:gd name="connsiteX3203" fmla="*/ 3650003 w 4326130"/>
              <a:gd name="connsiteY3203" fmla="*/ 1833479 h 2599480"/>
              <a:gd name="connsiteX3204" fmla="*/ 3650647 w 4326130"/>
              <a:gd name="connsiteY3204" fmla="*/ 1834113 h 2599480"/>
              <a:gd name="connsiteX3205" fmla="*/ 3649374 w 4326130"/>
              <a:gd name="connsiteY3205" fmla="*/ 1834477 h 2599480"/>
              <a:gd name="connsiteX3206" fmla="*/ 3646629 w 4326130"/>
              <a:gd name="connsiteY3206" fmla="*/ 1834120 h 2599480"/>
              <a:gd name="connsiteX3207" fmla="*/ 2104911 w 4326130"/>
              <a:gd name="connsiteY3207" fmla="*/ 1826786 h 2599480"/>
              <a:gd name="connsiteX3208" fmla="*/ 2092336 w 4326130"/>
              <a:gd name="connsiteY3208" fmla="*/ 1834948 h 2599480"/>
              <a:gd name="connsiteX3209" fmla="*/ 2091716 w 4326130"/>
              <a:gd name="connsiteY3209" fmla="*/ 1835056 h 2599480"/>
              <a:gd name="connsiteX3210" fmla="*/ 2090656 w 4326130"/>
              <a:gd name="connsiteY3210" fmla="*/ 1834808 h 2599480"/>
              <a:gd name="connsiteX3211" fmla="*/ 2103494 w 4326130"/>
              <a:gd name="connsiteY3211" fmla="*/ 1827405 h 2599480"/>
              <a:gd name="connsiteX3212" fmla="*/ 2221219 w 4326130"/>
              <a:gd name="connsiteY3212" fmla="*/ 1826785 h 2599480"/>
              <a:gd name="connsiteX3213" fmla="*/ 2222636 w 4326130"/>
              <a:gd name="connsiteY3213" fmla="*/ 1827404 h 2599480"/>
              <a:gd name="connsiteX3214" fmla="*/ 2235474 w 4326130"/>
              <a:gd name="connsiteY3214" fmla="*/ 1834807 h 2599480"/>
              <a:gd name="connsiteX3215" fmla="*/ 2234413 w 4326130"/>
              <a:gd name="connsiteY3215" fmla="*/ 1835055 h 2599480"/>
              <a:gd name="connsiteX3216" fmla="*/ 2233794 w 4326130"/>
              <a:gd name="connsiteY3216" fmla="*/ 1834947 h 2599480"/>
              <a:gd name="connsiteX3217" fmla="*/ 1971984 w 4326130"/>
              <a:gd name="connsiteY3217" fmla="*/ 1823879 h 2599480"/>
              <a:gd name="connsiteX3218" fmla="*/ 1972620 w 4326130"/>
              <a:gd name="connsiteY3218" fmla="*/ 1826934 h 2599480"/>
              <a:gd name="connsiteX3219" fmla="*/ 1975897 w 4326130"/>
              <a:gd name="connsiteY3219" fmla="*/ 1826495 h 2599480"/>
              <a:gd name="connsiteX3220" fmla="*/ 2354146 w 4326130"/>
              <a:gd name="connsiteY3220" fmla="*/ 1823878 h 2599480"/>
              <a:gd name="connsiteX3221" fmla="*/ 2350233 w 4326130"/>
              <a:gd name="connsiteY3221" fmla="*/ 1826494 h 2599480"/>
              <a:gd name="connsiteX3222" fmla="*/ 2353510 w 4326130"/>
              <a:gd name="connsiteY3222" fmla="*/ 1826933 h 2599480"/>
              <a:gd name="connsiteX3223" fmla="*/ 2354146 w 4326130"/>
              <a:gd name="connsiteY3223" fmla="*/ 1823878 h 2599480"/>
              <a:gd name="connsiteX3224" fmla="*/ 2093323 w 4326130"/>
              <a:gd name="connsiteY3224" fmla="*/ 1819702 h 2599480"/>
              <a:gd name="connsiteX3225" fmla="*/ 2090751 w 4326130"/>
              <a:gd name="connsiteY3225" fmla="*/ 1820535 h 2599480"/>
              <a:gd name="connsiteX3226" fmla="*/ 2091281 w 4326130"/>
              <a:gd name="connsiteY3226" fmla="*/ 1820195 h 2599480"/>
              <a:gd name="connsiteX3227" fmla="*/ 2091829 w 4326130"/>
              <a:gd name="connsiteY3227" fmla="*/ 1820048 h 2599480"/>
              <a:gd name="connsiteX3228" fmla="*/ 2232807 w 4326130"/>
              <a:gd name="connsiteY3228" fmla="*/ 1819701 h 2599480"/>
              <a:gd name="connsiteX3229" fmla="*/ 2234301 w 4326130"/>
              <a:gd name="connsiteY3229" fmla="*/ 1820047 h 2599480"/>
              <a:gd name="connsiteX3230" fmla="*/ 2234849 w 4326130"/>
              <a:gd name="connsiteY3230" fmla="*/ 1820194 h 2599480"/>
              <a:gd name="connsiteX3231" fmla="*/ 2235378 w 4326130"/>
              <a:gd name="connsiteY3231" fmla="*/ 1820534 h 2599480"/>
              <a:gd name="connsiteX3232" fmla="*/ 3449424 w 4326130"/>
              <a:gd name="connsiteY3232" fmla="*/ 1816529 h 2599480"/>
              <a:gd name="connsiteX3233" fmla="*/ 3448087 w 4326130"/>
              <a:gd name="connsiteY3233" fmla="*/ 1817926 h 2599480"/>
              <a:gd name="connsiteX3234" fmla="*/ 3448611 w 4326130"/>
              <a:gd name="connsiteY3234" fmla="*/ 1817069 h 2599480"/>
              <a:gd name="connsiteX3235" fmla="*/ 3449424 w 4326130"/>
              <a:gd name="connsiteY3235" fmla="*/ 1816529 h 2599480"/>
              <a:gd name="connsiteX3236" fmla="*/ 876706 w 4326130"/>
              <a:gd name="connsiteY3236" fmla="*/ 1816528 h 2599480"/>
              <a:gd name="connsiteX3237" fmla="*/ 877519 w 4326130"/>
              <a:gd name="connsiteY3237" fmla="*/ 1817068 h 2599480"/>
              <a:gd name="connsiteX3238" fmla="*/ 878043 w 4326130"/>
              <a:gd name="connsiteY3238" fmla="*/ 1817925 h 2599480"/>
              <a:gd name="connsiteX3239" fmla="*/ 876706 w 4326130"/>
              <a:gd name="connsiteY3239" fmla="*/ 1816528 h 2599480"/>
              <a:gd name="connsiteX3240" fmla="*/ 2016917 w 4326130"/>
              <a:gd name="connsiteY3240" fmla="*/ 1816475 h 2599480"/>
              <a:gd name="connsiteX3241" fmla="*/ 2007172 w 4326130"/>
              <a:gd name="connsiteY3241" fmla="*/ 1817998 h 2599480"/>
              <a:gd name="connsiteX3242" fmla="*/ 1986157 w 4326130"/>
              <a:gd name="connsiteY3242" fmla="*/ 1822177 h 2599480"/>
              <a:gd name="connsiteX3243" fmla="*/ 1997053 w 4326130"/>
              <a:gd name="connsiteY3243" fmla="*/ 1822116 h 2599480"/>
              <a:gd name="connsiteX3244" fmla="*/ 1999205 w 4326130"/>
              <a:gd name="connsiteY3244" fmla="*/ 1821504 h 2599480"/>
              <a:gd name="connsiteX3245" fmla="*/ 2007172 w 4326130"/>
              <a:gd name="connsiteY3245" fmla="*/ 1817998 h 2599480"/>
              <a:gd name="connsiteX3246" fmla="*/ 2010056 w 4326130"/>
              <a:gd name="connsiteY3246" fmla="*/ 1818423 h 2599480"/>
              <a:gd name="connsiteX3247" fmla="*/ 2309213 w 4326130"/>
              <a:gd name="connsiteY3247" fmla="*/ 1816474 h 2599480"/>
              <a:gd name="connsiteX3248" fmla="*/ 2316073 w 4326130"/>
              <a:gd name="connsiteY3248" fmla="*/ 1818422 h 2599480"/>
              <a:gd name="connsiteX3249" fmla="*/ 2318957 w 4326130"/>
              <a:gd name="connsiteY3249" fmla="*/ 1817997 h 2599480"/>
              <a:gd name="connsiteX3250" fmla="*/ 2326924 w 4326130"/>
              <a:gd name="connsiteY3250" fmla="*/ 1821503 h 2599480"/>
              <a:gd name="connsiteX3251" fmla="*/ 2329077 w 4326130"/>
              <a:gd name="connsiteY3251" fmla="*/ 1822115 h 2599480"/>
              <a:gd name="connsiteX3252" fmla="*/ 2339973 w 4326130"/>
              <a:gd name="connsiteY3252" fmla="*/ 1822176 h 2599480"/>
              <a:gd name="connsiteX3253" fmla="*/ 2318957 w 4326130"/>
              <a:gd name="connsiteY3253" fmla="*/ 1817997 h 2599480"/>
              <a:gd name="connsiteX3254" fmla="*/ 2204071 w 4326130"/>
              <a:gd name="connsiteY3254" fmla="*/ 1815656 h 2599480"/>
              <a:gd name="connsiteX3255" fmla="*/ 2202812 w 4326130"/>
              <a:gd name="connsiteY3255" fmla="*/ 1816429 h 2599480"/>
              <a:gd name="connsiteX3256" fmla="*/ 2204668 w 4326130"/>
              <a:gd name="connsiteY3256" fmla="*/ 1817721 h 2599480"/>
              <a:gd name="connsiteX3257" fmla="*/ 2203939 w 4326130"/>
              <a:gd name="connsiteY3257" fmla="*/ 1817979 h 2599480"/>
              <a:gd name="connsiteX3258" fmla="*/ 2205430 w 4326130"/>
              <a:gd name="connsiteY3258" fmla="*/ 1818868 h 2599480"/>
              <a:gd name="connsiteX3259" fmla="*/ 2207379 w 4326130"/>
              <a:gd name="connsiteY3259" fmla="*/ 1817802 h 2599480"/>
              <a:gd name="connsiteX3260" fmla="*/ 2122060 w 4326130"/>
              <a:gd name="connsiteY3260" fmla="*/ 1815656 h 2599480"/>
              <a:gd name="connsiteX3261" fmla="*/ 2118752 w 4326130"/>
              <a:gd name="connsiteY3261" fmla="*/ 1817802 h 2599480"/>
              <a:gd name="connsiteX3262" fmla="*/ 2120702 w 4326130"/>
              <a:gd name="connsiteY3262" fmla="*/ 1818868 h 2599480"/>
              <a:gd name="connsiteX3263" fmla="*/ 2122190 w 4326130"/>
              <a:gd name="connsiteY3263" fmla="*/ 1817980 h 2599480"/>
              <a:gd name="connsiteX3264" fmla="*/ 2121462 w 4326130"/>
              <a:gd name="connsiteY3264" fmla="*/ 1817722 h 2599480"/>
              <a:gd name="connsiteX3265" fmla="*/ 2123319 w 4326130"/>
              <a:gd name="connsiteY3265" fmla="*/ 1816429 h 2599480"/>
              <a:gd name="connsiteX3266" fmla="*/ 2163066 w 4326130"/>
              <a:gd name="connsiteY3266" fmla="*/ 1815228 h 2599480"/>
              <a:gd name="connsiteX3267" fmla="*/ 2162955 w 4326130"/>
              <a:gd name="connsiteY3267" fmla="*/ 1815298 h 2599480"/>
              <a:gd name="connsiteX3268" fmla="*/ 2163066 w 4326130"/>
              <a:gd name="connsiteY3268" fmla="*/ 1815348 h 2599480"/>
              <a:gd name="connsiteX3269" fmla="*/ 2163177 w 4326130"/>
              <a:gd name="connsiteY3269" fmla="*/ 1815298 h 2599480"/>
              <a:gd name="connsiteX3270" fmla="*/ 2206385 w 4326130"/>
              <a:gd name="connsiteY3270" fmla="*/ 1814236 h 2599480"/>
              <a:gd name="connsiteX3271" fmla="*/ 2205069 w 4326130"/>
              <a:gd name="connsiteY3271" fmla="*/ 1815044 h 2599480"/>
              <a:gd name="connsiteX3272" fmla="*/ 2208646 w 4326130"/>
              <a:gd name="connsiteY3272" fmla="*/ 1817110 h 2599480"/>
              <a:gd name="connsiteX3273" fmla="*/ 2210422 w 4326130"/>
              <a:gd name="connsiteY3273" fmla="*/ 1816140 h 2599480"/>
              <a:gd name="connsiteX3274" fmla="*/ 2208209 w 4326130"/>
              <a:gd name="connsiteY3274" fmla="*/ 1815084 h 2599480"/>
              <a:gd name="connsiteX3275" fmla="*/ 2119747 w 4326130"/>
              <a:gd name="connsiteY3275" fmla="*/ 1814236 h 2599480"/>
              <a:gd name="connsiteX3276" fmla="*/ 2117921 w 4326130"/>
              <a:gd name="connsiteY3276" fmla="*/ 1815085 h 2599480"/>
              <a:gd name="connsiteX3277" fmla="*/ 2115710 w 4326130"/>
              <a:gd name="connsiteY3277" fmla="*/ 1816140 h 2599480"/>
              <a:gd name="connsiteX3278" fmla="*/ 2117485 w 4326130"/>
              <a:gd name="connsiteY3278" fmla="*/ 1817110 h 2599480"/>
              <a:gd name="connsiteX3279" fmla="*/ 2121062 w 4326130"/>
              <a:gd name="connsiteY3279" fmla="*/ 1815044 h 2599480"/>
              <a:gd name="connsiteX3280" fmla="*/ 2022308 w 4326130"/>
              <a:gd name="connsiteY3280" fmla="*/ 1814228 h 2599480"/>
              <a:gd name="connsiteX3281" fmla="*/ 2019750 w 4326130"/>
              <a:gd name="connsiteY3281" fmla="*/ 1815671 h 2599480"/>
              <a:gd name="connsiteX3282" fmla="*/ 2024817 w 4326130"/>
              <a:gd name="connsiteY3282" fmla="*/ 1814232 h 2599480"/>
              <a:gd name="connsiteX3283" fmla="*/ 2303822 w 4326130"/>
              <a:gd name="connsiteY3283" fmla="*/ 1814227 h 2599480"/>
              <a:gd name="connsiteX3284" fmla="*/ 2301312 w 4326130"/>
              <a:gd name="connsiteY3284" fmla="*/ 1814231 h 2599480"/>
              <a:gd name="connsiteX3285" fmla="*/ 2306380 w 4326130"/>
              <a:gd name="connsiteY3285" fmla="*/ 1815670 h 2599480"/>
              <a:gd name="connsiteX3286" fmla="*/ 695871 w 4326130"/>
              <a:gd name="connsiteY3286" fmla="*/ 1814035 h 2599480"/>
              <a:gd name="connsiteX3287" fmla="*/ 696561 w 4326130"/>
              <a:gd name="connsiteY3287" fmla="*/ 1814797 h 2599480"/>
              <a:gd name="connsiteX3288" fmla="*/ 695003 w 4326130"/>
              <a:gd name="connsiteY3288" fmla="*/ 1815849 h 2599480"/>
              <a:gd name="connsiteX3289" fmla="*/ 695871 w 4326130"/>
              <a:gd name="connsiteY3289" fmla="*/ 1814035 h 2599480"/>
              <a:gd name="connsiteX3290" fmla="*/ 3630258 w 4326130"/>
              <a:gd name="connsiteY3290" fmla="*/ 1814034 h 2599480"/>
              <a:gd name="connsiteX3291" fmla="*/ 3631126 w 4326130"/>
              <a:gd name="connsiteY3291" fmla="*/ 1815848 h 2599480"/>
              <a:gd name="connsiteX3292" fmla="*/ 3629569 w 4326130"/>
              <a:gd name="connsiteY3292" fmla="*/ 1814796 h 2599480"/>
              <a:gd name="connsiteX3293" fmla="*/ 3630258 w 4326130"/>
              <a:gd name="connsiteY3293" fmla="*/ 1814034 h 2599480"/>
              <a:gd name="connsiteX3294" fmla="*/ 2095182 w 4326130"/>
              <a:gd name="connsiteY3294" fmla="*/ 1813989 h 2599480"/>
              <a:gd name="connsiteX3295" fmla="*/ 2081542 w 4326130"/>
              <a:gd name="connsiteY3295" fmla="*/ 1817077 h 2599480"/>
              <a:gd name="connsiteX3296" fmla="*/ 2056728 w 4326130"/>
              <a:gd name="connsiteY3296" fmla="*/ 1824011 h 2599480"/>
              <a:gd name="connsiteX3297" fmla="*/ 2094071 w 4326130"/>
              <a:gd name="connsiteY3297" fmla="*/ 1816778 h 2599480"/>
              <a:gd name="connsiteX3298" fmla="*/ 2082376 w 4326130"/>
              <a:gd name="connsiteY3298" fmla="*/ 1820438 h 2599480"/>
              <a:gd name="connsiteX3299" fmla="*/ 2054375 w 4326130"/>
              <a:gd name="connsiteY3299" fmla="*/ 1824670 h 2599480"/>
              <a:gd name="connsiteX3300" fmla="*/ 2009319 w 4326130"/>
              <a:gd name="connsiteY3300" fmla="*/ 1837260 h 2599480"/>
              <a:gd name="connsiteX3301" fmla="*/ 1953261 w 4326130"/>
              <a:gd name="connsiteY3301" fmla="*/ 1854978 h 2599480"/>
              <a:gd name="connsiteX3302" fmla="*/ 1964625 w 4326130"/>
              <a:gd name="connsiteY3302" fmla="*/ 1856428 h 2599480"/>
              <a:gd name="connsiteX3303" fmla="*/ 1965154 w 4326130"/>
              <a:gd name="connsiteY3303" fmla="*/ 1856496 h 2599480"/>
              <a:gd name="connsiteX3304" fmla="*/ 2025253 w 4326130"/>
              <a:gd name="connsiteY3304" fmla="*/ 1837948 h 2599480"/>
              <a:gd name="connsiteX3305" fmla="*/ 2075313 w 4326130"/>
              <a:gd name="connsiteY3305" fmla="*/ 1824488 h 2599480"/>
              <a:gd name="connsiteX3306" fmla="*/ 2075722 w 4326130"/>
              <a:gd name="connsiteY3306" fmla="*/ 1825102 h 2599480"/>
              <a:gd name="connsiteX3307" fmla="*/ 2076131 w 4326130"/>
              <a:gd name="connsiteY3307" fmla="*/ 1826725 h 2599480"/>
              <a:gd name="connsiteX3308" fmla="*/ 2071676 w 4326130"/>
              <a:gd name="connsiteY3308" fmla="*/ 1834611 h 2599480"/>
              <a:gd name="connsiteX3309" fmla="*/ 2076392 w 4326130"/>
              <a:gd name="connsiteY3309" fmla="*/ 1828295 h 2599480"/>
              <a:gd name="connsiteX3310" fmla="*/ 2055314 w 4326130"/>
              <a:gd name="connsiteY3310" fmla="*/ 1849718 h 2599480"/>
              <a:gd name="connsiteX3311" fmla="*/ 2050699 w 4326130"/>
              <a:gd name="connsiteY3311" fmla="*/ 1851110 h 2599480"/>
              <a:gd name="connsiteX3312" fmla="*/ 2057729 w 4326130"/>
              <a:gd name="connsiteY3312" fmla="*/ 1845525 h 2599480"/>
              <a:gd name="connsiteX3313" fmla="*/ 2048983 w 4326130"/>
              <a:gd name="connsiteY3313" fmla="*/ 1849978 h 2599480"/>
              <a:gd name="connsiteX3314" fmla="*/ 2019128 w 4326130"/>
              <a:gd name="connsiteY3314" fmla="*/ 1860525 h 2599480"/>
              <a:gd name="connsiteX3315" fmla="*/ 2011372 w 4326130"/>
              <a:gd name="connsiteY3315" fmla="*/ 1862267 h 2599480"/>
              <a:gd name="connsiteX3316" fmla="*/ 2025692 w 4326130"/>
              <a:gd name="connsiteY3316" fmla="*/ 1864039 h 2599480"/>
              <a:gd name="connsiteX3317" fmla="*/ 2032463 w 4326130"/>
              <a:gd name="connsiteY3317" fmla="*/ 1864877 h 2599480"/>
              <a:gd name="connsiteX3318" fmla="*/ 2064586 w 4326130"/>
              <a:gd name="connsiteY3318" fmla="*/ 1870424 h 2599480"/>
              <a:gd name="connsiteX3319" fmla="*/ 2071394 w 4326130"/>
              <a:gd name="connsiteY3319" fmla="*/ 1871599 h 2599480"/>
              <a:gd name="connsiteX3320" fmla="*/ 2072633 w 4326130"/>
              <a:gd name="connsiteY3320" fmla="*/ 1871363 h 2599480"/>
              <a:gd name="connsiteX3321" fmla="*/ 2071748 w 4326130"/>
              <a:gd name="connsiteY3321" fmla="*/ 1871660 h 2599480"/>
              <a:gd name="connsiteX3322" fmla="*/ 2081081 w 4326130"/>
              <a:gd name="connsiteY3322" fmla="*/ 1873272 h 2599480"/>
              <a:gd name="connsiteX3323" fmla="*/ 2088026 w 4326130"/>
              <a:gd name="connsiteY3323" fmla="*/ 1874471 h 2599480"/>
              <a:gd name="connsiteX3324" fmla="*/ 2151416 w 4326130"/>
              <a:gd name="connsiteY3324" fmla="*/ 1884490 h 2599480"/>
              <a:gd name="connsiteX3325" fmla="*/ 2163068 w 4326130"/>
              <a:gd name="connsiteY3325" fmla="*/ 1886332 h 2599480"/>
              <a:gd name="connsiteX3326" fmla="*/ 2174713 w 4326130"/>
              <a:gd name="connsiteY3326" fmla="*/ 1884491 h 2599480"/>
              <a:gd name="connsiteX3327" fmla="*/ 2238103 w 4326130"/>
              <a:gd name="connsiteY3327" fmla="*/ 1874472 h 2599480"/>
              <a:gd name="connsiteX3328" fmla="*/ 2245049 w 4326130"/>
              <a:gd name="connsiteY3328" fmla="*/ 1873273 h 2599480"/>
              <a:gd name="connsiteX3329" fmla="*/ 2254386 w 4326130"/>
              <a:gd name="connsiteY3329" fmla="*/ 1871661 h 2599480"/>
              <a:gd name="connsiteX3330" fmla="*/ 2253497 w 4326130"/>
              <a:gd name="connsiteY3330" fmla="*/ 1871362 h 2599480"/>
              <a:gd name="connsiteX3331" fmla="*/ 2254741 w 4326130"/>
              <a:gd name="connsiteY3331" fmla="*/ 1871599 h 2599480"/>
              <a:gd name="connsiteX3332" fmla="*/ 2261544 w 4326130"/>
              <a:gd name="connsiteY3332" fmla="*/ 1870425 h 2599480"/>
              <a:gd name="connsiteX3333" fmla="*/ 2293666 w 4326130"/>
              <a:gd name="connsiteY3333" fmla="*/ 1864878 h 2599480"/>
              <a:gd name="connsiteX3334" fmla="*/ 2300437 w 4326130"/>
              <a:gd name="connsiteY3334" fmla="*/ 1864040 h 2599480"/>
              <a:gd name="connsiteX3335" fmla="*/ 2314764 w 4326130"/>
              <a:gd name="connsiteY3335" fmla="*/ 1862267 h 2599480"/>
              <a:gd name="connsiteX3336" fmla="*/ 2307002 w 4326130"/>
              <a:gd name="connsiteY3336" fmla="*/ 1860524 h 2599480"/>
              <a:gd name="connsiteX3337" fmla="*/ 2277147 w 4326130"/>
              <a:gd name="connsiteY3337" fmla="*/ 1849977 h 2599480"/>
              <a:gd name="connsiteX3338" fmla="*/ 2268400 w 4326130"/>
              <a:gd name="connsiteY3338" fmla="*/ 1845524 h 2599480"/>
              <a:gd name="connsiteX3339" fmla="*/ 2275430 w 4326130"/>
              <a:gd name="connsiteY3339" fmla="*/ 1851109 h 2599480"/>
              <a:gd name="connsiteX3340" fmla="*/ 2270816 w 4326130"/>
              <a:gd name="connsiteY3340" fmla="*/ 1849717 h 2599480"/>
              <a:gd name="connsiteX3341" fmla="*/ 2249737 w 4326130"/>
              <a:gd name="connsiteY3341" fmla="*/ 1828294 h 2599480"/>
              <a:gd name="connsiteX3342" fmla="*/ 2254453 w 4326130"/>
              <a:gd name="connsiteY3342" fmla="*/ 1834610 h 2599480"/>
              <a:gd name="connsiteX3343" fmla="*/ 2249998 w 4326130"/>
              <a:gd name="connsiteY3343" fmla="*/ 1826724 h 2599480"/>
              <a:gd name="connsiteX3344" fmla="*/ 2250407 w 4326130"/>
              <a:gd name="connsiteY3344" fmla="*/ 1825101 h 2599480"/>
              <a:gd name="connsiteX3345" fmla="*/ 2250817 w 4326130"/>
              <a:gd name="connsiteY3345" fmla="*/ 1824487 h 2599480"/>
              <a:gd name="connsiteX3346" fmla="*/ 2300877 w 4326130"/>
              <a:gd name="connsiteY3346" fmla="*/ 1837947 h 2599480"/>
              <a:gd name="connsiteX3347" fmla="*/ 2360980 w 4326130"/>
              <a:gd name="connsiteY3347" fmla="*/ 1856496 h 2599480"/>
              <a:gd name="connsiteX3348" fmla="*/ 2361504 w 4326130"/>
              <a:gd name="connsiteY3348" fmla="*/ 1856429 h 2599480"/>
              <a:gd name="connsiteX3349" fmla="*/ 2372873 w 4326130"/>
              <a:gd name="connsiteY3349" fmla="*/ 1854978 h 2599480"/>
              <a:gd name="connsiteX3350" fmla="*/ 2316810 w 4326130"/>
              <a:gd name="connsiteY3350" fmla="*/ 1837259 h 2599480"/>
              <a:gd name="connsiteX3351" fmla="*/ 2271755 w 4326130"/>
              <a:gd name="connsiteY3351" fmla="*/ 1824669 h 2599480"/>
              <a:gd name="connsiteX3352" fmla="*/ 2243754 w 4326130"/>
              <a:gd name="connsiteY3352" fmla="*/ 1820437 h 2599480"/>
              <a:gd name="connsiteX3353" fmla="*/ 2232059 w 4326130"/>
              <a:gd name="connsiteY3353" fmla="*/ 1816777 h 2599480"/>
              <a:gd name="connsiteX3354" fmla="*/ 2269401 w 4326130"/>
              <a:gd name="connsiteY3354" fmla="*/ 1824010 h 2599480"/>
              <a:gd name="connsiteX3355" fmla="*/ 2244588 w 4326130"/>
              <a:gd name="connsiteY3355" fmla="*/ 1817076 h 2599480"/>
              <a:gd name="connsiteX3356" fmla="*/ 2230953 w 4326130"/>
              <a:gd name="connsiteY3356" fmla="*/ 1813989 h 2599480"/>
              <a:gd name="connsiteX3357" fmla="*/ 2224418 w 4326130"/>
              <a:gd name="connsiteY3357" fmla="*/ 1815296 h 2599480"/>
              <a:gd name="connsiteX3358" fmla="*/ 2227406 w 4326130"/>
              <a:gd name="connsiteY3358" fmla="*/ 1815875 h 2599480"/>
              <a:gd name="connsiteX3359" fmla="*/ 2231767 w 4326130"/>
              <a:gd name="connsiteY3359" fmla="*/ 1818212 h 2599480"/>
              <a:gd name="connsiteX3360" fmla="*/ 2232608 w 4326130"/>
              <a:gd name="connsiteY3360" fmla="*/ 1818752 h 2599480"/>
              <a:gd name="connsiteX3361" fmla="*/ 2227655 w 4326130"/>
              <a:gd name="connsiteY3361" fmla="*/ 1818004 h 2599480"/>
              <a:gd name="connsiteX3362" fmla="*/ 2221663 w 4326130"/>
              <a:gd name="connsiteY3362" fmla="*/ 1815847 h 2599480"/>
              <a:gd name="connsiteX3363" fmla="*/ 2218299 w 4326130"/>
              <a:gd name="connsiteY3363" fmla="*/ 1816520 h 2599480"/>
              <a:gd name="connsiteX3364" fmla="*/ 2220408 w 4326130"/>
              <a:gd name="connsiteY3364" fmla="*/ 1815396 h 2599480"/>
              <a:gd name="connsiteX3365" fmla="*/ 2218498 w 4326130"/>
              <a:gd name="connsiteY3365" fmla="*/ 1814708 h 2599480"/>
              <a:gd name="connsiteX3366" fmla="*/ 2217321 w 4326130"/>
              <a:gd name="connsiteY3366" fmla="*/ 1814346 h 2599480"/>
              <a:gd name="connsiteX3367" fmla="*/ 2215495 w 4326130"/>
              <a:gd name="connsiteY3367" fmla="*/ 1815274 h 2599480"/>
              <a:gd name="connsiteX3368" fmla="*/ 2220845 w 4326130"/>
              <a:gd name="connsiteY3368" fmla="*/ 1820485 h 2599480"/>
              <a:gd name="connsiteX3369" fmla="*/ 2214346 w 4326130"/>
              <a:gd name="connsiteY3369" fmla="*/ 1818011 h 2599480"/>
              <a:gd name="connsiteX3370" fmla="*/ 2212159 w 4326130"/>
              <a:gd name="connsiteY3370" fmla="*/ 1816968 h 2599480"/>
              <a:gd name="connsiteX3371" fmla="*/ 2210540 w 4326130"/>
              <a:gd name="connsiteY3371" fmla="*/ 1817790 h 2599480"/>
              <a:gd name="connsiteX3372" fmla="*/ 2210180 w 4326130"/>
              <a:gd name="connsiteY3372" fmla="*/ 1817996 h 2599480"/>
              <a:gd name="connsiteX3373" fmla="*/ 2211107 w 4326130"/>
              <a:gd name="connsiteY3373" fmla="*/ 1818531 h 2599480"/>
              <a:gd name="connsiteX3374" fmla="*/ 2209306 w 4326130"/>
              <a:gd name="connsiteY3374" fmla="*/ 1818320 h 2599480"/>
              <a:gd name="connsiteX3375" fmla="*/ 2205715 w 4326130"/>
              <a:gd name="connsiteY3375" fmla="*/ 1819038 h 2599480"/>
              <a:gd name="connsiteX3376" fmla="*/ 2209095 w 4326130"/>
              <a:gd name="connsiteY3376" fmla="*/ 1821053 h 2599480"/>
              <a:gd name="connsiteX3377" fmla="*/ 2210342 w 4326130"/>
              <a:gd name="connsiteY3377" fmla="*/ 1821680 h 2599480"/>
              <a:gd name="connsiteX3378" fmla="*/ 2217411 w 4326130"/>
              <a:gd name="connsiteY3378" fmla="*/ 1826621 h 2599480"/>
              <a:gd name="connsiteX3379" fmla="*/ 2226609 w 4326130"/>
              <a:gd name="connsiteY3379" fmla="*/ 1834049 h 2599480"/>
              <a:gd name="connsiteX3380" fmla="*/ 2202850 w 4326130"/>
              <a:gd name="connsiteY3380" fmla="*/ 1818750 h 2599480"/>
              <a:gd name="connsiteX3381" fmla="*/ 2200525 w 4326130"/>
              <a:gd name="connsiteY3381" fmla="*/ 1817832 h 2599480"/>
              <a:gd name="connsiteX3382" fmla="*/ 2200322 w 4326130"/>
              <a:gd name="connsiteY3382" fmla="*/ 1817956 h 2599480"/>
              <a:gd name="connsiteX3383" fmla="*/ 2203508 w 4326130"/>
              <a:gd name="connsiteY3383" fmla="*/ 1820951 h 2599480"/>
              <a:gd name="connsiteX3384" fmla="*/ 2232117 w 4326130"/>
              <a:gd name="connsiteY3384" fmla="*/ 1840936 h 2599480"/>
              <a:gd name="connsiteX3385" fmla="*/ 2230969 w 4326130"/>
              <a:gd name="connsiteY3385" fmla="*/ 1840454 h 2599480"/>
              <a:gd name="connsiteX3386" fmla="*/ 2222198 w 4326130"/>
              <a:gd name="connsiteY3386" fmla="*/ 1837291 h 2599480"/>
              <a:gd name="connsiteX3387" fmla="*/ 2216805 w 4326130"/>
              <a:gd name="connsiteY3387" fmla="*/ 1836970 h 2599480"/>
              <a:gd name="connsiteX3388" fmla="*/ 2218768 w 4326130"/>
              <a:gd name="connsiteY3388" fmla="*/ 1838620 h 2599480"/>
              <a:gd name="connsiteX3389" fmla="*/ 2219801 w 4326130"/>
              <a:gd name="connsiteY3389" fmla="*/ 1841152 h 2599480"/>
              <a:gd name="connsiteX3390" fmla="*/ 2219933 w 4326130"/>
              <a:gd name="connsiteY3390" fmla="*/ 1841569 h 2599480"/>
              <a:gd name="connsiteX3391" fmla="*/ 2193202 w 4326130"/>
              <a:gd name="connsiteY3391" fmla="*/ 1834925 h 2599480"/>
              <a:gd name="connsiteX3392" fmla="*/ 2191550 w 4326130"/>
              <a:gd name="connsiteY3392" fmla="*/ 1833648 h 2599480"/>
              <a:gd name="connsiteX3393" fmla="*/ 2182114 w 4326130"/>
              <a:gd name="connsiteY3393" fmla="*/ 1827473 h 2599480"/>
              <a:gd name="connsiteX3394" fmla="*/ 2189217 w 4326130"/>
              <a:gd name="connsiteY3394" fmla="*/ 1833628 h 2599480"/>
              <a:gd name="connsiteX3395" fmla="*/ 2189924 w 4326130"/>
              <a:gd name="connsiteY3395" fmla="*/ 1834111 h 2599480"/>
              <a:gd name="connsiteX3396" fmla="*/ 2165834 w 4326130"/>
              <a:gd name="connsiteY3396" fmla="*/ 1828123 h 2599480"/>
              <a:gd name="connsiteX3397" fmla="*/ 2163067 w 4326130"/>
              <a:gd name="connsiteY3397" fmla="*/ 1827570 h 2599480"/>
              <a:gd name="connsiteX3398" fmla="*/ 2160296 w 4326130"/>
              <a:gd name="connsiteY3398" fmla="*/ 1828124 h 2599480"/>
              <a:gd name="connsiteX3399" fmla="*/ 2136206 w 4326130"/>
              <a:gd name="connsiteY3399" fmla="*/ 1834112 h 2599480"/>
              <a:gd name="connsiteX3400" fmla="*/ 2136912 w 4326130"/>
              <a:gd name="connsiteY3400" fmla="*/ 1833629 h 2599480"/>
              <a:gd name="connsiteX3401" fmla="*/ 2144016 w 4326130"/>
              <a:gd name="connsiteY3401" fmla="*/ 1827474 h 2599480"/>
              <a:gd name="connsiteX3402" fmla="*/ 2134580 w 4326130"/>
              <a:gd name="connsiteY3402" fmla="*/ 1833649 h 2599480"/>
              <a:gd name="connsiteX3403" fmla="*/ 2132927 w 4326130"/>
              <a:gd name="connsiteY3403" fmla="*/ 1834926 h 2599480"/>
              <a:gd name="connsiteX3404" fmla="*/ 2106197 w 4326130"/>
              <a:gd name="connsiteY3404" fmla="*/ 1841570 h 2599480"/>
              <a:gd name="connsiteX3405" fmla="*/ 2106329 w 4326130"/>
              <a:gd name="connsiteY3405" fmla="*/ 1841153 h 2599480"/>
              <a:gd name="connsiteX3406" fmla="*/ 2107361 w 4326130"/>
              <a:gd name="connsiteY3406" fmla="*/ 1838621 h 2599480"/>
              <a:gd name="connsiteX3407" fmla="*/ 2109324 w 4326130"/>
              <a:gd name="connsiteY3407" fmla="*/ 1836971 h 2599480"/>
              <a:gd name="connsiteX3408" fmla="*/ 2103932 w 4326130"/>
              <a:gd name="connsiteY3408" fmla="*/ 1837292 h 2599480"/>
              <a:gd name="connsiteX3409" fmla="*/ 2095160 w 4326130"/>
              <a:gd name="connsiteY3409" fmla="*/ 1840455 h 2599480"/>
              <a:gd name="connsiteX3410" fmla="*/ 2094013 w 4326130"/>
              <a:gd name="connsiteY3410" fmla="*/ 1840937 h 2599480"/>
              <a:gd name="connsiteX3411" fmla="*/ 2122622 w 4326130"/>
              <a:gd name="connsiteY3411" fmla="*/ 1820952 h 2599480"/>
              <a:gd name="connsiteX3412" fmla="*/ 2125809 w 4326130"/>
              <a:gd name="connsiteY3412" fmla="*/ 1817956 h 2599480"/>
              <a:gd name="connsiteX3413" fmla="*/ 2125606 w 4326130"/>
              <a:gd name="connsiteY3413" fmla="*/ 1817832 h 2599480"/>
              <a:gd name="connsiteX3414" fmla="*/ 2123280 w 4326130"/>
              <a:gd name="connsiteY3414" fmla="*/ 1818751 h 2599480"/>
              <a:gd name="connsiteX3415" fmla="*/ 2099521 w 4326130"/>
              <a:gd name="connsiteY3415" fmla="*/ 1834050 h 2599480"/>
              <a:gd name="connsiteX3416" fmla="*/ 2108719 w 4326130"/>
              <a:gd name="connsiteY3416" fmla="*/ 1826622 h 2599480"/>
              <a:gd name="connsiteX3417" fmla="*/ 2115788 w 4326130"/>
              <a:gd name="connsiteY3417" fmla="*/ 1821681 h 2599480"/>
              <a:gd name="connsiteX3418" fmla="*/ 2117034 w 4326130"/>
              <a:gd name="connsiteY3418" fmla="*/ 1821054 h 2599480"/>
              <a:gd name="connsiteX3419" fmla="*/ 2120417 w 4326130"/>
              <a:gd name="connsiteY3419" fmla="*/ 1819037 h 2599480"/>
              <a:gd name="connsiteX3420" fmla="*/ 2116830 w 4326130"/>
              <a:gd name="connsiteY3420" fmla="*/ 1818320 h 2599480"/>
              <a:gd name="connsiteX3421" fmla="*/ 2115023 w 4326130"/>
              <a:gd name="connsiteY3421" fmla="*/ 1818532 h 2599480"/>
              <a:gd name="connsiteX3422" fmla="*/ 2115951 w 4326130"/>
              <a:gd name="connsiteY3422" fmla="*/ 1817996 h 2599480"/>
              <a:gd name="connsiteX3423" fmla="*/ 2115589 w 4326130"/>
              <a:gd name="connsiteY3423" fmla="*/ 1817789 h 2599480"/>
              <a:gd name="connsiteX3424" fmla="*/ 2113973 w 4326130"/>
              <a:gd name="connsiteY3424" fmla="*/ 1816968 h 2599480"/>
              <a:gd name="connsiteX3425" fmla="*/ 2111784 w 4326130"/>
              <a:gd name="connsiteY3425" fmla="*/ 1818012 h 2599480"/>
              <a:gd name="connsiteX3426" fmla="*/ 2105285 w 4326130"/>
              <a:gd name="connsiteY3426" fmla="*/ 1820486 h 2599480"/>
              <a:gd name="connsiteX3427" fmla="*/ 2110636 w 4326130"/>
              <a:gd name="connsiteY3427" fmla="*/ 1815273 h 2599480"/>
              <a:gd name="connsiteX3428" fmla="*/ 2108811 w 4326130"/>
              <a:gd name="connsiteY3428" fmla="*/ 1814346 h 2599480"/>
              <a:gd name="connsiteX3429" fmla="*/ 2107632 w 4326130"/>
              <a:gd name="connsiteY3429" fmla="*/ 1814709 h 2599480"/>
              <a:gd name="connsiteX3430" fmla="*/ 2105724 w 4326130"/>
              <a:gd name="connsiteY3430" fmla="*/ 1815396 h 2599480"/>
              <a:gd name="connsiteX3431" fmla="*/ 2107830 w 4326130"/>
              <a:gd name="connsiteY3431" fmla="*/ 1816519 h 2599480"/>
              <a:gd name="connsiteX3432" fmla="*/ 2104470 w 4326130"/>
              <a:gd name="connsiteY3432" fmla="*/ 1815847 h 2599480"/>
              <a:gd name="connsiteX3433" fmla="*/ 2098474 w 4326130"/>
              <a:gd name="connsiteY3433" fmla="*/ 1818005 h 2599480"/>
              <a:gd name="connsiteX3434" fmla="*/ 2093522 w 4326130"/>
              <a:gd name="connsiteY3434" fmla="*/ 1818753 h 2599480"/>
              <a:gd name="connsiteX3435" fmla="*/ 2094363 w 4326130"/>
              <a:gd name="connsiteY3435" fmla="*/ 1818213 h 2599480"/>
              <a:gd name="connsiteX3436" fmla="*/ 2098724 w 4326130"/>
              <a:gd name="connsiteY3436" fmla="*/ 1815876 h 2599480"/>
              <a:gd name="connsiteX3437" fmla="*/ 2101717 w 4326130"/>
              <a:gd name="connsiteY3437" fmla="*/ 1815296 h 2599480"/>
              <a:gd name="connsiteX3438" fmla="*/ 2199818 w 4326130"/>
              <a:gd name="connsiteY3438" fmla="*/ 1812895 h 2599480"/>
              <a:gd name="connsiteX3439" fmla="*/ 2198392 w 4326130"/>
              <a:gd name="connsiteY3439" fmla="*/ 1813329 h 2599480"/>
              <a:gd name="connsiteX3440" fmla="*/ 2198597 w 4326130"/>
              <a:gd name="connsiteY3440" fmla="*/ 1813493 h 2599480"/>
              <a:gd name="connsiteX3441" fmla="*/ 2199036 w 4326130"/>
              <a:gd name="connsiteY3441" fmla="*/ 1813799 h 2599480"/>
              <a:gd name="connsiteX3442" fmla="*/ 2200905 w 4326130"/>
              <a:gd name="connsiteY3442" fmla="*/ 1813600 h 2599480"/>
              <a:gd name="connsiteX3443" fmla="*/ 2126314 w 4326130"/>
              <a:gd name="connsiteY3443" fmla="*/ 1812894 h 2599480"/>
              <a:gd name="connsiteX3444" fmla="*/ 2125227 w 4326130"/>
              <a:gd name="connsiteY3444" fmla="*/ 1813600 h 2599480"/>
              <a:gd name="connsiteX3445" fmla="*/ 2127096 w 4326130"/>
              <a:gd name="connsiteY3445" fmla="*/ 1813798 h 2599480"/>
              <a:gd name="connsiteX3446" fmla="*/ 2127533 w 4326130"/>
              <a:gd name="connsiteY3446" fmla="*/ 1813494 h 2599480"/>
              <a:gd name="connsiteX3447" fmla="*/ 2127740 w 4326130"/>
              <a:gd name="connsiteY3447" fmla="*/ 1813329 h 2599480"/>
              <a:gd name="connsiteX3448" fmla="*/ 2202041 w 4326130"/>
              <a:gd name="connsiteY3448" fmla="*/ 1812217 h 2599480"/>
              <a:gd name="connsiteX3449" fmla="*/ 2200760 w 4326130"/>
              <a:gd name="connsiteY3449" fmla="*/ 1812608 h 2599480"/>
              <a:gd name="connsiteX3450" fmla="*/ 2202265 w 4326130"/>
              <a:gd name="connsiteY3450" fmla="*/ 1813456 h 2599480"/>
              <a:gd name="connsiteX3451" fmla="*/ 2204252 w 4326130"/>
              <a:gd name="connsiteY3451" fmla="*/ 1813245 h 2599480"/>
              <a:gd name="connsiteX3452" fmla="*/ 2124091 w 4326130"/>
              <a:gd name="connsiteY3452" fmla="*/ 1812217 h 2599480"/>
              <a:gd name="connsiteX3453" fmla="*/ 2121881 w 4326130"/>
              <a:gd name="connsiteY3453" fmla="*/ 1813244 h 2599480"/>
              <a:gd name="connsiteX3454" fmla="*/ 2123867 w 4326130"/>
              <a:gd name="connsiteY3454" fmla="*/ 1813455 h 2599480"/>
              <a:gd name="connsiteX3455" fmla="*/ 2125372 w 4326130"/>
              <a:gd name="connsiteY3455" fmla="*/ 1812607 h 2599480"/>
              <a:gd name="connsiteX3456" fmla="*/ 2030192 w 4326130"/>
              <a:gd name="connsiteY3456" fmla="*/ 1812077 h 2599480"/>
              <a:gd name="connsiteX3457" fmla="*/ 2029521 w 4326130"/>
              <a:gd name="connsiteY3457" fmla="*/ 1812896 h 2599480"/>
              <a:gd name="connsiteX3458" fmla="*/ 2032111 w 4326130"/>
              <a:gd name="connsiteY3458" fmla="*/ 1812161 h 2599480"/>
              <a:gd name="connsiteX3459" fmla="*/ 2295938 w 4326130"/>
              <a:gd name="connsiteY3459" fmla="*/ 1812076 h 2599480"/>
              <a:gd name="connsiteX3460" fmla="*/ 2294018 w 4326130"/>
              <a:gd name="connsiteY3460" fmla="*/ 1812160 h 2599480"/>
              <a:gd name="connsiteX3461" fmla="*/ 2296608 w 4326130"/>
              <a:gd name="connsiteY3461" fmla="*/ 1812895 h 2599480"/>
              <a:gd name="connsiteX3462" fmla="*/ 2222010 w 4326130"/>
              <a:gd name="connsiteY3462" fmla="*/ 1811965 h 2599480"/>
              <a:gd name="connsiteX3463" fmla="*/ 2217926 w 4326130"/>
              <a:gd name="connsiteY3463" fmla="*/ 1814039 h 2599480"/>
              <a:gd name="connsiteX3464" fmla="*/ 2221761 w 4326130"/>
              <a:gd name="connsiteY3464" fmla="*/ 1814782 h 2599480"/>
              <a:gd name="connsiteX3465" fmla="*/ 2226032 w 4326130"/>
              <a:gd name="connsiteY3465" fmla="*/ 1812875 h 2599480"/>
              <a:gd name="connsiteX3466" fmla="*/ 2104122 w 4326130"/>
              <a:gd name="connsiteY3466" fmla="*/ 1811965 h 2599480"/>
              <a:gd name="connsiteX3467" fmla="*/ 2100101 w 4326130"/>
              <a:gd name="connsiteY3467" fmla="*/ 1812876 h 2599480"/>
              <a:gd name="connsiteX3468" fmla="*/ 2104372 w 4326130"/>
              <a:gd name="connsiteY3468" fmla="*/ 1814782 h 2599480"/>
              <a:gd name="connsiteX3469" fmla="*/ 2108207 w 4326130"/>
              <a:gd name="connsiteY3469" fmla="*/ 1814040 h 2599480"/>
              <a:gd name="connsiteX3470" fmla="*/ 3245848 w 4326130"/>
              <a:gd name="connsiteY3470" fmla="*/ 1809677 h 2599480"/>
              <a:gd name="connsiteX3471" fmla="*/ 3250780 w 4326130"/>
              <a:gd name="connsiteY3471" fmla="*/ 1811177 h 2599480"/>
              <a:gd name="connsiteX3472" fmla="*/ 3254231 w 4326130"/>
              <a:gd name="connsiteY3472" fmla="*/ 1812814 h 2599480"/>
              <a:gd name="connsiteX3473" fmla="*/ 3313025 w 4326130"/>
              <a:gd name="connsiteY3473" fmla="*/ 1813838 h 2599480"/>
              <a:gd name="connsiteX3474" fmla="*/ 3370652 w 4326130"/>
              <a:gd name="connsiteY3474" fmla="*/ 1817326 h 2599480"/>
              <a:gd name="connsiteX3475" fmla="*/ 3373268 w 4326130"/>
              <a:gd name="connsiteY3475" fmla="*/ 1816236 h 2599480"/>
              <a:gd name="connsiteX3476" fmla="*/ 3358749 w 4326130"/>
              <a:gd name="connsiteY3476" fmla="*/ 1815241 h 2599480"/>
              <a:gd name="connsiteX3477" fmla="*/ 3339254 w 4326130"/>
              <a:gd name="connsiteY3477" fmla="*/ 1812733 h 2599480"/>
              <a:gd name="connsiteX3478" fmla="*/ 3300123 w 4326130"/>
              <a:gd name="connsiteY3478" fmla="*/ 1811975 h 2599480"/>
              <a:gd name="connsiteX3479" fmla="*/ 1080289 w 4326130"/>
              <a:gd name="connsiteY3479" fmla="*/ 1809676 h 2599480"/>
              <a:gd name="connsiteX3480" fmla="*/ 1026006 w 4326130"/>
              <a:gd name="connsiteY3480" fmla="*/ 1811974 h 2599480"/>
              <a:gd name="connsiteX3481" fmla="*/ 986875 w 4326130"/>
              <a:gd name="connsiteY3481" fmla="*/ 1812732 h 2599480"/>
              <a:gd name="connsiteX3482" fmla="*/ 967380 w 4326130"/>
              <a:gd name="connsiteY3482" fmla="*/ 1815240 h 2599480"/>
              <a:gd name="connsiteX3483" fmla="*/ 952861 w 4326130"/>
              <a:gd name="connsiteY3483" fmla="*/ 1816235 h 2599480"/>
              <a:gd name="connsiteX3484" fmla="*/ 955477 w 4326130"/>
              <a:gd name="connsiteY3484" fmla="*/ 1817325 h 2599480"/>
              <a:gd name="connsiteX3485" fmla="*/ 1013105 w 4326130"/>
              <a:gd name="connsiteY3485" fmla="*/ 1813837 h 2599480"/>
              <a:gd name="connsiteX3486" fmla="*/ 1071903 w 4326130"/>
              <a:gd name="connsiteY3486" fmla="*/ 1812813 h 2599480"/>
              <a:gd name="connsiteX3487" fmla="*/ 1075349 w 4326130"/>
              <a:gd name="connsiteY3487" fmla="*/ 1811178 h 2599480"/>
              <a:gd name="connsiteX3488" fmla="*/ 2211210 w 4326130"/>
              <a:gd name="connsiteY3488" fmla="*/ 1809520 h 2599480"/>
              <a:gd name="connsiteX3489" fmla="*/ 2210362 w 4326130"/>
              <a:gd name="connsiteY3489" fmla="*/ 1809681 h 2599480"/>
              <a:gd name="connsiteX3490" fmla="*/ 2204560 w 4326130"/>
              <a:gd name="connsiteY3490" fmla="*/ 1811449 h 2599480"/>
              <a:gd name="connsiteX3491" fmla="*/ 2213309 w 4326130"/>
              <a:gd name="connsiteY3491" fmla="*/ 1813144 h 2599480"/>
              <a:gd name="connsiteX3492" fmla="*/ 2214241 w 4326130"/>
              <a:gd name="connsiteY3492" fmla="*/ 1814052 h 2599480"/>
              <a:gd name="connsiteX3493" fmla="*/ 2215007 w 4326130"/>
              <a:gd name="connsiteY3493" fmla="*/ 1813634 h 2599480"/>
              <a:gd name="connsiteX3494" fmla="*/ 2213605 w 4326130"/>
              <a:gd name="connsiteY3494" fmla="*/ 1813202 h 2599480"/>
              <a:gd name="connsiteX3495" fmla="*/ 2215224 w 4326130"/>
              <a:gd name="connsiteY3495" fmla="*/ 1813516 h 2599480"/>
              <a:gd name="connsiteX3496" fmla="*/ 2219064 w 4326130"/>
              <a:gd name="connsiteY3496" fmla="*/ 1811417 h 2599480"/>
              <a:gd name="connsiteX3497" fmla="*/ 2219218 w 4326130"/>
              <a:gd name="connsiteY3497" fmla="*/ 1811333 h 2599480"/>
              <a:gd name="connsiteX3498" fmla="*/ 2114924 w 4326130"/>
              <a:gd name="connsiteY3498" fmla="*/ 1809520 h 2599480"/>
              <a:gd name="connsiteX3499" fmla="*/ 2106914 w 4326130"/>
              <a:gd name="connsiteY3499" fmla="*/ 1811333 h 2599480"/>
              <a:gd name="connsiteX3500" fmla="*/ 2107066 w 4326130"/>
              <a:gd name="connsiteY3500" fmla="*/ 1811416 h 2599480"/>
              <a:gd name="connsiteX3501" fmla="*/ 2110909 w 4326130"/>
              <a:gd name="connsiteY3501" fmla="*/ 1813516 h 2599480"/>
              <a:gd name="connsiteX3502" fmla="*/ 2112525 w 4326130"/>
              <a:gd name="connsiteY3502" fmla="*/ 1813203 h 2599480"/>
              <a:gd name="connsiteX3503" fmla="*/ 2111125 w 4326130"/>
              <a:gd name="connsiteY3503" fmla="*/ 1813634 h 2599480"/>
              <a:gd name="connsiteX3504" fmla="*/ 2111890 w 4326130"/>
              <a:gd name="connsiteY3504" fmla="*/ 1814052 h 2599480"/>
              <a:gd name="connsiteX3505" fmla="*/ 2112821 w 4326130"/>
              <a:gd name="connsiteY3505" fmla="*/ 1813145 h 2599480"/>
              <a:gd name="connsiteX3506" fmla="*/ 2121573 w 4326130"/>
              <a:gd name="connsiteY3506" fmla="*/ 1811449 h 2599480"/>
              <a:gd name="connsiteX3507" fmla="*/ 2115768 w 4326130"/>
              <a:gd name="connsiteY3507" fmla="*/ 1809680 h 2599480"/>
              <a:gd name="connsiteX3508" fmla="*/ 680687 w 4326130"/>
              <a:gd name="connsiteY3508" fmla="*/ 1807081 h 2599480"/>
              <a:gd name="connsiteX3509" fmla="*/ 670636 w 4326130"/>
              <a:gd name="connsiteY3509" fmla="*/ 1812445 h 2599480"/>
              <a:gd name="connsiteX3510" fmla="*/ 669274 w 4326130"/>
              <a:gd name="connsiteY3510" fmla="*/ 1812742 h 2599480"/>
              <a:gd name="connsiteX3511" fmla="*/ 659909 w 4326130"/>
              <a:gd name="connsiteY3511" fmla="*/ 1815144 h 2599480"/>
              <a:gd name="connsiteX3512" fmla="*/ 647422 w 4326130"/>
              <a:gd name="connsiteY3512" fmla="*/ 1817911 h 2599480"/>
              <a:gd name="connsiteX3513" fmla="*/ 648313 w 4326130"/>
              <a:gd name="connsiteY3513" fmla="*/ 1817013 h 2599480"/>
              <a:gd name="connsiteX3514" fmla="*/ 648802 w 4326130"/>
              <a:gd name="connsiteY3514" fmla="*/ 1816649 h 2599480"/>
              <a:gd name="connsiteX3515" fmla="*/ 653234 w 4326130"/>
              <a:gd name="connsiteY3515" fmla="*/ 1815121 h 2599480"/>
              <a:gd name="connsiteX3516" fmla="*/ 668127 w 4326130"/>
              <a:gd name="connsiteY3516" fmla="*/ 1811559 h 2599480"/>
              <a:gd name="connsiteX3517" fmla="*/ 3645443 w 4326130"/>
              <a:gd name="connsiteY3517" fmla="*/ 1807080 h 2599480"/>
              <a:gd name="connsiteX3518" fmla="*/ 3658003 w 4326130"/>
              <a:gd name="connsiteY3518" fmla="*/ 1811558 h 2599480"/>
              <a:gd name="connsiteX3519" fmla="*/ 3672896 w 4326130"/>
              <a:gd name="connsiteY3519" fmla="*/ 1815120 h 2599480"/>
              <a:gd name="connsiteX3520" fmla="*/ 3677328 w 4326130"/>
              <a:gd name="connsiteY3520" fmla="*/ 1816648 h 2599480"/>
              <a:gd name="connsiteX3521" fmla="*/ 3677817 w 4326130"/>
              <a:gd name="connsiteY3521" fmla="*/ 1817012 h 2599480"/>
              <a:gd name="connsiteX3522" fmla="*/ 3678707 w 4326130"/>
              <a:gd name="connsiteY3522" fmla="*/ 1817910 h 2599480"/>
              <a:gd name="connsiteX3523" fmla="*/ 3666220 w 4326130"/>
              <a:gd name="connsiteY3523" fmla="*/ 1815143 h 2599480"/>
              <a:gd name="connsiteX3524" fmla="*/ 3656856 w 4326130"/>
              <a:gd name="connsiteY3524" fmla="*/ 1812741 h 2599480"/>
              <a:gd name="connsiteX3525" fmla="*/ 3655493 w 4326130"/>
              <a:gd name="connsiteY3525" fmla="*/ 1812444 h 2599480"/>
              <a:gd name="connsiteX3526" fmla="*/ 1079709 w 4326130"/>
              <a:gd name="connsiteY3526" fmla="*/ 1806267 h 2599480"/>
              <a:gd name="connsiteX3527" fmla="*/ 1074189 w 4326130"/>
              <a:gd name="connsiteY3527" fmla="*/ 1807686 h 2599480"/>
              <a:gd name="connsiteX3528" fmla="*/ 1082638 w 4326130"/>
              <a:gd name="connsiteY3528" fmla="*/ 1807442 h 2599480"/>
              <a:gd name="connsiteX3529" fmla="*/ 3246420 w 4326130"/>
              <a:gd name="connsiteY3529" fmla="*/ 1806266 h 2599480"/>
              <a:gd name="connsiteX3530" fmla="*/ 3243487 w 4326130"/>
              <a:gd name="connsiteY3530" fmla="*/ 1807443 h 2599480"/>
              <a:gd name="connsiteX3531" fmla="*/ 3251949 w 4326130"/>
              <a:gd name="connsiteY3531" fmla="*/ 1807688 h 2599480"/>
              <a:gd name="connsiteX3532" fmla="*/ 3404615 w 4326130"/>
              <a:gd name="connsiteY3532" fmla="*/ 1805537 h 2599480"/>
              <a:gd name="connsiteX3533" fmla="*/ 3436964 w 4326130"/>
              <a:gd name="connsiteY3533" fmla="*/ 1808311 h 2599480"/>
              <a:gd name="connsiteX3534" fmla="*/ 3480435 w 4326130"/>
              <a:gd name="connsiteY3534" fmla="*/ 1813852 h 2599480"/>
              <a:gd name="connsiteX3535" fmla="*/ 3499662 w 4326130"/>
              <a:gd name="connsiteY3535" fmla="*/ 1817864 h 2599480"/>
              <a:gd name="connsiteX3536" fmla="*/ 3513034 w 4326130"/>
              <a:gd name="connsiteY3536" fmla="*/ 1821208 h 2599480"/>
              <a:gd name="connsiteX3537" fmla="*/ 3511662 w 4326130"/>
              <a:gd name="connsiteY3537" fmla="*/ 1821189 h 2599480"/>
              <a:gd name="connsiteX3538" fmla="*/ 3500975 w 4326130"/>
              <a:gd name="connsiteY3538" fmla="*/ 1820044 h 2599480"/>
              <a:gd name="connsiteX3539" fmla="*/ 3499911 w 4326130"/>
              <a:gd name="connsiteY3539" fmla="*/ 1820016 h 2599480"/>
              <a:gd name="connsiteX3540" fmla="*/ 3494503 w 4326130"/>
              <a:gd name="connsiteY3540" fmla="*/ 1818667 h 2599480"/>
              <a:gd name="connsiteX3541" fmla="*/ 3476653 w 4326130"/>
              <a:gd name="connsiteY3541" fmla="*/ 1815202 h 2599480"/>
              <a:gd name="connsiteX3542" fmla="*/ 3397217 w 4326130"/>
              <a:gd name="connsiteY3542" fmla="*/ 1808199 h 2599480"/>
              <a:gd name="connsiteX3543" fmla="*/ 3393137 w 4326130"/>
              <a:gd name="connsiteY3543" fmla="*/ 1806571 h 2599480"/>
              <a:gd name="connsiteX3544" fmla="*/ 3404615 w 4326130"/>
              <a:gd name="connsiteY3544" fmla="*/ 1805537 h 2599480"/>
              <a:gd name="connsiteX3545" fmla="*/ 921515 w 4326130"/>
              <a:gd name="connsiteY3545" fmla="*/ 1805536 h 2599480"/>
              <a:gd name="connsiteX3546" fmla="*/ 932993 w 4326130"/>
              <a:gd name="connsiteY3546" fmla="*/ 1806570 h 2599480"/>
              <a:gd name="connsiteX3547" fmla="*/ 928913 w 4326130"/>
              <a:gd name="connsiteY3547" fmla="*/ 1808198 h 2599480"/>
              <a:gd name="connsiteX3548" fmla="*/ 849477 w 4326130"/>
              <a:gd name="connsiteY3548" fmla="*/ 1815201 h 2599480"/>
              <a:gd name="connsiteX3549" fmla="*/ 831626 w 4326130"/>
              <a:gd name="connsiteY3549" fmla="*/ 1818666 h 2599480"/>
              <a:gd name="connsiteX3550" fmla="*/ 826219 w 4326130"/>
              <a:gd name="connsiteY3550" fmla="*/ 1820015 h 2599480"/>
              <a:gd name="connsiteX3551" fmla="*/ 825155 w 4326130"/>
              <a:gd name="connsiteY3551" fmla="*/ 1820043 h 2599480"/>
              <a:gd name="connsiteX3552" fmla="*/ 814468 w 4326130"/>
              <a:gd name="connsiteY3552" fmla="*/ 1821188 h 2599480"/>
              <a:gd name="connsiteX3553" fmla="*/ 813096 w 4326130"/>
              <a:gd name="connsiteY3553" fmla="*/ 1821207 h 2599480"/>
              <a:gd name="connsiteX3554" fmla="*/ 826468 w 4326130"/>
              <a:gd name="connsiteY3554" fmla="*/ 1817863 h 2599480"/>
              <a:gd name="connsiteX3555" fmla="*/ 845695 w 4326130"/>
              <a:gd name="connsiteY3555" fmla="*/ 1813851 h 2599480"/>
              <a:gd name="connsiteX3556" fmla="*/ 889166 w 4326130"/>
              <a:gd name="connsiteY3556" fmla="*/ 1808310 h 2599480"/>
              <a:gd name="connsiteX3557" fmla="*/ 921515 w 4326130"/>
              <a:gd name="connsiteY3557" fmla="*/ 1805536 h 2599480"/>
              <a:gd name="connsiteX3558" fmla="*/ 1020469 w 4326130"/>
              <a:gd name="connsiteY3558" fmla="*/ 1803155 h 2599480"/>
              <a:gd name="connsiteX3559" fmla="*/ 1017576 w 4326130"/>
              <a:gd name="connsiteY3559" fmla="*/ 1804687 h 2599480"/>
              <a:gd name="connsiteX3560" fmla="*/ 1019841 w 4326130"/>
              <a:gd name="connsiteY3560" fmla="*/ 1803315 h 2599480"/>
              <a:gd name="connsiteX3561" fmla="*/ 3305660 w 4326130"/>
              <a:gd name="connsiteY3561" fmla="*/ 1803154 h 2599480"/>
              <a:gd name="connsiteX3562" fmla="*/ 3306289 w 4326130"/>
              <a:gd name="connsiteY3562" fmla="*/ 1803314 h 2599480"/>
              <a:gd name="connsiteX3563" fmla="*/ 3308553 w 4326130"/>
              <a:gd name="connsiteY3563" fmla="*/ 1804686 h 2599480"/>
              <a:gd name="connsiteX3564" fmla="*/ 2143090 w 4326130"/>
              <a:gd name="connsiteY3564" fmla="*/ 1803144 h 2599480"/>
              <a:gd name="connsiteX3565" fmla="*/ 2141319 w 4326130"/>
              <a:gd name="connsiteY3565" fmla="*/ 1803545 h 2599480"/>
              <a:gd name="connsiteX3566" fmla="*/ 2147614 w 4326130"/>
              <a:gd name="connsiteY3566" fmla="*/ 1807133 h 2599480"/>
              <a:gd name="connsiteX3567" fmla="*/ 2149124 w 4326130"/>
              <a:gd name="connsiteY3567" fmla="*/ 1806784 h 2599480"/>
              <a:gd name="connsiteX3568" fmla="*/ 2183042 w 4326130"/>
              <a:gd name="connsiteY3568" fmla="*/ 1803143 h 2599480"/>
              <a:gd name="connsiteX3569" fmla="*/ 2177008 w 4326130"/>
              <a:gd name="connsiteY3569" fmla="*/ 1806783 h 2599480"/>
              <a:gd name="connsiteX3570" fmla="*/ 2178518 w 4326130"/>
              <a:gd name="connsiteY3570" fmla="*/ 1807133 h 2599480"/>
              <a:gd name="connsiteX3571" fmla="*/ 2184813 w 4326130"/>
              <a:gd name="connsiteY3571" fmla="*/ 1803544 h 2599480"/>
              <a:gd name="connsiteX3572" fmla="*/ 808720 w 4326130"/>
              <a:gd name="connsiteY3572" fmla="*/ 1801925 h 2599480"/>
              <a:gd name="connsiteX3573" fmla="*/ 809770 w 4326130"/>
              <a:gd name="connsiteY3573" fmla="*/ 1802967 h 2599480"/>
              <a:gd name="connsiteX3574" fmla="*/ 809434 w 4326130"/>
              <a:gd name="connsiteY3574" fmla="*/ 1802237 h 2599480"/>
              <a:gd name="connsiteX3575" fmla="*/ 808720 w 4326130"/>
              <a:gd name="connsiteY3575" fmla="*/ 1801925 h 2599480"/>
              <a:gd name="connsiteX3576" fmla="*/ 3517410 w 4326130"/>
              <a:gd name="connsiteY3576" fmla="*/ 1801924 h 2599480"/>
              <a:gd name="connsiteX3577" fmla="*/ 3516695 w 4326130"/>
              <a:gd name="connsiteY3577" fmla="*/ 1802236 h 2599480"/>
              <a:gd name="connsiteX3578" fmla="*/ 3516359 w 4326130"/>
              <a:gd name="connsiteY3578" fmla="*/ 1802966 h 2599480"/>
              <a:gd name="connsiteX3579" fmla="*/ 3517410 w 4326130"/>
              <a:gd name="connsiteY3579" fmla="*/ 1801924 h 2599480"/>
              <a:gd name="connsiteX3580" fmla="*/ 621163 w 4326130"/>
              <a:gd name="connsiteY3580" fmla="*/ 1801368 h 2599480"/>
              <a:gd name="connsiteX3581" fmla="*/ 619636 w 4326130"/>
              <a:gd name="connsiteY3581" fmla="*/ 1802353 h 2599480"/>
              <a:gd name="connsiteX3582" fmla="*/ 616333 w 4326130"/>
              <a:gd name="connsiteY3582" fmla="*/ 1804762 h 2599480"/>
              <a:gd name="connsiteX3583" fmla="*/ 608866 w 4326130"/>
              <a:gd name="connsiteY3583" fmla="*/ 1806639 h 2599480"/>
              <a:gd name="connsiteX3584" fmla="*/ 601063 w 4326130"/>
              <a:gd name="connsiteY3584" fmla="*/ 1808265 h 2599480"/>
              <a:gd name="connsiteX3585" fmla="*/ 603185 w 4326130"/>
              <a:gd name="connsiteY3585" fmla="*/ 1806857 h 2599480"/>
              <a:gd name="connsiteX3586" fmla="*/ 605020 w 4326130"/>
              <a:gd name="connsiteY3586" fmla="*/ 1805788 h 2599480"/>
              <a:gd name="connsiteX3587" fmla="*/ 3704967 w 4326130"/>
              <a:gd name="connsiteY3587" fmla="*/ 1801367 h 2599480"/>
              <a:gd name="connsiteX3588" fmla="*/ 3721110 w 4326130"/>
              <a:gd name="connsiteY3588" fmla="*/ 1805787 h 2599480"/>
              <a:gd name="connsiteX3589" fmla="*/ 3722944 w 4326130"/>
              <a:gd name="connsiteY3589" fmla="*/ 1806856 h 2599480"/>
              <a:gd name="connsiteX3590" fmla="*/ 3725067 w 4326130"/>
              <a:gd name="connsiteY3590" fmla="*/ 1808264 h 2599480"/>
              <a:gd name="connsiteX3591" fmla="*/ 3717264 w 4326130"/>
              <a:gd name="connsiteY3591" fmla="*/ 1806638 h 2599480"/>
              <a:gd name="connsiteX3592" fmla="*/ 3709796 w 4326130"/>
              <a:gd name="connsiteY3592" fmla="*/ 1804761 h 2599480"/>
              <a:gd name="connsiteX3593" fmla="*/ 3706494 w 4326130"/>
              <a:gd name="connsiteY3593" fmla="*/ 1802352 h 2599480"/>
              <a:gd name="connsiteX3594" fmla="*/ 3405439 w 4326130"/>
              <a:gd name="connsiteY3594" fmla="*/ 1798663 h 2599480"/>
              <a:gd name="connsiteX3595" fmla="*/ 3409605 w 4326130"/>
              <a:gd name="connsiteY3595" fmla="*/ 1798676 h 2599480"/>
              <a:gd name="connsiteX3596" fmla="*/ 3442441 w 4326130"/>
              <a:gd name="connsiteY3596" fmla="*/ 1800349 h 2599480"/>
              <a:gd name="connsiteX3597" fmla="*/ 3481408 w 4326130"/>
              <a:gd name="connsiteY3597" fmla="*/ 1807510 h 2599480"/>
              <a:gd name="connsiteX3598" fmla="*/ 3456667 w 4326130"/>
              <a:gd name="connsiteY3598" fmla="*/ 1803808 h 2599480"/>
              <a:gd name="connsiteX3599" fmla="*/ 3425272 w 4326130"/>
              <a:gd name="connsiteY3599" fmla="*/ 1800938 h 2599480"/>
              <a:gd name="connsiteX3600" fmla="*/ 3406888 w 4326130"/>
              <a:gd name="connsiteY3600" fmla="*/ 1799873 h 2599480"/>
              <a:gd name="connsiteX3601" fmla="*/ 3405439 w 4326130"/>
              <a:gd name="connsiteY3601" fmla="*/ 1798663 h 2599480"/>
              <a:gd name="connsiteX3602" fmla="*/ 920691 w 4326130"/>
              <a:gd name="connsiteY3602" fmla="*/ 1798662 h 2599480"/>
              <a:gd name="connsiteX3603" fmla="*/ 919242 w 4326130"/>
              <a:gd name="connsiteY3603" fmla="*/ 1799872 h 2599480"/>
              <a:gd name="connsiteX3604" fmla="*/ 900857 w 4326130"/>
              <a:gd name="connsiteY3604" fmla="*/ 1800937 h 2599480"/>
              <a:gd name="connsiteX3605" fmla="*/ 869463 w 4326130"/>
              <a:gd name="connsiteY3605" fmla="*/ 1803807 h 2599480"/>
              <a:gd name="connsiteX3606" fmla="*/ 844722 w 4326130"/>
              <a:gd name="connsiteY3606" fmla="*/ 1807509 h 2599480"/>
              <a:gd name="connsiteX3607" fmla="*/ 883688 w 4326130"/>
              <a:gd name="connsiteY3607" fmla="*/ 1800348 h 2599480"/>
              <a:gd name="connsiteX3608" fmla="*/ 916524 w 4326130"/>
              <a:gd name="connsiteY3608" fmla="*/ 1798675 h 2599480"/>
              <a:gd name="connsiteX3609" fmla="*/ 920691 w 4326130"/>
              <a:gd name="connsiteY3609" fmla="*/ 1798662 h 2599480"/>
              <a:gd name="connsiteX3610" fmla="*/ 2163067 w 4326130"/>
              <a:gd name="connsiteY3610" fmla="*/ 1798621 h 2599480"/>
              <a:gd name="connsiteX3611" fmla="*/ 2150860 w 4326130"/>
              <a:gd name="connsiteY3611" fmla="*/ 1801385 h 2599480"/>
              <a:gd name="connsiteX3612" fmla="*/ 2163067 w 4326130"/>
              <a:gd name="connsiteY3612" fmla="*/ 1803599 h 2599480"/>
              <a:gd name="connsiteX3613" fmla="*/ 2175275 w 4326130"/>
              <a:gd name="connsiteY3613" fmla="*/ 1801385 h 2599480"/>
              <a:gd name="connsiteX3614" fmla="*/ 1118954 w 4326130"/>
              <a:gd name="connsiteY3614" fmla="*/ 1798107 h 2599480"/>
              <a:gd name="connsiteX3615" fmla="*/ 1113353 w 4326130"/>
              <a:gd name="connsiteY3615" fmla="*/ 1798613 h 2599480"/>
              <a:gd name="connsiteX3616" fmla="*/ 1111384 w 4326130"/>
              <a:gd name="connsiteY3616" fmla="*/ 1799108 h 2599480"/>
              <a:gd name="connsiteX3617" fmla="*/ 1111436 w 4326130"/>
              <a:gd name="connsiteY3617" fmla="*/ 1799089 h 2599480"/>
              <a:gd name="connsiteX3618" fmla="*/ 1111051 w 4326130"/>
              <a:gd name="connsiteY3618" fmla="*/ 1799191 h 2599480"/>
              <a:gd name="connsiteX3619" fmla="*/ 1110434 w 4326130"/>
              <a:gd name="connsiteY3619" fmla="*/ 1799347 h 2599480"/>
              <a:gd name="connsiteX3620" fmla="*/ 1110256 w 4326130"/>
              <a:gd name="connsiteY3620" fmla="*/ 1799404 h 2599480"/>
              <a:gd name="connsiteX3621" fmla="*/ 1111051 w 4326130"/>
              <a:gd name="connsiteY3621" fmla="*/ 1799191 h 2599480"/>
              <a:gd name="connsiteX3622" fmla="*/ 1111384 w 4326130"/>
              <a:gd name="connsiteY3622" fmla="*/ 1799108 h 2599480"/>
              <a:gd name="connsiteX3623" fmla="*/ 1096275 w 4326130"/>
              <a:gd name="connsiteY3623" fmla="*/ 1804620 h 2599480"/>
              <a:gd name="connsiteX3624" fmla="*/ 1085347 w 4326130"/>
              <a:gd name="connsiteY3624" fmla="*/ 1807337 h 2599480"/>
              <a:gd name="connsiteX3625" fmla="*/ 1088406 w 4326130"/>
              <a:gd name="connsiteY3625" fmla="*/ 1807207 h 2599480"/>
              <a:gd name="connsiteX3626" fmla="*/ 1108442 w 4326130"/>
              <a:gd name="connsiteY3626" fmla="*/ 1801112 h 2599480"/>
              <a:gd name="connsiteX3627" fmla="*/ 1118954 w 4326130"/>
              <a:gd name="connsiteY3627" fmla="*/ 1798107 h 2599480"/>
              <a:gd name="connsiteX3628" fmla="*/ 3207176 w 4326130"/>
              <a:gd name="connsiteY3628" fmla="*/ 1798106 h 2599480"/>
              <a:gd name="connsiteX3629" fmla="*/ 3217688 w 4326130"/>
              <a:gd name="connsiteY3629" fmla="*/ 1801111 h 2599480"/>
              <a:gd name="connsiteX3630" fmla="*/ 3237732 w 4326130"/>
              <a:gd name="connsiteY3630" fmla="*/ 1807208 h 2599480"/>
              <a:gd name="connsiteX3631" fmla="*/ 3240792 w 4326130"/>
              <a:gd name="connsiteY3631" fmla="*/ 1807339 h 2599480"/>
              <a:gd name="connsiteX3632" fmla="*/ 3229855 w 4326130"/>
              <a:gd name="connsiteY3632" fmla="*/ 1804619 h 2599480"/>
              <a:gd name="connsiteX3633" fmla="*/ 3214746 w 4326130"/>
              <a:gd name="connsiteY3633" fmla="*/ 1799107 h 2599480"/>
              <a:gd name="connsiteX3634" fmla="*/ 3215078 w 4326130"/>
              <a:gd name="connsiteY3634" fmla="*/ 1799190 h 2599480"/>
              <a:gd name="connsiteX3635" fmla="*/ 3215874 w 4326130"/>
              <a:gd name="connsiteY3635" fmla="*/ 1799403 h 2599480"/>
              <a:gd name="connsiteX3636" fmla="*/ 3215696 w 4326130"/>
              <a:gd name="connsiteY3636" fmla="*/ 1799346 h 2599480"/>
              <a:gd name="connsiteX3637" fmla="*/ 3215078 w 4326130"/>
              <a:gd name="connsiteY3637" fmla="*/ 1799190 h 2599480"/>
              <a:gd name="connsiteX3638" fmla="*/ 3214693 w 4326130"/>
              <a:gd name="connsiteY3638" fmla="*/ 1799088 h 2599480"/>
              <a:gd name="connsiteX3639" fmla="*/ 3214746 w 4326130"/>
              <a:gd name="connsiteY3639" fmla="*/ 1799107 h 2599480"/>
              <a:gd name="connsiteX3640" fmla="*/ 3212777 w 4326130"/>
              <a:gd name="connsiteY3640" fmla="*/ 1798612 h 2599480"/>
              <a:gd name="connsiteX3641" fmla="*/ 3207176 w 4326130"/>
              <a:gd name="connsiteY3641" fmla="*/ 1798106 h 2599480"/>
              <a:gd name="connsiteX3642" fmla="*/ 3339093 w 4326130"/>
              <a:gd name="connsiteY3642" fmla="*/ 1793763 h 2599480"/>
              <a:gd name="connsiteX3643" fmla="*/ 3354162 w 4326130"/>
              <a:gd name="connsiteY3643" fmla="*/ 1794238 h 2599480"/>
              <a:gd name="connsiteX3644" fmla="*/ 3355504 w 4326130"/>
              <a:gd name="connsiteY3644" fmla="*/ 1794778 h 2599480"/>
              <a:gd name="connsiteX3645" fmla="*/ 3357232 w 4326130"/>
              <a:gd name="connsiteY3645" fmla="*/ 1795665 h 2599480"/>
              <a:gd name="connsiteX3646" fmla="*/ 3349867 w 4326130"/>
              <a:gd name="connsiteY3646" fmla="*/ 1795971 h 2599480"/>
              <a:gd name="connsiteX3647" fmla="*/ 3342909 w 4326130"/>
              <a:gd name="connsiteY3647" fmla="*/ 1795941 h 2599480"/>
              <a:gd name="connsiteX3648" fmla="*/ 3340285 w 4326130"/>
              <a:gd name="connsiteY3648" fmla="*/ 1794343 h 2599480"/>
              <a:gd name="connsiteX3649" fmla="*/ 987037 w 4326130"/>
              <a:gd name="connsiteY3649" fmla="*/ 1793762 h 2599480"/>
              <a:gd name="connsiteX3650" fmla="*/ 985845 w 4326130"/>
              <a:gd name="connsiteY3650" fmla="*/ 1794342 h 2599480"/>
              <a:gd name="connsiteX3651" fmla="*/ 983221 w 4326130"/>
              <a:gd name="connsiteY3651" fmla="*/ 1795940 h 2599480"/>
              <a:gd name="connsiteX3652" fmla="*/ 976263 w 4326130"/>
              <a:gd name="connsiteY3652" fmla="*/ 1795970 h 2599480"/>
              <a:gd name="connsiteX3653" fmla="*/ 968898 w 4326130"/>
              <a:gd name="connsiteY3653" fmla="*/ 1795664 h 2599480"/>
              <a:gd name="connsiteX3654" fmla="*/ 970626 w 4326130"/>
              <a:gd name="connsiteY3654" fmla="*/ 1794777 h 2599480"/>
              <a:gd name="connsiteX3655" fmla="*/ 971968 w 4326130"/>
              <a:gd name="connsiteY3655" fmla="*/ 1794237 h 2599480"/>
              <a:gd name="connsiteX3656" fmla="*/ 3302429 w 4326130"/>
              <a:gd name="connsiteY3656" fmla="*/ 1791915 h 2599480"/>
              <a:gd name="connsiteX3657" fmla="*/ 3320651 w 4326130"/>
              <a:gd name="connsiteY3657" fmla="*/ 1793181 h 2599480"/>
              <a:gd name="connsiteX3658" fmla="*/ 3325899 w 4326130"/>
              <a:gd name="connsiteY3658" fmla="*/ 1793347 h 2599480"/>
              <a:gd name="connsiteX3659" fmla="*/ 3329574 w 4326130"/>
              <a:gd name="connsiteY3659" fmla="*/ 1795197 h 2599480"/>
              <a:gd name="connsiteX3660" fmla="*/ 3331040 w 4326130"/>
              <a:gd name="connsiteY3660" fmla="*/ 1795892 h 2599480"/>
              <a:gd name="connsiteX3661" fmla="*/ 3328280 w 4326130"/>
              <a:gd name="connsiteY3661" fmla="*/ 1795880 h 2599480"/>
              <a:gd name="connsiteX3662" fmla="*/ 3310447 w 4326130"/>
              <a:gd name="connsiteY3662" fmla="*/ 1795194 h 2599480"/>
              <a:gd name="connsiteX3663" fmla="*/ 3304652 w 4326130"/>
              <a:gd name="connsiteY3663" fmla="*/ 1792639 h 2599480"/>
              <a:gd name="connsiteX3664" fmla="*/ 1023701 w 4326130"/>
              <a:gd name="connsiteY3664" fmla="*/ 1791914 h 2599480"/>
              <a:gd name="connsiteX3665" fmla="*/ 1021478 w 4326130"/>
              <a:gd name="connsiteY3665" fmla="*/ 1792638 h 2599480"/>
              <a:gd name="connsiteX3666" fmla="*/ 1015683 w 4326130"/>
              <a:gd name="connsiteY3666" fmla="*/ 1795193 h 2599480"/>
              <a:gd name="connsiteX3667" fmla="*/ 997850 w 4326130"/>
              <a:gd name="connsiteY3667" fmla="*/ 1795879 h 2599480"/>
              <a:gd name="connsiteX3668" fmla="*/ 995090 w 4326130"/>
              <a:gd name="connsiteY3668" fmla="*/ 1795891 h 2599480"/>
              <a:gd name="connsiteX3669" fmla="*/ 996556 w 4326130"/>
              <a:gd name="connsiteY3669" fmla="*/ 1795196 h 2599480"/>
              <a:gd name="connsiteX3670" fmla="*/ 1000231 w 4326130"/>
              <a:gd name="connsiteY3670" fmla="*/ 1793346 h 2599480"/>
              <a:gd name="connsiteX3671" fmla="*/ 1005479 w 4326130"/>
              <a:gd name="connsiteY3671" fmla="*/ 1793180 h 2599480"/>
              <a:gd name="connsiteX3672" fmla="*/ 667936 w 4326130"/>
              <a:gd name="connsiteY3672" fmla="*/ 1786053 h 2599480"/>
              <a:gd name="connsiteX3673" fmla="*/ 658359 w 4326130"/>
              <a:gd name="connsiteY3673" fmla="*/ 1791072 h 2599480"/>
              <a:gd name="connsiteX3674" fmla="*/ 651365 w 4326130"/>
              <a:gd name="connsiteY3674" fmla="*/ 1795349 h 2599480"/>
              <a:gd name="connsiteX3675" fmla="*/ 632035 w 4326130"/>
              <a:gd name="connsiteY3675" fmla="*/ 1800815 h 2599480"/>
              <a:gd name="connsiteX3676" fmla="*/ 629073 w 4326130"/>
              <a:gd name="connsiteY3676" fmla="*/ 1801560 h 2599480"/>
              <a:gd name="connsiteX3677" fmla="*/ 630859 w 4326130"/>
              <a:gd name="connsiteY3677" fmla="*/ 1800426 h 2599480"/>
              <a:gd name="connsiteX3678" fmla="*/ 635603 w 4326130"/>
              <a:gd name="connsiteY3678" fmla="*/ 1797311 h 2599480"/>
              <a:gd name="connsiteX3679" fmla="*/ 635434 w 4326130"/>
              <a:gd name="connsiteY3679" fmla="*/ 1797204 h 2599480"/>
              <a:gd name="connsiteX3680" fmla="*/ 644808 w 4326130"/>
              <a:gd name="connsiteY3680" fmla="*/ 1794421 h 2599480"/>
              <a:gd name="connsiteX3681" fmla="*/ 663832 w 4326130"/>
              <a:gd name="connsiteY3681" fmla="*/ 1787099 h 2599480"/>
              <a:gd name="connsiteX3682" fmla="*/ 3658193 w 4326130"/>
              <a:gd name="connsiteY3682" fmla="*/ 1786052 h 2599480"/>
              <a:gd name="connsiteX3683" fmla="*/ 3662298 w 4326130"/>
              <a:gd name="connsiteY3683" fmla="*/ 1787098 h 2599480"/>
              <a:gd name="connsiteX3684" fmla="*/ 3681322 w 4326130"/>
              <a:gd name="connsiteY3684" fmla="*/ 1794420 h 2599480"/>
              <a:gd name="connsiteX3685" fmla="*/ 3690696 w 4326130"/>
              <a:gd name="connsiteY3685" fmla="*/ 1797203 h 2599480"/>
              <a:gd name="connsiteX3686" fmla="*/ 3690526 w 4326130"/>
              <a:gd name="connsiteY3686" fmla="*/ 1797310 h 2599480"/>
              <a:gd name="connsiteX3687" fmla="*/ 3695271 w 4326130"/>
              <a:gd name="connsiteY3687" fmla="*/ 1800425 h 2599480"/>
              <a:gd name="connsiteX3688" fmla="*/ 3697057 w 4326130"/>
              <a:gd name="connsiteY3688" fmla="*/ 1801559 h 2599480"/>
              <a:gd name="connsiteX3689" fmla="*/ 3694094 w 4326130"/>
              <a:gd name="connsiteY3689" fmla="*/ 1800814 h 2599480"/>
              <a:gd name="connsiteX3690" fmla="*/ 3674764 w 4326130"/>
              <a:gd name="connsiteY3690" fmla="*/ 1795348 h 2599480"/>
              <a:gd name="connsiteX3691" fmla="*/ 3667770 w 4326130"/>
              <a:gd name="connsiteY3691" fmla="*/ 1791071 h 2599480"/>
              <a:gd name="connsiteX3692" fmla="*/ 804490 w 4326130"/>
              <a:gd name="connsiteY3692" fmla="*/ 1784520 h 2599480"/>
              <a:gd name="connsiteX3693" fmla="*/ 779305 w 4326130"/>
              <a:gd name="connsiteY3693" fmla="*/ 1794648 h 2599480"/>
              <a:gd name="connsiteX3694" fmla="*/ 777381 w 4326130"/>
              <a:gd name="connsiteY3694" fmla="*/ 1795657 h 2599480"/>
              <a:gd name="connsiteX3695" fmla="*/ 777764 w 4326130"/>
              <a:gd name="connsiteY3695" fmla="*/ 1796591 h 2599480"/>
              <a:gd name="connsiteX3696" fmla="*/ 782921 w 4326130"/>
              <a:gd name="connsiteY3696" fmla="*/ 1794881 h 2599480"/>
              <a:gd name="connsiteX3697" fmla="*/ 804490 w 4326130"/>
              <a:gd name="connsiteY3697" fmla="*/ 1784520 h 2599480"/>
              <a:gd name="connsiteX3698" fmla="*/ 3521640 w 4326130"/>
              <a:gd name="connsiteY3698" fmla="*/ 1784519 h 2599480"/>
              <a:gd name="connsiteX3699" fmla="*/ 3543209 w 4326130"/>
              <a:gd name="connsiteY3699" fmla="*/ 1794880 h 2599480"/>
              <a:gd name="connsiteX3700" fmla="*/ 3548365 w 4326130"/>
              <a:gd name="connsiteY3700" fmla="*/ 1796590 h 2599480"/>
              <a:gd name="connsiteX3701" fmla="*/ 3548748 w 4326130"/>
              <a:gd name="connsiteY3701" fmla="*/ 1795656 h 2599480"/>
              <a:gd name="connsiteX3702" fmla="*/ 3546824 w 4326130"/>
              <a:gd name="connsiteY3702" fmla="*/ 1794647 h 2599480"/>
              <a:gd name="connsiteX3703" fmla="*/ 3521640 w 4326130"/>
              <a:gd name="connsiteY3703" fmla="*/ 1784519 h 2599480"/>
              <a:gd name="connsiteX3704" fmla="*/ 1042874 w 4326130"/>
              <a:gd name="connsiteY3704" fmla="*/ 1783041 h 2599480"/>
              <a:gd name="connsiteX3705" fmla="*/ 1040795 w 4326130"/>
              <a:gd name="connsiteY3705" fmla="*/ 1784331 h 2599480"/>
              <a:gd name="connsiteX3706" fmla="*/ 1042062 w 4326130"/>
              <a:gd name="connsiteY3706" fmla="*/ 1783051 h 2599480"/>
              <a:gd name="connsiteX3707" fmla="*/ 1042874 w 4326130"/>
              <a:gd name="connsiteY3707" fmla="*/ 1783041 h 2599480"/>
              <a:gd name="connsiteX3708" fmla="*/ 3283255 w 4326130"/>
              <a:gd name="connsiteY3708" fmla="*/ 1783040 h 2599480"/>
              <a:gd name="connsiteX3709" fmla="*/ 3284067 w 4326130"/>
              <a:gd name="connsiteY3709" fmla="*/ 1783050 h 2599480"/>
              <a:gd name="connsiteX3710" fmla="*/ 3285334 w 4326130"/>
              <a:gd name="connsiteY3710" fmla="*/ 1784330 h 2599480"/>
              <a:gd name="connsiteX3711" fmla="*/ 3283255 w 4326130"/>
              <a:gd name="connsiteY3711" fmla="*/ 1783040 h 2599480"/>
              <a:gd name="connsiteX3712" fmla="*/ 1044954 w 4326130"/>
              <a:gd name="connsiteY3712" fmla="*/ 1781751 h 2599480"/>
              <a:gd name="connsiteX3713" fmla="*/ 1042874 w 4326130"/>
              <a:gd name="connsiteY3713" fmla="*/ 1783041 h 2599480"/>
              <a:gd name="connsiteX3714" fmla="*/ 1044141 w 4326130"/>
              <a:gd name="connsiteY3714" fmla="*/ 1781762 h 2599480"/>
              <a:gd name="connsiteX3715" fmla="*/ 1044954 w 4326130"/>
              <a:gd name="connsiteY3715" fmla="*/ 1781751 h 2599480"/>
              <a:gd name="connsiteX3716" fmla="*/ 3281176 w 4326130"/>
              <a:gd name="connsiteY3716" fmla="*/ 1781750 h 2599480"/>
              <a:gd name="connsiteX3717" fmla="*/ 3281989 w 4326130"/>
              <a:gd name="connsiteY3717" fmla="*/ 1781761 h 2599480"/>
              <a:gd name="connsiteX3718" fmla="*/ 3283255 w 4326130"/>
              <a:gd name="connsiteY3718" fmla="*/ 1783040 h 2599480"/>
              <a:gd name="connsiteX3719" fmla="*/ 3281176 w 4326130"/>
              <a:gd name="connsiteY3719" fmla="*/ 1781750 h 2599480"/>
              <a:gd name="connsiteX3720" fmla="*/ 814257 w 4326130"/>
              <a:gd name="connsiteY3720" fmla="*/ 1781152 h 2599480"/>
              <a:gd name="connsiteX3721" fmla="*/ 811194 w 4326130"/>
              <a:gd name="connsiteY3721" fmla="*/ 1781598 h 2599480"/>
              <a:gd name="connsiteX3722" fmla="*/ 809807 w 4326130"/>
              <a:gd name="connsiteY3722" fmla="*/ 1782196 h 2599480"/>
              <a:gd name="connsiteX3723" fmla="*/ 808544 w 4326130"/>
              <a:gd name="connsiteY3723" fmla="*/ 1783247 h 2599480"/>
              <a:gd name="connsiteX3724" fmla="*/ 814257 w 4326130"/>
              <a:gd name="connsiteY3724" fmla="*/ 1781152 h 2599480"/>
              <a:gd name="connsiteX3725" fmla="*/ 3511873 w 4326130"/>
              <a:gd name="connsiteY3725" fmla="*/ 1781151 h 2599480"/>
              <a:gd name="connsiteX3726" fmla="*/ 3517586 w 4326130"/>
              <a:gd name="connsiteY3726" fmla="*/ 1783246 h 2599480"/>
              <a:gd name="connsiteX3727" fmla="*/ 3516322 w 4326130"/>
              <a:gd name="connsiteY3727" fmla="*/ 1782195 h 2599480"/>
              <a:gd name="connsiteX3728" fmla="*/ 3514936 w 4326130"/>
              <a:gd name="connsiteY3728" fmla="*/ 1781597 h 2599480"/>
              <a:gd name="connsiteX3729" fmla="*/ 3511873 w 4326130"/>
              <a:gd name="connsiteY3729" fmla="*/ 1781151 h 2599480"/>
              <a:gd name="connsiteX3730" fmla="*/ 3318218 w 4326130"/>
              <a:gd name="connsiteY3730" fmla="*/ 1781143 h 2599480"/>
              <a:gd name="connsiteX3731" fmla="*/ 3317328 w 4326130"/>
              <a:gd name="connsiteY3731" fmla="*/ 1783032 h 2599480"/>
              <a:gd name="connsiteX3732" fmla="*/ 3317001 w 4326130"/>
              <a:gd name="connsiteY3732" fmla="*/ 1782229 h 2599480"/>
              <a:gd name="connsiteX3733" fmla="*/ 3318218 w 4326130"/>
              <a:gd name="connsiteY3733" fmla="*/ 1781143 h 2599480"/>
              <a:gd name="connsiteX3734" fmla="*/ 1007912 w 4326130"/>
              <a:gd name="connsiteY3734" fmla="*/ 1781142 h 2599480"/>
              <a:gd name="connsiteX3735" fmla="*/ 1009129 w 4326130"/>
              <a:gd name="connsiteY3735" fmla="*/ 1782228 h 2599480"/>
              <a:gd name="connsiteX3736" fmla="*/ 1008802 w 4326130"/>
              <a:gd name="connsiteY3736" fmla="*/ 1783031 h 2599480"/>
              <a:gd name="connsiteX3737" fmla="*/ 1050600 w 4326130"/>
              <a:gd name="connsiteY3737" fmla="*/ 1778708 h 2599480"/>
              <a:gd name="connsiteX3738" fmla="*/ 1044954 w 4326130"/>
              <a:gd name="connsiteY3738" fmla="*/ 1781751 h 2599480"/>
              <a:gd name="connsiteX3739" fmla="*/ 1047973 w 4326130"/>
              <a:gd name="connsiteY3739" fmla="*/ 1779565 h 2599480"/>
              <a:gd name="connsiteX3740" fmla="*/ 1050600 w 4326130"/>
              <a:gd name="connsiteY3740" fmla="*/ 1778708 h 2599480"/>
              <a:gd name="connsiteX3741" fmla="*/ 3275530 w 4326130"/>
              <a:gd name="connsiteY3741" fmla="*/ 1778707 h 2599480"/>
              <a:gd name="connsiteX3742" fmla="*/ 3278156 w 4326130"/>
              <a:gd name="connsiteY3742" fmla="*/ 1779564 h 2599480"/>
              <a:gd name="connsiteX3743" fmla="*/ 3281176 w 4326130"/>
              <a:gd name="connsiteY3743" fmla="*/ 1781750 h 2599480"/>
              <a:gd name="connsiteX3744" fmla="*/ 3275530 w 4326130"/>
              <a:gd name="connsiteY3744" fmla="*/ 1778707 h 2599480"/>
              <a:gd name="connsiteX3745" fmla="*/ 800552 w 4326130"/>
              <a:gd name="connsiteY3745" fmla="*/ 1777411 h 2599480"/>
              <a:gd name="connsiteX3746" fmla="*/ 797670 w 4326130"/>
              <a:gd name="connsiteY3746" fmla="*/ 1780333 h 2599480"/>
              <a:gd name="connsiteX3747" fmla="*/ 796998 w 4326130"/>
              <a:gd name="connsiteY3747" fmla="*/ 1780580 h 2599480"/>
              <a:gd name="connsiteX3748" fmla="*/ 767066 w 4326130"/>
              <a:gd name="connsiteY3748" fmla="*/ 1793453 h 2599480"/>
              <a:gd name="connsiteX3749" fmla="*/ 697669 w 4326130"/>
              <a:gd name="connsiteY3749" fmla="*/ 1829407 h 2599480"/>
              <a:gd name="connsiteX3750" fmla="*/ 696603 w 4326130"/>
              <a:gd name="connsiteY3750" fmla="*/ 1830044 h 2599480"/>
              <a:gd name="connsiteX3751" fmla="*/ 696089 w 4326130"/>
              <a:gd name="connsiteY3751" fmla="*/ 1829990 h 2599480"/>
              <a:gd name="connsiteX3752" fmla="*/ 692349 w 4326130"/>
              <a:gd name="connsiteY3752" fmla="*/ 1830724 h 2599480"/>
              <a:gd name="connsiteX3753" fmla="*/ 693047 w 4326130"/>
              <a:gd name="connsiteY3753" fmla="*/ 1830292 h 2599480"/>
              <a:gd name="connsiteX3754" fmla="*/ 764540 w 4326130"/>
              <a:gd name="connsiteY3754" fmla="*/ 1792009 h 2599480"/>
              <a:gd name="connsiteX3755" fmla="*/ 3525577 w 4326130"/>
              <a:gd name="connsiteY3755" fmla="*/ 1777410 h 2599480"/>
              <a:gd name="connsiteX3756" fmla="*/ 3561589 w 4326130"/>
              <a:gd name="connsiteY3756" fmla="*/ 1792008 h 2599480"/>
              <a:gd name="connsiteX3757" fmla="*/ 3633083 w 4326130"/>
              <a:gd name="connsiteY3757" fmla="*/ 1830291 h 2599480"/>
              <a:gd name="connsiteX3758" fmla="*/ 3633781 w 4326130"/>
              <a:gd name="connsiteY3758" fmla="*/ 1830723 h 2599480"/>
              <a:gd name="connsiteX3759" fmla="*/ 3630041 w 4326130"/>
              <a:gd name="connsiteY3759" fmla="*/ 1829989 h 2599480"/>
              <a:gd name="connsiteX3760" fmla="*/ 3629527 w 4326130"/>
              <a:gd name="connsiteY3760" fmla="*/ 1830043 h 2599480"/>
              <a:gd name="connsiteX3761" fmla="*/ 3628461 w 4326130"/>
              <a:gd name="connsiteY3761" fmla="*/ 1829406 h 2599480"/>
              <a:gd name="connsiteX3762" fmla="*/ 3559064 w 4326130"/>
              <a:gd name="connsiteY3762" fmla="*/ 1793452 h 2599480"/>
              <a:gd name="connsiteX3763" fmla="*/ 3529131 w 4326130"/>
              <a:gd name="connsiteY3763" fmla="*/ 1780579 h 2599480"/>
              <a:gd name="connsiteX3764" fmla="*/ 3528459 w 4326130"/>
              <a:gd name="connsiteY3764" fmla="*/ 1780332 h 2599480"/>
              <a:gd name="connsiteX3765" fmla="*/ 691612 w 4326130"/>
              <a:gd name="connsiteY3765" fmla="*/ 1774154 h 2599480"/>
              <a:gd name="connsiteX3766" fmla="*/ 678119 w 4326130"/>
              <a:gd name="connsiteY3766" fmla="*/ 1780924 h 2599480"/>
              <a:gd name="connsiteX3767" fmla="*/ 677495 w 4326130"/>
              <a:gd name="connsiteY3767" fmla="*/ 1780945 h 2599480"/>
              <a:gd name="connsiteX3768" fmla="*/ 676482 w 4326130"/>
              <a:gd name="connsiteY3768" fmla="*/ 1780520 h 2599480"/>
              <a:gd name="connsiteX3769" fmla="*/ 690131 w 4326130"/>
              <a:gd name="connsiteY3769" fmla="*/ 1774597 h 2599480"/>
              <a:gd name="connsiteX3770" fmla="*/ 3634518 w 4326130"/>
              <a:gd name="connsiteY3770" fmla="*/ 1774153 h 2599480"/>
              <a:gd name="connsiteX3771" fmla="*/ 3635998 w 4326130"/>
              <a:gd name="connsiteY3771" fmla="*/ 1774596 h 2599480"/>
              <a:gd name="connsiteX3772" fmla="*/ 3649648 w 4326130"/>
              <a:gd name="connsiteY3772" fmla="*/ 1780519 h 2599480"/>
              <a:gd name="connsiteX3773" fmla="*/ 3648635 w 4326130"/>
              <a:gd name="connsiteY3773" fmla="*/ 1780944 h 2599480"/>
              <a:gd name="connsiteX3774" fmla="*/ 3648011 w 4326130"/>
              <a:gd name="connsiteY3774" fmla="*/ 1780923 h 2599480"/>
              <a:gd name="connsiteX3775" fmla="*/ 869914 w 4326130"/>
              <a:gd name="connsiteY3775" fmla="*/ 1774063 h 2599480"/>
              <a:gd name="connsiteX3776" fmla="*/ 858189 w 4326130"/>
              <a:gd name="connsiteY3776" fmla="*/ 1776549 h 2599480"/>
              <a:gd name="connsiteX3777" fmla="*/ 823742 w 4326130"/>
              <a:gd name="connsiteY3777" fmla="*/ 1789487 h 2599480"/>
              <a:gd name="connsiteX3778" fmla="*/ 777008 w 4326130"/>
              <a:gd name="connsiteY3778" fmla="*/ 1808762 h 2599480"/>
              <a:gd name="connsiteX3779" fmla="*/ 698314 w 4326130"/>
              <a:gd name="connsiteY3779" fmla="*/ 1849218 h 2599480"/>
              <a:gd name="connsiteX3780" fmla="*/ 698788 w 4326130"/>
              <a:gd name="connsiteY3780" fmla="*/ 1849194 h 2599480"/>
              <a:gd name="connsiteX3781" fmla="*/ 702955 w 4326130"/>
              <a:gd name="connsiteY3781" fmla="*/ 1849181 h 2599480"/>
              <a:gd name="connsiteX3782" fmla="*/ 702030 w 4326130"/>
              <a:gd name="connsiteY3782" fmla="*/ 1849954 h 2599480"/>
              <a:gd name="connsiteX3783" fmla="*/ 741077 w 4326130"/>
              <a:gd name="connsiteY3783" fmla="*/ 1828513 h 2599480"/>
              <a:gd name="connsiteX3784" fmla="*/ 780625 w 4326130"/>
              <a:gd name="connsiteY3784" fmla="*/ 1808995 h 2599480"/>
              <a:gd name="connsiteX3785" fmla="*/ 865256 w 4326130"/>
              <a:gd name="connsiteY3785" fmla="*/ 1777027 h 2599480"/>
              <a:gd name="connsiteX3786" fmla="*/ 869914 w 4326130"/>
              <a:gd name="connsiteY3786" fmla="*/ 1774063 h 2599480"/>
              <a:gd name="connsiteX3787" fmla="*/ 3456215 w 4326130"/>
              <a:gd name="connsiteY3787" fmla="*/ 1774062 h 2599480"/>
              <a:gd name="connsiteX3788" fmla="*/ 3460873 w 4326130"/>
              <a:gd name="connsiteY3788" fmla="*/ 1777026 h 2599480"/>
              <a:gd name="connsiteX3789" fmla="*/ 3545505 w 4326130"/>
              <a:gd name="connsiteY3789" fmla="*/ 1808994 h 2599480"/>
              <a:gd name="connsiteX3790" fmla="*/ 3585053 w 4326130"/>
              <a:gd name="connsiteY3790" fmla="*/ 1828512 h 2599480"/>
              <a:gd name="connsiteX3791" fmla="*/ 3624093 w 4326130"/>
              <a:gd name="connsiteY3791" fmla="*/ 1849950 h 2599480"/>
              <a:gd name="connsiteX3792" fmla="*/ 3623175 w 4326130"/>
              <a:gd name="connsiteY3792" fmla="*/ 1849182 h 2599480"/>
              <a:gd name="connsiteX3793" fmla="*/ 3627342 w 4326130"/>
              <a:gd name="connsiteY3793" fmla="*/ 1849195 h 2599480"/>
              <a:gd name="connsiteX3794" fmla="*/ 3627820 w 4326130"/>
              <a:gd name="connsiteY3794" fmla="*/ 1849220 h 2599480"/>
              <a:gd name="connsiteX3795" fmla="*/ 3549121 w 4326130"/>
              <a:gd name="connsiteY3795" fmla="*/ 1808761 h 2599480"/>
              <a:gd name="connsiteX3796" fmla="*/ 3502388 w 4326130"/>
              <a:gd name="connsiteY3796" fmla="*/ 1789486 h 2599480"/>
              <a:gd name="connsiteX3797" fmla="*/ 3467940 w 4326130"/>
              <a:gd name="connsiteY3797" fmla="*/ 1776548 h 2599480"/>
              <a:gd name="connsiteX3798" fmla="*/ 3456215 w 4326130"/>
              <a:gd name="connsiteY3798" fmla="*/ 1774062 h 2599480"/>
              <a:gd name="connsiteX3799" fmla="*/ 1093498 w 4326130"/>
              <a:gd name="connsiteY3799" fmla="*/ 1772024 h 2599480"/>
              <a:gd name="connsiteX3800" fmla="*/ 1089928 w 4326130"/>
              <a:gd name="connsiteY3800" fmla="*/ 1773952 h 2599480"/>
              <a:gd name="connsiteX3801" fmla="*/ 1091752 w 4326130"/>
              <a:gd name="connsiteY3801" fmla="*/ 1772563 h 2599480"/>
              <a:gd name="connsiteX3802" fmla="*/ 1093498 w 4326130"/>
              <a:gd name="connsiteY3802" fmla="*/ 1772024 h 2599480"/>
              <a:gd name="connsiteX3803" fmla="*/ 3232631 w 4326130"/>
              <a:gd name="connsiteY3803" fmla="*/ 1772023 h 2599480"/>
              <a:gd name="connsiteX3804" fmla="*/ 3234378 w 4326130"/>
              <a:gd name="connsiteY3804" fmla="*/ 1772562 h 2599480"/>
              <a:gd name="connsiteX3805" fmla="*/ 3236202 w 4326130"/>
              <a:gd name="connsiteY3805" fmla="*/ 1773951 h 2599480"/>
              <a:gd name="connsiteX3806" fmla="*/ 3232631 w 4326130"/>
              <a:gd name="connsiteY3806" fmla="*/ 1772023 h 2599480"/>
              <a:gd name="connsiteX3807" fmla="*/ 852511 w 4326130"/>
              <a:gd name="connsiteY3807" fmla="*/ 1771684 h 2599480"/>
              <a:gd name="connsiteX3808" fmla="*/ 816717 w 4326130"/>
              <a:gd name="connsiteY3808" fmla="*/ 1784006 h 2599480"/>
              <a:gd name="connsiteX3809" fmla="*/ 778729 w 4326130"/>
              <a:gd name="connsiteY3809" fmla="*/ 1799540 h 2599480"/>
              <a:gd name="connsiteX3810" fmla="*/ 697989 w 4326130"/>
              <a:gd name="connsiteY3810" fmla="*/ 1839593 h 2599480"/>
              <a:gd name="connsiteX3811" fmla="*/ 766352 w 4326130"/>
              <a:gd name="connsiteY3811" fmla="*/ 1801557 h 2599480"/>
              <a:gd name="connsiteX3812" fmla="*/ 771297 w 4326130"/>
              <a:gd name="connsiteY3812" fmla="*/ 1799120 h 2599480"/>
              <a:gd name="connsiteX3813" fmla="*/ 771213 w 4326130"/>
              <a:gd name="connsiteY3813" fmla="*/ 1799207 h 2599480"/>
              <a:gd name="connsiteX3814" fmla="*/ 757963 w 4326130"/>
              <a:gd name="connsiteY3814" fmla="*/ 1807429 h 2599480"/>
              <a:gd name="connsiteX3815" fmla="*/ 768649 w 4326130"/>
              <a:gd name="connsiteY3815" fmla="*/ 1801902 h 2599480"/>
              <a:gd name="connsiteX3816" fmla="*/ 771213 w 4326130"/>
              <a:gd name="connsiteY3816" fmla="*/ 1799207 h 2599480"/>
              <a:gd name="connsiteX3817" fmla="*/ 771580 w 4326130"/>
              <a:gd name="connsiteY3817" fmla="*/ 1798980 h 2599480"/>
              <a:gd name="connsiteX3818" fmla="*/ 771297 w 4326130"/>
              <a:gd name="connsiteY3818" fmla="*/ 1799120 h 2599480"/>
              <a:gd name="connsiteX3819" fmla="*/ 774179 w 4326130"/>
              <a:gd name="connsiteY3819" fmla="*/ 1796092 h 2599480"/>
              <a:gd name="connsiteX3820" fmla="*/ 754186 w 4326130"/>
              <a:gd name="connsiteY3820" fmla="*/ 1805722 h 2599480"/>
              <a:gd name="connsiteX3821" fmla="*/ 695984 w 4326130"/>
              <a:gd name="connsiteY3821" fmla="*/ 1836550 h 2599480"/>
              <a:gd name="connsiteX3822" fmla="*/ 750570 w 4326130"/>
              <a:gd name="connsiteY3822" fmla="*/ 1805489 h 2599480"/>
              <a:gd name="connsiteX3823" fmla="*/ 754140 w 4326130"/>
              <a:gd name="connsiteY3823" fmla="*/ 1803563 h 2599480"/>
              <a:gd name="connsiteX3824" fmla="*/ 767597 w 4326130"/>
              <a:gd name="connsiteY3824" fmla="*/ 1796094 h 2599480"/>
              <a:gd name="connsiteX3825" fmla="*/ 796772 w 4326130"/>
              <a:gd name="connsiteY3825" fmla="*/ 1783573 h 2599480"/>
              <a:gd name="connsiteX3826" fmla="*/ 803737 w 4326130"/>
              <a:gd name="connsiteY3826" fmla="*/ 1780833 h 2599480"/>
              <a:gd name="connsiteX3827" fmla="*/ 3473618 w 4326130"/>
              <a:gd name="connsiteY3827" fmla="*/ 1771683 h 2599480"/>
              <a:gd name="connsiteX3828" fmla="*/ 3522392 w 4326130"/>
              <a:gd name="connsiteY3828" fmla="*/ 1780832 h 2599480"/>
              <a:gd name="connsiteX3829" fmla="*/ 3529357 w 4326130"/>
              <a:gd name="connsiteY3829" fmla="*/ 1783572 h 2599480"/>
              <a:gd name="connsiteX3830" fmla="*/ 3558532 w 4326130"/>
              <a:gd name="connsiteY3830" fmla="*/ 1796093 h 2599480"/>
              <a:gd name="connsiteX3831" fmla="*/ 3571989 w 4326130"/>
              <a:gd name="connsiteY3831" fmla="*/ 1803562 h 2599480"/>
              <a:gd name="connsiteX3832" fmla="*/ 3575560 w 4326130"/>
              <a:gd name="connsiteY3832" fmla="*/ 1805488 h 2599480"/>
              <a:gd name="connsiteX3833" fmla="*/ 3630145 w 4326130"/>
              <a:gd name="connsiteY3833" fmla="*/ 1836549 h 2599480"/>
              <a:gd name="connsiteX3834" fmla="*/ 3571943 w 4326130"/>
              <a:gd name="connsiteY3834" fmla="*/ 1805721 h 2599480"/>
              <a:gd name="connsiteX3835" fmla="*/ 3551950 w 4326130"/>
              <a:gd name="connsiteY3835" fmla="*/ 1796091 h 2599480"/>
              <a:gd name="connsiteX3836" fmla="*/ 3554833 w 4326130"/>
              <a:gd name="connsiteY3836" fmla="*/ 1799119 h 2599480"/>
              <a:gd name="connsiteX3837" fmla="*/ 3554550 w 4326130"/>
              <a:gd name="connsiteY3837" fmla="*/ 1798979 h 2599480"/>
              <a:gd name="connsiteX3838" fmla="*/ 3554917 w 4326130"/>
              <a:gd name="connsiteY3838" fmla="*/ 1799206 h 2599480"/>
              <a:gd name="connsiteX3839" fmla="*/ 3557481 w 4326130"/>
              <a:gd name="connsiteY3839" fmla="*/ 1801901 h 2599480"/>
              <a:gd name="connsiteX3840" fmla="*/ 3568167 w 4326130"/>
              <a:gd name="connsiteY3840" fmla="*/ 1807428 h 2599480"/>
              <a:gd name="connsiteX3841" fmla="*/ 3554917 w 4326130"/>
              <a:gd name="connsiteY3841" fmla="*/ 1799206 h 2599480"/>
              <a:gd name="connsiteX3842" fmla="*/ 3554833 w 4326130"/>
              <a:gd name="connsiteY3842" fmla="*/ 1799119 h 2599480"/>
              <a:gd name="connsiteX3843" fmla="*/ 3559777 w 4326130"/>
              <a:gd name="connsiteY3843" fmla="*/ 1801556 h 2599480"/>
              <a:gd name="connsiteX3844" fmla="*/ 3628140 w 4326130"/>
              <a:gd name="connsiteY3844" fmla="*/ 1839592 h 2599480"/>
              <a:gd name="connsiteX3845" fmla="*/ 3547401 w 4326130"/>
              <a:gd name="connsiteY3845" fmla="*/ 1799539 h 2599480"/>
              <a:gd name="connsiteX3846" fmla="*/ 3509412 w 4326130"/>
              <a:gd name="connsiteY3846" fmla="*/ 1784005 h 2599480"/>
              <a:gd name="connsiteX3847" fmla="*/ 1132231 w 4326130"/>
              <a:gd name="connsiteY3847" fmla="*/ 1766060 h 2599480"/>
              <a:gd name="connsiteX3848" fmla="*/ 1123645 w 4326130"/>
              <a:gd name="connsiteY3848" fmla="*/ 1770157 h 2599480"/>
              <a:gd name="connsiteX3849" fmla="*/ 1093203 w 4326130"/>
              <a:gd name="connsiteY3849" fmla="*/ 1785210 h 2599480"/>
              <a:gd name="connsiteX3850" fmla="*/ 1099836 w 4326130"/>
              <a:gd name="connsiteY3850" fmla="*/ 1784465 h 2599480"/>
              <a:gd name="connsiteX3851" fmla="*/ 1130347 w 4326130"/>
              <a:gd name="connsiteY3851" fmla="*/ 1767984 h 2599480"/>
              <a:gd name="connsiteX3852" fmla="*/ 1132231 w 4326130"/>
              <a:gd name="connsiteY3852" fmla="*/ 1766060 h 2599480"/>
              <a:gd name="connsiteX3853" fmla="*/ 3193899 w 4326130"/>
              <a:gd name="connsiteY3853" fmla="*/ 1766059 h 2599480"/>
              <a:gd name="connsiteX3854" fmla="*/ 3195783 w 4326130"/>
              <a:gd name="connsiteY3854" fmla="*/ 1767983 h 2599480"/>
              <a:gd name="connsiteX3855" fmla="*/ 3226298 w 4326130"/>
              <a:gd name="connsiteY3855" fmla="*/ 1784466 h 2599480"/>
              <a:gd name="connsiteX3856" fmla="*/ 3232932 w 4326130"/>
              <a:gd name="connsiteY3856" fmla="*/ 1785212 h 2599480"/>
              <a:gd name="connsiteX3857" fmla="*/ 3202485 w 4326130"/>
              <a:gd name="connsiteY3857" fmla="*/ 1770156 h 2599480"/>
              <a:gd name="connsiteX3858" fmla="*/ 3193899 w 4326130"/>
              <a:gd name="connsiteY3858" fmla="*/ 1766059 h 2599480"/>
              <a:gd name="connsiteX3859" fmla="*/ 634199 w 4326130"/>
              <a:gd name="connsiteY3859" fmla="*/ 1764888 h 2599480"/>
              <a:gd name="connsiteX3860" fmla="*/ 630058 w 4326130"/>
              <a:gd name="connsiteY3860" fmla="*/ 1766430 h 2599480"/>
              <a:gd name="connsiteX3861" fmla="*/ 629182 w 4326130"/>
              <a:gd name="connsiteY3861" fmla="*/ 1765986 h 2599480"/>
              <a:gd name="connsiteX3862" fmla="*/ 630552 w 4326130"/>
              <a:gd name="connsiteY3862" fmla="*/ 1765199 h 2599480"/>
              <a:gd name="connsiteX3863" fmla="*/ 3691931 w 4326130"/>
              <a:gd name="connsiteY3863" fmla="*/ 1764887 h 2599480"/>
              <a:gd name="connsiteX3864" fmla="*/ 3695577 w 4326130"/>
              <a:gd name="connsiteY3864" fmla="*/ 1765198 h 2599480"/>
              <a:gd name="connsiteX3865" fmla="*/ 3696947 w 4326130"/>
              <a:gd name="connsiteY3865" fmla="*/ 1765985 h 2599480"/>
              <a:gd name="connsiteX3866" fmla="*/ 3696071 w 4326130"/>
              <a:gd name="connsiteY3866" fmla="*/ 1766429 h 2599480"/>
              <a:gd name="connsiteX3867" fmla="*/ 717953 w 4326130"/>
              <a:gd name="connsiteY3867" fmla="*/ 1764702 h 2599480"/>
              <a:gd name="connsiteX3868" fmla="*/ 716921 w 4326130"/>
              <a:gd name="connsiteY3868" fmla="*/ 1765042 h 2599480"/>
              <a:gd name="connsiteX3869" fmla="*/ 715850 w 4326130"/>
              <a:gd name="connsiteY3869" fmla="*/ 1765748 h 2599480"/>
              <a:gd name="connsiteX3870" fmla="*/ 716514 w 4326130"/>
              <a:gd name="connsiteY3870" fmla="*/ 1766300 h 2599480"/>
              <a:gd name="connsiteX3871" fmla="*/ 718007 w 4326130"/>
              <a:gd name="connsiteY3871" fmla="*/ 1765663 h 2599480"/>
              <a:gd name="connsiteX3872" fmla="*/ 717953 w 4326130"/>
              <a:gd name="connsiteY3872" fmla="*/ 1764702 h 2599480"/>
              <a:gd name="connsiteX3873" fmla="*/ 3608176 w 4326130"/>
              <a:gd name="connsiteY3873" fmla="*/ 1764701 h 2599480"/>
              <a:gd name="connsiteX3874" fmla="*/ 3608123 w 4326130"/>
              <a:gd name="connsiteY3874" fmla="*/ 1765662 h 2599480"/>
              <a:gd name="connsiteX3875" fmla="*/ 3609615 w 4326130"/>
              <a:gd name="connsiteY3875" fmla="*/ 1766299 h 2599480"/>
              <a:gd name="connsiteX3876" fmla="*/ 3610279 w 4326130"/>
              <a:gd name="connsiteY3876" fmla="*/ 1765747 h 2599480"/>
              <a:gd name="connsiteX3877" fmla="*/ 3609209 w 4326130"/>
              <a:gd name="connsiteY3877" fmla="*/ 1765041 h 2599480"/>
              <a:gd name="connsiteX3878" fmla="*/ 3608176 w 4326130"/>
              <a:gd name="connsiteY3878" fmla="*/ 1764701 h 2599480"/>
              <a:gd name="connsiteX3879" fmla="*/ 924016 w 4326130"/>
              <a:gd name="connsiteY3879" fmla="*/ 1764024 h 2599480"/>
              <a:gd name="connsiteX3880" fmla="*/ 924374 w 4326130"/>
              <a:gd name="connsiteY3880" fmla="*/ 1764631 h 2599480"/>
              <a:gd name="connsiteX3881" fmla="*/ 929122 w 4326130"/>
              <a:gd name="connsiteY3881" fmla="*/ 1764859 h 2599480"/>
              <a:gd name="connsiteX3882" fmla="*/ 921988 w 4326130"/>
              <a:gd name="connsiteY3882" fmla="*/ 1767410 h 2599480"/>
              <a:gd name="connsiteX3883" fmla="*/ 890742 w 4326130"/>
              <a:gd name="connsiteY3883" fmla="*/ 1778298 h 2599480"/>
              <a:gd name="connsiteX3884" fmla="*/ 884289 w 4326130"/>
              <a:gd name="connsiteY3884" fmla="*/ 1780368 h 2599480"/>
              <a:gd name="connsiteX3885" fmla="*/ 888279 w 4326130"/>
              <a:gd name="connsiteY3885" fmla="*/ 1777975 h 2599480"/>
              <a:gd name="connsiteX3886" fmla="*/ 903676 w 4326130"/>
              <a:gd name="connsiteY3886" fmla="*/ 1772429 h 2599480"/>
              <a:gd name="connsiteX3887" fmla="*/ 914499 w 4326130"/>
              <a:gd name="connsiteY3887" fmla="*/ 1768035 h 2599480"/>
              <a:gd name="connsiteX3888" fmla="*/ 3402114 w 4326130"/>
              <a:gd name="connsiteY3888" fmla="*/ 1764023 h 2599480"/>
              <a:gd name="connsiteX3889" fmla="*/ 3411630 w 4326130"/>
              <a:gd name="connsiteY3889" fmla="*/ 1768034 h 2599480"/>
              <a:gd name="connsiteX3890" fmla="*/ 3422453 w 4326130"/>
              <a:gd name="connsiteY3890" fmla="*/ 1772428 h 2599480"/>
              <a:gd name="connsiteX3891" fmla="*/ 3437851 w 4326130"/>
              <a:gd name="connsiteY3891" fmla="*/ 1777974 h 2599480"/>
              <a:gd name="connsiteX3892" fmla="*/ 3441841 w 4326130"/>
              <a:gd name="connsiteY3892" fmla="*/ 1780367 h 2599480"/>
              <a:gd name="connsiteX3893" fmla="*/ 3435388 w 4326130"/>
              <a:gd name="connsiteY3893" fmla="*/ 1778297 h 2599480"/>
              <a:gd name="connsiteX3894" fmla="*/ 3404142 w 4326130"/>
              <a:gd name="connsiteY3894" fmla="*/ 1767409 h 2599480"/>
              <a:gd name="connsiteX3895" fmla="*/ 3397008 w 4326130"/>
              <a:gd name="connsiteY3895" fmla="*/ 1764858 h 2599480"/>
              <a:gd name="connsiteX3896" fmla="*/ 3401756 w 4326130"/>
              <a:gd name="connsiteY3896" fmla="*/ 1764630 h 2599480"/>
              <a:gd name="connsiteX3897" fmla="*/ 701361 w 4326130"/>
              <a:gd name="connsiteY3897" fmla="*/ 1762730 h 2599480"/>
              <a:gd name="connsiteX3898" fmla="*/ 701920 w 4326130"/>
              <a:gd name="connsiteY3898" fmla="*/ 1763235 h 2599480"/>
              <a:gd name="connsiteX3899" fmla="*/ 702193 w 4326130"/>
              <a:gd name="connsiteY3899" fmla="*/ 1763482 h 2599480"/>
              <a:gd name="connsiteX3900" fmla="*/ 702180 w 4326130"/>
              <a:gd name="connsiteY3900" fmla="*/ 1763470 h 2599480"/>
              <a:gd name="connsiteX3901" fmla="*/ 701920 w 4326130"/>
              <a:gd name="connsiteY3901" fmla="*/ 1763235 h 2599480"/>
              <a:gd name="connsiteX3902" fmla="*/ 701882 w 4326130"/>
              <a:gd name="connsiteY3902" fmla="*/ 1763200 h 2599480"/>
              <a:gd name="connsiteX3903" fmla="*/ 701361 w 4326130"/>
              <a:gd name="connsiteY3903" fmla="*/ 1762730 h 2599480"/>
              <a:gd name="connsiteX3904" fmla="*/ 3624768 w 4326130"/>
              <a:gd name="connsiteY3904" fmla="*/ 1762729 h 2599480"/>
              <a:gd name="connsiteX3905" fmla="*/ 3624248 w 4326130"/>
              <a:gd name="connsiteY3905" fmla="*/ 1763199 h 2599480"/>
              <a:gd name="connsiteX3906" fmla="*/ 3624210 w 4326130"/>
              <a:gd name="connsiteY3906" fmla="*/ 1763234 h 2599480"/>
              <a:gd name="connsiteX3907" fmla="*/ 3623936 w 4326130"/>
              <a:gd name="connsiteY3907" fmla="*/ 1763481 h 2599480"/>
              <a:gd name="connsiteX3908" fmla="*/ 3623950 w 4326130"/>
              <a:gd name="connsiteY3908" fmla="*/ 1763469 h 2599480"/>
              <a:gd name="connsiteX3909" fmla="*/ 3624210 w 4326130"/>
              <a:gd name="connsiteY3909" fmla="*/ 1763234 h 2599480"/>
              <a:gd name="connsiteX3910" fmla="*/ 961015 w 4326130"/>
              <a:gd name="connsiteY3910" fmla="*/ 1761663 h 2599480"/>
              <a:gd name="connsiteX3911" fmla="*/ 961449 w 4326130"/>
              <a:gd name="connsiteY3911" fmla="*/ 1761715 h 2599480"/>
              <a:gd name="connsiteX3912" fmla="*/ 950594 w 4326130"/>
              <a:gd name="connsiteY3912" fmla="*/ 1766156 h 2599480"/>
              <a:gd name="connsiteX3913" fmla="*/ 3365115 w 4326130"/>
              <a:gd name="connsiteY3913" fmla="*/ 1761662 h 2599480"/>
              <a:gd name="connsiteX3914" fmla="*/ 3375535 w 4326130"/>
              <a:gd name="connsiteY3914" fmla="*/ 1766155 h 2599480"/>
              <a:gd name="connsiteX3915" fmla="*/ 3364681 w 4326130"/>
              <a:gd name="connsiteY3915" fmla="*/ 1761714 h 2599480"/>
              <a:gd name="connsiteX3916" fmla="*/ 1104464 w 4326130"/>
              <a:gd name="connsiteY3916" fmla="*/ 1761031 h 2599480"/>
              <a:gd name="connsiteX3917" fmla="*/ 1084391 w 4326130"/>
              <a:gd name="connsiteY3917" fmla="*/ 1770582 h 2599480"/>
              <a:gd name="connsiteX3918" fmla="*/ 1045388 w 4326130"/>
              <a:gd name="connsiteY3918" fmla="*/ 1792709 h 2599480"/>
              <a:gd name="connsiteX3919" fmla="*/ 1055015 w 4326130"/>
              <a:gd name="connsiteY3919" fmla="*/ 1789286 h 2599480"/>
              <a:gd name="connsiteX3920" fmla="*/ 1060672 w 4326130"/>
              <a:gd name="connsiteY3920" fmla="*/ 1786391 h 2599480"/>
              <a:gd name="connsiteX3921" fmla="*/ 1101801 w 4326130"/>
              <a:gd name="connsiteY3921" fmla="*/ 1762800 h 2599480"/>
              <a:gd name="connsiteX3922" fmla="*/ 1104464 w 4326130"/>
              <a:gd name="connsiteY3922" fmla="*/ 1761031 h 2599480"/>
              <a:gd name="connsiteX3923" fmla="*/ 3221666 w 4326130"/>
              <a:gd name="connsiteY3923" fmla="*/ 1761030 h 2599480"/>
              <a:gd name="connsiteX3924" fmla="*/ 3224328 w 4326130"/>
              <a:gd name="connsiteY3924" fmla="*/ 1762799 h 2599480"/>
              <a:gd name="connsiteX3925" fmla="*/ 3265457 w 4326130"/>
              <a:gd name="connsiteY3925" fmla="*/ 1786390 h 2599480"/>
              <a:gd name="connsiteX3926" fmla="*/ 3271128 w 4326130"/>
              <a:gd name="connsiteY3926" fmla="*/ 1789291 h 2599480"/>
              <a:gd name="connsiteX3927" fmla="*/ 3280751 w 4326130"/>
              <a:gd name="connsiteY3927" fmla="*/ 1792713 h 2599480"/>
              <a:gd name="connsiteX3928" fmla="*/ 3241739 w 4326130"/>
              <a:gd name="connsiteY3928" fmla="*/ 1770581 h 2599480"/>
              <a:gd name="connsiteX3929" fmla="*/ 3221666 w 4326130"/>
              <a:gd name="connsiteY3929" fmla="*/ 1761030 h 2599480"/>
              <a:gd name="connsiteX3930" fmla="*/ 994567 w 4326130"/>
              <a:gd name="connsiteY3930" fmla="*/ 1759523 h 2599480"/>
              <a:gd name="connsiteX3931" fmla="*/ 970169 w 4326130"/>
              <a:gd name="connsiteY3931" fmla="*/ 1769028 h 2599480"/>
              <a:gd name="connsiteX3932" fmla="*/ 987880 w 4326130"/>
              <a:gd name="connsiteY3932" fmla="*/ 1760418 h 2599480"/>
              <a:gd name="connsiteX3933" fmla="*/ 3331563 w 4326130"/>
              <a:gd name="connsiteY3933" fmla="*/ 1759522 h 2599480"/>
              <a:gd name="connsiteX3934" fmla="*/ 3338250 w 4326130"/>
              <a:gd name="connsiteY3934" fmla="*/ 1760417 h 2599480"/>
              <a:gd name="connsiteX3935" fmla="*/ 3355961 w 4326130"/>
              <a:gd name="connsiteY3935" fmla="*/ 1769027 h 2599480"/>
              <a:gd name="connsiteX3936" fmla="*/ 1091357 w 4326130"/>
              <a:gd name="connsiteY3936" fmla="*/ 1757093 h 2599480"/>
              <a:gd name="connsiteX3937" fmla="*/ 1087722 w 4326130"/>
              <a:gd name="connsiteY3937" fmla="*/ 1758549 h 2599480"/>
              <a:gd name="connsiteX3938" fmla="*/ 1088303 w 4326130"/>
              <a:gd name="connsiteY3938" fmla="*/ 1759433 h 2599480"/>
              <a:gd name="connsiteX3939" fmla="*/ 1091275 w 4326130"/>
              <a:gd name="connsiteY3939" fmla="*/ 1757662 h 2599480"/>
              <a:gd name="connsiteX3940" fmla="*/ 1091357 w 4326130"/>
              <a:gd name="connsiteY3940" fmla="*/ 1757093 h 2599480"/>
              <a:gd name="connsiteX3941" fmla="*/ 3234773 w 4326130"/>
              <a:gd name="connsiteY3941" fmla="*/ 1757092 h 2599480"/>
              <a:gd name="connsiteX3942" fmla="*/ 3234855 w 4326130"/>
              <a:gd name="connsiteY3942" fmla="*/ 1757661 h 2599480"/>
              <a:gd name="connsiteX3943" fmla="*/ 3237827 w 4326130"/>
              <a:gd name="connsiteY3943" fmla="*/ 1759432 h 2599480"/>
              <a:gd name="connsiteX3944" fmla="*/ 3238408 w 4326130"/>
              <a:gd name="connsiteY3944" fmla="*/ 1758548 h 2599480"/>
              <a:gd name="connsiteX3945" fmla="*/ 3234773 w 4326130"/>
              <a:gd name="connsiteY3945" fmla="*/ 1757092 h 2599480"/>
              <a:gd name="connsiteX3946" fmla="*/ 677115 w 4326130"/>
              <a:gd name="connsiteY3946" fmla="*/ 1757029 h 2599480"/>
              <a:gd name="connsiteX3947" fmla="*/ 674498 w 4326130"/>
              <a:gd name="connsiteY3947" fmla="*/ 1757903 h 2599480"/>
              <a:gd name="connsiteX3948" fmla="*/ 673624 w 4326130"/>
              <a:gd name="connsiteY3948" fmla="*/ 1758193 h 2599480"/>
              <a:gd name="connsiteX3949" fmla="*/ 677115 w 4326130"/>
              <a:gd name="connsiteY3949" fmla="*/ 1757029 h 2599480"/>
              <a:gd name="connsiteX3950" fmla="*/ 3649014 w 4326130"/>
              <a:gd name="connsiteY3950" fmla="*/ 1757028 h 2599480"/>
              <a:gd name="connsiteX3951" fmla="*/ 3652505 w 4326130"/>
              <a:gd name="connsiteY3951" fmla="*/ 1758192 h 2599480"/>
              <a:gd name="connsiteX3952" fmla="*/ 3651632 w 4326130"/>
              <a:gd name="connsiteY3952" fmla="*/ 1757902 h 2599480"/>
              <a:gd name="connsiteX3953" fmla="*/ 926137 w 4326130"/>
              <a:gd name="connsiteY3953" fmla="*/ 1756379 h 2599480"/>
              <a:gd name="connsiteX3954" fmla="*/ 926805 w 4326130"/>
              <a:gd name="connsiteY3954" fmla="*/ 1759085 h 2599480"/>
              <a:gd name="connsiteX3955" fmla="*/ 920956 w 4326130"/>
              <a:gd name="connsiteY3955" fmla="*/ 1758846 h 2599480"/>
              <a:gd name="connsiteX3956" fmla="*/ 926137 w 4326130"/>
              <a:gd name="connsiteY3956" fmla="*/ 1756379 h 2599480"/>
              <a:gd name="connsiteX3957" fmla="*/ 3399993 w 4326130"/>
              <a:gd name="connsiteY3957" fmla="*/ 1756378 h 2599480"/>
              <a:gd name="connsiteX3958" fmla="*/ 3405174 w 4326130"/>
              <a:gd name="connsiteY3958" fmla="*/ 1758845 h 2599480"/>
              <a:gd name="connsiteX3959" fmla="*/ 3399324 w 4326130"/>
              <a:gd name="connsiteY3959" fmla="*/ 1759084 h 2599480"/>
              <a:gd name="connsiteX3960" fmla="*/ 3399993 w 4326130"/>
              <a:gd name="connsiteY3960" fmla="*/ 1756378 h 2599480"/>
              <a:gd name="connsiteX3961" fmla="*/ 678348 w 4326130"/>
              <a:gd name="connsiteY3961" fmla="*/ 1753784 h 2599480"/>
              <a:gd name="connsiteX3962" fmla="*/ 680607 w 4326130"/>
              <a:gd name="connsiteY3962" fmla="*/ 1755865 h 2599480"/>
              <a:gd name="connsiteX3963" fmla="*/ 677115 w 4326130"/>
              <a:gd name="connsiteY3963" fmla="*/ 1757029 h 2599480"/>
              <a:gd name="connsiteX3964" fmla="*/ 675629 w 4326130"/>
              <a:gd name="connsiteY3964" fmla="*/ 1755387 h 2599480"/>
              <a:gd name="connsiteX3965" fmla="*/ 674599 w 4326130"/>
              <a:gd name="connsiteY3965" fmla="*/ 1755200 h 2599480"/>
              <a:gd name="connsiteX3966" fmla="*/ 3647781 w 4326130"/>
              <a:gd name="connsiteY3966" fmla="*/ 1753783 h 2599480"/>
              <a:gd name="connsiteX3967" fmla="*/ 3651531 w 4326130"/>
              <a:gd name="connsiteY3967" fmla="*/ 1755199 h 2599480"/>
              <a:gd name="connsiteX3968" fmla="*/ 3650500 w 4326130"/>
              <a:gd name="connsiteY3968" fmla="*/ 1755386 h 2599480"/>
              <a:gd name="connsiteX3969" fmla="*/ 3649014 w 4326130"/>
              <a:gd name="connsiteY3969" fmla="*/ 1757028 h 2599480"/>
              <a:gd name="connsiteX3970" fmla="*/ 3645522 w 4326130"/>
              <a:gd name="connsiteY3970" fmla="*/ 1755864 h 2599480"/>
              <a:gd name="connsiteX3971" fmla="*/ 662423 w 4326130"/>
              <a:gd name="connsiteY3971" fmla="*/ 1751960 h 2599480"/>
              <a:gd name="connsiteX3972" fmla="*/ 665584 w 4326130"/>
              <a:gd name="connsiteY3972" fmla="*/ 1752025 h 2599480"/>
              <a:gd name="connsiteX3973" fmla="*/ 666299 w 4326130"/>
              <a:gd name="connsiteY3973" fmla="*/ 1752133 h 2599480"/>
              <a:gd name="connsiteX3974" fmla="*/ 661486 w 4326130"/>
              <a:gd name="connsiteY3974" fmla="*/ 1754086 h 2599480"/>
              <a:gd name="connsiteX3975" fmla="*/ 660037 w 4326130"/>
              <a:gd name="connsiteY3975" fmla="*/ 1753148 h 2599480"/>
              <a:gd name="connsiteX3976" fmla="*/ 662423 w 4326130"/>
              <a:gd name="connsiteY3976" fmla="*/ 1751960 h 2599480"/>
              <a:gd name="connsiteX3977" fmla="*/ 3663707 w 4326130"/>
              <a:gd name="connsiteY3977" fmla="*/ 1751959 h 2599480"/>
              <a:gd name="connsiteX3978" fmla="*/ 3666092 w 4326130"/>
              <a:gd name="connsiteY3978" fmla="*/ 1753147 h 2599480"/>
              <a:gd name="connsiteX3979" fmla="*/ 3664643 w 4326130"/>
              <a:gd name="connsiteY3979" fmla="*/ 1754085 h 2599480"/>
              <a:gd name="connsiteX3980" fmla="*/ 3659831 w 4326130"/>
              <a:gd name="connsiteY3980" fmla="*/ 1752132 h 2599480"/>
              <a:gd name="connsiteX3981" fmla="*/ 3660545 w 4326130"/>
              <a:gd name="connsiteY3981" fmla="*/ 1752024 h 2599480"/>
              <a:gd name="connsiteX3982" fmla="*/ 3663707 w 4326130"/>
              <a:gd name="connsiteY3982" fmla="*/ 1751959 h 2599480"/>
              <a:gd name="connsiteX3983" fmla="*/ 736114 w 4326130"/>
              <a:gd name="connsiteY3983" fmla="*/ 1750817 h 2599480"/>
              <a:gd name="connsiteX3984" fmla="*/ 737166 w 4326130"/>
              <a:gd name="connsiteY3984" fmla="*/ 1751859 h 2599480"/>
              <a:gd name="connsiteX3985" fmla="*/ 737016 w 4326130"/>
              <a:gd name="connsiteY3985" fmla="*/ 1750918 h 2599480"/>
              <a:gd name="connsiteX3986" fmla="*/ 736114 w 4326130"/>
              <a:gd name="connsiteY3986" fmla="*/ 1750817 h 2599480"/>
              <a:gd name="connsiteX3987" fmla="*/ 3590015 w 4326130"/>
              <a:gd name="connsiteY3987" fmla="*/ 1750816 h 2599480"/>
              <a:gd name="connsiteX3988" fmla="*/ 3589113 w 4326130"/>
              <a:gd name="connsiteY3988" fmla="*/ 1750917 h 2599480"/>
              <a:gd name="connsiteX3989" fmla="*/ 3588964 w 4326130"/>
              <a:gd name="connsiteY3989" fmla="*/ 1751858 h 2599480"/>
              <a:gd name="connsiteX3990" fmla="*/ 3590015 w 4326130"/>
              <a:gd name="connsiteY3990" fmla="*/ 1750816 h 2599480"/>
              <a:gd name="connsiteX3991" fmla="*/ 712820 w 4326130"/>
              <a:gd name="connsiteY3991" fmla="*/ 1749287 h 2599480"/>
              <a:gd name="connsiteX3992" fmla="*/ 713956 w 4326130"/>
              <a:gd name="connsiteY3992" fmla="*/ 1749430 h 2599480"/>
              <a:gd name="connsiteX3993" fmla="*/ 713823 w 4326130"/>
              <a:gd name="connsiteY3993" fmla="*/ 1749479 h 2599480"/>
              <a:gd name="connsiteX3994" fmla="*/ 710731 w 4326130"/>
              <a:gd name="connsiteY3994" fmla="*/ 1750800 h 2599480"/>
              <a:gd name="connsiteX3995" fmla="*/ 3613310 w 4326130"/>
              <a:gd name="connsiteY3995" fmla="*/ 1749286 h 2599480"/>
              <a:gd name="connsiteX3996" fmla="*/ 3615399 w 4326130"/>
              <a:gd name="connsiteY3996" fmla="*/ 1750799 h 2599480"/>
              <a:gd name="connsiteX3997" fmla="*/ 3612307 w 4326130"/>
              <a:gd name="connsiteY3997" fmla="*/ 1749478 h 2599480"/>
              <a:gd name="connsiteX3998" fmla="*/ 3612173 w 4326130"/>
              <a:gd name="connsiteY3998" fmla="*/ 1749429 h 2599480"/>
              <a:gd name="connsiteX3999" fmla="*/ 1045100 w 4326130"/>
              <a:gd name="connsiteY3999" fmla="*/ 1746751 h 2599480"/>
              <a:gd name="connsiteX4000" fmla="*/ 1020176 w 4326130"/>
              <a:gd name="connsiteY4000" fmla="*/ 1757147 h 2599480"/>
              <a:gd name="connsiteX4001" fmla="*/ 1014694 w 4326130"/>
              <a:gd name="connsiteY4001" fmla="*/ 1759158 h 2599480"/>
              <a:gd name="connsiteX4002" fmla="*/ 1016193 w 4326130"/>
              <a:gd name="connsiteY4002" fmla="*/ 1758809 h 2599480"/>
              <a:gd name="connsiteX4003" fmla="*/ 994809 w 4326130"/>
              <a:gd name="connsiteY4003" fmla="*/ 1767728 h 2599480"/>
              <a:gd name="connsiteX4004" fmla="*/ 992440 w 4326130"/>
              <a:gd name="connsiteY4004" fmla="*/ 1768479 h 2599480"/>
              <a:gd name="connsiteX4005" fmla="*/ 1008478 w 4326130"/>
              <a:gd name="connsiteY4005" fmla="*/ 1760961 h 2599480"/>
              <a:gd name="connsiteX4006" fmla="*/ 1008461 w 4326130"/>
              <a:gd name="connsiteY4006" fmla="*/ 1761072 h 2599480"/>
              <a:gd name="connsiteX4007" fmla="*/ 1009861 w 4326130"/>
              <a:gd name="connsiteY4007" fmla="*/ 1761124 h 2599480"/>
              <a:gd name="connsiteX4008" fmla="*/ 1009652 w 4326130"/>
              <a:gd name="connsiteY4008" fmla="*/ 1760410 h 2599480"/>
              <a:gd name="connsiteX4009" fmla="*/ 1012405 w 4326130"/>
              <a:gd name="connsiteY4009" fmla="*/ 1759120 h 2599480"/>
              <a:gd name="connsiteX4010" fmla="*/ 1007361 w 4326130"/>
              <a:gd name="connsiteY4010" fmla="*/ 1757780 h 2599480"/>
              <a:gd name="connsiteX4011" fmla="*/ 1004184 w 4326130"/>
              <a:gd name="connsiteY4011" fmla="*/ 1757542 h 2599480"/>
              <a:gd name="connsiteX4012" fmla="*/ 1032150 w 4326130"/>
              <a:gd name="connsiteY4012" fmla="*/ 1750111 h 2599480"/>
              <a:gd name="connsiteX4013" fmla="*/ 3281029 w 4326130"/>
              <a:gd name="connsiteY4013" fmla="*/ 1746750 h 2599480"/>
              <a:gd name="connsiteX4014" fmla="*/ 3293979 w 4326130"/>
              <a:gd name="connsiteY4014" fmla="*/ 1750110 h 2599480"/>
              <a:gd name="connsiteX4015" fmla="*/ 3321945 w 4326130"/>
              <a:gd name="connsiteY4015" fmla="*/ 1757541 h 2599480"/>
              <a:gd name="connsiteX4016" fmla="*/ 3318768 w 4326130"/>
              <a:gd name="connsiteY4016" fmla="*/ 1757779 h 2599480"/>
              <a:gd name="connsiteX4017" fmla="*/ 3313725 w 4326130"/>
              <a:gd name="connsiteY4017" fmla="*/ 1759119 h 2599480"/>
              <a:gd name="connsiteX4018" fmla="*/ 3316478 w 4326130"/>
              <a:gd name="connsiteY4018" fmla="*/ 1760409 h 2599480"/>
              <a:gd name="connsiteX4019" fmla="*/ 3316268 w 4326130"/>
              <a:gd name="connsiteY4019" fmla="*/ 1761123 h 2599480"/>
              <a:gd name="connsiteX4020" fmla="*/ 3317668 w 4326130"/>
              <a:gd name="connsiteY4020" fmla="*/ 1761071 h 2599480"/>
              <a:gd name="connsiteX4021" fmla="*/ 3317652 w 4326130"/>
              <a:gd name="connsiteY4021" fmla="*/ 1760960 h 2599480"/>
              <a:gd name="connsiteX4022" fmla="*/ 3333689 w 4326130"/>
              <a:gd name="connsiteY4022" fmla="*/ 1768478 h 2599480"/>
              <a:gd name="connsiteX4023" fmla="*/ 3331321 w 4326130"/>
              <a:gd name="connsiteY4023" fmla="*/ 1767727 h 2599480"/>
              <a:gd name="connsiteX4024" fmla="*/ 3309936 w 4326130"/>
              <a:gd name="connsiteY4024" fmla="*/ 1758808 h 2599480"/>
              <a:gd name="connsiteX4025" fmla="*/ 3311436 w 4326130"/>
              <a:gd name="connsiteY4025" fmla="*/ 1759157 h 2599480"/>
              <a:gd name="connsiteX4026" fmla="*/ 3305954 w 4326130"/>
              <a:gd name="connsiteY4026" fmla="*/ 1757146 h 2599480"/>
              <a:gd name="connsiteX4027" fmla="*/ 590665 w 4326130"/>
              <a:gd name="connsiteY4027" fmla="*/ 1745869 h 2599480"/>
              <a:gd name="connsiteX4028" fmla="*/ 583617 w 4326130"/>
              <a:gd name="connsiteY4028" fmla="*/ 1748491 h 2599480"/>
              <a:gd name="connsiteX4029" fmla="*/ 583660 w 4326130"/>
              <a:gd name="connsiteY4029" fmla="*/ 1748463 h 2599480"/>
              <a:gd name="connsiteX4030" fmla="*/ 585484 w 4326130"/>
              <a:gd name="connsiteY4030" fmla="*/ 1747142 h 2599480"/>
              <a:gd name="connsiteX4031" fmla="*/ 3735464 w 4326130"/>
              <a:gd name="connsiteY4031" fmla="*/ 1745868 h 2599480"/>
              <a:gd name="connsiteX4032" fmla="*/ 3740645 w 4326130"/>
              <a:gd name="connsiteY4032" fmla="*/ 1747141 h 2599480"/>
              <a:gd name="connsiteX4033" fmla="*/ 3742470 w 4326130"/>
              <a:gd name="connsiteY4033" fmla="*/ 1748462 h 2599480"/>
              <a:gd name="connsiteX4034" fmla="*/ 3742512 w 4326130"/>
              <a:gd name="connsiteY4034" fmla="*/ 1748490 h 2599480"/>
              <a:gd name="connsiteX4035" fmla="*/ 721567 w 4326130"/>
              <a:gd name="connsiteY4035" fmla="*/ 1745410 h 2599480"/>
              <a:gd name="connsiteX4036" fmla="*/ 722639 w 4326130"/>
              <a:gd name="connsiteY4036" fmla="*/ 1747253 h 2599480"/>
              <a:gd name="connsiteX4037" fmla="*/ 722838 w 4326130"/>
              <a:gd name="connsiteY4037" fmla="*/ 1747598 h 2599480"/>
              <a:gd name="connsiteX4038" fmla="*/ 719796 w 4326130"/>
              <a:gd name="connsiteY4038" fmla="*/ 1747292 h 2599480"/>
              <a:gd name="connsiteX4039" fmla="*/ 718125 w 4326130"/>
              <a:gd name="connsiteY4039" fmla="*/ 1747904 h 2599480"/>
              <a:gd name="connsiteX4040" fmla="*/ 3604562 w 4326130"/>
              <a:gd name="connsiteY4040" fmla="*/ 1745409 h 2599480"/>
              <a:gd name="connsiteX4041" fmla="*/ 3608005 w 4326130"/>
              <a:gd name="connsiteY4041" fmla="*/ 1747903 h 2599480"/>
              <a:gd name="connsiteX4042" fmla="*/ 3606334 w 4326130"/>
              <a:gd name="connsiteY4042" fmla="*/ 1747291 h 2599480"/>
              <a:gd name="connsiteX4043" fmla="*/ 3603292 w 4326130"/>
              <a:gd name="connsiteY4043" fmla="*/ 1747597 h 2599480"/>
              <a:gd name="connsiteX4044" fmla="*/ 3603501 w 4326130"/>
              <a:gd name="connsiteY4044" fmla="*/ 1747234 h 2599480"/>
              <a:gd name="connsiteX4045" fmla="*/ 1155282 w 4326130"/>
              <a:gd name="connsiteY4045" fmla="*/ 1743509 h 2599480"/>
              <a:gd name="connsiteX4046" fmla="*/ 1151144 w 4326130"/>
              <a:gd name="connsiteY4046" fmla="*/ 1744875 h 2599480"/>
              <a:gd name="connsiteX4047" fmla="*/ 1124432 w 4326130"/>
              <a:gd name="connsiteY4047" fmla="*/ 1757721 h 2599480"/>
              <a:gd name="connsiteX4048" fmla="*/ 1116742 w 4326130"/>
              <a:gd name="connsiteY4048" fmla="*/ 1759973 h 2599480"/>
              <a:gd name="connsiteX4049" fmla="*/ 1093498 w 4326130"/>
              <a:gd name="connsiteY4049" fmla="*/ 1772024 h 2599480"/>
              <a:gd name="connsiteX4050" fmla="*/ 1106389 w 4326130"/>
              <a:gd name="connsiteY4050" fmla="*/ 1763995 h 2599480"/>
              <a:gd name="connsiteX4051" fmla="*/ 1119342 w 4326130"/>
              <a:gd name="connsiteY4051" fmla="*/ 1757085 h 2599480"/>
              <a:gd name="connsiteX4052" fmla="*/ 1100841 w 4326130"/>
              <a:gd name="connsiteY4052" fmla="*/ 1766078 h 2599480"/>
              <a:gd name="connsiteX4053" fmla="*/ 1058872 w 4326130"/>
              <a:gd name="connsiteY4053" fmla="*/ 1788838 h 2599480"/>
              <a:gd name="connsiteX4054" fmla="*/ 1087764 w 4326130"/>
              <a:gd name="connsiteY4054" fmla="*/ 1785785 h 2599480"/>
              <a:gd name="connsiteX4055" fmla="*/ 1090333 w 4326130"/>
              <a:gd name="connsiteY4055" fmla="*/ 1784044 h 2599480"/>
              <a:gd name="connsiteX4056" fmla="*/ 1145889 w 4326130"/>
              <a:gd name="connsiteY4056" fmla="*/ 1753945 h 2599480"/>
              <a:gd name="connsiteX4057" fmla="*/ 1139791 w 4326130"/>
              <a:gd name="connsiteY4057" fmla="*/ 1754428 h 2599480"/>
              <a:gd name="connsiteX4058" fmla="*/ 1092402 w 4326130"/>
              <a:gd name="connsiteY4058" fmla="*/ 1778515 h 2599480"/>
              <a:gd name="connsiteX4059" fmla="*/ 1148545 w 4326130"/>
              <a:gd name="connsiteY4059" fmla="*/ 1747764 h 2599480"/>
              <a:gd name="connsiteX4060" fmla="*/ 1155282 w 4326130"/>
              <a:gd name="connsiteY4060" fmla="*/ 1743509 h 2599480"/>
              <a:gd name="connsiteX4061" fmla="*/ 3170848 w 4326130"/>
              <a:gd name="connsiteY4061" fmla="*/ 1743508 h 2599480"/>
              <a:gd name="connsiteX4062" fmla="*/ 3177585 w 4326130"/>
              <a:gd name="connsiteY4062" fmla="*/ 1747763 h 2599480"/>
              <a:gd name="connsiteX4063" fmla="*/ 3233728 w 4326130"/>
              <a:gd name="connsiteY4063" fmla="*/ 1778514 h 2599480"/>
              <a:gd name="connsiteX4064" fmla="*/ 3186338 w 4326130"/>
              <a:gd name="connsiteY4064" fmla="*/ 1754427 h 2599480"/>
              <a:gd name="connsiteX4065" fmla="*/ 3180241 w 4326130"/>
              <a:gd name="connsiteY4065" fmla="*/ 1753944 h 2599480"/>
              <a:gd name="connsiteX4066" fmla="*/ 3235797 w 4326130"/>
              <a:gd name="connsiteY4066" fmla="*/ 1784043 h 2599480"/>
              <a:gd name="connsiteX4067" fmla="*/ 3238369 w 4326130"/>
              <a:gd name="connsiteY4067" fmla="*/ 1785786 h 2599480"/>
              <a:gd name="connsiteX4068" fmla="*/ 3267262 w 4326130"/>
              <a:gd name="connsiteY4068" fmla="*/ 1788839 h 2599480"/>
              <a:gd name="connsiteX4069" fmla="*/ 3225289 w 4326130"/>
              <a:gd name="connsiteY4069" fmla="*/ 1766077 h 2599480"/>
              <a:gd name="connsiteX4070" fmla="*/ 3206787 w 4326130"/>
              <a:gd name="connsiteY4070" fmla="*/ 1757084 h 2599480"/>
              <a:gd name="connsiteX4071" fmla="*/ 3219741 w 4326130"/>
              <a:gd name="connsiteY4071" fmla="*/ 1763994 h 2599480"/>
              <a:gd name="connsiteX4072" fmla="*/ 3232631 w 4326130"/>
              <a:gd name="connsiteY4072" fmla="*/ 1772023 h 2599480"/>
              <a:gd name="connsiteX4073" fmla="*/ 3209388 w 4326130"/>
              <a:gd name="connsiteY4073" fmla="*/ 1759972 h 2599480"/>
              <a:gd name="connsiteX4074" fmla="*/ 3201697 w 4326130"/>
              <a:gd name="connsiteY4074" fmla="*/ 1757720 h 2599480"/>
              <a:gd name="connsiteX4075" fmla="*/ 3174985 w 4326130"/>
              <a:gd name="connsiteY4075" fmla="*/ 1744874 h 2599480"/>
              <a:gd name="connsiteX4076" fmla="*/ 3170848 w 4326130"/>
              <a:gd name="connsiteY4076" fmla="*/ 1743508 h 2599480"/>
              <a:gd name="connsiteX4077" fmla="*/ 1129552 w 4326130"/>
              <a:gd name="connsiteY4077" fmla="*/ 1740595 h 2599480"/>
              <a:gd name="connsiteX4078" fmla="*/ 1125060 w 4326130"/>
              <a:gd name="connsiteY4078" fmla="*/ 1743082 h 2599480"/>
              <a:gd name="connsiteX4079" fmla="*/ 1118238 w 4326130"/>
              <a:gd name="connsiteY4079" fmla="*/ 1745709 h 2599480"/>
              <a:gd name="connsiteX4080" fmla="*/ 3196578 w 4326130"/>
              <a:gd name="connsiteY4080" fmla="*/ 1740594 h 2599480"/>
              <a:gd name="connsiteX4081" fmla="*/ 3207892 w 4326130"/>
              <a:gd name="connsiteY4081" fmla="*/ 1745708 h 2599480"/>
              <a:gd name="connsiteX4082" fmla="*/ 3201070 w 4326130"/>
              <a:gd name="connsiteY4082" fmla="*/ 1743081 h 2599480"/>
              <a:gd name="connsiteX4083" fmla="*/ 1129597 w 4326130"/>
              <a:gd name="connsiteY4083" fmla="*/ 1740570 h 2599480"/>
              <a:gd name="connsiteX4084" fmla="*/ 1129597 w 4326130"/>
              <a:gd name="connsiteY4084" fmla="*/ 1740575 h 2599480"/>
              <a:gd name="connsiteX4085" fmla="*/ 1129552 w 4326130"/>
              <a:gd name="connsiteY4085" fmla="*/ 1740595 h 2599480"/>
              <a:gd name="connsiteX4086" fmla="*/ 3196533 w 4326130"/>
              <a:gd name="connsiteY4086" fmla="*/ 1740569 h 2599480"/>
              <a:gd name="connsiteX4087" fmla="*/ 3196578 w 4326130"/>
              <a:gd name="connsiteY4087" fmla="*/ 1740594 h 2599480"/>
              <a:gd name="connsiteX4088" fmla="*/ 3196533 w 4326130"/>
              <a:gd name="connsiteY4088" fmla="*/ 1740574 h 2599480"/>
              <a:gd name="connsiteX4089" fmla="*/ 769454 w 4326130"/>
              <a:gd name="connsiteY4089" fmla="*/ 1740130 h 2599480"/>
              <a:gd name="connsiteX4090" fmla="*/ 763609 w 4326130"/>
              <a:gd name="connsiteY4090" fmla="*/ 1740948 h 2599480"/>
              <a:gd name="connsiteX4091" fmla="*/ 762356 w 4326130"/>
              <a:gd name="connsiteY4091" fmla="*/ 1741702 h 2599480"/>
              <a:gd name="connsiteX4092" fmla="*/ 765901 w 4326130"/>
              <a:gd name="connsiteY4092" fmla="*/ 1741017 h 2599480"/>
              <a:gd name="connsiteX4093" fmla="*/ 769454 w 4326130"/>
              <a:gd name="connsiteY4093" fmla="*/ 1740130 h 2599480"/>
              <a:gd name="connsiteX4094" fmla="*/ 3556675 w 4326130"/>
              <a:gd name="connsiteY4094" fmla="*/ 1740129 h 2599480"/>
              <a:gd name="connsiteX4095" fmla="*/ 3560229 w 4326130"/>
              <a:gd name="connsiteY4095" fmla="*/ 1741016 h 2599480"/>
              <a:gd name="connsiteX4096" fmla="*/ 3563773 w 4326130"/>
              <a:gd name="connsiteY4096" fmla="*/ 1741701 h 2599480"/>
              <a:gd name="connsiteX4097" fmla="*/ 3562520 w 4326130"/>
              <a:gd name="connsiteY4097" fmla="*/ 1740947 h 2599480"/>
              <a:gd name="connsiteX4098" fmla="*/ 3556675 w 4326130"/>
              <a:gd name="connsiteY4098" fmla="*/ 1740129 h 2599480"/>
              <a:gd name="connsiteX4099" fmla="*/ 1076542 w 4326130"/>
              <a:gd name="connsiteY4099" fmla="*/ 1738933 h 2599480"/>
              <a:gd name="connsiteX4100" fmla="*/ 1035738 w 4326130"/>
              <a:gd name="connsiteY4100" fmla="*/ 1756584 h 2599480"/>
              <a:gd name="connsiteX4101" fmla="*/ 1031999 w 4326130"/>
              <a:gd name="connsiteY4101" fmla="*/ 1757571 h 2599480"/>
              <a:gd name="connsiteX4102" fmla="*/ 1041327 w 4326130"/>
              <a:gd name="connsiteY4102" fmla="*/ 1753453 h 2599480"/>
              <a:gd name="connsiteX4103" fmla="*/ 1058747 w 4326130"/>
              <a:gd name="connsiteY4103" fmla="*/ 1745762 h 2599480"/>
              <a:gd name="connsiteX4104" fmla="*/ 1056139 w 4326130"/>
              <a:gd name="connsiteY4104" fmla="*/ 1744451 h 2599480"/>
              <a:gd name="connsiteX4105" fmla="*/ 1051642 w 4326130"/>
              <a:gd name="connsiteY4105" fmla="*/ 1745054 h 2599480"/>
              <a:gd name="connsiteX4106" fmla="*/ 1066459 w 4326130"/>
              <a:gd name="connsiteY4106" fmla="*/ 1741210 h 2599480"/>
              <a:gd name="connsiteX4107" fmla="*/ 3249588 w 4326130"/>
              <a:gd name="connsiteY4107" fmla="*/ 1738932 h 2599480"/>
              <a:gd name="connsiteX4108" fmla="*/ 3259671 w 4326130"/>
              <a:gd name="connsiteY4108" fmla="*/ 1741209 h 2599480"/>
              <a:gd name="connsiteX4109" fmla="*/ 3274488 w 4326130"/>
              <a:gd name="connsiteY4109" fmla="*/ 1745053 h 2599480"/>
              <a:gd name="connsiteX4110" fmla="*/ 3269991 w 4326130"/>
              <a:gd name="connsiteY4110" fmla="*/ 1744450 h 2599480"/>
              <a:gd name="connsiteX4111" fmla="*/ 3267383 w 4326130"/>
              <a:gd name="connsiteY4111" fmla="*/ 1745761 h 2599480"/>
              <a:gd name="connsiteX4112" fmla="*/ 3284802 w 4326130"/>
              <a:gd name="connsiteY4112" fmla="*/ 1753452 h 2599480"/>
              <a:gd name="connsiteX4113" fmla="*/ 3294130 w 4326130"/>
              <a:gd name="connsiteY4113" fmla="*/ 1757570 h 2599480"/>
              <a:gd name="connsiteX4114" fmla="*/ 3290392 w 4326130"/>
              <a:gd name="connsiteY4114" fmla="*/ 1756583 h 2599480"/>
              <a:gd name="connsiteX4115" fmla="*/ 1140087 w 4326130"/>
              <a:gd name="connsiteY4115" fmla="*/ 1736009 h 2599480"/>
              <a:gd name="connsiteX4116" fmla="*/ 1129580 w 4326130"/>
              <a:gd name="connsiteY4116" fmla="*/ 1741610 h 2599480"/>
              <a:gd name="connsiteX4117" fmla="*/ 1129597 w 4326130"/>
              <a:gd name="connsiteY4117" fmla="*/ 1740575 h 2599480"/>
              <a:gd name="connsiteX4118" fmla="*/ 1135310 w 4326130"/>
              <a:gd name="connsiteY4118" fmla="*/ 1737992 h 2599480"/>
              <a:gd name="connsiteX4119" fmla="*/ 1140087 w 4326130"/>
              <a:gd name="connsiteY4119" fmla="*/ 1736009 h 2599480"/>
              <a:gd name="connsiteX4120" fmla="*/ 3186043 w 4326130"/>
              <a:gd name="connsiteY4120" fmla="*/ 1736008 h 2599480"/>
              <a:gd name="connsiteX4121" fmla="*/ 3190819 w 4326130"/>
              <a:gd name="connsiteY4121" fmla="*/ 1737991 h 2599480"/>
              <a:gd name="connsiteX4122" fmla="*/ 3196533 w 4326130"/>
              <a:gd name="connsiteY4122" fmla="*/ 1740574 h 2599480"/>
              <a:gd name="connsiteX4123" fmla="*/ 3196550 w 4326130"/>
              <a:gd name="connsiteY4123" fmla="*/ 1741609 h 2599480"/>
              <a:gd name="connsiteX4124" fmla="*/ 3186043 w 4326130"/>
              <a:gd name="connsiteY4124" fmla="*/ 1736008 h 2599480"/>
              <a:gd name="connsiteX4125" fmla="*/ 768538 w 4326130"/>
              <a:gd name="connsiteY4125" fmla="*/ 1735875 h 2599480"/>
              <a:gd name="connsiteX4126" fmla="*/ 765488 w 4326130"/>
              <a:gd name="connsiteY4126" fmla="*/ 1736203 h 2599480"/>
              <a:gd name="connsiteX4127" fmla="*/ 742833 w 4326130"/>
              <a:gd name="connsiteY4127" fmla="*/ 1747603 h 2599480"/>
              <a:gd name="connsiteX4128" fmla="*/ 755768 w 4326130"/>
              <a:gd name="connsiteY4128" fmla="*/ 1741733 h 2599480"/>
              <a:gd name="connsiteX4129" fmla="*/ 768538 w 4326130"/>
              <a:gd name="connsiteY4129" fmla="*/ 1735875 h 2599480"/>
              <a:gd name="connsiteX4130" fmla="*/ 3557591 w 4326130"/>
              <a:gd name="connsiteY4130" fmla="*/ 1735874 h 2599480"/>
              <a:gd name="connsiteX4131" fmla="*/ 3570361 w 4326130"/>
              <a:gd name="connsiteY4131" fmla="*/ 1741732 h 2599480"/>
              <a:gd name="connsiteX4132" fmla="*/ 3583297 w 4326130"/>
              <a:gd name="connsiteY4132" fmla="*/ 1747602 h 2599480"/>
              <a:gd name="connsiteX4133" fmla="*/ 3560642 w 4326130"/>
              <a:gd name="connsiteY4133" fmla="*/ 1736202 h 2599480"/>
              <a:gd name="connsiteX4134" fmla="*/ 3557591 w 4326130"/>
              <a:gd name="connsiteY4134" fmla="*/ 1735874 h 2599480"/>
              <a:gd name="connsiteX4135" fmla="*/ 1097979 w 4326130"/>
              <a:gd name="connsiteY4135" fmla="*/ 1734091 h 2599480"/>
              <a:gd name="connsiteX4136" fmla="*/ 1099053 w 4326130"/>
              <a:gd name="connsiteY4136" fmla="*/ 1734754 h 2599480"/>
              <a:gd name="connsiteX4137" fmla="*/ 1079147 w 4326130"/>
              <a:gd name="connsiteY4137" fmla="*/ 1741411 h 2599480"/>
              <a:gd name="connsiteX4138" fmla="*/ 1089857 w 4326130"/>
              <a:gd name="connsiteY4138" fmla="*/ 1737039 h 2599480"/>
              <a:gd name="connsiteX4139" fmla="*/ 1087817 w 4326130"/>
              <a:gd name="connsiteY4139" fmla="*/ 1736386 h 2599480"/>
              <a:gd name="connsiteX4140" fmla="*/ 3228150 w 4326130"/>
              <a:gd name="connsiteY4140" fmla="*/ 1734090 h 2599480"/>
              <a:gd name="connsiteX4141" fmla="*/ 3238313 w 4326130"/>
              <a:gd name="connsiteY4141" fmla="*/ 1736385 h 2599480"/>
              <a:gd name="connsiteX4142" fmla="*/ 3236272 w 4326130"/>
              <a:gd name="connsiteY4142" fmla="*/ 1737038 h 2599480"/>
              <a:gd name="connsiteX4143" fmla="*/ 3246982 w 4326130"/>
              <a:gd name="connsiteY4143" fmla="*/ 1741410 h 2599480"/>
              <a:gd name="connsiteX4144" fmla="*/ 3227076 w 4326130"/>
              <a:gd name="connsiteY4144" fmla="*/ 1734753 h 2599480"/>
              <a:gd name="connsiteX4145" fmla="*/ 845105 w 4326130"/>
              <a:gd name="connsiteY4145" fmla="*/ 1733104 h 2599480"/>
              <a:gd name="connsiteX4146" fmla="*/ 821031 w 4326130"/>
              <a:gd name="connsiteY4146" fmla="*/ 1740807 h 2599480"/>
              <a:gd name="connsiteX4147" fmla="*/ 752163 w 4326130"/>
              <a:gd name="connsiteY4147" fmla="*/ 1769883 h 2599480"/>
              <a:gd name="connsiteX4148" fmla="*/ 749780 w 4326130"/>
              <a:gd name="connsiteY4148" fmla="*/ 1771026 h 2599480"/>
              <a:gd name="connsiteX4149" fmla="*/ 755713 w 4326130"/>
              <a:gd name="connsiteY4149" fmla="*/ 1769169 h 2599480"/>
              <a:gd name="connsiteX4150" fmla="*/ 832756 w 4326130"/>
              <a:gd name="connsiteY4150" fmla="*/ 1738321 h 2599480"/>
              <a:gd name="connsiteX4151" fmla="*/ 844602 w 4326130"/>
              <a:gd name="connsiteY4151" fmla="*/ 1733663 h 2599480"/>
              <a:gd name="connsiteX4152" fmla="*/ 3481025 w 4326130"/>
              <a:gd name="connsiteY4152" fmla="*/ 1733103 h 2599480"/>
              <a:gd name="connsiteX4153" fmla="*/ 3481528 w 4326130"/>
              <a:gd name="connsiteY4153" fmla="*/ 1733662 h 2599480"/>
              <a:gd name="connsiteX4154" fmla="*/ 3493373 w 4326130"/>
              <a:gd name="connsiteY4154" fmla="*/ 1738320 h 2599480"/>
              <a:gd name="connsiteX4155" fmla="*/ 3570417 w 4326130"/>
              <a:gd name="connsiteY4155" fmla="*/ 1769168 h 2599480"/>
              <a:gd name="connsiteX4156" fmla="*/ 3576349 w 4326130"/>
              <a:gd name="connsiteY4156" fmla="*/ 1771025 h 2599480"/>
              <a:gd name="connsiteX4157" fmla="*/ 3573966 w 4326130"/>
              <a:gd name="connsiteY4157" fmla="*/ 1769882 h 2599480"/>
              <a:gd name="connsiteX4158" fmla="*/ 3505098 w 4326130"/>
              <a:gd name="connsiteY4158" fmla="*/ 1740806 h 2599480"/>
              <a:gd name="connsiteX4159" fmla="*/ 3481025 w 4326130"/>
              <a:gd name="connsiteY4159" fmla="*/ 1733103 h 2599480"/>
              <a:gd name="connsiteX4160" fmla="*/ 778305 w 4326130"/>
              <a:gd name="connsiteY4160" fmla="*/ 1732506 h 2599480"/>
              <a:gd name="connsiteX4161" fmla="*/ 771113 w 4326130"/>
              <a:gd name="connsiteY4161" fmla="*/ 1733611 h 2599480"/>
              <a:gd name="connsiteX4162" fmla="*/ 769996 w 4326130"/>
              <a:gd name="connsiteY4162" fmla="*/ 1734243 h 2599480"/>
              <a:gd name="connsiteX4163" fmla="*/ 769545 w 4326130"/>
              <a:gd name="connsiteY4163" fmla="*/ 1734757 h 2599480"/>
              <a:gd name="connsiteX4164" fmla="*/ 778305 w 4326130"/>
              <a:gd name="connsiteY4164" fmla="*/ 1732506 h 2599480"/>
              <a:gd name="connsiteX4165" fmla="*/ 3547824 w 4326130"/>
              <a:gd name="connsiteY4165" fmla="*/ 1732505 h 2599480"/>
              <a:gd name="connsiteX4166" fmla="*/ 3556585 w 4326130"/>
              <a:gd name="connsiteY4166" fmla="*/ 1734756 h 2599480"/>
              <a:gd name="connsiteX4167" fmla="*/ 3556133 w 4326130"/>
              <a:gd name="connsiteY4167" fmla="*/ 1734242 h 2599480"/>
              <a:gd name="connsiteX4168" fmla="*/ 3555017 w 4326130"/>
              <a:gd name="connsiteY4168" fmla="*/ 1733610 h 2599480"/>
              <a:gd name="connsiteX4169" fmla="*/ 3547824 w 4326130"/>
              <a:gd name="connsiteY4169" fmla="*/ 1732505 h 2599480"/>
              <a:gd name="connsiteX4170" fmla="*/ 804143 w 4326130"/>
              <a:gd name="connsiteY4170" fmla="*/ 1725064 h 2599480"/>
              <a:gd name="connsiteX4171" fmla="*/ 801878 w 4326130"/>
              <a:gd name="connsiteY4171" fmla="*/ 1725188 h 2599480"/>
              <a:gd name="connsiteX4172" fmla="*/ 784970 w 4326130"/>
              <a:gd name="connsiteY4172" fmla="*/ 1732412 h 2599480"/>
              <a:gd name="connsiteX4173" fmla="*/ 783787 w 4326130"/>
              <a:gd name="connsiteY4173" fmla="*/ 1732451 h 2599480"/>
              <a:gd name="connsiteX4174" fmla="*/ 783498 w 4326130"/>
              <a:gd name="connsiteY4174" fmla="*/ 1732613 h 2599480"/>
              <a:gd name="connsiteX4175" fmla="*/ 783395 w 4326130"/>
              <a:gd name="connsiteY4175" fmla="*/ 1733142 h 2599480"/>
              <a:gd name="connsiteX4176" fmla="*/ 783774 w 4326130"/>
              <a:gd name="connsiteY4176" fmla="*/ 1733231 h 2599480"/>
              <a:gd name="connsiteX4177" fmla="*/ 784970 w 4326130"/>
              <a:gd name="connsiteY4177" fmla="*/ 1732412 h 2599480"/>
              <a:gd name="connsiteX4178" fmla="*/ 794719 w 4326130"/>
              <a:gd name="connsiteY4178" fmla="*/ 1730082 h 2599480"/>
              <a:gd name="connsiteX4179" fmla="*/ 804143 w 4326130"/>
              <a:gd name="connsiteY4179" fmla="*/ 1725064 h 2599480"/>
              <a:gd name="connsiteX4180" fmla="*/ 3521987 w 4326130"/>
              <a:gd name="connsiteY4180" fmla="*/ 1725063 h 2599480"/>
              <a:gd name="connsiteX4181" fmla="*/ 3531410 w 4326130"/>
              <a:gd name="connsiteY4181" fmla="*/ 1730081 h 2599480"/>
              <a:gd name="connsiteX4182" fmla="*/ 3541159 w 4326130"/>
              <a:gd name="connsiteY4182" fmla="*/ 1732411 h 2599480"/>
              <a:gd name="connsiteX4183" fmla="*/ 3542356 w 4326130"/>
              <a:gd name="connsiteY4183" fmla="*/ 1733230 h 2599480"/>
              <a:gd name="connsiteX4184" fmla="*/ 3542734 w 4326130"/>
              <a:gd name="connsiteY4184" fmla="*/ 1733141 h 2599480"/>
              <a:gd name="connsiteX4185" fmla="*/ 3542632 w 4326130"/>
              <a:gd name="connsiteY4185" fmla="*/ 1732612 h 2599480"/>
              <a:gd name="connsiteX4186" fmla="*/ 3542342 w 4326130"/>
              <a:gd name="connsiteY4186" fmla="*/ 1732450 h 2599480"/>
              <a:gd name="connsiteX4187" fmla="*/ 3541159 w 4326130"/>
              <a:gd name="connsiteY4187" fmla="*/ 1732411 h 2599480"/>
              <a:gd name="connsiteX4188" fmla="*/ 3524251 w 4326130"/>
              <a:gd name="connsiteY4188" fmla="*/ 1725187 h 2599480"/>
              <a:gd name="connsiteX4189" fmla="*/ 3521987 w 4326130"/>
              <a:gd name="connsiteY4189" fmla="*/ 1725063 h 2599480"/>
              <a:gd name="connsiteX4190" fmla="*/ 800421 w 4326130"/>
              <a:gd name="connsiteY4190" fmla="*/ 1723746 h 2599480"/>
              <a:gd name="connsiteX4191" fmla="*/ 781185 w 4326130"/>
              <a:gd name="connsiteY4191" fmla="*/ 1729601 h 2599480"/>
              <a:gd name="connsiteX4192" fmla="*/ 780401 w 4326130"/>
              <a:gd name="connsiteY4192" fmla="*/ 1730177 h 2599480"/>
              <a:gd name="connsiteX4193" fmla="*/ 790069 w 4326130"/>
              <a:gd name="connsiteY4193" fmla="*/ 1727767 h 2599480"/>
              <a:gd name="connsiteX4194" fmla="*/ 800421 w 4326130"/>
              <a:gd name="connsiteY4194" fmla="*/ 1723746 h 2599480"/>
              <a:gd name="connsiteX4195" fmla="*/ 3525708 w 4326130"/>
              <a:gd name="connsiteY4195" fmla="*/ 1723745 h 2599480"/>
              <a:gd name="connsiteX4196" fmla="*/ 3536060 w 4326130"/>
              <a:gd name="connsiteY4196" fmla="*/ 1727766 h 2599480"/>
              <a:gd name="connsiteX4197" fmla="*/ 3545729 w 4326130"/>
              <a:gd name="connsiteY4197" fmla="*/ 1730176 h 2599480"/>
              <a:gd name="connsiteX4198" fmla="*/ 3544945 w 4326130"/>
              <a:gd name="connsiteY4198" fmla="*/ 1729600 h 2599480"/>
              <a:gd name="connsiteX4199" fmla="*/ 3525708 w 4326130"/>
              <a:gd name="connsiteY4199" fmla="*/ 1723745 h 2599480"/>
              <a:gd name="connsiteX4200" fmla="*/ 973630 w 4326130"/>
              <a:gd name="connsiteY4200" fmla="*/ 1720164 h 2599480"/>
              <a:gd name="connsiteX4201" fmla="*/ 973456 w 4326130"/>
              <a:gd name="connsiteY4201" fmla="*/ 1720210 h 2599480"/>
              <a:gd name="connsiteX4202" fmla="*/ 973583 w 4326130"/>
              <a:gd name="connsiteY4202" fmla="*/ 1720211 h 2599480"/>
              <a:gd name="connsiteX4203" fmla="*/ 3352497 w 4326130"/>
              <a:gd name="connsiteY4203" fmla="*/ 1720162 h 2599480"/>
              <a:gd name="connsiteX4204" fmla="*/ 3352547 w 4326130"/>
              <a:gd name="connsiteY4204" fmla="*/ 1720212 h 2599480"/>
              <a:gd name="connsiteX4205" fmla="*/ 3352681 w 4326130"/>
              <a:gd name="connsiteY4205" fmla="*/ 1720210 h 2599480"/>
              <a:gd name="connsiteX4206" fmla="*/ 3315912 w 4326130"/>
              <a:gd name="connsiteY4206" fmla="*/ 1710624 h 2599480"/>
              <a:gd name="connsiteX4207" fmla="*/ 3314878 w 4326130"/>
              <a:gd name="connsiteY4207" fmla="*/ 1711115 h 2599480"/>
              <a:gd name="connsiteX4208" fmla="*/ 3314279 w 4326130"/>
              <a:gd name="connsiteY4208" fmla="*/ 1711475 h 2599480"/>
              <a:gd name="connsiteX4209" fmla="*/ 3319501 w 4326130"/>
              <a:gd name="connsiteY4209" fmla="*/ 1713631 h 2599480"/>
              <a:gd name="connsiteX4210" fmla="*/ 3320204 w 4326130"/>
              <a:gd name="connsiteY4210" fmla="*/ 1714031 h 2599480"/>
              <a:gd name="connsiteX4211" fmla="*/ 3322626 w 4326130"/>
              <a:gd name="connsiteY4211" fmla="*/ 1714995 h 2599480"/>
              <a:gd name="connsiteX4212" fmla="*/ 3334178 w 4326130"/>
              <a:gd name="connsiteY4212" fmla="*/ 1715322 h 2599480"/>
              <a:gd name="connsiteX4213" fmla="*/ 3321247 w 4326130"/>
              <a:gd name="connsiteY4213" fmla="*/ 1711906 h 2599480"/>
              <a:gd name="connsiteX4214" fmla="*/ 1010221 w 4326130"/>
              <a:gd name="connsiteY4214" fmla="*/ 1710624 h 2599480"/>
              <a:gd name="connsiteX4215" fmla="*/ 1004883 w 4326130"/>
              <a:gd name="connsiteY4215" fmla="*/ 1711907 h 2599480"/>
              <a:gd name="connsiteX4216" fmla="*/ 991960 w 4326130"/>
              <a:gd name="connsiteY4216" fmla="*/ 1715321 h 2599480"/>
              <a:gd name="connsiteX4217" fmla="*/ 1003503 w 4326130"/>
              <a:gd name="connsiteY4217" fmla="*/ 1714994 h 2599480"/>
              <a:gd name="connsiteX4218" fmla="*/ 1005926 w 4326130"/>
              <a:gd name="connsiteY4218" fmla="*/ 1714030 h 2599480"/>
              <a:gd name="connsiteX4219" fmla="*/ 1006629 w 4326130"/>
              <a:gd name="connsiteY4219" fmla="*/ 1713630 h 2599480"/>
              <a:gd name="connsiteX4220" fmla="*/ 1011850 w 4326130"/>
              <a:gd name="connsiteY4220" fmla="*/ 1711474 h 2599480"/>
              <a:gd name="connsiteX4221" fmla="*/ 1011252 w 4326130"/>
              <a:gd name="connsiteY4221" fmla="*/ 1711114 h 2599480"/>
              <a:gd name="connsiteX4222" fmla="*/ 592728 w 4326130"/>
              <a:gd name="connsiteY4222" fmla="*/ 1690421 h 2599480"/>
              <a:gd name="connsiteX4223" fmla="*/ 589834 w 4326130"/>
              <a:gd name="connsiteY4223" fmla="*/ 1691953 h 2599480"/>
              <a:gd name="connsiteX4224" fmla="*/ 592100 w 4326130"/>
              <a:gd name="connsiteY4224" fmla="*/ 1690580 h 2599480"/>
              <a:gd name="connsiteX4225" fmla="*/ 3733402 w 4326130"/>
              <a:gd name="connsiteY4225" fmla="*/ 1690420 h 2599480"/>
              <a:gd name="connsiteX4226" fmla="*/ 3734030 w 4326130"/>
              <a:gd name="connsiteY4226" fmla="*/ 1690579 h 2599480"/>
              <a:gd name="connsiteX4227" fmla="*/ 3736295 w 4326130"/>
              <a:gd name="connsiteY4227" fmla="*/ 1691952 h 2599480"/>
              <a:gd name="connsiteX4228" fmla="*/ 674367 w 4326130"/>
              <a:gd name="connsiteY4228" fmla="*/ 1689757 h 2599480"/>
              <a:gd name="connsiteX4229" fmla="*/ 668533 w 4326130"/>
              <a:gd name="connsiteY4229" fmla="*/ 1691886 h 2599480"/>
              <a:gd name="connsiteX4230" fmla="*/ 661227 w 4326130"/>
              <a:gd name="connsiteY4230" fmla="*/ 1694252 h 2599480"/>
              <a:gd name="connsiteX4231" fmla="*/ 658762 w 4326130"/>
              <a:gd name="connsiteY4231" fmla="*/ 1694786 h 2599480"/>
              <a:gd name="connsiteX4232" fmla="*/ 657377 w 4326130"/>
              <a:gd name="connsiteY4232" fmla="*/ 1695543 h 2599480"/>
              <a:gd name="connsiteX4233" fmla="*/ 663840 w 4326130"/>
              <a:gd name="connsiteY4233" fmla="*/ 1693623 h 2599480"/>
              <a:gd name="connsiteX4234" fmla="*/ 671041 w 4326130"/>
              <a:gd name="connsiteY4234" fmla="*/ 1691463 h 2599480"/>
              <a:gd name="connsiteX4235" fmla="*/ 672117 w 4326130"/>
              <a:gd name="connsiteY4235" fmla="*/ 1691012 h 2599480"/>
              <a:gd name="connsiteX4236" fmla="*/ 3651762 w 4326130"/>
              <a:gd name="connsiteY4236" fmla="*/ 1689756 h 2599480"/>
              <a:gd name="connsiteX4237" fmla="*/ 3654012 w 4326130"/>
              <a:gd name="connsiteY4237" fmla="*/ 1691011 h 2599480"/>
              <a:gd name="connsiteX4238" fmla="*/ 3655089 w 4326130"/>
              <a:gd name="connsiteY4238" fmla="*/ 1691462 h 2599480"/>
              <a:gd name="connsiteX4239" fmla="*/ 3662290 w 4326130"/>
              <a:gd name="connsiteY4239" fmla="*/ 1693622 h 2599480"/>
              <a:gd name="connsiteX4240" fmla="*/ 3668752 w 4326130"/>
              <a:gd name="connsiteY4240" fmla="*/ 1695542 h 2599480"/>
              <a:gd name="connsiteX4241" fmla="*/ 3667368 w 4326130"/>
              <a:gd name="connsiteY4241" fmla="*/ 1694785 h 2599480"/>
              <a:gd name="connsiteX4242" fmla="*/ 3664903 w 4326130"/>
              <a:gd name="connsiteY4242" fmla="*/ 1694251 h 2599480"/>
              <a:gd name="connsiteX4243" fmla="*/ 3657596 w 4326130"/>
              <a:gd name="connsiteY4243" fmla="*/ 1691885 h 2599480"/>
              <a:gd name="connsiteX4244" fmla="*/ 600511 w 4326130"/>
              <a:gd name="connsiteY4244" fmla="*/ 1682479 h 2599480"/>
              <a:gd name="connsiteX4245" fmla="*/ 592972 w 4326130"/>
              <a:gd name="connsiteY4245" fmla="*/ 1686425 h 2599480"/>
              <a:gd name="connsiteX4246" fmla="*/ 597802 w 4326130"/>
              <a:gd name="connsiteY4246" fmla="*/ 1683528 h 2599480"/>
              <a:gd name="connsiteX4247" fmla="*/ 3725619 w 4326130"/>
              <a:gd name="connsiteY4247" fmla="*/ 1682478 h 2599480"/>
              <a:gd name="connsiteX4248" fmla="*/ 3728328 w 4326130"/>
              <a:gd name="connsiteY4248" fmla="*/ 1683527 h 2599480"/>
              <a:gd name="connsiteX4249" fmla="*/ 3733157 w 4326130"/>
              <a:gd name="connsiteY4249" fmla="*/ 1686424 h 2599480"/>
              <a:gd name="connsiteX4250" fmla="*/ 647394 w 4326130"/>
              <a:gd name="connsiteY4250" fmla="*/ 1675123 h 2599480"/>
              <a:gd name="connsiteX4251" fmla="*/ 647211 w 4326130"/>
              <a:gd name="connsiteY4251" fmla="*/ 1675816 h 2599480"/>
              <a:gd name="connsiteX4252" fmla="*/ 644062 w 4326130"/>
              <a:gd name="connsiteY4252" fmla="*/ 1677103 h 2599480"/>
              <a:gd name="connsiteX4253" fmla="*/ 645487 w 4326130"/>
              <a:gd name="connsiteY4253" fmla="*/ 1675772 h 2599480"/>
              <a:gd name="connsiteX4254" fmla="*/ 647394 w 4326130"/>
              <a:gd name="connsiteY4254" fmla="*/ 1675123 h 2599480"/>
              <a:gd name="connsiteX4255" fmla="*/ 3678735 w 4326130"/>
              <a:gd name="connsiteY4255" fmla="*/ 1675122 h 2599480"/>
              <a:gd name="connsiteX4256" fmla="*/ 3680643 w 4326130"/>
              <a:gd name="connsiteY4256" fmla="*/ 1675771 h 2599480"/>
              <a:gd name="connsiteX4257" fmla="*/ 3682067 w 4326130"/>
              <a:gd name="connsiteY4257" fmla="*/ 1677102 h 2599480"/>
              <a:gd name="connsiteX4258" fmla="*/ 3678918 w 4326130"/>
              <a:gd name="connsiteY4258" fmla="*/ 1675815 h 2599480"/>
              <a:gd name="connsiteX4259" fmla="*/ 3678735 w 4326130"/>
              <a:gd name="connsiteY4259" fmla="*/ 1675122 h 2599480"/>
              <a:gd name="connsiteX4260" fmla="*/ 697415 w 4326130"/>
              <a:gd name="connsiteY4260" fmla="*/ 1673785 h 2599480"/>
              <a:gd name="connsiteX4261" fmla="*/ 697692 w 4326130"/>
              <a:gd name="connsiteY4261" fmla="*/ 1674028 h 2599480"/>
              <a:gd name="connsiteX4262" fmla="*/ 697706 w 4326130"/>
              <a:gd name="connsiteY4262" fmla="*/ 1674039 h 2599480"/>
              <a:gd name="connsiteX4263" fmla="*/ 3628715 w 4326130"/>
              <a:gd name="connsiteY4263" fmla="*/ 1673784 h 2599480"/>
              <a:gd name="connsiteX4264" fmla="*/ 3628424 w 4326130"/>
              <a:gd name="connsiteY4264" fmla="*/ 1674038 h 2599480"/>
              <a:gd name="connsiteX4265" fmla="*/ 3628437 w 4326130"/>
              <a:gd name="connsiteY4265" fmla="*/ 1674027 h 2599480"/>
              <a:gd name="connsiteX4266" fmla="*/ 640597 w 4326130"/>
              <a:gd name="connsiteY4266" fmla="*/ 1666954 h 2599480"/>
              <a:gd name="connsiteX4267" fmla="*/ 606304 w 4326130"/>
              <a:gd name="connsiteY4267" fmla="*/ 1686409 h 2599480"/>
              <a:gd name="connsiteX4268" fmla="*/ 597523 w 4326130"/>
              <a:gd name="connsiteY4268" fmla="*/ 1689873 h 2599480"/>
              <a:gd name="connsiteX4269" fmla="*/ 600144 w 4326130"/>
              <a:gd name="connsiteY4269" fmla="*/ 1688263 h 2599480"/>
              <a:gd name="connsiteX4270" fmla="*/ 604120 w 4326130"/>
              <a:gd name="connsiteY4270" fmla="*/ 1687003 h 2599480"/>
              <a:gd name="connsiteX4271" fmla="*/ 607385 w 4326130"/>
              <a:gd name="connsiteY4271" fmla="*/ 1685543 h 2599480"/>
              <a:gd name="connsiteX4272" fmla="*/ 606371 w 4326130"/>
              <a:gd name="connsiteY4272" fmla="*/ 1684766 h 2599480"/>
              <a:gd name="connsiteX4273" fmla="*/ 607328 w 4326130"/>
              <a:gd name="connsiteY4273" fmla="*/ 1684250 h 2599480"/>
              <a:gd name="connsiteX4274" fmla="*/ 615995 w 4326130"/>
              <a:gd name="connsiteY4274" fmla="*/ 1677680 h 2599480"/>
              <a:gd name="connsiteX4275" fmla="*/ 602704 w 4326130"/>
              <a:gd name="connsiteY4275" fmla="*/ 1685136 h 2599480"/>
              <a:gd name="connsiteX4276" fmla="*/ 601865 w 4326130"/>
              <a:gd name="connsiteY4276" fmla="*/ 1685580 h 2599480"/>
              <a:gd name="connsiteX4277" fmla="*/ 601742 w 4326130"/>
              <a:gd name="connsiteY4277" fmla="*/ 1685604 h 2599480"/>
              <a:gd name="connsiteX4278" fmla="*/ 598936 w 4326130"/>
              <a:gd name="connsiteY4278" fmla="*/ 1686437 h 2599480"/>
              <a:gd name="connsiteX4279" fmla="*/ 614264 w 4326130"/>
              <a:gd name="connsiteY4279" fmla="*/ 1677148 h 2599480"/>
              <a:gd name="connsiteX4280" fmla="*/ 636863 w 4326130"/>
              <a:gd name="connsiteY4280" fmla="*/ 1668388 h 2599480"/>
              <a:gd name="connsiteX4281" fmla="*/ 3685533 w 4326130"/>
              <a:gd name="connsiteY4281" fmla="*/ 1666953 h 2599480"/>
              <a:gd name="connsiteX4282" fmla="*/ 3689266 w 4326130"/>
              <a:gd name="connsiteY4282" fmla="*/ 1668387 h 2599480"/>
              <a:gd name="connsiteX4283" fmla="*/ 3711866 w 4326130"/>
              <a:gd name="connsiteY4283" fmla="*/ 1677147 h 2599480"/>
              <a:gd name="connsiteX4284" fmla="*/ 3727194 w 4326130"/>
              <a:gd name="connsiteY4284" fmla="*/ 1686436 h 2599480"/>
              <a:gd name="connsiteX4285" fmla="*/ 3724388 w 4326130"/>
              <a:gd name="connsiteY4285" fmla="*/ 1685603 h 2599480"/>
              <a:gd name="connsiteX4286" fmla="*/ 3724265 w 4326130"/>
              <a:gd name="connsiteY4286" fmla="*/ 1685579 h 2599480"/>
              <a:gd name="connsiteX4287" fmla="*/ 3723426 w 4326130"/>
              <a:gd name="connsiteY4287" fmla="*/ 1685135 h 2599480"/>
              <a:gd name="connsiteX4288" fmla="*/ 3710134 w 4326130"/>
              <a:gd name="connsiteY4288" fmla="*/ 1677679 h 2599480"/>
              <a:gd name="connsiteX4289" fmla="*/ 3718802 w 4326130"/>
              <a:gd name="connsiteY4289" fmla="*/ 1684249 h 2599480"/>
              <a:gd name="connsiteX4290" fmla="*/ 3719758 w 4326130"/>
              <a:gd name="connsiteY4290" fmla="*/ 1684765 h 2599480"/>
              <a:gd name="connsiteX4291" fmla="*/ 3718745 w 4326130"/>
              <a:gd name="connsiteY4291" fmla="*/ 1685542 h 2599480"/>
              <a:gd name="connsiteX4292" fmla="*/ 3722009 w 4326130"/>
              <a:gd name="connsiteY4292" fmla="*/ 1687002 h 2599480"/>
              <a:gd name="connsiteX4293" fmla="*/ 3725985 w 4326130"/>
              <a:gd name="connsiteY4293" fmla="*/ 1688262 h 2599480"/>
              <a:gd name="connsiteX4294" fmla="*/ 3728607 w 4326130"/>
              <a:gd name="connsiteY4294" fmla="*/ 1689872 h 2599480"/>
              <a:gd name="connsiteX4295" fmla="*/ 3719826 w 4326130"/>
              <a:gd name="connsiteY4295" fmla="*/ 1686408 h 2599480"/>
              <a:gd name="connsiteX4296" fmla="*/ 665758 w 4326130"/>
              <a:gd name="connsiteY4296" fmla="*/ 1659290 h 2599480"/>
              <a:gd name="connsiteX4297" fmla="*/ 662187 w 4326130"/>
              <a:gd name="connsiteY4297" fmla="*/ 1661216 h 2599480"/>
              <a:gd name="connsiteX4298" fmla="*/ 664011 w 4326130"/>
              <a:gd name="connsiteY4298" fmla="*/ 1659828 h 2599480"/>
              <a:gd name="connsiteX4299" fmla="*/ 665758 w 4326130"/>
              <a:gd name="connsiteY4299" fmla="*/ 1659290 h 2599480"/>
              <a:gd name="connsiteX4300" fmla="*/ 3660372 w 4326130"/>
              <a:gd name="connsiteY4300" fmla="*/ 1659289 h 2599480"/>
              <a:gd name="connsiteX4301" fmla="*/ 3662119 w 4326130"/>
              <a:gd name="connsiteY4301" fmla="*/ 1659827 h 2599480"/>
              <a:gd name="connsiteX4302" fmla="*/ 3663942 w 4326130"/>
              <a:gd name="connsiteY4302" fmla="*/ 1661215 h 2599480"/>
              <a:gd name="connsiteX4303" fmla="*/ 3660372 w 4326130"/>
              <a:gd name="connsiteY4303" fmla="*/ 1659289 h 2599480"/>
              <a:gd name="connsiteX4304" fmla="*/ 666650 w 4326130"/>
              <a:gd name="connsiteY4304" fmla="*/ 1656943 h 2599480"/>
              <a:gd name="connsiteX4305" fmla="*/ 661067 w 4326130"/>
              <a:gd name="connsiteY4305" fmla="*/ 1660058 h 2599480"/>
              <a:gd name="connsiteX4306" fmla="*/ 626761 w 4326130"/>
              <a:gd name="connsiteY4306" fmla="*/ 1678472 h 2599480"/>
              <a:gd name="connsiteX4307" fmla="*/ 626380 w 4326130"/>
              <a:gd name="connsiteY4307" fmla="*/ 1678750 h 2599480"/>
              <a:gd name="connsiteX4308" fmla="*/ 626278 w 4326130"/>
              <a:gd name="connsiteY4308" fmla="*/ 1678821 h 2599480"/>
              <a:gd name="connsiteX4309" fmla="*/ 628063 w 4326130"/>
              <a:gd name="connsiteY4309" fmla="*/ 1678206 h 2599480"/>
              <a:gd name="connsiteX4310" fmla="*/ 642957 w 4326130"/>
              <a:gd name="connsiteY4310" fmla="*/ 1674644 h 2599480"/>
              <a:gd name="connsiteX4311" fmla="*/ 655516 w 4326130"/>
              <a:gd name="connsiteY4311" fmla="*/ 1670167 h 2599480"/>
              <a:gd name="connsiteX4312" fmla="*/ 645465 w 4326130"/>
              <a:gd name="connsiteY4312" fmla="*/ 1675531 h 2599480"/>
              <a:gd name="connsiteX4313" fmla="*/ 644104 w 4326130"/>
              <a:gd name="connsiteY4313" fmla="*/ 1675827 h 2599480"/>
              <a:gd name="connsiteX4314" fmla="*/ 634739 w 4326130"/>
              <a:gd name="connsiteY4314" fmla="*/ 1678228 h 2599480"/>
              <a:gd name="connsiteX4315" fmla="*/ 624790 w 4326130"/>
              <a:gd name="connsiteY4315" fmla="*/ 1680627 h 2599480"/>
              <a:gd name="connsiteX4316" fmla="*/ 623174 w 4326130"/>
              <a:gd name="connsiteY4316" fmla="*/ 1680861 h 2599480"/>
              <a:gd name="connsiteX4317" fmla="*/ 622278 w 4326130"/>
              <a:gd name="connsiteY4317" fmla="*/ 1681434 h 2599480"/>
              <a:gd name="connsiteX4318" fmla="*/ 617396 w 4326130"/>
              <a:gd name="connsiteY4318" fmla="*/ 1682416 h 2599480"/>
              <a:gd name="connsiteX4319" fmla="*/ 632932 w 4326130"/>
              <a:gd name="connsiteY4319" fmla="*/ 1673657 h 2599480"/>
              <a:gd name="connsiteX4320" fmla="*/ 653338 w 4326130"/>
              <a:gd name="connsiteY4320" fmla="*/ 1662100 h 2599480"/>
              <a:gd name="connsiteX4321" fmla="*/ 653554 w 4326130"/>
              <a:gd name="connsiteY4321" fmla="*/ 1661975 h 2599480"/>
              <a:gd name="connsiteX4322" fmla="*/ 3659479 w 4326130"/>
              <a:gd name="connsiteY4322" fmla="*/ 1656942 h 2599480"/>
              <a:gd name="connsiteX4323" fmla="*/ 3672576 w 4326130"/>
              <a:gd name="connsiteY4323" fmla="*/ 1661974 h 2599480"/>
              <a:gd name="connsiteX4324" fmla="*/ 3672792 w 4326130"/>
              <a:gd name="connsiteY4324" fmla="*/ 1662099 h 2599480"/>
              <a:gd name="connsiteX4325" fmla="*/ 3693198 w 4326130"/>
              <a:gd name="connsiteY4325" fmla="*/ 1673656 h 2599480"/>
              <a:gd name="connsiteX4326" fmla="*/ 3708733 w 4326130"/>
              <a:gd name="connsiteY4326" fmla="*/ 1682415 h 2599480"/>
              <a:gd name="connsiteX4327" fmla="*/ 3703852 w 4326130"/>
              <a:gd name="connsiteY4327" fmla="*/ 1681433 h 2599480"/>
              <a:gd name="connsiteX4328" fmla="*/ 3702956 w 4326130"/>
              <a:gd name="connsiteY4328" fmla="*/ 1680860 h 2599480"/>
              <a:gd name="connsiteX4329" fmla="*/ 3701339 w 4326130"/>
              <a:gd name="connsiteY4329" fmla="*/ 1680626 h 2599480"/>
              <a:gd name="connsiteX4330" fmla="*/ 3691391 w 4326130"/>
              <a:gd name="connsiteY4330" fmla="*/ 1678227 h 2599480"/>
              <a:gd name="connsiteX4331" fmla="*/ 3682026 w 4326130"/>
              <a:gd name="connsiteY4331" fmla="*/ 1675826 h 2599480"/>
              <a:gd name="connsiteX4332" fmla="*/ 3680664 w 4326130"/>
              <a:gd name="connsiteY4332" fmla="*/ 1675530 h 2599480"/>
              <a:gd name="connsiteX4333" fmla="*/ 3670614 w 4326130"/>
              <a:gd name="connsiteY4333" fmla="*/ 1670166 h 2599480"/>
              <a:gd name="connsiteX4334" fmla="*/ 3683173 w 4326130"/>
              <a:gd name="connsiteY4334" fmla="*/ 1674643 h 2599480"/>
              <a:gd name="connsiteX4335" fmla="*/ 3698067 w 4326130"/>
              <a:gd name="connsiteY4335" fmla="*/ 1678205 h 2599480"/>
              <a:gd name="connsiteX4336" fmla="*/ 3699851 w 4326130"/>
              <a:gd name="connsiteY4336" fmla="*/ 1678820 h 2599480"/>
              <a:gd name="connsiteX4337" fmla="*/ 3699749 w 4326130"/>
              <a:gd name="connsiteY4337" fmla="*/ 1678749 h 2599480"/>
              <a:gd name="connsiteX4338" fmla="*/ 3699368 w 4326130"/>
              <a:gd name="connsiteY4338" fmla="*/ 1678471 h 2599480"/>
              <a:gd name="connsiteX4339" fmla="*/ 3665063 w 4326130"/>
              <a:gd name="connsiteY4339" fmla="*/ 1660057 h 2599480"/>
              <a:gd name="connsiteX4340" fmla="*/ 703490 w 4326130"/>
              <a:gd name="connsiteY4340" fmla="*/ 1644082 h 2599480"/>
              <a:gd name="connsiteX4341" fmla="*/ 702758 w 4326130"/>
              <a:gd name="connsiteY4341" fmla="*/ 1644356 h 2599480"/>
              <a:gd name="connsiteX4342" fmla="*/ 698869 w 4326130"/>
              <a:gd name="connsiteY4342" fmla="*/ 1646486 h 2599480"/>
              <a:gd name="connsiteX4343" fmla="*/ 698748 w 4326130"/>
              <a:gd name="connsiteY4343" fmla="*/ 1646562 h 2599480"/>
              <a:gd name="connsiteX4344" fmla="*/ 3622639 w 4326130"/>
              <a:gd name="connsiteY4344" fmla="*/ 1644081 h 2599480"/>
              <a:gd name="connsiteX4345" fmla="*/ 3627381 w 4326130"/>
              <a:gd name="connsiteY4345" fmla="*/ 1646561 h 2599480"/>
              <a:gd name="connsiteX4346" fmla="*/ 3627260 w 4326130"/>
              <a:gd name="connsiteY4346" fmla="*/ 1646485 h 2599480"/>
              <a:gd name="connsiteX4347" fmla="*/ 3623372 w 4326130"/>
              <a:gd name="connsiteY4347" fmla="*/ 1644355 h 2599480"/>
              <a:gd name="connsiteX4348" fmla="*/ 3669314 w 4326130"/>
              <a:gd name="connsiteY4348" fmla="*/ 1618644 h 2599480"/>
              <a:gd name="connsiteX4349" fmla="*/ 3670034 w 4326130"/>
              <a:gd name="connsiteY4349" fmla="*/ 1618728 h 2599480"/>
              <a:gd name="connsiteX4350" fmla="*/ 3669321 w 4326130"/>
              <a:gd name="connsiteY4350" fmla="*/ 1618871 h 2599480"/>
              <a:gd name="connsiteX4351" fmla="*/ 656816 w 4326130"/>
              <a:gd name="connsiteY4351" fmla="*/ 1618643 h 2599480"/>
              <a:gd name="connsiteX4352" fmla="*/ 656808 w 4326130"/>
              <a:gd name="connsiteY4352" fmla="*/ 1618870 h 2599480"/>
              <a:gd name="connsiteX4353" fmla="*/ 656096 w 4326130"/>
              <a:gd name="connsiteY4353" fmla="*/ 1618727 h 2599480"/>
              <a:gd name="connsiteX4354" fmla="*/ 3679006 w 4326130"/>
              <a:gd name="connsiteY4354" fmla="*/ 1600556 h 2599480"/>
              <a:gd name="connsiteX4355" fmla="*/ 3678881 w 4326130"/>
              <a:gd name="connsiteY4355" fmla="*/ 1600669 h 2599480"/>
              <a:gd name="connsiteX4356" fmla="*/ 3679152 w 4326130"/>
              <a:gd name="connsiteY4356" fmla="*/ 1600728 h 2599480"/>
              <a:gd name="connsiteX4357" fmla="*/ 3679389 w 4326130"/>
              <a:gd name="connsiteY4357" fmla="*/ 1601756 h 2599480"/>
              <a:gd name="connsiteX4358" fmla="*/ 3677671 w 4326130"/>
              <a:gd name="connsiteY4358" fmla="*/ 1600978 h 2599480"/>
              <a:gd name="connsiteX4359" fmla="*/ 647124 w 4326130"/>
              <a:gd name="connsiteY4359" fmla="*/ 1600555 h 2599480"/>
              <a:gd name="connsiteX4360" fmla="*/ 648459 w 4326130"/>
              <a:gd name="connsiteY4360" fmla="*/ 1600977 h 2599480"/>
              <a:gd name="connsiteX4361" fmla="*/ 646741 w 4326130"/>
              <a:gd name="connsiteY4361" fmla="*/ 1601755 h 2599480"/>
              <a:gd name="connsiteX4362" fmla="*/ 646978 w 4326130"/>
              <a:gd name="connsiteY4362" fmla="*/ 1600727 h 2599480"/>
              <a:gd name="connsiteX4363" fmla="*/ 647249 w 4326130"/>
              <a:gd name="connsiteY4363" fmla="*/ 1600668 h 2599480"/>
              <a:gd name="connsiteX4364" fmla="*/ 3676982 w 4326130"/>
              <a:gd name="connsiteY4364" fmla="*/ 1600106 h 2599480"/>
              <a:gd name="connsiteX4365" fmla="*/ 3677431 w 4326130"/>
              <a:gd name="connsiteY4365" fmla="*/ 1600152 h 2599480"/>
              <a:gd name="connsiteX4366" fmla="*/ 3677671 w 4326130"/>
              <a:gd name="connsiteY4366" fmla="*/ 1600978 h 2599480"/>
              <a:gd name="connsiteX4367" fmla="*/ 3676982 w 4326130"/>
              <a:gd name="connsiteY4367" fmla="*/ 1600106 h 2599480"/>
              <a:gd name="connsiteX4368" fmla="*/ 649148 w 4326130"/>
              <a:gd name="connsiteY4368" fmla="*/ 1600105 h 2599480"/>
              <a:gd name="connsiteX4369" fmla="*/ 648459 w 4326130"/>
              <a:gd name="connsiteY4369" fmla="*/ 1600977 h 2599480"/>
              <a:gd name="connsiteX4370" fmla="*/ 648699 w 4326130"/>
              <a:gd name="connsiteY4370" fmla="*/ 1600151 h 2599480"/>
              <a:gd name="connsiteX4371" fmla="*/ 649148 w 4326130"/>
              <a:gd name="connsiteY4371" fmla="*/ 1600105 h 2599480"/>
              <a:gd name="connsiteX4372" fmla="*/ 3684234 w 4326130"/>
              <a:gd name="connsiteY4372" fmla="*/ 1591639 h 2599480"/>
              <a:gd name="connsiteX4373" fmla="*/ 3687186 w 4326130"/>
              <a:gd name="connsiteY4373" fmla="*/ 1591700 h 2599480"/>
              <a:gd name="connsiteX4374" fmla="*/ 3689411 w 4326130"/>
              <a:gd name="connsiteY4374" fmla="*/ 1591705 h 2599480"/>
              <a:gd name="connsiteX4375" fmla="*/ 3691129 w 4326130"/>
              <a:gd name="connsiteY4375" fmla="*/ 1592478 h 2599480"/>
              <a:gd name="connsiteX4376" fmla="*/ 3693026 w 4326130"/>
              <a:gd name="connsiteY4376" fmla="*/ 1593820 h 2599480"/>
              <a:gd name="connsiteX4377" fmla="*/ 3691828 w 4326130"/>
              <a:gd name="connsiteY4377" fmla="*/ 1594494 h 2599480"/>
              <a:gd name="connsiteX4378" fmla="*/ 3685147 w 4326130"/>
              <a:gd name="connsiteY4378" fmla="*/ 1592083 h 2599480"/>
              <a:gd name="connsiteX4379" fmla="*/ 641896 w 4326130"/>
              <a:gd name="connsiteY4379" fmla="*/ 1591638 h 2599480"/>
              <a:gd name="connsiteX4380" fmla="*/ 640982 w 4326130"/>
              <a:gd name="connsiteY4380" fmla="*/ 1592082 h 2599480"/>
              <a:gd name="connsiteX4381" fmla="*/ 634302 w 4326130"/>
              <a:gd name="connsiteY4381" fmla="*/ 1594493 h 2599480"/>
              <a:gd name="connsiteX4382" fmla="*/ 633104 w 4326130"/>
              <a:gd name="connsiteY4382" fmla="*/ 1593819 h 2599480"/>
              <a:gd name="connsiteX4383" fmla="*/ 635001 w 4326130"/>
              <a:gd name="connsiteY4383" fmla="*/ 1592477 h 2599480"/>
              <a:gd name="connsiteX4384" fmla="*/ 636719 w 4326130"/>
              <a:gd name="connsiteY4384" fmla="*/ 1591704 h 2599480"/>
              <a:gd name="connsiteX4385" fmla="*/ 638944 w 4326130"/>
              <a:gd name="connsiteY4385" fmla="*/ 1591699 h 2599480"/>
              <a:gd name="connsiteX4386" fmla="*/ 3576642 w 4326130"/>
              <a:gd name="connsiteY4386" fmla="*/ 1589800 h 2599480"/>
              <a:gd name="connsiteX4387" fmla="*/ 3575836 w 4326130"/>
              <a:gd name="connsiteY4387" fmla="*/ 1590289 h 2599480"/>
              <a:gd name="connsiteX4388" fmla="*/ 3575288 w 4326130"/>
              <a:gd name="connsiteY4388" fmla="*/ 1591106 h 2599480"/>
              <a:gd name="connsiteX4389" fmla="*/ 3576642 w 4326130"/>
              <a:gd name="connsiteY4389" fmla="*/ 1589800 h 2599480"/>
              <a:gd name="connsiteX4390" fmla="*/ 749488 w 4326130"/>
              <a:gd name="connsiteY4390" fmla="*/ 1589799 h 2599480"/>
              <a:gd name="connsiteX4391" fmla="*/ 750842 w 4326130"/>
              <a:gd name="connsiteY4391" fmla="*/ 1591105 h 2599480"/>
              <a:gd name="connsiteX4392" fmla="*/ 750294 w 4326130"/>
              <a:gd name="connsiteY4392" fmla="*/ 1590288 h 2599480"/>
              <a:gd name="connsiteX4393" fmla="*/ 749488 w 4326130"/>
              <a:gd name="connsiteY4393" fmla="*/ 1589799 h 2599480"/>
              <a:gd name="connsiteX4394" fmla="*/ 3565335 w 4326130"/>
              <a:gd name="connsiteY4394" fmla="*/ 1588681 h 2599480"/>
              <a:gd name="connsiteX4395" fmla="*/ 3562047 w 4326130"/>
              <a:gd name="connsiteY4395" fmla="*/ 1588761 h 2599480"/>
              <a:gd name="connsiteX4396" fmla="*/ 3572256 w 4326130"/>
              <a:gd name="connsiteY4396" fmla="*/ 1590059 h 2599480"/>
              <a:gd name="connsiteX4397" fmla="*/ 3568257 w 4326130"/>
              <a:gd name="connsiteY4397" fmla="*/ 1588892 h 2599480"/>
              <a:gd name="connsiteX4398" fmla="*/ 760795 w 4326130"/>
              <a:gd name="connsiteY4398" fmla="*/ 1588680 h 2599480"/>
              <a:gd name="connsiteX4399" fmla="*/ 757873 w 4326130"/>
              <a:gd name="connsiteY4399" fmla="*/ 1588891 h 2599480"/>
              <a:gd name="connsiteX4400" fmla="*/ 753874 w 4326130"/>
              <a:gd name="connsiteY4400" fmla="*/ 1590058 h 2599480"/>
              <a:gd name="connsiteX4401" fmla="*/ 764083 w 4326130"/>
              <a:gd name="connsiteY4401" fmla="*/ 1588760 h 2599480"/>
              <a:gd name="connsiteX4402" fmla="*/ 3595653 w 4326130"/>
              <a:gd name="connsiteY4402" fmla="*/ 1588110 h 2599480"/>
              <a:gd name="connsiteX4403" fmla="*/ 3596214 w 4326130"/>
              <a:gd name="connsiteY4403" fmla="*/ 1588123 h 2599480"/>
              <a:gd name="connsiteX4404" fmla="*/ 3597274 w 4326130"/>
              <a:gd name="connsiteY4404" fmla="*/ 1588528 h 2599480"/>
              <a:gd name="connsiteX4405" fmla="*/ 3594927 w 4326130"/>
              <a:gd name="connsiteY4405" fmla="*/ 1588147 h 2599480"/>
              <a:gd name="connsiteX4406" fmla="*/ 3595653 w 4326130"/>
              <a:gd name="connsiteY4406" fmla="*/ 1588110 h 2599480"/>
              <a:gd name="connsiteX4407" fmla="*/ 730477 w 4326130"/>
              <a:gd name="connsiteY4407" fmla="*/ 1588109 h 2599480"/>
              <a:gd name="connsiteX4408" fmla="*/ 731203 w 4326130"/>
              <a:gd name="connsiteY4408" fmla="*/ 1588146 h 2599480"/>
              <a:gd name="connsiteX4409" fmla="*/ 728856 w 4326130"/>
              <a:gd name="connsiteY4409" fmla="*/ 1588527 h 2599480"/>
              <a:gd name="connsiteX4410" fmla="*/ 729916 w 4326130"/>
              <a:gd name="connsiteY4410" fmla="*/ 1588122 h 2599480"/>
              <a:gd name="connsiteX4411" fmla="*/ 3687547 w 4326130"/>
              <a:gd name="connsiteY4411" fmla="*/ 1586643 h 2599480"/>
              <a:gd name="connsiteX4412" fmla="*/ 3687763 w 4326130"/>
              <a:gd name="connsiteY4412" fmla="*/ 1586658 h 2599480"/>
              <a:gd name="connsiteX4413" fmla="*/ 3699418 w 4326130"/>
              <a:gd name="connsiteY4413" fmla="*/ 1588099 h 2599480"/>
              <a:gd name="connsiteX4414" fmla="*/ 3700676 w 4326130"/>
              <a:gd name="connsiteY4414" fmla="*/ 1588541 h 2599480"/>
              <a:gd name="connsiteX4415" fmla="*/ 3701140 w 4326130"/>
              <a:gd name="connsiteY4415" fmla="*/ 1589019 h 2599480"/>
              <a:gd name="connsiteX4416" fmla="*/ 3699759 w 4326130"/>
              <a:gd name="connsiteY4416" fmla="*/ 1589701 h 2599480"/>
              <a:gd name="connsiteX4417" fmla="*/ 3697107 w 4326130"/>
              <a:gd name="connsiteY4417" fmla="*/ 1590023 h 2599480"/>
              <a:gd name="connsiteX4418" fmla="*/ 638582 w 4326130"/>
              <a:gd name="connsiteY4418" fmla="*/ 1586642 h 2599480"/>
              <a:gd name="connsiteX4419" fmla="*/ 629023 w 4326130"/>
              <a:gd name="connsiteY4419" fmla="*/ 1590022 h 2599480"/>
              <a:gd name="connsiteX4420" fmla="*/ 626371 w 4326130"/>
              <a:gd name="connsiteY4420" fmla="*/ 1589700 h 2599480"/>
              <a:gd name="connsiteX4421" fmla="*/ 624989 w 4326130"/>
              <a:gd name="connsiteY4421" fmla="*/ 1589018 h 2599480"/>
              <a:gd name="connsiteX4422" fmla="*/ 625454 w 4326130"/>
              <a:gd name="connsiteY4422" fmla="*/ 1588540 h 2599480"/>
              <a:gd name="connsiteX4423" fmla="*/ 626712 w 4326130"/>
              <a:gd name="connsiteY4423" fmla="*/ 1588098 h 2599480"/>
              <a:gd name="connsiteX4424" fmla="*/ 638366 w 4326130"/>
              <a:gd name="connsiteY4424" fmla="*/ 1586657 h 2599480"/>
              <a:gd name="connsiteX4425" fmla="*/ 3585071 w 4326130"/>
              <a:gd name="connsiteY4425" fmla="*/ 1584245 h 2599480"/>
              <a:gd name="connsiteX4426" fmla="*/ 3585310 w 4326130"/>
              <a:gd name="connsiteY4426" fmla="*/ 1584583 h 2599480"/>
              <a:gd name="connsiteX4427" fmla="*/ 3589806 w 4326130"/>
              <a:gd name="connsiteY4427" fmla="*/ 1585197 h 2599480"/>
              <a:gd name="connsiteX4428" fmla="*/ 3586267 w 4326130"/>
              <a:gd name="connsiteY4428" fmla="*/ 1584437 h 2599480"/>
              <a:gd name="connsiteX4429" fmla="*/ 741059 w 4326130"/>
              <a:gd name="connsiteY4429" fmla="*/ 1584244 h 2599480"/>
              <a:gd name="connsiteX4430" fmla="*/ 739863 w 4326130"/>
              <a:gd name="connsiteY4430" fmla="*/ 1584436 h 2599480"/>
              <a:gd name="connsiteX4431" fmla="*/ 736324 w 4326130"/>
              <a:gd name="connsiteY4431" fmla="*/ 1585196 h 2599480"/>
              <a:gd name="connsiteX4432" fmla="*/ 740820 w 4326130"/>
              <a:gd name="connsiteY4432" fmla="*/ 1584582 h 2599480"/>
              <a:gd name="connsiteX4433" fmla="*/ 3686432 w 4326130"/>
              <a:gd name="connsiteY4433" fmla="*/ 1573929 h 2599480"/>
              <a:gd name="connsiteX4434" fmla="*/ 3686783 w 4326130"/>
              <a:gd name="connsiteY4434" fmla="*/ 1575535 h 2599480"/>
              <a:gd name="connsiteX4435" fmla="*/ 3685522 w 4326130"/>
              <a:gd name="connsiteY4435" fmla="*/ 1574865 h 2599480"/>
              <a:gd name="connsiteX4436" fmla="*/ 3686432 w 4326130"/>
              <a:gd name="connsiteY4436" fmla="*/ 1573929 h 2599480"/>
              <a:gd name="connsiteX4437" fmla="*/ 639698 w 4326130"/>
              <a:gd name="connsiteY4437" fmla="*/ 1573928 h 2599480"/>
              <a:gd name="connsiteX4438" fmla="*/ 640607 w 4326130"/>
              <a:gd name="connsiteY4438" fmla="*/ 1574864 h 2599480"/>
              <a:gd name="connsiteX4439" fmla="*/ 639347 w 4326130"/>
              <a:gd name="connsiteY4439" fmla="*/ 1575534 h 2599480"/>
              <a:gd name="connsiteX4440" fmla="*/ 639698 w 4326130"/>
              <a:gd name="connsiteY4440" fmla="*/ 1573928 h 2599480"/>
              <a:gd name="connsiteX4441" fmla="*/ 3591853 w 4326130"/>
              <a:gd name="connsiteY4441" fmla="*/ 1573251 h 2599480"/>
              <a:gd name="connsiteX4442" fmla="*/ 3594597 w 4326130"/>
              <a:gd name="connsiteY4442" fmla="*/ 1574156 h 2599480"/>
              <a:gd name="connsiteX4443" fmla="*/ 3604553 w 4326130"/>
              <a:gd name="connsiteY4443" fmla="*/ 1576322 h 2599480"/>
              <a:gd name="connsiteX4444" fmla="*/ 3609239 w 4326130"/>
              <a:gd name="connsiteY4444" fmla="*/ 1576759 h 2599480"/>
              <a:gd name="connsiteX4445" fmla="*/ 3609890 w 4326130"/>
              <a:gd name="connsiteY4445" fmla="*/ 1575725 h 2599480"/>
              <a:gd name="connsiteX4446" fmla="*/ 3609630 w 4326130"/>
              <a:gd name="connsiteY4446" fmla="*/ 1575641 h 2599480"/>
              <a:gd name="connsiteX4447" fmla="*/ 734277 w 4326130"/>
              <a:gd name="connsiteY4447" fmla="*/ 1573250 h 2599480"/>
              <a:gd name="connsiteX4448" fmla="*/ 716500 w 4326130"/>
              <a:gd name="connsiteY4448" fmla="*/ 1575640 h 2599480"/>
              <a:gd name="connsiteX4449" fmla="*/ 716240 w 4326130"/>
              <a:gd name="connsiteY4449" fmla="*/ 1575724 h 2599480"/>
              <a:gd name="connsiteX4450" fmla="*/ 716891 w 4326130"/>
              <a:gd name="connsiteY4450" fmla="*/ 1576758 h 2599480"/>
              <a:gd name="connsiteX4451" fmla="*/ 721577 w 4326130"/>
              <a:gd name="connsiteY4451" fmla="*/ 1576321 h 2599480"/>
              <a:gd name="connsiteX4452" fmla="*/ 731533 w 4326130"/>
              <a:gd name="connsiteY4452" fmla="*/ 1574155 h 2599480"/>
              <a:gd name="connsiteX4453" fmla="*/ 3703664 w 4326130"/>
              <a:gd name="connsiteY4453" fmla="*/ 1563179 h 2599480"/>
              <a:gd name="connsiteX4454" fmla="*/ 3714986 w 4326130"/>
              <a:gd name="connsiteY4454" fmla="*/ 1564554 h 2599480"/>
              <a:gd name="connsiteX4455" fmla="*/ 3728914 w 4326130"/>
              <a:gd name="connsiteY4455" fmla="*/ 1564431 h 2599480"/>
              <a:gd name="connsiteX4456" fmla="*/ 3732924 w 4326130"/>
              <a:gd name="connsiteY4456" fmla="*/ 1564864 h 2599480"/>
              <a:gd name="connsiteX4457" fmla="*/ 3733310 w 4326130"/>
              <a:gd name="connsiteY4457" fmla="*/ 1565108 h 2599480"/>
              <a:gd name="connsiteX4458" fmla="*/ 3733947 w 4326130"/>
              <a:gd name="connsiteY4458" fmla="*/ 1565788 h 2599480"/>
              <a:gd name="connsiteX4459" fmla="*/ 3722207 w 4326130"/>
              <a:gd name="connsiteY4459" fmla="*/ 1566111 h 2599480"/>
              <a:gd name="connsiteX4460" fmla="*/ 3713496 w 4326130"/>
              <a:gd name="connsiteY4460" fmla="*/ 1566026 h 2599480"/>
              <a:gd name="connsiteX4461" fmla="*/ 3712214 w 4326130"/>
              <a:gd name="connsiteY4461" fmla="*/ 1566068 h 2599480"/>
              <a:gd name="connsiteX4462" fmla="*/ 622466 w 4326130"/>
              <a:gd name="connsiteY4462" fmla="*/ 1563178 h 2599480"/>
              <a:gd name="connsiteX4463" fmla="*/ 613915 w 4326130"/>
              <a:gd name="connsiteY4463" fmla="*/ 1566067 h 2599480"/>
              <a:gd name="connsiteX4464" fmla="*/ 612634 w 4326130"/>
              <a:gd name="connsiteY4464" fmla="*/ 1566025 h 2599480"/>
              <a:gd name="connsiteX4465" fmla="*/ 603923 w 4326130"/>
              <a:gd name="connsiteY4465" fmla="*/ 1566110 h 2599480"/>
              <a:gd name="connsiteX4466" fmla="*/ 592183 w 4326130"/>
              <a:gd name="connsiteY4466" fmla="*/ 1565787 h 2599480"/>
              <a:gd name="connsiteX4467" fmla="*/ 592820 w 4326130"/>
              <a:gd name="connsiteY4467" fmla="*/ 1565107 h 2599480"/>
              <a:gd name="connsiteX4468" fmla="*/ 593205 w 4326130"/>
              <a:gd name="connsiteY4468" fmla="*/ 1564863 h 2599480"/>
              <a:gd name="connsiteX4469" fmla="*/ 597216 w 4326130"/>
              <a:gd name="connsiteY4469" fmla="*/ 1564430 h 2599480"/>
              <a:gd name="connsiteX4470" fmla="*/ 611144 w 4326130"/>
              <a:gd name="connsiteY4470" fmla="*/ 1564553 h 2599480"/>
              <a:gd name="connsiteX4471" fmla="*/ 3564292 w 4326130"/>
              <a:gd name="connsiteY4471" fmla="*/ 1556305 h 2599480"/>
              <a:gd name="connsiteX4472" fmla="*/ 3569640 w 4326130"/>
              <a:gd name="connsiteY4472" fmla="*/ 1557428 h 2599480"/>
              <a:gd name="connsiteX4473" fmla="*/ 3568571 w 4326130"/>
              <a:gd name="connsiteY4473" fmla="*/ 1556833 h 2599480"/>
              <a:gd name="connsiteX4474" fmla="*/ 3566344 w 4326130"/>
              <a:gd name="connsiteY4474" fmla="*/ 1556578 h 2599480"/>
              <a:gd name="connsiteX4475" fmla="*/ 3565384 w 4326130"/>
              <a:gd name="connsiteY4475" fmla="*/ 1556343 h 2599480"/>
              <a:gd name="connsiteX4476" fmla="*/ 761838 w 4326130"/>
              <a:gd name="connsiteY4476" fmla="*/ 1556304 h 2599480"/>
              <a:gd name="connsiteX4477" fmla="*/ 760746 w 4326130"/>
              <a:gd name="connsiteY4477" fmla="*/ 1556342 h 2599480"/>
              <a:gd name="connsiteX4478" fmla="*/ 759786 w 4326130"/>
              <a:gd name="connsiteY4478" fmla="*/ 1556577 h 2599480"/>
              <a:gd name="connsiteX4479" fmla="*/ 757558 w 4326130"/>
              <a:gd name="connsiteY4479" fmla="*/ 1556832 h 2599480"/>
              <a:gd name="connsiteX4480" fmla="*/ 756490 w 4326130"/>
              <a:gd name="connsiteY4480" fmla="*/ 1557427 h 2599480"/>
              <a:gd name="connsiteX4481" fmla="*/ 3765041 w 4326130"/>
              <a:gd name="connsiteY4481" fmla="*/ 1542664 h 2599480"/>
              <a:gd name="connsiteX4482" fmla="*/ 3779978 w 4326130"/>
              <a:gd name="connsiteY4482" fmla="*/ 1543089 h 2599480"/>
              <a:gd name="connsiteX4483" fmla="*/ 3781511 w 4326130"/>
              <a:gd name="connsiteY4483" fmla="*/ 1543707 h 2599480"/>
              <a:gd name="connsiteX4484" fmla="*/ 3783238 w 4326130"/>
              <a:gd name="connsiteY4484" fmla="*/ 1544594 h 2599480"/>
              <a:gd name="connsiteX4485" fmla="*/ 3775873 w 4326130"/>
              <a:gd name="connsiteY4485" fmla="*/ 1544899 h 2599480"/>
              <a:gd name="connsiteX4486" fmla="*/ 3768916 w 4326130"/>
              <a:gd name="connsiteY4486" fmla="*/ 1544870 h 2599480"/>
              <a:gd name="connsiteX4487" fmla="*/ 3766292 w 4326130"/>
              <a:gd name="connsiteY4487" fmla="*/ 1543272 h 2599480"/>
              <a:gd name="connsiteX4488" fmla="*/ 561088 w 4326130"/>
              <a:gd name="connsiteY4488" fmla="*/ 1542663 h 2599480"/>
              <a:gd name="connsiteX4489" fmla="*/ 559837 w 4326130"/>
              <a:gd name="connsiteY4489" fmla="*/ 1543271 h 2599480"/>
              <a:gd name="connsiteX4490" fmla="*/ 557213 w 4326130"/>
              <a:gd name="connsiteY4490" fmla="*/ 1544869 h 2599480"/>
              <a:gd name="connsiteX4491" fmla="*/ 550257 w 4326130"/>
              <a:gd name="connsiteY4491" fmla="*/ 1544898 h 2599480"/>
              <a:gd name="connsiteX4492" fmla="*/ 542891 w 4326130"/>
              <a:gd name="connsiteY4492" fmla="*/ 1544593 h 2599480"/>
              <a:gd name="connsiteX4493" fmla="*/ 544618 w 4326130"/>
              <a:gd name="connsiteY4493" fmla="*/ 1543706 h 2599480"/>
              <a:gd name="connsiteX4494" fmla="*/ 546152 w 4326130"/>
              <a:gd name="connsiteY4494" fmla="*/ 1543088 h 2599480"/>
              <a:gd name="connsiteX4495" fmla="*/ 3722486 w 4326130"/>
              <a:gd name="connsiteY4495" fmla="*/ 1538908 h 2599480"/>
              <a:gd name="connsiteX4496" fmla="*/ 3726306 w 4326130"/>
              <a:gd name="connsiteY4496" fmla="*/ 1538938 h 2599480"/>
              <a:gd name="connsiteX4497" fmla="*/ 3743303 w 4326130"/>
              <a:gd name="connsiteY4497" fmla="*/ 1541562 h 2599480"/>
              <a:gd name="connsiteX4498" fmla="*/ 3751913 w 4326130"/>
              <a:gd name="connsiteY4498" fmla="*/ 1542028 h 2599480"/>
              <a:gd name="connsiteX4499" fmla="*/ 3751711 w 4326130"/>
              <a:gd name="connsiteY4499" fmla="*/ 1542178 h 2599480"/>
              <a:gd name="connsiteX4500" fmla="*/ 3755582 w 4326130"/>
              <a:gd name="connsiteY4500" fmla="*/ 1544126 h 2599480"/>
              <a:gd name="connsiteX4501" fmla="*/ 3757048 w 4326130"/>
              <a:gd name="connsiteY4501" fmla="*/ 1544820 h 2599480"/>
              <a:gd name="connsiteX4502" fmla="*/ 3754288 w 4326130"/>
              <a:gd name="connsiteY4502" fmla="*/ 1544809 h 2599480"/>
              <a:gd name="connsiteX4503" fmla="*/ 3736454 w 4326130"/>
              <a:gd name="connsiteY4503" fmla="*/ 1544123 h 2599480"/>
              <a:gd name="connsiteX4504" fmla="*/ 3730660 w 4326130"/>
              <a:gd name="connsiteY4504" fmla="*/ 1541567 h 2599480"/>
              <a:gd name="connsiteX4505" fmla="*/ 603644 w 4326130"/>
              <a:gd name="connsiteY4505" fmla="*/ 1538907 h 2599480"/>
              <a:gd name="connsiteX4506" fmla="*/ 595470 w 4326130"/>
              <a:gd name="connsiteY4506" fmla="*/ 1541566 h 2599480"/>
              <a:gd name="connsiteX4507" fmla="*/ 589676 w 4326130"/>
              <a:gd name="connsiteY4507" fmla="*/ 1544122 h 2599480"/>
              <a:gd name="connsiteX4508" fmla="*/ 571842 w 4326130"/>
              <a:gd name="connsiteY4508" fmla="*/ 1544808 h 2599480"/>
              <a:gd name="connsiteX4509" fmla="*/ 569082 w 4326130"/>
              <a:gd name="connsiteY4509" fmla="*/ 1544819 h 2599480"/>
              <a:gd name="connsiteX4510" fmla="*/ 570548 w 4326130"/>
              <a:gd name="connsiteY4510" fmla="*/ 1544125 h 2599480"/>
              <a:gd name="connsiteX4511" fmla="*/ 574419 w 4326130"/>
              <a:gd name="connsiteY4511" fmla="*/ 1542177 h 2599480"/>
              <a:gd name="connsiteX4512" fmla="*/ 574217 w 4326130"/>
              <a:gd name="connsiteY4512" fmla="*/ 1542027 h 2599480"/>
              <a:gd name="connsiteX4513" fmla="*/ 582827 w 4326130"/>
              <a:gd name="connsiteY4513" fmla="*/ 1541561 h 2599480"/>
              <a:gd name="connsiteX4514" fmla="*/ 599824 w 4326130"/>
              <a:gd name="connsiteY4514" fmla="*/ 1538937 h 2599480"/>
              <a:gd name="connsiteX4515" fmla="*/ 3619580 w 4326130"/>
              <a:gd name="connsiteY4515" fmla="*/ 1537995 h 2599480"/>
              <a:gd name="connsiteX4516" fmla="*/ 3620159 w 4326130"/>
              <a:gd name="connsiteY4516" fmla="*/ 1538911 h 2599480"/>
              <a:gd name="connsiteX4517" fmla="*/ 3623373 w 4326130"/>
              <a:gd name="connsiteY4517" fmla="*/ 1540504 h 2599480"/>
              <a:gd name="connsiteX4518" fmla="*/ 3639228 w 4326130"/>
              <a:gd name="connsiteY4518" fmla="*/ 1543761 h 2599480"/>
              <a:gd name="connsiteX4519" fmla="*/ 3644649 w 4326130"/>
              <a:gd name="connsiteY4519" fmla="*/ 1544151 h 2599480"/>
              <a:gd name="connsiteX4520" fmla="*/ 3642586 w 4326130"/>
              <a:gd name="connsiteY4520" fmla="*/ 1543595 h 2599480"/>
              <a:gd name="connsiteX4521" fmla="*/ 3628490 w 4326130"/>
              <a:gd name="connsiteY4521" fmla="*/ 1540163 h 2599480"/>
              <a:gd name="connsiteX4522" fmla="*/ 3631162 w 4326130"/>
              <a:gd name="connsiteY4522" fmla="*/ 1541912 h 2599480"/>
              <a:gd name="connsiteX4523" fmla="*/ 3628717 w 4326130"/>
              <a:gd name="connsiteY4523" fmla="*/ 1541399 h 2599480"/>
              <a:gd name="connsiteX4524" fmla="*/ 3628604 w 4326130"/>
              <a:gd name="connsiteY4524" fmla="*/ 1541390 h 2599480"/>
              <a:gd name="connsiteX4525" fmla="*/ 3627951 w 4326130"/>
              <a:gd name="connsiteY4525" fmla="*/ 1541043 h 2599480"/>
              <a:gd name="connsiteX4526" fmla="*/ 3625496 w 4326130"/>
              <a:gd name="connsiteY4526" fmla="*/ 1539435 h 2599480"/>
              <a:gd name="connsiteX4527" fmla="*/ 706550 w 4326130"/>
              <a:gd name="connsiteY4527" fmla="*/ 1537994 h 2599480"/>
              <a:gd name="connsiteX4528" fmla="*/ 700633 w 4326130"/>
              <a:gd name="connsiteY4528" fmla="*/ 1539434 h 2599480"/>
              <a:gd name="connsiteX4529" fmla="*/ 698178 w 4326130"/>
              <a:gd name="connsiteY4529" fmla="*/ 1541042 h 2599480"/>
              <a:gd name="connsiteX4530" fmla="*/ 697525 w 4326130"/>
              <a:gd name="connsiteY4530" fmla="*/ 1541389 h 2599480"/>
              <a:gd name="connsiteX4531" fmla="*/ 697412 w 4326130"/>
              <a:gd name="connsiteY4531" fmla="*/ 1541398 h 2599480"/>
              <a:gd name="connsiteX4532" fmla="*/ 694967 w 4326130"/>
              <a:gd name="connsiteY4532" fmla="*/ 1541911 h 2599480"/>
              <a:gd name="connsiteX4533" fmla="*/ 697640 w 4326130"/>
              <a:gd name="connsiteY4533" fmla="*/ 1540162 h 2599480"/>
              <a:gd name="connsiteX4534" fmla="*/ 683544 w 4326130"/>
              <a:gd name="connsiteY4534" fmla="*/ 1543594 h 2599480"/>
              <a:gd name="connsiteX4535" fmla="*/ 681481 w 4326130"/>
              <a:gd name="connsiteY4535" fmla="*/ 1544150 h 2599480"/>
              <a:gd name="connsiteX4536" fmla="*/ 686902 w 4326130"/>
              <a:gd name="connsiteY4536" fmla="*/ 1543760 h 2599480"/>
              <a:gd name="connsiteX4537" fmla="*/ 702757 w 4326130"/>
              <a:gd name="connsiteY4537" fmla="*/ 1540503 h 2599480"/>
              <a:gd name="connsiteX4538" fmla="*/ 705971 w 4326130"/>
              <a:gd name="connsiteY4538" fmla="*/ 1538910 h 2599480"/>
              <a:gd name="connsiteX4539" fmla="*/ 3607373 w 4326130"/>
              <a:gd name="connsiteY4539" fmla="*/ 1535431 h 2599480"/>
              <a:gd name="connsiteX4540" fmla="*/ 3608688 w 4326130"/>
              <a:gd name="connsiteY4540" fmla="*/ 1536092 h 2599480"/>
              <a:gd name="connsiteX4541" fmla="*/ 3611690 w 4326130"/>
              <a:gd name="connsiteY4541" fmla="*/ 1538104 h 2599480"/>
              <a:gd name="connsiteX4542" fmla="*/ 3618590 w 4326130"/>
              <a:gd name="connsiteY4542" fmla="*/ 1539521 h 2599480"/>
              <a:gd name="connsiteX4543" fmla="*/ 3613657 w 4326130"/>
              <a:gd name="connsiteY4543" fmla="*/ 1536553 h 2599480"/>
              <a:gd name="connsiteX4544" fmla="*/ 3611885 w 4326130"/>
              <a:gd name="connsiteY4544" fmla="*/ 1536121 h 2599480"/>
              <a:gd name="connsiteX4545" fmla="*/ 718756 w 4326130"/>
              <a:gd name="connsiteY4545" fmla="*/ 1535430 h 2599480"/>
              <a:gd name="connsiteX4546" fmla="*/ 714245 w 4326130"/>
              <a:gd name="connsiteY4546" fmla="*/ 1536120 h 2599480"/>
              <a:gd name="connsiteX4547" fmla="*/ 712472 w 4326130"/>
              <a:gd name="connsiteY4547" fmla="*/ 1536552 h 2599480"/>
              <a:gd name="connsiteX4548" fmla="*/ 707540 w 4326130"/>
              <a:gd name="connsiteY4548" fmla="*/ 1539520 h 2599480"/>
              <a:gd name="connsiteX4549" fmla="*/ 714440 w 4326130"/>
              <a:gd name="connsiteY4549" fmla="*/ 1538103 h 2599480"/>
              <a:gd name="connsiteX4550" fmla="*/ 717442 w 4326130"/>
              <a:gd name="connsiteY4550" fmla="*/ 1536091 h 2599480"/>
              <a:gd name="connsiteX4551" fmla="*/ 3702133 w 4326130"/>
              <a:gd name="connsiteY4551" fmla="*/ 1532845 h 2599480"/>
              <a:gd name="connsiteX4552" fmla="*/ 3703492 w 4326130"/>
              <a:gd name="connsiteY4552" fmla="*/ 1532922 h 2599480"/>
              <a:gd name="connsiteX4553" fmla="*/ 3715495 w 4326130"/>
              <a:gd name="connsiteY4553" fmla="*/ 1535477 h 2599480"/>
              <a:gd name="connsiteX4554" fmla="*/ 3714357 w 4326130"/>
              <a:gd name="connsiteY4554" fmla="*/ 1536154 h 2599480"/>
              <a:gd name="connsiteX4555" fmla="*/ 3713736 w 4326130"/>
              <a:gd name="connsiteY4555" fmla="*/ 1536289 h 2599480"/>
              <a:gd name="connsiteX4556" fmla="*/ 623997 w 4326130"/>
              <a:gd name="connsiteY4556" fmla="*/ 1532844 h 2599480"/>
              <a:gd name="connsiteX4557" fmla="*/ 612393 w 4326130"/>
              <a:gd name="connsiteY4557" fmla="*/ 1536288 h 2599480"/>
              <a:gd name="connsiteX4558" fmla="*/ 611773 w 4326130"/>
              <a:gd name="connsiteY4558" fmla="*/ 1536153 h 2599480"/>
              <a:gd name="connsiteX4559" fmla="*/ 610635 w 4326130"/>
              <a:gd name="connsiteY4559" fmla="*/ 1535476 h 2599480"/>
              <a:gd name="connsiteX4560" fmla="*/ 622638 w 4326130"/>
              <a:gd name="connsiteY4560" fmla="*/ 1532921 h 2599480"/>
              <a:gd name="connsiteX4561" fmla="*/ 3578747 w 4326130"/>
              <a:gd name="connsiteY4561" fmla="*/ 1531040 h 2599480"/>
              <a:gd name="connsiteX4562" fmla="*/ 3575968 w 4326130"/>
              <a:gd name="connsiteY4562" fmla="*/ 1531238 h 2599480"/>
              <a:gd name="connsiteX4563" fmla="*/ 3579110 w 4326130"/>
              <a:gd name="connsiteY4563" fmla="*/ 1533111 h 2599480"/>
              <a:gd name="connsiteX4564" fmla="*/ 3585124 w 4326130"/>
              <a:gd name="connsiteY4564" fmla="*/ 1533958 h 2599480"/>
              <a:gd name="connsiteX4565" fmla="*/ 3581650 w 4326130"/>
              <a:gd name="connsiteY4565" fmla="*/ 1532090 h 2599480"/>
              <a:gd name="connsiteX4566" fmla="*/ 3591184 w 4326130"/>
              <a:gd name="connsiteY4566" fmla="*/ 1534811 h 2599480"/>
              <a:gd name="connsiteX4567" fmla="*/ 3605408 w 4326130"/>
              <a:gd name="connsiteY4567" fmla="*/ 1536814 h 2599480"/>
              <a:gd name="connsiteX4568" fmla="*/ 3606741 w 4326130"/>
              <a:gd name="connsiteY4568" fmla="*/ 1537088 h 2599480"/>
              <a:gd name="connsiteX4569" fmla="*/ 3602213 w 4326130"/>
              <a:gd name="connsiteY4569" fmla="*/ 1534641 h 2599480"/>
              <a:gd name="connsiteX4570" fmla="*/ 3581799 w 4326130"/>
              <a:gd name="connsiteY4570" fmla="*/ 1531516 h 2599480"/>
              <a:gd name="connsiteX4571" fmla="*/ 747382 w 4326130"/>
              <a:gd name="connsiteY4571" fmla="*/ 1531039 h 2599480"/>
              <a:gd name="connsiteX4572" fmla="*/ 744331 w 4326130"/>
              <a:gd name="connsiteY4572" fmla="*/ 1531515 h 2599480"/>
              <a:gd name="connsiteX4573" fmla="*/ 723917 w 4326130"/>
              <a:gd name="connsiteY4573" fmla="*/ 1534640 h 2599480"/>
              <a:gd name="connsiteX4574" fmla="*/ 719389 w 4326130"/>
              <a:gd name="connsiteY4574" fmla="*/ 1537087 h 2599480"/>
              <a:gd name="connsiteX4575" fmla="*/ 720722 w 4326130"/>
              <a:gd name="connsiteY4575" fmla="*/ 1536813 h 2599480"/>
              <a:gd name="connsiteX4576" fmla="*/ 734945 w 4326130"/>
              <a:gd name="connsiteY4576" fmla="*/ 1534810 h 2599480"/>
              <a:gd name="connsiteX4577" fmla="*/ 744480 w 4326130"/>
              <a:gd name="connsiteY4577" fmla="*/ 1532089 h 2599480"/>
              <a:gd name="connsiteX4578" fmla="*/ 741006 w 4326130"/>
              <a:gd name="connsiteY4578" fmla="*/ 1533957 h 2599480"/>
              <a:gd name="connsiteX4579" fmla="*/ 747020 w 4326130"/>
              <a:gd name="connsiteY4579" fmla="*/ 1533110 h 2599480"/>
              <a:gd name="connsiteX4580" fmla="*/ 750162 w 4326130"/>
              <a:gd name="connsiteY4580" fmla="*/ 1531237 h 2599480"/>
              <a:gd name="connsiteX4581" fmla="*/ 3678405 w 4326130"/>
              <a:gd name="connsiteY4581" fmla="*/ 1529900 h 2599480"/>
              <a:gd name="connsiteX4582" fmla="*/ 3678075 w 4326130"/>
              <a:gd name="connsiteY4582" fmla="*/ 1530877 h 2599480"/>
              <a:gd name="connsiteX4583" fmla="*/ 3679390 w 4326130"/>
              <a:gd name="connsiteY4583" fmla="*/ 1531146 h 2599480"/>
              <a:gd name="connsiteX4584" fmla="*/ 3680217 w 4326130"/>
              <a:gd name="connsiteY4584" fmla="*/ 1530428 h 2599480"/>
              <a:gd name="connsiteX4585" fmla="*/ 3679343 w 4326130"/>
              <a:gd name="connsiteY4585" fmla="*/ 1529984 h 2599480"/>
              <a:gd name="connsiteX4586" fmla="*/ 3678405 w 4326130"/>
              <a:gd name="connsiteY4586" fmla="*/ 1529900 h 2599480"/>
              <a:gd name="connsiteX4587" fmla="*/ 647725 w 4326130"/>
              <a:gd name="connsiteY4587" fmla="*/ 1529899 h 2599480"/>
              <a:gd name="connsiteX4588" fmla="*/ 646787 w 4326130"/>
              <a:gd name="connsiteY4588" fmla="*/ 1529983 h 2599480"/>
              <a:gd name="connsiteX4589" fmla="*/ 645913 w 4326130"/>
              <a:gd name="connsiteY4589" fmla="*/ 1530427 h 2599480"/>
              <a:gd name="connsiteX4590" fmla="*/ 646740 w 4326130"/>
              <a:gd name="connsiteY4590" fmla="*/ 1531145 h 2599480"/>
              <a:gd name="connsiteX4591" fmla="*/ 648055 w 4326130"/>
              <a:gd name="connsiteY4591" fmla="*/ 1530876 h 2599480"/>
              <a:gd name="connsiteX4592" fmla="*/ 647725 w 4326130"/>
              <a:gd name="connsiteY4592" fmla="*/ 1529899 h 2599480"/>
              <a:gd name="connsiteX4593" fmla="*/ 3695622 w 4326130"/>
              <a:gd name="connsiteY4593" fmla="*/ 1523800 h 2599480"/>
              <a:gd name="connsiteX4594" fmla="*/ 3694916 w 4326130"/>
              <a:gd name="connsiteY4594" fmla="*/ 1524446 h 2599480"/>
              <a:gd name="connsiteX4595" fmla="*/ 3694588 w 4326130"/>
              <a:gd name="connsiteY4595" fmla="*/ 1524746 h 2599480"/>
              <a:gd name="connsiteX4596" fmla="*/ 3694571 w 4326130"/>
              <a:gd name="connsiteY4596" fmla="*/ 1524762 h 2599480"/>
              <a:gd name="connsiteX4597" fmla="*/ 3694916 w 4326130"/>
              <a:gd name="connsiteY4597" fmla="*/ 1524446 h 2599480"/>
              <a:gd name="connsiteX4598" fmla="*/ 3694966 w 4326130"/>
              <a:gd name="connsiteY4598" fmla="*/ 1524401 h 2599480"/>
              <a:gd name="connsiteX4599" fmla="*/ 3695622 w 4326130"/>
              <a:gd name="connsiteY4599" fmla="*/ 1523800 h 2599480"/>
              <a:gd name="connsiteX4600" fmla="*/ 630508 w 4326130"/>
              <a:gd name="connsiteY4600" fmla="*/ 1523799 h 2599480"/>
              <a:gd name="connsiteX4601" fmla="*/ 631164 w 4326130"/>
              <a:gd name="connsiteY4601" fmla="*/ 1524400 h 2599480"/>
              <a:gd name="connsiteX4602" fmla="*/ 631214 w 4326130"/>
              <a:gd name="connsiteY4602" fmla="*/ 1524445 h 2599480"/>
              <a:gd name="connsiteX4603" fmla="*/ 631541 w 4326130"/>
              <a:gd name="connsiteY4603" fmla="*/ 1524745 h 2599480"/>
              <a:gd name="connsiteX4604" fmla="*/ 631559 w 4326130"/>
              <a:gd name="connsiteY4604" fmla="*/ 1524761 h 2599480"/>
              <a:gd name="connsiteX4605" fmla="*/ 631214 w 4326130"/>
              <a:gd name="connsiteY4605" fmla="*/ 1524445 h 2599480"/>
              <a:gd name="connsiteX4606" fmla="*/ 3664158 w 4326130"/>
              <a:gd name="connsiteY4606" fmla="*/ 1520474 h 2599480"/>
              <a:gd name="connsiteX4607" fmla="*/ 3663221 w 4326130"/>
              <a:gd name="connsiteY4607" fmla="*/ 1520800 h 2599480"/>
              <a:gd name="connsiteX4608" fmla="*/ 3662802 w 4326130"/>
              <a:gd name="connsiteY4608" fmla="*/ 1521780 h 2599480"/>
              <a:gd name="connsiteX4609" fmla="*/ 3664158 w 4326130"/>
              <a:gd name="connsiteY4609" fmla="*/ 1520474 h 2599480"/>
              <a:gd name="connsiteX4610" fmla="*/ 661972 w 4326130"/>
              <a:gd name="connsiteY4610" fmla="*/ 1520473 h 2599480"/>
              <a:gd name="connsiteX4611" fmla="*/ 663328 w 4326130"/>
              <a:gd name="connsiteY4611" fmla="*/ 1521779 h 2599480"/>
              <a:gd name="connsiteX4612" fmla="*/ 662909 w 4326130"/>
              <a:gd name="connsiteY4612" fmla="*/ 1520799 h 2599480"/>
              <a:gd name="connsiteX4613" fmla="*/ 661972 w 4326130"/>
              <a:gd name="connsiteY4613" fmla="*/ 1520473 h 2599480"/>
              <a:gd name="connsiteX4614" fmla="*/ 3639389 w 4326130"/>
              <a:gd name="connsiteY4614" fmla="*/ 1517397 h 2599480"/>
              <a:gd name="connsiteX4615" fmla="*/ 3633757 w 4326130"/>
              <a:gd name="connsiteY4615" fmla="*/ 1518027 h 2599480"/>
              <a:gd name="connsiteX4616" fmla="*/ 3635542 w 4326130"/>
              <a:gd name="connsiteY4616" fmla="*/ 1518195 h 2599480"/>
              <a:gd name="connsiteX4617" fmla="*/ 3637069 w 4326130"/>
              <a:gd name="connsiteY4617" fmla="*/ 1518036 h 2599480"/>
              <a:gd name="connsiteX4618" fmla="*/ 3640429 w 4326130"/>
              <a:gd name="connsiteY4618" fmla="*/ 1517843 h 2599480"/>
              <a:gd name="connsiteX4619" fmla="*/ 3639389 w 4326130"/>
              <a:gd name="connsiteY4619" fmla="*/ 1517397 h 2599480"/>
              <a:gd name="connsiteX4620" fmla="*/ 686740 w 4326130"/>
              <a:gd name="connsiteY4620" fmla="*/ 1517396 h 2599480"/>
              <a:gd name="connsiteX4621" fmla="*/ 685701 w 4326130"/>
              <a:gd name="connsiteY4621" fmla="*/ 1517842 h 2599480"/>
              <a:gd name="connsiteX4622" fmla="*/ 689061 w 4326130"/>
              <a:gd name="connsiteY4622" fmla="*/ 1518035 h 2599480"/>
              <a:gd name="connsiteX4623" fmla="*/ 690587 w 4326130"/>
              <a:gd name="connsiteY4623" fmla="*/ 1518194 h 2599480"/>
              <a:gd name="connsiteX4624" fmla="*/ 692373 w 4326130"/>
              <a:gd name="connsiteY4624" fmla="*/ 1518026 h 2599480"/>
              <a:gd name="connsiteX4625" fmla="*/ 686740 w 4326130"/>
              <a:gd name="connsiteY4625" fmla="*/ 1517396 h 2599480"/>
              <a:gd name="connsiteX4626" fmla="*/ 3638861 w 4326130"/>
              <a:gd name="connsiteY4626" fmla="*/ 1513102 h 2599480"/>
              <a:gd name="connsiteX4627" fmla="*/ 3635895 w 4326130"/>
              <a:gd name="connsiteY4627" fmla="*/ 1513530 h 2599480"/>
              <a:gd name="connsiteX4628" fmla="*/ 3647033 w 4326130"/>
              <a:gd name="connsiteY4628" fmla="*/ 1516237 h 2599480"/>
              <a:gd name="connsiteX4629" fmla="*/ 3658334 w 4326130"/>
              <a:gd name="connsiteY4629" fmla="*/ 1518916 h 2599480"/>
              <a:gd name="connsiteX4630" fmla="*/ 3638861 w 4326130"/>
              <a:gd name="connsiteY4630" fmla="*/ 1513102 h 2599480"/>
              <a:gd name="connsiteX4631" fmla="*/ 687269 w 4326130"/>
              <a:gd name="connsiteY4631" fmla="*/ 1513101 h 2599480"/>
              <a:gd name="connsiteX4632" fmla="*/ 667795 w 4326130"/>
              <a:gd name="connsiteY4632" fmla="*/ 1518915 h 2599480"/>
              <a:gd name="connsiteX4633" fmla="*/ 679097 w 4326130"/>
              <a:gd name="connsiteY4633" fmla="*/ 1516236 h 2599480"/>
              <a:gd name="connsiteX4634" fmla="*/ 690235 w 4326130"/>
              <a:gd name="connsiteY4634" fmla="*/ 1513529 h 2599480"/>
              <a:gd name="connsiteX4635" fmla="*/ 687269 w 4326130"/>
              <a:gd name="connsiteY4635" fmla="*/ 1513101 h 2599480"/>
              <a:gd name="connsiteX4636" fmla="*/ 3613384 w 4326130"/>
              <a:gd name="connsiteY4636" fmla="*/ 1512699 h 2599480"/>
              <a:gd name="connsiteX4637" fmla="*/ 3617901 w 4326130"/>
              <a:gd name="connsiteY4637" fmla="*/ 1514157 h 2599480"/>
              <a:gd name="connsiteX4638" fmla="*/ 3620396 w 4326130"/>
              <a:gd name="connsiteY4638" fmla="*/ 1514135 h 2599480"/>
              <a:gd name="connsiteX4639" fmla="*/ 3621360 w 4326130"/>
              <a:gd name="connsiteY4639" fmla="*/ 1514660 h 2599480"/>
              <a:gd name="connsiteX4640" fmla="*/ 3621767 w 4326130"/>
              <a:gd name="connsiteY4640" fmla="*/ 1514475 h 2599480"/>
              <a:gd name="connsiteX4641" fmla="*/ 3621816 w 4326130"/>
              <a:gd name="connsiteY4641" fmla="*/ 1513971 h 2599480"/>
              <a:gd name="connsiteX4642" fmla="*/ 3621571 w 4326130"/>
              <a:gd name="connsiteY4642" fmla="*/ 1513880 h 2599480"/>
              <a:gd name="connsiteX4643" fmla="*/ 3620396 w 4326130"/>
              <a:gd name="connsiteY4643" fmla="*/ 1514135 h 2599480"/>
              <a:gd name="connsiteX4644" fmla="*/ 712746 w 4326130"/>
              <a:gd name="connsiteY4644" fmla="*/ 1512698 h 2599480"/>
              <a:gd name="connsiteX4645" fmla="*/ 705734 w 4326130"/>
              <a:gd name="connsiteY4645" fmla="*/ 1514134 h 2599480"/>
              <a:gd name="connsiteX4646" fmla="*/ 704559 w 4326130"/>
              <a:gd name="connsiteY4646" fmla="*/ 1513879 h 2599480"/>
              <a:gd name="connsiteX4647" fmla="*/ 704314 w 4326130"/>
              <a:gd name="connsiteY4647" fmla="*/ 1513970 h 2599480"/>
              <a:gd name="connsiteX4648" fmla="*/ 704363 w 4326130"/>
              <a:gd name="connsiteY4648" fmla="*/ 1514474 h 2599480"/>
              <a:gd name="connsiteX4649" fmla="*/ 704769 w 4326130"/>
              <a:gd name="connsiteY4649" fmla="*/ 1514659 h 2599480"/>
              <a:gd name="connsiteX4650" fmla="*/ 705734 w 4326130"/>
              <a:gd name="connsiteY4650" fmla="*/ 1514134 h 2599480"/>
              <a:gd name="connsiteX4651" fmla="*/ 708229 w 4326130"/>
              <a:gd name="connsiteY4651" fmla="*/ 1514156 h 2599480"/>
              <a:gd name="connsiteX4652" fmla="*/ 3633961 w 4326130"/>
              <a:gd name="connsiteY4652" fmla="*/ 1511897 h 2599480"/>
              <a:gd name="connsiteX4653" fmla="*/ 3627058 w 4326130"/>
              <a:gd name="connsiteY4653" fmla="*/ 1512574 h 2599480"/>
              <a:gd name="connsiteX4654" fmla="*/ 3631116 w 4326130"/>
              <a:gd name="connsiteY4654" fmla="*/ 1513207 h 2599480"/>
              <a:gd name="connsiteX4655" fmla="*/ 3635205 w 4326130"/>
              <a:gd name="connsiteY4655" fmla="*/ 1512658 h 2599480"/>
              <a:gd name="connsiteX4656" fmla="*/ 3634900 w 4326130"/>
              <a:gd name="connsiteY4656" fmla="*/ 1512254 h 2599480"/>
              <a:gd name="connsiteX4657" fmla="*/ 3633961 w 4326130"/>
              <a:gd name="connsiteY4657" fmla="*/ 1511897 h 2599480"/>
              <a:gd name="connsiteX4658" fmla="*/ 692169 w 4326130"/>
              <a:gd name="connsiteY4658" fmla="*/ 1511896 h 2599480"/>
              <a:gd name="connsiteX4659" fmla="*/ 691230 w 4326130"/>
              <a:gd name="connsiteY4659" fmla="*/ 1512253 h 2599480"/>
              <a:gd name="connsiteX4660" fmla="*/ 690925 w 4326130"/>
              <a:gd name="connsiteY4660" fmla="*/ 1512657 h 2599480"/>
              <a:gd name="connsiteX4661" fmla="*/ 695013 w 4326130"/>
              <a:gd name="connsiteY4661" fmla="*/ 1513206 h 2599480"/>
              <a:gd name="connsiteX4662" fmla="*/ 699072 w 4326130"/>
              <a:gd name="connsiteY4662" fmla="*/ 1512573 h 2599480"/>
              <a:gd name="connsiteX4663" fmla="*/ 692169 w 4326130"/>
              <a:gd name="connsiteY4663" fmla="*/ 1511896 h 2599480"/>
              <a:gd name="connsiteX4664" fmla="*/ 3605182 w 4326130"/>
              <a:gd name="connsiteY4664" fmla="*/ 1511145 h 2599480"/>
              <a:gd name="connsiteX4665" fmla="*/ 3603259 w 4326130"/>
              <a:gd name="connsiteY4665" fmla="*/ 1511522 h 2599480"/>
              <a:gd name="connsiteX4666" fmla="*/ 3606781 w 4326130"/>
              <a:gd name="connsiteY4666" fmla="*/ 1512792 h 2599480"/>
              <a:gd name="connsiteX4667" fmla="*/ 3610504 w 4326130"/>
              <a:gd name="connsiteY4667" fmla="*/ 1513972 h 2599480"/>
              <a:gd name="connsiteX4668" fmla="*/ 3610174 w 4326130"/>
              <a:gd name="connsiteY4668" fmla="*/ 1513753 h 2599480"/>
              <a:gd name="connsiteX4669" fmla="*/ 720948 w 4326130"/>
              <a:gd name="connsiteY4669" fmla="*/ 1511144 h 2599480"/>
              <a:gd name="connsiteX4670" fmla="*/ 715955 w 4326130"/>
              <a:gd name="connsiteY4670" fmla="*/ 1513752 h 2599480"/>
              <a:gd name="connsiteX4671" fmla="*/ 715626 w 4326130"/>
              <a:gd name="connsiteY4671" fmla="*/ 1513971 h 2599480"/>
              <a:gd name="connsiteX4672" fmla="*/ 719349 w 4326130"/>
              <a:gd name="connsiteY4672" fmla="*/ 1512791 h 2599480"/>
              <a:gd name="connsiteX4673" fmla="*/ 722871 w 4326130"/>
              <a:gd name="connsiteY4673" fmla="*/ 1511521 h 2599480"/>
              <a:gd name="connsiteX4674" fmla="*/ 3765983 w 4326130"/>
              <a:gd name="connsiteY4674" fmla="*/ 1508694 h 2599480"/>
              <a:gd name="connsiteX4675" fmla="*/ 3767132 w 4326130"/>
              <a:gd name="connsiteY4675" fmla="*/ 1509145 h 2599480"/>
              <a:gd name="connsiteX4676" fmla="*/ 3765758 w 4326130"/>
              <a:gd name="connsiteY4676" fmla="*/ 1510048 h 2599480"/>
              <a:gd name="connsiteX4677" fmla="*/ 3761396 w 4326130"/>
              <a:gd name="connsiteY4677" fmla="*/ 1509457 h 2599480"/>
              <a:gd name="connsiteX4678" fmla="*/ 3765983 w 4326130"/>
              <a:gd name="connsiteY4678" fmla="*/ 1508694 h 2599480"/>
              <a:gd name="connsiteX4679" fmla="*/ 560147 w 4326130"/>
              <a:gd name="connsiteY4679" fmla="*/ 1508693 h 2599480"/>
              <a:gd name="connsiteX4680" fmla="*/ 564734 w 4326130"/>
              <a:gd name="connsiteY4680" fmla="*/ 1509456 h 2599480"/>
              <a:gd name="connsiteX4681" fmla="*/ 560372 w 4326130"/>
              <a:gd name="connsiteY4681" fmla="*/ 1510047 h 2599480"/>
              <a:gd name="connsiteX4682" fmla="*/ 558998 w 4326130"/>
              <a:gd name="connsiteY4682" fmla="*/ 1509144 h 2599480"/>
              <a:gd name="connsiteX4683" fmla="*/ 560147 w 4326130"/>
              <a:gd name="connsiteY4683" fmla="*/ 1508693 h 2599480"/>
              <a:gd name="connsiteX4684" fmla="*/ 3614818 w 4326130"/>
              <a:gd name="connsiteY4684" fmla="*/ 1508204 h 2599480"/>
              <a:gd name="connsiteX4685" fmla="*/ 3607370 w 4326130"/>
              <a:gd name="connsiteY4685" fmla="*/ 1509275 h 2599480"/>
              <a:gd name="connsiteX4686" fmla="*/ 3616608 w 4326130"/>
              <a:gd name="connsiteY4686" fmla="*/ 1510739 h 2599480"/>
              <a:gd name="connsiteX4687" fmla="*/ 3621503 w 4326130"/>
              <a:gd name="connsiteY4687" fmla="*/ 1511239 h 2599480"/>
              <a:gd name="connsiteX4688" fmla="*/ 3625622 w 4326130"/>
              <a:gd name="connsiteY4688" fmla="*/ 1510757 h 2599480"/>
              <a:gd name="connsiteX4689" fmla="*/ 3625000 w 4326130"/>
              <a:gd name="connsiteY4689" fmla="*/ 1510374 h 2599480"/>
              <a:gd name="connsiteX4690" fmla="*/ 3614818 w 4326130"/>
              <a:gd name="connsiteY4690" fmla="*/ 1508204 h 2599480"/>
              <a:gd name="connsiteX4691" fmla="*/ 711312 w 4326130"/>
              <a:gd name="connsiteY4691" fmla="*/ 1508203 h 2599480"/>
              <a:gd name="connsiteX4692" fmla="*/ 701130 w 4326130"/>
              <a:gd name="connsiteY4692" fmla="*/ 1510373 h 2599480"/>
              <a:gd name="connsiteX4693" fmla="*/ 700508 w 4326130"/>
              <a:gd name="connsiteY4693" fmla="*/ 1510756 h 2599480"/>
              <a:gd name="connsiteX4694" fmla="*/ 704627 w 4326130"/>
              <a:gd name="connsiteY4694" fmla="*/ 1511238 h 2599480"/>
              <a:gd name="connsiteX4695" fmla="*/ 709521 w 4326130"/>
              <a:gd name="connsiteY4695" fmla="*/ 1510738 h 2599480"/>
              <a:gd name="connsiteX4696" fmla="*/ 718760 w 4326130"/>
              <a:gd name="connsiteY4696" fmla="*/ 1509274 h 2599480"/>
              <a:gd name="connsiteX4697" fmla="*/ 711312 w 4326130"/>
              <a:gd name="connsiteY4697" fmla="*/ 1508203 h 2599480"/>
              <a:gd name="connsiteX4698" fmla="*/ 3733809 w 4326130"/>
              <a:gd name="connsiteY4698" fmla="*/ 1474979 h 2599480"/>
              <a:gd name="connsiteX4699" fmla="*/ 3734527 w 4326130"/>
              <a:gd name="connsiteY4699" fmla="*/ 1475062 h 2599480"/>
              <a:gd name="connsiteX4700" fmla="*/ 3733815 w 4326130"/>
              <a:gd name="connsiteY4700" fmla="*/ 1475206 h 2599480"/>
              <a:gd name="connsiteX4701" fmla="*/ 592321 w 4326130"/>
              <a:gd name="connsiteY4701" fmla="*/ 1474978 h 2599480"/>
              <a:gd name="connsiteX4702" fmla="*/ 592315 w 4326130"/>
              <a:gd name="connsiteY4702" fmla="*/ 1475205 h 2599480"/>
              <a:gd name="connsiteX4703" fmla="*/ 591603 w 4326130"/>
              <a:gd name="connsiteY4703" fmla="*/ 1475061 h 2599480"/>
              <a:gd name="connsiteX4704" fmla="*/ 3738707 w 4326130"/>
              <a:gd name="connsiteY4704" fmla="*/ 1474628 h 2599480"/>
              <a:gd name="connsiteX4705" fmla="*/ 3741342 w 4326130"/>
              <a:gd name="connsiteY4705" fmla="*/ 1475134 h 2599480"/>
              <a:gd name="connsiteX4706" fmla="*/ 3743989 w 4326130"/>
              <a:gd name="connsiteY4706" fmla="*/ 1475416 h 2599480"/>
              <a:gd name="connsiteX4707" fmla="*/ 3742896 w 4326130"/>
              <a:gd name="connsiteY4707" fmla="*/ 1475151 h 2599480"/>
              <a:gd name="connsiteX4708" fmla="*/ 587423 w 4326130"/>
              <a:gd name="connsiteY4708" fmla="*/ 1474627 h 2599480"/>
              <a:gd name="connsiteX4709" fmla="*/ 583234 w 4326130"/>
              <a:gd name="connsiteY4709" fmla="*/ 1475150 h 2599480"/>
              <a:gd name="connsiteX4710" fmla="*/ 582141 w 4326130"/>
              <a:gd name="connsiteY4710" fmla="*/ 1475415 h 2599480"/>
              <a:gd name="connsiteX4711" fmla="*/ 584788 w 4326130"/>
              <a:gd name="connsiteY4711" fmla="*/ 1475133 h 2599480"/>
              <a:gd name="connsiteX4712" fmla="*/ 3790208 w 4326130"/>
              <a:gd name="connsiteY4712" fmla="*/ 1470959 h 2599480"/>
              <a:gd name="connsiteX4713" fmla="*/ 3791350 w 4326130"/>
              <a:gd name="connsiteY4713" fmla="*/ 1471193 h 2599480"/>
              <a:gd name="connsiteX4714" fmla="*/ 3788889 w 4326130"/>
              <a:gd name="connsiteY4714" fmla="*/ 1471167 h 2599480"/>
              <a:gd name="connsiteX4715" fmla="*/ 3789630 w 4326130"/>
              <a:gd name="connsiteY4715" fmla="*/ 1471027 h 2599480"/>
              <a:gd name="connsiteX4716" fmla="*/ 535922 w 4326130"/>
              <a:gd name="connsiteY4716" fmla="*/ 1470958 h 2599480"/>
              <a:gd name="connsiteX4717" fmla="*/ 536500 w 4326130"/>
              <a:gd name="connsiteY4717" fmla="*/ 1471026 h 2599480"/>
              <a:gd name="connsiteX4718" fmla="*/ 537241 w 4326130"/>
              <a:gd name="connsiteY4718" fmla="*/ 1471166 h 2599480"/>
              <a:gd name="connsiteX4719" fmla="*/ 534780 w 4326130"/>
              <a:gd name="connsiteY4719" fmla="*/ 1471192 h 2599480"/>
              <a:gd name="connsiteX4720" fmla="*/ 3743622 w 4326130"/>
              <a:gd name="connsiteY4720" fmla="*/ 1443857 h 2599480"/>
              <a:gd name="connsiteX4721" fmla="*/ 3745945 w 4326130"/>
              <a:gd name="connsiteY4721" fmla="*/ 1444714 h 2599480"/>
              <a:gd name="connsiteX4722" fmla="*/ 3753082 w 4326130"/>
              <a:gd name="connsiteY4722" fmla="*/ 1445123 h 2599480"/>
              <a:gd name="connsiteX4723" fmla="*/ 3759018 w 4326130"/>
              <a:gd name="connsiteY4723" fmla="*/ 1445444 h 2599480"/>
              <a:gd name="connsiteX4724" fmla="*/ 3757845 w 4326130"/>
              <a:gd name="connsiteY4724" fmla="*/ 1445030 h 2599480"/>
              <a:gd name="connsiteX4725" fmla="*/ 3755525 w 4326130"/>
              <a:gd name="connsiteY4725" fmla="*/ 1445106 h 2599480"/>
              <a:gd name="connsiteX4726" fmla="*/ 3748869 w 4326130"/>
              <a:gd name="connsiteY4726" fmla="*/ 1444545 h 2599480"/>
              <a:gd name="connsiteX4727" fmla="*/ 582507 w 4326130"/>
              <a:gd name="connsiteY4727" fmla="*/ 1443856 h 2599480"/>
              <a:gd name="connsiteX4728" fmla="*/ 577261 w 4326130"/>
              <a:gd name="connsiteY4728" fmla="*/ 1444544 h 2599480"/>
              <a:gd name="connsiteX4729" fmla="*/ 570605 w 4326130"/>
              <a:gd name="connsiteY4729" fmla="*/ 1445105 h 2599480"/>
              <a:gd name="connsiteX4730" fmla="*/ 568285 w 4326130"/>
              <a:gd name="connsiteY4730" fmla="*/ 1445029 h 2599480"/>
              <a:gd name="connsiteX4731" fmla="*/ 567111 w 4326130"/>
              <a:gd name="connsiteY4731" fmla="*/ 1445443 h 2599480"/>
              <a:gd name="connsiteX4732" fmla="*/ 573047 w 4326130"/>
              <a:gd name="connsiteY4732" fmla="*/ 1445122 h 2599480"/>
              <a:gd name="connsiteX4733" fmla="*/ 580185 w 4326130"/>
              <a:gd name="connsiteY4733" fmla="*/ 1444713 h 2599480"/>
              <a:gd name="connsiteX4734" fmla="*/ 3733151 w 4326130"/>
              <a:gd name="connsiteY4734" fmla="*/ 1442776 h 2599480"/>
              <a:gd name="connsiteX4735" fmla="*/ 3729806 w 4326130"/>
              <a:gd name="connsiteY4735" fmla="*/ 1442968 h 2599480"/>
              <a:gd name="connsiteX4736" fmla="*/ 3727974 w 4326130"/>
              <a:gd name="connsiteY4736" fmla="*/ 1443641 h 2599480"/>
              <a:gd name="connsiteX4737" fmla="*/ 3731656 w 4326130"/>
              <a:gd name="connsiteY4737" fmla="*/ 1444612 h 2599480"/>
              <a:gd name="connsiteX4738" fmla="*/ 3737221 w 4326130"/>
              <a:gd name="connsiteY4738" fmla="*/ 1444109 h 2599480"/>
              <a:gd name="connsiteX4739" fmla="*/ 3737567 w 4326130"/>
              <a:gd name="connsiteY4739" fmla="*/ 1444060 h 2599480"/>
              <a:gd name="connsiteX4740" fmla="*/ 592979 w 4326130"/>
              <a:gd name="connsiteY4740" fmla="*/ 1442775 h 2599480"/>
              <a:gd name="connsiteX4741" fmla="*/ 588563 w 4326130"/>
              <a:gd name="connsiteY4741" fmla="*/ 1444059 h 2599480"/>
              <a:gd name="connsiteX4742" fmla="*/ 588909 w 4326130"/>
              <a:gd name="connsiteY4742" fmla="*/ 1444108 h 2599480"/>
              <a:gd name="connsiteX4743" fmla="*/ 594474 w 4326130"/>
              <a:gd name="connsiteY4743" fmla="*/ 1444611 h 2599480"/>
              <a:gd name="connsiteX4744" fmla="*/ 598156 w 4326130"/>
              <a:gd name="connsiteY4744" fmla="*/ 1443640 h 2599480"/>
              <a:gd name="connsiteX4745" fmla="*/ 596324 w 4326130"/>
              <a:gd name="connsiteY4745" fmla="*/ 1442967 h 2599480"/>
              <a:gd name="connsiteX4746" fmla="*/ 3759135 w 4326130"/>
              <a:gd name="connsiteY4746" fmla="*/ 1438436 h 2599480"/>
              <a:gd name="connsiteX4747" fmla="*/ 3758196 w 4326130"/>
              <a:gd name="connsiteY4747" fmla="*/ 1438464 h 2599480"/>
              <a:gd name="connsiteX4748" fmla="*/ 3758424 w 4326130"/>
              <a:gd name="connsiteY4748" fmla="*/ 1438584 h 2599480"/>
              <a:gd name="connsiteX4749" fmla="*/ 3759444 w 4326130"/>
              <a:gd name="connsiteY4749" fmla="*/ 1438458 h 2599480"/>
              <a:gd name="connsiteX4750" fmla="*/ 566995 w 4326130"/>
              <a:gd name="connsiteY4750" fmla="*/ 1438435 h 2599480"/>
              <a:gd name="connsiteX4751" fmla="*/ 566686 w 4326130"/>
              <a:gd name="connsiteY4751" fmla="*/ 1438457 h 2599480"/>
              <a:gd name="connsiteX4752" fmla="*/ 567706 w 4326130"/>
              <a:gd name="connsiteY4752" fmla="*/ 1438583 h 2599480"/>
              <a:gd name="connsiteX4753" fmla="*/ 567933 w 4326130"/>
              <a:gd name="connsiteY4753" fmla="*/ 1438463 h 2599480"/>
              <a:gd name="connsiteX4754" fmla="*/ 3753426 w 4326130"/>
              <a:gd name="connsiteY4754" fmla="*/ 1425985 h 2599480"/>
              <a:gd name="connsiteX4755" fmla="*/ 3753479 w 4326130"/>
              <a:gd name="connsiteY4755" fmla="*/ 1426002 h 2599480"/>
              <a:gd name="connsiteX4756" fmla="*/ 3753837 w 4326130"/>
              <a:gd name="connsiteY4756" fmla="*/ 1425994 h 2599480"/>
              <a:gd name="connsiteX4757" fmla="*/ 572703 w 4326130"/>
              <a:gd name="connsiteY4757" fmla="*/ 1425984 h 2599480"/>
              <a:gd name="connsiteX4758" fmla="*/ 572292 w 4326130"/>
              <a:gd name="connsiteY4758" fmla="*/ 1425993 h 2599480"/>
              <a:gd name="connsiteX4759" fmla="*/ 572651 w 4326130"/>
              <a:gd name="connsiteY4759" fmla="*/ 1426001 h 2599480"/>
              <a:gd name="connsiteX4760" fmla="*/ 3825372 w 4326130"/>
              <a:gd name="connsiteY4760" fmla="*/ 1424249 h 2599480"/>
              <a:gd name="connsiteX4761" fmla="*/ 3825956 w 4326130"/>
              <a:gd name="connsiteY4761" fmla="*/ 1424254 h 2599480"/>
              <a:gd name="connsiteX4762" fmla="*/ 3827835 w 4326130"/>
              <a:gd name="connsiteY4762" fmla="*/ 1425069 h 2599480"/>
              <a:gd name="connsiteX4763" fmla="*/ 500758 w 4326130"/>
              <a:gd name="connsiteY4763" fmla="*/ 1424248 h 2599480"/>
              <a:gd name="connsiteX4764" fmla="*/ 498295 w 4326130"/>
              <a:gd name="connsiteY4764" fmla="*/ 1425068 h 2599480"/>
              <a:gd name="connsiteX4765" fmla="*/ 500174 w 4326130"/>
              <a:gd name="connsiteY4765" fmla="*/ 1424253 h 2599480"/>
              <a:gd name="connsiteX4766" fmla="*/ 3793778 w 4326130"/>
              <a:gd name="connsiteY4766" fmla="*/ 1420806 h 2599480"/>
              <a:gd name="connsiteX4767" fmla="*/ 3795021 w 4326130"/>
              <a:gd name="connsiteY4767" fmla="*/ 1420940 h 2599480"/>
              <a:gd name="connsiteX4768" fmla="*/ 3794939 w 4326130"/>
              <a:gd name="connsiteY4768" fmla="*/ 1420894 h 2599480"/>
              <a:gd name="connsiteX4769" fmla="*/ 3794832 w 4326130"/>
              <a:gd name="connsiteY4769" fmla="*/ 1420828 h 2599480"/>
              <a:gd name="connsiteX4770" fmla="*/ 532351 w 4326130"/>
              <a:gd name="connsiteY4770" fmla="*/ 1420805 h 2599480"/>
              <a:gd name="connsiteX4771" fmla="*/ 531298 w 4326130"/>
              <a:gd name="connsiteY4771" fmla="*/ 1420827 h 2599480"/>
              <a:gd name="connsiteX4772" fmla="*/ 531191 w 4326130"/>
              <a:gd name="connsiteY4772" fmla="*/ 1420893 h 2599480"/>
              <a:gd name="connsiteX4773" fmla="*/ 531108 w 4326130"/>
              <a:gd name="connsiteY4773" fmla="*/ 1420939 h 2599480"/>
              <a:gd name="connsiteX4774" fmla="*/ 3775768 w 4326130"/>
              <a:gd name="connsiteY4774" fmla="*/ 1420439 h 2599480"/>
              <a:gd name="connsiteX4775" fmla="*/ 3779479 w 4326130"/>
              <a:gd name="connsiteY4775" fmla="*/ 1420888 h 2599480"/>
              <a:gd name="connsiteX4776" fmla="*/ 3792295 w 4326130"/>
              <a:gd name="connsiteY4776" fmla="*/ 1420776 h 2599480"/>
              <a:gd name="connsiteX4777" fmla="*/ 550361 w 4326130"/>
              <a:gd name="connsiteY4777" fmla="*/ 1420438 h 2599480"/>
              <a:gd name="connsiteX4778" fmla="*/ 533834 w 4326130"/>
              <a:gd name="connsiteY4778" fmla="*/ 1420775 h 2599480"/>
              <a:gd name="connsiteX4779" fmla="*/ 546651 w 4326130"/>
              <a:gd name="connsiteY4779" fmla="*/ 1420887 h 2599480"/>
              <a:gd name="connsiteX4780" fmla="*/ 3769027 w 4326130"/>
              <a:gd name="connsiteY4780" fmla="*/ 1420300 h 2599480"/>
              <a:gd name="connsiteX4781" fmla="*/ 3773125 w 4326130"/>
              <a:gd name="connsiteY4781" fmla="*/ 1421192 h 2599480"/>
              <a:gd name="connsiteX4782" fmla="*/ 3770579 w 4326130"/>
              <a:gd name="connsiteY4782" fmla="*/ 1420331 h 2599480"/>
              <a:gd name="connsiteX4783" fmla="*/ 557102 w 4326130"/>
              <a:gd name="connsiteY4783" fmla="*/ 1420299 h 2599480"/>
              <a:gd name="connsiteX4784" fmla="*/ 555551 w 4326130"/>
              <a:gd name="connsiteY4784" fmla="*/ 1420330 h 2599480"/>
              <a:gd name="connsiteX4785" fmla="*/ 553005 w 4326130"/>
              <a:gd name="connsiteY4785" fmla="*/ 1421191 h 2599480"/>
              <a:gd name="connsiteX4786" fmla="*/ 3766038 w 4326130"/>
              <a:gd name="connsiteY4786" fmla="*/ 1410939 h 2599480"/>
              <a:gd name="connsiteX4787" fmla="*/ 3766036 w 4326130"/>
              <a:gd name="connsiteY4787" fmla="*/ 1410945 h 2599480"/>
              <a:gd name="connsiteX4788" fmla="*/ 3770913 w 4326130"/>
              <a:gd name="connsiteY4788" fmla="*/ 1413274 h 2599480"/>
              <a:gd name="connsiteX4789" fmla="*/ 3775004 w 4326130"/>
              <a:gd name="connsiteY4789" fmla="*/ 1414018 h 2599480"/>
              <a:gd name="connsiteX4790" fmla="*/ 560092 w 4326130"/>
              <a:gd name="connsiteY4790" fmla="*/ 1410938 h 2599480"/>
              <a:gd name="connsiteX4791" fmla="*/ 551125 w 4326130"/>
              <a:gd name="connsiteY4791" fmla="*/ 1414017 h 2599480"/>
              <a:gd name="connsiteX4792" fmla="*/ 555217 w 4326130"/>
              <a:gd name="connsiteY4792" fmla="*/ 1413273 h 2599480"/>
              <a:gd name="connsiteX4793" fmla="*/ 560094 w 4326130"/>
              <a:gd name="connsiteY4793" fmla="*/ 1410944 h 2599480"/>
              <a:gd name="connsiteX4794" fmla="*/ 3802918 w 4326130"/>
              <a:gd name="connsiteY4794" fmla="*/ 1410397 h 2599480"/>
              <a:gd name="connsiteX4795" fmla="*/ 3803340 w 4326130"/>
              <a:gd name="connsiteY4795" fmla="*/ 1410550 h 2599480"/>
              <a:gd name="connsiteX4796" fmla="*/ 3818395 w 4326130"/>
              <a:gd name="connsiteY4796" fmla="*/ 1416952 h 2599480"/>
              <a:gd name="connsiteX4797" fmla="*/ 3842706 w 4326130"/>
              <a:gd name="connsiteY4797" fmla="*/ 1420570 h 2599480"/>
              <a:gd name="connsiteX4798" fmla="*/ 3843361 w 4326130"/>
              <a:gd name="connsiteY4798" fmla="*/ 1419822 h 2599480"/>
              <a:gd name="connsiteX4799" fmla="*/ 3841422 w 4326130"/>
              <a:gd name="connsiteY4799" fmla="*/ 1418028 h 2599480"/>
              <a:gd name="connsiteX4800" fmla="*/ 3834777 w 4326130"/>
              <a:gd name="connsiteY4800" fmla="*/ 1414581 h 2599480"/>
              <a:gd name="connsiteX4801" fmla="*/ 3806951 w 4326130"/>
              <a:gd name="connsiteY4801" fmla="*/ 1410479 h 2599480"/>
              <a:gd name="connsiteX4802" fmla="*/ 523212 w 4326130"/>
              <a:gd name="connsiteY4802" fmla="*/ 1410396 h 2599480"/>
              <a:gd name="connsiteX4803" fmla="*/ 519179 w 4326130"/>
              <a:gd name="connsiteY4803" fmla="*/ 1410478 h 2599480"/>
              <a:gd name="connsiteX4804" fmla="*/ 491352 w 4326130"/>
              <a:gd name="connsiteY4804" fmla="*/ 1414580 h 2599480"/>
              <a:gd name="connsiteX4805" fmla="*/ 484708 w 4326130"/>
              <a:gd name="connsiteY4805" fmla="*/ 1418027 h 2599480"/>
              <a:gd name="connsiteX4806" fmla="*/ 482769 w 4326130"/>
              <a:gd name="connsiteY4806" fmla="*/ 1419821 h 2599480"/>
              <a:gd name="connsiteX4807" fmla="*/ 483424 w 4326130"/>
              <a:gd name="connsiteY4807" fmla="*/ 1420569 h 2599480"/>
              <a:gd name="connsiteX4808" fmla="*/ 507735 w 4326130"/>
              <a:gd name="connsiteY4808" fmla="*/ 1416951 h 2599480"/>
              <a:gd name="connsiteX4809" fmla="*/ 522789 w 4326130"/>
              <a:gd name="connsiteY4809" fmla="*/ 1410549 h 2599480"/>
              <a:gd name="connsiteX4810" fmla="*/ 3792538 w 4326130"/>
              <a:gd name="connsiteY4810" fmla="*/ 1410185 h 2599480"/>
              <a:gd name="connsiteX4811" fmla="*/ 3804198 w 4326130"/>
              <a:gd name="connsiteY4811" fmla="*/ 1414839 h 2599480"/>
              <a:gd name="connsiteX4812" fmla="*/ 3813890 w 4326130"/>
              <a:gd name="connsiteY4812" fmla="*/ 1416282 h 2599480"/>
              <a:gd name="connsiteX4813" fmla="*/ 3803477 w 4326130"/>
              <a:gd name="connsiteY4813" fmla="*/ 1412901 h 2599480"/>
              <a:gd name="connsiteX4814" fmla="*/ 3796220 w 4326130"/>
              <a:gd name="connsiteY4814" fmla="*/ 1410260 h 2599480"/>
              <a:gd name="connsiteX4815" fmla="*/ 533591 w 4326130"/>
              <a:gd name="connsiteY4815" fmla="*/ 1410184 h 2599480"/>
              <a:gd name="connsiteX4816" fmla="*/ 529910 w 4326130"/>
              <a:gd name="connsiteY4816" fmla="*/ 1410259 h 2599480"/>
              <a:gd name="connsiteX4817" fmla="*/ 522653 w 4326130"/>
              <a:gd name="connsiteY4817" fmla="*/ 1412900 h 2599480"/>
              <a:gd name="connsiteX4818" fmla="*/ 512239 w 4326130"/>
              <a:gd name="connsiteY4818" fmla="*/ 1416281 h 2599480"/>
              <a:gd name="connsiteX4819" fmla="*/ 521931 w 4326130"/>
              <a:gd name="connsiteY4819" fmla="*/ 1414838 h 2599480"/>
              <a:gd name="connsiteX4820" fmla="*/ 3770179 w 4326130"/>
              <a:gd name="connsiteY4820" fmla="*/ 1409889 h 2599480"/>
              <a:gd name="connsiteX4821" fmla="*/ 3772655 w 4326130"/>
              <a:gd name="connsiteY4821" fmla="*/ 1410878 h 2599480"/>
              <a:gd name="connsiteX4822" fmla="*/ 3786318 w 4326130"/>
              <a:gd name="connsiteY4822" fmla="*/ 1416075 h 2599480"/>
              <a:gd name="connsiteX4823" fmla="*/ 3800041 w 4326130"/>
              <a:gd name="connsiteY4823" fmla="*/ 1418570 h 2599480"/>
              <a:gd name="connsiteX4824" fmla="*/ 3790802 w 4326130"/>
              <a:gd name="connsiteY4824" fmla="*/ 1414959 h 2599480"/>
              <a:gd name="connsiteX4825" fmla="*/ 3781784 w 4326130"/>
              <a:gd name="connsiteY4825" fmla="*/ 1411607 h 2599480"/>
              <a:gd name="connsiteX4826" fmla="*/ 3778055 w 4326130"/>
              <a:gd name="connsiteY4826" fmla="*/ 1410948 h 2599480"/>
              <a:gd name="connsiteX4827" fmla="*/ 3781317 w 4326130"/>
              <a:gd name="connsiteY4827" fmla="*/ 1411433 h 2599480"/>
              <a:gd name="connsiteX4828" fmla="*/ 3778620 w 4326130"/>
              <a:gd name="connsiteY4828" fmla="*/ 1410431 h 2599480"/>
              <a:gd name="connsiteX4829" fmla="*/ 555951 w 4326130"/>
              <a:gd name="connsiteY4829" fmla="*/ 1409888 h 2599480"/>
              <a:gd name="connsiteX4830" fmla="*/ 547510 w 4326130"/>
              <a:gd name="connsiteY4830" fmla="*/ 1410430 h 2599480"/>
              <a:gd name="connsiteX4831" fmla="*/ 544813 w 4326130"/>
              <a:gd name="connsiteY4831" fmla="*/ 1411432 h 2599480"/>
              <a:gd name="connsiteX4832" fmla="*/ 548074 w 4326130"/>
              <a:gd name="connsiteY4832" fmla="*/ 1410947 h 2599480"/>
              <a:gd name="connsiteX4833" fmla="*/ 544346 w 4326130"/>
              <a:gd name="connsiteY4833" fmla="*/ 1411606 h 2599480"/>
              <a:gd name="connsiteX4834" fmla="*/ 535328 w 4326130"/>
              <a:gd name="connsiteY4834" fmla="*/ 1414958 h 2599480"/>
              <a:gd name="connsiteX4835" fmla="*/ 526089 w 4326130"/>
              <a:gd name="connsiteY4835" fmla="*/ 1418569 h 2599480"/>
              <a:gd name="connsiteX4836" fmla="*/ 539812 w 4326130"/>
              <a:gd name="connsiteY4836" fmla="*/ 1416074 h 2599480"/>
              <a:gd name="connsiteX4837" fmla="*/ 553475 w 4326130"/>
              <a:gd name="connsiteY4837" fmla="*/ 1410877 h 2599480"/>
              <a:gd name="connsiteX4838" fmla="*/ 3815653 w 4326130"/>
              <a:gd name="connsiteY4838" fmla="*/ 1405889 h 2599480"/>
              <a:gd name="connsiteX4839" fmla="*/ 3878736 w 4326130"/>
              <a:gd name="connsiteY4839" fmla="*/ 1414243 h 2599480"/>
              <a:gd name="connsiteX4840" fmla="*/ 3879363 w 4326130"/>
              <a:gd name="connsiteY4840" fmla="*/ 1413511 h 2599480"/>
              <a:gd name="connsiteX4841" fmla="*/ 3877338 w 4326130"/>
              <a:gd name="connsiteY4841" fmla="*/ 1411831 h 2599480"/>
              <a:gd name="connsiteX4842" fmla="*/ 3870367 w 4326130"/>
              <a:gd name="connsiteY4842" fmla="*/ 1409305 h 2599480"/>
              <a:gd name="connsiteX4843" fmla="*/ 3852959 w 4326130"/>
              <a:gd name="connsiteY4843" fmla="*/ 1406653 h 2599480"/>
              <a:gd name="connsiteX4844" fmla="*/ 3851852 w 4326130"/>
              <a:gd name="connsiteY4844" fmla="*/ 1406629 h 2599480"/>
              <a:gd name="connsiteX4845" fmla="*/ 3815653 w 4326130"/>
              <a:gd name="connsiteY4845" fmla="*/ 1405889 h 2599480"/>
              <a:gd name="connsiteX4846" fmla="*/ 510477 w 4326130"/>
              <a:gd name="connsiteY4846" fmla="*/ 1405888 h 2599480"/>
              <a:gd name="connsiteX4847" fmla="*/ 474278 w 4326130"/>
              <a:gd name="connsiteY4847" fmla="*/ 1406628 h 2599480"/>
              <a:gd name="connsiteX4848" fmla="*/ 473171 w 4326130"/>
              <a:gd name="connsiteY4848" fmla="*/ 1406652 h 2599480"/>
              <a:gd name="connsiteX4849" fmla="*/ 455763 w 4326130"/>
              <a:gd name="connsiteY4849" fmla="*/ 1409304 h 2599480"/>
              <a:gd name="connsiteX4850" fmla="*/ 448792 w 4326130"/>
              <a:gd name="connsiteY4850" fmla="*/ 1411830 h 2599480"/>
              <a:gd name="connsiteX4851" fmla="*/ 446767 w 4326130"/>
              <a:gd name="connsiteY4851" fmla="*/ 1413510 h 2599480"/>
              <a:gd name="connsiteX4852" fmla="*/ 447394 w 4326130"/>
              <a:gd name="connsiteY4852" fmla="*/ 1414242 h 2599480"/>
              <a:gd name="connsiteX4853" fmla="*/ 510477 w 4326130"/>
              <a:gd name="connsiteY4853" fmla="*/ 1405888 h 2599480"/>
              <a:gd name="connsiteX4854" fmla="*/ 3727481 w 4326130"/>
              <a:gd name="connsiteY4854" fmla="*/ 1405248 h 2599480"/>
              <a:gd name="connsiteX4855" fmla="*/ 3731531 w 4326130"/>
              <a:gd name="connsiteY4855" fmla="*/ 1406560 h 2599480"/>
              <a:gd name="connsiteX4856" fmla="*/ 3731429 w 4326130"/>
              <a:gd name="connsiteY4856" fmla="*/ 1406514 h 2599480"/>
              <a:gd name="connsiteX4857" fmla="*/ 3728138 w 4326130"/>
              <a:gd name="connsiteY4857" fmla="*/ 1405342 h 2599480"/>
              <a:gd name="connsiteX4858" fmla="*/ 598648 w 4326130"/>
              <a:gd name="connsiteY4858" fmla="*/ 1405247 h 2599480"/>
              <a:gd name="connsiteX4859" fmla="*/ 597992 w 4326130"/>
              <a:gd name="connsiteY4859" fmla="*/ 1405341 h 2599480"/>
              <a:gd name="connsiteX4860" fmla="*/ 594700 w 4326130"/>
              <a:gd name="connsiteY4860" fmla="*/ 1406513 h 2599480"/>
              <a:gd name="connsiteX4861" fmla="*/ 594599 w 4326130"/>
              <a:gd name="connsiteY4861" fmla="*/ 1406559 h 2599480"/>
              <a:gd name="connsiteX4862" fmla="*/ 3762642 w 4326130"/>
              <a:gd name="connsiteY4862" fmla="*/ 1404403 h 2599480"/>
              <a:gd name="connsiteX4863" fmla="*/ 3762711 w 4326130"/>
              <a:gd name="connsiteY4863" fmla="*/ 1404588 h 2599480"/>
              <a:gd name="connsiteX4864" fmla="*/ 3763285 w 4326130"/>
              <a:gd name="connsiteY4864" fmla="*/ 1406457 h 2599480"/>
              <a:gd name="connsiteX4865" fmla="*/ 3763271 w 4326130"/>
              <a:gd name="connsiteY4865" fmla="*/ 1407128 h 2599480"/>
              <a:gd name="connsiteX4866" fmla="*/ 3763439 w 4326130"/>
              <a:gd name="connsiteY4866" fmla="*/ 1407196 h 2599480"/>
              <a:gd name="connsiteX4867" fmla="*/ 3768734 w 4326130"/>
              <a:gd name="connsiteY4867" fmla="*/ 1406727 h 2599480"/>
              <a:gd name="connsiteX4868" fmla="*/ 3764894 w 4326130"/>
              <a:gd name="connsiteY4868" fmla="*/ 1405239 h 2599480"/>
              <a:gd name="connsiteX4869" fmla="*/ 563487 w 4326130"/>
              <a:gd name="connsiteY4869" fmla="*/ 1404402 h 2599480"/>
              <a:gd name="connsiteX4870" fmla="*/ 561236 w 4326130"/>
              <a:gd name="connsiteY4870" fmla="*/ 1405238 h 2599480"/>
              <a:gd name="connsiteX4871" fmla="*/ 557396 w 4326130"/>
              <a:gd name="connsiteY4871" fmla="*/ 1406726 h 2599480"/>
              <a:gd name="connsiteX4872" fmla="*/ 562691 w 4326130"/>
              <a:gd name="connsiteY4872" fmla="*/ 1407195 h 2599480"/>
              <a:gd name="connsiteX4873" fmla="*/ 562859 w 4326130"/>
              <a:gd name="connsiteY4873" fmla="*/ 1407127 h 2599480"/>
              <a:gd name="connsiteX4874" fmla="*/ 562844 w 4326130"/>
              <a:gd name="connsiteY4874" fmla="*/ 1406456 h 2599480"/>
              <a:gd name="connsiteX4875" fmla="*/ 563419 w 4326130"/>
              <a:gd name="connsiteY4875" fmla="*/ 1404587 h 2599480"/>
              <a:gd name="connsiteX4876" fmla="*/ 3828172 w 4326130"/>
              <a:gd name="connsiteY4876" fmla="*/ 1395372 h 2599480"/>
              <a:gd name="connsiteX4877" fmla="*/ 3828617 w 4326130"/>
              <a:gd name="connsiteY4877" fmla="*/ 1397854 h 2599480"/>
              <a:gd name="connsiteX4878" fmla="*/ 3835765 w 4326130"/>
              <a:gd name="connsiteY4878" fmla="*/ 1399060 h 2599480"/>
              <a:gd name="connsiteX4879" fmla="*/ 3835934 w 4326130"/>
              <a:gd name="connsiteY4879" fmla="*/ 1397761 h 2599480"/>
              <a:gd name="connsiteX4880" fmla="*/ 3832439 w 4326130"/>
              <a:gd name="connsiteY4880" fmla="*/ 1395459 h 2599480"/>
              <a:gd name="connsiteX4881" fmla="*/ 3828172 w 4326130"/>
              <a:gd name="connsiteY4881" fmla="*/ 1395372 h 2599480"/>
              <a:gd name="connsiteX4882" fmla="*/ 497958 w 4326130"/>
              <a:gd name="connsiteY4882" fmla="*/ 1395371 h 2599480"/>
              <a:gd name="connsiteX4883" fmla="*/ 493691 w 4326130"/>
              <a:gd name="connsiteY4883" fmla="*/ 1395458 h 2599480"/>
              <a:gd name="connsiteX4884" fmla="*/ 490195 w 4326130"/>
              <a:gd name="connsiteY4884" fmla="*/ 1397760 h 2599480"/>
              <a:gd name="connsiteX4885" fmla="*/ 490365 w 4326130"/>
              <a:gd name="connsiteY4885" fmla="*/ 1399059 h 2599480"/>
              <a:gd name="connsiteX4886" fmla="*/ 497513 w 4326130"/>
              <a:gd name="connsiteY4886" fmla="*/ 1397853 h 2599480"/>
              <a:gd name="connsiteX4887" fmla="*/ 497958 w 4326130"/>
              <a:gd name="connsiteY4887" fmla="*/ 1395371 h 2599480"/>
              <a:gd name="connsiteX4888" fmla="*/ 3830474 w 4326130"/>
              <a:gd name="connsiteY4888" fmla="*/ 1365028 h 2599480"/>
              <a:gd name="connsiteX4889" fmla="*/ 3831624 w 4326130"/>
              <a:gd name="connsiteY4889" fmla="*/ 1365478 h 2599480"/>
              <a:gd name="connsiteX4890" fmla="*/ 3830251 w 4326130"/>
              <a:gd name="connsiteY4890" fmla="*/ 1366383 h 2599480"/>
              <a:gd name="connsiteX4891" fmla="*/ 3825888 w 4326130"/>
              <a:gd name="connsiteY4891" fmla="*/ 1365791 h 2599480"/>
              <a:gd name="connsiteX4892" fmla="*/ 3830474 w 4326130"/>
              <a:gd name="connsiteY4892" fmla="*/ 1365028 h 2599480"/>
              <a:gd name="connsiteX4893" fmla="*/ 495656 w 4326130"/>
              <a:gd name="connsiteY4893" fmla="*/ 1365027 h 2599480"/>
              <a:gd name="connsiteX4894" fmla="*/ 500241 w 4326130"/>
              <a:gd name="connsiteY4894" fmla="*/ 1365790 h 2599480"/>
              <a:gd name="connsiteX4895" fmla="*/ 495879 w 4326130"/>
              <a:gd name="connsiteY4895" fmla="*/ 1366382 h 2599480"/>
              <a:gd name="connsiteX4896" fmla="*/ 494506 w 4326130"/>
              <a:gd name="connsiteY4896" fmla="*/ 1365477 h 2599480"/>
              <a:gd name="connsiteX4897" fmla="*/ 495656 w 4326130"/>
              <a:gd name="connsiteY4897" fmla="*/ 1365027 h 2599480"/>
              <a:gd name="connsiteX4898" fmla="*/ 3936722 w 4326130"/>
              <a:gd name="connsiteY4898" fmla="*/ 1323882 h 2599480"/>
              <a:gd name="connsiteX4899" fmla="*/ 3939198 w 4326130"/>
              <a:gd name="connsiteY4899" fmla="*/ 1324000 h 2599480"/>
              <a:gd name="connsiteX4900" fmla="*/ 3937143 w 4326130"/>
              <a:gd name="connsiteY4900" fmla="*/ 1323958 h 2599480"/>
              <a:gd name="connsiteX4901" fmla="*/ 389408 w 4326130"/>
              <a:gd name="connsiteY4901" fmla="*/ 1323881 h 2599480"/>
              <a:gd name="connsiteX4902" fmla="*/ 388986 w 4326130"/>
              <a:gd name="connsiteY4902" fmla="*/ 1323957 h 2599480"/>
              <a:gd name="connsiteX4903" fmla="*/ 386931 w 4326130"/>
              <a:gd name="connsiteY4903" fmla="*/ 1323999 h 2599480"/>
              <a:gd name="connsiteX4904" fmla="*/ 4037196 w 4326130"/>
              <a:gd name="connsiteY4904" fmla="*/ 1302117 h 2599480"/>
              <a:gd name="connsiteX4905" fmla="*/ 4038149 w 4326130"/>
              <a:gd name="connsiteY4905" fmla="*/ 1302360 h 2599480"/>
              <a:gd name="connsiteX4906" fmla="*/ 4037043 w 4326130"/>
              <a:gd name="connsiteY4906" fmla="*/ 1302337 h 2599480"/>
              <a:gd name="connsiteX4907" fmla="*/ 288934 w 4326130"/>
              <a:gd name="connsiteY4907" fmla="*/ 1302116 h 2599480"/>
              <a:gd name="connsiteX4908" fmla="*/ 289087 w 4326130"/>
              <a:gd name="connsiteY4908" fmla="*/ 1302336 h 2599480"/>
              <a:gd name="connsiteX4909" fmla="*/ 287981 w 4326130"/>
              <a:gd name="connsiteY4909" fmla="*/ 1302359 h 2599480"/>
              <a:gd name="connsiteX4910" fmla="*/ 3870162 w 4326130"/>
              <a:gd name="connsiteY4910" fmla="*/ 1273576 h 2599480"/>
              <a:gd name="connsiteX4911" fmla="*/ 3870507 w 4326130"/>
              <a:gd name="connsiteY4911" fmla="*/ 1273959 h 2599480"/>
              <a:gd name="connsiteX4912" fmla="*/ 3871994 w 4326130"/>
              <a:gd name="connsiteY4912" fmla="*/ 1274130 h 2599480"/>
              <a:gd name="connsiteX4913" fmla="*/ 455967 w 4326130"/>
              <a:gd name="connsiteY4913" fmla="*/ 1273575 h 2599480"/>
              <a:gd name="connsiteX4914" fmla="*/ 454136 w 4326130"/>
              <a:gd name="connsiteY4914" fmla="*/ 1274129 h 2599480"/>
              <a:gd name="connsiteX4915" fmla="*/ 455623 w 4326130"/>
              <a:gd name="connsiteY4915" fmla="*/ 1273958 h 2599480"/>
              <a:gd name="connsiteX4916" fmla="*/ 3856933 w 4326130"/>
              <a:gd name="connsiteY4916" fmla="*/ 1266479 h 2599480"/>
              <a:gd name="connsiteX4917" fmla="*/ 3869273 w 4326130"/>
              <a:gd name="connsiteY4917" fmla="*/ 1271405 h 2599480"/>
              <a:gd name="connsiteX4918" fmla="*/ 3876844 w 4326130"/>
              <a:gd name="connsiteY4918" fmla="*/ 1274689 h 2599480"/>
              <a:gd name="connsiteX4919" fmla="*/ 3889119 w 4326130"/>
              <a:gd name="connsiteY4919" fmla="*/ 1276102 h 2599480"/>
              <a:gd name="connsiteX4920" fmla="*/ 3867969 w 4326130"/>
              <a:gd name="connsiteY4920" fmla="*/ 1269236 h 2599480"/>
              <a:gd name="connsiteX4921" fmla="*/ 3862336 w 4326130"/>
              <a:gd name="connsiteY4921" fmla="*/ 1267185 h 2599480"/>
              <a:gd name="connsiteX4922" fmla="*/ 469196 w 4326130"/>
              <a:gd name="connsiteY4922" fmla="*/ 1266478 h 2599480"/>
              <a:gd name="connsiteX4923" fmla="*/ 463794 w 4326130"/>
              <a:gd name="connsiteY4923" fmla="*/ 1267184 h 2599480"/>
              <a:gd name="connsiteX4924" fmla="*/ 458160 w 4326130"/>
              <a:gd name="connsiteY4924" fmla="*/ 1269235 h 2599480"/>
              <a:gd name="connsiteX4925" fmla="*/ 437011 w 4326130"/>
              <a:gd name="connsiteY4925" fmla="*/ 1276101 h 2599480"/>
              <a:gd name="connsiteX4926" fmla="*/ 449286 w 4326130"/>
              <a:gd name="connsiteY4926" fmla="*/ 1274688 h 2599480"/>
              <a:gd name="connsiteX4927" fmla="*/ 456857 w 4326130"/>
              <a:gd name="connsiteY4927" fmla="*/ 1271404 h 2599480"/>
              <a:gd name="connsiteX4928" fmla="*/ 3828770 w 4326130"/>
              <a:gd name="connsiteY4928" fmla="*/ 1263780 h 2599480"/>
              <a:gd name="connsiteX4929" fmla="*/ 3844992 w 4326130"/>
              <a:gd name="connsiteY4929" fmla="*/ 1270106 h 2599480"/>
              <a:gd name="connsiteX4930" fmla="*/ 3857238 w 4326130"/>
              <a:gd name="connsiteY4930" fmla="*/ 1272053 h 2599480"/>
              <a:gd name="connsiteX4931" fmla="*/ 3855296 w 4326130"/>
              <a:gd name="connsiteY4931" fmla="*/ 1271294 h 2599480"/>
              <a:gd name="connsiteX4932" fmla="*/ 3839257 w 4326130"/>
              <a:gd name="connsiteY4932" fmla="*/ 1265332 h 2599480"/>
              <a:gd name="connsiteX4933" fmla="*/ 497360 w 4326130"/>
              <a:gd name="connsiteY4933" fmla="*/ 1263779 h 2599480"/>
              <a:gd name="connsiteX4934" fmla="*/ 486872 w 4326130"/>
              <a:gd name="connsiteY4934" fmla="*/ 1265331 h 2599480"/>
              <a:gd name="connsiteX4935" fmla="*/ 470834 w 4326130"/>
              <a:gd name="connsiteY4935" fmla="*/ 1271293 h 2599480"/>
              <a:gd name="connsiteX4936" fmla="*/ 468892 w 4326130"/>
              <a:gd name="connsiteY4936" fmla="*/ 1272052 h 2599480"/>
              <a:gd name="connsiteX4937" fmla="*/ 481138 w 4326130"/>
              <a:gd name="connsiteY4937" fmla="*/ 1270105 h 2599480"/>
              <a:gd name="connsiteX4938" fmla="*/ 3818754 w 4326130"/>
              <a:gd name="connsiteY4938" fmla="*/ 1262938 h 2599480"/>
              <a:gd name="connsiteX4939" fmla="*/ 3819493 w 4326130"/>
              <a:gd name="connsiteY4939" fmla="*/ 1263670 h 2599480"/>
              <a:gd name="connsiteX4940" fmla="*/ 3826197 w 4326130"/>
              <a:gd name="connsiteY4940" fmla="*/ 1267118 h 2599480"/>
              <a:gd name="connsiteX4941" fmla="*/ 3833713 w 4326130"/>
              <a:gd name="connsiteY4941" fmla="*/ 1268313 h 2599480"/>
              <a:gd name="connsiteX4942" fmla="*/ 3819824 w 4326130"/>
              <a:gd name="connsiteY4942" fmla="*/ 1263330 h 2599480"/>
              <a:gd name="connsiteX4943" fmla="*/ 507376 w 4326130"/>
              <a:gd name="connsiteY4943" fmla="*/ 1262937 h 2599480"/>
              <a:gd name="connsiteX4944" fmla="*/ 506306 w 4326130"/>
              <a:gd name="connsiteY4944" fmla="*/ 1263329 h 2599480"/>
              <a:gd name="connsiteX4945" fmla="*/ 492416 w 4326130"/>
              <a:gd name="connsiteY4945" fmla="*/ 1268312 h 2599480"/>
              <a:gd name="connsiteX4946" fmla="*/ 499932 w 4326130"/>
              <a:gd name="connsiteY4946" fmla="*/ 1267117 h 2599480"/>
              <a:gd name="connsiteX4947" fmla="*/ 506636 w 4326130"/>
              <a:gd name="connsiteY4947" fmla="*/ 1263669 h 2599480"/>
              <a:gd name="connsiteX4948" fmla="*/ 3927992 w 4326130"/>
              <a:gd name="connsiteY4948" fmla="*/ 1262275 h 2599480"/>
              <a:gd name="connsiteX4949" fmla="*/ 3935028 w 4326130"/>
              <a:gd name="connsiteY4949" fmla="*/ 1263690 h 2599480"/>
              <a:gd name="connsiteX4950" fmla="*/ 3930867 w 4326130"/>
              <a:gd name="connsiteY4950" fmla="*/ 1263254 h 2599480"/>
              <a:gd name="connsiteX4951" fmla="*/ 3929087 w 4326130"/>
              <a:gd name="connsiteY4951" fmla="*/ 1262815 h 2599480"/>
              <a:gd name="connsiteX4952" fmla="*/ 398138 w 4326130"/>
              <a:gd name="connsiteY4952" fmla="*/ 1262274 h 2599480"/>
              <a:gd name="connsiteX4953" fmla="*/ 397043 w 4326130"/>
              <a:gd name="connsiteY4953" fmla="*/ 1262814 h 2599480"/>
              <a:gd name="connsiteX4954" fmla="*/ 395263 w 4326130"/>
              <a:gd name="connsiteY4954" fmla="*/ 1263253 h 2599480"/>
              <a:gd name="connsiteX4955" fmla="*/ 391102 w 4326130"/>
              <a:gd name="connsiteY4955" fmla="*/ 1263689 h 2599480"/>
              <a:gd name="connsiteX4956" fmla="*/ 3841582 w 4326130"/>
              <a:gd name="connsiteY4956" fmla="*/ 1260658 h 2599480"/>
              <a:gd name="connsiteX4957" fmla="*/ 3841773 w 4326130"/>
              <a:gd name="connsiteY4957" fmla="*/ 1260833 h 2599480"/>
              <a:gd name="connsiteX4958" fmla="*/ 3846340 w 4326130"/>
              <a:gd name="connsiteY4958" fmla="*/ 1261364 h 2599480"/>
              <a:gd name="connsiteX4959" fmla="*/ 3845889 w 4326130"/>
              <a:gd name="connsiteY4959" fmla="*/ 1261199 h 2599480"/>
              <a:gd name="connsiteX4960" fmla="*/ 3846689 w 4326130"/>
              <a:gd name="connsiteY4960" fmla="*/ 1261300 h 2599480"/>
              <a:gd name="connsiteX4961" fmla="*/ 3845344 w 4326130"/>
              <a:gd name="connsiteY4961" fmla="*/ 1261001 h 2599480"/>
              <a:gd name="connsiteX4962" fmla="*/ 3845889 w 4326130"/>
              <a:gd name="connsiteY4962" fmla="*/ 1261199 h 2599480"/>
              <a:gd name="connsiteX4963" fmla="*/ 484547 w 4326130"/>
              <a:gd name="connsiteY4963" fmla="*/ 1260657 h 2599480"/>
              <a:gd name="connsiteX4964" fmla="*/ 480241 w 4326130"/>
              <a:gd name="connsiteY4964" fmla="*/ 1261198 h 2599480"/>
              <a:gd name="connsiteX4965" fmla="*/ 480785 w 4326130"/>
              <a:gd name="connsiteY4965" fmla="*/ 1261000 h 2599480"/>
              <a:gd name="connsiteX4966" fmla="*/ 479441 w 4326130"/>
              <a:gd name="connsiteY4966" fmla="*/ 1261299 h 2599480"/>
              <a:gd name="connsiteX4967" fmla="*/ 480241 w 4326130"/>
              <a:gd name="connsiteY4967" fmla="*/ 1261198 h 2599480"/>
              <a:gd name="connsiteX4968" fmla="*/ 479790 w 4326130"/>
              <a:gd name="connsiteY4968" fmla="*/ 1261363 h 2599480"/>
              <a:gd name="connsiteX4969" fmla="*/ 484357 w 4326130"/>
              <a:gd name="connsiteY4969" fmla="*/ 1260832 h 2599480"/>
              <a:gd name="connsiteX4970" fmla="*/ 3886622 w 4326130"/>
              <a:gd name="connsiteY4970" fmla="*/ 1252813 h 2599480"/>
              <a:gd name="connsiteX4971" fmla="*/ 3901927 w 4326130"/>
              <a:gd name="connsiteY4971" fmla="*/ 1255599 h 2599480"/>
              <a:gd name="connsiteX4972" fmla="*/ 3923431 w 4326130"/>
              <a:gd name="connsiteY4972" fmla="*/ 1259571 h 2599480"/>
              <a:gd name="connsiteX4973" fmla="*/ 3927043 w 4326130"/>
              <a:gd name="connsiteY4973" fmla="*/ 1261807 h 2599480"/>
              <a:gd name="connsiteX4974" fmla="*/ 3927992 w 4326130"/>
              <a:gd name="connsiteY4974" fmla="*/ 1262275 h 2599480"/>
              <a:gd name="connsiteX4975" fmla="*/ 3906689 w 4326130"/>
              <a:gd name="connsiteY4975" fmla="*/ 1257993 h 2599480"/>
              <a:gd name="connsiteX4976" fmla="*/ 3880093 w 4326130"/>
              <a:gd name="connsiteY4976" fmla="*/ 1253541 h 2599480"/>
              <a:gd name="connsiteX4977" fmla="*/ 3882114 w 4326130"/>
              <a:gd name="connsiteY4977" fmla="*/ 1252875 h 2599480"/>
              <a:gd name="connsiteX4978" fmla="*/ 3886622 w 4326130"/>
              <a:gd name="connsiteY4978" fmla="*/ 1252813 h 2599480"/>
              <a:gd name="connsiteX4979" fmla="*/ 439508 w 4326130"/>
              <a:gd name="connsiteY4979" fmla="*/ 1252812 h 2599480"/>
              <a:gd name="connsiteX4980" fmla="*/ 444015 w 4326130"/>
              <a:gd name="connsiteY4980" fmla="*/ 1252874 h 2599480"/>
              <a:gd name="connsiteX4981" fmla="*/ 446037 w 4326130"/>
              <a:gd name="connsiteY4981" fmla="*/ 1253540 h 2599480"/>
              <a:gd name="connsiteX4982" fmla="*/ 419441 w 4326130"/>
              <a:gd name="connsiteY4982" fmla="*/ 1257992 h 2599480"/>
              <a:gd name="connsiteX4983" fmla="*/ 398138 w 4326130"/>
              <a:gd name="connsiteY4983" fmla="*/ 1262274 h 2599480"/>
              <a:gd name="connsiteX4984" fmla="*/ 399087 w 4326130"/>
              <a:gd name="connsiteY4984" fmla="*/ 1261806 h 2599480"/>
              <a:gd name="connsiteX4985" fmla="*/ 402699 w 4326130"/>
              <a:gd name="connsiteY4985" fmla="*/ 1259570 h 2599480"/>
              <a:gd name="connsiteX4986" fmla="*/ 424203 w 4326130"/>
              <a:gd name="connsiteY4986" fmla="*/ 1255598 h 2599480"/>
              <a:gd name="connsiteX4987" fmla="*/ 439508 w 4326130"/>
              <a:gd name="connsiteY4987" fmla="*/ 1252812 h 2599480"/>
              <a:gd name="connsiteX4988" fmla="*/ 3874427 w 4326130"/>
              <a:gd name="connsiteY4988" fmla="*/ 1252592 h 2599480"/>
              <a:gd name="connsiteX4989" fmla="*/ 3880093 w 4326130"/>
              <a:gd name="connsiteY4989" fmla="*/ 1253541 h 2599480"/>
              <a:gd name="connsiteX4990" fmla="*/ 3879020 w 4326130"/>
              <a:gd name="connsiteY4990" fmla="*/ 1253894 h 2599480"/>
              <a:gd name="connsiteX4991" fmla="*/ 3875426 w 4326130"/>
              <a:gd name="connsiteY4991" fmla="*/ 1253069 h 2599480"/>
              <a:gd name="connsiteX4992" fmla="*/ 451703 w 4326130"/>
              <a:gd name="connsiteY4992" fmla="*/ 1252591 h 2599480"/>
              <a:gd name="connsiteX4993" fmla="*/ 450704 w 4326130"/>
              <a:gd name="connsiteY4993" fmla="*/ 1253068 h 2599480"/>
              <a:gd name="connsiteX4994" fmla="*/ 447110 w 4326130"/>
              <a:gd name="connsiteY4994" fmla="*/ 1253893 h 2599480"/>
              <a:gd name="connsiteX4995" fmla="*/ 446037 w 4326130"/>
              <a:gd name="connsiteY4995" fmla="*/ 1253540 h 2599480"/>
              <a:gd name="connsiteX4996" fmla="*/ 3831916 w 4326130"/>
              <a:gd name="connsiteY4996" fmla="*/ 1251958 h 2599480"/>
              <a:gd name="connsiteX4997" fmla="*/ 3831834 w 4326130"/>
              <a:gd name="connsiteY4997" fmla="*/ 1252509 h 2599480"/>
              <a:gd name="connsiteX4998" fmla="*/ 3834310 w 4326130"/>
              <a:gd name="connsiteY4998" fmla="*/ 1253548 h 2599480"/>
              <a:gd name="connsiteX4999" fmla="*/ 3835147 w 4326130"/>
              <a:gd name="connsiteY4999" fmla="*/ 1252516 h 2599480"/>
              <a:gd name="connsiteX5000" fmla="*/ 3831916 w 4326130"/>
              <a:gd name="connsiteY5000" fmla="*/ 1251958 h 2599480"/>
              <a:gd name="connsiteX5001" fmla="*/ 494214 w 4326130"/>
              <a:gd name="connsiteY5001" fmla="*/ 1251957 h 2599480"/>
              <a:gd name="connsiteX5002" fmla="*/ 490983 w 4326130"/>
              <a:gd name="connsiteY5002" fmla="*/ 1252515 h 2599480"/>
              <a:gd name="connsiteX5003" fmla="*/ 491819 w 4326130"/>
              <a:gd name="connsiteY5003" fmla="*/ 1253547 h 2599480"/>
              <a:gd name="connsiteX5004" fmla="*/ 494295 w 4326130"/>
              <a:gd name="connsiteY5004" fmla="*/ 1252508 h 2599480"/>
              <a:gd name="connsiteX5005" fmla="*/ 494214 w 4326130"/>
              <a:gd name="connsiteY5005" fmla="*/ 1251957 h 2599480"/>
              <a:gd name="connsiteX5006" fmla="*/ 3850817 w 4326130"/>
              <a:gd name="connsiteY5006" fmla="*/ 1248641 h 2599480"/>
              <a:gd name="connsiteX5007" fmla="*/ 3872044 w 4326130"/>
              <a:gd name="connsiteY5007" fmla="*/ 1251456 h 2599480"/>
              <a:gd name="connsiteX5008" fmla="*/ 3874427 w 4326130"/>
              <a:gd name="connsiteY5008" fmla="*/ 1252592 h 2599480"/>
              <a:gd name="connsiteX5009" fmla="*/ 475312 w 4326130"/>
              <a:gd name="connsiteY5009" fmla="*/ 1248640 h 2599480"/>
              <a:gd name="connsiteX5010" fmla="*/ 451703 w 4326130"/>
              <a:gd name="connsiteY5010" fmla="*/ 1252591 h 2599480"/>
              <a:gd name="connsiteX5011" fmla="*/ 454086 w 4326130"/>
              <a:gd name="connsiteY5011" fmla="*/ 1251455 h 2599480"/>
              <a:gd name="connsiteX5012" fmla="*/ 3835034 w 4326130"/>
              <a:gd name="connsiteY5012" fmla="*/ 1246048 h 2599480"/>
              <a:gd name="connsiteX5013" fmla="*/ 3836964 w 4326130"/>
              <a:gd name="connsiteY5013" fmla="*/ 1246322 h 2599480"/>
              <a:gd name="connsiteX5014" fmla="*/ 3850817 w 4326130"/>
              <a:gd name="connsiteY5014" fmla="*/ 1248641 h 2599480"/>
              <a:gd name="connsiteX5015" fmla="*/ 3848811 w 4326130"/>
              <a:gd name="connsiteY5015" fmla="*/ 1248375 h 2599480"/>
              <a:gd name="connsiteX5016" fmla="*/ 491096 w 4326130"/>
              <a:gd name="connsiteY5016" fmla="*/ 1246047 h 2599480"/>
              <a:gd name="connsiteX5017" fmla="*/ 477319 w 4326130"/>
              <a:gd name="connsiteY5017" fmla="*/ 1248374 h 2599480"/>
              <a:gd name="connsiteX5018" fmla="*/ 475312 w 4326130"/>
              <a:gd name="connsiteY5018" fmla="*/ 1248640 h 2599480"/>
              <a:gd name="connsiteX5019" fmla="*/ 489166 w 4326130"/>
              <a:gd name="connsiteY5019" fmla="*/ 1246321 h 2599480"/>
              <a:gd name="connsiteX5020" fmla="*/ 3798309 w 4326130"/>
              <a:gd name="connsiteY5020" fmla="*/ 1244885 h 2599480"/>
              <a:gd name="connsiteX5021" fmla="*/ 3808199 w 4326130"/>
              <a:gd name="connsiteY5021" fmla="*/ 1247208 h 2599480"/>
              <a:gd name="connsiteX5022" fmla="*/ 3802105 w 4326130"/>
              <a:gd name="connsiteY5022" fmla="*/ 1246264 h 2599480"/>
              <a:gd name="connsiteX5023" fmla="*/ 527821 w 4326130"/>
              <a:gd name="connsiteY5023" fmla="*/ 1244884 h 2599480"/>
              <a:gd name="connsiteX5024" fmla="*/ 524025 w 4326130"/>
              <a:gd name="connsiteY5024" fmla="*/ 1246263 h 2599480"/>
              <a:gd name="connsiteX5025" fmla="*/ 517931 w 4326130"/>
              <a:gd name="connsiteY5025" fmla="*/ 1247207 h 2599480"/>
              <a:gd name="connsiteX5026" fmla="*/ 3798269 w 4326130"/>
              <a:gd name="connsiteY5026" fmla="*/ 1244871 h 2599480"/>
              <a:gd name="connsiteX5027" fmla="*/ 3798309 w 4326130"/>
              <a:gd name="connsiteY5027" fmla="*/ 1244885 h 2599480"/>
              <a:gd name="connsiteX5028" fmla="*/ 3798269 w 4326130"/>
              <a:gd name="connsiteY5028" fmla="*/ 1244875 h 2599480"/>
              <a:gd name="connsiteX5029" fmla="*/ 527860 w 4326130"/>
              <a:gd name="connsiteY5029" fmla="*/ 1244870 h 2599480"/>
              <a:gd name="connsiteX5030" fmla="*/ 527860 w 4326130"/>
              <a:gd name="connsiteY5030" fmla="*/ 1244874 h 2599480"/>
              <a:gd name="connsiteX5031" fmla="*/ 527821 w 4326130"/>
              <a:gd name="connsiteY5031" fmla="*/ 1244884 h 2599480"/>
              <a:gd name="connsiteX5032" fmla="*/ 3789315 w 4326130"/>
              <a:gd name="connsiteY5032" fmla="*/ 1243246 h 2599480"/>
              <a:gd name="connsiteX5033" fmla="*/ 3793274 w 4326130"/>
              <a:gd name="connsiteY5033" fmla="*/ 1243703 h 2599480"/>
              <a:gd name="connsiteX5034" fmla="*/ 3798269 w 4326130"/>
              <a:gd name="connsiteY5034" fmla="*/ 1244875 h 2599480"/>
              <a:gd name="connsiteX5035" fmla="*/ 3797989 w 4326130"/>
              <a:gd name="connsiteY5035" fmla="*/ 1245910 h 2599480"/>
              <a:gd name="connsiteX5036" fmla="*/ 3789315 w 4326130"/>
              <a:gd name="connsiteY5036" fmla="*/ 1243246 h 2599480"/>
              <a:gd name="connsiteX5037" fmla="*/ 536815 w 4326130"/>
              <a:gd name="connsiteY5037" fmla="*/ 1243245 h 2599480"/>
              <a:gd name="connsiteX5038" fmla="*/ 528140 w 4326130"/>
              <a:gd name="connsiteY5038" fmla="*/ 1245909 h 2599480"/>
              <a:gd name="connsiteX5039" fmla="*/ 527860 w 4326130"/>
              <a:gd name="connsiteY5039" fmla="*/ 1244874 h 2599480"/>
              <a:gd name="connsiteX5040" fmla="*/ 532855 w 4326130"/>
              <a:gd name="connsiteY5040" fmla="*/ 1243702 h 2599480"/>
              <a:gd name="connsiteX5041" fmla="*/ 536815 w 4326130"/>
              <a:gd name="connsiteY5041" fmla="*/ 1243245 h 2599480"/>
              <a:gd name="connsiteX5042" fmla="*/ 4045197 w 4326130"/>
              <a:gd name="connsiteY5042" fmla="*/ 1242800 h 2599480"/>
              <a:gd name="connsiteX5043" fmla="*/ 4046448 w 4326130"/>
              <a:gd name="connsiteY5043" fmla="*/ 1243013 h 2599480"/>
              <a:gd name="connsiteX5044" fmla="*/ 4045500 w 4326130"/>
              <a:gd name="connsiteY5044" fmla="*/ 1242995 h 2599480"/>
              <a:gd name="connsiteX5045" fmla="*/ 280933 w 4326130"/>
              <a:gd name="connsiteY5045" fmla="*/ 1242799 h 2599480"/>
              <a:gd name="connsiteX5046" fmla="*/ 280630 w 4326130"/>
              <a:gd name="connsiteY5046" fmla="*/ 1242994 h 2599480"/>
              <a:gd name="connsiteX5047" fmla="*/ 279682 w 4326130"/>
              <a:gd name="connsiteY5047" fmla="*/ 1243012 h 2599480"/>
              <a:gd name="connsiteX5048" fmla="*/ 3769475 w 4326130"/>
              <a:gd name="connsiteY5048" fmla="*/ 1237694 h 2599480"/>
              <a:gd name="connsiteX5049" fmla="*/ 3780338 w 4326130"/>
              <a:gd name="connsiteY5049" fmla="*/ 1240773 h 2599480"/>
              <a:gd name="connsiteX5050" fmla="*/ 3793925 w 4326130"/>
              <a:gd name="connsiteY5050" fmla="*/ 1246297 h 2599480"/>
              <a:gd name="connsiteX5051" fmla="*/ 3798017 w 4326130"/>
              <a:gd name="connsiteY5051" fmla="*/ 1246771 h 2599480"/>
              <a:gd name="connsiteX5052" fmla="*/ 3798024 w 4326130"/>
              <a:gd name="connsiteY5052" fmla="*/ 1246998 h 2599480"/>
              <a:gd name="connsiteX5053" fmla="*/ 3798737 w 4326130"/>
              <a:gd name="connsiteY5053" fmla="*/ 1246855 h 2599480"/>
              <a:gd name="connsiteX5054" fmla="*/ 3798017 w 4326130"/>
              <a:gd name="connsiteY5054" fmla="*/ 1246771 h 2599480"/>
              <a:gd name="connsiteX5055" fmla="*/ 3797989 w 4326130"/>
              <a:gd name="connsiteY5055" fmla="*/ 1245910 h 2599480"/>
              <a:gd name="connsiteX5056" fmla="*/ 3811230 w 4326130"/>
              <a:gd name="connsiteY5056" fmla="*/ 1248255 h 2599480"/>
              <a:gd name="connsiteX5057" fmla="*/ 3810431 w 4326130"/>
              <a:gd name="connsiteY5057" fmla="*/ 1247923 h 2599480"/>
              <a:gd name="connsiteX5058" fmla="*/ 3800794 w 4326130"/>
              <a:gd name="connsiteY5058" fmla="*/ 1246289 h 2599480"/>
              <a:gd name="connsiteX5059" fmla="*/ 3810151 w 4326130"/>
              <a:gd name="connsiteY5059" fmla="*/ 1247805 h 2599480"/>
              <a:gd name="connsiteX5060" fmla="*/ 3809792 w 4326130"/>
              <a:gd name="connsiteY5060" fmla="*/ 1247656 h 2599480"/>
              <a:gd name="connsiteX5061" fmla="*/ 3808824 w 4326130"/>
              <a:gd name="connsiteY5061" fmla="*/ 1246605 h 2599480"/>
              <a:gd name="connsiteX5062" fmla="*/ 3808637 w 4326130"/>
              <a:gd name="connsiteY5062" fmla="*/ 1243581 h 2599480"/>
              <a:gd name="connsiteX5063" fmla="*/ 3803571 w 4326130"/>
              <a:gd name="connsiteY5063" fmla="*/ 1241576 h 2599480"/>
              <a:gd name="connsiteX5064" fmla="*/ 3801538 w 4326130"/>
              <a:gd name="connsiteY5064" fmla="*/ 1241288 h 2599480"/>
              <a:gd name="connsiteX5065" fmla="*/ 556655 w 4326130"/>
              <a:gd name="connsiteY5065" fmla="*/ 1237693 h 2599480"/>
              <a:gd name="connsiteX5066" fmla="*/ 524591 w 4326130"/>
              <a:gd name="connsiteY5066" fmla="*/ 1241287 h 2599480"/>
              <a:gd name="connsiteX5067" fmla="*/ 522559 w 4326130"/>
              <a:gd name="connsiteY5067" fmla="*/ 1241575 h 2599480"/>
              <a:gd name="connsiteX5068" fmla="*/ 517493 w 4326130"/>
              <a:gd name="connsiteY5068" fmla="*/ 1243580 h 2599480"/>
              <a:gd name="connsiteX5069" fmla="*/ 517306 w 4326130"/>
              <a:gd name="connsiteY5069" fmla="*/ 1246604 h 2599480"/>
              <a:gd name="connsiteX5070" fmla="*/ 516337 w 4326130"/>
              <a:gd name="connsiteY5070" fmla="*/ 1247655 h 2599480"/>
              <a:gd name="connsiteX5071" fmla="*/ 515979 w 4326130"/>
              <a:gd name="connsiteY5071" fmla="*/ 1247804 h 2599480"/>
              <a:gd name="connsiteX5072" fmla="*/ 525336 w 4326130"/>
              <a:gd name="connsiteY5072" fmla="*/ 1246288 h 2599480"/>
              <a:gd name="connsiteX5073" fmla="*/ 515699 w 4326130"/>
              <a:gd name="connsiteY5073" fmla="*/ 1247922 h 2599480"/>
              <a:gd name="connsiteX5074" fmla="*/ 514899 w 4326130"/>
              <a:gd name="connsiteY5074" fmla="*/ 1248254 h 2599480"/>
              <a:gd name="connsiteX5075" fmla="*/ 528140 w 4326130"/>
              <a:gd name="connsiteY5075" fmla="*/ 1245909 h 2599480"/>
              <a:gd name="connsiteX5076" fmla="*/ 528112 w 4326130"/>
              <a:gd name="connsiteY5076" fmla="*/ 1246770 h 2599480"/>
              <a:gd name="connsiteX5077" fmla="*/ 527392 w 4326130"/>
              <a:gd name="connsiteY5077" fmla="*/ 1246854 h 2599480"/>
              <a:gd name="connsiteX5078" fmla="*/ 528106 w 4326130"/>
              <a:gd name="connsiteY5078" fmla="*/ 1246997 h 2599480"/>
              <a:gd name="connsiteX5079" fmla="*/ 528112 w 4326130"/>
              <a:gd name="connsiteY5079" fmla="*/ 1246770 h 2599480"/>
              <a:gd name="connsiteX5080" fmla="*/ 532205 w 4326130"/>
              <a:gd name="connsiteY5080" fmla="*/ 1246296 h 2599480"/>
              <a:gd name="connsiteX5081" fmla="*/ 545792 w 4326130"/>
              <a:gd name="connsiteY5081" fmla="*/ 1240772 h 2599480"/>
              <a:gd name="connsiteX5082" fmla="*/ 3952797 w 4326130"/>
              <a:gd name="connsiteY5082" fmla="*/ 1222819 h 2599480"/>
              <a:gd name="connsiteX5083" fmla="*/ 3966611 w 4326130"/>
              <a:gd name="connsiteY5083" fmla="*/ 1226016 h 2599480"/>
              <a:gd name="connsiteX5084" fmla="*/ 3966164 w 4326130"/>
              <a:gd name="connsiteY5084" fmla="*/ 1223535 h 2599480"/>
              <a:gd name="connsiteX5085" fmla="*/ 4040738 w 4326130"/>
              <a:gd name="connsiteY5085" fmla="*/ 1240601 h 2599480"/>
              <a:gd name="connsiteX5086" fmla="*/ 4043551 w 4326130"/>
              <a:gd name="connsiteY5086" fmla="*/ 1241741 h 2599480"/>
              <a:gd name="connsiteX5087" fmla="*/ 4045197 w 4326130"/>
              <a:gd name="connsiteY5087" fmla="*/ 1242800 h 2599480"/>
              <a:gd name="connsiteX5088" fmla="*/ 4035735 w 4326130"/>
              <a:gd name="connsiteY5088" fmla="*/ 1241183 h 2599480"/>
              <a:gd name="connsiteX5089" fmla="*/ 4024772 w 4326130"/>
              <a:gd name="connsiteY5089" fmla="*/ 1240275 h 2599480"/>
              <a:gd name="connsiteX5090" fmla="*/ 3959181 w 4326130"/>
              <a:gd name="connsiteY5090" fmla="*/ 1225865 h 2599480"/>
              <a:gd name="connsiteX5091" fmla="*/ 3955371 w 4326130"/>
              <a:gd name="connsiteY5091" fmla="*/ 1223557 h 2599480"/>
              <a:gd name="connsiteX5092" fmla="*/ 373333 w 4326130"/>
              <a:gd name="connsiteY5092" fmla="*/ 1222818 h 2599480"/>
              <a:gd name="connsiteX5093" fmla="*/ 370759 w 4326130"/>
              <a:gd name="connsiteY5093" fmla="*/ 1223556 h 2599480"/>
              <a:gd name="connsiteX5094" fmla="*/ 366949 w 4326130"/>
              <a:gd name="connsiteY5094" fmla="*/ 1225864 h 2599480"/>
              <a:gd name="connsiteX5095" fmla="*/ 301358 w 4326130"/>
              <a:gd name="connsiteY5095" fmla="*/ 1240274 h 2599480"/>
              <a:gd name="connsiteX5096" fmla="*/ 290395 w 4326130"/>
              <a:gd name="connsiteY5096" fmla="*/ 1241182 h 2599480"/>
              <a:gd name="connsiteX5097" fmla="*/ 280933 w 4326130"/>
              <a:gd name="connsiteY5097" fmla="*/ 1242799 h 2599480"/>
              <a:gd name="connsiteX5098" fmla="*/ 282578 w 4326130"/>
              <a:gd name="connsiteY5098" fmla="*/ 1241740 h 2599480"/>
              <a:gd name="connsiteX5099" fmla="*/ 285392 w 4326130"/>
              <a:gd name="connsiteY5099" fmla="*/ 1240600 h 2599480"/>
              <a:gd name="connsiteX5100" fmla="*/ 359966 w 4326130"/>
              <a:gd name="connsiteY5100" fmla="*/ 1223534 h 2599480"/>
              <a:gd name="connsiteX5101" fmla="*/ 359519 w 4326130"/>
              <a:gd name="connsiteY5101" fmla="*/ 1226015 h 2599480"/>
              <a:gd name="connsiteX5102" fmla="*/ 3949398 w 4326130"/>
              <a:gd name="connsiteY5102" fmla="*/ 1222031 h 2599480"/>
              <a:gd name="connsiteX5103" fmla="*/ 3950481 w 4326130"/>
              <a:gd name="connsiteY5103" fmla="*/ 1222154 h 2599480"/>
              <a:gd name="connsiteX5104" fmla="*/ 3952797 w 4326130"/>
              <a:gd name="connsiteY5104" fmla="*/ 1222819 h 2599480"/>
              <a:gd name="connsiteX5105" fmla="*/ 376732 w 4326130"/>
              <a:gd name="connsiteY5105" fmla="*/ 1222030 h 2599480"/>
              <a:gd name="connsiteX5106" fmla="*/ 373333 w 4326130"/>
              <a:gd name="connsiteY5106" fmla="*/ 1222818 h 2599480"/>
              <a:gd name="connsiteX5107" fmla="*/ 375649 w 4326130"/>
              <a:gd name="connsiteY5107" fmla="*/ 1222153 h 2599480"/>
              <a:gd name="connsiteX5108" fmla="*/ 460392 w 4326130"/>
              <a:gd name="connsiteY5108" fmla="*/ 1146694 h 2599480"/>
              <a:gd name="connsiteX5109" fmla="*/ 458953 w 4326130"/>
              <a:gd name="connsiteY5109" fmla="*/ 1147722 h 2599480"/>
              <a:gd name="connsiteX5110" fmla="*/ 458299 w 4326130"/>
              <a:gd name="connsiteY5110" fmla="*/ 1148248 h 2599480"/>
              <a:gd name="connsiteX5111" fmla="*/ 454583 w 4326130"/>
              <a:gd name="connsiteY5111" fmla="*/ 1149626 h 2599480"/>
              <a:gd name="connsiteX5112" fmla="*/ 442892 w 4326130"/>
              <a:gd name="connsiteY5112" fmla="*/ 1153994 h 2599480"/>
              <a:gd name="connsiteX5113" fmla="*/ 441077 w 4326130"/>
              <a:gd name="connsiteY5113" fmla="*/ 1154480 h 2599480"/>
              <a:gd name="connsiteX5114" fmla="*/ 443076 w 4326130"/>
              <a:gd name="connsiteY5114" fmla="*/ 1153012 h 2599480"/>
              <a:gd name="connsiteX5115" fmla="*/ 444813 w 4326130"/>
              <a:gd name="connsiteY5115" fmla="*/ 1151883 h 2599480"/>
              <a:gd name="connsiteX5116" fmla="*/ 3865737 w 4326130"/>
              <a:gd name="connsiteY5116" fmla="*/ 1146693 h 2599480"/>
              <a:gd name="connsiteX5117" fmla="*/ 3881317 w 4326130"/>
              <a:gd name="connsiteY5117" fmla="*/ 1151882 h 2599480"/>
              <a:gd name="connsiteX5118" fmla="*/ 3883054 w 4326130"/>
              <a:gd name="connsiteY5118" fmla="*/ 1153011 h 2599480"/>
              <a:gd name="connsiteX5119" fmla="*/ 3885052 w 4326130"/>
              <a:gd name="connsiteY5119" fmla="*/ 1154479 h 2599480"/>
              <a:gd name="connsiteX5120" fmla="*/ 3883238 w 4326130"/>
              <a:gd name="connsiteY5120" fmla="*/ 1153993 h 2599480"/>
              <a:gd name="connsiteX5121" fmla="*/ 3871546 w 4326130"/>
              <a:gd name="connsiteY5121" fmla="*/ 1149625 h 2599480"/>
              <a:gd name="connsiteX5122" fmla="*/ 3867831 w 4326130"/>
              <a:gd name="connsiteY5122" fmla="*/ 1148247 h 2599480"/>
              <a:gd name="connsiteX5123" fmla="*/ 3867177 w 4326130"/>
              <a:gd name="connsiteY5123" fmla="*/ 1147721 h 2599480"/>
              <a:gd name="connsiteX5124" fmla="*/ 3375260 w 4326130"/>
              <a:gd name="connsiteY5124" fmla="*/ 1145722 h 2599480"/>
              <a:gd name="connsiteX5125" fmla="*/ 3375705 w 4326130"/>
              <a:gd name="connsiteY5125" fmla="*/ 1148204 h 2599480"/>
              <a:gd name="connsiteX5126" fmla="*/ 3382853 w 4326130"/>
              <a:gd name="connsiteY5126" fmla="*/ 1149410 h 2599480"/>
              <a:gd name="connsiteX5127" fmla="*/ 3383022 w 4326130"/>
              <a:gd name="connsiteY5127" fmla="*/ 1148111 h 2599480"/>
              <a:gd name="connsiteX5128" fmla="*/ 3379527 w 4326130"/>
              <a:gd name="connsiteY5128" fmla="*/ 1145810 h 2599480"/>
              <a:gd name="connsiteX5129" fmla="*/ 3375260 w 4326130"/>
              <a:gd name="connsiteY5129" fmla="*/ 1145722 h 2599480"/>
              <a:gd name="connsiteX5130" fmla="*/ 950870 w 4326130"/>
              <a:gd name="connsiteY5130" fmla="*/ 1145721 h 2599480"/>
              <a:gd name="connsiteX5131" fmla="*/ 946603 w 4326130"/>
              <a:gd name="connsiteY5131" fmla="*/ 1145809 h 2599480"/>
              <a:gd name="connsiteX5132" fmla="*/ 943108 w 4326130"/>
              <a:gd name="connsiteY5132" fmla="*/ 1148110 h 2599480"/>
              <a:gd name="connsiteX5133" fmla="*/ 943277 w 4326130"/>
              <a:gd name="connsiteY5133" fmla="*/ 1149409 h 2599480"/>
              <a:gd name="connsiteX5134" fmla="*/ 950424 w 4326130"/>
              <a:gd name="connsiteY5134" fmla="*/ 1148203 h 2599480"/>
              <a:gd name="connsiteX5135" fmla="*/ 950870 w 4326130"/>
              <a:gd name="connsiteY5135" fmla="*/ 1145721 h 2599480"/>
              <a:gd name="connsiteX5136" fmla="*/ 505381 w 4326130"/>
              <a:gd name="connsiteY5136" fmla="*/ 1129274 h 2599480"/>
              <a:gd name="connsiteX5137" fmla="*/ 498405 w 4326130"/>
              <a:gd name="connsiteY5137" fmla="*/ 1133381 h 2599480"/>
              <a:gd name="connsiteX5138" fmla="*/ 473324 w 4326130"/>
              <a:gd name="connsiteY5138" fmla="*/ 1142679 h 2599480"/>
              <a:gd name="connsiteX5139" fmla="*/ 474321 w 4326130"/>
              <a:gd name="connsiteY5139" fmla="*/ 1141953 h 2599480"/>
              <a:gd name="connsiteX5140" fmla="*/ 474149 w 4326130"/>
              <a:gd name="connsiteY5140" fmla="*/ 1141862 h 2599480"/>
              <a:gd name="connsiteX5141" fmla="*/ 483182 w 4326130"/>
              <a:gd name="connsiteY5141" fmla="*/ 1138642 h 2599480"/>
              <a:gd name="connsiteX5142" fmla="*/ 501416 w 4326130"/>
              <a:gd name="connsiteY5142" fmla="*/ 1130518 h 2599480"/>
              <a:gd name="connsiteX5143" fmla="*/ 3820749 w 4326130"/>
              <a:gd name="connsiteY5143" fmla="*/ 1129273 h 2599480"/>
              <a:gd name="connsiteX5144" fmla="*/ 3824714 w 4326130"/>
              <a:gd name="connsiteY5144" fmla="*/ 1130517 h 2599480"/>
              <a:gd name="connsiteX5145" fmla="*/ 3842947 w 4326130"/>
              <a:gd name="connsiteY5145" fmla="*/ 1138641 h 2599480"/>
              <a:gd name="connsiteX5146" fmla="*/ 3851981 w 4326130"/>
              <a:gd name="connsiteY5146" fmla="*/ 1141861 h 2599480"/>
              <a:gd name="connsiteX5147" fmla="*/ 3851808 w 4326130"/>
              <a:gd name="connsiteY5147" fmla="*/ 1141952 h 2599480"/>
              <a:gd name="connsiteX5148" fmla="*/ 3852805 w 4326130"/>
              <a:gd name="connsiteY5148" fmla="*/ 1142678 h 2599480"/>
              <a:gd name="connsiteX5149" fmla="*/ 3827725 w 4326130"/>
              <a:gd name="connsiteY5149" fmla="*/ 1133380 h 2599480"/>
              <a:gd name="connsiteX5150" fmla="*/ 527904 w 4326130"/>
              <a:gd name="connsiteY5150" fmla="*/ 1116516 h 2599480"/>
              <a:gd name="connsiteX5151" fmla="*/ 515066 w 4326130"/>
              <a:gd name="connsiteY5151" fmla="*/ 1123776 h 2599480"/>
              <a:gd name="connsiteX5152" fmla="*/ 514456 w 4326130"/>
              <a:gd name="connsiteY5152" fmla="*/ 1123834 h 2599480"/>
              <a:gd name="connsiteX5153" fmla="*/ 513436 w 4326130"/>
              <a:gd name="connsiteY5153" fmla="*/ 1123492 h 2599480"/>
              <a:gd name="connsiteX5154" fmla="*/ 526477 w 4326130"/>
              <a:gd name="connsiteY5154" fmla="*/ 1117027 h 2599480"/>
              <a:gd name="connsiteX5155" fmla="*/ 3798225 w 4326130"/>
              <a:gd name="connsiteY5155" fmla="*/ 1116515 h 2599480"/>
              <a:gd name="connsiteX5156" fmla="*/ 3799652 w 4326130"/>
              <a:gd name="connsiteY5156" fmla="*/ 1117026 h 2599480"/>
              <a:gd name="connsiteX5157" fmla="*/ 3812693 w 4326130"/>
              <a:gd name="connsiteY5157" fmla="*/ 1123491 h 2599480"/>
              <a:gd name="connsiteX5158" fmla="*/ 3811674 w 4326130"/>
              <a:gd name="connsiteY5158" fmla="*/ 1123833 h 2599480"/>
              <a:gd name="connsiteX5159" fmla="*/ 3811063 w 4326130"/>
              <a:gd name="connsiteY5159" fmla="*/ 1123775 h 2599480"/>
              <a:gd name="connsiteX5160" fmla="*/ 3377562 w 4326130"/>
              <a:gd name="connsiteY5160" fmla="*/ 1115379 h 2599480"/>
              <a:gd name="connsiteX5161" fmla="*/ 3378712 w 4326130"/>
              <a:gd name="connsiteY5161" fmla="*/ 1115829 h 2599480"/>
              <a:gd name="connsiteX5162" fmla="*/ 3377338 w 4326130"/>
              <a:gd name="connsiteY5162" fmla="*/ 1116733 h 2599480"/>
              <a:gd name="connsiteX5163" fmla="*/ 3372976 w 4326130"/>
              <a:gd name="connsiteY5163" fmla="*/ 1116142 h 2599480"/>
              <a:gd name="connsiteX5164" fmla="*/ 3377562 w 4326130"/>
              <a:gd name="connsiteY5164" fmla="*/ 1115379 h 2599480"/>
              <a:gd name="connsiteX5165" fmla="*/ 948567 w 4326130"/>
              <a:gd name="connsiteY5165" fmla="*/ 1115378 h 2599480"/>
              <a:gd name="connsiteX5166" fmla="*/ 953154 w 4326130"/>
              <a:gd name="connsiteY5166" fmla="*/ 1116141 h 2599480"/>
              <a:gd name="connsiteX5167" fmla="*/ 948791 w 4326130"/>
              <a:gd name="connsiteY5167" fmla="*/ 1116732 h 2599480"/>
              <a:gd name="connsiteX5168" fmla="*/ 947418 w 4326130"/>
              <a:gd name="connsiteY5168" fmla="*/ 1115828 h 2599480"/>
              <a:gd name="connsiteX5169" fmla="*/ 948567 w 4326130"/>
              <a:gd name="connsiteY5169" fmla="*/ 1115378 h 2599480"/>
              <a:gd name="connsiteX5170" fmla="*/ 994722 w 4326130"/>
              <a:gd name="connsiteY5170" fmla="*/ 1106850 h 2599480"/>
              <a:gd name="connsiteX5171" fmla="*/ 911042 w 4326130"/>
              <a:gd name="connsiteY5171" fmla="*/ 1119997 h 2599480"/>
              <a:gd name="connsiteX5172" fmla="*/ 840974 w 4326130"/>
              <a:gd name="connsiteY5172" fmla="*/ 1133365 h 2599480"/>
              <a:gd name="connsiteX5173" fmla="*/ 857959 w 4326130"/>
              <a:gd name="connsiteY5173" fmla="*/ 1126354 h 2599480"/>
              <a:gd name="connsiteX5174" fmla="*/ 870843 w 4326130"/>
              <a:gd name="connsiteY5174" fmla="*/ 1120648 h 2599480"/>
              <a:gd name="connsiteX5175" fmla="*/ 866277 w 4326130"/>
              <a:gd name="connsiteY5175" fmla="*/ 1116578 h 2599480"/>
              <a:gd name="connsiteX5176" fmla="*/ 859458 w 4326130"/>
              <a:gd name="connsiteY5176" fmla="*/ 1115450 h 2599480"/>
              <a:gd name="connsiteX5177" fmla="*/ 861628 w 4326130"/>
              <a:gd name="connsiteY5177" fmla="*/ 1114957 h 2599480"/>
              <a:gd name="connsiteX5178" fmla="*/ 855861 w 4326130"/>
              <a:gd name="connsiteY5178" fmla="*/ 1113794 h 2599480"/>
              <a:gd name="connsiteX5179" fmla="*/ 831387 w 4326130"/>
              <a:gd name="connsiteY5179" fmla="*/ 1120495 h 2599480"/>
              <a:gd name="connsiteX5180" fmla="*/ 791801 w 4326130"/>
              <a:gd name="connsiteY5180" fmla="*/ 1133065 h 2599480"/>
              <a:gd name="connsiteX5181" fmla="*/ 739102 w 4326130"/>
              <a:gd name="connsiteY5181" fmla="*/ 1152961 h 2599480"/>
              <a:gd name="connsiteX5182" fmla="*/ 728469 w 4326130"/>
              <a:gd name="connsiteY5182" fmla="*/ 1156926 h 2599480"/>
              <a:gd name="connsiteX5183" fmla="*/ 717149 w 4326130"/>
              <a:gd name="connsiteY5183" fmla="*/ 1159577 h 2599480"/>
              <a:gd name="connsiteX5184" fmla="*/ 742105 w 4326130"/>
              <a:gd name="connsiteY5184" fmla="*/ 1157898 h 2599480"/>
              <a:gd name="connsiteX5185" fmla="*/ 800954 w 4326130"/>
              <a:gd name="connsiteY5185" fmla="*/ 1153937 h 2599480"/>
              <a:gd name="connsiteX5186" fmla="*/ 851683 w 4326130"/>
              <a:gd name="connsiteY5186" fmla="*/ 1151664 h 2599480"/>
              <a:gd name="connsiteX5187" fmla="*/ 873690 w 4326130"/>
              <a:gd name="connsiteY5187" fmla="*/ 1151214 h 2599480"/>
              <a:gd name="connsiteX5188" fmla="*/ 901536 w 4326130"/>
              <a:gd name="connsiteY5188" fmla="*/ 1150644 h 2599480"/>
              <a:gd name="connsiteX5189" fmla="*/ 941387 w 4326130"/>
              <a:gd name="connsiteY5189" fmla="*/ 1145916 h 2599480"/>
              <a:gd name="connsiteX5190" fmla="*/ 931743 w 4326130"/>
              <a:gd name="connsiteY5190" fmla="*/ 1146113 h 2599480"/>
              <a:gd name="connsiteX5191" fmla="*/ 980141 w 4326130"/>
              <a:gd name="connsiteY5191" fmla="*/ 1139295 h 2599480"/>
              <a:gd name="connsiteX5192" fmla="*/ 971762 w 4326130"/>
              <a:gd name="connsiteY5192" fmla="*/ 1139467 h 2599480"/>
              <a:gd name="connsiteX5193" fmla="*/ 977755 w 4326130"/>
              <a:gd name="connsiteY5193" fmla="*/ 1138107 h 2599480"/>
              <a:gd name="connsiteX5194" fmla="*/ 987074 w 4326130"/>
              <a:gd name="connsiteY5194" fmla="*/ 1133148 h 2599480"/>
              <a:gd name="connsiteX5195" fmla="*/ 957241 w 4326130"/>
              <a:gd name="connsiteY5195" fmla="*/ 1133758 h 2599480"/>
              <a:gd name="connsiteX5196" fmla="*/ 969829 w 4326130"/>
              <a:gd name="connsiteY5196" fmla="*/ 1132265 h 2599480"/>
              <a:gd name="connsiteX5197" fmla="*/ 956249 w 4326130"/>
              <a:gd name="connsiteY5197" fmla="*/ 1133779 h 2599480"/>
              <a:gd name="connsiteX5198" fmla="*/ 957241 w 4326130"/>
              <a:gd name="connsiteY5198" fmla="*/ 1133758 h 2599480"/>
              <a:gd name="connsiteX5199" fmla="*/ 908676 w 4326130"/>
              <a:gd name="connsiteY5199" fmla="*/ 1139521 h 2599480"/>
              <a:gd name="connsiteX5200" fmla="*/ 915781 w 4326130"/>
              <a:gd name="connsiteY5200" fmla="*/ 1134607 h 2599480"/>
              <a:gd name="connsiteX5201" fmla="*/ 966439 w 4326130"/>
              <a:gd name="connsiteY5201" fmla="*/ 1126595 h 2599480"/>
              <a:gd name="connsiteX5202" fmla="*/ 1007751 w 4326130"/>
              <a:gd name="connsiteY5202" fmla="*/ 1117675 h 2599480"/>
              <a:gd name="connsiteX5203" fmla="*/ 1002357 w 4326130"/>
              <a:gd name="connsiteY5203" fmla="*/ 1118256 h 2599480"/>
              <a:gd name="connsiteX5204" fmla="*/ 998103 w 4326130"/>
              <a:gd name="connsiteY5204" fmla="*/ 1115779 h 2599480"/>
              <a:gd name="connsiteX5205" fmla="*/ 994309 w 4326130"/>
              <a:gd name="connsiteY5205" fmla="*/ 1115194 h 2599480"/>
              <a:gd name="connsiteX5206" fmla="*/ 965234 w 4326130"/>
              <a:gd name="connsiteY5206" fmla="*/ 1119290 h 2599480"/>
              <a:gd name="connsiteX5207" fmla="*/ 977415 w 4326130"/>
              <a:gd name="connsiteY5207" fmla="*/ 1115590 h 2599480"/>
              <a:gd name="connsiteX5208" fmla="*/ 968285 w 4326130"/>
              <a:gd name="connsiteY5208" fmla="*/ 1116114 h 2599480"/>
              <a:gd name="connsiteX5209" fmla="*/ 953154 w 4326130"/>
              <a:gd name="connsiteY5209" fmla="*/ 1116141 h 2599480"/>
              <a:gd name="connsiteX5210" fmla="*/ 983439 w 4326130"/>
              <a:gd name="connsiteY5210" fmla="*/ 1111817 h 2599480"/>
              <a:gd name="connsiteX5211" fmla="*/ 989470 w 4326130"/>
              <a:gd name="connsiteY5211" fmla="*/ 1110773 h 2599480"/>
              <a:gd name="connsiteX5212" fmla="*/ 993699 w 4326130"/>
              <a:gd name="connsiteY5212" fmla="*/ 1110642 h 2599480"/>
              <a:gd name="connsiteX5213" fmla="*/ 998889 w 4326130"/>
              <a:gd name="connsiteY5213" fmla="*/ 1109066 h 2599480"/>
              <a:gd name="connsiteX5214" fmla="*/ 1001520 w 4326130"/>
              <a:gd name="connsiteY5214" fmla="*/ 1107067 h 2599480"/>
              <a:gd name="connsiteX5215" fmla="*/ 994813 w 4326130"/>
              <a:gd name="connsiteY5215" fmla="*/ 1106921 h 2599480"/>
              <a:gd name="connsiteX5216" fmla="*/ 3331410 w 4326130"/>
              <a:gd name="connsiteY5216" fmla="*/ 1106849 h 2599480"/>
              <a:gd name="connsiteX5217" fmla="*/ 3331317 w 4326130"/>
              <a:gd name="connsiteY5217" fmla="*/ 1106922 h 2599480"/>
              <a:gd name="connsiteX5218" fmla="*/ 3324610 w 4326130"/>
              <a:gd name="connsiteY5218" fmla="*/ 1107068 h 2599480"/>
              <a:gd name="connsiteX5219" fmla="*/ 3327241 w 4326130"/>
              <a:gd name="connsiteY5219" fmla="*/ 1109067 h 2599480"/>
              <a:gd name="connsiteX5220" fmla="*/ 3332430 w 4326130"/>
              <a:gd name="connsiteY5220" fmla="*/ 1110643 h 2599480"/>
              <a:gd name="connsiteX5221" fmla="*/ 3336660 w 4326130"/>
              <a:gd name="connsiteY5221" fmla="*/ 1110774 h 2599480"/>
              <a:gd name="connsiteX5222" fmla="*/ 3342690 w 4326130"/>
              <a:gd name="connsiteY5222" fmla="*/ 1111818 h 2599480"/>
              <a:gd name="connsiteX5223" fmla="*/ 3372976 w 4326130"/>
              <a:gd name="connsiteY5223" fmla="*/ 1116142 h 2599480"/>
              <a:gd name="connsiteX5224" fmla="*/ 3357845 w 4326130"/>
              <a:gd name="connsiteY5224" fmla="*/ 1116115 h 2599480"/>
              <a:gd name="connsiteX5225" fmla="*/ 3348715 w 4326130"/>
              <a:gd name="connsiteY5225" fmla="*/ 1115591 h 2599480"/>
              <a:gd name="connsiteX5226" fmla="*/ 3360895 w 4326130"/>
              <a:gd name="connsiteY5226" fmla="*/ 1119291 h 2599480"/>
              <a:gd name="connsiteX5227" fmla="*/ 3331821 w 4326130"/>
              <a:gd name="connsiteY5227" fmla="*/ 1115195 h 2599480"/>
              <a:gd name="connsiteX5228" fmla="*/ 3328027 w 4326130"/>
              <a:gd name="connsiteY5228" fmla="*/ 1115780 h 2599480"/>
              <a:gd name="connsiteX5229" fmla="*/ 3323773 w 4326130"/>
              <a:gd name="connsiteY5229" fmla="*/ 1118257 h 2599480"/>
              <a:gd name="connsiteX5230" fmla="*/ 3318378 w 4326130"/>
              <a:gd name="connsiteY5230" fmla="*/ 1117676 h 2599480"/>
              <a:gd name="connsiteX5231" fmla="*/ 3359691 w 4326130"/>
              <a:gd name="connsiteY5231" fmla="*/ 1126596 h 2599480"/>
              <a:gd name="connsiteX5232" fmla="*/ 3410349 w 4326130"/>
              <a:gd name="connsiteY5232" fmla="*/ 1134608 h 2599480"/>
              <a:gd name="connsiteX5233" fmla="*/ 3417454 w 4326130"/>
              <a:gd name="connsiteY5233" fmla="*/ 1139522 h 2599480"/>
              <a:gd name="connsiteX5234" fmla="*/ 3368888 w 4326130"/>
              <a:gd name="connsiteY5234" fmla="*/ 1133759 h 2599480"/>
              <a:gd name="connsiteX5235" fmla="*/ 3369881 w 4326130"/>
              <a:gd name="connsiteY5235" fmla="*/ 1133780 h 2599480"/>
              <a:gd name="connsiteX5236" fmla="*/ 3356301 w 4326130"/>
              <a:gd name="connsiteY5236" fmla="*/ 1132266 h 2599480"/>
              <a:gd name="connsiteX5237" fmla="*/ 3368888 w 4326130"/>
              <a:gd name="connsiteY5237" fmla="*/ 1133759 h 2599480"/>
              <a:gd name="connsiteX5238" fmla="*/ 3339056 w 4326130"/>
              <a:gd name="connsiteY5238" fmla="*/ 1133149 h 2599480"/>
              <a:gd name="connsiteX5239" fmla="*/ 3348375 w 4326130"/>
              <a:gd name="connsiteY5239" fmla="*/ 1138108 h 2599480"/>
              <a:gd name="connsiteX5240" fmla="*/ 3354368 w 4326130"/>
              <a:gd name="connsiteY5240" fmla="*/ 1139468 h 2599480"/>
              <a:gd name="connsiteX5241" fmla="*/ 3345989 w 4326130"/>
              <a:gd name="connsiteY5241" fmla="*/ 1139296 h 2599480"/>
              <a:gd name="connsiteX5242" fmla="*/ 3394386 w 4326130"/>
              <a:gd name="connsiteY5242" fmla="*/ 1146114 h 2599480"/>
              <a:gd name="connsiteX5243" fmla="*/ 3384742 w 4326130"/>
              <a:gd name="connsiteY5243" fmla="*/ 1145917 h 2599480"/>
              <a:gd name="connsiteX5244" fmla="*/ 3424594 w 4326130"/>
              <a:gd name="connsiteY5244" fmla="*/ 1150645 h 2599480"/>
              <a:gd name="connsiteX5245" fmla="*/ 3452440 w 4326130"/>
              <a:gd name="connsiteY5245" fmla="*/ 1151215 h 2599480"/>
              <a:gd name="connsiteX5246" fmla="*/ 3474447 w 4326130"/>
              <a:gd name="connsiteY5246" fmla="*/ 1151665 h 2599480"/>
              <a:gd name="connsiteX5247" fmla="*/ 3525175 w 4326130"/>
              <a:gd name="connsiteY5247" fmla="*/ 1153938 h 2599480"/>
              <a:gd name="connsiteX5248" fmla="*/ 3584025 w 4326130"/>
              <a:gd name="connsiteY5248" fmla="*/ 1157899 h 2599480"/>
              <a:gd name="connsiteX5249" fmla="*/ 3608992 w 4326130"/>
              <a:gd name="connsiteY5249" fmla="*/ 1159579 h 2599480"/>
              <a:gd name="connsiteX5250" fmla="*/ 3597661 w 4326130"/>
              <a:gd name="connsiteY5250" fmla="*/ 1156925 h 2599480"/>
              <a:gd name="connsiteX5251" fmla="*/ 3587027 w 4326130"/>
              <a:gd name="connsiteY5251" fmla="*/ 1152960 h 2599480"/>
              <a:gd name="connsiteX5252" fmla="*/ 3534329 w 4326130"/>
              <a:gd name="connsiteY5252" fmla="*/ 1133064 h 2599480"/>
              <a:gd name="connsiteX5253" fmla="*/ 3494743 w 4326130"/>
              <a:gd name="connsiteY5253" fmla="*/ 1120494 h 2599480"/>
              <a:gd name="connsiteX5254" fmla="*/ 3470269 w 4326130"/>
              <a:gd name="connsiteY5254" fmla="*/ 1113793 h 2599480"/>
              <a:gd name="connsiteX5255" fmla="*/ 3464497 w 4326130"/>
              <a:gd name="connsiteY5255" fmla="*/ 1114957 h 2599480"/>
              <a:gd name="connsiteX5256" fmla="*/ 3466671 w 4326130"/>
              <a:gd name="connsiteY5256" fmla="*/ 1115451 h 2599480"/>
              <a:gd name="connsiteX5257" fmla="*/ 3459849 w 4326130"/>
              <a:gd name="connsiteY5257" fmla="*/ 1116579 h 2599480"/>
              <a:gd name="connsiteX5258" fmla="*/ 3455287 w 4326130"/>
              <a:gd name="connsiteY5258" fmla="*/ 1120647 h 2599480"/>
              <a:gd name="connsiteX5259" fmla="*/ 3468171 w 4326130"/>
              <a:gd name="connsiteY5259" fmla="*/ 1126353 h 2599480"/>
              <a:gd name="connsiteX5260" fmla="*/ 3485155 w 4326130"/>
              <a:gd name="connsiteY5260" fmla="*/ 1133364 h 2599480"/>
              <a:gd name="connsiteX5261" fmla="*/ 3415087 w 4326130"/>
              <a:gd name="connsiteY5261" fmla="*/ 1119996 h 2599480"/>
              <a:gd name="connsiteX5262" fmla="*/ 553192 w 4326130"/>
              <a:gd name="connsiteY5262" fmla="*/ 1105919 h 2599480"/>
              <a:gd name="connsiteX5263" fmla="*/ 552198 w 4326130"/>
              <a:gd name="connsiteY5263" fmla="*/ 1106305 h 2599480"/>
              <a:gd name="connsiteX5264" fmla="*/ 551189 w 4326130"/>
              <a:gd name="connsiteY5264" fmla="*/ 1107042 h 2599480"/>
              <a:gd name="connsiteX5265" fmla="*/ 551875 w 4326130"/>
              <a:gd name="connsiteY5265" fmla="*/ 1107526 h 2599480"/>
              <a:gd name="connsiteX5266" fmla="*/ 553301 w 4326130"/>
              <a:gd name="connsiteY5266" fmla="*/ 1106829 h 2599480"/>
              <a:gd name="connsiteX5267" fmla="*/ 553192 w 4326130"/>
              <a:gd name="connsiteY5267" fmla="*/ 1105919 h 2599480"/>
              <a:gd name="connsiteX5268" fmla="*/ 3772938 w 4326130"/>
              <a:gd name="connsiteY5268" fmla="*/ 1105918 h 2599480"/>
              <a:gd name="connsiteX5269" fmla="*/ 3772828 w 4326130"/>
              <a:gd name="connsiteY5269" fmla="*/ 1106828 h 2599480"/>
              <a:gd name="connsiteX5270" fmla="*/ 3774254 w 4326130"/>
              <a:gd name="connsiteY5270" fmla="*/ 1107525 h 2599480"/>
              <a:gd name="connsiteX5271" fmla="*/ 3774940 w 4326130"/>
              <a:gd name="connsiteY5271" fmla="*/ 1107041 h 2599480"/>
              <a:gd name="connsiteX5272" fmla="*/ 3773931 w 4326130"/>
              <a:gd name="connsiteY5272" fmla="*/ 1106304 h 2599480"/>
              <a:gd name="connsiteX5273" fmla="*/ 3772938 w 4326130"/>
              <a:gd name="connsiteY5273" fmla="*/ 1105918 h 2599480"/>
              <a:gd name="connsiteX5274" fmla="*/ 536787 w 4326130"/>
              <a:gd name="connsiteY5274" fmla="*/ 1105065 h 2599480"/>
              <a:gd name="connsiteX5275" fmla="*/ 537365 w 4326130"/>
              <a:gd name="connsiteY5275" fmla="*/ 1105510 h 2599480"/>
              <a:gd name="connsiteX5276" fmla="*/ 537634 w 4326130"/>
              <a:gd name="connsiteY5276" fmla="*/ 1105718 h 2599480"/>
              <a:gd name="connsiteX5277" fmla="*/ 537648 w 4326130"/>
              <a:gd name="connsiteY5277" fmla="*/ 1105728 h 2599480"/>
              <a:gd name="connsiteX5278" fmla="*/ 537365 w 4326130"/>
              <a:gd name="connsiteY5278" fmla="*/ 1105510 h 2599480"/>
              <a:gd name="connsiteX5279" fmla="*/ 537325 w 4326130"/>
              <a:gd name="connsiteY5279" fmla="*/ 1105479 h 2599480"/>
              <a:gd name="connsiteX5280" fmla="*/ 536787 w 4326130"/>
              <a:gd name="connsiteY5280" fmla="*/ 1105065 h 2599480"/>
              <a:gd name="connsiteX5281" fmla="*/ 3789342 w 4326130"/>
              <a:gd name="connsiteY5281" fmla="*/ 1105064 h 2599480"/>
              <a:gd name="connsiteX5282" fmla="*/ 3788764 w 4326130"/>
              <a:gd name="connsiteY5282" fmla="*/ 1105509 h 2599480"/>
              <a:gd name="connsiteX5283" fmla="*/ 3788482 w 4326130"/>
              <a:gd name="connsiteY5283" fmla="*/ 1105727 h 2599480"/>
              <a:gd name="connsiteX5284" fmla="*/ 3788495 w 4326130"/>
              <a:gd name="connsiteY5284" fmla="*/ 1105717 h 2599480"/>
              <a:gd name="connsiteX5285" fmla="*/ 3788764 w 4326130"/>
              <a:gd name="connsiteY5285" fmla="*/ 1105509 h 2599480"/>
              <a:gd name="connsiteX5286" fmla="*/ 3788805 w 4326130"/>
              <a:gd name="connsiteY5286" fmla="*/ 1105478 h 2599480"/>
              <a:gd name="connsiteX5287" fmla="*/ 3789342 w 4326130"/>
              <a:gd name="connsiteY5287" fmla="*/ 1105064 h 2599480"/>
              <a:gd name="connsiteX5288" fmla="*/ 695359 w 4326130"/>
              <a:gd name="connsiteY5288" fmla="*/ 1096615 h 2599480"/>
              <a:gd name="connsiteX5289" fmla="*/ 679236 w 4326130"/>
              <a:gd name="connsiteY5289" fmla="*/ 1099750 h 2599480"/>
              <a:gd name="connsiteX5290" fmla="*/ 689083 w 4326130"/>
              <a:gd name="connsiteY5290" fmla="*/ 1096773 h 2599480"/>
              <a:gd name="connsiteX5291" fmla="*/ 695359 w 4326130"/>
              <a:gd name="connsiteY5291" fmla="*/ 1096615 h 2599480"/>
              <a:gd name="connsiteX5292" fmla="*/ 3630770 w 4326130"/>
              <a:gd name="connsiteY5292" fmla="*/ 1096614 h 2599480"/>
              <a:gd name="connsiteX5293" fmla="*/ 3637046 w 4326130"/>
              <a:gd name="connsiteY5293" fmla="*/ 1096772 h 2599480"/>
              <a:gd name="connsiteX5294" fmla="*/ 3646894 w 4326130"/>
              <a:gd name="connsiteY5294" fmla="*/ 1099749 h 2599480"/>
              <a:gd name="connsiteX5295" fmla="*/ 3630770 w 4326130"/>
              <a:gd name="connsiteY5295" fmla="*/ 1096614 h 2599480"/>
              <a:gd name="connsiteX5296" fmla="*/ 570181 w 4326130"/>
              <a:gd name="connsiteY5296" fmla="*/ 1091614 h 2599480"/>
              <a:gd name="connsiteX5297" fmla="*/ 571276 w 4326130"/>
              <a:gd name="connsiteY5297" fmla="*/ 1092539 h 2599480"/>
              <a:gd name="connsiteX5298" fmla="*/ 571074 w 4326130"/>
              <a:gd name="connsiteY5298" fmla="*/ 1091655 h 2599480"/>
              <a:gd name="connsiteX5299" fmla="*/ 570181 w 4326130"/>
              <a:gd name="connsiteY5299" fmla="*/ 1091614 h 2599480"/>
              <a:gd name="connsiteX5300" fmla="*/ 3755948 w 4326130"/>
              <a:gd name="connsiteY5300" fmla="*/ 1091613 h 2599480"/>
              <a:gd name="connsiteX5301" fmla="*/ 3755056 w 4326130"/>
              <a:gd name="connsiteY5301" fmla="*/ 1091654 h 2599480"/>
              <a:gd name="connsiteX5302" fmla="*/ 3754853 w 4326130"/>
              <a:gd name="connsiteY5302" fmla="*/ 1092538 h 2599480"/>
              <a:gd name="connsiteX5303" fmla="*/ 3755948 w 4326130"/>
              <a:gd name="connsiteY5303" fmla="*/ 1091613 h 2599480"/>
              <a:gd name="connsiteX5304" fmla="*/ 795319 w 4326130"/>
              <a:gd name="connsiteY5304" fmla="*/ 1083333 h 2599480"/>
              <a:gd name="connsiteX5305" fmla="*/ 781747 w 4326130"/>
              <a:gd name="connsiteY5305" fmla="*/ 1089106 h 2599480"/>
              <a:gd name="connsiteX5306" fmla="*/ 781853 w 4326130"/>
              <a:gd name="connsiteY5306" fmla="*/ 1089841 h 2599480"/>
              <a:gd name="connsiteX5307" fmla="*/ 802167 w 4326130"/>
              <a:gd name="connsiteY5307" fmla="*/ 1085735 h 2599480"/>
              <a:gd name="connsiteX5308" fmla="*/ 800512 w 4326130"/>
              <a:gd name="connsiteY5308" fmla="*/ 1085545 h 2599480"/>
              <a:gd name="connsiteX5309" fmla="*/ 795319 w 4326130"/>
              <a:gd name="connsiteY5309" fmla="*/ 1083333 h 2599480"/>
              <a:gd name="connsiteX5310" fmla="*/ 3530811 w 4326130"/>
              <a:gd name="connsiteY5310" fmla="*/ 1083332 h 2599480"/>
              <a:gd name="connsiteX5311" fmla="*/ 3525618 w 4326130"/>
              <a:gd name="connsiteY5311" fmla="*/ 1085544 h 2599480"/>
              <a:gd name="connsiteX5312" fmla="*/ 3523957 w 4326130"/>
              <a:gd name="connsiteY5312" fmla="*/ 1085734 h 2599480"/>
              <a:gd name="connsiteX5313" fmla="*/ 3544276 w 4326130"/>
              <a:gd name="connsiteY5313" fmla="*/ 1089842 h 2599480"/>
              <a:gd name="connsiteX5314" fmla="*/ 3544383 w 4326130"/>
              <a:gd name="connsiteY5314" fmla="*/ 1089106 h 2599480"/>
              <a:gd name="connsiteX5315" fmla="*/ 452543 w 4326130"/>
              <a:gd name="connsiteY5315" fmla="*/ 1080113 h 2599480"/>
              <a:gd name="connsiteX5316" fmla="*/ 449987 w 4326130"/>
              <a:gd name="connsiteY5316" fmla="*/ 1080922 h 2599480"/>
              <a:gd name="connsiteX5317" fmla="*/ 451225 w 4326130"/>
              <a:gd name="connsiteY5317" fmla="*/ 1080317 h 2599480"/>
              <a:gd name="connsiteX5318" fmla="*/ 451808 w 4326130"/>
              <a:gd name="connsiteY5318" fmla="*/ 1080204 h 2599480"/>
              <a:gd name="connsiteX5319" fmla="*/ 452543 w 4326130"/>
              <a:gd name="connsiteY5319" fmla="*/ 1080113 h 2599480"/>
              <a:gd name="connsiteX5320" fmla="*/ 3873587 w 4326130"/>
              <a:gd name="connsiteY5320" fmla="*/ 1080112 h 2599480"/>
              <a:gd name="connsiteX5321" fmla="*/ 3874322 w 4326130"/>
              <a:gd name="connsiteY5321" fmla="*/ 1080203 h 2599480"/>
              <a:gd name="connsiteX5322" fmla="*/ 3874904 w 4326130"/>
              <a:gd name="connsiteY5322" fmla="*/ 1080316 h 2599480"/>
              <a:gd name="connsiteX5323" fmla="*/ 3876143 w 4326130"/>
              <a:gd name="connsiteY5323" fmla="*/ 1080921 h 2599480"/>
              <a:gd name="connsiteX5324" fmla="*/ 3873587 w 4326130"/>
              <a:gd name="connsiteY5324" fmla="*/ 1080112 h 2599480"/>
              <a:gd name="connsiteX5325" fmla="*/ 602262 w 4326130"/>
              <a:gd name="connsiteY5325" fmla="*/ 1079414 h 2599480"/>
              <a:gd name="connsiteX5326" fmla="*/ 596575 w 4326130"/>
              <a:gd name="connsiteY5326" fmla="*/ 1080551 h 2599480"/>
              <a:gd name="connsiteX5327" fmla="*/ 595391 w 4326130"/>
              <a:gd name="connsiteY5327" fmla="*/ 1081344 h 2599480"/>
              <a:gd name="connsiteX5328" fmla="*/ 598829 w 4326130"/>
              <a:gd name="connsiteY5328" fmla="*/ 1080475 h 2599480"/>
              <a:gd name="connsiteX5329" fmla="*/ 602262 w 4326130"/>
              <a:gd name="connsiteY5329" fmla="*/ 1079414 h 2599480"/>
              <a:gd name="connsiteX5330" fmla="*/ 3723867 w 4326130"/>
              <a:gd name="connsiteY5330" fmla="*/ 1079413 h 2599480"/>
              <a:gd name="connsiteX5331" fmla="*/ 3727301 w 4326130"/>
              <a:gd name="connsiteY5331" fmla="*/ 1080474 h 2599480"/>
              <a:gd name="connsiteX5332" fmla="*/ 3730738 w 4326130"/>
              <a:gd name="connsiteY5332" fmla="*/ 1081343 h 2599480"/>
              <a:gd name="connsiteX5333" fmla="*/ 3729555 w 4326130"/>
              <a:gd name="connsiteY5333" fmla="*/ 1080550 h 2599480"/>
              <a:gd name="connsiteX5334" fmla="*/ 3723867 w 4326130"/>
              <a:gd name="connsiteY5334" fmla="*/ 1079413 h 2599480"/>
              <a:gd name="connsiteX5335" fmla="*/ 464097 w 4326130"/>
              <a:gd name="connsiteY5335" fmla="*/ 1074336 h 2599480"/>
              <a:gd name="connsiteX5336" fmla="*/ 462796 w 4326130"/>
              <a:gd name="connsiteY5336" fmla="*/ 1074747 h 2599480"/>
              <a:gd name="connsiteX5337" fmla="*/ 458875 w 4326130"/>
              <a:gd name="connsiteY5337" fmla="*/ 1076160 h 2599480"/>
              <a:gd name="connsiteX5338" fmla="*/ 463731 w 4326130"/>
              <a:gd name="connsiteY5338" fmla="*/ 1074728 h 2599480"/>
              <a:gd name="connsiteX5339" fmla="*/ 3862032 w 4326130"/>
              <a:gd name="connsiteY5339" fmla="*/ 1074335 h 2599480"/>
              <a:gd name="connsiteX5340" fmla="*/ 3862399 w 4326130"/>
              <a:gd name="connsiteY5340" fmla="*/ 1074727 h 2599480"/>
              <a:gd name="connsiteX5341" fmla="*/ 3867255 w 4326130"/>
              <a:gd name="connsiteY5341" fmla="*/ 1076159 h 2599480"/>
              <a:gd name="connsiteX5342" fmla="*/ 3863334 w 4326130"/>
              <a:gd name="connsiteY5342" fmla="*/ 1074746 h 2599480"/>
              <a:gd name="connsiteX5343" fmla="*/ 3484156 w 4326130"/>
              <a:gd name="connsiteY5343" fmla="*/ 1074294 h 2599480"/>
              <a:gd name="connsiteX5344" fmla="*/ 3492331 w 4326130"/>
              <a:gd name="connsiteY5344" fmla="*/ 1077945 h 2599480"/>
              <a:gd name="connsiteX5345" fmla="*/ 3527038 w 4326130"/>
              <a:gd name="connsiteY5345" fmla="*/ 1092978 h 2599480"/>
              <a:gd name="connsiteX5346" fmla="*/ 3547607 w 4326130"/>
              <a:gd name="connsiteY5346" fmla="*/ 1096974 h 2599480"/>
              <a:gd name="connsiteX5347" fmla="*/ 3539678 w 4326130"/>
              <a:gd name="connsiteY5347" fmla="*/ 1090983 h 2599480"/>
              <a:gd name="connsiteX5348" fmla="*/ 3520477 w 4326130"/>
              <a:gd name="connsiteY5348" fmla="*/ 1086134 h 2599480"/>
              <a:gd name="connsiteX5349" fmla="*/ 3518639 w 4326130"/>
              <a:gd name="connsiteY5349" fmla="*/ 1086345 h 2599480"/>
              <a:gd name="connsiteX5350" fmla="*/ 3511516 w 4326130"/>
              <a:gd name="connsiteY5350" fmla="*/ 1083871 h 2599480"/>
              <a:gd name="connsiteX5351" fmla="*/ 3498594 w 4326130"/>
              <a:gd name="connsiteY5351" fmla="*/ 1080607 h 2599480"/>
              <a:gd name="connsiteX5352" fmla="*/ 3507031 w 4326130"/>
              <a:gd name="connsiteY5352" fmla="*/ 1082313 h 2599480"/>
              <a:gd name="connsiteX5353" fmla="*/ 3489411 w 4326130"/>
              <a:gd name="connsiteY5353" fmla="*/ 1076192 h 2599480"/>
              <a:gd name="connsiteX5354" fmla="*/ 3485684 w 4326130"/>
              <a:gd name="connsiteY5354" fmla="*/ 1074338 h 2599480"/>
              <a:gd name="connsiteX5355" fmla="*/ 3484232 w 4326130"/>
              <a:gd name="connsiteY5355" fmla="*/ 1074308 h 2599480"/>
              <a:gd name="connsiteX5356" fmla="*/ 841981 w 4326130"/>
              <a:gd name="connsiteY5356" fmla="*/ 1074292 h 2599480"/>
              <a:gd name="connsiteX5357" fmla="*/ 841898 w 4326130"/>
              <a:gd name="connsiteY5357" fmla="*/ 1074307 h 2599480"/>
              <a:gd name="connsiteX5358" fmla="*/ 840450 w 4326130"/>
              <a:gd name="connsiteY5358" fmla="*/ 1074337 h 2599480"/>
              <a:gd name="connsiteX5359" fmla="*/ 836718 w 4326130"/>
              <a:gd name="connsiteY5359" fmla="*/ 1076193 h 2599480"/>
              <a:gd name="connsiteX5360" fmla="*/ 819112 w 4326130"/>
              <a:gd name="connsiteY5360" fmla="*/ 1082309 h 2599480"/>
              <a:gd name="connsiteX5361" fmla="*/ 827536 w 4326130"/>
              <a:gd name="connsiteY5361" fmla="*/ 1080606 h 2599480"/>
              <a:gd name="connsiteX5362" fmla="*/ 814635 w 4326130"/>
              <a:gd name="connsiteY5362" fmla="*/ 1083864 h 2599480"/>
              <a:gd name="connsiteX5363" fmla="*/ 807490 w 4326130"/>
              <a:gd name="connsiteY5363" fmla="*/ 1086346 h 2599480"/>
              <a:gd name="connsiteX5364" fmla="*/ 805647 w 4326130"/>
              <a:gd name="connsiteY5364" fmla="*/ 1086134 h 2599480"/>
              <a:gd name="connsiteX5365" fmla="*/ 786452 w 4326130"/>
              <a:gd name="connsiteY5365" fmla="*/ 1090982 h 2599480"/>
              <a:gd name="connsiteX5366" fmla="*/ 778523 w 4326130"/>
              <a:gd name="connsiteY5366" fmla="*/ 1096973 h 2599480"/>
              <a:gd name="connsiteX5367" fmla="*/ 799100 w 4326130"/>
              <a:gd name="connsiteY5367" fmla="*/ 1092975 h 2599480"/>
              <a:gd name="connsiteX5368" fmla="*/ 833799 w 4326130"/>
              <a:gd name="connsiteY5368" fmla="*/ 1077946 h 2599480"/>
              <a:gd name="connsiteX5369" fmla="*/ 349312 w 4326130"/>
              <a:gd name="connsiteY5369" fmla="*/ 1073698 h 2599480"/>
              <a:gd name="connsiteX5370" fmla="*/ 339466 w 4326130"/>
              <a:gd name="connsiteY5370" fmla="*/ 1078197 h 2599480"/>
              <a:gd name="connsiteX5371" fmla="*/ 338159 w 4326130"/>
              <a:gd name="connsiteY5371" fmla="*/ 1078383 h 2599480"/>
              <a:gd name="connsiteX5372" fmla="*/ 329146 w 4326130"/>
              <a:gd name="connsiteY5372" fmla="*/ 1080019 h 2599480"/>
              <a:gd name="connsiteX5373" fmla="*/ 317155 w 4326130"/>
              <a:gd name="connsiteY5373" fmla="*/ 1081773 h 2599480"/>
              <a:gd name="connsiteX5374" fmla="*/ 318054 w 4326130"/>
              <a:gd name="connsiteY5374" fmla="*/ 1080958 h 2599480"/>
              <a:gd name="connsiteX5375" fmla="*/ 318539 w 4326130"/>
              <a:gd name="connsiteY5375" fmla="*/ 1080637 h 2599480"/>
              <a:gd name="connsiteX5376" fmla="*/ 322828 w 4326130"/>
              <a:gd name="connsiteY5376" fmla="*/ 1079479 h 2599480"/>
              <a:gd name="connsiteX5377" fmla="*/ 337147 w 4326130"/>
              <a:gd name="connsiteY5377" fmla="*/ 1077129 h 2599480"/>
              <a:gd name="connsiteX5378" fmla="*/ 3976818 w 4326130"/>
              <a:gd name="connsiteY5378" fmla="*/ 1073697 h 2599480"/>
              <a:gd name="connsiteX5379" fmla="*/ 3988983 w 4326130"/>
              <a:gd name="connsiteY5379" fmla="*/ 1077128 h 2599480"/>
              <a:gd name="connsiteX5380" fmla="*/ 4003301 w 4326130"/>
              <a:gd name="connsiteY5380" fmla="*/ 1079478 h 2599480"/>
              <a:gd name="connsiteX5381" fmla="*/ 4007591 w 4326130"/>
              <a:gd name="connsiteY5381" fmla="*/ 1080636 h 2599480"/>
              <a:gd name="connsiteX5382" fmla="*/ 4008075 w 4326130"/>
              <a:gd name="connsiteY5382" fmla="*/ 1080957 h 2599480"/>
              <a:gd name="connsiteX5383" fmla="*/ 4008975 w 4326130"/>
              <a:gd name="connsiteY5383" fmla="*/ 1081772 h 2599480"/>
              <a:gd name="connsiteX5384" fmla="*/ 3996983 w 4326130"/>
              <a:gd name="connsiteY5384" fmla="*/ 1080018 h 2599480"/>
              <a:gd name="connsiteX5385" fmla="*/ 3987970 w 4326130"/>
              <a:gd name="connsiteY5385" fmla="*/ 1078382 h 2599480"/>
              <a:gd name="connsiteX5386" fmla="*/ 3986663 w 4326130"/>
              <a:gd name="connsiteY5386" fmla="*/ 1078196 h 2599480"/>
              <a:gd name="connsiteX5387" fmla="*/ 610492 w 4326130"/>
              <a:gd name="connsiteY5387" fmla="*/ 1071629 h 2599480"/>
              <a:gd name="connsiteX5388" fmla="*/ 603498 w 4326130"/>
              <a:gd name="connsiteY5388" fmla="*/ 1073121 h 2599480"/>
              <a:gd name="connsiteX5389" fmla="*/ 602440 w 4326130"/>
              <a:gd name="connsiteY5389" fmla="*/ 1073789 h 2599480"/>
              <a:gd name="connsiteX5390" fmla="*/ 602028 w 4326130"/>
              <a:gd name="connsiteY5390" fmla="*/ 1074305 h 2599480"/>
              <a:gd name="connsiteX5391" fmla="*/ 606135 w 4326130"/>
              <a:gd name="connsiteY5391" fmla="*/ 1073575 h 2599480"/>
              <a:gd name="connsiteX5392" fmla="*/ 610492 w 4326130"/>
              <a:gd name="connsiteY5392" fmla="*/ 1071629 h 2599480"/>
              <a:gd name="connsiteX5393" fmla="*/ 3715638 w 4326130"/>
              <a:gd name="connsiteY5393" fmla="*/ 1071628 h 2599480"/>
              <a:gd name="connsiteX5394" fmla="*/ 3719994 w 4326130"/>
              <a:gd name="connsiteY5394" fmla="*/ 1073574 h 2599480"/>
              <a:gd name="connsiteX5395" fmla="*/ 3724101 w 4326130"/>
              <a:gd name="connsiteY5395" fmla="*/ 1074304 h 2599480"/>
              <a:gd name="connsiteX5396" fmla="*/ 3723689 w 4326130"/>
              <a:gd name="connsiteY5396" fmla="*/ 1073788 h 2599480"/>
              <a:gd name="connsiteX5397" fmla="*/ 3722632 w 4326130"/>
              <a:gd name="connsiteY5397" fmla="*/ 1073120 h 2599480"/>
              <a:gd name="connsiteX5398" fmla="*/ 3715638 w 4326130"/>
              <a:gd name="connsiteY5398" fmla="*/ 1071628 h 2599480"/>
              <a:gd name="connsiteX5399" fmla="*/ 293331 w 4326130"/>
              <a:gd name="connsiteY5399" fmla="*/ 1063456 h 2599480"/>
              <a:gd name="connsiteX5400" fmla="*/ 291825 w 4326130"/>
              <a:gd name="connsiteY5400" fmla="*/ 1064306 h 2599480"/>
              <a:gd name="connsiteX5401" fmla="*/ 288550 w 4326130"/>
              <a:gd name="connsiteY5401" fmla="*/ 1066420 h 2599480"/>
              <a:gd name="connsiteX5402" fmla="*/ 281365 w 4326130"/>
              <a:gd name="connsiteY5402" fmla="*/ 1067686 h 2599480"/>
              <a:gd name="connsiteX5403" fmla="*/ 273880 w 4326130"/>
              <a:gd name="connsiteY5403" fmla="*/ 1068682 h 2599480"/>
              <a:gd name="connsiteX5404" fmla="*/ 275975 w 4326130"/>
              <a:gd name="connsiteY5404" fmla="*/ 1067460 h 2599480"/>
              <a:gd name="connsiteX5405" fmla="*/ 277778 w 4326130"/>
              <a:gd name="connsiteY5405" fmla="*/ 1066550 h 2599480"/>
              <a:gd name="connsiteX5406" fmla="*/ 4032798 w 4326130"/>
              <a:gd name="connsiteY5406" fmla="*/ 1063455 h 2599480"/>
              <a:gd name="connsiteX5407" fmla="*/ 4048351 w 4326130"/>
              <a:gd name="connsiteY5407" fmla="*/ 1066549 h 2599480"/>
              <a:gd name="connsiteX5408" fmla="*/ 4050154 w 4326130"/>
              <a:gd name="connsiteY5408" fmla="*/ 1067459 h 2599480"/>
              <a:gd name="connsiteX5409" fmla="*/ 4052250 w 4326130"/>
              <a:gd name="connsiteY5409" fmla="*/ 1068681 h 2599480"/>
              <a:gd name="connsiteX5410" fmla="*/ 4044764 w 4326130"/>
              <a:gd name="connsiteY5410" fmla="*/ 1067685 h 2599480"/>
              <a:gd name="connsiteX5411" fmla="*/ 4037579 w 4326130"/>
              <a:gd name="connsiteY5411" fmla="*/ 1066419 h 2599480"/>
              <a:gd name="connsiteX5412" fmla="*/ 4034305 w 4326130"/>
              <a:gd name="connsiteY5412" fmla="*/ 1064305 h 2599480"/>
              <a:gd name="connsiteX5413" fmla="*/ 635405 w 4326130"/>
              <a:gd name="connsiteY5413" fmla="*/ 1062973 h 2599480"/>
              <a:gd name="connsiteX5414" fmla="*/ 633191 w 4326130"/>
              <a:gd name="connsiteY5414" fmla="*/ 1063229 h 2599480"/>
              <a:gd name="connsiteX5415" fmla="*/ 617029 w 4326130"/>
              <a:gd name="connsiteY5415" fmla="*/ 1071130 h 2599480"/>
              <a:gd name="connsiteX5416" fmla="*/ 615870 w 4326130"/>
              <a:gd name="connsiteY5416" fmla="*/ 1071239 h 2599480"/>
              <a:gd name="connsiteX5417" fmla="*/ 615595 w 4326130"/>
              <a:gd name="connsiteY5417" fmla="*/ 1071412 h 2599480"/>
              <a:gd name="connsiteX5418" fmla="*/ 615527 w 4326130"/>
              <a:gd name="connsiteY5418" fmla="*/ 1071920 h 2599480"/>
              <a:gd name="connsiteX5419" fmla="*/ 615904 w 4326130"/>
              <a:gd name="connsiteY5419" fmla="*/ 1071981 h 2599480"/>
              <a:gd name="connsiteX5420" fmla="*/ 617029 w 4326130"/>
              <a:gd name="connsiteY5420" fmla="*/ 1071130 h 2599480"/>
              <a:gd name="connsiteX5421" fmla="*/ 626458 w 4326130"/>
              <a:gd name="connsiteY5421" fmla="*/ 1068318 h 2599480"/>
              <a:gd name="connsiteX5422" fmla="*/ 635405 w 4326130"/>
              <a:gd name="connsiteY5422" fmla="*/ 1062973 h 2599480"/>
              <a:gd name="connsiteX5423" fmla="*/ 3690725 w 4326130"/>
              <a:gd name="connsiteY5423" fmla="*/ 1062972 h 2599480"/>
              <a:gd name="connsiteX5424" fmla="*/ 3699672 w 4326130"/>
              <a:gd name="connsiteY5424" fmla="*/ 1068317 h 2599480"/>
              <a:gd name="connsiteX5425" fmla="*/ 3709101 w 4326130"/>
              <a:gd name="connsiteY5425" fmla="*/ 1071129 h 2599480"/>
              <a:gd name="connsiteX5426" fmla="*/ 3710225 w 4326130"/>
              <a:gd name="connsiteY5426" fmla="*/ 1071980 h 2599480"/>
              <a:gd name="connsiteX5427" fmla="*/ 3710603 w 4326130"/>
              <a:gd name="connsiteY5427" fmla="*/ 1071919 h 2599480"/>
              <a:gd name="connsiteX5428" fmla="*/ 3710534 w 4326130"/>
              <a:gd name="connsiteY5428" fmla="*/ 1071411 h 2599480"/>
              <a:gd name="connsiteX5429" fmla="*/ 3710260 w 4326130"/>
              <a:gd name="connsiteY5429" fmla="*/ 1071238 h 2599480"/>
              <a:gd name="connsiteX5430" fmla="*/ 3709101 w 4326130"/>
              <a:gd name="connsiteY5430" fmla="*/ 1071129 h 2599480"/>
              <a:gd name="connsiteX5431" fmla="*/ 3692939 w 4326130"/>
              <a:gd name="connsiteY5431" fmla="*/ 1063228 h 2599480"/>
              <a:gd name="connsiteX5432" fmla="*/ 3690725 w 4326130"/>
              <a:gd name="connsiteY5432" fmla="*/ 1062972 h 2599480"/>
              <a:gd name="connsiteX5433" fmla="*/ 631674 w 4326130"/>
              <a:gd name="connsiteY5433" fmla="*/ 1061950 h 2599480"/>
              <a:gd name="connsiteX5434" fmla="*/ 613146 w 4326130"/>
              <a:gd name="connsiteY5434" fmla="*/ 1068693 h 2599480"/>
              <a:gd name="connsiteX5435" fmla="*/ 612409 w 4326130"/>
              <a:gd name="connsiteY5435" fmla="*/ 1069287 h 2599480"/>
              <a:gd name="connsiteX5436" fmla="*/ 616564 w 4326130"/>
              <a:gd name="connsiteY5436" fmla="*/ 1068478 h 2599480"/>
              <a:gd name="connsiteX5437" fmla="*/ 621755 w 4326130"/>
              <a:gd name="connsiteY5437" fmla="*/ 1066405 h 2599480"/>
              <a:gd name="connsiteX5438" fmla="*/ 631674 w 4326130"/>
              <a:gd name="connsiteY5438" fmla="*/ 1061950 h 2599480"/>
              <a:gd name="connsiteX5439" fmla="*/ 3694455 w 4326130"/>
              <a:gd name="connsiteY5439" fmla="*/ 1061949 h 2599480"/>
              <a:gd name="connsiteX5440" fmla="*/ 3704375 w 4326130"/>
              <a:gd name="connsiteY5440" fmla="*/ 1066404 h 2599480"/>
              <a:gd name="connsiteX5441" fmla="*/ 3709565 w 4326130"/>
              <a:gd name="connsiteY5441" fmla="*/ 1068477 h 2599480"/>
              <a:gd name="connsiteX5442" fmla="*/ 3713721 w 4326130"/>
              <a:gd name="connsiteY5442" fmla="*/ 1069286 h 2599480"/>
              <a:gd name="connsiteX5443" fmla="*/ 3712984 w 4326130"/>
              <a:gd name="connsiteY5443" fmla="*/ 1068692 h 2599480"/>
              <a:gd name="connsiteX5444" fmla="*/ 3694455 w 4326130"/>
              <a:gd name="connsiteY5444" fmla="*/ 1061949 h 2599480"/>
              <a:gd name="connsiteX5445" fmla="*/ 3454668 w 4326130"/>
              <a:gd name="connsiteY5445" fmla="*/ 1061127 h 2599480"/>
              <a:gd name="connsiteX5446" fmla="*/ 3484041 w 4326130"/>
              <a:gd name="connsiteY5446" fmla="*/ 1074243 h 2599480"/>
              <a:gd name="connsiteX5447" fmla="*/ 3485648 w 4326130"/>
              <a:gd name="connsiteY5447" fmla="*/ 1074320 h 2599480"/>
              <a:gd name="connsiteX5448" fmla="*/ 3460237 w 4326130"/>
              <a:gd name="connsiteY5448" fmla="*/ 1061677 h 2599480"/>
              <a:gd name="connsiteX5449" fmla="*/ 871467 w 4326130"/>
              <a:gd name="connsiteY5449" fmla="*/ 1061125 h 2599480"/>
              <a:gd name="connsiteX5450" fmla="*/ 865897 w 4326130"/>
              <a:gd name="connsiteY5450" fmla="*/ 1061675 h 2599480"/>
              <a:gd name="connsiteX5451" fmla="*/ 840486 w 4326130"/>
              <a:gd name="connsiteY5451" fmla="*/ 1074318 h 2599480"/>
              <a:gd name="connsiteX5452" fmla="*/ 842094 w 4326130"/>
              <a:gd name="connsiteY5452" fmla="*/ 1074242 h 2599480"/>
              <a:gd name="connsiteX5453" fmla="*/ 338554 w 4326130"/>
              <a:gd name="connsiteY5453" fmla="*/ 1052017 h 2599480"/>
              <a:gd name="connsiteX5454" fmla="*/ 329176 w 4326130"/>
              <a:gd name="connsiteY5454" fmla="*/ 1056212 h 2599480"/>
              <a:gd name="connsiteX5455" fmla="*/ 322291 w 4326130"/>
              <a:gd name="connsiteY5455" fmla="*/ 1059877 h 2599480"/>
              <a:gd name="connsiteX5456" fmla="*/ 303656 w 4326130"/>
              <a:gd name="connsiteY5456" fmla="*/ 1063756 h 2599480"/>
              <a:gd name="connsiteX5457" fmla="*/ 300807 w 4326130"/>
              <a:gd name="connsiteY5457" fmla="*/ 1064258 h 2599480"/>
              <a:gd name="connsiteX5458" fmla="*/ 302566 w 4326130"/>
              <a:gd name="connsiteY5458" fmla="*/ 1063280 h 2599480"/>
              <a:gd name="connsiteX5459" fmla="*/ 307251 w 4326130"/>
              <a:gd name="connsiteY5459" fmla="*/ 1060584 h 2599480"/>
              <a:gd name="connsiteX5460" fmla="*/ 307098 w 4326130"/>
              <a:gd name="connsiteY5460" fmla="*/ 1060466 h 2599480"/>
              <a:gd name="connsiteX5461" fmla="*/ 316142 w 4326130"/>
              <a:gd name="connsiteY5461" fmla="*/ 1058454 h 2599480"/>
              <a:gd name="connsiteX5462" fmla="*/ 334604 w 4326130"/>
              <a:gd name="connsiteY5462" fmla="*/ 1052727 h 2599480"/>
              <a:gd name="connsiteX5463" fmla="*/ 3987576 w 4326130"/>
              <a:gd name="connsiteY5463" fmla="*/ 1052016 h 2599480"/>
              <a:gd name="connsiteX5464" fmla="*/ 3991526 w 4326130"/>
              <a:gd name="connsiteY5464" fmla="*/ 1052726 h 2599480"/>
              <a:gd name="connsiteX5465" fmla="*/ 4009987 w 4326130"/>
              <a:gd name="connsiteY5465" fmla="*/ 1058453 h 2599480"/>
              <a:gd name="connsiteX5466" fmla="*/ 4019032 w 4326130"/>
              <a:gd name="connsiteY5466" fmla="*/ 1060465 h 2599480"/>
              <a:gd name="connsiteX5467" fmla="*/ 4018879 w 4326130"/>
              <a:gd name="connsiteY5467" fmla="*/ 1060583 h 2599480"/>
              <a:gd name="connsiteX5468" fmla="*/ 4023563 w 4326130"/>
              <a:gd name="connsiteY5468" fmla="*/ 1063279 h 2599480"/>
              <a:gd name="connsiteX5469" fmla="*/ 4025323 w 4326130"/>
              <a:gd name="connsiteY5469" fmla="*/ 1064257 h 2599480"/>
              <a:gd name="connsiteX5470" fmla="*/ 4022474 w 4326130"/>
              <a:gd name="connsiteY5470" fmla="*/ 1063755 h 2599480"/>
              <a:gd name="connsiteX5471" fmla="*/ 4003839 w 4326130"/>
              <a:gd name="connsiteY5471" fmla="*/ 1059876 h 2599480"/>
              <a:gd name="connsiteX5472" fmla="*/ 3996953 w 4326130"/>
              <a:gd name="connsiteY5472" fmla="*/ 1056211 h 2599480"/>
              <a:gd name="connsiteX5473" fmla="*/ 361702 w 4326130"/>
              <a:gd name="connsiteY5473" fmla="*/ 1042146 h 2599480"/>
              <a:gd name="connsiteX5474" fmla="*/ 348510 w 4326130"/>
              <a:gd name="connsiteY5474" fmla="*/ 1047760 h 2599480"/>
              <a:gd name="connsiteX5475" fmla="*/ 347918 w 4326130"/>
              <a:gd name="connsiteY5475" fmla="*/ 1047732 h 2599480"/>
              <a:gd name="connsiteX5476" fmla="*/ 346986 w 4326130"/>
              <a:gd name="connsiteY5476" fmla="*/ 1047236 h 2599480"/>
              <a:gd name="connsiteX5477" fmla="*/ 360274 w 4326130"/>
              <a:gd name="connsiteY5477" fmla="*/ 1042466 h 2599480"/>
              <a:gd name="connsiteX5478" fmla="*/ 3964428 w 4326130"/>
              <a:gd name="connsiteY5478" fmla="*/ 1042145 h 2599480"/>
              <a:gd name="connsiteX5479" fmla="*/ 3965856 w 4326130"/>
              <a:gd name="connsiteY5479" fmla="*/ 1042465 h 2599480"/>
              <a:gd name="connsiteX5480" fmla="*/ 3979144 w 4326130"/>
              <a:gd name="connsiteY5480" fmla="*/ 1047235 h 2599480"/>
              <a:gd name="connsiteX5481" fmla="*/ 3978212 w 4326130"/>
              <a:gd name="connsiteY5481" fmla="*/ 1047731 h 2599480"/>
              <a:gd name="connsiteX5482" fmla="*/ 3977620 w 4326130"/>
              <a:gd name="connsiteY5482" fmla="*/ 1047759 h 2599480"/>
              <a:gd name="connsiteX5483" fmla="*/ 923406 w 4326130"/>
              <a:gd name="connsiteY5483" fmla="*/ 1038758 h 2599480"/>
              <a:gd name="connsiteX5484" fmla="*/ 917728 w 4326130"/>
              <a:gd name="connsiteY5484" fmla="*/ 1038855 h 2599480"/>
              <a:gd name="connsiteX5485" fmla="*/ 910053 w 4326130"/>
              <a:gd name="connsiteY5485" fmla="*/ 1041416 h 2599480"/>
              <a:gd name="connsiteX5486" fmla="*/ 922489 w 4326130"/>
              <a:gd name="connsiteY5486" fmla="*/ 1039582 h 2599480"/>
              <a:gd name="connsiteX5487" fmla="*/ 3402723 w 4326130"/>
              <a:gd name="connsiteY5487" fmla="*/ 1038757 h 2599480"/>
              <a:gd name="connsiteX5488" fmla="*/ 3403644 w 4326130"/>
              <a:gd name="connsiteY5488" fmla="*/ 1039584 h 2599480"/>
              <a:gd name="connsiteX5489" fmla="*/ 3416087 w 4326130"/>
              <a:gd name="connsiteY5489" fmla="*/ 1041419 h 2599480"/>
              <a:gd name="connsiteX5490" fmla="*/ 3408402 w 4326130"/>
              <a:gd name="connsiteY5490" fmla="*/ 1038854 h 2599480"/>
              <a:gd name="connsiteX5491" fmla="*/ 3402723 w 4326130"/>
              <a:gd name="connsiteY5491" fmla="*/ 1038757 h 2599480"/>
              <a:gd name="connsiteX5492" fmla="*/ 387220 w 4326130"/>
              <a:gd name="connsiteY5492" fmla="*/ 1034890 h 2599480"/>
              <a:gd name="connsiteX5493" fmla="*/ 386223 w 4326130"/>
              <a:gd name="connsiteY5493" fmla="*/ 1035145 h 2599480"/>
              <a:gd name="connsiteX5494" fmla="*/ 385166 w 4326130"/>
              <a:gd name="connsiteY5494" fmla="*/ 1035756 h 2599480"/>
              <a:gd name="connsiteX5495" fmla="*/ 385760 w 4326130"/>
              <a:gd name="connsiteY5495" fmla="*/ 1036352 h 2599480"/>
              <a:gd name="connsiteX5496" fmla="*/ 387211 w 4326130"/>
              <a:gd name="connsiteY5496" fmla="*/ 1035840 h 2599480"/>
              <a:gd name="connsiteX5497" fmla="*/ 387220 w 4326130"/>
              <a:gd name="connsiteY5497" fmla="*/ 1034890 h 2599480"/>
              <a:gd name="connsiteX5498" fmla="*/ 3938909 w 4326130"/>
              <a:gd name="connsiteY5498" fmla="*/ 1034889 h 2599480"/>
              <a:gd name="connsiteX5499" fmla="*/ 3938918 w 4326130"/>
              <a:gd name="connsiteY5499" fmla="*/ 1035839 h 2599480"/>
              <a:gd name="connsiteX5500" fmla="*/ 3940370 w 4326130"/>
              <a:gd name="connsiteY5500" fmla="*/ 1036351 h 2599480"/>
              <a:gd name="connsiteX5501" fmla="*/ 3940964 w 4326130"/>
              <a:gd name="connsiteY5501" fmla="*/ 1035755 h 2599480"/>
              <a:gd name="connsiteX5502" fmla="*/ 3939906 w 4326130"/>
              <a:gd name="connsiteY5502" fmla="*/ 1035144 h 2599480"/>
              <a:gd name="connsiteX5503" fmla="*/ 3938909 w 4326130"/>
              <a:gd name="connsiteY5503" fmla="*/ 1034889 h 2599480"/>
              <a:gd name="connsiteX5504" fmla="*/ 444995 w 4326130"/>
              <a:gd name="connsiteY5504" fmla="*/ 1032779 h 2599480"/>
              <a:gd name="connsiteX5505" fmla="*/ 438382 w 4326130"/>
              <a:gd name="connsiteY5505" fmla="*/ 1035316 h 2599480"/>
              <a:gd name="connsiteX5506" fmla="*/ 435276 w 4326130"/>
              <a:gd name="connsiteY5506" fmla="*/ 1037411 h 2599480"/>
              <a:gd name="connsiteX5507" fmla="*/ 434480 w 4326130"/>
              <a:gd name="connsiteY5507" fmla="*/ 1037885 h 2599480"/>
              <a:gd name="connsiteX5508" fmla="*/ 434360 w 4326130"/>
              <a:gd name="connsiteY5508" fmla="*/ 1037915 h 2599480"/>
              <a:gd name="connsiteX5509" fmla="*/ 431657 w 4326130"/>
              <a:gd name="connsiteY5509" fmla="*/ 1038877 h 2599480"/>
              <a:gd name="connsiteX5510" fmla="*/ 435035 w 4326130"/>
              <a:gd name="connsiteY5510" fmla="*/ 1036599 h 2599480"/>
              <a:gd name="connsiteX5511" fmla="*/ 419276 w 4326130"/>
              <a:gd name="connsiteY5511" fmla="*/ 1042645 h 2599480"/>
              <a:gd name="connsiteX5512" fmla="*/ 416950 w 4326130"/>
              <a:gd name="connsiteY5512" fmla="*/ 1043585 h 2599480"/>
              <a:gd name="connsiteX5513" fmla="*/ 422680 w 4326130"/>
              <a:gd name="connsiteY5513" fmla="*/ 1042217 h 2599480"/>
              <a:gd name="connsiteX5514" fmla="*/ 440189 w 4326130"/>
              <a:gd name="connsiteY5514" fmla="*/ 1036041 h 2599480"/>
              <a:gd name="connsiteX5515" fmla="*/ 444071 w 4326130"/>
              <a:gd name="connsiteY5515" fmla="*/ 1033827 h 2599480"/>
              <a:gd name="connsiteX5516" fmla="*/ 3881135 w 4326130"/>
              <a:gd name="connsiteY5516" fmla="*/ 1032778 h 2599480"/>
              <a:gd name="connsiteX5517" fmla="*/ 3882058 w 4326130"/>
              <a:gd name="connsiteY5517" fmla="*/ 1033826 h 2599480"/>
              <a:gd name="connsiteX5518" fmla="*/ 3885940 w 4326130"/>
              <a:gd name="connsiteY5518" fmla="*/ 1036040 h 2599480"/>
              <a:gd name="connsiteX5519" fmla="*/ 3903449 w 4326130"/>
              <a:gd name="connsiteY5519" fmla="*/ 1042216 h 2599480"/>
              <a:gd name="connsiteX5520" fmla="*/ 3909179 w 4326130"/>
              <a:gd name="connsiteY5520" fmla="*/ 1043584 h 2599480"/>
              <a:gd name="connsiteX5521" fmla="*/ 3906853 w 4326130"/>
              <a:gd name="connsiteY5521" fmla="*/ 1042644 h 2599480"/>
              <a:gd name="connsiteX5522" fmla="*/ 3891094 w 4326130"/>
              <a:gd name="connsiteY5522" fmla="*/ 1036598 h 2599480"/>
              <a:gd name="connsiteX5523" fmla="*/ 3894473 w 4326130"/>
              <a:gd name="connsiteY5523" fmla="*/ 1038876 h 2599480"/>
              <a:gd name="connsiteX5524" fmla="*/ 3891769 w 4326130"/>
              <a:gd name="connsiteY5524" fmla="*/ 1037914 h 2599480"/>
              <a:gd name="connsiteX5525" fmla="*/ 3891650 w 4326130"/>
              <a:gd name="connsiteY5525" fmla="*/ 1037884 h 2599480"/>
              <a:gd name="connsiteX5526" fmla="*/ 3890853 w 4326130"/>
              <a:gd name="connsiteY5526" fmla="*/ 1037410 h 2599480"/>
              <a:gd name="connsiteX5527" fmla="*/ 3887748 w 4326130"/>
              <a:gd name="connsiteY5527" fmla="*/ 1035315 h 2599480"/>
              <a:gd name="connsiteX5528" fmla="*/ 371641 w 4326130"/>
              <a:gd name="connsiteY5528" fmla="*/ 1031662 h 2599480"/>
              <a:gd name="connsiteX5529" fmla="*/ 372138 w 4326130"/>
              <a:gd name="connsiteY5529" fmla="*/ 1032201 h 2599480"/>
              <a:gd name="connsiteX5530" fmla="*/ 372381 w 4326130"/>
              <a:gd name="connsiteY5530" fmla="*/ 1032465 h 2599480"/>
              <a:gd name="connsiteX5531" fmla="*/ 372370 w 4326130"/>
              <a:gd name="connsiteY5531" fmla="*/ 1032453 h 2599480"/>
              <a:gd name="connsiteX5532" fmla="*/ 372138 w 4326130"/>
              <a:gd name="connsiteY5532" fmla="*/ 1032201 h 2599480"/>
              <a:gd name="connsiteX5533" fmla="*/ 372104 w 4326130"/>
              <a:gd name="connsiteY5533" fmla="*/ 1032164 h 2599480"/>
              <a:gd name="connsiteX5534" fmla="*/ 371641 w 4326130"/>
              <a:gd name="connsiteY5534" fmla="*/ 1031662 h 2599480"/>
              <a:gd name="connsiteX5535" fmla="*/ 3954488 w 4326130"/>
              <a:gd name="connsiteY5535" fmla="*/ 1031661 h 2599480"/>
              <a:gd name="connsiteX5536" fmla="*/ 3954026 w 4326130"/>
              <a:gd name="connsiteY5536" fmla="*/ 1032163 h 2599480"/>
              <a:gd name="connsiteX5537" fmla="*/ 3953992 w 4326130"/>
              <a:gd name="connsiteY5537" fmla="*/ 1032200 h 2599480"/>
              <a:gd name="connsiteX5538" fmla="*/ 3953760 w 4326130"/>
              <a:gd name="connsiteY5538" fmla="*/ 1032452 h 2599480"/>
              <a:gd name="connsiteX5539" fmla="*/ 3953749 w 4326130"/>
              <a:gd name="connsiteY5539" fmla="*/ 1032464 h 2599480"/>
              <a:gd name="connsiteX5540" fmla="*/ 3953992 w 4326130"/>
              <a:gd name="connsiteY5540" fmla="*/ 1032200 h 2599480"/>
              <a:gd name="connsiteX5541" fmla="*/ 308927 w 4326130"/>
              <a:gd name="connsiteY5541" fmla="*/ 1028565 h 2599480"/>
              <a:gd name="connsiteX5542" fmla="*/ 304218 w 4326130"/>
              <a:gd name="connsiteY5542" fmla="*/ 1029950 h 2599480"/>
              <a:gd name="connsiteX5543" fmla="*/ 303124 w 4326130"/>
              <a:gd name="connsiteY5543" fmla="*/ 1029262 h 2599480"/>
              <a:gd name="connsiteX5544" fmla="*/ 304470 w 4326130"/>
              <a:gd name="connsiteY5544" fmla="*/ 1028593 h 2599480"/>
              <a:gd name="connsiteX5545" fmla="*/ 308927 w 4326130"/>
              <a:gd name="connsiteY5545" fmla="*/ 1028565 h 2599480"/>
              <a:gd name="connsiteX5546" fmla="*/ 4017202 w 4326130"/>
              <a:gd name="connsiteY5546" fmla="*/ 1028564 h 2599480"/>
              <a:gd name="connsiteX5547" fmla="*/ 4021659 w 4326130"/>
              <a:gd name="connsiteY5547" fmla="*/ 1028592 h 2599480"/>
              <a:gd name="connsiteX5548" fmla="*/ 4023006 w 4326130"/>
              <a:gd name="connsiteY5548" fmla="*/ 1029261 h 2599480"/>
              <a:gd name="connsiteX5549" fmla="*/ 4021911 w 4326130"/>
              <a:gd name="connsiteY5549" fmla="*/ 1029949 h 2599480"/>
              <a:gd name="connsiteX5550" fmla="*/ 4017202 w 4326130"/>
              <a:gd name="connsiteY5550" fmla="*/ 1028564 h 2599480"/>
              <a:gd name="connsiteX5551" fmla="*/ 458496 w 4326130"/>
              <a:gd name="connsiteY5551" fmla="*/ 1027965 h 2599480"/>
              <a:gd name="connsiteX5552" fmla="*/ 453599 w 4326130"/>
              <a:gd name="connsiteY5552" fmla="*/ 1029479 h 2599480"/>
              <a:gd name="connsiteX5553" fmla="*/ 451617 w 4326130"/>
              <a:gd name="connsiteY5553" fmla="*/ 1030240 h 2599480"/>
              <a:gd name="connsiteX5554" fmla="*/ 445472 w 4326130"/>
              <a:gd name="connsiteY5554" fmla="*/ 1034178 h 2599480"/>
              <a:gd name="connsiteX5555" fmla="*/ 453094 w 4326130"/>
              <a:gd name="connsiteY5555" fmla="*/ 1031490 h 2599480"/>
              <a:gd name="connsiteX5556" fmla="*/ 456906 w 4326130"/>
              <a:gd name="connsiteY5556" fmla="*/ 1028882 h 2599480"/>
              <a:gd name="connsiteX5557" fmla="*/ 3867633 w 4326130"/>
              <a:gd name="connsiteY5557" fmla="*/ 1027964 h 2599480"/>
              <a:gd name="connsiteX5558" fmla="*/ 3869224 w 4326130"/>
              <a:gd name="connsiteY5558" fmla="*/ 1028881 h 2599480"/>
              <a:gd name="connsiteX5559" fmla="*/ 3873036 w 4326130"/>
              <a:gd name="connsiteY5559" fmla="*/ 1031489 h 2599480"/>
              <a:gd name="connsiteX5560" fmla="*/ 3880657 w 4326130"/>
              <a:gd name="connsiteY5560" fmla="*/ 1034177 h 2599480"/>
              <a:gd name="connsiteX5561" fmla="*/ 3874512 w 4326130"/>
              <a:gd name="connsiteY5561" fmla="*/ 1030239 h 2599480"/>
              <a:gd name="connsiteX5562" fmla="*/ 3872531 w 4326130"/>
              <a:gd name="connsiteY5562" fmla="*/ 1029478 h 2599480"/>
              <a:gd name="connsiteX5563" fmla="*/ 838261 w 4326130"/>
              <a:gd name="connsiteY5563" fmla="*/ 1027720 h 2599480"/>
              <a:gd name="connsiteX5564" fmla="*/ 823534 w 4326130"/>
              <a:gd name="connsiteY5564" fmla="*/ 1031945 h 2599480"/>
              <a:gd name="connsiteX5565" fmla="*/ 830489 w 4326130"/>
              <a:gd name="connsiteY5565" fmla="*/ 1031803 h 2599480"/>
              <a:gd name="connsiteX5566" fmla="*/ 806272 w 4326130"/>
              <a:gd name="connsiteY5566" fmla="*/ 1036985 h 2599480"/>
              <a:gd name="connsiteX5567" fmla="*/ 777789 w 4326130"/>
              <a:gd name="connsiteY5567" fmla="*/ 1047189 h 2599480"/>
              <a:gd name="connsiteX5568" fmla="*/ 772893 w 4326130"/>
              <a:gd name="connsiteY5568" fmla="*/ 1049064 h 2599480"/>
              <a:gd name="connsiteX5569" fmla="*/ 835701 w 4326130"/>
              <a:gd name="connsiteY5569" fmla="*/ 1035228 h 2599480"/>
              <a:gd name="connsiteX5570" fmla="*/ 837974 w 4326130"/>
              <a:gd name="connsiteY5570" fmla="*/ 1034740 h 2599480"/>
              <a:gd name="connsiteX5571" fmla="*/ 841516 w 4326130"/>
              <a:gd name="connsiteY5571" fmla="*/ 1033980 h 2599480"/>
              <a:gd name="connsiteX5572" fmla="*/ 847268 w 4326130"/>
              <a:gd name="connsiteY5572" fmla="*/ 1029288 h 2599480"/>
              <a:gd name="connsiteX5573" fmla="*/ 838261 w 4326130"/>
              <a:gd name="connsiteY5573" fmla="*/ 1027720 h 2599480"/>
              <a:gd name="connsiteX5574" fmla="*/ 3487869 w 4326130"/>
              <a:gd name="connsiteY5574" fmla="*/ 1027719 h 2599480"/>
              <a:gd name="connsiteX5575" fmla="*/ 3478862 w 4326130"/>
              <a:gd name="connsiteY5575" fmla="*/ 1029287 h 2599480"/>
              <a:gd name="connsiteX5576" fmla="*/ 3484617 w 4326130"/>
              <a:gd name="connsiteY5576" fmla="*/ 1033982 h 2599480"/>
              <a:gd name="connsiteX5577" fmla="*/ 3488156 w 4326130"/>
              <a:gd name="connsiteY5577" fmla="*/ 1034741 h 2599480"/>
              <a:gd name="connsiteX5578" fmla="*/ 3490429 w 4326130"/>
              <a:gd name="connsiteY5578" fmla="*/ 1035229 h 2599480"/>
              <a:gd name="connsiteX5579" fmla="*/ 3553249 w 4326130"/>
              <a:gd name="connsiteY5579" fmla="*/ 1049068 h 2599480"/>
              <a:gd name="connsiteX5580" fmla="*/ 3548341 w 4326130"/>
              <a:gd name="connsiteY5580" fmla="*/ 1047188 h 2599480"/>
              <a:gd name="connsiteX5581" fmla="*/ 3519871 w 4326130"/>
              <a:gd name="connsiteY5581" fmla="*/ 1036989 h 2599480"/>
              <a:gd name="connsiteX5582" fmla="*/ 3495641 w 4326130"/>
              <a:gd name="connsiteY5582" fmla="*/ 1031804 h 2599480"/>
              <a:gd name="connsiteX5583" fmla="*/ 3502603 w 4326130"/>
              <a:gd name="connsiteY5583" fmla="*/ 1031946 h 2599480"/>
              <a:gd name="connsiteX5584" fmla="*/ 405274 w 4326130"/>
              <a:gd name="connsiteY5584" fmla="*/ 1022637 h 2599480"/>
              <a:gd name="connsiteX5585" fmla="*/ 406204 w 4326130"/>
              <a:gd name="connsiteY5585" fmla="*/ 1023743 h 2599480"/>
              <a:gd name="connsiteX5586" fmla="*/ 406121 w 4326130"/>
              <a:gd name="connsiteY5586" fmla="*/ 1022807 h 2599480"/>
              <a:gd name="connsiteX5587" fmla="*/ 405274 w 4326130"/>
              <a:gd name="connsiteY5587" fmla="*/ 1022637 h 2599480"/>
              <a:gd name="connsiteX5588" fmla="*/ 3920856 w 4326130"/>
              <a:gd name="connsiteY5588" fmla="*/ 1022636 h 2599480"/>
              <a:gd name="connsiteX5589" fmla="*/ 3920008 w 4326130"/>
              <a:gd name="connsiteY5589" fmla="*/ 1022806 h 2599480"/>
              <a:gd name="connsiteX5590" fmla="*/ 3919925 w 4326130"/>
              <a:gd name="connsiteY5590" fmla="*/ 1023742 h 2599480"/>
              <a:gd name="connsiteX5591" fmla="*/ 3920856 w 4326130"/>
              <a:gd name="connsiteY5591" fmla="*/ 1022636 h 2599480"/>
              <a:gd name="connsiteX5592" fmla="*/ 3425063 w 4326130"/>
              <a:gd name="connsiteY5592" fmla="*/ 1019576 h 2599480"/>
              <a:gd name="connsiteX5593" fmla="*/ 3438460 w 4326130"/>
              <a:gd name="connsiteY5593" fmla="*/ 1026074 h 2599480"/>
              <a:gd name="connsiteX5594" fmla="*/ 3440200 w 4326130"/>
              <a:gd name="connsiteY5594" fmla="*/ 1026912 h 2599480"/>
              <a:gd name="connsiteX5595" fmla="*/ 3453777 w 4326130"/>
              <a:gd name="connsiteY5595" fmla="*/ 1028475 h 2599480"/>
              <a:gd name="connsiteX5596" fmla="*/ 3461768 w 4326130"/>
              <a:gd name="connsiteY5596" fmla="*/ 1029709 h 2599480"/>
              <a:gd name="connsiteX5597" fmla="*/ 3458822 w 4326130"/>
              <a:gd name="connsiteY5597" fmla="*/ 1028392 h 2599480"/>
              <a:gd name="connsiteX5598" fmla="*/ 3442512 w 4326130"/>
              <a:gd name="connsiteY5598" fmla="*/ 1021714 h 2599480"/>
              <a:gd name="connsiteX5599" fmla="*/ 3439200 w 4326130"/>
              <a:gd name="connsiteY5599" fmla="*/ 1021421 h 2599480"/>
              <a:gd name="connsiteX5600" fmla="*/ 901072 w 4326130"/>
              <a:gd name="connsiteY5600" fmla="*/ 1019574 h 2599480"/>
              <a:gd name="connsiteX5601" fmla="*/ 886930 w 4326130"/>
              <a:gd name="connsiteY5601" fmla="*/ 1021420 h 2599480"/>
              <a:gd name="connsiteX5602" fmla="*/ 883624 w 4326130"/>
              <a:gd name="connsiteY5602" fmla="*/ 1021712 h 2599480"/>
              <a:gd name="connsiteX5603" fmla="*/ 867308 w 4326130"/>
              <a:gd name="connsiteY5603" fmla="*/ 1028393 h 2599480"/>
              <a:gd name="connsiteX5604" fmla="*/ 864369 w 4326130"/>
              <a:gd name="connsiteY5604" fmla="*/ 1029707 h 2599480"/>
              <a:gd name="connsiteX5605" fmla="*/ 872352 w 4326130"/>
              <a:gd name="connsiteY5605" fmla="*/ 1028474 h 2599480"/>
              <a:gd name="connsiteX5606" fmla="*/ 885935 w 4326130"/>
              <a:gd name="connsiteY5606" fmla="*/ 1026910 h 2599480"/>
              <a:gd name="connsiteX5607" fmla="*/ 887670 w 4326130"/>
              <a:gd name="connsiteY5607" fmla="*/ 1026075 h 2599480"/>
              <a:gd name="connsiteX5608" fmla="*/ 492376 w 4326130"/>
              <a:gd name="connsiteY5608" fmla="*/ 1018057 h 2599480"/>
              <a:gd name="connsiteX5609" fmla="*/ 489581 w 4326130"/>
              <a:gd name="connsiteY5609" fmla="*/ 1018348 h 2599480"/>
              <a:gd name="connsiteX5610" fmla="*/ 486266 w 4326130"/>
              <a:gd name="connsiteY5610" fmla="*/ 1019380 h 2599480"/>
              <a:gd name="connsiteX5611" fmla="*/ 464099 w 4326130"/>
              <a:gd name="connsiteY5611" fmla="*/ 1026233 h 2599480"/>
              <a:gd name="connsiteX5612" fmla="*/ 458557 w 4326130"/>
              <a:gd name="connsiteY5612" fmla="*/ 1029561 h 2599480"/>
              <a:gd name="connsiteX5613" fmla="*/ 460031 w 4326130"/>
              <a:gd name="connsiteY5613" fmla="*/ 1029042 h 2599480"/>
              <a:gd name="connsiteX5614" fmla="*/ 475412 w 4326130"/>
              <a:gd name="connsiteY5614" fmla="*/ 1024448 h 2599480"/>
              <a:gd name="connsiteX5615" fmla="*/ 486213 w 4326130"/>
              <a:gd name="connsiteY5615" fmla="*/ 1019947 h 2599480"/>
              <a:gd name="connsiteX5616" fmla="*/ 481966 w 4326130"/>
              <a:gd name="connsiteY5616" fmla="*/ 1022490 h 2599480"/>
              <a:gd name="connsiteX5617" fmla="*/ 488468 w 4326130"/>
              <a:gd name="connsiteY5617" fmla="*/ 1020547 h 2599480"/>
              <a:gd name="connsiteX5618" fmla="*/ 3833754 w 4326130"/>
              <a:gd name="connsiteY5618" fmla="*/ 1018056 h 2599480"/>
              <a:gd name="connsiteX5619" fmla="*/ 3837661 w 4326130"/>
              <a:gd name="connsiteY5619" fmla="*/ 1020546 h 2599480"/>
              <a:gd name="connsiteX5620" fmla="*/ 3844164 w 4326130"/>
              <a:gd name="connsiteY5620" fmla="*/ 1022489 h 2599480"/>
              <a:gd name="connsiteX5621" fmla="*/ 3839917 w 4326130"/>
              <a:gd name="connsiteY5621" fmla="*/ 1019946 h 2599480"/>
              <a:gd name="connsiteX5622" fmla="*/ 3850718 w 4326130"/>
              <a:gd name="connsiteY5622" fmla="*/ 1024447 h 2599480"/>
              <a:gd name="connsiteX5623" fmla="*/ 3866099 w 4326130"/>
              <a:gd name="connsiteY5623" fmla="*/ 1029041 h 2599480"/>
              <a:gd name="connsiteX5624" fmla="*/ 3867573 w 4326130"/>
              <a:gd name="connsiteY5624" fmla="*/ 1029560 h 2599480"/>
              <a:gd name="connsiteX5625" fmla="*/ 3862030 w 4326130"/>
              <a:gd name="connsiteY5625" fmla="*/ 1026232 h 2599480"/>
              <a:gd name="connsiteX5626" fmla="*/ 3839863 w 4326130"/>
              <a:gd name="connsiteY5626" fmla="*/ 1019379 h 2599480"/>
              <a:gd name="connsiteX5627" fmla="*/ 3836548 w 4326130"/>
              <a:gd name="connsiteY5627" fmla="*/ 1018347 h 2599480"/>
              <a:gd name="connsiteX5628" fmla="*/ 437494 w 4326130"/>
              <a:gd name="connsiteY5628" fmla="*/ 1014709 h 2599480"/>
              <a:gd name="connsiteX5629" fmla="*/ 431910 w 4326130"/>
              <a:gd name="connsiteY5629" fmla="*/ 1015061 h 2599480"/>
              <a:gd name="connsiteX5630" fmla="*/ 430679 w 4326130"/>
              <a:gd name="connsiteY5630" fmla="*/ 1015705 h 2599480"/>
              <a:gd name="connsiteX5631" fmla="*/ 434074 w 4326130"/>
              <a:gd name="connsiteY5631" fmla="*/ 1015306 h 2599480"/>
              <a:gd name="connsiteX5632" fmla="*/ 435593 w 4326130"/>
              <a:gd name="connsiteY5632" fmla="*/ 1015200 h 2599480"/>
              <a:gd name="connsiteX5633" fmla="*/ 437494 w 4326130"/>
              <a:gd name="connsiteY5633" fmla="*/ 1014709 h 2599480"/>
              <a:gd name="connsiteX5634" fmla="*/ 3888636 w 4326130"/>
              <a:gd name="connsiteY5634" fmla="*/ 1014708 h 2599480"/>
              <a:gd name="connsiteX5635" fmla="*/ 3890537 w 4326130"/>
              <a:gd name="connsiteY5635" fmla="*/ 1015199 h 2599480"/>
              <a:gd name="connsiteX5636" fmla="*/ 3892055 w 4326130"/>
              <a:gd name="connsiteY5636" fmla="*/ 1015305 h 2599480"/>
              <a:gd name="connsiteX5637" fmla="*/ 3895451 w 4326130"/>
              <a:gd name="connsiteY5637" fmla="*/ 1015704 h 2599480"/>
              <a:gd name="connsiteX5638" fmla="*/ 3894220 w 4326130"/>
              <a:gd name="connsiteY5638" fmla="*/ 1015060 h 2599480"/>
              <a:gd name="connsiteX5639" fmla="*/ 3888636 w 4326130"/>
              <a:gd name="connsiteY5639" fmla="*/ 1014708 h 2599480"/>
              <a:gd name="connsiteX5640" fmla="*/ 436892 w 4326130"/>
              <a:gd name="connsiteY5640" fmla="*/ 1010452 h 2599480"/>
              <a:gd name="connsiteX5641" fmla="*/ 433985 w 4326130"/>
              <a:gd name="connsiteY5641" fmla="*/ 1010538 h 2599480"/>
              <a:gd name="connsiteX5642" fmla="*/ 411833 w 4326130"/>
              <a:gd name="connsiteY5642" fmla="*/ 1019996 h 2599480"/>
              <a:gd name="connsiteX5643" fmla="*/ 424440 w 4326130"/>
              <a:gd name="connsiteY5643" fmla="*/ 1015224 h 2599480"/>
              <a:gd name="connsiteX5644" fmla="*/ 436892 w 4326130"/>
              <a:gd name="connsiteY5644" fmla="*/ 1010452 h 2599480"/>
              <a:gd name="connsiteX5645" fmla="*/ 3889237 w 4326130"/>
              <a:gd name="connsiteY5645" fmla="*/ 1010451 h 2599480"/>
              <a:gd name="connsiteX5646" fmla="*/ 3901690 w 4326130"/>
              <a:gd name="connsiteY5646" fmla="*/ 1015223 h 2599480"/>
              <a:gd name="connsiteX5647" fmla="*/ 3914296 w 4326130"/>
              <a:gd name="connsiteY5647" fmla="*/ 1019995 h 2599480"/>
              <a:gd name="connsiteX5648" fmla="*/ 3892145 w 4326130"/>
              <a:gd name="connsiteY5648" fmla="*/ 1010537 h 2599480"/>
              <a:gd name="connsiteX5649" fmla="*/ 3889237 w 4326130"/>
              <a:gd name="connsiteY5649" fmla="*/ 1010451 h 2599480"/>
              <a:gd name="connsiteX5650" fmla="*/ 446345 w 4326130"/>
              <a:gd name="connsiteY5650" fmla="*/ 1007895 h 2599480"/>
              <a:gd name="connsiteX5651" fmla="*/ 439467 w 4326130"/>
              <a:gd name="connsiteY5651" fmla="*/ 1008424 h 2599480"/>
              <a:gd name="connsiteX5652" fmla="*/ 438372 w 4326130"/>
              <a:gd name="connsiteY5652" fmla="*/ 1008959 h 2599480"/>
              <a:gd name="connsiteX5653" fmla="*/ 437914 w 4326130"/>
              <a:gd name="connsiteY5653" fmla="*/ 1009430 h 2599480"/>
              <a:gd name="connsiteX5654" fmla="*/ 441934 w 4326130"/>
              <a:gd name="connsiteY5654" fmla="*/ 1009269 h 2599480"/>
              <a:gd name="connsiteX5655" fmla="*/ 446345 w 4326130"/>
              <a:gd name="connsiteY5655" fmla="*/ 1007895 h 2599480"/>
              <a:gd name="connsiteX5656" fmla="*/ 3879785 w 4326130"/>
              <a:gd name="connsiteY5656" fmla="*/ 1007894 h 2599480"/>
              <a:gd name="connsiteX5657" fmla="*/ 3884195 w 4326130"/>
              <a:gd name="connsiteY5657" fmla="*/ 1009268 h 2599480"/>
              <a:gd name="connsiteX5658" fmla="*/ 3888216 w 4326130"/>
              <a:gd name="connsiteY5658" fmla="*/ 1009429 h 2599480"/>
              <a:gd name="connsiteX5659" fmla="*/ 3887758 w 4326130"/>
              <a:gd name="connsiteY5659" fmla="*/ 1008958 h 2599480"/>
              <a:gd name="connsiteX5660" fmla="*/ 3886662 w 4326130"/>
              <a:gd name="connsiteY5660" fmla="*/ 1008423 h 2599480"/>
              <a:gd name="connsiteX5661" fmla="*/ 3879785 w 4326130"/>
              <a:gd name="connsiteY5661" fmla="*/ 1007894 h 2599480"/>
              <a:gd name="connsiteX5662" fmla="*/ 460401 w 4326130"/>
              <a:gd name="connsiteY5662" fmla="*/ 1005593 h 2599480"/>
              <a:gd name="connsiteX5663" fmla="*/ 452660 w 4326130"/>
              <a:gd name="connsiteY5663" fmla="*/ 1008319 h 2599480"/>
              <a:gd name="connsiteX5664" fmla="*/ 451538 w 4326130"/>
              <a:gd name="connsiteY5664" fmla="*/ 1008266 h 2599480"/>
              <a:gd name="connsiteX5665" fmla="*/ 451253 w 4326130"/>
              <a:gd name="connsiteY5665" fmla="*/ 1008403 h 2599480"/>
              <a:gd name="connsiteX5666" fmla="*/ 451122 w 4326130"/>
              <a:gd name="connsiteY5666" fmla="*/ 1008916 h 2599480"/>
              <a:gd name="connsiteX5667" fmla="*/ 451476 w 4326130"/>
              <a:gd name="connsiteY5667" fmla="*/ 1009033 h 2599480"/>
              <a:gd name="connsiteX5668" fmla="*/ 452660 w 4326130"/>
              <a:gd name="connsiteY5668" fmla="*/ 1008319 h 2599480"/>
              <a:gd name="connsiteX5669" fmla="*/ 455224 w 4326130"/>
              <a:gd name="connsiteY5669" fmla="*/ 1007900 h 2599480"/>
              <a:gd name="connsiteX5670" fmla="*/ 3865728 w 4326130"/>
              <a:gd name="connsiteY5670" fmla="*/ 1005592 h 2599480"/>
              <a:gd name="connsiteX5671" fmla="*/ 3870906 w 4326130"/>
              <a:gd name="connsiteY5671" fmla="*/ 1007899 h 2599480"/>
              <a:gd name="connsiteX5672" fmla="*/ 3873470 w 4326130"/>
              <a:gd name="connsiteY5672" fmla="*/ 1008318 h 2599480"/>
              <a:gd name="connsiteX5673" fmla="*/ 3874653 w 4326130"/>
              <a:gd name="connsiteY5673" fmla="*/ 1009032 h 2599480"/>
              <a:gd name="connsiteX5674" fmla="*/ 3875007 w 4326130"/>
              <a:gd name="connsiteY5674" fmla="*/ 1008915 h 2599480"/>
              <a:gd name="connsiteX5675" fmla="*/ 3874876 w 4326130"/>
              <a:gd name="connsiteY5675" fmla="*/ 1008402 h 2599480"/>
              <a:gd name="connsiteX5676" fmla="*/ 3874592 w 4326130"/>
              <a:gd name="connsiteY5676" fmla="*/ 1008265 h 2599480"/>
              <a:gd name="connsiteX5677" fmla="*/ 3873470 w 4326130"/>
              <a:gd name="connsiteY5677" fmla="*/ 1008318 h 2599480"/>
              <a:gd name="connsiteX5678" fmla="*/ 3396157 w 4326130"/>
              <a:gd name="connsiteY5678" fmla="*/ 1004821 h 2599480"/>
              <a:gd name="connsiteX5679" fmla="*/ 3401766 w 4326130"/>
              <a:gd name="connsiteY5679" fmla="*/ 1008276 h 2599480"/>
              <a:gd name="connsiteX5680" fmla="*/ 3411092 w 4326130"/>
              <a:gd name="connsiteY5680" fmla="*/ 1012799 h 2599480"/>
              <a:gd name="connsiteX5681" fmla="*/ 3413715 w 4326130"/>
              <a:gd name="connsiteY5681" fmla="*/ 1013881 h 2599480"/>
              <a:gd name="connsiteX5682" fmla="*/ 3412306 w 4326130"/>
              <a:gd name="connsiteY5682" fmla="*/ 1013388 h 2599480"/>
              <a:gd name="connsiteX5683" fmla="*/ 3414824 w 4326130"/>
              <a:gd name="connsiteY5683" fmla="*/ 1014609 h 2599480"/>
              <a:gd name="connsiteX5684" fmla="*/ 3415894 w 4326130"/>
              <a:gd name="connsiteY5684" fmla="*/ 1014631 h 2599480"/>
              <a:gd name="connsiteX5685" fmla="*/ 3413715 w 4326130"/>
              <a:gd name="connsiteY5685" fmla="*/ 1013881 h 2599480"/>
              <a:gd name="connsiteX5686" fmla="*/ 3416106 w 4326130"/>
              <a:gd name="connsiteY5686" fmla="*/ 1014088 h 2599480"/>
              <a:gd name="connsiteX5687" fmla="*/ 3417345 w 4326130"/>
              <a:gd name="connsiteY5687" fmla="*/ 1014833 h 2599480"/>
              <a:gd name="connsiteX5688" fmla="*/ 3419054 w 4326130"/>
              <a:gd name="connsiteY5688" fmla="*/ 1015404 h 2599480"/>
              <a:gd name="connsiteX5689" fmla="*/ 3419323 w 4326130"/>
              <a:gd name="connsiteY5689" fmla="*/ 1015341 h 2599480"/>
              <a:gd name="connsiteX5690" fmla="*/ 3419531 w 4326130"/>
              <a:gd name="connsiteY5690" fmla="*/ 1015563 h 2599480"/>
              <a:gd name="connsiteX5691" fmla="*/ 3420736 w 4326130"/>
              <a:gd name="connsiteY5691" fmla="*/ 1015966 h 2599480"/>
              <a:gd name="connsiteX5692" fmla="*/ 3431542 w 4326130"/>
              <a:gd name="connsiteY5692" fmla="*/ 1017222 h 2599480"/>
              <a:gd name="connsiteX5693" fmla="*/ 3406680 w 4326130"/>
              <a:gd name="connsiteY5693" fmla="*/ 1007043 h 2599480"/>
              <a:gd name="connsiteX5694" fmla="*/ 3402954 w 4326130"/>
              <a:gd name="connsiteY5694" fmla="*/ 1005973 h 2599480"/>
              <a:gd name="connsiteX5695" fmla="*/ 929977 w 4326130"/>
              <a:gd name="connsiteY5695" fmla="*/ 1004819 h 2599480"/>
              <a:gd name="connsiteX5696" fmla="*/ 923193 w 4326130"/>
              <a:gd name="connsiteY5696" fmla="*/ 1005969 h 2599480"/>
              <a:gd name="connsiteX5697" fmla="*/ 919450 w 4326130"/>
              <a:gd name="connsiteY5697" fmla="*/ 1007044 h 2599480"/>
              <a:gd name="connsiteX5698" fmla="*/ 894595 w 4326130"/>
              <a:gd name="connsiteY5698" fmla="*/ 1017221 h 2599480"/>
              <a:gd name="connsiteX5699" fmla="*/ 905394 w 4326130"/>
              <a:gd name="connsiteY5699" fmla="*/ 1015965 h 2599480"/>
              <a:gd name="connsiteX5700" fmla="*/ 906598 w 4326130"/>
              <a:gd name="connsiteY5700" fmla="*/ 1015562 h 2599480"/>
              <a:gd name="connsiteX5701" fmla="*/ 906807 w 4326130"/>
              <a:gd name="connsiteY5701" fmla="*/ 1015340 h 2599480"/>
              <a:gd name="connsiteX5702" fmla="*/ 907075 w 4326130"/>
              <a:gd name="connsiteY5702" fmla="*/ 1015403 h 2599480"/>
              <a:gd name="connsiteX5703" fmla="*/ 908784 w 4326130"/>
              <a:gd name="connsiteY5703" fmla="*/ 1014832 h 2599480"/>
              <a:gd name="connsiteX5704" fmla="*/ 910024 w 4326130"/>
              <a:gd name="connsiteY5704" fmla="*/ 1014087 h 2599480"/>
              <a:gd name="connsiteX5705" fmla="*/ 912415 w 4326130"/>
              <a:gd name="connsiteY5705" fmla="*/ 1013880 h 2599480"/>
              <a:gd name="connsiteX5706" fmla="*/ 910236 w 4326130"/>
              <a:gd name="connsiteY5706" fmla="*/ 1014630 h 2599480"/>
              <a:gd name="connsiteX5707" fmla="*/ 911310 w 4326130"/>
              <a:gd name="connsiteY5707" fmla="*/ 1014608 h 2599480"/>
              <a:gd name="connsiteX5708" fmla="*/ 913839 w 4326130"/>
              <a:gd name="connsiteY5708" fmla="*/ 1013382 h 2599480"/>
              <a:gd name="connsiteX5709" fmla="*/ 912415 w 4326130"/>
              <a:gd name="connsiteY5709" fmla="*/ 1013880 h 2599480"/>
              <a:gd name="connsiteX5710" fmla="*/ 915066 w 4326130"/>
              <a:gd name="connsiteY5710" fmla="*/ 1012787 h 2599480"/>
              <a:gd name="connsiteX5711" fmla="*/ 924363 w 4326130"/>
              <a:gd name="connsiteY5711" fmla="*/ 1008277 h 2599480"/>
              <a:gd name="connsiteX5712" fmla="*/ 932410 w 4326130"/>
              <a:gd name="connsiteY5712" fmla="*/ 1003321 h 2599480"/>
              <a:gd name="connsiteX5713" fmla="*/ 926452 w 4326130"/>
              <a:gd name="connsiteY5713" fmla="*/ 1005033 h 2599480"/>
              <a:gd name="connsiteX5714" fmla="*/ 930766 w 4326130"/>
              <a:gd name="connsiteY5714" fmla="*/ 1004333 h 2599480"/>
              <a:gd name="connsiteX5715" fmla="*/ 3393719 w 4326130"/>
              <a:gd name="connsiteY5715" fmla="*/ 1003320 h 2599480"/>
              <a:gd name="connsiteX5716" fmla="*/ 3395368 w 4326130"/>
              <a:gd name="connsiteY5716" fmla="*/ 1004335 h 2599480"/>
              <a:gd name="connsiteX5717" fmla="*/ 3399694 w 4326130"/>
              <a:gd name="connsiteY5717" fmla="*/ 1005036 h 2599480"/>
              <a:gd name="connsiteX5718" fmla="*/ 469412 w 4326130"/>
              <a:gd name="connsiteY5718" fmla="*/ 1002532 h 2599480"/>
              <a:gd name="connsiteX5719" fmla="*/ 463334 w 4326130"/>
              <a:gd name="connsiteY5719" fmla="*/ 1006110 h 2599480"/>
              <a:gd name="connsiteX5720" fmla="*/ 462917 w 4326130"/>
              <a:gd name="connsiteY5720" fmla="*/ 1006394 h 2599480"/>
              <a:gd name="connsiteX5721" fmla="*/ 467176 w 4326130"/>
              <a:gd name="connsiteY5721" fmla="*/ 1004515 h 2599480"/>
              <a:gd name="connsiteX5722" fmla="*/ 471260 w 4326130"/>
              <a:gd name="connsiteY5722" fmla="*/ 1002578 h 2599480"/>
              <a:gd name="connsiteX5723" fmla="*/ 3856717 w 4326130"/>
              <a:gd name="connsiteY5723" fmla="*/ 1002531 h 2599480"/>
              <a:gd name="connsiteX5724" fmla="*/ 3854869 w 4326130"/>
              <a:gd name="connsiteY5724" fmla="*/ 1002577 h 2599480"/>
              <a:gd name="connsiteX5725" fmla="*/ 3858954 w 4326130"/>
              <a:gd name="connsiteY5725" fmla="*/ 1004514 h 2599480"/>
              <a:gd name="connsiteX5726" fmla="*/ 3863213 w 4326130"/>
              <a:gd name="connsiteY5726" fmla="*/ 1006393 h 2599480"/>
              <a:gd name="connsiteX5727" fmla="*/ 3862795 w 4326130"/>
              <a:gd name="connsiteY5727" fmla="*/ 1006109 h 2599480"/>
              <a:gd name="connsiteX5728" fmla="*/ 467823 w 4326130"/>
              <a:gd name="connsiteY5728" fmla="*/ 1000992 h 2599480"/>
              <a:gd name="connsiteX5729" fmla="*/ 449252 w 4326130"/>
              <a:gd name="connsiteY5729" fmla="*/ 1005260 h 2599480"/>
              <a:gd name="connsiteX5730" fmla="*/ 448473 w 4326130"/>
              <a:gd name="connsiteY5730" fmla="*/ 1005766 h 2599480"/>
              <a:gd name="connsiteX5731" fmla="*/ 452549 w 4326130"/>
              <a:gd name="connsiteY5731" fmla="*/ 1005530 h 2599480"/>
              <a:gd name="connsiteX5732" fmla="*/ 457774 w 4326130"/>
              <a:gd name="connsiteY5732" fmla="*/ 1004145 h 2599480"/>
              <a:gd name="connsiteX5733" fmla="*/ 467823 w 4326130"/>
              <a:gd name="connsiteY5733" fmla="*/ 1000992 h 2599480"/>
              <a:gd name="connsiteX5734" fmla="*/ 3858307 w 4326130"/>
              <a:gd name="connsiteY5734" fmla="*/ 1000991 h 2599480"/>
              <a:gd name="connsiteX5735" fmla="*/ 3868356 w 4326130"/>
              <a:gd name="connsiteY5735" fmla="*/ 1004144 h 2599480"/>
              <a:gd name="connsiteX5736" fmla="*/ 3873580 w 4326130"/>
              <a:gd name="connsiteY5736" fmla="*/ 1005529 h 2599480"/>
              <a:gd name="connsiteX5737" fmla="*/ 3877657 w 4326130"/>
              <a:gd name="connsiteY5737" fmla="*/ 1005765 h 2599480"/>
              <a:gd name="connsiteX5738" fmla="*/ 3876878 w 4326130"/>
              <a:gd name="connsiteY5738" fmla="*/ 1005259 h 2599480"/>
              <a:gd name="connsiteX5739" fmla="*/ 3858307 w 4326130"/>
              <a:gd name="connsiteY5739" fmla="*/ 1000991 h 2599480"/>
              <a:gd name="connsiteX5740" fmla="*/ 293508 w 4326130"/>
              <a:gd name="connsiteY5740" fmla="*/ 993956 h 2599480"/>
              <a:gd name="connsiteX5741" fmla="*/ 294223 w 4326130"/>
              <a:gd name="connsiteY5741" fmla="*/ 993967 h 2599480"/>
              <a:gd name="connsiteX5742" fmla="*/ 291677 w 4326130"/>
              <a:gd name="connsiteY5742" fmla="*/ 994432 h 2599480"/>
              <a:gd name="connsiteX5743" fmla="*/ 292937 w 4326130"/>
              <a:gd name="connsiteY5743" fmla="*/ 993988 h 2599480"/>
              <a:gd name="connsiteX5744" fmla="*/ 4032621 w 4326130"/>
              <a:gd name="connsiteY5744" fmla="*/ 993955 h 2599480"/>
              <a:gd name="connsiteX5745" fmla="*/ 4033193 w 4326130"/>
              <a:gd name="connsiteY5745" fmla="*/ 993987 h 2599480"/>
              <a:gd name="connsiteX5746" fmla="*/ 4034453 w 4326130"/>
              <a:gd name="connsiteY5746" fmla="*/ 994431 h 2599480"/>
              <a:gd name="connsiteX5747" fmla="*/ 4031907 w 4326130"/>
              <a:gd name="connsiteY5747" fmla="*/ 993966 h 2599480"/>
              <a:gd name="connsiteX5748" fmla="*/ 4032621 w 4326130"/>
              <a:gd name="connsiteY5748" fmla="*/ 993955 h 2599480"/>
              <a:gd name="connsiteX5749" fmla="*/ 344738 w 4326130"/>
              <a:gd name="connsiteY5749" fmla="*/ 988616 h 2599480"/>
              <a:gd name="connsiteX5750" fmla="*/ 340231 w 4326130"/>
              <a:gd name="connsiteY5750" fmla="*/ 989899 h 2599480"/>
              <a:gd name="connsiteX5751" fmla="*/ 339009 w 4326130"/>
              <a:gd name="connsiteY5751" fmla="*/ 990367 h 2599480"/>
              <a:gd name="connsiteX5752" fmla="*/ 341839 w 4326130"/>
              <a:gd name="connsiteY5752" fmla="*/ 989606 h 2599480"/>
              <a:gd name="connsiteX5753" fmla="*/ 3981392 w 4326130"/>
              <a:gd name="connsiteY5753" fmla="*/ 988615 h 2599480"/>
              <a:gd name="connsiteX5754" fmla="*/ 3984291 w 4326130"/>
              <a:gd name="connsiteY5754" fmla="*/ 989605 h 2599480"/>
              <a:gd name="connsiteX5755" fmla="*/ 3987120 w 4326130"/>
              <a:gd name="connsiteY5755" fmla="*/ 990366 h 2599480"/>
              <a:gd name="connsiteX5756" fmla="*/ 3985898 w 4326130"/>
              <a:gd name="connsiteY5756" fmla="*/ 989898 h 2599480"/>
              <a:gd name="connsiteX5757" fmla="*/ 349664 w 4326130"/>
              <a:gd name="connsiteY5757" fmla="*/ 988106 h 2599480"/>
              <a:gd name="connsiteX5758" fmla="*/ 349576 w 4326130"/>
              <a:gd name="connsiteY5758" fmla="*/ 988341 h 2599480"/>
              <a:gd name="connsiteX5759" fmla="*/ 348893 w 4326130"/>
              <a:gd name="connsiteY5759" fmla="*/ 988320 h 2599480"/>
              <a:gd name="connsiteX5760" fmla="*/ 3976466 w 4326130"/>
              <a:gd name="connsiteY5760" fmla="*/ 988105 h 2599480"/>
              <a:gd name="connsiteX5761" fmla="*/ 3977237 w 4326130"/>
              <a:gd name="connsiteY5761" fmla="*/ 988319 h 2599480"/>
              <a:gd name="connsiteX5762" fmla="*/ 3976553 w 4326130"/>
              <a:gd name="connsiteY5762" fmla="*/ 988340 h 2599480"/>
              <a:gd name="connsiteX5763" fmla="*/ 652721 w 4326130"/>
              <a:gd name="connsiteY5763" fmla="*/ 986383 h 2599480"/>
              <a:gd name="connsiteX5764" fmla="*/ 608139 w 4326130"/>
              <a:gd name="connsiteY5764" fmla="*/ 996334 h 2599480"/>
              <a:gd name="connsiteX5765" fmla="*/ 606965 w 4326130"/>
              <a:gd name="connsiteY5765" fmla="*/ 1000291 h 2599480"/>
              <a:gd name="connsiteX5766" fmla="*/ 652721 w 4326130"/>
              <a:gd name="connsiteY5766" fmla="*/ 986383 h 2599480"/>
              <a:gd name="connsiteX5767" fmla="*/ 3673409 w 4326130"/>
              <a:gd name="connsiteY5767" fmla="*/ 986382 h 2599480"/>
              <a:gd name="connsiteX5768" fmla="*/ 3719165 w 4326130"/>
              <a:gd name="connsiteY5768" fmla="*/ 1000290 h 2599480"/>
              <a:gd name="connsiteX5769" fmla="*/ 3717991 w 4326130"/>
              <a:gd name="connsiteY5769" fmla="*/ 996333 h 2599480"/>
              <a:gd name="connsiteX5770" fmla="*/ 3673409 w 4326130"/>
              <a:gd name="connsiteY5770" fmla="*/ 986382 h 2599480"/>
              <a:gd name="connsiteX5771" fmla="*/ 350634 w 4326130"/>
              <a:gd name="connsiteY5771" fmla="*/ 957760 h 2599480"/>
              <a:gd name="connsiteX5772" fmla="*/ 344981 w 4326130"/>
              <a:gd name="connsiteY5772" fmla="*/ 959400 h 2599480"/>
              <a:gd name="connsiteX5773" fmla="*/ 337917 w 4326130"/>
              <a:gd name="connsiteY5773" fmla="*/ 961161 h 2599480"/>
              <a:gd name="connsiteX5774" fmla="*/ 335551 w 4326130"/>
              <a:gd name="connsiteY5774" fmla="*/ 961496 h 2599480"/>
              <a:gd name="connsiteX5775" fmla="*/ 334194 w 4326130"/>
              <a:gd name="connsiteY5775" fmla="*/ 962132 h 2599480"/>
              <a:gd name="connsiteX5776" fmla="*/ 340429 w 4326130"/>
              <a:gd name="connsiteY5776" fmla="*/ 960745 h 2599480"/>
              <a:gd name="connsiteX5777" fmla="*/ 347936 w 4326130"/>
              <a:gd name="connsiteY5777" fmla="*/ 959055 h 2599480"/>
              <a:gd name="connsiteX5778" fmla="*/ 3975496 w 4326130"/>
              <a:gd name="connsiteY5778" fmla="*/ 957759 h 2599480"/>
              <a:gd name="connsiteX5779" fmla="*/ 3978194 w 4326130"/>
              <a:gd name="connsiteY5779" fmla="*/ 959054 h 2599480"/>
              <a:gd name="connsiteX5780" fmla="*/ 3985701 w 4326130"/>
              <a:gd name="connsiteY5780" fmla="*/ 960744 h 2599480"/>
              <a:gd name="connsiteX5781" fmla="*/ 3991936 w 4326130"/>
              <a:gd name="connsiteY5781" fmla="*/ 962131 h 2599480"/>
              <a:gd name="connsiteX5782" fmla="*/ 3990579 w 4326130"/>
              <a:gd name="connsiteY5782" fmla="*/ 961495 h 2599480"/>
              <a:gd name="connsiteX5783" fmla="*/ 3988212 w 4326130"/>
              <a:gd name="connsiteY5783" fmla="*/ 961160 h 2599480"/>
              <a:gd name="connsiteX5784" fmla="*/ 3981148 w 4326130"/>
              <a:gd name="connsiteY5784" fmla="*/ 959399 h 2599480"/>
              <a:gd name="connsiteX5785" fmla="*/ 337530 w 4326130"/>
              <a:gd name="connsiteY5785" fmla="*/ 954787 h 2599480"/>
              <a:gd name="connsiteX5786" fmla="*/ 336570 w 4326130"/>
              <a:gd name="connsiteY5786" fmla="*/ 954926 h 2599480"/>
              <a:gd name="connsiteX5787" fmla="*/ 336245 w 4326130"/>
              <a:gd name="connsiteY5787" fmla="*/ 955003 h 2599480"/>
              <a:gd name="connsiteX5788" fmla="*/ 337251 w 4326130"/>
              <a:gd name="connsiteY5788" fmla="*/ 954953 h 2599480"/>
              <a:gd name="connsiteX5789" fmla="*/ 3988600 w 4326130"/>
              <a:gd name="connsiteY5789" fmla="*/ 954786 h 2599480"/>
              <a:gd name="connsiteX5790" fmla="*/ 3988878 w 4326130"/>
              <a:gd name="connsiteY5790" fmla="*/ 954952 h 2599480"/>
              <a:gd name="connsiteX5791" fmla="*/ 3989884 w 4326130"/>
              <a:gd name="connsiteY5791" fmla="*/ 955002 h 2599480"/>
              <a:gd name="connsiteX5792" fmla="*/ 3989559 w 4326130"/>
              <a:gd name="connsiteY5792" fmla="*/ 954925 h 2599480"/>
              <a:gd name="connsiteX5793" fmla="*/ 365200 w 4326130"/>
              <a:gd name="connsiteY5793" fmla="*/ 954384 h 2599480"/>
              <a:gd name="connsiteX5794" fmla="*/ 361820 w 4326130"/>
              <a:gd name="connsiteY5794" fmla="*/ 954780 h 2599480"/>
              <a:gd name="connsiteX5795" fmla="*/ 356808 w 4326130"/>
              <a:gd name="connsiteY5795" fmla="*/ 956890 h 2599480"/>
              <a:gd name="connsiteX5796" fmla="*/ 357146 w 4326130"/>
              <a:gd name="connsiteY5796" fmla="*/ 956879 h 2599480"/>
              <a:gd name="connsiteX5797" fmla="*/ 362706 w 4326130"/>
              <a:gd name="connsiteY5797" fmla="*/ 956409 h 2599480"/>
              <a:gd name="connsiteX5798" fmla="*/ 366849 w 4326130"/>
              <a:gd name="connsiteY5798" fmla="*/ 954752 h 2599480"/>
              <a:gd name="connsiteX5799" fmla="*/ 365200 w 4326130"/>
              <a:gd name="connsiteY5799" fmla="*/ 954384 h 2599480"/>
              <a:gd name="connsiteX5800" fmla="*/ 3960930 w 4326130"/>
              <a:gd name="connsiteY5800" fmla="*/ 954383 h 2599480"/>
              <a:gd name="connsiteX5801" fmla="*/ 3959280 w 4326130"/>
              <a:gd name="connsiteY5801" fmla="*/ 954751 h 2599480"/>
              <a:gd name="connsiteX5802" fmla="*/ 3963423 w 4326130"/>
              <a:gd name="connsiteY5802" fmla="*/ 956408 h 2599480"/>
              <a:gd name="connsiteX5803" fmla="*/ 3968983 w 4326130"/>
              <a:gd name="connsiteY5803" fmla="*/ 956878 h 2599480"/>
              <a:gd name="connsiteX5804" fmla="*/ 3969322 w 4326130"/>
              <a:gd name="connsiteY5804" fmla="*/ 956889 h 2599480"/>
              <a:gd name="connsiteX5805" fmla="*/ 3964310 w 4326130"/>
              <a:gd name="connsiteY5805" fmla="*/ 954779 h 2599480"/>
              <a:gd name="connsiteX5806" fmla="*/ 273325 w 4326130"/>
              <a:gd name="connsiteY5806" fmla="*/ 952072 h 2599480"/>
              <a:gd name="connsiteX5807" fmla="*/ 270492 w 4326130"/>
              <a:gd name="connsiteY5807" fmla="*/ 953356 h 2599480"/>
              <a:gd name="connsiteX5808" fmla="*/ 272721 w 4326130"/>
              <a:gd name="connsiteY5808" fmla="*/ 952181 h 2599480"/>
              <a:gd name="connsiteX5809" fmla="*/ 4052804 w 4326130"/>
              <a:gd name="connsiteY5809" fmla="*/ 952071 h 2599480"/>
              <a:gd name="connsiteX5810" fmla="*/ 4053409 w 4326130"/>
              <a:gd name="connsiteY5810" fmla="*/ 952180 h 2599480"/>
              <a:gd name="connsiteX5811" fmla="*/ 4055638 w 4326130"/>
              <a:gd name="connsiteY5811" fmla="*/ 953355 h 2599480"/>
              <a:gd name="connsiteX5812" fmla="*/ 307130 w 4326130"/>
              <a:gd name="connsiteY5812" fmla="*/ 942905 h 2599480"/>
              <a:gd name="connsiteX5813" fmla="*/ 306037 w 4326130"/>
              <a:gd name="connsiteY5813" fmla="*/ 943115 h 2599480"/>
              <a:gd name="connsiteX5814" fmla="*/ 305901 w 4326130"/>
              <a:gd name="connsiteY5814" fmla="*/ 943202 h 2599480"/>
              <a:gd name="connsiteX5815" fmla="*/ 305800 w 4326130"/>
              <a:gd name="connsiteY5815" fmla="*/ 943265 h 2599480"/>
              <a:gd name="connsiteX5816" fmla="*/ 4018999 w 4326130"/>
              <a:gd name="connsiteY5816" fmla="*/ 942904 h 2599480"/>
              <a:gd name="connsiteX5817" fmla="*/ 4020330 w 4326130"/>
              <a:gd name="connsiteY5817" fmla="*/ 943264 h 2599480"/>
              <a:gd name="connsiteX5818" fmla="*/ 4020228 w 4326130"/>
              <a:gd name="connsiteY5818" fmla="*/ 943201 h 2599480"/>
              <a:gd name="connsiteX5819" fmla="*/ 4020093 w 4326130"/>
              <a:gd name="connsiteY5819" fmla="*/ 943114 h 2599480"/>
              <a:gd name="connsiteX5820" fmla="*/ 346894 w 4326130"/>
              <a:gd name="connsiteY5820" fmla="*/ 941072 h 2599480"/>
              <a:gd name="connsiteX5821" fmla="*/ 346469 w 4326130"/>
              <a:gd name="connsiteY5821" fmla="*/ 941154 h 2599480"/>
              <a:gd name="connsiteX5822" fmla="*/ 346834 w 4326130"/>
              <a:gd name="connsiteY5822" fmla="*/ 941099 h 2599480"/>
              <a:gd name="connsiteX5823" fmla="*/ 3979236 w 4326130"/>
              <a:gd name="connsiteY5823" fmla="*/ 941071 h 2599480"/>
              <a:gd name="connsiteX5824" fmla="*/ 3979296 w 4326130"/>
              <a:gd name="connsiteY5824" fmla="*/ 941098 h 2599480"/>
              <a:gd name="connsiteX5825" fmla="*/ 3979660 w 4326130"/>
              <a:gd name="connsiteY5825" fmla="*/ 941153 h 2599480"/>
              <a:gd name="connsiteX5826" fmla="*/ 325834 w 4326130"/>
              <a:gd name="connsiteY5826" fmla="*/ 939324 h 2599480"/>
              <a:gd name="connsiteX5827" fmla="*/ 308671 w 4326130"/>
              <a:gd name="connsiteY5827" fmla="*/ 942611 h 2599480"/>
              <a:gd name="connsiteX5828" fmla="*/ 321847 w 4326130"/>
              <a:gd name="connsiteY5828" fmla="*/ 940448 h 2599480"/>
              <a:gd name="connsiteX5829" fmla="*/ 4000295 w 4326130"/>
              <a:gd name="connsiteY5829" fmla="*/ 939323 h 2599480"/>
              <a:gd name="connsiteX5830" fmla="*/ 4004282 w 4326130"/>
              <a:gd name="connsiteY5830" fmla="*/ 940447 h 2599480"/>
              <a:gd name="connsiteX5831" fmla="*/ 4017459 w 4326130"/>
              <a:gd name="connsiteY5831" fmla="*/ 942610 h 2599480"/>
              <a:gd name="connsiteX5832" fmla="*/ 332834 w 4326130"/>
              <a:gd name="connsiteY5832" fmla="*/ 937983 h 2599480"/>
              <a:gd name="connsiteX5833" fmla="*/ 331223 w 4326130"/>
              <a:gd name="connsiteY5833" fmla="*/ 938291 h 2599480"/>
              <a:gd name="connsiteX5834" fmla="*/ 328292 w 4326130"/>
              <a:gd name="connsiteY5834" fmla="*/ 939631 h 2599480"/>
              <a:gd name="connsiteX5835" fmla="*/ 3993296 w 4326130"/>
              <a:gd name="connsiteY5835" fmla="*/ 937982 h 2599480"/>
              <a:gd name="connsiteX5836" fmla="*/ 3997838 w 4326130"/>
              <a:gd name="connsiteY5836" fmla="*/ 939630 h 2599480"/>
              <a:gd name="connsiteX5837" fmla="*/ 3994906 w 4326130"/>
              <a:gd name="connsiteY5837" fmla="*/ 938290 h 2599480"/>
              <a:gd name="connsiteX5838" fmla="*/ 301416 w 4326130"/>
              <a:gd name="connsiteY5838" fmla="*/ 933796 h 2599480"/>
              <a:gd name="connsiteX5839" fmla="*/ 297228 w 4326130"/>
              <a:gd name="connsiteY5839" fmla="*/ 934599 h 2599480"/>
              <a:gd name="connsiteX5840" fmla="*/ 267072 w 4326130"/>
              <a:gd name="connsiteY5840" fmla="*/ 943775 h 2599480"/>
              <a:gd name="connsiteX5841" fmla="*/ 256760 w 4326130"/>
              <a:gd name="connsiteY5841" fmla="*/ 951361 h 2599480"/>
              <a:gd name="connsiteX5842" fmla="*/ 283120 w 4326130"/>
              <a:gd name="connsiteY5842" fmla="*/ 943308 h 2599480"/>
              <a:gd name="connsiteX5843" fmla="*/ 300926 w 4326130"/>
              <a:gd name="connsiteY5843" fmla="*/ 934029 h 2599480"/>
              <a:gd name="connsiteX5844" fmla="*/ 4024714 w 4326130"/>
              <a:gd name="connsiteY5844" fmla="*/ 933795 h 2599480"/>
              <a:gd name="connsiteX5845" fmla="*/ 4025204 w 4326130"/>
              <a:gd name="connsiteY5845" fmla="*/ 934028 h 2599480"/>
              <a:gd name="connsiteX5846" fmla="*/ 4043009 w 4326130"/>
              <a:gd name="connsiteY5846" fmla="*/ 943307 h 2599480"/>
              <a:gd name="connsiteX5847" fmla="*/ 4069369 w 4326130"/>
              <a:gd name="connsiteY5847" fmla="*/ 951360 h 2599480"/>
              <a:gd name="connsiteX5848" fmla="*/ 4059058 w 4326130"/>
              <a:gd name="connsiteY5848" fmla="*/ 943774 h 2599480"/>
              <a:gd name="connsiteX5849" fmla="*/ 4028901 w 4326130"/>
              <a:gd name="connsiteY5849" fmla="*/ 934598 h 2599480"/>
              <a:gd name="connsiteX5850" fmla="*/ 312195 w 4326130"/>
              <a:gd name="connsiteY5850" fmla="*/ 931732 h 2599480"/>
              <a:gd name="connsiteX5851" fmla="*/ 308371 w 4326130"/>
              <a:gd name="connsiteY5851" fmla="*/ 932464 h 2599480"/>
              <a:gd name="connsiteX5852" fmla="*/ 299947 w 4326130"/>
              <a:gd name="connsiteY5852" fmla="*/ 936477 h 2599480"/>
              <a:gd name="connsiteX5853" fmla="*/ 288003 w 4326130"/>
              <a:gd name="connsiteY5853" fmla="*/ 941815 h 2599480"/>
              <a:gd name="connsiteX5854" fmla="*/ 298513 w 4326130"/>
              <a:gd name="connsiteY5854" fmla="*/ 938606 h 2599480"/>
              <a:gd name="connsiteX5855" fmla="*/ 4013935 w 4326130"/>
              <a:gd name="connsiteY5855" fmla="*/ 931731 h 2599480"/>
              <a:gd name="connsiteX5856" fmla="*/ 4027617 w 4326130"/>
              <a:gd name="connsiteY5856" fmla="*/ 938605 h 2599480"/>
              <a:gd name="connsiteX5857" fmla="*/ 4038126 w 4326130"/>
              <a:gd name="connsiteY5857" fmla="*/ 941814 h 2599480"/>
              <a:gd name="connsiteX5858" fmla="*/ 4026183 w 4326130"/>
              <a:gd name="connsiteY5858" fmla="*/ 936476 h 2599480"/>
              <a:gd name="connsiteX5859" fmla="*/ 4017759 w 4326130"/>
              <a:gd name="connsiteY5859" fmla="*/ 932463 h 2599480"/>
              <a:gd name="connsiteX5860" fmla="*/ 289891 w 4326130"/>
              <a:gd name="connsiteY5860" fmla="*/ 931412 h 2599480"/>
              <a:gd name="connsiteX5861" fmla="*/ 252298 w 4326130"/>
              <a:gd name="connsiteY5861" fmla="*/ 938612 h 2599480"/>
              <a:gd name="connsiteX5862" fmla="*/ 251149 w 4326130"/>
              <a:gd name="connsiteY5862" fmla="*/ 938833 h 2599480"/>
              <a:gd name="connsiteX5863" fmla="*/ 232252 w 4326130"/>
              <a:gd name="connsiteY5863" fmla="*/ 944662 h 2599480"/>
              <a:gd name="connsiteX5864" fmla="*/ 221861 w 4326130"/>
              <a:gd name="connsiteY5864" fmla="*/ 951242 h 2599480"/>
              <a:gd name="connsiteX5865" fmla="*/ 289891 w 4326130"/>
              <a:gd name="connsiteY5865" fmla="*/ 931412 h 2599480"/>
              <a:gd name="connsiteX5866" fmla="*/ 4036239 w 4326130"/>
              <a:gd name="connsiteY5866" fmla="*/ 931411 h 2599480"/>
              <a:gd name="connsiteX5867" fmla="*/ 4104268 w 4326130"/>
              <a:gd name="connsiteY5867" fmla="*/ 951241 h 2599480"/>
              <a:gd name="connsiteX5868" fmla="*/ 4093877 w 4326130"/>
              <a:gd name="connsiteY5868" fmla="*/ 944661 h 2599480"/>
              <a:gd name="connsiteX5869" fmla="*/ 4074981 w 4326130"/>
              <a:gd name="connsiteY5869" fmla="*/ 938832 h 2599480"/>
              <a:gd name="connsiteX5870" fmla="*/ 4073831 w 4326130"/>
              <a:gd name="connsiteY5870" fmla="*/ 938611 h 2599480"/>
              <a:gd name="connsiteX5871" fmla="*/ 4036239 w 4326130"/>
              <a:gd name="connsiteY5871" fmla="*/ 931411 h 2599480"/>
              <a:gd name="connsiteX5872" fmla="*/ 339253 w 4326130"/>
              <a:gd name="connsiteY5872" fmla="*/ 927798 h 2599480"/>
              <a:gd name="connsiteX5873" fmla="*/ 328909 w 4326130"/>
              <a:gd name="connsiteY5873" fmla="*/ 932568 h 2599480"/>
              <a:gd name="connsiteX5874" fmla="*/ 333393 w 4326130"/>
              <a:gd name="connsiteY5874" fmla="*/ 931073 h 2599480"/>
              <a:gd name="connsiteX5875" fmla="*/ 339253 w 4326130"/>
              <a:gd name="connsiteY5875" fmla="*/ 927804 h 2599480"/>
              <a:gd name="connsiteX5876" fmla="*/ 3986877 w 4326130"/>
              <a:gd name="connsiteY5876" fmla="*/ 927797 h 2599480"/>
              <a:gd name="connsiteX5877" fmla="*/ 3986877 w 4326130"/>
              <a:gd name="connsiteY5877" fmla="*/ 927803 h 2599480"/>
              <a:gd name="connsiteX5878" fmla="*/ 3992737 w 4326130"/>
              <a:gd name="connsiteY5878" fmla="*/ 931072 h 2599480"/>
              <a:gd name="connsiteX5879" fmla="*/ 3997221 w 4326130"/>
              <a:gd name="connsiteY5879" fmla="*/ 932567 h 2599480"/>
              <a:gd name="connsiteX5880" fmla="*/ 335357 w 4326130"/>
              <a:gd name="connsiteY5880" fmla="*/ 927452 h 2599480"/>
              <a:gd name="connsiteX5881" fmla="*/ 326460 w 4326130"/>
              <a:gd name="connsiteY5881" fmla="*/ 929511 h 2599480"/>
              <a:gd name="connsiteX5882" fmla="*/ 323320 w 4326130"/>
              <a:gd name="connsiteY5882" fmla="*/ 931025 h 2599480"/>
              <a:gd name="connsiteX5883" fmla="*/ 326858 w 4326130"/>
              <a:gd name="connsiteY5883" fmla="*/ 929944 h 2599480"/>
              <a:gd name="connsiteX5884" fmla="*/ 322778 w 4326130"/>
              <a:gd name="connsiteY5884" fmla="*/ 931287 h 2599480"/>
              <a:gd name="connsiteX5885" fmla="*/ 312284 w 4326130"/>
              <a:gd name="connsiteY5885" fmla="*/ 936347 h 2599480"/>
              <a:gd name="connsiteX5886" fmla="*/ 301469 w 4326130"/>
              <a:gd name="connsiteY5886" fmla="*/ 941713 h 2599480"/>
              <a:gd name="connsiteX5887" fmla="*/ 316510 w 4326130"/>
              <a:gd name="connsiteY5887" fmla="*/ 936701 h 2599480"/>
              <a:gd name="connsiteX5888" fmla="*/ 332451 w 4326130"/>
              <a:gd name="connsiteY5888" fmla="*/ 928911 h 2599480"/>
              <a:gd name="connsiteX5889" fmla="*/ 3990772 w 4326130"/>
              <a:gd name="connsiteY5889" fmla="*/ 927451 h 2599480"/>
              <a:gd name="connsiteX5890" fmla="*/ 3993678 w 4326130"/>
              <a:gd name="connsiteY5890" fmla="*/ 928910 h 2599480"/>
              <a:gd name="connsiteX5891" fmla="*/ 4009620 w 4326130"/>
              <a:gd name="connsiteY5891" fmla="*/ 936700 h 2599480"/>
              <a:gd name="connsiteX5892" fmla="*/ 4024661 w 4326130"/>
              <a:gd name="connsiteY5892" fmla="*/ 941712 h 2599480"/>
              <a:gd name="connsiteX5893" fmla="*/ 4013846 w 4326130"/>
              <a:gd name="connsiteY5893" fmla="*/ 936346 h 2599480"/>
              <a:gd name="connsiteX5894" fmla="*/ 4003351 w 4326130"/>
              <a:gd name="connsiteY5894" fmla="*/ 931286 h 2599480"/>
              <a:gd name="connsiteX5895" fmla="*/ 3999272 w 4326130"/>
              <a:gd name="connsiteY5895" fmla="*/ 929943 h 2599480"/>
              <a:gd name="connsiteX5896" fmla="*/ 4002809 w 4326130"/>
              <a:gd name="connsiteY5896" fmla="*/ 931024 h 2599480"/>
              <a:gd name="connsiteX5897" fmla="*/ 3999669 w 4326130"/>
              <a:gd name="connsiteY5897" fmla="*/ 929510 h 2599480"/>
              <a:gd name="connsiteX5898" fmla="*/ 280729 w 4326130"/>
              <a:gd name="connsiteY5898" fmla="*/ 922793 h 2599480"/>
              <a:gd name="connsiteX5899" fmla="*/ 276298 w 4326130"/>
              <a:gd name="connsiteY5899" fmla="*/ 923641 h 2599480"/>
              <a:gd name="connsiteX5900" fmla="*/ 271586 w 4326130"/>
              <a:gd name="connsiteY5900" fmla="*/ 927945 h 2599480"/>
              <a:gd name="connsiteX5901" fmla="*/ 279385 w 4326130"/>
              <a:gd name="connsiteY5901" fmla="*/ 925432 h 2599480"/>
              <a:gd name="connsiteX5902" fmla="*/ 282187 w 4326130"/>
              <a:gd name="connsiteY5902" fmla="*/ 923258 h 2599480"/>
              <a:gd name="connsiteX5903" fmla="*/ 280729 w 4326130"/>
              <a:gd name="connsiteY5903" fmla="*/ 922793 h 2599480"/>
              <a:gd name="connsiteX5904" fmla="*/ 4045400 w 4326130"/>
              <a:gd name="connsiteY5904" fmla="*/ 922792 h 2599480"/>
              <a:gd name="connsiteX5905" fmla="*/ 4043942 w 4326130"/>
              <a:gd name="connsiteY5905" fmla="*/ 923257 h 2599480"/>
              <a:gd name="connsiteX5906" fmla="*/ 4046744 w 4326130"/>
              <a:gd name="connsiteY5906" fmla="*/ 925431 h 2599480"/>
              <a:gd name="connsiteX5907" fmla="*/ 4054544 w 4326130"/>
              <a:gd name="connsiteY5907" fmla="*/ 927944 h 2599480"/>
              <a:gd name="connsiteX5908" fmla="*/ 4049832 w 4326130"/>
              <a:gd name="connsiteY5908" fmla="*/ 923640 h 2599480"/>
              <a:gd name="connsiteX5909" fmla="*/ 4045400 w 4326130"/>
              <a:gd name="connsiteY5909" fmla="*/ 922792 h 2599480"/>
              <a:gd name="connsiteX5910" fmla="*/ 345084 w 4326130"/>
              <a:gd name="connsiteY5910" fmla="*/ 920455 h 2599480"/>
              <a:gd name="connsiteX5911" fmla="*/ 342465 w 4326130"/>
              <a:gd name="connsiteY5911" fmla="*/ 921718 h 2599480"/>
              <a:gd name="connsiteX5912" fmla="*/ 337973 w 4326130"/>
              <a:gd name="connsiteY5912" fmla="*/ 923935 h 2599480"/>
              <a:gd name="connsiteX5913" fmla="*/ 343268 w 4326130"/>
              <a:gd name="connsiteY5913" fmla="*/ 923476 h 2599480"/>
              <a:gd name="connsiteX5914" fmla="*/ 343465 w 4326130"/>
              <a:gd name="connsiteY5914" fmla="*/ 923377 h 2599480"/>
              <a:gd name="connsiteX5915" fmla="*/ 343689 w 4326130"/>
              <a:gd name="connsiteY5915" fmla="*/ 922688 h 2599480"/>
              <a:gd name="connsiteX5916" fmla="*/ 344948 w 4326130"/>
              <a:gd name="connsiteY5916" fmla="*/ 920657 h 2599480"/>
              <a:gd name="connsiteX5917" fmla="*/ 3981046 w 4326130"/>
              <a:gd name="connsiteY5917" fmla="*/ 920454 h 2599480"/>
              <a:gd name="connsiteX5918" fmla="*/ 3981182 w 4326130"/>
              <a:gd name="connsiteY5918" fmla="*/ 920656 h 2599480"/>
              <a:gd name="connsiteX5919" fmla="*/ 3982441 w 4326130"/>
              <a:gd name="connsiteY5919" fmla="*/ 922687 h 2599480"/>
              <a:gd name="connsiteX5920" fmla="*/ 3982665 w 4326130"/>
              <a:gd name="connsiteY5920" fmla="*/ 923376 h 2599480"/>
              <a:gd name="connsiteX5921" fmla="*/ 3982862 w 4326130"/>
              <a:gd name="connsiteY5921" fmla="*/ 923475 h 2599480"/>
              <a:gd name="connsiteX5922" fmla="*/ 3988156 w 4326130"/>
              <a:gd name="connsiteY5922" fmla="*/ 923934 h 2599480"/>
              <a:gd name="connsiteX5923" fmla="*/ 3983665 w 4326130"/>
              <a:gd name="connsiteY5923" fmla="*/ 921717 h 2599480"/>
              <a:gd name="connsiteX5924" fmla="*/ 381041 w 4326130"/>
              <a:gd name="connsiteY5924" fmla="*/ 915074 h 2599480"/>
              <a:gd name="connsiteX5925" fmla="*/ 380330 w 4326130"/>
              <a:gd name="connsiteY5925" fmla="*/ 915288 h 2599480"/>
              <a:gd name="connsiteX5926" fmla="*/ 376518 w 4326130"/>
              <a:gd name="connsiteY5926" fmla="*/ 917083 h 2599480"/>
              <a:gd name="connsiteX5927" fmla="*/ 376399 w 4326130"/>
              <a:gd name="connsiteY5927" fmla="*/ 917147 h 2599480"/>
              <a:gd name="connsiteX5928" fmla="*/ 3945088 w 4326130"/>
              <a:gd name="connsiteY5928" fmla="*/ 915073 h 2599480"/>
              <a:gd name="connsiteX5929" fmla="*/ 3949731 w 4326130"/>
              <a:gd name="connsiteY5929" fmla="*/ 917146 h 2599480"/>
              <a:gd name="connsiteX5930" fmla="*/ 3949612 w 4326130"/>
              <a:gd name="connsiteY5930" fmla="*/ 917082 h 2599480"/>
              <a:gd name="connsiteX5931" fmla="*/ 3945799 w 4326130"/>
              <a:gd name="connsiteY5931" fmla="*/ 915287 h 2599480"/>
              <a:gd name="connsiteX5932" fmla="*/ 293628 w 4326130"/>
              <a:gd name="connsiteY5932" fmla="*/ 891883 h 2599480"/>
              <a:gd name="connsiteX5933" fmla="*/ 288917 w 4326130"/>
              <a:gd name="connsiteY5933" fmla="*/ 893268 h 2599480"/>
              <a:gd name="connsiteX5934" fmla="*/ 287823 w 4326130"/>
              <a:gd name="connsiteY5934" fmla="*/ 892581 h 2599480"/>
              <a:gd name="connsiteX5935" fmla="*/ 289169 w 4326130"/>
              <a:gd name="connsiteY5935" fmla="*/ 891912 h 2599480"/>
              <a:gd name="connsiteX5936" fmla="*/ 293628 w 4326130"/>
              <a:gd name="connsiteY5936" fmla="*/ 891883 h 2599480"/>
              <a:gd name="connsiteX5937" fmla="*/ 4032502 w 4326130"/>
              <a:gd name="connsiteY5937" fmla="*/ 891882 h 2599480"/>
              <a:gd name="connsiteX5938" fmla="*/ 4036960 w 4326130"/>
              <a:gd name="connsiteY5938" fmla="*/ 891911 h 2599480"/>
              <a:gd name="connsiteX5939" fmla="*/ 4038306 w 4326130"/>
              <a:gd name="connsiteY5939" fmla="*/ 892580 h 2599480"/>
              <a:gd name="connsiteX5940" fmla="*/ 4037212 w 4326130"/>
              <a:gd name="connsiteY5940" fmla="*/ 893267 h 2599480"/>
              <a:gd name="connsiteX5941" fmla="*/ 4032502 w 4326130"/>
              <a:gd name="connsiteY5941" fmla="*/ 891882 h 2599480"/>
              <a:gd name="connsiteX5942" fmla="*/ 194272 w 4326130"/>
              <a:gd name="connsiteY5942" fmla="*/ 868372 h 2599480"/>
              <a:gd name="connsiteX5943" fmla="*/ 193811 w 4326130"/>
              <a:gd name="connsiteY5943" fmla="*/ 868526 h 2599480"/>
              <a:gd name="connsiteX5944" fmla="*/ 191677 w 4326130"/>
              <a:gd name="connsiteY5944" fmla="*/ 868934 h 2599480"/>
              <a:gd name="connsiteX5945" fmla="*/ 4131857 w 4326130"/>
              <a:gd name="connsiteY5945" fmla="*/ 868371 h 2599480"/>
              <a:gd name="connsiteX5946" fmla="*/ 4134452 w 4326130"/>
              <a:gd name="connsiteY5946" fmla="*/ 868933 h 2599480"/>
              <a:gd name="connsiteX5947" fmla="*/ 4132319 w 4326130"/>
              <a:gd name="connsiteY5947" fmla="*/ 868525 h 2599480"/>
              <a:gd name="connsiteX5948" fmla="*/ 98421 w 4326130"/>
              <a:gd name="connsiteY5948" fmla="*/ 863791 h 2599480"/>
              <a:gd name="connsiteX5949" fmla="*/ 98502 w 4326130"/>
              <a:gd name="connsiteY5949" fmla="*/ 863990 h 2599480"/>
              <a:gd name="connsiteX5950" fmla="*/ 97352 w 4326130"/>
              <a:gd name="connsiteY5950" fmla="*/ 864210 h 2599480"/>
              <a:gd name="connsiteX5951" fmla="*/ 4227708 w 4326130"/>
              <a:gd name="connsiteY5951" fmla="*/ 863790 h 2599480"/>
              <a:gd name="connsiteX5952" fmla="*/ 4228778 w 4326130"/>
              <a:gd name="connsiteY5952" fmla="*/ 864209 h 2599480"/>
              <a:gd name="connsiteX5953" fmla="*/ 4227628 w 4326130"/>
              <a:gd name="connsiteY5953" fmla="*/ 863989 h 2599480"/>
              <a:gd name="connsiteX5954" fmla="*/ 280839 w 4326130"/>
              <a:gd name="connsiteY5954" fmla="*/ 804661 h 2599480"/>
              <a:gd name="connsiteX5955" fmla="*/ 278752 w 4326130"/>
              <a:gd name="connsiteY5955" fmla="*/ 805560 h 2599480"/>
              <a:gd name="connsiteX5956" fmla="*/ 280347 w 4326130"/>
              <a:gd name="connsiteY5956" fmla="*/ 805119 h 2599480"/>
              <a:gd name="connsiteX5957" fmla="*/ 4045290 w 4326130"/>
              <a:gd name="connsiteY5957" fmla="*/ 804660 h 2599480"/>
              <a:gd name="connsiteX5958" fmla="*/ 4045782 w 4326130"/>
              <a:gd name="connsiteY5958" fmla="*/ 805118 h 2599480"/>
              <a:gd name="connsiteX5959" fmla="*/ 4047378 w 4326130"/>
              <a:gd name="connsiteY5959" fmla="*/ 805559 h 2599480"/>
              <a:gd name="connsiteX5960" fmla="*/ 111311 w 4326130"/>
              <a:gd name="connsiteY5960" fmla="*/ 804046 h 2599480"/>
              <a:gd name="connsiteX5961" fmla="*/ 110931 w 4326130"/>
              <a:gd name="connsiteY5961" fmla="*/ 804301 h 2599480"/>
              <a:gd name="connsiteX5962" fmla="*/ 109945 w 4326130"/>
              <a:gd name="connsiteY5962" fmla="*/ 804488 h 2599480"/>
              <a:gd name="connsiteX5963" fmla="*/ 4214819 w 4326130"/>
              <a:gd name="connsiteY5963" fmla="*/ 804045 h 2599480"/>
              <a:gd name="connsiteX5964" fmla="*/ 4216184 w 4326130"/>
              <a:gd name="connsiteY5964" fmla="*/ 804487 h 2599480"/>
              <a:gd name="connsiteX5965" fmla="*/ 4215199 w 4326130"/>
              <a:gd name="connsiteY5965" fmla="*/ 804300 h 2599480"/>
              <a:gd name="connsiteX5966" fmla="*/ 225233 w 4326130"/>
              <a:gd name="connsiteY5966" fmla="*/ 803290 h 2599480"/>
              <a:gd name="connsiteX5967" fmla="*/ 223911 w 4326130"/>
              <a:gd name="connsiteY5967" fmla="*/ 804042 h 2599480"/>
              <a:gd name="connsiteX5968" fmla="*/ 221918 w 4326130"/>
              <a:gd name="connsiteY5968" fmla="*/ 804812 h 2599480"/>
              <a:gd name="connsiteX5969" fmla="*/ 217472 w 4326130"/>
              <a:gd name="connsiteY5969" fmla="*/ 806001 h 2599480"/>
              <a:gd name="connsiteX5970" fmla="*/ 4100896 w 4326130"/>
              <a:gd name="connsiteY5970" fmla="*/ 803289 h 2599480"/>
              <a:gd name="connsiteX5971" fmla="*/ 4108657 w 4326130"/>
              <a:gd name="connsiteY5971" fmla="*/ 806000 h 2599480"/>
              <a:gd name="connsiteX5972" fmla="*/ 4104211 w 4326130"/>
              <a:gd name="connsiteY5972" fmla="*/ 804811 h 2599480"/>
              <a:gd name="connsiteX5973" fmla="*/ 4102219 w 4326130"/>
              <a:gd name="connsiteY5973" fmla="*/ 804041 h 2599480"/>
              <a:gd name="connsiteX5974" fmla="*/ 297009 w 4326130"/>
              <a:gd name="connsiteY5974" fmla="*/ 794992 h 2599480"/>
              <a:gd name="connsiteX5975" fmla="*/ 291187 w 4326130"/>
              <a:gd name="connsiteY5975" fmla="*/ 796681 h 2599480"/>
              <a:gd name="connsiteX5976" fmla="*/ 284646 w 4326130"/>
              <a:gd name="connsiteY5976" fmla="*/ 799797 h 2599480"/>
              <a:gd name="connsiteX5977" fmla="*/ 260390 w 4326130"/>
              <a:gd name="connsiteY5977" fmla="*/ 810638 h 2599480"/>
              <a:gd name="connsiteX5978" fmla="*/ 273551 w 4326130"/>
              <a:gd name="connsiteY5978" fmla="*/ 806999 h 2599480"/>
              <a:gd name="connsiteX5979" fmla="*/ 282529 w 4326130"/>
              <a:gd name="connsiteY5979" fmla="*/ 802266 h 2599480"/>
              <a:gd name="connsiteX5980" fmla="*/ 4029120 w 4326130"/>
              <a:gd name="connsiteY5980" fmla="*/ 794991 h 2599480"/>
              <a:gd name="connsiteX5981" fmla="*/ 4043600 w 4326130"/>
              <a:gd name="connsiteY5981" fmla="*/ 802265 h 2599480"/>
              <a:gd name="connsiteX5982" fmla="*/ 4052579 w 4326130"/>
              <a:gd name="connsiteY5982" fmla="*/ 806998 h 2599480"/>
              <a:gd name="connsiteX5983" fmla="*/ 4065740 w 4326130"/>
              <a:gd name="connsiteY5983" fmla="*/ 810637 h 2599480"/>
              <a:gd name="connsiteX5984" fmla="*/ 4041484 w 4326130"/>
              <a:gd name="connsiteY5984" fmla="*/ 799796 h 2599480"/>
              <a:gd name="connsiteX5985" fmla="*/ 4034942 w 4326130"/>
              <a:gd name="connsiteY5985" fmla="*/ 796680 h 2599480"/>
              <a:gd name="connsiteX5986" fmla="*/ 327013 w 4326130"/>
              <a:gd name="connsiteY5986" fmla="*/ 787201 h 2599480"/>
              <a:gd name="connsiteX5987" fmla="*/ 315646 w 4326130"/>
              <a:gd name="connsiteY5987" fmla="*/ 790667 h 2599480"/>
              <a:gd name="connsiteX5988" fmla="*/ 296982 w 4326130"/>
              <a:gd name="connsiteY5988" fmla="*/ 799666 h 2599480"/>
              <a:gd name="connsiteX5989" fmla="*/ 294708 w 4326130"/>
              <a:gd name="connsiteY5989" fmla="*/ 800794 h 2599480"/>
              <a:gd name="connsiteX5990" fmla="*/ 308030 w 4326130"/>
              <a:gd name="connsiteY5990" fmla="*/ 796610 h 2599480"/>
              <a:gd name="connsiteX5991" fmla="*/ 3999117 w 4326130"/>
              <a:gd name="connsiteY5991" fmla="*/ 787200 h 2599480"/>
              <a:gd name="connsiteX5992" fmla="*/ 4018099 w 4326130"/>
              <a:gd name="connsiteY5992" fmla="*/ 796609 h 2599480"/>
              <a:gd name="connsiteX5993" fmla="*/ 4031422 w 4326130"/>
              <a:gd name="connsiteY5993" fmla="*/ 800793 h 2599480"/>
              <a:gd name="connsiteX5994" fmla="*/ 4029147 w 4326130"/>
              <a:gd name="connsiteY5994" fmla="*/ 799665 h 2599480"/>
              <a:gd name="connsiteX5995" fmla="*/ 4010483 w 4326130"/>
              <a:gd name="connsiteY5995" fmla="*/ 790666 h 2599480"/>
              <a:gd name="connsiteX5996" fmla="*/ 314914 w 4326130"/>
              <a:gd name="connsiteY5996" fmla="*/ 786260 h 2599480"/>
              <a:gd name="connsiteX5997" fmla="*/ 310912 w 4326130"/>
              <a:gd name="connsiteY5997" fmla="*/ 787283 h 2599480"/>
              <a:gd name="connsiteX5998" fmla="*/ 309757 w 4326130"/>
              <a:gd name="connsiteY5998" fmla="*/ 787833 h 2599480"/>
              <a:gd name="connsiteX5999" fmla="*/ 314655 w 4326130"/>
              <a:gd name="connsiteY5999" fmla="*/ 786474 h 2599480"/>
              <a:gd name="connsiteX6000" fmla="*/ 4011216 w 4326130"/>
              <a:gd name="connsiteY6000" fmla="*/ 786259 h 2599480"/>
              <a:gd name="connsiteX6001" fmla="*/ 4011475 w 4326130"/>
              <a:gd name="connsiteY6001" fmla="*/ 786473 h 2599480"/>
              <a:gd name="connsiteX6002" fmla="*/ 4016372 w 4326130"/>
              <a:gd name="connsiteY6002" fmla="*/ 787832 h 2599480"/>
              <a:gd name="connsiteX6003" fmla="*/ 4015217 w 4326130"/>
              <a:gd name="connsiteY6003" fmla="*/ 787282 h 2599480"/>
              <a:gd name="connsiteX6004" fmla="*/ 4011216 w 4326130"/>
              <a:gd name="connsiteY6004" fmla="*/ 786259 h 2599480"/>
              <a:gd name="connsiteX6005" fmla="*/ 275891 w 4326130"/>
              <a:gd name="connsiteY6005" fmla="*/ 785441 h 2599480"/>
              <a:gd name="connsiteX6006" fmla="*/ 277739 w 4326130"/>
              <a:gd name="connsiteY6006" fmla="*/ 785768 h 2599480"/>
              <a:gd name="connsiteX6007" fmla="*/ 248727 w 4326130"/>
              <a:gd name="connsiteY6007" fmla="*/ 795086 h 2599480"/>
              <a:gd name="connsiteX6008" fmla="*/ 225233 w 4326130"/>
              <a:gd name="connsiteY6008" fmla="*/ 803290 h 2599480"/>
              <a:gd name="connsiteX6009" fmla="*/ 226379 w 4326130"/>
              <a:gd name="connsiteY6009" fmla="*/ 802640 h 2599480"/>
              <a:gd name="connsiteX6010" fmla="*/ 230898 w 4326130"/>
              <a:gd name="connsiteY6010" fmla="*/ 799690 h 2599480"/>
              <a:gd name="connsiteX6011" fmla="*/ 254491 w 4326130"/>
              <a:gd name="connsiteY6011" fmla="*/ 791772 h 2599480"/>
              <a:gd name="connsiteX6012" fmla="*/ 271266 w 4326130"/>
              <a:gd name="connsiteY6012" fmla="*/ 786178 h 2599480"/>
              <a:gd name="connsiteX6013" fmla="*/ 275891 w 4326130"/>
              <a:gd name="connsiteY6013" fmla="*/ 785441 h 2599480"/>
              <a:gd name="connsiteX6014" fmla="*/ 4050238 w 4326130"/>
              <a:gd name="connsiteY6014" fmla="*/ 785440 h 2599480"/>
              <a:gd name="connsiteX6015" fmla="*/ 4054864 w 4326130"/>
              <a:gd name="connsiteY6015" fmla="*/ 786177 h 2599480"/>
              <a:gd name="connsiteX6016" fmla="*/ 4071639 w 4326130"/>
              <a:gd name="connsiteY6016" fmla="*/ 791771 h 2599480"/>
              <a:gd name="connsiteX6017" fmla="*/ 4095231 w 4326130"/>
              <a:gd name="connsiteY6017" fmla="*/ 799689 h 2599480"/>
              <a:gd name="connsiteX6018" fmla="*/ 4099751 w 4326130"/>
              <a:gd name="connsiteY6018" fmla="*/ 802639 h 2599480"/>
              <a:gd name="connsiteX6019" fmla="*/ 4100896 w 4326130"/>
              <a:gd name="connsiteY6019" fmla="*/ 803289 h 2599480"/>
              <a:gd name="connsiteX6020" fmla="*/ 4077403 w 4326130"/>
              <a:gd name="connsiteY6020" fmla="*/ 795085 h 2599480"/>
              <a:gd name="connsiteX6021" fmla="*/ 4048390 w 4326130"/>
              <a:gd name="connsiteY6021" fmla="*/ 785767 h 2599480"/>
              <a:gd name="connsiteX6022" fmla="*/ 337642 w 4326130"/>
              <a:gd name="connsiteY6022" fmla="*/ 784553 h 2599480"/>
              <a:gd name="connsiteX6023" fmla="*/ 336400 w 4326130"/>
              <a:gd name="connsiteY6023" fmla="*/ 785147 h 2599480"/>
              <a:gd name="connsiteX6024" fmla="*/ 320300 w 4326130"/>
              <a:gd name="connsiteY6024" fmla="*/ 792755 h 2599480"/>
              <a:gd name="connsiteX6025" fmla="*/ 328477 w 4326130"/>
              <a:gd name="connsiteY6025" fmla="*/ 790186 h 2599480"/>
              <a:gd name="connsiteX6026" fmla="*/ 336618 w 4326130"/>
              <a:gd name="connsiteY6026" fmla="*/ 785439 h 2599480"/>
              <a:gd name="connsiteX6027" fmla="*/ 3988487 w 4326130"/>
              <a:gd name="connsiteY6027" fmla="*/ 784552 h 2599480"/>
              <a:gd name="connsiteX6028" fmla="*/ 3989511 w 4326130"/>
              <a:gd name="connsiteY6028" fmla="*/ 785438 h 2599480"/>
              <a:gd name="connsiteX6029" fmla="*/ 3997652 w 4326130"/>
              <a:gd name="connsiteY6029" fmla="*/ 790185 h 2599480"/>
              <a:gd name="connsiteX6030" fmla="*/ 4005830 w 4326130"/>
              <a:gd name="connsiteY6030" fmla="*/ 792754 h 2599480"/>
              <a:gd name="connsiteX6031" fmla="*/ 3989730 w 4326130"/>
              <a:gd name="connsiteY6031" fmla="*/ 785146 h 2599480"/>
              <a:gd name="connsiteX6032" fmla="*/ 283920 w 4326130"/>
              <a:gd name="connsiteY6032" fmla="*/ 783782 h 2599480"/>
              <a:gd name="connsiteX6033" fmla="*/ 282719 w 4326130"/>
              <a:gd name="connsiteY6033" fmla="*/ 784452 h 2599480"/>
              <a:gd name="connsiteX6034" fmla="*/ 278719 w 4326130"/>
              <a:gd name="connsiteY6034" fmla="*/ 785941 h 2599480"/>
              <a:gd name="connsiteX6035" fmla="*/ 277739 w 4326130"/>
              <a:gd name="connsiteY6035" fmla="*/ 785768 h 2599480"/>
              <a:gd name="connsiteX6036" fmla="*/ 4042209 w 4326130"/>
              <a:gd name="connsiteY6036" fmla="*/ 783781 h 2599480"/>
              <a:gd name="connsiteX6037" fmla="*/ 4048390 w 4326130"/>
              <a:gd name="connsiteY6037" fmla="*/ 785767 h 2599480"/>
              <a:gd name="connsiteX6038" fmla="*/ 4047410 w 4326130"/>
              <a:gd name="connsiteY6038" fmla="*/ 785940 h 2599480"/>
              <a:gd name="connsiteX6039" fmla="*/ 4043410 w 4326130"/>
              <a:gd name="connsiteY6039" fmla="*/ 784451 h 2599480"/>
              <a:gd name="connsiteX6040" fmla="*/ 327983 w 4326130"/>
              <a:gd name="connsiteY6040" fmla="*/ 775571 h 2599480"/>
              <a:gd name="connsiteX6041" fmla="*/ 324452 w 4326130"/>
              <a:gd name="connsiteY6041" fmla="*/ 776721 h 2599480"/>
              <a:gd name="connsiteX6042" fmla="*/ 324947 w 4326130"/>
              <a:gd name="connsiteY6042" fmla="*/ 777636 h 2599480"/>
              <a:gd name="connsiteX6043" fmla="*/ 327870 w 4326130"/>
              <a:gd name="connsiteY6043" fmla="*/ 776124 h 2599480"/>
              <a:gd name="connsiteX6044" fmla="*/ 327983 w 4326130"/>
              <a:gd name="connsiteY6044" fmla="*/ 775571 h 2599480"/>
              <a:gd name="connsiteX6045" fmla="*/ 3998146 w 4326130"/>
              <a:gd name="connsiteY6045" fmla="*/ 775570 h 2599480"/>
              <a:gd name="connsiteX6046" fmla="*/ 3998259 w 4326130"/>
              <a:gd name="connsiteY6046" fmla="*/ 776123 h 2599480"/>
              <a:gd name="connsiteX6047" fmla="*/ 4001182 w 4326130"/>
              <a:gd name="connsiteY6047" fmla="*/ 777635 h 2599480"/>
              <a:gd name="connsiteX6048" fmla="*/ 4001677 w 4326130"/>
              <a:gd name="connsiteY6048" fmla="*/ 776720 h 2599480"/>
              <a:gd name="connsiteX6049" fmla="*/ 3998146 w 4326130"/>
              <a:gd name="connsiteY6049" fmla="*/ 775570 h 2599480"/>
              <a:gd name="connsiteX6050" fmla="*/ 309675 w 4326130"/>
              <a:gd name="connsiteY6050" fmla="*/ 775510 h 2599480"/>
              <a:gd name="connsiteX6051" fmla="*/ 283920 w 4326130"/>
              <a:gd name="connsiteY6051" fmla="*/ 783782 h 2599480"/>
              <a:gd name="connsiteX6052" fmla="*/ 286781 w 4326130"/>
              <a:gd name="connsiteY6052" fmla="*/ 782186 h 2599480"/>
              <a:gd name="connsiteX6053" fmla="*/ 4016455 w 4326130"/>
              <a:gd name="connsiteY6053" fmla="*/ 775509 h 2599480"/>
              <a:gd name="connsiteX6054" fmla="*/ 4039349 w 4326130"/>
              <a:gd name="connsiteY6054" fmla="*/ 782185 h 2599480"/>
              <a:gd name="connsiteX6055" fmla="*/ 4042209 w 4326130"/>
              <a:gd name="connsiteY6055" fmla="*/ 783781 h 2599480"/>
              <a:gd name="connsiteX6056" fmla="*/ 326874 w 4326130"/>
              <a:gd name="connsiteY6056" fmla="*/ 770031 h 2599480"/>
              <a:gd name="connsiteX6057" fmla="*/ 311837 w 4326130"/>
              <a:gd name="connsiteY6057" fmla="*/ 774880 h 2599480"/>
              <a:gd name="connsiteX6058" fmla="*/ 309675 w 4326130"/>
              <a:gd name="connsiteY6058" fmla="*/ 775510 h 2599480"/>
              <a:gd name="connsiteX6059" fmla="*/ 324786 w 4326130"/>
              <a:gd name="connsiteY6059" fmla="*/ 770655 h 2599480"/>
              <a:gd name="connsiteX6060" fmla="*/ 3999256 w 4326130"/>
              <a:gd name="connsiteY6060" fmla="*/ 770030 h 2599480"/>
              <a:gd name="connsiteX6061" fmla="*/ 4001344 w 4326130"/>
              <a:gd name="connsiteY6061" fmla="*/ 770654 h 2599480"/>
              <a:gd name="connsiteX6062" fmla="*/ 4016455 w 4326130"/>
              <a:gd name="connsiteY6062" fmla="*/ 775509 h 2599480"/>
              <a:gd name="connsiteX6063" fmla="*/ 4014292 w 4326130"/>
              <a:gd name="connsiteY6063" fmla="*/ 774879 h 2599480"/>
              <a:gd name="connsiteX6064" fmla="*/ 213718 w 4326130"/>
              <a:gd name="connsiteY6064" fmla="*/ 767013 h 2599480"/>
              <a:gd name="connsiteX6065" fmla="*/ 210799 w 4326130"/>
              <a:gd name="connsiteY6065" fmla="*/ 768232 h 2599480"/>
              <a:gd name="connsiteX6066" fmla="*/ 206047 w 4326130"/>
              <a:gd name="connsiteY6066" fmla="*/ 771289 h 2599480"/>
              <a:gd name="connsiteX6067" fmla="*/ 133274 w 4326130"/>
              <a:gd name="connsiteY6067" fmla="*/ 797810 h 2599480"/>
              <a:gd name="connsiteX6068" fmla="*/ 121646 w 4326130"/>
              <a:gd name="connsiteY6068" fmla="*/ 800697 h 2599480"/>
              <a:gd name="connsiteX6069" fmla="*/ 111311 w 4326130"/>
              <a:gd name="connsiteY6069" fmla="*/ 804046 h 2599480"/>
              <a:gd name="connsiteX6070" fmla="*/ 113387 w 4326130"/>
              <a:gd name="connsiteY6070" fmla="*/ 802661 h 2599480"/>
              <a:gd name="connsiteX6071" fmla="*/ 116693 w 4326130"/>
              <a:gd name="connsiteY6071" fmla="*/ 800986 h 2599480"/>
              <a:gd name="connsiteX6072" fmla="*/ 199677 w 4326130"/>
              <a:gd name="connsiteY6072" fmla="*/ 770128 h 2599480"/>
              <a:gd name="connsiteX6073" fmla="*/ 198332 w 4326130"/>
              <a:gd name="connsiteY6073" fmla="*/ 772767 h 2599480"/>
              <a:gd name="connsiteX6074" fmla="*/ 4112412 w 4326130"/>
              <a:gd name="connsiteY6074" fmla="*/ 767012 h 2599480"/>
              <a:gd name="connsiteX6075" fmla="*/ 4127797 w 4326130"/>
              <a:gd name="connsiteY6075" fmla="*/ 772766 h 2599480"/>
              <a:gd name="connsiteX6076" fmla="*/ 4126452 w 4326130"/>
              <a:gd name="connsiteY6076" fmla="*/ 770127 h 2599480"/>
              <a:gd name="connsiteX6077" fmla="*/ 4209436 w 4326130"/>
              <a:gd name="connsiteY6077" fmla="*/ 800985 h 2599480"/>
              <a:gd name="connsiteX6078" fmla="*/ 4212743 w 4326130"/>
              <a:gd name="connsiteY6078" fmla="*/ 802660 h 2599480"/>
              <a:gd name="connsiteX6079" fmla="*/ 4214819 w 4326130"/>
              <a:gd name="connsiteY6079" fmla="*/ 804045 h 2599480"/>
              <a:gd name="connsiteX6080" fmla="*/ 4204484 w 4326130"/>
              <a:gd name="connsiteY6080" fmla="*/ 800696 h 2599480"/>
              <a:gd name="connsiteX6081" fmla="*/ 4192855 w 4326130"/>
              <a:gd name="connsiteY6081" fmla="*/ 797809 h 2599480"/>
              <a:gd name="connsiteX6082" fmla="*/ 4120082 w 4326130"/>
              <a:gd name="connsiteY6082" fmla="*/ 771288 h 2599480"/>
              <a:gd name="connsiteX6083" fmla="*/ 4115330 w 4326130"/>
              <a:gd name="connsiteY6083" fmla="*/ 768231 h 2599480"/>
              <a:gd name="connsiteX6084" fmla="*/ 217503 w 4326130"/>
              <a:gd name="connsiteY6084" fmla="*/ 765597 h 2599480"/>
              <a:gd name="connsiteX6085" fmla="*/ 213718 w 4326130"/>
              <a:gd name="connsiteY6085" fmla="*/ 767013 h 2599480"/>
              <a:gd name="connsiteX6086" fmla="*/ 216341 w 4326130"/>
              <a:gd name="connsiteY6086" fmla="*/ 765917 h 2599480"/>
              <a:gd name="connsiteX6087" fmla="*/ 4108626 w 4326130"/>
              <a:gd name="connsiteY6087" fmla="*/ 765596 h 2599480"/>
              <a:gd name="connsiteX6088" fmla="*/ 4109789 w 4326130"/>
              <a:gd name="connsiteY6088" fmla="*/ 765916 h 2599480"/>
              <a:gd name="connsiteX6089" fmla="*/ 4112412 w 4326130"/>
              <a:gd name="connsiteY6089" fmla="*/ 767012 h 2599480"/>
              <a:gd name="connsiteX6090" fmla="*/ 365159 w 4326130"/>
              <a:gd name="connsiteY6090" fmla="*/ 762301 h 2599480"/>
              <a:gd name="connsiteX6091" fmla="*/ 360754 w 4326130"/>
              <a:gd name="connsiteY6091" fmla="*/ 764399 h 2599480"/>
              <a:gd name="connsiteX6092" fmla="*/ 354132 w 4326130"/>
              <a:gd name="connsiteY6092" fmla="*/ 766455 h 2599480"/>
              <a:gd name="connsiteX6093" fmla="*/ 3960970 w 4326130"/>
              <a:gd name="connsiteY6093" fmla="*/ 762300 h 2599480"/>
              <a:gd name="connsiteX6094" fmla="*/ 3971997 w 4326130"/>
              <a:gd name="connsiteY6094" fmla="*/ 766454 h 2599480"/>
              <a:gd name="connsiteX6095" fmla="*/ 3965375 w 4326130"/>
              <a:gd name="connsiteY6095" fmla="*/ 764398 h 2599480"/>
              <a:gd name="connsiteX6096" fmla="*/ 365204 w 4326130"/>
              <a:gd name="connsiteY6096" fmla="*/ 762280 h 2599480"/>
              <a:gd name="connsiteX6097" fmla="*/ 365204 w 4326130"/>
              <a:gd name="connsiteY6097" fmla="*/ 762285 h 2599480"/>
              <a:gd name="connsiteX6098" fmla="*/ 365159 w 4326130"/>
              <a:gd name="connsiteY6098" fmla="*/ 762301 h 2599480"/>
              <a:gd name="connsiteX6099" fmla="*/ 3960925 w 4326130"/>
              <a:gd name="connsiteY6099" fmla="*/ 762279 h 2599480"/>
              <a:gd name="connsiteX6100" fmla="*/ 3960970 w 4326130"/>
              <a:gd name="connsiteY6100" fmla="*/ 762300 h 2599480"/>
              <a:gd name="connsiteX6101" fmla="*/ 3960926 w 4326130"/>
              <a:gd name="connsiteY6101" fmla="*/ 762284 h 2599480"/>
              <a:gd name="connsiteX6102" fmla="*/ 375416 w 4326130"/>
              <a:gd name="connsiteY6102" fmla="*/ 758607 h 2599480"/>
              <a:gd name="connsiteX6103" fmla="*/ 365123 w 4326130"/>
              <a:gd name="connsiteY6103" fmla="*/ 763302 h 2599480"/>
              <a:gd name="connsiteX6104" fmla="*/ 365204 w 4326130"/>
              <a:gd name="connsiteY6104" fmla="*/ 762285 h 2599480"/>
              <a:gd name="connsiteX6105" fmla="*/ 370772 w 4326130"/>
              <a:gd name="connsiteY6105" fmla="*/ 760187 h 2599480"/>
              <a:gd name="connsiteX6106" fmla="*/ 375416 w 4326130"/>
              <a:gd name="connsiteY6106" fmla="*/ 758607 h 2599480"/>
              <a:gd name="connsiteX6107" fmla="*/ 3950714 w 4326130"/>
              <a:gd name="connsiteY6107" fmla="*/ 758606 h 2599480"/>
              <a:gd name="connsiteX6108" fmla="*/ 3955357 w 4326130"/>
              <a:gd name="connsiteY6108" fmla="*/ 760186 h 2599480"/>
              <a:gd name="connsiteX6109" fmla="*/ 3960926 w 4326130"/>
              <a:gd name="connsiteY6109" fmla="*/ 762284 h 2599480"/>
              <a:gd name="connsiteX6110" fmla="*/ 3961006 w 4326130"/>
              <a:gd name="connsiteY6110" fmla="*/ 763301 h 2599480"/>
              <a:gd name="connsiteX6111" fmla="*/ 3950714 w 4326130"/>
              <a:gd name="connsiteY6111" fmla="*/ 758606 h 2599480"/>
              <a:gd name="connsiteX6112" fmla="*/ 397456 w 4326130"/>
              <a:gd name="connsiteY6112" fmla="*/ 749759 h 2599480"/>
              <a:gd name="connsiteX6113" fmla="*/ 363112 w 4326130"/>
              <a:gd name="connsiteY6113" fmla="*/ 759167 h 2599480"/>
              <a:gd name="connsiteX6114" fmla="*/ 360914 w 4326130"/>
              <a:gd name="connsiteY6114" fmla="*/ 759825 h 2599480"/>
              <a:gd name="connsiteX6115" fmla="*/ 354973 w 4326130"/>
              <a:gd name="connsiteY6115" fmla="*/ 762794 h 2599480"/>
              <a:gd name="connsiteX6116" fmla="*/ 353704 w 4326130"/>
              <a:gd name="connsiteY6116" fmla="*/ 765944 h 2599480"/>
              <a:gd name="connsiteX6117" fmla="*/ 352329 w 4326130"/>
              <a:gd name="connsiteY6117" fmla="*/ 767201 h 2599480"/>
              <a:gd name="connsiteX6118" fmla="*/ 351907 w 4326130"/>
              <a:gd name="connsiteY6118" fmla="*/ 767418 h 2599480"/>
              <a:gd name="connsiteX6119" fmla="*/ 362096 w 4326130"/>
              <a:gd name="connsiteY6119" fmla="*/ 764191 h 2599480"/>
              <a:gd name="connsiteX6120" fmla="*/ 351576 w 4326130"/>
              <a:gd name="connsiteY6120" fmla="*/ 767589 h 2599480"/>
              <a:gd name="connsiteX6121" fmla="*/ 350634 w 4326130"/>
              <a:gd name="connsiteY6121" fmla="*/ 768074 h 2599480"/>
              <a:gd name="connsiteX6122" fmla="*/ 365123 w 4326130"/>
              <a:gd name="connsiteY6122" fmla="*/ 763302 h 2599480"/>
              <a:gd name="connsiteX6123" fmla="*/ 364787 w 4326130"/>
              <a:gd name="connsiteY6123" fmla="*/ 764195 h 2599480"/>
              <a:gd name="connsiteX6124" fmla="*/ 364016 w 4326130"/>
              <a:gd name="connsiteY6124" fmla="*/ 764410 h 2599480"/>
              <a:gd name="connsiteX6125" fmla="*/ 364700 w 4326130"/>
              <a:gd name="connsiteY6125" fmla="*/ 764431 h 2599480"/>
              <a:gd name="connsiteX6126" fmla="*/ 364787 w 4326130"/>
              <a:gd name="connsiteY6126" fmla="*/ 764195 h 2599480"/>
              <a:gd name="connsiteX6127" fmla="*/ 369177 w 4326130"/>
              <a:gd name="connsiteY6127" fmla="*/ 762978 h 2599480"/>
              <a:gd name="connsiteX6128" fmla="*/ 385156 w 4326130"/>
              <a:gd name="connsiteY6128" fmla="*/ 754867 h 2599480"/>
              <a:gd name="connsiteX6129" fmla="*/ 3928673 w 4326130"/>
              <a:gd name="connsiteY6129" fmla="*/ 749758 h 2599480"/>
              <a:gd name="connsiteX6130" fmla="*/ 3940973 w 4326130"/>
              <a:gd name="connsiteY6130" fmla="*/ 754866 h 2599480"/>
              <a:gd name="connsiteX6131" fmla="*/ 3956953 w 4326130"/>
              <a:gd name="connsiteY6131" fmla="*/ 762977 h 2599480"/>
              <a:gd name="connsiteX6132" fmla="*/ 3961342 w 4326130"/>
              <a:gd name="connsiteY6132" fmla="*/ 764194 h 2599480"/>
              <a:gd name="connsiteX6133" fmla="*/ 3961430 w 4326130"/>
              <a:gd name="connsiteY6133" fmla="*/ 764430 h 2599480"/>
              <a:gd name="connsiteX6134" fmla="*/ 3962114 w 4326130"/>
              <a:gd name="connsiteY6134" fmla="*/ 764409 h 2599480"/>
              <a:gd name="connsiteX6135" fmla="*/ 3961342 w 4326130"/>
              <a:gd name="connsiteY6135" fmla="*/ 764194 h 2599480"/>
              <a:gd name="connsiteX6136" fmla="*/ 3961006 w 4326130"/>
              <a:gd name="connsiteY6136" fmla="*/ 763301 h 2599480"/>
              <a:gd name="connsiteX6137" fmla="*/ 3975496 w 4326130"/>
              <a:gd name="connsiteY6137" fmla="*/ 768073 h 2599480"/>
              <a:gd name="connsiteX6138" fmla="*/ 3974553 w 4326130"/>
              <a:gd name="connsiteY6138" fmla="*/ 767588 h 2599480"/>
              <a:gd name="connsiteX6139" fmla="*/ 3964033 w 4326130"/>
              <a:gd name="connsiteY6139" fmla="*/ 764190 h 2599480"/>
              <a:gd name="connsiteX6140" fmla="*/ 3974223 w 4326130"/>
              <a:gd name="connsiteY6140" fmla="*/ 767417 h 2599480"/>
              <a:gd name="connsiteX6141" fmla="*/ 3973800 w 4326130"/>
              <a:gd name="connsiteY6141" fmla="*/ 767200 h 2599480"/>
              <a:gd name="connsiteX6142" fmla="*/ 3972425 w 4326130"/>
              <a:gd name="connsiteY6142" fmla="*/ 765943 h 2599480"/>
              <a:gd name="connsiteX6143" fmla="*/ 3971156 w 4326130"/>
              <a:gd name="connsiteY6143" fmla="*/ 762793 h 2599480"/>
              <a:gd name="connsiteX6144" fmla="*/ 3965216 w 4326130"/>
              <a:gd name="connsiteY6144" fmla="*/ 759824 h 2599480"/>
              <a:gd name="connsiteX6145" fmla="*/ 3963018 w 4326130"/>
              <a:gd name="connsiteY6145" fmla="*/ 759166 h 2599480"/>
              <a:gd name="connsiteX6146" fmla="*/ 705330 w 4326130"/>
              <a:gd name="connsiteY6146" fmla="*/ 612018 h 2599480"/>
              <a:gd name="connsiteX6147" fmla="*/ 709660 w 4326130"/>
              <a:gd name="connsiteY6147" fmla="*/ 612432 h 2599480"/>
              <a:gd name="connsiteX6148" fmla="*/ 704964 w 4326130"/>
              <a:gd name="connsiteY6148" fmla="*/ 613377 h 2599480"/>
              <a:gd name="connsiteX6149" fmla="*/ 703964 w 4326130"/>
              <a:gd name="connsiteY6149" fmla="*/ 612566 h 2599480"/>
              <a:gd name="connsiteX6150" fmla="*/ 705330 w 4326130"/>
              <a:gd name="connsiteY6150" fmla="*/ 612018 h 2599480"/>
              <a:gd name="connsiteX6151" fmla="*/ 3620799 w 4326130"/>
              <a:gd name="connsiteY6151" fmla="*/ 612017 h 2599480"/>
              <a:gd name="connsiteX6152" fmla="*/ 3622166 w 4326130"/>
              <a:gd name="connsiteY6152" fmla="*/ 612565 h 2599480"/>
              <a:gd name="connsiteX6153" fmla="*/ 3621166 w 4326130"/>
              <a:gd name="connsiteY6153" fmla="*/ 613376 h 2599480"/>
              <a:gd name="connsiteX6154" fmla="*/ 3616469 w 4326130"/>
              <a:gd name="connsiteY6154" fmla="*/ 612431 h 2599480"/>
              <a:gd name="connsiteX6155" fmla="*/ 3620799 w 4326130"/>
              <a:gd name="connsiteY6155" fmla="*/ 612017 h 2599480"/>
              <a:gd name="connsiteX6156" fmla="*/ 615334 w 4326130"/>
              <a:gd name="connsiteY6156" fmla="*/ 578538 h 2599480"/>
              <a:gd name="connsiteX6157" fmla="*/ 614871 w 4326130"/>
              <a:gd name="connsiteY6157" fmla="*/ 578648 h 2599480"/>
              <a:gd name="connsiteX6158" fmla="*/ 612764 w 4326130"/>
              <a:gd name="connsiteY6158" fmla="*/ 578853 h 2599480"/>
              <a:gd name="connsiteX6159" fmla="*/ 3710795 w 4326130"/>
              <a:gd name="connsiteY6159" fmla="*/ 578537 h 2599480"/>
              <a:gd name="connsiteX6160" fmla="*/ 3713366 w 4326130"/>
              <a:gd name="connsiteY6160" fmla="*/ 578852 h 2599480"/>
              <a:gd name="connsiteX6161" fmla="*/ 3711259 w 4326130"/>
              <a:gd name="connsiteY6161" fmla="*/ 578647 h 2599480"/>
              <a:gd name="connsiteX6162" fmla="*/ 522696 w 4326130"/>
              <a:gd name="connsiteY6162" fmla="*/ 564318 h 2599480"/>
              <a:gd name="connsiteX6163" fmla="*/ 522756 w 4326130"/>
              <a:gd name="connsiteY6163" fmla="*/ 564529 h 2599480"/>
              <a:gd name="connsiteX6164" fmla="*/ 521620 w 4326130"/>
              <a:gd name="connsiteY6164" fmla="*/ 564640 h 2599480"/>
              <a:gd name="connsiteX6165" fmla="*/ 3803433 w 4326130"/>
              <a:gd name="connsiteY6165" fmla="*/ 564317 h 2599480"/>
              <a:gd name="connsiteX6166" fmla="*/ 3804510 w 4326130"/>
              <a:gd name="connsiteY6166" fmla="*/ 564639 h 2599480"/>
              <a:gd name="connsiteX6167" fmla="*/ 3803374 w 4326130"/>
              <a:gd name="connsiteY6167" fmla="*/ 564528 h 2599480"/>
              <a:gd name="connsiteX6168" fmla="*/ 705135 w 4326130"/>
              <a:gd name="connsiteY6168" fmla="*/ 522122 h 2599480"/>
              <a:gd name="connsiteX6169" fmla="*/ 703027 w 4326130"/>
              <a:gd name="connsiteY6169" fmla="*/ 522832 h 2599480"/>
              <a:gd name="connsiteX6170" fmla="*/ 704616 w 4326130"/>
              <a:gd name="connsiteY6170" fmla="*/ 522540 h 2599480"/>
              <a:gd name="connsiteX6171" fmla="*/ 3620994 w 4326130"/>
              <a:gd name="connsiteY6171" fmla="*/ 522121 h 2599480"/>
              <a:gd name="connsiteX6172" fmla="*/ 3621514 w 4326130"/>
              <a:gd name="connsiteY6172" fmla="*/ 522539 h 2599480"/>
              <a:gd name="connsiteX6173" fmla="*/ 3623103 w 4326130"/>
              <a:gd name="connsiteY6173" fmla="*/ 522831 h 2599480"/>
              <a:gd name="connsiteX6174" fmla="*/ 651276 w 4326130"/>
              <a:gd name="connsiteY6174" fmla="*/ 515186 h 2599480"/>
              <a:gd name="connsiteX6175" fmla="*/ 649924 w 4326130"/>
              <a:gd name="connsiteY6175" fmla="*/ 515821 h 2599480"/>
              <a:gd name="connsiteX6176" fmla="*/ 647920 w 4326130"/>
              <a:gd name="connsiteY6176" fmla="*/ 516409 h 2599480"/>
              <a:gd name="connsiteX6177" fmla="*/ 643497 w 4326130"/>
              <a:gd name="connsiteY6177" fmla="*/ 517180 h 2599480"/>
              <a:gd name="connsiteX6178" fmla="*/ 3674854 w 4326130"/>
              <a:gd name="connsiteY6178" fmla="*/ 515185 h 2599480"/>
              <a:gd name="connsiteX6179" fmla="*/ 3682633 w 4326130"/>
              <a:gd name="connsiteY6179" fmla="*/ 517179 h 2599480"/>
              <a:gd name="connsiteX6180" fmla="*/ 3678209 w 4326130"/>
              <a:gd name="connsiteY6180" fmla="*/ 516408 h 2599480"/>
              <a:gd name="connsiteX6181" fmla="*/ 3676206 w 4326130"/>
              <a:gd name="connsiteY6181" fmla="*/ 515820 h 2599480"/>
              <a:gd name="connsiteX6182" fmla="*/ 721707 w 4326130"/>
              <a:gd name="connsiteY6182" fmla="*/ 513862 h 2599480"/>
              <a:gd name="connsiteX6183" fmla="*/ 715901 w 4326130"/>
              <a:gd name="connsiteY6183" fmla="*/ 515006 h 2599480"/>
              <a:gd name="connsiteX6184" fmla="*/ 709270 w 4326130"/>
              <a:gd name="connsiteY6184" fmla="*/ 517535 h 2599480"/>
              <a:gd name="connsiteX6185" fmla="*/ 684741 w 4326130"/>
              <a:gd name="connsiteY6185" fmla="*/ 526186 h 2599480"/>
              <a:gd name="connsiteX6186" fmla="*/ 697848 w 4326130"/>
              <a:gd name="connsiteY6186" fmla="*/ 523782 h 2599480"/>
              <a:gd name="connsiteX6187" fmla="*/ 706992 w 4326130"/>
              <a:gd name="connsiteY6187" fmla="*/ 519845 h 2599480"/>
              <a:gd name="connsiteX6188" fmla="*/ 3604422 w 4326130"/>
              <a:gd name="connsiteY6188" fmla="*/ 513861 h 2599480"/>
              <a:gd name="connsiteX6189" fmla="*/ 3619137 w 4326130"/>
              <a:gd name="connsiteY6189" fmla="*/ 519844 h 2599480"/>
              <a:gd name="connsiteX6190" fmla="*/ 3628282 w 4326130"/>
              <a:gd name="connsiteY6190" fmla="*/ 523781 h 2599480"/>
              <a:gd name="connsiteX6191" fmla="*/ 3641388 w 4326130"/>
              <a:gd name="connsiteY6191" fmla="*/ 526185 h 2599480"/>
              <a:gd name="connsiteX6192" fmla="*/ 3616859 w 4326130"/>
              <a:gd name="connsiteY6192" fmla="*/ 517534 h 2599480"/>
              <a:gd name="connsiteX6193" fmla="*/ 3610229 w 4326130"/>
              <a:gd name="connsiteY6193" fmla="*/ 515005 h 2599480"/>
              <a:gd name="connsiteX6194" fmla="*/ 751539 w 4326130"/>
              <a:gd name="connsiteY6194" fmla="*/ 508896 h 2599480"/>
              <a:gd name="connsiteX6195" fmla="*/ 740191 w 4326130"/>
              <a:gd name="connsiteY6195" fmla="*/ 511302 h 2599480"/>
              <a:gd name="connsiteX6196" fmla="*/ 721258 w 4326130"/>
              <a:gd name="connsiteY6196" fmla="*/ 518630 h 2599480"/>
              <a:gd name="connsiteX6197" fmla="*/ 718949 w 4326130"/>
              <a:gd name="connsiteY6197" fmla="*/ 519555 h 2599480"/>
              <a:gd name="connsiteX6198" fmla="*/ 732260 w 4326130"/>
              <a:gd name="connsiteY6198" fmla="*/ 516610 h 2599480"/>
              <a:gd name="connsiteX6199" fmla="*/ 3574591 w 4326130"/>
              <a:gd name="connsiteY6199" fmla="*/ 508895 h 2599480"/>
              <a:gd name="connsiteX6200" fmla="*/ 3593870 w 4326130"/>
              <a:gd name="connsiteY6200" fmla="*/ 516609 h 2599480"/>
              <a:gd name="connsiteX6201" fmla="*/ 3607181 w 4326130"/>
              <a:gd name="connsiteY6201" fmla="*/ 519554 h 2599480"/>
              <a:gd name="connsiteX6202" fmla="*/ 3604871 w 4326130"/>
              <a:gd name="connsiteY6202" fmla="*/ 518629 h 2599480"/>
              <a:gd name="connsiteX6203" fmla="*/ 3585939 w 4326130"/>
              <a:gd name="connsiteY6203" fmla="*/ 511301 h 2599480"/>
              <a:gd name="connsiteX6204" fmla="*/ 762097 w 4326130"/>
              <a:gd name="connsiteY6204" fmla="*/ 507252 h 2599480"/>
              <a:gd name="connsiteX6205" fmla="*/ 760837 w 4326130"/>
              <a:gd name="connsiteY6205" fmla="*/ 507735 h 2599480"/>
              <a:gd name="connsiteX6206" fmla="*/ 744520 w 4326130"/>
              <a:gd name="connsiteY6206" fmla="*/ 513898 h 2599480"/>
              <a:gd name="connsiteX6207" fmla="*/ 752690 w 4326130"/>
              <a:gd name="connsiteY6207" fmla="*/ 512090 h 2599480"/>
              <a:gd name="connsiteX6208" fmla="*/ 761023 w 4326130"/>
              <a:gd name="connsiteY6208" fmla="*/ 508054 h 2599480"/>
              <a:gd name="connsiteX6209" fmla="*/ 3564032 w 4326130"/>
              <a:gd name="connsiteY6209" fmla="*/ 507251 h 2599480"/>
              <a:gd name="connsiteX6210" fmla="*/ 3565106 w 4326130"/>
              <a:gd name="connsiteY6210" fmla="*/ 508053 h 2599480"/>
              <a:gd name="connsiteX6211" fmla="*/ 3573440 w 4326130"/>
              <a:gd name="connsiteY6211" fmla="*/ 512089 h 2599480"/>
              <a:gd name="connsiteX6212" fmla="*/ 3581610 w 4326130"/>
              <a:gd name="connsiteY6212" fmla="*/ 513897 h 2599480"/>
              <a:gd name="connsiteX6213" fmla="*/ 3565292 w 4326130"/>
              <a:gd name="connsiteY6213" fmla="*/ 507734 h 2599480"/>
              <a:gd name="connsiteX6214" fmla="*/ 739878 w 4326130"/>
              <a:gd name="connsiteY6214" fmla="*/ 506731 h 2599480"/>
              <a:gd name="connsiteX6215" fmla="*/ 735901 w 4326130"/>
              <a:gd name="connsiteY6215" fmla="*/ 507377 h 2599480"/>
              <a:gd name="connsiteX6216" fmla="*/ 734729 w 4326130"/>
              <a:gd name="connsiteY6216" fmla="*/ 507824 h 2599480"/>
              <a:gd name="connsiteX6217" fmla="*/ 739607 w 4326130"/>
              <a:gd name="connsiteY6217" fmla="*/ 506924 h 2599480"/>
              <a:gd name="connsiteX6218" fmla="*/ 3586252 w 4326130"/>
              <a:gd name="connsiteY6218" fmla="*/ 506730 h 2599480"/>
              <a:gd name="connsiteX6219" fmla="*/ 3586523 w 4326130"/>
              <a:gd name="connsiteY6219" fmla="*/ 506923 h 2599480"/>
              <a:gd name="connsiteX6220" fmla="*/ 3591401 w 4326130"/>
              <a:gd name="connsiteY6220" fmla="*/ 507823 h 2599480"/>
              <a:gd name="connsiteX6221" fmla="*/ 3590229 w 4326130"/>
              <a:gd name="connsiteY6221" fmla="*/ 507376 h 2599480"/>
              <a:gd name="connsiteX6222" fmla="*/ 3586252 w 4326130"/>
              <a:gd name="connsiteY6222" fmla="*/ 506730 h 2599480"/>
              <a:gd name="connsiteX6223" fmla="*/ 540613 w 4326130"/>
              <a:gd name="connsiteY6223" fmla="*/ 504614 h 2599480"/>
              <a:gd name="connsiteX6224" fmla="*/ 540220 w 4326130"/>
              <a:gd name="connsiteY6224" fmla="*/ 504835 h 2599480"/>
              <a:gd name="connsiteX6225" fmla="*/ 539248 w 4326130"/>
              <a:gd name="connsiteY6225" fmla="*/ 504929 h 2599480"/>
              <a:gd name="connsiteX6226" fmla="*/ 3785516 w 4326130"/>
              <a:gd name="connsiteY6226" fmla="*/ 504613 h 2599480"/>
              <a:gd name="connsiteX6227" fmla="*/ 3786882 w 4326130"/>
              <a:gd name="connsiteY6227" fmla="*/ 504928 h 2599480"/>
              <a:gd name="connsiteX6228" fmla="*/ 3785909 w 4326130"/>
              <a:gd name="connsiteY6228" fmla="*/ 504834 h 2599480"/>
              <a:gd name="connsiteX6229" fmla="*/ 702069 w 4326130"/>
              <a:gd name="connsiteY6229" fmla="*/ 502010 h 2599480"/>
              <a:gd name="connsiteX6230" fmla="*/ 703834 w 4326130"/>
              <a:gd name="connsiteY6230" fmla="*/ 502527 h 2599480"/>
              <a:gd name="connsiteX6231" fmla="*/ 674825 w 4326130"/>
              <a:gd name="connsiteY6231" fmla="*/ 509150 h 2599480"/>
              <a:gd name="connsiteX6232" fmla="*/ 651276 w 4326130"/>
              <a:gd name="connsiteY6232" fmla="*/ 515186 h 2599480"/>
              <a:gd name="connsiteX6233" fmla="*/ 652446 w 4326130"/>
              <a:gd name="connsiteY6233" fmla="*/ 514635 h 2599480"/>
              <a:gd name="connsiteX6234" fmla="*/ 657102 w 4326130"/>
              <a:gd name="connsiteY6234" fmla="*/ 512076 h 2599480"/>
              <a:gd name="connsiteX6235" fmla="*/ 680720 w 4326130"/>
              <a:gd name="connsiteY6235" fmla="*/ 506340 h 2599480"/>
              <a:gd name="connsiteX6236" fmla="*/ 697513 w 4326130"/>
              <a:gd name="connsiteY6236" fmla="*/ 502301 h 2599480"/>
              <a:gd name="connsiteX6237" fmla="*/ 702069 w 4326130"/>
              <a:gd name="connsiteY6237" fmla="*/ 502010 h 2599480"/>
              <a:gd name="connsiteX6238" fmla="*/ 3624060 w 4326130"/>
              <a:gd name="connsiteY6238" fmla="*/ 502009 h 2599480"/>
              <a:gd name="connsiteX6239" fmla="*/ 3628617 w 4326130"/>
              <a:gd name="connsiteY6239" fmla="*/ 502300 h 2599480"/>
              <a:gd name="connsiteX6240" fmla="*/ 3645409 w 4326130"/>
              <a:gd name="connsiteY6240" fmla="*/ 506339 h 2599480"/>
              <a:gd name="connsiteX6241" fmla="*/ 3669028 w 4326130"/>
              <a:gd name="connsiteY6241" fmla="*/ 512075 h 2599480"/>
              <a:gd name="connsiteX6242" fmla="*/ 3673683 w 4326130"/>
              <a:gd name="connsiteY6242" fmla="*/ 514634 h 2599480"/>
              <a:gd name="connsiteX6243" fmla="*/ 3674854 w 4326130"/>
              <a:gd name="connsiteY6243" fmla="*/ 515185 h 2599480"/>
              <a:gd name="connsiteX6244" fmla="*/ 3651304 w 4326130"/>
              <a:gd name="connsiteY6244" fmla="*/ 509149 h 2599480"/>
              <a:gd name="connsiteX6245" fmla="*/ 3622296 w 4326130"/>
              <a:gd name="connsiteY6245" fmla="*/ 502526 h 2599480"/>
              <a:gd name="connsiteX6246" fmla="*/ 710014 w 4326130"/>
              <a:gd name="connsiteY6246" fmla="*/ 501115 h 2599480"/>
              <a:gd name="connsiteX6247" fmla="*/ 708787 w 4326130"/>
              <a:gd name="connsiteY6247" fmla="*/ 501679 h 2599480"/>
              <a:gd name="connsiteX6248" fmla="*/ 704769 w 4326130"/>
              <a:gd name="connsiteY6248" fmla="*/ 502801 h 2599480"/>
              <a:gd name="connsiteX6249" fmla="*/ 703834 w 4326130"/>
              <a:gd name="connsiteY6249" fmla="*/ 502527 h 2599480"/>
              <a:gd name="connsiteX6250" fmla="*/ 3616116 w 4326130"/>
              <a:gd name="connsiteY6250" fmla="*/ 501114 h 2599480"/>
              <a:gd name="connsiteX6251" fmla="*/ 3622296 w 4326130"/>
              <a:gd name="connsiteY6251" fmla="*/ 502526 h 2599480"/>
              <a:gd name="connsiteX6252" fmla="*/ 3621360 w 4326130"/>
              <a:gd name="connsiteY6252" fmla="*/ 502800 h 2599480"/>
              <a:gd name="connsiteX6253" fmla="*/ 3617343 w 4326130"/>
              <a:gd name="connsiteY6253" fmla="*/ 501678 h 2599480"/>
              <a:gd name="connsiteX6254" fmla="*/ 753533 w 4326130"/>
              <a:gd name="connsiteY6254" fmla="*/ 497120 h 2599480"/>
              <a:gd name="connsiteX6255" fmla="*/ 750001 w 4326130"/>
              <a:gd name="connsiteY6255" fmla="*/ 497942 h 2599480"/>
              <a:gd name="connsiteX6256" fmla="*/ 750398 w 4326130"/>
              <a:gd name="connsiteY6256" fmla="*/ 498926 h 2599480"/>
              <a:gd name="connsiteX6257" fmla="*/ 753373 w 4326130"/>
              <a:gd name="connsiteY6257" fmla="*/ 497674 h 2599480"/>
              <a:gd name="connsiteX6258" fmla="*/ 753533 w 4326130"/>
              <a:gd name="connsiteY6258" fmla="*/ 497120 h 2599480"/>
              <a:gd name="connsiteX6259" fmla="*/ 3572597 w 4326130"/>
              <a:gd name="connsiteY6259" fmla="*/ 497119 h 2599480"/>
              <a:gd name="connsiteX6260" fmla="*/ 3572757 w 4326130"/>
              <a:gd name="connsiteY6260" fmla="*/ 497673 h 2599480"/>
              <a:gd name="connsiteX6261" fmla="*/ 3575731 w 4326130"/>
              <a:gd name="connsiteY6261" fmla="*/ 498925 h 2599480"/>
              <a:gd name="connsiteX6262" fmla="*/ 3576129 w 4326130"/>
              <a:gd name="connsiteY6262" fmla="*/ 497941 h 2599480"/>
              <a:gd name="connsiteX6263" fmla="*/ 3572597 w 4326130"/>
              <a:gd name="connsiteY6263" fmla="*/ 497119 h 2599480"/>
              <a:gd name="connsiteX6264" fmla="*/ 735764 w 4326130"/>
              <a:gd name="connsiteY6264" fmla="*/ 495235 h 2599480"/>
              <a:gd name="connsiteX6265" fmla="*/ 710014 w 4326130"/>
              <a:gd name="connsiteY6265" fmla="*/ 501115 h 2599480"/>
              <a:gd name="connsiteX6266" fmla="*/ 712937 w 4326130"/>
              <a:gd name="connsiteY6266" fmla="*/ 499771 h 2599480"/>
              <a:gd name="connsiteX6267" fmla="*/ 3590366 w 4326130"/>
              <a:gd name="connsiteY6267" fmla="*/ 495234 h 2599480"/>
              <a:gd name="connsiteX6268" fmla="*/ 3613193 w 4326130"/>
              <a:gd name="connsiteY6268" fmla="*/ 499770 h 2599480"/>
              <a:gd name="connsiteX6269" fmla="*/ 3616116 w 4326130"/>
              <a:gd name="connsiteY6269" fmla="*/ 501114 h 2599480"/>
              <a:gd name="connsiteX6270" fmla="*/ 752957 w 4326130"/>
              <a:gd name="connsiteY6270" fmla="*/ 491354 h 2599480"/>
              <a:gd name="connsiteX6271" fmla="*/ 737921 w 4326130"/>
              <a:gd name="connsiteY6271" fmla="*/ 494807 h 2599480"/>
              <a:gd name="connsiteX6272" fmla="*/ 735764 w 4326130"/>
              <a:gd name="connsiteY6272" fmla="*/ 495235 h 2599480"/>
              <a:gd name="connsiteX6273" fmla="*/ 750872 w 4326130"/>
              <a:gd name="connsiteY6273" fmla="*/ 491785 h 2599480"/>
              <a:gd name="connsiteX6274" fmla="*/ 3573172 w 4326130"/>
              <a:gd name="connsiteY6274" fmla="*/ 491353 h 2599480"/>
              <a:gd name="connsiteX6275" fmla="*/ 3575258 w 4326130"/>
              <a:gd name="connsiteY6275" fmla="*/ 491784 h 2599480"/>
              <a:gd name="connsiteX6276" fmla="*/ 3590366 w 4326130"/>
              <a:gd name="connsiteY6276" fmla="*/ 495234 h 2599480"/>
              <a:gd name="connsiteX6277" fmla="*/ 3588209 w 4326130"/>
              <a:gd name="connsiteY6277" fmla="*/ 494806 h 2599480"/>
              <a:gd name="connsiteX6278" fmla="*/ 790823 w 4326130"/>
              <a:gd name="connsiteY6278" fmla="*/ 487277 h 2599480"/>
              <a:gd name="connsiteX6279" fmla="*/ 786357 w 4326130"/>
              <a:gd name="connsiteY6279" fmla="*/ 488980 h 2599480"/>
              <a:gd name="connsiteX6280" fmla="*/ 779742 w 4326130"/>
              <a:gd name="connsiteY6280" fmla="*/ 490419 h 2599480"/>
              <a:gd name="connsiteX6281" fmla="*/ 3535307 w 4326130"/>
              <a:gd name="connsiteY6281" fmla="*/ 487276 h 2599480"/>
              <a:gd name="connsiteX6282" fmla="*/ 3546387 w 4326130"/>
              <a:gd name="connsiteY6282" fmla="*/ 490418 h 2599480"/>
              <a:gd name="connsiteX6283" fmla="*/ 3539773 w 4326130"/>
              <a:gd name="connsiteY6283" fmla="*/ 488979 h 2599480"/>
              <a:gd name="connsiteX6284" fmla="*/ 790869 w 4326130"/>
              <a:gd name="connsiteY6284" fmla="*/ 487260 h 2599480"/>
              <a:gd name="connsiteX6285" fmla="*/ 790867 w 4326130"/>
              <a:gd name="connsiteY6285" fmla="*/ 487265 h 2599480"/>
              <a:gd name="connsiteX6286" fmla="*/ 790823 w 4326130"/>
              <a:gd name="connsiteY6286" fmla="*/ 487277 h 2599480"/>
              <a:gd name="connsiteX6287" fmla="*/ 3535261 w 4326130"/>
              <a:gd name="connsiteY6287" fmla="*/ 487259 h 2599480"/>
              <a:gd name="connsiteX6288" fmla="*/ 3535307 w 4326130"/>
              <a:gd name="connsiteY6288" fmla="*/ 487276 h 2599480"/>
              <a:gd name="connsiteX6289" fmla="*/ 3535263 w 4326130"/>
              <a:gd name="connsiteY6289" fmla="*/ 487264 h 2599480"/>
              <a:gd name="connsiteX6290" fmla="*/ 801114 w 4326130"/>
              <a:gd name="connsiteY6290" fmla="*/ 484527 h 2599480"/>
              <a:gd name="connsiteX6291" fmla="*/ 790698 w 4326130"/>
              <a:gd name="connsiteY6291" fmla="*/ 488295 h 2599480"/>
              <a:gd name="connsiteX6292" fmla="*/ 790867 w 4326130"/>
              <a:gd name="connsiteY6292" fmla="*/ 487265 h 2599480"/>
              <a:gd name="connsiteX6293" fmla="*/ 796463 w 4326130"/>
              <a:gd name="connsiteY6293" fmla="*/ 485678 h 2599480"/>
              <a:gd name="connsiteX6294" fmla="*/ 801114 w 4326130"/>
              <a:gd name="connsiteY6294" fmla="*/ 484527 h 2599480"/>
              <a:gd name="connsiteX6295" fmla="*/ 3525015 w 4326130"/>
              <a:gd name="connsiteY6295" fmla="*/ 484526 h 2599480"/>
              <a:gd name="connsiteX6296" fmla="*/ 3529666 w 4326130"/>
              <a:gd name="connsiteY6296" fmla="*/ 485677 h 2599480"/>
              <a:gd name="connsiteX6297" fmla="*/ 3535263 w 4326130"/>
              <a:gd name="connsiteY6297" fmla="*/ 487264 h 2599480"/>
              <a:gd name="connsiteX6298" fmla="*/ 3535432 w 4326130"/>
              <a:gd name="connsiteY6298" fmla="*/ 488294 h 2599480"/>
              <a:gd name="connsiteX6299" fmla="*/ 3525015 w 4326130"/>
              <a:gd name="connsiteY6299" fmla="*/ 484526 h 2599480"/>
              <a:gd name="connsiteX6300" fmla="*/ 823310 w 4326130"/>
              <a:gd name="connsiteY6300" fmla="*/ 477690 h 2599480"/>
              <a:gd name="connsiteX6301" fmla="*/ 789118 w 4326130"/>
              <a:gd name="connsiteY6301" fmla="*/ 483872 h 2599480"/>
              <a:gd name="connsiteX6302" fmla="*/ 786924 w 4326130"/>
              <a:gd name="connsiteY6302" fmla="*/ 484326 h 2599480"/>
              <a:gd name="connsiteX6303" fmla="*/ 780889 w 4326130"/>
              <a:gd name="connsiteY6303" fmla="*/ 486765 h 2599480"/>
              <a:gd name="connsiteX6304" fmla="*/ 779372 w 4326130"/>
              <a:gd name="connsiteY6304" fmla="*/ 489855 h 2599480"/>
              <a:gd name="connsiteX6305" fmla="*/ 777925 w 4326130"/>
              <a:gd name="connsiteY6305" fmla="*/ 491000 h 2599480"/>
              <a:gd name="connsiteX6306" fmla="*/ 777494 w 4326130"/>
              <a:gd name="connsiteY6306" fmla="*/ 491181 h 2599480"/>
              <a:gd name="connsiteX6307" fmla="*/ 787678 w 4326130"/>
              <a:gd name="connsiteY6307" fmla="*/ 488902 h 2599480"/>
              <a:gd name="connsiteX6308" fmla="*/ 777158 w 4326130"/>
              <a:gd name="connsiteY6308" fmla="*/ 491322 h 2599480"/>
              <a:gd name="connsiteX6309" fmla="*/ 776200 w 4326130"/>
              <a:gd name="connsiteY6309" fmla="*/ 491723 h 2599480"/>
              <a:gd name="connsiteX6310" fmla="*/ 790698 w 4326130"/>
              <a:gd name="connsiteY6310" fmla="*/ 488295 h 2599480"/>
              <a:gd name="connsiteX6311" fmla="*/ 790291 w 4326130"/>
              <a:gd name="connsiteY6311" fmla="*/ 489173 h 2599480"/>
              <a:gd name="connsiteX6312" fmla="*/ 789522 w 4326130"/>
              <a:gd name="connsiteY6312" fmla="*/ 489315 h 2599480"/>
              <a:gd name="connsiteX6313" fmla="*/ 790185 w 4326130"/>
              <a:gd name="connsiteY6313" fmla="*/ 489404 h 2599480"/>
              <a:gd name="connsiteX6314" fmla="*/ 790291 w 4326130"/>
              <a:gd name="connsiteY6314" fmla="*/ 489173 h 2599480"/>
              <a:gd name="connsiteX6315" fmla="*/ 794661 w 4326130"/>
              <a:gd name="connsiteY6315" fmla="*/ 488367 h 2599480"/>
              <a:gd name="connsiteX6316" fmla="*/ 810908 w 4326130"/>
              <a:gd name="connsiteY6316" fmla="*/ 481679 h 2599480"/>
              <a:gd name="connsiteX6317" fmla="*/ 3502820 w 4326130"/>
              <a:gd name="connsiteY6317" fmla="*/ 477689 h 2599480"/>
              <a:gd name="connsiteX6318" fmla="*/ 3515221 w 4326130"/>
              <a:gd name="connsiteY6318" fmla="*/ 481678 h 2599480"/>
              <a:gd name="connsiteX6319" fmla="*/ 3531468 w 4326130"/>
              <a:gd name="connsiteY6319" fmla="*/ 488366 h 2599480"/>
              <a:gd name="connsiteX6320" fmla="*/ 3535839 w 4326130"/>
              <a:gd name="connsiteY6320" fmla="*/ 489172 h 2599480"/>
              <a:gd name="connsiteX6321" fmla="*/ 3535945 w 4326130"/>
              <a:gd name="connsiteY6321" fmla="*/ 489403 h 2599480"/>
              <a:gd name="connsiteX6322" fmla="*/ 3536608 w 4326130"/>
              <a:gd name="connsiteY6322" fmla="*/ 489314 h 2599480"/>
              <a:gd name="connsiteX6323" fmla="*/ 3535839 w 4326130"/>
              <a:gd name="connsiteY6323" fmla="*/ 489172 h 2599480"/>
              <a:gd name="connsiteX6324" fmla="*/ 3535432 w 4326130"/>
              <a:gd name="connsiteY6324" fmla="*/ 488294 h 2599480"/>
              <a:gd name="connsiteX6325" fmla="*/ 3549930 w 4326130"/>
              <a:gd name="connsiteY6325" fmla="*/ 491722 h 2599480"/>
              <a:gd name="connsiteX6326" fmla="*/ 3548971 w 4326130"/>
              <a:gd name="connsiteY6326" fmla="*/ 491321 h 2599480"/>
              <a:gd name="connsiteX6327" fmla="*/ 3538451 w 4326130"/>
              <a:gd name="connsiteY6327" fmla="*/ 488901 h 2599480"/>
              <a:gd name="connsiteX6328" fmla="*/ 3548635 w 4326130"/>
              <a:gd name="connsiteY6328" fmla="*/ 491180 h 2599480"/>
              <a:gd name="connsiteX6329" fmla="*/ 3548205 w 4326130"/>
              <a:gd name="connsiteY6329" fmla="*/ 490999 h 2599480"/>
              <a:gd name="connsiteX6330" fmla="*/ 3546758 w 4326130"/>
              <a:gd name="connsiteY6330" fmla="*/ 489854 h 2599480"/>
              <a:gd name="connsiteX6331" fmla="*/ 3545240 w 4326130"/>
              <a:gd name="connsiteY6331" fmla="*/ 486764 h 2599480"/>
              <a:gd name="connsiteX6332" fmla="*/ 3539205 w 4326130"/>
              <a:gd name="connsiteY6332" fmla="*/ 484325 h 2599480"/>
              <a:gd name="connsiteX6333" fmla="*/ 3537011 w 4326130"/>
              <a:gd name="connsiteY6333" fmla="*/ 483871 h 2599480"/>
              <a:gd name="connsiteX6334" fmla="*/ 643376 w 4326130"/>
              <a:gd name="connsiteY6334" fmla="*/ 477006 h 2599480"/>
              <a:gd name="connsiteX6335" fmla="*/ 640435 w 4326130"/>
              <a:gd name="connsiteY6335" fmla="*/ 477961 h 2599480"/>
              <a:gd name="connsiteX6336" fmla="*/ 635545 w 4326130"/>
              <a:gd name="connsiteY6336" fmla="*/ 480608 h 2599480"/>
              <a:gd name="connsiteX6337" fmla="*/ 562498 w 4326130"/>
              <a:gd name="connsiteY6337" fmla="*/ 500434 h 2599480"/>
              <a:gd name="connsiteX6338" fmla="*/ 550948 w 4326130"/>
              <a:gd name="connsiteY6338" fmla="*/ 502223 h 2599480"/>
              <a:gd name="connsiteX6339" fmla="*/ 540613 w 4326130"/>
              <a:gd name="connsiteY6339" fmla="*/ 504614 h 2599480"/>
              <a:gd name="connsiteX6340" fmla="*/ 542752 w 4326130"/>
              <a:gd name="connsiteY6340" fmla="*/ 503406 h 2599480"/>
              <a:gd name="connsiteX6341" fmla="*/ 546115 w 4326130"/>
              <a:gd name="connsiteY6341" fmla="*/ 502026 h 2599480"/>
              <a:gd name="connsiteX6342" fmla="*/ 629465 w 4326130"/>
              <a:gd name="connsiteY6342" fmla="*/ 478789 h 2599480"/>
              <a:gd name="connsiteX6343" fmla="*/ 627921 w 4326130"/>
              <a:gd name="connsiteY6343" fmla="*/ 481348 h 2599480"/>
              <a:gd name="connsiteX6344" fmla="*/ 3682754 w 4326130"/>
              <a:gd name="connsiteY6344" fmla="*/ 477005 h 2599480"/>
              <a:gd name="connsiteX6345" fmla="*/ 3698208 w 4326130"/>
              <a:gd name="connsiteY6345" fmla="*/ 481347 h 2599480"/>
              <a:gd name="connsiteX6346" fmla="*/ 3696665 w 4326130"/>
              <a:gd name="connsiteY6346" fmla="*/ 478788 h 2599480"/>
              <a:gd name="connsiteX6347" fmla="*/ 3780015 w 4326130"/>
              <a:gd name="connsiteY6347" fmla="*/ 502025 h 2599480"/>
              <a:gd name="connsiteX6348" fmla="*/ 3783377 w 4326130"/>
              <a:gd name="connsiteY6348" fmla="*/ 503405 h 2599480"/>
              <a:gd name="connsiteX6349" fmla="*/ 3785516 w 4326130"/>
              <a:gd name="connsiteY6349" fmla="*/ 504613 h 2599480"/>
              <a:gd name="connsiteX6350" fmla="*/ 3775181 w 4326130"/>
              <a:gd name="connsiteY6350" fmla="*/ 502222 h 2599480"/>
              <a:gd name="connsiteX6351" fmla="*/ 3763631 w 4326130"/>
              <a:gd name="connsiteY6351" fmla="*/ 500433 h 2599480"/>
              <a:gd name="connsiteX6352" fmla="*/ 3690585 w 4326130"/>
              <a:gd name="connsiteY6352" fmla="*/ 480607 h 2599480"/>
              <a:gd name="connsiteX6353" fmla="*/ 3685695 w 4326130"/>
              <a:gd name="connsiteY6353" fmla="*/ 477960 h 2599480"/>
              <a:gd name="connsiteX6354" fmla="*/ 647180 w 4326130"/>
              <a:gd name="connsiteY6354" fmla="*/ 475938 h 2599480"/>
              <a:gd name="connsiteX6355" fmla="*/ 643376 w 4326130"/>
              <a:gd name="connsiteY6355" fmla="*/ 477006 h 2599480"/>
              <a:gd name="connsiteX6356" fmla="*/ 646023 w 4326130"/>
              <a:gd name="connsiteY6356" fmla="*/ 476149 h 2599480"/>
              <a:gd name="connsiteX6357" fmla="*/ 3678949 w 4326130"/>
              <a:gd name="connsiteY6357" fmla="*/ 475937 h 2599480"/>
              <a:gd name="connsiteX6358" fmla="*/ 3680106 w 4326130"/>
              <a:gd name="connsiteY6358" fmla="*/ 476148 h 2599480"/>
              <a:gd name="connsiteX6359" fmla="*/ 3682754 w 4326130"/>
              <a:gd name="connsiteY6359" fmla="*/ 477005 h 2599480"/>
              <a:gd name="connsiteX6360" fmla="*/ 597974 w 4326130"/>
              <a:gd name="connsiteY6360" fmla="*/ 448551 h 2599480"/>
              <a:gd name="connsiteX6361" fmla="*/ 602451 w 4326130"/>
              <a:gd name="connsiteY6361" fmla="*/ 448883 h 2599480"/>
              <a:gd name="connsiteX6362" fmla="*/ 597620 w 4326130"/>
              <a:gd name="connsiteY6362" fmla="*/ 449948 h 2599480"/>
              <a:gd name="connsiteX6363" fmla="*/ 596572 w 4326130"/>
              <a:gd name="connsiteY6363" fmla="*/ 449140 h 2599480"/>
              <a:gd name="connsiteX6364" fmla="*/ 597974 w 4326130"/>
              <a:gd name="connsiteY6364" fmla="*/ 448551 h 2599480"/>
              <a:gd name="connsiteX6365" fmla="*/ 3728156 w 4326130"/>
              <a:gd name="connsiteY6365" fmla="*/ 448550 h 2599480"/>
              <a:gd name="connsiteX6366" fmla="*/ 3729558 w 4326130"/>
              <a:gd name="connsiteY6366" fmla="*/ 449139 h 2599480"/>
              <a:gd name="connsiteX6367" fmla="*/ 3728509 w 4326130"/>
              <a:gd name="connsiteY6367" fmla="*/ 449947 h 2599480"/>
              <a:gd name="connsiteX6368" fmla="*/ 3723678 w 4326130"/>
              <a:gd name="connsiteY6368" fmla="*/ 448882 h 2599480"/>
              <a:gd name="connsiteX6369" fmla="*/ 3728156 w 4326130"/>
              <a:gd name="connsiteY6369" fmla="*/ 448550 h 2599480"/>
              <a:gd name="connsiteX6370" fmla="*/ 673359 w 4326130"/>
              <a:gd name="connsiteY6370" fmla="*/ 445969 h 2599480"/>
              <a:gd name="connsiteX6371" fmla="*/ 673253 w 4326130"/>
              <a:gd name="connsiteY6371" fmla="*/ 446208 h 2599480"/>
              <a:gd name="connsiteX6372" fmla="*/ 672567 w 4326130"/>
              <a:gd name="connsiteY6372" fmla="*/ 446131 h 2599480"/>
              <a:gd name="connsiteX6373" fmla="*/ 3652770 w 4326130"/>
              <a:gd name="connsiteY6373" fmla="*/ 445968 h 2599480"/>
              <a:gd name="connsiteX6374" fmla="*/ 3653562 w 4326130"/>
              <a:gd name="connsiteY6374" fmla="*/ 446130 h 2599480"/>
              <a:gd name="connsiteX6375" fmla="*/ 3652877 w 4326130"/>
              <a:gd name="connsiteY6375" fmla="*/ 446207 h 2599480"/>
              <a:gd name="connsiteX6376" fmla="*/ 673917 w 4326130"/>
              <a:gd name="connsiteY6376" fmla="*/ 444007 h 2599480"/>
              <a:gd name="connsiteX6377" fmla="*/ 673761 w 4326130"/>
              <a:gd name="connsiteY6377" fmla="*/ 445063 h 2599480"/>
              <a:gd name="connsiteX6378" fmla="*/ 668698 w 4326130"/>
              <a:gd name="connsiteY6378" fmla="*/ 446582 h 2599480"/>
              <a:gd name="connsiteX6379" fmla="*/ 668546 w 4326130"/>
              <a:gd name="connsiteY6379" fmla="*/ 446273 h 2599480"/>
              <a:gd name="connsiteX6380" fmla="*/ 670657 w 4326130"/>
              <a:gd name="connsiteY6380" fmla="*/ 445746 h 2599480"/>
              <a:gd name="connsiteX6381" fmla="*/ 668541 w 4326130"/>
              <a:gd name="connsiteY6381" fmla="*/ 446261 h 2599480"/>
              <a:gd name="connsiteX6382" fmla="*/ 668439 w 4326130"/>
              <a:gd name="connsiteY6382" fmla="*/ 446057 h 2599480"/>
              <a:gd name="connsiteX6383" fmla="*/ 669294 w 4326130"/>
              <a:gd name="connsiteY6383" fmla="*/ 445854 h 2599480"/>
              <a:gd name="connsiteX6384" fmla="*/ 673872 w 4326130"/>
              <a:gd name="connsiteY6384" fmla="*/ 444020 h 2599480"/>
              <a:gd name="connsiteX6385" fmla="*/ 3652213 w 4326130"/>
              <a:gd name="connsiteY6385" fmla="*/ 444006 h 2599480"/>
              <a:gd name="connsiteX6386" fmla="*/ 3652258 w 4326130"/>
              <a:gd name="connsiteY6386" fmla="*/ 444019 h 2599480"/>
              <a:gd name="connsiteX6387" fmla="*/ 3656836 w 4326130"/>
              <a:gd name="connsiteY6387" fmla="*/ 445853 h 2599480"/>
              <a:gd name="connsiteX6388" fmla="*/ 3657690 w 4326130"/>
              <a:gd name="connsiteY6388" fmla="*/ 446056 h 2599480"/>
              <a:gd name="connsiteX6389" fmla="*/ 3657589 w 4326130"/>
              <a:gd name="connsiteY6389" fmla="*/ 446260 h 2599480"/>
              <a:gd name="connsiteX6390" fmla="*/ 3655473 w 4326130"/>
              <a:gd name="connsiteY6390" fmla="*/ 445745 h 2599480"/>
              <a:gd name="connsiteX6391" fmla="*/ 3657584 w 4326130"/>
              <a:gd name="connsiteY6391" fmla="*/ 446272 h 2599480"/>
              <a:gd name="connsiteX6392" fmla="*/ 3657432 w 4326130"/>
              <a:gd name="connsiteY6392" fmla="*/ 446581 h 2599480"/>
              <a:gd name="connsiteX6393" fmla="*/ 3652368 w 4326130"/>
              <a:gd name="connsiteY6393" fmla="*/ 445062 h 2599480"/>
              <a:gd name="connsiteX6394" fmla="*/ 663733 w 4326130"/>
              <a:gd name="connsiteY6394" fmla="*/ 442459 h 2599480"/>
              <a:gd name="connsiteX6395" fmla="*/ 663628 w 4326130"/>
              <a:gd name="connsiteY6395" fmla="*/ 442499 h 2599480"/>
              <a:gd name="connsiteX6396" fmla="*/ 654647 w 4326130"/>
              <a:gd name="connsiteY6396" fmla="*/ 445763 h 2599480"/>
              <a:gd name="connsiteX6397" fmla="*/ 653127 w 4326130"/>
              <a:gd name="connsiteY6397" fmla="*/ 446080 h 2599480"/>
              <a:gd name="connsiteX6398" fmla="*/ 651714 w 4326130"/>
              <a:gd name="connsiteY6398" fmla="*/ 445176 h 2599480"/>
              <a:gd name="connsiteX6399" fmla="*/ 3662396 w 4326130"/>
              <a:gd name="connsiteY6399" fmla="*/ 442458 h 2599480"/>
              <a:gd name="connsiteX6400" fmla="*/ 3674416 w 4326130"/>
              <a:gd name="connsiteY6400" fmla="*/ 445175 h 2599480"/>
              <a:gd name="connsiteX6401" fmla="*/ 3673002 w 4326130"/>
              <a:gd name="connsiteY6401" fmla="*/ 446079 h 2599480"/>
              <a:gd name="connsiteX6402" fmla="*/ 3671483 w 4326130"/>
              <a:gd name="connsiteY6402" fmla="*/ 445762 h 2599480"/>
              <a:gd name="connsiteX6403" fmla="*/ 3662502 w 4326130"/>
              <a:gd name="connsiteY6403" fmla="*/ 442498 h 2599480"/>
              <a:gd name="connsiteX6404" fmla="*/ 657373 w 4326130"/>
              <a:gd name="connsiteY6404" fmla="*/ 439015 h 2599480"/>
              <a:gd name="connsiteX6405" fmla="*/ 653364 w 4326130"/>
              <a:gd name="connsiteY6405" fmla="*/ 442480 h 2599480"/>
              <a:gd name="connsiteX6406" fmla="*/ 650008 w 4326130"/>
              <a:gd name="connsiteY6406" fmla="*/ 444087 h 2599480"/>
              <a:gd name="connsiteX6407" fmla="*/ 649740 w 4326130"/>
              <a:gd name="connsiteY6407" fmla="*/ 443917 h 2599480"/>
              <a:gd name="connsiteX6408" fmla="*/ 634557 w 4326130"/>
              <a:gd name="connsiteY6408" fmla="*/ 444856 h 2599480"/>
              <a:gd name="connsiteX6409" fmla="*/ 602451 w 4326130"/>
              <a:gd name="connsiteY6409" fmla="*/ 448883 h 2599480"/>
              <a:gd name="connsiteX6410" fmla="*/ 619250 w 4326130"/>
              <a:gd name="connsiteY6410" fmla="*/ 445021 h 2599480"/>
              <a:gd name="connsiteX6411" fmla="*/ 629603 w 4326130"/>
              <a:gd name="connsiteY6411" fmla="*/ 442707 h 2599480"/>
              <a:gd name="connsiteX6412" fmla="*/ 625592 w 4326130"/>
              <a:gd name="connsiteY6412" fmla="*/ 443961 h 2599480"/>
              <a:gd name="connsiteX6413" fmla="*/ 657373 w 4326130"/>
              <a:gd name="connsiteY6413" fmla="*/ 439015 h 2599480"/>
              <a:gd name="connsiteX6414" fmla="*/ 3668757 w 4326130"/>
              <a:gd name="connsiteY6414" fmla="*/ 439014 h 2599480"/>
              <a:gd name="connsiteX6415" fmla="*/ 3700538 w 4326130"/>
              <a:gd name="connsiteY6415" fmla="*/ 443960 h 2599480"/>
              <a:gd name="connsiteX6416" fmla="*/ 3696527 w 4326130"/>
              <a:gd name="connsiteY6416" fmla="*/ 442706 h 2599480"/>
              <a:gd name="connsiteX6417" fmla="*/ 3706880 w 4326130"/>
              <a:gd name="connsiteY6417" fmla="*/ 445020 h 2599480"/>
              <a:gd name="connsiteX6418" fmla="*/ 3723678 w 4326130"/>
              <a:gd name="connsiteY6418" fmla="*/ 448882 h 2599480"/>
              <a:gd name="connsiteX6419" fmla="*/ 3691572 w 4326130"/>
              <a:gd name="connsiteY6419" fmla="*/ 444855 h 2599480"/>
              <a:gd name="connsiteX6420" fmla="*/ 3676389 w 4326130"/>
              <a:gd name="connsiteY6420" fmla="*/ 443916 h 2599480"/>
              <a:gd name="connsiteX6421" fmla="*/ 3676122 w 4326130"/>
              <a:gd name="connsiteY6421" fmla="*/ 444086 h 2599480"/>
              <a:gd name="connsiteX6422" fmla="*/ 3672765 w 4326130"/>
              <a:gd name="connsiteY6422" fmla="*/ 442479 h 2599480"/>
              <a:gd name="connsiteX6423" fmla="*/ 3668757 w 4326130"/>
              <a:gd name="connsiteY6423" fmla="*/ 439014 h 2599480"/>
              <a:gd name="connsiteX6424" fmla="*/ 707226 w 4326130"/>
              <a:gd name="connsiteY6424" fmla="*/ 433538 h 2599480"/>
              <a:gd name="connsiteX6425" fmla="*/ 694498 w 4326130"/>
              <a:gd name="connsiteY6425" fmla="*/ 437876 h 2599480"/>
              <a:gd name="connsiteX6426" fmla="*/ 677855 w 4326130"/>
              <a:gd name="connsiteY6426" fmla="*/ 445053 h 2599480"/>
              <a:gd name="connsiteX6427" fmla="*/ 673359 w 4326130"/>
              <a:gd name="connsiteY6427" fmla="*/ 445969 h 2599480"/>
              <a:gd name="connsiteX6428" fmla="*/ 673761 w 4326130"/>
              <a:gd name="connsiteY6428" fmla="*/ 445063 h 2599480"/>
              <a:gd name="connsiteX6429" fmla="*/ 679662 w 4326130"/>
              <a:gd name="connsiteY6429" fmla="*/ 442266 h 2599480"/>
              <a:gd name="connsiteX6430" fmla="*/ 673917 w 4326130"/>
              <a:gd name="connsiteY6430" fmla="*/ 444007 h 2599480"/>
              <a:gd name="connsiteX6431" fmla="*/ 673918 w 4326130"/>
              <a:gd name="connsiteY6431" fmla="*/ 444002 h 2599480"/>
              <a:gd name="connsiteX6432" fmla="*/ 673872 w 4326130"/>
              <a:gd name="connsiteY6432" fmla="*/ 444020 h 2599480"/>
              <a:gd name="connsiteX6433" fmla="*/ 668273 w 4326130"/>
              <a:gd name="connsiteY6433" fmla="*/ 445715 h 2599480"/>
              <a:gd name="connsiteX6434" fmla="*/ 668147 w 4326130"/>
              <a:gd name="connsiteY6434" fmla="*/ 445458 h 2599480"/>
              <a:gd name="connsiteX6435" fmla="*/ 668410 w 4326130"/>
              <a:gd name="connsiteY6435" fmla="*/ 442901 h 2599480"/>
              <a:gd name="connsiteX6436" fmla="*/ 663487 w 4326130"/>
              <a:gd name="connsiteY6436" fmla="*/ 443925 h 2599480"/>
              <a:gd name="connsiteX6437" fmla="*/ 663607 w 4326130"/>
              <a:gd name="connsiteY6437" fmla="*/ 443708 h 2599480"/>
              <a:gd name="connsiteX6438" fmla="*/ 669789 w 4326130"/>
              <a:gd name="connsiteY6438" fmla="*/ 441088 h 2599480"/>
              <a:gd name="connsiteX6439" fmla="*/ 672046 w 4326130"/>
              <a:gd name="connsiteY6439" fmla="*/ 440579 h 2599480"/>
              <a:gd name="connsiteX6440" fmla="*/ 3618903 w 4326130"/>
              <a:gd name="connsiteY6440" fmla="*/ 433537 h 2599480"/>
              <a:gd name="connsiteX6441" fmla="*/ 3654083 w 4326130"/>
              <a:gd name="connsiteY6441" fmla="*/ 440578 h 2599480"/>
              <a:gd name="connsiteX6442" fmla="*/ 3656341 w 4326130"/>
              <a:gd name="connsiteY6442" fmla="*/ 441087 h 2599480"/>
              <a:gd name="connsiteX6443" fmla="*/ 3662523 w 4326130"/>
              <a:gd name="connsiteY6443" fmla="*/ 443707 h 2599480"/>
              <a:gd name="connsiteX6444" fmla="*/ 3662643 w 4326130"/>
              <a:gd name="connsiteY6444" fmla="*/ 443924 h 2599480"/>
              <a:gd name="connsiteX6445" fmla="*/ 3657720 w 4326130"/>
              <a:gd name="connsiteY6445" fmla="*/ 442900 h 2599480"/>
              <a:gd name="connsiteX6446" fmla="*/ 3657983 w 4326130"/>
              <a:gd name="connsiteY6446" fmla="*/ 445457 h 2599480"/>
              <a:gd name="connsiteX6447" fmla="*/ 3657856 w 4326130"/>
              <a:gd name="connsiteY6447" fmla="*/ 445714 h 2599480"/>
              <a:gd name="connsiteX6448" fmla="*/ 3652258 w 4326130"/>
              <a:gd name="connsiteY6448" fmla="*/ 444019 h 2599480"/>
              <a:gd name="connsiteX6449" fmla="*/ 3652212 w 4326130"/>
              <a:gd name="connsiteY6449" fmla="*/ 444001 h 2599480"/>
              <a:gd name="connsiteX6450" fmla="*/ 3652213 w 4326130"/>
              <a:gd name="connsiteY6450" fmla="*/ 444006 h 2599480"/>
              <a:gd name="connsiteX6451" fmla="*/ 3646467 w 4326130"/>
              <a:gd name="connsiteY6451" fmla="*/ 442265 h 2599480"/>
              <a:gd name="connsiteX6452" fmla="*/ 3652368 w 4326130"/>
              <a:gd name="connsiteY6452" fmla="*/ 445062 h 2599480"/>
              <a:gd name="connsiteX6453" fmla="*/ 3652770 w 4326130"/>
              <a:gd name="connsiteY6453" fmla="*/ 445968 h 2599480"/>
              <a:gd name="connsiteX6454" fmla="*/ 3648275 w 4326130"/>
              <a:gd name="connsiteY6454" fmla="*/ 445052 h 2599480"/>
              <a:gd name="connsiteX6455" fmla="*/ 3631631 w 4326130"/>
              <a:gd name="connsiteY6455" fmla="*/ 437875 h 2599480"/>
              <a:gd name="connsiteX6456" fmla="*/ 672140 w 4326130"/>
              <a:gd name="connsiteY6456" fmla="*/ 426766 h 2599480"/>
              <a:gd name="connsiteX6457" fmla="*/ 661598 w 4326130"/>
              <a:gd name="connsiteY6457" fmla="*/ 432706 h 2599480"/>
              <a:gd name="connsiteX6458" fmla="*/ 655745 w 4326130"/>
              <a:gd name="connsiteY6458" fmla="*/ 434536 h 2599480"/>
              <a:gd name="connsiteX6459" fmla="*/ 650135 w 4326130"/>
              <a:gd name="connsiteY6459" fmla="*/ 434963 h 2599480"/>
              <a:gd name="connsiteX6460" fmla="*/ 648514 w 4326130"/>
              <a:gd name="connsiteY6460" fmla="*/ 432829 h 2599480"/>
              <a:gd name="connsiteX6461" fmla="*/ 634799 w 4326130"/>
              <a:gd name="connsiteY6461" fmla="*/ 435045 h 2599480"/>
              <a:gd name="connsiteX6462" fmla="*/ 627414 w 4326130"/>
              <a:gd name="connsiteY6462" fmla="*/ 436367 h 2599480"/>
              <a:gd name="connsiteX6463" fmla="*/ 622362 w 4326130"/>
              <a:gd name="connsiteY6463" fmla="*/ 436121 h 2599480"/>
              <a:gd name="connsiteX6464" fmla="*/ 671349 w 4326130"/>
              <a:gd name="connsiteY6464" fmla="*/ 426809 h 2599480"/>
              <a:gd name="connsiteX6465" fmla="*/ 672140 w 4326130"/>
              <a:gd name="connsiteY6465" fmla="*/ 426766 h 2599480"/>
              <a:gd name="connsiteX6466" fmla="*/ 3653989 w 4326130"/>
              <a:gd name="connsiteY6466" fmla="*/ 426765 h 2599480"/>
              <a:gd name="connsiteX6467" fmla="*/ 3654781 w 4326130"/>
              <a:gd name="connsiteY6467" fmla="*/ 426808 h 2599480"/>
              <a:gd name="connsiteX6468" fmla="*/ 3703768 w 4326130"/>
              <a:gd name="connsiteY6468" fmla="*/ 436120 h 2599480"/>
              <a:gd name="connsiteX6469" fmla="*/ 3698716 w 4326130"/>
              <a:gd name="connsiteY6469" fmla="*/ 436366 h 2599480"/>
              <a:gd name="connsiteX6470" fmla="*/ 3691331 w 4326130"/>
              <a:gd name="connsiteY6470" fmla="*/ 435044 h 2599480"/>
              <a:gd name="connsiteX6471" fmla="*/ 3677615 w 4326130"/>
              <a:gd name="connsiteY6471" fmla="*/ 432828 h 2599480"/>
              <a:gd name="connsiteX6472" fmla="*/ 3675995 w 4326130"/>
              <a:gd name="connsiteY6472" fmla="*/ 434962 h 2599480"/>
              <a:gd name="connsiteX6473" fmla="*/ 3670385 w 4326130"/>
              <a:gd name="connsiteY6473" fmla="*/ 434535 h 2599480"/>
              <a:gd name="connsiteX6474" fmla="*/ 3664531 w 4326130"/>
              <a:gd name="connsiteY6474" fmla="*/ 432705 h 2599480"/>
              <a:gd name="connsiteX6475" fmla="*/ 3653989 w 4326130"/>
              <a:gd name="connsiteY6475" fmla="*/ 426765 h 2599480"/>
              <a:gd name="connsiteX6476" fmla="*/ 588851 w 4326130"/>
              <a:gd name="connsiteY6476" fmla="*/ 422704 h 2599480"/>
              <a:gd name="connsiteX6477" fmla="*/ 582050 w 4326130"/>
              <a:gd name="connsiteY6477" fmla="*/ 425375 h 2599480"/>
              <a:gd name="connsiteX6478" fmla="*/ 574511 w 4326130"/>
              <a:gd name="connsiteY6478" fmla="*/ 428441 h 2599480"/>
              <a:gd name="connsiteX6479" fmla="*/ 571199 w 4326130"/>
              <a:gd name="connsiteY6479" fmla="*/ 429645 h 2599480"/>
              <a:gd name="connsiteX6480" fmla="*/ 560365 w 4326130"/>
              <a:gd name="connsiteY6480" fmla="*/ 430232 h 2599480"/>
              <a:gd name="connsiteX6481" fmla="*/ 560682 w 4326130"/>
              <a:gd name="connsiteY6481" fmla="*/ 429291 h 2599480"/>
              <a:gd name="connsiteX6482" fmla="*/ 559454 w 4326130"/>
              <a:gd name="connsiteY6482" fmla="*/ 429859 h 2599480"/>
              <a:gd name="connsiteX6483" fmla="*/ 556875 w 4326130"/>
              <a:gd name="connsiteY6483" fmla="*/ 430421 h 2599480"/>
              <a:gd name="connsiteX6484" fmla="*/ 548776 w 4326130"/>
              <a:gd name="connsiteY6484" fmla="*/ 430861 h 2599480"/>
              <a:gd name="connsiteX6485" fmla="*/ 549216 w 4326130"/>
              <a:gd name="connsiteY6485" fmla="*/ 430677 h 2599480"/>
              <a:gd name="connsiteX6486" fmla="*/ 3737279 w 4326130"/>
              <a:gd name="connsiteY6486" fmla="*/ 422703 h 2599480"/>
              <a:gd name="connsiteX6487" fmla="*/ 3776914 w 4326130"/>
              <a:gd name="connsiteY6487" fmla="*/ 430676 h 2599480"/>
              <a:gd name="connsiteX6488" fmla="*/ 3777354 w 4326130"/>
              <a:gd name="connsiteY6488" fmla="*/ 430860 h 2599480"/>
              <a:gd name="connsiteX6489" fmla="*/ 3769255 w 4326130"/>
              <a:gd name="connsiteY6489" fmla="*/ 430420 h 2599480"/>
              <a:gd name="connsiteX6490" fmla="*/ 3766675 w 4326130"/>
              <a:gd name="connsiteY6490" fmla="*/ 429858 h 2599480"/>
              <a:gd name="connsiteX6491" fmla="*/ 3765448 w 4326130"/>
              <a:gd name="connsiteY6491" fmla="*/ 429290 h 2599480"/>
              <a:gd name="connsiteX6492" fmla="*/ 3765765 w 4326130"/>
              <a:gd name="connsiteY6492" fmla="*/ 430231 h 2599480"/>
              <a:gd name="connsiteX6493" fmla="*/ 3754930 w 4326130"/>
              <a:gd name="connsiteY6493" fmla="*/ 429644 h 2599480"/>
              <a:gd name="connsiteX6494" fmla="*/ 3751619 w 4326130"/>
              <a:gd name="connsiteY6494" fmla="*/ 428440 h 2599480"/>
              <a:gd name="connsiteX6495" fmla="*/ 3744079 w 4326130"/>
              <a:gd name="connsiteY6495" fmla="*/ 425374 h 2599480"/>
              <a:gd name="connsiteX6496" fmla="*/ 596042 w 4326130"/>
              <a:gd name="connsiteY6496" fmla="*/ 418737 h 2599480"/>
              <a:gd name="connsiteX6497" fmla="*/ 579261 w 4326130"/>
              <a:gd name="connsiteY6497" fmla="*/ 422057 h 2599480"/>
              <a:gd name="connsiteX6498" fmla="*/ 551569 w 4326130"/>
              <a:gd name="connsiteY6498" fmla="*/ 428313 h 2599480"/>
              <a:gd name="connsiteX6499" fmla="*/ 551492 w 4326130"/>
              <a:gd name="connsiteY6499" fmla="*/ 427591 h 2599480"/>
              <a:gd name="connsiteX6500" fmla="*/ 559975 w 4326130"/>
              <a:gd name="connsiteY6500" fmla="*/ 426060 h 2599480"/>
              <a:gd name="connsiteX6501" fmla="*/ 551414 w 4326130"/>
              <a:gd name="connsiteY6501" fmla="*/ 426259 h 2599480"/>
              <a:gd name="connsiteX6502" fmla="*/ 555936 w 4326130"/>
              <a:gd name="connsiteY6502" fmla="*/ 424021 h 2599480"/>
              <a:gd name="connsiteX6503" fmla="*/ 557146 w 4326130"/>
              <a:gd name="connsiteY6503" fmla="*/ 423344 h 2599480"/>
              <a:gd name="connsiteX6504" fmla="*/ 559772 w 4326130"/>
              <a:gd name="connsiteY6504" fmla="*/ 422772 h 2599480"/>
              <a:gd name="connsiteX6505" fmla="*/ 585342 w 4326130"/>
              <a:gd name="connsiteY6505" fmla="*/ 420327 h 2599480"/>
              <a:gd name="connsiteX6506" fmla="*/ 3730088 w 4326130"/>
              <a:gd name="connsiteY6506" fmla="*/ 418736 h 2599480"/>
              <a:gd name="connsiteX6507" fmla="*/ 3740788 w 4326130"/>
              <a:gd name="connsiteY6507" fmla="*/ 420326 h 2599480"/>
              <a:gd name="connsiteX6508" fmla="*/ 3766357 w 4326130"/>
              <a:gd name="connsiteY6508" fmla="*/ 422771 h 2599480"/>
              <a:gd name="connsiteX6509" fmla="*/ 3768984 w 4326130"/>
              <a:gd name="connsiteY6509" fmla="*/ 423343 h 2599480"/>
              <a:gd name="connsiteX6510" fmla="*/ 3770193 w 4326130"/>
              <a:gd name="connsiteY6510" fmla="*/ 424020 h 2599480"/>
              <a:gd name="connsiteX6511" fmla="*/ 3774715 w 4326130"/>
              <a:gd name="connsiteY6511" fmla="*/ 426258 h 2599480"/>
              <a:gd name="connsiteX6512" fmla="*/ 3766155 w 4326130"/>
              <a:gd name="connsiteY6512" fmla="*/ 426059 h 2599480"/>
              <a:gd name="connsiteX6513" fmla="*/ 3774637 w 4326130"/>
              <a:gd name="connsiteY6513" fmla="*/ 427590 h 2599480"/>
              <a:gd name="connsiteX6514" fmla="*/ 3774561 w 4326130"/>
              <a:gd name="connsiteY6514" fmla="*/ 428312 h 2599480"/>
              <a:gd name="connsiteX6515" fmla="*/ 3746869 w 4326130"/>
              <a:gd name="connsiteY6515" fmla="*/ 422056 h 2599480"/>
              <a:gd name="connsiteX6516" fmla="*/ 588945 w 4326130"/>
              <a:gd name="connsiteY6516" fmla="*/ 411455 h 2599480"/>
              <a:gd name="connsiteX6517" fmla="*/ 589520 w 4326130"/>
              <a:gd name="connsiteY6517" fmla="*/ 411468 h 2599480"/>
              <a:gd name="connsiteX6518" fmla="*/ 590237 w 4326130"/>
              <a:gd name="connsiteY6518" fmla="*/ 411538 h 2599480"/>
              <a:gd name="connsiteX6519" fmla="*/ 587647 w 4326130"/>
              <a:gd name="connsiteY6519" fmla="*/ 411817 h 2599480"/>
              <a:gd name="connsiteX6520" fmla="*/ 3737185 w 4326130"/>
              <a:gd name="connsiteY6520" fmla="*/ 411454 h 2599480"/>
              <a:gd name="connsiteX6521" fmla="*/ 3738483 w 4326130"/>
              <a:gd name="connsiteY6521" fmla="*/ 411816 h 2599480"/>
              <a:gd name="connsiteX6522" fmla="*/ 3735892 w 4326130"/>
              <a:gd name="connsiteY6522" fmla="*/ 411537 h 2599480"/>
              <a:gd name="connsiteX6523" fmla="*/ 3736609 w 4326130"/>
              <a:gd name="connsiteY6523" fmla="*/ 411467 h 2599480"/>
              <a:gd name="connsiteX6524" fmla="*/ 673346 w 4326130"/>
              <a:gd name="connsiteY6524" fmla="*/ 398027 h 2599480"/>
              <a:gd name="connsiteX6525" fmla="*/ 661237 w 4326130"/>
              <a:gd name="connsiteY6525" fmla="*/ 405433 h 2599480"/>
              <a:gd name="connsiteX6526" fmla="*/ 653220 w 4326130"/>
              <a:gd name="connsiteY6526" fmla="*/ 407427 h 2599480"/>
              <a:gd name="connsiteX6527" fmla="*/ 631903 w 4326130"/>
              <a:gd name="connsiteY6527" fmla="*/ 411643 h 2599480"/>
              <a:gd name="connsiteX6528" fmla="*/ 631078 w 4326130"/>
              <a:gd name="connsiteY6528" fmla="*/ 411743 h 2599480"/>
              <a:gd name="connsiteX6529" fmla="*/ 614594 w 4326130"/>
              <a:gd name="connsiteY6529" fmla="*/ 413571 h 2599480"/>
              <a:gd name="connsiteX6530" fmla="*/ 612228 w 4326130"/>
              <a:gd name="connsiteY6530" fmla="*/ 411821 h 2599480"/>
              <a:gd name="connsiteX6531" fmla="*/ 606645 w 4326130"/>
              <a:gd name="connsiteY6531" fmla="*/ 412559 h 2599480"/>
              <a:gd name="connsiteX6532" fmla="*/ 3652784 w 4326130"/>
              <a:gd name="connsiteY6532" fmla="*/ 398026 h 2599480"/>
              <a:gd name="connsiteX6533" fmla="*/ 3719485 w 4326130"/>
              <a:gd name="connsiteY6533" fmla="*/ 412558 h 2599480"/>
              <a:gd name="connsiteX6534" fmla="*/ 3713902 w 4326130"/>
              <a:gd name="connsiteY6534" fmla="*/ 411820 h 2599480"/>
              <a:gd name="connsiteX6535" fmla="*/ 3711535 w 4326130"/>
              <a:gd name="connsiteY6535" fmla="*/ 413570 h 2599480"/>
              <a:gd name="connsiteX6536" fmla="*/ 3695052 w 4326130"/>
              <a:gd name="connsiteY6536" fmla="*/ 411742 h 2599480"/>
              <a:gd name="connsiteX6537" fmla="*/ 3694227 w 4326130"/>
              <a:gd name="connsiteY6537" fmla="*/ 411642 h 2599480"/>
              <a:gd name="connsiteX6538" fmla="*/ 3672909 w 4326130"/>
              <a:gd name="connsiteY6538" fmla="*/ 407426 h 2599480"/>
              <a:gd name="connsiteX6539" fmla="*/ 3664893 w 4326130"/>
              <a:gd name="connsiteY6539" fmla="*/ 405432 h 2599480"/>
              <a:gd name="connsiteX6540" fmla="*/ 3652784 w 4326130"/>
              <a:gd name="connsiteY6540" fmla="*/ 398026 h 2599480"/>
              <a:gd name="connsiteX6541" fmla="*/ 748735 w 4326130"/>
              <a:gd name="connsiteY6541" fmla="*/ 389221 h 2599480"/>
              <a:gd name="connsiteX6542" fmla="*/ 736812 w 4326130"/>
              <a:gd name="connsiteY6542" fmla="*/ 395373 h 2599480"/>
              <a:gd name="connsiteX6543" fmla="*/ 692314 w 4326130"/>
              <a:gd name="connsiteY6543" fmla="*/ 404094 h 2599480"/>
              <a:gd name="connsiteX6544" fmla="*/ 647795 w 4326130"/>
              <a:gd name="connsiteY6544" fmla="*/ 414052 h 2599480"/>
              <a:gd name="connsiteX6545" fmla="*/ 576249 w 4326130"/>
              <a:gd name="connsiteY6545" fmla="*/ 429065 h 2599480"/>
              <a:gd name="connsiteX6546" fmla="*/ 582973 w 4326130"/>
              <a:gd name="connsiteY6546" fmla="*/ 426467 h 2599480"/>
              <a:gd name="connsiteX6547" fmla="*/ 591270 w 4326130"/>
              <a:gd name="connsiteY6547" fmla="*/ 422808 h 2599480"/>
              <a:gd name="connsiteX6548" fmla="*/ 591800 w 4326130"/>
              <a:gd name="connsiteY6548" fmla="*/ 422110 h 2599480"/>
              <a:gd name="connsiteX6549" fmla="*/ 636944 w 4326130"/>
              <a:gd name="connsiteY6549" fmla="*/ 413029 h 2599480"/>
              <a:gd name="connsiteX6550" fmla="*/ 641159 w 4326130"/>
              <a:gd name="connsiteY6550" fmla="*/ 412084 h 2599480"/>
              <a:gd name="connsiteX6551" fmla="*/ 650821 w 4326130"/>
              <a:gd name="connsiteY6551" fmla="*/ 410979 h 2599480"/>
              <a:gd name="connsiteX6552" fmla="*/ 660862 w 4326130"/>
              <a:gd name="connsiteY6552" fmla="*/ 408193 h 2599480"/>
              <a:gd name="connsiteX6553" fmla="*/ 660030 w 4326130"/>
              <a:gd name="connsiteY6553" fmla="*/ 407858 h 2599480"/>
              <a:gd name="connsiteX6554" fmla="*/ 669265 w 4326130"/>
              <a:gd name="connsiteY6554" fmla="*/ 405789 h 2599480"/>
              <a:gd name="connsiteX6555" fmla="*/ 692850 w 4326130"/>
              <a:gd name="connsiteY6555" fmla="*/ 400507 h 2599480"/>
              <a:gd name="connsiteX6556" fmla="*/ 748735 w 4326130"/>
              <a:gd name="connsiteY6556" fmla="*/ 389221 h 2599480"/>
              <a:gd name="connsiteX6557" fmla="*/ 3577394 w 4326130"/>
              <a:gd name="connsiteY6557" fmla="*/ 389220 h 2599480"/>
              <a:gd name="connsiteX6558" fmla="*/ 3633280 w 4326130"/>
              <a:gd name="connsiteY6558" fmla="*/ 400506 h 2599480"/>
              <a:gd name="connsiteX6559" fmla="*/ 3656865 w 4326130"/>
              <a:gd name="connsiteY6559" fmla="*/ 405788 h 2599480"/>
              <a:gd name="connsiteX6560" fmla="*/ 3666099 w 4326130"/>
              <a:gd name="connsiteY6560" fmla="*/ 407857 h 2599480"/>
              <a:gd name="connsiteX6561" fmla="*/ 3665268 w 4326130"/>
              <a:gd name="connsiteY6561" fmla="*/ 408192 h 2599480"/>
              <a:gd name="connsiteX6562" fmla="*/ 3675309 w 4326130"/>
              <a:gd name="connsiteY6562" fmla="*/ 410978 h 2599480"/>
              <a:gd name="connsiteX6563" fmla="*/ 3684970 w 4326130"/>
              <a:gd name="connsiteY6563" fmla="*/ 412083 h 2599480"/>
              <a:gd name="connsiteX6564" fmla="*/ 3689186 w 4326130"/>
              <a:gd name="connsiteY6564" fmla="*/ 413028 h 2599480"/>
              <a:gd name="connsiteX6565" fmla="*/ 3734330 w 4326130"/>
              <a:gd name="connsiteY6565" fmla="*/ 422109 h 2599480"/>
              <a:gd name="connsiteX6566" fmla="*/ 3734860 w 4326130"/>
              <a:gd name="connsiteY6566" fmla="*/ 422807 h 2599480"/>
              <a:gd name="connsiteX6567" fmla="*/ 3743156 w 4326130"/>
              <a:gd name="connsiteY6567" fmla="*/ 426466 h 2599480"/>
              <a:gd name="connsiteX6568" fmla="*/ 3749880 w 4326130"/>
              <a:gd name="connsiteY6568" fmla="*/ 429064 h 2599480"/>
              <a:gd name="connsiteX6569" fmla="*/ 3678334 w 4326130"/>
              <a:gd name="connsiteY6569" fmla="*/ 414051 h 2599480"/>
              <a:gd name="connsiteX6570" fmla="*/ 3633815 w 4326130"/>
              <a:gd name="connsiteY6570" fmla="*/ 404093 h 2599480"/>
              <a:gd name="connsiteX6571" fmla="*/ 3589317 w 4326130"/>
              <a:gd name="connsiteY6571" fmla="*/ 395372 h 2599480"/>
              <a:gd name="connsiteX6572" fmla="*/ 3577394 w 4326130"/>
              <a:gd name="connsiteY6572" fmla="*/ 389220 h 2599480"/>
              <a:gd name="connsiteX6573" fmla="*/ 699532 w 4326130"/>
              <a:gd name="connsiteY6573" fmla="*/ 385451 h 2599480"/>
              <a:gd name="connsiteX6574" fmla="*/ 687422 w 4326130"/>
              <a:gd name="connsiteY6574" fmla="*/ 392858 h 2599480"/>
              <a:gd name="connsiteX6575" fmla="*/ 623642 w 4326130"/>
              <a:gd name="connsiteY6575" fmla="*/ 406277 h 2599480"/>
              <a:gd name="connsiteX6576" fmla="*/ 592839 w 4326130"/>
              <a:gd name="connsiteY6576" fmla="*/ 412735 h 2599480"/>
              <a:gd name="connsiteX6577" fmla="*/ 591071 w 4326130"/>
              <a:gd name="connsiteY6577" fmla="*/ 411148 h 2599480"/>
              <a:gd name="connsiteX6578" fmla="*/ 589963 w 4326130"/>
              <a:gd name="connsiteY6578" fmla="*/ 411171 h 2599480"/>
              <a:gd name="connsiteX6579" fmla="*/ 588945 w 4326130"/>
              <a:gd name="connsiteY6579" fmla="*/ 411455 h 2599480"/>
              <a:gd name="connsiteX6580" fmla="*/ 587443 w 4326130"/>
              <a:gd name="connsiteY6580" fmla="*/ 411423 h 2599480"/>
              <a:gd name="connsiteX6581" fmla="*/ 587310 w 4326130"/>
              <a:gd name="connsiteY6581" fmla="*/ 411170 h 2599480"/>
              <a:gd name="connsiteX6582" fmla="*/ 586624 w 4326130"/>
              <a:gd name="connsiteY6582" fmla="*/ 411406 h 2599480"/>
              <a:gd name="connsiteX6583" fmla="*/ 587443 w 4326130"/>
              <a:gd name="connsiteY6583" fmla="*/ 411423 h 2599480"/>
              <a:gd name="connsiteX6584" fmla="*/ 587647 w 4326130"/>
              <a:gd name="connsiteY6584" fmla="*/ 411817 h 2599480"/>
              <a:gd name="connsiteX6585" fmla="*/ 582816 w 4326130"/>
              <a:gd name="connsiteY6585" fmla="*/ 410553 h 2599480"/>
              <a:gd name="connsiteX6586" fmla="*/ 601952 w 4326130"/>
              <a:gd name="connsiteY6586" fmla="*/ 408360 h 2599480"/>
              <a:gd name="connsiteX6587" fmla="*/ 605523 w 4326130"/>
              <a:gd name="connsiteY6587" fmla="*/ 405585 h 2599480"/>
              <a:gd name="connsiteX6588" fmla="*/ 623084 w 4326130"/>
              <a:gd name="connsiteY6588" fmla="*/ 401389 h 2599480"/>
              <a:gd name="connsiteX6589" fmla="*/ 625574 w 4326130"/>
              <a:gd name="connsiteY6589" fmla="*/ 401070 h 2599480"/>
              <a:gd name="connsiteX6590" fmla="*/ 609325 w 4326130"/>
              <a:gd name="connsiteY6590" fmla="*/ 405504 h 2599480"/>
              <a:gd name="connsiteX6591" fmla="*/ 633926 w 4326130"/>
              <a:gd name="connsiteY6591" fmla="*/ 400036 h 2599480"/>
              <a:gd name="connsiteX6592" fmla="*/ 636390 w 4326130"/>
              <a:gd name="connsiteY6592" fmla="*/ 399736 h 2599480"/>
              <a:gd name="connsiteX6593" fmla="*/ 636408 w 4326130"/>
              <a:gd name="connsiteY6593" fmla="*/ 399733 h 2599480"/>
              <a:gd name="connsiteX6594" fmla="*/ 637192 w 4326130"/>
              <a:gd name="connsiteY6594" fmla="*/ 399309 h 2599480"/>
              <a:gd name="connsiteX6595" fmla="*/ 3626597 w 4326130"/>
              <a:gd name="connsiteY6595" fmla="*/ 385450 h 2599480"/>
              <a:gd name="connsiteX6596" fmla="*/ 3688937 w 4326130"/>
              <a:gd name="connsiteY6596" fmla="*/ 399308 h 2599480"/>
              <a:gd name="connsiteX6597" fmla="*/ 3689721 w 4326130"/>
              <a:gd name="connsiteY6597" fmla="*/ 399732 h 2599480"/>
              <a:gd name="connsiteX6598" fmla="*/ 3689739 w 4326130"/>
              <a:gd name="connsiteY6598" fmla="*/ 399735 h 2599480"/>
              <a:gd name="connsiteX6599" fmla="*/ 3692204 w 4326130"/>
              <a:gd name="connsiteY6599" fmla="*/ 400035 h 2599480"/>
              <a:gd name="connsiteX6600" fmla="*/ 3716805 w 4326130"/>
              <a:gd name="connsiteY6600" fmla="*/ 405503 h 2599480"/>
              <a:gd name="connsiteX6601" fmla="*/ 3700555 w 4326130"/>
              <a:gd name="connsiteY6601" fmla="*/ 401069 h 2599480"/>
              <a:gd name="connsiteX6602" fmla="*/ 3703045 w 4326130"/>
              <a:gd name="connsiteY6602" fmla="*/ 401388 h 2599480"/>
              <a:gd name="connsiteX6603" fmla="*/ 3720606 w 4326130"/>
              <a:gd name="connsiteY6603" fmla="*/ 405584 h 2599480"/>
              <a:gd name="connsiteX6604" fmla="*/ 3724178 w 4326130"/>
              <a:gd name="connsiteY6604" fmla="*/ 408359 h 2599480"/>
              <a:gd name="connsiteX6605" fmla="*/ 3743313 w 4326130"/>
              <a:gd name="connsiteY6605" fmla="*/ 410552 h 2599480"/>
              <a:gd name="connsiteX6606" fmla="*/ 3738483 w 4326130"/>
              <a:gd name="connsiteY6606" fmla="*/ 411816 h 2599480"/>
              <a:gd name="connsiteX6607" fmla="*/ 3738687 w 4326130"/>
              <a:gd name="connsiteY6607" fmla="*/ 411422 h 2599480"/>
              <a:gd name="connsiteX6608" fmla="*/ 3739505 w 4326130"/>
              <a:gd name="connsiteY6608" fmla="*/ 411405 h 2599480"/>
              <a:gd name="connsiteX6609" fmla="*/ 3738820 w 4326130"/>
              <a:gd name="connsiteY6609" fmla="*/ 411169 h 2599480"/>
              <a:gd name="connsiteX6610" fmla="*/ 3738687 w 4326130"/>
              <a:gd name="connsiteY6610" fmla="*/ 411422 h 2599480"/>
              <a:gd name="connsiteX6611" fmla="*/ 3737185 w 4326130"/>
              <a:gd name="connsiteY6611" fmla="*/ 411454 h 2599480"/>
              <a:gd name="connsiteX6612" fmla="*/ 3736167 w 4326130"/>
              <a:gd name="connsiteY6612" fmla="*/ 411170 h 2599480"/>
              <a:gd name="connsiteX6613" fmla="*/ 3735059 w 4326130"/>
              <a:gd name="connsiteY6613" fmla="*/ 411147 h 2599480"/>
              <a:gd name="connsiteX6614" fmla="*/ 3733291 w 4326130"/>
              <a:gd name="connsiteY6614" fmla="*/ 412734 h 2599480"/>
              <a:gd name="connsiteX6615" fmla="*/ 3702487 w 4326130"/>
              <a:gd name="connsiteY6615" fmla="*/ 406276 h 2599480"/>
              <a:gd name="connsiteX6616" fmla="*/ 3638707 w 4326130"/>
              <a:gd name="connsiteY6616" fmla="*/ 392857 h 2599480"/>
              <a:gd name="connsiteX6617" fmla="*/ 3626597 w 4326130"/>
              <a:gd name="connsiteY6617" fmla="*/ 385450 h 2599480"/>
              <a:gd name="connsiteX6618" fmla="*/ 649551 w 4326130"/>
              <a:gd name="connsiteY6618" fmla="*/ 378284 h 2599480"/>
              <a:gd name="connsiteX6619" fmla="*/ 643753 w 4326130"/>
              <a:gd name="connsiteY6619" fmla="*/ 379539 h 2599480"/>
              <a:gd name="connsiteX6620" fmla="*/ 636531 w 4326130"/>
              <a:gd name="connsiteY6620" fmla="*/ 380806 h 2599480"/>
              <a:gd name="connsiteX6621" fmla="*/ 634130 w 4326130"/>
              <a:gd name="connsiteY6621" fmla="*/ 380964 h 2599480"/>
              <a:gd name="connsiteX6622" fmla="*/ 632721 w 4326130"/>
              <a:gd name="connsiteY6622" fmla="*/ 381519 h 2599480"/>
              <a:gd name="connsiteX6623" fmla="*/ 639084 w 4326130"/>
              <a:gd name="connsiteY6623" fmla="*/ 380576 h 2599480"/>
              <a:gd name="connsiteX6624" fmla="*/ 646746 w 4326130"/>
              <a:gd name="connsiteY6624" fmla="*/ 379419 h 2599480"/>
              <a:gd name="connsiteX6625" fmla="*/ 3676578 w 4326130"/>
              <a:gd name="connsiteY6625" fmla="*/ 378283 h 2599480"/>
              <a:gd name="connsiteX6626" fmla="*/ 3679384 w 4326130"/>
              <a:gd name="connsiteY6626" fmla="*/ 379418 h 2599480"/>
              <a:gd name="connsiteX6627" fmla="*/ 3687045 w 4326130"/>
              <a:gd name="connsiteY6627" fmla="*/ 380575 h 2599480"/>
              <a:gd name="connsiteX6628" fmla="*/ 3693409 w 4326130"/>
              <a:gd name="connsiteY6628" fmla="*/ 381518 h 2599480"/>
              <a:gd name="connsiteX6629" fmla="*/ 3691999 w 4326130"/>
              <a:gd name="connsiteY6629" fmla="*/ 380963 h 2599480"/>
              <a:gd name="connsiteX6630" fmla="*/ 3689599 w 4326130"/>
              <a:gd name="connsiteY6630" fmla="*/ 380805 h 2599480"/>
              <a:gd name="connsiteX6631" fmla="*/ 3682376 w 4326130"/>
              <a:gd name="connsiteY6631" fmla="*/ 379538 h 2599480"/>
              <a:gd name="connsiteX6632" fmla="*/ 664426 w 4326130"/>
              <a:gd name="connsiteY6632" fmla="*/ 375940 h 2599480"/>
              <a:gd name="connsiteX6633" fmla="*/ 661003 w 4326130"/>
              <a:gd name="connsiteY6633" fmla="*/ 376079 h 2599480"/>
              <a:gd name="connsiteX6634" fmla="*/ 655816 w 4326130"/>
              <a:gd name="connsiteY6634" fmla="*/ 377877 h 2599480"/>
              <a:gd name="connsiteX6635" fmla="*/ 656156 w 4326130"/>
              <a:gd name="connsiteY6635" fmla="*/ 377893 h 2599480"/>
              <a:gd name="connsiteX6636" fmla="*/ 661772 w 4326130"/>
              <a:gd name="connsiteY6636" fmla="*/ 377853 h 2599480"/>
              <a:gd name="connsiteX6637" fmla="*/ 666056 w 4326130"/>
              <a:gd name="connsiteY6637" fmla="*/ 376458 h 2599480"/>
              <a:gd name="connsiteX6638" fmla="*/ 664426 w 4326130"/>
              <a:gd name="connsiteY6638" fmla="*/ 375940 h 2599480"/>
              <a:gd name="connsiteX6639" fmla="*/ 3661703 w 4326130"/>
              <a:gd name="connsiteY6639" fmla="*/ 375939 h 2599480"/>
              <a:gd name="connsiteX6640" fmla="*/ 3660074 w 4326130"/>
              <a:gd name="connsiteY6640" fmla="*/ 376457 h 2599480"/>
              <a:gd name="connsiteX6641" fmla="*/ 3664357 w 4326130"/>
              <a:gd name="connsiteY6641" fmla="*/ 377852 h 2599480"/>
              <a:gd name="connsiteX6642" fmla="*/ 3669974 w 4326130"/>
              <a:gd name="connsiteY6642" fmla="*/ 377892 h 2599480"/>
              <a:gd name="connsiteX6643" fmla="*/ 3670314 w 4326130"/>
              <a:gd name="connsiteY6643" fmla="*/ 377876 h 2599480"/>
              <a:gd name="connsiteX6644" fmla="*/ 3665127 w 4326130"/>
              <a:gd name="connsiteY6644" fmla="*/ 376078 h 2599480"/>
              <a:gd name="connsiteX6645" fmla="*/ 636611 w 4326130"/>
              <a:gd name="connsiteY6645" fmla="*/ 374115 h 2599480"/>
              <a:gd name="connsiteX6646" fmla="*/ 635639 w 4326130"/>
              <a:gd name="connsiteY6646" fmla="*/ 374182 h 2599480"/>
              <a:gd name="connsiteX6647" fmla="*/ 635305 w 4326130"/>
              <a:gd name="connsiteY6647" fmla="*/ 374236 h 2599480"/>
              <a:gd name="connsiteX6648" fmla="*/ 636321 w 4326130"/>
              <a:gd name="connsiteY6648" fmla="*/ 374264 h 2599480"/>
              <a:gd name="connsiteX6649" fmla="*/ 3689518 w 4326130"/>
              <a:gd name="connsiteY6649" fmla="*/ 374114 h 2599480"/>
              <a:gd name="connsiteX6650" fmla="*/ 3689809 w 4326130"/>
              <a:gd name="connsiteY6650" fmla="*/ 374263 h 2599480"/>
              <a:gd name="connsiteX6651" fmla="*/ 3690824 w 4326130"/>
              <a:gd name="connsiteY6651" fmla="*/ 374235 h 2599480"/>
              <a:gd name="connsiteX6652" fmla="*/ 3690490 w 4326130"/>
              <a:gd name="connsiteY6652" fmla="*/ 374181 h 2599480"/>
              <a:gd name="connsiteX6653" fmla="*/ 572342 w 4326130"/>
              <a:gd name="connsiteY6653" fmla="*/ 366066 h 2599480"/>
              <a:gd name="connsiteX6654" fmla="*/ 569403 w 4326130"/>
              <a:gd name="connsiteY6654" fmla="*/ 367177 h 2599480"/>
              <a:gd name="connsiteX6655" fmla="*/ 571726 w 4326130"/>
              <a:gd name="connsiteY6655" fmla="*/ 366130 h 2599480"/>
              <a:gd name="connsiteX6656" fmla="*/ 3753788 w 4326130"/>
              <a:gd name="connsiteY6656" fmla="*/ 366065 h 2599480"/>
              <a:gd name="connsiteX6657" fmla="*/ 3754404 w 4326130"/>
              <a:gd name="connsiteY6657" fmla="*/ 366129 h 2599480"/>
              <a:gd name="connsiteX6658" fmla="*/ 3756727 w 4326130"/>
              <a:gd name="connsiteY6658" fmla="*/ 367176 h 2599480"/>
              <a:gd name="connsiteX6659" fmla="*/ 647027 w 4326130"/>
              <a:gd name="connsiteY6659" fmla="*/ 360544 h 2599480"/>
              <a:gd name="connsiteX6660" fmla="*/ 646592 w 4326130"/>
              <a:gd name="connsiteY6660" fmla="*/ 360595 h 2599480"/>
              <a:gd name="connsiteX6661" fmla="*/ 646965 w 4326130"/>
              <a:gd name="connsiteY6661" fmla="*/ 360567 h 2599480"/>
              <a:gd name="connsiteX6662" fmla="*/ 3679103 w 4326130"/>
              <a:gd name="connsiteY6662" fmla="*/ 360543 h 2599480"/>
              <a:gd name="connsiteX6663" fmla="*/ 3679164 w 4326130"/>
              <a:gd name="connsiteY6663" fmla="*/ 360566 h 2599480"/>
              <a:gd name="connsiteX6664" fmla="*/ 3679537 w 4326130"/>
              <a:gd name="connsiteY6664" fmla="*/ 360594 h 2599480"/>
              <a:gd name="connsiteX6665" fmla="*/ 606962 w 4326130"/>
              <a:gd name="connsiteY6665" fmla="*/ 359231 h 2599480"/>
              <a:gd name="connsiteX6666" fmla="*/ 605848 w 4326130"/>
              <a:gd name="connsiteY6666" fmla="*/ 359361 h 2599480"/>
              <a:gd name="connsiteX6667" fmla="*/ 605707 w 4326130"/>
              <a:gd name="connsiteY6667" fmla="*/ 359441 h 2599480"/>
              <a:gd name="connsiteX6668" fmla="*/ 605602 w 4326130"/>
              <a:gd name="connsiteY6668" fmla="*/ 359498 h 2599480"/>
              <a:gd name="connsiteX6669" fmla="*/ 3719168 w 4326130"/>
              <a:gd name="connsiteY6669" fmla="*/ 359230 h 2599480"/>
              <a:gd name="connsiteX6670" fmla="*/ 3720528 w 4326130"/>
              <a:gd name="connsiteY6670" fmla="*/ 359497 h 2599480"/>
              <a:gd name="connsiteX6671" fmla="*/ 3720422 w 4326130"/>
              <a:gd name="connsiteY6671" fmla="*/ 359440 h 2599480"/>
              <a:gd name="connsiteX6672" fmla="*/ 3720281 w 4326130"/>
              <a:gd name="connsiteY6672" fmla="*/ 359360 h 2599480"/>
              <a:gd name="connsiteX6673" fmla="*/ 626007 w 4326130"/>
              <a:gd name="connsiteY6673" fmla="*/ 357006 h 2599480"/>
              <a:gd name="connsiteX6674" fmla="*/ 608531 w 4326130"/>
              <a:gd name="connsiteY6674" fmla="*/ 359048 h 2599480"/>
              <a:gd name="connsiteX6675" fmla="*/ 621921 w 4326130"/>
              <a:gd name="connsiteY6675" fmla="*/ 357858 h 2599480"/>
              <a:gd name="connsiteX6676" fmla="*/ 3700122 w 4326130"/>
              <a:gd name="connsiteY6676" fmla="*/ 357005 h 2599480"/>
              <a:gd name="connsiteX6677" fmla="*/ 3704209 w 4326130"/>
              <a:gd name="connsiteY6677" fmla="*/ 357857 h 2599480"/>
              <a:gd name="connsiteX6678" fmla="*/ 3717599 w 4326130"/>
              <a:gd name="connsiteY6678" fmla="*/ 359047 h 2599480"/>
              <a:gd name="connsiteX6679" fmla="*/ 633136 w 4326130"/>
              <a:gd name="connsiteY6679" fmla="*/ 356174 h 2599480"/>
              <a:gd name="connsiteX6680" fmla="*/ 631494 w 4326130"/>
              <a:gd name="connsiteY6680" fmla="*/ 356366 h 2599480"/>
              <a:gd name="connsiteX6681" fmla="*/ 628453 w 4326130"/>
              <a:gd name="connsiteY6681" fmla="*/ 357527 h 2599480"/>
              <a:gd name="connsiteX6682" fmla="*/ 3692994 w 4326130"/>
              <a:gd name="connsiteY6682" fmla="*/ 356173 h 2599480"/>
              <a:gd name="connsiteX6683" fmla="*/ 3697676 w 4326130"/>
              <a:gd name="connsiteY6683" fmla="*/ 357526 h 2599480"/>
              <a:gd name="connsiteX6684" fmla="*/ 3694635 w 4326130"/>
              <a:gd name="connsiteY6684" fmla="*/ 356365 h 2599480"/>
              <a:gd name="connsiteX6685" fmla="*/ 601896 w 4326130"/>
              <a:gd name="connsiteY6685" fmla="*/ 349249 h 2599480"/>
              <a:gd name="connsiteX6686" fmla="*/ 597632 w 4326130"/>
              <a:gd name="connsiteY6686" fmla="*/ 349747 h 2599480"/>
              <a:gd name="connsiteX6687" fmla="*/ 566674 w 4326130"/>
              <a:gd name="connsiteY6687" fmla="*/ 356888 h 2599480"/>
              <a:gd name="connsiteX6688" fmla="*/ 555762 w 4326130"/>
              <a:gd name="connsiteY6688" fmla="*/ 363977 h 2599480"/>
              <a:gd name="connsiteX6689" fmla="*/ 582823 w 4326130"/>
              <a:gd name="connsiteY6689" fmla="*/ 357702 h 2599480"/>
              <a:gd name="connsiteX6690" fmla="*/ 601388 w 4326130"/>
              <a:gd name="connsiteY6690" fmla="*/ 349453 h 2599480"/>
              <a:gd name="connsiteX6691" fmla="*/ 3724234 w 4326130"/>
              <a:gd name="connsiteY6691" fmla="*/ 349248 h 2599480"/>
              <a:gd name="connsiteX6692" fmla="*/ 3724742 w 4326130"/>
              <a:gd name="connsiteY6692" fmla="*/ 349452 h 2599480"/>
              <a:gd name="connsiteX6693" fmla="*/ 3743306 w 4326130"/>
              <a:gd name="connsiteY6693" fmla="*/ 357701 h 2599480"/>
              <a:gd name="connsiteX6694" fmla="*/ 3770368 w 4326130"/>
              <a:gd name="connsiteY6694" fmla="*/ 363976 h 2599480"/>
              <a:gd name="connsiteX6695" fmla="*/ 3759456 w 4326130"/>
              <a:gd name="connsiteY6695" fmla="*/ 356887 h 2599480"/>
              <a:gd name="connsiteX6696" fmla="*/ 3728497 w 4326130"/>
              <a:gd name="connsiteY6696" fmla="*/ 349746 h 2599480"/>
              <a:gd name="connsiteX6697" fmla="*/ 612873 w 4326130"/>
              <a:gd name="connsiteY6697" fmla="*/ 347967 h 2599480"/>
              <a:gd name="connsiteX6698" fmla="*/ 608978 w 4326130"/>
              <a:gd name="connsiteY6698" fmla="*/ 348422 h 2599480"/>
              <a:gd name="connsiteX6699" fmla="*/ 600224 w 4326130"/>
              <a:gd name="connsiteY6699" fmla="*/ 351931 h 2599480"/>
              <a:gd name="connsiteX6700" fmla="*/ 587837 w 4326130"/>
              <a:gd name="connsiteY6700" fmla="*/ 356540 h 2599480"/>
              <a:gd name="connsiteX6701" fmla="*/ 598626 w 4326130"/>
              <a:gd name="connsiteY6701" fmla="*/ 354038 h 2599480"/>
              <a:gd name="connsiteX6702" fmla="*/ 3713257 w 4326130"/>
              <a:gd name="connsiteY6702" fmla="*/ 347966 h 2599480"/>
              <a:gd name="connsiteX6703" fmla="*/ 3727504 w 4326130"/>
              <a:gd name="connsiteY6703" fmla="*/ 354037 h 2599480"/>
              <a:gd name="connsiteX6704" fmla="*/ 3738292 w 4326130"/>
              <a:gd name="connsiteY6704" fmla="*/ 356539 h 2599480"/>
              <a:gd name="connsiteX6705" fmla="*/ 3725906 w 4326130"/>
              <a:gd name="connsiteY6705" fmla="*/ 351930 h 2599480"/>
              <a:gd name="connsiteX6706" fmla="*/ 3717152 w 4326130"/>
              <a:gd name="connsiteY6706" fmla="*/ 348421 h 2599480"/>
              <a:gd name="connsiteX6707" fmla="*/ 640333 w 4326130"/>
              <a:gd name="connsiteY6707" fmla="*/ 346054 h 2599480"/>
              <a:gd name="connsiteX6708" fmla="*/ 629594 w 4326130"/>
              <a:gd name="connsiteY6708" fmla="*/ 350197 h 2599480"/>
              <a:gd name="connsiteX6709" fmla="*/ 634207 w 4326130"/>
              <a:gd name="connsiteY6709" fmla="*/ 349000 h 2599480"/>
              <a:gd name="connsiteX6710" fmla="*/ 640332 w 4326130"/>
              <a:gd name="connsiteY6710" fmla="*/ 346060 h 2599480"/>
              <a:gd name="connsiteX6711" fmla="*/ 3685797 w 4326130"/>
              <a:gd name="connsiteY6711" fmla="*/ 346053 h 2599480"/>
              <a:gd name="connsiteX6712" fmla="*/ 3685798 w 4326130"/>
              <a:gd name="connsiteY6712" fmla="*/ 346059 h 2599480"/>
              <a:gd name="connsiteX6713" fmla="*/ 3691923 w 4326130"/>
              <a:gd name="connsiteY6713" fmla="*/ 348999 h 2599480"/>
              <a:gd name="connsiteX6714" fmla="*/ 3696536 w 4326130"/>
              <a:gd name="connsiteY6714" fmla="*/ 350196 h 2599480"/>
              <a:gd name="connsiteX6715" fmla="*/ 590498 w 4326130"/>
              <a:gd name="connsiteY6715" fmla="*/ 345822 h 2599480"/>
              <a:gd name="connsiteX6716" fmla="*/ 552220 w 4326130"/>
              <a:gd name="connsiteY6716" fmla="*/ 350292 h 2599480"/>
              <a:gd name="connsiteX6717" fmla="*/ 551050 w 4326130"/>
              <a:gd name="connsiteY6717" fmla="*/ 350429 h 2599480"/>
              <a:gd name="connsiteX6718" fmla="*/ 531646 w 4326130"/>
              <a:gd name="connsiteY6718" fmla="*/ 354987 h 2599480"/>
              <a:gd name="connsiteX6719" fmla="*/ 520725 w 4326130"/>
              <a:gd name="connsiteY6719" fmla="*/ 361020 h 2599480"/>
              <a:gd name="connsiteX6720" fmla="*/ 590498 w 4326130"/>
              <a:gd name="connsiteY6720" fmla="*/ 345822 h 2599480"/>
              <a:gd name="connsiteX6721" fmla="*/ 3735631 w 4326130"/>
              <a:gd name="connsiteY6721" fmla="*/ 345821 h 2599480"/>
              <a:gd name="connsiteX6722" fmla="*/ 3805404 w 4326130"/>
              <a:gd name="connsiteY6722" fmla="*/ 361019 h 2599480"/>
              <a:gd name="connsiteX6723" fmla="*/ 3794484 w 4326130"/>
              <a:gd name="connsiteY6723" fmla="*/ 354986 h 2599480"/>
              <a:gd name="connsiteX6724" fmla="*/ 3775079 w 4326130"/>
              <a:gd name="connsiteY6724" fmla="*/ 350428 h 2599480"/>
              <a:gd name="connsiteX6725" fmla="*/ 3773909 w 4326130"/>
              <a:gd name="connsiteY6725" fmla="*/ 350291 h 2599480"/>
              <a:gd name="connsiteX6726" fmla="*/ 3735631 w 4326130"/>
              <a:gd name="connsiteY6726" fmla="*/ 345821 h 2599480"/>
              <a:gd name="connsiteX6727" fmla="*/ 636446 w 4326130"/>
              <a:gd name="connsiteY6727" fmla="*/ 345375 h 2599480"/>
              <a:gd name="connsiteX6728" fmla="*/ 627359 w 4326130"/>
              <a:gd name="connsiteY6728" fmla="*/ 346805 h 2599480"/>
              <a:gd name="connsiteX6729" fmla="*/ 624097 w 4326130"/>
              <a:gd name="connsiteY6729" fmla="*/ 348131 h 2599480"/>
              <a:gd name="connsiteX6730" fmla="*/ 627726 w 4326130"/>
              <a:gd name="connsiteY6730" fmla="*/ 347289 h 2599480"/>
              <a:gd name="connsiteX6731" fmla="*/ 623532 w 4326130"/>
              <a:gd name="connsiteY6731" fmla="*/ 348361 h 2599480"/>
              <a:gd name="connsiteX6732" fmla="*/ 612621 w 4326130"/>
              <a:gd name="connsiteY6732" fmla="*/ 352796 h 2599480"/>
              <a:gd name="connsiteX6733" fmla="*/ 601366 w 4326130"/>
              <a:gd name="connsiteY6733" fmla="*/ 357525 h 2599480"/>
              <a:gd name="connsiteX6734" fmla="*/ 616838 w 4326130"/>
              <a:gd name="connsiteY6734" fmla="*/ 353509 h 2599480"/>
              <a:gd name="connsiteX6735" fmla="*/ 633421 w 4326130"/>
              <a:gd name="connsiteY6735" fmla="*/ 346664 h 2599480"/>
              <a:gd name="connsiteX6736" fmla="*/ 3689683 w 4326130"/>
              <a:gd name="connsiteY6736" fmla="*/ 345374 h 2599480"/>
              <a:gd name="connsiteX6737" fmla="*/ 3692708 w 4326130"/>
              <a:gd name="connsiteY6737" fmla="*/ 346663 h 2599480"/>
              <a:gd name="connsiteX6738" fmla="*/ 3709291 w 4326130"/>
              <a:gd name="connsiteY6738" fmla="*/ 353508 h 2599480"/>
              <a:gd name="connsiteX6739" fmla="*/ 3724763 w 4326130"/>
              <a:gd name="connsiteY6739" fmla="*/ 357524 h 2599480"/>
              <a:gd name="connsiteX6740" fmla="*/ 3713509 w 4326130"/>
              <a:gd name="connsiteY6740" fmla="*/ 352795 h 2599480"/>
              <a:gd name="connsiteX6741" fmla="*/ 3702597 w 4326130"/>
              <a:gd name="connsiteY6741" fmla="*/ 348360 h 2599480"/>
              <a:gd name="connsiteX6742" fmla="*/ 3698404 w 4326130"/>
              <a:gd name="connsiteY6742" fmla="*/ 347288 h 2599480"/>
              <a:gd name="connsiteX6743" fmla="*/ 3702033 w 4326130"/>
              <a:gd name="connsiteY6743" fmla="*/ 348130 h 2599480"/>
              <a:gd name="connsiteX6744" fmla="*/ 3698770 w 4326130"/>
              <a:gd name="connsiteY6744" fmla="*/ 346804 h 2599480"/>
              <a:gd name="connsiteX6745" fmla="*/ 646728 w 4326130"/>
              <a:gd name="connsiteY6745" fmla="*/ 338854 h 2599480"/>
              <a:gd name="connsiteX6746" fmla="*/ 644005 w 4326130"/>
              <a:gd name="connsiteY6746" fmla="*/ 339959 h 2599480"/>
              <a:gd name="connsiteX6747" fmla="*/ 639333 w 4326130"/>
              <a:gd name="connsiteY6747" fmla="*/ 341913 h 2599480"/>
              <a:gd name="connsiteX6748" fmla="*/ 644682 w 4326130"/>
              <a:gd name="connsiteY6748" fmla="*/ 341863 h 2599480"/>
              <a:gd name="connsiteX6749" fmla="*/ 644889 w 4326130"/>
              <a:gd name="connsiteY6749" fmla="*/ 341775 h 2599480"/>
              <a:gd name="connsiteX6750" fmla="*/ 645163 w 4326130"/>
              <a:gd name="connsiteY6750" fmla="*/ 341073 h 2599480"/>
              <a:gd name="connsiteX6751" fmla="*/ 646578 w 4326130"/>
              <a:gd name="connsiteY6751" fmla="*/ 339054 h 2599480"/>
              <a:gd name="connsiteX6752" fmla="*/ 3679402 w 4326130"/>
              <a:gd name="connsiteY6752" fmla="*/ 338853 h 2599480"/>
              <a:gd name="connsiteX6753" fmla="*/ 3679552 w 4326130"/>
              <a:gd name="connsiteY6753" fmla="*/ 339053 h 2599480"/>
              <a:gd name="connsiteX6754" fmla="*/ 3680967 w 4326130"/>
              <a:gd name="connsiteY6754" fmla="*/ 341072 h 2599480"/>
              <a:gd name="connsiteX6755" fmla="*/ 3681241 w 4326130"/>
              <a:gd name="connsiteY6755" fmla="*/ 341774 h 2599480"/>
              <a:gd name="connsiteX6756" fmla="*/ 3681448 w 4326130"/>
              <a:gd name="connsiteY6756" fmla="*/ 341862 h 2599480"/>
              <a:gd name="connsiteX6757" fmla="*/ 3686797 w 4326130"/>
              <a:gd name="connsiteY6757" fmla="*/ 341912 h 2599480"/>
              <a:gd name="connsiteX6758" fmla="*/ 3682124 w 4326130"/>
              <a:gd name="connsiteY6758" fmla="*/ 339958 h 2599480"/>
              <a:gd name="connsiteX6759" fmla="*/ 683232 w 4326130"/>
              <a:gd name="connsiteY6759" fmla="*/ 336151 h 2599480"/>
              <a:gd name="connsiteX6760" fmla="*/ 682501 w 4326130"/>
              <a:gd name="connsiteY6760" fmla="*/ 336316 h 2599480"/>
              <a:gd name="connsiteX6761" fmla="*/ 678542 w 4326130"/>
              <a:gd name="connsiteY6761" fmla="*/ 337881 h 2599480"/>
              <a:gd name="connsiteX6762" fmla="*/ 678417 w 4326130"/>
              <a:gd name="connsiteY6762" fmla="*/ 337939 h 2599480"/>
              <a:gd name="connsiteX6763" fmla="*/ 3642898 w 4326130"/>
              <a:gd name="connsiteY6763" fmla="*/ 336150 h 2599480"/>
              <a:gd name="connsiteX6764" fmla="*/ 3647713 w 4326130"/>
              <a:gd name="connsiteY6764" fmla="*/ 337938 h 2599480"/>
              <a:gd name="connsiteX6765" fmla="*/ 3647587 w 4326130"/>
              <a:gd name="connsiteY6765" fmla="*/ 337880 h 2599480"/>
              <a:gd name="connsiteX6766" fmla="*/ 3643628 w 4326130"/>
              <a:gd name="connsiteY6766" fmla="*/ 336315 h 2599480"/>
              <a:gd name="connsiteX6767" fmla="*/ 581935 w 4326130"/>
              <a:gd name="connsiteY6767" fmla="*/ 336071 h 2599480"/>
              <a:gd name="connsiteX6768" fmla="*/ 577424 w 4326130"/>
              <a:gd name="connsiteY6768" fmla="*/ 336600 h 2599480"/>
              <a:gd name="connsiteX6769" fmla="*/ 572374 w 4326130"/>
              <a:gd name="connsiteY6769" fmla="*/ 340713 h 2599480"/>
              <a:gd name="connsiteX6770" fmla="*/ 580392 w 4326130"/>
              <a:gd name="connsiteY6770" fmla="*/ 338719 h 2599480"/>
              <a:gd name="connsiteX6771" fmla="*/ 583364 w 4326130"/>
              <a:gd name="connsiteY6771" fmla="*/ 336676 h 2599480"/>
              <a:gd name="connsiteX6772" fmla="*/ 581935 w 4326130"/>
              <a:gd name="connsiteY6772" fmla="*/ 336071 h 2599480"/>
              <a:gd name="connsiteX6773" fmla="*/ 3744194 w 4326130"/>
              <a:gd name="connsiteY6773" fmla="*/ 336070 h 2599480"/>
              <a:gd name="connsiteX6774" fmla="*/ 3742765 w 4326130"/>
              <a:gd name="connsiteY6774" fmla="*/ 336675 h 2599480"/>
              <a:gd name="connsiteX6775" fmla="*/ 3745738 w 4326130"/>
              <a:gd name="connsiteY6775" fmla="*/ 338718 h 2599480"/>
              <a:gd name="connsiteX6776" fmla="*/ 3753756 w 4326130"/>
              <a:gd name="connsiteY6776" fmla="*/ 340712 h 2599480"/>
              <a:gd name="connsiteX6777" fmla="*/ 3748706 w 4326130"/>
              <a:gd name="connsiteY6777" fmla="*/ 336599 h 2599480"/>
              <a:gd name="connsiteX6778" fmla="*/ 3744194 w 4326130"/>
              <a:gd name="connsiteY6778" fmla="*/ 336070 h 2599480"/>
              <a:gd name="connsiteX6779" fmla="*/ 2690610 w 4326130"/>
              <a:gd name="connsiteY6779" fmla="*/ 336031 h 2599480"/>
              <a:gd name="connsiteX6780" fmla="*/ 2795203 w 4326130"/>
              <a:gd name="connsiteY6780" fmla="*/ 339302 h 2599480"/>
              <a:gd name="connsiteX6781" fmla="*/ 2846983 w 4326130"/>
              <a:gd name="connsiteY6781" fmla="*/ 340714 h 2599480"/>
              <a:gd name="connsiteX6782" fmla="*/ 2900337 w 4326130"/>
              <a:gd name="connsiteY6782" fmla="*/ 344861 h 2599480"/>
              <a:gd name="connsiteX6783" fmla="*/ 3005485 w 4326130"/>
              <a:gd name="connsiteY6783" fmla="*/ 351454 h 2599480"/>
              <a:gd name="connsiteX6784" fmla="*/ 3111409 w 4326130"/>
              <a:gd name="connsiteY6784" fmla="*/ 361736 h 2599480"/>
              <a:gd name="connsiteX6785" fmla="*/ 3164938 w 4326130"/>
              <a:gd name="connsiteY6785" fmla="*/ 366934 h 2599480"/>
              <a:gd name="connsiteX6786" fmla="*/ 3217536 w 4326130"/>
              <a:gd name="connsiteY6786" fmla="*/ 373243 h 2599480"/>
              <a:gd name="connsiteX6787" fmla="*/ 3324087 w 4326130"/>
              <a:gd name="connsiteY6787" fmla="*/ 388235 h 2599480"/>
              <a:gd name="connsiteX6788" fmla="*/ 3378199 w 4326130"/>
              <a:gd name="connsiteY6788" fmla="*/ 396930 h 2599480"/>
              <a:gd name="connsiteX6789" fmla="*/ 3431179 w 4326130"/>
              <a:gd name="connsiteY6789" fmla="*/ 405514 h 2599480"/>
              <a:gd name="connsiteX6790" fmla="*/ 3538515 w 4326130"/>
              <a:gd name="connsiteY6790" fmla="*/ 425229 h 2599480"/>
              <a:gd name="connsiteX6791" fmla="*/ 3547859 w 4326130"/>
              <a:gd name="connsiteY6791" fmla="*/ 429577 h 2599480"/>
              <a:gd name="connsiteX6792" fmla="*/ 3525581 w 4326130"/>
              <a:gd name="connsiteY6792" fmla="*/ 425178 h 2599480"/>
              <a:gd name="connsiteX6793" fmla="*/ 3470086 w 4326130"/>
              <a:gd name="connsiteY6793" fmla="*/ 413939 h 2599480"/>
              <a:gd name="connsiteX6794" fmla="*/ 3461151 w 4326130"/>
              <a:gd name="connsiteY6794" fmla="*/ 412038 h 2599480"/>
              <a:gd name="connsiteX6795" fmla="*/ 3459041 w 4326130"/>
              <a:gd name="connsiteY6795" fmla="*/ 411834 h 2599480"/>
              <a:gd name="connsiteX6796" fmla="*/ 3339539 w 4326130"/>
              <a:gd name="connsiteY6796" fmla="*/ 390939 h 2599480"/>
              <a:gd name="connsiteX6797" fmla="*/ 3351357 w 4326130"/>
              <a:gd name="connsiteY6797" fmla="*/ 396733 h 2599480"/>
              <a:gd name="connsiteX6798" fmla="*/ 3479633 w 4326130"/>
              <a:gd name="connsiteY6798" fmla="*/ 419513 h 2599480"/>
              <a:gd name="connsiteX6799" fmla="*/ 3537779 w 4326130"/>
              <a:gd name="connsiteY6799" fmla="*/ 433246 h 2599480"/>
              <a:gd name="connsiteX6800" fmla="*/ 3597102 w 4326130"/>
              <a:gd name="connsiteY6800" fmla="*/ 448298 h 2599480"/>
              <a:gd name="connsiteX6801" fmla="*/ 3509392 w 4326130"/>
              <a:gd name="connsiteY6801" fmla="*/ 430489 h 2599480"/>
              <a:gd name="connsiteX6802" fmla="*/ 3521254 w 4326130"/>
              <a:gd name="connsiteY6802" fmla="*/ 437493 h 2599480"/>
              <a:gd name="connsiteX6803" fmla="*/ 3644380 w 4326130"/>
              <a:gd name="connsiteY6803" fmla="*/ 460976 h 2599480"/>
              <a:gd name="connsiteX6804" fmla="*/ 3641731 w 4326130"/>
              <a:gd name="connsiteY6804" fmla="*/ 458482 h 2599480"/>
              <a:gd name="connsiteX6805" fmla="*/ 3669771 w 4326130"/>
              <a:gd name="connsiteY6805" fmla="*/ 465851 h 2599480"/>
              <a:gd name="connsiteX6806" fmla="*/ 3655453 w 4326130"/>
              <a:gd name="connsiteY6806" fmla="*/ 463256 h 2599480"/>
              <a:gd name="connsiteX6807" fmla="*/ 3660418 w 4326130"/>
              <a:gd name="connsiteY6807" fmla="*/ 467180 h 2599480"/>
              <a:gd name="connsiteX6808" fmla="*/ 3534977 w 4326130"/>
              <a:gd name="connsiteY6808" fmla="*/ 442267 h 2599480"/>
              <a:gd name="connsiteX6809" fmla="*/ 3546837 w 4326130"/>
              <a:gd name="connsiteY6809" fmla="*/ 449270 h 2599480"/>
              <a:gd name="connsiteX6810" fmla="*/ 3554637 w 4326130"/>
              <a:gd name="connsiteY6810" fmla="*/ 451060 h 2599480"/>
              <a:gd name="connsiteX6811" fmla="*/ 3626514 w 4326130"/>
              <a:gd name="connsiteY6811" fmla="*/ 463889 h 2599480"/>
              <a:gd name="connsiteX6812" fmla="*/ 3662630 w 4326130"/>
              <a:gd name="connsiteY6812" fmla="*/ 471353 h 2599480"/>
              <a:gd name="connsiteX6813" fmla="*/ 3678949 w 4326130"/>
              <a:gd name="connsiteY6813" fmla="*/ 475937 h 2599480"/>
              <a:gd name="connsiteX6814" fmla="*/ 3570497 w 4326130"/>
              <a:gd name="connsiteY6814" fmla="*/ 456214 h 2599480"/>
              <a:gd name="connsiteX6815" fmla="*/ 3516138 w 4326130"/>
              <a:gd name="connsiteY6815" fmla="*/ 445085 h 2599480"/>
              <a:gd name="connsiteX6816" fmla="*/ 3461819 w 4326130"/>
              <a:gd name="connsiteY6816" fmla="*/ 435166 h 2599480"/>
              <a:gd name="connsiteX6817" fmla="*/ 3473475 w 4326130"/>
              <a:gd name="connsiteY6817" fmla="*/ 440944 h 2599480"/>
              <a:gd name="connsiteX6818" fmla="*/ 3516721 w 4326130"/>
              <a:gd name="connsiteY6818" fmla="*/ 448584 h 2599480"/>
              <a:gd name="connsiteX6819" fmla="*/ 3560008 w 4326130"/>
              <a:gd name="connsiteY6819" fmla="*/ 457433 h 2599480"/>
              <a:gd name="connsiteX6820" fmla="*/ 3646541 w 4326130"/>
              <a:gd name="connsiteY6820" fmla="*/ 473922 h 2599480"/>
              <a:gd name="connsiteX6821" fmla="*/ 3653439 w 4326130"/>
              <a:gd name="connsiteY6821" fmla="*/ 477001 h 2599480"/>
              <a:gd name="connsiteX6822" fmla="*/ 3678030 w 4326130"/>
              <a:gd name="connsiteY6822" fmla="*/ 482830 h 2599480"/>
              <a:gd name="connsiteX6823" fmla="*/ 3703960 w 4326130"/>
              <a:gd name="connsiteY6823" fmla="*/ 489993 h 2599480"/>
              <a:gd name="connsiteX6824" fmla="*/ 3705300 w 4326130"/>
              <a:gd name="connsiteY6824" fmla="*/ 491329 h 2599480"/>
              <a:gd name="connsiteX6825" fmla="*/ 3657062 w 4326130"/>
              <a:gd name="connsiteY6825" fmla="*/ 479590 h 2599480"/>
              <a:gd name="connsiteX6826" fmla="*/ 3653818 w 4326130"/>
              <a:gd name="connsiteY6826" fmla="*/ 479275 h 2599480"/>
              <a:gd name="connsiteX6827" fmla="*/ 3639891 w 4326130"/>
              <a:gd name="connsiteY6827" fmla="*/ 473275 h 2599480"/>
              <a:gd name="connsiteX6828" fmla="*/ 3643882 w 4326130"/>
              <a:gd name="connsiteY6828" fmla="*/ 477105 h 2599480"/>
              <a:gd name="connsiteX6829" fmla="*/ 3656877 w 4326130"/>
              <a:gd name="connsiteY6829" fmla="*/ 484218 h 2599480"/>
              <a:gd name="connsiteX6830" fmla="*/ 3676709 w 4326130"/>
              <a:gd name="connsiteY6830" fmla="*/ 487348 h 2599480"/>
              <a:gd name="connsiteX6831" fmla="*/ 3696921 w 4326130"/>
              <a:gd name="connsiteY6831" fmla="*/ 492753 h 2599480"/>
              <a:gd name="connsiteX6832" fmla="*/ 3737169 w 4326130"/>
              <a:gd name="connsiteY6832" fmla="*/ 502512 h 2599480"/>
              <a:gd name="connsiteX6833" fmla="*/ 3735828 w 4326130"/>
              <a:gd name="connsiteY6833" fmla="*/ 501177 h 2599480"/>
              <a:gd name="connsiteX6834" fmla="*/ 3738101 w 4326130"/>
              <a:gd name="connsiteY6834" fmla="*/ 501398 h 2599480"/>
              <a:gd name="connsiteX6835" fmla="*/ 3749961 w 4326130"/>
              <a:gd name="connsiteY6835" fmla="*/ 508401 h 2599480"/>
              <a:gd name="connsiteX6836" fmla="*/ 3778000 w 4326130"/>
              <a:gd name="connsiteY6836" fmla="*/ 515769 h 2599480"/>
              <a:gd name="connsiteX6837" fmla="*/ 3777796 w 4326130"/>
              <a:gd name="connsiteY6837" fmla="*/ 514545 h 2599480"/>
              <a:gd name="connsiteX6838" fmla="*/ 3836118 w 4326130"/>
              <a:gd name="connsiteY6838" fmla="*/ 529327 h 2599480"/>
              <a:gd name="connsiteX6839" fmla="*/ 3791518 w 4326130"/>
              <a:gd name="connsiteY6839" fmla="*/ 519318 h 2599480"/>
              <a:gd name="connsiteX6840" fmla="*/ 3791723 w 4326130"/>
              <a:gd name="connsiteY6840" fmla="*/ 520543 h 2599480"/>
              <a:gd name="connsiteX6841" fmla="*/ 3691990 w 4326130"/>
              <a:gd name="connsiteY6841" fmla="*/ 495716 h 2599480"/>
              <a:gd name="connsiteX6842" fmla="*/ 3593074 w 4326130"/>
              <a:gd name="connsiteY6842" fmla="*/ 475787 h 2599480"/>
              <a:gd name="connsiteX6843" fmla="*/ 3600512 w 4326130"/>
              <a:gd name="connsiteY6843" fmla="*/ 481156 h 2599480"/>
              <a:gd name="connsiteX6844" fmla="*/ 3537436 w 4326130"/>
              <a:gd name="connsiteY6844" fmla="*/ 470387 h 2599480"/>
              <a:gd name="connsiteX6845" fmla="*/ 3546983 w 4326130"/>
              <a:gd name="connsiteY6845" fmla="*/ 475960 h 2599480"/>
              <a:gd name="connsiteX6846" fmla="*/ 3582053 w 4326130"/>
              <a:gd name="connsiteY6846" fmla="*/ 486249 h 2599480"/>
              <a:gd name="connsiteX6847" fmla="*/ 3551192 w 4326130"/>
              <a:gd name="connsiteY6847" fmla="*/ 482049 h 2599480"/>
              <a:gd name="connsiteX6848" fmla="*/ 3563214 w 4326130"/>
              <a:gd name="connsiteY6848" fmla="*/ 489067 h 2599480"/>
              <a:gd name="connsiteX6849" fmla="*/ 3573172 w 4326130"/>
              <a:gd name="connsiteY6849" fmla="*/ 491353 h 2599480"/>
              <a:gd name="connsiteX6850" fmla="*/ 3545094 w 4326130"/>
              <a:gd name="connsiteY6850" fmla="*/ 485544 h 2599480"/>
              <a:gd name="connsiteX6851" fmla="*/ 3545197 w 4326130"/>
              <a:gd name="connsiteY6851" fmla="*/ 485581 h 2599480"/>
              <a:gd name="connsiteX6852" fmla="*/ 3567785 w 4326130"/>
              <a:gd name="connsiteY6852" fmla="*/ 493357 h 2599480"/>
              <a:gd name="connsiteX6853" fmla="*/ 3580232 w 4326130"/>
              <a:gd name="connsiteY6853" fmla="*/ 498254 h 2599480"/>
              <a:gd name="connsiteX6854" fmla="*/ 3675549 w 4326130"/>
              <a:gd name="connsiteY6854" fmla="*/ 519591 h 2599480"/>
              <a:gd name="connsiteX6855" fmla="*/ 3813801 w 4326130"/>
              <a:gd name="connsiteY6855" fmla="*/ 556247 h 2599480"/>
              <a:gd name="connsiteX6856" fmla="*/ 3801939 w 4326130"/>
              <a:gd name="connsiteY6856" fmla="*/ 549244 h 2599480"/>
              <a:gd name="connsiteX6857" fmla="*/ 3726622 w 4326130"/>
              <a:gd name="connsiteY6857" fmla="*/ 529197 h 2599480"/>
              <a:gd name="connsiteX6858" fmla="*/ 3688460 w 4326130"/>
              <a:gd name="connsiteY6858" fmla="*/ 518672 h 2599480"/>
              <a:gd name="connsiteX6859" fmla="*/ 3682633 w 4326130"/>
              <a:gd name="connsiteY6859" fmla="*/ 517179 h 2599480"/>
              <a:gd name="connsiteX6860" fmla="*/ 3687236 w 4326130"/>
              <a:gd name="connsiteY6860" fmla="*/ 517981 h 2599480"/>
              <a:gd name="connsiteX6861" fmla="*/ 3693822 w 4326130"/>
              <a:gd name="connsiteY6861" fmla="*/ 519127 h 2599480"/>
              <a:gd name="connsiteX6862" fmla="*/ 3728730 w 4326130"/>
              <a:gd name="connsiteY6862" fmla="*/ 529401 h 2599480"/>
              <a:gd name="connsiteX6863" fmla="*/ 3741114 w 4326130"/>
              <a:gd name="connsiteY6863" fmla="*/ 532841 h 2599480"/>
              <a:gd name="connsiteX6864" fmla="*/ 3742074 w 4326130"/>
              <a:gd name="connsiteY6864" fmla="*/ 531901 h 2599480"/>
              <a:gd name="connsiteX6865" fmla="*/ 3774494 w 4326130"/>
              <a:gd name="connsiteY6865" fmla="*/ 539696 h 2599480"/>
              <a:gd name="connsiteX6866" fmla="*/ 3775629 w 4326130"/>
              <a:gd name="connsiteY6866" fmla="*/ 539804 h 2599480"/>
              <a:gd name="connsiteX6867" fmla="*/ 3771773 w 4326130"/>
              <a:gd name="connsiteY6867" fmla="*/ 535817 h 2599480"/>
              <a:gd name="connsiteX6868" fmla="*/ 3809749 w 4326130"/>
              <a:gd name="connsiteY6868" fmla="*/ 545355 h 2599480"/>
              <a:gd name="connsiteX6869" fmla="*/ 3810679 w 4326130"/>
              <a:gd name="connsiteY6869" fmla="*/ 544240 h 2599480"/>
              <a:gd name="connsiteX6870" fmla="*/ 3840059 w 4326130"/>
              <a:gd name="connsiteY6870" fmla="*/ 552945 h 2599480"/>
              <a:gd name="connsiteX6871" fmla="*/ 3833570 w 4326130"/>
              <a:gd name="connsiteY6871" fmla="*/ 552315 h 2599480"/>
              <a:gd name="connsiteX6872" fmla="*/ 3841983 w 4326130"/>
              <a:gd name="connsiteY6872" fmla="*/ 557777 h 2599480"/>
              <a:gd name="connsiteX6873" fmla="*/ 3888914 w 4326130"/>
              <a:gd name="connsiteY6873" fmla="*/ 575069 h 2599480"/>
              <a:gd name="connsiteX6874" fmla="*/ 3832121 w 4326130"/>
              <a:gd name="connsiteY6874" fmla="*/ 563704 h 2599480"/>
              <a:gd name="connsiteX6875" fmla="*/ 3804110 w 4326130"/>
              <a:gd name="connsiteY6875" fmla="*/ 561929 h 2599480"/>
              <a:gd name="connsiteX6876" fmla="*/ 3803433 w 4326130"/>
              <a:gd name="connsiteY6876" fmla="*/ 564317 h 2599480"/>
              <a:gd name="connsiteX6877" fmla="*/ 3756281 w 4326130"/>
              <a:gd name="connsiteY6877" fmla="*/ 550211 h 2599480"/>
              <a:gd name="connsiteX6878" fmla="*/ 3704192 w 4326130"/>
              <a:gd name="connsiteY6878" fmla="*/ 536313 h 2599480"/>
              <a:gd name="connsiteX6879" fmla="*/ 3723819 w 4326130"/>
              <a:gd name="connsiteY6879" fmla="*/ 538218 h 2599480"/>
              <a:gd name="connsiteX6880" fmla="*/ 3711958 w 4326130"/>
              <a:gd name="connsiteY6880" fmla="*/ 531215 h 2599480"/>
              <a:gd name="connsiteX6881" fmla="*/ 3670197 w 4326130"/>
              <a:gd name="connsiteY6881" fmla="*/ 519072 h 2599480"/>
              <a:gd name="connsiteX6882" fmla="*/ 3604273 w 4326130"/>
              <a:gd name="connsiteY6882" fmla="*/ 504045 h 2599480"/>
              <a:gd name="connsiteX6883" fmla="*/ 3581827 w 4326130"/>
              <a:gd name="connsiteY6883" fmla="*/ 498881 h 2599480"/>
              <a:gd name="connsiteX6884" fmla="*/ 3591275 w 4326130"/>
              <a:gd name="connsiteY6884" fmla="*/ 502598 h 2599480"/>
              <a:gd name="connsiteX6885" fmla="*/ 3612988 w 4326130"/>
              <a:gd name="connsiteY6885" fmla="*/ 511626 h 2599480"/>
              <a:gd name="connsiteX6886" fmla="*/ 3587427 w 4326130"/>
              <a:gd name="connsiteY6886" fmla="*/ 502137 h 2599480"/>
              <a:gd name="connsiteX6887" fmla="*/ 3578821 w 4326130"/>
              <a:gd name="connsiteY6887" fmla="*/ 499244 h 2599480"/>
              <a:gd name="connsiteX6888" fmla="*/ 3586252 w 4326130"/>
              <a:gd name="connsiteY6888" fmla="*/ 503923 h 2599480"/>
              <a:gd name="connsiteX6889" fmla="*/ 3600226 w 4326130"/>
              <a:gd name="connsiteY6889" fmla="*/ 509245 h 2599480"/>
              <a:gd name="connsiteX6890" fmla="*/ 3610271 w 4326130"/>
              <a:gd name="connsiteY6890" fmla="*/ 511770 h 2599480"/>
              <a:gd name="connsiteX6891" fmla="*/ 3612082 w 4326130"/>
              <a:gd name="connsiteY6891" fmla="*/ 512226 h 2599480"/>
              <a:gd name="connsiteX6892" fmla="*/ 3615534 w 4326130"/>
              <a:gd name="connsiteY6892" fmla="*/ 512561 h 2599480"/>
              <a:gd name="connsiteX6893" fmla="*/ 3612988 w 4326130"/>
              <a:gd name="connsiteY6893" fmla="*/ 511626 h 2599480"/>
              <a:gd name="connsiteX6894" fmla="*/ 3615511 w 4326130"/>
              <a:gd name="connsiteY6894" fmla="*/ 512025 h 2599480"/>
              <a:gd name="connsiteX6895" fmla="*/ 3617100 w 4326130"/>
              <a:gd name="connsiteY6895" fmla="*/ 512880 h 2599480"/>
              <a:gd name="connsiteX6896" fmla="*/ 3619088 w 4326130"/>
              <a:gd name="connsiteY6896" fmla="*/ 513596 h 2599480"/>
              <a:gd name="connsiteX6897" fmla="*/ 3619334 w 4326130"/>
              <a:gd name="connsiteY6897" fmla="*/ 513554 h 2599480"/>
              <a:gd name="connsiteX6898" fmla="*/ 3619643 w 4326130"/>
              <a:gd name="connsiteY6898" fmla="*/ 513796 h 2599480"/>
              <a:gd name="connsiteX6899" fmla="*/ 3621045 w 4326130"/>
              <a:gd name="connsiteY6899" fmla="*/ 514300 h 2599480"/>
              <a:gd name="connsiteX6900" fmla="*/ 3674228 w 4326130"/>
              <a:gd name="connsiteY6900" fmla="*/ 524111 h 2599480"/>
              <a:gd name="connsiteX6901" fmla="*/ 3692330 w 4326130"/>
              <a:gd name="connsiteY6901" fmla="*/ 529310 h 2599480"/>
              <a:gd name="connsiteX6902" fmla="*/ 3642222 w 4326130"/>
              <a:gd name="connsiteY6902" fmla="*/ 521305 h 2599480"/>
              <a:gd name="connsiteX6903" fmla="*/ 3619845 w 4326130"/>
              <a:gd name="connsiteY6903" fmla="*/ 516897 h 2599480"/>
              <a:gd name="connsiteX6904" fmla="*/ 3641957 w 4326130"/>
              <a:gd name="connsiteY6904" fmla="*/ 526290 h 2599480"/>
              <a:gd name="connsiteX6905" fmla="*/ 3643643 w 4326130"/>
              <a:gd name="connsiteY6905" fmla="*/ 526599 h 2599480"/>
              <a:gd name="connsiteX6906" fmla="*/ 3660148 w 4326130"/>
              <a:gd name="connsiteY6906" fmla="*/ 529628 h 2599480"/>
              <a:gd name="connsiteX6907" fmla="*/ 3680184 w 4326130"/>
              <a:gd name="connsiteY6907" fmla="*/ 533982 h 2599480"/>
              <a:gd name="connsiteX6908" fmla="*/ 3700395 w 4326130"/>
              <a:gd name="connsiteY6908" fmla="*/ 539386 h 2599480"/>
              <a:gd name="connsiteX6909" fmla="*/ 3780136 w 4326130"/>
              <a:gd name="connsiteY6909" fmla="*/ 561067 h 2599480"/>
              <a:gd name="connsiteX6910" fmla="*/ 3744471 w 4326130"/>
              <a:gd name="connsiteY6910" fmla="*/ 552958 h 2599480"/>
              <a:gd name="connsiteX6911" fmla="*/ 3744851 w 4326130"/>
              <a:gd name="connsiteY6911" fmla="*/ 555232 h 2599480"/>
              <a:gd name="connsiteX6912" fmla="*/ 3712432 w 4326130"/>
              <a:gd name="connsiteY6912" fmla="*/ 547439 h 2599480"/>
              <a:gd name="connsiteX6913" fmla="*/ 3682150 w 4326130"/>
              <a:gd name="connsiteY6913" fmla="*/ 540025 h 2599480"/>
              <a:gd name="connsiteX6914" fmla="*/ 3653517 w 4326130"/>
              <a:gd name="connsiteY6914" fmla="*/ 534835 h 2599480"/>
              <a:gd name="connsiteX6915" fmla="*/ 3593684 w 4326130"/>
              <a:gd name="connsiteY6915" fmla="*/ 524380 h 2599480"/>
              <a:gd name="connsiteX6916" fmla="*/ 3594160 w 4326130"/>
              <a:gd name="connsiteY6916" fmla="*/ 525577 h 2599480"/>
              <a:gd name="connsiteX6917" fmla="*/ 3594786 w 4326130"/>
              <a:gd name="connsiteY6917" fmla="*/ 526031 h 2599480"/>
              <a:gd name="connsiteX6918" fmla="*/ 3599783 w 4326130"/>
              <a:gd name="connsiteY6918" fmla="*/ 528414 h 2599480"/>
              <a:gd name="connsiteX6919" fmla="*/ 3570895 w 4326130"/>
              <a:gd name="connsiteY6919" fmla="*/ 521305 h 2599480"/>
              <a:gd name="connsiteX6920" fmla="*/ 3577558 w 4326130"/>
              <a:gd name="connsiteY6920" fmla="*/ 523846 h 2599480"/>
              <a:gd name="connsiteX6921" fmla="*/ 3582077 w 4326130"/>
              <a:gd name="connsiteY6921" fmla="*/ 527769 h 2599480"/>
              <a:gd name="connsiteX6922" fmla="*/ 3568215 w 4326130"/>
              <a:gd name="connsiteY6922" fmla="*/ 523268 h 2599480"/>
              <a:gd name="connsiteX6923" fmla="*/ 3571221 w 4326130"/>
              <a:gd name="connsiteY6923" fmla="*/ 524609 h 2599480"/>
              <a:gd name="connsiteX6924" fmla="*/ 3582878 w 4326130"/>
              <a:gd name="connsiteY6924" fmla="*/ 530387 h 2599480"/>
              <a:gd name="connsiteX6925" fmla="*/ 3724313 w 4326130"/>
              <a:gd name="connsiteY6925" fmla="*/ 560294 h 2599480"/>
              <a:gd name="connsiteX6926" fmla="*/ 3726624 w 4326130"/>
              <a:gd name="connsiteY6926" fmla="*/ 561724 h 2599480"/>
              <a:gd name="connsiteX6927" fmla="*/ 3715553 w 4326130"/>
              <a:gd name="connsiteY6927" fmla="*/ 559444 h 2599480"/>
              <a:gd name="connsiteX6928" fmla="*/ 3705453 w 4326130"/>
              <a:gd name="connsiteY6928" fmla="*/ 557259 h 2599480"/>
              <a:gd name="connsiteX6929" fmla="*/ 3709444 w 4326130"/>
              <a:gd name="connsiteY6929" fmla="*/ 561089 h 2599480"/>
              <a:gd name="connsiteX6930" fmla="*/ 3681447 w 4326130"/>
              <a:gd name="connsiteY6930" fmla="*/ 554929 h 2599480"/>
              <a:gd name="connsiteX6931" fmla="*/ 3653611 w 4326130"/>
              <a:gd name="connsiteY6931" fmla="*/ 548785 h 2599480"/>
              <a:gd name="connsiteX6932" fmla="*/ 3663158 w 4326130"/>
              <a:gd name="connsiteY6932" fmla="*/ 554359 h 2599480"/>
              <a:gd name="connsiteX6933" fmla="*/ 3717100 w 4326130"/>
              <a:gd name="connsiteY6933" fmla="*/ 568716 h 2599480"/>
              <a:gd name="connsiteX6934" fmla="*/ 3769556 w 4326130"/>
              <a:gd name="connsiteY6934" fmla="*/ 580865 h 2599480"/>
              <a:gd name="connsiteX6935" fmla="*/ 3779104 w 4326130"/>
              <a:gd name="connsiteY6935" fmla="*/ 586438 h 2599480"/>
              <a:gd name="connsiteX6936" fmla="*/ 3757933 w 4326130"/>
              <a:gd name="connsiteY6936" fmla="*/ 581974 h 2599480"/>
              <a:gd name="connsiteX6937" fmla="*/ 3637669 w 4326130"/>
              <a:gd name="connsiteY6937" fmla="*/ 556530 h 2599480"/>
              <a:gd name="connsiteX6938" fmla="*/ 3639183 w 4326130"/>
              <a:gd name="connsiteY6938" fmla="*/ 558915 h 2599480"/>
              <a:gd name="connsiteX6939" fmla="*/ 3620312 w 4326130"/>
              <a:gd name="connsiteY6939" fmla="*/ 554846 h 2599480"/>
              <a:gd name="connsiteX6940" fmla="*/ 3612031 w 4326130"/>
              <a:gd name="connsiteY6940" fmla="*/ 551245 h 2599480"/>
              <a:gd name="connsiteX6941" fmla="*/ 3613375 w 4326130"/>
              <a:gd name="connsiteY6941" fmla="*/ 552723 h 2599480"/>
              <a:gd name="connsiteX6942" fmla="*/ 3614660 w 4326130"/>
              <a:gd name="connsiteY6942" fmla="*/ 553226 h 2599480"/>
              <a:gd name="connsiteX6943" fmla="*/ 3614754 w 4326130"/>
              <a:gd name="connsiteY6943" fmla="*/ 553410 h 2599480"/>
              <a:gd name="connsiteX6944" fmla="*/ 3632795 w 4326130"/>
              <a:gd name="connsiteY6944" fmla="*/ 560082 h 2599480"/>
              <a:gd name="connsiteX6945" fmla="*/ 3638533 w 4326130"/>
              <a:gd name="connsiteY6945" fmla="*/ 560338 h 2599480"/>
              <a:gd name="connsiteX6946" fmla="*/ 3646681 w 4326130"/>
              <a:gd name="connsiteY6946" fmla="*/ 561124 h 2599480"/>
              <a:gd name="connsiteX6947" fmla="*/ 3647606 w 4326130"/>
              <a:gd name="connsiteY6947" fmla="*/ 561765 h 2599480"/>
              <a:gd name="connsiteX6948" fmla="*/ 3650354 w 4326130"/>
              <a:gd name="connsiteY6948" fmla="*/ 563375 h 2599480"/>
              <a:gd name="connsiteX6949" fmla="*/ 3647753 w 4326130"/>
              <a:gd name="connsiteY6949" fmla="*/ 563214 h 2599480"/>
              <a:gd name="connsiteX6950" fmla="*/ 3642001 w 4326130"/>
              <a:gd name="connsiteY6950" fmla="*/ 562848 h 2599480"/>
              <a:gd name="connsiteX6951" fmla="*/ 3665494 w 4326130"/>
              <a:gd name="connsiteY6951" fmla="*/ 568354 h 2599480"/>
              <a:gd name="connsiteX6952" fmla="*/ 3687946 w 4326130"/>
              <a:gd name="connsiteY6952" fmla="*/ 573071 h 2599480"/>
              <a:gd name="connsiteX6953" fmla="*/ 3710795 w 4326130"/>
              <a:gd name="connsiteY6953" fmla="*/ 578537 h 2599480"/>
              <a:gd name="connsiteX6954" fmla="*/ 3707480 w 4326130"/>
              <a:gd name="connsiteY6954" fmla="*/ 578130 h 2599480"/>
              <a:gd name="connsiteX6955" fmla="*/ 3702294 w 4326130"/>
              <a:gd name="connsiteY6955" fmla="*/ 576573 h 2599480"/>
              <a:gd name="connsiteX6956" fmla="*/ 3708598 w 4326130"/>
              <a:gd name="connsiteY6956" fmla="*/ 581831 h 2599480"/>
              <a:gd name="connsiteX6957" fmla="*/ 3722159 w 4326130"/>
              <a:gd name="connsiteY6957" fmla="*/ 586589 h 2599480"/>
              <a:gd name="connsiteX6958" fmla="*/ 3681939 w 4326130"/>
              <a:gd name="connsiteY6958" fmla="*/ 577006 h 2599480"/>
              <a:gd name="connsiteX6959" fmla="*/ 3640965 w 4326130"/>
              <a:gd name="connsiteY6959" fmla="*/ 569586 h 2599480"/>
              <a:gd name="connsiteX6960" fmla="*/ 3651823 w 4326130"/>
              <a:gd name="connsiteY6960" fmla="*/ 576320 h 2599480"/>
              <a:gd name="connsiteX6961" fmla="*/ 3687692 w 4326130"/>
              <a:gd name="connsiteY6961" fmla="*/ 585653 h 2599480"/>
              <a:gd name="connsiteX6962" fmla="*/ 3723560 w 4326130"/>
              <a:gd name="connsiteY6962" fmla="*/ 594987 h 2599480"/>
              <a:gd name="connsiteX6963" fmla="*/ 3683516 w 4326130"/>
              <a:gd name="connsiteY6963" fmla="*/ 586453 h 2599480"/>
              <a:gd name="connsiteX6964" fmla="*/ 3681408 w 4326130"/>
              <a:gd name="connsiteY6964" fmla="*/ 586248 h 2599480"/>
              <a:gd name="connsiteX6965" fmla="*/ 3663685 w 4326130"/>
              <a:gd name="connsiteY6965" fmla="*/ 583323 h 2599480"/>
              <a:gd name="connsiteX6966" fmla="*/ 3645961 w 4326130"/>
              <a:gd name="connsiteY6966" fmla="*/ 580397 h 2599480"/>
              <a:gd name="connsiteX6967" fmla="*/ 3648935 w 4326130"/>
              <a:gd name="connsiteY6967" fmla="*/ 582558 h 2599480"/>
              <a:gd name="connsiteX6968" fmla="*/ 3657398 w 4326130"/>
              <a:gd name="connsiteY6968" fmla="*/ 586035 h 2599480"/>
              <a:gd name="connsiteX6969" fmla="*/ 3659193 w 4326130"/>
              <a:gd name="connsiteY6969" fmla="*/ 586171 h 2599480"/>
              <a:gd name="connsiteX6970" fmla="*/ 3659854 w 4326130"/>
              <a:gd name="connsiteY6970" fmla="*/ 586526 h 2599480"/>
              <a:gd name="connsiteX6971" fmla="*/ 3674140 w 4326130"/>
              <a:gd name="connsiteY6971" fmla="*/ 588834 h 2599480"/>
              <a:gd name="connsiteX6972" fmla="*/ 3676477 w 4326130"/>
              <a:gd name="connsiteY6972" fmla="*/ 589212 h 2599480"/>
              <a:gd name="connsiteX6973" fmla="*/ 3760534 w 4326130"/>
              <a:gd name="connsiteY6973" fmla="*/ 604255 h 2599480"/>
              <a:gd name="connsiteX6974" fmla="*/ 3750013 w 4326130"/>
              <a:gd name="connsiteY6974" fmla="*/ 598587 h 2599480"/>
              <a:gd name="connsiteX6975" fmla="*/ 3740874 w 4326130"/>
              <a:gd name="connsiteY6975" fmla="*/ 595463 h 2599480"/>
              <a:gd name="connsiteX6976" fmla="*/ 3785677 w 4326130"/>
              <a:gd name="connsiteY6976" fmla="*/ 606696 h 2599480"/>
              <a:gd name="connsiteX6977" fmla="*/ 3774981 w 4326130"/>
              <a:gd name="connsiteY6977" fmla="*/ 599979 h 2599480"/>
              <a:gd name="connsiteX6978" fmla="*/ 3728635 w 4326130"/>
              <a:gd name="connsiteY6978" fmla="*/ 586186 h 2599480"/>
              <a:gd name="connsiteX6979" fmla="*/ 3779156 w 4326130"/>
              <a:gd name="connsiteY6979" fmla="*/ 599180 h 2599480"/>
              <a:gd name="connsiteX6980" fmla="*/ 3770582 w 4326130"/>
              <a:gd name="connsiteY6980" fmla="*/ 593700 h 2599480"/>
              <a:gd name="connsiteX6981" fmla="*/ 3761575 w 4326130"/>
              <a:gd name="connsiteY6981" fmla="*/ 590416 h 2599480"/>
              <a:gd name="connsiteX6982" fmla="*/ 3769404 w 4326130"/>
              <a:gd name="connsiteY6982" fmla="*/ 592382 h 2599480"/>
              <a:gd name="connsiteX6983" fmla="*/ 3764441 w 4326130"/>
              <a:gd name="connsiteY6983" fmla="*/ 588457 h 2599480"/>
              <a:gd name="connsiteX6984" fmla="*/ 3768820 w 4326130"/>
              <a:gd name="connsiteY6984" fmla="*/ 588882 h 2599480"/>
              <a:gd name="connsiteX6985" fmla="*/ 3803553 w 4326130"/>
              <a:gd name="connsiteY6985" fmla="*/ 598105 h 2599480"/>
              <a:gd name="connsiteX6986" fmla="*/ 3814411 w 4326130"/>
              <a:gd name="connsiteY6986" fmla="*/ 604840 h 2599480"/>
              <a:gd name="connsiteX6987" fmla="*/ 3905765 w 4326130"/>
              <a:gd name="connsiteY6987" fmla="*/ 631090 h 2599480"/>
              <a:gd name="connsiteX6988" fmla="*/ 3902358 w 4326130"/>
              <a:gd name="connsiteY6988" fmla="*/ 630759 h 2599480"/>
              <a:gd name="connsiteX6989" fmla="*/ 3840967 w 4326130"/>
              <a:gd name="connsiteY6989" fmla="*/ 616710 h 2599480"/>
              <a:gd name="connsiteX6990" fmla="*/ 3781297 w 4326130"/>
              <a:gd name="connsiteY6990" fmla="*/ 606271 h 2599480"/>
              <a:gd name="connsiteX6991" fmla="*/ 3789914 w 4326130"/>
              <a:gd name="connsiteY6991" fmla="*/ 612959 h 2599480"/>
              <a:gd name="connsiteX6992" fmla="*/ 3799052 w 4326130"/>
              <a:gd name="connsiteY6992" fmla="*/ 616084 h 2599480"/>
              <a:gd name="connsiteX6993" fmla="*/ 3790498 w 4326130"/>
              <a:gd name="connsiteY6993" fmla="*/ 616458 h 2599480"/>
              <a:gd name="connsiteX6994" fmla="*/ 3785145 w 4326130"/>
              <a:gd name="connsiteY6994" fmla="*/ 615938 h 2599480"/>
              <a:gd name="connsiteX6995" fmla="*/ 3677440 w 4326130"/>
              <a:gd name="connsiteY6995" fmla="*/ 594984 h 2599480"/>
              <a:gd name="connsiteX6996" fmla="*/ 3688124 w 4326130"/>
              <a:gd name="connsiteY6996" fmla="*/ 600669 h 2599480"/>
              <a:gd name="connsiteX6997" fmla="*/ 3732200 w 4326130"/>
              <a:gd name="connsiteY6997" fmla="*/ 614241 h 2599480"/>
              <a:gd name="connsiteX6998" fmla="*/ 3730295 w 4326130"/>
              <a:gd name="connsiteY6998" fmla="*/ 615261 h 2599480"/>
              <a:gd name="connsiteX6999" fmla="*/ 3669490 w 4326130"/>
              <a:gd name="connsiteY6999" fmla="*/ 604711 h 2599480"/>
              <a:gd name="connsiteX7000" fmla="*/ 3680009 w 4326130"/>
              <a:gd name="connsiteY7000" fmla="*/ 610379 h 2599480"/>
              <a:gd name="connsiteX7001" fmla="*/ 3711468 w 4326130"/>
              <a:gd name="connsiteY7001" fmla="*/ 619112 h 2599480"/>
              <a:gd name="connsiteX7002" fmla="*/ 3698900 w 4326130"/>
              <a:gd name="connsiteY7002" fmla="*/ 620302 h 2599480"/>
              <a:gd name="connsiteX7003" fmla="*/ 3691073 w 4326130"/>
              <a:gd name="connsiteY7003" fmla="*/ 618337 h 2599480"/>
              <a:gd name="connsiteX7004" fmla="*/ 3680389 w 4326130"/>
              <a:gd name="connsiteY7004" fmla="*/ 612652 h 2599480"/>
              <a:gd name="connsiteX7005" fmla="*/ 3616543 w 4326130"/>
              <a:gd name="connsiteY7005" fmla="*/ 603013 h 2599480"/>
              <a:gd name="connsiteX7006" fmla="*/ 3623820 w 4326130"/>
              <a:gd name="connsiteY7006" fmla="*/ 608366 h 2599480"/>
              <a:gd name="connsiteX7007" fmla="*/ 3620129 w 4326130"/>
              <a:gd name="connsiteY7007" fmla="*/ 608007 h 2599480"/>
              <a:gd name="connsiteX7008" fmla="*/ 3619440 w 4326130"/>
              <a:gd name="connsiteY7008" fmla="*/ 607941 h 2599480"/>
              <a:gd name="connsiteX7009" fmla="*/ 3618671 w 4326130"/>
              <a:gd name="connsiteY7009" fmla="*/ 609071 h 2599480"/>
              <a:gd name="connsiteX7010" fmla="*/ 3570315 w 4326130"/>
              <a:gd name="connsiteY7010" fmla="*/ 599479 h 2599480"/>
              <a:gd name="connsiteX7011" fmla="*/ 3570045 w 4326130"/>
              <a:gd name="connsiteY7011" fmla="*/ 599770 h 2599480"/>
              <a:gd name="connsiteX7012" fmla="*/ 3563287 w 4326130"/>
              <a:gd name="connsiteY7012" fmla="*/ 599390 h 2599480"/>
              <a:gd name="connsiteX7013" fmla="*/ 3566842 w 4326130"/>
              <a:gd name="connsiteY7013" fmla="*/ 601630 h 2599480"/>
              <a:gd name="connsiteX7014" fmla="*/ 3572811 w 4326130"/>
              <a:gd name="connsiteY7014" fmla="*/ 603642 h 2599480"/>
              <a:gd name="connsiteX7015" fmla="*/ 3577172 w 4326130"/>
              <a:gd name="connsiteY7015" fmla="*/ 604109 h 2599480"/>
              <a:gd name="connsiteX7016" fmla="*/ 3583764 w 4326130"/>
              <a:gd name="connsiteY7016" fmla="*/ 605646 h 2599480"/>
              <a:gd name="connsiteX7017" fmla="*/ 3616469 w 4326130"/>
              <a:gd name="connsiteY7017" fmla="*/ 612431 h 2599480"/>
              <a:gd name="connsiteX7018" fmla="*/ 3608936 w 4326130"/>
              <a:gd name="connsiteY7018" fmla="*/ 611834 h 2599480"/>
              <a:gd name="connsiteX7019" fmla="*/ 3646902 w 4326130"/>
              <a:gd name="connsiteY7019" fmla="*/ 619956 h 2599480"/>
              <a:gd name="connsiteX7020" fmla="*/ 3754312 w 4326130"/>
              <a:gd name="connsiteY7020" fmla="*/ 645118 h 2599480"/>
              <a:gd name="connsiteX7021" fmla="*/ 3808765 w 4326130"/>
              <a:gd name="connsiteY7021" fmla="*/ 658948 h 2599480"/>
              <a:gd name="connsiteX7022" fmla="*/ 3862069 w 4326130"/>
              <a:gd name="connsiteY7022" fmla="*/ 672558 h 2599480"/>
              <a:gd name="connsiteX7023" fmla="*/ 3969857 w 4326130"/>
              <a:gd name="connsiteY7023" fmla="*/ 702384 h 2599480"/>
              <a:gd name="connsiteX7024" fmla="*/ 3979002 w 4326130"/>
              <a:gd name="connsiteY7024" fmla="*/ 707537 h 2599480"/>
              <a:gd name="connsiteX7025" fmla="*/ 3956658 w 4326130"/>
              <a:gd name="connsiteY7025" fmla="*/ 701047 h 2599480"/>
              <a:gd name="connsiteX7026" fmla="*/ 3901024 w 4326130"/>
              <a:gd name="connsiteY7026" fmla="*/ 684610 h 2599480"/>
              <a:gd name="connsiteX7027" fmla="*/ 3892075 w 4326130"/>
              <a:gd name="connsiteY7027" fmla="*/ 681877 h 2599480"/>
              <a:gd name="connsiteX7028" fmla="*/ 3889941 w 4326130"/>
              <a:gd name="connsiteY7028" fmla="*/ 681467 h 2599480"/>
              <a:gd name="connsiteX7029" fmla="*/ 3769841 w 4326130"/>
              <a:gd name="connsiteY7029" fmla="*/ 649283 h 2599480"/>
              <a:gd name="connsiteX7030" fmla="*/ 3781382 w 4326130"/>
              <a:gd name="connsiteY7030" fmla="*/ 656085 h 2599480"/>
              <a:gd name="connsiteX7031" fmla="*/ 3910266 w 4326130"/>
              <a:gd name="connsiteY7031" fmla="*/ 690972 h 2599480"/>
              <a:gd name="connsiteX7032" fmla="*/ 3968381 w 4326130"/>
              <a:gd name="connsiteY7032" fmla="*/ 710094 h 2599480"/>
              <a:gd name="connsiteX7033" fmla="*/ 4027577 w 4326130"/>
              <a:gd name="connsiteY7033" fmla="*/ 730614 h 2599480"/>
              <a:gd name="connsiteX7034" fmla="*/ 3939652 w 4326130"/>
              <a:gd name="connsiteY7034" fmla="*/ 704592 h 2599480"/>
              <a:gd name="connsiteX7035" fmla="*/ 3951127 w 4326130"/>
              <a:gd name="connsiteY7035" fmla="*/ 712572 h 2599480"/>
              <a:gd name="connsiteX7036" fmla="*/ 4074691 w 4326130"/>
              <a:gd name="connsiteY7036" fmla="*/ 747630 h 2599480"/>
              <a:gd name="connsiteX7037" fmla="*/ 4072213 w 4326130"/>
              <a:gd name="connsiteY7037" fmla="*/ 744944 h 2599480"/>
              <a:gd name="connsiteX7038" fmla="*/ 4100169 w 4326130"/>
              <a:gd name="connsiteY7038" fmla="*/ 754891 h 2599480"/>
              <a:gd name="connsiteX7039" fmla="*/ 4085789 w 4326130"/>
              <a:gd name="connsiteY7039" fmla="*/ 750946 h 2599480"/>
              <a:gd name="connsiteX7040" fmla="*/ 4090501 w 4326130"/>
              <a:gd name="connsiteY7040" fmla="*/ 755249 h 2599480"/>
              <a:gd name="connsiteX7041" fmla="*/ 3964703 w 4326130"/>
              <a:gd name="connsiteY7041" fmla="*/ 718573 h 2599480"/>
              <a:gd name="connsiteX7042" fmla="*/ 3976177 w 4326130"/>
              <a:gd name="connsiteY7042" fmla="*/ 726552 h 2599480"/>
              <a:gd name="connsiteX7043" fmla="*/ 3983977 w 4326130"/>
              <a:gd name="connsiteY7043" fmla="*/ 729067 h 2599480"/>
              <a:gd name="connsiteX7044" fmla="*/ 4056192 w 4326130"/>
              <a:gd name="connsiteY7044" fmla="*/ 748678 h 2599480"/>
              <a:gd name="connsiteX7045" fmla="*/ 4092381 w 4326130"/>
              <a:gd name="connsiteY7045" fmla="*/ 759521 h 2599480"/>
              <a:gd name="connsiteX7046" fmla="*/ 4108626 w 4326130"/>
              <a:gd name="connsiteY7046" fmla="*/ 765596 h 2599480"/>
              <a:gd name="connsiteX7047" fmla="*/ 3999702 w 4326130"/>
              <a:gd name="connsiteY7047" fmla="*/ 735649 h 2599480"/>
              <a:gd name="connsiteX7048" fmla="*/ 3945217 w 4326130"/>
              <a:gd name="connsiteY7048" fmla="*/ 719432 h 2599480"/>
              <a:gd name="connsiteX7049" fmla="*/ 3890666 w 4326130"/>
              <a:gd name="connsiteY7049" fmla="*/ 704394 h 2599480"/>
              <a:gd name="connsiteX7050" fmla="*/ 3902043 w 4326130"/>
              <a:gd name="connsiteY7050" fmla="*/ 711164 h 2599480"/>
              <a:gd name="connsiteX7051" fmla="*/ 3945497 w 4326130"/>
              <a:gd name="connsiteY7051" fmla="*/ 722887 h 2599480"/>
              <a:gd name="connsiteX7052" fmla="*/ 3988884 w 4326130"/>
              <a:gd name="connsiteY7052" fmla="*/ 735788 h 2599480"/>
              <a:gd name="connsiteX7053" fmla="*/ 4075726 w 4326130"/>
              <a:gd name="connsiteY7053" fmla="*/ 760412 h 2599480"/>
              <a:gd name="connsiteX7054" fmla="*/ 4082489 w 4326130"/>
              <a:gd name="connsiteY7054" fmla="*/ 764089 h 2599480"/>
              <a:gd name="connsiteX7055" fmla="*/ 4107066 w 4326130"/>
              <a:gd name="connsiteY7055" fmla="*/ 772196 h 2599480"/>
              <a:gd name="connsiteX7056" fmla="*/ 4132887 w 4326130"/>
              <a:gd name="connsiteY7056" fmla="*/ 781733 h 2599480"/>
              <a:gd name="connsiteX7057" fmla="*/ 4134134 w 4326130"/>
              <a:gd name="connsiteY7057" fmla="*/ 783162 h 2599480"/>
              <a:gd name="connsiteX7058" fmla="*/ 4085955 w 4326130"/>
              <a:gd name="connsiteY7058" fmla="*/ 766962 h 2599480"/>
              <a:gd name="connsiteX7059" fmla="*/ 4082671 w 4326130"/>
              <a:gd name="connsiteY7059" fmla="*/ 766334 h 2599480"/>
              <a:gd name="connsiteX7060" fmla="*/ 4068997 w 4326130"/>
              <a:gd name="connsiteY7060" fmla="*/ 759123 h 2599480"/>
              <a:gd name="connsiteX7061" fmla="*/ 4072724 w 4326130"/>
              <a:gd name="connsiteY7061" fmla="*/ 763238 h 2599480"/>
              <a:gd name="connsiteX7062" fmla="*/ 4085346 w 4326130"/>
              <a:gd name="connsiteY7062" fmla="*/ 771438 h 2599480"/>
              <a:gd name="connsiteX7063" fmla="*/ 4105309 w 4326130"/>
              <a:gd name="connsiteY7063" fmla="*/ 776451 h 2599480"/>
              <a:gd name="connsiteX7064" fmla="*/ 4125451 w 4326130"/>
              <a:gd name="connsiteY7064" fmla="*/ 783710 h 2599480"/>
              <a:gd name="connsiteX7065" fmla="*/ 4165654 w 4326130"/>
              <a:gd name="connsiteY7065" fmla="*/ 797192 h 2599480"/>
              <a:gd name="connsiteX7066" fmla="*/ 4164407 w 4326130"/>
              <a:gd name="connsiteY7066" fmla="*/ 795762 h 2599480"/>
              <a:gd name="connsiteX7067" fmla="*/ 4166706 w 4326130"/>
              <a:gd name="connsiteY7067" fmla="*/ 796203 h 2599480"/>
              <a:gd name="connsiteX7068" fmla="*/ 4178179 w 4326130"/>
              <a:gd name="connsiteY7068" fmla="*/ 804182 h 2599480"/>
              <a:gd name="connsiteX7069" fmla="*/ 4206137 w 4326130"/>
              <a:gd name="connsiteY7069" fmla="*/ 814128 h 2599480"/>
              <a:gd name="connsiteX7070" fmla="*/ 4206038 w 4326130"/>
              <a:gd name="connsiteY7070" fmla="*/ 812918 h 2599480"/>
              <a:gd name="connsiteX7071" fmla="*/ 4264236 w 4326130"/>
              <a:gd name="connsiteY7071" fmla="*/ 833077 h 2599480"/>
              <a:gd name="connsiteX7072" fmla="*/ 4219615 w 4326130"/>
              <a:gd name="connsiteY7072" fmla="*/ 818920 h 2599480"/>
              <a:gd name="connsiteX7073" fmla="*/ 4219713 w 4326130"/>
              <a:gd name="connsiteY7073" fmla="*/ 820129 h 2599480"/>
              <a:gd name="connsiteX7074" fmla="*/ 4120149 w 4326130"/>
              <a:gd name="connsiteY7074" fmla="*/ 786096 h 2599480"/>
              <a:gd name="connsiteX7075" fmla="*/ 4020978 w 4326130"/>
              <a:gd name="connsiteY7075" fmla="*/ 756900 h 2599480"/>
              <a:gd name="connsiteX7076" fmla="*/ 4028086 w 4326130"/>
              <a:gd name="connsiteY7076" fmla="*/ 762853 h 2599480"/>
              <a:gd name="connsiteX7077" fmla="*/ 3964670 w 4326130"/>
              <a:gd name="connsiteY7077" fmla="*/ 746117 h 2599480"/>
              <a:gd name="connsiteX7078" fmla="*/ 3973913 w 4326130"/>
              <a:gd name="connsiteY7078" fmla="*/ 752477 h 2599480"/>
              <a:gd name="connsiteX7079" fmla="*/ 4008782 w 4326130"/>
              <a:gd name="connsiteY7079" fmla="*/ 765958 h 2599480"/>
              <a:gd name="connsiteX7080" fmla="*/ 3977659 w 4326130"/>
              <a:gd name="connsiteY7080" fmla="*/ 758808 h 2599480"/>
              <a:gd name="connsiteX7081" fmla="*/ 3989296 w 4326130"/>
              <a:gd name="connsiteY7081" fmla="*/ 766818 h 2599480"/>
              <a:gd name="connsiteX7082" fmla="*/ 3999256 w 4326130"/>
              <a:gd name="connsiteY7082" fmla="*/ 770030 h 2599480"/>
              <a:gd name="connsiteX7083" fmla="*/ 3971117 w 4326130"/>
              <a:gd name="connsiteY7083" fmla="*/ 761594 h 2599480"/>
              <a:gd name="connsiteX7084" fmla="*/ 3971219 w 4326130"/>
              <a:gd name="connsiteY7084" fmla="*/ 761640 h 2599480"/>
              <a:gd name="connsiteX7085" fmla="*/ 3993574 w 4326130"/>
              <a:gd name="connsiteY7085" fmla="*/ 771438 h 2599480"/>
              <a:gd name="connsiteX7086" fmla="*/ 4005838 w 4326130"/>
              <a:gd name="connsiteY7086" fmla="*/ 777431 h 2599480"/>
              <a:gd name="connsiteX7087" fmla="*/ 4101208 w 4326130"/>
              <a:gd name="connsiteY7087" fmla="*/ 807636 h 2599480"/>
              <a:gd name="connsiteX7088" fmla="*/ 4239021 w 4326130"/>
              <a:gd name="connsiteY7088" fmla="*/ 856988 h 2599480"/>
              <a:gd name="connsiteX7089" fmla="*/ 4227547 w 4326130"/>
              <a:gd name="connsiteY7089" fmla="*/ 849008 h 2599480"/>
              <a:gd name="connsiteX7090" fmla="*/ 4152475 w 4326130"/>
              <a:gd name="connsiteY7090" fmla="*/ 822046 h 2599480"/>
              <a:gd name="connsiteX7091" fmla="*/ 4114471 w 4326130"/>
              <a:gd name="connsiteY7091" fmla="*/ 808030 h 2599480"/>
              <a:gd name="connsiteX7092" fmla="*/ 4108657 w 4326130"/>
              <a:gd name="connsiteY7092" fmla="*/ 806000 h 2599480"/>
              <a:gd name="connsiteX7093" fmla="*/ 4113283 w 4326130"/>
              <a:gd name="connsiteY7093" fmla="*/ 807236 h 2599480"/>
              <a:gd name="connsiteX7094" fmla="*/ 4119904 w 4326130"/>
              <a:gd name="connsiteY7094" fmla="*/ 809006 h 2599480"/>
              <a:gd name="connsiteX7095" fmla="*/ 4154609 w 4326130"/>
              <a:gd name="connsiteY7095" fmla="*/ 822456 h 2599480"/>
              <a:gd name="connsiteX7096" fmla="*/ 4166939 w 4326130"/>
              <a:gd name="connsiteY7096" fmla="*/ 827027 h 2599480"/>
              <a:gd name="connsiteX7097" fmla="*/ 4168003 w 4326130"/>
              <a:gd name="connsiteY7097" fmla="*/ 826211 h 2599480"/>
              <a:gd name="connsiteX7098" fmla="*/ 4200392 w 4326130"/>
              <a:gd name="connsiteY7098" fmla="*/ 837005 h 2599480"/>
              <a:gd name="connsiteX7099" fmla="*/ 4201543 w 4326130"/>
              <a:gd name="connsiteY7099" fmla="*/ 837226 h 2599480"/>
              <a:gd name="connsiteX7100" fmla="*/ 4197966 w 4326130"/>
              <a:gd name="connsiteY7100" fmla="*/ 832969 h 2599480"/>
              <a:gd name="connsiteX7101" fmla="*/ 4235870 w 4326130"/>
              <a:gd name="connsiteY7101" fmla="*/ 846011 h 2599480"/>
              <a:gd name="connsiteX7102" fmla="*/ 4236921 w 4326130"/>
              <a:gd name="connsiteY7102" fmla="*/ 845022 h 2599480"/>
              <a:gd name="connsiteX7103" fmla="*/ 4266124 w 4326130"/>
              <a:gd name="connsiteY7103" fmla="*/ 856397 h 2599480"/>
              <a:gd name="connsiteX7104" fmla="*/ 4259558 w 4326130"/>
              <a:gd name="connsiteY7104" fmla="*/ 855140 h 2599480"/>
              <a:gd name="connsiteX7105" fmla="*/ 4267650 w 4326130"/>
              <a:gd name="connsiteY7105" fmla="*/ 861280 h 2599480"/>
              <a:gd name="connsiteX7106" fmla="*/ 4313994 w 4326130"/>
              <a:gd name="connsiteY7106" fmla="*/ 882740 h 2599480"/>
              <a:gd name="connsiteX7107" fmla="*/ 4257047 w 4326130"/>
              <a:gd name="connsiteY7107" fmla="*/ 866052 h 2599480"/>
              <a:gd name="connsiteX7108" fmla="*/ 4228613 w 4326130"/>
              <a:gd name="connsiteY7108" fmla="*/ 861539 h 2599480"/>
              <a:gd name="connsiteX7109" fmla="*/ 4227708 w 4326130"/>
              <a:gd name="connsiteY7109" fmla="*/ 863790 h 2599480"/>
              <a:gd name="connsiteX7110" fmla="*/ 4180851 w 4326130"/>
              <a:gd name="connsiteY7110" fmla="*/ 845402 h 2599480"/>
              <a:gd name="connsiteX7111" fmla="*/ 4128934 w 4326130"/>
              <a:gd name="connsiteY7111" fmla="*/ 826722 h 2599480"/>
              <a:gd name="connsiteX7112" fmla="*/ 4148798 w 4326130"/>
              <a:gd name="connsiteY7112" fmla="*/ 830526 h 2599480"/>
              <a:gd name="connsiteX7113" fmla="*/ 4137323 w 4326130"/>
              <a:gd name="connsiteY7113" fmla="*/ 822546 h 2599480"/>
              <a:gd name="connsiteX7114" fmla="*/ 4095790 w 4326130"/>
              <a:gd name="connsiteY7114" fmla="*/ 806600 h 2599480"/>
              <a:gd name="connsiteX7115" fmla="*/ 4029855 w 4326130"/>
              <a:gd name="connsiteY7115" fmla="*/ 785448 h 2599480"/>
              <a:gd name="connsiteX7116" fmla="*/ 4007409 w 4326130"/>
              <a:gd name="connsiteY7116" fmla="*/ 778199 h 2599480"/>
              <a:gd name="connsiteX7117" fmla="*/ 4016717 w 4326130"/>
              <a:gd name="connsiteY7117" fmla="*/ 782747 h 2599480"/>
              <a:gd name="connsiteX7118" fmla="*/ 4038066 w 4326130"/>
              <a:gd name="connsiteY7118" fmla="*/ 793674 h 2599480"/>
              <a:gd name="connsiteX7119" fmla="*/ 4012831 w 4326130"/>
              <a:gd name="connsiteY7119" fmla="*/ 781917 h 2599480"/>
              <a:gd name="connsiteX7120" fmla="*/ 4004308 w 4326130"/>
              <a:gd name="connsiteY7120" fmla="*/ 778253 h 2599480"/>
              <a:gd name="connsiteX7121" fmla="*/ 4011470 w 4326130"/>
              <a:gd name="connsiteY7121" fmla="*/ 783534 h 2599480"/>
              <a:gd name="connsiteX7122" fmla="*/ 4025253 w 4326130"/>
              <a:gd name="connsiteY7122" fmla="*/ 790092 h 2599480"/>
              <a:gd name="connsiteX7123" fmla="*/ 4035278 w 4326130"/>
              <a:gd name="connsiteY7123" fmla="*/ 793543 h 2599480"/>
              <a:gd name="connsiteX7124" fmla="*/ 4037087 w 4326130"/>
              <a:gd name="connsiteY7124" fmla="*/ 794167 h 2599480"/>
              <a:gd name="connsiteX7125" fmla="*/ 4040580 w 4326130"/>
              <a:gd name="connsiteY7125" fmla="*/ 794837 h 2599480"/>
              <a:gd name="connsiteX7126" fmla="*/ 4038066 w 4326130"/>
              <a:gd name="connsiteY7126" fmla="*/ 793674 h 2599480"/>
              <a:gd name="connsiteX7127" fmla="*/ 4040606 w 4326130"/>
              <a:gd name="connsiteY7127" fmla="*/ 794313 h 2599480"/>
              <a:gd name="connsiteX7128" fmla="*/ 4042150 w 4326130"/>
              <a:gd name="connsiteY7128" fmla="*/ 795302 h 2599480"/>
              <a:gd name="connsiteX7129" fmla="*/ 4044115 w 4326130"/>
              <a:gd name="connsiteY7129" fmla="*/ 796195 h 2599480"/>
              <a:gd name="connsiteX7130" fmla="*/ 4044369 w 4326130"/>
              <a:gd name="connsiteY7130" fmla="*/ 796177 h 2599480"/>
              <a:gd name="connsiteX7131" fmla="*/ 4044663 w 4326130"/>
              <a:gd name="connsiteY7131" fmla="*/ 796444 h 2599480"/>
              <a:gd name="connsiteX7132" fmla="*/ 4046048 w 4326130"/>
              <a:gd name="connsiteY7132" fmla="*/ 797073 h 2599480"/>
              <a:gd name="connsiteX7133" fmla="*/ 4099450 w 4326130"/>
              <a:gd name="connsiteY7133" fmla="*/ 811892 h 2599480"/>
              <a:gd name="connsiteX7134" fmla="*/ 4117459 w 4326130"/>
              <a:gd name="connsiteY7134" fmla="*/ 818742 h 2599480"/>
              <a:gd name="connsiteX7135" fmla="*/ 4067032 w 4326130"/>
              <a:gd name="connsiteY7135" fmla="*/ 805981 h 2599480"/>
              <a:gd name="connsiteX7136" fmla="*/ 4044589 w 4326130"/>
              <a:gd name="connsiteY7136" fmla="*/ 799475 h 2599480"/>
              <a:gd name="connsiteX7137" fmla="*/ 4066312 w 4326130"/>
              <a:gd name="connsiteY7137" fmla="*/ 810795 h 2599480"/>
              <a:gd name="connsiteX7138" fmla="*/ 4068004 w 4326130"/>
              <a:gd name="connsiteY7138" fmla="*/ 811263 h 2599480"/>
              <a:gd name="connsiteX7139" fmla="*/ 4084579 w 4326130"/>
              <a:gd name="connsiteY7139" fmla="*/ 815847 h 2599480"/>
              <a:gd name="connsiteX7140" fmla="*/ 4104639 w 4326130"/>
              <a:gd name="connsiteY7140" fmla="*/ 822069 h 2599480"/>
              <a:gd name="connsiteX7141" fmla="*/ 4124781 w 4326130"/>
              <a:gd name="connsiteY7141" fmla="*/ 829327 h 2599480"/>
              <a:gd name="connsiteX7142" fmla="*/ 4204218 w 4326130"/>
              <a:gd name="connsiteY7142" fmla="*/ 858315 h 2599480"/>
              <a:gd name="connsiteX7143" fmla="*/ 4168548 w 4326130"/>
              <a:gd name="connsiteY7143" fmla="*/ 846893 h 2599480"/>
              <a:gd name="connsiteX7144" fmla="*/ 4168729 w 4326130"/>
              <a:gd name="connsiteY7144" fmla="*/ 849138 h 2599480"/>
              <a:gd name="connsiteX7145" fmla="*/ 4136340 w 4326130"/>
              <a:gd name="connsiteY7145" fmla="*/ 838344 h 2599480"/>
              <a:gd name="connsiteX7146" fmla="*/ 4106099 w 4326130"/>
              <a:gd name="connsiteY7146" fmla="*/ 828130 h 2599480"/>
              <a:gd name="connsiteX7147" fmla="*/ 4077339 w 4326130"/>
              <a:gd name="connsiteY7147" fmla="*/ 820242 h 2599480"/>
              <a:gd name="connsiteX7148" fmla="*/ 4017206 w 4326130"/>
              <a:gd name="connsiteY7148" fmla="*/ 804134 h 2599480"/>
              <a:gd name="connsiteX7149" fmla="*/ 4017584 w 4326130"/>
              <a:gd name="connsiteY7149" fmla="*/ 805343 h 2599480"/>
              <a:gd name="connsiteX7150" fmla="*/ 4018183 w 4326130"/>
              <a:gd name="connsiteY7150" fmla="*/ 805846 h 2599480"/>
              <a:gd name="connsiteX7151" fmla="*/ 4023068 w 4326130"/>
              <a:gd name="connsiteY7151" fmla="*/ 808657 h 2599480"/>
              <a:gd name="connsiteX7152" fmla="*/ 3994222 w 4326130"/>
              <a:gd name="connsiteY7152" fmla="*/ 798880 h 2599480"/>
              <a:gd name="connsiteX7153" fmla="*/ 4000792 w 4326130"/>
              <a:gd name="connsiteY7153" fmla="*/ 802009 h 2599480"/>
              <a:gd name="connsiteX7154" fmla="*/ 4005051 w 4326130"/>
              <a:gd name="connsiteY7154" fmla="*/ 806268 h 2599480"/>
              <a:gd name="connsiteX7155" fmla="*/ 3991310 w 4326130"/>
              <a:gd name="connsiteY7155" fmla="*/ 800518 h 2599480"/>
              <a:gd name="connsiteX7156" fmla="*/ 3994256 w 4326130"/>
              <a:gd name="connsiteY7156" fmla="*/ 802119 h 2599480"/>
              <a:gd name="connsiteX7157" fmla="*/ 4005633 w 4326130"/>
              <a:gd name="connsiteY7157" fmla="*/ 808890 h 2599480"/>
              <a:gd name="connsiteX7158" fmla="*/ 4147305 w 4326130"/>
              <a:gd name="connsiteY7158" fmla="*/ 852008 h 2599480"/>
              <a:gd name="connsiteX7159" fmla="*/ 4149536 w 4326130"/>
              <a:gd name="connsiteY7159" fmla="*/ 853625 h 2599480"/>
              <a:gd name="connsiteX7160" fmla="*/ 4138440 w 4326130"/>
              <a:gd name="connsiteY7160" fmla="*/ 850310 h 2599480"/>
              <a:gd name="connsiteX7161" fmla="*/ 4128327 w 4326130"/>
              <a:gd name="connsiteY7161" fmla="*/ 847182 h 2599480"/>
              <a:gd name="connsiteX7162" fmla="*/ 4132054 w 4326130"/>
              <a:gd name="connsiteY7162" fmla="*/ 851298 h 2599480"/>
              <a:gd name="connsiteX7163" fmla="*/ 4104032 w 4326130"/>
              <a:gd name="connsiteY7163" fmla="*/ 842530 h 2599480"/>
              <a:gd name="connsiteX7164" fmla="*/ 4076173 w 4326130"/>
              <a:gd name="connsiteY7164" fmla="*/ 833794 h 2599480"/>
              <a:gd name="connsiteX7165" fmla="*/ 4085416 w 4326130"/>
              <a:gd name="connsiteY7165" fmla="*/ 840155 h 2599480"/>
              <a:gd name="connsiteX7166" fmla="*/ 4139182 w 4326130"/>
              <a:gd name="connsiteY7166" fmla="*/ 859464 h 2599480"/>
              <a:gd name="connsiteX7167" fmla="*/ 4191629 w 4326130"/>
              <a:gd name="connsiteY7167" fmla="*/ 876481 h 2599480"/>
              <a:gd name="connsiteX7168" fmla="*/ 4200872 w 4326130"/>
              <a:gd name="connsiteY7168" fmla="*/ 882843 h 2599480"/>
              <a:gd name="connsiteX7169" fmla="*/ 4179663 w 4326130"/>
              <a:gd name="connsiteY7169" fmla="*/ 876401 h 2599480"/>
              <a:gd name="connsiteX7170" fmla="*/ 4059199 w 4326130"/>
              <a:gd name="connsiteY7170" fmla="*/ 839725 h 2599480"/>
              <a:gd name="connsiteX7171" fmla="*/ 4060530 w 4326130"/>
              <a:gd name="connsiteY7171" fmla="*/ 842192 h 2599480"/>
              <a:gd name="connsiteX7172" fmla="*/ 4041634 w 4326130"/>
              <a:gd name="connsiteY7172" fmla="*/ 836362 h 2599480"/>
              <a:gd name="connsiteX7173" fmla="*/ 4033506 w 4326130"/>
              <a:gd name="connsiteY7173" fmla="*/ 832042 h 2599480"/>
              <a:gd name="connsiteX7174" fmla="*/ 4034745 w 4326130"/>
              <a:gd name="connsiteY7174" fmla="*/ 833610 h 2599480"/>
              <a:gd name="connsiteX7175" fmla="*/ 4036009 w 4326130"/>
              <a:gd name="connsiteY7175" fmla="*/ 834226 h 2599480"/>
              <a:gd name="connsiteX7176" fmla="*/ 4036090 w 4326130"/>
              <a:gd name="connsiteY7176" fmla="*/ 834415 h 2599480"/>
              <a:gd name="connsiteX7177" fmla="*/ 4053903 w 4326130"/>
              <a:gd name="connsiteY7177" fmla="*/ 842689 h 2599480"/>
              <a:gd name="connsiteX7178" fmla="*/ 4059737 w 4326130"/>
              <a:gd name="connsiteY7178" fmla="*/ 843508 h 2599480"/>
              <a:gd name="connsiteX7179" fmla="*/ 4067984 w 4326130"/>
              <a:gd name="connsiteY7179" fmla="*/ 845083 h 2599480"/>
              <a:gd name="connsiteX7180" fmla="*/ 4068871 w 4326130"/>
              <a:gd name="connsiteY7180" fmla="*/ 845796 h 2599480"/>
              <a:gd name="connsiteX7181" fmla="*/ 4071529 w 4326130"/>
              <a:gd name="connsiteY7181" fmla="*/ 847634 h 2599480"/>
              <a:gd name="connsiteX7182" fmla="*/ 4068889 w 4326130"/>
              <a:gd name="connsiteY7182" fmla="*/ 847218 h 2599480"/>
              <a:gd name="connsiteX7183" fmla="*/ 4063050 w 4326130"/>
              <a:gd name="connsiteY7183" fmla="*/ 846289 h 2599480"/>
              <a:gd name="connsiteX7184" fmla="*/ 4086535 w 4326130"/>
              <a:gd name="connsiteY7184" fmla="*/ 853974 h 2599480"/>
              <a:gd name="connsiteX7185" fmla="*/ 4109027 w 4326130"/>
              <a:gd name="connsiteY7185" fmla="*/ 860789 h 2599480"/>
              <a:gd name="connsiteX7186" fmla="*/ 4131857 w 4326130"/>
              <a:gd name="connsiteY7186" fmla="*/ 868371 h 2599480"/>
              <a:gd name="connsiteX7187" fmla="*/ 4128511 w 4326130"/>
              <a:gd name="connsiteY7187" fmla="*/ 867646 h 2599480"/>
              <a:gd name="connsiteX7188" fmla="*/ 4123357 w 4326130"/>
              <a:gd name="connsiteY7188" fmla="*/ 865617 h 2599480"/>
              <a:gd name="connsiteX7189" fmla="*/ 4129316 w 4326130"/>
              <a:gd name="connsiteY7189" fmla="*/ 871350 h 2599480"/>
              <a:gd name="connsiteX7190" fmla="*/ 4142729 w 4326130"/>
              <a:gd name="connsiteY7190" fmla="*/ 877320 h 2599480"/>
              <a:gd name="connsiteX7191" fmla="*/ 4102539 w 4326130"/>
              <a:gd name="connsiteY7191" fmla="*/ 864011 h 2599480"/>
              <a:gd name="connsiteX7192" fmla="*/ 4061383 w 4326130"/>
              <a:gd name="connsiteY7192" fmla="*/ 852729 h 2599480"/>
              <a:gd name="connsiteX7193" fmla="*/ 4071859 w 4326130"/>
              <a:gd name="connsiteY7193" fmla="*/ 860346 h 2599480"/>
              <a:gd name="connsiteX7194" fmla="*/ 4107629 w 4326130"/>
              <a:gd name="connsiteY7194" fmla="*/ 872978 h 2599480"/>
              <a:gd name="connsiteX7195" fmla="*/ 4143399 w 4326130"/>
              <a:gd name="connsiteY7195" fmla="*/ 885611 h 2599480"/>
              <a:gd name="connsiteX7196" fmla="*/ 4103294 w 4326130"/>
              <a:gd name="connsiteY7196" fmla="*/ 873339 h 2599480"/>
              <a:gd name="connsiteX7197" fmla="*/ 4101161 w 4326130"/>
              <a:gd name="connsiteY7197" fmla="*/ 872930 h 2599480"/>
              <a:gd name="connsiteX7198" fmla="*/ 4083333 w 4326130"/>
              <a:gd name="connsiteY7198" fmla="*/ 868325 h 2599480"/>
              <a:gd name="connsiteX7199" fmla="*/ 4065505 w 4326130"/>
              <a:gd name="connsiteY7199" fmla="*/ 863721 h 2599480"/>
              <a:gd name="connsiteX7200" fmla="*/ 4068346 w 4326130"/>
              <a:gd name="connsiteY7200" fmla="*/ 866114 h 2599480"/>
              <a:gd name="connsiteX7201" fmla="*/ 4076670 w 4326130"/>
              <a:gd name="connsiteY7201" fmla="*/ 870332 h 2599480"/>
              <a:gd name="connsiteX7202" fmla="*/ 4078491 w 4326130"/>
              <a:gd name="connsiteY7202" fmla="*/ 870643 h 2599480"/>
              <a:gd name="connsiteX7203" fmla="*/ 4079133 w 4326130"/>
              <a:gd name="connsiteY7203" fmla="*/ 871055 h 2599480"/>
              <a:gd name="connsiteX7204" fmla="*/ 4093507 w 4326130"/>
              <a:gd name="connsiteY7204" fmla="*/ 874717 h 2599480"/>
              <a:gd name="connsiteX7205" fmla="*/ 4095858 w 4326130"/>
              <a:gd name="connsiteY7205" fmla="*/ 875316 h 2599480"/>
              <a:gd name="connsiteX7206" fmla="*/ 4180304 w 4326130"/>
              <a:gd name="connsiteY7206" fmla="*/ 898291 h 2599480"/>
              <a:gd name="connsiteX7207" fmla="*/ 4170077 w 4326130"/>
              <a:gd name="connsiteY7207" fmla="*/ 891740 h 2599480"/>
              <a:gd name="connsiteX7208" fmla="*/ 4161030 w 4326130"/>
              <a:gd name="connsiteY7208" fmla="*/ 887797 h 2599480"/>
              <a:gd name="connsiteX7209" fmla="*/ 4205749 w 4326130"/>
              <a:gd name="connsiteY7209" fmla="*/ 903164 h 2599480"/>
              <a:gd name="connsiteX7210" fmla="*/ 4195438 w 4326130"/>
              <a:gd name="connsiteY7210" fmla="*/ 895577 h 2599480"/>
              <a:gd name="connsiteX7211" fmla="*/ 4149374 w 4326130"/>
              <a:gd name="connsiteY7211" fmla="*/ 877572 h 2599480"/>
              <a:gd name="connsiteX7212" fmla="*/ 4199772 w 4326130"/>
              <a:gd name="connsiteY7212" fmla="*/ 895218 h 2599480"/>
              <a:gd name="connsiteX7213" fmla="*/ 4191516 w 4326130"/>
              <a:gd name="connsiteY7213" fmla="*/ 889044 h 2599480"/>
              <a:gd name="connsiteX7214" fmla="*/ 4182619 w 4326130"/>
              <a:gd name="connsiteY7214" fmla="*/ 884959 h 2599480"/>
              <a:gd name="connsiteX7215" fmla="*/ 4190433 w 4326130"/>
              <a:gd name="connsiteY7215" fmla="*/ 887646 h 2599480"/>
              <a:gd name="connsiteX7216" fmla="*/ 4185721 w 4326130"/>
              <a:gd name="connsiteY7216" fmla="*/ 883343 h 2599480"/>
              <a:gd name="connsiteX7217" fmla="*/ 4190153 w 4326130"/>
              <a:gd name="connsiteY7217" fmla="*/ 884192 h 2599480"/>
              <a:gd name="connsiteX7218" fmla="*/ 4224774 w 4326130"/>
              <a:gd name="connsiteY7218" fmla="*/ 896603 h 2599480"/>
              <a:gd name="connsiteX7219" fmla="*/ 4235249 w 4326130"/>
              <a:gd name="connsiteY7219" fmla="*/ 904222 h 2599480"/>
              <a:gd name="connsiteX7220" fmla="*/ 4326130 w 4326130"/>
              <a:gd name="connsiteY7220" fmla="*/ 938803 h 2599480"/>
              <a:gd name="connsiteX7221" fmla="*/ 4322682 w 4326130"/>
              <a:gd name="connsiteY7221" fmla="*/ 938142 h 2599480"/>
              <a:gd name="connsiteX7222" fmla="*/ 4261285 w 4326130"/>
              <a:gd name="connsiteY7222" fmla="*/ 918391 h 2599480"/>
              <a:gd name="connsiteX7223" fmla="*/ 4201317 w 4326130"/>
              <a:gd name="connsiteY7223" fmla="*/ 902316 h 2599480"/>
              <a:gd name="connsiteX7224" fmla="*/ 4209508 w 4326130"/>
              <a:gd name="connsiteY7224" fmla="*/ 909666 h 2599480"/>
              <a:gd name="connsiteX7225" fmla="*/ 4218555 w 4326130"/>
              <a:gd name="connsiteY7225" fmla="*/ 913609 h 2599480"/>
              <a:gd name="connsiteX7226" fmla="*/ 4209788 w 4326130"/>
              <a:gd name="connsiteY7226" fmla="*/ 913120 h 2599480"/>
              <a:gd name="connsiteX7227" fmla="*/ 4204372 w 4326130"/>
              <a:gd name="connsiteY7227" fmla="*/ 912083 h 2599480"/>
              <a:gd name="connsiteX7228" fmla="*/ 4096319 w 4326130"/>
              <a:gd name="connsiteY7228" fmla="*/ 881016 h 2599480"/>
              <a:gd name="connsiteX7229" fmla="*/ 4106712 w 4326130"/>
              <a:gd name="connsiteY7229" fmla="*/ 887599 h 2599480"/>
              <a:gd name="connsiteX7230" fmla="*/ 4150477 w 4326130"/>
              <a:gd name="connsiteY7230" fmla="*/ 905163 h 2599480"/>
              <a:gd name="connsiteX7231" fmla="*/ 4148441 w 4326130"/>
              <a:gd name="connsiteY7231" fmla="*/ 905963 h 2599480"/>
              <a:gd name="connsiteX7232" fmla="*/ 4087323 w 4326130"/>
              <a:gd name="connsiteY7232" fmla="*/ 889667 h 2599480"/>
              <a:gd name="connsiteX7233" fmla="*/ 4097551 w 4326130"/>
              <a:gd name="connsiteY7233" fmla="*/ 896217 h 2599480"/>
              <a:gd name="connsiteX7234" fmla="*/ 4128875 w 4326130"/>
              <a:gd name="connsiteY7234" fmla="*/ 907828 h 2599480"/>
              <a:gd name="connsiteX7235" fmla="*/ 4115937 w 4326130"/>
              <a:gd name="connsiteY7235" fmla="*/ 907732 h 2599480"/>
              <a:gd name="connsiteX7236" fmla="*/ 4108125 w 4326130"/>
              <a:gd name="connsiteY7236" fmla="*/ 905044 h 2599480"/>
              <a:gd name="connsiteX7237" fmla="*/ 4097732 w 4326130"/>
              <a:gd name="connsiteY7237" fmla="*/ 898462 h 2599480"/>
              <a:gd name="connsiteX7238" fmla="*/ 4033431 w 4326130"/>
              <a:gd name="connsiteY7238" fmla="*/ 882747 h 2599480"/>
              <a:gd name="connsiteX7239" fmla="*/ 4040374 w 4326130"/>
              <a:gd name="connsiteY7239" fmla="*/ 888668 h 2599480"/>
              <a:gd name="connsiteX7240" fmla="*/ 4036639 w 4326130"/>
              <a:gd name="connsiteY7240" fmla="*/ 887953 h 2599480"/>
              <a:gd name="connsiteX7241" fmla="*/ 4035942 w 4326130"/>
              <a:gd name="connsiteY7241" fmla="*/ 887819 h 2599480"/>
              <a:gd name="connsiteX7242" fmla="*/ 4035054 w 4326130"/>
              <a:gd name="connsiteY7242" fmla="*/ 888839 h 2599480"/>
              <a:gd name="connsiteX7243" fmla="*/ 3986560 w 4326130"/>
              <a:gd name="connsiteY7243" fmla="*/ 874713 h 2599480"/>
              <a:gd name="connsiteX7244" fmla="*/ 3986258 w 4326130"/>
              <a:gd name="connsiteY7244" fmla="*/ 874968 h 2599480"/>
              <a:gd name="connsiteX7245" fmla="*/ 3979393 w 4326130"/>
              <a:gd name="connsiteY7245" fmla="*/ 873927 h 2599480"/>
              <a:gd name="connsiteX7246" fmla="*/ 3982819 w 4326130"/>
              <a:gd name="connsiteY7246" fmla="*/ 876455 h 2599480"/>
              <a:gd name="connsiteX7247" fmla="*/ 3988732 w 4326130"/>
              <a:gd name="connsiteY7247" fmla="*/ 879002 h 2599480"/>
              <a:gd name="connsiteX7248" fmla="*/ 3993141 w 4326130"/>
              <a:gd name="connsiteY7248" fmla="*/ 879890 h 2599480"/>
              <a:gd name="connsiteX7249" fmla="*/ 3999731 w 4326130"/>
              <a:gd name="connsiteY7249" fmla="*/ 882039 h 2599480"/>
              <a:gd name="connsiteX7250" fmla="*/ 4032502 w 4326130"/>
              <a:gd name="connsiteY7250" fmla="*/ 891882 h 2599480"/>
              <a:gd name="connsiteX7251" fmla="*/ 4016890 w 4326130"/>
              <a:gd name="connsiteY7251" fmla="*/ 889165 h 2599480"/>
              <a:gd name="connsiteX7252" fmla="*/ 4007288 w 4326130"/>
              <a:gd name="connsiteY7252" fmla="*/ 887000 h 2599480"/>
              <a:gd name="connsiteX7253" fmla="*/ 4021167 w 4326130"/>
              <a:gd name="connsiteY7253" fmla="*/ 892983 h 2599480"/>
              <a:gd name="connsiteX7254" fmla="*/ 3989725 w 4326130"/>
              <a:gd name="connsiteY7254" fmla="*/ 883589 h 2599480"/>
              <a:gd name="connsiteX7255" fmla="*/ 3986023 w 4326130"/>
              <a:gd name="connsiteY7255" fmla="*/ 883518 h 2599480"/>
              <a:gd name="connsiteX7256" fmla="*/ 3982518 w 4326130"/>
              <a:gd name="connsiteY7256" fmla="*/ 885316 h 2599480"/>
              <a:gd name="connsiteX7257" fmla="*/ 3976748 w 4326130"/>
              <a:gd name="connsiteY7257" fmla="*/ 883757 h 2599480"/>
              <a:gd name="connsiteX7258" fmla="*/ 4022528 w 4326130"/>
              <a:gd name="connsiteY7258" fmla="*/ 900301 h 2599480"/>
              <a:gd name="connsiteX7259" fmla="*/ 4077623 w 4326130"/>
              <a:gd name="connsiteY7259" fmla="*/ 917570 h 2599480"/>
              <a:gd name="connsiteX7260" fmla="*/ 4086701 w 4326130"/>
              <a:gd name="connsiteY7260" fmla="*/ 923900 h 2599480"/>
              <a:gd name="connsiteX7261" fmla="*/ 4034567 w 4326130"/>
              <a:gd name="connsiteY7261" fmla="*/ 909323 h 2599480"/>
              <a:gd name="connsiteX7262" fmla="*/ 4035597 w 4326130"/>
              <a:gd name="connsiteY7262" fmla="*/ 909521 h 2599480"/>
              <a:gd name="connsiteX7263" fmla="*/ 4021054 w 4326130"/>
              <a:gd name="connsiteY7263" fmla="*/ 905545 h 2599480"/>
              <a:gd name="connsiteX7264" fmla="*/ 4034567 w 4326130"/>
              <a:gd name="connsiteY7264" fmla="*/ 909323 h 2599480"/>
              <a:gd name="connsiteX7265" fmla="*/ 4003586 w 4326130"/>
              <a:gd name="connsiteY7265" fmla="*/ 903390 h 2599480"/>
              <a:gd name="connsiteX7266" fmla="*/ 4014962 w 4326130"/>
              <a:gd name="connsiteY7266" fmla="*/ 910160 h 2599480"/>
              <a:gd name="connsiteX7267" fmla="*/ 4021628 w 4326130"/>
              <a:gd name="connsiteY7267" fmla="*/ 912628 h 2599480"/>
              <a:gd name="connsiteX7268" fmla="*/ 4012926 w 4326130"/>
              <a:gd name="connsiteY7268" fmla="*/ 910961 h 2599480"/>
              <a:gd name="connsiteX7269" fmla="*/ 4065264 w 4326130"/>
              <a:gd name="connsiteY7269" fmla="*/ 926596 h 2599480"/>
              <a:gd name="connsiteX7270" fmla="*/ 4055249 w 4326130"/>
              <a:gd name="connsiteY7270" fmla="*/ 924678 h 2599480"/>
              <a:gd name="connsiteX7271" fmla="*/ 4120896 w 4326130"/>
              <a:gd name="connsiteY7271" fmla="*/ 943033 h 2599480"/>
              <a:gd name="connsiteX7272" fmla="*/ 4122047 w 4326130"/>
              <a:gd name="connsiteY7272" fmla="*/ 943253 h 2599480"/>
              <a:gd name="connsiteX7273" fmla="*/ 4133423 w 4326130"/>
              <a:gd name="connsiteY7273" fmla="*/ 950023 h 2599480"/>
              <a:gd name="connsiteX7274" fmla="*/ 4194904 w 4326130"/>
              <a:gd name="connsiteY7274" fmla="*/ 970810 h 2599480"/>
              <a:gd name="connsiteX7275" fmla="*/ 4125117 w 4326130"/>
              <a:gd name="connsiteY7275" fmla="*/ 955235 h 2599480"/>
              <a:gd name="connsiteX7276" fmla="*/ 4135508 w 4326130"/>
              <a:gd name="connsiteY7276" fmla="*/ 961817 h 2599480"/>
              <a:gd name="connsiteX7277" fmla="*/ 4160182 w 4326130"/>
              <a:gd name="connsiteY7277" fmla="*/ 971133 h 2599480"/>
              <a:gd name="connsiteX7278" fmla="*/ 4155750 w 4326130"/>
              <a:gd name="connsiteY7278" fmla="*/ 970284 h 2599480"/>
              <a:gd name="connsiteX7279" fmla="*/ 4089150 w 4326130"/>
              <a:gd name="connsiteY7279" fmla="*/ 954129 h 2599480"/>
              <a:gd name="connsiteX7280" fmla="*/ 4098476 w 4326130"/>
              <a:gd name="connsiteY7280" fmla="*/ 961527 h 2599480"/>
              <a:gd name="connsiteX7281" fmla="*/ 4124298 w 4326130"/>
              <a:gd name="connsiteY7281" fmla="*/ 971063 h 2599480"/>
              <a:gd name="connsiteX7282" fmla="*/ 4097686 w 4326130"/>
              <a:gd name="connsiteY7282" fmla="*/ 963756 h 2599480"/>
              <a:gd name="connsiteX7283" fmla="*/ 4090759 w 4326130"/>
              <a:gd name="connsiteY7283" fmla="*/ 960049 h 2599480"/>
              <a:gd name="connsiteX7284" fmla="*/ 4048370 w 4326130"/>
              <a:gd name="connsiteY7284" fmla="*/ 946100 h 2599480"/>
              <a:gd name="connsiteX7285" fmla="*/ 4052323 w 4326130"/>
              <a:gd name="connsiteY7285" fmla="*/ 948160 h 2599480"/>
              <a:gd name="connsiteX7286" fmla="*/ 4045883 w 4326130"/>
              <a:gd name="connsiteY7286" fmla="*/ 945282 h 2599480"/>
              <a:gd name="connsiteX7287" fmla="*/ 4031072 w 4326130"/>
              <a:gd name="connsiteY7287" fmla="*/ 940407 h 2599480"/>
              <a:gd name="connsiteX7288" fmla="*/ 4046679 w 4326130"/>
              <a:gd name="connsiteY7288" fmla="*/ 948634 h 2599480"/>
              <a:gd name="connsiteX7289" fmla="*/ 4043973 w 4326130"/>
              <a:gd name="connsiteY7289" fmla="*/ 948033 h 2599480"/>
              <a:gd name="connsiteX7290" fmla="*/ 4043856 w 4326130"/>
              <a:gd name="connsiteY7290" fmla="*/ 948019 h 2599480"/>
              <a:gd name="connsiteX7291" fmla="*/ 4043033 w 4326130"/>
              <a:gd name="connsiteY7291" fmla="*/ 947646 h 2599480"/>
              <a:gd name="connsiteX7292" fmla="*/ 4029990 w 4326130"/>
              <a:gd name="connsiteY7292" fmla="*/ 941342 h 2599480"/>
              <a:gd name="connsiteX7293" fmla="*/ 4038602 w 4326130"/>
              <a:gd name="connsiteY7293" fmla="*/ 947135 h 2599480"/>
              <a:gd name="connsiteX7294" fmla="*/ 4039539 w 4326130"/>
              <a:gd name="connsiteY7294" fmla="*/ 947567 h 2599480"/>
              <a:gd name="connsiteX7295" fmla="*/ 4038629 w 4326130"/>
              <a:gd name="connsiteY7295" fmla="*/ 948410 h 2599480"/>
              <a:gd name="connsiteX7296" fmla="*/ 4041809 w 4326130"/>
              <a:gd name="connsiteY7296" fmla="*/ 949594 h 2599480"/>
              <a:gd name="connsiteX7297" fmla="*/ 4045651 w 4326130"/>
              <a:gd name="connsiteY7297" fmla="*/ 950526 h 2599480"/>
              <a:gd name="connsiteX7298" fmla="*/ 4048232 w 4326130"/>
              <a:gd name="connsiteY7298" fmla="*/ 951906 h 2599480"/>
              <a:gd name="connsiteX7299" fmla="*/ 4039707 w 4326130"/>
              <a:gd name="connsiteY7299" fmla="*/ 949178 h 2599480"/>
              <a:gd name="connsiteX7300" fmla="*/ 4028371 w 4326130"/>
              <a:gd name="connsiteY7300" fmla="*/ 943554 h 2599480"/>
              <a:gd name="connsiteX7301" fmla="*/ 4025307 w 4326130"/>
              <a:gd name="connsiteY7301" fmla="*/ 944112 h 2599480"/>
              <a:gd name="connsiteX7302" fmla="*/ 4025192 w 4326130"/>
              <a:gd name="connsiteY7302" fmla="*/ 944090 h 2599480"/>
              <a:gd name="connsiteX7303" fmla="*/ 4028959 w 4326130"/>
              <a:gd name="connsiteY7303" fmla="*/ 946110 h 2599480"/>
              <a:gd name="connsiteX7304" fmla="*/ 4024278 w 4326130"/>
              <a:gd name="connsiteY7304" fmla="*/ 945523 h 2599480"/>
              <a:gd name="connsiteX7305" fmla="*/ 4023393 w 4326130"/>
              <a:gd name="connsiteY7305" fmla="*/ 945030 h 2599480"/>
              <a:gd name="connsiteX7306" fmla="*/ 4021849 w 4326130"/>
              <a:gd name="connsiteY7306" fmla="*/ 944924 h 2599480"/>
              <a:gd name="connsiteX7307" fmla="*/ 4012284 w 4326130"/>
              <a:gd name="connsiteY7307" fmla="*/ 943337 h 2599480"/>
              <a:gd name="connsiteX7308" fmla="*/ 4003821 w 4326130"/>
              <a:gd name="connsiteY7308" fmla="*/ 941801 h 2599480"/>
              <a:gd name="connsiteX7309" fmla="*/ 4020104 w 4326130"/>
              <a:gd name="connsiteY7309" fmla="*/ 947707 h 2599480"/>
              <a:gd name="connsiteX7310" fmla="*/ 3989414 w 4326130"/>
              <a:gd name="connsiteY7310" fmla="*/ 939785 h 2599480"/>
              <a:gd name="connsiteX7311" fmla="*/ 3989258 w 4326130"/>
              <a:gd name="connsiteY7311" fmla="*/ 939765 h 2599480"/>
              <a:gd name="connsiteX7312" fmla="*/ 3987647 w 4326130"/>
              <a:gd name="connsiteY7312" fmla="*/ 939518 h 2599480"/>
              <a:gd name="connsiteX7313" fmla="*/ 3993674 w 4326130"/>
              <a:gd name="connsiteY7313" fmla="*/ 942646 h 2599480"/>
              <a:gd name="connsiteX7314" fmla="*/ 4001488 w 4326130"/>
              <a:gd name="connsiteY7314" fmla="*/ 945333 h 2599480"/>
              <a:gd name="connsiteX7315" fmla="*/ 3986020 w 4326130"/>
              <a:gd name="connsiteY7315" fmla="*/ 942370 h 2599480"/>
              <a:gd name="connsiteX7316" fmla="*/ 3987662 w 4326130"/>
              <a:gd name="connsiteY7316" fmla="*/ 944075 h 2599480"/>
              <a:gd name="connsiteX7317" fmla="*/ 3986182 w 4326130"/>
              <a:gd name="connsiteY7317" fmla="*/ 943732 h 2599480"/>
              <a:gd name="connsiteX7318" fmla="*/ 3985125 w 4326130"/>
              <a:gd name="connsiteY7318" fmla="*/ 943727 h 2599480"/>
              <a:gd name="connsiteX7319" fmla="*/ 3989498 w 4326130"/>
              <a:gd name="connsiteY7319" fmla="*/ 945699 h 2599480"/>
              <a:gd name="connsiteX7320" fmla="*/ 3987997 w 4326130"/>
              <a:gd name="connsiteY7320" fmla="*/ 945598 h 2599480"/>
              <a:gd name="connsiteX7321" fmla="*/ 3995200 w 4326130"/>
              <a:gd name="connsiteY7321" fmla="*/ 947530 h 2599480"/>
              <a:gd name="connsiteX7322" fmla="*/ 3989620 w 4326130"/>
              <a:gd name="connsiteY7322" fmla="*/ 946461 h 2599480"/>
              <a:gd name="connsiteX7323" fmla="*/ 3992256 w 4326130"/>
              <a:gd name="connsiteY7323" fmla="*/ 949232 h 2599480"/>
              <a:gd name="connsiteX7324" fmla="*/ 3992335 w 4326130"/>
              <a:gd name="connsiteY7324" fmla="*/ 949246 h 2599480"/>
              <a:gd name="connsiteX7325" fmla="*/ 4000529 w 4326130"/>
              <a:gd name="connsiteY7325" fmla="*/ 950865 h 2599480"/>
              <a:gd name="connsiteX7326" fmla="*/ 4006112 w 4326130"/>
              <a:gd name="connsiteY7326" fmla="*/ 953513 h 2599480"/>
              <a:gd name="connsiteX7327" fmla="*/ 4006787 w 4326130"/>
              <a:gd name="connsiteY7327" fmla="*/ 953829 h 2599480"/>
              <a:gd name="connsiteX7328" fmla="*/ 4003523 w 4326130"/>
              <a:gd name="connsiteY7328" fmla="*/ 953388 h 2599480"/>
              <a:gd name="connsiteX7329" fmla="*/ 3999186 w 4326130"/>
              <a:gd name="connsiteY7329" fmla="*/ 952640 h 2599480"/>
              <a:gd name="connsiteX7330" fmla="*/ 4000012 w 4326130"/>
              <a:gd name="connsiteY7330" fmla="*/ 953043 h 2599480"/>
              <a:gd name="connsiteX7331" fmla="*/ 4055729 w 4326130"/>
              <a:gd name="connsiteY7331" fmla="*/ 970515 h 2599480"/>
              <a:gd name="connsiteX7332" fmla="*/ 3995727 w 4326130"/>
              <a:gd name="connsiteY7332" fmla="*/ 956378 h 2599480"/>
              <a:gd name="connsiteX7333" fmla="*/ 3996186 w 4326130"/>
              <a:gd name="connsiteY7333" fmla="*/ 956751 h 2599480"/>
              <a:gd name="connsiteX7334" fmla="*/ 3999514 w 4326130"/>
              <a:gd name="connsiteY7334" fmla="*/ 958320 h 2599480"/>
              <a:gd name="connsiteX7335" fmla="*/ 4013269 w 4326130"/>
              <a:gd name="connsiteY7335" fmla="*/ 960747 h 2599480"/>
              <a:gd name="connsiteX7336" fmla="*/ 4006356 w 4326130"/>
              <a:gd name="connsiteY7336" fmla="*/ 961452 h 2599480"/>
              <a:gd name="connsiteX7337" fmla="*/ 3996930 w 4326130"/>
              <a:gd name="connsiteY7337" fmla="*/ 959733 h 2599480"/>
              <a:gd name="connsiteX7338" fmla="*/ 3995444 w 4326130"/>
              <a:gd name="connsiteY7338" fmla="*/ 960790 h 2599480"/>
              <a:gd name="connsiteX7339" fmla="*/ 3994384 w 4326130"/>
              <a:gd name="connsiteY7339" fmla="*/ 961179 h 2599480"/>
              <a:gd name="connsiteX7340" fmla="*/ 3996621 w 4326130"/>
              <a:gd name="connsiteY7340" fmla="*/ 961960 h 2599480"/>
              <a:gd name="connsiteX7341" fmla="*/ 3998725 w 4326130"/>
              <a:gd name="connsiteY7341" fmla="*/ 963214 h 2599480"/>
              <a:gd name="connsiteX7342" fmla="*/ 3998471 w 4326130"/>
              <a:gd name="connsiteY7342" fmla="*/ 963539 h 2599480"/>
              <a:gd name="connsiteX7343" fmla="*/ 3998344 w 4326130"/>
              <a:gd name="connsiteY7343" fmla="*/ 963557 h 2599480"/>
              <a:gd name="connsiteX7344" fmla="*/ 4001362 w 4326130"/>
              <a:gd name="connsiteY7344" fmla="*/ 964228 h 2599480"/>
              <a:gd name="connsiteX7345" fmla="*/ 4010902 w 4326130"/>
              <a:gd name="connsiteY7345" fmla="*/ 968032 h 2599480"/>
              <a:gd name="connsiteX7346" fmla="*/ 4020709 w 4326130"/>
              <a:gd name="connsiteY7346" fmla="*/ 970908 h 2599480"/>
              <a:gd name="connsiteX7347" fmla="*/ 4023006 w 4326130"/>
              <a:gd name="connsiteY7347" fmla="*/ 976151 h 2599480"/>
              <a:gd name="connsiteX7348" fmla="*/ 4044437 w 4326130"/>
              <a:gd name="connsiteY7348" fmla="*/ 980189 h 2599480"/>
              <a:gd name="connsiteX7349" fmla="*/ 4052682 w 4326130"/>
              <a:gd name="connsiteY7349" fmla="*/ 981764 h 2599480"/>
              <a:gd name="connsiteX7350" fmla="*/ 4053570 w 4326130"/>
              <a:gd name="connsiteY7350" fmla="*/ 982477 h 2599480"/>
              <a:gd name="connsiteX7351" fmla="*/ 4056229 w 4326130"/>
              <a:gd name="connsiteY7351" fmla="*/ 984314 h 2599480"/>
              <a:gd name="connsiteX7352" fmla="*/ 4053588 w 4326130"/>
              <a:gd name="connsiteY7352" fmla="*/ 983898 h 2599480"/>
              <a:gd name="connsiteX7353" fmla="*/ 4013957 w 4326130"/>
              <a:gd name="connsiteY7353" fmla="*/ 977605 h 2599480"/>
              <a:gd name="connsiteX7354" fmla="*/ 3998452 w 4326130"/>
              <a:gd name="connsiteY7354" fmla="*/ 975067 h 2599480"/>
              <a:gd name="connsiteX7355" fmla="*/ 3986828 w 4326130"/>
              <a:gd name="connsiteY7355" fmla="*/ 973906 h 2599480"/>
              <a:gd name="connsiteX7356" fmla="*/ 3979652 w 4326130"/>
              <a:gd name="connsiteY7356" fmla="*/ 973523 h 2599480"/>
              <a:gd name="connsiteX7357" fmla="*/ 3978442 w 4326130"/>
              <a:gd name="connsiteY7357" fmla="*/ 973962 h 2599480"/>
              <a:gd name="connsiteX7358" fmla="*/ 3977951 w 4326130"/>
              <a:gd name="connsiteY7358" fmla="*/ 974228 h 2599480"/>
              <a:gd name="connsiteX7359" fmla="*/ 3984105 w 4326130"/>
              <a:gd name="connsiteY7359" fmla="*/ 977378 h 2599480"/>
              <a:gd name="connsiteX7360" fmla="*/ 3987011 w 4326130"/>
              <a:gd name="connsiteY7360" fmla="*/ 979181 h 2599480"/>
              <a:gd name="connsiteX7361" fmla="*/ 3987028 w 4326130"/>
              <a:gd name="connsiteY7361" fmla="*/ 979184 h 2599480"/>
              <a:gd name="connsiteX7362" fmla="*/ 4000091 w 4326130"/>
              <a:gd name="connsiteY7362" fmla="*/ 981782 h 2599480"/>
              <a:gd name="connsiteX7363" fmla="*/ 4017187 w 4326130"/>
              <a:gd name="connsiteY7363" fmla="*/ 987125 h 2599480"/>
              <a:gd name="connsiteX7364" fmla="*/ 4020528 w 4326130"/>
              <a:gd name="connsiteY7364" fmla="*/ 990040 h 2599480"/>
              <a:gd name="connsiteX7365" fmla="*/ 4039324 w 4326130"/>
              <a:gd name="connsiteY7365" fmla="*/ 993601 h 2599480"/>
              <a:gd name="connsiteX7366" fmla="*/ 4034453 w 4326130"/>
              <a:gd name="connsiteY7366" fmla="*/ 994431 h 2599480"/>
              <a:gd name="connsiteX7367" fmla="*/ 4034682 w 4326130"/>
              <a:gd name="connsiteY7367" fmla="*/ 994073 h 2599480"/>
              <a:gd name="connsiteX7368" fmla="*/ 4035493 w 4326130"/>
              <a:gd name="connsiteY7368" fmla="*/ 994119 h 2599480"/>
              <a:gd name="connsiteX7369" fmla="*/ 4034830 w 4326130"/>
              <a:gd name="connsiteY7369" fmla="*/ 993841 h 2599480"/>
              <a:gd name="connsiteX7370" fmla="*/ 4034682 w 4326130"/>
              <a:gd name="connsiteY7370" fmla="*/ 994073 h 2599480"/>
              <a:gd name="connsiteX7371" fmla="*/ 4033193 w 4326130"/>
              <a:gd name="connsiteY7371" fmla="*/ 993987 h 2599480"/>
              <a:gd name="connsiteX7372" fmla="*/ 4032204 w 4326130"/>
              <a:gd name="connsiteY7372" fmla="*/ 993638 h 2599480"/>
              <a:gd name="connsiteX7373" fmla="*/ 4031109 w 4326130"/>
              <a:gd name="connsiteY7373" fmla="*/ 993531 h 2599480"/>
              <a:gd name="connsiteX7374" fmla="*/ 4028196 w 4326130"/>
              <a:gd name="connsiteY7374" fmla="*/ 995680 h 2599480"/>
              <a:gd name="connsiteX7375" fmla="*/ 4010110 w 4326130"/>
              <a:gd name="connsiteY7375" fmla="*/ 992543 h 2599480"/>
              <a:gd name="connsiteX7376" fmla="*/ 4007646 w 4326130"/>
              <a:gd name="connsiteY7376" fmla="*/ 994027 h 2599480"/>
              <a:gd name="connsiteX7377" fmla="*/ 3991451 w 4326130"/>
              <a:gd name="connsiteY7377" fmla="*/ 991020 h 2599480"/>
              <a:gd name="connsiteX7378" fmla="*/ 3988078 w 4326130"/>
              <a:gd name="connsiteY7378" fmla="*/ 990355 h 2599480"/>
              <a:gd name="connsiteX7379" fmla="*/ 3988922 w 4326130"/>
              <a:gd name="connsiteY7379" fmla="*/ 991111 h 2599480"/>
              <a:gd name="connsiteX7380" fmla="*/ 3990620 w 4326130"/>
              <a:gd name="connsiteY7380" fmla="*/ 991985 h 2599480"/>
              <a:gd name="connsiteX7381" fmla="*/ 3976131 w 4326130"/>
              <a:gd name="connsiteY7381" fmla="*/ 987212 h 2599480"/>
              <a:gd name="connsiteX7382" fmla="*/ 3976048 w 4326130"/>
              <a:gd name="connsiteY7382" fmla="*/ 987105 h 2599480"/>
              <a:gd name="connsiteX7383" fmla="*/ 3975635 w 4326130"/>
              <a:gd name="connsiteY7383" fmla="*/ 987003 h 2599480"/>
              <a:gd name="connsiteX7384" fmla="*/ 3976131 w 4326130"/>
              <a:gd name="connsiteY7384" fmla="*/ 987212 h 2599480"/>
              <a:gd name="connsiteX7385" fmla="*/ 3976466 w 4326130"/>
              <a:gd name="connsiteY7385" fmla="*/ 988105 h 2599480"/>
              <a:gd name="connsiteX7386" fmla="*/ 3972076 w 4326130"/>
              <a:gd name="connsiteY7386" fmla="*/ 986887 h 2599480"/>
              <a:gd name="connsiteX7387" fmla="*/ 3969252 w 4326130"/>
              <a:gd name="connsiteY7387" fmla="*/ 985537 h 2599480"/>
              <a:gd name="connsiteX7388" fmla="*/ 3964459 w 4326130"/>
              <a:gd name="connsiteY7388" fmla="*/ 984671 h 2599480"/>
              <a:gd name="connsiteX7389" fmla="*/ 3962205 w 4326130"/>
              <a:gd name="connsiteY7389" fmla="*/ 985349 h 2599480"/>
              <a:gd name="connsiteX7390" fmla="*/ 3982977 w 4326130"/>
              <a:gd name="connsiteY7390" fmla="*/ 990858 h 2599480"/>
              <a:gd name="connsiteX7391" fmla="*/ 4036140 w 4326130"/>
              <a:gd name="connsiteY7391" fmla="*/ 1002707 h 2599480"/>
              <a:gd name="connsiteX7392" fmla="*/ 4063190 w 4326130"/>
              <a:gd name="connsiteY7392" fmla="*/ 1007325 h 2599480"/>
              <a:gd name="connsiteX7393" fmla="*/ 4064999 w 4326130"/>
              <a:gd name="connsiteY7393" fmla="*/ 1008483 h 2599480"/>
              <a:gd name="connsiteX7394" fmla="*/ 4069321 w 4326130"/>
              <a:gd name="connsiteY7394" fmla="*/ 1010960 h 2599480"/>
              <a:gd name="connsiteX7395" fmla="*/ 4060859 w 4326130"/>
              <a:gd name="connsiteY7395" fmla="*/ 1010113 h 2599480"/>
              <a:gd name="connsiteX7396" fmla="*/ 4069151 w 4326130"/>
              <a:gd name="connsiteY7396" fmla="*/ 1012223 h 2599480"/>
              <a:gd name="connsiteX7397" fmla="*/ 4068794 w 4326130"/>
              <a:gd name="connsiteY7397" fmla="*/ 1014158 h 2599480"/>
              <a:gd name="connsiteX7398" fmla="*/ 4071612 w 4326130"/>
              <a:gd name="connsiteY7398" fmla="*/ 1015543 h 2599480"/>
              <a:gd name="connsiteX7399" fmla="*/ 4063624 w 4326130"/>
              <a:gd name="connsiteY7399" fmla="*/ 1014502 h 2599480"/>
              <a:gd name="connsiteX7400" fmla="*/ 4061108 w 4326130"/>
              <a:gd name="connsiteY7400" fmla="*/ 1013768 h 2599480"/>
              <a:gd name="connsiteX7401" fmla="*/ 4059932 w 4326130"/>
              <a:gd name="connsiteY7401" fmla="*/ 1013134 h 2599480"/>
              <a:gd name="connsiteX7402" fmla="*/ 4060181 w 4326130"/>
              <a:gd name="connsiteY7402" fmla="*/ 1014053 h 2599480"/>
              <a:gd name="connsiteX7403" fmla="*/ 4049493 w 4326130"/>
              <a:gd name="connsiteY7403" fmla="*/ 1012660 h 2599480"/>
              <a:gd name="connsiteX7404" fmla="*/ 4046298 w 4326130"/>
              <a:gd name="connsiteY7404" fmla="*/ 1011261 h 2599480"/>
              <a:gd name="connsiteX7405" fmla="*/ 4039047 w 4326130"/>
              <a:gd name="connsiteY7405" fmla="*/ 1007763 h 2599480"/>
              <a:gd name="connsiteX7406" fmla="*/ 4030095 w 4326130"/>
              <a:gd name="connsiteY7406" fmla="*/ 1004610 h 2599480"/>
              <a:gd name="connsiteX7407" fmla="*/ 4045187 w 4326130"/>
              <a:gd name="connsiteY7407" fmla="*/ 1012022 h 2599480"/>
              <a:gd name="connsiteX7408" fmla="*/ 4045350 w 4326130"/>
              <a:gd name="connsiteY7408" fmla="*/ 1012121 h 2599480"/>
              <a:gd name="connsiteX7409" fmla="*/ 4042437 w 4326130"/>
              <a:gd name="connsiteY7409" fmla="*/ 1011741 h 2599480"/>
              <a:gd name="connsiteX7410" fmla="*/ 3991572 w 4326130"/>
              <a:gd name="connsiteY7410" fmla="*/ 1002790 h 2599480"/>
              <a:gd name="connsiteX7411" fmla="*/ 3997828 w 4326130"/>
              <a:gd name="connsiteY7411" fmla="*/ 1005109 h 2599480"/>
              <a:gd name="connsiteX7412" fmla="*/ 3995206 w 4326130"/>
              <a:gd name="connsiteY7412" fmla="*/ 1005645 h 2599480"/>
              <a:gd name="connsiteX7413" fmla="*/ 3979638 w 4326130"/>
              <a:gd name="connsiteY7413" fmla="*/ 998978 h 2599480"/>
              <a:gd name="connsiteX7414" fmla="*/ 3991153 w 4326130"/>
              <a:gd name="connsiteY7414" fmla="*/ 1005155 h 2599480"/>
              <a:gd name="connsiteX7415" fmla="*/ 3990397 w 4326130"/>
              <a:gd name="connsiteY7415" fmla="*/ 1005044 h 2599480"/>
              <a:gd name="connsiteX7416" fmla="*/ 3972824 w 4326130"/>
              <a:gd name="connsiteY7416" fmla="*/ 1003137 h 2599480"/>
              <a:gd name="connsiteX7417" fmla="*/ 3998306 w 4326130"/>
              <a:gd name="connsiteY7417" fmla="*/ 1010514 h 2599480"/>
              <a:gd name="connsiteX7418" fmla="*/ 3996222 w 4326130"/>
              <a:gd name="connsiteY7418" fmla="*/ 1013155 h 2599480"/>
              <a:gd name="connsiteX7419" fmla="*/ 3999182 w 4326130"/>
              <a:gd name="connsiteY7419" fmla="*/ 1014913 h 2599480"/>
              <a:gd name="connsiteX7420" fmla="*/ 3986136 w 4326130"/>
              <a:gd name="connsiteY7420" fmla="*/ 1012906 h 2599480"/>
              <a:gd name="connsiteX7421" fmla="*/ 3972712 w 4326130"/>
              <a:gd name="connsiteY7421" fmla="*/ 1009743 h 2599480"/>
              <a:gd name="connsiteX7422" fmla="*/ 3970958 w 4326130"/>
              <a:gd name="connsiteY7422" fmla="*/ 1011649 h 2599480"/>
              <a:gd name="connsiteX7423" fmla="*/ 3955333 w 4326130"/>
              <a:gd name="connsiteY7423" fmla="*/ 1009042 h 2599480"/>
              <a:gd name="connsiteX7424" fmla="*/ 3967714 w 4326130"/>
              <a:gd name="connsiteY7424" fmla="*/ 1014533 h 2599480"/>
              <a:gd name="connsiteX7425" fmla="*/ 3984431 w 4326130"/>
              <a:gd name="connsiteY7425" fmla="*/ 1018720 h 2599480"/>
              <a:gd name="connsiteX7426" fmla="*/ 4017202 w 4326130"/>
              <a:gd name="connsiteY7426" fmla="*/ 1028564 h 2599480"/>
              <a:gd name="connsiteX7427" fmla="*/ 3985691 w 4326130"/>
              <a:gd name="connsiteY7427" fmla="*/ 1022262 h 2599480"/>
              <a:gd name="connsiteX7428" fmla="*/ 3970723 w 4326130"/>
              <a:gd name="connsiteY7428" fmla="*/ 1020199 h 2599480"/>
              <a:gd name="connsiteX7429" fmla="*/ 3967218 w 4326130"/>
              <a:gd name="connsiteY7429" fmla="*/ 1021996 h 2599480"/>
              <a:gd name="connsiteX7430" fmla="*/ 3952307 w 4326130"/>
              <a:gd name="connsiteY7430" fmla="*/ 1017797 h 2599480"/>
              <a:gd name="connsiteX7431" fmla="*/ 3951314 w 4326130"/>
              <a:gd name="connsiteY7431" fmla="*/ 1022018 h 2599480"/>
              <a:gd name="connsiteX7432" fmla="*/ 3932465 w 4326130"/>
              <a:gd name="connsiteY7432" fmla="*/ 1018580 h 2599480"/>
              <a:gd name="connsiteX7433" fmla="*/ 3932364 w 4326130"/>
              <a:gd name="connsiteY7433" fmla="*/ 1018804 h 2599480"/>
              <a:gd name="connsiteX7434" fmla="*/ 3932239 w 4326130"/>
              <a:gd name="connsiteY7434" fmla="*/ 1019085 h 2599480"/>
              <a:gd name="connsiteX7435" fmla="*/ 3932196 w 4326130"/>
              <a:gd name="connsiteY7435" fmla="*/ 1019177 h 2599480"/>
              <a:gd name="connsiteX7436" fmla="*/ 3932163 w 4326130"/>
              <a:gd name="connsiteY7436" fmla="*/ 1019253 h 2599480"/>
              <a:gd name="connsiteX7437" fmla="*/ 3932239 w 4326130"/>
              <a:gd name="connsiteY7437" fmla="*/ 1019085 h 2599480"/>
              <a:gd name="connsiteX7438" fmla="*/ 3932465 w 4326130"/>
              <a:gd name="connsiteY7438" fmla="*/ 1018580 h 2599480"/>
              <a:gd name="connsiteX7439" fmla="*/ 3948140 w 4326130"/>
              <a:gd name="connsiteY7439" fmla="*/ 1023080 h 2599480"/>
              <a:gd name="connsiteX7440" fmla="*/ 3972527 w 4326130"/>
              <a:gd name="connsiteY7440" fmla="*/ 1030891 h 2599480"/>
              <a:gd name="connsiteX7441" fmla="*/ 3954438 w 4326130"/>
              <a:gd name="connsiteY7441" fmla="*/ 1029768 h 2599480"/>
              <a:gd name="connsiteX7442" fmla="*/ 3962870 w 4326130"/>
              <a:gd name="connsiteY7442" fmla="*/ 1035707 h 2599480"/>
              <a:gd name="connsiteX7443" fmla="*/ 3950155 w 4326130"/>
              <a:gd name="connsiteY7443" fmla="*/ 1032966 h 2599480"/>
              <a:gd name="connsiteX7444" fmla="*/ 3937440 w 4326130"/>
              <a:gd name="connsiteY7444" fmla="*/ 1030224 h 2599480"/>
              <a:gd name="connsiteX7445" fmla="*/ 3953497 w 4326130"/>
              <a:gd name="connsiteY7445" fmla="*/ 1035881 h 2599480"/>
              <a:gd name="connsiteX7446" fmla="*/ 3951301 w 4326130"/>
              <a:gd name="connsiteY7446" fmla="*/ 1036122 h 2599480"/>
              <a:gd name="connsiteX7447" fmla="*/ 3950343 w 4326130"/>
              <a:gd name="connsiteY7447" fmla="*/ 1036151 h 2599480"/>
              <a:gd name="connsiteX7448" fmla="*/ 3937277 w 4326130"/>
              <a:gd name="connsiteY7448" fmla="*/ 1030590 h 2599480"/>
              <a:gd name="connsiteX7449" fmla="*/ 3930997 w 4326130"/>
              <a:gd name="connsiteY7449" fmla="*/ 1027918 h 2599480"/>
              <a:gd name="connsiteX7450" fmla="*/ 3940966 w 4326130"/>
              <a:gd name="connsiteY7450" fmla="*/ 1033486 h 2599480"/>
              <a:gd name="connsiteX7451" fmla="*/ 3947388 w 4326130"/>
              <a:gd name="connsiteY7451" fmla="*/ 1036493 h 2599480"/>
              <a:gd name="connsiteX7452" fmla="*/ 3946767 w 4326130"/>
              <a:gd name="connsiteY7452" fmla="*/ 1036924 h 2599480"/>
              <a:gd name="connsiteX7453" fmla="*/ 3952124 w 4326130"/>
              <a:gd name="connsiteY7453" fmla="*/ 1038945 h 2599480"/>
              <a:gd name="connsiteX7454" fmla="*/ 3953395 w 4326130"/>
              <a:gd name="connsiteY7454" fmla="*/ 1039312 h 2599480"/>
              <a:gd name="connsiteX7455" fmla="*/ 3960878 w 4326130"/>
              <a:gd name="connsiteY7455" fmla="*/ 1042834 h 2599480"/>
              <a:gd name="connsiteX7456" fmla="*/ 3970806 w 4326130"/>
              <a:gd name="connsiteY7456" fmla="*/ 1048450 h 2599480"/>
              <a:gd name="connsiteX7457" fmla="*/ 3945908 w 4326130"/>
              <a:gd name="connsiteY7457" fmla="*/ 1037971 h 2599480"/>
              <a:gd name="connsiteX7458" fmla="*/ 3946939 w 4326130"/>
              <a:gd name="connsiteY7458" fmla="*/ 1040099 h 2599480"/>
              <a:gd name="connsiteX7459" fmla="*/ 3977221 w 4326130"/>
              <a:gd name="connsiteY7459" fmla="*/ 1054337 h 2599480"/>
              <a:gd name="connsiteX7460" fmla="*/ 3976068 w 4326130"/>
              <a:gd name="connsiteY7460" fmla="*/ 1054096 h 2599480"/>
              <a:gd name="connsiteX7461" fmla="*/ 3967353 w 4326130"/>
              <a:gd name="connsiteY7461" fmla="*/ 1052800 h 2599480"/>
              <a:gd name="connsiteX7462" fmla="*/ 3962309 w 4326130"/>
              <a:gd name="connsiteY7462" fmla="*/ 1053683 h 2599480"/>
              <a:gd name="connsiteX7463" fmla="*/ 3964440 w 4326130"/>
              <a:gd name="connsiteY7463" fmla="*/ 1054949 h 2599480"/>
              <a:gd name="connsiteX7464" fmla="*/ 3967566 w 4326130"/>
              <a:gd name="connsiteY7464" fmla="*/ 1060685 h 2599480"/>
              <a:gd name="connsiteX7465" fmla="*/ 3947993 w 4326130"/>
              <a:gd name="connsiteY7465" fmla="*/ 1058526 h 2599480"/>
              <a:gd name="connsiteX7466" fmla="*/ 3965914 w 4326130"/>
              <a:gd name="connsiteY7466" fmla="*/ 1066376 h 2599480"/>
              <a:gd name="connsiteX7467" fmla="*/ 3963414 w 4326130"/>
              <a:gd name="connsiteY7467" fmla="*/ 1066988 h 2599480"/>
              <a:gd name="connsiteX7468" fmla="*/ 3961892 w 4326130"/>
              <a:gd name="connsiteY7468" fmla="*/ 1066890 h 2599480"/>
              <a:gd name="connsiteX7469" fmla="*/ 3941027 w 4326130"/>
              <a:gd name="connsiteY7469" fmla="*/ 1057383 h 2599480"/>
              <a:gd name="connsiteX7470" fmla="*/ 3928423 w 4326130"/>
              <a:gd name="connsiteY7470" fmla="*/ 1051675 h 2599480"/>
              <a:gd name="connsiteX7471" fmla="*/ 3936171 w 4326130"/>
              <a:gd name="connsiteY7471" fmla="*/ 1056446 h 2599480"/>
              <a:gd name="connsiteX7472" fmla="*/ 3958010 w 4326130"/>
              <a:gd name="connsiteY7472" fmla="*/ 1066393 h 2599480"/>
              <a:gd name="connsiteX7473" fmla="*/ 3958587 w 4326130"/>
              <a:gd name="connsiteY7473" fmla="*/ 1066677 h 2599480"/>
              <a:gd name="connsiteX7474" fmla="*/ 3958546 w 4326130"/>
              <a:gd name="connsiteY7474" fmla="*/ 1066674 h 2599480"/>
              <a:gd name="connsiteX7475" fmla="*/ 3957961 w 4326130"/>
              <a:gd name="connsiteY7475" fmla="*/ 1067394 h 2599480"/>
              <a:gd name="connsiteX7476" fmla="*/ 3965094 w 4326130"/>
              <a:gd name="connsiteY7476" fmla="*/ 1069885 h 2599480"/>
              <a:gd name="connsiteX7477" fmla="*/ 3978447 w 4326130"/>
              <a:gd name="connsiteY7477" fmla="*/ 1076467 h 2599480"/>
              <a:gd name="connsiteX7478" fmla="*/ 3980311 w 4326130"/>
              <a:gd name="connsiteY7478" fmla="*/ 1077302 h 2599480"/>
              <a:gd name="connsiteX7479" fmla="*/ 3973957 w 4326130"/>
              <a:gd name="connsiteY7479" fmla="*/ 1076446 h 2599480"/>
              <a:gd name="connsiteX7480" fmla="*/ 3963929 w 4326130"/>
              <a:gd name="connsiteY7480" fmla="*/ 1074818 h 2599480"/>
              <a:gd name="connsiteX7481" fmla="*/ 3952635 w 4326130"/>
              <a:gd name="connsiteY7481" fmla="*/ 1072920 h 2599480"/>
              <a:gd name="connsiteX7482" fmla="*/ 3961846 w 4326130"/>
              <a:gd name="connsiteY7482" fmla="*/ 1077459 h 2599480"/>
              <a:gd name="connsiteX7483" fmla="*/ 3972362 w 4326130"/>
              <a:gd name="connsiteY7483" fmla="*/ 1080756 h 2599480"/>
              <a:gd name="connsiteX7484" fmla="*/ 3967088 w 4326130"/>
              <a:gd name="connsiteY7484" fmla="*/ 1080398 h 2599480"/>
              <a:gd name="connsiteX7485" fmla="*/ 3966202 w 4326130"/>
              <a:gd name="connsiteY7485" fmla="*/ 1080448 h 2599480"/>
              <a:gd name="connsiteX7486" fmla="*/ 3801527 w 4326130"/>
              <a:gd name="connsiteY7486" fmla="*/ 1024924 h 2599480"/>
              <a:gd name="connsiteX7487" fmla="*/ 3733727 w 4326130"/>
              <a:gd name="connsiteY7487" fmla="*/ 996743 h 2599480"/>
              <a:gd name="connsiteX7488" fmla="*/ 3715959 w 4326130"/>
              <a:gd name="connsiteY7488" fmla="*/ 992932 h 2599480"/>
              <a:gd name="connsiteX7489" fmla="*/ 3715423 w 4326130"/>
              <a:gd name="connsiteY7489" fmla="*/ 992035 h 2599480"/>
              <a:gd name="connsiteX7490" fmla="*/ 3712831 w 4326130"/>
              <a:gd name="connsiteY7490" fmla="*/ 992261 h 2599480"/>
              <a:gd name="connsiteX7491" fmla="*/ 3715959 w 4326130"/>
              <a:gd name="connsiteY7491" fmla="*/ 992932 h 2599480"/>
              <a:gd name="connsiteX7492" fmla="*/ 3717991 w 4326130"/>
              <a:gd name="connsiteY7492" fmla="*/ 996333 h 2599480"/>
              <a:gd name="connsiteX7493" fmla="*/ 3658694 w 4326130"/>
              <a:gd name="connsiteY7493" fmla="*/ 980823 h 2599480"/>
              <a:gd name="connsiteX7494" fmla="*/ 3672202 w 4326130"/>
              <a:gd name="connsiteY7494" fmla="*/ 988459 h 2599480"/>
              <a:gd name="connsiteX7495" fmla="*/ 3679710 w 4326130"/>
              <a:gd name="connsiteY7495" fmla="*/ 1000444 h 2599480"/>
              <a:gd name="connsiteX7496" fmla="*/ 3728821 w 4326130"/>
              <a:gd name="connsiteY7496" fmla="*/ 1020535 h 2599480"/>
              <a:gd name="connsiteX7497" fmla="*/ 3890562 w 4326130"/>
              <a:gd name="connsiteY7497" fmla="*/ 1082908 h 2599480"/>
              <a:gd name="connsiteX7498" fmla="*/ 3942199 w 4326130"/>
              <a:gd name="connsiteY7498" fmla="*/ 1101418 h 2599480"/>
              <a:gd name="connsiteX7499" fmla="*/ 3956078 w 4326130"/>
              <a:gd name="connsiteY7499" fmla="*/ 1107542 h 2599480"/>
              <a:gd name="connsiteX7500" fmla="*/ 3968805 w 4326130"/>
              <a:gd name="connsiteY7500" fmla="*/ 1114060 h 2599480"/>
              <a:gd name="connsiteX7501" fmla="*/ 3976187 w 4326130"/>
              <a:gd name="connsiteY7501" fmla="*/ 1119518 h 2599480"/>
              <a:gd name="connsiteX7502" fmla="*/ 3953557 w 4326130"/>
              <a:gd name="connsiteY7502" fmla="*/ 1112059 h 2599480"/>
              <a:gd name="connsiteX7503" fmla="*/ 3950670 w 4326130"/>
              <a:gd name="connsiteY7503" fmla="*/ 1111023 h 2599480"/>
              <a:gd name="connsiteX7504" fmla="*/ 3925790 w 4326130"/>
              <a:gd name="connsiteY7504" fmla="*/ 1099764 h 2599480"/>
              <a:gd name="connsiteX7505" fmla="*/ 3885759 w 4326130"/>
              <a:gd name="connsiteY7505" fmla="*/ 1082830 h 2599480"/>
              <a:gd name="connsiteX7506" fmla="*/ 3880248 w 4326130"/>
              <a:gd name="connsiteY7506" fmla="*/ 1080844 h 2599480"/>
              <a:gd name="connsiteX7507" fmla="*/ 3876143 w 4326130"/>
              <a:gd name="connsiteY7507" fmla="*/ 1080921 h 2599480"/>
              <a:gd name="connsiteX7508" fmla="*/ 3876423 w 4326130"/>
              <a:gd name="connsiteY7508" fmla="*/ 1080610 h 2599480"/>
              <a:gd name="connsiteX7509" fmla="*/ 3877250 w 4326130"/>
              <a:gd name="connsiteY7509" fmla="*/ 1080771 h 2599480"/>
              <a:gd name="connsiteX7510" fmla="*/ 3876604 w 4326130"/>
              <a:gd name="connsiteY7510" fmla="*/ 1080411 h 2599480"/>
              <a:gd name="connsiteX7511" fmla="*/ 3876423 w 4326130"/>
              <a:gd name="connsiteY7511" fmla="*/ 1080610 h 2599480"/>
              <a:gd name="connsiteX7512" fmla="*/ 3874904 w 4326130"/>
              <a:gd name="connsiteY7512" fmla="*/ 1080316 h 2599480"/>
              <a:gd name="connsiteX7513" fmla="*/ 3873933 w 4326130"/>
              <a:gd name="connsiteY7513" fmla="*/ 1079841 h 2599480"/>
              <a:gd name="connsiteX7514" fmla="*/ 3872821 w 4326130"/>
              <a:gd name="connsiteY7514" fmla="*/ 1079581 h 2599480"/>
              <a:gd name="connsiteX7515" fmla="*/ 3872343 w 4326130"/>
              <a:gd name="connsiteY7515" fmla="*/ 1080087 h 2599480"/>
              <a:gd name="connsiteX7516" fmla="*/ 3882351 w 4326130"/>
              <a:gd name="connsiteY7516" fmla="*/ 1083340 h 2599480"/>
              <a:gd name="connsiteX7517" fmla="*/ 3920996 w 4326130"/>
              <a:gd name="connsiteY7517" fmla="*/ 1099475 h 2599480"/>
              <a:gd name="connsiteX7518" fmla="*/ 3928924 w 4326130"/>
              <a:gd name="connsiteY7518" fmla="*/ 1103217 h 2599480"/>
              <a:gd name="connsiteX7519" fmla="*/ 3872031 w 4326130"/>
              <a:gd name="connsiteY7519" fmla="*/ 1082793 h 2599480"/>
              <a:gd name="connsiteX7520" fmla="*/ 3706695 w 4326130"/>
              <a:gd name="connsiteY7520" fmla="*/ 1021749 h 2599480"/>
              <a:gd name="connsiteX7521" fmla="*/ 3611431 w 4326130"/>
              <a:gd name="connsiteY7521" fmla="*/ 987435 h 2599480"/>
              <a:gd name="connsiteX7522" fmla="*/ 3626512 w 4326130"/>
              <a:gd name="connsiteY7522" fmla="*/ 999341 h 2599480"/>
              <a:gd name="connsiteX7523" fmla="*/ 3652160 w 4326130"/>
              <a:gd name="connsiteY7523" fmla="*/ 1009997 h 2599480"/>
              <a:gd name="connsiteX7524" fmla="*/ 3749935 w 4326130"/>
              <a:gd name="connsiteY7524" fmla="*/ 1058916 h 2599480"/>
              <a:gd name="connsiteX7525" fmla="*/ 3840309 w 4326130"/>
              <a:gd name="connsiteY7525" fmla="*/ 1093715 h 2599480"/>
              <a:gd name="connsiteX7526" fmla="*/ 3834527 w 4326130"/>
              <a:gd name="connsiteY7526" fmla="*/ 1093348 h 2599480"/>
              <a:gd name="connsiteX7527" fmla="*/ 3837343 w 4326130"/>
              <a:gd name="connsiteY7527" fmla="*/ 1095453 h 2599480"/>
              <a:gd name="connsiteX7528" fmla="*/ 3824204 w 4326130"/>
              <a:gd name="connsiteY7528" fmla="*/ 1091666 h 2599480"/>
              <a:gd name="connsiteX7529" fmla="*/ 3810817 w 4326130"/>
              <a:gd name="connsiteY7529" fmla="*/ 1086716 h 2599480"/>
              <a:gd name="connsiteX7530" fmla="*/ 3808776 w 4326130"/>
              <a:gd name="connsiteY7530" fmla="*/ 1088287 h 2599480"/>
              <a:gd name="connsiteX7531" fmla="*/ 3793062 w 4326130"/>
              <a:gd name="connsiteY7531" fmla="*/ 1083554 h 2599480"/>
              <a:gd name="connsiteX7532" fmla="*/ 3788736 w 4326130"/>
              <a:gd name="connsiteY7532" fmla="*/ 1083592 h 2599480"/>
              <a:gd name="connsiteX7533" fmla="*/ 3790474 w 4326130"/>
              <a:gd name="connsiteY7533" fmla="*/ 1084517 h 2599480"/>
              <a:gd name="connsiteX7534" fmla="*/ 3726004 w 4326130"/>
              <a:gd name="connsiteY7534" fmla="*/ 1062238 h 2599480"/>
              <a:gd name="connsiteX7535" fmla="*/ 3723183 w 4326130"/>
              <a:gd name="connsiteY7535" fmla="*/ 1058875 h 2599480"/>
              <a:gd name="connsiteX7536" fmla="*/ 3721242 w 4326130"/>
              <a:gd name="connsiteY7536" fmla="*/ 1058478 h 2599480"/>
              <a:gd name="connsiteX7537" fmla="*/ 3715388 w 4326130"/>
              <a:gd name="connsiteY7537" fmla="*/ 1054235 h 2599480"/>
              <a:gd name="connsiteX7538" fmla="*/ 3712496 w 4326130"/>
              <a:gd name="connsiteY7538" fmla="*/ 1054602 h 2599480"/>
              <a:gd name="connsiteX7539" fmla="*/ 3721242 w 4326130"/>
              <a:gd name="connsiteY7539" fmla="*/ 1058478 h 2599480"/>
              <a:gd name="connsiteX7540" fmla="*/ 3726004 w 4326130"/>
              <a:gd name="connsiteY7540" fmla="*/ 1062238 h 2599480"/>
              <a:gd name="connsiteX7541" fmla="*/ 3804856 w 4326130"/>
              <a:gd name="connsiteY7541" fmla="*/ 1097257 h 2599480"/>
              <a:gd name="connsiteX7542" fmla="*/ 3803631 w 4326130"/>
              <a:gd name="connsiteY7542" fmla="*/ 1097647 h 2599480"/>
              <a:gd name="connsiteX7543" fmla="*/ 3788851 w 4326130"/>
              <a:gd name="connsiteY7543" fmla="*/ 1091493 h 2599480"/>
              <a:gd name="connsiteX7544" fmla="*/ 3787300 w 4326130"/>
              <a:gd name="connsiteY7544" fmla="*/ 1095388 h 2599480"/>
              <a:gd name="connsiteX7545" fmla="*/ 3768380 w 4326130"/>
              <a:gd name="connsiteY7545" fmla="*/ 1089398 h 2599480"/>
              <a:gd name="connsiteX7546" fmla="*/ 3768248 w 4326130"/>
              <a:gd name="connsiteY7546" fmla="*/ 1089598 h 2599480"/>
              <a:gd name="connsiteX7547" fmla="*/ 3768083 w 4326130"/>
              <a:gd name="connsiteY7547" fmla="*/ 1089848 h 2599480"/>
              <a:gd name="connsiteX7548" fmla="*/ 3767985 w 4326130"/>
              <a:gd name="connsiteY7548" fmla="*/ 1089998 h 2599480"/>
              <a:gd name="connsiteX7549" fmla="*/ 3768029 w 4326130"/>
              <a:gd name="connsiteY7549" fmla="*/ 1089931 h 2599480"/>
              <a:gd name="connsiteX7550" fmla="*/ 3768083 w 4326130"/>
              <a:gd name="connsiteY7550" fmla="*/ 1089848 h 2599480"/>
              <a:gd name="connsiteX7551" fmla="*/ 3768380 w 4326130"/>
              <a:gd name="connsiteY7551" fmla="*/ 1089398 h 2599480"/>
              <a:gd name="connsiteX7552" fmla="*/ 3783906 w 4326130"/>
              <a:gd name="connsiteY7552" fmla="*/ 1095948 h 2599480"/>
              <a:gd name="connsiteX7553" fmla="*/ 3800766 w 4326130"/>
              <a:gd name="connsiteY7553" fmla="*/ 1103633 h 2599480"/>
              <a:gd name="connsiteX7554" fmla="*/ 3780005 w 4326130"/>
              <a:gd name="connsiteY7554" fmla="*/ 1096019 h 2599480"/>
              <a:gd name="connsiteX7555" fmla="*/ 3733263 w 4326130"/>
              <a:gd name="connsiteY7555" fmla="*/ 1078914 h 2599480"/>
              <a:gd name="connsiteX7556" fmla="*/ 3727996 w 4326130"/>
              <a:gd name="connsiteY7556" fmla="*/ 1075927 h 2599480"/>
              <a:gd name="connsiteX7557" fmla="*/ 3725021 w 4326130"/>
              <a:gd name="connsiteY7557" fmla="*/ 1075428 h 2599480"/>
              <a:gd name="connsiteX7558" fmla="*/ 3726472 w 4326130"/>
              <a:gd name="connsiteY7558" fmla="*/ 1076429 h 2599480"/>
              <a:gd name="connsiteX7559" fmla="*/ 3722152 w 4326130"/>
              <a:gd name="connsiteY7559" fmla="*/ 1074848 h 2599480"/>
              <a:gd name="connsiteX7560" fmla="*/ 3727920 w 4326130"/>
              <a:gd name="connsiteY7560" fmla="*/ 1077428 h 2599480"/>
              <a:gd name="connsiteX7561" fmla="*/ 3730713 w 4326130"/>
              <a:gd name="connsiteY7561" fmla="*/ 1079355 h 2599480"/>
              <a:gd name="connsiteX7562" fmla="*/ 3737204 w 4326130"/>
              <a:gd name="connsiteY7562" fmla="*/ 1081777 h 2599480"/>
              <a:gd name="connsiteX7563" fmla="*/ 3749547 w 4326130"/>
              <a:gd name="connsiteY7563" fmla="*/ 1088147 h 2599480"/>
              <a:gd name="connsiteX7564" fmla="*/ 3740812 w 4326130"/>
              <a:gd name="connsiteY7564" fmla="*/ 1083195 h 2599480"/>
              <a:gd name="connsiteX7565" fmla="*/ 3781769 w 4326130"/>
              <a:gd name="connsiteY7565" fmla="*/ 1101514 h 2599480"/>
              <a:gd name="connsiteX7566" fmla="*/ 3792387 w 4326130"/>
              <a:gd name="connsiteY7566" fmla="*/ 1105737 h 2599480"/>
              <a:gd name="connsiteX7567" fmla="*/ 3797438 w 4326130"/>
              <a:gd name="connsiteY7567" fmla="*/ 1110135 h 2599480"/>
              <a:gd name="connsiteX7568" fmla="*/ 3784729 w 4326130"/>
              <a:gd name="connsiteY7568" fmla="*/ 1105692 h 2599480"/>
              <a:gd name="connsiteX7569" fmla="*/ 3772018 w 4326130"/>
              <a:gd name="connsiteY7569" fmla="*/ 1101247 h 2599480"/>
              <a:gd name="connsiteX7570" fmla="*/ 3787792 w 4326130"/>
              <a:gd name="connsiteY7570" fmla="*/ 1108958 h 2599480"/>
              <a:gd name="connsiteX7571" fmla="*/ 3785506 w 4326130"/>
              <a:gd name="connsiteY7571" fmla="*/ 1108873 h 2599480"/>
              <a:gd name="connsiteX7572" fmla="*/ 3784518 w 4326130"/>
              <a:gd name="connsiteY7572" fmla="*/ 1108763 h 2599480"/>
              <a:gd name="connsiteX7573" fmla="*/ 3771805 w 4326130"/>
              <a:gd name="connsiteY7573" fmla="*/ 1101573 h 2599480"/>
              <a:gd name="connsiteX7574" fmla="*/ 3765694 w 4326130"/>
              <a:gd name="connsiteY7574" fmla="*/ 1098118 h 2599480"/>
              <a:gd name="connsiteX7575" fmla="*/ 3775228 w 4326130"/>
              <a:gd name="connsiteY7575" fmla="*/ 1104872 h 2599480"/>
              <a:gd name="connsiteX7576" fmla="*/ 3781444 w 4326130"/>
              <a:gd name="connsiteY7576" fmla="*/ 1108669 h 2599480"/>
              <a:gd name="connsiteX7577" fmla="*/ 3780750 w 4326130"/>
              <a:gd name="connsiteY7577" fmla="*/ 1108991 h 2599480"/>
              <a:gd name="connsiteX7578" fmla="*/ 3785995 w 4326130"/>
              <a:gd name="connsiteY7578" fmla="*/ 1111691 h 2599480"/>
              <a:gd name="connsiteX7579" fmla="*/ 3787255 w 4326130"/>
              <a:gd name="connsiteY7579" fmla="*/ 1112224 h 2599480"/>
              <a:gd name="connsiteX7580" fmla="*/ 3794495 w 4326130"/>
              <a:gd name="connsiteY7580" fmla="*/ 1116665 h 2599480"/>
              <a:gd name="connsiteX7581" fmla="*/ 3803979 w 4326130"/>
              <a:gd name="connsiteY7581" fmla="*/ 1123459 h 2599480"/>
              <a:gd name="connsiteX7582" fmla="*/ 3779736 w 4326130"/>
              <a:gd name="connsiteY7582" fmla="*/ 1109867 h 2599480"/>
              <a:gd name="connsiteX7583" fmla="*/ 3780527 w 4326130"/>
              <a:gd name="connsiteY7583" fmla="*/ 1112051 h 2599480"/>
              <a:gd name="connsiteX7584" fmla="*/ 3797167 w 4326130"/>
              <a:gd name="connsiteY7584" fmla="*/ 1122251 h 2599480"/>
              <a:gd name="connsiteX7585" fmla="*/ 3735759 w 4326130"/>
              <a:gd name="connsiteY7585" fmla="*/ 1101242 h 2599480"/>
              <a:gd name="connsiteX7586" fmla="*/ 3677901 w 4326130"/>
              <a:gd name="connsiteY7586" fmla="*/ 1077274 h 2599480"/>
              <a:gd name="connsiteX7587" fmla="*/ 3676183 w 4326130"/>
              <a:gd name="connsiteY7587" fmla="*/ 1078334 h 2599480"/>
              <a:gd name="connsiteX7588" fmla="*/ 3673200 w 4326130"/>
              <a:gd name="connsiteY7588" fmla="*/ 1076890 h 2599480"/>
              <a:gd name="connsiteX7589" fmla="*/ 3661115 w 4326130"/>
              <a:gd name="connsiteY7589" fmla="*/ 1071489 h 2599480"/>
              <a:gd name="connsiteX7590" fmla="*/ 3654882 w 4326130"/>
              <a:gd name="connsiteY7590" fmla="*/ 1069579 h 2599480"/>
              <a:gd name="connsiteX7591" fmla="*/ 3651179 w 4326130"/>
              <a:gd name="connsiteY7591" fmla="*/ 1068745 h 2599480"/>
              <a:gd name="connsiteX7592" fmla="*/ 3650410 w 4326130"/>
              <a:gd name="connsiteY7592" fmla="*/ 1068555 h 2599480"/>
              <a:gd name="connsiteX7593" fmla="*/ 3650493 w 4326130"/>
              <a:gd name="connsiteY7593" fmla="*/ 1068657 h 2599480"/>
              <a:gd name="connsiteX7594" fmla="*/ 3661839 w 4326130"/>
              <a:gd name="connsiteY7594" fmla="*/ 1073809 h 2599480"/>
              <a:gd name="connsiteX7595" fmla="*/ 3674568 w 4326130"/>
              <a:gd name="connsiteY7595" fmla="*/ 1079330 h 2599480"/>
              <a:gd name="connsiteX7596" fmla="*/ 3674519 w 4326130"/>
              <a:gd name="connsiteY7596" fmla="*/ 1079361 h 2599480"/>
              <a:gd name="connsiteX7597" fmla="*/ 3718428 w 4326130"/>
              <a:gd name="connsiteY7597" fmla="*/ 1100183 h 2599480"/>
              <a:gd name="connsiteX7598" fmla="*/ 3726123 w 4326130"/>
              <a:gd name="connsiteY7598" fmla="*/ 1103203 h 2599480"/>
              <a:gd name="connsiteX7599" fmla="*/ 3735606 w 4326130"/>
              <a:gd name="connsiteY7599" fmla="*/ 1107845 h 2599480"/>
              <a:gd name="connsiteX7600" fmla="*/ 3741317 w 4326130"/>
              <a:gd name="connsiteY7600" fmla="*/ 1109973 h 2599480"/>
              <a:gd name="connsiteX7601" fmla="*/ 3739047 w 4326130"/>
              <a:gd name="connsiteY7601" fmla="*/ 1108739 h 2599480"/>
              <a:gd name="connsiteX7602" fmla="*/ 3733975 w 4326130"/>
              <a:gd name="connsiteY7602" fmla="*/ 1106285 h 2599480"/>
              <a:gd name="connsiteX7603" fmla="*/ 3797841 w 4326130"/>
              <a:gd name="connsiteY7603" fmla="*/ 1131357 h 2599480"/>
              <a:gd name="connsiteX7604" fmla="*/ 3799109 w 4326130"/>
              <a:gd name="connsiteY7604" fmla="*/ 1134695 h 2599480"/>
              <a:gd name="connsiteX7605" fmla="*/ 3779285 w 4326130"/>
              <a:gd name="connsiteY7605" fmla="*/ 1129824 h 2599480"/>
              <a:gd name="connsiteX7606" fmla="*/ 3796695 w 4326130"/>
              <a:gd name="connsiteY7606" fmla="*/ 1139901 h 2599480"/>
              <a:gd name="connsiteX7607" fmla="*/ 3794051 w 4326130"/>
              <a:gd name="connsiteY7607" fmla="*/ 1140128 h 2599480"/>
              <a:gd name="connsiteX7608" fmla="*/ 3792501 w 4326130"/>
              <a:gd name="connsiteY7608" fmla="*/ 1139817 h 2599480"/>
              <a:gd name="connsiteX7609" fmla="*/ 3772276 w 4326130"/>
              <a:gd name="connsiteY7609" fmla="*/ 1127734 h 2599480"/>
              <a:gd name="connsiteX7610" fmla="*/ 3760055 w 4326130"/>
              <a:gd name="connsiteY7610" fmla="*/ 1120468 h 2599480"/>
              <a:gd name="connsiteX7611" fmla="*/ 3767409 w 4326130"/>
              <a:gd name="connsiteY7611" fmla="*/ 1126141 h 2599480"/>
              <a:gd name="connsiteX7612" fmla="*/ 3788577 w 4326130"/>
              <a:gd name="connsiteY7612" fmla="*/ 1138784 h 2599480"/>
              <a:gd name="connsiteX7613" fmla="*/ 3789134 w 4326130"/>
              <a:gd name="connsiteY7613" fmla="*/ 1139138 h 2599480"/>
              <a:gd name="connsiteX7614" fmla="*/ 3789092 w 4326130"/>
              <a:gd name="connsiteY7614" fmla="*/ 1139130 h 2599480"/>
              <a:gd name="connsiteX7615" fmla="*/ 3789018 w 4326130"/>
              <a:gd name="connsiteY7615" fmla="*/ 1139114 h 2599480"/>
              <a:gd name="connsiteX7616" fmla="*/ 3737104 w 4326130"/>
              <a:gd name="connsiteY7616" fmla="*/ 1119471 h 2599480"/>
              <a:gd name="connsiteX7617" fmla="*/ 3555436 w 4326130"/>
              <a:gd name="connsiteY7617" fmla="*/ 1049905 h 2599480"/>
              <a:gd name="connsiteX7618" fmla="*/ 3529300 w 4326130"/>
              <a:gd name="connsiteY7618" fmla="*/ 1045561 h 2599480"/>
              <a:gd name="connsiteX7619" fmla="*/ 3528686 w 4326130"/>
              <a:gd name="connsiteY7619" fmla="*/ 1047844 h 2599480"/>
              <a:gd name="connsiteX7620" fmla="*/ 3511496 w 4326130"/>
              <a:gd name="connsiteY7620" fmla="*/ 1044719 h 2599480"/>
              <a:gd name="connsiteX7621" fmla="*/ 3516263 w 4326130"/>
              <a:gd name="connsiteY7621" fmla="*/ 1046602 h 2599480"/>
              <a:gd name="connsiteX7622" fmla="*/ 3623230 w 4326130"/>
              <a:gd name="connsiteY7622" fmla="*/ 1090660 h 2599480"/>
              <a:gd name="connsiteX7623" fmla="*/ 3598757 w 4326130"/>
              <a:gd name="connsiteY7623" fmla="*/ 1083961 h 2599480"/>
              <a:gd name="connsiteX7624" fmla="*/ 3510059 w 4326130"/>
              <a:gd name="connsiteY7624" fmla="*/ 1051298 h 2599480"/>
              <a:gd name="connsiteX7625" fmla="*/ 3483967 w 4326130"/>
              <a:gd name="connsiteY7625" fmla="*/ 1039633 h 2599480"/>
              <a:gd name="connsiteX7626" fmla="*/ 3471590 w 4326130"/>
              <a:gd name="connsiteY7626" fmla="*/ 1037317 h 2599480"/>
              <a:gd name="connsiteX7627" fmla="*/ 3458842 w 4326130"/>
              <a:gd name="connsiteY7627" fmla="*/ 1035882 h 2599480"/>
              <a:gd name="connsiteX7628" fmla="*/ 3467527 w 4326130"/>
              <a:gd name="connsiteY7628" fmla="*/ 1040061 h 2599480"/>
              <a:gd name="connsiteX7629" fmla="*/ 3486761 w 4326130"/>
              <a:gd name="connsiteY7629" fmla="*/ 1048555 h 2599480"/>
              <a:gd name="connsiteX7630" fmla="*/ 3491874 w 4326130"/>
              <a:gd name="connsiteY7630" fmla="*/ 1052593 h 2599480"/>
              <a:gd name="connsiteX7631" fmla="*/ 3505572 w 4326130"/>
              <a:gd name="connsiteY7631" fmla="*/ 1054612 h 2599480"/>
              <a:gd name="connsiteX7632" fmla="*/ 3507296 w 4326130"/>
              <a:gd name="connsiteY7632" fmla="*/ 1055884 h 2599480"/>
              <a:gd name="connsiteX7633" fmla="*/ 3497036 w 4326130"/>
              <a:gd name="connsiteY7633" fmla="*/ 1054438 h 2599480"/>
              <a:gd name="connsiteX7634" fmla="*/ 3493532 w 4326130"/>
              <a:gd name="connsiteY7634" fmla="*/ 1053901 h 2599480"/>
              <a:gd name="connsiteX7635" fmla="*/ 3496186 w 4326130"/>
              <a:gd name="connsiteY7635" fmla="*/ 1055996 h 2599480"/>
              <a:gd name="connsiteX7636" fmla="*/ 3503825 w 4326130"/>
              <a:gd name="connsiteY7636" fmla="*/ 1062027 h 2599480"/>
              <a:gd name="connsiteX7637" fmla="*/ 3522329 w 4326130"/>
              <a:gd name="connsiteY7637" fmla="*/ 1067044 h 2599480"/>
              <a:gd name="connsiteX7638" fmla="*/ 3524090 w 4326130"/>
              <a:gd name="connsiteY7638" fmla="*/ 1068807 h 2599480"/>
              <a:gd name="connsiteX7639" fmla="*/ 3542557 w 4326130"/>
              <a:gd name="connsiteY7639" fmla="*/ 1071969 h 2599480"/>
              <a:gd name="connsiteX7640" fmla="*/ 3549819 w 4326130"/>
              <a:gd name="connsiteY7640" fmla="*/ 1076886 h 2599480"/>
              <a:gd name="connsiteX7641" fmla="*/ 3530246 w 4326130"/>
              <a:gd name="connsiteY7641" fmla="*/ 1074013 h 2599480"/>
              <a:gd name="connsiteX7642" fmla="*/ 3529378 w 4326130"/>
              <a:gd name="connsiteY7642" fmla="*/ 1073842 h 2599480"/>
              <a:gd name="connsiteX7643" fmla="*/ 3539078 w 4326130"/>
              <a:gd name="connsiteY7643" fmla="*/ 1080351 h 2599480"/>
              <a:gd name="connsiteX7644" fmla="*/ 3565653 w 4326130"/>
              <a:gd name="connsiteY7644" fmla="*/ 1085996 h 2599480"/>
              <a:gd name="connsiteX7645" fmla="*/ 3569563 w 4326130"/>
              <a:gd name="connsiteY7645" fmla="*/ 1086827 h 2599480"/>
              <a:gd name="connsiteX7646" fmla="*/ 3577649 w 4326130"/>
              <a:gd name="connsiteY7646" fmla="*/ 1092820 h 2599480"/>
              <a:gd name="connsiteX7647" fmla="*/ 3659041 w 4326130"/>
              <a:gd name="connsiteY7647" fmla="*/ 1112321 h 2599480"/>
              <a:gd name="connsiteX7648" fmla="*/ 3655720 w 4326130"/>
              <a:gd name="connsiteY7648" fmla="*/ 1112254 h 2599480"/>
              <a:gd name="connsiteX7649" fmla="*/ 3599446 w 4326130"/>
              <a:gd name="connsiteY7649" fmla="*/ 1102803 h 2599480"/>
              <a:gd name="connsiteX7650" fmla="*/ 3590365 w 4326130"/>
              <a:gd name="connsiteY7650" fmla="*/ 1101846 h 2599480"/>
              <a:gd name="connsiteX7651" fmla="*/ 3595445 w 4326130"/>
              <a:gd name="connsiteY7651" fmla="*/ 1105551 h 2599480"/>
              <a:gd name="connsiteX7652" fmla="*/ 3588083 w 4326130"/>
              <a:gd name="connsiteY7652" fmla="*/ 1104693 h 2599480"/>
              <a:gd name="connsiteX7653" fmla="*/ 3575180 w 4326130"/>
              <a:gd name="connsiteY7653" fmla="*/ 1100244 h 2599480"/>
              <a:gd name="connsiteX7654" fmla="*/ 3543338 w 4326130"/>
              <a:gd name="connsiteY7654" fmla="*/ 1096887 h 2599480"/>
              <a:gd name="connsiteX7655" fmla="*/ 3549166 w 4326130"/>
              <a:gd name="connsiteY7655" fmla="*/ 1103011 h 2599480"/>
              <a:gd name="connsiteX7656" fmla="*/ 3557088 w 4326130"/>
              <a:gd name="connsiteY7656" fmla="*/ 1105467 h 2599480"/>
              <a:gd name="connsiteX7657" fmla="*/ 3553645 w 4326130"/>
              <a:gd name="connsiteY7657" fmla="*/ 1105877 h 2599480"/>
              <a:gd name="connsiteX7658" fmla="*/ 3577638 w 4326130"/>
              <a:gd name="connsiteY7658" fmla="*/ 1120302 h 2599480"/>
              <a:gd name="connsiteX7659" fmla="*/ 3610826 w 4326130"/>
              <a:gd name="connsiteY7659" fmla="*/ 1136911 h 2599480"/>
              <a:gd name="connsiteX7660" fmla="*/ 3611072 w 4326130"/>
              <a:gd name="connsiteY7660" fmla="*/ 1137558 h 2599480"/>
              <a:gd name="connsiteX7661" fmla="*/ 3609467 w 4326130"/>
              <a:gd name="connsiteY7661" fmla="*/ 1137915 h 2599480"/>
              <a:gd name="connsiteX7662" fmla="*/ 3611521 w 4326130"/>
              <a:gd name="connsiteY7662" fmla="*/ 1138736 h 2599480"/>
              <a:gd name="connsiteX7663" fmla="*/ 3614977 w 4326130"/>
              <a:gd name="connsiteY7663" fmla="*/ 1147824 h 2599480"/>
              <a:gd name="connsiteX7664" fmla="*/ 3618100 w 4326130"/>
              <a:gd name="connsiteY7664" fmla="*/ 1155275 h 2599480"/>
              <a:gd name="connsiteX7665" fmla="*/ 3628529 w 4326130"/>
              <a:gd name="connsiteY7665" fmla="*/ 1160929 h 2599480"/>
              <a:gd name="connsiteX7666" fmla="*/ 3678191 w 4326130"/>
              <a:gd name="connsiteY7666" fmla="*/ 1165370 h 2599480"/>
              <a:gd name="connsiteX7667" fmla="*/ 3728308 w 4326130"/>
              <a:gd name="connsiteY7667" fmla="*/ 1169927 h 2599480"/>
              <a:gd name="connsiteX7668" fmla="*/ 3828828 w 4326130"/>
              <a:gd name="connsiteY7668" fmla="*/ 1181520 h 2599480"/>
              <a:gd name="connsiteX7669" fmla="*/ 3836422 w 4326130"/>
              <a:gd name="connsiteY7669" fmla="*/ 1185207 h 2599480"/>
              <a:gd name="connsiteX7670" fmla="*/ 3815693 w 4326130"/>
              <a:gd name="connsiteY7670" fmla="*/ 1182487 h 2599480"/>
              <a:gd name="connsiteX7671" fmla="*/ 3764182 w 4326130"/>
              <a:gd name="connsiteY7671" fmla="*/ 1175428 h 2599480"/>
              <a:gd name="connsiteX7672" fmla="*/ 3755929 w 4326130"/>
              <a:gd name="connsiteY7672" fmla="*/ 1174201 h 2599480"/>
              <a:gd name="connsiteX7673" fmla="*/ 3753874 w 4326130"/>
              <a:gd name="connsiteY7673" fmla="*/ 1174158 h 2599480"/>
              <a:gd name="connsiteX7674" fmla="*/ 3641498 w 4326130"/>
              <a:gd name="connsiteY7674" fmla="*/ 1162323 h 2599480"/>
              <a:gd name="connsiteX7675" fmla="*/ 3650975 w 4326130"/>
              <a:gd name="connsiteY7675" fmla="*/ 1167285 h 2599480"/>
              <a:gd name="connsiteX7676" fmla="*/ 3771446 w 4326130"/>
              <a:gd name="connsiteY7676" fmla="*/ 1180346 h 2599480"/>
              <a:gd name="connsiteX7677" fmla="*/ 3824557 w 4326130"/>
              <a:gd name="connsiteY7677" fmla="*/ 1189733 h 2599480"/>
              <a:gd name="connsiteX7678" fmla="*/ 3878286 w 4326130"/>
              <a:gd name="connsiteY7678" fmla="*/ 1200368 h 2599480"/>
              <a:gd name="connsiteX7679" fmla="*/ 3796894 w 4326130"/>
              <a:gd name="connsiteY7679" fmla="*/ 1189166 h 2599480"/>
              <a:gd name="connsiteX7680" fmla="*/ 3805883 w 4326130"/>
              <a:gd name="connsiteY7680" fmla="*/ 1195355 h 2599480"/>
              <a:gd name="connsiteX7681" fmla="*/ 3920806 w 4326130"/>
              <a:gd name="connsiteY7681" fmla="*/ 1209538 h 2599480"/>
              <a:gd name="connsiteX7682" fmla="*/ 3919207 w 4326130"/>
              <a:gd name="connsiteY7682" fmla="*/ 1207210 h 2599480"/>
              <a:gd name="connsiteX7683" fmla="*/ 3944491 w 4326130"/>
              <a:gd name="connsiteY7683" fmla="*/ 1212495 h 2599480"/>
              <a:gd name="connsiteX7684" fmla="*/ 3931068 w 4326130"/>
              <a:gd name="connsiteY7684" fmla="*/ 1210984 h 2599480"/>
              <a:gd name="connsiteX7685" fmla="*/ 3934393 w 4326130"/>
              <a:gd name="connsiteY7685" fmla="*/ 1214585 h 2599480"/>
              <a:gd name="connsiteX7686" fmla="*/ 3817745 w 4326130"/>
              <a:gd name="connsiteY7686" fmla="*/ 1199130 h 2599480"/>
              <a:gd name="connsiteX7687" fmla="*/ 3826731 w 4326130"/>
              <a:gd name="connsiteY7687" fmla="*/ 1205318 h 2599480"/>
              <a:gd name="connsiteX7688" fmla="*/ 3833879 w 4326130"/>
              <a:gd name="connsiteY7688" fmla="*/ 1206524 h 2599480"/>
              <a:gd name="connsiteX7689" fmla="*/ 3901355 w 4326130"/>
              <a:gd name="connsiteY7689" fmla="*/ 1213909 h 2599480"/>
              <a:gd name="connsiteX7690" fmla="*/ 3934811 w 4326130"/>
              <a:gd name="connsiteY7690" fmla="*/ 1218655 h 2599480"/>
              <a:gd name="connsiteX7691" fmla="*/ 3949398 w 4326130"/>
              <a:gd name="connsiteY7691" fmla="*/ 1222031 h 2599480"/>
              <a:gd name="connsiteX7692" fmla="*/ 3847748 w 4326130"/>
              <a:gd name="connsiteY7692" fmla="*/ 1210517 h 2599480"/>
              <a:gd name="connsiteX7693" fmla="*/ 3797344 w 4326130"/>
              <a:gd name="connsiteY7693" fmla="*/ 1203480 h 2599480"/>
              <a:gd name="connsiteX7694" fmla="*/ 3746451 w 4326130"/>
              <a:gd name="connsiteY7694" fmla="*/ 1197671 h 2599480"/>
              <a:gd name="connsiteX7695" fmla="*/ 3755768 w 4326130"/>
              <a:gd name="connsiteY7695" fmla="*/ 1202630 h 2599480"/>
              <a:gd name="connsiteX7696" fmla="*/ 3796401 w 4326130"/>
              <a:gd name="connsiteY7696" fmla="*/ 1206993 h 2599480"/>
              <a:gd name="connsiteX7697" fmla="*/ 3836543 w 4326130"/>
              <a:gd name="connsiteY7697" fmla="*/ 1212583 h 2599480"/>
              <a:gd name="connsiteX7698" fmla="*/ 3917319 w 4326130"/>
              <a:gd name="connsiteY7698" fmla="*/ 1222535 h 2599480"/>
              <a:gd name="connsiteX7699" fmla="*/ 3922982 w 4326130"/>
              <a:gd name="connsiteY7699" fmla="*/ 1225123 h 2599480"/>
              <a:gd name="connsiteX7700" fmla="*/ 3945433 w 4326130"/>
              <a:gd name="connsiteY7700" fmla="*/ 1229115 h 2599480"/>
              <a:gd name="connsiteX7701" fmla="*/ 3968663 w 4326130"/>
              <a:gd name="connsiteY7701" fmla="*/ 1234358 h 2599480"/>
              <a:gd name="connsiteX7702" fmla="*/ 3969439 w 4326130"/>
              <a:gd name="connsiteY7702" fmla="*/ 1235610 h 2599480"/>
              <a:gd name="connsiteX7703" fmla="*/ 3925530 w 4326130"/>
              <a:gd name="connsiteY7703" fmla="*/ 1227471 h 2599480"/>
              <a:gd name="connsiteX7704" fmla="*/ 3922369 w 4326130"/>
              <a:gd name="connsiteY7704" fmla="*/ 1227408 h 2599480"/>
              <a:gd name="connsiteX7705" fmla="*/ 3910838 w 4326130"/>
              <a:gd name="connsiteY7705" fmla="*/ 1222402 h 2599480"/>
              <a:gd name="connsiteX7706" fmla="*/ 3913214 w 4326130"/>
              <a:gd name="connsiteY7706" fmla="*/ 1225983 h 2599480"/>
              <a:gd name="connsiteX7707" fmla="*/ 3923309 w 4326130"/>
              <a:gd name="connsiteY7707" fmla="*/ 1232195 h 2599480"/>
              <a:gd name="connsiteX7708" fmla="*/ 3942106 w 4326130"/>
              <a:gd name="connsiteY7708" fmla="*/ 1233816 h 2599480"/>
              <a:gd name="connsiteX7709" fmla="*/ 3960292 w 4326130"/>
              <a:gd name="connsiteY7709" fmla="*/ 1237719 h 2599480"/>
              <a:gd name="connsiteX7710" fmla="*/ 3996943 w 4326130"/>
              <a:gd name="connsiteY7710" fmla="*/ 1244474 h 2599480"/>
              <a:gd name="connsiteX7711" fmla="*/ 3996167 w 4326130"/>
              <a:gd name="connsiteY7711" fmla="*/ 1243222 h 2599480"/>
              <a:gd name="connsiteX7712" fmla="*/ 3998379 w 4326130"/>
              <a:gd name="connsiteY7712" fmla="*/ 1243267 h 2599480"/>
              <a:gd name="connsiteX7713" fmla="*/ 4007367 w 4326130"/>
              <a:gd name="connsiteY7713" fmla="*/ 1249456 h 2599480"/>
              <a:gd name="connsiteX7714" fmla="*/ 4032651 w 4326130"/>
              <a:gd name="connsiteY7714" fmla="*/ 1254740 h 2599480"/>
              <a:gd name="connsiteX7715" fmla="*/ 4032982 w 4326130"/>
              <a:gd name="connsiteY7715" fmla="*/ 1253511 h 2599480"/>
              <a:gd name="connsiteX7716" fmla="*/ 4085809 w 4326130"/>
              <a:gd name="connsiteY7716" fmla="*/ 1263951 h 2599480"/>
              <a:gd name="connsiteX7717" fmla="*/ 4044842 w 4326130"/>
              <a:gd name="connsiteY7717" fmla="*/ 1257286 h 2599480"/>
              <a:gd name="connsiteX7718" fmla="*/ 4044513 w 4326130"/>
              <a:gd name="connsiteY7718" fmla="*/ 1258515 h 2599480"/>
              <a:gd name="connsiteX7719" fmla="*/ 3953974 w 4326130"/>
              <a:gd name="connsiteY7719" fmla="*/ 1241123 h 2599480"/>
              <a:gd name="connsiteX7720" fmla="*/ 3862113 w 4326130"/>
              <a:gd name="connsiteY7720" fmla="*/ 1228648 h 2599480"/>
              <a:gd name="connsiteX7721" fmla="*/ 3867322 w 4326130"/>
              <a:gd name="connsiteY7721" fmla="*/ 1233521 h 2599480"/>
              <a:gd name="connsiteX7722" fmla="*/ 3807893 w 4326130"/>
              <a:gd name="connsiteY7722" fmla="*/ 1227538 h 2599480"/>
              <a:gd name="connsiteX7723" fmla="*/ 3815157 w 4326130"/>
              <a:gd name="connsiteY7723" fmla="*/ 1232454 h 2599480"/>
              <a:gd name="connsiteX7724" fmla="*/ 3846309 w 4326130"/>
              <a:gd name="connsiteY7724" fmla="*/ 1240155 h 2599480"/>
              <a:gd name="connsiteX7725" fmla="*/ 3816762 w 4326130"/>
              <a:gd name="connsiteY7725" fmla="*/ 1238316 h 2599480"/>
              <a:gd name="connsiteX7726" fmla="*/ 3825908 w 4326130"/>
              <a:gd name="connsiteY7726" fmla="*/ 1244507 h 2599480"/>
              <a:gd name="connsiteX7727" fmla="*/ 3835034 w 4326130"/>
              <a:gd name="connsiteY7727" fmla="*/ 1246048 h 2599480"/>
              <a:gd name="connsiteX7728" fmla="*/ 3809025 w 4326130"/>
              <a:gd name="connsiteY7728" fmla="*/ 1242352 h 2599480"/>
              <a:gd name="connsiteX7729" fmla="*/ 3809113 w 4326130"/>
              <a:gd name="connsiteY7729" fmla="*/ 1242382 h 2599480"/>
              <a:gd name="connsiteX7730" fmla="*/ 3828674 w 4326130"/>
              <a:gd name="connsiteY7730" fmla="*/ 1248511 h 2599480"/>
              <a:gd name="connsiteX7731" fmla="*/ 3839183 w 4326130"/>
              <a:gd name="connsiteY7731" fmla="*/ 1252510 h 2599480"/>
              <a:gd name="connsiteX7732" fmla="*/ 3926762 w 4326130"/>
              <a:gd name="connsiteY7732" fmla="*/ 1266702 h 2599480"/>
              <a:gd name="connsiteX7733" fmla="*/ 4051285 w 4326130"/>
              <a:gd name="connsiteY7733" fmla="*/ 1293092 h 2599480"/>
              <a:gd name="connsiteX7734" fmla="*/ 4042298 w 4326130"/>
              <a:gd name="connsiteY7734" fmla="*/ 1286903 h 2599480"/>
              <a:gd name="connsiteX7735" fmla="*/ 3974494 w 4326130"/>
              <a:gd name="connsiteY7735" fmla="*/ 1272447 h 2599480"/>
              <a:gd name="connsiteX7736" fmla="*/ 3940300 w 4326130"/>
              <a:gd name="connsiteY7736" fmla="*/ 1264750 h 2599480"/>
              <a:gd name="connsiteX7737" fmla="*/ 3935028 w 4326130"/>
              <a:gd name="connsiteY7737" fmla="*/ 1263690 h 2599480"/>
              <a:gd name="connsiteX7738" fmla="*/ 3939358 w 4326130"/>
              <a:gd name="connsiteY7738" fmla="*/ 1264143 h 2599480"/>
              <a:gd name="connsiteX7739" fmla="*/ 3945554 w 4326130"/>
              <a:gd name="connsiteY7739" fmla="*/ 1264792 h 2599480"/>
              <a:gd name="connsiteX7740" fmla="*/ 3976549 w 4326130"/>
              <a:gd name="connsiteY7740" fmla="*/ 1272490 h 2599480"/>
              <a:gd name="connsiteX7741" fmla="*/ 3987634 w 4326130"/>
              <a:gd name="connsiteY7741" fmla="*/ 1275012 h 2599480"/>
              <a:gd name="connsiteX7742" fmla="*/ 3989022 w 4326130"/>
              <a:gd name="connsiteY7742" fmla="*/ 1273982 h 2599480"/>
              <a:gd name="connsiteX7743" fmla="*/ 4018575 w 4326130"/>
              <a:gd name="connsiteY7743" fmla="*/ 1279354 h 2599480"/>
              <a:gd name="connsiteX7744" fmla="*/ 4019682 w 4326130"/>
              <a:gd name="connsiteY7744" fmla="*/ 1279376 h 2599480"/>
              <a:gd name="connsiteX7745" fmla="*/ 4017511 w 4326130"/>
              <a:gd name="connsiteY7745" fmla="*/ 1275624 h 2599480"/>
              <a:gd name="connsiteX7746" fmla="*/ 4051948 w 4326130"/>
              <a:gd name="connsiteY7746" fmla="*/ 1282332 h 2599480"/>
              <a:gd name="connsiteX7747" fmla="*/ 4053384 w 4326130"/>
              <a:gd name="connsiteY7747" fmla="*/ 1281126 h 2599480"/>
              <a:gd name="connsiteX7748" fmla="*/ 4079445 w 4326130"/>
              <a:gd name="connsiteY7748" fmla="*/ 1287663 h 2599480"/>
              <a:gd name="connsiteX7749" fmla="*/ 4073122 w 4326130"/>
              <a:gd name="connsiteY7749" fmla="*/ 1287534 h 2599480"/>
              <a:gd name="connsiteX7750" fmla="*/ 4079279 w 4326130"/>
              <a:gd name="connsiteY7750" fmla="*/ 1292428 h 2599480"/>
              <a:gd name="connsiteX7751" fmla="*/ 4119420 w 4326130"/>
              <a:gd name="connsiteY7751" fmla="*/ 1306318 h 2599480"/>
              <a:gd name="connsiteX7752" fmla="*/ 4066644 w 4326130"/>
              <a:gd name="connsiteY7752" fmla="*/ 1299234 h 2599480"/>
              <a:gd name="connsiteX7753" fmla="*/ 4038932 w 4326130"/>
              <a:gd name="connsiteY7753" fmla="*/ 1299635 h 2599480"/>
              <a:gd name="connsiteX7754" fmla="*/ 4037196 w 4326130"/>
              <a:gd name="connsiteY7754" fmla="*/ 1302117 h 2599480"/>
              <a:gd name="connsiteX7755" fmla="*/ 3995430 w 4326130"/>
              <a:gd name="connsiteY7755" fmla="*/ 1291485 h 2599480"/>
              <a:gd name="connsiteX7756" fmla="*/ 3948552 w 4326130"/>
              <a:gd name="connsiteY7756" fmla="*/ 1281454 h 2599480"/>
              <a:gd name="connsiteX7757" fmla="*/ 3967680 w 4326130"/>
              <a:gd name="connsiteY7757" fmla="*/ 1281845 h 2599480"/>
              <a:gd name="connsiteX7758" fmla="*/ 3958691 w 4326130"/>
              <a:gd name="connsiteY7758" fmla="*/ 1275657 h 2599480"/>
              <a:gd name="connsiteX7759" fmla="*/ 3921546 w 4326130"/>
              <a:gd name="connsiteY7759" fmla="*/ 1266596 h 2599480"/>
              <a:gd name="connsiteX7760" fmla="*/ 3861093 w 4326130"/>
              <a:gd name="connsiteY7760" fmla="*/ 1256508 h 2599480"/>
              <a:gd name="connsiteX7761" fmla="*/ 3840530 w 4326130"/>
              <a:gd name="connsiteY7761" fmla="*/ 1253023 h 2599480"/>
              <a:gd name="connsiteX7762" fmla="*/ 3848507 w 4326130"/>
              <a:gd name="connsiteY7762" fmla="*/ 1256058 h 2599480"/>
              <a:gd name="connsiteX7763" fmla="*/ 3866627 w 4326130"/>
              <a:gd name="connsiteY7763" fmla="*/ 1263530 h 2599480"/>
              <a:gd name="connsiteX7764" fmla="*/ 3844795 w 4326130"/>
              <a:gd name="connsiteY7764" fmla="*/ 1255894 h 2599480"/>
              <a:gd name="connsiteX7765" fmla="*/ 3837313 w 4326130"/>
              <a:gd name="connsiteY7765" fmla="*/ 1253630 h 2599480"/>
              <a:gd name="connsiteX7766" fmla="*/ 3842815 w 4326130"/>
              <a:gd name="connsiteY7766" fmla="*/ 1257802 h 2599480"/>
              <a:gd name="connsiteX7767" fmla="*/ 3854692 w 4326130"/>
              <a:gd name="connsiteY7767" fmla="*/ 1262114 h 2599480"/>
              <a:gd name="connsiteX7768" fmla="*/ 3863800 w 4326130"/>
              <a:gd name="connsiteY7768" fmla="*/ 1263892 h 2599480"/>
              <a:gd name="connsiteX7769" fmla="*/ 3865442 w 4326130"/>
              <a:gd name="connsiteY7769" fmla="*/ 1264213 h 2599480"/>
              <a:gd name="connsiteX7770" fmla="*/ 3868807 w 4326130"/>
              <a:gd name="connsiteY7770" fmla="*/ 1264282 h 2599480"/>
              <a:gd name="connsiteX7771" fmla="*/ 3866627 w 4326130"/>
              <a:gd name="connsiteY7771" fmla="*/ 1263530 h 2599480"/>
              <a:gd name="connsiteX7772" fmla="*/ 3869018 w 4326130"/>
              <a:gd name="connsiteY7772" fmla="*/ 1263738 h 2599480"/>
              <a:gd name="connsiteX7773" fmla="*/ 3870257 w 4326130"/>
              <a:gd name="connsiteY7773" fmla="*/ 1264483 h 2599480"/>
              <a:gd name="connsiteX7774" fmla="*/ 3871966 w 4326130"/>
              <a:gd name="connsiteY7774" fmla="*/ 1265055 h 2599480"/>
              <a:gd name="connsiteX7775" fmla="*/ 3872235 w 4326130"/>
              <a:gd name="connsiteY7775" fmla="*/ 1264991 h 2599480"/>
              <a:gd name="connsiteX7776" fmla="*/ 3872444 w 4326130"/>
              <a:gd name="connsiteY7776" fmla="*/ 1265214 h 2599480"/>
              <a:gd name="connsiteX7777" fmla="*/ 3873648 w 4326130"/>
              <a:gd name="connsiteY7777" fmla="*/ 1265617 h 2599480"/>
              <a:gd name="connsiteX7778" fmla="*/ 3923434 w 4326130"/>
              <a:gd name="connsiteY7778" fmla="*/ 1271404 h 2599480"/>
              <a:gd name="connsiteX7779" fmla="*/ 3939564 w 4326130"/>
              <a:gd name="connsiteY7779" fmla="*/ 1275265 h 2599480"/>
              <a:gd name="connsiteX7780" fmla="*/ 3892111 w 4326130"/>
              <a:gd name="connsiteY7780" fmla="*/ 1271072 h 2599480"/>
              <a:gd name="connsiteX7781" fmla="*/ 3871287 w 4326130"/>
              <a:gd name="connsiteY7781" fmla="*/ 1268353 h 2599480"/>
              <a:gd name="connsiteX7782" fmla="*/ 3889653 w 4326130"/>
              <a:gd name="connsiteY7782" fmla="*/ 1276163 h 2599480"/>
              <a:gd name="connsiteX7783" fmla="*/ 3891232 w 4326130"/>
              <a:gd name="connsiteY7783" fmla="*/ 1276345 h 2599480"/>
              <a:gd name="connsiteX7784" fmla="*/ 3906689 w 4326130"/>
              <a:gd name="connsiteY7784" fmla="*/ 1278125 h 2599480"/>
              <a:gd name="connsiteX7785" fmla="*/ 3925155 w 4326130"/>
              <a:gd name="connsiteY7785" fmla="*/ 1280975 h 2599480"/>
              <a:gd name="connsiteX7786" fmla="*/ 3943341 w 4326130"/>
              <a:gd name="connsiteY7786" fmla="*/ 1284879 h 2599480"/>
              <a:gd name="connsiteX7787" fmla="*/ 4014925 w 4326130"/>
              <a:gd name="connsiteY7787" fmla="*/ 1300648 h 2599480"/>
              <a:gd name="connsiteX7788" fmla="*/ 3982211 w 4326130"/>
              <a:gd name="connsiteY7788" fmla="*/ 1295211 h 2599480"/>
              <a:gd name="connsiteX7789" fmla="*/ 3981598 w 4326130"/>
              <a:gd name="connsiteY7789" fmla="*/ 1297494 h 2599480"/>
              <a:gd name="connsiteX7790" fmla="*/ 3952047 w 4326130"/>
              <a:gd name="connsiteY7790" fmla="*/ 1292121 h 2599480"/>
              <a:gd name="connsiteX7791" fmla="*/ 3924502 w 4326130"/>
              <a:gd name="connsiteY7791" fmla="*/ 1286966 h 2599480"/>
              <a:gd name="connsiteX7792" fmla="*/ 3897657 w 4326130"/>
              <a:gd name="connsiteY7792" fmla="*/ 1283945 h 2599480"/>
              <a:gd name="connsiteX7793" fmla="*/ 3841389 w 4326130"/>
              <a:gd name="connsiteY7793" fmla="*/ 1278025 h 2599480"/>
              <a:gd name="connsiteX7794" fmla="*/ 3841347 w 4326130"/>
              <a:gd name="connsiteY7794" fmla="*/ 1279206 h 2599480"/>
              <a:gd name="connsiteX7795" fmla="*/ 3841785 w 4326130"/>
              <a:gd name="connsiteY7795" fmla="*/ 1279617 h 2599480"/>
              <a:gd name="connsiteX7796" fmla="*/ 3845821 w 4326130"/>
              <a:gd name="connsiteY7796" fmla="*/ 1281648 h 2599480"/>
              <a:gd name="connsiteX7797" fmla="*/ 3819560 w 4326130"/>
              <a:gd name="connsiteY7797" fmla="*/ 1276693 h 2599480"/>
              <a:gd name="connsiteX7798" fmla="*/ 3825222 w 4326130"/>
              <a:gd name="connsiteY7798" fmla="*/ 1278753 h 2599480"/>
              <a:gd name="connsiteX7799" fmla="*/ 3828094 w 4326130"/>
              <a:gd name="connsiteY7799" fmla="*/ 1282388 h 2599480"/>
              <a:gd name="connsiteX7800" fmla="*/ 3815973 w 4326130"/>
              <a:gd name="connsiteY7800" fmla="*/ 1278900 h 2599480"/>
              <a:gd name="connsiteX7801" fmla="*/ 3818441 w 4326130"/>
              <a:gd name="connsiteY7801" fmla="*/ 1280028 h 2599480"/>
              <a:gd name="connsiteX7802" fmla="*/ 3827759 w 4326130"/>
              <a:gd name="connsiteY7802" fmla="*/ 1284987 h 2599480"/>
              <a:gd name="connsiteX7803" fmla="*/ 3958484 w 4326130"/>
              <a:gd name="connsiteY7803" fmla="*/ 1304262 h 2599480"/>
              <a:gd name="connsiteX7804" fmla="*/ 3960208 w 4326130"/>
              <a:gd name="connsiteY7804" fmla="*/ 1305534 h 2599480"/>
              <a:gd name="connsiteX7805" fmla="*/ 3949947 w 4326130"/>
              <a:gd name="connsiteY7805" fmla="*/ 1304088 h 2599480"/>
              <a:gd name="connsiteX7806" fmla="*/ 3940634 w 4326130"/>
              <a:gd name="connsiteY7806" fmla="*/ 1302660 h 2599480"/>
              <a:gd name="connsiteX7807" fmla="*/ 3943011 w 4326130"/>
              <a:gd name="connsiteY7807" fmla="*/ 1306241 h 2599480"/>
              <a:gd name="connsiteX7808" fmla="*/ 3917240 w 4326130"/>
              <a:gd name="connsiteY7808" fmla="*/ 1302182 h 2599480"/>
              <a:gd name="connsiteX7809" fmla="*/ 3891626 w 4326130"/>
              <a:gd name="connsiteY7809" fmla="*/ 1298126 h 2599480"/>
              <a:gd name="connsiteX7810" fmla="*/ 3898889 w 4326130"/>
              <a:gd name="connsiteY7810" fmla="*/ 1303043 h 2599480"/>
              <a:gd name="connsiteX7811" fmla="*/ 3947449 w 4326130"/>
              <a:gd name="connsiteY7811" fmla="*/ 1313396 h 2599480"/>
              <a:gd name="connsiteX7812" fmla="*/ 3995468 w 4326130"/>
              <a:gd name="connsiteY7812" fmla="*/ 1321619 h 2599480"/>
              <a:gd name="connsiteX7813" fmla="*/ 4002731 w 4326130"/>
              <a:gd name="connsiteY7813" fmla="*/ 1326536 h 2599480"/>
              <a:gd name="connsiteX7814" fmla="*/ 3983158 w 4326130"/>
              <a:gd name="connsiteY7814" fmla="*/ 1323663 h 2599480"/>
              <a:gd name="connsiteX7815" fmla="*/ 3872008 w 4326130"/>
              <a:gd name="connsiteY7815" fmla="*/ 1307261 h 2599480"/>
              <a:gd name="connsiteX7816" fmla="*/ 3872501 w 4326130"/>
              <a:gd name="connsiteY7816" fmla="*/ 1309568 h 2599480"/>
              <a:gd name="connsiteX7817" fmla="*/ 3855092 w 4326130"/>
              <a:gd name="connsiteY7817" fmla="*/ 1306915 h 2599480"/>
              <a:gd name="connsiteX7818" fmla="*/ 3848250 w 4326130"/>
              <a:gd name="connsiteY7818" fmla="*/ 1303905 h 2599480"/>
              <a:gd name="connsiteX7819" fmla="*/ 3848969 w 4326130"/>
              <a:gd name="connsiteY7819" fmla="*/ 1305303 h 2599480"/>
              <a:gd name="connsiteX7820" fmla="*/ 3850053 w 4326130"/>
              <a:gd name="connsiteY7820" fmla="*/ 1305714 h 2599480"/>
              <a:gd name="connsiteX7821" fmla="*/ 3850069 w 4326130"/>
              <a:gd name="connsiteY7821" fmla="*/ 1305894 h 2599480"/>
              <a:gd name="connsiteX7822" fmla="*/ 3865489 w 4326130"/>
              <a:gd name="connsiteY7822" fmla="*/ 1311258 h 2599480"/>
              <a:gd name="connsiteX7823" fmla="*/ 3871213 w 4326130"/>
              <a:gd name="connsiteY7823" fmla="*/ 1311066 h 2599480"/>
              <a:gd name="connsiteX7824" fmla="*/ 3879155 w 4326130"/>
              <a:gd name="connsiteY7824" fmla="*/ 1311224 h 2599480"/>
              <a:gd name="connsiteX7825" fmla="*/ 3879816 w 4326130"/>
              <a:gd name="connsiteY7825" fmla="*/ 1311802 h 2599480"/>
              <a:gd name="connsiteX7826" fmla="*/ 3881904 w 4326130"/>
              <a:gd name="connsiteY7826" fmla="*/ 1313223 h 2599480"/>
              <a:gd name="connsiteX7827" fmla="*/ 3879329 w 4326130"/>
              <a:gd name="connsiteY7827" fmla="*/ 1313263 h 2599480"/>
              <a:gd name="connsiteX7828" fmla="*/ 3873639 w 4326130"/>
              <a:gd name="connsiteY7828" fmla="*/ 1313346 h 2599480"/>
              <a:gd name="connsiteX7829" fmla="*/ 3895117 w 4326130"/>
              <a:gd name="connsiteY7829" fmla="*/ 1317094 h 2599480"/>
              <a:gd name="connsiteX7830" fmla="*/ 3915881 w 4326130"/>
              <a:gd name="connsiteY7830" fmla="*/ 1320124 h 2599480"/>
              <a:gd name="connsiteX7831" fmla="*/ 3936722 w 4326130"/>
              <a:gd name="connsiteY7831" fmla="*/ 1323882 h 2599480"/>
              <a:gd name="connsiteX7832" fmla="*/ 3933529 w 4326130"/>
              <a:gd name="connsiteY7832" fmla="*/ 1323730 h 2599480"/>
              <a:gd name="connsiteX7833" fmla="*/ 3928938 w 4326130"/>
              <a:gd name="connsiteY7833" fmla="*/ 1322554 h 2599480"/>
              <a:gd name="connsiteX7834" fmla="*/ 3933039 w 4326130"/>
              <a:gd name="connsiteY7834" fmla="*/ 1327407 h 2599480"/>
              <a:gd name="connsiteX7835" fmla="*/ 3944742 w 4326130"/>
              <a:gd name="connsiteY7835" fmla="*/ 1331177 h 2599480"/>
              <a:gd name="connsiteX7836" fmla="*/ 3908042 w 4326130"/>
              <a:gd name="connsiteY7836" fmla="*/ 1324599 h 2599480"/>
              <a:gd name="connsiteX7837" fmla="*/ 3869625 w 4326130"/>
              <a:gd name="connsiteY7837" fmla="*/ 1320281 h 2599480"/>
              <a:gd name="connsiteX7838" fmla="*/ 3877713 w 4326130"/>
              <a:gd name="connsiteY7838" fmla="*/ 1326275 h 2599480"/>
              <a:gd name="connsiteX7839" fmla="*/ 3910096 w 4326130"/>
              <a:gd name="connsiteY7839" fmla="*/ 1332941 h 2599480"/>
              <a:gd name="connsiteX7840" fmla="*/ 3942480 w 4326130"/>
              <a:gd name="connsiteY7840" fmla="*/ 1339609 h 2599480"/>
              <a:gd name="connsiteX7841" fmla="*/ 3905497 w 4326130"/>
              <a:gd name="connsiteY7841" fmla="*/ 1334083 h 2599480"/>
              <a:gd name="connsiteX7842" fmla="*/ 3903444 w 4326130"/>
              <a:gd name="connsiteY7842" fmla="*/ 1334041 h 2599480"/>
              <a:gd name="connsiteX7843" fmla="*/ 3886700 w 4326130"/>
              <a:gd name="connsiteY7843" fmla="*/ 1332463 h 2599480"/>
              <a:gd name="connsiteX7844" fmla="*/ 3869958 w 4326130"/>
              <a:gd name="connsiteY7844" fmla="*/ 1330884 h 2599480"/>
              <a:gd name="connsiteX7845" fmla="*/ 3872034 w 4326130"/>
              <a:gd name="connsiteY7845" fmla="*/ 1332848 h 2599480"/>
              <a:gd name="connsiteX7846" fmla="*/ 3879115 w 4326130"/>
              <a:gd name="connsiteY7846" fmla="*/ 1335717 h 2599480"/>
              <a:gd name="connsiteX7847" fmla="*/ 3880881 w 4326130"/>
              <a:gd name="connsiteY7847" fmla="*/ 1335713 h 2599480"/>
              <a:gd name="connsiteX7848" fmla="*/ 3881396 w 4326130"/>
              <a:gd name="connsiteY7848" fmla="*/ 1336023 h 2599480"/>
              <a:gd name="connsiteX7849" fmla="*/ 3894913 w 4326130"/>
              <a:gd name="connsiteY7849" fmla="*/ 1337245 h 2599480"/>
              <a:gd name="connsiteX7850" fmla="*/ 3897125 w 4326130"/>
              <a:gd name="connsiteY7850" fmla="*/ 1337444 h 2599480"/>
              <a:gd name="connsiteX7851" fmla="*/ 3976016 w 4326130"/>
              <a:gd name="connsiteY7851" fmla="*/ 1346122 h 2599480"/>
              <a:gd name="connsiteX7852" fmla="*/ 3967804 w 4326130"/>
              <a:gd name="connsiteY7852" fmla="*/ 1341186 h 2599480"/>
              <a:gd name="connsiteX7853" fmla="*/ 3959882 w 4326130"/>
              <a:gd name="connsiteY7853" fmla="*/ 1338728 h 2599480"/>
              <a:gd name="connsiteX7854" fmla="*/ 4000519 w 4326130"/>
              <a:gd name="connsiteY7854" fmla="*/ 1346624 h 2599480"/>
              <a:gd name="connsiteX7855" fmla="*/ 3992590 w 4326130"/>
              <a:gd name="connsiteY7855" fmla="*/ 1340633 h 2599480"/>
              <a:gd name="connsiteX7856" fmla="*/ 3951506 w 4326130"/>
              <a:gd name="connsiteY7856" fmla="*/ 1330257 h 2599480"/>
              <a:gd name="connsiteX7857" fmla="*/ 3997188 w 4326130"/>
              <a:gd name="connsiteY7857" fmla="*/ 1339491 h 2599480"/>
              <a:gd name="connsiteX7858" fmla="*/ 3990874 w 4326130"/>
              <a:gd name="connsiteY7858" fmla="*/ 1334593 h 2599480"/>
              <a:gd name="connsiteX7859" fmla="*/ 3983155 w 4326130"/>
              <a:gd name="connsiteY7859" fmla="*/ 1331963 h 2599480"/>
              <a:gd name="connsiteX7860" fmla="*/ 3990255 w 4326130"/>
              <a:gd name="connsiteY7860" fmla="*/ 1333345 h 2599480"/>
              <a:gd name="connsiteX7861" fmla="*/ 3986930 w 4326130"/>
              <a:gd name="connsiteY7861" fmla="*/ 1329745 h 2599480"/>
              <a:gd name="connsiteX7862" fmla="*/ 3991197 w 4326130"/>
              <a:gd name="connsiteY7862" fmla="*/ 1329832 h 2599480"/>
              <a:gd name="connsiteX7863" fmla="*/ 4022474 w 4326130"/>
              <a:gd name="connsiteY7863" fmla="*/ 1336476 h 2599480"/>
              <a:gd name="connsiteX7864" fmla="*/ 4030562 w 4326130"/>
              <a:gd name="connsiteY7864" fmla="*/ 1342470 h 2599480"/>
              <a:gd name="connsiteX7865" fmla="*/ 4111952 w 4326130"/>
              <a:gd name="connsiteY7865" fmla="*/ 1361972 h 2599480"/>
              <a:gd name="connsiteX7866" fmla="*/ 4108632 w 4326130"/>
              <a:gd name="connsiteY7866" fmla="*/ 1361904 h 2599480"/>
              <a:gd name="connsiteX7867" fmla="*/ 4052359 w 4326130"/>
              <a:gd name="connsiteY7867" fmla="*/ 1352452 h 2599480"/>
              <a:gd name="connsiteX7868" fmla="*/ 3996251 w 4326130"/>
              <a:gd name="connsiteY7868" fmla="*/ 1346536 h 2599480"/>
              <a:gd name="connsiteX7869" fmla="*/ 4002078 w 4326130"/>
              <a:gd name="connsiteY7869" fmla="*/ 1352659 h 2599480"/>
              <a:gd name="connsiteX7870" fmla="*/ 4010001 w 4326130"/>
              <a:gd name="connsiteY7870" fmla="*/ 1355117 h 2599480"/>
              <a:gd name="connsiteX7871" fmla="*/ 4001135 w 4326130"/>
              <a:gd name="connsiteY7871" fmla="*/ 1356172 h 2599480"/>
              <a:gd name="connsiteX7872" fmla="*/ 3995918 w 4326130"/>
              <a:gd name="connsiteY7872" fmla="*/ 1356066 h 2599480"/>
              <a:gd name="connsiteX7873" fmla="*/ 3895568 w 4326130"/>
              <a:gd name="connsiteY7873" fmla="*/ 1343240 h 2599480"/>
              <a:gd name="connsiteX7874" fmla="*/ 3903940 w 4326130"/>
              <a:gd name="connsiteY7874" fmla="*/ 1348180 h 2599480"/>
              <a:gd name="connsiteX7875" fmla="*/ 3942809 w 4326130"/>
              <a:gd name="connsiteY7875" fmla="*/ 1358511 h 2599480"/>
              <a:gd name="connsiteX7876" fmla="*/ 3940424 w 4326130"/>
              <a:gd name="connsiteY7876" fmla="*/ 1359699 h 2599480"/>
              <a:gd name="connsiteX7877" fmla="*/ 3883209 w 4326130"/>
              <a:gd name="connsiteY7877" fmla="*/ 1353760 h 2599480"/>
              <a:gd name="connsiteX7878" fmla="*/ 3891421 w 4326130"/>
              <a:gd name="connsiteY7878" fmla="*/ 1358697 h 2599480"/>
              <a:gd name="connsiteX7879" fmla="*/ 3919584 w 4326130"/>
              <a:gd name="connsiteY7879" fmla="*/ 1365100 h 2599480"/>
              <a:gd name="connsiteX7880" fmla="*/ 3906277 w 4326130"/>
              <a:gd name="connsiteY7880" fmla="*/ 1367301 h 2599480"/>
              <a:gd name="connsiteX7881" fmla="*/ 3899179 w 4326130"/>
              <a:gd name="connsiteY7881" fmla="*/ 1365920 h 2599480"/>
              <a:gd name="connsiteX7882" fmla="*/ 3890808 w 4326130"/>
              <a:gd name="connsiteY7882" fmla="*/ 1360980 h 2599480"/>
              <a:gd name="connsiteX7883" fmla="*/ 3830101 w 4326130"/>
              <a:gd name="connsiteY7883" fmla="*/ 1356206 h 2599480"/>
              <a:gd name="connsiteX7884" fmla="*/ 3835151 w 4326130"/>
              <a:gd name="connsiteY7884" fmla="*/ 1361077 h 2599480"/>
              <a:gd name="connsiteX7885" fmla="*/ 3831554 w 4326130"/>
              <a:gd name="connsiteY7885" fmla="*/ 1361004 h 2599480"/>
              <a:gd name="connsiteX7886" fmla="*/ 3830883 w 4326130"/>
              <a:gd name="connsiteY7886" fmla="*/ 1360991 h 2599480"/>
              <a:gd name="connsiteX7887" fmla="*/ 3829604 w 4326130"/>
              <a:gd name="connsiteY7887" fmla="*/ 1362201 h 2599480"/>
              <a:gd name="connsiteX7888" fmla="*/ 3784632 w 4326130"/>
              <a:gd name="connsiteY7888" fmla="*/ 1356254 h 2599480"/>
              <a:gd name="connsiteX7889" fmla="*/ 3784228 w 4326130"/>
              <a:gd name="connsiteY7889" fmla="*/ 1356572 h 2599480"/>
              <a:gd name="connsiteX7890" fmla="*/ 3777522 w 4326130"/>
              <a:gd name="connsiteY7890" fmla="*/ 1356718 h 2599480"/>
              <a:gd name="connsiteX7891" fmla="*/ 3780154 w 4326130"/>
              <a:gd name="connsiteY7891" fmla="*/ 1358716 h 2599480"/>
              <a:gd name="connsiteX7892" fmla="*/ 3785342 w 4326130"/>
              <a:gd name="connsiteY7892" fmla="*/ 1360293 h 2599480"/>
              <a:gd name="connsiteX7893" fmla="*/ 3789573 w 4326130"/>
              <a:gd name="connsiteY7893" fmla="*/ 1360424 h 2599480"/>
              <a:gd name="connsiteX7894" fmla="*/ 3795602 w 4326130"/>
              <a:gd name="connsiteY7894" fmla="*/ 1361468 h 2599480"/>
              <a:gd name="connsiteX7895" fmla="*/ 3825888 w 4326130"/>
              <a:gd name="connsiteY7895" fmla="*/ 1365791 h 2599480"/>
              <a:gd name="connsiteX7896" fmla="*/ 3810756 w 4326130"/>
              <a:gd name="connsiteY7896" fmla="*/ 1365766 h 2599480"/>
              <a:gd name="connsiteX7897" fmla="*/ 3801627 w 4326130"/>
              <a:gd name="connsiteY7897" fmla="*/ 1365240 h 2599480"/>
              <a:gd name="connsiteX7898" fmla="*/ 3813808 w 4326130"/>
              <a:gd name="connsiteY7898" fmla="*/ 1368941 h 2599480"/>
              <a:gd name="connsiteX7899" fmla="*/ 3784732 w 4326130"/>
              <a:gd name="connsiteY7899" fmla="*/ 1364845 h 2599480"/>
              <a:gd name="connsiteX7900" fmla="*/ 3780940 w 4326130"/>
              <a:gd name="connsiteY7900" fmla="*/ 1365430 h 2599480"/>
              <a:gd name="connsiteX7901" fmla="*/ 3776684 w 4326130"/>
              <a:gd name="connsiteY7901" fmla="*/ 1367907 h 2599480"/>
              <a:gd name="connsiteX7902" fmla="*/ 3771290 w 4326130"/>
              <a:gd name="connsiteY7902" fmla="*/ 1367325 h 2599480"/>
              <a:gd name="connsiteX7903" fmla="*/ 3812602 w 4326130"/>
              <a:gd name="connsiteY7903" fmla="*/ 1376246 h 2599480"/>
              <a:gd name="connsiteX7904" fmla="*/ 3863261 w 4326130"/>
              <a:gd name="connsiteY7904" fmla="*/ 1384258 h 2599480"/>
              <a:gd name="connsiteX7905" fmla="*/ 3870367 w 4326130"/>
              <a:gd name="connsiteY7905" fmla="*/ 1389172 h 2599480"/>
              <a:gd name="connsiteX7906" fmla="*/ 3821800 w 4326130"/>
              <a:gd name="connsiteY7906" fmla="*/ 1383409 h 2599480"/>
              <a:gd name="connsiteX7907" fmla="*/ 3822793 w 4326130"/>
              <a:gd name="connsiteY7907" fmla="*/ 1383430 h 2599480"/>
              <a:gd name="connsiteX7908" fmla="*/ 3809212 w 4326130"/>
              <a:gd name="connsiteY7908" fmla="*/ 1381917 h 2599480"/>
              <a:gd name="connsiteX7909" fmla="*/ 3821800 w 4326130"/>
              <a:gd name="connsiteY7909" fmla="*/ 1383409 h 2599480"/>
              <a:gd name="connsiteX7910" fmla="*/ 3791968 w 4326130"/>
              <a:gd name="connsiteY7910" fmla="*/ 1382800 h 2599480"/>
              <a:gd name="connsiteX7911" fmla="*/ 3801286 w 4326130"/>
              <a:gd name="connsiteY7911" fmla="*/ 1387758 h 2599480"/>
              <a:gd name="connsiteX7912" fmla="*/ 3807279 w 4326130"/>
              <a:gd name="connsiteY7912" fmla="*/ 1389118 h 2599480"/>
              <a:gd name="connsiteX7913" fmla="*/ 3798902 w 4326130"/>
              <a:gd name="connsiteY7913" fmla="*/ 1388946 h 2599480"/>
              <a:gd name="connsiteX7914" fmla="*/ 3847298 w 4326130"/>
              <a:gd name="connsiteY7914" fmla="*/ 1395764 h 2599480"/>
              <a:gd name="connsiteX7915" fmla="*/ 3837654 w 4326130"/>
              <a:gd name="connsiteY7915" fmla="*/ 1395567 h 2599480"/>
              <a:gd name="connsiteX7916" fmla="*/ 3898809 w 4326130"/>
              <a:gd name="connsiteY7916" fmla="*/ 1402822 h 2599480"/>
              <a:gd name="connsiteX7917" fmla="*/ 3899917 w 4326130"/>
              <a:gd name="connsiteY7917" fmla="*/ 1402845 h 2599480"/>
              <a:gd name="connsiteX7918" fmla="*/ 3909235 w 4326130"/>
              <a:gd name="connsiteY7918" fmla="*/ 1407804 h 2599480"/>
              <a:gd name="connsiteX7919" fmla="*/ 3965224 w 4326130"/>
              <a:gd name="connsiteY7919" fmla="*/ 1418309 h 2599480"/>
              <a:gd name="connsiteX7920" fmla="*/ 3898813 w 4326130"/>
              <a:gd name="connsiteY7920" fmla="*/ 1414655 h 2599480"/>
              <a:gd name="connsiteX7921" fmla="*/ 3907181 w 4326130"/>
              <a:gd name="connsiteY7921" fmla="*/ 1419594 h 2599480"/>
              <a:gd name="connsiteX7922" fmla="*/ 3929304 w 4326130"/>
              <a:gd name="connsiteY7922" fmla="*/ 1424814 h 2599480"/>
              <a:gd name="connsiteX7923" fmla="*/ 3925037 w 4326130"/>
              <a:gd name="connsiteY7923" fmla="*/ 1424727 h 2599480"/>
              <a:gd name="connsiteX7924" fmla="*/ 3862116 w 4326130"/>
              <a:gd name="connsiteY7924" fmla="*/ 1419908 h 2599480"/>
              <a:gd name="connsiteX7925" fmla="*/ 3869097 w 4326130"/>
              <a:gd name="connsiteY7925" fmla="*/ 1425879 h 2599480"/>
              <a:gd name="connsiteX7926" fmla="*/ 3892326 w 4326130"/>
              <a:gd name="connsiteY7926" fmla="*/ 1431122 h 2599480"/>
              <a:gd name="connsiteX7927" fmla="*/ 3867489 w 4326130"/>
              <a:gd name="connsiteY7927" fmla="*/ 1428319 h 2599480"/>
              <a:gd name="connsiteX7928" fmla="*/ 3861666 w 4326130"/>
              <a:gd name="connsiteY7928" fmla="*/ 1425727 h 2599480"/>
              <a:gd name="connsiteX7929" fmla="*/ 3822927 w 4326130"/>
              <a:gd name="connsiteY7929" fmla="*/ 1418880 h 2599480"/>
              <a:gd name="connsiteX7930" fmla="*/ 3826269 w 4326130"/>
              <a:gd name="connsiteY7930" fmla="*/ 1420301 h 2599480"/>
              <a:gd name="connsiteX7931" fmla="*/ 3820654 w 4326130"/>
              <a:gd name="connsiteY7931" fmla="*/ 1418477 h 2599480"/>
              <a:gd name="connsiteX7932" fmla="*/ 3807117 w 4326130"/>
              <a:gd name="connsiteY7932" fmla="*/ 1416085 h 2599480"/>
              <a:gd name="connsiteX7933" fmla="*/ 3820281 w 4326130"/>
              <a:gd name="connsiteY7933" fmla="*/ 1421793 h 2599480"/>
              <a:gd name="connsiteX7934" fmla="*/ 3817704 w 4326130"/>
              <a:gd name="connsiteY7934" fmla="*/ 1421654 h 2599480"/>
              <a:gd name="connsiteX7935" fmla="*/ 3817587 w 4326130"/>
              <a:gd name="connsiteY7935" fmla="*/ 1421661 h 2599480"/>
              <a:gd name="connsiteX7936" fmla="*/ 3816873 w 4326130"/>
              <a:gd name="connsiteY7936" fmla="*/ 1421423 h 2599480"/>
              <a:gd name="connsiteX7937" fmla="*/ 3805668 w 4326130"/>
              <a:gd name="connsiteY7937" fmla="*/ 1417241 h 2599480"/>
              <a:gd name="connsiteX7938" fmla="*/ 3812487 w 4326130"/>
              <a:gd name="connsiteY7938" fmla="*/ 1421683 h 2599480"/>
              <a:gd name="connsiteX7939" fmla="*/ 3813298 w 4326130"/>
              <a:gd name="connsiteY7939" fmla="*/ 1421962 h 2599480"/>
              <a:gd name="connsiteX7940" fmla="*/ 3812059 w 4326130"/>
              <a:gd name="connsiteY7940" fmla="*/ 1422994 h 2599480"/>
              <a:gd name="connsiteX7941" fmla="*/ 3814916 w 4326130"/>
              <a:gd name="connsiteY7941" fmla="*/ 1423649 h 2599480"/>
              <a:gd name="connsiteX7942" fmla="*/ 3818545 w 4326130"/>
              <a:gd name="connsiteY7942" fmla="*/ 1423927 h 2599480"/>
              <a:gd name="connsiteX7943" fmla="*/ 3820715 w 4326130"/>
              <a:gd name="connsiteY7943" fmla="*/ 1424891 h 2599480"/>
              <a:gd name="connsiteX7944" fmla="*/ 3812897 w 4326130"/>
              <a:gd name="connsiteY7944" fmla="*/ 1423595 h 2599480"/>
              <a:gd name="connsiteX7945" fmla="*/ 3803212 w 4326130"/>
              <a:gd name="connsiteY7945" fmla="*/ 1419809 h 2599480"/>
              <a:gd name="connsiteX7946" fmla="*/ 3799853 w 4326130"/>
              <a:gd name="connsiteY7946" fmla="*/ 1420930 h 2599480"/>
              <a:gd name="connsiteX7947" fmla="*/ 3799741 w 4326130"/>
              <a:gd name="connsiteY7947" fmla="*/ 1420928 h 2599480"/>
              <a:gd name="connsiteX7948" fmla="*/ 3802907 w 4326130"/>
              <a:gd name="connsiteY7948" fmla="*/ 1422341 h 2599480"/>
              <a:gd name="connsiteX7949" fmla="*/ 3798288 w 4326130"/>
              <a:gd name="connsiteY7949" fmla="*/ 1422568 h 2599480"/>
              <a:gd name="connsiteX7950" fmla="*/ 3797551 w 4326130"/>
              <a:gd name="connsiteY7950" fmla="*/ 1422216 h 2599480"/>
              <a:gd name="connsiteX7951" fmla="*/ 3795998 w 4326130"/>
              <a:gd name="connsiteY7951" fmla="*/ 1422382 h 2599480"/>
              <a:gd name="connsiteX7952" fmla="*/ 3786700 w 4326130"/>
              <a:gd name="connsiteY7952" fmla="*/ 1422447 h 2599480"/>
              <a:gd name="connsiteX7953" fmla="*/ 3778520 w 4326130"/>
              <a:gd name="connsiteY7953" fmla="*/ 1422367 h 2599480"/>
              <a:gd name="connsiteX7954" fmla="*/ 3793206 w 4326130"/>
              <a:gd name="connsiteY7954" fmla="*/ 1425563 h 2599480"/>
              <a:gd name="connsiteX7955" fmla="*/ 3764382 w 4326130"/>
              <a:gd name="connsiteY7955" fmla="*/ 1422849 h 2599480"/>
              <a:gd name="connsiteX7956" fmla="*/ 3764228 w 4326130"/>
              <a:gd name="connsiteY7956" fmla="*/ 1422855 h 2599480"/>
              <a:gd name="connsiteX7957" fmla="*/ 3762655 w 4326130"/>
              <a:gd name="connsiteY7957" fmla="*/ 1422887 h 2599480"/>
              <a:gd name="connsiteX7958" fmla="*/ 3767754 w 4326130"/>
              <a:gd name="connsiteY7958" fmla="*/ 1425042 h 2599480"/>
              <a:gd name="connsiteX7959" fmla="*/ 3774854 w 4326130"/>
              <a:gd name="connsiteY7959" fmla="*/ 1426424 h 2599480"/>
              <a:gd name="connsiteX7960" fmla="*/ 3759961 w 4326130"/>
              <a:gd name="connsiteY7960" fmla="*/ 1426119 h 2599480"/>
              <a:gd name="connsiteX7961" fmla="*/ 3761046 w 4326130"/>
              <a:gd name="connsiteY7961" fmla="*/ 1427585 h 2599480"/>
              <a:gd name="connsiteX7962" fmla="*/ 3759642 w 4326130"/>
              <a:gd name="connsiteY7962" fmla="*/ 1427495 h 2599480"/>
              <a:gd name="connsiteX7963" fmla="*/ 3758554 w 4326130"/>
              <a:gd name="connsiteY7963" fmla="*/ 1427677 h 2599480"/>
              <a:gd name="connsiteX7964" fmla="*/ 3762361 w 4326130"/>
              <a:gd name="connsiteY7964" fmla="*/ 1428933 h 2599480"/>
              <a:gd name="connsiteX7965" fmla="*/ 3760849 w 4326130"/>
              <a:gd name="connsiteY7965" fmla="*/ 1429096 h 2599480"/>
              <a:gd name="connsiteX7966" fmla="*/ 3767588 w 4326130"/>
              <a:gd name="connsiteY7966" fmla="*/ 1429807 h 2599480"/>
              <a:gd name="connsiteX7967" fmla="*/ 3762214 w 4326130"/>
              <a:gd name="connsiteY7967" fmla="*/ 1429697 h 2599480"/>
              <a:gd name="connsiteX7968" fmla="*/ 3763946 w 4326130"/>
              <a:gd name="connsiteY7968" fmla="*/ 1432086 h 2599480"/>
              <a:gd name="connsiteX7969" fmla="*/ 3764022 w 4326130"/>
              <a:gd name="connsiteY7969" fmla="*/ 1432086 h 2599480"/>
              <a:gd name="connsiteX7970" fmla="*/ 3771896 w 4326130"/>
              <a:gd name="connsiteY7970" fmla="*/ 1432299 h 2599480"/>
              <a:gd name="connsiteX7971" fmla="*/ 3776709 w 4326130"/>
              <a:gd name="connsiteY7971" fmla="*/ 1434037 h 2599480"/>
              <a:gd name="connsiteX7972" fmla="*/ 3777291 w 4326130"/>
              <a:gd name="connsiteY7972" fmla="*/ 1434243 h 2599480"/>
              <a:gd name="connsiteX7973" fmla="*/ 3774083 w 4326130"/>
              <a:gd name="connsiteY7973" fmla="*/ 1434369 h 2599480"/>
              <a:gd name="connsiteX7974" fmla="*/ 3769878 w 4326130"/>
              <a:gd name="connsiteY7974" fmla="*/ 1434368 h 2599480"/>
              <a:gd name="connsiteX7975" fmla="*/ 3770585 w 4326130"/>
              <a:gd name="connsiteY7975" fmla="*/ 1434636 h 2599480"/>
              <a:gd name="connsiteX7976" fmla="*/ 3821813 w 4326130"/>
              <a:gd name="connsiteY7976" fmla="*/ 1442749 h 2599480"/>
              <a:gd name="connsiteX7977" fmla="*/ 3764977 w 4326130"/>
              <a:gd name="connsiteY7977" fmla="*/ 1438838 h 2599480"/>
              <a:gd name="connsiteX7978" fmla="*/ 3765319 w 4326130"/>
              <a:gd name="connsiteY7978" fmla="*/ 1439140 h 2599480"/>
              <a:gd name="connsiteX7979" fmla="*/ 3768191 w 4326130"/>
              <a:gd name="connsiteY7979" fmla="*/ 1440166 h 2599480"/>
              <a:gd name="connsiteX7980" fmla="*/ 3781510 w 4326130"/>
              <a:gd name="connsiteY7980" fmla="*/ 1440225 h 2599480"/>
              <a:gd name="connsiteX7981" fmla="*/ 3774130 w 4326130"/>
              <a:gd name="connsiteY7981" fmla="*/ 1442180 h 2599480"/>
              <a:gd name="connsiteX7982" fmla="*/ 3765021 w 4326130"/>
              <a:gd name="connsiteY7982" fmla="*/ 1442084 h 2599480"/>
              <a:gd name="connsiteX7983" fmla="*/ 3763114 w 4326130"/>
              <a:gd name="connsiteY7983" fmla="*/ 1443438 h 2599480"/>
              <a:gd name="connsiteX7984" fmla="*/ 3761882 w 4326130"/>
              <a:gd name="connsiteY7984" fmla="*/ 1444027 h 2599480"/>
              <a:gd name="connsiteX7985" fmla="*/ 3763910 w 4326130"/>
              <a:gd name="connsiteY7985" fmla="*/ 1444433 h 2599480"/>
              <a:gd name="connsiteX7986" fmla="*/ 3765634 w 4326130"/>
              <a:gd name="connsiteY7986" fmla="*/ 1445354 h 2599480"/>
              <a:gd name="connsiteX7987" fmla="*/ 3765255 w 4326130"/>
              <a:gd name="connsiteY7987" fmla="*/ 1445733 h 2599480"/>
              <a:gd name="connsiteX7988" fmla="*/ 3765118 w 4326130"/>
              <a:gd name="connsiteY7988" fmla="*/ 1445775 h 2599480"/>
              <a:gd name="connsiteX7989" fmla="*/ 3767991 w 4326130"/>
              <a:gd name="connsiteY7989" fmla="*/ 1445930 h 2599480"/>
              <a:gd name="connsiteX7990" fmla="*/ 3776473 w 4326130"/>
              <a:gd name="connsiteY7990" fmla="*/ 1448156 h 2599480"/>
              <a:gd name="connsiteX7991" fmla="*/ 3785561 w 4326130"/>
              <a:gd name="connsiteY7991" fmla="*/ 1449379 h 2599480"/>
              <a:gd name="connsiteX7992" fmla="*/ 3786062 w 4326130"/>
              <a:gd name="connsiteY7992" fmla="*/ 1454377 h 2599480"/>
              <a:gd name="connsiteX7993" fmla="*/ 3806720 w 4326130"/>
              <a:gd name="connsiteY7993" fmla="*/ 1454731 h 2599480"/>
              <a:gd name="connsiteX7994" fmla="*/ 3814663 w 4326130"/>
              <a:gd name="connsiteY7994" fmla="*/ 1454889 h 2599480"/>
              <a:gd name="connsiteX7995" fmla="*/ 3815323 w 4326130"/>
              <a:gd name="connsiteY7995" fmla="*/ 1455468 h 2599480"/>
              <a:gd name="connsiteX7996" fmla="*/ 3817410 w 4326130"/>
              <a:gd name="connsiteY7996" fmla="*/ 1456889 h 2599480"/>
              <a:gd name="connsiteX7997" fmla="*/ 3814835 w 4326130"/>
              <a:gd name="connsiteY7997" fmla="*/ 1456929 h 2599480"/>
              <a:gd name="connsiteX7998" fmla="*/ 3776212 w 4326130"/>
              <a:gd name="connsiteY7998" fmla="*/ 1457485 h 2599480"/>
              <a:gd name="connsiteX7999" fmla="*/ 3761127 w 4326130"/>
              <a:gd name="connsiteY7999" fmla="*/ 1457626 h 2599480"/>
              <a:gd name="connsiteX8000" fmla="*/ 3749555 w 4326130"/>
              <a:gd name="connsiteY8000" fmla="*/ 1458495 h 2599480"/>
              <a:gd name="connsiteX8001" fmla="*/ 3742291 w 4326130"/>
              <a:gd name="connsiteY8001" fmla="*/ 1459375 h 2599480"/>
              <a:gd name="connsiteX8002" fmla="*/ 3740886 w 4326130"/>
              <a:gd name="connsiteY8002" fmla="*/ 1460044 h 2599480"/>
              <a:gd name="connsiteX8003" fmla="*/ 3740287 w 4326130"/>
              <a:gd name="connsiteY8003" fmla="*/ 1460404 h 2599480"/>
              <a:gd name="connsiteX8004" fmla="*/ 3745509 w 4326130"/>
              <a:gd name="connsiteY8004" fmla="*/ 1462559 h 2599480"/>
              <a:gd name="connsiteX8005" fmla="*/ 3747864 w 4326130"/>
              <a:gd name="connsiteY8005" fmla="*/ 1463902 h 2599480"/>
              <a:gd name="connsiteX8006" fmla="*/ 3747881 w 4326130"/>
              <a:gd name="connsiteY8006" fmla="*/ 1463901 h 2599480"/>
              <a:gd name="connsiteX8007" fmla="*/ 3760424 w 4326130"/>
              <a:gd name="connsiteY8007" fmla="*/ 1464259 h 2599480"/>
              <a:gd name="connsiteX8008" fmla="*/ 3776149 w 4326130"/>
              <a:gd name="connsiteY8008" fmla="*/ 1466729 h 2599480"/>
              <a:gd name="connsiteX8009" fmla="*/ 3778555 w 4326130"/>
              <a:gd name="connsiteY8009" fmla="*/ 1469141 h 2599480"/>
              <a:gd name="connsiteX8010" fmla="*/ 3796668 w 4326130"/>
              <a:gd name="connsiteY8010" fmla="*/ 1469470 h 2599480"/>
              <a:gd name="connsiteX8011" fmla="*/ 3791350 w 4326130"/>
              <a:gd name="connsiteY8011" fmla="*/ 1471193 h 2599480"/>
              <a:gd name="connsiteX8012" fmla="*/ 3791715 w 4326130"/>
              <a:gd name="connsiteY8012" fmla="*/ 1470781 h 2599480"/>
              <a:gd name="connsiteX8013" fmla="*/ 3792534 w 4326130"/>
              <a:gd name="connsiteY8013" fmla="*/ 1470685 h 2599480"/>
              <a:gd name="connsiteX8014" fmla="*/ 3791949 w 4326130"/>
              <a:gd name="connsiteY8014" fmla="*/ 1470517 h 2599480"/>
              <a:gd name="connsiteX8015" fmla="*/ 3791715 w 4326130"/>
              <a:gd name="connsiteY8015" fmla="*/ 1470781 h 2599480"/>
              <a:gd name="connsiteX8016" fmla="*/ 3790208 w 4326130"/>
              <a:gd name="connsiteY8016" fmla="*/ 1470959 h 2599480"/>
              <a:gd name="connsiteX8017" fmla="*/ 3789313 w 4326130"/>
              <a:gd name="connsiteY8017" fmla="*/ 1470775 h 2599480"/>
              <a:gd name="connsiteX8018" fmla="*/ 3788222 w 4326130"/>
              <a:gd name="connsiteY8018" fmla="*/ 1470859 h 2599480"/>
              <a:gd name="connsiteX8019" fmla="*/ 3784451 w 4326130"/>
              <a:gd name="connsiteY8019" fmla="*/ 1473593 h 2599480"/>
              <a:gd name="connsiteX8020" fmla="*/ 3766921 w 4326130"/>
              <a:gd name="connsiteY8020" fmla="*/ 1473573 h 2599480"/>
              <a:gd name="connsiteX8021" fmla="*/ 3763850 w 4326130"/>
              <a:gd name="connsiteY8021" fmla="*/ 1475542 h 2599480"/>
              <a:gd name="connsiteX8022" fmla="*/ 3748221 w 4326130"/>
              <a:gd name="connsiteY8022" fmla="*/ 1475321 h 2599480"/>
              <a:gd name="connsiteX8023" fmla="*/ 3744979 w 4326130"/>
              <a:gd name="connsiteY8023" fmla="*/ 1475236 h 2599480"/>
              <a:gd name="connsiteX8024" fmla="*/ 3745583 w 4326130"/>
              <a:gd name="connsiteY8024" fmla="*/ 1475863 h 2599480"/>
              <a:gd name="connsiteX8025" fmla="*/ 3747021 w 4326130"/>
              <a:gd name="connsiteY8025" fmla="*/ 1476463 h 2599480"/>
              <a:gd name="connsiteX8026" fmla="*/ 3733781 w 4326130"/>
              <a:gd name="connsiteY8026" fmla="*/ 1474117 h 2599480"/>
              <a:gd name="connsiteX8027" fmla="*/ 3733734 w 4326130"/>
              <a:gd name="connsiteY8027" fmla="*/ 1474022 h 2599480"/>
              <a:gd name="connsiteX8028" fmla="*/ 3733343 w 4326130"/>
              <a:gd name="connsiteY8028" fmla="*/ 1473991 h 2599480"/>
              <a:gd name="connsiteX8029" fmla="*/ 3733781 w 4326130"/>
              <a:gd name="connsiteY8029" fmla="*/ 1474117 h 2599480"/>
              <a:gd name="connsiteX8030" fmla="*/ 3733809 w 4326130"/>
              <a:gd name="connsiteY8030" fmla="*/ 1474979 h 2599480"/>
              <a:gd name="connsiteX8031" fmla="*/ 3729716 w 4326130"/>
              <a:gd name="connsiteY8031" fmla="*/ 1474504 h 2599480"/>
              <a:gd name="connsiteX8032" fmla="*/ 3727284 w 4326130"/>
              <a:gd name="connsiteY8032" fmla="*/ 1473613 h 2599480"/>
              <a:gd name="connsiteX8033" fmla="*/ 3722652 w 4326130"/>
              <a:gd name="connsiteY8033" fmla="*/ 1473573 h 2599480"/>
              <a:gd name="connsiteX8034" fmla="*/ 3720085 w 4326130"/>
              <a:gd name="connsiteY8034" fmla="*/ 1474673 h 2599480"/>
              <a:gd name="connsiteX8035" fmla="*/ 3739541 w 4326130"/>
              <a:gd name="connsiteY8035" fmla="*/ 1476661 h 2599480"/>
              <a:gd name="connsiteX8036" fmla="*/ 3790140 w 4326130"/>
              <a:gd name="connsiteY8036" fmla="*/ 1479427 h 2599480"/>
              <a:gd name="connsiteX8037" fmla="*/ 3816389 w 4326130"/>
              <a:gd name="connsiteY8037" fmla="*/ 1479379 h 2599480"/>
              <a:gd name="connsiteX8038" fmla="*/ 3817840 w 4326130"/>
              <a:gd name="connsiteY8038" fmla="*/ 1480253 h 2599480"/>
              <a:gd name="connsiteX8039" fmla="*/ 3821415 w 4326130"/>
              <a:gd name="connsiteY8039" fmla="*/ 1482039 h 2599480"/>
              <a:gd name="connsiteX8040" fmla="*/ 3812990 w 4326130"/>
              <a:gd name="connsiteY8040" fmla="*/ 1482670 h 2599480"/>
              <a:gd name="connsiteX8041" fmla="*/ 3820789 w 4326130"/>
              <a:gd name="connsiteY8041" fmla="*/ 1483371 h 2599480"/>
              <a:gd name="connsiteX8042" fmla="*/ 3819730 w 4326130"/>
              <a:gd name="connsiteY8042" fmla="*/ 1485429 h 2599480"/>
              <a:gd name="connsiteX8043" fmla="*/ 3822143 w 4326130"/>
              <a:gd name="connsiteY8043" fmla="*/ 1486357 h 2599480"/>
              <a:gd name="connsiteX8044" fmla="*/ 3814277 w 4326130"/>
              <a:gd name="connsiteY8044" fmla="*/ 1486703 h 2599480"/>
              <a:gd name="connsiteX8045" fmla="*/ 3811944 w 4326130"/>
              <a:gd name="connsiteY8045" fmla="*/ 1486394 h 2599480"/>
              <a:gd name="connsiteX8046" fmla="*/ 3810958 w 4326130"/>
              <a:gd name="connsiteY8046" fmla="*/ 1485949 h 2599480"/>
              <a:gd name="connsiteX8047" fmla="*/ 3810887 w 4326130"/>
              <a:gd name="connsiteY8047" fmla="*/ 1486853 h 2599480"/>
              <a:gd name="connsiteX8048" fmla="*/ 3800361 w 4326130"/>
              <a:gd name="connsiteY8048" fmla="*/ 1487317 h 2599480"/>
              <a:gd name="connsiteX8049" fmla="*/ 3797566 w 4326130"/>
              <a:gd name="connsiteY8049" fmla="*/ 1486441 h 2599480"/>
              <a:gd name="connsiteX8050" fmla="*/ 3791334 w 4326130"/>
              <a:gd name="connsiteY8050" fmla="*/ 1484124 h 2599480"/>
              <a:gd name="connsiteX8051" fmla="*/ 3783227 w 4326130"/>
              <a:gd name="connsiteY8051" fmla="*/ 1482465 h 2599480"/>
              <a:gd name="connsiteX8052" fmla="*/ 3796149 w 4326130"/>
              <a:gd name="connsiteY8052" fmla="*/ 1487424 h 2599480"/>
              <a:gd name="connsiteX8053" fmla="*/ 3796282 w 4326130"/>
              <a:gd name="connsiteY8053" fmla="*/ 1487497 h 2599480"/>
              <a:gd name="connsiteX8054" fmla="*/ 3793413 w 4326130"/>
              <a:gd name="connsiteY8054" fmla="*/ 1487623 h 2599480"/>
              <a:gd name="connsiteX8055" fmla="*/ 3744151 w 4326130"/>
              <a:gd name="connsiteY8055" fmla="*/ 1487436 h 2599480"/>
              <a:gd name="connsiteX8056" fmla="*/ 3749776 w 4326130"/>
              <a:gd name="connsiteY8056" fmla="*/ 1488716 h 2599480"/>
              <a:gd name="connsiteX8057" fmla="*/ 3746881 w 4326130"/>
              <a:gd name="connsiteY8057" fmla="*/ 1489735 h 2599480"/>
              <a:gd name="connsiteX8058" fmla="*/ 3733204 w 4326130"/>
              <a:gd name="connsiteY8058" fmla="*/ 1485627 h 2599480"/>
              <a:gd name="connsiteX8059" fmla="*/ 3742876 w 4326130"/>
              <a:gd name="connsiteY8059" fmla="*/ 1489949 h 2599480"/>
              <a:gd name="connsiteX8060" fmla="*/ 3742137 w 4326130"/>
              <a:gd name="connsiteY8060" fmla="*/ 1489969 h 2599480"/>
              <a:gd name="connsiteX8061" fmla="*/ 3724694 w 4326130"/>
              <a:gd name="connsiteY8061" fmla="*/ 1491129 h 2599480"/>
              <a:gd name="connsiteX8062" fmla="*/ 3748343 w 4326130"/>
              <a:gd name="connsiteY8062" fmla="*/ 1494204 h 2599480"/>
              <a:gd name="connsiteX8063" fmla="*/ 3745252 w 4326130"/>
              <a:gd name="connsiteY8063" fmla="*/ 1497297 h 2599480"/>
              <a:gd name="connsiteX8064" fmla="*/ 3747677 w 4326130"/>
              <a:gd name="connsiteY8064" fmla="*/ 1498584 h 2599480"/>
              <a:gd name="connsiteX8065" fmla="*/ 3734941 w 4326130"/>
              <a:gd name="connsiteY8065" fmla="*/ 1498834 h 2599480"/>
              <a:gd name="connsiteX8066" fmla="*/ 3722223 w 4326130"/>
              <a:gd name="connsiteY8066" fmla="*/ 1497960 h 2599480"/>
              <a:gd name="connsiteX8067" fmla="*/ 3719736 w 4326130"/>
              <a:gd name="connsiteY8067" fmla="*/ 1500237 h 2599480"/>
              <a:gd name="connsiteX8068" fmla="*/ 3704553 w 4326130"/>
              <a:gd name="connsiteY8068" fmla="*/ 1500326 h 2599480"/>
              <a:gd name="connsiteX8069" fmla="*/ 3715363 w 4326130"/>
              <a:gd name="connsiteY8069" fmla="*/ 1503787 h 2599480"/>
              <a:gd name="connsiteX8070" fmla="*/ 3731109 w 4326130"/>
              <a:gd name="connsiteY8070" fmla="*/ 1505134 h 2599480"/>
              <a:gd name="connsiteX8071" fmla="*/ 3761396 w 4326130"/>
              <a:gd name="connsiteY8071" fmla="*/ 1509457 h 2599480"/>
              <a:gd name="connsiteX8072" fmla="*/ 3731148 w 4326130"/>
              <a:gd name="connsiteY8072" fmla="*/ 1508561 h 2599480"/>
              <a:gd name="connsiteX8073" fmla="*/ 3716447 w 4326130"/>
              <a:gd name="connsiteY8073" fmla="*/ 1509095 h 2599480"/>
              <a:gd name="connsiteX8074" fmla="*/ 3712193 w 4326130"/>
              <a:gd name="connsiteY8074" fmla="*/ 1511572 h 2599480"/>
              <a:gd name="connsiteX8075" fmla="*/ 3698313 w 4326130"/>
              <a:gd name="connsiteY8075" fmla="*/ 1509892 h 2599480"/>
              <a:gd name="connsiteX8076" fmla="*/ 3695785 w 4326130"/>
              <a:gd name="connsiteY8076" fmla="*/ 1514421 h 2599480"/>
              <a:gd name="connsiteX8077" fmla="*/ 3677573 w 4326130"/>
              <a:gd name="connsiteY8077" fmla="*/ 1514228 h 2599480"/>
              <a:gd name="connsiteX8078" fmla="*/ 3677388 w 4326130"/>
              <a:gd name="connsiteY8078" fmla="*/ 1514476 h 2599480"/>
              <a:gd name="connsiteX8079" fmla="*/ 3677159 w 4326130"/>
              <a:gd name="connsiteY8079" fmla="*/ 1514788 h 2599480"/>
              <a:gd name="connsiteX8080" fmla="*/ 3677082 w 4326130"/>
              <a:gd name="connsiteY8080" fmla="*/ 1514892 h 2599480"/>
              <a:gd name="connsiteX8081" fmla="*/ 3677022 w 4326130"/>
              <a:gd name="connsiteY8081" fmla="*/ 1514975 h 2599480"/>
              <a:gd name="connsiteX8082" fmla="*/ 3677159 w 4326130"/>
              <a:gd name="connsiteY8082" fmla="*/ 1514788 h 2599480"/>
              <a:gd name="connsiteX8083" fmla="*/ 3677573 w 4326130"/>
              <a:gd name="connsiteY8083" fmla="*/ 1514228 h 2599480"/>
              <a:gd name="connsiteX8084" fmla="*/ 3692133 w 4326130"/>
              <a:gd name="connsiteY8084" fmla="*/ 1516081 h 2599480"/>
              <a:gd name="connsiteX8085" fmla="*/ 3714496 w 4326130"/>
              <a:gd name="connsiteY8085" fmla="*/ 1519800 h 2599480"/>
              <a:gd name="connsiteX8086" fmla="*/ 3696243 w 4326130"/>
              <a:gd name="connsiteY8086" fmla="*/ 1521858 h 2599480"/>
              <a:gd name="connsiteX8087" fmla="*/ 3702822 w 4326130"/>
              <a:gd name="connsiteY8087" fmla="*/ 1526483 h 2599480"/>
              <a:gd name="connsiteX8088" fmla="*/ 3690688 w 4326130"/>
              <a:gd name="connsiteY8088" fmla="*/ 1525917 h 2599480"/>
              <a:gd name="connsiteX8089" fmla="*/ 3678553 w 4326130"/>
              <a:gd name="connsiteY8089" fmla="*/ 1525350 h 2599480"/>
              <a:gd name="connsiteX8090" fmla="*/ 3693093 w 4326130"/>
              <a:gd name="connsiteY8090" fmla="*/ 1528329 h 2599480"/>
              <a:gd name="connsiteX8091" fmla="*/ 3690744 w 4326130"/>
              <a:gd name="connsiteY8091" fmla="*/ 1528968 h 2599480"/>
              <a:gd name="connsiteX8092" fmla="*/ 3689745 w 4326130"/>
              <a:gd name="connsiteY8092" fmla="*/ 1529168 h 2599480"/>
              <a:gd name="connsiteX8093" fmla="*/ 3678254 w 4326130"/>
              <a:gd name="connsiteY8093" fmla="*/ 1525757 h 2599480"/>
              <a:gd name="connsiteX8094" fmla="*/ 3672731 w 4326130"/>
              <a:gd name="connsiteY8094" fmla="*/ 1524118 h 2599480"/>
              <a:gd name="connsiteX8095" fmla="*/ 3681027 w 4326130"/>
              <a:gd name="connsiteY8095" fmla="*/ 1528087 h 2599480"/>
              <a:gd name="connsiteX8096" fmla="*/ 3686576 w 4326130"/>
              <a:gd name="connsiteY8096" fmla="*/ 1530047 h 2599480"/>
              <a:gd name="connsiteX8097" fmla="*/ 3685781 w 4326130"/>
              <a:gd name="connsiteY8097" fmla="*/ 1530602 h 2599480"/>
              <a:gd name="connsiteX8098" fmla="*/ 3690586 w 4326130"/>
              <a:gd name="connsiteY8098" fmla="*/ 1531733 h 2599480"/>
              <a:gd name="connsiteX8099" fmla="*/ 3691766 w 4326130"/>
              <a:gd name="connsiteY8099" fmla="*/ 1531886 h 2599480"/>
              <a:gd name="connsiteX8100" fmla="*/ 3698227 w 4326130"/>
              <a:gd name="connsiteY8100" fmla="*/ 1534186 h 2599480"/>
              <a:gd name="connsiteX8101" fmla="*/ 3706464 w 4326130"/>
              <a:gd name="connsiteY8101" fmla="*/ 1538212 h 2599480"/>
              <a:gd name="connsiteX8102" fmla="*/ 3684523 w 4326130"/>
              <a:gd name="connsiteY8102" fmla="*/ 1531832 h 2599480"/>
              <a:gd name="connsiteX8103" fmla="*/ 3684829 w 4326130"/>
              <a:gd name="connsiteY8103" fmla="*/ 1533845 h 2599480"/>
              <a:gd name="connsiteX8104" fmla="*/ 3710981 w 4326130"/>
              <a:gd name="connsiteY8104" fmla="*/ 1543142 h 2599480"/>
              <a:gd name="connsiteX8105" fmla="*/ 3709877 w 4326130"/>
              <a:gd name="connsiteY8105" fmla="*/ 1543099 h 2599480"/>
              <a:gd name="connsiteX8106" fmla="*/ 3701353 w 4326130"/>
              <a:gd name="connsiteY8106" fmla="*/ 1543312 h 2599480"/>
              <a:gd name="connsiteX8107" fmla="*/ 3695837 w 4326130"/>
              <a:gd name="connsiteY8107" fmla="*/ 1545119 h 2599480"/>
              <a:gd name="connsiteX8108" fmla="*/ 3697583 w 4326130"/>
              <a:gd name="connsiteY8108" fmla="*/ 1546046 h 2599480"/>
              <a:gd name="connsiteX8109" fmla="*/ 3698763 w 4326130"/>
              <a:gd name="connsiteY8109" fmla="*/ 1551405 h 2599480"/>
              <a:gd name="connsiteX8110" fmla="*/ 3679349 w 4326130"/>
              <a:gd name="connsiteY8110" fmla="*/ 1552658 h 2599480"/>
              <a:gd name="connsiteX8111" fmla="*/ 3695031 w 4326130"/>
              <a:gd name="connsiteY8111" fmla="*/ 1557568 h 2599480"/>
              <a:gd name="connsiteX8112" fmla="*/ 3692233 w 4326130"/>
              <a:gd name="connsiteY8112" fmla="*/ 1558644 h 2599480"/>
              <a:gd name="connsiteX8113" fmla="*/ 3690701 w 4326130"/>
              <a:gd name="connsiteY8113" fmla="*/ 1558813 h 2599480"/>
              <a:gd name="connsiteX8114" fmla="*/ 3672571 w 4326130"/>
              <a:gd name="connsiteY8114" fmla="*/ 1552719 h 2599480"/>
              <a:gd name="connsiteX8115" fmla="*/ 3661609 w 4326130"/>
              <a:gd name="connsiteY8115" fmla="*/ 1549073 h 2599480"/>
              <a:gd name="connsiteX8116" fmla="*/ 3667899 w 4326130"/>
              <a:gd name="connsiteY8116" fmla="*/ 1552615 h 2599480"/>
              <a:gd name="connsiteX8117" fmla="*/ 3686874 w 4326130"/>
              <a:gd name="connsiteY8117" fmla="*/ 1558990 h 2599480"/>
              <a:gd name="connsiteX8118" fmla="*/ 3687367 w 4326130"/>
              <a:gd name="connsiteY8118" fmla="*/ 1559180 h 2599480"/>
              <a:gd name="connsiteX8119" fmla="*/ 3687326 w 4326130"/>
              <a:gd name="connsiteY8119" fmla="*/ 1559186 h 2599480"/>
              <a:gd name="connsiteX8120" fmla="*/ 3686467 w 4326130"/>
              <a:gd name="connsiteY8120" fmla="*/ 1560031 h 2599480"/>
              <a:gd name="connsiteX8121" fmla="*/ 3692934 w 4326130"/>
              <a:gd name="connsiteY8121" fmla="*/ 1561331 h 2599480"/>
              <a:gd name="connsiteX8122" fmla="*/ 3704359 w 4326130"/>
              <a:gd name="connsiteY8122" fmla="*/ 1565745 h 2599480"/>
              <a:gd name="connsiteX8123" fmla="*/ 3705982 w 4326130"/>
              <a:gd name="connsiteY8123" fmla="*/ 1566274 h 2599480"/>
              <a:gd name="connsiteX8124" fmla="*/ 3699735 w 4326130"/>
              <a:gd name="connsiteY8124" fmla="*/ 1566521 h 2599480"/>
              <a:gd name="connsiteX8125" fmla="*/ 3689974 w 4326130"/>
              <a:gd name="connsiteY8125" fmla="*/ 1566625 h 2599480"/>
              <a:gd name="connsiteX8126" fmla="*/ 3679005 w 4326130"/>
              <a:gd name="connsiteY8126" fmla="*/ 1566676 h 2599480"/>
              <a:gd name="connsiteX8127" fmla="*/ 3686884 w 4326130"/>
              <a:gd name="connsiteY8127" fmla="*/ 1569720 h 2599480"/>
              <a:gd name="connsiteX8128" fmla="*/ 3696554 w 4326130"/>
              <a:gd name="connsiteY8128" fmla="*/ 1571250 h 2599480"/>
              <a:gd name="connsiteX8129" fmla="*/ 3683193 w 4326130"/>
              <a:gd name="connsiteY8129" fmla="*/ 1573631 h 2599480"/>
              <a:gd name="connsiteX8130" fmla="*/ 3678961 w 4326130"/>
              <a:gd name="connsiteY8130" fmla="*/ 1574795 h 2599480"/>
              <a:gd name="connsiteX8131" fmla="*/ 3685522 w 4326130"/>
              <a:gd name="connsiteY8131" fmla="*/ 1574865 h 2599480"/>
              <a:gd name="connsiteX8132" fmla="*/ 3684375 w 4326130"/>
              <a:gd name="connsiteY8132" fmla="*/ 1578802 h 2599480"/>
              <a:gd name="connsiteX8133" fmla="*/ 3695808 w 4326130"/>
              <a:gd name="connsiteY8133" fmla="*/ 1580321 h 2599480"/>
              <a:gd name="connsiteX8134" fmla="*/ 3692837 w 4326130"/>
              <a:gd name="connsiteY8134" fmla="*/ 1582155 h 2599480"/>
              <a:gd name="connsiteX8135" fmla="*/ 3688428 w 4326130"/>
              <a:gd name="connsiteY8135" fmla="*/ 1582276 h 2599480"/>
              <a:gd name="connsiteX8136" fmla="*/ 3688465 w 4326130"/>
              <a:gd name="connsiteY8136" fmla="*/ 1585705 h 2599480"/>
              <a:gd name="connsiteX8137" fmla="*/ 3686787 w 4326130"/>
              <a:gd name="connsiteY8137" fmla="*/ 1585270 h 2599480"/>
              <a:gd name="connsiteX8138" fmla="*/ 3682724 w 4326130"/>
              <a:gd name="connsiteY8138" fmla="*/ 1584938 h 2599480"/>
              <a:gd name="connsiteX8139" fmla="*/ 3682579 w 4326130"/>
              <a:gd name="connsiteY8139" fmla="*/ 1584887 h 2599480"/>
              <a:gd name="connsiteX8140" fmla="*/ 3644136 w 4326130"/>
              <a:gd name="connsiteY8140" fmla="*/ 1571572 h 2599480"/>
              <a:gd name="connsiteX8141" fmla="*/ 3598568 w 4326130"/>
              <a:gd name="connsiteY8141" fmla="*/ 1559928 h 2599480"/>
              <a:gd name="connsiteX8142" fmla="*/ 3575021 w 4326130"/>
              <a:gd name="connsiteY8142" fmla="*/ 1556684 h 2599480"/>
              <a:gd name="connsiteX8143" fmla="*/ 3573185 w 4326130"/>
              <a:gd name="connsiteY8143" fmla="*/ 1556619 h 2599480"/>
              <a:gd name="connsiteX8144" fmla="*/ 3574442 w 4326130"/>
              <a:gd name="connsiteY8144" fmla="*/ 1557091 h 2599480"/>
              <a:gd name="connsiteX8145" fmla="*/ 3575972 w 4326130"/>
              <a:gd name="connsiteY8145" fmla="*/ 1558282 h 2599480"/>
              <a:gd name="connsiteX8146" fmla="*/ 3575563 w 4326130"/>
              <a:gd name="connsiteY8146" fmla="*/ 1558619 h 2599480"/>
              <a:gd name="connsiteX8147" fmla="*/ 3575426 w 4326130"/>
              <a:gd name="connsiteY8147" fmla="*/ 1558643 h 2599480"/>
              <a:gd name="connsiteX8148" fmla="*/ 3578151 w 4326130"/>
              <a:gd name="connsiteY8148" fmla="*/ 1559215 h 2599480"/>
              <a:gd name="connsiteX8149" fmla="*/ 3583726 w 4326130"/>
              <a:gd name="connsiteY8149" fmla="*/ 1561713 h 2599480"/>
              <a:gd name="connsiteX8150" fmla="*/ 3586802 w 4326130"/>
              <a:gd name="connsiteY8150" fmla="*/ 1562263 h 2599480"/>
              <a:gd name="connsiteX8151" fmla="*/ 3623824 w 4326130"/>
              <a:gd name="connsiteY8151" fmla="*/ 1568875 h 2599480"/>
              <a:gd name="connsiteX8152" fmla="*/ 3684608 w 4326130"/>
              <a:gd name="connsiteY8152" fmla="*/ 1589544 h 2599480"/>
              <a:gd name="connsiteX8153" fmla="*/ 3685184 w 4326130"/>
              <a:gd name="connsiteY8153" fmla="*/ 1589804 h 2599480"/>
              <a:gd name="connsiteX8154" fmla="*/ 3681642 w 4326130"/>
              <a:gd name="connsiteY8154" fmla="*/ 1589997 h 2599480"/>
              <a:gd name="connsiteX8155" fmla="*/ 3681109 w 4326130"/>
              <a:gd name="connsiteY8155" fmla="*/ 1590179 h 2599480"/>
              <a:gd name="connsiteX8156" fmla="*/ 3680222 w 4326130"/>
              <a:gd name="connsiteY8156" fmla="*/ 1589804 h 2599480"/>
              <a:gd name="connsiteX8157" fmla="*/ 3620874 w 4326130"/>
              <a:gd name="connsiteY8157" fmla="*/ 1570952 h 2599480"/>
              <a:gd name="connsiteX8158" fmla="*/ 3594523 w 4326130"/>
              <a:gd name="connsiteY8158" fmla="*/ 1565466 h 2599480"/>
              <a:gd name="connsiteX8159" fmla="*/ 3594493 w 4326130"/>
              <a:gd name="connsiteY8159" fmla="*/ 1565462 h 2599480"/>
              <a:gd name="connsiteX8160" fmla="*/ 3594354 w 4326130"/>
              <a:gd name="connsiteY8160" fmla="*/ 1568388 h 2599480"/>
              <a:gd name="connsiteX8161" fmla="*/ 3594353 w 4326130"/>
              <a:gd name="connsiteY8161" fmla="*/ 1568509 h 2599480"/>
              <a:gd name="connsiteX8162" fmla="*/ 3619585 w 4326130"/>
              <a:gd name="connsiteY8162" fmla="*/ 1573734 h 2599480"/>
              <a:gd name="connsiteX8163" fmla="*/ 3630951 w 4326130"/>
              <a:gd name="connsiteY8163" fmla="*/ 1577889 h 2599480"/>
              <a:gd name="connsiteX8164" fmla="*/ 3633982 w 4326130"/>
              <a:gd name="connsiteY8164" fmla="*/ 1578936 h 2599480"/>
              <a:gd name="connsiteX8165" fmla="*/ 3679867 w 4326130"/>
              <a:gd name="connsiteY8165" fmla="*/ 1596554 h 2599480"/>
              <a:gd name="connsiteX8166" fmla="*/ 3630285 w 4326130"/>
              <a:gd name="connsiteY8166" fmla="*/ 1580068 h 2599480"/>
              <a:gd name="connsiteX8167" fmla="*/ 3621742 w 4326130"/>
              <a:gd name="connsiteY8167" fmla="*/ 1577268 h 2599480"/>
              <a:gd name="connsiteX8168" fmla="*/ 3621517 w 4326130"/>
              <a:gd name="connsiteY8168" fmla="*/ 1577239 h 2599480"/>
              <a:gd name="connsiteX8169" fmla="*/ 3613694 w 4326130"/>
              <a:gd name="connsiteY8169" fmla="*/ 1576186 h 2599480"/>
              <a:gd name="connsiteX8170" fmla="*/ 3615004 w 4326130"/>
              <a:gd name="connsiteY8170" fmla="*/ 1577691 h 2599480"/>
              <a:gd name="connsiteX8171" fmla="*/ 3614761 w 4326130"/>
              <a:gd name="connsiteY8171" fmla="*/ 1577620 h 2599480"/>
              <a:gd name="connsiteX8172" fmla="*/ 3615063 w 4326130"/>
              <a:gd name="connsiteY8172" fmla="*/ 1577758 h 2599480"/>
              <a:gd name="connsiteX8173" fmla="*/ 3616866 w 4326130"/>
              <a:gd name="connsiteY8173" fmla="*/ 1579824 h 2599480"/>
              <a:gd name="connsiteX8174" fmla="*/ 3626007 w 4326130"/>
              <a:gd name="connsiteY8174" fmla="*/ 1582718 h 2599480"/>
              <a:gd name="connsiteX8175" fmla="*/ 3615063 w 4326130"/>
              <a:gd name="connsiteY8175" fmla="*/ 1577758 h 2599480"/>
              <a:gd name="connsiteX8176" fmla="*/ 3615004 w 4326130"/>
              <a:gd name="connsiteY8176" fmla="*/ 1577691 h 2599480"/>
              <a:gd name="connsiteX8177" fmla="*/ 3619269 w 4326130"/>
              <a:gd name="connsiteY8177" fmla="*/ 1578909 h 2599480"/>
              <a:gd name="connsiteX8178" fmla="*/ 3676982 w 4326130"/>
              <a:gd name="connsiteY8178" fmla="*/ 1600106 h 2599480"/>
              <a:gd name="connsiteX8179" fmla="*/ 3607426 w 4326130"/>
              <a:gd name="connsiteY8179" fmla="*/ 1579957 h 2599480"/>
              <a:gd name="connsiteX8180" fmla="*/ 3573749 w 4326130"/>
              <a:gd name="connsiteY8180" fmla="*/ 1573801 h 2599480"/>
              <a:gd name="connsiteX8181" fmla="*/ 3552005 w 4326130"/>
              <a:gd name="connsiteY8181" fmla="*/ 1571467 h 2599480"/>
              <a:gd name="connsiteX8182" fmla="*/ 3554570 w 4326130"/>
              <a:gd name="connsiteY8182" fmla="*/ 1573078 h 2599480"/>
              <a:gd name="connsiteX8183" fmla="*/ 3554775 w 4326130"/>
              <a:gd name="connsiteY8183" fmla="*/ 1573248 h 2599480"/>
              <a:gd name="connsiteX8184" fmla="*/ 3613648 w 4326130"/>
              <a:gd name="connsiteY8184" fmla="*/ 1583820 h 2599480"/>
              <a:gd name="connsiteX8185" fmla="*/ 3670215 w 4326130"/>
              <a:gd name="connsiteY8185" fmla="*/ 1601768 h 2599480"/>
              <a:gd name="connsiteX8186" fmla="*/ 3688576 w 4326130"/>
              <a:gd name="connsiteY8186" fmla="*/ 1611984 h 2599480"/>
              <a:gd name="connsiteX8187" fmla="*/ 3693718 w 4326130"/>
              <a:gd name="connsiteY8187" fmla="*/ 1614072 h 2599480"/>
              <a:gd name="connsiteX8188" fmla="*/ 3695902 w 4326130"/>
              <a:gd name="connsiteY8188" fmla="*/ 1616834 h 2599480"/>
              <a:gd name="connsiteX8189" fmla="*/ 3676026 w 4326130"/>
              <a:gd name="connsiteY8189" fmla="*/ 1610511 h 2599480"/>
              <a:gd name="connsiteX8190" fmla="*/ 3606510 w 4326130"/>
              <a:gd name="connsiteY8190" fmla="*/ 1588786 h 2599480"/>
              <a:gd name="connsiteX8191" fmla="*/ 3601535 w 4326130"/>
              <a:gd name="connsiteY8191" fmla="*/ 1587718 h 2599480"/>
              <a:gd name="connsiteX8192" fmla="*/ 3597274 w 4326130"/>
              <a:gd name="connsiteY8192" fmla="*/ 1588528 h 2599480"/>
              <a:gd name="connsiteX8193" fmla="*/ 3597674 w 4326130"/>
              <a:gd name="connsiteY8193" fmla="*/ 1588157 h 2599480"/>
              <a:gd name="connsiteX8194" fmla="*/ 3598470 w 4326130"/>
              <a:gd name="connsiteY8194" fmla="*/ 1588175 h 2599480"/>
              <a:gd name="connsiteX8195" fmla="*/ 3597931 w 4326130"/>
              <a:gd name="connsiteY8195" fmla="*/ 1587919 h 2599480"/>
              <a:gd name="connsiteX8196" fmla="*/ 3597674 w 4326130"/>
              <a:gd name="connsiteY8196" fmla="*/ 1588157 h 2599480"/>
              <a:gd name="connsiteX8197" fmla="*/ 3596214 w 4326130"/>
              <a:gd name="connsiteY8197" fmla="*/ 1588123 h 2599480"/>
              <a:gd name="connsiteX8198" fmla="*/ 3595381 w 4326130"/>
              <a:gd name="connsiteY8198" fmla="*/ 1587806 h 2599480"/>
              <a:gd name="connsiteX8199" fmla="*/ 3594327 w 4326130"/>
              <a:gd name="connsiteY8199" fmla="*/ 1587736 h 2599480"/>
              <a:gd name="connsiteX8200" fmla="*/ 3593653 w 4326130"/>
              <a:gd name="connsiteY8200" fmla="*/ 1588342 h 2599480"/>
              <a:gd name="connsiteX8201" fmla="*/ 3602814 w 4326130"/>
              <a:gd name="connsiteY8201" fmla="*/ 1589918 h 2599480"/>
              <a:gd name="connsiteX8202" fmla="*/ 3670046 w 4326130"/>
              <a:gd name="connsiteY8202" fmla="*/ 1611541 h 2599480"/>
              <a:gd name="connsiteX8203" fmla="*/ 3679935 w 4326130"/>
              <a:gd name="connsiteY8203" fmla="*/ 1615455 h 2599480"/>
              <a:gd name="connsiteX8204" fmla="*/ 3680121 w 4326130"/>
              <a:gd name="connsiteY8204" fmla="*/ 1618478 h 2599480"/>
              <a:gd name="connsiteX8205" fmla="*/ 3682528 w 4326130"/>
              <a:gd name="connsiteY8205" fmla="*/ 1620127 h 2599480"/>
              <a:gd name="connsiteX8206" fmla="*/ 3669287 w 4326130"/>
              <a:gd name="connsiteY8206" fmla="*/ 1617783 h 2599480"/>
              <a:gd name="connsiteX8207" fmla="*/ 3669567 w 4326130"/>
              <a:gd name="connsiteY8207" fmla="*/ 1616749 h 2599480"/>
              <a:gd name="connsiteX8208" fmla="*/ 3669607 w 4326130"/>
              <a:gd name="connsiteY8208" fmla="*/ 1616758 h 2599480"/>
              <a:gd name="connsiteX8209" fmla="*/ 3673401 w 4326130"/>
              <a:gd name="connsiteY8209" fmla="*/ 1618138 h 2599480"/>
              <a:gd name="connsiteX8210" fmla="*/ 3679496 w 4326130"/>
              <a:gd name="connsiteY8210" fmla="*/ 1619081 h 2599480"/>
              <a:gd name="connsiteX8211" fmla="*/ 3669607 w 4326130"/>
              <a:gd name="connsiteY8211" fmla="*/ 1616758 h 2599480"/>
              <a:gd name="connsiteX8212" fmla="*/ 3669568 w 4326130"/>
              <a:gd name="connsiteY8212" fmla="*/ 1616744 h 2599480"/>
              <a:gd name="connsiteX8213" fmla="*/ 3669567 w 4326130"/>
              <a:gd name="connsiteY8213" fmla="*/ 1616749 h 2599480"/>
              <a:gd name="connsiteX8214" fmla="*/ 3664572 w 4326130"/>
              <a:gd name="connsiteY8214" fmla="*/ 1615575 h 2599480"/>
              <a:gd name="connsiteX8215" fmla="*/ 3669287 w 4326130"/>
              <a:gd name="connsiteY8215" fmla="*/ 1617783 h 2599480"/>
              <a:gd name="connsiteX8216" fmla="*/ 3669314 w 4326130"/>
              <a:gd name="connsiteY8216" fmla="*/ 1618644 h 2599480"/>
              <a:gd name="connsiteX8217" fmla="*/ 3665222 w 4326130"/>
              <a:gd name="connsiteY8217" fmla="*/ 1618170 h 2599480"/>
              <a:gd name="connsiteX8218" fmla="*/ 3651637 w 4326130"/>
              <a:gd name="connsiteY8218" fmla="*/ 1612647 h 2599480"/>
              <a:gd name="connsiteX8219" fmla="*/ 3619952 w 4326130"/>
              <a:gd name="connsiteY8219" fmla="*/ 1603665 h 2599480"/>
              <a:gd name="connsiteX8220" fmla="*/ 3616498 w 4326130"/>
              <a:gd name="connsiteY8220" fmla="*/ 1603426 h 2599480"/>
              <a:gd name="connsiteX8221" fmla="*/ 3623861 w 4326130"/>
              <a:gd name="connsiteY8221" fmla="*/ 1605267 h 2599480"/>
              <a:gd name="connsiteX8222" fmla="*/ 3622590 w 4326130"/>
              <a:gd name="connsiteY8222" fmla="*/ 1607230 h 2599480"/>
              <a:gd name="connsiteX8223" fmla="*/ 3624778 w 4326130"/>
              <a:gd name="connsiteY8223" fmla="*/ 1608529 h 2599480"/>
              <a:gd name="connsiteX8224" fmla="*/ 3617219 w 4326130"/>
              <a:gd name="connsiteY8224" fmla="*/ 1607757 h 2599480"/>
              <a:gd name="connsiteX8225" fmla="*/ 3615029 w 4326130"/>
              <a:gd name="connsiteY8225" fmla="*/ 1607105 h 2599480"/>
              <a:gd name="connsiteX8226" fmla="*/ 3614142 w 4326130"/>
              <a:gd name="connsiteY8226" fmla="*/ 1606505 h 2599480"/>
              <a:gd name="connsiteX8227" fmla="*/ 3613961 w 4326130"/>
              <a:gd name="connsiteY8227" fmla="*/ 1607424 h 2599480"/>
              <a:gd name="connsiteX8228" fmla="*/ 3603844 w 4326130"/>
              <a:gd name="connsiteY8228" fmla="*/ 1606391 h 2599480"/>
              <a:gd name="connsiteX8229" fmla="*/ 3601285 w 4326130"/>
              <a:gd name="connsiteY8229" fmla="*/ 1605089 h 2599480"/>
              <a:gd name="connsiteX8230" fmla="*/ 3595625 w 4326130"/>
              <a:gd name="connsiteY8230" fmla="*/ 1601814 h 2599480"/>
              <a:gd name="connsiteX8231" fmla="*/ 3588088 w 4326130"/>
              <a:gd name="connsiteY8231" fmla="*/ 1598945 h 2599480"/>
              <a:gd name="connsiteX8232" fmla="*/ 3599806 w 4326130"/>
              <a:gd name="connsiteY8232" fmla="*/ 1605897 h 2599480"/>
              <a:gd name="connsiteX8233" fmla="*/ 3599925 w 4326130"/>
              <a:gd name="connsiteY8233" fmla="*/ 1605991 h 2599480"/>
              <a:gd name="connsiteX8234" fmla="*/ 3597168 w 4326130"/>
              <a:gd name="connsiteY8234" fmla="*/ 1605709 h 2599480"/>
              <a:gd name="connsiteX8235" fmla="*/ 3550126 w 4326130"/>
              <a:gd name="connsiteY8235" fmla="*/ 1598448 h 2599480"/>
              <a:gd name="connsiteX8236" fmla="*/ 3555338 w 4326130"/>
              <a:gd name="connsiteY8236" fmla="*/ 1600569 h 2599480"/>
              <a:gd name="connsiteX8237" fmla="*/ 3552443 w 4326130"/>
              <a:gd name="connsiteY8237" fmla="*/ 1601202 h 2599480"/>
              <a:gd name="connsiteX8238" fmla="*/ 3539895 w 4326130"/>
              <a:gd name="connsiteY8238" fmla="*/ 1595018 h 2599480"/>
              <a:gd name="connsiteX8239" fmla="*/ 3548591 w 4326130"/>
              <a:gd name="connsiteY8239" fmla="*/ 1600847 h 2599480"/>
              <a:gd name="connsiteX8240" fmla="*/ 3547881 w 4326130"/>
              <a:gd name="connsiteY8240" fmla="*/ 1600761 h 2599480"/>
              <a:gd name="connsiteX8241" fmla="*/ 3547430 w 4326130"/>
              <a:gd name="connsiteY8241" fmla="*/ 1600726 h 2599480"/>
              <a:gd name="connsiteX8242" fmla="*/ 3566240 w 4326130"/>
              <a:gd name="connsiteY8242" fmla="*/ 1609126 h 2599480"/>
              <a:gd name="connsiteX8243" fmla="*/ 3596813 w 4326130"/>
              <a:gd name="connsiteY8243" fmla="*/ 1630234 h 2599480"/>
              <a:gd name="connsiteX8244" fmla="*/ 3643480 w 4326130"/>
              <a:gd name="connsiteY8244" fmla="*/ 1650794 h 2599480"/>
              <a:gd name="connsiteX8245" fmla="*/ 3657524 w 4326130"/>
              <a:gd name="connsiteY8245" fmla="*/ 1656190 h 2599480"/>
              <a:gd name="connsiteX8246" fmla="*/ 3655647 w 4326130"/>
              <a:gd name="connsiteY8246" fmla="*/ 1655883 h 2599480"/>
              <a:gd name="connsiteX8247" fmla="*/ 3654731 w 4326130"/>
              <a:gd name="connsiteY8247" fmla="*/ 1655695 h 2599480"/>
              <a:gd name="connsiteX8248" fmla="*/ 3656789 w 4326130"/>
              <a:gd name="connsiteY8248" fmla="*/ 1656936 h 2599480"/>
              <a:gd name="connsiteX8249" fmla="*/ 3660372 w 4326130"/>
              <a:gd name="connsiteY8249" fmla="*/ 1659289 h 2599480"/>
              <a:gd name="connsiteX8250" fmla="*/ 3654367 w 4326130"/>
              <a:gd name="connsiteY8250" fmla="*/ 1656683 h 2599480"/>
              <a:gd name="connsiteX8251" fmla="*/ 3651263 w 4326130"/>
              <a:gd name="connsiteY8251" fmla="*/ 1654949 h 2599480"/>
              <a:gd name="connsiteX8252" fmla="*/ 3645532 w 4326130"/>
              <a:gd name="connsiteY8252" fmla="*/ 1653578 h 2599480"/>
              <a:gd name="connsiteX8253" fmla="*/ 3641325 w 4326130"/>
              <a:gd name="connsiteY8253" fmla="*/ 1652435 h 2599480"/>
              <a:gd name="connsiteX8254" fmla="*/ 3639295 w 4326130"/>
              <a:gd name="connsiteY8254" fmla="*/ 1652638 h 2599480"/>
              <a:gd name="connsiteX8255" fmla="*/ 3639923 w 4326130"/>
              <a:gd name="connsiteY8255" fmla="*/ 1653286 h 2599480"/>
              <a:gd name="connsiteX8256" fmla="*/ 3641098 w 4326130"/>
              <a:gd name="connsiteY8256" fmla="*/ 1653935 h 2599480"/>
              <a:gd name="connsiteX8257" fmla="*/ 3642981 w 4326130"/>
              <a:gd name="connsiteY8257" fmla="*/ 1654796 h 2599480"/>
              <a:gd name="connsiteX8258" fmla="*/ 3659639 w 4326130"/>
              <a:gd name="connsiteY8258" fmla="*/ 1661858 h 2599480"/>
              <a:gd name="connsiteX8259" fmla="*/ 3656971 w 4326130"/>
              <a:gd name="connsiteY8259" fmla="*/ 1662270 h 2599480"/>
              <a:gd name="connsiteX8260" fmla="*/ 3655379 w 4326130"/>
              <a:gd name="connsiteY8260" fmla="*/ 1662044 h 2599480"/>
              <a:gd name="connsiteX8261" fmla="*/ 3653823 w 4326130"/>
              <a:gd name="connsiteY8261" fmla="*/ 1661217 h 2599480"/>
              <a:gd name="connsiteX8262" fmla="*/ 3661470 w 4326130"/>
              <a:gd name="connsiteY8262" fmla="*/ 1665780 h 2599480"/>
              <a:gd name="connsiteX8263" fmla="*/ 3626362 w 4326130"/>
              <a:gd name="connsiteY8263" fmla="*/ 1647290 h 2599480"/>
              <a:gd name="connsiteX8264" fmla="*/ 3623093 w 4326130"/>
              <a:gd name="connsiteY8264" fmla="*/ 1645800 h 2599480"/>
              <a:gd name="connsiteX8265" fmla="*/ 3624539 w 4326130"/>
              <a:gd name="connsiteY8265" fmla="*/ 1646735 h 2599480"/>
              <a:gd name="connsiteX8266" fmla="*/ 3629036 w 4326130"/>
              <a:gd name="connsiteY8266" fmla="*/ 1649352 h 2599480"/>
              <a:gd name="connsiteX8267" fmla="*/ 3651330 w 4326130"/>
              <a:gd name="connsiteY8267" fmla="*/ 1661220 h 2599480"/>
              <a:gd name="connsiteX8268" fmla="*/ 3651917 w 4326130"/>
              <a:gd name="connsiteY8268" fmla="*/ 1661555 h 2599480"/>
              <a:gd name="connsiteX8269" fmla="*/ 3651876 w 4326130"/>
              <a:gd name="connsiteY8269" fmla="*/ 1661549 h 2599480"/>
              <a:gd name="connsiteX8270" fmla="*/ 3651212 w 4326130"/>
              <a:gd name="connsiteY8270" fmla="*/ 1662228 h 2599480"/>
              <a:gd name="connsiteX8271" fmla="*/ 3658545 w 4326130"/>
              <a:gd name="connsiteY8271" fmla="*/ 1665337 h 2599480"/>
              <a:gd name="connsiteX8272" fmla="*/ 3672143 w 4326130"/>
              <a:gd name="connsiteY8272" fmla="*/ 1673100 h 2599480"/>
              <a:gd name="connsiteX8273" fmla="*/ 3674046 w 4326130"/>
              <a:gd name="connsiteY8273" fmla="*/ 1674098 h 2599480"/>
              <a:gd name="connsiteX8274" fmla="*/ 3667425 w 4326130"/>
              <a:gd name="connsiteY8274" fmla="*/ 1672706 h 2599480"/>
              <a:gd name="connsiteX8275" fmla="*/ 3664790 w 4326130"/>
              <a:gd name="connsiteY8275" fmla="*/ 1672103 h 2599480"/>
              <a:gd name="connsiteX8276" fmla="*/ 3667358 w 4326130"/>
              <a:gd name="connsiteY8276" fmla="*/ 1673735 h 2599480"/>
              <a:gd name="connsiteX8277" fmla="*/ 3667732 w 4326130"/>
              <a:gd name="connsiteY8277" fmla="*/ 1675968 h 2599480"/>
              <a:gd name="connsiteX8278" fmla="*/ 3654420 w 4326130"/>
              <a:gd name="connsiteY8278" fmla="*/ 1669554 h 2599480"/>
              <a:gd name="connsiteX8279" fmla="*/ 3650850 w 4326130"/>
              <a:gd name="connsiteY8279" fmla="*/ 1668618 h 2599480"/>
              <a:gd name="connsiteX8280" fmla="*/ 3646169 w 4326130"/>
              <a:gd name="connsiteY8280" fmla="*/ 1667578 h 2599480"/>
              <a:gd name="connsiteX8281" fmla="*/ 3654686 w 4326130"/>
              <a:gd name="connsiteY8281" fmla="*/ 1672079 h 2599480"/>
              <a:gd name="connsiteX8282" fmla="*/ 3656864 w 4326130"/>
              <a:gd name="connsiteY8282" fmla="*/ 1673227 h 2599480"/>
              <a:gd name="connsiteX8283" fmla="*/ 3658616 w 4326130"/>
              <a:gd name="connsiteY8283" fmla="*/ 1673621 h 2599480"/>
              <a:gd name="connsiteX8284" fmla="*/ 3665461 w 4326130"/>
              <a:gd name="connsiteY8284" fmla="*/ 1676932 h 2599480"/>
              <a:gd name="connsiteX8285" fmla="*/ 3663927 w 4326130"/>
              <a:gd name="connsiteY8285" fmla="*/ 1676462 h 2599480"/>
              <a:gd name="connsiteX8286" fmla="*/ 3662817 w 4326130"/>
              <a:gd name="connsiteY8286" fmla="*/ 1676369 h 2599480"/>
              <a:gd name="connsiteX8287" fmla="*/ 3667282 w 4326130"/>
              <a:gd name="connsiteY8287" fmla="*/ 1678726 h 2599480"/>
              <a:gd name="connsiteX8288" fmla="*/ 3661422 w 4326130"/>
              <a:gd name="connsiteY8288" fmla="*/ 1677881 h 2599480"/>
              <a:gd name="connsiteX8289" fmla="*/ 3670030 w 4326130"/>
              <a:gd name="connsiteY8289" fmla="*/ 1682548 h 2599480"/>
              <a:gd name="connsiteX8290" fmla="*/ 3678535 w 4326130"/>
              <a:gd name="connsiteY8290" fmla="*/ 1684863 h 2599480"/>
              <a:gd name="connsiteX8291" fmla="*/ 3684227 w 4326130"/>
              <a:gd name="connsiteY8291" fmla="*/ 1688003 h 2599480"/>
              <a:gd name="connsiteX8292" fmla="*/ 3684915 w 4326130"/>
              <a:gd name="connsiteY8292" fmla="*/ 1688380 h 2599480"/>
              <a:gd name="connsiteX8293" fmla="*/ 3681514 w 4326130"/>
              <a:gd name="connsiteY8293" fmla="*/ 1687663 h 2599480"/>
              <a:gd name="connsiteX8294" fmla="*/ 3668058 w 4326130"/>
              <a:gd name="connsiteY8294" fmla="*/ 1684329 h 2599480"/>
              <a:gd name="connsiteX8295" fmla="*/ 3660424 w 4326130"/>
              <a:gd name="connsiteY8295" fmla="*/ 1682080 h 2599480"/>
              <a:gd name="connsiteX8296" fmla="*/ 3654746 w 4326130"/>
              <a:gd name="connsiteY8296" fmla="*/ 1680219 h 2599480"/>
              <a:gd name="connsiteX8297" fmla="*/ 3654746 w 4326130"/>
              <a:gd name="connsiteY8297" fmla="*/ 1680589 h 2599480"/>
              <a:gd name="connsiteX8298" fmla="*/ 3654716 w 4326130"/>
              <a:gd name="connsiteY8298" fmla="*/ 1681798 h 2599480"/>
              <a:gd name="connsiteX8299" fmla="*/ 3667438 w 4326130"/>
              <a:gd name="connsiteY8299" fmla="*/ 1686459 h 2599480"/>
              <a:gd name="connsiteX8300" fmla="*/ 3666953 w 4326130"/>
              <a:gd name="connsiteY8300" fmla="*/ 1688107 h 2599480"/>
              <a:gd name="connsiteX8301" fmla="*/ 3665735 w 4326130"/>
              <a:gd name="connsiteY8301" fmla="*/ 1687839 h 2599480"/>
              <a:gd name="connsiteX8302" fmla="*/ 3666015 w 4326130"/>
              <a:gd name="connsiteY8302" fmla="*/ 1688029 h 2599480"/>
              <a:gd name="connsiteX8303" fmla="*/ 3671701 w 4326130"/>
              <a:gd name="connsiteY8303" fmla="*/ 1688755 h 2599480"/>
              <a:gd name="connsiteX8304" fmla="*/ 3676970 w 4326130"/>
              <a:gd name="connsiteY8304" fmla="*/ 1692316 h 2599480"/>
              <a:gd name="connsiteX8305" fmla="*/ 3691268 w 4326130"/>
              <a:gd name="connsiteY8305" fmla="*/ 1695911 h 2599480"/>
              <a:gd name="connsiteX8306" fmla="*/ 3683954 w 4326130"/>
              <a:gd name="connsiteY8306" fmla="*/ 1696050 h 2599480"/>
              <a:gd name="connsiteX8307" fmla="*/ 3674162 w 4326130"/>
              <a:gd name="connsiteY8307" fmla="*/ 1693531 h 2599480"/>
              <a:gd name="connsiteX8308" fmla="*/ 3672529 w 4326130"/>
              <a:gd name="connsiteY8308" fmla="*/ 1694476 h 2599480"/>
              <a:gd name="connsiteX8309" fmla="*/ 3671389 w 4326130"/>
              <a:gd name="connsiteY8309" fmla="*/ 1694781 h 2599480"/>
              <a:gd name="connsiteX8310" fmla="*/ 3673690 w 4326130"/>
              <a:gd name="connsiteY8310" fmla="*/ 1695755 h 2599480"/>
              <a:gd name="connsiteX8311" fmla="*/ 3675817 w 4326130"/>
              <a:gd name="connsiteY8311" fmla="*/ 1697198 h 2599480"/>
              <a:gd name="connsiteX8312" fmla="*/ 3675529 w 4326130"/>
              <a:gd name="connsiteY8312" fmla="*/ 1697506 h 2599480"/>
              <a:gd name="connsiteX8313" fmla="*/ 3675394 w 4326130"/>
              <a:gd name="connsiteY8313" fmla="*/ 1697514 h 2599480"/>
              <a:gd name="connsiteX8314" fmla="*/ 3678522 w 4326130"/>
              <a:gd name="connsiteY8314" fmla="*/ 1698443 h 2599480"/>
              <a:gd name="connsiteX8315" fmla="*/ 3688296 w 4326130"/>
              <a:gd name="connsiteY8315" fmla="*/ 1703079 h 2599480"/>
              <a:gd name="connsiteX8316" fmla="*/ 3698413 w 4326130"/>
              <a:gd name="connsiteY8316" fmla="*/ 1706800 h 2599480"/>
              <a:gd name="connsiteX8317" fmla="*/ 3700478 w 4326130"/>
              <a:gd name="connsiteY8317" fmla="*/ 1712292 h 2599480"/>
              <a:gd name="connsiteX8318" fmla="*/ 3722736 w 4326130"/>
              <a:gd name="connsiteY8318" fmla="*/ 1718152 h 2599480"/>
              <a:gd name="connsiteX8319" fmla="*/ 3731300 w 4326130"/>
              <a:gd name="connsiteY8319" fmla="*/ 1720428 h 2599480"/>
              <a:gd name="connsiteX8320" fmla="*/ 3732184 w 4326130"/>
              <a:gd name="connsiteY8320" fmla="*/ 1721222 h 2599480"/>
              <a:gd name="connsiteX8321" fmla="*/ 3734858 w 4326130"/>
              <a:gd name="connsiteY8321" fmla="*/ 1723301 h 2599480"/>
              <a:gd name="connsiteX8322" fmla="*/ 3732110 w 4326130"/>
              <a:gd name="connsiteY8322" fmla="*/ 1722661 h 2599480"/>
              <a:gd name="connsiteX8323" fmla="*/ 3702488 w 4326130"/>
              <a:gd name="connsiteY8323" fmla="*/ 1715729 h 2599480"/>
              <a:gd name="connsiteX8324" fmla="*/ 3700197 w 4326130"/>
              <a:gd name="connsiteY8324" fmla="*/ 1716776 h 2599480"/>
              <a:gd name="connsiteX8325" fmla="*/ 3701305 w 4326130"/>
              <a:gd name="connsiteY8325" fmla="*/ 1716752 h 2599480"/>
              <a:gd name="connsiteX8326" fmla="*/ 3701634 w 4326130"/>
              <a:gd name="connsiteY8326" fmla="*/ 1717982 h 2599480"/>
              <a:gd name="connsiteX8327" fmla="*/ 3704019 w 4326130"/>
              <a:gd name="connsiteY8327" fmla="*/ 1719169 h 2599480"/>
              <a:gd name="connsiteX8328" fmla="*/ 3700035 w 4326130"/>
              <a:gd name="connsiteY8328" fmla="*/ 1720310 h 2599480"/>
              <a:gd name="connsiteX8329" fmla="*/ 3714772 w 4326130"/>
              <a:gd name="connsiteY8329" fmla="*/ 1727250 h 2599480"/>
              <a:gd name="connsiteX8330" fmla="*/ 3712717 w 4326130"/>
              <a:gd name="connsiteY8330" fmla="*/ 1727292 h 2599480"/>
              <a:gd name="connsiteX8331" fmla="*/ 3696591 w 4326130"/>
              <a:gd name="connsiteY8331" fmla="*/ 1719322 h 2599480"/>
              <a:gd name="connsiteX8332" fmla="*/ 3691498 w 4326130"/>
              <a:gd name="connsiteY8332" fmla="*/ 1720486 h 2599480"/>
              <a:gd name="connsiteX8333" fmla="*/ 3668771 w 4326130"/>
              <a:gd name="connsiteY8333" fmla="*/ 1710795 h 2599480"/>
              <a:gd name="connsiteX8334" fmla="*/ 3663063 w 4326130"/>
              <a:gd name="connsiteY8334" fmla="*/ 1708026 h 2599480"/>
              <a:gd name="connsiteX8335" fmla="*/ 3655083 w 4326130"/>
              <a:gd name="connsiteY8335" fmla="*/ 1706039 h 2599480"/>
              <a:gd name="connsiteX8336" fmla="*/ 3653781 w 4326130"/>
              <a:gd name="connsiteY8336" fmla="*/ 1706383 h 2599480"/>
              <a:gd name="connsiteX8337" fmla="*/ 3653251 w 4326130"/>
              <a:gd name="connsiteY8337" fmla="*/ 1706610 h 2599480"/>
              <a:gd name="connsiteX8338" fmla="*/ 3657971 w 4326130"/>
              <a:gd name="connsiteY8338" fmla="*/ 1709398 h 2599480"/>
              <a:gd name="connsiteX8339" fmla="*/ 3667528 w 4326130"/>
              <a:gd name="connsiteY8339" fmla="*/ 1713761 h 2599480"/>
              <a:gd name="connsiteX8340" fmla="*/ 3676017 w 4326130"/>
              <a:gd name="connsiteY8340" fmla="*/ 1716084 h 2599480"/>
              <a:gd name="connsiteX8341" fmla="*/ 3693633 w 4326130"/>
              <a:gd name="connsiteY8341" fmla="*/ 1722904 h 2599480"/>
              <a:gd name="connsiteX8342" fmla="*/ 3693818 w 4326130"/>
              <a:gd name="connsiteY8342" fmla="*/ 1723084 h 2599480"/>
              <a:gd name="connsiteX8343" fmla="*/ 3694371 w 4326130"/>
              <a:gd name="connsiteY8343" fmla="*/ 1722899 h 2599480"/>
              <a:gd name="connsiteX8344" fmla="*/ 3706181 w 4326130"/>
              <a:gd name="connsiteY8344" fmla="*/ 1728305 h 2599480"/>
              <a:gd name="connsiteX8345" fmla="*/ 3709574 w 4326130"/>
              <a:gd name="connsiteY8345" fmla="*/ 1729106 h 2599480"/>
              <a:gd name="connsiteX8346" fmla="*/ 3714295 w 4326130"/>
              <a:gd name="connsiteY8346" fmla="*/ 1729804 h 2599480"/>
              <a:gd name="connsiteX8347" fmla="*/ 3711057 w 4326130"/>
              <a:gd name="connsiteY8347" fmla="*/ 1729516 h 2599480"/>
              <a:gd name="connsiteX8348" fmla="*/ 3713857 w 4326130"/>
              <a:gd name="connsiteY8348" fmla="*/ 1731507 h 2599480"/>
              <a:gd name="connsiteX8349" fmla="*/ 3713280 w 4326130"/>
              <a:gd name="connsiteY8349" fmla="*/ 1731556 h 2599480"/>
              <a:gd name="connsiteX8350" fmla="*/ 3713942 w 4326130"/>
              <a:gd name="connsiteY8350" fmla="*/ 1731858 h 2599480"/>
              <a:gd name="connsiteX8351" fmla="*/ 3714602 w 4326130"/>
              <a:gd name="connsiteY8351" fmla="*/ 1734318 h 2599480"/>
              <a:gd name="connsiteX8352" fmla="*/ 3718968 w 4326130"/>
              <a:gd name="connsiteY8352" fmla="*/ 1739730 h 2599480"/>
              <a:gd name="connsiteX8353" fmla="*/ 3697631 w 4326130"/>
              <a:gd name="connsiteY8353" fmla="*/ 1731792 h 2599480"/>
              <a:gd name="connsiteX8354" fmla="*/ 3645791 w 4326130"/>
              <a:gd name="connsiteY8354" fmla="*/ 1712321 h 2599480"/>
              <a:gd name="connsiteX8355" fmla="*/ 3608383 w 4326130"/>
              <a:gd name="connsiteY8355" fmla="*/ 1701975 h 2599480"/>
              <a:gd name="connsiteX8356" fmla="*/ 3672808 w 4326130"/>
              <a:gd name="connsiteY8356" fmla="*/ 1727593 h 2599480"/>
              <a:gd name="connsiteX8357" fmla="*/ 3736936 w 4326130"/>
              <a:gd name="connsiteY8357" fmla="*/ 1753225 h 2599480"/>
              <a:gd name="connsiteX8358" fmla="*/ 3737034 w 4326130"/>
              <a:gd name="connsiteY8358" fmla="*/ 1753694 h 2599480"/>
              <a:gd name="connsiteX8359" fmla="*/ 3725892 w 4326130"/>
              <a:gd name="connsiteY8359" fmla="*/ 1751400 h 2599480"/>
              <a:gd name="connsiteX8360" fmla="*/ 3722627 w 4326130"/>
              <a:gd name="connsiteY8360" fmla="*/ 1749720 h 2599480"/>
              <a:gd name="connsiteX8361" fmla="*/ 3718345 w 4326130"/>
              <a:gd name="connsiteY8361" fmla="*/ 1747323 h 2599480"/>
              <a:gd name="connsiteX8362" fmla="*/ 3718296 w 4326130"/>
              <a:gd name="connsiteY8362" fmla="*/ 1748722 h 2599480"/>
              <a:gd name="connsiteX8363" fmla="*/ 3721409 w 4326130"/>
              <a:gd name="connsiteY8363" fmla="*/ 1750398 h 2599480"/>
              <a:gd name="connsiteX8364" fmla="*/ 3721574 w 4326130"/>
              <a:gd name="connsiteY8364" fmla="*/ 1750511 h 2599480"/>
              <a:gd name="connsiteX8365" fmla="*/ 3718536 w 4326130"/>
              <a:gd name="connsiteY8365" fmla="*/ 1749885 h 2599480"/>
              <a:gd name="connsiteX8366" fmla="*/ 3718258 w 4326130"/>
              <a:gd name="connsiteY8366" fmla="*/ 1749812 h 2599480"/>
              <a:gd name="connsiteX8367" fmla="*/ 3718217 w 4326130"/>
              <a:gd name="connsiteY8367" fmla="*/ 1750977 h 2599480"/>
              <a:gd name="connsiteX8368" fmla="*/ 3718110 w 4326130"/>
              <a:gd name="connsiteY8368" fmla="*/ 1754053 h 2599480"/>
              <a:gd name="connsiteX8369" fmla="*/ 3674278 w 4326130"/>
              <a:gd name="connsiteY8369" fmla="*/ 1736768 h 2599480"/>
              <a:gd name="connsiteX8370" fmla="*/ 3564797 w 4326130"/>
              <a:gd name="connsiteY8370" fmla="*/ 1692303 h 2599480"/>
              <a:gd name="connsiteX8371" fmla="*/ 3529971 w 4326130"/>
              <a:gd name="connsiteY8371" fmla="*/ 1683491 h 2599480"/>
              <a:gd name="connsiteX8372" fmla="*/ 3570732 w 4326130"/>
              <a:gd name="connsiteY8372" fmla="*/ 1700019 h 2599480"/>
              <a:gd name="connsiteX8373" fmla="*/ 3608483 w 4326130"/>
              <a:gd name="connsiteY8373" fmla="*/ 1720734 h 2599480"/>
              <a:gd name="connsiteX8374" fmla="*/ 3553402 w 4326130"/>
              <a:gd name="connsiteY8374" fmla="*/ 1698959 h 2599480"/>
              <a:gd name="connsiteX8375" fmla="*/ 3500502 w 4326130"/>
              <a:gd name="connsiteY8375" fmla="*/ 1679411 h 2599480"/>
              <a:gd name="connsiteX8376" fmla="*/ 3616952 w 4326130"/>
              <a:gd name="connsiteY8376" fmla="*/ 1729693 h 2599480"/>
              <a:gd name="connsiteX8377" fmla="*/ 3652295 w 4326130"/>
              <a:gd name="connsiteY8377" fmla="*/ 1744226 h 2599480"/>
              <a:gd name="connsiteX8378" fmla="*/ 3645380 w 4326130"/>
              <a:gd name="connsiteY8378" fmla="*/ 1742081 h 2599480"/>
              <a:gd name="connsiteX8379" fmla="*/ 3643409 w 4326130"/>
              <a:gd name="connsiteY8379" fmla="*/ 1743864 h 2599480"/>
              <a:gd name="connsiteX8380" fmla="*/ 3635553 w 4326130"/>
              <a:gd name="connsiteY8380" fmla="*/ 1742079 h 2599480"/>
              <a:gd name="connsiteX8381" fmla="*/ 3634235 w 4326130"/>
              <a:gd name="connsiteY8381" fmla="*/ 1741743 h 2599480"/>
              <a:gd name="connsiteX8382" fmla="*/ 3627115 w 4326130"/>
              <a:gd name="connsiteY8382" fmla="*/ 1738853 h 2599480"/>
              <a:gd name="connsiteX8383" fmla="*/ 3517535 w 4326130"/>
              <a:gd name="connsiteY8383" fmla="*/ 1698917 h 2599480"/>
              <a:gd name="connsiteX8384" fmla="*/ 3632918 w 4326130"/>
              <a:gd name="connsiteY8384" fmla="*/ 1748167 h 2599480"/>
              <a:gd name="connsiteX8385" fmla="*/ 3644969 w 4326130"/>
              <a:gd name="connsiteY8385" fmla="*/ 1752720 h 2599480"/>
              <a:gd name="connsiteX8386" fmla="*/ 3642594 w 4326130"/>
              <a:gd name="connsiteY8386" fmla="*/ 1752488 h 2599480"/>
              <a:gd name="connsiteX8387" fmla="*/ 3638789 w 4326130"/>
              <a:gd name="connsiteY8387" fmla="*/ 1754015 h 2599480"/>
              <a:gd name="connsiteX8388" fmla="*/ 3623397 w 4326130"/>
              <a:gd name="connsiteY8388" fmla="*/ 1748532 h 2599480"/>
              <a:gd name="connsiteX8389" fmla="*/ 3622072 w 4326130"/>
              <a:gd name="connsiteY8389" fmla="*/ 1752716 h 2599480"/>
              <a:gd name="connsiteX8390" fmla="*/ 3621321 w 4326130"/>
              <a:gd name="connsiteY8390" fmla="*/ 1752580 h 2599480"/>
              <a:gd name="connsiteX8391" fmla="*/ 3615360 w 4326130"/>
              <a:gd name="connsiteY8391" fmla="*/ 1747874 h 2599480"/>
              <a:gd name="connsiteX8392" fmla="*/ 3613310 w 4326130"/>
              <a:gd name="connsiteY8392" fmla="*/ 1749286 h 2599480"/>
              <a:gd name="connsiteX8393" fmla="*/ 3606614 w 4326130"/>
              <a:gd name="connsiteY8393" fmla="*/ 1743998 h 2599480"/>
              <a:gd name="connsiteX8394" fmla="*/ 3604562 w 4326130"/>
              <a:gd name="connsiteY8394" fmla="*/ 1745409 h 2599480"/>
              <a:gd name="connsiteX8395" fmla="*/ 3603554 w 4326130"/>
              <a:gd name="connsiteY8395" fmla="*/ 1747142 h 2599480"/>
              <a:gd name="connsiteX8396" fmla="*/ 3603501 w 4326130"/>
              <a:gd name="connsiteY8396" fmla="*/ 1747234 h 2599480"/>
              <a:gd name="connsiteX8397" fmla="*/ 3603291 w 4326130"/>
              <a:gd name="connsiteY8397" fmla="*/ 1747596 h 2599480"/>
              <a:gd name="connsiteX8398" fmla="*/ 3602487 w 4326130"/>
              <a:gd name="connsiteY8398" fmla="*/ 1747678 h 2599480"/>
              <a:gd name="connsiteX8399" fmla="*/ 3602216 w 4326130"/>
              <a:gd name="connsiteY8399" fmla="*/ 1748169 h 2599480"/>
              <a:gd name="connsiteX8400" fmla="*/ 3602125 w 4326130"/>
              <a:gd name="connsiteY8400" fmla="*/ 1748333 h 2599480"/>
              <a:gd name="connsiteX8401" fmla="*/ 3602165 w 4326130"/>
              <a:gd name="connsiteY8401" fmla="*/ 1748261 h 2599480"/>
              <a:gd name="connsiteX8402" fmla="*/ 3602216 w 4326130"/>
              <a:gd name="connsiteY8402" fmla="*/ 1748169 h 2599480"/>
              <a:gd name="connsiteX8403" fmla="*/ 3602367 w 4326130"/>
              <a:gd name="connsiteY8403" fmla="*/ 1747897 h 2599480"/>
              <a:gd name="connsiteX8404" fmla="*/ 3602487 w 4326130"/>
              <a:gd name="connsiteY8404" fmla="*/ 1747678 h 2599480"/>
              <a:gd name="connsiteX8405" fmla="*/ 3603099 w 4326130"/>
              <a:gd name="connsiteY8405" fmla="*/ 1747928 h 2599480"/>
              <a:gd name="connsiteX8406" fmla="*/ 3610652 w 4326130"/>
              <a:gd name="connsiteY8406" fmla="*/ 1751023 h 2599480"/>
              <a:gd name="connsiteX8407" fmla="*/ 3618665 w 4326130"/>
              <a:gd name="connsiteY8407" fmla="*/ 1753527 h 2599480"/>
              <a:gd name="connsiteX8408" fmla="*/ 3643779 w 4326130"/>
              <a:gd name="connsiteY8408" fmla="*/ 1763447 h 2599480"/>
              <a:gd name="connsiteX8409" fmla="*/ 3624840 w 4326130"/>
              <a:gd name="connsiteY8409" fmla="*/ 1760812 h 2599480"/>
              <a:gd name="connsiteX8410" fmla="*/ 3633309 w 4326130"/>
              <a:gd name="connsiteY8410" fmla="*/ 1767516 h 2599480"/>
              <a:gd name="connsiteX8411" fmla="*/ 3620126 w 4326130"/>
              <a:gd name="connsiteY8411" fmla="*/ 1763689 h 2599480"/>
              <a:gd name="connsiteX8412" fmla="*/ 3606943 w 4326130"/>
              <a:gd name="connsiteY8412" fmla="*/ 1759863 h 2599480"/>
              <a:gd name="connsiteX8413" fmla="*/ 3623443 w 4326130"/>
              <a:gd name="connsiteY8413" fmla="*/ 1766914 h 2599480"/>
              <a:gd name="connsiteX8414" fmla="*/ 3621120 w 4326130"/>
              <a:gd name="connsiteY8414" fmla="*/ 1766975 h 2599480"/>
              <a:gd name="connsiteX8415" fmla="*/ 3620110 w 4326130"/>
              <a:gd name="connsiteY8415" fmla="*/ 1766924 h 2599480"/>
              <a:gd name="connsiteX8416" fmla="*/ 3606746 w 4326130"/>
              <a:gd name="connsiteY8416" fmla="*/ 1760219 h 2599480"/>
              <a:gd name="connsiteX8417" fmla="*/ 3600323 w 4326130"/>
              <a:gd name="connsiteY8417" fmla="*/ 1756996 h 2599480"/>
              <a:gd name="connsiteX8418" fmla="*/ 3610431 w 4326130"/>
              <a:gd name="connsiteY8418" fmla="*/ 1763452 h 2599480"/>
              <a:gd name="connsiteX8419" fmla="*/ 3616982 w 4326130"/>
              <a:gd name="connsiteY8419" fmla="*/ 1767027 h 2599480"/>
              <a:gd name="connsiteX8420" fmla="*/ 3616300 w 4326130"/>
              <a:gd name="connsiteY8420" fmla="*/ 1767411 h 2599480"/>
              <a:gd name="connsiteX8421" fmla="*/ 3621797 w 4326130"/>
              <a:gd name="connsiteY8421" fmla="*/ 1769897 h 2599480"/>
              <a:gd name="connsiteX8422" fmla="*/ 3623109 w 4326130"/>
              <a:gd name="connsiteY8422" fmla="*/ 1770374 h 2599480"/>
              <a:gd name="connsiteX8423" fmla="*/ 3630741 w 4326130"/>
              <a:gd name="connsiteY8423" fmla="*/ 1774555 h 2599480"/>
              <a:gd name="connsiteX8424" fmla="*/ 3640802 w 4326130"/>
              <a:gd name="connsiteY8424" fmla="*/ 1781056 h 2599480"/>
              <a:gd name="connsiteX8425" fmla="*/ 3615328 w 4326130"/>
              <a:gd name="connsiteY8425" fmla="*/ 1768395 h 2599480"/>
              <a:gd name="connsiteX8426" fmla="*/ 3616271 w 4326130"/>
              <a:gd name="connsiteY8426" fmla="*/ 1770635 h 2599480"/>
              <a:gd name="connsiteX8427" fmla="*/ 3647154 w 4326130"/>
              <a:gd name="connsiteY8427" fmla="*/ 1787540 h 2599480"/>
              <a:gd name="connsiteX8428" fmla="*/ 3645958 w 4326130"/>
              <a:gd name="connsiteY8428" fmla="*/ 1787201 h 2599480"/>
              <a:gd name="connsiteX8429" fmla="*/ 3636884 w 4326130"/>
              <a:gd name="connsiteY8429" fmla="*/ 1785168 h 2599480"/>
              <a:gd name="connsiteX8430" fmla="*/ 3631524 w 4326130"/>
              <a:gd name="connsiteY8430" fmla="*/ 1785642 h 2599480"/>
              <a:gd name="connsiteX8431" fmla="*/ 3633680 w 4326130"/>
              <a:gd name="connsiteY8431" fmla="*/ 1787099 h 2599480"/>
              <a:gd name="connsiteX8432" fmla="*/ 3636584 w 4326130"/>
              <a:gd name="connsiteY8432" fmla="*/ 1793157 h 2599480"/>
              <a:gd name="connsiteX8433" fmla="*/ 3616153 w 4326130"/>
              <a:gd name="connsiteY8433" fmla="*/ 1789350 h 2599480"/>
              <a:gd name="connsiteX8434" fmla="*/ 3634469 w 4326130"/>
              <a:gd name="connsiteY8434" fmla="*/ 1798774 h 2599480"/>
              <a:gd name="connsiteX8435" fmla="*/ 3631801 w 4326130"/>
              <a:gd name="connsiteY8435" fmla="*/ 1799186 h 2599480"/>
              <a:gd name="connsiteX8436" fmla="*/ 3630208 w 4326130"/>
              <a:gd name="connsiteY8436" fmla="*/ 1798960 h 2599480"/>
              <a:gd name="connsiteX8437" fmla="*/ 3608907 w 4326130"/>
              <a:gd name="connsiteY8437" fmla="*/ 1787618 h 2599480"/>
              <a:gd name="connsiteX8438" fmla="*/ 3596038 w 4326130"/>
              <a:gd name="connsiteY8438" fmla="*/ 1780802 h 2599480"/>
              <a:gd name="connsiteX8439" fmla="*/ 3603866 w 4326130"/>
              <a:gd name="connsiteY8439" fmla="*/ 1786268 h 2599480"/>
              <a:gd name="connsiteX8440" fmla="*/ 3626159 w 4326130"/>
              <a:gd name="connsiteY8440" fmla="*/ 1798135 h 2599480"/>
              <a:gd name="connsiteX8441" fmla="*/ 3626746 w 4326130"/>
              <a:gd name="connsiteY8441" fmla="*/ 1798470 h 2599480"/>
              <a:gd name="connsiteX8442" fmla="*/ 3626705 w 4326130"/>
              <a:gd name="connsiteY8442" fmla="*/ 1798465 h 2599480"/>
              <a:gd name="connsiteX8443" fmla="*/ 3626042 w 4326130"/>
              <a:gd name="connsiteY8443" fmla="*/ 1799143 h 2599480"/>
              <a:gd name="connsiteX8444" fmla="*/ 3633373 w 4326130"/>
              <a:gd name="connsiteY8444" fmla="*/ 1802253 h 2599480"/>
              <a:gd name="connsiteX8445" fmla="*/ 3646973 w 4326130"/>
              <a:gd name="connsiteY8445" fmla="*/ 1810016 h 2599480"/>
              <a:gd name="connsiteX8446" fmla="*/ 3648875 w 4326130"/>
              <a:gd name="connsiteY8446" fmla="*/ 1811014 h 2599480"/>
              <a:gd name="connsiteX8447" fmla="*/ 3642253 w 4326130"/>
              <a:gd name="connsiteY8447" fmla="*/ 1809621 h 2599480"/>
              <a:gd name="connsiteX8448" fmla="*/ 3631821 w 4326130"/>
              <a:gd name="connsiteY8448" fmla="*/ 1807143 h 2599480"/>
              <a:gd name="connsiteX8449" fmla="*/ 3620076 w 4326130"/>
              <a:gd name="connsiteY8449" fmla="*/ 1804288 h 2599480"/>
              <a:gd name="connsiteX8450" fmla="*/ 3629456 w 4326130"/>
              <a:gd name="connsiteY8450" fmla="*/ 1809641 h 2599480"/>
              <a:gd name="connsiteX8451" fmla="*/ 3640291 w 4326130"/>
              <a:gd name="connsiteY8451" fmla="*/ 1813848 h 2599480"/>
              <a:gd name="connsiteX8452" fmla="*/ 3626694 w 4326130"/>
              <a:gd name="connsiteY8452" fmla="*/ 1812855 h 2599480"/>
              <a:gd name="connsiteX8453" fmla="*/ 3622514 w 4326130"/>
              <a:gd name="connsiteY8453" fmla="*/ 1812979 h 2599480"/>
              <a:gd name="connsiteX8454" fmla="*/ 3629569 w 4326130"/>
              <a:gd name="connsiteY8454" fmla="*/ 1814796 h 2599480"/>
              <a:gd name="connsiteX8455" fmla="*/ 3629545 w 4326130"/>
              <a:gd name="connsiteY8455" fmla="*/ 1818713 h 2599480"/>
              <a:gd name="connsiteX8456" fmla="*/ 3642266 w 4326130"/>
              <a:gd name="connsiteY8456" fmla="*/ 1823374 h 2599480"/>
              <a:gd name="connsiteX8457" fmla="*/ 3639643 w 4326130"/>
              <a:gd name="connsiteY8457" fmla="*/ 1824551 h 2599480"/>
              <a:gd name="connsiteX8458" fmla="*/ 3634953 w 4326130"/>
              <a:gd name="connsiteY8458" fmla="*/ 1823513 h 2599480"/>
              <a:gd name="connsiteX8459" fmla="*/ 3636044 w 4326130"/>
              <a:gd name="connsiteY8459" fmla="*/ 1827198 h 2599480"/>
              <a:gd name="connsiteX8460" fmla="*/ 3634111 w 4326130"/>
              <a:gd name="connsiteY8460" fmla="*/ 1826287 h 2599480"/>
              <a:gd name="connsiteX8461" fmla="*/ 3629652 w 4326130"/>
              <a:gd name="connsiteY8461" fmla="*/ 1824853 h 2599480"/>
              <a:gd name="connsiteX8462" fmla="*/ 3629481 w 4326130"/>
              <a:gd name="connsiteY8462" fmla="*/ 1824759 h 2599480"/>
              <a:gd name="connsiteX8463" fmla="*/ 3584193 w 4326130"/>
              <a:gd name="connsiteY8463" fmla="*/ 1800287 h 2599480"/>
              <a:gd name="connsiteX8464" fmla="*/ 3531774 w 4326130"/>
              <a:gd name="connsiteY8464" fmla="*/ 1775715 h 2599480"/>
              <a:gd name="connsiteX8465" fmla="*/ 3479402 w 4326130"/>
              <a:gd name="connsiteY8465" fmla="*/ 1758677 h 2599480"/>
              <a:gd name="connsiteX8466" fmla="*/ 3493960 w 4326130"/>
              <a:gd name="connsiteY8466" fmla="*/ 1764583 h 2599480"/>
              <a:gd name="connsiteX8467" fmla="*/ 3487794 w 4326130"/>
              <a:gd name="connsiteY8467" fmla="*/ 1763183 h 2599480"/>
              <a:gd name="connsiteX8468" fmla="*/ 3471830 w 4326130"/>
              <a:gd name="connsiteY8468" fmla="*/ 1757893 h 2599480"/>
              <a:gd name="connsiteX8469" fmla="*/ 3490257 w 4326130"/>
              <a:gd name="connsiteY8469" fmla="*/ 1759380 h 2599480"/>
              <a:gd name="connsiteX8470" fmla="*/ 3515882 w 4326130"/>
              <a:gd name="connsiteY8470" fmla="*/ 1763325 h 2599480"/>
              <a:gd name="connsiteX8471" fmla="*/ 3519103 w 4326130"/>
              <a:gd name="connsiteY8471" fmla="*/ 1762270 h 2599480"/>
              <a:gd name="connsiteX8472" fmla="*/ 3520175 w 4326130"/>
              <a:gd name="connsiteY8472" fmla="*/ 1761918 h 2599480"/>
              <a:gd name="connsiteX8473" fmla="*/ 3519699 w 4326130"/>
              <a:gd name="connsiteY8473" fmla="*/ 1762073 h 2599480"/>
              <a:gd name="connsiteX8474" fmla="*/ 3519103 w 4326130"/>
              <a:gd name="connsiteY8474" fmla="*/ 1762270 h 2599480"/>
              <a:gd name="connsiteX8475" fmla="*/ 3517312 w 4326130"/>
              <a:gd name="connsiteY8475" fmla="*/ 1762856 h 2599480"/>
              <a:gd name="connsiteX8476" fmla="*/ 3515882 w 4326130"/>
              <a:gd name="connsiteY8476" fmla="*/ 1763325 h 2599480"/>
              <a:gd name="connsiteX8477" fmla="*/ 3371525 w 4326130"/>
              <a:gd name="connsiteY8477" fmla="*/ 1725189 h 2599480"/>
              <a:gd name="connsiteX8478" fmla="*/ 3371772 w 4326130"/>
              <a:gd name="connsiteY8478" fmla="*/ 1724283 h 2599480"/>
              <a:gd name="connsiteX8479" fmla="*/ 3370815 w 4326130"/>
              <a:gd name="connsiteY8479" fmla="*/ 1725001 h 2599480"/>
              <a:gd name="connsiteX8480" fmla="*/ 3357182 w 4326130"/>
              <a:gd name="connsiteY8480" fmla="*/ 1721400 h 2599480"/>
              <a:gd name="connsiteX8481" fmla="*/ 3237251 w 4326130"/>
              <a:gd name="connsiteY8481" fmla="*/ 1713336 h 2599480"/>
              <a:gd name="connsiteX8482" fmla="*/ 3135150 w 4326130"/>
              <a:gd name="connsiteY8482" fmla="*/ 1711329 h 2599480"/>
              <a:gd name="connsiteX8483" fmla="*/ 3176053 w 4326130"/>
              <a:gd name="connsiteY8483" fmla="*/ 1731419 h 2599480"/>
              <a:gd name="connsiteX8484" fmla="*/ 3192310 w 4326130"/>
              <a:gd name="connsiteY8484" fmla="*/ 1740945 h 2599480"/>
              <a:gd name="connsiteX8485" fmla="*/ 3196842 w 4326130"/>
              <a:gd name="connsiteY8485" fmla="*/ 1742539 h 2599480"/>
              <a:gd name="connsiteX8486" fmla="*/ 3196920 w 4326130"/>
              <a:gd name="connsiteY8486" fmla="*/ 1742785 h 2599480"/>
              <a:gd name="connsiteX8487" fmla="*/ 3197640 w 4326130"/>
              <a:gd name="connsiteY8487" fmla="*/ 1742820 h 2599480"/>
              <a:gd name="connsiteX8488" fmla="*/ 3196842 w 4326130"/>
              <a:gd name="connsiteY8488" fmla="*/ 1742539 h 2599480"/>
              <a:gd name="connsiteX8489" fmla="*/ 3196550 w 4326130"/>
              <a:gd name="connsiteY8489" fmla="*/ 1741609 h 2599480"/>
              <a:gd name="connsiteX8490" fmla="*/ 3211462 w 4326130"/>
              <a:gd name="connsiteY8490" fmla="*/ 1747635 h 2599480"/>
              <a:gd name="connsiteX8491" fmla="*/ 3208378 w 4326130"/>
              <a:gd name="connsiteY8491" fmla="*/ 1745227 h 2599480"/>
              <a:gd name="connsiteX8492" fmla="*/ 3207251 w 4326130"/>
              <a:gd name="connsiteY8492" fmla="*/ 1741936 h 2599480"/>
              <a:gd name="connsiteX8493" fmla="*/ 3195452 w 4326130"/>
              <a:gd name="connsiteY8493" fmla="*/ 1735117 h 2599480"/>
              <a:gd name="connsiteX8494" fmla="*/ 3176268 w 4326130"/>
              <a:gd name="connsiteY8494" fmla="*/ 1724476 h 2599480"/>
              <a:gd name="connsiteX8495" fmla="*/ 3175180 w 4326130"/>
              <a:gd name="connsiteY8495" fmla="*/ 1723884 h 2599480"/>
              <a:gd name="connsiteX8496" fmla="*/ 3168677 w 4326130"/>
              <a:gd name="connsiteY8496" fmla="*/ 1723255 h 2599480"/>
              <a:gd name="connsiteX8497" fmla="*/ 3166535 w 4326130"/>
              <a:gd name="connsiteY8497" fmla="*/ 1724160 h 2599480"/>
              <a:gd name="connsiteX8498" fmla="*/ 3172695 w 4326130"/>
              <a:gd name="connsiteY8498" fmla="*/ 1727566 h 2599480"/>
              <a:gd name="connsiteX8499" fmla="*/ 3158335 w 4326130"/>
              <a:gd name="connsiteY8499" fmla="*/ 1722031 h 2599480"/>
              <a:gd name="connsiteX8500" fmla="*/ 3163379 w 4326130"/>
              <a:gd name="connsiteY8500" fmla="*/ 1720692 h 2599480"/>
              <a:gd name="connsiteX8501" fmla="*/ 3156453 w 4326130"/>
              <a:gd name="connsiteY8501" fmla="*/ 1717898 h 2599480"/>
              <a:gd name="connsiteX8502" fmla="*/ 3169653 w 4326130"/>
              <a:gd name="connsiteY8502" fmla="*/ 1720879 h 2599480"/>
              <a:gd name="connsiteX8503" fmla="*/ 3159590 w 4326130"/>
              <a:gd name="connsiteY8503" fmla="*/ 1715407 h 2599480"/>
              <a:gd name="connsiteX8504" fmla="*/ 3163840 w 4326130"/>
              <a:gd name="connsiteY8504" fmla="*/ 1717274 h 2599480"/>
              <a:gd name="connsiteX8505" fmla="*/ 3170968 w 4326130"/>
              <a:gd name="connsiteY8505" fmla="*/ 1721176 h 2599480"/>
              <a:gd name="connsiteX8506" fmla="*/ 3192419 w 4326130"/>
              <a:gd name="connsiteY8506" fmla="*/ 1726021 h 2599480"/>
              <a:gd name="connsiteX8507" fmla="*/ 3190268 w 4326130"/>
              <a:gd name="connsiteY8507" fmla="*/ 1726124 h 2599480"/>
              <a:gd name="connsiteX8508" fmla="*/ 3189768 w 4326130"/>
              <a:gd name="connsiteY8508" fmla="*/ 1727216 h 2599480"/>
              <a:gd name="connsiteX8509" fmla="*/ 3206560 w 4326130"/>
              <a:gd name="connsiteY8509" fmla="*/ 1734114 h 2599480"/>
              <a:gd name="connsiteX8510" fmla="*/ 3176131 w 4326130"/>
              <a:gd name="connsiteY8510" fmla="*/ 1724003 h 2599480"/>
              <a:gd name="connsiteX8511" fmla="*/ 3185413 w 4326130"/>
              <a:gd name="connsiteY8511" fmla="*/ 1729085 h 2599480"/>
              <a:gd name="connsiteX8512" fmla="*/ 3230242 w 4326130"/>
              <a:gd name="connsiteY8512" fmla="*/ 1752536 h 2599480"/>
              <a:gd name="connsiteX8513" fmla="*/ 3253816 w 4326130"/>
              <a:gd name="connsiteY8513" fmla="*/ 1765890 h 2599480"/>
              <a:gd name="connsiteX8514" fmla="*/ 3275530 w 4326130"/>
              <a:gd name="connsiteY8514" fmla="*/ 1778707 h 2599480"/>
              <a:gd name="connsiteX8515" fmla="*/ 3249785 w 4326130"/>
              <a:gd name="connsiteY8515" fmla="*/ 1764727 h 2599480"/>
              <a:gd name="connsiteX8516" fmla="*/ 3241071 w 4326130"/>
              <a:gd name="connsiteY8516" fmla="*/ 1760317 h 2599480"/>
              <a:gd name="connsiteX8517" fmla="*/ 3248248 w 4326130"/>
              <a:gd name="connsiteY8517" fmla="*/ 1766250 h 2599480"/>
              <a:gd name="connsiteX8518" fmla="*/ 3305416 w 4326130"/>
              <a:gd name="connsiteY8518" fmla="*/ 1799160 h 2599480"/>
              <a:gd name="connsiteX8519" fmla="*/ 3251937 w 4326130"/>
              <a:gd name="connsiteY8519" fmla="*/ 1770350 h 2599480"/>
              <a:gd name="connsiteX8520" fmla="*/ 3247800 w 4326130"/>
              <a:gd name="connsiteY8520" fmla="*/ 1768984 h 2599480"/>
              <a:gd name="connsiteX8521" fmla="*/ 3251452 w 4326130"/>
              <a:gd name="connsiteY8521" fmla="*/ 1770831 h 2599480"/>
              <a:gd name="connsiteX8522" fmla="*/ 3280775 w 4326130"/>
              <a:gd name="connsiteY8522" fmla="*/ 1787852 h 2599480"/>
              <a:gd name="connsiteX8523" fmla="*/ 3299452 w 4326130"/>
              <a:gd name="connsiteY8523" fmla="*/ 1799170 h 2599480"/>
              <a:gd name="connsiteX8524" fmla="*/ 3296647 w 4326130"/>
              <a:gd name="connsiteY8524" fmla="*/ 1798338 h 2599480"/>
              <a:gd name="connsiteX8525" fmla="*/ 3296524 w 4326130"/>
              <a:gd name="connsiteY8525" fmla="*/ 1798314 h 2599480"/>
              <a:gd name="connsiteX8526" fmla="*/ 3295684 w 4326130"/>
              <a:gd name="connsiteY8526" fmla="*/ 1797870 h 2599480"/>
              <a:gd name="connsiteX8527" fmla="*/ 3282392 w 4326130"/>
              <a:gd name="connsiteY8527" fmla="*/ 1790414 h 2599480"/>
              <a:gd name="connsiteX8528" fmla="*/ 3291061 w 4326130"/>
              <a:gd name="connsiteY8528" fmla="*/ 1796984 h 2599480"/>
              <a:gd name="connsiteX8529" fmla="*/ 3292017 w 4326130"/>
              <a:gd name="connsiteY8529" fmla="*/ 1797499 h 2599480"/>
              <a:gd name="connsiteX8530" fmla="*/ 3291004 w 4326130"/>
              <a:gd name="connsiteY8530" fmla="*/ 1798277 h 2599480"/>
              <a:gd name="connsiteX8531" fmla="*/ 3294268 w 4326130"/>
              <a:gd name="connsiteY8531" fmla="*/ 1799736 h 2599480"/>
              <a:gd name="connsiteX8532" fmla="*/ 3298244 w 4326130"/>
              <a:gd name="connsiteY8532" fmla="*/ 1800997 h 2599480"/>
              <a:gd name="connsiteX8533" fmla="*/ 3300866 w 4326130"/>
              <a:gd name="connsiteY8533" fmla="*/ 1802607 h 2599480"/>
              <a:gd name="connsiteX8534" fmla="*/ 3292085 w 4326130"/>
              <a:gd name="connsiteY8534" fmla="*/ 1799143 h 2599480"/>
              <a:gd name="connsiteX8535" fmla="*/ 3283268 w 4326130"/>
              <a:gd name="connsiteY8535" fmla="*/ 1794141 h 2599480"/>
              <a:gd name="connsiteX8536" fmla="*/ 3279011 w 4326130"/>
              <a:gd name="connsiteY8536" fmla="*/ 1793929 h 2599480"/>
              <a:gd name="connsiteX8537" fmla="*/ 3280992 w 4326130"/>
              <a:gd name="connsiteY8537" fmla="*/ 1795149 h 2599480"/>
              <a:gd name="connsiteX8538" fmla="*/ 3276110 w 4326130"/>
              <a:gd name="connsiteY8538" fmla="*/ 1794168 h 2599480"/>
              <a:gd name="connsiteX8539" fmla="*/ 3275484 w 4326130"/>
              <a:gd name="connsiteY8539" fmla="*/ 1793754 h 2599480"/>
              <a:gd name="connsiteX8540" fmla="*/ 3274365 w 4326130"/>
              <a:gd name="connsiteY8540" fmla="*/ 1793698 h 2599480"/>
              <a:gd name="connsiteX8541" fmla="*/ 3275345 w 4326130"/>
              <a:gd name="connsiteY8541" fmla="*/ 1794384 h 2599480"/>
              <a:gd name="connsiteX8542" fmla="*/ 3276695 w 4326130"/>
              <a:gd name="connsiteY8542" fmla="*/ 1795620 h 2599480"/>
              <a:gd name="connsiteX8543" fmla="*/ 3272300 w 4326130"/>
              <a:gd name="connsiteY8543" fmla="*/ 1795986 h 2599480"/>
              <a:gd name="connsiteX8544" fmla="*/ 3272855 w 4326130"/>
              <a:gd name="connsiteY8544" fmla="*/ 1796144 h 2599480"/>
              <a:gd name="connsiteX8545" fmla="*/ 3282450 w 4326130"/>
              <a:gd name="connsiteY8545" fmla="*/ 1798873 h 2599480"/>
              <a:gd name="connsiteX8546" fmla="*/ 3279405 w 4326130"/>
              <a:gd name="connsiteY8546" fmla="*/ 1798936 h 2599480"/>
              <a:gd name="connsiteX8547" fmla="*/ 3250905 w 4326130"/>
              <a:gd name="connsiteY8547" fmla="*/ 1797660 h 2599480"/>
              <a:gd name="connsiteX8548" fmla="*/ 3256486 w 4326130"/>
              <a:gd name="connsiteY8548" fmla="*/ 1800738 h 2599480"/>
              <a:gd name="connsiteX8549" fmla="*/ 3257173 w 4326130"/>
              <a:gd name="connsiteY8549" fmla="*/ 1801114 h 2599480"/>
              <a:gd name="connsiteX8550" fmla="*/ 3253772 w 4326130"/>
              <a:gd name="connsiteY8550" fmla="*/ 1800398 h 2599480"/>
              <a:gd name="connsiteX8551" fmla="*/ 3240917 w 4326130"/>
              <a:gd name="connsiteY8551" fmla="*/ 1797213 h 2599480"/>
              <a:gd name="connsiteX8552" fmla="*/ 3231653 w 4326130"/>
              <a:gd name="connsiteY8552" fmla="*/ 1796798 h 2599480"/>
              <a:gd name="connsiteX8553" fmla="*/ 3233123 w 4326130"/>
              <a:gd name="connsiteY8553" fmla="*/ 1797284 h 2599480"/>
              <a:gd name="connsiteX8554" fmla="*/ 3238275 w 4326130"/>
              <a:gd name="connsiteY8554" fmla="*/ 1800763 h 2599480"/>
              <a:gd name="connsiteX8555" fmla="*/ 3243958 w 4326130"/>
              <a:gd name="connsiteY8555" fmla="*/ 1801490 h 2599480"/>
              <a:gd name="connsiteX8556" fmla="*/ 3249229 w 4326130"/>
              <a:gd name="connsiteY8556" fmla="*/ 1805051 h 2599480"/>
              <a:gd name="connsiteX8557" fmla="*/ 3260724 w 4326130"/>
              <a:gd name="connsiteY8557" fmla="*/ 1807942 h 2599480"/>
              <a:gd name="connsiteX8558" fmla="*/ 3305242 w 4326130"/>
              <a:gd name="connsiteY8558" fmla="*/ 1809229 h 2599480"/>
              <a:gd name="connsiteX8559" fmla="*/ 3386678 w 4326130"/>
              <a:gd name="connsiteY8559" fmla="*/ 1815787 h 2599480"/>
              <a:gd name="connsiteX8560" fmla="*/ 3428020 w 4326130"/>
              <a:gd name="connsiteY8560" fmla="*/ 1817658 h 2599480"/>
              <a:gd name="connsiteX8561" fmla="*/ 3528692 w 4326130"/>
              <a:gd name="connsiteY8561" fmla="*/ 1835491 h 2599480"/>
              <a:gd name="connsiteX8562" fmla="*/ 3543129 w 4326130"/>
              <a:gd name="connsiteY8562" fmla="*/ 1840327 h 2599480"/>
              <a:gd name="connsiteX8563" fmla="*/ 3547413 w 4326130"/>
              <a:gd name="connsiteY8563" fmla="*/ 1840581 h 2599480"/>
              <a:gd name="connsiteX8564" fmla="*/ 3547432 w 4326130"/>
              <a:gd name="connsiteY8564" fmla="*/ 1840810 h 2599480"/>
              <a:gd name="connsiteX8565" fmla="*/ 3548165 w 4326130"/>
              <a:gd name="connsiteY8565" fmla="*/ 1840626 h 2599480"/>
              <a:gd name="connsiteX8566" fmla="*/ 3547413 w 4326130"/>
              <a:gd name="connsiteY8566" fmla="*/ 1840581 h 2599480"/>
              <a:gd name="connsiteX8567" fmla="*/ 3547336 w 4326130"/>
              <a:gd name="connsiteY8567" fmla="*/ 1839711 h 2599480"/>
              <a:gd name="connsiteX8568" fmla="*/ 3561238 w 4326130"/>
              <a:gd name="connsiteY8568" fmla="*/ 1841351 h 2599480"/>
              <a:gd name="connsiteX8569" fmla="*/ 3558645 w 4326130"/>
              <a:gd name="connsiteY8569" fmla="*/ 1839815 h 2599480"/>
              <a:gd name="connsiteX8570" fmla="*/ 3558282 w 4326130"/>
              <a:gd name="connsiteY8570" fmla="*/ 1836767 h 2599480"/>
              <a:gd name="connsiteX8571" fmla="*/ 3547780 w 4326130"/>
              <a:gd name="connsiteY8571" fmla="*/ 1833355 h 2599480"/>
              <a:gd name="connsiteX8572" fmla="*/ 3530598 w 4326130"/>
              <a:gd name="connsiteY8572" fmla="*/ 1828267 h 2599480"/>
              <a:gd name="connsiteX8573" fmla="*/ 3515615 w 4326130"/>
              <a:gd name="connsiteY8573" fmla="*/ 1824032 h 2599480"/>
              <a:gd name="connsiteX8574" fmla="*/ 3519541 w 4326130"/>
              <a:gd name="connsiteY8574" fmla="*/ 1824653 h 2599480"/>
              <a:gd name="connsiteX8575" fmla="*/ 3538900 w 4326130"/>
              <a:gd name="connsiteY8575" fmla="*/ 1830214 h 2599480"/>
              <a:gd name="connsiteX8576" fmla="*/ 3579397 w 4326130"/>
              <a:gd name="connsiteY8576" fmla="*/ 1840645 h 2599480"/>
              <a:gd name="connsiteX8577" fmla="*/ 3600444 w 4326130"/>
              <a:gd name="connsiteY8577" fmla="*/ 1847183 h 2599480"/>
              <a:gd name="connsiteX8578" fmla="*/ 3614397 w 4326130"/>
              <a:gd name="connsiteY8578" fmla="*/ 1851933 h 2599480"/>
              <a:gd name="connsiteX8579" fmla="*/ 3604804 w 4326130"/>
              <a:gd name="connsiteY8579" fmla="*/ 1846312 h 2599480"/>
              <a:gd name="connsiteX8580" fmla="*/ 3495348 w 4326130"/>
              <a:gd name="connsiteY8580" fmla="*/ 1796457 h 2599480"/>
              <a:gd name="connsiteX8581" fmla="*/ 3451737 w 4326130"/>
              <a:gd name="connsiteY8581" fmla="*/ 1781669 h 2599480"/>
              <a:gd name="connsiteX8582" fmla="*/ 3409160 w 4326130"/>
              <a:gd name="connsiteY8582" fmla="*/ 1764886 h 2599480"/>
              <a:gd name="connsiteX8583" fmla="*/ 3402894 w 4326130"/>
              <a:gd name="connsiteY8583" fmla="*/ 1762703 h 2599480"/>
              <a:gd name="connsiteX8584" fmla="*/ 3405174 w 4326130"/>
              <a:gd name="connsiteY8584" fmla="*/ 1758845 h 2599480"/>
              <a:gd name="connsiteX8585" fmla="*/ 3468205 w 4326130"/>
              <a:gd name="connsiteY8585" fmla="*/ 1770668 h 2599480"/>
              <a:gd name="connsiteX8586" fmla="*/ 3468922 w 4326130"/>
              <a:gd name="connsiteY8586" fmla="*/ 1771346 h 2599480"/>
              <a:gd name="connsiteX8587" fmla="*/ 3488373 w 4326130"/>
              <a:gd name="connsiteY8587" fmla="*/ 1778165 h 2599480"/>
              <a:gd name="connsiteX8588" fmla="*/ 3621393 w 4326130"/>
              <a:gd name="connsiteY8588" fmla="*/ 1839577 h 2599480"/>
              <a:gd name="connsiteX8589" fmla="*/ 3635886 w 4326130"/>
              <a:gd name="connsiteY8589" fmla="*/ 1849630 h 2599480"/>
              <a:gd name="connsiteX8590" fmla="*/ 3660177 w 4326130"/>
              <a:gd name="connsiteY8590" fmla="*/ 1850868 h 2599480"/>
              <a:gd name="connsiteX8591" fmla="*/ 3699144 w 4326130"/>
              <a:gd name="connsiteY8591" fmla="*/ 1858029 h 2599480"/>
              <a:gd name="connsiteX8592" fmla="*/ 3674402 w 4326130"/>
              <a:gd name="connsiteY8592" fmla="*/ 1854327 h 2599480"/>
              <a:gd name="connsiteX8593" fmla="*/ 3643009 w 4326130"/>
              <a:gd name="connsiteY8593" fmla="*/ 1851457 h 2599480"/>
              <a:gd name="connsiteX8594" fmla="*/ 3638110 w 4326130"/>
              <a:gd name="connsiteY8594" fmla="*/ 1851173 h 2599480"/>
              <a:gd name="connsiteX8595" fmla="*/ 3644206 w 4326130"/>
              <a:gd name="connsiteY8595" fmla="*/ 1855402 h 2599480"/>
              <a:gd name="connsiteX8596" fmla="*/ 3648970 w 4326130"/>
              <a:gd name="connsiteY8596" fmla="*/ 1858193 h 2599480"/>
              <a:gd name="connsiteX8597" fmla="*/ 3654700 w 4326130"/>
              <a:gd name="connsiteY8597" fmla="*/ 1858831 h 2599480"/>
              <a:gd name="connsiteX8598" fmla="*/ 3698171 w 4326130"/>
              <a:gd name="connsiteY8598" fmla="*/ 1864371 h 2599480"/>
              <a:gd name="connsiteX8599" fmla="*/ 3717398 w 4326130"/>
              <a:gd name="connsiteY8599" fmla="*/ 1868381 h 2599480"/>
              <a:gd name="connsiteX8600" fmla="*/ 3730769 w 4326130"/>
              <a:gd name="connsiteY8600" fmla="*/ 1871727 h 2599480"/>
              <a:gd name="connsiteX8601" fmla="*/ 3729398 w 4326130"/>
              <a:gd name="connsiteY8601" fmla="*/ 1871708 h 2599480"/>
              <a:gd name="connsiteX8602" fmla="*/ 3718711 w 4326130"/>
              <a:gd name="connsiteY8602" fmla="*/ 1870562 h 2599480"/>
              <a:gd name="connsiteX8603" fmla="*/ 3717646 w 4326130"/>
              <a:gd name="connsiteY8603" fmla="*/ 1870535 h 2599480"/>
              <a:gd name="connsiteX8604" fmla="*/ 3712239 w 4326130"/>
              <a:gd name="connsiteY8604" fmla="*/ 1869186 h 2599480"/>
              <a:gd name="connsiteX8605" fmla="*/ 3694389 w 4326130"/>
              <a:gd name="connsiteY8605" fmla="*/ 1865721 h 2599480"/>
              <a:gd name="connsiteX8606" fmla="*/ 3655259 w 4326130"/>
              <a:gd name="connsiteY8606" fmla="*/ 1861295 h 2599480"/>
              <a:gd name="connsiteX8607" fmla="*/ 3653884 w 4326130"/>
              <a:gd name="connsiteY8607" fmla="*/ 1861207 h 2599480"/>
              <a:gd name="connsiteX8608" fmla="*/ 3655990 w 4326130"/>
              <a:gd name="connsiteY8608" fmla="*/ 1862522 h 2599480"/>
              <a:gd name="connsiteX8609" fmla="*/ 3653542 w 4326130"/>
              <a:gd name="connsiteY8609" fmla="*/ 1862545 h 2599480"/>
              <a:gd name="connsiteX8610" fmla="*/ 3650551 w 4326130"/>
              <a:gd name="connsiteY8610" fmla="*/ 1860994 h 2599480"/>
              <a:gd name="connsiteX8611" fmla="*/ 3637150 w 4326130"/>
              <a:gd name="connsiteY8611" fmla="*/ 1860137 h 2599480"/>
              <a:gd name="connsiteX8612" fmla="*/ 3640213 w 4326130"/>
              <a:gd name="connsiteY8612" fmla="*/ 1862529 h 2599480"/>
              <a:gd name="connsiteX8613" fmla="*/ 3633760 w 4326130"/>
              <a:gd name="connsiteY8613" fmla="*/ 1859921 h 2599480"/>
              <a:gd name="connsiteX8614" fmla="*/ 3628247 w 4326130"/>
              <a:gd name="connsiteY8614" fmla="*/ 1859568 h 2599480"/>
              <a:gd name="connsiteX8615" fmla="*/ 3645531 w 4326130"/>
              <a:gd name="connsiteY8615" fmla="*/ 1865659 h 2599480"/>
              <a:gd name="connsiteX8616" fmla="*/ 3621415 w 4326130"/>
              <a:gd name="connsiteY8616" fmla="*/ 1859435 h 2599480"/>
              <a:gd name="connsiteX8617" fmla="*/ 3620100 w 4326130"/>
              <a:gd name="connsiteY8617" fmla="*/ 1859046 h 2599480"/>
              <a:gd name="connsiteX8618" fmla="*/ 3614952 w 4326130"/>
              <a:gd name="connsiteY8618" fmla="*/ 1858718 h 2599480"/>
              <a:gd name="connsiteX8619" fmla="*/ 3610872 w 4326130"/>
              <a:gd name="connsiteY8619" fmla="*/ 1857090 h 2599480"/>
              <a:gd name="connsiteX8620" fmla="*/ 3612564 w 4326130"/>
              <a:gd name="connsiteY8620" fmla="*/ 1856823 h 2599480"/>
              <a:gd name="connsiteX8621" fmla="*/ 3597427 w 4326130"/>
              <a:gd name="connsiteY8621" fmla="*/ 1852357 h 2599480"/>
              <a:gd name="connsiteX8622" fmla="*/ 3593495 w 4326130"/>
              <a:gd name="connsiteY8622" fmla="*/ 1852217 h 2599480"/>
              <a:gd name="connsiteX8623" fmla="*/ 3596810 w 4326130"/>
              <a:gd name="connsiteY8623" fmla="*/ 1853001 h 2599480"/>
              <a:gd name="connsiteX8624" fmla="*/ 3622890 w 4326130"/>
              <a:gd name="connsiteY8624" fmla="*/ 1861558 h 2599480"/>
              <a:gd name="connsiteX8625" fmla="*/ 3639386 w 4326130"/>
              <a:gd name="connsiteY8625" fmla="*/ 1867500 h 2599480"/>
              <a:gd name="connsiteX8626" fmla="*/ 3636697 w 4326130"/>
              <a:gd name="connsiteY8626" fmla="*/ 1867502 h 2599480"/>
              <a:gd name="connsiteX8627" fmla="*/ 3636577 w 4326130"/>
              <a:gd name="connsiteY8627" fmla="*/ 1867516 h 2599480"/>
              <a:gd name="connsiteX8628" fmla="*/ 3635821 w 4326130"/>
              <a:gd name="connsiteY8628" fmla="*/ 1867315 h 2599480"/>
              <a:gd name="connsiteX8629" fmla="*/ 3623935 w 4326130"/>
              <a:gd name="connsiteY8629" fmla="*/ 1863704 h 2599480"/>
              <a:gd name="connsiteX8630" fmla="*/ 3627157 w 4326130"/>
              <a:gd name="connsiteY8630" fmla="*/ 1866844 h 2599480"/>
              <a:gd name="connsiteX8631" fmla="*/ 3629721 w 4326130"/>
              <a:gd name="connsiteY8631" fmla="*/ 1867452 h 2599480"/>
              <a:gd name="connsiteX8632" fmla="*/ 3645756 w 4326130"/>
              <a:gd name="connsiteY8632" fmla="*/ 1868178 h 2599480"/>
              <a:gd name="connsiteX8633" fmla="*/ 3746427 w 4326130"/>
              <a:gd name="connsiteY8633" fmla="*/ 1886010 h 2599480"/>
              <a:gd name="connsiteX8634" fmla="*/ 3760865 w 4326130"/>
              <a:gd name="connsiteY8634" fmla="*/ 1890845 h 2599480"/>
              <a:gd name="connsiteX8635" fmla="*/ 3765148 w 4326130"/>
              <a:gd name="connsiteY8635" fmla="*/ 1891100 h 2599480"/>
              <a:gd name="connsiteX8636" fmla="*/ 3765167 w 4326130"/>
              <a:gd name="connsiteY8636" fmla="*/ 1891328 h 2599480"/>
              <a:gd name="connsiteX8637" fmla="*/ 3765900 w 4326130"/>
              <a:gd name="connsiteY8637" fmla="*/ 1891145 h 2599480"/>
              <a:gd name="connsiteX8638" fmla="*/ 3765148 w 4326130"/>
              <a:gd name="connsiteY8638" fmla="*/ 1891100 h 2599480"/>
              <a:gd name="connsiteX8639" fmla="*/ 3765072 w 4326130"/>
              <a:gd name="connsiteY8639" fmla="*/ 1890231 h 2599480"/>
              <a:gd name="connsiteX8640" fmla="*/ 3778973 w 4326130"/>
              <a:gd name="connsiteY8640" fmla="*/ 1891870 h 2599480"/>
              <a:gd name="connsiteX8641" fmla="*/ 3776379 w 4326130"/>
              <a:gd name="connsiteY8641" fmla="*/ 1890334 h 2599480"/>
              <a:gd name="connsiteX8642" fmla="*/ 3776019 w 4326130"/>
              <a:gd name="connsiteY8642" fmla="*/ 1887286 h 2599480"/>
              <a:gd name="connsiteX8643" fmla="*/ 3765516 w 4326130"/>
              <a:gd name="connsiteY8643" fmla="*/ 1883874 h 2599480"/>
              <a:gd name="connsiteX8644" fmla="*/ 3748334 w 4326130"/>
              <a:gd name="connsiteY8644" fmla="*/ 1878787 h 2599480"/>
              <a:gd name="connsiteX8645" fmla="*/ 3733352 w 4326130"/>
              <a:gd name="connsiteY8645" fmla="*/ 1874551 h 2599480"/>
              <a:gd name="connsiteX8646" fmla="*/ 3737277 w 4326130"/>
              <a:gd name="connsiteY8646" fmla="*/ 1875171 h 2599480"/>
              <a:gd name="connsiteX8647" fmla="*/ 3756637 w 4326130"/>
              <a:gd name="connsiteY8647" fmla="*/ 1880733 h 2599480"/>
              <a:gd name="connsiteX8648" fmla="*/ 3797132 w 4326130"/>
              <a:gd name="connsiteY8648" fmla="*/ 1891164 h 2599480"/>
              <a:gd name="connsiteX8649" fmla="*/ 3818179 w 4326130"/>
              <a:gd name="connsiteY8649" fmla="*/ 1897701 h 2599480"/>
              <a:gd name="connsiteX8650" fmla="*/ 3837439 w 4326130"/>
              <a:gd name="connsiteY8650" fmla="*/ 1904258 h 2599480"/>
              <a:gd name="connsiteX8651" fmla="*/ 3814308 w 4326130"/>
              <a:gd name="connsiteY8651" fmla="*/ 1897740 h 2599480"/>
              <a:gd name="connsiteX8652" fmla="*/ 3806401 w 4326130"/>
              <a:gd name="connsiteY8652" fmla="*/ 1895864 h 2599480"/>
              <a:gd name="connsiteX8653" fmla="*/ 3812355 w 4326130"/>
              <a:gd name="connsiteY8653" fmla="*/ 1899781 h 2599480"/>
              <a:gd name="connsiteX8654" fmla="*/ 3863267 w 4326130"/>
              <a:gd name="connsiteY8654" fmla="*/ 1916179 h 2599480"/>
              <a:gd name="connsiteX8655" fmla="*/ 3815161 w 4326130"/>
              <a:gd name="connsiteY8655" fmla="*/ 1902875 h 2599480"/>
              <a:gd name="connsiteX8656" fmla="*/ 3811231 w 4326130"/>
              <a:gd name="connsiteY8656" fmla="*/ 1902737 h 2599480"/>
              <a:gd name="connsiteX8657" fmla="*/ 3814545 w 4326130"/>
              <a:gd name="connsiteY8657" fmla="*/ 1903521 h 2599480"/>
              <a:gd name="connsiteX8658" fmla="*/ 3840626 w 4326130"/>
              <a:gd name="connsiteY8658" fmla="*/ 1912077 h 2599480"/>
              <a:gd name="connsiteX8659" fmla="*/ 3857121 w 4326130"/>
              <a:gd name="connsiteY8659" fmla="*/ 1918019 h 2599480"/>
              <a:gd name="connsiteX8660" fmla="*/ 3854433 w 4326130"/>
              <a:gd name="connsiteY8660" fmla="*/ 1918021 h 2599480"/>
              <a:gd name="connsiteX8661" fmla="*/ 3854311 w 4326130"/>
              <a:gd name="connsiteY8661" fmla="*/ 1918034 h 2599480"/>
              <a:gd name="connsiteX8662" fmla="*/ 3853555 w 4326130"/>
              <a:gd name="connsiteY8662" fmla="*/ 1917833 h 2599480"/>
              <a:gd name="connsiteX8663" fmla="*/ 3841670 w 4326130"/>
              <a:gd name="connsiteY8663" fmla="*/ 1914223 h 2599480"/>
              <a:gd name="connsiteX8664" fmla="*/ 3849007 w 4326130"/>
              <a:gd name="connsiteY8664" fmla="*/ 1918338 h 2599480"/>
              <a:gd name="connsiteX8665" fmla="*/ 3849866 w 4326130"/>
              <a:gd name="connsiteY8665" fmla="*/ 1918576 h 2599480"/>
              <a:gd name="connsiteX8666" fmla="*/ 3848634 w 4326130"/>
              <a:gd name="connsiteY8666" fmla="*/ 1919689 h 2599480"/>
              <a:gd name="connsiteX8667" fmla="*/ 3851643 w 4326130"/>
              <a:gd name="connsiteY8667" fmla="*/ 1920192 h 2599480"/>
              <a:gd name="connsiteX8668" fmla="*/ 3855433 w 4326130"/>
              <a:gd name="connsiteY8668" fmla="*/ 1920274 h 2599480"/>
              <a:gd name="connsiteX8669" fmla="*/ 3857744 w 4326130"/>
              <a:gd name="connsiteY8669" fmla="*/ 1921128 h 2599480"/>
              <a:gd name="connsiteX8670" fmla="*/ 3849538 w 4326130"/>
              <a:gd name="connsiteY8670" fmla="*/ 1920250 h 2599480"/>
              <a:gd name="connsiteX8671" fmla="*/ 3804599 w 4326130"/>
              <a:gd name="connsiteY8671" fmla="*/ 1906242 h 2599480"/>
              <a:gd name="connsiteX8672" fmla="*/ 3786234 w 4326130"/>
              <a:gd name="connsiteY8672" fmla="*/ 1902552 h 2599480"/>
              <a:gd name="connsiteX8673" fmla="*/ 3788550 w 4326130"/>
              <a:gd name="connsiteY8673" fmla="*/ 1903559 h 2599480"/>
              <a:gd name="connsiteX8674" fmla="*/ 3825198 w 4326130"/>
              <a:gd name="connsiteY8674" fmla="*/ 1915268 h 2599480"/>
              <a:gd name="connsiteX8675" fmla="*/ 3839079 w 4326130"/>
              <a:gd name="connsiteY8675" fmla="*/ 1919535 h 2599480"/>
              <a:gd name="connsiteX8676" fmla="*/ 3830387 w 4326130"/>
              <a:gd name="connsiteY8676" fmla="*/ 1918341 h 2599480"/>
              <a:gd name="connsiteX8677" fmla="*/ 3788744 w 4326130"/>
              <a:gd name="connsiteY8677" fmla="*/ 1906645 h 2599480"/>
              <a:gd name="connsiteX8678" fmla="*/ 3771865 w 4326130"/>
              <a:gd name="connsiteY8678" fmla="*/ 1903046 h 2599480"/>
              <a:gd name="connsiteX8679" fmla="*/ 3783533 w 4326130"/>
              <a:gd name="connsiteY8679" fmla="*/ 1906198 h 2599480"/>
              <a:gd name="connsiteX8680" fmla="*/ 3794864 w 4326130"/>
              <a:gd name="connsiteY8680" fmla="*/ 1910523 h 2599480"/>
              <a:gd name="connsiteX8681" fmla="*/ 3773842 w 4326130"/>
              <a:gd name="connsiteY8681" fmla="*/ 1905227 h 2599480"/>
              <a:gd name="connsiteX8682" fmla="*/ 3766466 w 4326130"/>
              <a:gd name="connsiteY8682" fmla="*/ 1905263 h 2599480"/>
              <a:gd name="connsiteX8683" fmla="*/ 3742062 w 4326130"/>
              <a:gd name="connsiteY8683" fmla="*/ 1900212 h 2599480"/>
              <a:gd name="connsiteX8684" fmla="*/ 3738131 w 4326130"/>
              <a:gd name="connsiteY8684" fmla="*/ 1900072 h 2599480"/>
              <a:gd name="connsiteX8685" fmla="*/ 3744041 w 4326130"/>
              <a:gd name="connsiteY8685" fmla="*/ 1902392 h 2599480"/>
              <a:gd name="connsiteX8686" fmla="*/ 3794422 w 4326130"/>
              <a:gd name="connsiteY8686" fmla="*/ 1916879 h 2599480"/>
              <a:gd name="connsiteX8687" fmla="*/ 3751441 w 4326130"/>
              <a:gd name="connsiteY8687" fmla="*/ 1906579 h 2599480"/>
              <a:gd name="connsiteX8688" fmla="*/ 3745276 w 4326130"/>
              <a:gd name="connsiteY8688" fmla="*/ 1907950 h 2599480"/>
              <a:gd name="connsiteX8689" fmla="*/ 3795211 w 4326130"/>
              <a:gd name="connsiteY8689" fmla="*/ 1921946 h 2599480"/>
              <a:gd name="connsiteX8690" fmla="*/ 3798400 w 4326130"/>
              <a:gd name="connsiteY8690" fmla="*/ 1925463 h 2599480"/>
              <a:gd name="connsiteX8691" fmla="*/ 3764260 w 4326130"/>
              <a:gd name="connsiteY8691" fmla="*/ 1917845 h 2599480"/>
              <a:gd name="connsiteX8692" fmla="*/ 3757882 w 4326130"/>
              <a:gd name="connsiteY8692" fmla="*/ 1917658 h 2599480"/>
              <a:gd name="connsiteX8693" fmla="*/ 3785902 w 4326130"/>
              <a:gd name="connsiteY8693" fmla="*/ 1925455 h 2599480"/>
              <a:gd name="connsiteX8694" fmla="*/ 3797267 w 4326130"/>
              <a:gd name="connsiteY8694" fmla="*/ 1928445 h 2599480"/>
              <a:gd name="connsiteX8695" fmla="*/ 3791435 w 4326130"/>
              <a:gd name="connsiteY8695" fmla="*/ 1929371 h 2599480"/>
              <a:gd name="connsiteX8696" fmla="*/ 3799171 w 4326130"/>
              <a:gd name="connsiteY8696" fmla="*/ 1931543 h 2599480"/>
              <a:gd name="connsiteX8697" fmla="*/ 3807372 w 4326130"/>
              <a:gd name="connsiteY8697" fmla="*/ 1931323 h 2599480"/>
              <a:gd name="connsiteX8698" fmla="*/ 3812475 w 4326130"/>
              <a:gd name="connsiteY8698" fmla="*/ 1932814 h 2599480"/>
              <a:gd name="connsiteX8699" fmla="*/ 3813092 w 4326130"/>
              <a:gd name="connsiteY8699" fmla="*/ 1932991 h 2599480"/>
              <a:gd name="connsiteX8700" fmla="*/ 3809762 w 4326130"/>
              <a:gd name="connsiteY8700" fmla="*/ 1933295 h 2599480"/>
              <a:gd name="connsiteX8701" fmla="*/ 3796708 w 4326130"/>
              <a:gd name="connsiteY8701" fmla="*/ 1933984 h 2599480"/>
              <a:gd name="connsiteX8702" fmla="*/ 3766399 w 4326130"/>
              <a:gd name="connsiteY8702" fmla="*/ 1934173 h 2599480"/>
              <a:gd name="connsiteX8703" fmla="*/ 3775241 w 4326130"/>
              <a:gd name="connsiteY8703" fmla="*/ 1935909 h 2599480"/>
              <a:gd name="connsiteX8704" fmla="*/ 3789244 w 4326130"/>
              <a:gd name="connsiteY8704" fmla="*/ 1936417 h 2599480"/>
              <a:gd name="connsiteX8705" fmla="*/ 3793707 w 4326130"/>
              <a:gd name="connsiteY8705" fmla="*/ 1938425 h 2599480"/>
              <a:gd name="connsiteX8706" fmla="*/ 3799386 w 4326130"/>
              <a:gd name="connsiteY8706" fmla="*/ 1937431 h 2599480"/>
              <a:gd name="connsiteX8707" fmla="*/ 3803952 w 4326130"/>
              <a:gd name="connsiteY8707" fmla="*/ 1939486 h 2599480"/>
              <a:gd name="connsiteX8708" fmla="*/ 3817810 w 4326130"/>
              <a:gd name="connsiteY8708" fmla="*/ 1938807 h 2599480"/>
              <a:gd name="connsiteX8709" fmla="*/ 3810241 w 4326130"/>
              <a:gd name="connsiteY8709" fmla="*/ 1941194 h 2599480"/>
              <a:gd name="connsiteX8710" fmla="*/ 3800763 w 4326130"/>
              <a:gd name="connsiteY8710" fmla="*/ 1941600 h 2599480"/>
              <a:gd name="connsiteX8711" fmla="*/ 3796475 w 4326130"/>
              <a:gd name="connsiteY8711" fmla="*/ 1944341 h 2599480"/>
              <a:gd name="connsiteX8712" fmla="*/ 3784096 w 4326130"/>
              <a:gd name="connsiteY8712" fmla="*/ 1944983 h 2599480"/>
              <a:gd name="connsiteX8713" fmla="*/ 3769868 w 4326130"/>
              <a:gd name="connsiteY8713" fmla="*/ 1943934 h 2599480"/>
              <a:gd name="connsiteX8714" fmla="*/ 3770188 w 4326130"/>
              <a:gd name="connsiteY8714" fmla="*/ 1943918 h 2599480"/>
              <a:gd name="connsiteX8715" fmla="*/ 3770958 w 4326130"/>
              <a:gd name="connsiteY8715" fmla="*/ 1943894 h 2599480"/>
              <a:gd name="connsiteX8716" fmla="*/ 3770790 w 4326130"/>
              <a:gd name="connsiteY8716" fmla="*/ 1943890 h 2599480"/>
              <a:gd name="connsiteX8717" fmla="*/ 3770188 w 4326130"/>
              <a:gd name="connsiteY8717" fmla="*/ 1943918 h 2599480"/>
              <a:gd name="connsiteX8718" fmla="*/ 3769818 w 4326130"/>
              <a:gd name="connsiteY8718" fmla="*/ 1943931 h 2599480"/>
              <a:gd name="connsiteX8719" fmla="*/ 3769868 w 4326130"/>
              <a:gd name="connsiteY8719" fmla="*/ 1943934 h 2599480"/>
              <a:gd name="connsiteX8720" fmla="*/ 3767959 w 4326130"/>
              <a:gd name="connsiteY8720" fmla="*/ 1944028 h 2599480"/>
              <a:gd name="connsiteX8721" fmla="*/ 3762313 w 4326130"/>
              <a:gd name="connsiteY8721" fmla="*/ 1945224 h 2599480"/>
              <a:gd name="connsiteX8722" fmla="*/ 3772412 w 4326130"/>
              <a:gd name="connsiteY8722" fmla="*/ 1945098 h 2599480"/>
              <a:gd name="connsiteX8723" fmla="*/ 3804064 w 4326130"/>
              <a:gd name="connsiteY8723" fmla="*/ 1945326 h 2599480"/>
              <a:gd name="connsiteX8724" fmla="*/ 3813010 w 4326130"/>
              <a:gd name="connsiteY8724" fmla="*/ 1947111 h 2599480"/>
              <a:gd name="connsiteX8725" fmla="*/ 3822530 w 4326130"/>
              <a:gd name="connsiteY8725" fmla="*/ 1947844 h 2599480"/>
              <a:gd name="connsiteX8726" fmla="*/ 3823326 w 4326130"/>
              <a:gd name="connsiteY8726" fmla="*/ 1952872 h 2599480"/>
              <a:gd name="connsiteX8727" fmla="*/ 3844834 w 4326130"/>
              <a:gd name="connsiteY8727" fmla="*/ 1952088 h 2599480"/>
              <a:gd name="connsiteX8728" fmla="*/ 3853104 w 4326130"/>
              <a:gd name="connsiteY8728" fmla="*/ 1951808 h 2599480"/>
              <a:gd name="connsiteX8729" fmla="*/ 3853823 w 4326130"/>
              <a:gd name="connsiteY8729" fmla="*/ 1952355 h 2599480"/>
              <a:gd name="connsiteX8730" fmla="*/ 3856072 w 4326130"/>
              <a:gd name="connsiteY8730" fmla="*/ 1953678 h 2599480"/>
              <a:gd name="connsiteX8731" fmla="*/ 3853397 w 4326130"/>
              <a:gd name="connsiteY8731" fmla="*/ 1953861 h 2599480"/>
              <a:gd name="connsiteX8732" fmla="*/ 3813253 w 4326130"/>
              <a:gd name="connsiteY8732" fmla="*/ 1956559 h 2599480"/>
              <a:gd name="connsiteX8733" fmla="*/ 3797569 w 4326130"/>
              <a:gd name="connsiteY8733" fmla="*/ 1957537 h 2599480"/>
              <a:gd name="connsiteX8734" fmla="*/ 3785581 w 4326130"/>
              <a:gd name="connsiteY8734" fmla="*/ 1959055 h 2599480"/>
              <a:gd name="connsiteX8735" fmla="*/ 3778074 w 4326130"/>
              <a:gd name="connsiteY8735" fmla="*/ 1960348 h 2599480"/>
              <a:gd name="connsiteX8736" fmla="*/ 3772519 w 4326130"/>
              <a:gd name="connsiteY8736" fmla="*/ 1964762 h 2599480"/>
              <a:gd name="connsiteX8737" fmla="*/ 3797204 w 4326130"/>
              <a:gd name="connsiteY8737" fmla="*/ 1964285 h 2599480"/>
              <a:gd name="connsiteX8738" fmla="*/ 3813697 w 4326130"/>
              <a:gd name="connsiteY8738" fmla="*/ 1965914 h 2599480"/>
              <a:gd name="connsiteX8739" fmla="*/ 3816333 w 4326130"/>
              <a:gd name="connsiteY8739" fmla="*/ 1968220 h 2599480"/>
              <a:gd name="connsiteX8740" fmla="*/ 3825145 w 4326130"/>
              <a:gd name="connsiteY8740" fmla="*/ 1967645 h 2599480"/>
              <a:gd name="connsiteX8741" fmla="*/ 3823791 w 4326130"/>
              <a:gd name="connsiteY8741" fmla="*/ 1967104 h 2599480"/>
              <a:gd name="connsiteX8742" fmla="*/ 3835269 w 4326130"/>
              <a:gd name="connsiteY8742" fmla="*/ 1966072 h 2599480"/>
              <a:gd name="connsiteX8743" fmla="*/ 3867619 w 4326130"/>
              <a:gd name="connsiteY8743" fmla="*/ 1968845 h 2599480"/>
              <a:gd name="connsiteX8744" fmla="*/ 3911090 w 4326130"/>
              <a:gd name="connsiteY8744" fmla="*/ 1974386 h 2599480"/>
              <a:gd name="connsiteX8745" fmla="*/ 3930317 w 4326130"/>
              <a:gd name="connsiteY8745" fmla="*/ 1978398 h 2599480"/>
              <a:gd name="connsiteX8746" fmla="*/ 3943687 w 4326130"/>
              <a:gd name="connsiteY8746" fmla="*/ 1981743 h 2599480"/>
              <a:gd name="connsiteX8747" fmla="*/ 3942316 w 4326130"/>
              <a:gd name="connsiteY8747" fmla="*/ 1981723 h 2599480"/>
              <a:gd name="connsiteX8748" fmla="*/ 3931629 w 4326130"/>
              <a:gd name="connsiteY8748" fmla="*/ 1980578 h 2599480"/>
              <a:gd name="connsiteX8749" fmla="*/ 3930565 w 4326130"/>
              <a:gd name="connsiteY8749" fmla="*/ 1980550 h 2599480"/>
              <a:gd name="connsiteX8750" fmla="*/ 3925158 w 4326130"/>
              <a:gd name="connsiteY8750" fmla="*/ 1979202 h 2599480"/>
              <a:gd name="connsiteX8751" fmla="*/ 3907307 w 4326130"/>
              <a:gd name="connsiteY8751" fmla="*/ 1975736 h 2599480"/>
              <a:gd name="connsiteX8752" fmla="*/ 3868178 w 4326130"/>
              <a:gd name="connsiteY8752" fmla="*/ 1971311 h 2599480"/>
              <a:gd name="connsiteX8753" fmla="*/ 3831433 w 4326130"/>
              <a:gd name="connsiteY8753" fmla="*/ 1968961 h 2599480"/>
              <a:gd name="connsiteX8754" fmla="*/ 3829755 w 4326130"/>
              <a:gd name="connsiteY8754" fmla="*/ 1969589 h 2599480"/>
              <a:gd name="connsiteX8755" fmla="*/ 3830112 w 4326130"/>
              <a:gd name="connsiteY8755" fmla="*/ 1969153 h 2599480"/>
              <a:gd name="connsiteX8756" fmla="*/ 3830958 w 4326130"/>
              <a:gd name="connsiteY8756" fmla="*/ 1969010 h 2599480"/>
              <a:gd name="connsiteX8757" fmla="*/ 3830462 w 4326130"/>
              <a:gd name="connsiteY8757" fmla="*/ 1968899 h 2599480"/>
              <a:gd name="connsiteX8758" fmla="*/ 3830327 w 4326130"/>
              <a:gd name="connsiteY8758" fmla="*/ 1968890 h 2599480"/>
              <a:gd name="connsiteX8759" fmla="*/ 3830112 w 4326130"/>
              <a:gd name="connsiteY8759" fmla="*/ 1969153 h 2599480"/>
              <a:gd name="connsiteX8760" fmla="*/ 3828554 w 4326130"/>
              <a:gd name="connsiteY8760" fmla="*/ 1969415 h 2599480"/>
              <a:gd name="connsiteX8761" fmla="*/ 3827614 w 4326130"/>
              <a:gd name="connsiteY8761" fmla="*/ 1969279 h 2599480"/>
              <a:gd name="connsiteX8762" fmla="*/ 3826483 w 4326130"/>
              <a:gd name="connsiteY8762" fmla="*/ 1969424 h 2599480"/>
              <a:gd name="connsiteX8763" fmla="*/ 3822712 w 4326130"/>
              <a:gd name="connsiteY8763" fmla="*/ 1972399 h 2599480"/>
              <a:gd name="connsiteX8764" fmla="*/ 3804477 w 4326130"/>
              <a:gd name="connsiteY8764" fmla="*/ 1973348 h 2599480"/>
              <a:gd name="connsiteX8765" fmla="*/ 3803151 w 4326130"/>
              <a:gd name="connsiteY8765" fmla="*/ 1974107 h 2599480"/>
              <a:gd name="connsiteX8766" fmla="*/ 3802374 w 4326130"/>
              <a:gd name="connsiteY8766" fmla="*/ 1974726 h 2599480"/>
              <a:gd name="connsiteX8767" fmla="*/ 3817332 w 4326130"/>
              <a:gd name="connsiteY8767" fmla="*/ 1976322 h 2599480"/>
              <a:gd name="connsiteX8768" fmla="*/ 3840294 w 4326130"/>
              <a:gd name="connsiteY8768" fmla="*/ 1977361 h 2599480"/>
              <a:gd name="connsiteX8769" fmla="*/ 3856251 w 4326130"/>
              <a:gd name="connsiteY8769" fmla="*/ 1976484 h 2599480"/>
              <a:gd name="connsiteX8770" fmla="*/ 3857810 w 4326130"/>
              <a:gd name="connsiteY8770" fmla="*/ 1977288 h 2599480"/>
              <a:gd name="connsiteX8771" fmla="*/ 3860569 w 4326130"/>
              <a:gd name="connsiteY8771" fmla="*/ 1978451 h 2599480"/>
              <a:gd name="connsiteX8772" fmla="*/ 3909426 w 4326130"/>
              <a:gd name="connsiteY8772" fmla="*/ 1985083 h 2599480"/>
              <a:gd name="connsiteX8773" fmla="*/ 3959347 w 4326130"/>
              <a:gd name="connsiteY8773" fmla="*/ 1996026 h 2599480"/>
              <a:gd name="connsiteX8774" fmla="*/ 3973784 w 4326130"/>
              <a:gd name="connsiteY8774" fmla="*/ 2000862 h 2599480"/>
              <a:gd name="connsiteX8775" fmla="*/ 3978065 w 4326130"/>
              <a:gd name="connsiteY8775" fmla="*/ 2001115 h 2599480"/>
              <a:gd name="connsiteX8776" fmla="*/ 3978085 w 4326130"/>
              <a:gd name="connsiteY8776" fmla="*/ 2001344 h 2599480"/>
              <a:gd name="connsiteX8777" fmla="*/ 3978819 w 4326130"/>
              <a:gd name="connsiteY8777" fmla="*/ 2001160 h 2599480"/>
              <a:gd name="connsiteX8778" fmla="*/ 3978065 w 4326130"/>
              <a:gd name="connsiteY8778" fmla="*/ 2001115 h 2599480"/>
              <a:gd name="connsiteX8779" fmla="*/ 3977990 w 4326130"/>
              <a:gd name="connsiteY8779" fmla="*/ 2000246 h 2599480"/>
              <a:gd name="connsiteX8780" fmla="*/ 3991892 w 4326130"/>
              <a:gd name="connsiteY8780" fmla="*/ 2001885 h 2599480"/>
              <a:gd name="connsiteX8781" fmla="*/ 3989297 w 4326130"/>
              <a:gd name="connsiteY8781" fmla="*/ 2000350 h 2599480"/>
              <a:gd name="connsiteX8782" fmla="*/ 3988936 w 4326130"/>
              <a:gd name="connsiteY8782" fmla="*/ 1997301 h 2599480"/>
              <a:gd name="connsiteX8783" fmla="*/ 3978434 w 4326130"/>
              <a:gd name="connsiteY8783" fmla="*/ 1993890 h 2599480"/>
              <a:gd name="connsiteX8784" fmla="*/ 3961252 w 4326130"/>
              <a:gd name="connsiteY8784" fmla="*/ 1988803 h 2599480"/>
              <a:gd name="connsiteX8785" fmla="*/ 3946270 w 4326130"/>
              <a:gd name="connsiteY8785" fmla="*/ 1984566 h 2599480"/>
              <a:gd name="connsiteX8786" fmla="*/ 3950195 w 4326130"/>
              <a:gd name="connsiteY8786" fmla="*/ 1985187 h 2599480"/>
              <a:gd name="connsiteX8787" fmla="*/ 3969555 w 4326130"/>
              <a:gd name="connsiteY8787" fmla="*/ 1990748 h 2599480"/>
              <a:gd name="connsiteX8788" fmla="*/ 4010051 w 4326130"/>
              <a:gd name="connsiteY8788" fmla="*/ 2001179 h 2599480"/>
              <a:gd name="connsiteX8789" fmla="*/ 4031098 w 4326130"/>
              <a:gd name="connsiteY8789" fmla="*/ 2007716 h 2599480"/>
              <a:gd name="connsiteX8790" fmla="*/ 4050358 w 4326130"/>
              <a:gd name="connsiteY8790" fmla="*/ 2014273 h 2599480"/>
              <a:gd name="connsiteX8791" fmla="*/ 4027228 w 4326130"/>
              <a:gd name="connsiteY8791" fmla="*/ 2007754 h 2599480"/>
              <a:gd name="connsiteX8792" fmla="*/ 4019318 w 4326130"/>
              <a:gd name="connsiteY8792" fmla="*/ 2005879 h 2599480"/>
              <a:gd name="connsiteX8793" fmla="*/ 4025273 w 4326130"/>
              <a:gd name="connsiteY8793" fmla="*/ 2009796 h 2599480"/>
              <a:gd name="connsiteX8794" fmla="*/ 4076186 w 4326130"/>
              <a:gd name="connsiteY8794" fmla="*/ 2026194 h 2599480"/>
              <a:gd name="connsiteX8795" fmla="*/ 4028081 w 4326130"/>
              <a:gd name="connsiteY8795" fmla="*/ 2012892 h 2599480"/>
              <a:gd name="connsiteX8796" fmla="*/ 4024150 w 4326130"/>
              <a:gd name="connsiteY8796" fmla="*/ 2012752 h 2599480"/>
              <a:gd name="connsiteX8797" fmla="*/ 4027464 w 4326130"/>
              <a:gd name="connsiteY8797" fmla="*/ 2013536 h 2599480"/>
              <a:gd name="connsiteX8798" fmla="*/ 4053544 w 4326130"/>
              <a:gd name="connsiteY8798" fmla="*/ 2022093 h 2599480"/>
              <a:gd name="connsiteX8799" fmla="*/ 4070039 w 4326130"/>
              <a:gd name="connsiteY8799" fmla="*/ 2028035 h 2599480"/>
              <a:gd name="connsiteX8800" fmla="*/ 4067351 w 4326130"/>
              <a:gd name="connsiteY8800" fmla="*/ 2028037 h 2599480"/>
              <a:gd name="connsiteX8801" fmla="*/ 4067231 w 4326130"/>
              <a:gd name="connsiteY8801" fmla="*/ 2028050 h 2599480"/>
              <a:gd name="connsiteX8802" fmla="*/ 4066473 w 4326130"/>
              <a:gd name="connsiteY8802" fmla="*/ 2027849 h 2599480"/>
              <a:gd name="connsiteX8803" fmla="*/ 4054588 w 4326130"/>
              <a:gd name="connsiteY8803" fmla="*/ 2024238 h 2599480"/>
              <a:gd name="connsiteX8804" fmla="*/ 4061926 w 4326130"/>
              <a:gd name="connsiteY8804" fmla="*/ 2028354 h 2599480"/>
              <a:gd name="connsiteX8805" fmla="*/ 4062785 w 4326130"/>
              <a:gd name="connsiteY8805" fmla="*/ 2028592 h 2599480"/>
              <a:gd name="connsiteX8806" fmla="*/ 4061553 w 4326130"/>
              <a:gd name="connsiteY8806" fmla="*/ 2029704 h 2599480"/>
              <a:gd name="connsiteX8807" fmla="*/ 4064562 w 4326130"/>
              <a:gd name="connsiteY8807" fmla="*/ 2030208 h 2599480"/>
              <a:gd name="connsiteX8808" fmla="*/ 4068352 w 4326130"/>
              <a:gd name="connsiteY8808" fmla="*/ 2030288 h 2599480"/>
              <a:gd name="connsiteX8809" fmla="*/ 4070663 w 4326130"/>
              <a:gd name="connsiteY8809" fmla="*/ 2031143 h 2599480"/>
              <a:gd name="connsiteX8810" fmla="*/ 4062458 w 4326130"/>
              <a:gd name="connsiteY8810" fmla="*/ 2030265 h 2599480"/>
              <a:gd name="connsiteX8811" fmla="*/ 4017517 w 4326130"/>
              <a:gd name="connsiteY8811" fmla="*/ 2016258 h 2599480"/>
              <a:gd name="connsiteX8812" fmla="*/ 3999153 w 4326130"/>
              <a:gd name="connsiteY8812" fmla="*/ 2012568 h 2599480"/>
              <a:gd name="connsiteX8813" fmla="*/ 4001467 w 4326130"/>
              <a:gd name="connsiteY8813" fmla="*/ 2013575 h 2599480"/>
              <a:gd name="connsiteX8814" fmla="*/ 4038117 w 4326130"/>
              <a:gd name="connsiteY8814" fmla="*/ 2025284 h 2599480"/>
              <a:gd name="connsiteX8815" fmla="*/ 4051997 w 4326130"/>
              <a:gd name="connsiteY8815" fmla="*/ 2029551 h 2599480"/>
              <a:gd name="connsiteX8816" fmla="*/ 4043305 w 4326130"/>
              <a:gd name="connsiteY8816" fmla="*/ 2028357 h 2599480"/>
              <a:gd name="connsiteX8817" fmla="*/ 4001662 w 4326130"/>
              <a:gd name="connsiteY8817" fmla="*/ 2016659 h 2599480"/>
              <a:gd name="connsiteX8818" fmla="*/ 3984784 w 4326130"/>
              <a:gd name="connsiteY8818" fmla="*/ 2013062 h 2599480"/>
              <a:gd name="connsiteX8819" fmla="*/ 3996451 w 4326130"/>
              <a:gd name="connsiteY8819" fmla="*/ 2016214 h 2599480"/>
              <a:gd name="connsiteX8820" fmla="*/ 4007783 w 4326130"/>
              <a:gd name="connsiteY8820" fmla="*/ 2020539 h 2599480"/>
              <a:gd name="connsiteX8821" fmla="*/ 3986761 w 4326130"/>
              <a:gd name="connsiteY8821" fmla="*/ 2015242 h 2599480"/>
              <a:gd name="connsiteX8822" fmla="*/ 3979385 w 4326130"/>
              <a:gd name="connsiteY8822" fmla="*/ 2015277 h 2599480"/>
              <a:gd name="connsiteX8823" fmla="*/ 3954981 w 4326130"/>
              <a:gd name="connsiteY8823" fmla="*/ 2010227 h 2599480"/>
              <a:gd name="connsiteX8824" fmla="*/ 3951049 w 4326130"/>
              <a:gd name="connsiteY8824" fmla="*/ 2010088 h 2599480"/>
              <a:gd name="connsiteX8825" fmla="*/ 3956958 w 4326130"/>
              <a:gd name="connsiteY8825" fmla="*/ 2012408 h 2599480"/>
              <a:gd name="connsiteX8826" fmla="*/ 4007339 w 4326130"/>
              <a:gd name="connsiteY8826" fmla="*/ 2026895 h 2599480"/>
              <a:gd name="connsiteX8827" fmla="*/ 3964359 w 4326130"/>
              <a:gd name="connsiteY8827" fmla="*/ 2016594 h 2599480"/>
              <a:gd name="connsiteX8828" fmla="*/ 3958195 w 4326130"/>
              <a:gd name="connsiteY8828" fmla="*/ 2017966 h 2599480"/>
              <a:gd name="connsiteX8829" fmla="*/ 4008128 w 4326130"/>
              <a:gd name="connsiteY8829" fmla="*/ 2031961 h 2599480"/>
              <a:gd name="connsiteX8830" fmla="*/ 4011319 w 4326130"/>
              <a:gd name="connsiteY8830" fmla="*/ 2035479 h 2599480"/>
              <a:gd name="connsiteX8831" fmla="*/ 3977179 w 4326130"/>
              <a:gd name="connsiteY8831" fmla="*/ 2027860 h 2599480"/>
              <a:gd name="connsiteX8832" fmla="*/ 3970801 w 4326130"/>
              <a:gd name="connsiteY8832" fmla="*/ 2027674 h 2599480"/>
              <a:gd name="connsiteX8833" fmla="*/ 3998822 w 4326130"/>
              <a:gd name="connsiteY8833" fmla="*/ 2035471 h 2599480"/>
              <a:gd name="connsiteX8834" fmla="*/ 4010186 w 4326130"/>
              <a:gd name="connsiteY8834" fmla="*/ 2038461 h 2599480"/>
              <a:gd name="connsiteX8835" fmla="*/ 4004355 w 4326130"/>
              <a:gd name="connsiteY8835" fmla="*/ 2039386 h 2599480"/>
              <a:gd name="connsiteX8836" fmla="*/ 4012090 w 4326130"/>
              <a:gd name="connsiteY8836" fmla="*/ 2041559 h 2599480"/>
              <a:gd name="connsiteX8837" fmla="*/ 4020290 w 4326130"/>
              <a:gd name="connsiteY8837" fmla="*/ 2041338 h 2599480"/>
              <a:gd name="connsiteX8838" fmla="*/ 4025393 w 4326130"/>
              <a:gd name="connsiteY8838" fmla="*/ 2042829 h 2599480"/>
              <a:gd name="connsiteX8839" fmla="*/ 4026010 w 4326130"/>
              <a:gd name="connsiteY8839" fmla="*/ 2043006 h 2599480"/>
              <a:gd name="connsiteX8840" fmla="*/ 4022680 w 4326130"/>
              <a:gd name="connsiteY8840" fmla="*/ 2043311 h 2599480"/>
              <a:gd name="connsiteX8841" fmla="*/ 4009627 w 4326130"/>
              <a:gd name="connsiteY8841" fmla="*/ 2044000 h 2599480"/>
              <a:gd name="connsiteX8842" fmla="*/ 3979317 w 4326130"/>
              <a:gd name="connsiteY8842" fmla="*/ 2044189 h 2599480"/>
              <a:gd name="connsiteX8843" fmla="*/ 3988159 w 4326130"/>
              <a:gd name="connsiteY8843" fmla="*/ 2045925 h 2599480"/>
              <a:gd name="connsiteX8844" fmla="*/ 4002162 w 4326130"/>
              <a:gd name="connsiteY8844" fmla="*/ 2046433 h 2599480"/>
              <a:gd name="connsiteX8845" fmla="*/ 4006625 w 4326130"/>
              <a:gd name="connsiteY8845" fmla="*/ 2048441 h 2599480"/>
              <a:gd name="connsiteX8846" fmla="*/ 4012305 w 4326130"/>
              <a:gd name="connsiteY8846" fmla="*/ 2047447 h 2599480"/>
              <a:gd name="connsiteX8847" fmla="*/ 4016871 w 4326130"/>
              <a:gd name="connsiteY8847" fmla="*/ 2049501 h 2599480"/>
              <a:gd name="connsiteX8848" fmla="*/ 4030729 w 4326130"/>
              <a:gd name="connsiteY8848" fmla="*/ 2048824 h 2599480"/>
              <a:gd name="connsiteX8849" fmla="*/ 4023160 w 4326130"/>
              <a:gd name="connsiteY8849" fmla="*/ 2051209 h 2599480"/>
              <a:gd name="connsiteX8850" fmla="*/ 4013682 w 4326130"/>
              <a:gd name="connsiteY8850" fmla="*/ 2051617 h 2599480"/>
              <a:gd name="connsiteX8851" fmla="*/ 4009393 w 4326130"/>
              <a:gd name="connsiteY8851" fmla="*/ 2054356 h 2599480"/>
              <a:gd name="connsiteX8852" fmla="*/ 4003002 w 4326130"/>
              <a:gd name="connsiteY8852" fmla="*/ 2054688 h 2599480"/>
              <a:gd name="connsiteX8853" fmla="*/ 4005837 w 4326130"/>
              <a:gd name="connsiteY8853" fmla="*/ 2055262 h 2599480"/>
              <a:gd name="connsiteX8854" fmla="*/ 4016982 w 4326130"/>
              <a:gd name="connsiteY8854" fmla="*/ 2055342 h 2599480"/>
              <a:gd name="connsiteX8855" fmla="*/ 4025928 w 4326130"/>
              <a:gd name="connsiteY8855" fmla="*/ 2057125 h 2599480"/>
              <a:gd name="connsiteX8856" fmla="*/ 4035447 w 4326130"/>
              <a:gd name="connsiteY8856" fmla="*/ 2057859 h 2599480"/>
              <a:gd name="connsiteX8857" fmla="*/ 4036004 w 4326130"/>
              <a:gd name="connsiteY8857" fmla="*/ 2061366 h 2599480"/>
              <a:gd name="connsiteX8858" fmla="*/ 4036540 w 4326130"/>
              <a:gd name="connsiteY8858" fmla="*/ 2061475 h 2599480"/>
              <a:gd name="connsiteX8859" fmla="*/ 4042790 w 4326130"/>
              <a:gd name="connsiteY8859" fmla="*/ 2063019 h 2599480"/>
              <a:gd name="connsiteX8860" fmla="*/ 4046292 w 4326130"/>
              <a:gd name="connsiteY8860" fmla="*/ 2063089 h 2599480"/>
              <a:gd name="connsiteX8861" fmla="*/ 4057752 w 4326130"/>
              <a:gd name="connsiteY8861" fmla="*/ 2062103 h 2599480"/>
              <a:gd name="connsiteX8862" fmla="*/ 4066024 w 4326130"/>
              <a:gd name="connsiteY8862" fmla="*/ 2061823 h 2599480"/>
              <a:gd name="connsiteX8863" fmla="*/ 4066742 w 4326130"/>
              <a:gd name="connsiteY8863" fmla="*/ 2062371 h 2599480"/>
              <a:gd name="connsiteX8864" fmla="*/ 4068992 w 4326130"/>
              <a:gd name="connsiteY8864" fmla="*/ 2063694 h 2599480"/>
              <a:gd name="connsiteX8865" fmla="*/ 4066315 w 4326130"/>
              <a:gd name="connsiteY8865" fmla="*/ 2063877 h 2599480"/>
              <a:gd name="connsiteX8866" fmla="*/ 4050555 w 4326130"/>
              <a:gd name="connsiteY8866" fmla="*/ 2064936 h 2599480"/>
              <a:gd name="connsiteX8867" fmla="*/ 4075930 w 4326130"/>
              <a:gd name="connsiteY8867" fmla="*/ 2071204 h 2599480"/>
              <a:gd name="connsiteX8868" fmla="*/ 4073988 w 4326130"/>
              <a:gd name="connsiteY8868" fmla="*/ 2072611 h 2599480"/>
              <a:gd name="connsiteX8869" fmla="*/ 4074125 w 4326130"/>
              <a:gd name="connsiteY8869" fmla="*/ 2072646 h 2599480"/>
              <a:gd name="connsiteX8870" fmla="*/ 4081849 w 4326130"/>
              <a:gd name="connsiteY8870" fmla="*/ 2074104 h 2599480"/>
              <a:gd name="connsiteX8871" fmla="*/ 4101190 w 4326130"/>
              <a:gd name="connsiteY8871" fmla="*/ 2077022 h 2599480"/>
              <a:gd name="connsiteX8872" fmla="*/ 4100831 w 4326130"/>
              <a:gd name="connsiteY8872" fmla="*/ 2077689 h 2599480"/>
              <a:gd name="connsiteX8873" fmla="*/ 4114908 w 4326130"/>
              <a:gd name="connsiteY8873" fmla="*/ 2080346 h 2599480"/>
              <a:gd name="connsiteX8874" fmla="*/ 4212600 w 4326130"/>
              <a:gd name="connsiteY8874" fmla="*/ 2113167 h 2599480"/>
              <a:gd name="connsiteX8875" fmla="*/ 4226333 w 4326130"/>
              <a:gd name="connsiteY8875" fmla="*/ 2120288 h 2599480"/>
              <a:gd name="connsiteX8876" fmla="*/ 4230551 w 4326130"/>
              <a:gd name="connsiteY8876" fmla="*/ 2121149 h 2599480"/>
              <a:gd name="connsiteX8877" fmla="*/ 4230543 w 4326130"/>
              <a:gd name="connsiteY8877" fmla="*/ 2121395 h 2599480"/>
              <a:gd name="connsiteX8878" fmla="*/ 4231291 w 4326130"/>
              <a:gd name="connsiteY8878" fmla="*/ 2121301 h 2599480"/>
              <a:gd name="connsiteX8879" fmla="*/ 4230551 w 4326130"/>
              <a:gd name="connsiteY8879" fmla="*/ 2121149 h 2599480"/>
              <a:gd name="connsiteX8880" fmla="*/ 4230581 w 4326130"/>
              <a:gd name="connsiteY8880" fmla="*/ 2120217 h 2599480"/>
              <a:gd name="connsiteX8881" fmla="*/ 4244172 w 4326130"/>
              <a:gd name="connsiteY8881" fmla="*/ 2123877 h 2599480"/>
              <a:gd name="connsiteX8882" fmla="*/ 4241785 w 4326130"/>
              <a:gd name="connsiteY8882" fmla="*/ 2121891 h 2599480"/>
              <a:gd name="connsiteX8883" fmla="*/ 4241797 w 4326130"/>
              <a:gd name="connsiteY8883" fmla="*/ 2118610 h 2599480"/>
              <a:gd name="connsiteX8884" fmla="*/ 4231795 w 4326130"/>
              <a:gd name="connsiteY8884" fmla="*/ 2113542 h 2599480"/>
              <a:gd name="connsiteX8885" fmla="*/ 4215371 w 4326130"/>
              <a:gd name="connsiteY8885" fmla="*/ 2105774 h 2599480"/>
              <a:gd name="connsiteX8886" fmla="*/ 4201023 w 4326130"/>
              <a:gd name="connsiteY8886" fmla="*/ 2099212 h 2599480"/>
              <a:gd name="connsiteX8887" fmla="*/ 4204841 w 4326130"/>
              <a:gd name="connsiteY8887" fmla="*/ 2100414 h 2599480"/>
              <a:gd name="connsiteX8888" fmla="*/ 4223368 w 4326130"/>
              <a:gd name="connsiteY8888" fmla="*/ 2108985 h 2599480"/>
              <a:gd name="connsiteX8889" fmla="*/ 4262270 w 4326130"/>
              <a:gd name="connsiteY8889" fmla="*/ 2125639 h 2599480"/>
              <a:gd name="connsiteX8890" fmla="*/ 4282352 w 4326130"/>
              <a:gd name="connsiteY8890" fmla="*/ 2135479 h 2599480"/>
              <a:gd name="connsiteX8891" fmla="*/ 4300660 w 4326130"/>
              <a:gd name="connsiteY8891" fmla="*/ 2145090 h 2599480"/>
              <a:gd name="connsiteX8892" fmla="*/ 4278507 w 4326130"/>
              <a:gd name="connsiteY8892" fmla="*/ 2134984 h 2599480"/>
              <a:gd name="connsiteX8893" fmla="*/ 4270892 w 4326130"/>
              <a:gd name="connsiteY8893" fmla="*/ 2131903 h 2599480"/>
              <a:gd name="connsiteX8894" fmla="*/ 4276321 w 4326130"/>
              <a:gd name="connsiteY8894" fmla="*/ 2136877 h 2599480"/>
              <a:gd name="connsiteX8895" fmla="*/ 4324829 w 4326130"/>
              <a:gd name="connsiteY8895" fmla="*/ 2161297 h 2599480"/>
              <a:gd name="connsiteX8896" fmla="*/ 4278730 w 4326130"/>
              <a:gd name="connsiteY8896" fmla="*/ 2140546 h 2599480"/>
              <a:gd name="connsiteX8897" fmla="*/ 4274846 w 4326130"/>
              <a:gd name="connsiteY8897" fmla="*/ 2139855 h 2599480"/>
              <a:gd name="connsiteX8898" fmla="*/ 4278039 w 4326130"/>
              <a:gd name="connsiteY8898" fmla="*/ 2141144 h 2599480"/>
              <a:gd name="connsiteX8899" fmla="*/ 4302868 w 4326130"/>
              <a:gd name="connsiteY8899" fmla="*/ 2153819 h 2599480"/>
              <a:gd name="connsiteX8900" fmla="*/ 4318509 w 4326130"/>
              <a:gd name="connsiteY8900" fmla="*/ 2162398 h 2599480"/>
              <a:gd name="connsiteX8901" fmla="*/ 4315842 w 4326130"/>
              <a:gd name="connsiteY8901" fmla="*/ 2162029 h 2599480"/>
              <a:gd name="connsiteX8902" fmla="*/ 4315721 w 4326130"/>
              <a:gd name="connsiteY8902" fmla="*/ 2162025 h 2599480"/>
              <a:gd name="connsiteX8903" fmla="*/ 4314994 w 4326130"/>
              <a:gd name="connsiteY8903" fmla="*/ 2161709 h 2599480"/>
              <a:gd name="connsiteX8904" fmla="*/ 4303644 w 4326130"/>
              <a:gd name="connsiteY8904" fmla="*/ 2156238 h 2599480"/>
              <a:gd name="connsiteX8905" fmla="*/ 4310421 w 4326130"/>
              <a:gd name="connsiteY8905" fmla="*/ 2161616 h 2599480"/>
              <a:gd name="connsiteX8906" fmla="*/ 4311245 w 4326130"/>
              <a:gd name="connsiteY8906" fmla="*/ 2161986 h 2599480"/>
              <a:gd name="connsiteX8907" fmla="*/ 4309887 w 4326130"/>
              <a:gd name="connsiteY8907" fmla="*/ 2162994 h 2599480"/>
              <a:gd name="connsiteX8908" fmla="*/ 4312810 w 4326130"/>
              <a:gd name="connsiteY8908" fmla="*/ 2163944 h 2599480"/>
              <a:gd name="connsiteX8909" fmla="*/ 4316561 w 4326130"/>
              <a:gd name="connsiteY8909" fmla="*/ 2164554 h 2599480"/>
              <a:gd name="connsiteX8910" fmla="*/ 4318748 w 4326130"/>
              <a:gd name="connsiteY8910" fmla="*/ 2165780 h 2599480"/>
              <a:gd name="connsiteX8911" fmla="*/ 4310716 w 4326130"/>
              <a:gd name="connsiteY8911" fmla="*/ 2163714 h 2599480"/>
              <a:gd name="connsiteX8912" fmla="*/ 4267842 w 4326130"/>
              <a:gd name="connsiteY8912" fmla="*/ 2142654 h 2599480"/>
              <a:gd name="connsiteX8913" fmla="*/ 4250075 w 4326130"/>
              <a:gd name="connsiteY8913" fmla="*/ 2136203 h 2599480"/>
              <a:gd name="connsiteX8914" fmla="*/ 4252248 w 4326130"/>
              <a:gd name="connsiteY8914" fmla="*/ 2137590 h 2599480"/>
              <a:gd name="connsiteX8915" fmla="*/ 4287178 w 4326130"/>
              <a:gd name="connsiteY8915" fmla="*/ 2155069 h 2599480"/>
              <a:gd name="connsiteX8916" fmla="*/ 4300427 w 4326130"/>
              <a:gd name="connsiteY8916" fmla="*/ 2161510 h 2599480"/>
              <a:gd name="connsiteX8917" fmla="*/ 4291951 w 4326130"/>
              <a:gd name="connsiteY8917" fmla="*/ 2159042 h 2599480"/>
              <a:gd name="connsiteX8918" fmla="*/ 4252065 w 4326130"/>
              <a:gd name="connsiteY8918" fmla="*/ 2140887 h 2599480"/>
              <a:gd name="connsiteX8919" fmla="*/ 4235760 w 4326130"/>
              <a:gd name="connsiteY8919" fmla="*/ 2134740 h 2599480"/>
              <a:gd name="connsiteX8920" fmla="*/ 4246951 w 4326130"/>
              <a:gd name="connsiteY8920" fmla="*/ 2139694 h 2599480"/>
              <a:gd name="connsiteX8921" fmla="*/ 4257665 w 4326130"/>
              <a:gd name="connsiteY8921" fmla="*/ 2145846 h 2599480"/>
              <a:gd name="connsiteX8922" fmla="*/ 4237457 w 4326130"/>
              <a:gd name="connsiteY8922" fmla="*/ 2137325 h 2599480"/>
              <a:gd name="connsiteX8923" fmla="*/ 4230134 w 4326130"/>
              <a:gd name="connsiteY8923" fmla="*/ 2136343 h 2599480"/>
              <a:gd name="connsiteX8924" fmla="*/ 4206541 w 4326130"/>
              <a:gd name="connsiteY8924" fmla="*/ 2127615 h 2599480"/>
              <a:gd name="connsiteX8925" fmla="*/ 4202659 w 4326130"/>
              <a:gd name="connsiteY8925" fmla="*/ 2126923 h 2599480"/>
              <a:gd name="connsiteX8926" fmla="*/ 4208239 w 4326130"/>
              <a:gd name="connsiteY8926" fmla="*/ 2130200 h 2599480"/>
              <a:gd name="connsiteX8927" fmla="*/ 4256452 w 4326130"/>
              <a:gd name="connsiteY8927" fmla="*/ 2152521 h 2599480"/>
              <a:gd name="connsiteX8928" fmla="*/ 4215070 w 4326130"/>
              <a:gd name="connsiteY8928" fmla="*/ 2135660 h 2599480"/>
              <a:gd name="connsiteX8929" fmla="*/ 4208789 w 4326130"/>
              <a:gd name="connsiteY8929" fmla="*/ 2136262 h 2599480"/>
              <a:gd name="connsiteX8930" fmla="*/ 4256618 w 4326130"/>
              <a:gd name="connsiteY8930" fmla="*/ 2157999 h 2599480"/>
              <a:gd name="connsiteX8931" fmla="*/ 4259355 w 4326130"/>
              <a:gd name="connsiteY8931" fmla="*/ 2162168 h 2599480"/>
              <a:gd name="connsiteX8932" fmla="*/ 4226416 w 4326130"/>
              <a:gd name="connsiteY8932" fmla="*/ 2149373 h 2599480"/>
              <a:gd name="connsiteX8933" fmla="*/ 4220113 w 4326130"/>
              <a:gd name="connsiteY8933" fmla="*/ 2148295 h 2599480"/>
              <a:gd name="connsiteX8934" fmla="*/ 4246959 w 4326130"/>
              <a:gd name="connsiteY8934" fmla="*/ 2160433 h 2599480"/>
              <a:gd name="connsiteX8935" fmla="*/ 4257868 w 4326130"/>
              <a:gd name="connsiteY8935" fmla="*/ 2165172 h 2599480"/>
              <a:gd name="connsiteX8936" fmla="*/ 4251971 w 4326130"/>
              <a:gd name="connsiteY8936" fmla="*/ 2165347 h 2599480"/>
              <a:gd name="connsiteX8937" fmla="*/ 4259379 w 4326130"/>
              <a:gd name="connsiteY8937" fmla="*/ 2168720 h 2599480"/>
              <a:gd name="connsiteX8938" fmla="*/ 4267541 w 4326130"/>
              <a:gd name="connsiteY8938" fmla="*/ 2169620 h 2599480"/>
              <a:gd name="connsiteX8939" fmla="*/ 4272422 w 4326130"/>
              <a:gd name="connsiteY8939" fmla="*/ 2171906 h 2599480"/>
              <a:gd name="connsiteX8940" fmla="*/ 4273011 w 4326130"/>
              <a:gd name="connsiteY8940" fmla="*/ 2172179 h 2599480"/>
              <a:gd name="connsiteX8941" fmla="*/ 4269671 w 4326130"/>
              <a:gd name="connsiteY8941" fmla="*/ 2172042 h 2599480"/>
              <a:gd name="connsiteX8942" fmla="*/ 4256640 w 4326130"/>
              <a:gd name="connsiteY8942" fmla="*/ 2170967 h 2599480"/>
              <a:gd name="connsiteX8943" fmla="*/ 4226551 w 4326130"/>
              <a:gd name="connsiteY8943" fmla="*/ 2166975 h 2599480"/>
              <a:gd name="connsiteX8944" fmla="*/ 4223645 w 4326130"/>
              <a:gd name="connsiteY8944" fmla="*/ 2167060 h 2599480"/>
              <a:gd name="connsiteX8945" fmla="*/ 4227266 w 4326130"/>
              <a:gd name="connsiteY8945" fmla="*/ 2168022 h 2599480"/>
              <a:gd name="connsiteX8946" fmla="*/ 4226325 w 4326130"/>
              <a:gd name="connsiteY8946" fmla="*/ 2168246 h 2599480"/>
              <a:gd name="connsiteX8947" fmla="*/ 4235110 w 4326130"/>
              <a:gd name="connsiteY8947" fmla="*/ 2170038 h 2599480"/>
              <a:gd name="connsiteX8948" fmla="*/ 4248939 w 4326130"/>
              <a:gd name="connsiteY8948" fmla="*/ 2172513 h 2599480"/>
              <a:gd name="connsiteX8949" fmla="*/ 4253121 w 4326130"/>
              <a:gd name="connsiteY8949" fmla="*/ 2175258 h 2599480"/>
              <a:gd name="connsiteX8950" fmla="*/ 4258876 w 4326130"/>
              <a:gd name="connsiteY8950" fmla="*/ 2174990 h 2599480"/>
              <a:gd name="connsiteX8951" fmla="*/ 4263157 w 4326130"/>
              <a:gd name="connsiteY8951" fmla="*/ 2177799 h 2599480"/>
              <a:gd name="connsiteX8952" fmla="*/ 4276984 w 4326130"/>
              <a:gd name="connsiteY8952" fmla="*/ 2178997 h 2599480"/>
              <a:gd name="connsiteX8953" fmla="*/ 4269186 w 4326130"/>
              <a:gd name="connsiteY8953" fmla="*/ 2180479 h 2599480"/>
              <a:gd name="connsiteX8954" fmla="*/ 4259736 w 4326130"/>
              <a:gd name="connsiteY8954" fmla="*/ 2179600 h 2599480"/>
              <a:gd name="connsiteX8955" fmla="*/ 4255147 w 4326130"/>
              <a:gd name="connsiteY8955" fmla="*/ 2181911 h 2599480"/>
              <a:gd name="connsiteX8956" fmla="*/ 4242790 w 4326130"/>
              <a:gd name="connsiteY8956" fmla="*/ 2180881 h 2599480"/>
              <a:gd name="connsiteX8957" fmla="*/ 4228804 w 4326130"/>
              <a:gd name="connsiteY8957" fmla="*/ 2177802 h 2599480"/>
              <a:gd name="connsiteX8958" fmla="*/ 4229125 w 4326130"/>
              <a:gd name="connsiteY8958" fmla="*/ 2177829 h 2599480"/>
              <a:gd name="connsiteX8959" fmla="*/ 4229890 w 4326130"/>
              <a:gd name="connsiteY8959" fmla="*/ 2177908 h 2599480"/>
              <a:gd name="connsiteX8960" fmla="*/ 4229724 w 4326130"/>
              <a:gd name="connsiteY8960" fmla="*/ 2177881 h 2599480"/>
              <a:gd name="connsiteX8961" fmla="*/ 4229125 w 4326130"/>
              <a:gd name="connsiteY8961" fmla="*/ 2177829 h 2599480"/>
              <a:gd name="connsiteX8962" fmla="*/ 4228755 w 4326130"/>
              <a:gd name="connsiteY8962" fmla="*/ 2177790 h 2599480"/>
              <a:gd name="connsiteX8963" fmla="*/ 4228804 w 4326130"/>
              <a:gd name="connsiteY8963" fmla="*/ 2177802 h 2599480"/>
              <a:gd name="connsiteX8964" fmla="*/ 4226899 w 4326130"/>
              <a:gd name="connsiteY8964" fmla="*/ 2177637 h 2599480"/>
              <a:gd name="connsiteX8965" fmla="*/ 4221152 w 4326130"/>
              <a:gd name="connsiteY8965" fmla="*/ 2178124 h 2599480"/>
              <a:gd name="connsiteX8966" fmla="*/ 4231187 w 4326130"/>
              <a:gd name="connsiteY8966" fmla="*/ 2179386 h 2599480"/>
              <a:gd name="connsiteX8967" fmla="*/ 4262556 w 4326130"/>
              <a:gd name="connsiteY8967" fmla="*/ 2184006 h 2599480"/>
              <a:gd name="connsiteX8968" fmla="*/ 4271213 w 4326130"/>
              <a:gd name="connsiteY8968" fmla="*/ 2187132 h 2599480"/>
              <a:gd name="connsiteX8969" fmla="*/ 4280567 w 4326130"/>
              <a:gd name="connsiteY8969" fmla="*/ 2189225 h 2599480"/>
              <a:gd name="connsiteX8970" fmla="*/ 4280745 w 4326130"/>
              <a:gd name="connsiteY8970" fmla="*/ 2194666 h 2599480"/>
              <a:gd name="connsiteX8971" fmla="*/ 4302176 w 4326130"/>
              <a:gd name="connsiteY8971" fmla="*/ 2196808 h 2599480"/>
              <a:gd name="connsiteX8972" fmla="*/ 4310414 w 4326130"/>
              <a:gd name="connsiteY8972" fmla="*/ 2197656 h 2599480"/>
              <a:gd name="connsiteX8973" fmla="*/ 4311060 w 4326130"/>
              <a:gd name="connsiteY8973" fmla="*/ 2198335 h 2599480"/>
              <a:gd name="connsiteX8974" fmla="*/ 4313131 w 4326130"/>
              <a:gd name="connsiteY8974" fmla="*/ 2200049 h 2599480"/>
              <a:gd name="connsiteX8975" fmla="*/ 4310454 w 4326130"/>
              <a:gd name="connsiteY8975" fmla="*/ 2199872 h 2599480"/>
              <a:gd name="connsiteX8976" fmla="*/ 4270304 w 4326130"/>
              <a:gd name="connsiteY8976" fmla="*/ 2197182 h 2599480"/>
              <a:gd name="connsiteX8977" fmla="*/ 4258031 w 4326130"/>
              <a:gd name="connsiteY8977" fmla="*/ 2196295 h 2599480"/>
              <a:gd name="connsiteX8978" fmla="*/ 4264518 w 4326130"/>
              <a:gd name="connsiteY8978" fmla="*/ 2198422 h 2599480"/>
              <a:gd name="connsiteX8979" fmla="*/ 4274435 w 4326130"/>
              <a:gd name="connsiteY8979" fmla="*/ 2198968 h 2599480"/>
              <a:gd name="connsiteX8980" fmla="*/ 4276710 w 4326130"/>
              <a:gd name="connsiteY8980" fmla="*/ 2199580 h 2599480"/>
              <a:gd name="connsiteX8981" fmla="*/ 4266609 w 4326130"/>
              <a:gd name="connsiteY8981" fmla="*/ 2199244 h 2599480"/>
              <a:gd name="connsiteX8982" fmla="*/ 4275328 w 4326130"/>
              <a:gd name="connsiteY8982" fmla="*/ 2202291 h 2599480"/>
              <a:gd name="connsiteX8983" fmla="*/ 4277789 w 4326130"/>
              <a:gd name="connsiteY8983" fmla="*/ 2200597 h 2599480"/>
              <a:gd name="connsiteX8984" fmla="*/ 4285328 w 4326130"/>
              <a:gd name="connsiteY8984" fmla="*/ 2203870 h 2599480"/>
              <a:gd name="connsiteX8985" fmla="*/ 4282679 w 4326130"/>
              <a:gd name="connsiteY8985" fmla="*/ 2207871 h 2599480"/>
              <a:gd name="connsiteX8986" fmla="*/ 4275933 w 4326130"/>
              <a:gd name="connsiteY8986" fmla="*/ 2209163 h 2599480"/>
              <a:gd name="connsiteX8987" fmla="*/ 4270254 w 4326130"/>
              <a:gd name="connsiteY8987" fmla="*/ 2207938 h 2599480"/>
              <a:gd name="connsiteX8988" fmla="*/ 4270774 w 4326130"/>
              <a:gd name="connsiteY8988" fmla="*/ 2208562 h 2599480"/>
              <a:gd name="connsiteX8989" fmla="*/ 4271941 w 4326130"/>
              <a:gd name="connsiteY8989" fmla="*/ 2209967 h 2599480"/>
              <a:gd name="connsiteX8990" fmla="*/ 4290730 w 4326130"/>
              <a:gd name="connsiteY8990" fmla="*/ 2211866 h 2599480"/>
              <a:gd name="connsiteX8991" fmla="*/ 4285088 w 4326130"/>
              <a:gd name="connsiteY8991" fmla="*/ 2213274 h 2599480"/>
              <a:gd name="connsiteX8992" fmla="*/ 4285495 w 4326130"/>
              <a:gd name="connsiteY8992" fmla="*/ 2212860 h 2599480"/>
              <a:gd name="connsiteX8993" fmla="*/ 4286353 w 4326130"/>
              <a:gd name="connsiteY8993" fmla="*/ 2212826 h 2599480"/>
              <a:gd name="connsiteX8994" fmla="*/ 4285758 w 4326130"/>
              <a:gd name="connsiteY8994" fmla="*/ 2212595 h 2599480"/>
              <a:gd name="connsiteX8995" fmla="*/ 4285495 w 4326130"/>
              <a:gd name="connsiteY8995" fmla="*/ 2212860 h 2599480"/>
              <a:gd name="connsiteX8996" fmla="*/ 4283919 w 4326130"/>
              <a:gd name="connsiteY8996" fmla="*/ 2212923 h 2599480"/>
              <a:gd name="connsiteX8997" fmla="*/ 4283002 w 4326130"/>
              <a:gd name="connsiteY8997" fmla="*/ 2212649 h 2599480"/>
              <a:gd name="connsiteX8998" fmla="*/ 4281861 w 4326130"/>
              <a:gd name="connsiteY8998" fmla="*/ 2212646 h 2599480"/>
              <a:gd name="connsiteX8999" fmla="*/ 4277760 w 4326130"/>
              <a:gd name="connsiteY8999" fmla="*/ 2215277 h 2599480"/>
              <a:gd name="connsiteX9000" fmla="*/ 4259555 w 4326130"/>
              <a:gd name="connsiteY9000" fmla="*/ 2213763 h 2599480"/>
              <a:gd name="connsiteX9001" fmla="*/ 4256231 w 4326130"/>
              <a:gd name="connsiteY9001" fmla="*/ 2215626 h 2599480"/>
              <a:gd name="connsiteX9002" fmla="*/ 4234801 w 4326130"/>
              <a:gd name="connsiteY9002" fmla="*/ 2213484 h 2599480"/>
              <a:gd name="connsiteX9003" fmla="*/ 4213580 w 4326130"/>
              <a:gd name="connsiteY9003" fmla="*/ 2209990 h 2599480"/>
              <a:gd name="connsiteX9004" fmla="*/ 4210840 w 4326130"/>
              <a:gd name="connsiteY9004" fmla="*/ 2210959 h 2599480"/>
              <a:gd name="connsiteX9005" fmla="*/ 4230909 w 4326130"/>
              <a:gd name="connsiteY9005" fmla="*/ 2214763 h 2599480"/>
              <a:gd name="connsiteX9006" fmla="*/ 4283270 w 4326130"/>
              <a:gd name="connsiteY9006" fmla="*/ 2222061 h 2599480"/>
              <a:gd name="connsiteX9007" fmla="*/ 4310533 w 4326130"/>
              <a:gd name="connsiteY9007" fmla="*/ 2224246 h 2599480"/>
              <a:gd name="connsiteX9008" fmla="*/ 4311982 w 4326130"/>
              <a:gd name="connsiteY9008" fmla="*/ 2225312 h 2599480"/>
              <a:gd name="connsiteX9009" fmla="*/ 4315571 w 4326130"/>
              <a:gd name="connsiteY9009" fmla="*/ 2227545 h 2599480"/>
              <a:gd name="connsiteX9010" fmla="*/ 4306778 w 4326130"/>
              <a:gd name="connsiteY9010" fmla="*/ 2227509 h 2599480"/>
              <a:gd name="connsiteX9011" fmla="*/ 4314830 w 4326130"/>
              <a:gd name="connsiteY9011" fmla="*/ 2228931 h 2599480"/>
              <a:gd name="connsiteX9012" fmla="*/ 4313590 w 4326130"/>
              <a:gd name="connsiteY9012" fmla="*/ 2231063 h 2599480"/>
              <a:gd name="connsiteX9013" fmla="*/ 4316033 w 4326130"/>
              <a:gd name="connsiteY9013" fmla="*/ 2232270 h 2599480"/>
              <a:gd name="connsiteX9014" fmla="*/ 4307840 w 4326130"/>
              <a:gd name="connsiteY9014" fmla="*/ 2231973 h 2599480"/>
              <a:gd name="connsiteX9015" fmla="*/ 4305438 w 4326130"/>
              <a:gd name="connsiteY9015" fmla="*/ 2231442 h 2599480"/>
              <a:gd name="connsiteX9016" fmla="*/ 4304444 w 4326130"/>
              <a:gd name="connsiteY9016" fmla="*/ 2230876 h 2599480"/>
              <a:gd name="connsiteX9017" fmla="*/ 4304309 w 4326130"/>
              <a:gd name="connsiteY9017" fmla="*/ 2231847 h 2599480"/>
              <a:gd name="connsiteX9018" fmla="*/ 4293346 w 4326130"/>
              <a:gd name="connsiteY9018" fmla="*/ 2231451 h 2599480"/>
              <a:gd name="connsiteX9019" fmla="*/ 4290504 w 4326130"/>
              <a:gd name="connsiteY9019" fmla="*/ 2230267 h 2599480"/>
              <a:gd name="connsiteX9020" fmla="*/ 4284190 w 4326130"/>
              <a:gd name="connsiteY9020" fmla="*/ 2227235 h 2599480"/>
              <a:gd name="connsiteX9021" fmla="*/ 4275883 w 4326130"/>
              <a:gd name="connsiteY9021" fmla="*/ 2224752 h 2599480"/>
              <a:gd name="connsiteX9022" fmla="*/ 4288963 w 4326130"/>
              <a:gd name="connsiteY9022" fmla="*/ 2231209 h 2599480"/>
              <a:gd name="connsiteX9023" fmla="*/ 4289097 w 4326130"/>
              <a:gd name="connsiteY9023" fmla="*/ 2231297 h 2599480"/>
              <a:gd name="connsiteX9024" fmla="*/ 4286109 w 4326130"/>
              <a:gd name="connsiteY9024" fmla="*/ 2231190 h 2599480"/>
              <a:gd name="connsiteX9025" fmla="*/ 4234962 w 4326130"/>
              <a:gd name="connsiteY9025" fmla="*/ 2226791 h 2599480"/>
              <a:gd name="connsiteX9026" fmla="*/ 4240716 w 4326130"/>
              <a:gd name="connsiteY9026" fmla="*/ 2228651 h 2599480"/>
              <a:gd name="connsiteX9027" fmla="*/ 4237640 w 4326130"/>
              <a:gd name="connsiteY9027" fmla="*/ 2229505 h 2599480"/>
              <a:gd name="connsiteX9028" fmla="*/ 4223717 w 4326130"/>
              <a:gd name="connsiteY9028" fmla="*/ 2223905 h 2599480"/>
              <a:gd name="connsiteX9029" fmla="*/ 4233466 w 4326130"/>
              <a:gd name="connsiteY9029" fmla="*/ 2229396 h 2599480"/>
              <a:gd name="connsiteX9030" fmla="*/ 4232698 w 4326130"/>
              <a:gd name="connsiteY9030" fmla="*/ 2229354 h 2599480"/>
              <a:gd name="connsiteX9031" fmla="*/ 4214503 w 4326130"/>
              <a:gd name="connsiteY9031" fmla="*/ 2229120 h 2599480"/>
              <a:gd name="connsiteX9032" fmla="*/ 4238853 w 4326130"/>
              <a:gd name="connsiteY9032" fmla="*/ 2234455 h 2599480"/>
              <a:gd name="connsiteX9033" fmla="*/ 4235432 w 4326130"/>
              <a:gd name="connsiteY9033" fmla="*/ 2237532 h 2599480"/>
              <a:gd name="connsiteX9034" fmla="*/ 4237863 w 4326130"/>
              <a:gd name="connsiteY9034" fmla="*/ 2239128 h 2599480"/>
              <a:gd name="connsiteX9035" fmla="*/ 4224618 w 4326130"/>
              <a:gd name="connsiteY9035" fmla="*/ 2238314 h 2599480"/>
              <a:gd name="connsiteX9036" fmla="*/ 4211471 w 4326130"/>
              <a:gd name="connsiteY9036" fmla="*/ 2236286 h 2599480"/>
              <a:gd name="connsiteX9037" fmla="*/ 4208731 w 4326130"/>
              <a:gd name="connsiteY9037" fmla="*/ 2238532 h 2599480"/>
              <a:gd name="connsiteX9038" fmla="*/ 4192957 w 4326130"/>
              <a:gd name="connsiteY9038" fmla="*/ 2237336 h 2599480"/>
              <a:gd name="connsiteX9039" fmla="*/ 4203948 w 4326130"/>
              <a:gd name="connsiteY9039" fmla="*/ 2241994 h 2599480"/>
              <a:gd name="connsiteX9040" fmla="*/ 4220208 w 4326130"/>
              <a:gd name="connsiteY9040" fmla="*/ 2244789 h 2599480"/>
              <a:gd name="connsiteX9041" fmla="*/ 4251367 w 4326130"/>
              <a:gd name="connsiteY9041" fmla="*/ 2252036 h 2599480"/>
              <a:gd name="connsiteX9042" fmla="*/ 4220014 w 4326130"/>
              <a:gd name="connsiteY9042" fmla="*/ 2248492 h 2599480"/>
              <a:gd name="connsiteX9043" fmla="*/ 4204710 w 4326130"/>
              <a:gd name="connsiteY9043" fmla="*/ 2247817 h 2599480"/>
              <a:gd name="connsiteX9044" fmla="*/ 4200123 w 4326130"/>
              <a:gd name="connsiteY9044" fmla="*/ 2250129 h 2599480"/>
              <a:gd name="connsiteX9045" fmla="*/ 4185824 w 4326130"/>
              <a:gd name="connsiteY9045" fmla="*/ 2247132 h 2599480"/>
              <a:gd name="connsiteX9046" fmla="*/ 4182890 w 4326130"/>
              <a:gd name="connsiteY9046" fmla="*/ 2251807 h 2599480"/>
              <a:gd name="connsiteX9047" fmla="*/ 4163987 w 4326130"/>
              <a:gd name="connsiteY9047" fmla="*/ 2250047 h 2599480"/>
              <a:gd name="connsiteX9048" fmla="*/ 4163779 w 4326130"/>
              <a:gd name="connsiteY9048" fmla="*/ 2250300 h 2599480"/>
              <a:gd name="connsiteX9049" fmla="*/ 4163520 w 4326130"/>
              <a:gd name="connsiteY9049" fmla="*/ 2250617 h 2599480"/>
              <a:gd name="connsiteX9050" fmla="*/ 4163364 w 4326130"/>
              <a:gd name="connsiteY9050" fmla="*/ 2250807 h 2599480"/>
              <a:gd name="connsiteX9051" fmla="*/ 4163434 w 4326130"/>
              <a:gd name="connsiteY9051" fmla="*/ 2250722 h 2599480"/>
              <a:gd name="connsiteX9052" fmla="*/ 4163520 w 4326130"/>
              <a:gd name="connsiteY9052" fmla="*/ 2250617 h 2599480"/>
              <a:gd name="connsiteX9053" fmla="*/ 4163987 w 4326130"/>
              <a:gd name="connsiteY9053" fmla="*/ 2250047 h 2599480"/>
              <a:gd name="connsiteX9054" fmla="*/ 4178982 w 4326130"/>
              <a:gd name="connsiteY9054" fmla="*/ 2253288 h 2599480"/>
              <a:gd name="connsiteX9055" fmla="*/ 4201954 w 4326130"/>
              <a:gd name="connsiteY9055" fmla="*/ 2259209 h 2599480"/>
              <a:gd name="connsiteX9056" fmla="*/ 4182856 w 4326130"/>
              <a:gd name="connsiteY9056" fmla="*/ 2259877 h 2599480"/>
              <a:gd name="connsiteX9057" fmla="*/ 4189373 w 4326130"/>
              <a:gd name="connsiteY9057" fmla="*/ 2265431 h 2599480"/>
              <a:gd name="connsiteX9058" fmla="*/ 4176810 w 4326130"/>
              <a:gd name="connsiteY9058" fmla="*/ 2263786 h 2599480"/>
              <a:gd name="connsiteX9059" fmla="*/ 4164246 w 4326130"/>
              <a:gd name="connsiteY9059" fmla="*/ 2262140 h 2599480"/>
              <a:gd name="connsiteX9060" fmla="*/ 4179144 w 4326130"/>
              <a:gd name="connsiteY9060" fmla="*/ 2266595 h 2599480"/>
              <a:gd name="connsiteX9061" fmla="*/ 4176661 w 4326130"/>
              <a:gd name="connsiteY9061" fmla="*/ 2267084 h 2599480"/>
              <a:gd name="connsiteX9062" fmla="*/ 4175608 w 4326130"/>
              <a:gd name="connsiteY9062" fmla="*/ 2267216 h 2599480"/>
              <a:gd name="connsiteX9063" fmla="*/ 4163907 w 4326130"/>
              <a:gd name="connsiteY9063" fmla="*/ 2262554 h 2599480"/>
              <a:gd name="connsiteX9064" fmla="*/ 4158284 w 4326130"/>
              <a:gd name="connsiteY9064" fmla="*/ 2260313 h 2599480"/>
              <a:gd name="connsiteX9065" fmla="*/ 4166628 w 4326130"/>
              <a:gd name="connsiteY9065" fmla="*/ 2265305 h 2599480"/>
              <a:gd name="connsiteX9066" fmla="*/ 4172259 w 4326130"/>
              <a:gd name="connsiteY9066" fmla="*/ 2267895 h 2599480"/>
              <a:gd name="connsiteX9067" fmla="*/ 4171395 w 4326130"/>
              <a:gd name="connsiteY9067" fmla="*/ 2268426 h 2599480"/>
              <a:gd name="connsiteX9068" fmla="*/ 4176307 w 4326130"/>
              <a:gd name="connsiteY9068" fmla="*/ 2270056 h 2599480"/>
              <a:gd name="connsiteX9069" fmla="*/ 4177522 w 4326130"/>
              <a:gd name="connsiteY9069" fmla="*/ 2270323 h 2599480"/>
              <a:gd name="connsiteX9070" fmla="*/ 4184076 w 4326130"/>
              <a:gd name="connsiteY9070" fmla="*/ 2273356 h 2599480"/>
              <a:gd name="connsiteX9071" fmla="*/ 4192355 w 4326130"/>
              <a:gd name="connsiteY9071" fmla="*/ 2278406 h 2599480"/>
              <a:gd name="connsiteX9072" fmla="*/ 4191084 w 4326130"/>
              <a:gd name="connsiteY9072" fmla="*/ 2278015 h 2599480"/>
              <a:gd name="connsiteX9073" fmla="*/ 4205561 w 4326130"/>
              <a:gd name="connsiteY9073" fmla="*/ 2285109 h 2599480"/>
              <a:gd name="connsiteX9074" fmla="*/ 4223869 w 4326130"/>
              <a:gd name="connsiteY9074" fmla="*/ 2294720 h 2599480"/>
              <a:gd name="connsiteX9075" fmla="*/ 4201718 w 4326130"/>
              <a:gd name="connsiteY9075" fmla="*/ 2284614 h 2599480"/>
              <a:gd name="connsiteX9076" fmla="*/ 4194102 w 4326130"/>
              <a:gd name="connsiteY9076" fmla="*/ 2281532 h 2599480"/>
              <a:gd name="connsiteX9077" fmla="*/ 4194129 w 4326130"/>
              <a:gd name="connsiteY9077" fmla="*/ 2282800 h 2599480"/>
              <a:gd name="connsiteX9078" fmla="*/ 4194374 w 4326130"/>
              <a:gd name="connsiteY9078" fmla="*/ 2283034 h 2599480"/>
              <a:gd name="connsiteX9079" fmla="*/ 4196708 w 4326130"/>
              <a:gd name="connsiteY9079" fmla="*/ 2284113 h 2599480"/>
              <a:gd name="connsiteX9080" fmla="*/ 4195565 w 4326130"/>
              <a:gd name="connsiteY9080" fmla="*/ 2283974 h 2599480"/>
              <a:gd name="connsiteX9081" fmla="*/ 4195317 w 4326130"/>
              <a:gd name="connsiteY9081" fmla="*/ 2283939 h 2599480"/>
              <a:gd name="connsiteX9082" fmla="*/ 4195750 w 4326130"/>
              <a:gd name="connsiteY9082" fmla="*/ 2284354 h 2599480"/>
              <a:gd name="connsiteX9083" fmla="*/ 4199530 w 4326130"/>
              <a:gd name="connsiteY9083" fmla="*/ 2286507 h 2599480"/>
              <a:gd name="connsiteX9084" fmla="*/ 4248039 w 4326130"/>
              <a:gd name="connsiteY9084" fmla="*/ 2310927 h 2599480"/>
              <a:gd name="connsiteX9085" fmla="*/ 4201939 w 4326130"/>
              <a:gd name="connsiteY9085" fmla="*/ 2290175 h 2599480"/>
              <a:gd name="connsiteX9086" fmla="*/ 4198056 w 4326130"/>
              <a:gd name="connsiteY9086" fmla="*/ 2289484 h 2599480"/>
              <a:gd name="connsiteX9087" fmla="*/ 4201248 w 4326130"/>
              <a:gd name="connsiteY9087" fmla="*/ 2290773 h 2599480"/>
              <a:gd name="connsiteX9088" fmla="*/ 4226078 w 4326130"/>
              <a:gd name="connsiteY9088" fmla="*/ 2303450 h 2599480"/>
              <a:gd name="connsiteX9089" fmla="*/ 4241719 w 4326130"/>
              <a:gd name="connsiteY9089" fmla="*/ 2312028 h 2599480"/>
              <a:gd name="connsiteX9090" fmla="*/ 4239051 w 4326130"/>
              <a:gd name="connsiteY9090" fmla="*/ 2311658 h 2599480"/>
              <a:gd name="connsiteX9091" fmla="*/ 4238929 w 4326130"/>
              <a:gd name="connsiteY9091" fmla="*/ 2311655 h 2599480"/>
              <a:gd name="connsiteX9092" fmla="*/ 4238203 w 4326130"/>
              <a:gd name="connsiteY9092" fmla="*/ 2311338 h 2599480"/>
              <a:gd name="connsiteX9093" fmla="*/ 4226854 w 4326130"/>
              <a:gd name="connsiteY9093" fmla="*/ 2305867 h 2599480"/>
              <a:gd name="connsiteX9094" fmla="*/ 4233631 w 4326130"/>
              <a:gd name="connsiteY9094" fmla="*/ 2311244 h 2599480"/>
              <a:gd name="connsiteX9095" fmla="*/ 4234455 w 4326130"/>
              <a:gd name="connsiteY9095" fmla="*/ 2311615 h 2599480"/>
              <a:gd name="connsiteX9096" fmla="*/ 4233096 w 4326130"/>
              <a:gd name="connsiteY9096" fmla="*/ 2312624 h 2599480"/>
              <a:gd name="connsiteX9097" fmla="*/ 4236020 w 4326130"/>
              <a:gd name="connsiteY9097" fmla="*/ 2313574 h 2599480"/>
              <a:gd name="connsiteX9098" fmla="*/ 4239769 w 4326130"/>
              <a:gd name="connsiteY9098" fmla="*/ 2314182 h 2599480"/>
              <a:gd name="connsiteX9099" fmla="*/ 4241958 w 4326130"/>
              <a:gd name="connsiteY9099" fmla="*/ 2315409 h 2599480"/>
              <a:gd name="connsiteX9100" fmla="*/ 4233925 w 4326130"/>
              <a:gd name="connsiteY9100" fmla="*/ 2313343 h 2599480"/>
              <a:gd name="connsiteX9101" fmla="*/ 4191051 w 4326130"/>
              <a:gd name="connsiteY9101" fmla="*/ 2292283 h 2599480"/>
              <a:gd name="connsiteX9102" fmla="*/ 4185328 w 4326130"/>
              <a:gd name="connsiteY9102" fmla="*/ 2289434 h 2599480"/>
              <a:gd name="connsiteX9103" fmla="*/ 4183047 w 4326130"/>
              <a:gd name="connsiteY9103" fmla="*/ 2288339 h 2599480"/>
              <a:gd name="connsiteX9104" fmla="*/ 4183105 w 4326130"/>
              <a:gd name="connsiteY9104" fmla="*/ 2288545 h 2599480"/>
              <a:gd name="connsiteX9105" fmla="*/ 4183574 w 4326130"/>
              <a:gd name="connsiteY9105" fmla="*/ 2290612 h 2599480"/>
              <a:gd name="connsiteX9106" fmla="*/ 4183511 w 4326130"/>
              <a:gd name="connsiteY9106" fmla="*/ 2291335 h 2599480"/>
              <a:gd name="connsiteX9107" fmla="*/ 4193003 w 4326130"/>
              <a:gd name="connsiteY9107" fmla="*/ 2296184 h 2599480"/>
              <a:gd name="connsiteX9108" fmla="*/ 4210387 w 4326130"/>
              <a:gd name="connsiteY9108" fmla="*/ 2304698 h 2599480"/>
              <a:gd name="connsiteX9109" fmla="*/ 4223636 w 4326130"/>
              <a:gd name="connsiteY9109" fmla="*/ 2311139 h 2599480"/>
              <a:gd name="connsiteX9110" fmla="*/ 4218825 w 4326130"/>
              <a:gd name="connsiteY9110" fmla="*/ 2310992 h 2599480"/>
              <a:gd name="connsiteX9111" fmla="*/ 4218084 w 4326130"/>
              <a:gd name="connsiteY9111" fmla="*/ 2310548 h 2599480"/>
              <a:gd name="connsiteX9112" fmla="*/ 4216459 w 4326130"/>
              <a:gd name="connsiteY9112" fmla="*/ 2310595 h 2599480"/>
              <a:gd name="connsiteX9113" fmla="*/ 4206799 w 4326130"/>
              <a:gd name="connsiteY9113" fmla="*/ 2309871 h 2599480"/>
              <a:gd name="connsiteX9114" fmla="*/ 4197758 w 4326130"/>
              <a:gd name="connsiteY9114" fmla="*/ 2309037 h 2599480"/>
              <a:gd name="connsiteX9115" fmla="*/ 4196424 w 4326130"/>
              <a:gd name="connsiteY9115" fmla="*/ 2308974 h 2599480"/>
              <a:gd name="connsiteX9116" fmla="*/ 4187742 w 4326130"/>
              <a:gd name="connsiteY9116" fmla="*/ 2305126 h 2599480"/>
              <a:gd name="connsiteX9117" fmla="*/ 4199406 w 4326130"/>
              <a:gd name="connsiteY9117" fmla="*/ 2307574 h 2599480"/>
              <a:gd name="connsiteX9118" fmla="*/ 4213878 w 4326130"/>
              <a:gd name="connsiteY9118" fmla="*/ 2308628 h 2599480"/>
              <a:gd name="connsiteX9119" fmla="*/ 4215544 w 4326130"/>
              <a:gd name="connsiteY9119" fmla="*/ 2308954 h 2599480"/>
              <a:gd name="connsiteX9120" fmla="*/ 4215462 w 4326130"/>
              <a:gd name="connsiteY9120" fmla="*/ 2308898 h 2599480"/>
              <a:gd name="connsiteX9121" fmla="*/ 4215160 w 4326130"/>
              <a:gd name="connsiteY9121" fmla="*/ 2308672 h 2599480"/>
              <a:gd name="connsiteX9122" fmla="*/ 4185561 w 4326130"/>
              <a:gd name="connsiteY9122" fmla="*/ 2295432 h 2599480"/>
              <a:gd name="connsiteX9123" fmla="*/ 4179853 w 4326130"/>
              <a:gd name="connsiteY9123" fmla="*/ 2292704 h 2599480"/>
              <a:gd name="connsiteX9124" fmla="*/ 4177116 w 4326130"/>
              <a:gd name="connsiteY9124" fmla="*/ 2292730 h 2599480"/>
              <a:gd name="connsiteX9125" fmla="*/ 4176214 w 4326130"/>
              <a:gd name="connsiteY9125" fmla="*/ 2292698 h 2599480"/>
              <a:gd name="connsiteX9126" fmla="*/ 4177941 w 4326130"/>
              <a:gd name="connsiteY9126" fmla="*/ 2293637 h 2599480"/>
              <a:gd name="connsiteX9127" fmla="*/ 4180874 w 4326130"/>
              <a:gd name="connsiteY9127" fmla="*/ 2295475 h 2599480"/>
              <a:gd name="connsiteX9128" fmla="*/ 4175468 w 4326130"/>
              <a:gd name="connsiteY9128" fmla="*/ 2293811 h 2599480"/>
              <a:gd name="connsiteX9129" fmla="*/ 4172815 w 4326130"/>
              <a:gd name="connsiteY9129" fmla="*/ 2292541 h 2599480"/>
              <a:gd name="connsiteX9130" fmla="*/ 4167246 w 4326130"/>
              <a:gd name="connsiteY9130" fmla="*/ 2292136 h 2599480"/>
              <a:gd name="connsiteX9131" fmla="*/ 4163207 w 4326130"/>
              <a:gd name="connsiteY9131" fmla="*/ 2291694 h 2599480"/>
              <a:gd name="connsiteX9132" fmla="*/ 4160983 w 4326130"/>
              <a:gd name="connsiteY9132" fmla="*/ 2292278 h 2599480"/>
              <a:gd name="connsiteX9133" fmla="*/ 4161412 w 4326130"/>
              <a:gd name="connsiteY9133" fmla="*/ 2292851 h 2599480"/>
              <a:gd name="connsiteX9134" fmla="*/ 4162419 w 4326130"/>
              <a:gd name="connsiteY9134" fmla="*/ 2293323 h 2599480"/>
              <a:gd name="connsiteX9135" fmla="*/ 4164097 w 4326130"/>
              <a:gd name="connsiteY9135" fmla="*/ 2293892 h 2599480"/>
              <a:gd name="connsiteX9136" fmla="*/ 4179158 w 4326130"/>
              <a:gd name="connsiteY9136" fmla="*/ 2298331 h 2599480"/>
              <a:gd name="connsiteX9137" fmla="*/ 4176181 w 4326130"/>
              <a:gd name="connsiteY9137" fmla="*/ 2299254 h 2599480"/>
              <a:gd name="connsiteX9138" fmla="*/ 4174576 w 4326130"/>
              <a:gd name="connsiteY9138" fmla="*/ 2299306 h 2599480"/>
              <a:gd name="connsiteX9139" fmla="*/ 4173232 w 4326130"/>
              <a:gd name="connsiteY9139" fmla="*/ 2298713 h 2599480"/>
              <a:gd name="connsiteX9140" fmla="*/ 4179661 w 4326130"/>
              <a:gd name="connsiteY9140" fmla="*/ 2302150 h 2599480"/>
              <a:gd name="connsiteX9141" fmla="*/ 4149242 w 4326130"/>
              <a:gd name="connsiteY9141" fmla="*/ 2288976 h 2599480"/>
              <a:gd name="connsiteX9142" fmla="*/ 4146323 w 4326130"/>
              <a:gd name="connsiteY9142" fmla="*/ 2287994 h 2599480"/>
              <a:gd name="connsiteX9143" fmla="*/ 4147513 w 4326130"/>
              <a:gd name="connsiteY9143" fmla="*/ 2288721 h 2599480"/>
              <a:gd name="connsiteX9144" fmla="*/ 4151320 w 4326130"/>
              <a:gd name="connsiteY9144" fmla="*/ 2290671 h 2599480"/>
              <a:gd name="connsiteX9145" fmla="*/ 4170590 w 4326130"/>
              <a:gd name="connsiteY9145" fmla="*/ 2299172 h 2599480"/>
              <a:gd name="connsiteX9146" fmla="*/ 4171090 w 4326130"/>
              <a:gd name="connsiteY9146" fmla="*/ 2299419 h 2599480"/>
              <a:gd name="connsiteX9147" fmla="*/ 4171046 w 4326130"/>
              <a:gd name="connsiteY9147" fmla="*/ 2299421 h 2599480"/>
              <a:gd name="connsiteX9148" fmla="*/ 4170096 w 4326130"/>
              <a:gd name="connsiteY9148" fmla="*/ 2300261 h 2599480"/>
              <a:gd name="connsiteX9149" fmla="*/ 4176724 w 4326130"/>
              <a:gd name="connsiteY9149" fmla="*/ 2302216 h 2599480"/>
              <a:gd name="connsiteX9150" fmla="*/ 4188287 w 4326130"/>
              <a:gd name="connsiteY9150" fmla="*/ 2307956 h 2599480"/>
              <a:gd name="connsiteX9151" fmla="*/ 4189936 w 4326130"/>
              <a:gd name="connsiteY9151" fmla="*/ 2308665 h 2599480"/>
              <a:gd name="connsiteX9152" fmla="*/ 4183433 w 4326130"/>
              <a:gd name="connsiteY9152" fmla="*/ 2308399 h 2599480"/>
              <a:gd name="connsiteX9153" fmla="*/ 4180863 w 4326130"/>
              <a:gd name="connsiteY9153" fmla="*/ 2308242 h 2599480"/>
              <a:gd name="connsiteX9154" fmla="*/ 4182985 w 4326130"/>
              <a:gd name="connsiteY9154" fmla="*/ 2309502 h 2599480"/>
              <a:gd name="connsiteX9155" fmla="*/ 4182564 w 4326130"/>
              <a:gd name="connsiteY9155" fmla="*/ 2311798 h 2599480"/>
              <a:gd name="connsiteX9156" fmla="*/ 4170812 w 4326130"/>
              <a:gd name="connsiteY9156" fmla="*/ 2307435 h 2599480"/>
              <a:gd name="connsiteX9157" fmla="*/ 4167372 w 4326130"/>
              <a:gd name="connsiteY9157" fmla="*/ 2307096 h 2599480"/>
              <a:gd name="connsiteX9158" fmla="*/ 4162795 w 4326130"/>
              <a:gd name="connsiteY9158" fmla="*/ 2306849 h 2599480"/>
              <a:gd name="connsiteX9159" fmla="*/ 4170169 w 4326130"/>
              <a:gd name="connsiteY9159" fmla="*/ 2310061 h 2599480"/>
              <a:gd name="connsiteX9160" fmla="*/ 4172054 w 4326130"/>
              <a:gd name="connsiteY9160" fmla="*/ 2310882 h 2599480"/>
              <a:gd name="connsiteX9161" fmla="*/ 4173768 w 4326130"/>
              <a:gd name="connsiteY9161" fmla="*/ 2310978 h 2599480"/>
              <a:gd name="connsiteX9162" fmla="*/ 4179806 w 4326130"/>
              <a:gd name="connsiteY9162" fmla="*/ 2313235 h 2599480"/>
              <a:gd name="connsiteX9163" fmla="*/ 4178353 w 4326130"/>
              <a:gd name="connsiteY9163" fmla="*/ 2313016 h 2599480"/>
              <a:gd name="connsiteX9164" fmla="*/ 4177211 w 4326130"/>
              <a:gd name="connsiteY9164" fmla="*/ 2313122 h 2599480"/>
              <a:gd name="connsiteX9165" fmla="*/ 4181078 w 4326130"/>
              <a:gd name="connsiteY9165" fmla="*/ 2314802 h 2599480"/>
              <a:gd name="connsiteX9166" fmla="*/ 4175180 w 4326130"/>
              <a:gd name="connsiteY9166" fmla="*/ 2314977 h 2599480"/>
              <a:gd name="connsiteX9167" fmla="*/ 4182589 w 4326130"/>
              <a:gd name="connsiteY9167" fmla="*/ 2318348 h 2599480"/>
              <a:gd name="connsiteX9168" fmla="*/ 4190751 w 4326130"/>
              <a:gd name="connsiteY9168" fmla="*/ 2319249 h 2599480"/>
              <a:gd name="connsiteX9169" fmla="*/ 4195630 w 4326130"/>
              <a:gd name="connsiteY9169" fmla="*/ 2321535 h 2599480"/>
              <a:gd name="connsiteX9170" fmla="*/ 4196222 w 4326130"/>
              <a:gd name="connsiteY9170" fmla="*/ 2321808 h 2599480"/>
              <a:gd name="connsiteX9171" fmla="*/ 4192881 w 4326130"/>
              <a:gd name="connsiteY9171" fmla="*/ 2321670 h 2599480"/>
              <a:gd name="connsiteX9172" fmla="*/ 4179848 w 4326130"/>
              <a:gd name="connsiteY9172" fmla="*/ 2320596 h 2599480"/>
              <a:gd name="connsiteX9173" fmla="*/ 4172585 w 4326130"/>
              <a:gd name="connsiteY9173" fmla="*/ 2319608 h 2599480"/>
              <a:gd name="connsiteX9174" fmla="*/ 4167252 w 4326130"/>
              <a:gd name="connsiteY9174" fmla="*/ 2318673 h 2599480"/>
              <a:gd name="connsiteX9175" fmla="*/ 4167117 w 4326130"/>
              <a:gd name="connsiteY9175" fmla="*/ 2319066 h 2599480"/>
              <a:gd name="connsiteX9176" fmla="*/ 4166642 w 4326130"/>
              <a:gd name="connsiteY9176" fmla="*/ 2320351 h 2599480"/>
              <a:gd name="connsiteX9177" fmla="*/ 4178411 w 4326130"/>
              <a:gd name="connsiteY9177" fmla="*/ 2322966 h 2599480"/>
              <a:gd name="connsiteX9178" fmla="*/ 4177295 w 4326130"/>
              <a:gd name="connsiteY9178" fmla="*/ 2324800 h 2599480"/>
              <a:gd name="connsiteX9179" fmla="*/ 4176103 w 4326130"/>
              <a:gd name="connsiteY9179" fmla="*/ 2324737 h 2599480"/>
              <a:gd name="connsiteX9180" fmla="*/ 4176331 w 4326130"/>
              <a:gd name="connsiteY9180" fmla="*/ 2324887 h 2599480"/>
              <a:gd name="connsiteX9181" fmla="*/ 4182086 w 4326130"/>
              <a:gd name="connsiteY9181" fmla="*/ 2324619 h 2599480"/>
              <a:gd name="connsiteX9182" fmla="*/ 4186365 w 4326130"/>
              <a:gd name="connsiteY9182" fmla="*/ 2327428 h 2599480"/>
              <a:gd name="connsiteX9183" fmla="*/ 4200194 w 4326130"/>
              <a:gd name="connsiteY9183" fmla="*/ 2328626 h 2599480"/>
              <a:gd name="connsiteX9184" fmla="*/ 4192396 w 4326130"/>
              <a:gd name="connsiteY9184" fmla="*/ 2330109 h 2599480"/>
              <a:gd name="connsiteX9185" fmla="*/ 4182945 w 4326130"/>
              <a:gd name="connsiteY9185" fmla="*/ 2329229 h 2599480"/>
              <a:gd name="connsiteX9186" fmla="*/ 4180869 w 4326130"/>
              <a:gd name="connsiteY9186" fmla="*/ 2330529 h 2599480"/>
              <a:gd name="connsiteX9187" fmla="*/ 4179549 w 4326130"/>
              <a:gd name="connsiteY9187" fmla="*/ 2331060 h 2599480"/>
              <a:gd name="connsiteX9188" fmla="*/ 4181630 w 4326130"/>
              <a:gd name="connsiteY9188" fmla="*/ 2331672 h 2599480"/>
              <a:gd name="connsiteX9189" fmla="*/ 4183355 w 4326130"/>
              <a:gd name="connsiteY9189" fmla="*/ 2332811 h 2599480"/>
              <a:gd name="connsiteX9190" fmla="*/ 4182938 w 4326130"/>
              <a:gd name="connsiteY9190" fmla="*/ 2333189 h 2599480"/>
              <a:gd name="connsiteX9191" fmla="*/ 4182792 w 4326130"/>
              <a:gd name="connsiteY9191" fmla="*/ 2333223 h 2599480"/>
              <a:gd name="connsiteX9192" fmla="*/ 4185766 w 4326130"/>
              <a:gd name="connsiteY9192" fmla="*/ 2333636 h 2599480"/>
              <a:gd name="connsiteX9193" fmla="*/ 4194422 w 4326130"/>
              <a:gd name="connsiteY9193" fmla="*/ 2336762 h 2599480"/>
              <a:gd name="connsiteX9194" fmla="*/ 4203776 w 4326130"/>
              <a:gd name="connsiteY9194" fmla="*/ 2338855 h 2599480"/>
              <a:gd name="connsiteX9195" fmla="*/ 4203953 w 4326130"/>
              <a:gd name="connsiteY9195" fmla="*/ 2344296 h 2599480"/>
              <a:gd name="connsiteX9196" fmla="*/ 4225385 w 4326130"/>
              <a:gd name="connsiteY9196" fmla="*/ 2346438 h 2599480"/>
              <a:gd name="connsiteX9197" fmla="*/ 4233623 w 4326130"/>
              <a:gd name="connsiteY9197" fmla="*/ 2347285 h 2599480"/>
              <a:gd name="connsiteX9198" fmla="*/ 4234269 w 4326130"/>
              <a:gd name="connsiteY9198" fmla="*/ 2347964 h 2599480"/>
              <a:gd name="connsiteX9199" fmla="*/ 4236340 w 4326130"/>
              <a:gd name="connsiteY9199" fmla="*/ 2349677 h 2599480"/>
              <a:gd name="connsiteX9200" fmla="*/ 4233663 w 4326130"/>
              <a:gd name="connsiteY9200" fmla="*/ 2349503 h 2599480"/>
              <a:gd name="connsiteX9201" fmla="*/ 4204822 w 4326130"/>
              <a:gd name="connsiteY9201" fmla="*/ 2347570 h 2599480"/>
              <a:gd name="connsiteX9202" fmla="*/ 4202014 w 4326130"/>
              <a:gd name="connsiteY9202" fmla="*/ 2349096 h 2599480"/>
              <a:gd name="connsiteX9203" fmla="*/ 4203195 w 4326130"/>
              <a:gd name="connsiteY9203" fmla="*/ 2348870 h 2599480"/>
              <a:gd name="connsiteX9204" fmla="*/ 4203095 w 4326130"/>
              <a:gd name="connsiteY9204" fmla="*/ 2350111 h 2599480"/>
              <a:gd name="connsiteX9205" fmla="*/ 4205186 w 4326130"/>
              <a:gd name="connsiteY9205" fmla="*/ 2350934 h 2599480"/>
              <a:gd name="connsiteX9206" fmla="*/ 4200547 w 4326130"/>
              <a:gd name="connsiteY9206" fmla="*/ 2352870 h 2599480"/>
              <a:gd name="connsiteX9207" fmla="*/ 4213618 w 4326130"/>
              <a:gd name="connsiteY9207" fmla="*/ 2357529 h 2599480"/>
              <a:gd name="connsiteX9208" fmla="*/ 4211425 w 4326130"/>
              <a:gd name="connsiteY9208" fmla="*/ 2357949 h 2599480"/>
              <a:gd name="connsiteX9209" fmla="*/ 4197261 w 4326130"/>
              <a:gd name="connsiteY9209" fmla="*/ 2352452 h 2599480"/>
              <a:gd name="connsiteX9210" fmla="*/ 4191441 w 4326130"/>
              <a:gd name="connsiteY9210" fmla="*/ 2354615 h 2599480"/>
              <a:gd name="connsiteX9211" fmla="*/ 4170914 w 4326130"/>
              <a:gd name="connsiteY9211" fmla="*/ 2348501 h 2599480"/>
              <a:gd name="connsiteX9212" fmla="*/ 4165882 w 4326130"/>
              <a:gd name="connsiteY9212" fmla="*/ 2346610 h 2599480"/>
              <a:gd name="connsiteX9213" fmla="*/ 4158156 w 4326130"/>
              <a:gd name="connsiteY9213" fmla="*/ 2345962 h 2599480"/>
              <a:gd name="connsiteX9214" fmla="*/ 4156651 w 4326130"/>
              <a:gd name="connsiteY9214" fmla="*/ 2346564 h 2599480"/>
              <a:gd name="connsiteX9215" fmla="*/ 4156004 w 4326130"/>
              <a:gd name="connsiteY9215" fmla="*/ 2346903 h 2599480"/>
              <a:gd name="connsiteX9216" fmla="*/ 4159986 w 4326130"/>
              <a:gd name="connsiteY9216" fmla="*/ 2348994 h 2599480"/>
              <a:gd name="connsiteX9217" fmla="*/ 4168511 w 4326130"/>
              <a:gd name="connsiteY9217" fmla="*/ 2351870 h 2599480"/>
              <a:gd name="connsiteX9218" fmla="*/ 4176654 w 4326130"/>
              <a:gd name="connsiteY9218" fmla="*/ 2352780 h 2599480"/>
              <a:gd name="connsiteX9219" fmla="*/ 4192816 w 4326130"/>
              <a:gd name="connsiteY9219" fmla="*/ 2356787 h 2599480"/>
              <a:gd name="connsiteX9220" fmla="*/ 4192947 w 4326130"/>
              <a:gd name="connsiteY9220" fmla="*/ 2356945 h 2599480"/>
              <a:gd name="connsiteX9221" fmla="*/ 4193600 w 4326130"/>
              <a:gd name="connsiteY9221" fmla="*/ 2356647 h 2599480"/>
              <a:gd name="connsiteX9222" fmla="*/ 4204131 w 4326130"/>
              <a:gd name="connsiteY9222" fmla="*/ 2360216 h 2599480"/>
              <a:gd name="connsiteX9223" fmla="*/ 4207433 w 4326130"/>
              <a:gd name="connsiteY9223" fmla="*/ 2360445 h 2599480"/>
              <a:gd name="connsiteX9224" fmla="*/ 4213939 w 4326130"/>
              <a:gd name="connsiteY9224" fmla="*/ 2361495 h 2599480"/>
              <a:gd name="connsiteX9225" fmla="*/ 4210461 w 4326130"/>
              <a:gd name="connsiteY9225" fmla="*/ 2362363 h 2599480"/>
              <a:gd name="connsiteX9226" fmla="*/ 4211051 w 4326130"/>
              <a:gd name="connsiteY9226" fmla="*/ 2362563 h 2599480"/>
              <a:gd name="connsiteX9227" fmla="*/ 4210851 w 4326130"/>
              <a:gd name="connsiteY9227" fmla="*/ 2365047 h 2599480"/>
              <a:gd name="connsiteX9228" fmla="*/ 4213735 w 4326130"/>
              <a:gd name="connsiteY9228" fmla="*/ 2370435 h 2599480"/>
              <a:gd name="connsiteX9229" fmla="*/ 4209282 w 4326130"/>
              <a:gd name="connsiteY9229" fmla="*/ 2370065 h 2599480"/>
              <a:gd name="connsiteX9230" fmla="*/ 4204164 w 4326130"/>
              <a:gd name="connsiteY9230" fmla="*/ 2370739 h 2599480"/>
              <a:gd name="connsiteX9231" fmla="*/ 4203646 w 4326130"/>
              <a:gd name="connsiteY9231" fmla="*/ 2371296 h 2599480"/>
              <a:gd name="connsiteX9232" fmla="*/ 4206480 w 4326130"/>
              <a:gd name="connsiteY9232" fmla="*/ 2371689 h 2599480"/>
              <a:gd name="connsiteX9233" fmla="*/ 4233742 w 4326130"/>
              <a:gd name="connsiteY9233" fmla="*/ 2373875 h 2599480"/>
              <a:gd name="connsiteX9234" fmla="*/ 4235191 w 4326130"/>
              <a:gd name="connsiteY9234" fmla="*/ 2374941 h 2599480"/>
              <a:gd name="connsiteX9235" fmla="*/ 4238781 w 4326130"/>
              <a:gd name="connsiteY9235" fmla="*/ 2377174 h 2599480"/>
              <a:gd name="connsiteX9236" fmla="*/ 4229988 w 4326130"/>
              <a:gd name="connsiteY9236" fmla="*/ 2377139 h 2599480"/>
              <a:gd name="connsiteX9237" fmla="*/ 4238040 w 4326130"/>
              <a:gd name="connsiteY9237" fmla="*/ 2378561 h 2599480"/>
              <a:gd name="connsiteX9238" fmla="*/ 4236799 w 4326130"/>
              <a:gd name="connsiteY9238" fmla="*/ 2380692 h 2599480"/>
              <a:gd name="connsiteX9239" fmla="*/ 4239243 w 4326130"/>
              <a:gd name="connsiteY9239" fmla="*/ 2381899 h 2599480"/>
              <a:gd name="connsiteX9240" fmla="*/ 4231049 w 4326130"/>
              <a:gd name="connsiteY9240" fmla="*/ 2381604 h 2599480"/>
              <a:gd name="connsiteX9241" fmla="*/ 4228648 w 4326130"/>
              <a:gd name="connsiteY9241" fmla="*/ 2381071 h 2599480"/>
              <a:gd name="connsiteX9242" fmla="*/ 4227654 w 4326130"/>
              <a:gd name="connsiteY9242" fmla="*/ 2380506 h 2599480"/>
              <a:gd name="connsiteX9243" fmla="*/ 4227519 w 4326130"/>
              <a:gd name="connsiteY9243" fmla="*/ 2381477 h 2599480"/>
              <a:gd name="connsiteX9244" fmla="*/ 4216556 w 4326130"/>
              <a:gd name="connsiteY9244" fmla="*/ 2381080 h 2599480"/>
              <a:gd name="connsiteX9245" fmla="*/ 4213712 w 4326130"/>
              <a:gd name="connsiteY9245" fmla="*/ 2379897 h 2599480"/>
              <a:gd name="connsiteX9246" fmla="*/ 4210054 w 4326130"/>
              <a:gd name="connsiteY9246" fmla="*/ 2378139 h 2599480"/>
              <a:gd name="connsiteX9247" fmla="*/ 4209490 w 4326130"/>
              <a:gd name="connsiteY9247" fmla="*/ 2379632 h 2599480"/>
              <a:gd name="connsiteX9248" fmla="*/ 4212172 w 4326130"/>
              <a:gd name="connsiteY9248" fmla="*/ 2380838 h 2599480"/>
              <a:gd name="connsiteX9249" fmla="*/ 4212306 w 4326130"/>
              <a:gd name="connsiteY9249" fmla="*/ 2380927 h 2599480"/>
              <a:gd name="connsiteX9250" fmla="*/ 4209318 w 4326130"/>
              <a:gd name="connsiteY9250" fmla="*/ 2380819 h 2599480"/>
              <a:gd name="connsiteX9251" fmla="*/ 4209050 w 4326130"/>
              <a:gd name="connsiteY9251" fmla="*/ 2380793 h 2599480"/>
              <a:gd name="connsiteX9252" fmla="*/ 4208581 w 4326130"/>
              <a:gd name="connsiteY9252" fmla="*/ 2382033 h 2599480"/>
              <a:gd name="connsiteX9253" fmla="*/ 4205283 w 4326130"/>
              <a:gd name="connsiteY9253" fmla="*/ 2390745 h 2599480"/>
              <a:gd name="connsiteX9254" fmla="*/ 4198826 w 4326130"/>
              <a:gd name="connsiteY9254" fmla="*/ 2388488 h 2599480"/>
              <a:gd name="connsiteX9255" fmla="*/ 4191880 w 4326130"/>
              <a:gd name="connsiteY9255" fmla="*/ 2392264 h 2599480"/>
              <a:gd name="connsiteX9256" fmla="*/ 4202703 w 4326130"/>
              <a:gd name="connsiteY9256" fmla="*/ 2395956 h 2599480"/>
              <a:gd name="connsiteX9257" fmla="*/ 4180714 w 4326130"/>
              <a:gd name="connsiteY9257" fmla="*/ 2390733 h 2599480"/>
              <a:gd name="connsiteX9258" fmla="*/ 4173867 w 4326130"/>
              <a:gd name="connsiteY9258" fmla="*/ 2393268 h 2599480"/>
              <a:gd name="connsiteX9259" fmla="*/ 4179400 w 4326130"/>
              <a:gd name="connsiteY9259" fmla="*/ 2394653 h 2599480"/>
              <a:gd name="connsiteX9260" fmla="*/ 4169415 w 4326130"/>
              <a:gd name="connsiteY9260" fmla="*/ 2392898 h 2599480"/>
              <a:gd name="connsiteX9261" fmla="*/ 4170682 w 4326130"/>
              <a:gd name="connsiteY9261" fmla="*/ 2391607 h 2599480"/>
              <a:gd name="connsiteX9262" fmla="*/ 4159051 w 4326130"/>
              <a:gd name="connsiteY9262" fmla="*/ 2388892 h 2599480"/>
              <a:gd name="connsiteX9263" fmla="*/ 4154845 w 4326130"/>
              <a:gd name="connsiteY9263" fmla="*/ 2389169 h 2599480"/>
              <a:gd name="connsiteX9264" fmla="*/ 4147828 w 4326130"/>
              <a:gd name="connsiteY9264" fmla="*/ 2387943 h 2599480"/>
              <a:gd name="connsiteX9265" fmla="*/ 4134680 w 4326130"/>
              <a:gd name="connsiteY9265" fmla="*/ 2385914 h 2599480"/>
              <a:gd name="connsiteX9266" fmla="*/ 4131941 w 4326130"/>
              <a:gd name="connsiteY9266" fmla="*/ 2388162 h 2599480"/>
              <a:gd name="connsiteX9267" fmla="*/ 4116168 w 4326130"/>
              <a:gd name="connsiteY9267" fmla="*/ 2386965 h 2599480"/>
              <a:gd name="connsiteX9268" fmla="*/ 4111607 w 4326130"/>
              <a:gd name="connsiteY9268" fmla="*/ 2388059 h 2599480"/>
              <a:gd name="connsiteX9269" fmla="*/ 4112824 w 4326130"/>
              <a:gd name="connsiteY9269" fmla="*/ 2388537 h 2599480"/>
              <a:gd name="connsiteX9270" fmla="*/ 4115185 w 4326130"/>
              <a:gd name="connsiteY9270" fmla="*/ 2388085 h 2599480"/>
              <a:gd name="connsiteX9271" fmla="*/ 4129331 w 4326130"/>
              <a:gd name="connsiteY9271" fmla="*/ 2391997 h 2599480"/>
              <a:gd name="connsiteX9272" fmla="*/ 4143418 w 4326130"/>
              <a:gd name="connsiteY9272" fmla="*/ 2394418 h 2599480"/>
              <a:gd name="connsiteX9273" fmla="*/ 4144154 w 4326130"/>
              <a:gd name="connsiteY9273" fmla="*/ 2394585 h 2599480"/>
              <a:gd name="connsiteX9274" fmla="*/ 4147106 w 4326130"/>
              <a:gd name="connsiteY9274" fmla="*/ 2393676 h 2599480"/>
              <a:gd name="connsiteX9275" fmla="*/ 4150478 w 4326130"/>
              <a:gd name="connsiteY9275" fmla="*/ 2393030 h 2599480"/>
              <a:gd name="connsiteX9276" fmla="*/ 4152570 w 4326130"/>
              <a:gd name="connsiteY9276" fmla="*/ 2393853 h 2599480"/>
              <a:gd name="connsiteX9277" fmla="*/ 4149615 w 4326130"/>
              <a:gd name="connsiteY9277" fmla="*/ 2395835 h 2599480"/>
              <a:gd name="connsiteX9278" fmla="*/ 4159039 w 4326130"/>
              <a:gd name="connsiteY9278" fmla="*/ 2397990 h 2599480"/>
              <a:gd name="connsiteX9279" fmla="*/ 4174576 w 4326130"/>
              <a:gd name="connsiteY9279" fmla="*/ 2401666 h 2599480"/>
              <a:gd name="connsiteX9280" fmla="*/ 4143223 w 4326130"/>
              <a:gd name="connsiteY9280" fmla="*/ 2398122 h 2599480"/>
              <a:gd name="connsiteX9281" fmla="*/ 4139795 w 4326130"/>
              <a:gd name="connsiteY9281" fmla="*/ 2397550 h 2599480"/>
              <a:gd name="connsiteX9282" fmla="*/ 4135235 w 4326130"/>
              <a:gd name="connsiteY9282" fmla="*/ 2399072 h 2599480"/>
              <a:gd name="connsiteX9283" fmla="*/ 4133059 w 4326130"/>
              <a:gd name="connsiteY9283" fmla="*/ 2401083 h 2599480"/>
              <a:gd name="connsiteX9284" fmla="*/ 4129786 w 4326130"/>
              <a:gd name="connsiteY9284" fmla="*/ 2400487 h 2599480"/>
              <a:gd name="connsiteX9285" fmla="*/ 4133346 w 4326130"/>
              <a:gd name="connsiteY9285" fmla="*/ 2397534 h 2599480"/>
              <a:gd name="connsiteX9286" fmla="*/ 4131756 w 4326130"/>
              <a:gd name="connsiteY9286" fmla="*/ 2397149 h 2599480"/>
              <a:gd name="connsiteX9287" fmla="*/ 4127920 w 4326130"/>
              <a:gd name="connsiteY9287" fmla="*/ 2397447 h 2599480"/>
              <a:gd name="connsiteX9288" fmla="*/ 4123332 w 4326130"/>
              <a:gd name="connsiteY9288" fmla="*/ 2399759 h 2599480"/>
              <a:gd name="connsiteX9289" fmla="*/ 4109034 w 4326130"/>
              <a:gd name="connsiteY9289" fmla="*/ 2396761 h 2599480"/>
              <a:gd name="connsiteX9290" fmla="*/ 4106098 w 4326130"/>
              <a:gd name="connsiteY9290" fmla="*/ 2401437 h 2599480"/>
              <a:gd name="connsiteX9291" fmla="*/ 4087196 w 4326130"/>
              <a:gd name="connsiteY9291" fmla="*/ 2399675 h 2599480"/>
              <a:gd name="connsiteX9292" fmla="*/ 4086730 w 4326130"/>
              <a:gd name="connsiteY9292" fmla="*/ 2400246 h 2599480"/>
              <a:gd name="connsiteX9293" fmla="*/ 4086574 w 4326130"/>
              <a:gd name="connsiteY9293" fmla="*/ 2400436 h 2599480"/>
              <a:gd name="connsiteX9294" fmla="*/ 4086644 w 4326130"/>
              <a:gd name="connsiteY9294" fmla="*/ 2400351 h 2599480"/>
              <a:gd name="connsiteX9295" fmla="*/ 4086730 w 4326130"/>
              <a:gd name="connsiteY9295" fmla="*/ 2400246 h 2599480"/>
              <a:gd name="connsiteX9296" fmla="*/ 4086989 w 4326130"/>
              <a:gd name="connsiteY9296" fmla="*/ 2399929 h 2599480"/>
              <a:gd name="connsiteX9297" fmla="*/ 4087196 w 4326130"/>
              <a:gd name="connsiteY9297" fmla="*/ 2399675 h 2599480"/>
              <a:gd name="connsiteX9298" fmla="*/ 4102192 w 4326130"/>
              <a:gd name="connsiteY9298" fmla="*/ 2402918 h 2599480"/>
              <a:gd name="connsiteX9299" fmla="*/ 4125163 w 4326130"/>
              <a:gd name="connsiteY9299" fmla="*/ 2408839 h 2599480"/>
              <a:gd name="connsiteX9300" fmla="*/ 4106066 w 4326130"/>
              <a:gd name="connsiteY9300" fmla="*/ 2409506 h 2599480"/>
              <a:gd name="connsiteX9301" fmla="*/ 4112583 w 4326130"/>
              <a:gd name="connsiteY9301" fmla="*/ 2415061 h 2599480"/>
              <a:gd name="connsiteX9302" fmla="*/ 4100019 w 4326130"/>
              <a:gd name="connsiteY9302" fmla="*/ 2413415 h 2599480"/>
              <a:gd name="connsiteX9303" fmla="*/ 4087455 w 4326130"/>
              <a:gd name="connsiteY9303" fmla="*/ 2411770 h 2599480"/>
              <a:gd name="connsiteX9304" fmla="*/ 4102353 w 4326130"/>
              <a:gd name="connsiteY9304" fmla="*/ 2416225 h 2599480"/>
              <a:gd name="connsiteX9305" fmla="*/ 4099870 w 4326130"/>
              <a:gd name="connsiteY9305" fmla="*/ 2416714 h 2599480"/>
              <a:gd name="connsiteX9306" fmla="*/ 4098817 w 4326130"/>
              <a:gd name="connsiteY9306" fmla="*/ 2416845 h 2599480"/>
              <a:gd name="connsiteX9307" fmla="*/ 4087116 w 4326130"/>
              <a:gd name="connsiteY9307" fmla="*/ 2412183 h 2599480"/>
              <a:gd name="connsiteX9308" fmla="*/ 4081494 w 4326130"/>
              <a:gd name="connsiteY9308" fmla="*/ 2409943 h 2599480"/>
              <a:gd name="connsiteX9309" fmla="*/ 4089838 w 4326130"/>
              <a:gd name="connsiteY9309" fmla="*/ 2414935 h 2599480"/>
              <a:gd name="connsiteX9310" fmla="*/ 4095468 w 4326130"/>
              <a:gd name="connsiteY9310" fmla="*/ 2417524 h 2599480"/>
              <a:gd name="connsiteX9311" fmla="*/ 4094604 w 4326130"/>
              <a:gd name="connsiteY9311" fmla="*/ 2418056 h 2599480"/>
              <a:gd name="connsiteX9312" fmla="*/ 4099516 w 4326130"/>
              <a:gd name="connsiteY9312" fmla="*/ 2419686 h 2599480"/>
              <a:gd name="connsiteX9313" fmla="*/ 4100732 w 4326130"/>
              <a:gd name="connsiteY9313" fmla="*/ 2419952 h 2599480"/>
              <a:gd name="connsiteX9314" fmla="*/ 4107285 w 4326130"/>
              <a:gd name="connsiteY9314" fmla="*/ 2422986 h 2599480"/>
              <a:gd name="connsiteX9315" fmla="*/ 4115564 w 4326130"/>
              <a:gd name="connsiteY9315" fmla="*/ 2428035 h 2599480"/>
              <a:gd name="connsiteX9316" fmla="*/ 4093213 w 4326130"/>
              <a:gd name="connsiteY9316" fmla="*/ 2419277 h 2599480"/>
              <a:gd name="connsiteX9317" fmla="*/ 4093392 w 4326130"/>
              <a:gd name="connsiteY9317" fmla="*/ 2421475 h 2599480"/>
              <a:gd name="connsiteX9318" fmla="*/ 4119917 w 4326130"/>
              <a:gd name="connsiteY9318" fmla="*/ 2433743 h 2599480"/>
              <a:gd name="connsiteX9319" fmla="*/ 4118775 w 4326130"/>
              <a:gd name="connsiteY9319" fmla="*/ 2433603 h 2599480"/>
              <a:gd name="connsiteX9320" fmla="*/ 4109907 w 4326130"/>
              <a:gd name="connsiteY9320" fmla="*/ 2433107 h 2599480"/>
              <a:gd name="connsiteX9321" fmla="*/ 4104054 w 4326130"/>
              <a:gd name="connsiteY9321" fmla="*/ 2434588 h 2599480"/>
              <a:gd name="connsiteX9322" fmla="*/ 4105806 w 4326130"/>
              <a:gd name="connsiteY9322" fmla="*/ 2435737 h 2599480"/>
              <a:gd name="connsiteX9323" fmla="*/ 4106665 w 4326130"/>
              <a:gd name="connsiteY9323" fmla="*/ 2441624 h 2599480"/>
              <a:gd name="connsiteX9324" fmla="*/ 4086416 w 4326130"/>
              <a:gd name="connsiteY9324" fmla="*/ 2441323 h 2599480"/>
              <a:gd name="connsiteX9325" fmla="*/ 4102367 w 4326130"/>
              <a:gd name="connsiteY9325" fmla="*/ 2447960 h 2599480"/>
              <a:gd name="connsiteX9326" fmla="*/ 4099390 w 4326130"/>
              <a:gd name="connsiteY9326" fmla="*/ 2448884 h 2599480"/>
              <a:gd name="connsiteX9327" fmla="*/ 4097786 w 4326130"/>
              <a:gd name="connsiteY9327" fmla="*/ 2448936 h 2599480"/>
              <a:gd name="connsiteX9328" fmla="*/ 4079375 w 4326130"/>
              <a:gd name="connsiteY9328" fmla="*/ 2440811 h 2599480"/>
              <a:gd name="connsiteX9329" fmla="*/ 4068238 w 4326130"/>
              <a:gd name="connsiteY9329" fmla="*/ 2435942 h 2599480"/>
              <a:gd name="connsiteX9330" fmla="*/ 4074529 w 4326130"/>
              <a:gd name="connsiteY9330" fmla="*/ 2440301 h 2599480"/>
              <a:gd name="connsiteX9331" fmla="*/ 4093800 w 4326130"/>
              <a:gd name="connsiteY9331" fmla="*/ 2448801 h 2599480"/>
              <a:gd name="connsiteX9332" fmla="*/ 4094298 w 4326130"/>
              <a:gd name="connsiteY9332" fmla="*/ 2449049 h 2599480"/>
              <a:gd name="connsiteX9333" fmla="*/ 4094255 w 4326130"/>
              <a:gd name="connsiteY9333" fmla="*/ 2449050 h 2599480"/>
              <a:gd name="connsiteX9334" fmla="*/ 4093305 w 4326130"/>
              <a:gd name="connsiteY9334" fmla="*/ 2449891 h 2599480"/>
              <a:gd name="connsiteX9335" fmla="*/ 4099933 w 4326130"/>
              <a:gd name="connsiteY9335" fmla="*/ 2451845 h 2599480"/>
              <a:gd name="connsiteX9336" fmla="*/ 4111496 w 4326130"/>
              <a:gd name="connsiteY9336" fmla="*/ 2457585 h 2599480"/>
              <a:gd name="connsiteX9337" fmla="*/ 4113147 w 4326130"/>
              <a:gd name="connsiteY9337" fmla="*/ 2458295 h 2599480"/>
              <a:gd name="connsiteX9338" fmla="*/ 4106643 w 4326130"/>
              <a:gd name="connsiteY9338" fmla="*/ 2458028 h 2599480"/>
              <a:gd name="connsiteX9339" fmla="*/ 4096499 w 4326130"/>
              <a:gd name="connsiteY9339" fmla="*/ 2457310 h 2599480"/>
              <a:gd name="connsiteX9340" fmla="*/ 4085102 w 4326130"/>
              <a:gd name="connsiteY9340" fmla="*/ 2456429 h 2599480"/>
              <a:gd name="connsiteX9341" fmla="*/ 4093079 w 4326130"/>
              <a:gd name="connsiteY9341" fmla="*/ 2460387 h 2599480"/>
              <a:gd name="connsiteX9342" fmla="*/ 4103015 w 4326130"/>
              <a:gd name="connsiteY9342" fmla="*/ 2462863 h 2599480"/>
              <a:gd name="connsiteX9343" fmla="*/ 4088976 w 4326130"/>
              <a:gd name="connsiteY9343" fmla="*/ 2464296 h 2599480"/>
              <a:gd name="connsiteX9344" fmla="*/ 4084502 w 4326130"/>
              <a:gd name="connsiteY9344" fmla="*/ 2465191 h 2599480"/>
              <a:gd name="connsiteX9345" fmla="*/ 4091311 w 4326130"/>
              <a:gd name="connsiteY9345" fmla="*/ 2465828 h 2599480"/>
              <a:gd name="connsiteX9346" fmla="*/ 4089852 w 4326130"/>
              <a:gd name="connsiteY9346" fmla="*/ 2469980 h 2599480"/>
              <a:gd name="connsiteX9347" fmla="*/ 4101621 w 4326130"/>
              <a:gd name="connsiteY9347" fmla="*/ 2472595 h 2599480"/>
              <a:gd name="connsiteX9348" fmla="*/ 4098411 w 4326130"/>
              <a:gd name="connsiteY9348" fmla="*/ 2474320 h 2599480"/>
              <a:gd name="connsiteX9349" fmla="*/ 4093822 w 4326130"/>
              <a:gd name="connsiteY9349" fmla="*/ 2474076 h 2599480"/>
              <a:gd name="connsiteX9350" fmla="*/ 4093629 w 4326130"/>
              <a:gd name="connsiteY9350" fmla="*/ 2477782 h 2599480"/>
              <a:gd name="connsiteX9351" fmla="*/ 4091915 w 4326130"/>
              <a:gd name="connsiteY9351" fmla="*/ 2477170 h 2599480"/>
              <a:gd name="connsiteX9352" fmla="*/ 4087717 w 4326130"/>
              <a:gd name="connsiteY9352" fmla="*/ 2476465 h 2599480"/>
              <a:gd name="connsiteX9353" fmla="*/ 4087570 w 4326130"/>
              <a:gd name="connsiteY9353" fmla="*/ 2476397 h 2599480"/>
              <a:gd name="connsiteX9354" fmla="*/ 4048556 w 4326130"/>
              <a:gd name="connsiteY9354" fmla="*/ 2458746 h 2599480"/>
              <a:gd name="connsiteX9355" fmla="*/ 4002028 w 4326130"/>
              <a:gd name="connsiteY9355" fmla="*/ 2442289 h 2599480"/>
              <a:gd name="connsiteX9356" fmla="*/ 3952789 w 4326130"/>
              <a:gd name="connsiteY9356" fmla="*/ 2433806 h 2599480"/>
              <a:gd name="connsiteX9357" fmla="*/ 3966047 w 4326130"/>
              <a:gd name="connsiteY9357" fmla="*/ 2437403 h 2599480"/>
              <a:gd name="connsiteX9358" fmla="*/ 3960026 w 4326130"/>
              <a:gd name="connsiteY9358" fmla="*/ 2437047 h 2599480"/>
              <a:gd name="connsiteX9359" fmla="*/ 3945053 w 4326130"/>
              <a:gd name="connsiteY9359" fmla="*/ 2434359 h 2599480"/>
              <a:gd name="connsiteX9360" fmla="*/ 3964030 w 4326130"/>
              <a:gd name="connsiteY9360" fmla="*/ 2432569 h 2599480"/>
              <a:gd name="connsiteX9361" fmla="*/ 3989728 w 4326130"/>
              <a:gd name="connsiteY9361" fmla="*/ 2432068 h 2599480"/>
              <a:gd name="connsiteX9362" fmla="*/ 3993526 w 4326130"/>
              <a:gd name="connsiteY9362" fmla="*/ 2430362 h 2599480"/>
              <a:gd name="connsiteX9363" fmla="*/ 3994792 w 4326130"/>
              <a:gd name="connsiteY9363" fmla="*/ 2429792 h 2599480"/>
              <a:gd name="connsiteX9364" fmla="*/ 3994230 w 4326130"/>
              <a:gd name="connsiteY9364" fmla="*/ 2430045 h 2599480"/>
              <a:gd name="connsiteX9365" fmla="*/ 3993526 w 4326130"/>
              <a:gd name="connsiteY9365" fmla="*/ 2430362 h 2599480"/>
              <a:gd name="connsiteX9366" fmla="*/ 3991416 w 4326130"/>
              <a:gd name="connsiteY9366" fmla="*/ 2431309 h 2599480"/>
              <a:gd name="connsiteX9367" fmla="*/ 3989728 w 4326130"/>
              <a:gd name="connsiteY9367" fmla="*/ 2432068 h 2599480"/>
              <a:gd name="connsiteX9368" fmla="*/ 3850775 w 4326130"/>
              <a:gd name="connsiteY9368" fmla="*/ 2418035 h 2599480"/>
              <a:gd name="connsiteX9369" fmla="*/ 3851371 w 4326130"/>
              <a:gd name="connsiteY9369" fmla="*/ 2417029 h 2599480"/>
              <a:gd name="connsiteX9370" fmla="*/ 3850092 w 4326130"/>
              <a:gd name="connsiteY9370" fmla="*/ 2417965 h 2599480"/>
              <a:gd name="connsiteX9371" fmla="*/ 3802381 w 4326130"/>
              <a:gd name="connsiteY9371" fmla="*/ 2413146 h 2599480"/>
              <a:gd name="connsiteX9372" fmla="*/ 3611228 w 4326130"/>
              <a:gd name="connsiteY9372" fmla="*/ 2398981 h 2599480"/>
              <a:gd name="connsiteX9373" fmla="*/ 3430203 w 4326130"/>
              <a:gd name="connsiteY9373" fmla="*/ 2388666 h 2599480"/>
              <a:gd name="connsiteX9374" fmla="*/ 3432036 w 4326130"/>
              <a:gd name="connsiteY9374" fmla="*/ 2389005 h 2599480"/>
              <a:gd name="connsiteX9375" fmla="*/ 3506657 w 4326130"/>
              <a:gd name="connsiteY9375" fmla="*/ 2413574 h 2599480"/>
              <a:gd name="connsiteX9376" fmla="*/ 3526810 w 4326130"/>
              <a:gd name="connsiteY9376" fmla="*/ 2418038 h 2599480"/>
              <a:gd name="connsiteX9377" fmla="*/ 3537158 w 4326130"/>
              <a:gd name="connsiteY9377" fmla="*/ 2425798 h 2599480"/>
              <a:gd name="connsiteX9378" fmla="*/ 3534012 w 4326130"/>
              <a:gd name="connsiteY9378" fmla="*/ 2425455 h 2599480"/>
              <a:gd name="connsiteX9379" fmla="*/ 3499598 w 4326130"/>
              <a:gd name="connsiteY9379" fmla="*/ 2416712 h 2599480"/>
              <a:gd name="connsiteX9380" fmla="*/ 3488299 w 4326130"/>
              <a:gd name="connsiteY9380" fmla="*/ 2418876 h 2599480"/>
              <a:gd name="connsiteX9381" fmla="*/ 3490061 w 4326130"/>
              <a:gd name="connsiteY9381" fmla="*/ 2419412 h 2599480"/>
              <a:gd name="connsiteX9382" fmla="*/ 3493226 w 4326130"/>
              <a:gd name="connsiteY9382" fmla="*/ 2420374 h 2599480"/>
              <a:gd name="connsiteX9383" fmla="*/ 3479787 w 4326130"/>
              <a:gd name="connsiteY9383" fmla="*/ 2418087 h 2599480"/>
              <a:gd name="connsiteX9384" fmla="*/ 3460902 w 4326130"/>
              <a:gd name="connsiteY9384" fmla="*/ 2414014 h 2599480"/>
              <a:gd name="connsiteX9385" fmla="*/ 3263666 w 4326130"/>
              <a:gd name="connsiteY9385" fmla="*/ 2382209 h 2599480"/>
              <a:gd name="connsiteX9386" fmla="*/ 3220549 w 4326130"/>
              <a:gd name="connsiteY9386" fmla="*/ 2377100 h 2599480"/>
              <a:gd name="connsiteX9387" fmla="*/ 3192437 w 4326130"/>
              <a:gd name="connsiteY9387" fmla="*/ 2377731 h 2599480"/>
              <a:gd name="connsiteX9388" fmla="*/ 3181389 w 4326130"/>
              <a:gd name="connsiteY9388" fmla="*/ 2375989 h 2599480"/>
              <a:gd name="connsiteX9389" fmla="*/ 3218296 w 4326130"/>
              <a:gd name="connsiteY9389" fmla="*/ 2376832 h 2599480"/>
              <a:gd name="connsiteX9390" fmla="*/ 3194551 w 4326130"/>
              <a:gd name="connsiteY9390" fmla="*/ 2374018 h 2599480"/>
              <a:gd name="connsiteX9391" fmla="*/ 3081454 w 4326130"/>
              <a:gd name="connsiteY9391" fmla="*/ 2367397 h 2599480"/>
              <a:gd name="connsiteX9392" fmla="*/ 3070587 w 4326130"/>
              <a:gd name="connsiteY9392" fmla="*/ 2367141 h 2599480"/>
              <a:gd name="connsiteX9393" fmla="*/ 3052274 w 4326130"/>
              <a:gd name="connsiteY9393" fmla="*/ 2359282 h 2599480"/>
              <a:gd name="connsiteX9394" fmla="*/ 3048016 w 4326130"/>
              <a:gd name="connsiteY9394" fmla="*/ 2357440 h 2599480"/>
              <a:gd name="connsiteX9395" fmla="*/ 3040059 w 4326130"/>
              <a:gd name="connsiteY9395" fmla="*/ 2356480 h 2599480"/>
              <a:gd name="connsiteX9396" fmla="*/ 3041696 w 4326130"/>
              <a:gd name="connsiteY9396" fmla="*/ 2357165 h 2599480"/>
              <a:gd name="connsiteX9397" fmla="*/ 3065514 w 4326130"/>
              <a:gd name="connsiteY9397" fmla="*/ 2367023 h 2599480"/>
              <a:gd name="connsiteX9398" fmla="*/ 3040947 w 4326130"/>
              <a:gd name="connsiteY9398" fmla="*/ 2366447 h 2599480"/>
              <a:gd name="connsiteX9399" fmla="*/ 3015967 w 4326130"/>
              <a:gd name="connsiteY9399" fmla="*/ 2365571 h 2599480"/>
              <a:gd name="connsiteX9400" fmla="*/ 2999482 w 4326130"/>
              <a:gd name="connsiteY9400" fmla="*/ 2364986 h 2599480"/>
              <a:gd name="connsiteX9401" fmla="*/ 2934220 w 4326130"/>
              <a:gd name="connsiteY9401" fmla="*/ 2368237 h 2599480"/>
              <a:gd name="connsiteX9402" fmla="*/ 2901254 w 4326130"/>
              <a:gd name="connsiteY9402" fmla="*/ 2370145 h 2599480"/>
              <a:gd name="connsiteX9403" fmla="*/ 2854643 w 4326130"/>
              <a:gd name="connsiteY9403" fmla="*/ 2354072 h 2599480"/>
              <a:gd name="connsiteX9404" fmla="*/ 2849040 w 4326130"/>
              <a:gd name="connsiteY9404" fmla="*/ 2354384 h 2599480"/>
              <a:gd name="connsiteX9405" fmla="*/ 2848909 w 4326130"/>
              <a:gd name="connsiteY9405" fmla="*/ 2354409 h 2599480"/>
              <a:gd name="connsiteX9406" fmla="*/ 2849890 w 4326130"/>
              <a:gd name="connsiteY9406" fmla="*/ 2354783 h 2599480"/>
              <a:gd name="connsiteX9407" fmla="*/ 2877007 w 4326130"/>
              <a:gd name="connsiteY9407" fmla="*/ 2364398 h 2599480"/>
              <a:gd name="connsiteX9408" fmla="*/ 2893744 w 4326130"/>
              <a:gd name="connsiteY9408" fmla="*/ 2370579 h 2599480"/>
              <a:gd name="connsiteX9409" fmla="*/ 2889084 w 4326130"/>
              <a:gd name="connsiteY9409" fmla="*/ 2370849 h 2599480"/>
              <a:gd name="connsiteX9410" fmla="*/ 2889683 w 4326130"/>
              <a:gd name="connsiteY9410" fmla="*/ 2371413 h 2599480"/>
              <a:gd name="connsiteX9411" fmla="*/ 2855161 w 4326130"/>
              <a:gd name="connsiteY9411" fmla="*/ 2360006 h 2599480"/>
              <a:gd name="connsiteX9412" fmla="*/ 2837358 w 4326130"/>
              <a:gd name="connsiteY9412" fmla="*/ 2354386 h 2599480"/>
              <a:gd name="connsiteX9413" fmla="*/ 2826831 w 4326130"/>
              <a:gd name="connsiteY9413" fmla="*/ 2353921 h 2599480"/>
              <a:gd name="connsiteX9414" fmla="*/ 2831298 w 4326130"/>
              <a:gd name="connsiteY9414" fmla="*/ 2352473 h 2599480"/>
              <a:gd name="connsiteX9415" fmla="*/ 2825964 w 4326130"/>
              <a:gd name="connsiteY9415" fmla="*/ 2350788 h 2599480"/>
              <a:gd name="connsiteX9416" fmla="*/ 2814701 w 4326130"/>
              <a:gd name="connsiteY9416" fmla="*/ 2347097 h 2599480"/>
              <a:gd name="connsiteX9417" fmla="*/ 2800374 w 4326130"/>
              <a:gd name="connsiteY9417" fmla="*/ 2348506 h 2599480"/>
              <a:gd name="connsiteX9418" fmla="*/ 2795534 w 4326130"/>
              <a:gd name="connsiteY9418" fmla="*/ 2352928 h 2599480"/>
              <a:gd name="connsiteX9419" fmla="*/ 2825837 w 4326130"/>
              <a:gd name="connsiteY9419" fmla="*/ 2351841 h 2599480"/>
              <a:gd name="connsiteX9420" fmla="*/ 2797063 w 4326130"/>
              <a:gd name="connsiteY9420" fmla="*/ 2354557 h 2599480"/>
              <a:gd name="connsiteX9421" fmla="*/ 2798396 w 4326130"/>
              <a:gd name="connsiteY9421" fmla="*/ 2354957 h 2599480"/>
              <a:gd name="connsiteX9422" fmla="*/ 2796609 w 4326130"/>
              <a:gd name="connsiteY9422" fmla="*/ 2354600 h 2599480"/>
              <a:gd name="connsiteX9423" fmla="*/ 2789868 w 4326130"/>
              <a:gd name="connsiteY9423" fmla="*/ 2355236 h 2599480"/>
              <a:gd name="connsiteX9424" fmla="*/ 2785029 w 4326130"/>
              <a:gd name="connsiteY9424" fmla="*/ 2359656 h 2599480"/>
              <a:gd name="connsiteX9425" fmla="*/ 2810091 w 4326130"/>
              <a:gd name="connsiteY9425" fmla="*/ 2358962 h 2599480"/>
              <a:gd name="connsiteX9426" fmla="*/ 2819971 w 4326130"/>
              <a:gd name="connsiteY9426" fmla="*/ 2358747 h 2599480"/>
              <a:gd name="connsiteX9427" fmla="*/ 2813474 w 4326130"/>
              <a:gd name="connsiteY9427" fmla="*/ 2359209 h 2599480"/>
              <a:gd name="connsiteX9428" fmla="*/ 2793847 w 4326130"/>
              <a:gd name="connsiteY9428" fmla="*/ 2361461 h 2599480"/>
              <a:gd name="connsiteX9429" fmla="*/ 2787827 w 4326130"/>
              <a:gd name="connsiteY9429" fmla="*/ 2366107 h 2599480"/>
              <a:gd name="connsiteX9430" fmla="*/ 2790187 w 4326130"/>
              <a:gd name="connsiteY9430" fmla="*/ 2365655 h 2599480"/>
              <a:gd name="connsiteX9431" fmla="*/ 2786358 w 4326130"/>
              <a:gd name="connsiteY9431" fmla="*/ 2369882 h 2599480"/>
              <a:gd name="connsiteX9432" fmla="*/ 2795465 w 4326130"/>
              <a:gd name="connsiteY9432" fmla="*/ 2368139 h 2599480"/>
              <a:gd name="connsiteX9433" fmla="*/ 2790624 w 4326130"/>
              <a:gd name="connsiteY9433" fmla="*/ 2372560 h 2599480"/>
              <a:gd name="connsiteX9434" fmla="*/ 2801821 w 4326130"/>
              <a:gd name="connsiteY9434" fmla="*/ 2371638 h 2599480"/>
              <a:gd name="connsiteX9435" fmla="*/ 2799343 w 4326130"/>
              <a:gd name="connsiteY9435" fmla="*/ 2375606 h 2599480"/>
              <a:gd name="connsiteX9436" fmla="*/ 2832731 w 4326130"/>
              <a:gd name="connsiteY9436" fmla="*/ 2377423 h 2599480"/>
              <a:gd name="connsiteX9437" fmla="*/ 2867131 w 4326130"/>
              <a:gd name="connsiteY9437" fmla="*/ 2379045 h 2599480"/>
              <a:gd name="connsiteX9438" fmla="*/ 2867032 w 4326130"/>
              <a:gd name="connsiteY9438" fmla="*/ 2380287 h 2599480"/>
              <a:gd name="connsiteX9439" fmla="*/ 2886035 w 4326130"/>
              <a:gd name="connsiteY9439" fmla="*/ 2381364 h 2599480"/>
              <a:gd name="connsiteX9440" fmla="*/ 2890488 w 4326130"/>
              <a:gd name="connsiteY9440" fmla="*/ 2381733 h 2599480"/>
              <a:gd name="connsiteX9441" fmla="*/ 2872563 w 4326130"/>
              <a:gd name="connsiteY9441" fmla="*/ 2381673 h 2599480"/>
              <a:gd name="connsiteX9442" fmla="*/ 2866543 w 4326130"/>
              <a:gd name="connsiteY9442" fmla="*/ 2386319 h 2599480"/>
              <a:gd name="connsiteX9443" fmla="*/ 2898649 w 4326130"/>
              <a:gd name="connsiteY9443" fmla="*/ 2389605 h 2599480"/>
              <a:gd name="connsiteX9444" fmla="*/ 2905508 w 4326130"/>
              <a:gd name="connsiteY9444" fmla="*/ 2385933 h 2599480"/>
              <a:gd name="connsiteX9445" fmla="*/ 2905799 w 4326130"/>
              <a:gd name="connsiteY9445" fmla="*/ 2384916 h 2599480"/>
              <a:gd name="connsiteX9446" fmla="*/ 2906502 w 4326130"/>
              <a:gd name="connsiteY9446" fmla="*/ 2384890 h 2599480"/>
              <a:gd name="connsiteX9447" fmla="*/ 2919324 w 4326130"/>
              <a:gd name="connsiteY9447" fmla="*/ 2384422 h 2599480"/>
              <a:gd name="connsiteX9448" fmla="*/ 2916776 w 4326130"/>
              <a:gd name="connsiteY9448" fmla="*/ 2387180 h 2599480"/>
              <a:gd name="connsiteX9449" fmla="*/ 2917855 w 4326130"/>
              <a:gd name="connsiteY9449" fmla="*/ 2388197 h 2599480"/>
              <a:gd name="connsiteX9450" fmla="*/ 2920048 w 4326130"/>
              <a:gd name="connsiteY9450" fmla="*/ 2387777 h 2599480"/>
              <a:gd name="connsiteX9451" fmla="*/ 2916474 w 4326130"/>
              <a:gd name="connsiteY9451" fmla="*/ 2390908 h 2599480"/>
              <a:gd name="connsiteX9452" fmla="*/ 2927486 w 4326130"/>
              <a:gd name="connsiteY9452" fmla="*/ 2392293 h 2599480"/>
              <a:gd name="connsiteX9453" fmla="*/ 2926373 w 4326130"/>
              <a:gd name="connsiteY9453" fmla="*/ 2393728 h 2599480"/>
              <a:gd name="connsiteX9454" fmla="*/ 2913102 w 4326130"/>
              <a:gd name="connsiteY9454" fmla="*/ 2391553 h 2599480"/>
              <a:gd name="connsiteX9455" fmla="*/ 2908362 w 4326130"/>
              <a:gd name="connsiteY9455" fmla="*/ 2394731 h 2599480"/>
              <a:gd name="connsiteX9456" fmla="*/ 2869409 w 4326130"/>
              <a:gd name="connsiteY9456" fmla="*/ 2393981 h 2599480"/>
              <a:gd name="connsiteX9457" fmla="*/ 2863488 w 4326130"/>
              <a:gd name="connsiteY9457" fmla="*/ 2397387 h 2599480"/>
              <a:gd name="connsiteX9458" fmla="*/ 2905882 w 4326130"/>
              <a:gd name="connsiteY9458" fmla="*/ 2398700 h 2599480"/>
              <a:gd name="connsiteX9459" fmla="*/ 2910353 w 4326130"/>
              <a:gd name="connsiteY9459" fmla="*/ 2396796 h 2599480"/>
              <a:gd name="connsiteX9460" fmla="*/ 2937237 w 4326130"/>
              <a:gd name="connsiteY9460" fmla="*/ 2399302 h 2599480"/>
              <a:gd name="connsiteX9461" fmla="*/ 2873720 w 4326130"/>
              <a:gd name="connsiteY9461" fmla="*/ 2400783 h 2599480"/>
              <a:gd name="connsiteX9462" fmla="*/ 2742854 w 4326130"/>
              <a:gd name="connsiteY9462" fmla="*/ 2396701 h 2599480"/>
              <a:gd name="connsiteX9463" fmla="*/ 2744867 w 4326130"/>
              <a:gd name="connsiteY9463" fmla="*/ 2397404 h 2599480"/>
              <a:gd name="connsiteX9464" fmla="*/ 2758585 w 4326130"/>
              <a:gd name="connsiteY9464" fmla="*/ 2404166 h 2599480"/>
              <a:gd name="connsiteX9465" fmla="*/ 2759333 w 4326130"/>
              <a:gd name="connsiteY9465" fmla="*/ 2404501 h 2599480"/>
              <a:gd name="connsiteX9466" fmla="*/ 2764342 w 4326130"/>
              <a:gd name="connsiteY9466" fmla="*/ 2404716 h 2599480"/>
              <a:gd name="connsiteX9467" fmla="*/ 2756911 w 4326130"/>
              <a:gd name="connsiteY9467" fmla="*/ 2401320 h 2599480"/>
              <a:gd name="connsiteX9468" fmla="*/ 2769408 w 4326130"/>
              <a:gd name="connsiteY9468" fmla="*/ 2404844 h 2599480"/>
              <a:gd name="connsiteX9469" fmla="*/ 2770143 w 4326130"/>
              <a:gd name="connsiteY9469" fmla="*/ 2404965 h 2599480"/>
              <a:gd name="connsiteX9470" fmla="*/ 2777308 w 4326130"/>
              <a:gd name="connsiteY9470" fmla="*/ 2405272 h 2599480"/>
              <a:gd name="connsiteX9471" fmla="*/ 2827964 w 4326130"/>
              <a:gd name="connsiteY9471" fmla="*/ 2405145 h 2599480"/>
              <a:gd name="connsiteX9472" fmla="*/ 2819792 w 4326130"/>
              <a:gd name="connsiteY9472" fmla="*/ 2409108 h 2599480"/>
              <a:gd name="connsiteX9473" fmla="*/ 2789847 w 4326130"/>
              <a:gd name="connsiteY9473" fmla="*/ 2409528 h 2599480"/>
              <a:gd name="connsiteX9474" fmla="*/ 2789943 w 4326130"/>
              <a:gd name="connsiteY9474" fmla="*/ 2409615 h 2599480"/>
              <a:gd name="connsiteX9475" fmla="*/ 2789389 w 4326130"/>
              <a:gd name="connsiteY9475" fmla="*/ 2409534 h 2599480"/>
              <a:gd name="connsiteX9476" fmla="*/ 2742931 w 4326130"/>
              <a:gd name="connsiteY9476" fmla="*/ 2410185 h 2599480"/>
              <a:gd name="connsiteX9477" fmla="*/ 2743552 w 4326130"/>
              <a:gd name="connsiteY9477" fmla="*/ 2411326 h 2599480"/>
              <a:gd name="connsiteX9478" fmla="*/ 2741971 w 4326130"/>
              <a:gd name="connsiteY9478" fmla="*/ 2410387 h 2599480"/>
              <a:gd name="connsiteX9479" fmla="*/ 2742114 w 4326130"/>
              <a:gd name="connsiteY9479" fmla="*/ 2410196 h 2599480"/>
              <a:gd name="connsiteX9480" fmla="*/ 2741010 w 4326130"/>
              <a:gd name="connsiteY9480" fmla="*/ 2410212 h 2599480"/>
              <a:gd name="connsiteX9481" fmla="*/ 2741971 w 4326130"/>
              <a:gd name="connsiteY9481" fmla="*/ 2410387 h 2599480"/>
              <a:gd name="connsiteX9482" fmla="*/ 2742197 w 4326130"/>
              <a:gd name="connsiteY9482" fmla="*/ 2414347 h 2599480"/>
              <a:gd name="connsiteX9483" fmla="*/ 2754864 w 4326130"/>
              <a:gd name="connsiteY9483" fmla="*/ 2418044 h 2599480"/>
              <a:gd name="connsiteX9484" fmla="*/ 2752389 w 4326130"/>
              <a:gd name="connsiteY9484" fmla="*/ 2419444 h 2599480"/>
              <a:gd name="connsiteX9485" fmla="*/ 2747763 w 4326130"/>
              <a:gd name="connsiteY9485" fmla="*/ 2418768 h 2599480"/>
              <a:gd name="connsiteX9486" fmla="*/ 2749058 w 4326130"/>
              <a:gd name="connsiteY9486" fmla="*/ 2422406 h 2599480"/>
              <a:gd name="connsiteX9487" fmla="*/ 2747122 w 4326130"/>
              <a:gd name="connsiteY9487" fmla="*/ 2421639 h 2599480"/>
              <a:gd name="connsiteX9488" fmla="*/ 2742695 w 4326130"/>
              <a:gd name="connsiteY9488" fmla="*/ 2420545 h 2599480"/>
              <a:gd name="connsiteX9489" fmla="*/ 2742523 w 4326130"/>
              <a:gd name="connsiteY9489" fmla="*/ 2420465 h 2599480"/>
              <a:gd name="connsiteX9490" fmla="*/ 2720997 w 4326130"/>
              <a:gd name="connsiteY9490" fmla="*/ 2410492 h 2599480"/>
              <a:gd name="connsiteX9491" fmla="*/ 2716981 w 4326130"/>
              <a:gd name="connsiteY9491" fmla="*/ 2410548 h 2599480"/>
              <a:gd name="connsiteX9492" fmla="*/ 2713228 w 4326130"/>
              <a:gd name="connsiteY9492" fmla="*/ 2410567 h 2599480"/>
              <a:gd name="connsiteX9493" fmla="*/ 2746377 w 4326130"/>
              <a:gd name="connsiteY9493" fmla="*/ 2425768 h 2599480"/>
              <a:gd name="connsiteX9494" fmla="*/ 2747083 w 4326130"/>
              <a:gd name="connsiteY9494" fmla="*/ 2426149 h 2599480"/>
              <a:gd name="connsiteX9495" fmla="*/ 2743401 w 4326130"/>
              <a:gd name="connsiteY9495" fmla="*/ 2425707 h 2599480"/>
              <a:gd name="connsiteX9496" fmla="*/ 2742904 w 4326130"/>
              <a:gd name="connsiteY9496" fmla="*/ 2425802 h 2599480"/>
              <a:gd name="connsiteX9497" fmla="*/ 2741827 w 4326130"/>
              <a:gd name="connsiteY9497" fmla="*/ 2425243 h 2599480"/>
              <a:gd name="connsiteX9498" fmla="*/ 2708644 w 4326130"/>
              <a:gd name="connsiteY9498" fmla="*/ 2410590 h 2599480"/>
              <a:gd name="connsiteX9499" fmla="*/ 2699757 w 4326130"/>
              <a:gd name="connsiteY9499" fmla="*/ 2410635 h 2599480"/>
              <a:gd name="connsiteX9500" fmla="*/ 2743921 w 4326130"/>
              <a:gd name="connsiteY9500" fmla="*/ 2432328 h 2599480"/>
              <a:gd name="connsiteX9501" fmla="*/ 2696062 w 4326130"/>
              <a:gd name="connsiteY9501" fmla="*/ 2410654 h 2599480"/>
              <a:gd name="connsiteX9502" fmla="*/ 2690212 w 4326130"/>
              <a:gd name="connsiteY9502" fmla="*/ 2410683 h 2599480"/>
              <a:gd name="connsiteX9503" fmla="*/ 2742167 w 4326130"/>
              <a:gd name="connsiteY9503" fmla="*/ 2435565 h 2599480"/>
              <a:gd name="connsiteX9504" fmla="*/ 2683015 w 4326130"/>
              <a:gd name="connsiteY9504" fmla="*/ 2410719 h 2599480"/>
              <a:gd name="connsiteX9505" fmla="*/ 2678173 w 4326130"/>
              <a:gd name="connsiteY9505" fmla="*/ 2410744 h 2599480"/>
              <a:gd name="connsiteX9506" fmla="*/ 2735606 w 4326130"/>
              <a:gd name="connsiteY9506" fmla="*/ 2436088 h 2599480"/>
              <a:gd name="connsiteX9507" fmla="*/ 2745721 w 4326130"/>
              <a:gd name="connsiteY9507" fmla="*/ 2442271 h 2599480"/>
              <a:gd name="connsiteX9508" fmla="*/ 2819565 w 4326130"/>
              <a:gd name="connsiteY9508" fmla="*/ 2436309 h 2599480"/>
              <a:gd name="connsiteX9509" fmla="*/ 2900050 w 4326130"/>
              <a:gd name="connsiteY9509" fmla="*/ 2432280 h 2599480"/>
              <a:gd name="connsiteX9510" fmla="*/ 2898528 w 4326130"/>
              <a:gd name="connsiteY9510" fmla="*/ 2434173 h 2599480"/>
              <a:gd name="connsiteX9511" fmla="*/ 2903991 w 4326130"/>
              <a:gd name="connsiteY9511" fmla="*/ 2434350 h 2599480"/>
              <a:gd name="connsiteX9512" fmla="*/ 2893874 w 4326130"/>
              <a:gd name="connsiteY9512" fmla="*/ 2436288 h 2599480"/>
              <a:gd name="connsiteX9513" fmla="*/ 2894986 w 4326130"/>
              <a:gd name="connsiteY9513" fmla="*/ 2434852 h 2599480"/>
              <a:gd name="connsiteX9514" fmla="*/ 2861480 w 4326130"/>
              <a:gd name="connsiteY9514" fmla="*/ 2436552 h 2599480"/>
              <a:gd name="connsiteX9515" fmla="*/ 2843554 w 4326130"/>
              <a:gd name="connsiteY9515" fmla="*/ 2436491 h 2599480"/>
              <a:gd name="connsiteX9516" fmla="*/ 2837620 w 4326130"/>
              <a:gd name="connsiteY9516" fmla="*/ 2440073 h 2599480"/>
              <a:gd name="connsiteX9517" fmla="*/ 2845358 w 4326130"/>
              <a:gd name="connsiteY9517" fmla="*/ 2440863 h 2599480"/>
              <a:gd name="connsiteX9518" fmla="*/ 2844347 w 4326130"/>
              <a:gd name="connsiteY9518" fmla="*/ 2441056 h 2599480"/>
              <a:gd name="connsiteX9519" fmla="*/ 2839507 w 4326130"/>
              <a:gd name="connsiteY9519" fmla="*/ 2445477 h 2599480"/>
              <a:gd name="connsiteX9520" fmla="*/ 2840586 w 4326130"/>
              <a:gd name="connsiteY9520" fmla="*/ 2446493 h 2599480"/>
              <a:gd name="connsiteX9521" fmla="*/ 2842778 w 4326130"/>
              <a:gd name="connsiteY9521" fmla="*/ 2446073 h 2599480"/>
              <a:gd name="connsiteX9522" fmla="*/ 2844970 w 4326130"/>
              <a:gd name="connsiteY9522" fmla="*/ 2445653 h 2599480"/>
              <a:gd name="connsiteX9523" fmla="*/ 2868629 w 4326130"/>
              <a:gd name="connsiteY9523" fmla="*/ 2444616 h 2599480"/>
              <a:gd name="connsiteX9524" fmla="*/ 2873268 w 4326130"/>
              <a:gd name="connsiteY9524" fmla="*/ 2442680 h 2599480"/>
              <a:gd name="connsiteX9525" fmla="*/ 2874280 w 4326130"/>
              <a:gd name="connsiteY9525" fmla="*/ 2442486 h 2599480"/>
              <a:gd name="connsiteX9526" fmla="*/ 2876742 w 4326130"/>
              <a:gd name="connsiteY9526" fmla="*/ 2440791 h 2599480"/>
              <a:gd name="connsiteX9527" fmla="*/ 2878934 w 4326130"/>
              <a:gd name="connsiteY9527" fmla="*/ 2440372 h 2599480"/>
              <a:gd name="connsiteX9528" fmla="*/ 2875273 w 4326130"/>
              <a:gd name="connsiteY9528" fmla="*/ 2444567 h 2599480"/>
              <a:gd name="connsiteX9529" fmla="*/ 2883100 w 4326130"/>
              <a:gd name="connsiteY9529" fmla="*/ 2444291 h 2599480"/>
              <a:gd name="connsiteX9530" fmla="*/ 2868342 w 4326130"/>
              <a:gd name="connsiteY9530" fmla="*/ 2448165 h 2599480"/>
              <a:gd name="connsiteX9531" fmla="*/ 2864953 w 4326130"/>
              <a:gd name="connsiteY9531" fmla="*/ 2450068 h 2599480"/>
              <a:gd name="connsiteX9532" fmla="*/ 2861638 w 4326130"/>
              <a:gd name="connsiteY9532" fmla="*/ 2450441 h 2599480"/>
              <a:gd name="connsiteX9533" fmla="*/ 2862608 w 4326130"/>
              <a:gd name="connsiteY9533" fmla="*/ 2449263 h 2599480"/>
              <a:gd name="connsiteX9534" fmla="*/ 2796523 w 4326130"/>
              <a:gd name="connsiteY9534" fmla="*/ 2451438 h 2599480"/>
              <a:gd name="connsiteX9535" fmla="*/ 2790770 w 4326130"/>
              <a:gd name="connsiteY9535" fmla="*/ 2454810 h 2599480"/>
              <a:gd name="connsiteX9536" fmla="*/ 2797316 w 4326130"/>
              <a:gd name="connsiteY9536" fmla="*/ 2456002 h 2599480"/>
              <a:gd name="connsiteX9537" fmla="*/ 2783857 w 4326130"/>
              <a:gd name="connsiteY9537" fmla="*/ 2456135 h 2599480"/>
              <a:gd name="connsiteX9538" fmla="*/ 2780962 w 4326130"/>
              <a:gd name="connsiteY9538" fmla="*/ 2458065 h 2599480"/>
              <a:gd name="connsiteX9539" fmla="*/ 2779645 w 4326130"/>
              <a:gd name="connsiteY9539" fmla="*/ 2459333 h 2599480"/>
              <a:gd name="connsiteX9540" fmla="*/ 2766573 w 4326130"/>
              <a:gd name="connsiteY9540" fmla="*/ 2460276 h 2599480"/>
              <a:gd name="connsiteX9541" fmla="*/ 2748969 w 4326130"/>
              <a:gd name="connsiteY9541" fmla="*/ 2460545 h 2599480"/>
              <a:gd name="connsiteX9542" fmla="*/ 2721851 w 4326130"/>
              <a:gd name="connsiteY9542" fmla="*/ 2463293 h 2599480"/>
              <a:gd name="connsiteX9543" fmla="*/ 2719658 w 4326130"/>
              <a:gd name="connsiteY9543" fmla="*/ 2463713 h 2599480"/>
              <a:gd name="connsiteX9544" fmla="*/ 2717099 w 4326130"/>
              <a:gd name="connsiteY9544" fmla="*/ 2464079 h 2599480"/>
              <a:gd name="connsiteX9545" fmla="*/ 2628841 w 4326130"/>
              <a:gd name="connsiteY9545" fmla="*/ 2471686 h 2599480"/>
              <a:gd name="connsiteX9546" fmla="*/ 2633088 w 4326130"/>
              <a:gd name="connsiteY9546" fmla="*/ 2474774 h 2599480"/>
              <a:gd name="connsiteX9547" fmla="*/ 2634818 w 4326130"/>
              <a:gd name="connsiteY9547" fmla="*/ 2475993 h 2599480"/>
              <a:gd name="connsiteX9548" fmla="*/ 2631877 w 4326130"/>
              <a:gd name="connsiteY9548" fmla="*/ 2475080 h 2599480"/>
              <a:gd name="connsiteX9549" fmla="*/ 2623512 w 4326130"/>
              <a:gd name="connsiteY9549" fmla="*/ 2472218 h 2599480"/>
              <a:gd name="connsiteX9550" fmla="*/ 2577457 w 4326130"/>
              <a:gd name="connsiteY9550" fmla="*/ 2477048 h 2599480"/>
              <a:gd name="connsiteX9551" fmla="*/ 2583794 w 4326130"/>
              <a:gd name="connsiteY9551" fmla="*/ 2481086 h 2599480"/>
              <a:gd name="connsiteX9552" fmla="*/ 2585651 w 4326130"/>
              <a:gd name="connsiteY9552" fmla="*/ 2482180 h 2599480"/>
              <a:gd name="connsiteX9553" fmla="*/ 2579061 w 4326130"/>
              <a:gd name="connsiteY9553" fmla="*/ 2480403 h 2599480"/>
              <a:gd name="connsiteX9554" fmla="*/ 2570286 w 4326130"/>
              <a:gd name="connsiteY9554" fmla="*/ 2477800 h 2599480"/>
              <a:gd name="connsiteX9555" fmla="*/ 2563596 w 4326130"/>
              <a:gd name="connsiteY9555" fmla="*/ 2478502 h 2599480"/>
              <a:gd name="connsiteX9556" fmla="*/ 2566154 w 4326130"/>
              <a:gd name="connsiteY9556" fmla="*/ 2479616 h 2599480"/>
              <a:gd name="connsiteX9557" fmla="*/ 2576821 w 4326130"/>
              <a:gd name="connsiteY9557" fmla="*/ 2484405 h 2599480"/>
              <a:gd name="connsiteX9558" fmla="*/ 2563173 w 4326130"/>
              <a:gd name="connsiteY9558" fmla="*/ 2482579 h 2599480"/>
              <a:gd name="connsiteX9559" fmla="*/ 2558949 w 4326130"/>
              <a:gd name="connsiteY9559" fmla="*/ 2482436 h 2599480"/>
              <a:gd name="connsiteX9560" fmla="*/ 2565951 w 4326130"/>
              <a:gd name="connsiteY9560" fmla="*/ 2484654 h 2599480"/>
              <a:gd name="connsiteX9561" fmla="*/ 2565684 w 4326130"/>
              <a:gd name="connsiteY9561" fmla="*/ 2488474 h 2599480"/>
              <a:gd name="connsiteX9562" fmla="*/ 2578225 w 4326130"/>
              <a:gd name="connsiteY9562" fmla="*/ 2493825 h 2599480"/>
              <a:gd name="connsiteX9563" fmla="*/ 2575506 w 4326130"/>
              <a:gd name="connsiteY9563" fmla="*/ 2494808 h 2599480"/>
              <a:gd name="connsiteX9564" fmla="*/ 2570841 w 4326130"/>
              <a:gd name="connsiteY9564" fmla="*/ 2493499 h 2599480"/>
              <a:gd name="connsiteX9565" fmla="*/ 2571712 w 4326130"/>
              <a:gd name="connsiteY9565" fmla="*/ 2497165 h 2599480"/>
              <a:gd name="connsiteX9566" fmla="*/ 2569820 w 4326130"/>
              <a:gd name="connsiteY9566" fmla="*/ 2496154 h 2599480"/>
              <a:gd name="connsiteX9567" fmla="*/ 2565414 w 4326130"/>
              <a:gd name="connsiteY9567" fmla="*/ 2494473 h 2599480"/>
              <a:gd name="connsiteX9568" fmla="*/ 2565246 w 4326130"/>
              <a:gd name="connsiteY9568" fmla="*/ 2494371 h 2599480"/>
              <a:gd name="connsiteX9569" fmla="*/ 2542666 w 4326130"/>
              <a:gd name="connsiteY9569" fmla="*/ 2480697 h 2599480"/>
              <a:gd name="connsiteX9570" fmla="*/ 2537330 w 4326130"/>
              <a:gd name="connsiteY9570" fmla="*/ 2481257 h 2599480"/>
              <a:gd name="connsiteX9571" fmla="*/ 2568535 w 4326130"/>
              <a:gd name="connsiteY9571" fmla="*/ 2499996 h 2599480"/>
              <a:gd name="connsiteX9572" fmla="*/ 2569212 w 4326130"/>
              <a:gd name="connsiteY9572" fmla="*/ 2500460 h 2599480"/>
              <a:gd name="connsiteX9573" fmla="*/ 2565487 w 4326130"/>
              <a:gd name="connsiteY9573" fmla="*/ 2499509 h 2599480"/>
              <a:gd name="connsiteX9574" fmla="*/ 2564964 w 4326130"/>
              <a:gd name="connsiteY9574" fmla="*/ 2499530 h 2599480"/>
              <a:gd name="connsiteX9575" fmla="*/ 2563930 w 4326130"/>
              <a:gd name="connsiteY9575" fmla="*/ 2498840 h 2599480"/>
              <a:gd name="connsiteX9576" fmla="*/ 2534289 w 4326130"/>
              <a:gd name="connsiteY9576" fmla="*/ 2481576 h 2599480"/>
              <a:gd name="connsiteX9577" fmla="*/ 2527928 w 4326130"/>
              <a:gd name="connsiteY9577" fmla="*/ 2482243 h 2599480"/>
              <a:gd name="connsiteX9578" fmla="*/ 2565186 w 4326130"/>
              <a:gd name="connsiteY9578" fmla="*/ 2505917 h 2599480"/>
              <a:gd name="connsiteX9579" fmla="*/ 2525747 w 4326130"/>
              <a:gd name="connsiteY9579" fmla="*/ 2482471 h 2599480"/>
              <a:gd name="connsiteX9580" fmla="*/ 2521453 w 4326130"/>
              <a:gd name="connsiteY9580" fmla="*/ 2482922 h 2599480"/>
              <a:gd name="connsiteX9581" fmla="*/ 2562976 w 4326130"/>
              <a:gd name="connsiteY9581" fmla="*/ 2508760 h 2599480"/>
              <a:gd name="connsiteX9582" fmla="*/ 2517454 w 4326130"/>
              <a:gd name="connsiteY9582" fmla="*/ 2483282 h 2599480"/>
              <a:gd name="connsiteX9583" fmla="*/ 2513658 w 4326130"/>
              <a:gd name="connsiteY9583" fmla="*/ 2483569 h 2599480"/>
              <a:gd name="connsiteX9584" fmla="*/ 2556175 w 4326130"/>
              <a:gd name="connsiteY9584" fmla="*/ 2508321 h 2599480"/>
              <a:gd name="connsiteX9585" fmla="*/ 2578198 w 4326130"/>
              <a:gd name="connsiteY9585" fmla="*/ 2525202 h 2599480"/>
              <a:gd name="connsiteX9586" fmla="*/ 2584177 w 4326130"/>
              <a:gd name="connsiteY9586" fmla="*/ 2529105 h 2599480"/>
              <a:gd name="connsiteX9587" fmla="*/ 2587171 w 4326130"/>
              <a:gd name="connsiteY9587" fmla="*/ 2532761 h 2599480"/>
              <a:gd name="connsiteX9588" fmla="*/ 2564480 w 4326130"/>
              <a:gd name="connsiteY9588" fmla="*/ 2519535 h 2599480"/>
              <a:gd name="connsiteX9589" fmla="*/ 2503603 w 4326130"/>
              <a:gd name="connsiteY9589" fmla="*/ 2484329 h 2599480"/>
              <a:gd name="connsiteX9590" fmla="*/ 2500999 w 4326130"/>
              <a:gd name="connsiteY9590" fmla="*/ 2484525 h 2599480"/>
              <a:gd name="connsiteX9591" fmla="*/ 2520217 w 4326130"/>
              <a:gd name="connsiteY9591" fmla="*/ 2495231 h 2599480"/>
              <a:gd name="connsiteX9592" fmla="*/ 2558363 w 4326130"/>
              <a:gd name="connsiteY9592" fmla="*/ 2518679 h 2599480"/>
              <a:gd name="connsiteX9593" fmla="*/ 2569838 w 4326130"/>
              <a:gd name="connsiteY9593" fmla="*/ 2526078 h 2599480"/>
              <a:gd name="connsiteX9594" fmla="*/ 2570770 w 4326130"/>
              <a:gd name="connsiteY9594" fmla="*/ 2529360 h 2599480"/>
              <a:gd name="connsiteX9595" fmla="*/ 2573732 w 4326130"/>
              <a:gd name="connsiteY9595" fmla="*/ 2531903 h 2599480"/>
              <a:gd name="connsiteX9596" fmla="*/ 2559067 w 4326130"/>
              <a:gd name="connsiteY9596" fmla="*/ 2525082 h 2599480"/>
              <a:gd name="connsiteX9597" fmla="*/ 2559113 w 4326130"/>
              <a:gd name="connsiteY9597" fmla="*/ 2524072 h 2599480"/>
              <a:gd name="connsiteX9598" fmla="*/ 2559159 w 4326130"/>
              <a:gd name="connsiteY9598" fmla="*/ 2524095 h 2599480"/>
              <a:gd name="connsiteX9599" fmla="*/ 2563533 w 4326130"/>
              <a:gd name="connsiteY9599" fmla="*/ 2526804 h 2599480"/>
              <a:gd name="connsiteX9600" fmla="*/ 2570251 w 4326130"/>
              <a:gd name="connsiteY9600" fmla="*/ 2529798 h 2599480"/>
              <a:gd name="connsiteX9601" fmla="*/ 2559159 w 4326130"/>
              <a:gd name="connsiteY9601" fmla="*/ 2524095 h 2599480"/>
              <a:gd name="connsiteX9602" fmla="*/ 2559113 w 4326130"/>
              <a:gd name="connsiteY9602" fmla="*/ 2524067 h 2599480"/>
              <a:gd name="connsiteX9603" fmla="*/ 2559113 w 4326130"/>
              <a:gd name="connsiteY9603" fmla="*/ 2524072 h 2599480"/>
              <a:gd name="connsiteX9604" fmla="*/ 2553513 w 4326130"/>
              <a:gd name="connsiteY9604" fmla="*/ 2521191 h 2599480"/>
              <a:gd name="connsiteX9605" fmla="*/ 2559067 w 4326130"/>
              <a:gd name="connsiteY9605" fmla="*/ 2525082 h 2599480"/>
              <a:gd name="connsiteX9606" fmla="*/ 2559305 w 4326130"/>
              <a:gd name="connsiteY9606" fmla="*/ 2526009 h 2599480"/>
              <a:gd name="connsiteX9607" fmla="*/ 2554834 w 4326130"/>
              <a:gd name="connsiteY9607" fmla="*/ 2524167 h 2599480"/>
              <a:gd name="connsiteX9608" fmla="*/ 2539031 w 4326130"/>
              <a:gd name="connsiteY9608" fmla="*/ 2513846 h 2599480"/>
              <a:gd name="connsiteX9609" fmla="*/ 2487942 w 4326130"/>
              <a:gd name="connsiteY9609" fmla="*/ 2485512 h 2599480"/>
              <a:gd name="connsiteX9610" fmla="*/ 2444798 w 4326130"/>
              <a:gd name="connsiteY9610" fmla="*/ 2488771 h 2599480"/>
              <a:gd name="connsiteX9611" fmla="*/ 2445017 w 4326130"/>
              <a:gd name="connsiteY9611" fmla="*/ 2489270 h 2599480"/>
              <a:gd name="connsiteX9612" fmla="*/ 2467030 w 4326130"/>
              <a:gd name="connsiteY9612" fmla="*/ 2493418 h 2599480"/>
              <a:gd name="connsiteX9613" fmla="*/ 2475502 w 4326130"/>
              <a:gd name="connsiteY9613" fmla="*/ 2495037 h 2599480"/>
              <a:gd name="connsiteX9614" fmla="*/ 2476413 w 4326130"/>
              <a:gd name="connsiteY9614" fmla="*/ 2495769 h 2599480"/>
              <a:gd name="connsiteX9615" fmla="*/ 2479144 w 4326130"/>
              <a:gd name="connsiteY9615" fmla="*/ 2497656 h 2599480"/>
              <a:gd name="connsiteX9616" fmla="*/ 2476432 w 4326130"/>
              <a:gd name="connsiteY9616" fmla="*/ 2497229 h 2599480"/>
              <a:gd name="connsiteX9617" fmla="*/ 2435722 w 4326130"/>
              <a:gd name="connsiteY9617" fmla="*/ 2490763 h 2599480"/>
              <a:gd name="connsiteX9618" fmla="*/ 2430260 w 4326130"/>
              <a:gd name="connsiteY9618" fmla="*/ 2489870 h 2599480"/>
              <a:gd name="connsiteX9619" fmla="*/ 2412271 w 4326130"/>
              <a:gd name="connsiteY9619" fmla="*/ 2491229 h 2599480"/>
              <a:gd name="connsiteX9620" fmla="*/ 2407328 w 4326130"/>
              <a:gd name="connsiteY9620" fmla="*/ 2491776 h 2599480"/>
              <a:gd name="connsiteX9621" fmla="*/ 2408865 w 4326130"/>
              <a:gd name="connsiteY9621" fmla="*/ 2492546 h 2599480"/>
              <a:gd name="connsiteX9622" fmla="*/ 2421477 w 4326130"/>
              <a:gd name="connsiteY9622" fmla="*/ 2495055 h 2599480"/>
              <a:gd name="connsiteX9623" fmla="*/ 2439039 w 4326130"/>
              <a:gd name="connsiteY9623" fmla="*/ 2500544 h 2599480"/>
              <a:gd name="connsiteX9624" fmla="*/ 2442471 w 4326130"/>
              <a:gd name="connsiteY9624" fmla="*/ 2503538 h 2599480"/>
              <a:gd name="connsiteX9625" fmla="*/ 2461779 w 4326130"/>
              <a:gd name="connsiteY9625" fmla="*/ 2507195 h 2599480"/>
              <a:gd name="connsiteX9626" fmla="*/ 2457534 w 4326130"/>
              <a:gd name="connsiteY9626" fmla="*/ 2507919 h 2599480"/>
              <a:gd name="connsiteX9627" fmla="*/ 2456946 w 4326130"/>
              <a:gd name="connsiteY9627" fmla="*/ 2507781 h 2599480"/>
              <a:gd name="connsiteX9628" fmla="*/ 2457010 w 4326130"/>
              <a:gd name="connsiteY9628" fmla="*/ 2507679 h 2599480"/>
              <a:gd name="connsiteX9629" fmla="*/ 2457844 w 4326130"/>
              <a:gd name="connsiteY9629" fmla="*/ 2507727 h 2599480"/>
              <a:gd name="connsiteX9630" fmla="*/ 2457163 w 4326130"/>
              <a:gd name="connsiteY9630" fmla="*/ 2507442 h 2599480"/>
              <a:gd name="connsiteX9631" fmla="*/ 2457010 w 4326130"/>
              <a:gd name="connsiteY9631" fmla="*/ 2507679 h 2599480"/>
              <a:gd name="connsiteX9632" fmla="*/ 2456351 w 4326130"/>
              <a:gd name="connsiteY9632" fmla="*/ 2507642 h 2599480"/>
              <a:gd name="connsiteX9633" fmla="*/ 2394613 w 4326130"/>
              <a:gd name="connsiteY9633" fmla="*/ 2493183 h 2599480"/>
              <a:gd name="connsiteX9634" fmla="*/ 2303155 w 4326130"/>
              <a:gd name="connsiteY9634" fmla="*/ 2503302 h 2599480"/>
              <a:gd name="connsiteX9635" fmla="*/ 2211907 w 4326130"/>
              <a:gd name="connsiteY9635" fmla="*/ 2520034 h 2599480"/>
              <a:gd name="connsiteX9636" fmla="*/ 2280045 w 4326130"/>
              <a:gd name="connsiteY9636" fmla="*/ 2534229 h 2599480"/>
              <a:gd name="connsiteX9637" fmla="*/ 2315711 w 4326130"/>
              <a:gd name="connsiteY9637" fmla="*/ 2544006 h 2599480"/>
              <a:gd name="connsiteX9638" fmla="*/ 2315228 w 4326130"/>
              <a:gd name="connsiteY9638" fmla="*/ 2544477 h 2599480"/>
              <a:gd name="connsiteX9639" fmla="*/ 2316129 w 4326130"/>
              <a:gd name="connsiteY9639" fmla="*/ 2545811 h 2599480"/>
              <a:gd name="connsiteX9640" fmla="*/ 2316398 w 4326130"/>
              <a:gd name="connsiteY9640" fmla="*/ 2544194 h 2599480"/>
              <a:gd name="connsiteX9641" fmla="*/ 2339596 w 4326130"/>
              <a:gd name="connsiteY9641" fmla="*/ 2550555 h 2599480"/>
              <a:gd name="connsiteX9642" fmla="*/ 2381308 w 4326130"/>
              <a:gd name="connsiteY9642" fmla="*/ 2561745 h 2599480"/>
              <a:gd name="connsiteX9643" fmla="*/ 2397983 w 4326130"/>
              <a:gd name="connsiteY9643" fmla="*/ 2569585 h 2599480"/>
              <a:gd name="connsiteX9644" fmla="*/ 2396799 w 4326130"/>
              <a:gd name="connsiteY9644" fmla="*/ 2569338 h 2599480"/>
              <a:gd name="connsiteX9645" fmla="*/ 2387847 w 4326130"/>
              <a:gd name="connsiteY9645" fmla="*/ 2568006 h 2599480"/>
              <a:gd name="connsiteX9646" fmla="*/ 2389729 w 4326130"/>
              <a:gd name="connsiteY9646" fmla="*/ 2569563 h 2599480"/>
              <a:gd name="connsiteX9647" fmla="*/ 2385208 w 4326130"/>
              <a:gd name="connsiteY9647" fmla="*/ 2569148 h 2599480"/>
              <a:gd name="connsiteX9648" fmla="*/ 2385854 w 4326130"/>
              <a:gd name="connsiteY9648" fmla="*/ 2569417 h 2599480"/>
              <a:gd name="connsiteX9649" fmla="*/ 2397017 w 4326130"/>
              <a:gd name="connsiteY9649" fmla="*/ 2574060 h 2599480"/>
              <a:gd name="connsiteX9650" fmla="*/ 2393815 w 4326130"/>
              <a:gd name="connsiteY9650" fmla="*/ 2573570 h 2599480"/>
              <a:gd name="connsiteX9651" fmla="*/ 2319519 w 4326130"/>
              <a:gd name="connsiteY9651" fmla="*/ 2557679 h 2599480"/>
              <a:gd name="connsiteX9652" fmla="*/ 2221483 w 4326130"/>
              <a:gd name="connsiteY9652" fmla="*/ 2539702 h 2599480"/>
              <a:gd name="connsiteX9653" fmla="*/ 2216428 w 4326130"/>
              <a:gd name="connsiteY9653" fmla="*/ 2542041 h 2599480"/>
              <a:gd name="connsiteX9654" fmla="*/ 2190439 w 4326130"/>
              <a:gd name="connsiteY9654" fmla="*/ 2547736 h 2599480"/>
              <a:gd name="connsiteX9655" fmla="*/ 2212613 w 4326130"/>
              <a:gd name="connsiteY9655" fmla="*/ 2540212 h 2599480"/>
              <a:gd name="connsiteX9656" fmla="*/ 2219536 w 4326130"/>
              <a:gd name="connsiteY9656" fmla="*/ 2539345 h 2599480"/>
              <a:gd name="connsiteX9657" fmla="*/ 2163067 w 4326130"/>
              <a:gd name="connsiteY9657" fmla="*/ 2528990 h 2599480"/>
              <a:gd name="connsiteX9658" fmla="*/ 2106600 w 4326130"/>
              <a:gd name="connsiteY9658" fmla="*/ 2539345 h 2599480"/>
              <a:gd name="connsiteX9659" fmla="*/ 2113516 w 4326130"/>
              <a:gd name="connsiteY9659" fmla="*/ 2540211 h 2599480"/>
              <a:gd name="connsiteX9660" fmla="*/ 2135690 w 4326130"/>
              <a:gd name="connsiteY9660" fmla="*/ 2547735 h 2599480"/>
              <a:gd name="connsiteX9661" fmla="*/ 2109702 w 4326130"/>
              <a:gd name="connsiteY9661" fmla="*/ 2542040 h 2599480"/>
              <a:gd name="connsiteX9662" fmla="*/ 2104650 w 4326130"/>
              <a:gd name="connsiteY9662" fmla="*/ 2539702 h 2599480"/>
              <a:gd name="connsiteX9663" fmla="*/ 2006610 w 4326130"/>
              <a:gd name="connsiteY9663" fmla="*/ 2557680 h 2599480"/>
              <a:gd name="connsiteX9664" fmla="*/ 1932315 w 4326130"/>
              <a:gd name="connsiteY9664" fmla="*/ 2573571 h 2599480"/>
              <a:gd name="connsiteX9665" fmla="*/ 1929113 w 4326130"/>
              <a:gd name="connsiteY9665" fmla="*/ 2574061 h 2599480"/>
              <a:gd name="connsiteX9666" fmla="*/ 1940275 w 4326130"/>
              <a:gd name="connsiteY9666" fmla="*/ 2569418 h 2599480"/>
              <a:gd name="connsiteX9667" fmla="*/ 1940922 w 4326130"/>
              <a:gd name="connsiteY9667" fmla="*/ 2569149 h 2599480"/>
              <a:gd name="connsiteX9668" fmla="*/ 1936400 w 4326130"/>
              <a:gd name="connsiteY9668" fmla="*/ 2569564 h 2599480"/>
              <a:gd name="connsiteX9669" fmla="*/ 1938283 w 4326130"/>
              <a:gd name="connsiteY9669" fmla="*/ 2568007 h 2599480"/>
              <a:gd name="connsiteX9670" fmla="*/ 1929330 w 4326130"/>
              <a:gd name="connsiteY9670" fmla="*/ 2569339 h 2599480"/>
              <a:gd name="connsiteX9671" fmla="*/ 1928146 w 4326130"/>
              <a:gd name="connsiteY9671" fmla="*/ 2569586 h 2599480"/>
              <a:gd name="connsiteX9672" fmla="*/ 1944821 w 4326130"/>
              <a:gd name="connsiteY9672" fmla="*/ 2561746 h 2599480"/>
              <a:gd name="connsiteX9673" fmla="*/ 1986534 w 4326130"/>
              <a:gd name="connsiteY9673" fmla="*/ 2550556 h 2599480"/>
              <a:gd name="connsiteX9674" fmla="*/ 2009732 w 4326130"/>
              <a:gd name="connsiteY9674" fmla="*/ 2544195 h 2599480"/>
              <a:gd name="connsiteX9675" fmla="*/ 2010000 w 4326130"/>
              <a:gd name="connsiteY9675" fmla="*/ 2545812 h 2599480"/>
              <a:gd name="connsiteX9676" fmla="*/ 2010902 w 4326130"/>
              <a:gd name="connsiteY9676" fmla="*/ 2544478 h 2599480"/>
              <a:gd name="connsiteX9677" fmla="*/ 2010419 w 4326130"/>
              <a:gd name="connsiteY9677" fmla="*/ 2544007 h 2599480"/>
              <a:gd name="connsiteX9678" fmla="*/ 2046085 w 4326130"/>
              <a:gd name="connsiteY9678" fmla="*/ 2534230 h 2599480"/>
              <a:gd name="connsiteX9679" fmla="*/ 2114228 w 4326130"/>
              <a:gd name="connsiteY9679" fmla="*/ 2520034 h 2599480"/>
              <a:gd name="connsiteX9680" fmla="*/ 2022975 w 4326130"/>
              <a:gd name="connsiteY9680" fmla="*/ 2503301 h 2599480"/>
              <a:gd name="connsiteX9681" fmla="*/ 1931523 w 4326130"/>
              <a:gd name="connsiteY9681" fmla="*/ 2493182 h 2599480"/>
              <a:gd name="connsiteX9682" fmla="*/ 1869779 w 4326130"/>
              <a:gd name="connsiteY9682" fmla="*/ 2507643 h 2599480"/>
              <a:gd name="connsiteX9683" fmla="*/ 1869119 w 4326130"/>
              <a:gd name="connsiteY9683" fmla="*/ 2507680 h 2599480"/>
              <a:gd name="connsiteX9684" fmla="*/ 1868967 w 4326130"/>
              <a:gd name="connsiteY9684" fmla="*/ 2507443 h 2599480"/>
              <a:gd name="connsiteX9685" fmla="*/ 1868286 w 4326130"/>
              <a:gd name="connsiteY9685" fmla="*/ 2507728 h 2599480"/>
              <a:gd name="connsiteX9686" fmla="*/ 1869119 w 4326130"/>
              <a:gd name="connsiteY9686" fmla="*/ 2507680 h 2599480"/>
              <a:gd name="connsiteX9687" fmla="*/ 1869184 w 4326130"/>
              <a:gd name="connsiteY9687" fmla="*/ 2507782 h 2599480"/>
              <a:gd name="connsiteX9688" fmla="*/ 1868596 w 4326130"/>
              <a:gd name="connsiteY9688" fmla="*/ 2507920 h 2599480"/>
              <a:gd name="connsiteX9689" fmla="*/ 1864351 w 4326130"/>
              <a:gd name="connsiteY9689" fmla="*/ 2507196 h 2599480"/>
              <a:gd name="connsiteX9690" fmla="*/ 1883658 w 4326130"/>
              <a:gd name="connsiteY9690" fmla="*/ 2503539 h 2599480"/>
              <a:gd name="connsiteX9691" fmla="*/ 1887091 w 4326130"/>
              <a:gd name="connsiteY9691" fmla="*/ 2500545 h 2599480"/>
              <a:gd name="connsiteX9692" fmla="*/ 1904653 w 4326130"/>
              <a:gd name="connsiteY9692" fmla="*/ 2495056 h 2599480"/>
              <a:gd name="connsiteX9693" fmla="*/ 1917265 w 4326130"/>
              <a:gd name="connsiteY9693" fmla="*/ 2492547 h 2599480"/>
              <a:gd name="connsiteX9694" fmla="*/ 1918805 w 4326130"/>
              <a:gd name="connsiteY9694" fmla="*/ 2491775 h 2599480"/>
              <a:gd name="connsiteX9695" fmla="*/ 1913858 w 4326130"/>
              <a:gd name="connsiteY9695" fmla="*/ 2491228 h 2599480"/>
              <a:gd name="connsiteX9696" fmla="*/ 1895877 w 4326130"/>
              <a:gd name="connsiteY9696" fmla="*/ 2489870 h 2599480"/>
              <a:gd name="connsiteX9697" fmla="*/ 1890407 w 4326130"/>
              <a:gd name="connsiteY9697" fmla="*/ 2490764 h 2599480"/>
              <a:gd name="connsiteX9698" fmla="*/ 1849698 w 4326130"/>
              <a:gd name="connsiteY9698" fmla="*/ 2497230 h 2599480"/>
              <a:gd name="connsiteX9699" fmla="*/ 1846986 w 4326130"/>
              <a:gd name="connsiteY9699" fmla="*/ 2497657 h 2599480"/>
              <a:gd name="connsiteX9700" fmla="*/ 1849717 w 4326130"/>
              <a:gd name="connsiteY9700" fmla="*/ 2495770 h 2599480"/>
              <a:gd name="connsiteX9701" fmla="*/ 1850628 w 4326130"/>
              <a:gd name="connsiteY9701" fmla="*/ 2495038 h 2599480"/>
              <a:gd name="connsiteX9702" fmla="*/ 1859100 w 4326130"/>
              <a:gd name="connsiteY9702" fmla="*/ 2493419 h 2599480"/>
              <a:gd name="connsiteX9703" fmla="*/ 1881113 w 4326130"/>
              <a:gd name="connsiteY9703" fmla="*/ 2489271 h 2599480"/>
              <a:gd name="connsiteX9704" fmla="*/ 1881332 w 4326130"/>
              <a:gd name="connsiteY9704" fmla="*/ 2488771 h 2599480"/>
              <a:gd name="connsiteX9705" fmla="*/ 1838191 w 4326130"/>
              <a:gd name="connsiteY9705" fmla="*/ 2485511 h 2599480"/>
              <a:gd name="connsiteX9706" fmla="*/ 1787098 w 4326130"/>
              <a:gd name="connsiteY9706" fmla="*/ 2513847 h 2599480"/>
              <a:gd name="connsiteX9707" fmla="*/ 1771296 w 4326130"/>
              <a:gd name="connsiteY9707" fmla="*/ 2524168 h 2599480"/>
              <a:gd name="connsiteX9708" fmla="*/ 1766825 w 4326130"/>
              <a:gd name="connsiteY9708" fmla="*/ 2526010 h 2599480"/>
              <a:gd name="connsiteX9709" fmla="*/ 1767062 w 4326130"/>
              <a:gd name="connsiteY9709" fmla="*/ 2525083 h 2599480"/>
              <a:gd name="connsiteX9710" fmla="*/ 1772616 w 4326130"/>
              <a:gd name="connsiteY9710" fmla="*/ 2521192 h 2599480"/>
              <a:gd name="connsiteX9711" fmla="*/ 1767016 w 4326130"/>
              <a:gd name="connsiteY9711" fmla="*/ 2524073 h 2599480"/>
              <a:gd name="connsiteX9712" fmla="*/ 1767016 w 4326130"/>
              <a:gd name="connsiteY9712" fmla="*/ 2524068 h 2599480"/>
              <a:gd name="connsiteX9713" fmla="*/ 1766971 w 4326130"/>
              <a:gd name="connsiteY9713" fmla="*/ 2524096 h 2599480"/>
              <a:gd name="connsiteX9714" fmla="*/ 1755879 w 4326130"/>
              <a:gd name="connsiteY9714" fmla="*/ 2529799 h 2599480"/>
              <a:gd name="connsiteX9715" fmla="*/ 1762597 w 4326130"/>
              <a:gd name="connsiteY9715" fmla="*/ 2526805 h 2599480"/>
              <a:gd name="connsiteX9716" fmla="*/ 1766971 w 4326130"/>
              <a:gd name="connsiteY9716" fmla="*/ 2524096 h 2599480"/>
              <a:gd name="connsiteX9717" fmla="*/ 1767016 w 4326130"/>
              <a:gd name="connsiteY9717" fmla="*/ 2524073 h 2599480"/>
              <a:gd name="connsiteX9718" fmla="*/ 1767062 w 4326130"/>
              <a:gd name="connsiteY9718" fmla="*/ 2525083 h 2599480"/>
              <a:gd name="connsiteX9719" fmla="*/ 1752398 w 4326130"/>
              <a:gd name="connsiteY9719" fmla="*/ 2531904 h 2599480"/>
              <a:gd name="connsiteX9720" fmla="*/ 1755360 w 4326130"/>
              <a:gd name="connsiteY9720" fmla="*/ 2529361 h 2599480"/>
              <a:gd name="connsiteX9721" fmla="*/ 1756292 w 4326130"/>
              <a:gd name="connsiteY9721" fmla="*/ 2526079 h 2599480"/>
              <a:gd name="connsiteX9722" fmla="*/ 1767767 w 4326130"/>
              <a:gd name="connsiteY9722" fmla="*/ 2518680 h 2599480"/>
              <a:gd name="connsiteX9723" fmla="*/ 1805913 w 4326130"/>
              <a:gd name="connsiteY9723" fmla="*/ 2495232 h 2599480"/>
              <a:gd name="connsiteX9724" fmla="*/ 1825134 w 4326130"/>
              <a:gd name="connsiteY9724" fmla="*/ 2484525 h 2599480"/>
              <a:gd name="connsiteX9725" fmla="*/ 1822529 w 4326130"/>
              <a:gd name="connsiteY9725" fmla="*/ 2484328 h 2599480"/>
              <a:gd name="connsiteX9726" fmla="*/ 1761650 w 4326130"/>
              <a:gd name="connsiteY9726" fmla="*/ 2519536 h 2599480"/>
              <a:gd name="connsiteX9727" fmla="*/ 1738958 w 4326130"/>
              <a:gd name="connsiteY9727" fmla="*/ 2532762 h 2599480"/>
              <a:gd name="connsiteX9728" fmla="*/ 1741953 w 4326130"/>
              <a:gd name="connsiteY9728" fmla="*/ 2529106 h 2599480"/>
              <a:gd name="connsiteX9729" fmla="*/ 1747931 w 4326130"/>
              <a:gd name="connsiteY9729" fmla="*/ 2525203 h 2599480"/>
              <a:gd name="connsiteX9730" fmla="*/ 1769954 w 4326130"/>
              <a:gd name="connsiteY9730" fmla="*/ 2508322 h 2599480"/>
              <a:gd name="connsiteX9731" fmla="*/ 1812474 w 4326130"/>
              <a:gd name="connsiteY9731" fmla="*/ 2483568 h 2599480"/>
              <a:gd name="connsiteX9732" fmla="*/ 1808679 w 4326130"/>
              <a:gd name="connsiteY9732" fmla="*/ 2483281 h 2599480"/>
              <a:gd name="connsiteX9733" fmla="*/ 1763154 w 4326130"/>
              <a:gd name="connsiteY9733" fmla="*/ 2508761 h 2599480"/>
              <a:gd name="connsiteX9734" fmla="*/ 1804680 w 4326130"/>
              <a:gd name="connsiteY9734" fmla="*/ 2482921 h 2599480"/>
              <a:gd name="connsiteX9735" fmla="*/ 1800386 w 4326130"/>
              <a:gd name="connsiteY9735" fmla="*/ 2482471 h 2599480"/>
              <a:gd name="connsiteX9736" fmla="*/ 1760944 w 4326130"/>
              <a:gd name="connsiteY9736" fmla="*/ 2505918 h 2599480"/>
              <a:gd name="connsiteX9737" fmla="*/ 1798204 w 4326130"/>
              <a:gd name="connsiteY9737" fmla="*/ 2482242 h 2599480"/>
              <a:gd name="connsiteX9738" fmla="*/ 1791843 w 4326130"/>
              <a:gd name="connsiteY9738" fmla="*/ 2481575 h 2599480"/>
              <a:gd name="connsiteX9739" fmla="*/ 1762200 w 4326130"/>
              <a:gd name="connsiteY9739" fmla="*/ 2498841 h 2599480"/>
              <a:gd name="connsiteX9740" fmla="*/ 1761166 w 4326130"/>
              <a:gd name="connsiteY9740" fmla="*/ 2499531 h 2599480"/>
              <a:gd name="connsiteX9741" fmla="*/ 1760643 w 4326130"/>
              <a:gd name="connsiteY9741" fmla="*/ 2499510 h 2599480"/>
              <a:gd name="connsiteX9742" fmla="*/ 1756918 w 4326130"/>
              <a:gd name="connsiteY9742" fmla="*/ 2500461 h 2599480"/>
              <a:gd name="connsiteX9743" fmla="*/ 1757594 w 4326130"/>
              <a:gd name="connsiteY9743" fmla="*/ 2499997 h 2599480"/>
              <a:gd name="connsiteX9744" fmla="*/ 1788803 w 4326130"/>
              <a:gd name="connsiteY9744" fmla="*/ 2481256 h 2599480"/>
              <a:gd name="connsiteX9745" fmla="*/ 1783466 w 4326130"/>
              <a:gd name="connsiteY9745" fmla="*/ 2480696 h 2599480"/>
              <a:gd name="connsiteX9746" fmla="*/ 1760884 w 4326130"/>
              <a:gd name="connsiteY9746" fmla="*/ 2494372 h 2599480"/>
              <a:gd name="connsiteX9747" fmla="*/ 1760716 w 4326130"/>
              <a:gd name="connsiteY9747" fmla="*/ 2494474 h 2599480"/>
              <a:gd name="connsiteX9748" fmla="*/ 1756310 w 4326130"/>
              <a:gd name="connsiteY9748" fmla="*/ 2496155 h 2599480"/>
              <a:gd name="connsiteX9749" fmla="*/ 1754418 w 4326130"/>
              <a:gd name="connsiteY9749" fmla="*/ 2497166 h 2599480"/>
              <a:gd name="connsiteX9750" fmla="*/ 1755288 w 4326130"/>
              <a:gd name="connsiteY9750" fmla="*/ 2493500 h 2599480"/>
              <a:gd name="connsiteX9751" fmla="*/ 1750624 w 4326130"/>
              <a:gd name="connsiteY9751" fmla="*/ 2494809 h 2599480"/>
              <a:gd name="connsiteX9752" fmla="*/ 1747905 w 4326130"/>
              <a:gd name="connsiteY9752" fmla="*/ 2493826 h 2599480"/>
              <a:gd name="connsiteX9753" fmla="*/ 1760446 w 4326130"/>
              <a:gd name="connsiteY9753" fmla="*/ 2488475 h 2599480"/>
              <a:gd name="connsiteX9754" fmla="*/ 1760179 w 4326130"/>
              <a:gd name="connsiteY9754" fmla="*/ 2484655 h 2599480"/>
              <a:gd name="connsiteX9755" fmla="*/ 1767181 w 4326130"/>
              <a:gd name="connsiteY9755" fmla="*/ 2482437 h 2599480"/>
              <a:gd name="connsiteX9756" fmla="*/ 1762957 w 4326130"/>
              <a:gd name="connsiteY9756" fmla="*/ 2482580 h 2599480"/>
              <a:gd name="connsiteX9757" fmla="*/ 1749309 w 4326130"/>
              <a:gd name="connsiteY9757" fmla="*/ 2484406 h 2599480"/>
              <a:gd name="connsiteX9758" fmla="*/ 1759975 w 4326130"/>
              <a:gd name="connsiteY9758" fmla="*/ 2479617 h 2599480"/>
              <a:gd name="connsiteX9759" fmla="*/ 1762538 w 4326130"/>
              <a:gd name="connsiteY9759" fmla="*/ 2478501 h 2599480"/>
              <a:gd name="connsiteX9760" fmla="*/ 1755848 w 4326130"/>
              <a:gd name="connsiteY9760" fmla="*/ 2477800 h 2599480"/>
              <a:gd name="connsiteX9761" fmla="*/ 1747069 w 4326130"/>
              <a:gd name="connsiteY9761" fmla="*/ 2480404 h 2599480"/>
              <a:gd name="connsiteX9762" fmla="*/ 1740479 w 4326130"/>
              <a:gd name="connsiteY9762" fmla="*/ 2482181 h 2599480"/>
              <a:gd name="connsiteX9763" fmla="*/ 1742336 w 4326130"/>
              <a:gd name="connsiteY9763" fmla="*/ 2481087 h 2599480"/>
              <a:gd name="connsiteX9764" fmla="*/ 1748675 w 4326130"/>
              <a:gd name="connsiteY9764" fmla="*/ 2477047 h 2599480"/>
              <a:gd name="connsiteX9765" fmla="*/ 1702622 w 4326130"/>
              <a:gd name="connsiteY9765" fmla="*/ 2472217 h 2599480"/>
              <a:gd name="connsiteX9766" fmla="*/ 1694253 w 4326130"/>
              <a:gd name="connsiteY9766" fmla="*/ 2475081 h 2599480"/>
              <a:gd name="connsiteX9767" fmla="*/ 1691312 w 4326130"/>
              <a:gd name="connsiteY9767" fmla="*/ 2475994 h 2599480"/>
              <a:gd name="connsiteX9768" fmla="*/ 1693041 w 4326130"/>
              <a:gd name="connsiteY9768" fmla="*/ 2474775 h 2599480"/>
              <a:gd name="connsiteX9769" fmla="*/ 1697291 w 4326130"/>
              <a:gd name="connsiteY9769" fmla="*/ 2471685 h 2599480"/>
              <a:gd name="connsiteX9770" fmla="*/ 1609030 w 4326130"/>
              <a:gd name="connsiteY9770" fmla="*/ 2464078 h 2599480"/>
              <a:gd name="connsiteX9771" fmla="*/ 1606471 w 4326130"/>
              <a:gd name="connsiteY9771" fmla="*/ 2463712 h 2599480"/>
              <a:gd name="connsiteX9772" fmla="*/ 1604278 w 4326130"/>
              <a:gd name="connsiteY9772" fmla="*/ 2463292 h 2599480"/>
              <a:gd name="connsiteX9773" fmla="*/ 1577161 w 4326130"/>
              <a:gd name="connsiteY9773" fmla="*/ 2460544 h 2599480"/>
              <a:gd name="connsiteX9774" fmla="*/ 1559556 w 4326130"/>
              <a:gd name="connsiteY9774" fmla="*/ 2460275 h 2599480"/>
              <a:gd name="connsiteX9775" fmla="*/ 1546484 w 4326130"/>
              <a:gd name="connsiteY9775" fmla="*/ 2459332 h 2599480"/>
              <a:gd name="connsiteX9776" fmla="*/ 1545167 w 4326130"/>
              <a:gd name="connsiteY9776" fmla="*/ 2458064 h 2599480"/>
              <a:gd name="connsiteX9777" fmla="*/ 1542272 w 4326130"/>
              <a:gd name="connsiteY9777" fmla="*/ 2456134 h 2599480"/>
              <a:gd name="connsiteX9778" fmla="*/ 1528814 w 4326130"/>
              <a:gd name="connsiteY9778" fmla="*/ 2456001 h 2599480"/>
              <a:gd name="connsiteX9779" fmla="*/ 1535360 w 4326130"/>
              <a:gd name="connsiteY9779" fmla="*/ 2454809 h 2599480"/>
              <a:gd name="connsiteX9780" fmla="*/ 1529607 w 4326130"/>
              <a:gd name="connsiteY9780" fmla="*/ 2451437 h 2599480"/>
              <a:gd name="connsiteX9781" fmla="*/ 1463522 w 4326130"/>
              <a:gd name="connsiteY9781" fmla="*/ 2449262 h 2599480"/>
              <a:gd name="connsiteX9782" fmla="*/ 1464492 w 4326130"/>
              <a:gd name="connsiteY9782" fmla="*/ 2450440 h 2599480"/>
              <a:gd name="connsiteX9783" fmla="*/ 1461176 w 4326130"/>
              <a:gd name="connsiteY9783" fmla="*/ 2450067 h 2599480"/>
              <a:gd name="connsiteX9784" fmla="*/ 1457788 w 4326130"/>
              <a:gd name="connsiteY9784" fmla="*/ 2448164 h 2599480"/>
              <a:gd name="connsiteX9785" fmla="*/ 1443030 w 4326130"/>
              <a:gd name="connsiteY9785" fmla="*/ 2444290 h 2599480"/>
              <a:gd name="connsiteX9786" fmla="*/ 1450857 w 4326130"/>
              <a:gd name="connsiteY9786" fmla="*/ 2444566 h 2599480"/>
              <a:gd name="connsiteX9787" fmla="*/ 1447196 w 4326130"/>
              <a:gd name="connsiteY9787" fmla="*/ 2440371 h 2599480"/>
              <a:gd name="connsiteX9788" fmla="*/ 1449388 w 4326130"/>
              <a:gd name="connsiteY9788" fmla="*/ 2440790 h 2599480"/>
              <a:gd name="connsiteX9789" fmla="*/ 1451849 w 4326130"/>
              <a:gd name="connsiteY9789" fmla="*/ 2442485 h 2599480"/>
              <a:gd name="connsiteX9790" fmla="*/ 1452862 w 4326130"/>
              <a:gd name="connsiteY9790" fmla="*/ 2442679 h 2599480"/>
              <a:gd name="connsiteX9791" fmla="*/ 1457501 w 4326130"/>
              <a:gd name="connsiteY9791" fmla="*/ 2444615 h 2599480"/>
              <a:gd name="connsiteX9792" fmla="*/ 1481160 w 4326130"/>
              <a:gd name="connsiteY9792" fmla="*/ 2445652 h 2599480"/>
              <a:gd name="connsiteX9793" fmla="*/ 1483352 w 4326130"/>
              <a:gd name="connsiteY9793" fmla="*/ 2446072 h 2599480"/>
              <a:gd name="connsiteX9794" fmla="*/ 1485543 w 4326130"/>
              <a:gd name="connsiteY9794" fmla="*/ 2446492 h 2599480"/>
              <a:gd name="connsiteX9795" fmla="*/ 1486623 w 4326130"/>
              <a:gd name="connsiteY9795" fmla="*/ 2445476 h 2599480"/>
              <a:gd name="connsiteX9796" fmla="*/ 1481783 w 4326130"/>
              <a:gd name="connsiteY9796" fmla="*/ 2441055 h 2599480"/>
              <a:gd name="connsiteX9797" fmla="*/ 1480772 w 4326130"/>
              <a:gd name="connsiteY9797" fmla="*/ 2440862 h 2599480"/>
              <a:gd name="connsiteX9798" fmla="*/ 1488510 w 4326130"/>
              <a:gd name="connsiteY9798" fmla="*/ 2440072 h 2599480"/>
              <a:gd name="connsiteX9799" fmla="*/ 1482576 w 4326130"/>
              <a:gd name="connsiteY9799" fmla="*/ 2436490 h 2599480"/>
              <a:gd name="connsiteX9800" fmla="*/ 1464650 w 4326130"/>
              <a:gd name="connsiteY9800" fmla="*/ 2436551 h 2599480"/>
              <a:gd name="connsiteX9801" fmla="*/ 1431144 w 4326130"/>
              <a:gd name="connsiteY9801" fmla="*/ 2434851 h 2599480"/>
              <a:gd name="connsiteX9802" fmla="*/ 1432256 w 4326130"/>
              <a:gd name="connsiteY9802" fmla="*/ 2436287 h 2599480"/>
              <a:gd name="connsiteX9803" fmla="*/ 1422138 w 4326130"/>
              <a:gd name="connsiteY9803" fmla="*/ 2434349 h 2599480"/>
              <a:gd name="connsiteX9804" fmla="*/ 1427601 w 4326130"/>
              <a:gd name="connsiteY9804" fmla="*/ 2434172 h 2599480"/>
              <a:gd name="connsiteX9805" fmla="*/ 1426079 w 4326130"/>
              <a:gd name="connsiteY9805" fmla="*/ 2432279 h 2599480"/>
              <a:gd name="connsiteX9806" fmla="*/ 1506565 w 4326130"/>
              <a:gd name="connsiteY9806" fmla="*/ 2436308 h 2599480"/>
              <a:gd name="connsiteX9807" fmla="*/ 1580411 w 4326130"/>
              <a:gd name="connsiteY9807" fmla="*/ 2442270 h 2599480"/>
              <a:gd name="connsiteX9808" fmla="*/ 1590523 w 4326130"/>
              <a:gd name="connsiteY9808" fmla="*/ 2436089 h 2599480"/>
              <a:gd name="connsiteX9809" fmla="*/ 1647961 w 4326130"/>
              <a:gd name="connsiteY9809" fmla="*/ 2410743 h 2599480"/>
              <a:gd name="connsiteX9810" fmla="*/ 1643119 w 4326130"/>
              <a:gd name="connsiteY9810" fmla="*/ 2410718 h 2599480"/>
              <a:gd name="connsiteX9811" fmla="*/ 1583963 w 4326130"/>
              <a:gd name="connsiteY9811" fmla="*/ 2435566 h 2599480"/>
              <a:gd name="connsiteX9812" fmla="*/ 1635922 w 4326130"/>
              <a:gd name="connsiteY9812" fmla="*/ 2410682 h 2599480"/>
              <a:gd name="connsiteX9813" fmla="*/ 1630072 w 4326130"/>
              <a:gd name="connsiteY9813" fmla="*/ 2410653 h 2599480"/>
              <a:gd name="connsiteX9814" fmla="*/ 1582209 w 4326130"/>
              <a:gd name="connsiteY9814" fmla="*/ 2432329 h 2599480"/>
              <a:gd name="connsiteX9815" fmla="*/ 1626376 w 4326130"/>
              <a:gd name="connsiteY9815" fmla="*/ 2410634 h 2599480"/>
              <a:gd name="connsiteX9816" fmla="*/ 1617490 w 4326130"/>
              <a:gd name="connsiteY9816" fmla="*/ 2410589 h 2599480"/>
              <a:gd name="connsiteX9817" fmla="*/ 1584303 w 4326130"/>
              <a:gd name="connsiteY9817" fmla="*/ 2425244 h 2599480"/>
              <a:gd name="connsiteX9818" fmla="*/ 1583225 w 4326130"/>
              <a:gd name="connsiteY9818" fmla="*/ 2425803 h 2599480"/>
              <a:gd name="connsiteX9819" fmla="*/ 1582728 w 4326130"/>
              <a:gd name="connsiteY9819" fmla="*/ 2425708 h 2599480"/>
              <a:gd name="connsiteX9820" fmla="*/ 1579047 w 4326130"/>
              <a:gd name="connsiteY9820" fmla="*/ 2426150 h 2599480"/>
              <a:gd name="connsiteX9821" fmla="*/ 1579752 w 4326130"/>
              <a:gd name="connsiteY9821" fmla="*/ 2425769 h 2599480"/>
              <a:gd name="connsiteX9822" fmla="*/ 1612906 w 4326130"/>
              <a:gd name="connsiteY9822" fmla="*/ 2410566 h 2599480"/>
              <a:gd name="connsiteX9823" fmla="*/ 1609148 w 4326130"/>
              <a:gd name="connsiteY9823" fmla="*/ 2410547 h 2599480"/>
              <a:gd name="connsiteX9824" fmla="*/ 1605137 w 4326130"/>
              <a:gd name="connsiteY9824" fmla="*/ 2410491 h 2599480"/>
              <a:gd name="connsiteX9825" fmla="*/ 1583606 w 4326130"/>
              <a:gd name="connsiteY9825" fmla="*/ 2420466 h 2599480"/>
              <a:gd name="connsiteX9826" fmla="*/ 1583435 w 4326130"/>
              <a:gd name="connsiteY9826" fmla="*/ 2420546 h 2599480"/>
              <a:gd name="connsiteX9827" fmla="*/ 1579008 w 4326130"/>
              <a:gd name="connsiteY9827" fmla="*/ 2421640 h 2599480"/>
              <a:gd name="connsiteX9828" fmla="*/ 1577071 w 4326130"/>
              <a:gd name="connsiteY9828" fmla="*/ 2422407 h 2599480"/>
              <a:gd name="connsiteX9829" fmla="*/ 1578367 w 4326130"/>
              <a:gd name="connsiteY9829" fmla="*/ 2418769 h 2599480"/>
              <a:gd name="connsiteX9830" fmla="*/ 1573741 w 4326130"/>
              <a:gd name="connsiteY9830" fmla="*/ 2419445 h 2599480"/>
              <a:gd name="connsiteX9831" fmla="*/ 1571265 w 4326130"/>
              <a:gd name="connsiteY9831" fmla="*/ 2418045 h 2599480"/>
              <a:gd name="connsiteX9832" fmla="*/ 1583932 w 4326130"/>
              <a:gd name="connsiteY9832" fmla="*/ 2414348 h 2599480"/>
              <a:gd name="connsiteX9833" fmla="*/ 1584158 w 4326130"/>
              <a:gd name="connsiteY9833" fmla="*/ 2410388 h 2599480"/>
              <a:gd name="connsiteX9834" fmla="*/ 1585130 w 4326130"/>
              <a:gd name="connsiteY9834" fmla="*/ 2410211 h 2599480"/>
              <a:gd name="connsiteX9835" fmla="*/ 1584014 w 4326130"/>
              <a:gd name="connsiteY9835" fmla="*/ 2410195 h 2599480"/>
              <a:gd name="connsiteX9836" fmla="*/ 1584158 w 4326130"/>
              <a:gd name="connsiteY9836" fmla="*/ 2410388 h 2599480"/>
              <a:gd name="connsiteX9837" fmla="*/ 1582578 w 4326130"/>
              <a:gd name="connsiteY9837" fmla="*/ 2411327 h 2599480"/>
              <a:gd name="connsiteX9838" fmla="*/ 1583199 w 4326130"/>
              <a:gd name="connsiteY9838" fmla="*/ 2410184 h 2599480"/>
              <a:gd name="connsiteX9839" fmla="*/ 1536753 w 4326130"/>
              <a:gd name="connsiteY9839" fmla="*/ 2409533 h 2599480"/>
              <a:gd name="connsiteX9840" fmla="*/ 1536186 w 4326130"/>
              <a:gd name="connsiteY9840" fmla="*/ 2409616 h 2599480"/>
              <a:gd name="connsiteX9841" fmla="*/ 1536285 w 4326130"/>
              <a:gd name="connsiteY9841" fmla="*/ 2409527 h 2599480"/>
              <a:gd name="connsiteX9842" fmla="*/ 1506337 w 4326130"/>
              <a:gd name="connsiteY9842" fmla="*/ 2409107 h 2599480"/>
              <a:gd name="connsiteX9843" fmla="*/ 1498166 w 4326130"/>
              <a:gd name="connsiteY9843" fmla="*/ 2405144 h 2599480"/>
              <a:gd name="connsiteX9844" fmla="*/ 1548822 w 4326130"/>
              <a:gd name="connsiteY9844" fmla="*/ 2405271 h 2599480"/>
              <a:gd name="connsiteX9845" fmla="*/ 1556003 w 4326130"/>
              <a:gd name="connsiteY9845" fmla="*/ 2404963 h 2599480"/>
              <a:gd name="connsiteX9846" fmla="*/ 1556722 w 4326130"/>
              <a:gd name="connsiteY9846" fmla="*/ 2404845 h 2599480"/>
              <a:gd name="connsiteX9847" fmla="*/ 1569218 w 4326130"/>
              <a:gd name="connsiteY9847" fmla="*/ 2401321 h 2599480"/>
              <a:gd name="connsiteX9848" fmla="*/ 1561792 w 4326130"/>
              <a:gd name="connsiteY9848" fmla="*/ 2404715 h 2599480"/>
              <a:gd name="connsiteX9849" fmla="*/ 1566801 w 4326130"/>
              <a:gd name="connsiteY9849" fmla="*/ 2404500 h 2599480"/>
              <a:gd name="connsiteX9850" fmla="*/ 1567545 w 4326130"/>
              <a:gd name="connsiteY9850" fmla="*/ 2404167 h 2599480"/>
              <a:gd name="connsiteX9851" fmla="*/ 1581262 w 4326130"/>
              <a:gd name="connsiteY9851" fmla="*/ 2397405 h 2599480"/>
              <a:gd name="connsiteX9852" fmla="*/ 1583282 w 4326130"/>
              <a:gd name="connsiteY9852" fmla="*/ 2396700 h 2599480"/>
              <a:gd name="connsiteX9853" fmla="*/ 1452410 w 4326130"/>
              <a:gd name="connsiteY9853" fmla="*/ 2400782 h 2599480"/>
              <a:gd name="connsiteX9854" fmla="*/ 1388892 w 4326130"/>
              <a:gd name="connsiteY9854" fmla="*/ 2399301 h 2599480"/>
              <a:gd name="connsiteX9855" fmla="*/ 1415777 w 4326130"/>
              <a:gd name="connsiteY9855" fmla="*/ 2396795 h 2599480"/>
              <a:gd name="connsiteX9856" fmla="*/ 1420248 w 4326130"/>
              <a:gd name="connsiteY9856" fmla="*/ 2398699 h 2599480"/>
              <a:gd name="connsiteX9857" fmla="*/ 1462641 w 4326130"/>
              <a:gd name="connsiteY9857" fmla="*/ 2397386 h 2599480"/>
              <a:gd name="connsiteX9858" fmla="*/ 1456721 w 4326130"/>
              <a:gd name="connsiteY9858" fmla="*/ 2393980 h 2599480"/>
              <a:gd name="connsiteX9859" fmla="*/ 1417768 w 4326130"/>
              <a:gd name="connsiteY9859" fmla="*/ 2394730 h 2599480"/>
              <a:gd name="connsiteX9860" fmla="*/ 1413027 w 4326130"/>
              <a:gd name="connsiteY9860" fmla="*/ 2391552 h 2599480"/>
              <a:gd name="connsiteX9861" fmla="*/ 1399757 w 4326130"/>
              <a:gd name="connsiteY9861" fmla="*/ 2393727 h 2599480"/>
              <a:gd name="connsiteX9862" fmla="*/ 1398644 w 4326130"/>
              <a:gd name="connsiteY9862" fmla="*/ 2392292 h 2599480"/>
              <a:gd name="connsiteX9863" fmla="*/ 1409655 w 4326130"/>
              <a:gd name="connsiteY9863" fmla="*/ 2390907 h 2599480"/>
              <a:gd name="connsiteX9864" fmla="*/ 1406082 w 4326130"/>
              <a:gd name="connsiteY9864" fmla="*/ 2387776 h 2599480"/>
              <a:gd name="connsiteX9865" fmla="*/ 1408274 w 4326130"/>
              <a:gd name="connsiteY9865" fmla="*/ 2388196 h 2599480"/>
              <a:gd name="connsiteX9866" fmla="*/ 1409354 w 4326130"/>
              <a:gd name="connsiteY9866" fmla="*/ 2387179 h 2599480"/>
              <a:gd name="connsiteX9867" fmla="*/ 1406806 w 4326130"/>
              <a:gd name="connsiteY9867" fmla="*/ 2384421 h 2599480"/>
              <a:gd name="connsiteX9868" fmla="*/ 1419627 w 4326130"/>
              <a:gd name="connsiteY9868" fmla="*/ 2384889 h 2599480"/>
              <a:gd name="connsiteX9869" fmla="*/ 1420331 w 4326130"/>
              <a:gd name="connsiteY9869" fmla="*/ 2384915 h 2599480"/>
              <a:gd name="connsiteX9870" fmla="*/ 1420622 w 4326130"/>
              <a:gd name="connsiteY9870" fmla="*/ 2385932 h 2599480"/>
              <a:gd name="connsiteX9871" fmla="*/ 1427480 w 4326130"/>
              <a:gd name="connsiteY9871" fmla="*/ 2389604 h 2599480"/>
              <a:gd name="connsiteX9872" fmla="*/ 1459587 w 4326130"/>
              <a:gd name="connsiteY9872" fmla="*/ 2386318 h 2599480"/>
              <a:gd name="connsiteX9873" fmla="*/ 1453566 w 4326130"/>
              <a:gd name="connsiteY9873" fmla="*/ 2381672 h 2599480"/>
              <a:gd name="connsiteX9874" fmla="*/ 1435642 w 4326130"/>
              <a:gd name="connsiteY9874" fmla="*/ 2381732 h 2599480"/>
              <a:gd name="connsiteX9875" fmla="*/ 1440094 w 4326130"/>
              <a:gd name="connsiteY9875" fmla="*/ 2381363 h 2599480"/>
              <a:gd name="connsiteX9876" fmla="*/ 1459098 w 4326130"/>
              <a:gd name="connsiteY9876" fmla="*/ 2380286 h 2599480"/>
              <a:gd name="connsiteX9877" fmla="*/ 1458999 w 4326130"/>
              <a:gd name="connsiteY9877" fmla="*/ 2379044 h 2599480"/>
              <a:gd name="connsiteX9878" fmla="*/ 1493399 w 4326130"/>
              <a:gd name="connsiteY9878" fmla="*/ 2377422 h 2599480"/>
              <a:gd name="connsiteX9879" fmla="*/ 1526787 w 4326130"/>
              <a:gd name="connsiteY9879" fmla="*/ 2375605 h 2599480"/>
              <a:gd name="connsiteX9880" fmla="*/ 1524309 w 4326130"/>
              <a:gd name="connsiteY9880" fmla="*/ 2371637 h 2599480"/>
              <a:gd name="connsiteX9881" fmla="*/ 1535505 w 4326130"/>
              <a:gd name="connsiteY9881" fmla="*/ 2372559 h 2599480"/>
              <a:gd name="connsiteX9882" fmla="*/ 1530665 w 4326130"/>
              <a:gd name="connsiteY9882" fmla="*/ 2368138 h 2599480"/>
              <a:gd name="connsiteX9883" fmla="*/ 1539771 w 4326130"/>
              <a:gd name="connsiteY9883" fmla="*/ 2369881 h 2599480"/>
              <a:gd name="connsiteX9884" fmla="*/ 1535942 w 4326130"/>
              <a:gd name="connsiteY9884" fmla="*/ 2365654 h 2599480"/>
              <a:gd name="connsiteX9885" fmla="*/ 1538303 w 4326130"/>
              <a:gd name="connsiteY9885" fmla="*/ 2366106 h 2599480"/>
              <a:gd name="connsiteX9886" fmla="*/ 1532282 w 4326130"/>
              <a:gd name="connsiteY9886" fmla="*/ 2361460 h 2599480"/>
              <a:gd name="connsiteX9887" fmla="*/ 1512656 w 4326130"/>
              <a:gd name="connsiteY9887" fmla="*/ 2359208 h 2599480"/>
              <a:gd name="connsiteX9888" fmla="*/ 1506158 w 4326130"/>
              <a:gd name="connsiteY9888" fmla="*/ 2358746 h 2599480"/>
              <a:gd name="connsiteX9889" fmla="*/ 1516038 w 4326130"/>
              <a:gd name="connsiteY9889" fmla="*/ 2358961 h 2599480"/>
              <a:gd name="connsiteX9890" fmla="*/ 1541101 w 4326130"/>
              <a:gd name="connsiteY9890" fmla="*/ 2359655 h 2599480"/>
              <a:gd name="connsiteX9891" fmla="*/ 1536262 w 4326130"/>
              <a:gd name="connsiteY9891" fmla="*/ 2355235 h 2599480"/>
              <a:gd name="connsiteX9892" fmla="*/ 1529527 w 4326130"/>
              <a:gd name="connsiteY9892" fmla="*/ 2354599 h 2599480"/>
              <a:gd name="connsiteX9893" fmla="*/ 1527734 w 4326130"/>
              <a:gd name="connsiteY9893" fmla="*/ 2354958 h 2599480"/>
              <a:gd name="connsiteX9894" fmla="*/ 1529071 w 4326130"/>
              <a:gd name="connsiteY9894" fmla="*/ 2354556 h 2599480"/>
              <a:gd name="connsiteX9895" fmla="*/ 1500293 w 4326130"/>
              <a:gd name="connsiteY9895" fmla="*/ 2351840 h 2599480"/>
              <a:gd name="connsiteX9896" fmla="*/ 1530596 w 4326130"/>
              <a:gd name="connsiteY9896" fmla="*/ 2352927 h 2599480"/>
              <a:gd name="connsiteX9897" fmla="*/ 1525756 w 4326130"/>
              <a:gd name="connsiteY9897" fmla="*/ 2348505 h 2599480"/>
              <a:gd name="connsiteX9898" fmla="*/ 1511429 w 4326130"/>
              <a:gd name="connsiteY9898" fmla="*/ 2347096 h 2599480"/>
              <a:gd name="connsiteX9899" fmla="*/ 1500165 w 4326130"/>
              <a:gd name="connsiteY9899" fmla="*/ 2350787 h 2599480"/>
              <a:gd name="connsiteX9900" fmla="*/ 1494832 w 4326130"/>
              <a:gd name="connsiteY9900" fmla="*/ 2352472 h 2599480"/>
              <a:gd name="connsiteX9901" fmla="*/ 1499299 w 4326130"/>
              <a:gd name="connsiteY9901" fmla="*/ 2353920 h 2599480"/>
              <a:gd name="connsiteX9902" fmla="*/ 1488772 w 4326130"/>
              <a:gd name="connsiteY9902" fmla="*/ 2354385 h 2599480"/>
              <a:gd name="connsiteX9903" fmla="*/ 1470968 w 4326130"/>
              <a:gd name="connsiteY9903" fmla="*/ 2360005 h 2599480"/>
              <a:gd name="connsiteX9904" fmla="*/ 1436447 w 4326130"/>
              <a:gd name="connsiteY9904" fmla="*/ 2371412 h 2599480"/>
              <a:gd name="connsiteX9905" fmla="*/ 1437046 w 4326130"/>
              <a:gd name="connsiteY9905" fmla="*/ 2370848 h 2599480"/>
              <a:gd name="connsiteX9906" fmla="*/ 1432386 w 4326130"/>
              <a:gd name="connsiteY9906" fmla="*/ 2370578 h 2599480"/>
              <a:gd name="connsiteX9907" fmla="*/ 1449122 w 4326130"/>
              <a:gd name="connsiteY9907" fmla="*/ 2364397 h 2599480"/>
              <a:gd name="connsiteX9908" fmla="*/ 1476240 w 4326130"/>
              <a:gd name="connsiteY9908" fmla="*/ 2354782 h 2599480"/>
              <a:gd name="connsiteX9909" fmla="*/ 1477221 w 4326130"/>
              <a:gd name="connsiteY9909" fmla="*/ 2354408 h 2599480"/>
              <a:gd name="connsiteX9910" fmla="*/ 1477090 w 4326130"/>
              <a:gd name="connsiteY9910" fmla="*/ 2354383 h 2599480"/>
              <a:gd name="connsiteX9911" fmla="*/ 1471487 w 4326130"/>
              <a:gd name="connsiteY9911" fmla="*/ 2354071 h 2599480"/>
              <a:gd name="connsiteX9912" fmla="*/ 1424876 w 4326130"/>
              <a:gd name="connsiteY9912" fmla="*/ 2370144 h 2599480"/>
              <a:gd name="connsiteX9913" fmla="*/ 1391910 w 4326130"/>
              <a:gd name="connsiteY9913" fmla="*/ 2368236 h 2599480"/>
              <a:gd name="connsiteX9914" fmla="*/ 1326648 w 4326130"/>
              <a:gd name="connsiteY9914" fmla="*/ 2364985 h 2599480"/>
              <a:gd name="connsiteX9915" fmla="*/ 1310163 w 4326130"/>
              <a:gd name="connsiteY9915" fmla="*/ 2365570 h 2599480"/>
              <a:gd name="connsiteX9916" fmla="*/ 1285183 w 4326130"/>
              <a:gd name="connsiteY9916" fmla="*/ 2366446 h 2599480"/>
              <a:gd name="connsiteX9917" fmla="*/ 1260615 w 4326130"/>
              <a:gd name="connsiteY9917" fmla="*/ 2367022 h 2599480"/>
              <a:gd name="connsiteX9918" fmla="*/ 1284433 w 4326130"/>
              <a:gd name="connsiteY9918" fmla="*/ 2357164 h 2599480"/>
              <a:gd name="connsiteX9919" fmla="*/ 1286071 w 4326130"/>
              <a:gd name="connsiteY9919" fmla="*/ 2356479 h 2599480"/>
              <a:gd name="connsiteX9920" fmla="*/ 1278114 w 4326130"/>
              <a:gd name="connsiteY9920" fmla="*/ 2357439 h 2599480"/>
              <a:gd name="connsiteX9921" fmla="*/ 1273855 w 4326130"/>
              <a:gd name="connsiteY9921" fmla="*/ 2359281 h 2599480"/>
              <a:gd name="connsiteX9922" fmla="*/ 1255543 w 4326130"/>
              <a:gd name="connsiteY9922" fmla="*/ 2367140 h 2599480"/>
              <a:gd name="connsiteX9923" fmla="*/ 1244676 w 4326130"/>
              <a:gd name="connsiteY9923" fmla="*/ 2367396 h 2599480"/>
              <a:gd name="connsiteX9924" fmla="*/ 1131579 w 4326130"/>
              <a:gd name="connsiteY9924" fmla="*/ 2374017 h 2599480"/>
              <a:gd name="connsiteX9925" fmla="*/ 1107834 w 4326130"/>
              <a:gd name="connsiteY9925" fmla="*/ 2376831 h 2599480"/>
              <a:gd name="connsiteX9926" fmla="*/ 1144741 w 4326130"/>
              <a:gd name="connsiteY9926" fmla="*/ 2375988 h 2599480"/>
              <a:gd name="connsiteX9927" fmla="*/ 1133693 w 4326130"/>
              <a:gd name="connsiteY9927" fmla="*/ 2377730 h 2599480"/>
              <a:gd name="connsiteX9928" fmla="*/ 1105580 w 4326130"/>
              <a:gd name="connsiteY9928" fmla="*/ 2377099 h 2599480"/>
              <a:gd name="connsiteX9929" fmla="*/ 1062464 w 4326130"/>
              <a:gd name="connsiteY9929" fmla="*/ 2382208 h 2599480"/>
              <a:gd name="connsiteX9930" fmla="*/ 865228 w 4326130"/>
              <a:gd name="connsiteY9930" fmla="*/ 2414013 h 2599480"/>
              <a:gd name="connsiteX9931" fmla="*/ 846343 w 4326130"/>
              <a:gd name="connsiteY9931" fmla="*/ 2418086 h 2599480"/>
              <a:gd name="connsiteX9932" fmla="*/ 832904 w 4326130"/>
              <a:gd name="connsiteY9932" fmla="*/ 2420373 h 2599480"/>
              <a:gd name="connsiteX9933" fmla="*/ 836069 w 4326130"/>
              <a:gd name="connsiteY9933" fmla="*/ 2419411 h 2599480"/>
              <a:gd name="connsiteX9934" fmla="*/ 837831 w 4326130"/>
              <a:gd name="connsiteY9934" fmla="*/ 2418875 h 2599480"/>
              <a:gd name="connsiteX9935" fmla="*/ 826532 w 4326130"/>
              <a:gd name="connsiteY9935" fmla="*/ 2416711 h 2599480"/>
              <a:gd name="connsiteX9936" fmla="*/ 792118 w 4326130"/>
              <a:gd name="connsiteY9936" fmla="*/ 2425454 h 2599480"/>
              <a:gd name="connsiteX9937" fmla="*/ 788972 w 4326130"/>
              <a:gd name="connsiteY9937" fmla="*/ 2425797 h 2599480"/>
              <a:gd name="connsiteX9938" fmla="*/ 799320 w 4326130"/>
              <a:gd name="connsiteY9938" fmla="*/ 2418037 h 2599480"/>
              <a:gd name="connsiteX9939" fmla="*/ 819473 w 4326130"/>
              <a:gd name="connsiteY9939" fmla="*/ 2413573 h 2599480"/>
              <a:gd name="connsiteX9940" fmla="*/ 894094 w 4326130"/>
              <a:gd name="connsiteY9940" fmla="*/ 2389004 h 2599480"/>
              <a:gd name="connsiteX9941" fmla="*/ 895926 w 4326130"/>
              <a:gd name="connsiteY9941" fmla="*/ 2388665 h 2599480"/>
              <a:gd name="connsiteX9942" fmla="*/ 714902 w 4326130"/>
              <a:gd name="connsiteY9942" fmla="*/ 2398980 h 2599480"/>
              <a:gd name="connsiteX9943" fmla="*/ 523749 w 4326130"/>
              <a:gd name="connsiteY9943" fmla="*/ 2413145 h 2599480"/>
              <a:gd name="connsiteX9944" fmla="*/ 476038 w 4326130"/>
              <a:gd name="connsiteY9944" fmla="*/ 2417964 h 2599480"/>
              <a:gd name="connsiteX9945" fmla="*/ 474759 w 4326130"/>
              <a:gd name="connsiteY9945" fmla="*/ 2417028 h 2599480"/>
              <a:gd name="connsiteX9946" fmla="*/ 475355 w 4326130"/>
              <a:gd name="connsiteY9946" fmla="*/ 2418034 h 2599480"/>
              <a:gd name="connsiteX9947" fmla="*/ 336402 w 4326130"/>
              <a:gd name="connsiteY9947" fmla="*/ 2432067 h 2599480"/>
              <a:gd name="connsiteX9948" fmla="*/ 334714 w 4326130"/>
              <a:gd name="connsiteY9948" fmla="*/ 2431308 h 2599480"/>
              <a:gd name="connsiteX9949" fmla="*/ 332603 w 4326130"/>
              <a:gd name="connsiteY9949" fmla="*/ 2430361 h 2599480"/>
              <a:gd name="connsiteX9950" fmla="*/ 331900 w 4326130"/>
              <a:gd name="connsiteY9950" fmla="*/ 2430044 h 2599480"/>
              <a:gd name="connsiteX9951" fmla="*/ 331338 w 4326130"/>
              <a:gd name="connsiteY9951" fmla="*/ 2429791 h 2599480"/>
              <a:gd name="connsiteX9952" fmla="*/ 332603 w 4326130"/>
              <a:gd name="connsiteY9952" fmla="*/ 2430361 h 2599480"/>
              <a:gd name="connsiteX9953" fmla="*/ 336402 w 4326130"/>
              <a:gd name="connsiteY9953" fmla="*/ 2432067 h 2599480"/>
              <a:gd name="connsiteX9954" fmla="*/ 362100 w 4326130"/>
              <a:gd name="connsiteY9954" fmla="*/ 2432568 h 2599480"/>
              <a:gd name="connsiteX9955" fmla="*/ 381077 w 4326130"/>
              <a:gd name="connsiteY9955" fmla="*/ 2434358 h 2599480"/>
              <a:gd name="connsiteX9956" fmla="*/ 366103 w 4326130"/>
              <a:gd name="connsiteY9956" fmla="*/ 2437046 h 2599480"/>
              <a:gd name="connsiteX9957" fmla="*/ 360083 w 4326130"/>
              <a:gd name="connsiteY9957" fmla="*/ 2437402 h 2599480"/>
              <a:gd name="connsiteX9958" fmla="*/ 373341 w 4326130"/>
              <a:gd name="connsiteY9958" fmla="*/ 2433805 h 2599480"/>
              <a:gd name="connsiteX9959" fmla="*/ 324102 w 4326130"/>
              <a:gd name="connsiteY9959" fmla="*/ 2442288 h 2599480"/>
              <a:gd name="connsiteX9960" fmla="*/ 277573 w 4326130"/>
              <a:gd name="connsiteY9960" fmla="*/ 2458745 h 2599480"/>
              <a:gd name="connsiteX9961" fmla="*/ 238560 w 4326130"/>
              <a:gd name="connsiteY9961" fmla="*/ 2476396 h 2599480"/>
              <a:gd name="connsiteX9962" fmla="*/ 238413 w 4326130"/>
              <a:gd name="connsiteY9962" fmla="*/ 2476464 h 2599480"/>
              <a:gd name="connsiteX9963" fmla="*/ 234215 w 4326130"/>
              <a:gd name="connsiteY9963" fmla="*/ 2477169 h 2599480"/>
              <a:gd name="connsiteX9964" fmla="*/ 232501 w 4326130"/>
              <a:gd name="connsiteY9964" fmla="*/ 2477781 h 2599480"/>
              <a:gd name="connsiteX9965" fmla="*/ 232308 w 4326130"/>
              <a:gd name="connsiteY9965" fmla="*/ 2474075 h 2599480"/>
              <a:gd name="connsiteX9966" fmla="*/ 227719 w 4326130"/>
              <a:gd name="connsiteY9966" fmla="*/ 2474319 h 2599480"/>
              <a:gd name="connsiteX9967" fmla="*/ 224509 w 4326130"/>
              <a:gd name="connsiteY9967" fmla="*/ 2472594 h 2599480"/>
              <a:gd name="connsiteX9968" fmla="*/ 236277 w 4326130"/>
              <a:gd name="connsiteY9968" fmla="*/ 2469979 h 2599480"/>
              <a:gd name="connsiteX9969" fmla="*/ 234819 w 4326130"/>
              <a:gd name="connsiteY9969" fmla="*/ 2465827 h 2599480"/>
              <a:gd name="connsiteX9970" fmla="*/ 241628 w 4326130"/>
              <a:gd name="connsiteY9970" fmla="*/ 2465190 h 2599480"/>
              <a:gd name="connsiteX9971" fmla="*/ 237153 w 4326130"/>
              <a:gd name="connsiteY9971" fmla="*/ 2464295 h 2599480"/>
              <a:gd name="connsiteX9972" fmla="*/ 223115 w 4326130"/>
              <a:gd name="connsiteY9972" fmla="*/ 2462862 h 2599480"/>
              <a:gd name="connsiteX9973" fmla="*/ 233051 w 4326130"/>
              <a:gd name="connsiteY9973" fmla="*/ 2460386 h 2599480"/>
              <a:gd name="connsiteX9974" fmla="*/ 241028 w 4326130"/>
              <a:gd name="connsiteY9974" fmla="*/ 2456428 h 2599480"/>
              <a:gd name="connsiteX9975" fmla="*/ 229631 w 4326130"/>
              <a:gd name="connsiteY9975" fmla="*/ 2457309 h 2599480"/>
              <a:gd name="connsiteX9976" fmla="*/ 219487 w 4326130"/>
              <a:gd name="connsiteY9976" fmla="*/ 2458027 h 2599480"/>
              <a:gd name="connsiteX9977" fmla="*/ 212983 w 4326130"/>
              <a:gd name="connsiteY9977" fmla="*/ 2458294 h 2599480"/>
              <a:gd name="connsiteX9978" fmla="*/ 214633 w 4326130"/>
              <a:gd name="connsiteY9978" fmla="*/ 2457584 h 2599480"/>
              <a:gd name="connsiteX9979" fmla="*/ 226197 w 4326130"/>
              <a:gd name="connsiteY9979" fmla="*/ 2451844 h 2599480"/>
              <a:gd name="connsiteX9980" fmla="*/ 232825 w 4326130"/>
              <a:gd name="connsiteY9980" fmla="*/ 2449890 h 2599480"/>
              <a:gd name="connsiteX9981" fmla="*/ 231875 w 4326130"/>
              <a:gd name="connsiteY9981" fmla="*/ 2449049 h 2599480"/>
              <a:gd name="connsiteX9982" fmla="*/ 231832 w 4326130"/>
              <a:gd name="connsiteY9982" fmla="*/ 2449048 h 2599480"/>
              <a:gd name="connsiteX9983" fmla="*/ 232330 w 4326130"/>
              <a:gd name="connsiteY9983" fmla="*/ 2448800 h 2599480"/>
              <a:gd name="connsiteX9984" fmla="*/ 251601 w 4326130"/>
              <a:gd name="connsiteY9984" fmla="*/ 2440300 h 2599480"/>
              <a:gd name="connsiteX9985" fmla="*/ 257891 w 4326130"/>
              <a:gd name="connsiteY9985" fmla="*/ 2435941 h 2599480"/>
              <a:gd name="connsiteX9986" fmla="*/ 246755 w 4326130"/>
              <a:gd name="connsiteY9986" fmla="*/ 2440810 h 2599480"/>
              <a:gd name="connsiteX9987" fmla="*/ 228344 w 4326130"/>
              <a:gd name="connsiteY9987" fmla="*/ 2448935 h 2599480"/>
              <a:gd name="connsiteX9988" fmla="*/ 226740 w 4326130"/>
              <a:gd name="connsiteY9988" fmla="*/ 2448883 h 2599480"/>
              <a:gd name="connsiteX9989" fmla="*/ 223763 w 4326130"/>
              <a:gd name="connsiteY9989" fmla="*/ 2447959 h 2599480"/>
              <a:gd name="connsiteX9990" fmla="*/ 239713 w 4326130"/>
              <a:gd name="connsiteY9990" fmla="*/ 2441322 h 2599480"/>
              <a:gd name="connsiteX9991" fmla="*/ 219465 w 4326130"/>
              <a:gd name="connsiteY9991" fmla="*/ 2441623 h 2599480"/>
              <a:gd name="connsiteX9992" fmla="*/ 220324 w 4326130"/>
              <a:gd name="connsiteY9992" fmla="*/ 2435736 h 2599480"/>
              <a:gd name="connsiteX9993" fmla="*/ 222075 w 4326130"/>
              <a:gd name="connsiteY9993" fmla="*/ 2434587 h 2599480"/>
              <a:gd name="connsiteX9994" fmla="*/ 216223 w 4326130"/>
              <a:gd name="connsiteY9994" fmla="*/ 2433106 h 2599480"/>
              <a:gd name="connsiteX9995" fmla="*/ 207355 w 4326130"/>
              <a:gd name="connsiteY9995" fmla="*/ 2433602 h 2599480"/>
              <a:gd name="connsiteX9996" fmla="*/ 206212 w 4326130"/>
              <a:gd name="connsiteY9996" fmla="*/ 2433742 h 2599480"/>
              <a:gd name="connsiteX9997" fmla="*/ 232737 w 4326130"/>
              <a:gd name="connsiteY9997" fmla="*/ 2421474 h 2599480"/>
              <a:gd name="connsiteX9998" fmla="*/ 232916 w 4326130"/>
              <a:gd name="connsiteY9998" fmla="*/ 2419276 h 2599480"/>
              <a:gd name="connsiteX9999" fmla="*/ 210566 w 4326130"/>
              <a:gd name="connsiteY9999" fmla="*/ 2428034 h 2599480"/>
              <a:gd name="connsiteX10000" fmla="*/ 218844 w 4326130"/>
              <a:gd name="connsiteY10000" fmla="*/ 2422985 h 2599480"/>
              <a:gd name="connsiteX10001" fmla="*/ 225398 w 4326130"/>
              <a:gd name="connsiteY10001" fmla="*/ 2419951 h 2599480"/>
              <a:gd name="connsiteX10002" fmla="*/ 226613 w 4326130"/>
              <a:gd name="connsiteY10002" fmla="*/ 2419685 h 2599480"/>
              <a:gd name="connsiteX10003" fmla="*/ 231525 w 4326130"/>
              <a:gd name="connsiteY10003" fmla="*/ 2418055 h 2599480"/>
              <a:gd name="connsiteX10004" fmla="*/ 230662 w 4326130"/>
              <a:gd name="connsiteY10004" fmla="*/ 2417523 h 2599480"/>
              <a:gd name="connsiteX10005" fmla="*/ 236292 w 4326130"/>
              <a:gd name="connsiteY10005" fmla="*/ 2414934 h 2599480"/>
              <a:gd name="connsiteX10006" fmla="*/ 244636 w 4326130"/>
              <a:gd name="connsiteY10006" fmla="*/ 2409942 h 2599480"/>
              <a:gd name="connsiteX10007" fmla="*/ 239013 w 4326130"/>
              <a:gd name="connsiteY10007" fmla="*/ 2412182 h 2599480"/>
              <a:gd name="connsiteX10008" fmla="*/ 227313 w 4326130"/>
              <a:gd name="connsiteY10008" fmla="*/ 2416844 h 2599480"/>
              <a:gd name="connsiteX10009" fmla="*/ 226260 w 4326130"/>
              <a:gd name="connsiteY10009" fmla="*/ 2416713 h 2599480"/>
              <a:gd name="connsiteX10010" fmla="*/ 223776 w 4326130"/>
              <a:gd name="connsiteY10010" fmla="*/ 2416224 h 2599480"/>
              <a:gd name="connsiteX10011" fmla="*/ 238675 w 4326130"/>
              <a:gd name="connsiteY10011" fmla="*/ 2411769 h 2599480"/>
              <a:gd name="connsiteX10012" fmla="*/ 226111 w 4326130"/>
              <a:gd name="connsiteY10012" fmla="*/ 2413414 h 2599480"/>
              <a:gd name="connsiteX10013" fmla="*/ 213547 w 4326130"/>
              <a:gd name="connsiteY10013" fmla="*/ 2415060 h 2599480"/>
              <a:gd name="connsiteX10014" fmla="*/ 220064 w 4326130"/>
              <a:gd name="connsiteY10014" fmla="*/ 2409505 h 2599480"/>
              <a:gd name="connsiteX10015" fmla="*/ 200967 w 4326130"/>
              <a:gd name="connsiteY10015" fmla="*/ 2408838 h 2599480"/>
              <a:gd name="connsiteX10016" fmla="*/ 223938 w 4326130"/>
              <a:gd name="connsiteY10016" fmla="*/ 2402917 h 2599480"/>
              <a:gd name="connsiteX10017" fmla="*/ 238934 w 4326130"/>
              <a:gd name="connsiteY10017" fmla="*/ 2399674 h 2599480"/>
              <a:gd name="connsiteX10018" fmla="*/ 239141 w 4326130"/>
              <a:gd name="connsiteY10018" fmla="*/ 2399928 h 2599480"/>
              <a:gd name="connsiteX10019" fmla="*/ 239400 w 4326130"/>
              <a:gd name="connsiteY10019" fmla="*/ 2400245 h 2599480"/>
              <a:gd name="connsiteX10020" fmla="*/ 239486 w 4326130"/>
              <a:gd name="connsiteY10020" fmla="*/ 2400350 h 2599480"/>
              <a:gd name="connsiteX10021" fmla="*/ 239556 w 4326130"/>
              <a:gd name="connsiteY10021" fmla="*/ 2400435 h 2599480"/>
              <a:gd name="connsiteX10022" fmla="*/ 239400 w 4326130"/>
              <a:gd name="connsiteY10022" fmla="*/ 2400245 h 2599480"/>
              <a:gd name="connsiteX10023" fmla="*/ 238934 w 4326130"/>
              <a:gd name="connsiteY10023" fmla="*/ 2399674 h 2599480"/>
              <a:gd name="connsiteX10024" fmla="*/ 220031 w 4326130"/>
              <a:gd name="connsiteY10024" fmla="*/ 2401436 h 2599480"/>
              <a:gd name="connsiteX10025" fmla="*/ 217096 w 4326130"/>
              <a:gd name="connsiteY10025" fmla="*/ 2396760 h 2599480"/>
              <a:gd name="connsiteX10026" fmla="*/ 202798 w 4326130"/>
              <a:gd name="connsiteY10026" fmla="*/ 2399758 h 2599480"/>
              <a:gd name="connsiteX10027" fmla="*/ 198210 w 4326130"/>
              <a:gd name="connsiteY10027" fmla="*/ 2397446 h 2599480"/>
              <a:gd name="connsiteX10028" fmla="*/ 194373 w 4326130"/>
              <a:gd name="connsiteY10028" fmla="*/ 2397148 h 2599480"/>
              <a:gd name="connsiteX10029" fmla="*/ 192784 w 4326130"/>
              <a:gd name="connsiteY10029" fmla="*/ 2397533 h 2599480"/>
              <a:gd name="connsiteX10030" fmla="*/ 196343 w 4326130"/>
              <a:gd name="connsiteY10030" fmla="*/ 2400486 h 2599480"/>
              <a:gd name="connsiteX10031" fmla="*/ 193071 w 4326130"/>
              <a:gd name="connsiteY10031" fmla="*/ 2401082 h 2599480"/>
              <a:gd name="connsiteX10032" fmla="*/ 190895 w 4326130"/>
              <a:gd name="connsiteY10032" fmla="*/ 2399071 h 2599480"/>
              <a:gd name="connsiteX10033" fmla="*/ 186334 w 4326130"/>
              <a:gd name="connsiteY10033" fmla="*/ 2397549 h 2599480"/>
              <a:gd name="connsiteX10034" fmla="*/ 182907 w 4326130"/>
              <a:gd name="connsiteY10034" fmla="*/ 2398121 h 2599480"/>
              <a:gd name="connsiteX10035" fmla="*/ 151554 w 4326130"/>
              <a:gd name="connsiteY10035" fmla="*/ 2401665 h 2599480"/>
              <a:gd name="connsiteX10036" fmla="*/ 167091 w 4326130"/>
              <a:gd name="connsiteY10036" fmla="*/ 2397989 h 2599480"/>
              <a:gd name="connsiteX10037" fmla="*/ 176514 w 4326130"/>
              <a:gd name="connsiteY10037" fmla="*/ 2395834 h 2599480"/>
              <a:gd name="connsiteX10038" fmla="*/ 173560 w 4326130"/>
              <a:gd name="connsiteY10038" fmla="*/ 2393852 h 2599480"/>
              <a:gd name="connsiteX10039" fmla="*/ 175652 w 4326130"/>
              <a:gd name="connsiteY10039" fmla="*/ 2393029 h 2599480"/>
              <a:gd name="connsiteX10040" fmla="*/ 179024 w 4326130"/>
              <a:gd name="connsiteY10040" fmla="*/ 2393675 h 2599480"/>
              <a:gd name="connsiteX10041" fmla="*/ 181975 w 4326130"/>
              <a:gd name="connsiteY10041" fmla="*/ 2394584 h 2599480"/>
              <a:gd name="connsiteX10042" fmla="*/ 182712 w 4326130"/>
              <a:gd name="connsiteY10042" fmla="*/ 2394417 h 2599480"/>
              <a:gd name="connsiteX10043" fmla="*/ 196799 w 4326130"/>
              <a:gd name="connsiteY10043" fmla="*/ 2391996 h 2599480"/>
              <a:gd name="connsiteX10044" fmla="*/ 210945 w 4326130"/>
              <a:gd name="connsiteY10044" fmla="*/ 2388084 h 2599480"/>
              <a:gd name="connsiteX10045" fmla="*/ 213306 w 4326130"/>
              <a:gd name="connsiteY10045" fmla="*/ 2388536 h 2599480"/>
              <a:gd name="connsiteX10046" fmla="*/ 214522 w 4326130"/>
              <a:gd name="connsiteY10046" fmla="*/ 2388058 h 2599480"/>
              <a:gd name="connsiteX10047" fmla="*/ 209962 w 4326130"/>
              <a:gd name="connsiteY10047" fmla="*/ 2386964 h 2599480"/>
              <a:gd name="connsiteX10048" fmla="*/ 194189 w 4326130"/>
              <a:gd name="connsiteY10048" fmla="*/ 2388161 h 2599480"/>
              <a:gd name="connsiteX10049" fmla="*/ 191450 w 4326130"/>
              <a:gd name="connsiteY10049" fmla="*/ 2385913 h 2599480"/>
              <a:gd name="connsiteX10050" fmla="*/ 178302 w 4326130"/>
              <a:gd name="connsiteY10050" fmla="*/ 2387942 h 2599480"/>
              <a:gd name="connsiteX10051" fmla="*/ 171284 w 4326130"/>
              <a:gd name="connsiteY10051" fmla="*/ 2389168 h 2599480"/>
              <a:gd name="connsiteX10052" fmla="*/ 167079 w 4326130"/>
              <a:gd name="connsiteY10052" fmla="*/ 2388891 h 2599480"/>
              <a:gd name="connsiteX10053" fmla="*/ 155448 w 4326130"/>
              <a:gd name="connsiteY10053" fmla="*/ 2391606 h 2599480"/>
              <a:gd name="connsiteX10054" fmla="*/ 156715 w 4326130"/>
              <a:gd name="connsiteY10054" fmla="*/ 2392897 h 2599480"/>
              <a:gd name="connsiteX10055" fmla="*/ 146729 w 4326130"/>
              <a:gd name="connsiteY10055" fmla="*/ 2394652 h 2599480"/>
              <a:gd name="connsiteX10056" fmla="*/ 152263 w 4326130"/>
              <a:gd name="connsiteY10056" fmla="*/ 2393267 h 2599480"/>
              <a:gd name="connsiteX10057" fmla="*/ 145416 w 4326130"/>
              <a:gd name="connsiteY10057" fmla="*/ 2390732 h 2599480"/>
              <a:gd name="connsiteX10058" fmla="*/ 123426 w 4326130"/>
              <a:gd name="connsiteY10058" fmla="*/ 2395955 h 2599480"/>
              <a:gd name="connsiteX10059" fmla="*/ 134250 w 4326130"/>
              <a:gd name="connsiteY10059" fmla="*/ 2392263 h 2599480"/>
              <a:gd name="connsiteX10060" fmla="*/ 127304 w 4326130"/>
              <a:gd name="connsiteY10060" fmla="*/ 2388487 h 2599480"/>
              <a:gd name="connsiteX10061" fmla="*/ 120846 w 4326130"/>
              <a:gd name="connsiteY10061" fmla="*/ 2390744 h 2599480"/>
              <a:gd name="connsiteX10062" fmla="*/ 117549 w 4326130"/>
              <a:gd name="connsiteY10062" fmla="*/ 2382032 h 2599480"/>
              <a:gd name="connsiteX10063" fmla="*/ 117080 w 4326130"/>
              <a:gd name="connsiteY10063" fmla="*/ 2380792 h 2599480"/>
              <a:gd name="connsiteX10064" fmla="*/ 116812 w 4326130"/>
              <a:gd name="connsiteY10064" fmla="*/ 2380818 h 2599480"/>
              <a:gd name="connsiteX10065" fmla="*/ 113824 w 4326130"/>
              <a:gd name="connsiteY10065" fmla="*/ 2380926 h 2599480"/>
              <a:gd name="connsiteX10066" fmla="*/ 113957 w 4326130"/>
              <a:gd name="connsiteY10066" fmla="*/ 2380837 h 2599480"/>
              <a:gd name="connsiteX10067" fmla="*/ 116640 w 4326130"/>
              <a:gd name="connsiteY10067" fmla="*/ 2379631 h 2599480"/>
              <a:gd name="connsiteX10068" fmla="*/ 116075 w 4326130"/>
              <a:gd name="connsiteY10068" fmla="*/ 2378138 h 2599480"/>
              <a:gd name="connsiteX10069" fmla="*/ 112417 w 4326130"/>
              <a:gd name="connsiteY10069" fmla="*/ 2379896 h 2599480"/>
              <a:gd name="connsiteX10070" fmla="*/ 109574 w 4326130"/>
              <a:gd name="connsiteY10070" fmla="*/ 2381079 h 2599480"/>
              <a:gd name="connsiteX10071" fmla="*/ 98611 w 4326130"/>
              <a:gd name="connsiteY10071" fmla="*/ 2381476 h 2599480"/>
              <a:gd name="connsiteX10072" fmla="*/ 98475 w 4326130"/>
              <a:gd name="connsiteY10072" fmla="*/ 2380505 h 2599480"/>
              <a:gd name="connsiteX10073" fmla="*/ 97481 w 4326130"/>
              <a:gd name="connsiteY10073" fmla="*/ 2381070 h 2599480"/>
              <a:gd name="connsiteX10074" fmla="*/ 95080 w 4326130"/>
              <a:gd name="connsiteY10074" fmla="*/ 2381603 h 2599480"/>
              <a:gd name="connsiteX10075" fmla="*/ 86887 w 4326130"/>
              <a:gd name="connsiteY10075" fmla="*/ 2381898 h 2599480"/>
              <a:gd name="connsiteX10076" fmla="*/ 89330 w 4326130"/>
              <a:gd name="connsiteY10076" fmla="*/ 2380691 h 2599480"/>
              <a:gd name="connsiteX10077" fmla="*/ 88090 w 4326130"/>
              <a:gd name="connsiteY10077" fmla="*/ 2378560 h 2599480"/>
              <a:gd name="connsiteX10078" fmla="*/ 96141 w 4326130"/>
              <a:gd name="connsiteY10078" fmla="*/ 2377138 h 2599480"/>
              <a:gd name="connsiteX10079" fmla="*/ 87348 w 4326130"/>
              <a:gd name="connsiteY10079" fmla="*/ 2377173 h 2599480"/>
              <a:gd name="connsiteX10080" fmla="*/ 90939 w 4326130"/>
              <a:gd name="connsiteY10080" fmla="*/ 2374940 h 2599480"/>
              <a:gd name="connsiteX10081" fmla="*/ 92388 w 4326130"/>
              <a:gd name="connsiteY10081" fmla="*/ 2373874 h 2599480"/>
              <a:gd name="connsiteX10082" fmla="*/ 119650 w 4326130"/>
              <a:gd name="connsiteY10082" fmla="*/ 2371688 h 2599480"/>
              <a:gd name="connsiteX10083" fmla="*/ 122483 w 4326130"/>
              <a:gd name="connsiteY10083" fmla="*/ 2371295 h 2599480"/>
              <a:gd name="connsiteX10084" fmla="*/ 121966 w 4326130"/>
              <a:gd name="connsiteY10084" fmla="*/ 2370738 h 2599480"/>
              <a:gd name="connsiteX10085" fmla="*/ 116848 w 4326130"/>
              <a:gd name="connsiteY10085" fmla="*/ 2370064 h 2599480"/>
              <a:gd name="connsiteX10086" fmla="*/ 112395 w 4326130"/>
              <a:gd name="connsiteY10086" fmla="*/ 2370434 h 2599480"/>
              <a:gd name="connsiteX10087" fmla="*/ 115279 w 4326130"/>
              <a:gd name="connsiteY10087" fmla="*/ 2365046 h 2599480"/>
              <a:gd name="connsiteX10088" fmla="*/ 115078 w 4326130"/>
              <a:gd name="connsiteY10088" fmla="*/ 2362562 h 2599480"/>
              <a:gd name="connsiteX10089" fmla="*/ 115669 w 4326130"/>
              <a:gd name="connsiteY10089" fmla="*/ 2362362 h 2599480"/>
              <a:gd name="connsiteX10090" fmla="*/ 112191 w 4326130"/>
              <a:gd name="connsiteY10090" fmla="*/ 2361494 h 2599480"/>
              <a:gd name="connsiteX10091" fmla="*/ 118697 w 4326130"/>
              <a:gd name="connsiteY10091" fmla="*/ 2360444 h 2599480"/>
              <a:gd name="connsiteX10092" fmla="*/ 121998 w 4326130"/>
              <a:gd name="connsiteY10092" fmla="*/ 2360215 h 2599480"/>
              <a:gd name="connsiteX10093" fmla="*/ 132529 w 4326130"/>
              <a:gd name="connsiteY10093" fmla="*/ 2356646 h 2599480"/>
              <a:gd name="connsiteX10094" fmla="*/ 133183 w 4326130"/>
              <a:gd name="connsiteY10094" fmla="*/ 2356944 h 2599480"/>
              <a:gd name="connsiteX10095" fmla="*/ 133313 w 4326130"/>
              <a:gd name="connsiteY10095" fmla="*/ 2356786 h 2599480"/>
              <a:gd name="connsiteX10096" fmla="*/ 149476 w 4326130"/>
              <a:gd name="connsiteY10096" fmla="*/ 2352779 h 2599480"/>
              <a:gd name="connsiteX10097" fmla="*/ 157619 w 4326130"/>
              <a:gd name="connsiteY10097" fmla="*/ 2351869 h 2599480"/>
              <a:gd name="connsiteX10098" fmla="*/ 166144 w 4326130"/>
              <a:gd name="connsiteY10098" fmla="*/ 2348993 h 2599480"/>
              <a:gd name="connsiteX10099" fmla="*/ 170126 w 4326130"/>
              <a:gd name="connsiteY10099" fmla="*/ 2346902 h 2599480"/>
              <a:gd name="connsiteX10100" fmla="*/ 169479 w 4326130"/>
              <a:gd name="connsiteY10100" fmla="*/ 2346563 h 2599480"/>
              <a:gd name="connsiteX10101" fmla="*/ 167974 w 4326130"/>
              <a:gd name="connsiteY10101" fmla="*/ 2345961 h 2599480"/>
              <a:gd name="connsiteX10102" fmla="*/ 160248 w 4326130"/>
              <a:gd name="connsiteY10102" fmla="*/ 2346609 h 2599480"/>
              <a:gd name="connsiteX10103" fmla="*/ 155215 w 4326130"/>
              <a:gd name="connsiteY10103" fmla="*/ 2348500 h 2599480"/>
              <a:gd name="connsiteX10104" fmla="*/ 134689 w 4326130"/>
              <a:gd name="connsiteY10104" fmla="*/ 2354614 h 2599480"/>
              <a:gd name="connsiteX10105" fmla="*/ 128868 w 4326130"/>
              <a:gd name="connsiteY10105" fmla="*/ 2352451 h 2599480"/>
              <a:gd name="connsiteX10106" fmla="*/ 114704 w 4326130"/>
              <a:gd name="connsiteY10106" fmla="*/ 2357948 h 2599480"/>
              <a:gd name="connsiteX10107" fmla="*/ 112511 w 4326130"/>
              <a:gd name="connsiteY10107" fmla="*/ 2357528 h 2599480"/>
              <a:gd name="connsiteX10108" fmla="*/ 125582 w 4326130"/>
              <a:gd name="connsiteY10108" fmla="*/ 2352869 h 2599480"/>
              <a:gd name="connsiteX10109" fmla="*/ 120943 w 4326130"/>
              <a:gd name="connsiteY10109" fmla="*/ 2350933 h 2599480"/>
              <a:gd name="connsiteX10110" fmla="*/ 123034 w 4326130"/>
              <a:gd name="connsiteY10110" fmla="*/ 2350110 h 2599480"/>
              <a:gd name="connsiteX10111" fmla="*/ 122935 w 4326130"/>
              <a:gd name="connsiteY10111" fmla="*/ 2348869 h 2599480"/>
              <a:gd name="connsiteX10112" fmla="*/ 124115 w 4326130"/>
              <a:gd name="connsiteY10112" fmla="*/ 2349095 h 2599480"/>
              <a:gd name="connsiteX10113" fmla="*/ 121307 w 4326130"/>
              <a:gd name="connsiteY10113" fmla="*/ 2347569 h 2599480"/>
              <a:gd name="connsiteX10114" fmla="*/ 92466 w 4326130"/>
              <a:gd name="connsiteY10114" fmla="*/ 2349502 h 2599480"/>
              <a:gd name="connsiteX10115" fmla="*/ 89790 w 4326130"/>
              <a:gd name="connsiteY10115" fmla="*/ 2349676 h 2599480"/>
              <a:gd name="connsiteX10116" fmla="*/ 91860 w 4326130"/>
              <a:gd name="connsiteY10116" fmla="*/ 2347963 h 2599480"/>
              <a:gd name="connsiteX10117" fmla="*/ 92507 w 4326130"/>
              <a:gd name="connsiteY10117" fmla="*/ 2347284 h 2599480"/>
              <a:gd name="connsiteX10118" fmla="*/ 100744 w 4326130"/>
              <a:gd name="connsiteY10118" fmla="*/ 2346437 h 2599480"/>
              <a:gd name="connsiteX10119" fmla="*/ 122176 w 4326130"/>
              <a:gd name="connsiteY10119" fmla="*/ 2344295 h 2599480"/>
              <a:gd name="connsiteX10120" fmla="*/ 122353 w 4326130"/>
              <a:gd name="connsiteY10120" fmla="*/ 2338854 h 2599480"/>
              <a:gd name="connsiteX10121" fmla="*/ 131707 w 4326130"/>
              <a:gd name="connsiteY10121" fmla="*/ 2336761 h 2599480"/>
              <a:gd name="connsiteX10122" fmla="*/ 140364 w 4326130"/>
              <a:gd name="connsiteY10122" fmla="*/ 2333635 h 2599480"/>
              <a:gd name="connsiteX10123" fmla="*/ 143338 w 4326130"/>
              <a:gd name="connsiteY10123" fmla="*/ 2333222 h 2599480"/>
              <a:gd name="connsiteX10124" fmla="*/ 143192 w 4326130"/>
              <a:gd name="connsiteY10124" fmla="*/ 2333188 h 2599480"/>
              <a:gd name="connsiteX10125" fmla="*/ 142775 w 4326130"/>
              <a:gd name="connsiteY10125" fmla="*/ 2332810 h 2599480"/>
              <a:gd name="connsiteX10126" fmla="*/ 144500 w 4326130"/>
              <a:gd name="connsiteY10126" fmla="*/ 2331671 h 2599480"/>
              <a:gd name="connsiteX10127" fmla="*/ 146580 w 4326130"/>
              <a:gd name="connsiteY10127" fmla="*/ 2331059 h 2599480"/>
              <a:gd name="connsiteX10128" fmla="*/ 145261 w 4326130"/>
              <a:gd name="connsiteY10128" fmla="*/ 2330528 h 2599480"/>
              <a:gd name="connsiteX10129" fmla="*/ 143185 w 4326130"/>
              <a:gd name="connsiteY10129" fmla="*/ 2329228 h 2599480"/>
              <a:gd name="connsiteX10130" fmla="*/ 133733 w 4326130"/>
              <a:gd name="connsiteY10130" fmla="*/ 2330108 h 2599480"/>
              <a:gd name="connsiteX10131" fmla="*/ 125935 w 4326130"/>
              <a:gd name="connsiteY10131" fmla="*/ 2328625 h 2599480"/>
              <a:gd name="connsiteX10132" fmla="*/ 139764 w 4326130"/>
              <a:gd name="connsiteY10132" fmla="*/ 2327427 h 2599480"/>
              <a:gd name="connsiteX10133" fmla="*/ 144044 w 4326130"/>
              <a:gd name="connsiteY10133" fmla="*/ 2324618 h 2599480"/>
              <a:gd name="connsiteX10134" fmla="*/ 149799 w 4326130"/>
              <a:gd name="connsiteY10134" fmla="*/ 2324886 h 2599480"/>
              <a:gd name="connsiteX10135" fmla="*/ 150027 w 4326130"/>
              <a:gd name="connsiteY10135" fmla="*/ 2324736 h 2599480"/>
              <a:gd name="connsiteX10136" fmla="*/ 148835 w 4326130"/>
              <a:gd name="connsiteY10136" fmla="*/ 2324799 h 2599480"/>
              <a:gd name="connsiteX10137" fmla="*/ 147718 w 4326130"/>
              <a:gd name="connsiteY10137" fmla="*/ 2322965 h 2599480"/>
              <a:gd name="connsiteX10138" fmla="*/ 159488 w 4326130"/>
              <a:gd name="connsiteY10138" fmla="*/ 2320350 h 2599480"/>
              <a:gd name="connsiteX10139" fmla="*/ 159013 w 4326130"/>
              <a:gd name="connsiteY10139" fmla="*/ 2319065 h 2599480"/>
              <a:gd name="connsiteX10140" fmla="*/ 158878 w 4326130"/>
              <a:gd name="connsiteY10140" fmla="*/ 2318672 h 2599480"/>
              <a:gd name="connsiteX10141" fmla="*/ 153544 w 4326130"/>
              <a:gd name="connsiteY10141" fmla="*/ 2319607 h 2599480"/>
              <a:gd name="connsiteX10142" fmla="*/ 146281 w 4326130"/>
              <a:gd name="connsiteY10142" fmla="*/ 2320595 h 2599480"/>
              <a:gd name="connsiteX10143" fmla="*/ 133248 w 4326130"/>
              <a:gd name="connsiteY10143" fmla="*/ 2321669 h 2599480"/>
              <a:gd name="connsiteX10144" fmla="*/ 129908 w 4326130"/>
              <a:gd name="connsiteY10144" fmla="*/ 2321807 h 2599480"/>
              <a:gd name="connsiteX10145" fmla="*/ 130500 w 4326130"/>
              <a:gd name="connsiteY10145" fmla="*/ 2321534 h 2599480"/>
              <a:gd name="connsiteX10146" fmla="*/ 135379 w 4326130"/>
              <a:gd name="connsiteY10146" fmla="*/ 2319248 h 2599480"/>
              <a:gd name="connsiteX10147" fmla="*/ 143541 w 4326130"/>
              <a:gd name="connsiteY10147" fmla="*/ 2318347 h 2599480"/>
              <a:gd name="connsiteX10148" fmla="*/ 150949 w 4326130"/>
              <a:gd name="connsiteY10148" fmla="*/ 2314976 h 2599480"/>
              <a:gd name="connsiteX10149" fmla="*/ 145052 w 4326130"/>
              <a:gd name="connsiteY10149" fmla="*/ 2314801 h 2599480"/>
              <a:gd name="connsiteX10150" fmla="*/ 148919 w 4326130"/>
              <a:gd name="connsiteY10150" fmla="*/ 2313121 h 2599480"/>
              <a:gd name="connsiteX10151" fmla="*/ 147776 w 4326130"/>
              <a:gd name="connsiteY10151" fmla="*/ 2313015 h 2599480"/>
              <a:gd name="connsiteX10152" fmla="*/ 146324 w 4326130"/>
              <a:gd name="connsiteY10152" fmla="*/ 2313234 h 2599480"/>
              <a:gd name="connsiteX10153" fmla="*/ 152362 w 4326130"/>
              <a:gd name="connsiteY10153" fmla="*/ 2310977 h 2599480"/>
              <a:gd name="connsiteX10154" fmla="*/ 154076 w 4326130"/>
              <a:gd name="connsiteY10154" fmla="*/ 2310881 h 2599480"/>
              <a:gd name="connsiteX10155" fmla="*/ 155961 w 4326130"/>
              <a:gd name="connsiteY10155" fmla="*/ 2310060 h 2599480"/>
              <a:gd name="connsiteX10156" fmla="*/ 163335 w 4326130"/>
              <a:gd name="connsiteY10156" fmla="*/ 2306848 h 2599480"/>
              <a:gd name="connsiteX10157" fmla="*/ 158758 w 4326130"/>
              <a:gd name="connsiteY10157" fmla="*/ 2307095 h 2599480"/>
              <a:gd name="connsiteX10158" fmla="*/ 155318 w 4326130"/>
              <a:gd name="connsiteY10158" fmla="*/ 2307434 h 2599480"/>
              <a:gd name="connsiteX10159" fmla="*/ 143566 w 4326130"/>
              <a:gd name="connsiteY10159" fmla="*/ 2311797 h 2599480"/>
              <a:gd name="connsiteX10160" fmla="*/ 143144 w 4326130"/>
              <a:gd name="connsiteY10160" fmla="*/ 2309501 h 2599480"/>
              <a:gd name="connsiteX10161" fmla="*/ 145267 w 4326130"/>
              <a:gd name="connsiteY10161" fmla="*/ 2308241 h 2599480"/>
              <a:gd name="connsiteX10162" fmla="*/ 142696 w 4326130"/>
              <a:gd name="connsiteY10162" fmla="*/ 2308398 h 2599480"/>
              <a:gd name="connsiteX10163" fmla="*/ 136194 w 4326130"/>
              <a:gd name="connsiteY10163" fmla="*/ 2308664 h 2599480"/>
              <a:gd name="connsiteX10164" fmla="*/ 137843 w 4326130"/>
              <a:gd name="connsiteY10164" fmla="*/ 2307955 h 2599480"/>
              <a:gd name="connsiteX10165" fmla="*/ 149406 w 4326130"/>
              <a:gd name="connsiteY10165" fmla="*/ 2302215 h 2599480"/>
              <a:gd name="connsiteX10166" fmla="*/ 156034 w 4326130"/>
              <a:gd name="connsiteY10166" fmla="*/ 2300260 h 2599480"/>
              <a:gd name="connsiteX10167" fmla="*/ 155084 w 4326130"/>
              <a:gd name="connsiteY10167" fmla="*/ 2299420 h 2599480"/>
              <a:gd name="connsiteX10168" fmla="*/ 155040 w 4326130"/>
              <a:gd name="connsiteY10168" fmla="*/ 2299418 h 2599480"/>
              <a:gd name="connsiteX10169" fmla="*/ 155540 w 4326130"/>
              <a:gd name="connsiteY10169" fmla="*/ 2299171 h 2599480"/>
              <a:gd name="connsiteX10170" fmla="*/ 174810 w 4326130"/>
              <a:gd name="connsiteY10170" fmla="*/ 2290670 h 2599480"/>
              <a:gd name="connsiteX10171" fmla="*/ 178617 w 4326130"/>
              <a:gd name="connsiteY10171" fmla="*/ 2288720 h 2599480"/>
              <a:gd name="connsiteX10172" fmla="*/ 179807 w 4326130"/>
              <a:gd name="connsiteY10172" fmla="*/ 2287993 h 2599480"/>
              <a:gd name="connsiteX10173" fmla="*/ 176887 w 4326130"/>
              <a:gd name="connsiteY10173" fmla="*/ 2288975 h 2599480"/>
              <a:gd name="connsiteX10174" fmla="*/ 146468 w 4326130"/>
              <a:gd name="connsiteY10174" fmla="*/ 2302149 h 2599480"/>
              <a:gd name="connsiteX10175" fmla="*/ 152898 w 4326130"/>
              <a:gd name="connsiteY10175" fmla="*/ 2298712 h 2599480"/>
              <a:gd name="connsiteX10176" fmla="*/ 151554 w 4326130"/>
              <a:gd name="connsiteY10176" fmla="*/ 2299305 h 2599480"/>
              <a:gd name="connsiteX10177" fmla="*/ 149949 w 4326130"/>
              <a:gd name="connsiteY10177" fmla="*/ 2299253 h 2599480"/>
              <a:gd name="connsiteX10178" fmla="*/ 146971 w 4326130"/>
              <a:gd name="connsiteY10178" fmla="*/ 2298330 h 2599480"/>
              <a:gd name="connsiteX10179" fmla="*/ 162032 w 4326130"/>
              <a:gd name="connsiteY10179" fmla="*/ 2293891 h 2599480"/>
              <a:gd name="connsiteX10180" fmla="*/ 163711 w 4326130"/>
              <a:gd name="connsiteY10180" fmla="*/ 2293322 h 2599480"/>
              <a:gd name="connsiteX10181" fmla="*/ 164718 w 4326130"/>
              <a:gd name="connsiteY10181" fmla="*/ 2292850 h 2599480"/>
              <a:gd name="connsiteX10182" fmla="*/ 165147 w 4326130"/>
              <a:gd name="connsiteY10182" fmla="*/ 2292277 h 2599480"/>
              <a:gd name="connsiteX10183" fmla="*/ 162923 w 4326130"/>
              <a:gd name="connsiteY10183" fmla="*/ 2291693 h 2599480"/>
              <a:gd name="connsiteX10184" fmla="*/ 158884 w 4326130"/>
              <a:gd name="connsiteY10184" fmla="*/ 2292135 h 2599480"/>
              <a:gd name="connsiteX10185" fmla="*/ 153315 w 4326130"/>
              <a:gd name="connsiteY10185" fmla="*/ 2292540 h 2599480"/>
              <a:gd name="connsiteX10186" fmla="*/ 150661 w 4326130"/>
              <a:gd name="connsiteY10186" fmla="*/ 2293810 h 2599480"/>
              <a:gd name="connsiteX10187" fmla="*/ 145255 w 4326130"/>
              <a:gd name="connsiteY10187" fmla="*/ 2295474 h 2599480"/>
              <a:gd name="connsiteX10188" fmla="*/ 148189 w 4326130"/>
              <a:gd name="connsiteY10188" fmla="*/ 2293636 h 2599480"/>
              <a:gd name="connsiteX10189" fmla="*/ 149916 w 4326130"/>
              <a:gd name="connsiteY10189" fmla="*/ 2292697 h 2599480"/>
              <a:gd name="connsiteX10190" fmla="*/ 149014 w 4326130"/>
              <a:gd name="connsiteY10190" fmla="*/ 2292729 h 2599480"/>
              <a:gd name="connsiteX10191" fmla="*/ 146277 w 4326130"/>
              <a:gd name="connsiteY10191" fmla="*/ 2292703 h 2599480"/>
              <a:gd name="connsiteX10192" fmla="*/ 140569 w 4326130"/>
              <a:gd name="connsiteY10192" fmla="*/ 2295431 h 2599480"/>
              <a:gd name="connsiteX10193" fmla="*/ 110969 w 4326130"/>
              <a:gd name="connsiteY10193" fmla="*/ 2308671 h 2599480"/>
              <a:gd name="connsiteX10194" fmla="*/ 110668 w 4326130"/>
              <a:gd name="connsiteY10194" fmla="*/ 2308897 h 2599480"/>
              <a:gd name="connsiteX10195" fmla="*/ 110585 w 4326130"/>
              <a:gd name="connsiteY10195" fmla="*/ 2308953 h 2599480"/>
              <a:gd name="connsiteX10196" fmla="*/ 112251 w 4326130"/>
              <a:gd name="connsiteY10196" fmla="*/ 2308627 h 2599480"/>
              <a:gd name="connsiteX10197" fmla="*/ 126724 w 4326130"/>
              <a:gd name="connsiteY10197" fmla="*/ 2307573 h 2599480"/>
              <a:gd name="connsiteX10198" fmla="*/ 138388 w 4326130"/>
              <a:gd name="connsiteY10198" fmla="*/ 2305125 h 2599480"/>
              <a:gd name="connsiteX10199" fmla="*/ 129706 w 4326130"/>
              <a:gd name="connsiteY10199" fmla="*/ 2308973 h 2599480"/>
              <a:gd name="connsiteX10200" fmla="*/ 128371 w 4326130"/>
              <a:gd name="connsiteY10200" fmla="*/ 2309036 h 2599480"/>
              <a:gd name="connsiteX10201" fmla="*/ 119331 w 4326130"/>
              <a:gd name="connsiteY10201" fmla="*/ 2309870 h 2599480"/>
              <a:gd name="connsiteX10202" fmla="*/ 109670 w 4326130"/>
              <a:gd name="connsiteY10202" fmla="*/ 2310594 h 2599480"/>
              <a:gd name="connsiteX10203" fmla="*/ 108045 w 4326130"/>
              <a:gd name="connsiteY10203" fmla="*/ 2310547 h 2599480"/>
              <a:gd name="connsiteX10204" fmla="*/ 107305 w 4326130"/>
              <a:gd name="connsiteY10204" fmla="*/ 2310991 h 2599480"/>
              <a:gd name="connsiteX10205" fmla="*/ 102493 w 4326130"/>
              <a:gd name="connsiteY10205" fmla="*/ 2311138 h 2599480"/>
              <a:gd name="connsiteX10206" fmla="*/ 115742 w 4326130"/>
              <a:gd name="connsiteY10206" fmla="*/ 2304697 h 2599480"/>
              <a:gd name="connsiteX10207" fmla="*/ 133127 w 4326130"/>
              <a:gd name="connsiteY10207" fmla="*/ 2296183 h 2599480"/>
              <a:gd name="connsiteX10208" fmla="*/ 142619 w 4326130"/>
              <a:gd name="connsiteY10208" fmla="*/ 2291334 h 2599480"/>
              <a:gd name="connsiteX10209" fmla="*/ 142555 w 4326130"/>
              <a:gd name="connsiteY10209" fmla="*/ 2290611 h 2599480"/>
              <a:gd name="connsiteX10210" fmla="*/ 143025 w 4326130"/>
              <a:gd name="connsiteY10210" fmla="*/ 2288544 h 2599480"/>
              <a:gd name="connsiteX10211" fmla="*/ 143083 w 4326130"/>
              <a:gd name="connsiteY10211" fmla="*/ 2288338 h 2599480"/>
              <a:gd name="connsiteX10212" fmla="*/ 140802 w 4326130"/>
              <a:gd name="connsiteY10212" fmla="*/ 2289433 h 2599480"/>
              <a:gd name="connsiteX10213" fmla="*/ 135079 w 4326130"/>
              <a:gd name="connsiteY10213" fmla="*/ 2292282 h 2599480"/>
              <a:gd name="connsiteX10214" fmla="*/ 92204 w 4326130"/>
              <a:gd name="connsiteY10214" fmla="*/ 2313342 h 2599480"/>
              <a:gd name="connsiteX10215" fmla="*/ 84172 w 4326130"/>
              <a:gd name="connsiteY10215" fmla="*/ 2315408 h 2599480"/>
              <a:gd name="connsiteX10216" fmla="*/ 86360 w 4326130"/>
              <a:gd name="connsiteY10216" fmla="*/ 2314181 h 2599480"/>
              <a:gd name="connsiteX10217" fmla="*/ 90110 w 4326130"/>
              <a:gd name="connsiteY10217" fmla="*/ 2313573 h 2599480"/>
              <a:gd name="connsiteX10218" fmla="*/ 93033 w 4326130"/>
              <a:gd name="connsiteY10218" fmla="*/ 2312623 h 2599480"/>
              <a:gd name="connsiteX10219" fmla="*/ 91675 w 4326130"/>
              <a:gd name="connsiteY10219" fmla="*/ 2311614 h 2599480"/>
              <a:gd name="connsiteX10220" fmla="*/ 92499 w 4326130"/>
              <a:gd name="connsiteY10220" fmla="*/ 2311243 h 2599480"/>
              <a:gd name="connsiteX10221" fmla="*/ 99276 w 4326130"/>
              <a:gd name="connsiteY10221" fmla="*/ 2305866 h 2599480"/>
              <a:gd name="connsiteX10222" fmla="*/ 87926 w 4326130"/>
              <a:gd name="connsiteY10222" fmla="*/ 2311337 h 2599480"/>
              <a:gd name="connsiteX10223" fmla="*/ 87200 w 4326130"/>
              <a:gd name="connsiteY10223" fmla="*/ 2311654 h 2599480"/>
              <a:gd name="connsiteX10224" fmla="*/ 87078 w 4326130"/>
              <a:gd name="connsiteY10224" fmla="*/ 2311657 h 2599480"/>
              <a:gd name="connsiteX10225" fmla="*/ 84411 w 4326130"/>
              <a:gd name="connsiteY10225" fmla="*/ 2312027 h 2599480"/>
              <a:gd name="connsiteX10226" fmla="*/ 100052 w 4326130"/>
              <a:gd name="connsiteY10226" fmla="*/ 2303449 h 2599480"/>
              <a:gd name="connsiteX10227" fmla="*/ 124881 w 4326130"/>
              <a:gd name="connsiteY10227" fmla="*/ 2290772 h 2599480"/>
              <a:gd name="connsiteX10228" fmla="*/ 128073 w 4326130"/>
              <a:gd name="connsiteY10228" fmla="*/ 2289483 h 2599480"/>
              <a:gd name="connsiteX10229" fmla="*/ 124190 w 4326130"/>
              <a:gd name="connsiteY10229" fmla="*/ 2290174 h 2599480"/>
              <a:gd name="connsiteX10230" fmla="*/ 78091 w 4326130"/>
              <a:gd name="connsiteY10230" fmla="*/ 2310926 h 2599480"/>
              <a:gd name="connsiteX10231" fmla="*/ 126599 w 4326130"/>
              <a:gd name="connsiteY10231" fmla="*/ 2286506 h 2599480"/>
              <a:gd name="connsiteX10232" fmla="*/ 130379 w 4326130"/>
              <a:gd name="connsiteY10232" fmla="*/ 2284353 h 2599480"/>
              <a:gd name="connsiteX10233" fmla="*/ 130813 w 4326130"/>
              <a:gd name="connsiteY10233" fmla="*/ 2283938 h 2599480"/>
              <a:gd name="connsiteX10234" fmla="*/ 130565 w 4326130"/>
              <a:gd name="connsiteY10234" fmla="*/ 2283973 h 2599480"/>
              <a:gd name="connsiteX10235" fmla="*/ 129422 w 4326130"/>
              <a:gd name="connsiteY10235" fmla="*/ 2284112 h 2599480"/>
              <a:gd name="connsiteX10236" fmla="*/ 131755 w 4326130"/>
              <a:gd name="connsiteY10236" fmla="*/ 2283033 h 2599480"/>
              <a:gd name="connsiteX10237" fmla="*/ 132001 w 4326130"/>
              <a:gd name="connsiteY10237" fmla="*/ 2282799 h 2599480"/>
              <a:gd name="connsiteX10238" fmla="*/ 132028 w 4326130"/>
              <a:gd name="connsiteY10238" fmla="*/ 2281531 h 2599480"/>
              <a:gd name="connsiteX10239" fmla="*/ 124412 w 4326130"/>
              <a:gd name="connsiteY10239" fmla="*/ 2284613 h 2599480"/>
              <a:gd name="connsiteX10240" fmla="*/ 102260 w 4326130"/>
              <a:gd name="connsiteY10240" fmla="*/ 2294719 h 2599480"/>
              <a:gd name="connsiteX10241" fmla="*/ 120568 w 4326130"/>
              <a:gd name="connsiteY10241" fmla="*/ 2285108 h 2599480"/>
              <a:gd name="connsiteX10242" fmla="*/ 135046 w 4326130"/>
              <a:gd name="connsiteY10242" fmla="*/ 2278014 h 2599480"/>
              <a:gd name="connsiteX10243" fmla="*/ 133775 w 4326130"/>
              <a:gd name="connsiteY10243" fmla="*/ 2278405 h 2599480"/>
              <a:gd name="connsiteX10244" fmla="*/ 142054 w 4326130"/>
              <a:gd name="connsiteY10244" fmla="*/ 2273355 h 2599480"/>
              <a:gd name="connsiteX10245" fmla="*/ 148608 w 4326130"/>
              <a:gd name="connsiteY10245" fmla="*/ 2270322 h 2599480"/>
              <a:gd name="connsiteX10246" fmla="*/ 149823 w 4326130"/>
              <a:gd name="connsiteY10246" fmla="*/ 2270055 h 2599480"/>
              <a:gd name="connsiteX10247" fmla="*/ 154735 w 4326130"/>
              <a:gd name="connsiteY10247" fmla="*/ 2268425 h 2599480"/>
              <a:gd name="connsiteX10248" fmla="*/ 153871 w 4326130"/>
              <a:gd name="connsiteY10248" fmla="*/ 2267894 h 2599480"/>
              <a:gd name="connsiteX10249" fmla="*/ 159501 w 4326130"/>
              <a:gd name="connsiteY10249" fmla="*/ 2265304 h 2599480"/>
              <a:gd name="connsiteX10250" fmla="*/ 167846 w 4326130"/>
              <a:gd name="connsiteY10250" fmla="*/ 2260312 h 2599480"/>
              <a:gd name="connsiteX10251" fmla="*/ 162223 w 4326130"/>
              <a:gd name="connsiteY10251" fmla="*/ 2262553 h 2599480"/>
              <a:gd name="connsiteX10252" fmla="*/ 150521 w 4326130"/>
              <a:gd name="connsiteY10252" fmla="*/ 2267215 h 2599480"/>
              <a:gd name="connsiteX10253" fmla="*/ 149469 w 4326130"/>
              <a:gd name="connsiteY10253" fmla="*/ 2267083 h 2599480"/>
              <a:gd name="connsiteX10254" fmla="*/ 146986 w 4326130"/>
              <a:gd name="connsiteY10254" fmla="*/ 2266594 h 2599480"/>
              <a:gd name="connsiteX10255" fmla="*/ 161884 w 4326130"/>
              <a:gd name="connsiteY10255" fmla="*/ 2262139 h 2599480"/>
              <a:gd name="connsiteX10256" fmla="*/ 149320 w 4326130"/>
              <a:gd name="connsiteY10256" fmla="*/ 2263785 h 2599480"/>
              <a:gd name="connsiteX10257" fmla="*/ 136757 w 4326130"/>
              <a:gd name="connsiteY10257" fmla="*/ 2265430 h 2599480"/>
              <a:gd name="connsiteX10258" fmla="*/ 143274 w 4326130"/>
              <a:gd name="connsiteY10258" fmla="*/ 2259876 h 2599480"/>
              <a:gd name="connsiteX10259" fmla="*/ 124176 w 4326130"/>
              <a:gd name="connsiteY10259" fmla="*/ 2259208 h 2599480"/>
              <a:gd name="connsiteX10260" fmla="*/ 147148 w 4326130"/>
              <a:gd name="connsiteY10260" fmla="*/ 2253287 h 2599480"/>
              <a:gd name="connsiteX10261" fmla="*/ 162143 w 4326130"/>
              <a:gd name="connsiteY10261" fmla="*/ 2250046 h 2599480"/>
              <a:gd name="connsiteX10262" fmla="*/ 162350 w 4326130"/>
              <a:gd name="connsiteY10262" fmla="*/ 2250299 h 2599480"/>
              <a:gd name="connsiteX10263" fmla="*/ 162610 w 4326130"/>
              <a:gd name="connsiteY10263" fmla="*/ 2250616 h 2599480"/>
              <a:gd name="connsiteX10264" fmla="*/ 162696 w 4326130"/>
              <a:gd name="connsiteY10264" fmla="*/ 2250721 h 2599480"/>
              <a:gd name="connsiteX10265" fmla="*/ 162766 w 4326130"/>
              <a:gd name="connsiteY10265" fmla="*/ 2250806 h 2599480"/>
              <a:gd name="connsiteX10266" fmla="*/ 162610 w 4326130"/>
              <a:gd name="connsiteY10266" fmla="*/ 2250616 h 2599480"/>
              <a:gd name="connsiteX10267" fmla="*/ 162143 w 4326130"/>
              <a:gd name="connsiteY10267" fmla="*/ 2250046 h 2599480"/>
              <a:gd name="connsiteX10268" fmla="*/ 143240 w 4326130"/>
              <a:gd name="connsiteY10268" fmla="*/ 2251806 h 2599480"/>
              <a:gd name="connsiteX10269" fmla="*/ 140305 w 4326130"/>
              <a:gd name="connsiteY10269" fmla="*/ 2247131 h 2599480"/>
              <a:gd name="connsiteX10270" fmla="*/ 126007 w 4326130"/>
              <a:gd name="connsiteY10270" fmla="*/ 2250128 h 2599480"/>
              <a:gd name="connsiteX10271" fmla="*/ 121419 w 4326130"/>
              <a:gd name="connsiteY10271" fmla="*/ 2247816 h 2599480"/>
              <a:gd name="connsiteX10272" fmla="*/ 106115 w 4326130"/>
              <a:gd name="connsiteY10272" fmla="*/ 2248491 h 2599480"/>
              <a:gd name="connsiteX10273" fmla="*/ 74762 w 4326130"/>
              <a:gd name="connsiteY10273" fmla="*/ 2252035 h 2599480"/>
              <a:gd name="connsiteX10274" fmla="*/ 105921 w 4326130"/>
              <a:gd name="connsiteY10274" fmla="*/ 2244788 h 2599480"/>
              <a:gd name="connsiteX10275" fmla="*/ 122181 w 4326130"/>
              <a:gd name="connsiteY10275" fmla="*/ 2241993 h 2599480"/>
              <a:gd name="connsiteX10276" fmla="*/ 133172 w 4326130"/>
              <a:gd name="connsiteY10276" fmla="*/ 2237335 h 2599480"/>
              <a:gd name="connsiteX10277" fmla="*/ 117399 w 4326130"/>
              <a:gd name="connsiteY10277" fmla="*/ 2238531 h 2599480"/>
              <a:gd name="connsiteX10278" fmla="*/ 114658 w 4326130"/>
              <a:gd name="connsiteY10278" fmla="*/ 2236285 h 2599480"/>
              <a:gd name="connsiteX10279" fmla="*/ 101511 w 4326130"/>
              <a:gd name="connsiteY10279" fmla="*/ 2238313 h 2599480"/>
              <a:gd name="connsiteX10280" fmla="*/ 88267 w 4326130"/>
              <a:gd name="connsiteY10280" fmla="*/ 2239127 h 2599480"/>
              <a:gd name="connsiteX10281" fmla="*/ 90698 w 4326130"/>
              <a:gd name="connsiteY10281" fmla="*/ 2237531 h 2599480"/>
              <a:gd name="connsiteX10282" fmla="*/ 87277 w 4326130"/>
              <a:gd name="connsiteY10282" fmla="*/ 2234454 h 2599480"/>
              <a:gd name="connsiteX10283" fmla="*/ 111627 w 4326130"/>
              <a:gd name="connsiteY10283" fmla="*/ 2229119 h 2599480"/>
              <a:gd name="connsiteX10284" fmla="*/ 93432 w 4326130"/>
              <a:gd name="connsiteY10284" fmla="*/ 2229353 h 2599480"/>
              <a:gd name="connsiteX10285" fmla="*/ 92663 w 4326130"/>
              <a:gd name="connsiteY10285" fmla="*/ 2229395 h 2599480"/>
              <a:gd name="connsiteX10286" fmla="*/ 102413 w 4326130"/>
              <a:gd name="connsiteY10286" fmla="*/ 2223904 h 2599480"/>
              <a:gd name="connsiteX10287" fmla="*/ 88489 w 4326130"/>
              <a:gd name="connsiteY10287" fmla="*/ 2229504 h 2599480"/>
              <a:gd name="connsiteX10288" fmla="*/ 85413 w 4326130"/>
              <a:gd name="connsiteY10288" fmla="*/ 2228650 h 2599480"/>
              <a:gd name="connsiteX10289" fmla="*/ 91167 w 4326130"/>
              <a:gd name="connsiteY10289" fmla="*/ 2226790 h 2599480"/>
              <a:gd name="connsiteX10290" fmla="*/ 40020 w 4326130"/>
              <a:gd name="connsiteY10290" fmla="*/ 2231189 h 2599480"/>
              <a:gd name="connsiteX10291" fmla="*/ 37032 w 4326130"/>
              <a:gd name="connsiteY10291" fmla="*/ 2231296 h 2599480"/>
              <a:gd name="connsiteX10292" fmla="*/ 37166 w 4326130"/>
              <a:gd name="connsiteY10292" fmla="*/ 2231208 h 2599480"/>
              <a:gd name="connsiteX10293" fmla="*/ 50246 w 4326130"/>
              <a:gd name="connsiteY10293" fmla="*/ 2224751 h 2599480"/>
              <a:gd name="connsiteX10294" fmla="*/ 41940 w 4326130"/>
              <a:gd name="connsiteY10294" fmla="*/ 2227234 h 2599480"/>
              <a:gd name="connsiteX10295" fmla="*/ 35626 w 4326130"/>
              <a:gd name="connsiteY10295" fmla="*/ 2230266 h 2599480"/>
              <a:gd name="connsiteX10296" fmla="*/ 32783 w 4326130"/>
              <a:gd name="connsiteY10296" fmla="*/ 2231450 h 2599480"/>
              <a:gd name="connsiteX10297" fmla="*/ 21821 w 4326130"/>
              <a:gd name="connsiteY10297" fmla="*/ 2231846 h 2599480"/>
              <a:gd name="connsiteX10298" fmla="*/ 21685 w 4326130"/>
              <a:gd name="connsiteY10298" fmla="*/ 2230875 h 2599480"/>
              <a:gd name="connsiteX10299" fmla="*/ 20692 w 4326130"/>
              <a:gd name="connsiteY10299" fmla="*/ 2231441 h 2599480"/>
              <a:gd name="connsiteX10300" fmla="*/ 18290 w 4326130"/>
              <a:gd name="connsiteY10300" fmla="*/ 2231972 h 2599480"/>
              <a:gd name="connsiteX10301" fmla="*/ 10096 w 4326130"/>
              <a:gd name="connsiteY10301" fmla="*/ 2232269 h 2599480"/>
              <a:gd name="connsiteX10302" fmla="*/ 12540 w 4326130"/>
              <a:gd name="connsiteY10302" fmla="*/ 2231062 h 2599480"/>
              <a:gd name="connsiteX10303" fmla="*/ 11299 w 4326130"/>
              <a:gd name="connsiteY10303" fmla="*/ 2228930 h 2599480"/>
              <a:gd name="connsiteX10304" fmla="*/ 19351 w 4326130"/>
              <a:gd name="connsiteY10304" fmla="*/ 2227508 h 2599480"/>
              <a:gd name="connsiteX10305" fmla="*/ 10559 w 4326130"/>
              <a:gd name="connsiteY10305" fmla="*/ 2227544 h 2599480"/>
              <a:gd name="connsiteX10306" fmla="*/ 14147 w 4326130"/>
              <a:gd name="connsiteY10306" fmla="*/ 2225311 h 2599480"/>
              <a:gd name="connsiteX10307" fmla="*/ 15596 w 4326130"/>
              <a:gd name="connsiteY10307" fmla="*/ 2224245 h 2599480"/>
              <a:gd name="connsiteX10308" fmla="*/ 42859 w 4326130"/>
              <a:gd name="connsiteY10308" fmla="*/ 2222060 h 2599480"/>
              <a:gd name="connsiteX10309" fmla="*/ 95220 w 4326130"/>
              <a:gd name="connsiteY10309" fmla="*/ 2214762 h 2599480"/>
              <a:gd name="connsiteX10310" fmla="*/ 115290 w 4326130"/>
              <a:gd name="connsiteY10310" fmla="*/ 2210958 h 2599480"/>
              <a:gd name="connsiteX10311" fmla="*/ 112549 w 4326130"/>
              <a:gd name="connsiteY10311" fmla="*/ 2209989 h 2599480"/>
              <a:gd name="connsiteX10312" fmla="*/ 91329 w 4326130"/>
              <a:gd name="connsiteY10312" fmla="*/ 2213483 h 2599480"/>
              <a:gd name="connsiteX10313" fmla="*/ 69898 w 4326130"/>
              <a:gd name="connsiteY10313" fmla="*/ 2215625 h 2599480"/>
              <a:gd name="connsiteX10314" fmla="*/ 66574 w 4326130"/>
              <a:gd name="connsiteY10314" fmla="*/ 2213762 h 2599480"/>
              <a:gd name="connsiteX10315" fmla="*/ 48369 w 4326130"/>
              <a:gd name="connsiteY10315" fmla="*/ 2215276 h 2599480"/>
              <a:gd name="connsiteX10316" fmla="*/ 44268 w 4326130"/>
              <a:gd name="connsiteY10316" fmla="*/ 2212645 h 2599480"/>
              <a:gd name="connsiteX10317" fmla="*/ 43128 w 4326130"/>
              <a:gd name="connsiteY10317" fmla="*/ 2212648 h 2599480"/>
              <a:gd name="connsiteX10318" fmla="*/ 42211 w 4326130"/>
              <a:gd name="connsiteY10318" fmla="*/ 2212922 h 2599480"/>
              <a:gd name="connsiteX10319" fmla="*/ 40635 w 4326130"/>
              <a:gd name="connsiteY10319" fmla="*/ 2212859 h 2599480"/>
              <a:gd name="connsiteX10320" fmla="*/ 40372 w 4326130"/>
              <a:gd name="connsiteY10320" fmla="*/ 2212594 h 2599480"/>
              <a:gd name="connsiteX10321" fmla="*/ 39776 w 4326130"/>
              <a:gd name="connsiteY10321" fmla="*/ 2212825 h 2599480"/>
              <a:gd name="connsiteX10322" fmla="*/ 40635 w 4326130"/>
              <a:gd name="connsiteY10322" fmla="*/ 2212859 h 2599480"/>
              <a:gd name="connsiteX10323" fmla="*/ 41041 w 4326130"/>
              <a:gd name="connsiteY10323" fmla="*/ 2213273 h 2599480"/>
              <a:gd name="connsiteX10324" fmla="*/ 35399 w 4326130"/>
              <a:gd name="connsiteY10324" fmla="*/ 2211865 h 2599480"/>
              <a:gd name="connsiteX10325" fmla="*/ 54189 w 4326130"/>
              <a:gd name="connsiteY10325" fmla="*/ 2209966 h 2599480"/>
              <a:gd name="connsiteX10326" fmla="*/ 55356 w 4326130"/>
              <a:gd name="connsiteY10326" fmla="*/ 2208561 h 2599480"/>
              <a:gd name="connsiteX10327" fmla="*/ 55875 w 4326130"/>
              <a:gd name="connsiteY10327" fmla="*/ 2207937 h 2599480"/>
              <a:gd name="connsiteX10328" fmla="*/ 50196 w 4326130"/>
              <a:gd name="connsiteY10328" fmla="*/ 2209162 h 2599480"/>
              <a:gd name="connsiteX10329" fmla="*/ 43451 w 4326130"/>
              <a:gd name="connsiteY10329" fmla="*/ 2207870 h 2599480"/>
              <a:gd name="connsiteX10330" fmla="*/ 40802 w 4326130"/>
              <a:gd name="connsiteY10330" fmla="*/ 2203869 h 2599480"/>
              <a:gd name="connsiteX10331" fmla="*/ 48340 w 4326130"/>
              <a:gd name="connsiteY10331" fmla="*/ 2200596 h 2599480"/>
              <a:gd name="connsiteX10332" fmla="*/ 50802 w 4326130"/>
              <a:gd name="connsiteY10332" fmla="*/ 2202290 h 2599480"/>
              <a:gd name="connsiteX10333" fmla="*/ 59521 w 4326130"/>
              <a:gd name="connsiteY10333" fmla="*/ 2199243 h 2599480"/>
              <a:gd name="connsiteX10334" fmla="*/ 49420 w 4326130"/>
              <a:gd name="connsiteY10334" fmla="*/ 2199579 h 2599480"/>
              <a:gd name="connsiteX10335" fmla="*/ 51695 w 4326130"/>
              <a:gd name="connsiteY10335" fmla="*/ 2198967 h 2599480"/>
              <a:gd name="connsiteX10336" fmla="*/ 61612 w 4326130"/>
              <a:gd name="connsiteY10336" fmla="*/ 2198421 h 2599480"/>
              <a:gd name="connsiteX10337" fmla="*/ 68099 w 4326130"/>
              <a:gd name="connsiteY10337" fmla="*/ 2196294 h 2599480"/>
              <a:gd name="connsiteX10338" fmla="*/ 55826 w 4326130"/>
              <a:gd name="connsiteY10338" fmla="*/ 2197181 h 2599480"/>
              <a:gd name="connsiteX10339" fmla="*/ 15676 w 4326130"/>
              <a:gd name="connsiteY10339" fmla="*/ 2199871 h 2599480"/>
              <a:gd name="connsiteX10340" fmla="*/ 12999 w 4326130"/>
              <a:gd name="connsiteY10340" fmla="*/ 2200048 h 2599480"/>
              <a:gd name="connsiteX10341" fmla="*/ 15070 w 4326130"/>
              <a:gd name="connsiteY10341" fmla="*/ 2198334 h 2599480"/>
              <a:gd name="connsiteX10342" fmla="*/ 15716 w 4326130"/>
              <a:gd name="connsiteY10342" fmla="*/ 2197655 h 2599480"/>
              <a:gd name="connsiteX10343" fmla="*/ 23953 w 4326130"/>
              <a:gd name="connsiteY10343" fmla="*/ 2196807 h 2599480"/>
              <a:gd name="connsiteX10344" fmla="*/ 45385 w 4326130"/>
              <a:gd name="connsiteY10344" fmla="*/ 2194665 h 2599480"/>
              <a:gd name="connsiteX10345" fmla="*/ 45563 w 4326130"/>
              <a:gd name="connsiteY10345" fmla="*/ 2189224 h 2599480"/>
              <a:gd name="connsiteX10346" fmla="*/ 54917 w 4326130"/>
              <a:gd name="connsiteY10346" fmla="*/ 2187131 h 2599480"/>
              <a:gd name="connsiteX10347" fmla="*/ 63574 w 4326130"/>
              <a:gd name="connsiteY10347" fmla="*/ 2184005 h 2599480"/>
              <a:gd name="connsiteX10348" fmla="*/ 94943 w 4326130"/>
              <a:gd name="connsiteY10348" fmla="*/ 2179385 h 2599480"/>
              <a:gd name="connsiteX10349" fmla="*/ 104977 w 4326130"/>
              <a:gd name="connsiteY10349" fmla="*/ 2178123 h 2599480"/>
              <a:gd name="connsiteX10350" fmla="*/ 99231 w 4326130"/>
              <a:gd name="connsiteY10350" fmla="*/ 2177636 h 2599480"/>
              <a:gd name="connsiteX10351" fmla="*/ 97326 w 4326130"/>
              <a:gd name="connsiteY10351" fmla="*/ 2177801 h 2599480"/>
              <a:gd name="connsiteX10352" fmla="*/ 97374 w 4326130"/>
              <a:gd name="connsiteY10352" fmla="*/ 2177789 h 2599480"/>
              <a:gd name="connsiteX10353" fmla="*/ 97005 w 4326130"/>
              <a:gd name="connsiteY10353" fmla="*/ 2177828 h 2599480"/>
              <a:gd name="connsiteX10354" fmla="*/ 96405 w 4326130"/>
              <a:gd name="connsiteY10354" fmla="*/ 2177880 h 2599480"/>
              <a:gd name="connsiteX10355" fmla="*/ 96240 w 4326130"/>
              <a:gd name="connsiteY10355" fmla="*/ 2177907 h 2599480"/>
              <a:gd name="connsiteX10356" fmla="*/ 97005 w 4326130"/>
              <a:gd name="connsiteY10356" fmla="*/ 2177828 h 2599480"/>
              <a:gd name="connsiteX10357" fmla="*/ 97326 w 4326130"/>
              <a:gd name="connsiteY10357" fmla="*/ 2177801 h 2599480"/>
              <a:gd name="connsiteX10358" fmla="*/ 83340 w 4326130"/>
              <a:gd name="connsiteY10358" fmla="*/ 2180880 h 2599480"/>
              <a:gd name="connsiteX10359" fmla="*/ 70982 w 4326130"/>
              <a:gd name="connsiteY10359" fmla="*/ 2181910 h 2599480"/>
              <a:gd name="connsiteX10360" fmla="*/ 66394 w 4326130"/>
              <a:gd name="connsiteY10360" fmla="*/ 2179599 h 2599480"/>
              <a:gd name="connsiteX10361" fmla="*/ 56944 w 4326130"/>
              <a:gd name="connsiteY10361" fmla="*/ 2180478 h 2599480"/>
              <a:gd name="connsiteX10362" fmla="*/ 49146 w 4326130"/>
              <a:gd name="connsiteY10362" fmla="*/ 2178996 h 2599480"/>
              <a:gd name="connsiteX10363" fmla="*/ 62973 w 4326130"/>
              <a:gd name="connsiteY10363" fmla="*/ 2177798 h 2599480"/>
              <a:gd name="connsiteX10364" fmla="*/ 67254 w 4326130"/>
              <a:gd name="connsiteY10364" fmla="*/ 2174989 h 2599480"/>
              <a:gd name="connsiteX10365" fmla="*/ 73008 w 4326130"/>
              <a:gd name="connsiteY10365" fmla="*/ 2175257 h 2599480"/>
              <a:gd name="connsiteX10366" fmla="*/ 77190 w 4326130"/>
              <a:gd name="connsiteY10366" fmla="*/ 2172512 h 2599480"/>
              <a:gd name="connsiteX10367" fmla="*/ 91019 w 4326130"/>
              <a:gd name="connsiteY10367" fmla="*/ 2170037 h 2599480"/>
              <a:gd name="connsiteX10368" fmla="*/ 99804 w 4326130"/>
              <a:gd name="connsiteY10368" fmla="*/ 2168245 h 2599480"/>
              <a:gd name="connsiteX10369" fmla="*/ 98864 w 4326130"/>
              <a:gd name="connsiteY10369" fmla="*/ 2168021 h 2599480"/>
              <a:gd name="connsiteX10370" fmla="*/ 102484 w 4326130"/>
              <a:gd name="connsiteY10370" fmla="*/ 2167059 h 2599480"/>
              <a:gd name="connsiteX10371" fmla="*/ 99578 w 4326130"/>
              <a:gd name="connsiteY10371" fmla="*/ 2166974 h 2599480"/>
              <a:gd name="connsiteX10372" fmla="*/ 69490 w 4326130"/>
              <a:gd name="connsiteY10372" fmla="*/ 2170966 h 2599480"/>
              <a:gd name="connsiteX10373" fmla="*/ 56459 w 4326130"/>
              <a:gd name="connsiteY10373" fmla="*/ 2172041 h 2599480"/>
              <a:gd name="connsiteX10374" fmla="*/ 53118 w 4326130"/>
              <a:gd name="connsiteY10374" fmla="*/ 2172178 h 2599480"/>
              <a:gd name="connsiteX10375" fmla="*/ 53707 w 4326130"/>
              <a:gd name="connsiteY10375" fmla="*/ 2171905 h 2599480"/>
              <a:gd name="connsiteX10376" fmla="*/ 58589 w 4326130"/>
              <a:gd name="connsiteY10376" fmla="*/ 2169619 h 2599480"/>
              <a:gd name="connsiteX10377" fmla="*/ 66750 w 4326130"/>
              <a:gd name="connsiteY10377" fmla="*/ 2168719 h 2599480"/>
              <a:gd name="connsiteX10378" fmla="*/ 74159 w 4326130"/>
              <a:gd name="connsiteY10378" fmla="*/ 2165346 h 2599480"/>
              <a:gd name="connsiteX10379" fmla="*/ 68262 w 4326130"/>
              <a:gd name="connsiteY10379" fmla="*/ 2165171 h 2599480"/>
              <a:gd name="connsiteX10380" fmla="*/ 79170 w 4326130"/>
              <a:gd name="connsiteY10380" fmla="*/ 2160432 h 2599480"/>
              <a:gd name="connsiteX10381" fmla="*/ 106017 w 4326130"/>
              <a:gd name="connsiteY10381" fmla="*/ 2148294 h 2599480"/>
              <a:gd name="connsiteX10382" fmla="*/ 99714 w 4326130"/>
              <a:gd name="connsiteY10382" fmla="*/ 2149372 h 2599480"/>
              <a:gd name="connsiteX10383" fmla="*/ 66775 w 4326130"/>
              <a:gd name="connsiteY10383" fmla="*/ 2162167 h 2599480"/>
              <a:gd name="connsiteX10384" fmla="*/ 69512 w 4326130"/>
              <a:gd name="connsiteY10384" fmla="*/ 2157998 h 2599480"/>
              <a:gd name="connsiteX10385" fmla="*/ 117341 w 4326130"/>
              <a:gd name="connsiteY10385" fmla="*/ 2136261 h 2599480"/>
              <a:gd name="connsiteX10386" fmla="*/ 111060 w 4326130"/>
              <a:gd name="connsiteY10386" fmla="*/ 2135659 h 2599480"/>
              <a:gd name="connsiteX10387" fmla="*/ 69678 w 4326130"/>
              <a:gd name="connsiteY10387" fmla="*/ 2152520 h 2599480"/>
              <a:gd name="connsiteX10388" fmla="*/ 117891 w 4326130"/>
              <a:gd name="connsiteY10388" fmla="*/ 2130199 h 2599480"/>
              <a:gd name="connsiteX10389" fmla="*/ 123470 w 4326130"/>
              <a:gd name="connsiteY10389" fmla="*/ 2126922 h 2599480"/>
              <a:gd name="connsiteX10390" fmla="*/ 119588 w 4326130"/>
              <a:gd name="connsiteY10390" fmla="*/ 2127614 h 2599480"/>
              <a:gd name="connsiteX10391" fmla="*/ 95995 w 4326130"/>
              <a:gd name="connsiteY10391" fmla="*/ 2136342 h 2599480"/>
              <a:gd name="connsiteX10392" fmla="*/ 88672 w 4326130"/>
              <a:gd name="connsiteY10392" fmla="*/ 2137324 h 2599480"/>
              <a:gd name="connsiteX10393" fmla="*/ 68465 w 4326130"/>
              <a:gd name="connsiteY10393" fmla="*/ 2145845 h 2599480"/>
              <a:gd name="connsiteX10394" fmla="*/ 79178 w 4326130"/>
              <a:gd name="connsiteY10394" fmla="*/ 2139693 h 2599480"/>
              <a:gd name="connsiteX10395" fmla="*/ 90370 w 4326130"/>
              <a:gd name="connsiteY10395" fmla="*/ 2134739 h 2599480"/>
              <a:gd name="connsiteX10396" fmla="*/ 74064 w 4326130"/>
              <a:gd name="connsiteY10396" fmla="*/ 2140886 h 2599480"/>
              <a:gd name="connsiteX10397" fmla="*/ 34179 w 4326130"/>
              <a:gd name="connsiteY10397" fmla="*/ 2159041 h 2599480"/>
              <a:gd name="connsiteX10398" fmla="*/ 25703 w 4326130"/>
              <a:gd name="connsiteY10398" fmla="*/ 2161509 h 2599480"/>
              <a:gd name="connsiteX10399" fmla="*/ 38952 w 4326130"/>
              <a:gd name="connsiteY10399" fmla="*/ 2155068 h 2599480"/>
              <a:gd name="connsiteX10400" fmla="*/ 73882 w 4326130"/>
              <a:gd name="connsiteY10400" fmla="*/ 2137589 h 2599480"/>
              <a:gd name="connsiteX10401" fmla="*/ 76055 w 4326130"/>
              <a:gd name="connsiteY10401" fmla="*/ 2136202 h 2599480"/>
              <a:gd name="connsiteX10402" fmla="*/ 58288 w 4326130"/>
              <a:gd name="connsiteY10402" fmla="*/ 2142653 h 2599480"/>
              <a:gd name="connsiteX10403" fmla="*/ 15414 w 4326130"/>
              <a:gd name="connsiteY10403" fmla="*/ 2163713 h 2599480"/>
              <a:gd name="connsiteX10404" fmla="*/ 7381 w 4326130"/>
              <a:gd name="connsiteY10404" fmla="*/ 2165779 h 2599480"/>
              <a:gd name="connsiteX10405" fmla="*/ 9569 w 4326130"/>
              <a:gd name="connsiteY10405" fmla="*/ 2164553 h 2599480"/>
              <a:gd name="connsiteX10406" fmla="*/ 13319 w 4326130"/>
              <a:gd name="connsiteY10406" fmla="*/ 2163943 h 2599480"/>
              <a:gd name="connsiteX10407" fmla="*/ 16242 w 4326130"/>
              <a:gd name="connsiteY10407" fmla="*/ 2162993 h 2599480"/>
              <a:gd name="connsiteX10408" fmla="*/ 14885 w 4326130"/>
              <a:gd name="connsiteY10408" fmla="*/ 2161985 h 2599480"/>
              <a:gd name="connsiteX10409" fmla="*/ 15708 w 4326130"/>
              <a:gd name="connsiteY10409" fmla="*/ 2161615 h 2599480"/>
              <a:gd name="connsiteX10410" fmla="*/ 22485 w 4326130"/>
              <a:gd name="connsiteY10410" fmla="*/ 2156237 h 2599480"/>
              <a:gd name="connsiteX10411" fmla="*/ 11136 w 4326130"/>
              <a:gd name="connsiteY10411" fmla="*/ 2161708 h 2599480"/>
              <a:gd name="connsiteX10412" fmla="*/ 10409 w 4326130"/>
              <a:gd name="connsiteY10412" fmla="*/ 2162024 h 2599480"/>
              <a:gd name="connsiteX10413" fmla="*/ 10288 w 4326130"/>
              <a:gd name="connsiteY10413" fmla="*/ 2162028 h 2599480"/>
              <a:gd name="connsiteX10414" fmla="*/ 7621 w 4326130"/>
              <a:gd name="connsiteY10414" fmla="*/ 2162397 h 2599480"/>
              <a:gd name="connsiteX10415" fmla="*/ 23261 w 4326130"/>
              <a:gd name="connsiteY10415" fmla="*/ 2153818 h 2599480"/>
              <a:gd name="connsiteX10416" fmla="*/ 48090 w 4326130"/>
              <a:gd name="connsiteY10416" fmla="*/ 2141143 h 2599480"/>
              <a:gd name="connsiteX10417" fmla="*/ 51283 w 4326130"/>
              <a:gd name="connsiteY10417" fmla="*/ 2139854 h 2599480"/>
              <a:gd name="connsiteX10418" fmla="*/ 47399 w 4326130"/>
              <a:gd name="connsiteY10418" fmla="*/ 2140545 h 2599480"/>
              <a:gd name="connsiteX10419" fmla="*/ 1300 w 4326130"/>
              <a:gd name="connsiteY10419" fmla="*/ 2161296 h 2599480"/>
              <a:gd name="connsiteX10420" fmla="*/ 49808 w 4326130"/>
              <a:gd name="connsiteY10420" fmla="*/ 2136876 h 2599480"/>
              <a:gd name="connsiteX10421" fmla="*/ 55237 w 4326130"/>
              <a:gd name="connsiteY10421" fmla="*/ 2131902 h 2599480"/>
              <a:gd name="connsiteX10422" fmla="*/ 47622 w 4326130"/>
              <a:gd name="connsiteY10422" fmla="*/ 2134983 h 2599480"/>
              <a:gd name="connsiteX10423" fmla="*/ 25470 w 4326130"/>
              <a:gd name="connsiteY10423" fmla="*/ 2145089 h 2599480"/>
              <a:gd name="connsiteX10424" fmla="*/ 43778 w 4326130"/>
              <a:gd name="connsiteY10424" fmla="*/ 2135478 h 2599480"/>
              <a:gd name="connsiteX10425" fmla="*/ 63859 w 4326130"/>
              <a:gd name="connsiteY10425" fmla="*/ 2125638 h 2599480"/>
              <a:gd name="connsiteX10426" fmla="*/ 102761 w 4326130"/>
              <a:gd name="connsiteY10426" fmla="*/ 2108984 h 2599480"/>
              <a:gd name="connsiteX10427" fmla="*/ 121288 w 4326130"/>
              <a:gd name="connsiteY10427" fmla="*/ 2100413 h 2599480"/>
              <a:gd name="connsiteX10428" fmla="*/ 125106 w 4326130"/>
              <a:gd name="connsiteY10428" fmla="*/ 2099211 h 2599480"/>
              <a:gd name="connsiteX10429" fmla="*/ 110759 w 4326130"/>
              <a:gd name="connsiteY10429" fmla="*/ 2105773 h 2599480"/>
              <a:gd name="connsiteX10430" fmla="*/ 94335 w 4326130"/>
              <a:gd name="connsiteY10430" fmla="*/ 2113541 h 2599480"/>
              <a:gd name="connsiteX10431" fmla="*/ 84332 w 4326130"/>
              <a:gd name="connsiteY10431" fmla="*/ 2118609 h 2599480"/>
              <a:gd name="connsiteX10432" fmla="*/ 84345 w 4326130"/>
              <a:gd name="connsiteY10432" fmla="*/ 2121890 h 2599480"/>
              <a:gd name="connsiteX10433" fmla="*/ 81958 w 4326130"/>
              <a:gd name="connsiteY10433" fmla="*/ 2123876 h 2599480"/>
              <a:gd name="connsiteX10434" fmla="*/ 95549 w 4326130"/>
              <a:gd name="connsiteY10434" fmla="*/ 2120216 h 2599480"/>
              <a:gd name="connsiteX10435" fmla="*/ 95579 w 4326130"/>
              <a:gd name="connsiteY10435" fmla="*/ 2121148 h 2599480"/>
              <a:gd name="connsiteX10436" fmla="*/ 94838 w 4326130"/>
              <a:gd name="connsiteY10436" fmla="*/ 2121300 h 2599480"/>
              <a:gd name="connsiteX10437" fmla="*/ 95587 w 4326130"/>
              <a:gd name="connsiteY10437" fmla="*/ 2121394 h 2599480"/>
              <a:gd name="connsiteX10438" fmla="*/ 95579 w 4326130"/>
              <a:gd name="connsiteY10438" fmla="*/ 2121148 h 2599480"/>
              <a:gd name="connsiteX10439" fmla="*/ 99796 w 4326130"/>
              <a:gd name="connsiteY10439" fmla="*/ 2120287 h 2599480"/>
              <a:gd name="connsiteX10440" fmla="*/ 113529 w 4326130"/>
              <a:gd name="connsiteY10440" fmla="*/ 2113166 h 2599480"/>
              <a:gd name="connsiteX10441" fmla="*/ 211222 w 4326130"/>
              <a:gd name="connsiteY10441" fmla="*/ 2080345 h 2599480"/>
              <a:gd name="connsiteX10442" fmla="*/ 225299 w 4326130"/>
              <a:gd name="connsiteY10442" fmla="*/ 2077688 h 2599480"/>
              <a:gd name="connsiteX10443" fmla="*/ 224940 w 4326130"/>
              <a:gd name="connsiteY10443" fmla="*/ 2077021 h 2599480"/>
              <a:gd name="connsiteX10444" fmla="*/ 244281 w 4326130"/>
              <a:gd name="connsiteY10444" fmla="*/ 2074103 h 2599480"/>
              <a:gd name="connsiteX10445" fmla="*/ 252005 w 4326130"/>
              <a:gd name="connsiteY10445" fmla="*/ 2072645 h 2599480"/>
              <a:gd name="connsiteX10446" fmla="*/ 252142 w 4326130"/>
              <a:gd name="connsiteY10446" fmla="*/ 2072610 h 2599480"/>
              <a:gd name="connsiteX10447" fmla="*/ 250200 w 4326130"/>
              <a:gd name="connsiteY10447" fmla="*/ 2071203 h 2599480"/>
              <a:gd name="connsiteX10448" fmla="*/ 275574 w 4326130"/>
              <a:gd name="connsiteY10448" fmla="*/ 2064935 h 2599480"/>
              <a:gd name="connsiteX10449" fmla="*/ 259814 w 4326130"/>
              <a:gd name="connsiteY10449" fmla="*/ 2063876 h 2599480"/>
              <a:gd name="connsiteX10450" fmla="*/ 257138 w 4326130"/>
              <a:gd name="connsiteY10450" fmla="*/ 2063693 h 2599480"/>
              <a:gd name="connsiteX10451" fmla="*/ 259388 w 4326130"/>
              <a:gd name="connsiteY10451" fmla="*/ 2062370 h 2599480"/>
              <a:gd name="connsiteX10452" fmla="*/ 260106 w 4326130"/>
              <a:gd name="connsiteY10452" fmla="*/ 2061822 h 2599480"/>
              <a:gd name="connsiteX10453" fmla="*/ 268377 w 4326130"/>
              <a:gd name="connsiteY10453" fmla="*/ 2062102 h 2599480"/>
              <a:gd name="connsiteX10454" fmla="*/ 279838 w 4326130"/>
              <a:gd name="connsiteY10454" fmla="*/ 2063088 h 2599480"/>
              <a:gd name="connsiteX10455" fmla="*/ 283340 w 4326130"/>
              <a:gd name="connsiteY10455" fmla="*/ 2063018 h 2599480"/>
              <a:gd name="connsiteX10456" fmla="*/ 289589 w 4326130"/>
              <a:gd name="connsiteY10456" fmla="*/ 2061474 h 2599480"/>
              <a:gd name="connsiteX10457" fmla="*/ 290126 w 4326130"/>
              <a:gd name="connsiteY10457" fmla="*/ 2061365 h 2599480"/>
              <a:gd name="connsiteX10458" fmla="*/ 290682 w 4326130"/>
              <a:gd name="connsiteY10458" fmla="*/ 2057858 h 2599480"/>
              <a:gd name="connsiteX10459" fmla="*/ 300202 w 4326130"/>
              <a:gd name="connsiteY10459" fmla="*/ 2057124 h 2599480"/>
              <a:gd name="connsiteX10460" fmla="*/ 309148 w 4326130"/>
              <a:gd name="connsiteY10460" fmla="*/ 2055341 h 2599480"/>
              <a:gd name="connsiteX10461" fmla="*/ 320293 w 4326130"/>
              <a:gd name="connsiteY10461" fmla="*/ 2055261 h 2599480"/>
              <a:gd name="connsiteX10462" fmla="*/ 323127 w 4326130"/>
              <a:gd name="connsiteY10462" fmla="*/ 2054687 h 2599480"/>
              <a:gd name="connsiteX10463" fmla="*/ 316737 w 4326130"/>
              <a:gd name="connsiteY10463" fmla="*/ 2054355 h 2599480"/>
              <a:gd name="connsiteX10464" fmla="*/ 312448 w 4326130"/>
              <a:gd name="connsiteY10464" fmla="*/ 2051616 h 2599480"/>
              <a:gd name="connsiteX10465" fmla="*/ 302969 w 4326130"/>
              <a:gd name="connsiteY10465" fmla="*/ 2051208 h 2599480"/>
              <a:gd name="connsiteX10466" fmla="*/ 295401 w 4326130"/>
              <a:gd name="connsiteY10466" fmla="*/ 2048823 h 2599480"/>
              <a:gd name="connsiteX10467" fmla="*/ 309259 w 4326130"/>
              <a:gd name="connsiteY10467" fmla="*/ 2049500 h 2599480"/>
              <a:gd name="connsiteX10468" fmla="*/ 313825 w 4326130"/>
              <a:gd name="connsiteY10468" fmla="*/ 2047446 h 2599480"/>
              <a:gd name="connsiteX10469" fmla="*/ 319504 w 4326130"/>
              <a:gd name="connsiteY10469" fmla="*/ 2048440 h 2599480"/>
              <a:gd name="connsiteX10470" fmla="*/ 323968 w 4326130"/>
              <a:gd name="connsiteY10470" fmla="*/ 2046432 h 2599480"/>
              <a:gd name="connsiteX10471" fmla="*/ 337970 w 4326130"/>
              <a:gd name="connsiteY10471" fmla="*/ 2045924 h 2599480"/>
              <a:gd name="connsiteX10472" fmla="*/ 346812 w 4326130"/>
              <a:gd name="connsiteY10472" fmla="*/ 2044188 h 2599480"/>
              <a:gd name="connsiteX10473" fmla="*/ 316503 w 4326130"/>
              <a:gd name="connsiteY10473" fmla="*/ 2043999 h 2599480"/>
              <a:gd name="connsiteX10474" fmla="*/ 303450 w 4326130"/>
              <a:gd name="connsiteY10474" fmla="*/ 2043310 h 2599480"/>
              <a:gd name="connsiteX10475" fmla="*/ 300120 w 4326130"/>
              <a:gd name="connsiteY10475" fmla="*/ 2043005 h 2599480"/>
              <a:gd name="connsiteX10476" fmla="*/ 300736 w 4326130"/>
              <a:gd name="connsiteY10476" fmla="*/ 2042828 h 2599480"/>
              <a:gd name="connsiteX10477" fmla="*/ 305840 w 4326130"/>
              <a:gd name="connsiteY10477" fmla="*/ 2041337 h 2599480"/>
              <a:gd name="connsiteX10478" fmla="*/ 314040 w 4326130"/>
              <a:gd name="connsiteY10478" fmla="*/ 2041558 h 2599480"/>
              <a:gd name="connsiteX10479" fmla="*/ 321775 w 4326130"/>
              <a:gd name="connsiteY10479" fmla="*/ 2039385 h 2599480"/>
              <a:gd name="connsiteX10480" fmla="*/ 315944 w 4326130"/>
              <a:gd name="connsiteY10480" fmla="*/ 2038460 h 2599480"/>
              <a:gd name="connsiteX10481" fmla="*/ 327308 w 4326130"/>
              <a:gd name="connsiteY10481" fmla="*/ 2035470 h 2599480"/>
              <a:gd name="connsiteX10482" fmla="*/ 355328 w 4326130"/>
              <a:gd name="connsiteY10482" fmla="*/ 2027673 h 2599480"/>
              <a:gd name="connsiteX10483" fmla="*/ 348950 w 4326130"/>
              <a:gd name="connsiteY10483" fmla="*/ 2027859 h 2599480"/>
              <a:gd name="connsiteX10484" fmla="*/ 314811 w 4326130"/>
              <a:gd name="connsiteY10484" fmla="*/ 2035478 h 2599480"/>
              <a:gd name="connsiteX10485" fmla="*/ 318001 w 4326130"/>
              <a:gd name="connsiteY10485" fmla="*/ 2031960 h 2599480"/>
              <a:gd name="connsiteX10486" fmla="*/ 367935 w 4326130"/>
              <a:gd name="connsiteY10486" fmla="*/ 2017965 h 2599480"/>
              <a:gd name="connsiteX10487" fmla="*/ 361770 w 4326130"/>
              <a:gd name="connsiteY10487" fmla="*/ 2016593 h 2599480"/>
              <a:gd name="connsiteX10488" fmla="*/ 318791 w 4326130"/>
              <a:gd name="connsiteY10488" fmla="*/ 2026894 h 2599480"/>
              <a:gd name="connsiteX10489" fmla="*/ 369172 w 4326130"/>
              <a:gd name="connsiteY10489" fmla="*/ 2012407 h 2599480"/>
              <a:gd name="connsiteX10490" fmla="*/ 375081 w 4326130"/>
              <a:gd name="connsiteY10490" fmla="*/ 2010087 h 2599480"/>
              <a:gd name="connsiteX10491" fmla="*/ 371149 w 4326130"/>
              <a:gd name="connsiteY10491" fmla="*/ 2010226 h 2599480"/>
              <a:gd name="connsiteX10492" fmla="*/ 346745 w 4326130"/>
              <a:gd name="connsiteY10492" fmla="*/ 2015276 h 2599480"/>
              <a:gd name="connsiteX10493" fmla="*/ 339369 w 4326130"/>
              <a:gd name="connsiteY10493" fmla="*/ 2015241 h 2599480"/>
              <a:gd name="connsiteX10494" fmla="*/ 318346 w 4326130"/>
              <a:gd name="connsiteY10494" fmla="*/ 2020538 h 2599480"/>
              <a:gd name="connsiteX10495" fmla="*/ 329679 w 4326130"/>
              <a:gd name="connsiteY10495" fmla="*/ 2016213 h 2599480"/>
              <a:gd name="connsiteX10496" fmla="*/ 341346 w 4326130"/>
              <a:gd name="connsiteY10496" fmla="*/ 2013061 h 2599480"/>
              <a:gd name="connsiteX10497" fmla="*/ 324468 w 4326130"/>
              <a:gd name="connsiteY10497" fmla="*/ 2016658 h 2599480"/>
              <a:gd name="connsiteX10498" fmla="*/ 282825 w 4326130"/>
              <a:gd name="connsiteY10498" fmla="*/ 2028356 h 2599480"/>
              <a:gd name="connsiteX10499" fmla="*/ 274133 w 4326130"/>
              <a:gd name="connsiteY10499" fmla="*/ 2029550 h 2599480"/>
              <a:gd name="connsiteX10500" fmla="*/ 288012 w 4326130"/>
              <a:gd name="connsiteY10500" fmla="*/ 2025283 h 2599480"/>
              <a:gd name="connsiteX10501" fmla="*/ 324663 w 4326130"/>
              <a:gd name="connsiteY10501" fmla="*/ 2013574 h 2599480"/>
              <a:gd name="connsiteX10502" fmla="*/ 326977 w 4326130"/>
              <a:gd name="connsiteY10502" fmla="*/ 2012567 h 2599480"/>
              <a:gd name="connsiteX10503" fmla="*/ 308613 w 4326130"/>
              <a:gd name="connsiteY10503" fmla="*/ 2016257 h 2599480"/>
              <a:gd name="connsiteX10504" fmla="*/ 263672 w 4326130"/>
              <a:gd name="connsiteY10504" fmla="*/ 2030264 h 2599480"/>
              <a:gd name="connsiteX10505" fmla="*/ 255467 w 4326130"/>
              <a:gd name="connsiteY10505" fmla="*/ 2031142 h 2599480"/>
              <a:gd name="connsiteX10506" fmla="*/ 257778 w 4326130"/>
              <a:gd name="connsiteY10506" fmla="*/ 2030287 h 2599480"/>
              <a:gd name="connsiteX10507" fmla="*/ 261568 w 4326130"/>
              <a:gd name="connsiteY10507" fmla="*/ 2030207 h 2599480"/>
              <a:gd name="connsiteX10508" fmla="*/ 264576 w 4326130"/>
              <a:gd name="connsiteY10508" fmla="*/ 2029703 h 2599480"/>
              <a:gd name="connsiteX10509" fmla="*/ 263345 w 4326130"/>
              <a:gd name="connsiteY10509" fmla="*/ 2028591 h 2599480"/>
              <a:gd name="connsiteX10510" fmla="*/ 264204 w 4326130"/>
              <a:gd name="connsiteY10510" fmla="*/ 2028353 h 2599480"/>
              <a:gd name="connsiteX10511" fmla="*/ 271541 w 4326130"/>
              <a:gd name="connsiteY10511" fmla="*/ 2024237 h 2599480"/>
              <a:gd name="connsiteX10512" fmla="*/ 259657 w 4326130"/>
              <a:gd name="connsiteY10512" fmla="*/ 2027848 h 2599480"/>
              <a:gd name="connsiteX10513" fmla="*/ 258898 w 4326130"/>
              <a:gd name="connsiteY10513" fmla="*/ 2028049 h 2599480"/>
              <a:gd name="connsiteX10514" fmla="*/ 258778 w 4326130"/>
              <a:gd name="connsiteY10514" fmla="*/ 2028036 h 2599480"/>
              <a:gd name="connsiteX10515" fmla="*/ 256090 w 4326130"/>
              <a:gd name="connsiteY10515" fmla="*/ 2028034 h 2599480"/>
              <a:gd name="connsiteX10516" fmla="*/ 272586 w 4326130"/>
              <a:gd name="connsiteY10516" fmla="*/ 2022092 h 2599480"/>
              <a:gd name="connsiteX10517" fmla="*/ 298666 w 4326130"/>
              <a:gd name="connsiteY10517" fmla="*/ 2013535 h 2599480"/>
              <a:gd name="connsiteX10518" fmla="*/ 301980 w 4326130"/>
              <a:gd name="connsiteY10518" fmla="*/ 2012751 h 2599480"/>
              <a:gd name="connsiteX10519" fmla="*/ 298049 w 4326130"/>
              <a:gd name="connsiteY10519" fmla="*/ 2012891 h 2599480"/>
              <a:gd name="connsiteX10520" fmla="*/ 249944 w 4326130"/>
              <a:gd name="connsiteY10520" fmla="*/ 2026193 h 2599480"/>
              <a:gd name="connsiteX10521" fmla="*/ 300857 w 4326130"/>
              <a:gd name="connsiteY10521" fmla="*/ 2009795 h 2599480"/>
              <a:gd name="connsiteX10522" fmla="*/ 306812 w 4326130"/>
              <a:gd name="connsiteY10522" fmla="*/ 2005878 h 2599480"/>
              <a:gd name="connsiteX10523" fmla="*/ 298902 w 4326130"/>
              <a:gd name="connsiteY10523" fmla="*/ 2007753 h 2599480"/>
              <a:gd name="connsiteX10524" fmla="*/ 275771 w 4326130"/>
              <a:gd name="connsiteY10524" fmla="*/ 2014272 h 2599480"/>
              <a:gd name="connsiteX10525" fmla="*/ 295031 w 4326130"/>
              <a:gd name="connsiteY10525" fmla="*/ 2007715 h 2599480"/>
              <a:gd name="connsiteX10526" fmla="*/ 316079 w 4326130"/>
              <a:gd name="connsiteY10526" fmla="*/ 2001178 h 2599480"/>
              <a:gd name="connsiteX10527" fmla="*/ 356575 w 4326130"/>
              <a:gd name="connsiteY10527" fmla="*/ 1990747 h 2599480"/>
              <a:gd name="connsiteX10528" fmla="*/ 375934 w 4326130"/>
              <a:gd name="connsiteY10528" fmla="*/ 1985186 h 2599480"/>
              <a:gd name="connsiteX10529" fmla="*/ 379860 w 4326130"/>
              <a:gd name="connsiteY10529" fmla="*/ 1984565 h 2599480"/>
              <a:gd name="connsiteX10530" fmla="*/ 364878 w 4326130"/>
              <a:gd name="connsiteY10530" fmla="*/ 1988802 h 2599480"/>
              <a:gd name="connsiteX10531" fmla="*/ 347696 w 4326130"/>
              <a:gd name="connsiteY10531" fmla="*/ 1993889 h 2599480"/>
              <a:gd name="connsiteX10532" fmla="*/ 337194 w 4326130"/>
              <a:gd name="connsiteY10532" fmla="*/ 1997300 h 2599480"/>
              <a:gd name="connsiteX10533" fmla="*/ 336832 w 4326130"/>
              <a:gd name="connsiteY10533" fmla="*/ 2000349 h 2599480"/>
              <a:gd name="connsiteX10534" fmla="*/ 334237 w 4326130"/>
              <a:gd name="connsiteY10534" fmla="*/ 2001884 h 2599480"/>
              <a:gd name="connsiteX10535" fmla="*/ 348140 w 4326130"/>
              <a:gd name="connsiteY10535" fmla="*/ 2000245 h 2599480"/>
              <a:gd name="connsiteX10536" fmla="*/ 348064 w 4326130"/>
              <a:gd name="connsiteY10536" fmla="*/ 2001114 h 2599480"/>
              <a:gd name="connsiteX10537" fmla="*/ 347311 w 4326130"/>
              <a:gd name="connsiteY10537" fmla="*/ 2001159 h 2599480"/>
              <a:gd name="connsiteX10538" fmla="*/ 348044 w 4326130"/>
              <a:gd name="connsiteY10538" fmla="*/ 2001343 h 2599480"/>
              <a:gd name="connsiteX10539" fmla="*/ 348064 w 4326130"/>
              <a:gd name="connsiteY10539" fmla="*/ 2001114 h 2599480"/>
              <a:gd name="connsiteX10540" fmla="*/ 352346 w 4326130"/>
              <a:gd name="connsiteY10540" fmla="*/ 2000861 h 2599480"/>
              <a:gd name="connsiteX10541" fmla="*/ 366783 w 4326130"/>
              <a:gd name="connsiteY10541" fmla="*/ 1996025 h 2599480"/>
              <a:gd name="connsiteX10542" fmla="*/ 416704 w 4326130"/>
              <a:gd name="connsiteY10542" fmla="*/ 1985082 h 2599480"/>
              <a:gd name="connsiteX10543" fmla="*/ 465561 w 4326130"/>
              <a:gd name="connsiteY10543" fmla="*/ 1978450 h 2599480"/>
              <a:gd name="connsiteX10544" fmla="*/ 468319 w 4326130"/>
              <a:gd name="connsiteY10544" fmla="*/ 1977287 h 2599480"/>
              <a:gd name="connsiteX10545" fmla="*/ 469878 w 4326130"/>
              <a:gd name="connsiteY10545" fmla="*/ 1976483 h 2599480"/>
              <a:gd name="connsiteX10546" fmla="*/ 485835 w 4326130"/>
              <a:gd name="connsiteY10546" fmla="*/ 1977360 h 2599480"/>
              <a:gd name="connsiteX10547" fmla="*/ 508798 w 4326130"/>
              <a:gd name="connsiteY10547" fmla="*/ 1976321 h 2599480"/>
              <a:gd name="connsiteX10548" fmla="*/ 523756 w 4326130"/>
              <a:gd name="connsiteY10548" fmla="*/ 1974725 h 2599480"/>
              <a:gd name="connsiteX10549" fmla="*/ 522979 w 4326130"/>
              <a:gd name="connsiteY10549" fmla="*/ 1974106 h 2599480"/>
              <a:gd name="connsiteX10550" fmla="*/ 521653 w 4326130"/>
              <a:gd name="connsiteY10550" fmla="*/ 1973347 h 2599480"/>
              <a:gd name="connsiteX10551" fmla="*/ 503417 w 4326130"/>
              <a:gd name="connsiteY10551" fmla="*/ 1972398 h 2599480"/>
              <a:gd name="connsiteX10552" fmla="*/ 499647 w 4326130"/>
              <a:gd name="connsiteY10552" fmla="*/ 1969423 h 2599480"/>
              <a:gd name="connsiteX10553" fmla="*/ 498516 w 4326130"/>
              <a:gd name="connsiteY10553" fmla="*/ 1969278 h 2599480"/>
              <a:gd name="connsiteX10554" fmla="*/ 497576 w 4326130"/>
              <a:gd name="connsiteY10554" fmla="*/ 1969414 h 2599480"/>
              <a:gd name="connsiteX10555" fmla="*/ 496018 w 4326130"/>
              <a:gd name="connsiteY10555" fmla="*/ 1969152 h 2599480"/>
              <a:gd name="connsiteX10556" fmla="*/ 495803 w 4326130"/>
              <a:gd name="connsiteY10556" fmla="*/ 1968889 h 2599480"/>
              <a:gd name="connsiteX10557" fmla="*/ 495668 w 4326130"/>
              <a:gd name="connsiteY10557" fmla="*/ 1968898 h 2599480"/>
              <a:gd name="connsiteX10558" fmla="*/ 495171 w 4326130"/>
              <a:gd name="connsiteY10558" fmla="*/ 1969009 h 2599480"/>
              <a:gd name="connsiteX10559" fmla="*/ 496018 w 4326130"/>
              <a:gd name="connsiteY10559" fmla="*/ 1969152 h 2599480"/>
              <a:gd name="connsiteX10560" fmla="*/ 496375 w 4326130"/>
              <a:gd name="connsiteY10560" fmla="*/ 1969588 h 2599480"/>
              <a:gd name="connsiteX10561" fmla="*/ 494697 w 4326130"/>
              <a:gd name="connsiteY10561" fmla="*/ 1968960 h 2599480"/>
              <a:gd name="connsiteX10562" fmla="*/ 457952 w 4326130"/>
              <a:gd name="connsiteY10562" fmla="*/ 1971310 h 2599480"/>
              <a:gd name="connsiteX10563" fmla="*/ 418823 w 4326130"/>
              <a:gd name="connsiteY10563" fmla="*/ 1975735 h 2599480"/>
              <a:gd name="connsiteX10564" fmla="*/ 400972 w 4326130"/>
              <a:gd name="connsiteY10564" fmla="*/ 1979201 h 2599480"/>
              <a:gd name="connsiteX10565" fmla="*/ 395565 w 4326130"/>
              <a:gd name="connsiteY10565" fmla="*/ 1980549 h 2599480"/>
              <a:gd name="connsiteX10566" fmla="*/ 394501 w 4326130"/>
              <a:gd name="connsiteY10566" fmla="*/ 1980577 h 2599480"/>
              <a:gd name="connsiteX10567" fmla="*/ 383813 w 4326130"/>
              <a:gd name="connsiteY10567" fmla="*/ 1981722 h 2599480"/>
              <a:gd name="connsiteX10568" fmla="*/ 382442 w 4326130"/>
              <a:gd name="connsiteY10568" fmla="*/ 1981742 h 2599480"/>
              <a:gd name="connsiteX10569" fmla="*/ 395813 w 4326130"/>
              <a:gd name="connsiteY10569" fmla="*/ 1978397 h 2599480"/>
              <a:gd name="connsiteX10570" fmla="*/ 415040 w 4326130"/>
              <a:gd name="connsiteY10570" fmla="*/ 1974385 h 2599480"/>
              <a:gd name="connsiteX10571" fmla="*/ 458511 w 4326130"/>
              <a:gd name="connsiteY10571" fmla="*/ 1968844 h 2599480"/>
              <a:gd name="connsiteX10572" fmla="*/ 490861 w 4326130"/>
              <a:gd name="connsiteY10572" fmla="*/ 1966071 h 2599480"/>
              <a:gd name="connsiteX10573" fmla="*/ 502339 w 4326130"/>
              <a:gd name="connsiteY10573" fmla="*/ 1967103 h 2599480"/>
              <a:gd name="connsiteX10574" fmla="*/ 500985 w 4326130"/>
              <a:gd name="connsiteY10574" fmla="*/ 1967644 h 2599480"/>
              <a:gd name="connsiteX10575" fmla="*/ 509797 w 4326130"/>
              <a:gd name="connsiteY10575" fmla="*/ 1968219 h 2599480"/>
              <a:gd name="connsiteX10576" fmla="*/ 512433 w 4326130"/>
              <a:gd name="connsiteY10576" fmla="*/ 1965913 h 2599480"/>
              <a:gd name="connsiteX10577" fmla="*/ 528926 w 4326130"/>
              <a:gd name="connsiteY10577" fmla="*/ 1964284 h 2599480"/>
              <a:gd name="connsiteX10578" fmla="*/ 553610 w 4326130"/>
              <a:gd name="connsiteY10578" fmla="*/ 1964761 h 2599480"/>
              <a:gd name="connsiteX10579" fmla="*/ 548055 w 4326130"/>
              <a:gd name="connsiteY10579" fmla="*/ 1960347 h 2599480"/>
              <a:gd name="connsiteX10580" fmla="*/ 540549 w 4326130"/>
              <a:gd name="connsiteY10580" fmla="*/ 1959054 h 2599480"/>
              <a:gd name="connsiteX10581" fmla="*/ 528560 w 4326130"/>
              <a:gd name="connsiteY10581" fmla="*/ 1957536 h 2599480"/>
              <a:gd name="connsiteX10582" fmla="*/ 512877 w 4326130"/>
              <a:gd name="connsiteY10582" fmla="*/ 1956558 h 2599480"/>
              <a:gd name="connsiteX10583" fmla="*/ 472733 w 4326130"/>
              <a:gd name="connsiteY10583" fmla="*/ 1953860 h 2599480"/>
              <a:gd name="connsiteX10584" fmla="*/ 470057 w 4326130"/>
              <a:gd name="connsiteY10584" fmla="*/ 1953677 h 2599480"/>
              <a:gd name="connsiteX10585" fmla="*/ 472306 w 4326130"/>
              <a:gd name="connsiteY10585" fmla="*/ 1952354 h 2599480"/>
              <a:gd name="connsiteX10586" fmla="*/ 473025 w 4326130"/>
              <a:gd name="connsiteY10586" fmla="*/ 1951807 h 2599480"/>
              <a:gd name="connsiteX10587" fmla="*/ 481296 w 4326130"/>
              <a:gd name="connsiteY10587" fmla="*/ 1952087 h 2599480"/>
              <a:gd name="connsiteX10588" fmla="*/ 502804 w 4326130"/>
              <a:gd name="connsiteY10588" fmla="*/ 1952871 h 2599480"/>
              <a:gd name="connsiteX10589" fmla="*/ 503600 w 4326130"/>
              <a:gd name="connsiteY10589" fmla="*/ 1947843 h 2599480"/>
              <a:gd name="connsiteX10590" fmla="*/ 513120 w 4326130"/>
              <a:gd name="connsiteY10590" fmla="*/ 1947110 h 2599480"/>
              <a:gd name="connsiteX10591" fmla="*/ 522066 w 4326130"/>
              <a:gd name="connsiteY10591" fmla="*/ 1945325 h 2599480"/>
              <a:gd name="connsiteX10592" fmla="*/ 553718 w 4326130"/>
              <a:gd name="connsiteY10592" fmla="*/ 1945097 h 2599480"/>
              <a:gd name="connsiteX10593" fmla="*/ 563817 w 4326130"/>
              <a:gd name="connsiteY10593" fmla="*/ 1945223 h 2599480"/>
              <a:gd name="connsiteX10594" fmla="*/ 558171 w 4326130"/>
              <a:gd name="connsiteY10594" fmla="*/ 1944027 h 2599480"/>
              <a:gd name="connsiteX10595" fmla="*/ 556261 w 4326130"/>
              <a:gd name="connsiteY10595" fmla="*/ 1943933 h 2599480"/>
              <a:gd name="connsiteX10596" fmla="*/ 556312 w 4326130"/>
              <a:gd name="connsiteY10596" fmla="*/ 1943930 h 2599480"/>
              <a:gd name="connsiteX10597" fmla="*/ 555942 w 4326130"/>
              <a:gd name="connsiteY10597" fmla="*/ 1943917 h 2599480"/>
              <a:gd name="connsiteX10598" fmla="*/ 555340 w 4326130"/>
              <a:gd name="connsiteY10598" fmla="*/ 1943889 h 2599480"/>
              <a:gd name="connsiteX10599" fmla="*/ 555172 w 4326130"/>
              <a:gd name="connsiteY10599" fmla="*/ 1943893 h 2599480"/>
              <a:gd name="connsiteX10600" fmla="*/ 555942 w 4326130"/>
              <a:gd name="connsiteY10600" fmla="*/ 1943917 h 2599480"/>
              <a:gd name="connsiteX10601" fmla="*/ 556261 w 4326130"/>
              <a:gd name="connsiteY10601" fmla="*/ 1943933 h 2599480"/>
              <a:gd name="connsiteX10602" fmla="*/ 542033 w 4326130"/>
              <a:gd name="connsiteY10602" fmla="*/ 1944982 h 2599480"/>
              <a:gd name="connsiteX10603" fmla="*/ 529655 w 4326130"/>
              <a:gd name="connsiteY10603" fmla="*/ 1944340 h 2599480"/>
              <a:gd name="connsiteX10604" fmla="*/ 525366 w 4326130"/>
              <a:gd name="connsiteY10604" fmla="*/ 1941599 h 2599480"/>
              <a:gd name="connsiteX10605" fmla="*/ 515889 w 4326130"/>
              <a:gd name="connsiteY10605" fmla="*/ 1941193 h 2599480"/>
              <a:gd name="connsiteX10606" fmla="*/ 508320 w 4326130"/>
              <a:gd name="connsiteY10606" fmla="*/ 1938806 h 2599480"/>
              <a:gd name="connsiteX10607" fmla="*/ 522178 w 4326130"/>
              <a:gd name="connsiteY10607" fmla="*/ 1939485 h 2599480"/>
              <a:gd name="connsiteX10608" fmla="*/ 526744 w 4326130"/>
              <a:gd name="connsiteY10608" fmla="*/ 1937430 h 2599480"/>
              <a:gd name="connsiteX10609" fmla="*/ 532423 w 4326130"/>
              <a:gd name="connsiteY10609" fmla="*/ 1938424 h 2599480"/>
              <a:gd name="connsiteX10610" fmla="*/ 536886 w 4326130"/>
              <a:gd name="connsiteY10610" fmla="*/ 1936416 h 2599480"/>
              <a:gd name="connsiteX10611" fmla="*/ 550889 w 4326130"/>
              <a:gd name="connsiteY10611" fmla="*/ 1935908 h 2599480"/>
              <a:gd name="connsiteX10612" fmla="*/ 559731 w 4326130"/>
              <a:gd name="connsiteY10612" fmla="*/ 1934172 h 2599480"/>
              <a:gd name="connsiteX10613" fmla="*/ 529422 w 4326130"/>
              <a:gd name="connsiteY10613" fmla="*/ 1933983 h 2599480"/>
              <a:gd name="connsiteX10614" fmla="*/ 516368 w 4326130"/>
              <a:gd name="connsiteY10614" fmla="*/ 1933294 h 2599480"/>
              <a:gd name="connsiteX10615" fmla="*/ 513038 w 4326130"/>
              <a:gd name="connsiteY10615" fmla="*/ 1932990 h 2599480"/>
              <a:gd name="connsiteX10616" fmla="*/ 513655 w 4326130"/>
              <a:gd name="connsiteY10616" fmla="*/ 1932813 h 2599480"/>
              <a:gd name="connsiteX10617" fmla="*/ 518758 w 4326130"/>
              <a:gd name="connsiteY10617" fmla="*/ 1931322 h 2599480"/>
              <a:gd name="connsiteX10618" fmla="*/ 526959 w 4326130"/>
              <a:gd name="connsiteY10618" fmla="*/ 1931542 h 2599480"/>
              <a:gd name="connsiteX10619" fmla="*/ 534694 w 4326130"/>
              <a:gd name="connsiteY10619" fmla="*/ 1929370 h 2599480"/>
              <a:gd name="connsiteX10620" fmla="*/ 528863 w 4326130"/>
              <a:gd name="connsiteY10620" fmla="*/ 1928444 h 2599480"/>
              <a:gd name="connsiteX10621" fmla="*/ 540228 w 4326130"/>
              <a:gd name="connsiteY10621" fmla="*/ 1925454 h 2599480"/>
              <a:gd name="connsiteX10622" fmla="*/ 568248 w 4326130"/>
              <a:gd name="connsiteY10622" fmla="*/ 1917657 h 2599480"/>
              <a:gd name="connsiteX10623" fmla="*/ 561870 w 4326130"/>
              <a:gd name="connsiteY10623" fmla="*/ 1917844 h 2599480"/>
              <a:gd name="connsiteX10624" fmla="*/ 527729 w 4326130"/>
              <a:gd name="connsiteY10624" fmla="*/ 1925462 h 2599480"/>
              <a:gd name="connsiteX10625" fmla="*/ 530919 w 4326130"/>
              <a:gd name="connsiteY10625" fmla="*/ 1921945 h 2599480"/>
              <a:gd name="connsiteX10626" fmla="*/ 580853 w 4326130"/>
              <a:gd name="connsiteY10626" fmla="*/ 1907949 h 2599480"/>
              <a:gd name="connsiteX10627" fmla="*/ 574689 w 4326130"/>
              <a:gd name="connsiteY10627" fmla="*/ 1906578 h 2599480"/>
              <a:gd name="connsiteX10628" fmla="*/ 531708 w 4326130"/>
              <a:gd name="connsiteY10628" fmla="*/ 1916878 h 2599480"/>
              <a:gd name="connsiteX10629" fmla="*/ 582089 w 4326130"/>
              <a:gd name="connsiteY10629" fmla="*/ 1902391 h 2599480"/>
              <a:gd name="connsiteX10630" fmla="*/ 587999 w 4326130"/>
              <a:gd name="connsiteY10630" fmla="*/ 1900071 h 2599480"/>
              <a:gd name="connsiteX10631" fmla="*/ 584068 w 4326130"/>
              <a:gd name="connsiteY10631" fmla="*/ 1900211 h 2599480"/>
              <a:gd name="connsiteX10632" fmla="*/ 559664 w 4326130"/>
              <a:gd name="connsiteY10632" fmla="*/ 1905262 h 2599480"/>
              <a:gd name="connsiteX10633" fmla="*/ 552288 w 4326130"/>
              <a:gd name="connsiteY10633" fmla="*/ 1905226 h 2599480"/>
              <a:gd name="connsiteX10634" fmla="*/ 531266 w 4326130"/>
              <a:gd name="connsiteY10634" fmla="*/ 1910522 h 2599480"/>
              <a:gd name="connsiteX10635" fmla="*/ 542597 w 4326130"/>
              <a:gd name="connsiteY10635" fmla="*/ 1906197 h 2599480"/>
              <a:gd name="connsiteX10636" fmla="*/ 554265 w 4326130"/>
              <a:gd name="connsiteY10636" fmla="*/ 1903045 h 2599480"/>
              <a:gd name="connsiteX10637" fmla="*/ 537386 w 4326130"/>
              <a:gd name="connsiteY10637" fmla="*/ 1906644 h 2599480"/>
              <a:gd name="connsiteX10638" fmla="*/ 495743 w 4326130"/>
              <a:gd name="connsiteY10638" fmla="*/ 1918340 h 2599480"/>
              <a:gd name="connsiteX10639" fmla="*/ 487051 w 4326130"/>
              <a:gd name="connsiteY10639" fmla="*/ 1919534 h 2599480"/>
              <a:gd name="connsiteX10640" fmla="*/ 500931 w 4326130"/>
              <a:gd name="connsiteY10640" fmla="*/ 1915267 h 2599480"/>
              <a:gd name="connsiteX10641" fmla="*/ 537580 w 4326130"/>
              <a:gd name="connsiteY10641" fmla="*/ 1903558 h 2599480"/>
              <a:gd name="connsiteX10642" fmla="*/ 539895 w 4326130"/>
              <a:gd name="connsiteY10642" fmla="*/ 1902551 h 2599480"/>
              <a:gd name="connsiteX10643" fmla="*/ 521531 w 4326130"/>
              <a:gd name="connsiteY10643" fmla="*/ 1906241 h 2599480"/>
              <a:gd name="connsiteX10644" fmla="*/ 476591 w 4326130"/>
              <a:gd name="connsiteY10644" fmla="*/ 1920249 h 2599480"/>
              <a:gd name="connsiteX10645" fmla="*/ 468385 w 4326130"/>
              <a:gd name="connsiteY10645" fmla="*/ 1921127 h 2599480"/>
              <a:gd name="connsiteX10646" fmla="*/ 470697 w 4326130"/>
              <a:gd name="connsiteY10646" fmla="*/ 1920273 h 2599480"/>
              <a:gd name="connsiteX10647" fmla="*/ 474487 w 4326130"/>
              <a:gd name="connsiteY10647" fmla="*/ 1920191 h 2599480"/>
              <a:gd name="connsiteX10648" fmla="*/ 477496 w 4326130"/>
              <a:gd name="connsiteY10648" fmla="*/ 1919688 h 2599480"/>
              <a:gd name="connsiteX10649" fmla="*/ 476264 w 4326130"/>
              <a:gd name="connsiteY10649" fmla="*/ 1918575 h 2599480"/>
              <a:gd name="connsiteX10650" fmla="*/ 477123 w 4326130"/>
              <a:gd name="connsiteY10650" fmla="*/ 1918337 h 2599480"/>
              <a:gd name="connsiteX10651" fmla="*/ 484460 w 4326130"/>
              <a:gd name="connsiteY10651" fmla="*/ 1914222 h 2599480"/>
              <a:gd name="connsiteX10652" fmla="*/ 472575 w 4326130"/>
              <a:gd name="connsiteY10652" fmla="*/ 1917832 h 2599480"/>
              <a:gd name="connsiteX10653" fmla="*/ 471819 w 4326130"/>
              <a:gd name="connsiteY10653" fmla="*/ 1918033 h 2599480"/>
              <a:gd name="connsiteX10654" fmla="*/ 471697 w 4326130"/>
              <a:gd name="connsiteY10654" fmla="*/ 1918020 h 2599480"/>
              <a:gd name="connsiteX10655" fmla="*/ 469009 w 4326130"/>
              <a:gd name="connsiteY10655" fmla="*/ 1918018 h 2599480"/>
              <a:gd name="connsiteX10656" fmla="*/ 485504 w 4326130"/>
              <a:gd name="connsiteY10656" fmla="*/ 1912076 h 2599480"/>
              <a:gd name="connsiteX10657" fmla="*/ 511585 w 4326130"/>
              <a:gd name="connsiteY10657" fmla="*/ 1903520 h 2599480"/>
              <a:gd name="connsiteX10658" fmla="*/ 514899 w 4326130"/>
              <a:gd name="connsiteY10658" fmla="*/ 1902736 h 2599480"/>
              <a:gd name="connsiteX10659" fmla="*/ 510968 w 4326130"/>
              <a:gd name="connsiteY10659" fmla="*/ 1902874 h 2599480"/>
              <a:gd name="connsiteX10660" fmla="*/ 462863 w 4326130"/>
              <a:gd name="connsiteY10660" fmla="*/ 1916178 h 2599480"/>
              <a:gd name="connsiteX10661" fmla="*/ 513775 w 4326130"/>
              <a:gd name="connsiteY10661" fmla="*/ 1899780 h 2599480"/>
              <a:gd name="connsiteX10662" fmla="*/ 519729 w 4326130"/>
              <a:gd name="connsiteY10662" fmla="*/ 1895863 h 2599480"/>
              <a:gd name="connsiteX10663" fmla="*/ 511822 w 4326130"/>
              <a:gd name="connsiteY10663" fmla="*/ 1897739 h 2599480"/>
              <a:gd name="connsiteX10664" fmla="*/ 488691 w 4326130"/>
              <a:gd name="connsiteY10664" fmla="*/ 1904257 h 2599480"/>
              <a:gd name="connsiteX10665" fmla="*/ 507951 w 4326130"/>
              <a:gd name="connsiteY10665" fmla="*/ 1897700 h 2599480"/>
              <a:gd name="connsiteX10666" fmla="*/ 528997 w 4326130"/>
              <a:gd name="connsiteY10666" fmla="*/ 1891163 h 2599480"/>
              <a:gd name="connsiteX10667" fmla="*/ 569493 w 4326130"/>
              <a:gd name="connsiteY10667" fmla="*/ 1880732 h 2599480"/>
              <a:gd name="connsiteX10668" fmla="*/ 588853 w 4326130"/>
              <a:gd name="connsiteY10668" fmla="*/ 1875170 h 2599480"/>
              <a:gd name="connsiteX10669" fmla="*/ 592778 w 4326130"/>
              <a:gd name="connsiteY10669" fmla="*/ 1874550 h 2599480"/>
              <a:gd name="connsiteX10670" fmla="*/ 577796 w 4326130"/>
              <a:gd name="connsiteY10670" fmla="*/ 1878786 h 2599480"/>
              <a:gd name="connsiteX10671" fmla="*/ 560613 w 4326130"/>
              <a:gd name="connsiteY10671" fmla="*/ 1883873 h 2599480"/>
              <a:gd name="connsiteX10672" fmla="*/ 550111 w 4326130"/>
              <a:gd name="connsiteY10672" fmla="*/ 1887285 h 2599480"/>
              <a:gd name="connsiteX10673" fmla="*/ 549751 w 4326130"/>
              <a:gd name="connsiteY10673" fmla="*/ 1890333 h 2599480"/>
              <a:gd name="connsiteX10674" fmla="*/ 547157 w 4326130"/>
              <a:gd name="connsiteY10674" fmla="*/ 1891869 h 2599480"/>
              <a:gd name="connsiteX10675" fmla="*/ 561058 w 4326130"/>
              <a:gd name="connsiteY10675" fmla="*/ 1890230 h 2599480"/>
              <a:gd name="connsiteX10676" fmla="*/ 560982 w 4326130"/>
              <a:gd name="connsiteY10676" fmla="*/ 1891099 h 2599480"/>
              <a:gd name="connsiteX10677" fmla="*/ 560229 w 4326130"/>
              <a:gd name="connsiteY10677" fmla="*/ 1891144 h 2599480"/>
              <a:gd name="connsiteX10678" fmla="*/ 560963 w 4326130"/>
              <a:gd name="connsiteY10678" fmla="*/ 1891327 h 2599480"/>
              <a:gd name="connsiteX10679" fmla="*/ 560982 w 4326130"/>
              <a:gd name="connsiteY10679" fmla="*/ 1891099 h 2599480"/>
              <a:gd name="connsiteX10680" fmla="*/ 565265 w 4326130"/>
              <a:gd name="connsiteY10680" fmla="*/ 1890844 h 2599480"/>
              <a:gd name="connsiteX10681" fmla="*/ 579703 w 4326130"/>
              <a:gd name="connsiteY10681" fmla="*/ 1886009 h 2599480"/>
              <a:gd name="connsiteX10682" fmla="*/ 680373 w 4326130"/>
              <a:gd name="connsiteY10682" fmla="*/ 1868177 h 2599480"/>
              <a:gd name="connsiteX10683" fmla="*/ 696409 w 4326130"/>
              <a:gd name="connsiteY10683" fmla="*/ 1867451 h 2599480"/>
              <a:gd name="connsiteX10684" fmla="*/ 698972 w 4326130"/>
              <a:gd name="connsiteY10684" fmla="*/ 1866843 h 2599480"/>
              <a:gd name="connsiteX10685" fmla="*/ 702195 w 4326130"/>
              <a:gd name="connsiteY10685" fmla="*/ 1863703 h 2599480"/>
              <a:gd name="connsiteX10686" fmla="*/ 690309 w 4326130"/>
              <a:gd name="connsiteY10686" fmla="*/ 1867314 h 2599480"/>
              <a:gd name="connsiteX10687" fmla="*/ 689553 w 4326130"/>
              <a:gd name="connsiteY10687" fmla="*/ 1867515 h 2599480"/>
              <a:gd name="connsiteX10688" fmla="*/ 689433 w 4326130"/>
              <a:gd name="connsiteY10688" fmla="*/ 1867501 h 2599480"/>
              <a:gd name="connsiteX10689" fmla="*/ 686744 w 4326130"/>
              <a:gd name="connsiteY10689" fmla="*/ 1867499 h 2599480"/>
              <a:gd name="connsiteX10690" fmla="*/ 703240 w 4326130"/>
              <a:gd name="connsiteY10690" fmla="*/ 1861557 h 2599480"/>
              <a:gd name="connsiteX10691" fmla="*/ 729320 w 4326130"/>
              <a:gd name="connsiteY10691" fmla="*/ 1853000 h 2599480"/>
              <a:gd name="connsiteX10692" fmla="*/ 732635 w 4326130"/>
              <a:gd name="connsiteY10692" fmla="*/ 1852216 h 2599480"/>
              <a:gd name="connsiteX10693" fmla="*/ 728703 w 4326130"/>
              <a:gd name="connsiteY10693" fmla="*/ 1852356 h 2599480"/>
              <a:gd name="connsiteX10694" fmla="*/ 713565 w 4326130"/>
              <a:gd name="connsiteY10694" fmla="*/ 1856822 h 2599480"/>
              <a:gd name="connsiteX10695" fmla="*/ 715258 w 4326130"/>
              <a:gd name="connsiteY10695" fmla="*/ 1857089 h 2599480"/>
              <a:gd name="connsiteX10696" fmla="*/ 711178 w 4326130"/>
              <a:gd name="connsiteY10696" fmla="*/ 1858717 h 2599480"/>
              <a:gd name="connsiteX10697" fmla="*/ 706029 w 4326130"/>
              <a:gd name="connsiteY10697" fmla="*/ 1859045 h 2599480"/>
              <a:gd name="connsiteX10698" fmla="*/ 704714 w 4326130"/>
              <a:gd name="connsiteY10698" fmla="*/ 1859434 h 2599480"/>
              <a:gd name="connsiteX10699" fmla="*/ 680598 w 4326130"/>
              <a:gd name="connsiteY10699" fmla="*/ 1865658 h 2599480"/>
              <a:gd name="connsiteX10700" fmla="*/ 697883 w 4326130"/>
              <a:gd name="connsiteY10700" fmla="*/ 1859567 h 2599480"/>
              <a:gd name="connsiteX10701" fmla="*/ 692376 w 4326130"/>
              <a:gd name="connsiteY10701" fmla="*/ 1859919 h 2599480"/>
              <a:gd name="connsiteX10702" fmla="*/ 685917 w 4326130"/>
              <a:gd name="connsiteY10702" fmla="*/ 1862530 h 2599480"/>
              <a:gd name="connsiteX10703" fmla="*/ 688982 w 4326130"/>
              <a:gd name="connsiteY10703" fmla="*/ 1860136 h 2599480"/>
              <a:gd name="connsiteX10704" fmla="*/ 675583 w 4326130"/>
              <a:gd name="connsiteY10704" fmla="*/ 1860993 h 2599480"/>
              <a:gd name="connsiteX10705" fmla="*/ 672587 w 4326130"/>
              <a:gd name="connsiteY10705" fmla="*/ 1862546 h 2599480"/>
              <a:gd name="connsiteX10706" fmla="*/ 670139 w 4326130"/>
              <a:gd name="connsiteY10706" fmla="*/ 1862523 h 2599480"/>
              <a:gd name="connsiteX10707" fmla="*/ 672249 w 4326130"/>
              <a:gd name="connsiteY10707" fmla="*/ 1861206 h 2599480"/>
              <a:gd name="connsiteX10708" fmla="*/ 670871 w 4326130"/>
              <a:gd name="connsiteY10708" fmla="*/ 1861294 h 2599480"/>
              <a:gd name="connsiteX10709" fmla="*/ 631741 w 4326130"/>
              <a:gd name="connsiteY10709" fmla="*/ 1865720 h 2599480"/>
              <a:gd name="connsiteX10710" fmla="*/ 613891 w 4326130"/>
              <a:gd name="connsiteY10710" fmla="*/ 1869185 h 2599480"/>
              <a:gd name="connsiteX10711" fmla="*/ 608484 w 4326130"/>
              <a:gd name="connsiteY10711" fmla="*/ 1870534 h 2599480"/>
              <a:gd name="connsiteX10712" fmla="*/ 607419 w 4326130"/>
              <a:gd name="connsiteY10712" fmla="*/ 1870561 h 2599480"/>
              <a:gd name="connsiteX10713" fmla="*/ 596732 w 4326130"/>
              <a:gd name="connsiteY10713" fmla="*/ 1871707 h 2599480"/>
              <a:gd name="connsiteX10714" fmla="*/ 595361 w 4326130"/>
              <a:gd name="connsiteY10714" fmla="*/ 1871726 h 2599480"/>
              <a:gd name="connsiteX10715" fmla="*/ 608732 w 4326130"/>
              <a:gd name="connsiteY10715" fmla="*/ 1868380 h 2599480"/>
              <a:gd name="connsiteX10716" fmla="*/ 627959 w 4326130"/>
              <a:gd name="connsiteY10716" fmla="*/ 1864370 h 2599480"/>
              <a:gd name="connsiteX10717" fmla="*/ 671429 w 4326130"/>
              <a:gd name="connsiteY10717" fmla="*/ 1858830 h 2599480"/>
              <a:gd name="connsiteX10718" fmla="*/ 677163 w 4326130"/>
              <a:gd name="connsiteY10718" fmla="*/ 1858192 h 2599480"/>
              <a:gd name="connsiteX10719" fmla="*/ 681923 w 4326130"/>
              <a:gd name="connsiteY10719" fmla="*/ 1855403 h 2599480"/>
              <a:gd name="connsiteX10720" fmla="*/ 688023 w 4326130"/>
              <a:gd name="connsiteY10720" fmla="*/ 1851172 h 2599480"/>
              <a:gd name="connsiteX10721" fmla="*/ 683121 w 4326130"/>
              <a:gd name="connsiteY10721" fmla="*/ 1851456 h 2599480"/>
              <a:gd name="connsiteX10722" fmla="*/ 651727 w 4326130"/>
              <a:gd name="connsiteY10722" fmla="*/ 1854326 h 2599480"/>
              <a:gd name="connsiteX10723" fmla="*/ 626985 w 4326130"/>
              <a:gd name="connsiteY10723" fmla="*/ 1858028 h 2599480"/>
              <a:gd name="connsiteX10724" fmla="*/ 665953 w 4326130"/>
              <a:gd name="connsiteY10724" fmla="*/ 1850867 h 2599480"/>
              <a:gd name="connsiteX10725" fmla="*/ 690247 w 4326130"/>
              <a:gd name="connsiteY10725" fmla="*/ 1849629 h 2599480"/>
              <a:gd name="connsiteX10726" fmla="*/ 704737 w 4326130"/>
              <a:gd name="connsiteY10726" fmla="*/ 1839578 h 2599480"/>
              <a:gd name="connsiteX10727" fmla="*/ 837757 w 4326130"/>
              <a:gd name="connsiteY10727" fmla="*/ 1778166 h 2599480"/>
              <a:gd name="connsiteX10728" fmla="*/ 857207 w 4326130"/>
              <a:gd name="connsiteY10728" fmla="*/ 1771347 h 2599480"/>
              <a:gd name="connsiteX10729" fmla="*/ 857925 w 4326130"/>
              <a:gd name="connsiteY10729" fmla="*/ 1770669 h 2599480"/>
              <a:gd name="connsiteX10730" fmla="*/ 920956 w 4326130"/>
              <a:gd name="connsiteY10730" fmla="*/ 1758846 h 2599480"/>
              <a:gd name="connsiteX10731" fmla="*/ 923235 w 4326130"/>
              <a:gd name="connsiteY10731" fmla="*/ 1762704 h 2599480"/>
              <a:gd name="connsiteX10732" fmla="*/ 916970 w 4326130"/>
              <a:gd name="connsiteY10732" fmla="*/ 1764887 h 2599480"/>
              <a:gd name="connsiteX10733" fmla="*/ 874393 w 4326130"/>
              <a:gd name="connsiteY10733" fmla="*/ 1781670 h 2599480"/>
              <a:gd name="connsiteX10734" fmla="*/ 830782 w 4326130"/>
              <a:gd name="connsiteY10734" fmla="*/ 1796458 h 2599480"/>
              <a:gd name="connsiteX10735" fmla="*/ 721326 w 4326130"/>
              <a:gd name="connsiteY10735" fmla="*/ 1846313 h 2599480"/>
              <a:gd name="connsiteX10736" fmla="*/ 711740 w 4326130"/>
              <a:gd name="connsiteY10736" fmla="*/ 1851929 h 2599480"/>
              <a:gd name="connsiteX10737" fmla="*/ 725686 w 4326130"/>
              <a:gd name="connsiteY10737" fmla="*/ 1847182 h 2599480"/>
              <a:gd name="connsiteX10738" fmla="*/ 746733 w 4326130"/>
              <a:gd name="connsiteY10738" fmla="*/ 1840644 h 2599480"/>
              <a:gd name="connsiteX10739" fmla="*/ 787229 w 4326130"/>
              <a:gd name="connsiteY10739" fmla="*/ 1830213 h 2599480"/>
              <a:gd name="connsiteX10740" fmla="*/ 806589 w 4326130"/>
              <a:gd name="connsiteY10740" fmla="*/ 1824652 h 2599480"/>
              <a:gd name="connsiteX10741" fmla="*/ 810515 w 4326130"/>
              <a:gd name="connsiteY10741" fmla="*/ 1824031 h 2599480"/>
              <a:gd name="connsiteX10742" fmla="*/ 795531 w 4326130"/>
              <a:gd name="connsiteY10742" fmla="*/ 1828266 h 2599480"/>
              <a:gd name="connsiteX10743" fmla="*/ 778350 w 4326130"/>
              <a:gd name="connsiteY10743" fmla="*/ 1833354 h 2599480"/>
              <a:gd name="connsiteX10744" fmla="*/ 767847 w 4326130"/>
              <a:gd name="connsiteY10744" fmla="*/ 1836766 h 2599480"/>
              <a:gd name="connsiteX10745" fmla="*/ 767485 w 4326130"/>
              <a:gd name="connsiteY10745" fmla="*/ 1839814 h 2599480"/>
              <a:gd name="connsiteX10746" fmla="*/ 764892 w 4326130"/>
              <a:gd name="connsiteY10746" fmla="*/ 1841350 h 2599480"/>
              <a:gd name="connsiteX10747" fmla="*/ 778794 w 4326130"/>
              <a:gd name="connsiteY10747" fmla="*/ 1839710 h 2599480"/>
              <a:gd name="connsiteX10748" fmla="*/ 778717 w 4326130"/>
              <a:gd name="connsiteY10748" fmla="*/ 1840580 h 2599480"/>
              <a:gd name="connsiteX10749" fmla="*/ 777965 w 4326130"/>
              <a:gd name="connsiteY10749" fmla="*/ 1840625 h 2599480"/>
              <a:gd name="connsiteX10750" fmla="*/ 778697 w 4326130"/>
              <a:gd name="connsiteY10750" fmla="*/ 1840809 h 2599480"/>
              <a:gd name="connsiteX10751" fmla="*/ 778717 w 4326130"/>
              <a:gd name="connsiteY10751" fmla="*/ 1840580 h 2599480"/>
              <a:gd name="connsiteX10752" fmla="*/ 783000 w 4326130"/>
              <a:gd name="connsiteY10752" fmla="*/ 1840326 h 2599480"/>
              <a:gd name="connsiteX10753" fmla="*/ 797438 w 4326130"/>
              <a:gd name="connsiteY10753" fmla="*/ 1835490 h 2599480"/>
              <a:gd name="connsiteX10754" fmla="*/ 898110 w 4326130"/>
              <a:gd name="connsiteY10754" fmla="*/ 1817657 h 2599480"/>
              <a:gd name="connsiteX10755" fmla="*/ 939452 w 4326130"/>
              <a:gd name="connsiteY10755" fmla="*/ 1815786 h 2599480"/>
              <a:gd name="connsiteX10756" fmla="*/ 1020888 w 4326130"/>
              <a:gd name="connsiteY10756" fmla="*/ 1809228 h 2599480"/>
              <a:gd name="connsiteX10757" fmla="*/ 1065414 w 4326130"/>
              <a:gd name="connsiteY10757" fmla="*/ 1807940 h 2599480"/>
              <a:gd name="connsiteX10758" fmla="*/ 1076900 w 4326130"/>
              <a:gd name="connsiteY10758" fmla="*/ 1805052 h 2599480"/>
              <a:gd name="connsiteX10759" fmla="*/ 1082172 w 4326130"/>
              <a:gd name="connsiteY10759" fmla="*/ 1801491 h 2599480"/>
              <a:gd name="connsiteX10760" fmla="*/ 1087855 w 4326130"/>
              <a:gd name="connsiteY10760" fmla="*/ 1800764 h 2599480"/>
              <a:gd name="connsiteX10761" fmla="*/ 1093006 w 4326130"/>
              <a:gd name="connsiteY10761" fmla="*/ 1797285 h 2599480"/>
              <a:gd name="connsiteX10762" fmla="*/ 1094483 w 4326130"/>
              <a:gd name="connsiteY10762" fmla="*/ 1796796 h 2599480"/>
              <a:gd name="connsiteX10763" fmla="*/ 1085223 w 4326130"/>
              <a:gd name="connsiteY10763" fmla="*/ 1797211 h 2599480"/>
              <a:gd name="connsiteX10764" fmla="*/ 1072358 w 4326130"/>
              <a:gd name="connsiteY10764" fmla="*/ 1800399 h 2599480"/>
              <a:gd name="connsiteX10765" fmla="*/ 1068957 w 4326130"/>
              <a:gd name="connsiteY10765" fmla="*/ 1801115 h 2599480"/>
              <a:gd name="connsiteX10766" fmla="*/ 1069643 w 4326130"/>
              <a:gd name="connsiteY10766" fmla="*/ 1800739 h 2599480"/>
              <a:gd name="connsiteX10767" fmla="*/ 1075229 w 4326130"/>
              <a:gd name="connsiteY10767" fmla="*/ 1797659 h 2599480"/>
              <a:gd name="connsiteX10768" fmla="*/ 1046725 w 4326130"/>
              <a:gd name="connsiteY10768" fmla="*/ 1798935 h 2599480"/>
              <a:gd name="connsiteX10769" fmla="*/ 1043679 w 4326130"/>
              <a:gd name="connsiteY10769" fmla="*/ 1798872 h 2599480"/>
              <a:gd name="connsiteX10770" fmla="*/ 1053275 w 4326130"/>
              <a:gd name="connsiteY10770" fmla="*/ 1796143 h 2599480"/>
              <a:gd name="connsiteX10771" fmla="*/ 1053830 w 4326130"/>
              <a:gd name="connsiteY10771" fmla="*/ 1795985 h 2599480"/>
              <a:gd name="connsiteX10772" fmla="*/ 1049435 w 4326130"/>
              <a:gd name="connsiteY10772" fmla="*/ 1795619 h 2599480"/>
              <a:gd name="connsiteX10773" fmla="*/ 1050784 w 4326130"/>
              <a:gd name="connsiteY10773" fmla="*/ 1794383 h 2599480"/>
              <a:gd name="connsiteX10774" fmla="*/ 1051765 w 4326130"/>
              <a:gd name="connsiteY10774" fmla="*/ 1793697 h 2599480"/>
              <a:gd name="connsiteX10775" fmla="*/ 1050649 w 4326130"/>
              <a:gd name="connsiteY10775" fmla="*/ 1793753 h 2599480"/>
              <a:gd name="connsiteX10776" fmla="*/ 1050019 w 4326130"/>
              <a:gd name="connsiteY10776" fmla="*/ 1794169 h 2599480"/>
              <a:gd name="connsiteX10777" fmla="*/ 1045137 w 4326130"/>
              <a:gd name="connsiteY10777" fmla="*/ 1795150 h 2599480"/>
              <a:gd name="connsiteX10778" fmla="*/ 1047123 w 4326130"/>
              <a:gd name="connsiteY10778" fmla="*/ 1793928 h 2599480"/>
              <a:gd name="connsiteX10779" fmla="*/ 1042865 w 4326130"/>
              <a:gd name="connsiteY10779" fmla="*/ 1794140 h 2599480"/>
              <a:gd name="connsiteX10780" fmla="*/ 1034044 w 4326130"/>
              <a:gd name="connsiteY10780" fmla="*/ 1799144 h 2599480"/>
              <a:gd name="connsiteX10781" fmla="*/ 1025264 w 4326130"/>
              <a:gd name="connsiteY10781" fmla="*/ 1802608 h 2599480"/>
              <a:gd name="connsiteX10782" fmla="*/ 1027886 w 4326130"/>
              <a:gd name="connsiteY10782" fmla="*/ 1800998 h 2599480"/>
              <a:gd name="connsiteX10783" fmla="*/ 1031862 w 4326130"/>
              <a:gd name="connsiteY10783" fmla="*/ 1799737 h 2599480"/>
              <a:gd name="connsiteX10784" fmla="*/ 1035125 w 4326130"/>
              <a:gd name="connsiteY10784" fmla="*/ 1798278 h 2599480"/>
              <a:gd name="connsiteX10785" fmla="*/ 1034113 w 4326130"/>
              <a:gd name="connsiteY10785" fmla="*/ 1797500 h 2599480"/>
              <a:gd name="connsiteX10786" fmla="*/ 1035069 w 4326130"/>
              <a:gd name="connsiteY10786" fmla="*/ 1796985 h 2599480"/>
              <a:gd name="connsiteX10787" fmla="*/ 1043737 w 4326130"/>
              <a:gd name="connsiteY10787" fmla="*/ 1790415 h 2599480"/>
              <a:gd name="connsiteX10788" fmla="*/ 1030446 w 4326130"/>
              <a:gd name="connsiteY10788" fmla="*/ 1797871 h 2599480"/>
              <a:gd name="connsiteX10789" fmla="*/ 1029606 w 4326130"/>
              <a:gd name="connsiteY10789" fmla="*/ 1798315 h 2599480"/>
              <a:gd name="connsiteX10790" fmla="*/ 1029483 w 4326130"/>
              <a:gd name="connsiteY10790" fmla="*/ 1798339 h 2599480"/>
              <a:gd name="connsiteX10791" fmla="*/ 1026677 w 4326130"/>
              <a:gd name="connsiteY10791" fmla="*/ 1799171 h 2599480"/>
              <a:gd name="connsiteX10792" fmla="*/ 1045355 w 4326130"/>
              <a:gd name="connsiteY10792" fmla="*/ 1787853 h 2599480"/>
              <a:gd name="connsiteX10793" fmla="*/ 1074677 w 4326130"/>
              <a:gd name="connsiteY10793" fmla="*/ 1770832 h 2599480"/>
              <a:gd name="connsiteX10794" fmla="*/ 1078330 w 4326130"/>
              <a:gd name="connsiteY10794" fmla="*/ 1768985 h 2599480"/>
              <a:gd name="connsiteX10795" fmla="*/ 1074192 w 4326130"/>
              <a:gd name="connsiteY10795" fmla="*/ 1770351 h 2599480"/>
              <a:gd name="connsiteX10796" fmla="*/ 1020714 w 4326130"/>
              <a:gd name="connsiteY10796" fmla="*/ 1799161 h 2599480"/>
              <a:gd name="connsiteX10797" fmla="*/ 1077882 w 4326130"/>
              <a:gd name="connsiteY10797" fmla="*/ 1766251 h 2599480"/>
              <a:gd name="connsiteX10798" fmla="*/ 1085058 w 4326130"/>
              <a:gd name="connsiteY10798" fmla="*/ 1760318 h 2599480"/>
              <a:gd name="connsiteX10799" fmla="*/ 1076345 w 4326130"/>
              <a:gd name="connsiteY10799" fmla="*/ 1764728 h 2599480"/>
              <a:gd name="connsiteX10800" fmla="*/ 1050600 w 4326130"/>
              <a:gd name="connsiteY10800" fmla="*/ 1778708 h 2599480"/>
              <a:gd name="connsiteX10801" fmla="*/ 1072313 w 4326130"/>
              <a:gd name="connsiteY10801" fmla="*/ 1765891 h 2599480"/>
              <a:gd name="connsiteX10802" fmla="*/ 1095888 w 4326130"/>
              <a:gd name="connsiteY10802" fmla="*/ 1752537 h 2599480"/>
              <a:gd name="connsiteX10803" fmla="*/ 1140716 w 4326130"/>
              <a:gd name="connsiteY10803" fmla="*/ 1729086 h 2599480"/>
              <a:gd name="connsiteX10804" fmla="*/ 1149999 w 4326130"/>
              <a:gd name="connsiteY10804" fmla="*/ 1724004 h 2599480"/>
              <a:gd name="connsiteX10805" fmla="*/ 1119570 w 4326130"/>
              <a:gd name="connsiteY10805" fmla="*/ 1734115 h 2599480"/>
              <a:gd name="connsiteX10806" fmla="*/ 1136362 w 4326130"/>
              <a:gd name="connsiteY10806" fmla="*/ 1727217 h 2599480"/>
              <a:gd name="connsiteX10807" fmla="*/ 1135861 w 4326130"/>
              <a:gd name="connsiteY10807" fmla="*/ 1726125 h 2599480"/>
              <a:gd name="connsiteX10808" fmla="*/ 1133711 w 4326130"/>
              <a:gd name="connsiteY10808" fmla="*/ 1726022 h 2599480"/>
              <a:gd name="connsiteX10809" fmla="*/ 1155162 w 4326130"/>
              <a:gd name="connsiteY10809" fmla="*/ 1721177 h 2599480"/>
              <a:gd name="connsiteX10810" fmla="*/ 1162290 w 4326130"/>
              <a:gd name="connsiteY10810" fmla="*/ 1717275 h 2599480"/>
              <a:gd name="connsiteX10811" fmla="*/ 1166539 w 4326130"/>
              <a:gd name="connsiteY10811" fmla="*/ 1715408 h 2599480"/>
              <a:gd name="connsiteX10812" fmla="*/ 1156477 w 4326130"/>
              <a:gd name="connsiteY10812" fmla="*/ 1720880 h 2599480"/>
              <a:gd name="connsiteX10813" fmla="*/ 1169676 w 4326130"/>
              <a:gd name="connsiteY10813" fmla="*/ 1717899 h 2599480"/>
              <a:gd name="connsiteX10814" fmla="*/ 1162750 w 4326130"/>
              <a:gd name="connsiteY10814" fmla="*/ 1720693 h 2599480"/>
              <a:gd name="connsiteX10815" fmla="*/ 1167795 w 4326130"/>
              <a:gd name="connsiteY10815" fmla="*/ 1722032 h 2599480"/>
              <a:gd name="connsiteX10816" fmla="*/ 1153435 w 4326130"/>
              <a:gd name="connsiteY10816" fmla="*/ 1727567 h 2599480"/>
              <a:gd name="connsiteX10817" fmla="*/ 1159594 w 4326130"/>
              <a:gd name="connsiteY10817" fmla="*/ 1724161 h 2599480"/>
              <a:gd name="connsiteX10818" fmla="*/ 1157453 w 4326130"/>
              <a:gd name="connsiteY10818" fmla="*/ 1723256 h 2599480"/>
              <a:gd name="connsiteX10819" fmla="*/ 1150950 w 4326130"/>
              <a:gd name="connsiteY10819" fmla="*/ 1723885 h 2599480"/>
              <a:gd name="connsiteX10820" fmla="*/ 1149862 w 4326130"/>
              <a:gd name="connsiteY10820" fmla="*/ 1724477 h 2599480"/>
              <a:gd name="connsiteX10821" fmla="*/ 1130677 w 4326130"/>
              <a:gd name="connsiteY10821" fmla="*/ 1735118 h 2599480"/>
              <a:gd name="connsiteX10822" fmla="*/ 1118878 w 4326130"/>
              <a:gd name="connsiteY10822" fmla="*/ 1741937 h 2599480"/>
              <a:gd name="connsiteX10823" fmla="*/ 1117752 w 4326130"/>
              <a:gd name="connsiteY10823" fmla="*/ 1745228 h 2599480"/>
              <a:gd name="connsiteX10824" fmla="*/ 1114667 w 4326130"/>
              <a:gd name="connsiteY10824" fmla="*/ 1747636 h 2599480"/>
              <a:gd name="connsiteX10825" fmla="*/ 1129580 w 4326130"/>
              <a:gd name="connsiteY10825" fmla="*/ 1741610 h 2599480"/>
              <a:gd name="connsiteX10826" fmla="*/ 1129287 w 4326130"/>
              <a:gd name="connsiteY10826" fmla="*/ 1742540 h 2599480"/>
              <a:gd name="connsiteX10827" fmla="*/ 1128490 w 4326130"/>
              <a:gd name="connsiteY10827" fmla="*/ 1742821 h 2599480"/>
              <a:gd name="connsiteX10828" fmla="*/ 1129210 w 4326130"/>
              <a:gd name="connsiteY10828" fmla="*/ 1742786 h 2599480"/>
              <a:gd name="connsiteX10829" fmla="*/ 1129287 w 4326130"/>
              <a:gd name="connsiteY10829" fmla="*/ 1742540 h 2599480"/>
              <a:gd name="connsiteX10830" fmla="*/ 1133820 w 4326130"/>
              <a:gd name="connsiteY10830" fmla="*/ 1740946 h 2599480"/>
              <a:gd name="connsiteX10831" fmla="*/ 1150077 w 4326130"/>
              <a:gd name="connsiteY10831" fmla="*/ 1731420 h 2599480"/>
              <a:gd name="connsiteX10832" fmla="*/ 1190984 w 4326130"/>
              <a:gd name="connsiteY10832" fmla="*/ 1711328 h 2599480"/>
              <a:gd name="connsiteX10833" fmla="*/ 1088878 w 4326130"/>
              <a:gd name="connsiteY10833" fmla="*/ 1713335 h 2599480"/>
              <a:gd name="connsiteX10834" fmla="*/ 968958 w 4326130"/>
              <a:gd name="connsiteY10834" fmla="*/ 1721398 h 2599480"/>
              <a:gd name="connsiteX10835" fmla="*/ 955315 w 4326130"/>
              <a:gd name="connsiteY10835" fmla="*/ 1725002 h 2599480"/>
              <a:gd name="connsiteX10836" fmla="*/ 954357 w 4326130"/>
              <a:gd name="connsiteY10836" fmla="*/ 1724284 h 2599480"/>
              <a:gd name="connsiteX10837" fmla="*/ 954605 w 4326130"/>
              <a:gd name="connsiteY10837" fmla="*/ 1725190 h 2599480"/>
              <a:gd name="connsiteX10838" fmla="*/ 810248 w 4326130"/>
              <a:gd name="connsiteY10838" fmla="*/ 1763326 h 2599480"/>
              <a:gd name="connsiteX10839" fmla="*/ 808817 w 4326130"/>
              <a:gd name="connsiteY10839" fmla="*/ 1762857 h 2599480"/>
              <a:gd name="connsiteX10840" fmla="*/ 807027 w 4326130"/>
              <a:gd name="connsiteY10840" fmla="*/ 1762271 h 2599480"/>
              <a:gd name="connsiteX10841" fmla="*/ 806431 w 4326130"/>
              <a:gd name="connsiteY10841" fmla="*/ 1762074 h 2599480"/>
              <a:gd name="connsiteX10842" fmla="*/ 805955 w 4326130"/>
              <a:gd name="connsiteY10842" fmla="*/ 1761919 h 2599480"/>
              <a:gd name="connsiteX10843" fmla="*/ 807027 w 4326130"/>
              <a:gd name="connsiteY10843" fmla="*/ 1762271 h 2599480"/>
              <a:gd name="connsiteX10844" fmla="*/ 810248 w 4326130"/>
              <a:gd name="connsiteY10844" fmla="*/ 1763326 h 2599480"/>
              <a:gd name="connsiteX10845" fmla="*/ 835872 w 4326130"/>
              <a:gd name="connsiteY10845" fmla="*/ 1759381 h 2599480"/>
              <a:gd name="connsiteX10846" fmla="*/ 854300 w 4326130"/>
              <a:gd name="connsiteY10846" fmla="*/ 1757894 h 2599480"/>
              <a:gd name="connsiteX10847" fmla="*/ 838336 w 4326130"/>
              <a:gd name="connsiteY10847" fmla="*/ 1763184 h 2599480"/>
              <a:gd name="connsiteX10848" fmla="*/ 832169 w 4326130"/>
              <a:gd name="connsiteY10848" fmla="*/ 1764584 h 2599480"/>
              <a:gd name="connsiteX10849" fmla="*/ 846728 w 4326130"/>
              <a:gd name="connsiteY10849" fmla="*/ 1758678 h 2599480"/>
              <a:gd name="connsiteX10850" fmla="*/ 794355 w 4326130"/>
              <a:gd name="connsiteY10850" fmla="*/ 1775716 h 2599480"/>
              <a:gd name="connsiteX10851" fmla="*/ 741937 w 4326130"/>
              <a:gd name="connsiteY10851" fmla="*/ 1800288 h 2599480"/>
              <a:gd name="connsiteX10852" fmla="*/ 696648 w 4326130"/>
              <a:gd name="connsiteY10852" fmla="*/ 1824760 h 2599480"/>
              <a:gd name="connsiteX10853" fmla="*/ 696477 w 4326130"/>
              <a:gd name="connsiteY10853" fmla="*/ 1824854 h 2599480"/>
              <a:gd name="connsiteX10854" fmla="*/ 692019 w 4326130"/>
              <a:gd name="connsiteY10854" fmla="*/ 1826288 h 2599480"/>
              <a:gd name="connsiteX10855" fmla="*/ 690086 w 4326130"/>
              <a:gd name="connsiteY10855" fmla="*/ 1827199 h 2599480"/>
              <a:gd name="connsiteX10856" fmla="*/ 691176 w 4326130"/>
              <a:gd name="connsiteY10856" fmla="*/ 1823514 h 2599480"/>
              <a:gd name="connsiteX10857" fmla="*/ 686486 w 4326130"/>
              <a:gd name="connsiteY10857" fmla="*/ 1824552 h 2599480"/>
              <a:gd name="connsiteX10858" fmla="*/ 683863 w 4326130"/>
              <a:gd name="connsiteY10858" fmla="*/ 1823375 h 2599480"/>
              <a:gd name="connsiteX10859" fmla="*/ 696585 w 4326130"/>
              <a:gd name="connsiteY10859" fmla="*/ 1818714 h 2599480"/>
              <a:gd name="connsiteX10860" fmla="*/ 696561 w 4326130"/>
              <a:gd name="connsiteY10860" fmla="*/ 1814797 h 2599480"/>
              <a:gd name="connsiteX10861" fmla="*/ 703616 w 4326130"/>
              <a:gd name="connsiteY10861" fmla="*/ 1812980 h 2599480"/>
              <a:gd name="connsiteX10862" fmla="*/ 699436 w 4326130"/>
              <a:gd name="connsiteY10862" fmla="*/ 1812856 h 2599480"/>
              <a:gd name="connsiteX10863" fmla="*/ 685839 w 4326130"/>
              <a:gd name="connsiteY10863" fmla="*/ 1813849 h 2599480"/>
              <a:gd name="connsiteX10864" fmla="*/ 696673 w 4326130"/>
              <a:gd name="connsiteY10864" fmla="*/ 1809642 h 2599480"/>
              <a:gd name="connsiteX10865" fmla="*/ 706054 w 4326130"/>
              <a:gd name="connsiteY10865" fmla="*/ 1804289 h 2599480"/>
              <a:gd name="connsiteX10866" fmla="*/ 694309 w 4326130"/>
              <a:gd name="connsiteY10866" fmla="*/ 1807144 h 2599480"/>
              <a:gd name="connsiteX10867" fmla="*/ 683876 w 4326130"/>
              <a:gd name="connsiteY10867" fmla="*/ 1809622 h 2599480"/>
              <a:gd name="connsiteX10868" fmla="*/ 677254 w 4326130"/>
              <a:gd name="connsiteY10868" fmla="*/ 1811015 h 2599480"/>
              <a:gd name="connsiteX10869" fmla="*/ 679157 w 4326130"/>
              <a:gd name="connsiteY10869" fmla="*/ 1810017 h 2599480"/>
              <a:gd name="connsiteX10870" fmla="*/ 692757 w 4326130"/>
              <a:gd name="connsiteY10870" fmla="*/ 1802254 h 2599480"/>
              <a:gd name="connsiteX10871" fmla="*/ 700088 w 4326130"/>
              <a:gd name="connsiteY10871" fmla="*/ 1799144 h 2599480"/>
              <a:gd name="connsiteX10872" fmla="*/ 699425 w 4326130"/>
              <a:gd name="connsiteY10872" fmla="*/ 1798466 h 2599480"/>
              <a:gd name="connsiteX10873" fmla="*/ 699383 w 4326130"/>
              <a:gd name="connsiteY10873" fmla="*/ 1798471 h 2599480"/>
              <a:gd name="connsiteX10874" fmla="*/ 699970 w 4326130"/>
              <a:gd name="connsiteY10874" fmla="*/ 1798136 h 2599480"/>
              <a:gd name="connsiteX10875" fmla="*/ 722264 w 4326130"/>
              <a:gd name="connsiteY10875" fmla="*/ 1786269 h 2599480"/>
              <a:gd name="connsiteX10876" fmla="*/ 730091 w 4326130"/>
              <a:gd name="connsiteY10876" fmla="*/ 1780803 h 2599480"/>
              <a:gd name="connsiteX10877" fmla="*/ 717223 w 4326130"/>
              <a:gd name="connsiteY10877" fmla="*/ 1787619 h 2599480"/>
              <a:gd name="connsiteX10878" fmla="*/ 695922 w 4326130"/>
              <a:gd name="connsiteY10878" fmla="*/ 1798961 h 2599480"/>
              <a:gd name="connsiteX10879" fmla="*/ 694329 w 4326130"/>
              <a:gd name="connsiteY10879" fmla="*/ 1799187 h 2599480"/>
              <a:gd name="connsiteX10880" fmla="*/ 691660 w 4326130"/>
              <a:gd name="connsiteY10880" fmla="*/ 1798775 h 2599480"/>
              <a:gd name="connsiteX10881" fmla="*/ 709977 w 4326130"/>
              <a:gd name="connsiteY10881" fmla="*/ 1789351 h 2599480"/>
              <a:gd name="connsiteX10882" fmla="*/ 689546 w 4326130"/>
              <a:gd name="connsiteY10882" fmla="*/ 1793158 h 2599480"/>
              <a:gd name="connsiteX10883" fmla="*/ 692450 w 4326130"/>
              <a:gd name="connsiteY10883" fmla="*/ 1787100 h 2599480"/>
              <a:gd name="connsiteX10884" fmla="*/ 694606 w 4326130"/>
              <a:gd name="connsiteY10884" fmla="*/ 1785643 h 2599480"/>
              <a:gd name="connsiteX10885" fmla="*/ 689246 w 4326130"/>
              <a:gd name="connsiteY10885" fmla="*/ 1785169 h 2599480"/>
              <a:gd name="connsiteX10886" fmla="*/ 680172 w 4326130"/>
              <a:gd name="connsiteY10886" fmla="*/ 1787202 h 2599480"/>
              <a:gd name="connsiteX10887" fmla="*/ 678976 w 4326130"/>
              <a:gd name="connsiteY10887" fmla="*/ 1787541 h 2599480"/>
              <a:gd name="connsiteX10888" fmla="*/ 709858 w 4326130"/>
              <a:gd name="connsiteY10888" fmla="*/ 1770636 h 2599480"/>
              <a:gd name="connsiteX10889" fmla="*/ 710801 w 4326130"/>
              <a:gd name="connsiteY10889" fmla="*/ 1768396 h 2599480"/>
              <a:gd name="connsiteX10890" fmla="*/ 685328 w 4326130"/>
              <a:gd name="connsiteY10890" fmla="*/ 1781057 h 2599480"/>
              <a:gd name="connsiteX10891" fmla="*/ 695389 w 4326130"/>
              <a:gd name="connsiteY10891" fmla="*/ 1774556 h 2599480"/>
              <a:gd name="connsiteX10892" fmla="*/ 703021 w 4326130"/>
              <a:gd name="connsiteY10892" fmla="*/ 1770375 h 2599480"/>
              <a:gd name="connsiteX10893" fmla="*/ 704333 w 4326130"/>
              <a:gd name="connsiteY10893" fmla="*/ 1769898 h 2599480"/>
              <a:gd name="connsiteX10894" fmla="*/ 709829 w 4326130"/>
              <a:gd name="connsiteY10894" fmla="*/ 1767412 h 2599480"/>
              <a:gd name="connsiteX10895" fmla="*/ 709147 w 4326130"/>
              <a:gd name="connsiteY10895" fmla="*/ 1767028 h 2599480"/>
              <a:gd name="connsiteX10896" fmla="*/ 715699 w 4326130"/>
              <a:gd name="connsiteY10896" fmla="*/ 1763453 h 2599480"/>
              <a:gd name="connsiteX10897" fmla="*/ 725806 w 4326130"/>
              <a:gd name="connsiteY10897" fmla="*/ 1756997 h 2599480"/>
              <a:gd name="connsiteX10898" fmla="*/ 719383 w 4326130"/>
              <a:gd name="connsiteY10898" fmla="*/ 1760220 h 2599480"/>
              <a:gd name="connsiteX10899" fmla="*/ 706019 w 4326130"/>
              <a:gd name="connsiteY10899" fmla="*/ 1766925 h 2599480"/>
              <a:gd name="connsiteX10900" fmla="*/ 705010 w 4326130"/>
              <a:gd name="connsiteY10900" fmla="*/ 1766976 h 2599480"/>
              <a:gd name="connsiteX10901" fmla="*/ 702686 w 4326130"/>
              <a:gd name="connsiteY10901" fmla="*/ 1766915 h 2599480"/>
              <a:gd name="connsiteX10902" fmla="*/ 719186 w 4326130"/>
              <a:gd name="connsiteY10902" fmla="*/ 1759864 h 2599480"/>
              <a:gd name="connsiteX10903" fmla="*/ 706004 w 4326130"/>
              <a:gd name="connsiteY10903" fmla="*/ 1763690 h 2599480"/>
              <a:gd name="connsiteX10904" fmla="*/ 692820 w 4326130"/>
              <a:gd name="connsiteY10904" fmla="*/ 1767517 h 2599480"/>
              <a:gd name="connsiteX10905" fmla="*/ 701290 w 4326130"/>
              <a:gd name="connsiteY10905" fmla="*/ 1760813 h 2599480"/>
              <a:gd name="connsiteX10906" fmla="*/ 682350 w 4326130"/>
              <a:gd name="connsiteY10906" fmla="*/ 1763448 h 2599480"/>
              <a:gd name="connsiteX10907" fmla="*/ 707465 w 4326130"/>
              <a:gd name="connsiteY10907" fmla="*/ 1753528 h 2599480"/>
              <a:gd name="connsiteX10908" fmla="*/ 715477 w 4326130"/>
              <a:gd name="connsiteY10908" fmla="*/ 1751024 h 2599480"/>
              <a:gd name="connsiteX10909" fmla="*/ 723030 w 4326130"/>
              <a:gd name="connsiteY10909" fmla="*/ 1747929 h 2599480"/>
              <a:gd name="connsiteX10910" fmla="*/ 723643 w 4326130"/>
              <a:gd name="connsiteY10910" fmla="*/ 1747679 h 2599480"/>
              <a:gd name="connsiteX10911" fmla="*/ 723762 w 4326130"/>
              <a:gd name="connsiteY10911" fmla="*/ 1747898 h 2599480"/>
              <a:gd name="connsiteX10912" fmla="*/ 723914 w 4326130"/>
              <a:gd name="connsiteY10912" fmla="*/ 1748170 h 2599480"/>
              <a:gd name="connsiteX10913" fmla="*/ 723964 w 4326130"/>
              <a:gd name="connsiteY10913" fmla="*/ 1748262 h 2599480"/>
              <a:gd name="connsiteX10914" fmla="*/ 724004 w 4326130"/>
              <a:gd name="connsiteY10914" fmla="*/ 1748334 h 2599480"/>
              <a:gd name="connsiteX10915" fmla="*/ 723914 w 4326130"/>
              <a:gd name="connsiteY10915" fmla="*/ 1748170 h 2599480"/>
              <a:gd name="connsiteX10916" fmla="*/ 723643 w 4326130"/>
              <a:gd name="connsiteY10916" fmla="*/ 1747679 h 2599480"/>
              <a:gd name="connsiteX10917" fmla="*/ 722839 w 4326130"/>
              <a:gd name="connsiteY10917" fmla="*/ 1747597 h 2599480"/>
              <a:gd name="connsiteX10918" fmla="*/ 722639 w 4326130"/>
              <a:gd name="connsiteY10918" fmla="*/ 1747253 h 2599480"/>
              <a:gd name="connsiteX10919" fmla="*/ 722575 w 4326130"/>
              <a:gd name="connsiteY10919" fmla="*/ 1747143 h 2599480"/>
              <a:gd name="connsiteX10920" fmla="*/ 721567 w 4326130"/>
              <a:gd name="connsiteY10920" fmla="*/ 1745410 h 2599480"/>
              <a:gd name="connsiteX10921" fmla="*/ 719516 w 4326130"/>
              <a:gd name="connsiteY10921" fmla="*/ 1743999 h 2599480"/>
              <a:gd name="connsiteX10922" fmla="*/ 712820 w 4326130"/>
              <a:gd name="connsiteY10922" fmla="*/ 1749287 h 2599480"/>
              <a:gd name="connsiteX10923" fmla="*/ 710770 w 4326130"/>
              <a:gd name="connsiteY10923" fmla="*/ 1747875 h 2599480"/>
              <a:gd name="connsiteX10924" fmla="*/ 704809 w 4326130"/>
              <a:gd name="connsiteY10924" fmla="*/ 1752581 h 2599480"/>
              <a:gd name="connsiteX10925" fmla="*/ 704058 w 4326130"/>
              <a:gd name="connsiteY10925" fmla="*/ 1752717 h 2599480"/>
              <a:gd name="connsiteX10926" fmla="*/ 702732 w 4326130"/>
              <a:gd name="connsiteY10926" fmla="*/ 1748533 h 2599480"/>
              <a:gd name="connsiteX10927" fmla="*/ 687340 w 4326130"/>
              <a:gd name="connsiteY10927" fmla="*/ 1754016 h 2599480"/>
              <a:gd name="connsiteX10928" fmla="*/ 683536 w 4326130"/>
              <a:gd name="connsiteY10928" fmla="*/ 1752489 h 2599480"/>
              <a:gd name="connsiteX10929" fmla="*/ 681161 w 4326130"/>
              <a:gd name="connsiteY10929" fmla="*/ 1752721 h 2599480"/>
              <a:gd name="connsiteX10930" fmla="*/ 693211 w 4326130"/>
              <a:gd name="connsiteY10930" fmla="*/ 1748168 h 2599480"/>
              <a:gd name="connsiteX10931" fmla="*/ 808594 w 4326130"/>
              <a:gd name="connsiteY10931" fmla="*/ 1698918 h 2599480"/>
              <a:gd name="connsiteX10932" fmla="*/ 699015 w 4326130"/>
              <a:gd name="connsiteY10932" fmla="*/ 1738854 h 2599480"/>
              <a:gd name="connsiteX10933" fmla="*/ 691894 w 4326130"/>
              <a:gd name="connsiteY10933" fmla="*/ 1741744 h 2599480"/>
              <a:gd name="connsiteX10934" fmla="*/ 690576 w 4326130"/>
              <a:gd name="connsiteY10934" fmla="*/ 1742080 h 2599480"/>
              <a:gd name="connsiteX10935" fmla="*/ 682721 w 4326130"/>
              <a:gd name="connsiteY10935" fmla="*/ 1743865 h 2599480"/>
              <a:gd name="connsiteX10936" fmla="*/ 680750 w 4326130"/>
              <a:gd name="connsiteY10936" fmla="*/ 1742082 h 2599480"/>
              <a:gd name="connsiteX10937" fmla="*/ 673835 w 4326130"/>
              <a:gd name="connsiteY10937" fmla="*/ 1744227 h 2599480"/>
              <a:gd name="connsiteX10938" fmla="*/ 709177 w 4326130"/>
              <a:gd name="connsiteY10938" fmla="*/ 1729694 h 2599480"/>
              <a:gd name="connsiteX10939" fmla="*/ 825628 w 4326130"/>
              <a:gd name="connsiteY10939" fmla="*/ 1679412 h 2599480"/>
              <a:gd name="connsiteX10940" fmla="*/ 772728 w 4326130"/>
              <a:gd name="connsiteY10940" fmla="*/ 1698960 h 2599480"/>
              <a:gd name="connsiteX10941" fmla="*/ 717647 w 4326130"/>
              <a:gd name="connsiteY10941" fmla="*/ 1720735 h 2599480"/>
              <a:gd name="connsiteX10942" fmla="*/ 755398 w 4326130"/>
              <a:gd name="connsiteY10942" fmla="*/ 1700020 h 2599480"/>
              <a:gd name="connsiteX10943" fmla="*/ 796158 w 4326130"/>
              <a:gd name="connsiteY10943" fmla="*/ 1683492 h 2599480"/>
              <a:gd name="connsiteX10944" fmla="*/ 761333 w 4326130"/>
              <a:gd name="connsiteY10944" fmla="*/ 1692304 h 2599480"/>
              <a:gd name="connsiteX10945" fmla="*/ 651852 w 4326130"/>
              <a:gd name="connsiteY10945" fmla="*/ 1736769 h 2599480"/>
              <a:gd name="connsiteX10946" fmla="*/ 608020 w 4326130"/>
              <a:gd name="connsiteY10946" fmla="*/ 1754054 h 2599480"/>
              <a:gd name="connsiteX10947" fmla="*/ 607912 w 4326130"/>
              <a:gd name="connsiteY10947" fmla="*/ 1750978 h 2599480"/>
              <a:gd name="connsiteX10948" fmla="*/ 607872 w 4326130"/>
              <a:gd name="connsiteY10948" fmla="*/ 1749813 h 2599480"/>
              <a:gd name="connsiteX10949" fmla="*/ 607593 w 4326130"/>
              <a:gd name="connsiteY10949" fmla="*/ 1749886 h 2599480"/>
              <a:gd name="connsiteX10950" fmla="*/ 604556 w 4326130"/>
              <a:gd name="connsiteY10950" fmla="*/ 1750512 h 2599480"/>
              <a:gd name="connsiteX10951" fmla="*/ 604721 w 4326130"/>
              <a:gd name="connsiteY10951" fmla="*/ 1750399 h 2599480"/>
              <a:gd name="connsiteX10952" fmla="*/ 607834 w 4326130"/>
              <a:gd name="connsiteY10952" fmla="*/ 1748723 h 2599480"/>
              <a:gd name="connsiteX10953" fmla="*/ 607785 w 4326130"/>
              <a:gd name="connsiteY10953" fmla="*/ 1747324 h 2599480"/>
              <a:gd name="connsiteX10954" fmla="*/ 603503 w 4326130"/>
              <a:gd name="connsiteY10954" fmla="*/ 1749721 h 2599480"/>
              <a:gd name="connsiteX10955" fmla="*/ 600237 w 4326130"/>
              <a:gd name="connsiteY10955" fmla="*/ 1751401 h 2599480"/>
              <a:gd name="connsiteX10956" fmla="*/ 589096 w 4326130"/>
              <a:gd name="connsiteY10956" fmla="*/ 1753695 h 2599480"/>
              <a:gd name="connsiteX10957" fmla="*/ 589193 w 4326130"/>
              <a:gd name="connsiteY10957" fmla="*/ 1753226 h 2599480"/>
              <a:gd name="connsiteX10958" fmla="*/ 653322 w 4326130"/>
              <a:gd name="connsiteY10958" fmla="*/ 1727594 h 2599480"/>
              <a:gd name="connsiteX10959" fmla="*/ 717746 w 4326130"/>
              <a:gd name="connsiteY10959" fmla="*/ 1701976 h 2599480"/>
              <a:gd name="connsiteX10960" fmla="*/ 680339 w 4326130"/>
              <a:gd name="connsiteY10960" fmla="*/ 1712322 h 2599480"/>
              <a:gd name="connsiteX10961" fmla="*/ 628498 w 4326130"/>
              <a:gd name="connsiteY10961" fmla="*/ 1731793 h 2599480"/>
              <a:gd name="connsiteX10962" fmla="*/ 607162 w 4326130"/>
              <a:gd name="connsiteY10962" fmla="*/ 1739731 h 2599480"/>
              <a:gd name="connsiteX10963" fmla="*/ 611528 w 4326130"/>
              <a:gd name="connsiteY10963" fmla="*/ 1734319 h 2599480"/>
              <a:gd name="connsiteX10964" fmla="*/ 612187 w 4326130"/>
              <a:gd name="connsiteY10964" fmla="*/ 1731859 h 2599480"/>
              <a:gd name="connsiteX10965" fmla="*/ 612849 w 4326130"/>
              <a:gd name="connsiteY10965" fmla="*/ 1731557 h 2599480"/>
              <a:gd name="connsiteX10966" fmla="*/ 612272 w 4326130"/>
              <a:gd name="connsiteY10966" fmla="*/ 1731508 h 2599480"/>
              <a:gd name="connsiteX10967" fmla="*/ 615072 w 4326130"/>
              <a:gd name="connsiteY10967" fmla="*/ 1729517 h 2599480"/>
              <a:gd name="connsiteX10968" fmla="*/ 611835 w 4326130"/>
              <a:gd name="connsiteY10968" fmla="*/ 1729805 h 2599480"/>
              <a:gd name="connsiteX10969" fmla="*/ 616555 w 4326130"/>
              <a:gd name="connsiteY10969" fmla="*/ 1729107 h 2599480"/>
              <a:gd name="connsiteX10970" fmla="*/ 619948 w 4326130"/>
              <a:gd name="connsiteY10970" fmla="*/ 1728306 h 2599480"/>
              <a:gd name="connsiteX10971" fmla="*/ 631758 w 4326130"/>
              <a:gd name="connsiteY10971" fmla="*/ 1722900 h 2599480"/>
              <a:gd name="connsiteX10972" fmla="*/ 632312 w 4326130"/>
              <a:gd name="connsiteY10972" fmla="*/ 1723085 h 2599480"/>
              <a:gd name="connsiteX10973" fmla="*/ 632496 w 4326130"/>
              <a:gd name="connsiteY10973" fmla="*/ 1722905 h 2599480"/>
              <a:gd name="connsiteX10974" fmla="*/ 650112 w 4326130"/>
              <a:gd name="connsiteY10974" fmla="*/ 1716085 h 2599480"/>
              <a:gd name="connsiteX10975" fmla="*/ 658602 w 4326130"/>
              <a:gd name="connsiteY10975" fmla="*/ 1713762 h 2599480"/>
              <a:gd name="connsiteX10976" fmla="*/ 668159 w 4326130"/>
              <a:gd name="connsiteY10976" fmla="*/ 1709399 h 2599480"/>
              <a:gd name="connsiteX10977" fmla="*/ 672879 w 4326130"/>
              <a:gd name="connsiteY10977" fmla="*/ 1706611 h 2599480"/>
              <a:gd name="connsiteX10978" fmla="*/ 672349 w 4326130"/>
              <a:gd name="connsiteY10978" fmla="*/ 1706384 h 2599480"/>
              <a:gd name="connsiteX10979" fmla="*/ 671046 w 4326130"/>
              <a:gd name="connsiteY10979" fmla="*/ 1706040 h 2599480"/>
              <a:gd name="connsiteX10980" fmla="*/ 663067 w 4326130"/>
              <a:gd name="connsiteY10980" fmla="*/ 1708027 h 2599480"/>
              <a:gd name="connsiteX10981" fmla="*/ 657358 w 4326130"/>
              <a:gd name="connsiteY10981" fmla="*/ 1710796 h 2599480"/>
              <a:gd name="connsiteX10982" fmla="*/ 634631 w 4326130"/>
              <a:gd name="connsiteY10982" fmla="*/ 1720487 h 2599480"/>
              <a:gd name="connsiteX10983" fmla="*/ 629539 w 4326130"/>
              <a:gd name="connsiteY10983" fmla="*/ 1719323 h 2599480"/>
              <a:gd name="connsiteX10984" fmla="*/ 613413 w 4326130"/>
              <a:gd name="connsiteY10984" fmla="*/ 1727293 h 2599480"/>
              <a:gd name="connsiteX10985" fmla="*/ 611357 w 4326130"/>
              <a:gd name="connsiteY10985" fmla="*/ 1727251 h 2599480"/>
              <a:gd name="connsiteX10986" fmla="*/ 626095 w 4326130"/>
              <a:gd name="connsiteY10986" fmla="*/ 1720311 h 2599480"/>
              <a:gd name="connsiteX10987" fmla="*/ 622110 w 4326130"/>
              <a:gd name="connsiteY10987" fmla="*/ 1719170 h 2599480"/>
              <a:gd name="connsiteX10988" fmla="*/ 624495 w 4326130"/>
              <a:gd name="connsiteY10988" fmla="*/ 1717983 h 2599480"/>
              <a:gd name="connsiteX10989" fmla="*/ 624825 w 4326130"/>
              <a:gd name="connsiteY10989" fmla="*/ 1716753 h 2599480"/>
              <a:gd name="connsiteX10990" fmla="*/ 625932 w 4326130"/>
              <a:gd name="connsiteY10990" fmla="*/ 1716777 h 2599480"/>
              <a:gd name="connsiteX10991" fmla="*/ 623642 w 4326130"/>
              <a:gd name="connsiteY10991" fmla="*/ 1715730 h 2599480"/>
              <a:gd name="connsiteX10992" fmla="*/ 594019 w 4326130"/>
              <a:gd name="connsiteY10992" fmla="*/ 1722662 h 2599480"/>
              <a:gd name="connsiteX10993" fmla="*/ 591272 w 4326130"/>
              <a:gd name="connsiteY10993" fmla="*/ 1723302 h 2599480"/>
              <a:gd name="connsiteX10994" fmla="*/ 593945 w 4326130"/>
              <a:gd name="connsiteY10994" fmla="*/ 1721223 h 2599480"/>
              <a:gd name="connsiteX10995" fmla="*/ 594829 w 4326130"/>
              <a:gd name="connsiteY10995" fmla="*/ 1720429 h 2599480"/>
              <a:gd name="connsiteX10996" fmla="*/ 603393 w 4326130"/>
              <a:gd name="connsiteY10996" fmla="*/ 1718153 h 2599480"/>
              <a:gd name="connsiteX10997" fmla="*/ 625651 w 4326130"/>
              <a:gd name="connsiteY10997" fmla="*/ 1712293 h 2599480"/>
              <a:gd name="connsiteX10998" fmla="*/ 627717 w 4326130"/>
              <a:gd name="connsiteY10998" fmla="*/ 1706801 h 2599480"/>
              <a:gd name="connsiteX10999" fmla="*/ 637833 w 4326130"/>
              <a:gd name="connsiteY10999" fmla="*/ 1703080 h 2599480"/>
              <a:gd name="connsiteX11000" fmla="*/ 647608 w 4326130"/>
              <a:gd name="connsiteY11000" fmla="*/ 1698444 h 2599480"/>
              <a:gd name="connsiteX11001" fmla="*/ 650736 w 4326130"/>
              <a:gd name="connsiteY11001" fmla="*/ 1697515 h 2599480"/>
              <a:gd name="connsiteX11002" fmla="*/ 650601 w 4326130"/>
              <a:gd name="connsiteY11002" fmla="*/ 1697507 h 2599480"/>
              <a:gd name="connsiteX11003" fmla="*/ 650313 w 4326130"/>
              <a:gd name="connsiteY11003" fmla="*/ 1697199 h 2599480"/>
              <a:gd name="connsiteX11004" fmla="*/ 652440 w 4326130"/>
              <a:gd name="connsiteY11004" fmla="*/ 1695756 h 2599480"/>
              <a:gd name="connsiteX11005" fmla="*/ 654741 w 4326130"/>
              <a:gd name="connsiteY11005" fmla="*/ 1694782 h 2599480"/>
              <a:gd name="connsiteX11006" fmla="*/ 653601 w 4326130"/>
              <a:gd name="connsiteY11006" fmla="*/ 1694477 h 2599480"/>
              <a:gd name="connsiteX11007" fmla="*/ 651968 w 4326130"/>
              <a:gd name="connsiteY11007" fmla="*/ 1693532 h 2599480"/>
              <a:gd name="connsiteX11008" fmla="*/ 642175 w 4326130"/>
              <a:gd name="connsiteY11008" fmla="*/ 1696051 h 2599480"/>
              <a:gd name="connsiteX11009" fmla="*/ 634862 w 4326130"/>
              <a:gd name="connsiteY11009" fmla="*/ 1695912 h 2599480"/>
              <a:gd name="connsiteX11010" fmla="*/ 649159 w 4326130"/>
              <a:gd name="connsiteY11010" fmla="*/ 1692317 h 2599480"/>
              <a:gd name="connsiteX11011" fmla="*/ 654429 w 4326130"/>
              <a:gd name="connsiteY11011" fmla="*/ 1688756 h 2599480"/>
              <a:gd name="connsiteX11012" fmla="*/ 660114 w 4326130"/>
              <a:gd name="connsiteY11012" fmla="*/ 1688030 h 2599480"/>
              <a:gd name="connsiteX11013" fmla="*/ 660395 w 4326130"/>
              <a:gd name="connsiteY11013" fmla="*/ 1687840 h 2599480"/>
              <a:gd name="connsiteX11014" fmla="*/ 659177 w 4326130"/>
              <a:gd name="connsiteY11014" fmla="*/ 1688108 h 2599480"/>
              <a:gd name="connsiteX11015" fmla="*/ 658691 w 4326130"/>
              <a:gd name="connsiteY11015" fmla="*/ 1686460 h 2599480"/>
              <a:gd name="connsiteX11016" fmla="*/ 671414 w 4326130"/>
              <a:gd name="connsiteY11016" fmla="*/ 1681799 h 2599480"/>
              <a:gd name="connsiteX11017" fmla="*/ 671384 w 4326130"/>
              <a:gd name="connsiteY11017" fmla="*/ 1680590 h 2599480"/>
              <a:gd name="connsiteX11018" fmla="*/ 671384 w 4326130"/>
              <a:gd name="connsiteY11018" fmla="*/ 1680220 h 2599480"/>
              <a:gd name="connsiteX11019" fmla="*/ 665705 w 4326130"/>
              <a:gd name="connsiteY11019" fmla="*/ 1682081 h 2599480"/>
              <a:gd name="connsiteX11020" fmla="*/ 658072 w 4326130"/>
              <a:gd name="connsiteY11020" fmla="*/ 1684330 h 2599480"/>
              <a:gd name="connsiteX11021" fmla="*/ 644616 w 4326130"/>
              <a:gd name="connsiteY11021" fmla="*/ 1687664 h 2599480"/>
              <a:gd name="connsiteX11022" fmla="*/ 641214 w 4326130"/>
              <a:gd name="connsiteY11022" fmla="*/ 1688381 h 2599480"/>
              <a:gd name="connsiteX11023" fmla="*/ 641903 w 4326130"/>
              <a:gd name="connsiteY11023" fmla="*/ 1688004 h 2599480"/>
              <a:gd name="connsiteX11024" fmla="*/ 647595 w 4326130"/>
              <a:gd name="connsiteY11024" fmla="*/ 1684864 h 2599480"/>
              <a:gd name="connsiteX11025" fmla="*/ 656100 w 4326130"/>
              <a:gd name="connsiteY11025" fmla="*/ 1682549 h 2599480"/>
              <a:gd name="connsiteX11026" fmla="*/ 664707 w 4326130"/>
              <a:gd name="connsiteY11026" fmla="*/ 1677882 h 2599480"/>
              <a:gd name="connsiteX11027" fmla="*/ 658848 w 4326130"/>
              <a:gd name="connsiteY11027" fmla="*/ 1678727 h 2599480"/>
              <a:gd name="connsiteX11028" fmla="*/ 663313 w 4326130"/>
              <a:gd name="connsiteY11028" fmla="*/ 1676370 h 2599480"/>
              <a:gd name="connsiteX11029" fmla="*/ 662202 w 4326130"/>
              <a:gd name="connsiteY11029" fmla="*/ 1676463 h 2599480"/>
              <a:gd name="connsiteX11030" fmla="*/ 660669 w 4326130"/>
              <a:gd name="connsiteY11030" fmla="*/ 1676933 h 2599480"/>
              <a:gd name="connsiteX11031" fmla="*/ 667514 w 4326130"/>
              <a:gd name="connsiteY11031" fmla="*/ 1673622 h 2599480"/>
              <a:gd name="connsiteX11032" fmla="*/ 669266 w 4326130"/>
              <a:gd name="connsiteY11032" fmla="*/ 1673228 h 2599480"/>
              <a:gd name="connsiteX11033" fmla="*/ 671444 w 4326130"/>
              <a:gd name="connsiteY11033" fmla="*/ 1672080 h 2599480"/>
              <a:gd name="connsiteX11034" fmla="*/ 679960 w 4326130"/>
              <a:gd name="connsiteY11034" fmla="*/ 1667579 h 2599480"/>
              <a:gd name="connsiteX11035" fmla="*/ 675280 w 4326130"/>
              <a:gd name="connsiteY11035" fmla="*/ 1668619 h 2599480"/>
              <a:gd name="connsiteX11036" fmla="*/ 671709 w 4326130"/>
              <a:gd name="connsiteY11036" fmla="*/ 1669555 h 2599480"/>
              <a:gd name="connsiteX11037" fmla="*/ 658398 w 4326130"/>
              <a:gd name="connsiteY11037" fmla="*/ 1675969 h 2599480"/>
              <a:gd name="connsiteX11038" fmla="*/ 658772 w 4326130"/>
              <a:gd name="connsiteY11038" fmla="*/ 1673736 h 2599480"/>
              <a:gd name="connsiteX11039" fmla="*/ 661340 w 4326130"/>
              <a:gd name="connsiteY11039" fmla="*/ 1672104 h 2599480"/>
              <a:gd name="connsiteX11040" fmla="*/ 658705 w 4326130"/>
              <a:gd name="connsiteY11040" fmla="*/ 1672707 h 2599480"/>
              <a:gd name="connsiteX11041" fmla="*/ 652083 w 4326130"/>
              <a:gd name="connsiteY11041" fmla="*/ 1674099 h 2599480"/>
              <a:gd name="connsiteX11042" fmla="*/ 653986 w 4326130"/>
              <a:gd name="connsiteY11042" fmla="*/ 1673101 h 2599480"/>
              <a:gd name="connsiteX11043" fmla="*/ 667585 w 4326130"/>
              <a:gd name="connsiteY11043" fmla="*/ 1665338 h 2599480"/>
              <a:gd name="connsiteX11044" fmla="*/ 674918 w 4326130"/>
              <a:gd name="connsiteY11044" fmla="*/ 1662229 h 2599480"/>
              <a:gd name="connsiteX11045" fmla="*/ 674254 w 4326130"/>
              <a:gd name="connsiteY11045" fmla="*/ 1661550 h 2599480"/>
              <a:gd name="connsiteX11046" fmla="*/ 674212 w 4326130"/>
              <a:gd name="connsiteY11046" fmla="*/ 1661556 h 2599480"/>
              <a:gd name="connsiteX11047" fmla="*/ 674799 w 4326130"/>
              <a:gd name="connsiteY11047" fmla="*/ 1661221 h 2599480"/>
              <a:gd name="connsiteX11048" fmla="*/ 697093 w 4326130"/>
              <a:gd name="connsiteY11048" fmla="*/ 1649353 h 2599480"/>
              <a:gd name="connsiteX11049" fmla="*/ 701591 w 4326130"/>
              <a:gd name="connsiteY11049" fmla="*/ 1646736 h 2599480"/>
              <a:gd name="connsiteX11050" fmla="*/ 703037 w 4326130"/>
              <a:gd name="connsiteY11050" fmla="*/ 1645801 h 2599480"/>
              <a:gd name="connsiteX11051" fmla="*/ 699767 w 4326130"/>
              <a:gd name="connsiteY11051" fmla="*/ 1647291 h 2599480"/>
              <a:gd name="connsiteX11052" fmla="*/ 664659 w 4326130"/>
              <a:gd name="connsiteY11052" fmla="*/ 1665781 h 2599480"/>
              <a:gd name="connsiteX11053" fmla="*/ 672306 w 4326130"/>
              <a:gd name="connsiteY11053" fmla="*/ 1661218 h 2599480"/>
              <a:gd name="connsiteX11054" fmla="*/ 670751 w 4326130"/>
              <a:gd name="connsiteY11054" fmla="*/ 1662045 h 2599480"/>
              <a:gd name="connsiteX11055" fmla="*/ 669158 w 4326130"/>
              <a:gd name="connsiteY11055" fmla="*/ 1662271 h 2599480"/>
              <a:gd name="connsiteX11056" fmla="*/ 666490 w 4326130"/>
              <a:gd name="connsiteY11056" fmla="*/ 1661859 h 2599480"/>
              <a:gd name="connsiteX11057" fmla="*/ 683149 w 4326130"/>
              <a:gd name="connsiteY11057" fmla="*/ 1654797 h 2599480"/>
              <a:gd name="connsiteX11058" fmla="*/ 685031 w 4326130"/>
              <a:gd name="connsiteY11058" fmla="*/ 1653936 h 2599480"/>
              <a:gd name="connsiteX11059" fmla="*/ 686206 w 4326130"/>
              <a:gd name="connsiteY11059" fmla="*/ 1653287 h 2599480"/>
              <a:gd name="connsiteX11060" fmla="*/ 686834 w 4326130"/>
              <a:gd name="connsiteY11060" fmla="*/ 1652639 h 2599480"/>
              <a:gd name="connsiteX11061" fmla="*/ 684805 w 4326130"/>
              <a:gd name="connsiteY11061" fmla="*/ 1652436 h 2599480"/>
              <a:gd name="connsiteX11062" fmla="*/ 680597 w 4326130"/>
              <a:gd name="connsiteY11062" fmla="*/ 1653579 h 2599480"/>
              <a:gd name="connsiteX11063" fmla="*/ 674866 w 4326130"/>
              <a:gd name="connsiteY11063" fmla="*/ 1654950 h 2599480"/>
              <a:gd name="connsiteX11064" fmla="*/ 671763 w 4326130"/>
              <a:gd name="connsiteY11064" fmla="*/ 1656684 h 2599480"/>
              <a:gd name="connsiteX11065" fmla="*/ 665758 w 4326130"/>
              <a:gd name="connsiteY11065" fmla="*/ 1659290 h 2599480"/>
              <a:gd name="connsiteX11066" fmla="*/ 669341 w 4326130"/>
              <a:gd name="connsiteY11066" fmla="*/ 1656937 h 2599480"/>
              <a:gd name="connsiteX11067" fmla="*/ 671398 w 4326130"/>
              <a:gd name="connsiteY11067" fmla="*/ 1655696 h 2599480"/>
              <a:gd name="connsiteX11068" fmla="*/ 670483 w 4326130"/>
              <a:gd name="connsiteY11068" fmla="*/ 1655884 h 2599480"/>
              <a:gd name="connsiteX11069" fmla="*/ 668606 w 4326130"/>
              <a:gd name="connsiteY11069" fmla="*/ 1656191 h 2599480"/>
              <a:gd name="connsiteX11070" fmla="*/ 682649 w 4326130"/>
              <a:gd name="connsiteY11070" fmla="*/ 1650795 h 2599480"/>
              <a:gd name="connsiteX11071" fmla="*/ 729316 w 4326130"/>
              <a:gd name="connsiteY11071" fmla="*/ 1630235 h 2599480"/>
              <a:gd name="connsiteX11072" fmla="*/ 759890 w 4326130"/>
              <a:gd name="connsiteY11072" fmla="*/ 1609127 h 2599480"/>
              <a:gd name="connsiteX11073" fmla="*/ 778705 w 4326130"/>
              <a:gd name="connsiteY11073" fmla="*/ 1600725 h 2599480"/>
              <a:gd name="connsiteX11074" fmla="*/ 778248 w 4326130"/>
              <a:gd name="connsiteY11074" fmla="*/ 1600760 h 2599480"/>
              <a:gd name="connsiteX11075" fmla="*/ 777538 w 4326130"/>
              <a:gd name="connsiteY11075" fmla="*/ 1600846 h 2599480"/>
              <a:gd name="connsiteX11076" fmla="*/ 786235 w 4326130"/>
              <a:gd name="connsiteY11076" fmla="*/ 1595017 h 2599480"/>
              <a:gd name="connsiteX11077" fmla="*/ 773687 w 4326130"/>
              <a:gd name="connsiteY11077" fmla="*/ 1601201 h 2599480"/>
              <a:gd name="connsiteX11078" fmla="*/ 770792 w 4326130"/>
              <a:gd name="connsiteY11078" fmla="*/ 1600568 h 2599480"/>
              <a:gd name="connsiteX11079" fmla="*/ 776004 w 4326130"/>
              <a:gd name="connsiteY11079" fmla="*/ 1598447 h 2599480"/>
              <a:gd name="connsiteX11080" fmla="*/ 728962 w 4326130"/>
              <a:gd name="connsiteY11080" fmla="*/ 1605708 h 2599480"/>
              <a:gd name="connsiteX11081" fmla="*/ 726205 w 4326130"/>
              <a:gd name="connsiteY11081" fmla="*/ 1605990 h 2599480"/>
              <a:gd name="connsiteX11082" fmla="*/ 726324 w 4326130"/>
              <a:gd name="connsiteY11082" fmla="*/ 1605896 h 2599480"/>
              <a:gd name="connsiteX11083" fmla="*/ 738042 w 4326130"/>
              <a:gd name="connsiteY11083" fmla="*/ 1598944 h 2599480"/>
              <a:gd name="connsiteX11084" fmla="*/ 730505 w 4326130"/>
              <a:gd name="connsiteY11084" fmla="*/ 1601813 h 2599480"/>
              <a:gd name="connsiteX11085" fmla="*/ 724845 w 4326130"/>
              <a:gd name="connsiteY11085" fmla="*/ 1605088 h 2599480"/>
              <a:gd name="connsiteX11086" fmla="*/ 722285 w 4326130"/>
              <a:gd name="connsiteY11086" fmla="*/ 1606390 h 2599480"/>
              <a:gd name="connsiteX11087" fmla="*/ 712169 w 4326130"/>
              <a:gd name="connsiteY11087" fmla="*/ 1607423 h 2599480"/>
              <a:gd name="connsiteX11088" fmla="*/ 711987 w 4326130"/>
              <a:gd name="connsiteY11088" fmla="*/ 1606504 h 2599480"/>
              <a:gd name="connsiteX11089" fmla="*/ 711101 w 4326130"/>
              <a:gd name="connsiteY11089" fmla="*/ 1607104 h 2599480"/>
              <a:gd name="connsiteX11090" fmla="*/ 708911 w 4326130"/>
              <a:gd name="connsiteY11090" fmla="*/ 1607756 h 2599480"/>
              <a:gd name="connsiteX11091" fmla="*/ 701351 w 4326130"/>
              <a:gd name="connsiteY11091" fmla="*/ 1608528 h 2599480"/>
              <a:gd name="connsiteX11092" fmla="*/ 703540 w 4326130"/>
              <a:gd name="connsiteY11092" fmla="*/ 1607229 h 2599480"/>
              <a:gd name="connsiteX11093" fmla="*/ 702268 w 4326130"/>
              <a:gd name="connsiteY11093" fmla="*/ 1605266 h 2599480"/>
              <a:gd name="connsiteX11094" fmla="*/ 709632 w 4326130"/>
              <a:gd name="connsiteY11094" fmla="*/ 1603425 h 2599480"/>
              <a:gd name="connsiteX11095" fmla="*/ 706178 w 4326130"/>
              <a:gd name="connsiteY11095" fmla="*/ 1603664 h 2599480"/>
              <a:gd name="connsiteX11096" fmla="*/ 674493 w 4326130"/>
              <a:gd name="connsiteY11096" fmla="*/ 1612646 h 2599480"/>
              <a:gd name="connsiteX11097" fmla="*/ 660907 w 4326130"/>
              <a:gd name="connsiteY11097" fmla="*/ 1618169 h 2599480"/>
              <a:gd name="connsiteX11098" fmla="*/ 656816 w 4326130"/>
              <a:gd name="connsiteY11098" fmla="*/ 1618643 h 2599480"/>
              <a:gd name="connsiteX11099" fmla="*/ 656843 w 4326130"/>
              <a:gd name="connsiteY11099" fmla="*/ 1617782 h 2599480"/>
              <a:gd name="connsiteX11100" fmla="*/ 661558 w 4326130"/>
              <a:gd name="connsiteY11100" fmla="*/ 1615574 h 2599480"/>
              <a:gd name="connsiteX11101" fmla="*/ 656563 w 4326130"/>
              <a:gd name="connsiteY11101" fmla="*/ 1616748 h 2599480"/>
              <a:gd name="connsiteX11102" fmla="*/ 656562 w 4326130"/>
              <a:gd name="connsiteY11102" fmla="*/ 1616743 h 2599480"/>
              <a:gd name="connsiteX11103" fmla="*/ 656523 w 4326130"/>
              <a:gd name="connsiteY11103" fmla="*/ 1616757 h 2599480"/>
              <a:gd name="connsiteX11104" fmla="*/ 646634 w 4326130"/>
              <a:gd name="connsiteY11104" fmla="*/ 1619080 h 2599480"/>
              <a:gd name="connsiteX11105" fmla="*/ 652728 w 4326130"/>
              <a:gd name="connsiteY11105" fmla="*/ 1618137 h 2599480"/>
              <a:gd name="connsiteX11106" fmla="*/ 656523 w 4326130"/>
              <a:gd name="connsiteY11106" fmla="*/ 1616757 h 2599480"/>
              <a:gd name="connsiteX11107" fmla="*/ 656563 w 4326130"/>
              <a:gd name="connsiteY11107" fmla="*/ 1616748 h 2599480"/>
              <a:gd name="connsiteX11108" fmla="*/ 656843 w 4326130"/>
              <a:gd name="connsiteY11108" fmla="*/ 1617782 h 2599480"/>
              <a:gd name="connsiteX11109" fmla="*/ 643602 w 4326130"/>
              <a:gd name="connsiteY11109" fmla="*/ 1620126 h 2599480"/>
              <a:gd name="connsiteX11110" fmla="*/ 646009 w 4326130"/>
              <a:gd name="connsiteY11110" fmla="*/ 1618477 h 2599480"/>
              <a:gd name="connsiteX11111" fmla="*/ 646195 w 4326130"/>
              <a:gd name="connsiteY11111" fmla="*/ 1615454 h 2599480"/>
              <a:gd name="connsiteX11112" fmla="*/ 656084 w 4326130"/>
              <a:gd name="connsiteY11112" fmla="*/ 1611540 h 2599480"/>
              <a:gd name="connsiteX11113" fmla="*/ 723316 w 4326130"/>
              <a:gd name="connsiteY11113" fmla="*/ 1589917 h 2599480"/>
              <a:gd name="connsiteX11114" fmla="*/ 732477 w 4326130"/>
              <a:gd name="connsiteY11114" fmla="*/ 1588341 h 2599480"/>
              <a:gd name="connsiteX11115" fmla="*/ 731803 w 4326130"/>
              <a:gd name="connsiteY11115" fmla="*/ 1587735 h 2599480"/>
              <a:gd name="connsiteX11116" fmla="*/ 730749 w 4326130"/>
              <a:gd name="connsiteY11116" fmla="*/ 1587805 h 2599480"/>
              <a:gd name="connsiteX11117" fmla="*/ 729916 w 4326130"/>
              <a:gd name="connsiteY11117" fmla="*/ 1588122 h 2599480"/>
              <a:gd name="connsiteX11118" fmla="*/ 728455 w 4326130"/>
              <a:gd name="connsiteY11118" fmla="*/ 1588156 h 2599480"/>
              <a:gd name="connsiteX11119" fmla="*/ 728199 w 4326130"/>
              <a:gd name="connsiteY11119" fmla="*/ 1587918 h 2599480"/>
              <a:gd name="connsiteX11120" fmla="*/ 727660 w 4326130"/>
              <a:gd name="connsiteY11120" fmla="*/ 1588174 h 2599480"/>
              <a:gd name="connsiteX11121" fmla="*/ 728455 w 4326130"/>
              <a:gd name="connsiteY11121" fmla="*/ 1588156 h 2599480"/>
              <a:gd name="connsiteX11122" fmla="*/ 728856 w 4326130"/>
              <a:gd name="connsiteY11122" fmla="*/ 1588527 h 2599480"/>
              <a:gd name="connsiteX11123" fmla="*/ 724595 w 4326130"/>
              <a:gd name="connsiteY11123" fmla="*/ 1587717 h 2599480"/>
              <a:gd name="connsiteX11124" fmla="*/ 719620 w 4326130"/>
              <a:gd name="connsiteY11124" fmla="*/ 1588785 h 2599480"/>
              <a:gd name="connsiteX11125" fmla="*/ 650103 w 4326130"/>
              <a:gd name="connsiteY11125" fmla="*/ 1610510 h 2599480"/>
              <a:gd name="connsiteX11126" fmla="*/ 630228 w 4326130"/>
              <a:gd name="connsiteY11126" fmla="*/ 1616833 h 2599480"/>
              <a:gd name="connsiteX11127" fmla="*/ 632412 w 4326130"/>
              <a:gd name="connsiteY11127" fmla="*/ 1614071 h 2599480"/>
              <a:gd name="connsiteX11128" fmla="*/ 637554 w 4326130"/>
              <a:gd name="connsiteY11128" fmla="*/ 1611983 h 2599480"/>
              <a:gd name="connsiteX11129" fmla="*/ 655915 w 4326130"/>
              <a:gd name="connsiteY11129" fmla="*/ 1601767 h 2599480"/>
              <a:gd name="connsiteX11130" fmla="*/ 712481 w 4326130"/>
              <a:gd name="connsiteY11130" fmla="*/ 1583819 h 2599480"/>
              <a:gd name="connsiteX11131" fmla="*/ 771355 w 4326130"/>
              <a:gd name="connsiteY11131" fmla="*/ 1573247 h 2599480"/>
              <a:gd name="connsiteX11132" fmla="*/ 771560 w 4326130"/>
              <a:gd name="connsiteY11132" fmla="*/ 1573077 h 2599480"/>
              <a:gd name="connsiteX11133" fmla="*/ 774125 w 4326130"/>
              <a:gd name="connsiteY11133" fmla="*/ 1571466 h 2599480"/>
              <a:gd name="connsiteX11134" fmla="*/ 752381 w 4326130"/>
              <a:gd name="connsiteY11134" fmla="*/ 1573800 h 2599480"/>
              <a:gd name="connsiteX11135" fmla="*/ 718704 w 4326130"/>
              <a:gd name="connsiteY11135" fmla="*/ 1579956 h 2599480"/>
              <a:gd name="connsiteX11136" fmla="*/ 649148 w 4326130"/>
              <a:gd name="connsiteY11136" fmla="*/ 1600105 h 2599480"/>
              <a:gd name="connsiteX11137" fmla="*/ 706860 w 4326130"/>
              <a:gd name="connsiteY11137" fmla="*/ 1578908 h 2599480"/>
              <a:gd name="connsiteX11138" fmla="*/ 711126 w 4326130"/>
              <a:gd name="connsiteY11138" fmla="*/ 1577690 h 2599480"/>
              <a:gd name="connsiteX11139" fmla="*/ 711067 w 4326130"/>
              <a:gd name="connsiteY11139" fmla="*/ 1577757 h 2599480"/>
              <a:gd name="connsiteX11140" fmla="*/ 700123 w 4326130"/>
              <a:gd name="connsiteY11140" fmla="*/ 1582717 h 2599480"/>
              <a:gd name="connsiteX11141" fmla="*/ 709264 w 4326130"/>
              <a:gd name="connsiteY11141" fmla="*/ 1579823 h 2599480"/>
              <a:gd name="connsiteX11142" fmla="*/ 711067 w 4326130"/>
              <a:gd name="connsiteY11142" fmla="*/ 1577757 h 2599480"/>
              <a:gd name="connsiteX11143" fmla="*/ 711369 w 4326130"/>
              <a:gd name="connsiteY11143" fmla="*/ 1577619 h 2599480"/>
              <a:gd name="connsiteX11144" fmla="*/ 711126 w 4326130"/>
              <a:gd name="connsiteY11144" fmla="*/ 1577690 h 2599480"/>
              <a:gd name="connsiteX11145" fmla="*/ 712436 w 4326130"/>
              <a:gd name="connsiteY11145" fmla="*/ 1576185 h 2599480"/>
              <a:gd name="connsiteX11146" fmla="*/ 704613 w 4326130"/>
              <a:gd name="connsiteY11146" fmla="*/ 1577238 h 2599480"/>
              <a:gd name="connsiteX11147" fmla="*/ 704387 w 4326130"/>
              <a:gd name="connsiteY11147" fmla="*/ 1577267 h 2599480"/>
              <a:gd name="connsiteX11148" fmla="*/ 695844 w 4326130"/>
              <a:gd name="connsiteY11148" fmla="*/ 1580067 h 2599480"/>
              <a:gd name="connsiteX11149" fmla="*/ 646263 w 4326130"/>
              <a:gd name="connsiteY11149" fmla="*/ 1596553 h 2599480"/>
              <a:gd name="connsiteX11150" fmla="*/ 692148 w 4326130"/>
              <a:gd name="connsiteY11150" fmla="*/ 1578935 h 2599480"/>
              <a:gd name="connsiteX11151" fmla="*/ 695179 w 4326130"/>
              <a:gd name="connsiteY11151" fmla="*/ 1577888 h 2599480"/>
              <a:gd name="connsiteX11152" fmla="*/ 706544 w 4326130"/>
              <a:gd name="connsiteY11152" fmla="*/ 1573733 h 2599480"/>
              <a:gd name="connsiteX11153" fmla="*/ 731777 w 4326130"/>
              <a:gd name="connsiteY11153" fmla="*/ 1568508 h 2599480"/>
              <a:gd name="connsiteX11154" fmla="*/ 731776 w 4326130"/>
              <a:gd name="connsiteY11154" fmla="*/ 1568387 h 2599480"/>
              <a:gd name="connsiteX11155" fmla="*/ 731637 w 4326130"/>
              <a:gd name="connsiteY11155" fmla="*/ 1565461 h 2599480"/>
              <a:gd name="connsiteX11156" fmla="*/ 731607 w 4326130"/>
              <a:gd name="connsiteY11156" fmla="*/ 1565465 h 2599480"/>
              <a:gd name="connsiteX11157" fmla="*/ 705255 w 4326130"/>
              <a:gd name="connsiteY11157" fmla="*/ 1570951 h 2599480"/>
              <a:gd name="connsiteX11158" fmla="*/ 645908 w 4326130"/>
              <a:gd name="connsiteY11158" fmla="*/ 1589803 h 2599480"/>
              <a:gd name="connsiteX11159" fmla="*/ 645021 w 4326130"/>
              <a:gd name="connsiteY11159" fmla="*/ 1590178 h 2599480"/>
              <a:gd name="connsiteX11160" fmla="*/ 644488 w 4326130"/>
              <a:gd name="connsiteY11160" fmla="*/ 1589996 h 2599480"/>
              <a:gd name="connsiteX11161" fmla="*/ 640945 w 4326130"/>
              <a:gd name="connsiteY11161" fmla="*/ 1589803 h 2599480"/>
              <a:gd name="connsiteX11162" fmla="*/ 641522 w 4326130"/>
              <a:gd name="connsiteY11162" fmla="*/ 1589543 h 2599480"/>
              <a:gd name="connsiteX11163" fmla="*/ 702305 w 4326130"/>
              <a:gd name="connsiteY11163" fmla="*/ 1568874 h 2599480"/>
              <a:gd name="connsiteX11164" fmla="*/ 739328 w 4326130"/>
              <a:gd name="connsiteY11164" fmla="*/ 1562262 h 2599480"/>
              <a:gd name="connsiteX11165" fmla="*/ 742404 w 4326130"/>
              <a:gd name="connsiteY11165" fmla="*/ 1561712 h 2599480"/>
              <a:gd name="connsiteX11166" fmla="*/ 747978 w 4326130"/>
              <a:gd name="connsiteY11166" fmla="*/ 1559214 h 2599480"/>
              <a:gd name="connsiteX11167" fmla="*/ 750704 w 4326130"/>
              <a:gd name="connsiteY11167" fmla="*/ 1558642 h 2599480"/>
              <a:gd name="connsiteX11168" fmla="*/ 750566 w 4326130"/>
              <a:gd name="connsiteY11168" fmla="*/ 1558618 h 2599480"/>
              <a:gd name="connsiteX11169" fmla="*/ 750158 w 4326130"/>
              <a:gd name="connsiteY11169" fmla="*/ 1558281 h 2599480"/>
              <a:gd name="connsiteX11170" fmla="*/ 751688 w 4326130"/>
              <a:gd name="connsiteY11170" fmla="*/ 1557090 h 2599480"/>
              <a:gd name="connsiteX11171" fmla="*/ 752945 w 4326130"/>
              <a:gd name="connsiteY11171" fmla="*/ 1556618 h 2599480"/>
              <a:gd name="connsiteX11172" fmla="*/ 751108 w 4326130"/>
              <a:gd name="connsiteY11172" fmla="*/ 1556683 h 2599480"/>
              <a:gd name="connsiteX11173" fmla="*/ 727561 w 4326130"/>
              <a:gd name="connsiteY11173" fmla="*/ 1559927 h 2599480"/>
              <a:gd name="connsiteX11174" fmla="*/ 681994 w 4326130"/>
              <a:gd name="connsiteY11174" fmla="*/ 1571571 h 2599480"/>
              <a:gd name="connsiteX11175" fmla="*/ 643550 w 4326130"/>
              <a:gd name="connsiteY11175" fmla="*/ 1584886 h 2599480"/>
              <a:gd name="connsiteX11176" fmla="*/ 643406 w 4326130"/>
              <a:gd name="connsiteY11176" fmla="*/ 1584937 h 2599480"/>
              <a:gd name="connsiteX11177" fmla="*/ 639343 w 4326130"/>
              <a:gd name="connsiteY11177" fmla="*/ 1585269 h 2599480"/>
              <a:gd name="connsiteX11178" fmla="*/ 637665 w 4326130"/>
              <a:gd name="connsiteY11178" fmla="*/ 1585704 h 2599480"/>
              <a:gd name="connsiteX11179" fmla="*/ 637702 w 4326130"/>
              <a:gd name="connsiteY11179" fmla="*/ 1582275 h 2599480"/>
              <a:gd name="connsiteX11180" fmla="*/ 633293 w 4326130"/>
              <a:gd name="connsiteY11180" fmla="*/ 1582154 h 2599480"/>
              <a:gd name="connsiteX11181" fmla="*/ 630322 w 4326130"/>
              <a:gd name="connsiteY11181" fmla="*/ 1580320 h 2599480"/>
              <a:gd name="connsiteX11182" fmla="*/ 641755 w 4326130"/>
              <a:gd name="connsiteY11182" fmla="*/ 1578801 h 2599480"/>
              <a:gd name="connsiteX11183" fmla="*/ 640607 w 4326130"/>
              <a:gd name="connsiteY11183" fmla="*/ 1574864 h 2599480"/>
              <a:gd name="connsiteX11184" fmla="*/ 647169 w 4326130"/>
              <a:gd name="connsiteY11184" fmla="*/ 1574794 h 2599480"/>
              <a:gd name="connsiteX11185" fmla="*/ 642937 w 4326130"/>
              <a:gd name="connsiteY11185" fmla="*/ 1573630 h 2599480"/>
              <a:gd name="connsiteX11186" fmla="*/ 629576 w 4326130"/>
              <a:gd name="connsiteY11186" fmla="*/ 1571249 h 2599480"/>
              <a:gd name="connsiteX11187" fmla="*/ 639245 w 4326130"/>
              <a:gd name="connsiteY11187" fmla="*/ 1569719 h 2599480"/>
              <a:gd name="connsiteX11188" fmla="*/ 647124 w 4326130"/>
              <a:gd name="connsiteY11188" fmla="*/ 1566675 h 2599480"/>
              <a:gd name="connsiteX11189" fmla="*/ 636155 w 4326130"/>
              <a:gd name="connsiteY11189" fmla="*/ 1566624 h 2599480"/>
              <a:gd name="connsiteX11190" fmla="*/ 626395 w 4326130"/>
              <a:gd name="connsiteY11190" fmla="*/ 1566520 h 2599480"/>
              <a:gd name="connsiteX11191" fmla="*/ 620148 w 4326130"/>
              <a:gd name="connsiteY11191" fmla="*/ 1566273 h 2599480"/>
              <a:gd name="connsiteX11192" fmla="*/ 621771 w 4326130"/>
              <a:gd name="connsiteY11192" fmla="*/ 1565744 h 2599480"/>
              <a:gd name="connsiteX11193" fmla="*/ 633195 w 4326130"/>
              <a:gd name="connsiteY11193" fmla="*/ 1561330 h 2599480"/>
              <a:gd name="connsiteX11194" fmla="*/ 639663 w 4326130"/>
              <a:gd name="connsiteY11194" fmla="*/ 1560030 h 2599480"/>
              <a:gd name="connsiteX11195" fmla="*/ 638804 w 4326130"/>
              <a:gd name="connsiteY11195" fmla="*/ 1559185 h 2599480"/>
              <a:gd name="connsiteX11196" fmla="*/ 638763 w 4326130"/>
              <a:gd name="connsiteY11196" fmla="*/ 1559179 h 2599480"/>
              <a:gd name="connsiteX11197" fmla="*/ 639256 w 4326130"/>
              <a:gd name="connsiteY11197" fmla="*/ 1558989 h 2599480"/>
              <a:gd name="connsiteX11198" fmla="*/ 658231 w 4326130"/>
              <a:gd name="connsiteY11198" fmla="*/ 1552614 h 2599480"/>
              <a:gd name="connsiteX11199" fmla="*/ 664520 w 4326130"/>
              <a:gd name="connsiteY11199" fmla="*/ 1549072 h 2599480"/>
              <a:gd name="connsiteX11200" fmla="*/ 653558 w 4326130"/>
              <a:gd name="connsiteY11200" fmla="*/ 1552718 h 2599480"/>
              <a:gd name="connsiteX11201" fmla="*/ 635429 w 4326130"/>
              <a:gd name="connsiteY11201" fmla="*/ 1558812 h 2599480"/>
              <a:gd name="connsiteX11202" fmla="*/ 633896 w 4326130"/>
              <a:gd name="connsiteY11202" fmla="*/ 1558643 h 2599480"/>
              <a:gd name="connsiteX11203" fmla="*/ 631099 w 4326130"/>
              <a:gd name="connsiteY11203" fmla="*/ 1557567 h 2599480"/>
              <a:gd name="connsiteX11204" fmla="*/ 646781 w 4326130"/>
              <a:gd name="connsiteY11204" fmla="*/ 1552657 h 2599480"/>
              <a:gd name="connsiteX11205" fmla="*/ 627367 w 4326130"/>
              <a:gd name="connsiteY11205" fmla="*/ 1551404 h 2599480"/>
              <a:gd name="connsiteX11206" fmla="*/ 628547 w 4326130"/>
              <a:gd name="connsiteY11206" fmla="*/ 1546045 h 2599480"/>
              <a:gd name="connsiteX11207" fmla="*/ 630293 w 4326130"/>
              <a:gd name="connsiteY11207" fmla="*/ 1545118 h 2599480"/>
              <a:gd name="connsiteX11208" fmla="*/ 624777 w 4326130"/>
              <a:gd name="connsiteY11208" fmla="*/ 1543311 h 2599480"/>
              <a:gd name="connsiteX11209" fmla="*/ 616253 w 4326130"/>
              <a:gd name="connsiteY11209" fmla="*/ 1543098 h 2599480"/>
              <a:gd name="connsiteX11210" fmla="*/ 615149 w 4326130"/>
              <a:gd name="connsiteY11210" fmla="*/ 1543141 h 2599480"/>
              <a:gd name="connsiteX11211" fmla="*/ 641300 w 4326130"/>
              <a:gd name="connsiteY11211" fmla="*/ 1533844 h 2599480"/>
              <a:gd name="connsiteX11212" fmla="*/ 641606 w 4326130"/>
              <a:gd name="connsiteY11212" fmla="*/ 1531831 h 2599480"/>
              <a:gd name="connsiteX11213" fmla="*/ 619665 w 4326130"/>
              <a:gd name="connsiteY11213" fmla="*/ 1538211 h 2599480"/>
              <a:gd name="connsiteX11214" fmla="*/ 627902 w 4326130"/>
              <a:gd name="connsiteY11214" fmla="*/ 1534185 h 2599480"/>
              <a:gd name="connsiteX11215" fmla="*/ 634364 w 4326130"/>
              <a:gd name="connsiteY11215" fmla="*/ 1531885 h 2599480"/>
              <a:gd name="connsiteX11216" fmla="*/ 635544 w 4326130"/>
              <a:gd name="connsiteY11216" fmla="*/ 1531732 h 2599480"/>
              <a:gd name="connsiteX11217" fmla="*/ 640349 w 4326130"/>
              <a:gd name="connsiteY11217" fmla="*/ 1530601 h 2599480"/>
              <a:gd name="connsiteX11218" fmla="*/ 639553 w 4326130"/>
              <a:gd name="connsiteY11218" fmla="*/ 1530046 h 2599480"/>
              <a:gd name="connsiteX11219" fmla="*/ 645103 w 4326130"/>
              <a:gd name="connsiteY11219" fmla="*/ 1528086 h 2599480"/>
              <a:gd name="connsiteX11220" fmla="*/ 653398 w 4326130"/>
              <a:gd name="connsiteY11220" fmla="*/ 1524117 h 2599480"/>
              <a:gd name="connsiteX11221" fmla="*/ 647876 w 4326130"/>
              <a:gd name="connsiteY11221" fmla="*/ 1525756 h 2599480"/>
              <a:gd name="connsiteX11222" fmla="*/ 636385 w 4326130"/>
              <a:gd name="connsiteY11222" fmla="*/ 1529167 h 2599480"/>
              <a:gd name="connsiteX11223" fmla="*/ 635386 w 4326130"/>
              <a:gd name="connsiteY11223" fmla="*/ 1528967 h 2599480"/>
              <a:gd name="connsiteX11224" fmla="*/ 633036 w 4326130"/>
              <a:gd name="connsiteY11224" fmla="*/ 1528328 h 2599480"/>
              <a:gd name="connsiteX11225" fmla="*/ 647577 w 4326130"/>
              <a:gd name="connsiteY11225" fmla="*/ 1525349 h 2599480"/>
              <a:gd name="connsiteX11226" fmla="*/ 635442 w 4326130"/>
              <a:gd name="connsiteY11226" fmla="*/ 1525916 h 2599480"/>
              <a:gd name="connsiteX11227" fmla="*/ 623307 w 4326130"/>
              <a:gd name="connsiteY11227" fmla="*/ 1526482 h 2599480"/>
              <a:gd name="connsiteX11228" fmla="*/ 629887 w 4326130"/>
              <a:gd name="connsiteY11228" fmla="*/ 1521857 h 2599480"/>
              <a:gd name="connsiteX11229" fmla="*/ 611634 w 4326130"/>
              <a:gd name="connsiteY11229" fmla="*/ 1519799 h 2599480"/>
              <a:gd name="connsiteX11230" fmla="*/ 633997 w 4326130"/>
              <a:gd name="connsiteY11230" fmla="*/ 1516080 h 2599480"/>
              <a:gd name="connsiteX11231" fmla="*/ 648557 w 4326130"/>
              <a:gd name="connsiteY11231" fmla="*/ 1514227 h 2599480"/>
              <a:gd name="connsiteX11232" fmla="*/ 648971 w 4326130"/>
              <a:gd name="connsiteY11232" fmla="*/ 1514787 h 2599480"/>
              <a:gd name="connsiteX11233" fmla="*/ 649108 w 4326130"/>
              <a:gd name="connsiteY11233" fmla="*/ 1514974 h 2599480"/>
              <a:gd name="connsiteX11234" fmla="*/ 649048 w 4326130"/>
              <a:gd name="connsiteY11234" fmla="*/ 1514891 h 2599480"/>
              <a:gd name="connsiteX11235" fmla="*/ 648971 w 4326130"/>
              <a:gd name="connsiteY11235" fmla="*/ 1514787 h 2599480"/>
              <a:gd name="connsiteX11236" fmla="*/ 648741 w 4326130"/>
              <a:gd name="connsiteY11236" fmla="*/ 1514475 h 2599480"/>
              <a:gd name="connsiteX11237" fmla="*/ 648557 w 4326130"/>
              <a:gd name="connsiteY11237" fmla="*/ 1514227 h 2599480"/>
              <a:gd name="connsiteX11238" fmla="*/ 630345 w 4326130"/>
              <a:gd name="connsiteY11238" fmla="*/ 1514420 h 2599480"/>
              <a:gd name="connsiteX11239" fmla="*/ 627816 w 4326130"/>
              <a:gd name="connsiteY11239" fmla="*/ 1509891 h 2599480"/>
              <a:gd name="connsiteX11240" fmla="*/ 613937 w 4326130"/>
              <a:gd name="connsiteY11240" fmla="*/ 1511571 h 2599480"/>
              <a:gd name="connsiteX11241" fmla="*/ 609683 w 4326130"/>
              <a:gd name="connsiteY11241" fmla="*/ 1509094 h 2599480"/>
              <a:gd name="connsiteX11242" fmla="*/ 594982 w 4326130"/>
              <a:gd name="connsiteY11242" fmla="*/ 1508560 h 2599480"/>
              <a:gd name="connsiteX11243" fmla="*/ 564734 w 4326130"/>
              <a:gd name="connsiteY11243" fmla="*/ 1509456 h 2599480"/>
              <a:gd name="connsiteX11244" fmla="*/ 595021 w 4326130"/>
              <a:gd name="connsiteY11244" fmla="*/ 1505133 h 2599480"/>
              <a:gd name="connsiteX11245" fmla="*/ 610767 w 4326130"/>
              <a:gd name="connsiteY11245" fmla="*/ 1503786 h 2599480"/>
              <a:gd name="connsiteX11246" fmla="*/ 621577 w 4326130"/>
              <a:gd name="connsiteY11246" fmla="*/ 1500325 h 2599480"/>
              <a:gd name="connsiteX11247" fmla="*/ 606394 w 4326130"/>
              <a:gd name="connsiteY11247" fmla="*/ 1500236 h 2599480"/>
              <a:gd name="connsiteX11248" fmla="*/ 603906 w 4326130"/>
              <a:gd name="connsiteY11248" fmla="*/ 1497959 h 2599480"/>
              <a:gd name="connsiteX11249" fmla="*/ 591189 w 4326130"/>
              <a:gd name="connsiteY11249" fmla="*/ 1498833 h 2599480"/>
              <a:gd name="connsiteX11250" fmla="*/ 578453 w 4326130"/>
              <a:gd name="connsiteY11250" fmla="*/ 1498583 h 2599480"/>
              <a:gd name="connsiteX11251" fmla="*/ 580878 w 4326130"/>
              <a:gd name="connsiteY11251" fmla="*/ 1497296 h 2599480"/>
              <a:gd name="connsiteX11252" fmla="*/ 577787 w 4326130"/>
              <a:gd name="connsiteY11252" fmla="*/ 1494203 h 2599480"/>
              <a:gd name="connsiteX11253" fmla="*/ 601436 w 4326130"/>
              <a:gd name="connsiteY11253" fmla="*/ 1491128 h 2599480"/>
              <a:gd name="connsiteX11254" fmla="*/ 583992 w 4326130"/>
              <a:gd name="connsiteY11254" fmla="*/ 1489968 h 2599480"/>
              <a:gd name="connsiteX11255" fmla="*/ 583253 w 4326130"/>
              <a:gd name="connsiteY11255" fmla="*/ 1489948 h 2599480"/>
              <a:gd name="connsiteX11256" fmla="*/ 592925 w 4326130"/>
              <a:gd name="connsiteY11256" fmla="*/ 1485626 h 2599480"/>
              <a:gd name="connsiteX11257" fmla="*/ 579248 w 4326130"/>
              <a:gd name="connsiteY11257" fmla="*/ 1489734 h 2599480"/>
              <a:gd name="connsiteX11258" fmla="*/ 576353 w 4326130"/>
              <a:gd name="connsiteY11258" fmla="*/ 1488715 h 2599480"/>
              <a:gd name="connsiteX11259" fmla="*/ 581979 w 4326130"/>
              <a:gd name="connsiteY11259" fmla="*/ 1487435 h 2599480"/>
              <a:gd name="connsiteX11260" fmla="*/ 532717 w 4326130"/>
              <a:gd name="connsiteY11260" fmla="*/ 1487622 h 2599480"/>
              <a:gd name="connsiteX11261" fmla="*/ 529847 w 4326130"/>
              <a:gd name="connsiteY11261" fmla="*/ 1487496 h 2599480"/>
              <a:gd name="connsiteX11262" fmla="*/ 529981 w 4326130"/>
              <a:gd name="connsiteY11262" fmla="*/ 1487423 h 2599480"/>
              <a:gd name="connsiteX11263" fmla="*/ 542903 w 4326130"/>
              <a:gd name="connsiteY11263" fmla="*/ 1482464 h 2599480"/>
              <a:gd name="connsiteX11264" fmla="*/ 534795 w 4326130"/>
              <a:gd name="connsiteY11264" fmla="*/ 1484123 h 2599480"/>
              <a:gd name="connsiteX11265" fmla="*/ 528564 w 4326130"/>
              <a:gd name="connsiteY11265" fmla="*/ 1486440 h 2599480"/>
              <a:gd name="connsiteX11266" fmla="*/ 525768 w 4326130"/>
              <a:gd name="connsiteY11266" fmla="*/ 1487316 h 2599480"/>
              <a:gd name="connsiteX11267" fmla="*/ 515243 w 4326130"/>
              <a:gd name="connsiteY11267" fmla="*/ 1486852 h 2599480"/>
              <a:gd name="connsiteX11268" fmla="*/ 515171 w 4326130"/>
              <a:gd name="connsiteY11268" fmla="*/ 1485948 h 2599480"/>
              <a:gd name="connsiteX11269" fmla="*/ 514186 w 4326130"/>
              <a:gd name="connsiteY11269" fmla="*/ 1486393 h 2599480"/>
              <a:gd name="connsiteX11270" fmla="*/ 511853 w 4326130"/>
              <a:gd name="connsiteY11270" fmla="*/ 1486702 h 2599480"/>
              <a:gd name="connsiteX11271" fmla="*/ 503986 w 4326130"/>
              <a:gd name="connsiteY11271" fmla="*/ 1486356 h 2599480"/>
              <a:gd name="connsiteX11272" fmla="*/ 506400 w 4326130"/>
              <a:gd name="connsiteY11272" fmla="*/ 1485428 h 2599480"/>
              <a:gd name="connsiteX11273" fmla="*/ 505341 w 4326130"/>
              <a:gd name="connsiteY11273" fmla="*/ 1483370 h 2599480"/>
              <a:gd name="connsiteX11274" fmla="*/ 513140 w 4326130"/>
              <a:gd name="connsiteY11274" fmla="*/ 1482669 h 2599480"/>
              <a:gd name="connsiteX11275" fmla="*/ 504715 w 4326130"/>
              <a:gd name="connsiteY11275" fmla="*/ 1482038 h 2599480"/>
              <a:gd name="connsiteX11276" fmla="*/ 508289 w 4326130"/>
              <a:gd name="connsiteY11276" fmla="*/ 1480252 h 2599480"/>
              <a:gd name="connsiteX11277" fmla="*/ 509741 w 4326130"/>
              <a:gd name="connsiteY11277" fmla="*/ 1479378 h 2599480"/>
              <a:gd name="connsiteX11278" fmla="*/ 535990 w 4326130"/>
              <a:gd name="connsiteY11278" fmla="*/ 1479426 h 2599480"/>
              <a:gd name="connsiteX11279" fmla="*/ 586589 w 4326130"/>
              <a:gd name="connsiteY11279" fmla="*/ 1476660 h 2599480"/>
              <a:gd name="connsiteX11280" fmla="*/ 606044 w 4326130"/>
              <a:gd name="connsiteY11280" fmla="*/ 1474672 h 2599480"/>
              <a:gd name="connsiteX11281" fmla="*/ 603478 w 4326130"/>
              <a:gd name="connsiteY11281" fmla="*/ 1473572 h 2599480"/>
              <a:gd name="connsiteX11282" fmla="*/ 598845 w 4326130"/>
              <a:gd name="connsiteY11282" fmla="*/ 1473612 h 2599480"/>
              <a:gd name="connsiteX11283" fmla="*/ 596414 w 4326130"/>
              <a:gd name="connsiteY11283" fmla="*/ 1474503 h 2599480"/>
              <a:gd name="connsiteX11284" fmla="*/ 592321 w 4326130"/>
              <a:gd name="connsiteY11284" fmla="*/ 1474978 h 2599480"/>
              <a:gd name="connsiteX11285" fmla="*/ 592349 w 4326130"/>
              <a:gd name="connsiteY11285" fmla="*/ 1474116 h 2599480"/>
              <a:gd name="connsiteX11286" fmla="*/ 592786 w 4326130"/>
              <a:gd name="connsiteY11286" fmla="*/ 1473990 h 2599480"/>
              <a:gd name="connsiteX11287" fmla="*/ 592396 w 4326130"/>
              <a:gd name="connsiteY11287" fmla="*/ 1474021 h 2599480"/>
              <a:gd name="connsiteX11288" fmla="*/ 592349 w 4326130"/>
              <a:gd name="connsiteY11288" fmla="*/ 1474116 h 2599480"/>
              <a:gd name="connsiteX11289" fmla="*/ 579108 w 4326130"/>
              <a:gd name="connsiteY11289" fmla="*/ 1476462 h 2599480"/>
              <a:gd name="connsiteX11290" fmla="*/ 580546 w 4326130"/>
              <a:gd name="connsiteY11290" fmla="*/ 1475862 h 2599480"/>
              <a:gd name="connsiteX11291" fmla="*/ 581151 w 4326130"/>
              <a:gd name="connsiteY11291" fmla="*/ 1475235 h 2599480"/>
              <a:gd name="connsiteX11292" fmla="*/ 577909 w 4326130"/>
              <a:gd name="connsiteY11292" fmla="*/ 1475320 h 2599480"/>
              <a:gd name="connsiteX11293" fmla="*/ 562280 w 4326130"/>
              <a:gd name="connsiteY11293" fmla="*/ 1475541 h 2599480"/>
              <a:gd name="connsiteX11294" fmla="*/ 559209 w 4326130"/>
              <a:gd name="connsiteY11294" fmla="*/ 1473572 h 2599480"/>
              <a:gd name="connsiteX11295" fmla="*/ 541678 w 4326130"/>
              <a:gd name="connsiteY11295" fmla="*/ 1473592 h 2599480"/>
              <a:gd name="connsiteX11296" fmla="*/ 537908 w 4326130"/>
              <a:gd name="connsiteY11296" fmla="*/ 1470858 h 2599480"/>
              <a:gd name="connsiteX11297" fmla="*/ 536817 w 4326130"/>
              <a:gd name="connsiteY11297" fmla="*/ 1470774 h 2599480"/>
              <a:gd name="connsiteX11298" fmla="*/ 535922 w 4326130"/>
              <a:gd name="connsiteY11298" fmla="*/ 1470958 h 2599480"/>
              <a:gd name="connsiteX11299" fmla="*/ 534415 w 4326130"/>
              <a:gd name="connsiteY11299" fmla="*/ 1470780 h 2599480"/>
              <a:gd name="connsiteX11300" fmla="*/ 534180 w 4326130"/>
              <a:gd name="connsiteY11300" fmla="*/ 1470516 h 2599480"/>
              <a:gd name="connsiteX11301" fmla="*/ 533596 w 4326130"/>
              <a:gd name="connsiteY11301" fmla="*/ 1470684 h 2599480"/>
              <a:gd name="connsiteX11302" fmla="*/ 534415 w 4326130"/>
              <a:gd name="connsiteY11302" fmla="*/ 1470780 h 2599480"/>
              <a:gd name="connsiteX11303" fmla="*/ 534780 w 4326130"/>
              <a:gd name="connsiteY11303" fmla="*/ 1471192 h 2599480"/>
              <a:gd name="connsiteX11304" fmla="*/ 529462 w 4326130"/>
              <a:gd name="connsiteY11304" fmla="*/ 1469469 h 2599480"/>
              <a:gd name="connsiteX11305" fmla="*/ 547575 w 4326130"/>
              <a:gd name="connsiteY11305" fmla="*/ 1469140 h 2599480"/>
              <a:gd name="connsiteX11306" fmla="*/ 549981 w 4326130"/>
              <a:gd name="connsiteY11306" fmla="*/ 1466728 h 2599480"/>
              <a:gd name="connsiteX11307" fmla="*/ 565706 w 4326130"/>
              <a:gd name="connsiteY11307" fmla="*/ 1464258 h 2599480"/>
              <a:gd name="connsiteX11308" fmla="*/ 578248 w 4326130"/>
              <a:gd name="connsiteY11308" fmla="*/ 1463900 h 2599480"/>
              <a:gd name="connsiteX11309" fmla="*/ 578266 w 4326130"/>
              <a:gd name="connsiteY11309" fmla="*/ 1463901 h 2599480"/>
              <a:gd name="connsiteX11310" fmla="*/ 580620 w 4326130"/>
              <a:gd name="connsiteY11310" fmla="*/ 1462558 h 2599480"/>
              <a:gd name="connsiteX11311" fmla="*/ 585843 w 4326130"/>
              <a:gd name="connsiteY11311" fmla="*/ 1460403 h 2599480"/>
              <a:gd name="connsiteX11312" fmla="*/ 585243 w 4326130"/>
              <a:gd name="connsiteY11312" fmla="*/ 1460043 h 2599480"/>
              <a:gd name="connsiteX11313" fmla="*/ 583839 w 4326130"/>
              <a:gd name="connsiteY11313" fmla="*/ 1459374 h 2599480"/>
              <a:gd name="connsiteX11314" fmla="*/ 576575 w 4326130"/>
              <a:gd name="connsiteY11314" fmla="*/ 1458494 h 2599480"/>
              <a:gd name="connsiteX11315" fmla="*/ 565003 w 4326130"/>
              <a:gd name="connsiteY11315" fmla="*/ 1457625 h 2599480"/>
              <a:gd name="connsiteX11316" fmla="*/ 549918 w 4326130"/>
              <a:gd name="connsiteY11316" fmla="*/ 1457484 h 2599480"/>
              <a:gd name="connsiteX11317" fmla="*/ 511295 w 4326130"/>
              <a:gd name="connsiteY11317" fmla="*/ 1456928 h 2599480"/>
              <a:gd name="connsiteX11318" fmla="*/ 508719 w 4326130"/>
              <a:gd name="connsiteY11318" fmla="*/ 1456888 h 2599480"/>
              <a:gd name="connsiteX11319" fmla="*/ 510807 w 4326130"/>
              <a:gd name="connsiteY11319" fmla="*/ 1455467 h 2599480"/>
              <a:gd name="connsiteX11320" fmla="*/ 511467 w 4326130"/>
              <a:gd name="connsiteY11320" fmla="*/ 1454888 h 2599480"/>
              <a:gd name="connsiteX11321" fmla="*/ 519409 w 4326130"/>
              <a:gd name="connsiteY11321" fmla="*/ 1454730 h 2599480"/>
              <a:gd name="connsiteX11322" fmla="*/ 540068 w 4326130"/>
              <a:gd name="connsiteY11322" fmla="*/ 1454376 h 2599480"/>
              <a:gd name="connsiteX11323" fmla="*/ 540569 w 4326130"/>
              <a:gd name="connsiteY11323" fmla="*/ 1449378 h 2599480"/>
              <a:gd name="connsiteX11324" fmla="*/ 549657 w 4326130"/>
              <a:gd name="connsiteY11324" fmla="*/ 1448155 h 2599480"/>
              <a:gd name="connsiteX11325" fmla="*/ 558138 w 4326130"/>
              <a:gd name="connsiteY11325" fmla="*/ 1445929 h 2599480"/>
              <a:gd name="connsiteX11326" fmla="*/ 561012 w 4326130"/>
              <a:gd name="connsiteY11326" fmla="*/ 1445774 h 2599480"/>
              <a:gd name="connsiteX11327" fmla="*/ 560874 w 4326130"/>
              <a:gd name="connsiteY11327" fmla="*/ 1445732 h 2599480"/>
              <a:gd name="connsiteX11328" fmla="*/ 560496 w 4326130"/>
              <a:gd name="connsiteY11328" fmla="*/ 1445353 h 2599480"/>
              <a:gd name="connsiteX11329" fmla="*/ 562219 w 4326130"/>
              <a:gd name="connsiteY11329" fmla="*/ 1444432 h 2599480"/>
              <a:gd name="connsiteX11330" fmla="*/ 564248 w 4326130"/>
              <a:gd name="connsiteY11330" fmla="*/ 1444026 h 2599480"/>
              <a:gd name="connsiteX11331" fmla="*/ 563016 w 4326130"/>
              <a:gd name="connsiteY11331" fmla="*/ 1443437 h 2599480"/>
              <a:gd name="connsiteX11332" fmla="*/ 561108 w 4326130"/>
              <a:gd name="connsiteY11332" fmla="*/ 1442083 h 2599480"/>
              <a:gd name="connsiteX11333" fmla="*/ 552000 w 4326130"/>
              <a:gd name="connsiteY11333" fmla="*/ 1442179 h 2599480"/>
              <a:gd name="connsiteX11334" fmla="*/ 544620 w 4326130"/>
              <a:gd name="connsiteY11334" fmla="*/ 1440224 h 2599480"/>
              <a:gd name="connsiteX11335" fmla="*/ 557939 w 4326130"/>
              <a:gd name="connsiteY11335" fmla="*/ 1440165 h 2599480"/>
              <a:gd name="connsiteX11336" fmla="*/ 560811 w 4326130"/>
              <a:gd name="connsiteY11336" fmla="*/ 1439139 h 2599480"/>
              <a:gd name="connsiteX11337" fmla="*/ 561153 w 4326130"/>
              <a:gd name="connsiteY11337" fmla="*/ 1438837 h 2599480"/>
              <a:gd name="connsiteX11338" fmla="*/ 504317 w 4326130"/>
              <a:gd name="connsiteY11338" fmla="*/ 1442748 h 2599480"/>
              <a:gd name="connsiteX11339" fmla="*/ 555545 w 4326130"/>
              <a:gd name="connsiteY11339" fmla="*/ 1434635 h 2599480"/>
              <a:gd name="connsiteX11340" fmla="*/ 556251 w 4326130"/>
              <a:gd name="connsiteY11340" fmla="*/ 1434367 h 2599480"/>
              <a:gd name="connsiteX11341" fmla="*/ 552047 w 4326130"/>
              <a:gd name="connsiteY11341" fmla="*/ 1434368 h 2599480"/>
              <a:gd name="connsiteX11342" fmla="*/ 548838 w 4326130"/>
              <a:gd name="connsiteY11342" fmla="*/ 1434242 h 2599480"/>
              <a:gd name="connsiteX11343" fmla="*/ 549421 w 4326130"/>
              <a:gd name="connsiteY11343" fmla="*/ 1434036 h 2599480"/>
              <a:gd name="connsiteX11344" fmla="*/ 554234 w 4326130"/>
              <a:gd name="connsiteY11344" fmla="*/ 1432298 h 2599480"/>
              <a:gd name="connsiteX11345" fmla="*/ 562107 w 4326130"/>
              <a:gd name="connsiteY11345" fmla="*/ 1432085 h 2599480"/>
              <a:gd name="connsiteX11346" fmla="*/ 562184 w 4326130"/>
              <a:gd name="connsiteY11346" fmla="*/ 1432085 h 2599480"/>
              <a:gd name="connsiteX11347" fmla="*/ 563916 w 4326130"/>
              <a:gd name="connsiteY11347" fmla="*/ 1429696 h 2599480"/>
              <a:gd name="connsiteX11348" fmla="*/ 558542 w 4326130"/>
              <a:gd name="connsiteY11348" fmla="*/ 1429806 h 2599480"/>
              <a:gd name="connsiteX11349" fmla="*/ 565280 w 4326130"/>
              <a:gd name="connsiteY11349" fmla="*/ 1429095 h 2599480"/>
              <a:gd name="connsiteX11350" fmla="*/ 563769 w 4326130"/>
              <a:gd name="connsiteY11350" fmla="*/ 1428932 h 2599480"/>
              <a:gd name="connsiteX11351" fmla="*/ 567576 w 4326130"/>
              <a:gd name="connsiteY11351" fmla="*/ 1427676 h 2599480"/>
              <a:gd name="connsiteX11352" fmla="*/ 566488 w 4326130"/>
              <a:gd name="connsiteY11352" fmla="*/ 1427494 h 2599480"/>
              <a:gd name="connsiteX11353" fmla="*/ 565083 w 4326130"/>
              <a:gd name="connsiteY11353" fmla="*/ 1427584 h 2599480"/>
              <a:gd name="connsiteX11354" fmla="*/ 566169 w 4326130"/>
              <a:gd name="connsiteY11354" fmla="*/ 1426118 h 2599480"/>
              <a:gd name="connsiteX11355" fmla="*/ 551275 w 4326130"/>
              <a:gd name="connsiteY11355" fmla="*/ 1426423 h 2599480"/>
              <a:gd name="connsiteX11356" fmla="*/ 558376 w 4326130"/>
              <a:gd name="connsiteY11356" fmla="*/ 1425041 h 2599480"/>
              <a:gd name="connsiteX11357" fmla="*/ 563475 w 4326130"/>
              <a:gd name="connsiteY11357" fmla="*/ 1422886 h 2599480"/>
              <a:gd name="connsiteX11358" fmla="*/ 561901 w 4326130"/>
              <a:gd name="connsiteY11358" fmla="*/ 1422854 h 2599480"/>
              <a:gd name="connsiteX11359" fmla="*/ 561748 w 4326130"/>
              <a:gd name="connsiteY11359" fmla="*/ 1422848 h 2599480"/>
              <a:gd name="connsiteX11360" fmla="*/ 532924 w 4326130"/>
              <a:gd name="connsiteY11360" fmla="*/ 1425562 h 2599480"/>
              <a:gd name="connsiteX11361" fmla="*/ 547610 w 4326130"/>
              <a:gd name="connsiteY11361" fmla="*/ 1422366 h 2599480"/>
              <a:gd name="connsiteX11362" fmla="*/ 539430 w 4326130"/>
              <a:gd name="connsiteY11362" fmla="*/ 1422446 h 2599480"/>
              <a:gd name="connsiteX11363" fmla="*/ 530132 w 4326130"/>
              <a:gd name="connsiteY11363" fmla="*/ 1422381 h 2599480"/>
              <a:gd name="connsiteX11364" fmla="*/ 528578 w 4326130"/>
              <a:gd name="connsiteY11364" fmla="*/ 1422215 h 2599480"/>
              <a:gd name="connsiteX11365" fmla="*/ 527841 w 4326130"/>
              <a:gd name="connsiteY11365" fmla="*/ 1422567 h 2599480"/>
              <a:gd name="connsiteX11366" fmla="*/ 523223 w 4326130"/>
              <a:gd name="connsiteY11366" fmla="*/ 1422340 h 2599480"/>
              <a:gd name="connsiteX11367" fmla="*/ 526389 w 4326130"/>
              <a:gd name="connsiteY11367" fmla="*/ 1420927 h 2599480"/>
              <a:gd name="connsiteX11368" fmla="*/ 526277 w 4326130"/>
              <a:gd name="connsiteY11368" fmla="*/ 1420929 h 2599480"/>
              <a:gd name="connsiteX11369" fmla="*/ 522918 w 4326130"/>
              <a:gd name="connsiteY11369" fmla="*/ 1419808 h 2599480"/>
              <a:gd name="connsiteX11370" fmla="*/ 513233 w 4326130"/>
              <a:gd name="connsiteY11370" fmla="*/ 1423594 h 2599480"/>
              <a:gd name="connsiteX11371" fmla="*/ 505414 w 4326130"/>
              <a:gd name="connsiteY11371" fmla="*/ 1424890 h 2599480"/>
              <a:gd name="connsiteX11372" fmla="*/ 507585 w 4326130"/>
              <a:gd name="connsiteY11372" fmla="*/ 1423926 h 2599480"/>
              <a:gd name="connsiteX11373" fmla="*/ 511214 w 4326130"/>
              <a:gd name="connsiteY11373" fmla="*/ 1423648 h 2599480"/>
              <a:gd name="connsiteX11374" fmla="*/ 514071 w 4326130"/>
              <a:gd name="connsiteY11374" fmla="*/ 1422993 h 2599480"/>
              <a:gd name="connsiteX11375" fmla="*/ 512832 w 4326130"/>
              <a:gd name="connsiteY11375" fmla="*/ 1421961 h 2599480"/>
              <a:gd name="connsiteX11376" fmla="*/ 513643 w 4326130"/>
              <a:gd name="connsiteY11376" fmla="*/ 1421682 h 2599480"/>
              <a:gd name="connsiteX11377" fmla="*/ 520462 w 4326130"/>
              <a:gd name="connsiteY11377" fmla="*/ 1417240 h 2599480"/>
              <a:gd name="connsiteX11378" fmla="*/ 509257 w 4326130"/>
              <a:gd name="connsiteY11378" fmla="*/ 1421422 h 2599480"/>
              <a:gd name="connsiteX11379" fmla="*/ 508543 w 4326130"/>
              <a:gd name="connsiteY11379" fmla="*/ 1421660 h 2599480"/>
              <a:gd name="connsiteX11380" fmla="*/ 508426 w 4326130"/>
              <a:gd name="connsiteY11380" fmla="*/ 1421653 h 2599480"/>
              <a:gd name="connsiteX11381" fmla="*/ 505849 w 4326130"/>
              <a:gd name="connsiteY11381" fmla="*/ 1421792 h 2599480"/>
              <a:gd name="connsiteX11382" fmla="*/ 519013 w 4326130"/>
              <a:gd name="connsiteY11382" fmla="*/ 1416084 h 2599480"/>
              <a:gd name="connsiteX11383" fmla="*/ 505476 w 4326130"/>
              <a:gd name="connsiteY11383" fmla="*/ 1418476 h 2599480"/>
              <a:gd name="connsiteX11384" fmla="*/ 499861 w 4326130"/>
              <a:gd name="connsiteY11384" fmla="*/ 1420300 h 2599480"/>
              <a:gd name="connsiteX11385" fmla="*/ 503203 w 4326130"/>
              <a:gd name="connsiteY11385" fmla="*/ 1418879 h 2599480"/>
              <a:gd name="connsiteX11386" fmla="*/ 464463 w 4326130"/>
              <a:gd name="connsiteY11386" fmla="*/ 1425726 h 2599480"/>
              <a:gd name="connsiteX11387" fmla="*/ 458641 w 4326130"/>
              <a:gd name="connsiteY11387" fmla="*/ 1428318 h 2599480"/>
              <a:gd name="connsiteX11388" fmla="*/ 433803 w 4326130"/>
              <a:gd name="connsiteY11388" fmla="*/ 1431121 h 2599480"/>
              <a:gd name="connsiteX11389" fmla="*/ 457032 w 4326130"/>
              <a:gd name="connsiteY11389" fmla="*/ 1425878 h 2599480"/>
              <a:gd name="connsiteX11390" fmla="*/ 464014 w 4326130"/>
              <a:gd name="connsiteY11390" fmla="*/ 1419907 h 2599480"/>
              <a:gd name="connsiteX11391" fmla="*/ 401093 w 4326130"/>
              <a:gd name="connsiteY11391" fmla="*/ 1424726 h 2599480"/>
              <a:gd name="connsiteX11392" fmla="*/ 396826 w 4326130"/>
              <a:gd name="connsiteY11392" fmla="*/ 1424813 h 2599480"/>
              <a:gd name="connsiteX11393" fmla="*/ 418948 w 4326130"/>
              <a:gd name="connsiteY11393" fmla="*/ 1419593 h 2599480"/>
              <a:gd name="connsiteX11394" fmla="*/ 427317 w 4326130"/>
              <a:gd name="connsiteY11394" fmla="*/ 1414654 h 2599480"/>
              <a:gd name="connsiteX11395" fmla="*/ 360906 w 4326130"/>
              <a:gd name="connsiteY11395" fmla="*/ 1418308 h 2599480"/>
              <a:gd name="connsiteX11396" fmla="*/ 416895 w 4326130"/>
              <a:gd name="connsiteY11396" fmla="*/ 1407803 h 2599480"/>
              <a:gd name="connsiteX11397" fmla="*/ 426213 w 4326130"/>
              <a:gd name="connsiteY11397" fmla="*/ 1402844 h 2599480"/>
              <a:gd name="connsiteX11398" fmla="*/ 427321 w 4326130"/>
              <a:gd name="connsiteY11398" fmla="*/ 1402821 h 2599480"/>
              <a:gd name="connsiteX11399" fmla="*/ 488476 w 4326130"/>
              <a:gd name="connsiteY11399" fmla="*/ 1395566 h 2599480"/>
              <a:gd name="connsiteX11400" fmla="*/ 478832 w 4326130"/>
              <a:gd name="connsiteY11400" fmla="*/ 1395763 h 2599480"/>
              <a:gd name="connsiteX11401" fmla="*/ 527228 w 4326130"/>
              <a:gd name="connsiteY11401" fmla="*/ 1388945 h 2599480"/>
              <a:gd name="connsiteX11402" fmla="*/ 518850 w 4326130"/>
              <a:gd name="connsiteY11402" fmla="*/ 1389117 h 2599480"/>
              <a:gd name="connsiteX11403" fmla="*/ 524843 w 4326130"/>
              <a:gd name="connsiteY11403" fmla="*/ 1387757 h 2599480"/>
              <a:gd name="connsiteX11404" fmla="*/ 534161 w 4326130"/>
              <a:gd name="connsiteY11404" fmla="*/ 1382799 h 2599480"/>
              <a:gd name="connsiteX11405" fmla="*/ 504330 w 4326130"/>
              <a:gd name="connsiteY11405" fmla="*/ 1383408 h 2599480"/>
              <a:gd name="connsiteX11406" fmla="*/ 516917 w 4326130"/>
              <a:gd name="connsiteY11406" fmla="*/ 1381916 h 2599480"/>
              <a:gd name="connsiteX11407" fmla="*/ 503337 w 4326130"/>
              <a:gd name="connsiteY11407" fmla="*/ 1383429 h 2599480"/>
              <a:gd name="connsiteX11408" fmla="*/ 504330 w 4326130"/>
              <a:gd name="connsiteY11408" fmla="*/ 1383408 h 2599480"/>
              <a:gd name="connsiteX11409" fmla="*/ 455763 w 4326130"/>
              <a:gd name="connsiteY11409" fmla="*/ 1389171 h 2599480"/>
              <a:gd name="connsiteX11410" fmla="*/ 462868 w 4326130"/>
              <a:gd name="connsiteY11410" fmla="*/ 1384257 h 2599480"/>
              <a:gd name="connsiteX11411" fmla="*/ 513527 w 4326130"/>
              <a:gd name="connsiteY11411" fmla="*/ 1376245 h 2599480"/>
              <a:gd name="connsiteX11412" fmla="*/ 554840 w 4326130"/>
              <a:gd name="connsiteY11412" fmla="*/ 1367324 h 2599480"/>
              <a:gd name="connsiteX11413" fmla="*/ 549445 w 4326130"/>
              <a:gd name="connsiteY11413" fmla="*/ 1367906 h 2599480"/>
              <a:gd name="connsiteX11414" fmla="*/ 545190 w 4326130"/>
              <a:gd name="connsiteY11414" fmla="*/ 1365429 h 2599480"/>
              <a:gd name="connsiteX11415" fmla="*/ 541397 w 4326130"/>
              <a:gd name="connsiteY11415" fmla="*/ 1364844 h 2599480"/>
              <a:gd name="connsiteX11416" fmla="*/ 512322 w 4326130"/>
              <a:gd name="connsiteY11416" fmla="*/ 1368940 h 2599480"/>
              <a:gd name="connsiteX11417" fmla="*/ 524503 w 4326130"/>
              <a:gd name="connsiteY11417" fmla="*/ 1365239 h 2599480"/>
              <a:gd name="connsiteX11418" fmla="*/ 515374 w 4326130"/>
              <a:gd name="connsiteY11418" fmla="*/ 1365765 h 2599480"/>
              <a:gd name="connsiteX11419" fmla="*/ 500241 w 4326130"/>
              <a:gd name="connsiteY11419" fmla="*/ 1365790 h 2599480"/>
              <a:gd name="connsiteX11420" fmla="*/ 530528 w 4326130"/>
              <a:gd name="connsiteY11420" fmla="*/ 1361467 h 2599480"/>
              <a:gd name="connsiteX11421" fmla="*/ 536557 w 4326130"/>
              <a:gd name="connsiteY11421" fmla="*/ 1360423 h 2599480"/>
              <a:gd name="connsiteX11422" fmla="*/ 540788 w 4326130"/>
              <a:gd name="connsiteY11422" fmla="*/ 1360292 h 2599480"/>
              <a:gd name="connsiteX11423" fmla="*/ 545976 w 4326130"/>
              <a:gd name="connsiteY11423" fmla="*/ 1358715 h 2599480"/>
              <a:gd name="connsiteX11424" fmla="*/ 548608 w 4326130"/>
              <a:gd name="connsiteY11424" fmla="*/ 1356717 h 2599480"/>
              <a:gd name="connsiteX11425" fmla="*/ 541901 w 4326130"/>
              <a:gd name="connsiteY11425" fmla="*/ 1356571 h 2599480"/>
              <a:gd name="connsiteX11426" fmla="*/ 541498 w 4326130"/>
              <a:gd name="connsiteY11426" fmla="*/ 1356253 h 2599480"/>
              <a:gd name="connsiteX11427" fmla="*/ 496525 w 4326130"/>
              <a:gd name="connsiteY11427" fmla="*/ 1362200 h 2599480"/>
              <a:gd name="connsiteX11428" fmla="*/ 495246 w 4326130"/>
              <a:gd name="connsiteY11428" fmla="*/ 1360990 h 2599480"/>
              <a:gd name="connsiteX11429" fmla="*/ 494576 w 4326130"/>
              <a:gd name="connsiteY11429" fmla="*/ 1361003 h 2599480"/>
              <a:gd name="connsiteX11430" fmla="*/ 490979 w 4326130"/>
              <a:gd name="connsiteY11430" fmla="*/ 1361076 h 2599480"/>
              <a:gd name="connsiteX11431" fmla="*/ 496029 w 4326130"/>
              <a:gd name="connsiteY11431" fmla="*/ 1356205 h 2599480"/>
              <a:gd name="connsiteX11432" fmla="*/ 435322 w 4326130"/>
              <a:gd name="connsiteY11432" fmla="*/ 1360979 h 2599480"/>
              <a:gd name="connsiteX11433" fmla="*/ 426951 w 4326130"/>
              <a:gd name="connsiteY11433" fmla="*/ 1365919 h 2599480"/>
              <a:gd name="connsiteX11434" fmla="*/ 419852 w 4326130"/>
              <a:gd name="connsiteY11434" fmla="*/ 1367300 h 2599480"/>
              <a:gd name="connsiteX11435" fmla="*/ 406546 w 4326130"/>
              <a:gd name="connsiteY11435" fmla="*/ 1365099 h 2599480"/>
              <a:gd name="connsiteX11436" fmla="*/ 434709 w 4326130"/>
              <a:gd name="connsiteY11436" fmla="*/ 1358696 h 2599480"/>
              <a:gd name="connsiteX11437" fmla="*/ 442921 w 4326130"/>
              <a:gd name="connsiteY11437" fmla="*/ 1353759 h 2599480"/>
              <a:gd name="connsiteX11438" fmla="*/ 385706 w 4326130"/>
              <a:gd name="connsiteY11438" fmla="*/ 1359698 h 2599480"/>
              <a:gd name="connsiteX11439" fmla="*/ 383320 w 4326130"/>
              <a:gd name="connsiteY11439" fmla="*/ 1358510 h 2599480"/>
              <a:gd name="connsiteX11440" fmla="*/ 422190 w 4326130"/>
              <a:gd name="connsiteY11440" fmla="*/ 1348179 h 2599480"/>
              <a:gd name="connsiteX11441" fmla="*/ 430561 w 4326130"/>
              <a:gd name="connsiteY11441" fmla="*/ 1343239 h 2599480"/>
              <a:gd name="connsiteX11442" fmla="*/ 330211 w 4326130"/>
              <a:gd name="connsiteY11442" fmla="*/ 1356065 h 2599480"/>
              <a:gd name="connsiteX11443" fmla="*/ 324995 w 4326130"/>
              <a:gd name="connsiteY11443" fmla="*/ 1356171 h 2599480"/>
              <a:gd name="connsiteX11444" fmla="*/ 316129 w 4326130"/>
              <a:gd name="connsiteY11444" fmla="*/ 1355116 h 2599480"/>
              <a:gd name="connsiteX11445" fmla="*/ 324052 w 4326130"/>
              <a:gd name="connsiteY11445" fmla="*/ 1352658 h 2599480"/>
              <a:gd name="connsiteX11446" fmla="*/ 329879 w 4326130"/>
              <a:gd name="connsiteY11446" fmla="*/ 1346535 h 2599480"/>
              <a:gd name="connsiteX11447" fmla="*/ 273771 w 4326130"/>
              <a:gd name="connsiteY11447" fmla="*/ 1352451 h 2599480"/>
              <a:gd name="connsiteX11448" fmla="*/ 217498 w 4326130"/>
              <a:gd name="connsiteY11448" fmla="*/ 1361903 h 2599480"/>
              <a:gd name="connsiteX11449" fmla="*/ 214177 w 4326130"/>
              <a:gd name="connsiteY11449" fmla="*/ 1361971 h 2599480"/>
              <a:gd name="connsiteX11450" fmla="*/ 295568 w 4326130"/>
              <a:gd name="connsiteY11450" fmla="*/ 1342469 h 2599480"/>
              <a:gd name="connsiteX11451" fmla="*/ 303656 w 4326130"/>
              <a:gd name="connsiteY11451" fmla="*/ 1336475 h 2599480"/>
              <a:gd name="connsiteX11452" fmla="*/ 334933 w 4326130"/>
              <a:gd name="connsiteY11452" fmla="*/ 1329831 h 2599480"/>
              <a:gd name="connsiteX11453" fmla="*/ 339200 w 4326130"/>
              <a:gd name="connsiteY11453" fmla="*/ 1329744 h 2599480"/>
              <a:gd name="connsiteX11454" fmla="*/ 335875 w 4326130"/>
              <a:gd name="connsiteY11454" fmla="*/ 1333344 h 2599480"/>
              <a:gd name="connsiteX11455" fmla="*/ 342975 w 4326130"/>
              <a:gd name="connsiteY11455" fmla="*/ 1331962 h 2599480"/>
              <a:gd name="connsiteX11456" fmla="*/ 335256 w 4326130"/>
              <a:gd name="connsiteY11456" fmla="*/ 1334592 h 2599480"/>
              <a:gd name="connsiteX11457" fmla="*/ 328942 w 4326130"/>
              <a:gd name="connsiteY11457" fmla="*/ 1339490 h 2599480"/>
              <a:gd name="connsiteX11458" fmla="*/ 374624 w 4326130"/>
              <a:gd name="connsiteY11458" fmla="*/ 1330256 h 2599480"/>
              <a:gd name="connsiteX11459" fmla="*/ 333540 w 4326130"/>
              <a:gd name="connsiteY11459" fmla="*/ 1340632 h 2599480"/>
              <a:gd name="connsiteX11460" fmla="*/ 325611 w 4326130"/>
              <a:gd name="connsiteY11460" fmla="*/ 1346623 h 2599480"/>
              <a:gd name="connsiteX11461" fmla="*/ 366248 w 4326130"/>
              <a:gd name="connsiteY11461" fmla="*/ 1338727 h 2599480"/>
              <a:gd name="connsiteX11462" fmla="*/ 358325 w 4326130"/>
              <a:gd name="connsiteY11462" fmla="*/ 1341185 h 2599480"/>
              <a:gd name="connsiteX11463" fmla="*/ 350114 w 4326130"/>
              <a:gd name="connsiteY11463" fmla="*/ 1346121 h 2599480"/>
              <a:gd name="connsiteX11464" fmla="*/ 429005 w 4326130"/>
              <a:gd name="connsiteY11464" fmla="*/ 1337443 h 2599480"/>
              <a:gd name="connsiteX11465" fmla="*/ 431216 w 4326130"/>
              <a:gd name="connsiteY11465" fmla="*/ 1337244 h 2599480"/>
              <a:gd name="connsiteX11466" fmla="*/ 444734 w 4326130"/>
              <a:gd name="connsiteY11466" fmla="*/ 1336022 h 2599480"/>
              <a:gd name="connsiteX11467" fmla="*/ 445248 w 4326130"/>
              <a:gd name="connsiteY11467" fmla="*/ 1335712 h 2599480"/>
              <a:gd name="connsiteX11468" fmla="*/ 447015 w 4326130"/>
              <a:gd name="connsiteY11468" fmla="*/ 1335716 h 2599480"/>
              <a:gd name="connsiteX11469" fmla="*/ 454096 w 4326130"/>
              <a:gd name="connsiteY11469" fmla="*/ 1332847 h 2599480"/>
              <a:gd name="connsiteX11470" fmla="*/ 456172 w 4326130"/>
              <a:gd name="connsiteY11470" fmla="*/ 1330883 h 2599480"/>
              <a:gd name="connsiteX11471" fmla="*/ 439430 w 4326130"/>
              <a:gd name="connsiteY11471" fmla="*/ 1332462 h 2599480"/>
              <a:gd name="connsiteX11472" fmla="*/ 422686 w 4326130"/>
              <a:gd name="connsiteY11472" fmla="*/ 1334040 h 2599480"/>
              <a:gd name="connsiteX11473" fmla="*/ 420633 w 4326130"/>
              <a:gd name="connsiteY11473" fmla="*/ 1334082 h 2599480"/>
              <a:gd name="connsiteX11474" fmla="*/ 383650 w 4326130"/>
              <a:gd name="connsiteY11474" fmla="*/ 1339608 h 2599480"/>
              <a:gd name="connsiteX11475" fmla="*/ 416034 w 4326130"/>
              <a:gd name="connsiteY11475" fmla="*/ 1332940 h 2599480"/>
              <a:gd name="connsiteX11476" fmla="*/ 448417 w 4326130"/>
              <a:gd name="connsiteY11476" fmla="*/ 1326274 h 2599480"/>
              <a:gd name="connsiteX11477" fmla="*/ 456505 w 4326130"/>
              <a:gd name="connsiteY11477" fmla="*/ 1320280 h 2599480"/>
              <a:gd name="connsiteX11478" fmla="*/ 418088 w 4326130"/>
              <a:gd name="connsiteY11478" fmla="*/ 1324598 h 2599480"/>
              <a:gd name="connsiteX11479" fmla="*/ 381387 w 4326130"/>
              <a:gd name="connsiteY11479" fmla="*/ 1331176 h 2599480"/>
              <a:gd name="connsiteX11480" fmla="*/ 393091 w 4326130"/>
              <a:gd name="connsiteY11480" fmla="*/ 1327406 h 2599480"/>
              <a:gd name="connsiteX11481" fmla="*/ 397192 w 4326130"/>
              <a:gd name="connsiteY11481" fmla="*/ 1322553 h 2599480"/>
              <a:gd name="connsiteX11482" fmla="*/ 392601 w 4326130"/>
              <a:gd name="connsiteY11482" fmla="*/ 1323729 h 2599480"/>
              <a:gd name="connsiteX11483" fmla="*/ 389408 w 4326130"/>
              <a:gd name="connsiteY11483" fmla="*/ 1323881 h 2599480"/>
              <a:gd name="connsiteX11484" fmla="*/ 410249 w 4326130"/>
              <a:gd name="connsiteY11484" fmla="*/ 1320123 h 2599480"/>
              <a:gd name="connsiteX11485" fmla="*/ 431013 w 4326130"/>
              <a:gd name="connsiteY11485" fmla="*/ 1317093 h 2599480"/>
              <a:gd name="connsiteX11486" fmla="*/ 452491 w 4326130"/>
              <a:gd name="connsiteY11486" fmla="*/ 1313345 h 2599480"/>
              <a:gd name="connsiteX11487" fmla="*/ 446801 w 4326130"/>
              <a:gd name="connsiteY11487" fmla="*/ 1313262 h 2599480"/>
              <a:gd name="connsiteX11488" fmla="*/ 444226 w 4326130"/>
              <a:gd name="connsiteY11488" fmla="*/ 1313222 h 2599480"/>
              <a:gd name="connsiteX11489" fmla="*/ 446313 w 4326130"/>
              <a:gd name="connsiteY11489" fmla="*/ 1311801 h 2599480"/>
              <a:gd name="connsiteX11490" fmla="*/ 446975 w 4326130"/>
              <a:gd name="connsiteY11490" fmla="*/ 1311223 h 2599480"/>
              <a:gd name="connsiteX11491" fmla="*/ 454917 w 4326130"/>
              <a:gd name="connsiteY11491" fmla="*/ 1311065 h 2599480"/>
              <a:gd name="connsiteX11492" fmla="*/ 460641 w 4326130"/>
              <a:gd name="connsiteY11492" fmla="*/ 1311257 h 2599480"/>
              <a:gd name="connsiteX11493" fmla="*/ 476061 w 4326130"/>
              <a:gd name="connsiteY11493" fmla="*/ 1305893 h 2599480"/>
              <a:gd name="connsiteX11494" fmla="*/ 476077 w 4326130"/>
              <a:gd name="connsiteY11494" fmla="*/ 1305713 h 2599480"/>
              <a:gd name="connsiteX11495" fmla="*/ 477160 w 4326130"/>
              <a:gd name="connsiteY11495" fmla="*/ 1305302 h 2599480"/>
              <a:gd name="connsiteX11496" fmla="*/ 477879 w 4326130"/>
              <a:gd name="connsiteY11496" fmla="*/ 1303904 h 2599480"/>
              <a:gd name="connsiteX11497" fmla="*/ 471037 w 4326130"/>
              <a:gd name="connsiteY11497" fmla="*/ 1306914 h 2599480"/>
              <a:gd name="connsiteX11498" fmla="*/ 453629 w 4326130"/>
              <a:gd name="connsiteY11498" fmla="*/ 1309567 h 2599480"/>
              <a:gd name="connsiteX11499" fmla="*/ 454122 w 4326130"/>
              <a:gd name="connsiteY11499" fmla="*/ 1307260 h 2599480"/>
              <a:gd name="connsiteX11500" fmla="*/ 342972 w 4326130"/>
              <a:gd name="connsiteY11500" fmla="*/ 1323662 h 2599480"/>
              <a:gd name="connsiteX11501" fmla="*/ 323399 w 4326130"/>
              <a:gd name="connsiteY11501" fmla="*/ 1326535 h 2599480"/>
              <a:gd name="connsiteX11502" fmla="*/ 330661 w 4326130"/>
              <a:gd name="connsiteY11502" fmla="*/ 1321618 h 2599480"/>
              <a:gd name="connsiteX11503" fmla="*/ 378681 w 4326130"/>
              <a:gd name="connsiteY11503" fmla="*/ 1313395 h 2599480"/>
              <a:gd name="connsiteX11504" fmla="*/ 427241 w 4326130"/>
              <a:gd name="connsiteY11504" fmla="*/ 1303042 h 2599480"/>
              <a:gd name="connsiteX11505" fmla="*/ 434504 w 4326130"/>
              <a:gd name="connsiteY11505" fmla="*/ 1298125 h 2599480"/>
              <a:gd name="connsiteX11506" fmla="*/ 408890 w 4326130"/>
              <a:gd name="connsiteY11506" fmla="*/ 1302181 h 2599480"/>
              <a:gd name="connsiteX11507" fmla="*/ 383119 w 4326130"/>
              <a:gd name="connsiteY11507" fmla="*/ 1306240 h 2599480"/>
              <a:gd name="connsiteX11508" fmla="*/ 385495 w 4326130"/>
              <a:gd name="connsiteY11508" fmla="*/ 1302659 h 2599480"/>
              <a:gd name="connsiteX11509" fmla="*/ 376183 w 4326130"/>
              <a:gd name="connsiteY11509" fmla="*/ 1304087 h 2599480"/>
              <a:gd name="connsiteX11510" fmla="*/ 365922 w 4326130"/>
              <a:gd name="connsiteY11510" fmla="*/ 1305533 h 2599480"/>
              <a:gd name="connsiteX11511" fmla="*/ 367646 w 4326130"/>
              <a:gd name="connsiteY11511" fmla="*/ 1304261 h 2599480"/>
              <a:gd name="connsiteX11512" fmla="*/ 498371 w 4326130"/>
              <a:gd name="connsiteY11512" fmla="*/ 1284986 h 2599480"/>
              <a:gd name="connsiteX11513" fmla="*/ 507689 w 4326130"/>
              <a:gd name="connsiteY11513" fmla="*/ 1280027 h 2599480"/>
              <a:gd name="connsiteX11514" fmla="*/ 510156 w 4326130"/>
              <a:gd name="connsiteY11514" fmla="*/ 1278899 h 2599480"/>
              <a:gd name="connsiteX11515" fmla="*/ 498036 w 4326130"/>
              <a:gd name="connsiteY11515" fmla="*/ 1282387 h 2599480"/>
              <a:gd name="connsiteX11516" fmla="*/ 500908 w 4326130"/>
              <a:gd name="connsiteY11516" fmla="*/ 1278752 h 2599480"/>
              <a:gd name="connsiteX11517" fmla="*/ 506570 w 4326130"/>
              <a:gd name="connsiteY11517" fmla="*/ 1276692 h 2599480"/>
              <a:gd name="connsiteX11518" fmla="*/ 480308 w 4326130"/>
              <a:gd name="connsiteY11518" fmla="*/ 1281647 h 2599480"/>
              <a:gd name="connsiteX11519" fmla="*/ 484345 w 4326130"/>
              <a:gd name="connsiteY11519" fmla="*/ 1279616 h 2599480"/>
              <a:gd name="connsiteX11520" fmla="*/ 484783 w 4326130"/>
              <a:gd name="connsiteY11520" fmla="*/ 1279205 h 2599480"/>
              <a:gd name="connsiteX11521" fmla="*/ 484741 w 4326130"/>
              <a:gd name="connsiteY11521" fmla="*/ 1278024 h 2599480"/>
              <a:gd name="connsiteX11522" fmla="*/ 428473 w 4326130"/>
              <a:gd name="connsiteY11522" fmla="*/ 1283944 h 2599480"/>
              <a:gd name="connsiteX11523" fmla="*/ 401627 w 4326130"/>
              <a:gd name="connsiteY11523" fmla="*/ 1286965 h 2599480"/>
              <a:gd name="connsiteX11524" fmla="*/ 374083 w 4326130"/>
              <a:gd name="connsiteY11524" fmla="*/ 1292120 h 2599480"/>
              <a:gd name="connsiteX11525" fmla="*/ 344532 w 4326130"/>
              <a:gd name="connsiteY11525" fmla="*/ 1297493 h 2599480"/>
              <a:gd name="connsiteX11526" fmla="*/ 343918 w 4326130"/>
              <a:gd name="connsiteY11526" fmla="*/ 1295210 h 2599480"/>
              <a:gd name="connsiteX11527" fmla="*/ 311204 w 4326130"/>
              <a:gd name="connsiteY11527" fmla="*/ 1300647 h 2599480"/>
              <a:gd name="connsiteX11528" fmla="*/ 382789 w 4326130"/>
              <a:gd name="connsiteY11528" fmla="*/ 1284878 h 2599480"/>
              <a:gd name="connsiteX11529" fmla="*/ 400974 w 4326130"/>
              <a:gd name="connsiteY11529" fmla="*/ 1280974 h 2599480"/>
              <a:gd name="connsiteX11530" fmla="*/ 419441 w 4326130"/>
              <a:gd name="connsiteY11530" fmla="*/ 1278124 h 2599480"/>
              <a:gd name="connsiteX11531" fmla="*/ 434898 w 4326130"/>
              <a:gd name="connsiteY11531" fmla="*/ 1276344 h 2599480"/>
              <a:gd name="connsiteX11532" fmla="*/ 436477 w 4326130"/>
              <a:gd name="connsiteY11532" fmla="*/ 1276162 h 2599480"/>
              <a:gd name="connsiteX11533" fmla="*/ 454843 w 4326130"/>
              <a:gd name="connsiteY11533" fmla="*/ 1268352 h 2599480"/>
              <a:gd name="connsiteX11534" fmla="*/ 434018 w 4326130"/>
              <a:gd name="connsiteY11534" fmla="*/ 1271071 h 2599480"/>
              <a:gd name="connsiteX11535" fmla="*/ 386566 w 4326130"/>
              <a:gd name="connsiteY11535" fmla="*/ 1275264 h 2599480"/>
              <a:gd name="connsiteX11536" fmla="*/ 402696 w 4326130"/>
              <a:gd name="connsiteY11536" fmla="*/ 1271403 h 2599480"/>
              <a:gd name="connsiteX11537" fmla="*/ 452482 w 4326130"/>
              <a:gd name="connsiteY11537" fmla="*/ 1265616 h 2599480"/>
              <a:gd name="connsiteX11538" fmla="*/ 453686 w 4326130"/>
              <a:gd name="connsiteY11538" fmla="*/ 1265213 h 2599480"/>
              <a:gd name="connsiteX11539" fmla="*/ 453894 w 4326130"/>
              <a:gd name="connsiteY11539" fmla="*/ 1264990 h 2599480"/>
              <a:gd name="connsiteX11540" fmla="*/ 454164 w 4326130"/>
              <a:gd name="connsiteY11540" fmla="*/ 1265054 h 2599480"/>
              <a:gd name="connsiteX11541" fmla="*/ 455873 w 4326130"/>
              <a:gd name="connsiteY11541" fmla="*/ 1264482 h 2599480"/>
              <a:gd name="connsiteX11542" fmla="*/ 457112 w 4326130"/>
              <a:gd name="connsiteY11542" fmla="*/ 1263737 h 2599480"/>
              <a:gd name="connsiteX11543" fmla="*/ 459503 w 4326130"/>
              <a:gd name="connsiteY11543" fmla="*/ 1263529 h 2599480"/>
              <a:gd name="connsiteX11544" fmla="*/ 457323 w 4326130"/>
              <a:gd name="connsiteY11544" fmla="*/ 1264281 h 2599480"/>
              <a:gd name="connsiteX11545" fmla="*/ 460688 w 4326130"/>
              <a:gd name="connsiteY11545" fmla="*/ 1264212 h 2599480"/>
              <a:gd name="connsiteX11546" fmla="*/ 462330 w 4326130"/>
              <a:gd name="connsiteY11546" fmla="*/ 1263891 h 2599480"/>
              <a:gd name="connsiteX11547" fmla="*/ 471437 w 4326130"/>
              <a:gd name="connsiteY11547" fmla="*/ 1262113 h 2599480"/>
              <a:gd name="connsiteX11548" fmla="*/ 483314 w 4326130"/>
              <a:gd name="connsiteY11548" fmla="*/ 1257801 h 2599480"/>
              <a:gd name="connsiteX11549" fmla="*/ 488817 w 4326130"/>
              <a:gd name="connsiteY11549" fmla="*/ 1253629 h 2599480"/>
              <a:gd name="connsiteX11550" fmla="*/ 481334 w 4326130"/>
              <a:gd name="connsiteY11550" fmla="*/ 1255893 h 2599480"/>
              <a:gd name="connsiteX11551" fmla="*/ 459503 w 4326130"/>
              <a:gd name="connsiteY11551" fmla="*/ 1263529 h 2599480"/>
              <a:gd name="connsiteX11552" fmla="*/ 477623 w 4326130"/>
              <a:gd name="connsiteY11552" fmla="*/ 1256057 h 2599480"/>
              <a:gd name="connsiteX11553" fmla="*/ 485600 w 4326130"/>
              <a:gd name="connsiteY11553" fmla="*/ 1253022 h 2599480"/>
              <a:gd name="connsiteX11554" fmla="*/ 465037 w 4326130"/>
              <a:gd name="connsiteY11554" fmla="*/ 1256507 h 2599480"/>
              <a:gd name="connsiteX11555" fmla="*/ 404584 w 4326130"/>
              <a:gd name="connsiteY11555" fmla="*/ 1266595 h 2599480"/>
              <a:gd name="connsiteX11556" fmla="*/ 367439 w 4326130"/>
              <a:gd name="connsiteY11556" fmla="*/ 1275656 h 2599480"/>
              <a:gd name="connsiteX11557" fmla="*/ 358450 w 4326130"/>
              <a:gd name="connsiteY11557" fmla="*/ 1281844 h 2599480"/>
              <a:gd name="connsiteX11558" fmla="*/ 377577 w 4326130"/>
              <a:gd name="connsiteY11558" fmla="*/ 1281453 h 2599480"/>
              <a:gd name="connsiteX11559" fmla="*/ 330700 w 4326130"/>
              <a:gd name="connsiteY11559" fmla="*/ 1291484 h 2599480"/>
              <a:gd name="connsiteX11560" fmla="*/ 288934 w 4326130"/>
              <a:gd name="connsiteY11560" fmla="*/ 1302116 h 2599480"/>
              <a:gd name="connsiteX11561" fmla="*/ 287198 w 4326130"/>
              <a:gd name="connsiteY11561" fmla="*/ 1299634 h 2599480"/>
              <a:gd name="connsiteX11562" fmla="*/ 259486 w 4326130"/>
              <a:gd name="connsiteY11562" fmla="*/ 1299233 h 2599480"/>
              <a:gd name="connsiteX11563" fmla="*/ 206710 w 4326130"/>
              <a:gd name="connsiteY11563" fmla="*/ 1306317 h 2599480"/>
              <a:gd name="connsiteX11564" fmla="*/ 246851 w 4326130"/>
              <a:gd name="connsiteY11564" fmla="*/ 1292427 h 2599480"/>
              <a:gd name="connsiteX11565" fmla="*/ 253007 w 4326130"/>
              <a:gd name="connsiteY11565" fmla="*/ 1287533 h 2599480"/>
              <a:gd name="connsiteX11566" fmla="*/ 246685 w 4326130"/>
              <a:gd name="connsiteY11566" fmla="*/ 1287662 h 2599480"/>
              <a:gd name="connsiteX11567" fmla="*/ 272745 w 4326130"/>
              <a:gd name="connsiteY11567" fmla="*/ 1281125 h 2599480"/>
              <a:gd name="connsiteX11568" fmla="*/ 274182 w 4326130"/>
              <a:gd name="connsiteY11568" fmla="*/ 1282331 h 2599480"/>
              <a:gd name="connsiteX11569" fmla="*/ 308619 w 4326130"/>
              <a:gd name="connsiteY11569" fmla="*/ 1275623 h 2599480"/>
              <a:gd name="connsiteX11570" fmla="*/ 306448 w 4326130"/>
              <a:gd name="connsiteY11570" fmla="*/ 1279375 h 2599480"/>
              <a:gd name="connsiteX11571" fmla="*/ 307555 w 4326130"/>
              <a:gd name="connsiteY11571" fmla="*/ 1279353 h 2599480"/>
              <a:gd name="connsiteX11572" fmla="*/ 337108 w 4326130"/>
              <a:gd name="connsiteY11572" fmla="*/ 1273981 h 2599480"/>
              <a:gd name="connsiteX11573" fmla="*/ 338496 w 4326130"/>
              <a:gd name="connsiteY11573" fmla="*/ 1275011 h 2599480"/>
              <a:gd name="connsiteX11574" fmla="*/ 349581 w 4326130"/>
              <a:gd name="connsiteY11574" fmla="*/ 1272489 h 2599480"/>
              <a:gd name="connsiteX11575" fmla="*/ 380576 w 4326130"/>
              <a:gd name="connsiteY11575" fmla="*/ 1264791 h 2599480"/>
              <a:gd name="connsiteX11576" fmla="*/ 386772 w 4326130"/>
              <a:gd name="connsiteY11576" fmla="*/ 1264142 h 2599480"/>
              <a:gd name="connsiteX11577" fmla="*/ 391102 w 4326130"/>
              <a:gd name="connsiteY11577" fmla="*/ 1263689 h 2599480"/>
              <a:gd name="connsiteX11578" fmla="*/ 385830 w 4326130"/>
              <a:gd name="connsiteY11578" fmla="*/ 1264749 h 2599480"/>
              <a:gd name="connsiteX11579" fmla="*/ 351636 w 4326130"/>
              <a:gd name="connsiteY11579" fmla="*/ 1272446 h 2599480"/>
              <a:gd name="connsiteX11580" fmla="*/ 283832 w 4326130"/>
              <a:gd name="connsiteY11580" fmla="*/ 1286902 h 2599480"/>
              <a:gd name="connsiteX11581" fmla="*/ 274845 w 4326130"/>
              <a:gd name="connsiteY11581" fmla="*/ 1293091 h 2599480"/>
              <a:gd name="connsiteX11582" fmla="*/ 399368 w 4326130"/>
              <a:gd name="connsiteY11582" fmla="*/ 1266701 h 2599480"/>
              <a:gd name="connsiteX11583" fmla="*/ 486946 w 4326130"/>
              <a:gd name="connsiteY11583" fmla="*/ 1252509 h 2599480"/>
              <a:gd name="connsiteX11584" fmla="*/ 497456 w 4326130"/>
              <a:gd name="connsiteY11584" fmla="*/ 1248510 h 2599480"/>
              <a:gd name="connsiteX11585" fmla="*/ 517017 w 4326130"/>
              <a:gd name="connsiteY11585" fmla="*/ 1242381 h 2599480"/>
              <a:gd name="connsiteX11586" fmla="*/ 517105 w 4326130"/>
              <a:gd name="connsiteY11586" fmla="*/ 1242351 h 2599480"/>
              <a:gd name="connsiteX11587" fmla="*/ 491096 w 4326130"/>
              <a:gd name="connsiteY11587" fmla="*/ 1246047 h 2599480"/>
              <a:gd name="connsiteX11588" fmla="*/ 500222 w 4326130"/>
              <a:gd name="connsiteY11588" fmla="*/ 1244506 h 2599480"/>
              <a:gd name="connsiteX11589" fmla="*/ 509368 w 4326130"/>
              <a:gd name="connsiteY11589" fmla="*/ 1238315 h 2599480"/>
              <a:gd name="connsiteX11590" fmla="*/ 479821 w 4326130"/>
              <a:gd name="connsiteY11590" fmla="*/ 1240154 h 2599480"/>
              <a:gd name="connsiteX11591" fmla="*/ 510973 w 4326130"/>
              <a:gd name="connsiteY11591" fmla="*/ 1232453 h 2599480"/>
              <a:gd name="connsiteX11592" fmla="*/ 518237 w 4326130"/>
              <a:gd name="connsiteY11592" fmla="*/ 1227537 h 2599480"/>
              <a:gd name="connsiteX11593" fmla="*/ 458808 w 4326130"/>
              <a:gd name="connsiteY11593" fmla="*/ 1233520 h 2599480"/>
              <a:gd name="connsiteX11594" fmla="*/ 464016 w 4326130"/>
              <a:gd name="connsiteY11594" fmla="*/ 1228647 h 2599480"/>
              <a:gd name="connsiteX11595" fmla="*/ 372156 w 4326130"/>
              <a:gd name="connsiteY11595" fmla="*/ 1241122 h 2599480"/>
              <a:gd name="connsiteX11596" fmla="*/ 281617 w 4326130"/>
              <a:gd name="connsiteY11596" fmla="*/ 1258514 h 2599480"/>
              <a:gd name="connsiteX11597" fmla="*/ 281288 w 4326130"/>
              <a:gd name="connsiteY11597" fmla="*/ 1257285 h 2599480"/>
              <a:gd name="connsiteX11598" fmla="*/ 240320 w 4326130"/>
              <a:gd name="connsiteY11598" fmla="*/ 1263950 h 2599480"/>
              <a:gd name="connsiteX11599" fmla="*/ 293148 w 4326130"/>
              <a:gd name="connsiteY11599" fmla="*/ 1253510 h 2599480"/>
              <a:gd name="connsiteX11600" fmla="*/ 293479 w 4326130"/>
              <a:gd name="connsiteY11600" fmla="*/ 1254739 h 2599480"/>
              <a:gd name="connsiteX11601" fmla="*/ 318763 w 4326130"/>
              <a:gd name="connsiteY11601" fmla="*/ 1249455 h 2599480"/>
              <a:gd name="connsiteX11602" fmla="*/ 327751 w 4326130"/>
              <a:gd name="connsiteY11602" fmla="*/ 1243266 h 2599480"/>
              <a:gd name="connsiteX11603" fmla="*/ 329963 w 4326130"/>
              <a:gd name="connsiteY11603" fmla="*/ 1243221 h 2599480"/>
              <a:gd name="connsiteX11604" fmla="*/ 329187 w 4326130"/>
              <a:gd name="connsiteY11604" fmla="*/ 1244473 h 2599480"/>
              <a:gd name="connsiteX11605" fmla="*/ 365838 w 4326130"/>
              <a:gd name="connsiteY11605" fmla="*/ 1237718 h 2599480"/>
              <a:gd name="connsiteX11606" fmla="*/ 384024 w 4326130"/>
              <a:gd name="connsiteY11606" fmla="*/ 1233815 h 2599480"/>
              <a:gd name="connsiteX11607" fmla="*/ 402821 w 4326130"/>
              <a:gd name="connsiteY11607" fmla="*/ 1232194 h 2599480"/>
              <a:gd name="connsiteX11608" fmla="*/ 412915 w 4326130"/>
              <a:gd name="connsiteY11608" fmla="*/ 1225982 h 2599480"/>
              <a:gd name="connsiteX11609" fmla="*/ 415292 w 4326130"/>
              <a:gd name="connsiteY11609" fmla="*/ 1222401 h 2599480"/>
              <a:gd name="connsiteX11610" fmla="*/ 403761 w 4326130"/>
              <a:gd name="connsiteY11610" fmla="*/ 1227407 h 2599480"/>
              <a:gd name="connsiteX11611" fmla="*/ 400600 w 4326130"/>
              <a:gd name="connsiteY11611" fmla="*/ 1227470 h 2599480"/>
              <a:gd name="connsiteX11612" fmla="*/ 356690 w 4326130"/>
              <a:gd name="connsiteY11612" fmla="*/ 1235609 h 2599480"/>
              <a:gd name="connsiteX11613" fmla="*/ 357466 w 4326130"/>
              <a:gd name="connsiteY11613" fmla="*/ 1234357 h 2599480"/>
              <a:gd name="connsiteX11614" fmla="*/ 380696 w 4326130"/>
              <a:gd name="connsiteY11614" fmla="*/ 1229114 h 2599480"/>
              <a:gd name="connsiteX11615" fmla="*/ 403148 w 4326130"/>
              <a:gd name="connsiteY11615" fmla="*/ 1225122 h 2599480"/>
              <a:gd name="connsiteX11616" fmla="*/ 408811 w 4326130"/>
              <a:gd name="connsiteY11616" fmla="*/ 1222534 h 2599480"/>
              <a:gd name="connsiteX11617" fmla="*/ 489587 w 4326130"/>
              <a:gd name="connsiteY11617" fmla="*/ 1212582 h 2599480"/>
              <a:gd name="connsiteX11618" fmla="*/ 529729 w 4326130"/>
              <a:gd name="connsiteY11618" fmla="*/ 1206992 h 2599480"/>
              <a:gd name="connsiteX11619" fmla="*/ 570362 w 4326130"/>
              <a:gd name="connsiteY11619" fmla="*/ 1202629 h 2599480"/>
              <a:gd name="connsiteX11620" fmla="*/ 579678 w 4326130"/>
              <a:gd name="connsiteY11620" fmla="*/ 1197670 h 2599480"/>
              <a:gd name="connsiteX11621" fmla="*/ 528786 w 4326130"/>
              <a:gd name="connsiteY11621" fmla="*/ 1203479 h 2599480"/>
              <a:gd name="connsiteX11622" fmla="*/ 478382 w 4326130"/>
              <a:gd name="connsiteY11622" fmla="*/ 1210516 h 2599480"/>
              <a:gd name="connsiteX11623" fmla="*/ 376732 w 4326130"/>
              <a:gd name="connsiteY11623" fmla="*/ 1222030 h 2599480"/>
              <a:gd name="connsiteX11624" fmla="*/ 391319 w 4326130"/>
              <a:gd name="connsiteY11624" fmla="*/ 1218654 h 2599480"/>
              <a:gd name="connsiteX11625" fmla="*/ 424775 w 4326130"/>
              <a:gd name="connsiteY11625" fmla="*/ 1213908 h 2599480"/>
              <a:gd name="connsiteX11626" fmla="*/ 492251 w 4326130"/>
              <a:gd name="connsiteY11626" fmla="*/ 1206523 h 2599480"/>
              <a:gd name="connsiteX11627" fmla="*/ 499399 w 4326130"/>
              <a:gd name="connsiteY11627" fmla="*/ 1205317 h 2599480"/>
              <a:gd name="connsiteX11628" fmla="*/ 508385 w 4326130"/>
              <a:gd name="connsiteY11628" fmla="*/ 1199129 h 2599480"/>
              <a:gd name="connsiteX11629" fmla="*/ 391737 w 4326130"/>
              <a:gd name="connsiteY11629" fmla="*/ 1214584 h 2599480"/>
              <a:gd name="connsiteX11630" fmla="*/ 395062 w 4326130"/>
              <a:gd name="connsiteY11630" fmla="*/ 1210983 h 2599480"/>
              <a:gd name="connsiteX11631" fmla="*/ 381638 w 4326130"/>
              <a:gd name="connsiteY11631" fmla="*/ 1212494 h 2599480"/>
              <a:gd name="connsiteX11632" fmla="*/ 406922 w 4326130"/>
              <a:gd name="connsiteY11632" fmla="*/ 1207209 h 2599480"/>
              <a:gd name="connsiteX11633" fmla="*/ 405324 w 4326130"/>
              <a:gd name="connsiteY11633" fmla="*/ 1209537 h 2599480"/>
              <a:gd name="connsiteX11634" fmla="*/ 520247 w 4326130"/>
              <a:gd name="connsiteY11634" fmla="*/ 1195354 h 2599480"/>
              <a:gd name="connsiteX11635" fmla="*/ 529236 w 4326130"/>
              <a:gd name="connsiteY11635" fmla="*/ 1189165 h 2599480"/>
              <a:gd name="connsiteX11636" fmla="*/ 447843 w 4326130"/>
              <a:gd name="connsiteY11636" fmla="*/ 1200367 h 2599480"/>
              <a:gd name="connsiteX11637" fmla="*/ 501573 w 4326130"/>
              <a:gd name="connsiteY11637" fmla="*/ 1189732 h 2599480"/>
              <a:gd name="connsiteX11638" fmla="*/ 554683 w 4326130"/>
              <a:gd name="connsiteY11638" fmla="*/ 1180345 h 2599480"/>
              <a:gd name="connsiteX11639" fmla="*/ 675155 w 4326130"/>
              <a:gd name="connsiteY11639" fmla="*/ 1167284 h 2599480"/>
              <a:gd name="connsiteX11640" fmla="*/ 684631 w 4326130"/>
              <a:gd name="connsiteY11640" fmla="*/ 1162322 h 2599480"/>
              <a:gd name="connsiteX11641" fmla="*/ 572256 w 4326130"/>
              <a:gd name="connsiteY11641" fmla="*/ 1174157 h 2599480"/>
              <a:gd name="connsiteX11642" fmla="*/ 570200 w 4326130"/>
              <a:gd name="connsiteY11642" fmla="*/ 1174200 h 2599480"/>
              <a:gd name="connsiteX11643" fmla="*/ 561947 w 4326130"/>
              <a:gd name="connsiteY11643" fmla="*/ 1175427 h 2599480"/>
              <a:gd name="connsiteX11644" fmla="*/ 510436 w 4326130"/>
              <a:gd name="connsiteY11644" fmla="*/ 1182486 h 2599480"/>
              <a:gd name="connsiteX11645" fmla="*/ 489708 w 4326130"/>
              <a:gd name="connsiteY11645" fmla="*/ 1185206 h 2599480"/>
              <a:gd name="connsiteX11646" fmla="*/ 497301 w 4326130"/>
              <a:gd name="connsiteY11646" fmla="*/ 1181519 h 2599480"/>
              <a:gd name="connsiteX11647" fmla="*/ 597822 w 4326130"/>
              <a:gd name="connsiteY11647" fmla="*/ 1169926 h 2599480"/>
              <a:gd name="connsiteX11648" fmla="*/ 647938 w 4326130"/>
              <a:gd name="connsiteY11648" fmla="*/ 1165369 h 2599480"/>
              <a:gd name="connsiteX11649" fmla="*/ 697605 w 4326130"/>
              <a:gd name="connsiteY11649" fmla="*/ 1160927 h 2599480"/>
              <a:gd name="connsiteX11650" fmla="*/ 708029 w 4326130"/>
              <a:gd name="connsiteY11650" fmla="*/ 1155276 h 2599480"/>
              <a:gd name="connsiteX11651" fmla="*/ 711153 w 4326130"/>
              <a:gd name="connsiteY11651" fmla="*/ 1147825 h 2599480"/>
              <a:gd name="connsiteX11652" fmla="*/ 714608 w 4326130"/>
              <a:gd name="connsiteY11652" fmla="*/ 1138737 h 2599480"/>
              <a:gd name="connsiteX11653" fmla="*/ 716662 w 4326130"/>
              <a:gd name="connsiteY11653" fmla="*/ 1137916 h 2599480"/>
              <a:gd name="connsiteX11654" fmla="*/ 715057 w 4326130"/>
              <a:gd name="connsiteY11654" fmla="*/ 1137559 h 2599480"/>
              <a:gd name="connsiteX11655" fmla="*/ 715303 w 4326130"/>
              <a:gd name="connsiteY11655" fmla="*/ 1136912 h 2599480"/>
              <a:gd name="connsiteX11656" fmla="*/ 748491 w 4326130"/>
              <a:gd name="connsiteY11656" fmla="*/ 1120303 h 2599480"/>
              <a:gd name="connsiteX11657" fmla="*/ 772487 w 4326130"/>
              <a:gd name="connsiteY11657" fmla="*/ 1105877 h 2599480"/>
              <a:gd name="connsiteX11658" fmla="*/ 769042 w 4326130"/>
              <a:gd name="connsiteY11658" fmla="*/ 1105466 h 2599480"/>
              <a:gd name="connsiteX11659" fmla="*/ 776964 w 4326130"/>
              <a:gd name="connsiteY11659" fmla="*/ 1103010 h 2599480"/>
              <a:gd name="connsiteX11660" fmla="*/ 782792 w 4326130"/>
              <a:gd name="connsiteY11660" fmla="*/ 1096886 h 2599480"/>
              <a:gd name="connsiteX11661" fmla="*/ 750958 w 4326130"/>
              <a:gd name="connsiteY11661" fmla="*/ 1100243 h 2599480"/>
              <a:gd name="connsiteX11662" fmla="*/ 738046 w 4326130"/>
              <a:gd name="connsiteY11662" fmla="*/ 1104694 h 2599480"/>
              <a:gd name="connsiteX11663" fmla="*/ 730684 w 4326130"/>
              <a:gd name="connsiteY11663" fmla="*/ 1105552 h 2599480"/>
              <a:gd name="connsiteX11664" fmla="*/ 735768 w 4326130"/>
              <a:gd name="connsiteY11664" fmla="*/ 1101844 h 2599480"/>
              <a:gd name="connsiteX11665" fmla="*/ 726683 w 4326130"/>
              <a:gd name="connsiteY11665" fmla="*/ 1102802 h 2599480"/>
              <a:gd name="connsiteX11666" fmla="*/ 670410 w 4326130"/>
              <a:gd name="connsiteY11666" fmla="*/ 1112253 h 2599480"/>
              <a:gd name="connsiteX11667" fmla="*/ 667089 w 4326130"/>
              <a:gd name="connsiteY11667" fmla="*/ 1112320 h 2599480"/>
              <a:gd name="connsiteX11668" fmla="*/ 748481 w 4326130"/>
              <a:gd name="connsiteY11668" fmla="*/ 1092819 h 2599480"/>
              <a:gd name="connsiteX11669" fmla="*/ 756567 w 4326130"/>
              <a:gd name="connsiteY11669" fmla="*/ 1086826 h 2599480"/>
              <a:gd name="connsiteX11670" fmla="*/ 760477 w 4326130"/>
              <a:gd name="connsiteY11670" fmla="*/ 1085995 h 2599480"/>
              <a:gd name="connsiteX11671" fmla="*/ 787056 w 4326130"/>
              <a:gd name="connsiteY11671" fmla="*/ 1080349 h 2599480"/>
              <a:gd name="connsiteX11672" fmla="*/ 796756 w 4326130"/>
              <a:gd name="connsiteY11672" fmla="*/ 1073840 h 2599480"/>
              <a:gd name="connsiteX11673" fmla="*/ 795884 w 4326130"/>
              <a:gd name="connsiteY11673" fmla="*/ 1074012 h 2599480"/>
              <a:gd name="connsiteX11674" fmla="*/ 776311 w 4326130"/>
              <a:gd name="connsiteY11674" fmla="*/ 1076885 h 2599480"/>
              <a:gd name="connsiteX11675" fmla="*/ 783573 w 4326130"/>
              <a:gd name="connsiteY11675" fmla="*/ 1071968 h 2599480"/>
              <a:gd name="connsiteX11676" fmla="*/ 802042 w 4326130"/>
              <a:gd name="connsiteY11676" fmla="*/ 1068805 h 2599480"/>
              <a:gd name="connsiteX11677" fmla="*/ 803801 w 4326130"/>
              <a:gd name="connsiteY11677" fmla="*/ 1067045 h 2599480"/>
              <a:gd name="connsiteX11678" fmla="*/ 822305 w 4326130"/>
              <a:gd name="connsiteY11678" fmla="*/ 1062028 h 2599480"/>
              <a:gd name="connsiteX11679" fmla="*/ 829944 w 4326130"/>
              <a:gd name="connsiteY11679" fmla="*/ 1055997 h 2599480"/>
              <a:gd name="connsiteX11680" fmla="*/ 832601 w 4326130"/>
              <a:gd name="connsiteY11680" fmla="*/ 1053900 h 2599480"/>
              <a:gd name="connsiteX11681" fmla="*/ 829094 w 4326130"/>
              <a:gd name="connsiteY11681" fmla="*/ 1054437 h 2599480"/>
              <a:gd name="connsiteX11682" fmla="*/ 818834 w 4326130"/>
              <a:gd name="connsiteY11682" fmla="*/ 1055883 h 2599480"/>
              <a:gd name="connsiteX11683" fmla="*/ 820558 w 4326130"/>
              <a:gd name="connsiteY11683" fmla="*/ 1054611 h 2599480"/>
              <a:gd name="connsiteX11684" fmla="*/ 834258 w 4326130"/>
              <a:gd name="connsiteY11684" fmla="*/ 1052591 h 2599480"/>
              <a:gd name="connsiteX11685" fmla="*/ 839369 w 4326130"/>
              <a:gd name="connsiteY11685" fmla="*/ 1048556 h 2599480"/>
              <a:gd name="connsiteX11686" fmla="*/ 858602 w 4326130"/>
              <a:gd name="connsiteY11686" fmla="*/ 1040062 h 2599480"/>
              <a:gd name="connsiteX11687" fmla="*/ 867293 w 4326130"/>
              <a:gd name="connsiteY11687" fmla="*/ 1035880 h 2599480"/>
              <a:gd name="connsiteX11688" fmla="*/ 854540 w 4326130"/>
              <a:gd name="connsiteY11688" fmla="*/ 1037316 h 2599480"/>
              <a:gd name="connsiteX11689" fmla="*/ 842171 w 4326130"/>
              <a:gd name="connsiteY11689" fmla="*/ 1039631 h 2599480"/>
              <a:gd name="connsiteX11690" fmla="*/ 816070 w 4326130"/>
              <a:gd name="connsiteY11690" fmla="*/ 1051299 h 2599480"/>
              <a:gd name="connsiteX11691" fmla="*/ 727372 w 4326130"/>
              <a:gd name="connsiteY11691" fmla="*/ 1083962 h 2599480"/>
              <a:gd name="connsiteX11692" fmla="*/ 702900 w 4326130"/>
              <a:gd name="connsiteY11692" fmla="*/ 1090661 h 2599480"/>
              <a:gd name="connsiteX11693" fmla="*/ 809867 w 4326130"/>
              <a:gd name="connsiteY11693" fmla="*/ 1046603 h 2599480"/>
              <a:gd name="connsiteX11694" fmla="*/ 814643 w 4326130"/>
              <a:gd name="connsiteY11694" fmla="*/ 1044716 h 2599480"/>
              <a:gd name="connsiteX11695" fmla="*/ 797444 w 4326130"/>
              <a:gd name="connsiteY11695" fmla="*/ 1047843 h 2599480"/>
              <a:gd name="connsiteX11696" fmla="*/ 796830 w 4326130"/>
              <a:gd name="connsiteY11696" fmla="*/ 1045560 h 2599480"/>
              <a:gd name="connsiteX11697" fmla="*/ 770703 w 4326130"/>
              <a:gd name="connsiteY11697" fmla="*/ 1049902 h 2599480"/>
              <a:gd name="connsiteX11698" fmla="*/ 589025 w 4326130"/>
              <a:gd name="connsiteY11698" fmla="*/ 1119472 h 2599480"/>
              <a:gd name="connsiteX11699" fmla="*/ 537111 w 4326130"/>
              <a:gd name="connsiteY11699" fmla="*/ 1139115 h 2599480"/>
              <a:gd name="connsiteX11700" fmla="*/ 537037 w 4326130"/>
              <a:gd name="connsiteY11700" fmla="*/ 1139131 h 2599480"/>
              <a:gd name="connsiteX11701" fmla="*/ 536996 w 4326130"/>
              <a:gd name="connsiteY11701" fmla="*/ 1139139 h 2599480"/>
              <a:gd name="connsiteX11702" fmla="*/ 537552 w 4326130"/>
              <a:gd name="connsiteY11702" fmla="*/ 1138785 h 2599480"/>
              <a:gd name="connsiteX11703" fmla="*/ 558721 w 4326130"/>
              <a:gd name="connsiteY11703" fmla="*/ 1126142 h 2599480"/>
              <a:gd name="connsiteX11704" fmla="*/ 566074 w 4326130"/>
              <a:gd name="connsiteY11704" fmla="*/ 1120469 h 2599480"/>
              <a:gd name="connsiteX11705" fmla="*/ 553853 w 4326130"/>
              <a:gd name="connsiteY11705" fmla="*/ 1127735 h 2599480"/>
              <a:gd name="connsiteX11706" fmla="*/ 533628 w 4326130"/>
              <a:gd name="connsiteY11706" fmla="*/ 1139818 h 2599480"/>
              <a:gd name="connsiteX11707" fmla="*/ 532078 w 4326130"/>
              <a:gd name="connsiteY11707" fmla="*/ 1140129 h 2599480"/>
              <a:gd name="connsiteX11708" fmla="*/ 529435 w 4326130"/>
              <a:gd name="connsiteY11708" fmla="*/ 1139902 h 2599480"/>
              <a:gd name="connsiteX11709" fmla="*/ 546845 w 4326130"/>
              <a:gd name="connsiteY11709" fmla="*/ 1129825 h 2599480"/>
              <a:gd name="connsiteX11710" fmla="*/ 527020 w 4326130"/>
              <a:gd name="connsiteY11710" fmla="*/ 1134696 h 2599480"/>
              <a:gd name="connsiteX11711" fmla="*/ 528288 w 4326130"/>
              <a:gd name="connsiteY11711" fmla="*/ 1131358 h 2599480"/>
              <a:gd name="connsiteX11712" fmla="*/ 592155 w 4326130"/>
              <a:gd name="connsiteY11712" fmla="*/ 1106286 h 2599480"/>
              <a:gd name="connsiteX11713" fmla="*/ 587082 w 4326130"/>
              <a:gd name="connsiteY11713" fmla="*/ 1108740 h 2599480"/>
              <a:gd name="connsiteX11714" fmla="*/ 584812 w 4326130"/>
              <a:gd name="connsiteY11714" fmla="*/ 1109974 h 2599480"/>
              <a:gd name="connsiteX11715" fmla="*/ 590524 w 4326130"/>
              <a:gd name="connsiteY11715" fmla="*/ 1107846 h 2599480"/>
              <a:gd name="connsiteX11716" fmla="*/ 600007 w 4326130"/>
              <a:gd name="connsiteY11716" fmla="*/ 1103204 h 2599480"/>
              <a:gd name="connsiteX11717" fmla="*/ 607702 w 4326130"/>
              <a:gd name="connsiteY11717" fmla="*/ 1100184 h 2599480"/>
              <a:gd name="connsiteX11718" fmla="*/ 651611 w 4326130"/>
              <a:gd name="connsiteY11718" fmla="*/ 1079362 h 2599480"/>
              <a:gd name="connsiteX11719" fmla="*/ 651561 w 4326130"/>
              <a:gd name="connsiteY11719" fmla="*/ 1079331 h 2599480"/>
              <a:gd name="connsiteX11720" fmla="*/ 664291 w 4326130"/>
              <a:gd name="connsiteY11720" fmla="*/ 1073810 h 2599480"/>
              <a:gd name="connsiteX11721" fmla="*/ 675637 w 4326130"/>
              <a:gd name="connsiteY11721" fmla="*/ 1068658 h 2599480"/>
              <a:gd name="connsiteX11722" fmla="*/ 675720 w 4326130"/>
              <a:gd name="connsiteY11722" fmla="*/ 1068556 h 2599480"/>
              <a:gd name="connsiteX11723" fmla="*/ 674950 w 4326130"/>
              <a:gd name="connsiteY11723" fmla="*/ 1068746 h 2599480"/>
              <a:gd name="connsiteX11724" fmla="*/ 671248 w 4326130"/>
              <a:gd name="connsiteY11724" fmla="*/ 1069580 h 2599480"/>
              <a:gd name="connsiteX11725" fmla="*/ 665014 w 4326130"/>
              <a:gd name="connsiteY11725" fmla="*/ 1071490 h 2599480"/>
              <a:gd name="connsiteX11726" fmla="*/ 652930 w 4326130"/>
              <a:gd name="connsiteY11726" fmla="*/ 1076891 h 2599480"/>
              <a:gd name="connsiteX11727" fmla="*/ 649946 w 4326130"/>
              <a:gd name="connsiteY11727" fmla="*/ 1078335 h 2599480"/>
              <a:gd name="connsiteX11728" fmla="*/ 648229 w 4326130"/>
              <a:gd name="connsiteY11728" fmla="*/ 1077275 h 2599480"/>
              <a:gd name="connsiteX11729" fmla="*/ 590371 w 4326130"/>
              <a:gd name="connsiteY11729" fmla="*/ 1101243 h 2599480"/>
              <a:gd name="connsiteX11730" fmla="*/ 528962 w 4326130"/>
              <a:gd name="connsiteY11730" fmla="*/ 1122252 h 2599480"/>
              <a:gd name="connsiteX11731" fmla="*/ 545603 w 4326130"/>
              <a:gd name="connsiteY11731" fmla="*/ 1112052 h 2599480"/>
              <a:gd name="connsiteX11732" fmla="*/ 546393 w 4326130"/>
              <a:gd name="connsiteY11732" fmla="*/ 1109868 h 2599480"/>
              <a:gd name="connsiteX11733" fmla="*/ 522151 w 4326130"/>
              <a:gd name="connsiteY11733" fmla="*/ 1123460 h 2599480"/>
              <a:gd name="connsiteX11734" fmla="*/ 531635 w 4326130"/>
              <a:gd name="connsiteY11734" fmla="*/ 1116666 h 2599480"/>
              <a:gd name="connsiteX11735" fmla="*/ 538874 w 4326130"/>
              <a:gd name="connsiteY11735" fmla="*/ 1112225 h 2599480"/>
              <a:gd name="connsiteX11736" fmla="*/ 540135 w 4326130"/>
              <a:gd name="connsiteY11736" fmla="*/ 1111692 h 2599480"/>
              <a:gd name="connsiteX11737" fmla="*/ 545380 w 4326130"/>
              <a:gd name="connsiteY11737" fmla="*/ 1108992 h 2599480"/>
              <a:gd name="connsiteX11738" fmla="*/ 544686 w 4326130"/>
              <a:gd name="connsiteY11738" fmla="*/ 1108670 h 2599480"/>
              <a:gd name="connsiteX11739" fmla="*/ 550901 w 4326130"/>
              <a:gd name="connsiteY11739" fmla="*/ 1104873 h 2599480"/>
              <a:gd name="connsiteX11740" fmla="*/ 560435 w 4326130"/>
              <a:gd name="connsiteY11740" fmla="*/ 1098119 h 2599480"/>
              <a:gd name="connsiteX11741" fmla="*/ 554325 w 4326130"/>
              <a:gd name="connsiteY11741" fmla="*/ 1101574 h 2599480"/>
              <a:gd name="connsiteX11742" fmla="*/ 541611 w 4326130"/>
              <a:gd name="connsiteY11742" fmla="*/ 1108764 h 2599480"/>
              <a:gd name="connsiteX11743" fmla="*/ 540623 w 4326130"/>
              <a:gd name="connsiteY11743" fmla="*/ 1108874 h 2599480"/>
              <a:gd name="connsiteX11744" fmla="*/ 538338 w 4326130"/>
              <a:gd name="connsiteY11744" fmla="*/ 1108959 h 2599480"/>
              <a:gd name="connsiteX11745" fmla="*/ 554112 w 4326130"/>
              <a:gd name="connsiteY11745" fmla="*/ 1101248 h 2599480"/>
              <a:gd name="connsiteX11746" fmla="*/ 541401 w 4326130"/>
              <a:gd name="connsiteY11746" fmla="*/ 1105693 h 2599480"/>
              <a:gd name="connsiteX11747" fmla="*/ 528691 w 4326130"/>
              <a:gd name="connsiteY11747" fmla="*/ 1110136 h 2599480"/>
              <a:gd name="connsiteX11748" fmla="*/ 533742 w 4326130"/>
              <a:gd name="connsiteY11748" fmla="*/ 1105738 h 2599480"/>
              <a:gd name="connsiteX11749" fmla="*/ 544361 w 4326130"/>
              <a:gd name="connsiteY11749" fmla="*/ 1101515 h 2599480"/>
              <a:gd name="connsiteX11750" fmla="*/ 585317 w 4326130"/>
              <a:gd name="connsiteY11750" fmla="*/ 1083196 h 2599480"/>
              <a:gd name="connsiteX11751" fmla="*/ 576583 w 4326130"/>
              <a:gd name="connsiteY11751" fmla="*/ 1088148 h 2599480"/>
              <a:gd name="connsiteX11752" fmla="*/ 588926 w 4326130"/>
              <a:gd name="connsiteY11752" fmla="*/ 1081778 h 2599480"/>
              <a:gd name="connsiteX11753" fmla="*/ 595417 w 4326130"/>
              <a:gd name="connsiteY11753" fmla="*/ 1079356 h 2599480"/>
              <a:gd name="connsiteX11754" fmla="*/ 598209 w 4326130"/>
              <a:gd name="connsiteY11754" fmla="*/ 1077429 h 2599480"/>
              <a:gd name="connsiteX11755" fmla="*/ 603978 w 4326130"/>
              <a:gd name="connsiteY11755" fmla="*/ 1074849 h 2599480"/>
              <a:gd name="connsiteX11756" fmla="*/ 599657 w 4326130"/>
              <a:gd name="connsiteY11756" fmla="*/ 1076430 h 2599480"/>
              <a:gd name="connsiteX11757" fmla="*/ 601109 w 4326130"/>
              <a:gd name="connsiteY11757" fmla="*/ 1075429 h 2599480"/>
              <a:gd name="connsiteX11758" fmla="*/ 598134 w 4326130"/>
              <a:gd name="connsiteY11758" fmla="*/ 1075928 h 2599480"/>
              <a:gd name="connsiteX11759" fmla="*/ 592867 w 4326130"/>
              <a:gd name="connsiteY11759" fmla="*/ 1078915 h 2599480"/>
              <a:gd name="connsiteX11760" fmla="*/ 546125 w 4326130"/>
              <a:gd name="connsiteY11760" fmla="*/ 1096020 h 2599480"/>
              <a:gd name="connsiteX11761" fmla="*/ 525364 w 4326130"/>
              <a:gd name="connsiteY11761" fmla="*/ 1103634 h 2599480"/>
              <a:gd name="connsiteX11762" fmla="*/ 542224 w 4326130"/>
              <a:gd name="connsiteY11762" fmla="*/ 1095949 h 2599480"/>
              <a:gd name="connsiteX11763" fmla="*/ 557750 w 4326130"/>
              <a:gd name="connsiteY11763" fmla="*/ 1089399 h 2599480"/>
              <a:gd name="connsiteX11764" fmla="*/ 558046 w 4326130"/>
              <a:gd name="connsiteY11764" fmla="*/ 1089849 h 2599480"/>
              <a:gd name="connsiteX11765" fmla="*/ 558100 w 4326130"/>
              <a:gd name="connsiteY11765" fmla="*/ 1089932 h 2599480"/>
              <a:gd name="connsiteX11766" fmla="*/ 558145 w 4326130"/>
              <a:gd name="connsiteY11766" fmla="*/ 1089999 h 2599480"/>
              <a:gd name="connsiteX11767" fmla="*/ 558046 w 4326130"/>
              <a:gd name="connsiteY11767" fmla="*/ 1089849 h 2599480"/>
              <a:gd name="connsiteX11768" fmla="*/ 557882 w 4326130"/>
              <a:gd name="connsiteY11768" fmla="*/ 1089599 h 2599480"/>
              <a:gd name="connsiteX11769" fmla="*/ 557750 w 4326130"/>
              <a:gd name="connsiteY11769" fmla="*/ 1089399 h 2599480"/>
              <a:gd name="connsiteX11770" fmla="*/ 538829 w 4326130"/>
              <a:gd name="connsiteY11770" fmla="*/ 1095389 h 2599480"/>
              <a:gd name="connsiteX11771" fmla="*/ 537278 w 4326130"/>
              <a:gd name="connsiteY11771" fmla="*/ 1091494 h 2599480"/>
              <a:gd name="connsiteX11772" fmla="*/ 522498 w 4326130"/>
              <a:gd name="connsiteY11772" fmla="*/ 1097648 h 2599480"/>
              <a:gd name="connsiteX11773" fmla="*/ 521274 w 4326130"/>
              <a:gd name="connsiteY11773" fmla="*/ 1097258 h 2599480"/>
              <a:gd name="connsiteX11774" fmla="*/ 600125 w 4326130"/>
              <a:gd name="connsiteY11774" fmla="*/ 1062239 h 2599480"/>
              <a:gd name="connsiteX11775" fmla="*/ 604887 w 4326130"/>
              <a:gd name="connsiteY11775" fmla="*/ 1058479 h 2599480"/>
              <a:gd name="connsiteX11776" fmla="*/ 613633 w 4326130"/>
              <a:gd name="connsiteY11776" fmla="*/ 1054603 h 2599480"/>
              <a:gd name="connsiteX11777" fmla="*/ 610741 w 4326130"/>
              <a:gd name="connsiteY11777" fmla="*/ 1054236 h 2599480"/>
              <a:gd name="connsiteX11778" fmla="*/ 604887 w 4326130"/>
              <a:gd name="connsiteY11778" fmla="*/ 1058479 h 2599480"/>
              <a:gd name="connsiteX11779" fmla="*/ 602946 w 4326130"/>
              <a:gd name="connsiteY11779" fmla="*/ 1058876 h 2599480"/>
              <a:gd name="connsiteX11780" fmla="*/ 600125 w 4326130"/>
              <a:gd name="connsiteY11780" fmla="*/ 1062239 h 2599480"/>
              <a:gd name="connsiteX11781" fmla="*/ 535655 w 4326130"/>
              <a:gd name="connsiteY11781" fmla="*/ 1084518 h 2599480"/>
              <a:gd name="connsiteX11782" fmla="*/ 537394 w 4326130"/>
              <a:gd name="connsiteY11782" fmla="*/ 1083593 h 2599480"/>
              <a:gd name="connsiteX11783" fmla="*/ 533067 w 4326130"/>
              <a:gd name="connsiteY11783" fmla="*/ 1083555 h 2599480"/>
              <a:gd name="connsiteX11784" fmla="*/ 517353 w 4326130"/>
              <a:gd name="connsiteY11784" fmla="*/ 1088288 h 2599480"/>
              <a:gd name="connsiteX11785" fmla="*/ 515312 w 4326130"/>
              <a:gd name="connsiteY11785" fmla="*/ 1086717 h 2599480"/>
              <a:gd name="connsiteX11786" fmla="*/ 501926 w 4326130"/>
              <a:gd name="connsiteY11786" fmla="*/ 1091667 h 2599480"/>
              <a:gd name="connsiteX11787" fmla="*/ 488786 w 4326130"/>
              <a:gd name="connsiteY11787" fmla="*/ 1095454 h 2599480"/>
              <a:gd name="connsiteX11788" fmla="*/ 491603 w 4326130"/>
              <a:gd name="connsiteY11788" fmla="*/ 1093349 h 2599480"/>
              <a:gd name="connsiteX11789" fmla="*/ 485821 w 4326130"/>
              <a:gd name="connsiteY11789" fmla="*/ 1093716 h 2599480"/>
              <a:gd name="connsiteX11790" fmla="*/ 576194 w 4326130"/>
              <a:gd name="connsiteY11790" fmla="*/ 1058917 h 2599480"/>
              <a:gd name="connsiteX11791" fmla="*/ 673970 w 4326130"/>
              <a:gd name="connsiteY11791" fmla="*/ 1009998 h 2599480"/>
              <a:gd name="connsiteX11792" fmla="*/ 699618 w 4326130"/>
              <a:gd name="connsiteY11792" fmla="*/ 999342 h 2599480"/>
              <a:gd name="connsiteX11793" fmla="*/ 714699 w 4326130"/>
              <a:gd name="connsiteY11793" fmla="*/ 987436 h 2599480"/>
              <a:gd name="connsiteX11794" fmla="*/ 619435 w 4326130"/>
              <a:gd name="connsiteY11794" fmla="*/ 1021750 h 2599480"/>
              <a:gd name="connsiteX11795" fmla="*/ 454098 w 4326130"/>
              <a:gd name="connsiteY11795" fmla="*/ 1082794 h 2599480"/>
              <a:gd name="connsiteX11796" fmla="*/ 397206 w 4326130"/>
              <a:gd name="connsiteY11796" fmla="*/ 1103218 h 2599480"/>
              <a:gd name="connsiteX11797" fmla="*/ 405134 w 4326130"/>
              <a:gd name="connsiteY11797" fmla="*/ 1099476 h 2599480"/>
              <a:gd name="connsiteX11798" fmla="*/ 443779 w 4326130"/>
              <a:gd name="connsiteY11798" fmla="*/ 1083341 h 2599480"/>
              <a:gd name="connsiteX11799" fmla="*/ 453787 w 4326130"/>
              <a:gd name="connsiteY11799" fmla="*/ 1080088 h 2599480"/>
              <a:gd name="connsiteX11800" fmla="*/ 453308 w 4326130"/>
              <a:gd name="connsiteY11800" fmla="*/ 1079582 h 2599480"/>
              <a:gd name="connsiteX11801" fmla="*/ 452196 w 4326130"/>
              <a:gd name="connsiteY11801" fmla="*/ 1079842 h 2599480"/>
              <a:gd name="connsiteX11802" fmla="*/ 451225 w 4326130"/>
              <a:gd name="connsiteY11802" fmla="*/ 1080317 h 2599480"/>
              <a:gd name="connsiteX11803" fmla="*/ 449707 w 4326130"/>
              <a:gd name="connsiteY11803" fmla="*/ 1080611 h 2599480"/>
              <a:gd name="connsiteX11804" fmla="*/ 449525 w 4326130"/>
              <a:gd name="connsiteY11804" fmla="*/ 1080412 h 2599480"/>
              <a:gd name="connsiteX11805" fmla="*/ 448879 w 4326130"/>
              <a:gd name="connsiteY11805" fmla="*/ 1080772 h 2599480"/>
              <a:gd name="connsiteX11806" fmla="*/ 449707 w 4326130"/>
              <a:gd name="connsiteY11806" fmla="*/ 1080611 h 2599480"/>
              <a:gd name="connsiteX11807" fmla="*/ 449987 w 4326130"/>
              <a:gd name="connsiteY11807" fmla="*/ 1080922 h 2599480"/>
              <a:gd name="connsiteX11808" fmla="*/ 445882 w 4326130"/>
              <a:gd name="connsiteY11808" fmla="*/ 1080845 h 2599480"/>
              <a:gd name="connsiteX11809" fmla="*/ 440371 w 4326130"/>
              <a:gd name="connsiteY11809" fmla="*/ 1082831 h 2599480"/>
              <a:gd name="connsiteX11810" fmla="*/ 400339 w 4326130"/>
              <a:gd name="connsiteY11810" fmla="*/ 1099765 h 2599480"/>
              <a:gd name="connsiteX11811" fmla="*/ 375460 w 4326130"/>
              <a:gd name="connsiteY11811" fmla="*/ 1111024 h 2599480"/>
              <a:gd name="connsiteX11812" fmla="*/ 372572 w 4326130"/>
              <a:gd name="connsiteY11812" fmla="*/ 1112060 h 2599480"/>
              <a:gd name="connsiteX11813" fmla="*/ 349943 w 4326130"/>
              <a:gd name="connsiteY11813" fmla="*/ 1119519 h 2599480"/>
              <a:gd name="connsiteX11814" fmla="*/ 357324 w 4326130"/>
              <a:gd name="connsiteY11814" fmla="*/ 1114061 h 2599480"/>
              <a:gd name="connsiteX11815" fmla="*/ 370051 w 4326130"/>
              <a:gd name="connsiteY11815" fmla="*/ 1107543 h 2599480"/>
              <a:gd name="connsiteX11816" fmla="*/ 383931 w 4326130"/>
              <a:gd name="connsiteY11816" fmla="*/ 1101419 h 2599480"/>
              <a:gd name="connsiteX11817" fmla="*/ 435567 w 4326130"/>
              <a:gd name="connsiteY11817" fmla="*/ 1082909 h 2599480"/>
              <a:gd name="connsiteX11818" fmla="*/ 597309 w 4326130"/>
              <a:gd name="connsiteY11818" fmla="*/ 1020536 h 2599480"/>
              <a:gd name="connsiteX11819" fmla="*/ 646420 w 4326130"/>
              <a:gd name="connsiteY11819" fmla="*/ 1000445 h 2599480"/>
              <a:gd name="connsiteX11820" fmla="*/ 653928 w 4326130"/>
              <a:gd name="connsiteY11820" fmla="*/ 988460 h 2599480"/>
              <a:gd name="connsiteX11821" fmla="*/ 667436 w 4326130"/>
              <a:gd name="connsiteY11821" fmla="*/ 980824 h 2599480"/>
              <a:gd name="connsiteX11822" fmla="*/ 608139 w 4326130"/>
              <a:gd name="connsiteY11822" fmla="*/ 996334 h 2599480"/>
              <a:gd name="connsiteX11823" fmla="*/ 610170 w 4326130"/>
              <a:gd name="connsiteY11823" fmla="*/ 992933 h 2599480"/>
              <a:gd name="connsiteX11824" fmla="*/ 613298 w 4326130"/>
              <a:gd name="connsiteY11824" fmla="*/ 992262 h 2599480"/>
              <a:gd name="connsiteX11825" fmla="*/ 610707 w 4326130"/>
              <a:gd name="connsiteY11825" fmla="*/ 992036 h 2599480"/>
              <a:gd name="connsiteX11826" fmla="*/ 610170 w 4326130"/>
              <a:gd name="connsiteY11826" fmla="*/ 992933 h 2599480"/>
              <a:gd name="connsiteX11827" fmla="*/ 592402 w 4326130"/>
              <a:gd name="connsiteY11827" fmla="*/ 996744 h 2599480"/>
              <a:gd name="connsiteX11828" fmla="*/ 524602 w 4326130"/>
              <a:gd name="connsiteY11828" fmla="*/ 1024925 h 2599480"/>
              <a:gd name="connsiteX11829" fmla="*/ 359928 w 4326130"/>
              <a:gd name="connsiteY11829" fmla="*/ 1080449 h 2599480"/>
              <a:gd name="connsiteX11830" fmla="*/ 359042 w 4326130"/>
              <a:gd name="connsiteY11830" fmla="*/ 1080399 h 2599480"/>
              <a:gd name="connsiteX11831" fmla="*/ 353767 w 4326130"/>
              <a:gd name="connsiteY11831" fmla="*/ 1080757 h 2599480"/>
              <a:gd name="connsiteX11832" fmla="*/ 364283 w 4326130"/>
              <a:gd name="connsiteY11832" fmla="*/ 1077460 h 2599480"/>
              <a:gd name="connsiteX11833" fmla="*/ 373495 w 4326130"/>
              <a:gd name="connsiteY11833" fmla="*/ 1072921 h 2599480"/>
              <a:gd name="connsiteX11834" fmla="*/ 362200 w 4326130"/>
              <a:gd name="connsiteY11834" fmla="*/ 1074819 h 2599480"/>
              <a:gd name="connsiteX11835" fmla="*/ 352172 w 4326130"/>
              <a:gd name="connsiteY11835" fmla="*/ 1076447 h 2599480"/>
              <a:gd name="connsiteX11836" fmla="*/ 345819 w 4326130"/>
              <a:gd name="connsiteY11836" fmla="*/ 1077303 h 2599480"/>
              <a:gd name="connsiteX11837" fmla="*/ 347682 w 4326130"/>
              <a:gd name="connsiteY11837" fmla="*/ 1076468 h 2599480"/>
              <a:gd name="connsiteX11838" fmla="*/ 361036 w 4326130"/>
              <a:gd name="connsiteY11838" fmla="*/ 1069886 h 2599480"/>
              <a:gd name="connsiteX11839" fmla="*/ 368169 w 4326130"/>
              <a:gd name="connsiteY11839" fmla="*/ 1067395 h 2599480"/>
              <a:gd name="connsiteX11840" fmla="*/ 367584 w 4326130"/>
              <a:gd name="connsiteY11840" fmla="*/ 1066675 h 2599480"/>
              <a:gd name="connsiteX11841" fmla="*/ 367543 w 4326130"/>
              <a:gd name="connsiteY11841" fmla="*/ 1066678 h 2599480"/>
              <a:gd name="connsiteX11842" fmla="*/ 368119 w 4326130"/>
              <a:gd name="connsiteY11842" fmla="*/ 1066394 h 2599480"/>
              <a:gd name="connsiteX11843" fmla="*/ 389958 w 4326130"/>
              <a:gd name="connsiteY11843" fmla="*/ 1056447 h 2599480"/>
              <a:gd name="connsiteX11844" fmla="*/ 397706 w 4326130"/>
              <a:gd name="connsiteY11844" fmla="*/ 1051676 h 2599480"/>
              <a:gd name="connsiteX11845" fmla="*/ 385102 w 4326130"/>
              <a:gd name="connsiteY11845" fmla="*/ 1057384 h 2599480"/>
              <a:gd name="connsiteX11846" fmla="*/ 364237 w 4326130"/>
              <a:gd name="connsiteY11846" fmla="*/ 1066891 h 2599480"/>
              <a:gd name="connsiteX11847" fmla="*/ 362715 w 4326130"/>
              <a:gd name="connsiteY11847" fmla="*/ 1066989 h 2599480"/>
              <a:gd name="connsiteX11848" fmla="*/ 360216 w 4326130"/>
              <a:gd name="connsiteY11848" fmla="*/ 1066377 h 2599480"/>
              <a:gd name="connsiteX11849" fmla="*/ 378136 w 4326130"/>
              <a:gd name="connsiteY11849" fmla="*/ 1058527 h 2599480"/>
              <a:gd name="connsiteX11850" fmla="*/ 358564 w 4326130"/>
              <a:gd name="connsiteY11850" fmla="*/ 1060686 h 2599480"/>
              <a:gd name="connsiteX11851" fmla="*/ 361690 w 4326130"/>
              <a:gd name="connsiteY11851" fmla="*/ 1054950 h 2599480"/>
              <a:gd name="connsiteX11852" fmla="*/ 363821 w 4326130"/>
              <a:gd name="connsiteY11852" fmla="*/ 1053684 h 2599480"/>
              <a:gd name="connsiteX11853" fmla="*/ 358777 w 4326130"/>
              <a:gd name="connsiteY11853" fmla="*/ 1052801 h 2599480"/>
              <a:gd name="connsiteX11854" fmla="*/ 350061 w 4326130"/>
              <a:gd name="connsiteY11854" fmla="*/ 1054097 h 2599480"/>
              <a:gd name="connsiteX11855" fmla="*/ 348909 w 4326130"/>
              <a:gd name="connsiteY11855" fmla="*/ 1054338 h 2599480"/>
              <a:gd name="connsiteX11856" fmla="*/ 379190 w 4326130"/>
              <a:gd name="connsiteY11856" fmla="*/ 1040100 h 2599480"/>
              <a:gd name="connsiteX11857" fmla="*/ 380222 w 4326130"/>
              <a:gd name="connsiteY11857" fmla="*/ 1037972 h 2599480"/>
              <a:gd name="connsiteX11858" fmla="*/ 355324 w 4326130"/>
              <a:gd name="connsiteY11858" fmla="*/ 1048451 h 2599480"/>
              <a:gd name="connsiteX11859" fmla="*/ 365251 w 4326130"/>
              <a:gd name="connsiteY11859" fmla="*/ 1042835 h 2599480"/>
              <a:gd name="connsiteX11860" fmla="*/ 372735 w 4326130"/>
              <a:gd name="connsiteY11860" fmla="*/ 1039313 h 2599480"/>
              <a:gd name="connsiteX11861" fmla="*/ 374006 w 4326130"/>
              <a:gd name="connsiteY11861" fmla="*/ 1038946 h 2599480"/>
              <a:gd name="connsiteX11862" fmla="*/ 379363 w 4326130"/>
              <a:gd name="connsiteY11862" fmla="*/ 1036925 h 2599480"/>
              <a:gd name="connsiteX11863" fmla="*/ 378742 w 4326130"/>
              <a:gd name="connsiteY11863" fmla="*/ 1036494 h 2599480"/>
              <a:gd name="connsiteX11864" fmla="*/ 385164 w 4326130"/>
              <a:gd name="connsiteY11864" fmla="*/ 1033487 h 2599480"/>
              <a:gd name="connsiteX11865" fmla="*/ 395132 w 4326130"/>
              <a:gd name="connsiteY11865" fmla="*/ 1027919 h 2599480"/>
              <a:gd name="connsiteX11866" fmla="*/ 388853 w 4326130"/>
              <a:gd name="connsiteY11866" fmla="*/ 1030591 h 2599480"/>
              <a:gd name="connsiteX11867" fmla="*/ 375787 w 4326130"/>
              <a:gd name="connsiteY11867" fmla="*/ 1036152 h 2599480"/>
              <a:gd name="connsiteX11868" fmla="*/ 374829 w 4326130"/>
              <a:gd name="connsiteY11868" fmla="*/ 1036123 h 2599480"/>
              <a:gd name="connsiteX11869" fmla="*/ 372633 w 4326130"/>
              <a:gd name="connsiteY11869" fmla="*/ 1035882 h 2599480"/>
              <a:gd name="connsiteX11870" fmla="*/ 388689 w 4326130"/>
              <a:gd name="connsiteY11870" fmla="*/ 1030225 h 2599480"/>
              <a:gd name="connsiteX11871" fmla="*/ 375975 w 4326130"/>
              <a:gd name="connsiteY11871" fmla="*/ 1032967 h 2599480"/>
              <a:gd name="connsiteX11872" fmla="*/ 363260 w 4326130"/>
              <a:gd name="connsiteY11872" fmla="*/ 1035708 h 2599480"/>
              <a:gd name="connsiteX11873" fmla="*/ 371692 w 4326130"/>
              <a:gd name="connsiteY11873" fmla="*/ 1029769 h 2599480"/>
              <a:gd name="connsiteX11874" fmla="*/ 353603 w 4326130"/>
              <a:gd name="connsiteY11874" fmla="*/ 1030892 h 2599480"/>
              <a:gd name="connsiteX11875" fmla="*/ 377989 w 4326130"/>
              <a:gd name="connsiteY11875" fmla="*/ 1023081 h 2599480"/>
              <a:gd name="connsiteX11876" fmla="*/ 393664 w 4326130"/>
              <a:gd name="connsiteY11876" fmla="*/ 1018581 h 2599480"/>
              <a:gd name="connsiteX11877" fmla="*/ 393891 w 4326130"/>
              <a:gd name="connsiteY11877" fmla="*/ 1019086 h 2599480"/>
              <a:gd name="connsiteX11878" fmla="*/ 393967 w 4326130"/>
              <a:gd name="connsiteY11878" fmla="*/ 1019254 h 2599480"/>
              <a:gd name="connsiteX11879" fmla="*/ 393933 w 4326130"/>
              <a:gd name="connsiteY11879" fmla="*/ 1019178 h 2599480"/>
              <a:gd name="connsiteX11880" fmla="*/ 393891 w 4326130"/>
              <a:gd name="connsiteY11880" fmla="*/ 1019086 h 2599480"/>
              <a:gd name="connsiteX11881" fmla="*/ 393765 w 4326130"/>
              <a:gd name="connsiteY11881" fmla="*/ 1018805 h 2599480"/>
              <a:gd name="connsiteX11882" fmla="*/ 393664 w 4326130"/>
              <a:gd name="connsiteY11882" fmla="*/ 1018581 h 2599480"/>
              <a:gd name="connsiteX11883" fmla="*/ 374815 w 4326130"/>
              <a:gd name="connsiteY11883" fmla="*/ 1022019 h 2599480"/>
              <a:gd name="connsiteX11884" fmla="*/ 373822 w 4326130"/>
              <a:gd name="connsiteY11884" fmla="*/ 1017798 h 2599480"/>
              <a:gd name="connsiteX11885" fmla="*/ 358911 w 4326130"/>
              <a:gd name="connsiteY11885" fmla="*/ 1021997 h 2599480"/>
              <a:gd name="connsiteX11886" fmla="*/ 355407 w 4326130"/>
              <a:gd name="connsiteY11886" fmla="*/ 1020200 h 2599480"/>
              <a:gd name="connsiteX11887" fmla="*/ 340438 w 4326130"/>
              <a:gd name="connsiteY11887" fmla="*/ 1022263 h 2599480"/>
              <a:gd name="connsiteX11888" fmla="*/ 308927 w 4326130"/>
              <a:gd name="connsiteY11888" fmla="*/ 1028565 h 2599480"/>
              <a:gd name="connsiteX11889" fmla="*/ 341699 w 4326130"/>
              <a:gd name="connsiteY11889" fmla="*/ 1018721 h 2599480"/>
              <a:gd name="connsiteX11890" fmla="*/ 358416 w 4326130"/>
              <a:gd name="connsiteY11890" fmla="*/ 1014534 h 2599480"/>
              <a:gd name="connsiteX11891" fmla="*/ 370797 w 4326130"/>
              <a:gd name="connsiteY11891" fmla="*/ 1009043 h 2599480"/>
              <a:gd name="connsiteX11892" fmla="*/ 355172 w 4326130"/>
              <a:gd name="connsiteY11892" fmla="*/ 1011650 h 2599480"/>
              <a:gd name="connsiteX11893" fmla="*/ 353418 w 4326130"/>
              <a:gd name="connsiteY11893" fmla="*/ 1009744 h 2599480"/>
              <a:gd name="connsiteX11894" fmla="*/ 339994 w 4326130"/>
              <a:gd name="connsiteY11894" fmla="*/ 1012907 h 2599480"/>
              <a:gd name="connsiteX11895" fmla="*/ 326948 w 4326130"/>
              <a:gd name="connsiteY11895" fmla="*/ 1014914 h 2599480"/>
              <a:gd name="connsiteX11896" fmla="*/ 329908 w 4326130"/>
              <a:gd name="connsiteY11896" fmla="*/ 1013156 h 2599480"/>
              <a:gd name="connsiteX11897" fmla="*/ 327823 w 4326130"/>
              <a:gd name="connsiteY11897" fmla="*/ 1010515 h 2599480"/>
              <a:gd name="connsiteX11898" fmla="*/ 353306 w 4326130"/>
              <a:gd name="connsiteY11898" fmla="*/ 1003138 h 2599480"/>
              <a:gd name="connsiteX11899" fmla="*/ 335732 w 4326130"/>
              <a:gd name="connsiteY11899" fmla="*/ 1005045 h 2599480"/>
              <a:gd name="connsiteX11900" fmla="*/ 334977 w 4326130"/>
              <a:gd name="connsiteY11900" fmla="*/ 1005156 h 2599480"/>
              <a:gd name="connsiteX11901" fmla="*/ 346492 w 4326130"/>
              <a:gd name="connsiteY11901" fmla="*/ 998979 h 2599480"/>
              <a:gd name="connsiteX11902" fmla="*/ 330923 w 4326130"/>
              <a:gd name="connsiteY11902" fmla="*/ 1005646 h 2599480"/>
              <a:gd name="connsiteX11903" fmla="*/ 328302 w 4326130"/>
              <a:gd name="connsiteY11903" fmla="*/ 1005110 h 2599480"/>
              <a:gd name="connsiteX11904" fmla="*/ 334558 w 4326130"/>
              <a:gd name="connsiteY11904" fmla="*/ 1002791 h 2599480"/>
              <a:gd name="connsiteX11905" fmla="*/ 283693 w 4326130"/>
              <a:gd name="connsiteY11905" fmla="*/ 1011742 h 2599480"/>
              <a:gd name="connsiteX11906" fmla="*/ 280780 w 4326130"/>
              <a:gd name="connsiteY11906" fmla="*/ 1012122 h 2599480"/>
              <a:gd name="connsiteX11907" fmla="*/ 280942 w 4326130"/>
              <a:gd name="connsiteY11907" fmla="*/ 1012023 h 2599480"/>
              <a:gd name="connsiteX11908" fmla="*/ 296035 w 4326130"/>
              <a:gd name="connsiteY11908" fmla="*/ 1004611 h 2599480"/>
              <a:gd name="connsiteX11909" fmla="*/ 287083 w 4326130"/>
              <a:gd name="connsiteY11909" fmla="*/ 1007764 h 2599480"/>
              <a:gd name="connsiteX11910" fmla="*/ 279831 w 4326130"/>
              <a:gd name="connsiteY11910" fmla="*/ 1011262 h 2599480"/>
              <a:gd name="connsiteX11911" fmla="*/ 276637 w 4326130"/>
              <a:gd name="connsiteY11911" fmla="*/ 1012661 h 2599480"/>
              <a:gd name="connsiteX11912" fmla="*/ 265948 w 4326130"/>
              <a:gd name="connsiteY11912" fmla="*/ 1014054 h 2599480"/>
              <a:gd name="connsiteX11913" fmla="*/ 266198 w 4326130"/>
              <a:gd name="connsiteY11913" fmla="*/ 1013135 h 2599480"/>
              <a:gd name="connsiteX11914" fmla="*/ 265022 w 4326130"/>
              <a:gd name="connsiteY11914" fmla="*/ 1013769 h 2599480"/>
              <a:gd name="connsiteX11915" fmla="*/ 262506 w 4326130"/>
              <a:gd name="connsiteY11915" fmla="*/ 1014503 h 2599480"/>
              <a:gd name="connsiteX11916" fmla="*/ 254518 w 4326130"/>
              <a:gd name="connsiteY11916" fmla="*/ 1015544 h 2599480"/>
              <a:gd name="connsiteX11917" fmla="*/ 257336 w 4326130"/>
              <a:gd name="connsiteY11917" fmla="*/ 1014159 h 2599480"/>
              <a:gd name="connsiteX11918" fmla="*/ 256978 w 4326130"/>
              <a:gd name="connsiteY11918" fmla="*/ 1012224 h 2599480"/>
              <a:gd name="connsiteX11919" fmla="*/ 265271 w 4326130"/>
              <a:gd name="connsiteY11919" fmla="*/ 1010114 h 2599480"/>
              <a:gd name="connsiteX11920" fmla="*/ 256808 w 4326130"/>
              <a:gd name="connsiteY11920" fmla="*/ 1010961 h 2599480"/>
              <a:gd name="connsiteX11921" fmla="*/ 261130 w 4326130"/>
              <a:gd name="connsiteY11921" fmla="*/ 1008484 h 2599480"/>
              <a:gd name="connsiteX11922" fmla="*/ 262940 w 4326130"/>
              <a:gd name="connsiteY11922" fmla="*/ 1007326 h 2599480"/>
              <a:gd name="connsiteX11923" fmla="*/ 289989 w 4326130"/>
              <a:gd name="connsiteY11923" fmla="*/ 1002708 h 2599480"/>
              <a:gd name="connsiteX11924" fmla="*/ 343152 w 4326130"/>
              <a:gd name="connsiteY11924" fmla="*/ 990859 h 2599480"/>
              <a:gd name="connsiteX11925" fmla="*/ 363925 w 4326130"/>
              <a:gd name="connsiteY11925" fmla="*/ 985350 h 2599480"/>
              <a:gd name="connsiteX11926" fmla="*/ 361671 w 4326130"/>
              <a:gd name="connsiteY11926" fmla="*/ 984672 h 2599480"/>
              <a:gd name="connsiteX11927" fmla="*/ 356877 w 4326130"/>
              <a:gd name="connsiteY11927" fmla="*/ 985538 h 2599480"/>
              <a:gd name="connsiteX11928" fmla="*/ 354054 w 4326130"/>
              <a:gd name="connsiteY11928" fmla="*/ 986888 h 2599480"/>
              <a:gd name="connsiteX11929" fmla="*/ 349664 w 4326130"/>
              <a:gd name="connsiteY11929" fmla="*/ 988106 h 2599480"/>
              <a:gd name="connsiteX11930" fmla="*/ 349999 w 4326130"/>
              <a:gd name="connsiteY11930" fmla="*/ 987213 h 2599480"/>
              <a:gd name="connsiteX11931" fmla="*/ 350495 w 4326130"/>
              <a:gd name="connsiteY11931" fmla="*/ 987004 h 2599480"/>
              <a:gd name="connsiteX11932" fmla="*/ 350081 w 4326130"/>
              <a:gd name="connsiteY11932" fmla="*/ 987106 h 2599480"/>
              <a:gd name="connsiteX11933" fmla="*/ 349999 w 4326130"/>
              <a:gd name="connsiteY11933" fmla="*/ 987213 h 2599480"/>
              <a:gd name="connsiteX11934" fmla="*/ 335510 w 4326130"/>
              <a:gd name="connsiteY11934" fmla="*/ 991986 h 2599480"/>
              <a:gd name="connsiteX11935" fmla="*/ 337207 w 4326130"/>
              <a:gd name="connsiteY11935" fmla="*/ 991112 h 2599480"/>
              <a:gd name="connsiteX11936" fmla="*/ 338052 w 4326130"/>
              <a:gd name="connsiteY11936" fmla="*/ 990356 h 2599480"/>
              <a:gd name="connsiteX11937" fmla="*/ 334679 w 4326130"/>
              <a:gd name="connsiteY11937" fmla="*/ 991021 h 2599480"/>
              <a:gd name="connsiteX11938" fmla="*/ 318484 w 4326130"/>
              <a:gd name="connsiteY11938" fmla="*/ 994028 h 2599480"/>
              <a:gd name="connsiteX11939" fmla="*/ 316019 w 4326130"/>
              <a:gd name="connsiteY11939" fmla="*/ 992544 h 2599480"/>
              <a:gd name="connsiteX11940" fmla="*/ 297934 w 4326130"/>
              <a:gd name="connsiteY11940" fmla="*/ 995681 h 2599480"/>
              <a:gd name="connsiteX11941" fmla="*/ 295021 w 4326130"/>
              <a:gd name="connsiteY11941" fmla="*/ 993532 h 2599480"/>
              <a:gd name="connsiteX11942" fmla="*/ 293926 w 4326130"/>
              <a:gd name="connsiteY11942" fmla="*/ 993639 h 2599480"/>
              <a:gd name="connsiteX11943" fmla="*/ 292937 w 4326130"/>
              <a:gd name="connsiteY11943" fmla="*/ 993988 h 2599480"/>
              <a:gd name="connsiteX11944" fmla="*/ 291447 w 4326130"/>
              <a:gd name="connsiteY11944" fmla="*/ 994074 h 2599480"/>
              <a:gd name="connsiteX11945" fmla="*/ 291299 w 4326130"/>
              <a:gd name="connsiteY11945" fmla="*/ 993842 h 2599480"/>
              <a:gd name="connsiteX11946" fmla="*/ 290636 w 4326130"/>
              <a:gd name="connsiteY11946" fmla="*/ 994120 h 2599480"/>
              <a:gd name="connsiteX11947" fmla="*/ 291447 w 4326130"/>
              <a:gd name="connsiteY11947" fmla="*/ 994074 h 2599480"/>
              <a:gd name="connsiteX11948" fmla="*/ 291677 w 4326130"/>
              <a:gd name="connsiteY11948" fmla="*/ 994432 h 2599480"/>
              <a:gd name="connsiteX11949" fmla="*/ 286805 w 4326130"/>
              <a:gd name="connsiteY11949" fmla="*/ 993602 h 2599480"/>
              <a:gd name="connsiteX11950" fmla="*/ 305601 w 4326130"/>
              <a:gd name="connsiteY11950" fmla="*/ 990041 h 2599480"/>
              <a:gd name="connsiteX11951" fmla="*/ 308942 w 4326130"/>
              <a:gd name="connsiteY11951" fmla="*/ 987126 h 2599480"/>
              <a:gd name="connsiteX11952" fmla="*/ 326038 w 4326130"/>
              <a:gd name="connsiteY11952" fmla="*/ 981783 h 2599480"/>
              <a:gd name="connsiteX11953" fmla="*/ 339101 w 4326130"/>
              <a:gd name="connsiteY11953" fmla="*/ 979185 h 2599480"/>
              <a:gd name="connsiteX11954" fmla="*/ 339118 w 4326130"/>
              <a:gd name="connsiteY11954" fmla="*/ 979182 h 2599480"/>
              <a:gd name="connsiteX11955" fmla="*/ 342024 w 4326130"/>
              <a:gd name="connsiteY11955" fmla="*/ 977379 h 2599480"/>
              <a:gd name="connsiteX11956" fmla="*/ 348178 w 4326130"/>
              <a:gd name="connsiteY11956" fmla="*/ 974229 h 2599480"/>
              <a:gd name="connsiteX11957" fmla="*/ 347688 w 4326130"/>
              <a:gd name="connsiteY11957" fmla="*/ 973963 h 2599480"/>
              <a:gd name="connsiteX11958" fmla="*/ 346477 w 4326130"/>
              <a:gd name="connsiteY11958" fmla="*/ 973524 h 2599480"/>
              <a:gd name="connsiteX11959" fmla="*/ 339302 w 4326130"/>
              <a:gd name="connsiteY11959" fmla="*/ 973907 h 2599480"/>
              <a:gd name="connsiteX11960" fmla="*/ 327678 w 4326130"/>
              <a:gd name="connsiteY11960" fmla="*/ 975068 h 2599480"/>
              <a:gd name="connsiteX11961" fmla="*/ 312172 w 4326130"/>
              <a:gd name="connsiteY11961" fmla="*/ 977606 h 2599480"/>
              <a:gd name="connsiteX11962" fmla="*/ 272541 w 4326130"/>
              <a:gd name="connsiteY11962" fmla="*/ 983899 h 2599480"/>
              <a:gd name="connsiteX11963" fmla="*/ 269901 w 4326130"/>
              <a:gd name="connsiteY11963" fmla="*/ 984315 h 2599480"/>
              <a:gd name="connsiteX11964" fmla="*/ 272559 w 4326130"/>
              <a:gd name="connsiteY11964" fmla="*/ 982478 h 2599480"/>
              <a:gd name="connsiteX11965" fmla="*/ 273447 w 4326130"/>
              <a:gd name="connsiteY11965" fmla="*/ 981765 h 2599480"/>
              <a:gd name="connsiteX11966" fmla="*/ 281692 w 4326130"/>
              <a:gd name="connsiteY11966" fmla="*/ 980190 h 2599480"/>
              <a:gd name="connsiteX11967" fmla="*/ 303124 w 4326130"/>
              <a:gd name="connsiteY11967" fmla="*/ 976152 h 2599480"/>
              <a:gd name="connsiteX11968" fmla="*/ 305421 w 4326130"/>
              <a:gd name="connsiteY11968" fmla="*/ 970909 h 2599480"/>
              <a:gd name="connsiteX11969" fmla="*/ 315227 w 4326130"/>
              <a:gd name="connsiteY11969" fmla="*/ 968033 h 2599480"/>
              <a:gd name="connsiteX11970" fmla="*/ 324767 w 4326130"/>
              <a:gd name="connsiteY11970" fmla="*/ 964229 h 2599480"/>
              <a:gd name="connsiteX11971" fmla="*/ 327785 w 4326130"/>
              <a:gd name="connsiteY11971" fmla="*/ 963558 h 2599480"/>
              <a:gd name="connsiteX11972" fmla="*/ 327659 w 4326130"/>
              <a:gd name="connsiteY11972" fmla="*/ 963540 h 2599480"/>
              <a:gd name="connsiteX11973" fmla="*/ 327405 w 4326130"/>
              <a:gd name="connsiteY11973" fmla="*/ 963215 h 2599480"/>
              <a:gd name="connsiteX11974" fmla="*/ 329509 w 4326130"/>
              <a:gd name="connsiteY11974" fmla="*/ 961961 h 2599480"/>
              <a:gd name="connsiteX11975" fmla="*/ 331746 w 4326130"/>
              <a:gd name="connsiteY11975" fmla="*/ 961180 h 2599480"/>
              <a:gd name="connsiteX11976" fmla="*/ 330686 w 4326130"/>
              <a:gd name="connsiteY11976" fmla="*/ 960791 h 2599480"/>
              <a:gd name="connsiteX11977" fmla="*/ 329200 w 4326130"/>
              <a:gd name="connsiteY11977" fmla="*/ 959734 h 2599480"/>
              <a:gd name="connsiteX11978" fmla="*/ 319773 w 4326130"/>
              <a:gd name="connsiteY11978" fmla="*/ 961453 h 2599480"/>
              <a:gd name="connsiteX11979" fmla="*/ 312861 w 4326130"/>
              <a:gd name="connsiteY11979" fmla="*/ 960748 h 2599480"/>
              <a:gd name="connsiteX11980" fmla="*/ 326616 w 4326130"/>
              <a:gd name="connsiteY11980" fmla="*/ 958321 h 2599480"/>
              <a:gd name="connsiteX11981" fmla="*/ 329943 w 4326130"/>
              <a:gd name="connsiteY11981" fmla="*/ 956752 h 2599480"/>
              <a:gd name="connsiteX11982" fmla="*/ 330403 w 4326130"/>
              <a:gd name="connsiteY11982" fmla="*/ 956379 h 2599480"/>
              <a:gd name="connsiteX11983" fmla="*/ 270400 w 4326130"/>
              <a:gd name="connsiteY11983" fmla="*/ 970516 h 2599480"/>
              <a:gd name="connsiteX11984" fmla="*/ 326118 w 4326130"/>
              <a:gd name="connsiteY11984" fmla="*/ 953044 h 2599480"/>
              <a:gd name="connsiteX11985" fmla="*/ 326943 w 4326130"/>
              <a:gd name="connsiteY11985" fmla="*/ 952641 h 2599480"/>
              <a:gd name="connsiteX11986" fmla="*/ 322607 w 4326130"/>
              <a:gd name="connsiteY11986" fmla="*/ 953389 h 2599480"/>
              <a:gd name="connsiteX11987" fmla="*/ 319342 w 4326130"/>
              <a:gd name="connsiteY11987" fmla="*/ 953830 h 2599480"/>
              <a:gd name="connsiteX11988" fmla="*/ 320017 w 4326130"/>
              <a:gd name="connsiteY11988" fmla="*/ 953514 h 2599480"/>
              <a:gd name="connsiteX11989" fmla="*/ 325600 w 4326130"/>
              <a:gd name="connsiteY11989" fmla="*/ 950866 h 2599480"/>
              <a:gd name="connsiteX11990" fmla="*/ 333795 w 4326130"/>
              <a:gd name="connsiteY11990" fmla="*/ 949247 h 2599480"/>
              <a:gd name="connsiteX11991" fmla="*/ 333873 w 4326130"/>
              <a:gd name="connsiteY11991" fmla="*/ 949233 h 2599480"/>
              <a:gd name="connsiteX11992" fmla="*/ 336510 w 4326130"/>
              <a:gd name="connsiteY11992" fmla="*/ 946462 h 2599480"/>
              <a:gd name="connsiteX11993" fmla="*/ 330929 w 4326130"/>
              <a:gd name="connsiteY11993" fmla="*/ 947531 h 2599480"/>
              <a:gd name="connsiteX11994" fmla="*/ 338132 w 4326130"/>
              <a:gd name="connsiteY11994" fmla="*/ 945599 h 2599480"/>
              <a:gd name="connsiteX11995" fmla="*/ 336632 w 4326130"/>
              <a:gd name="connsiteY11995" fmla="*/ 945700 h 2599480"/>
              <a:gd name="connsiteX11996" fmla="*/ 341004 w 4326130"/>
              <a:gd name="connsiteY11996" fmla="*/ 943728 h 2599480"/>
              <a:gd name="connsiteX11997" fmla="*/ 339948 w 4326130"/>
              <a:gd name="connsiteY11997" fmla="*/ 943733 h 2599480"/>
              <a:gd name="connsiteX11998" fmla="*/ 338467 w 4326130"/>
              <a:gd name="connsiteY11998" fmla="*/ 944076 h 2599480"/>
              <a:gd name="connsiteX11999" fmla="*/ 340109 w 4326130"/>
              <a:gd name="connsiteY11999" fmla="*/ 942371 h 2599480"/>
              <a:gd name="connsiteX12000" fmla="*/ 324642 w 4326130"/>
              <a:gd name="connsiteY12000" fmla="*/ 945334 h 2599480"/>
              <a:gd name="connsiteX12001" fmla="*/ 332456 w 4326130"/>
              <a:gd name="connsiteY12001" fmla="*/ 942647 h 2599480"/>
              <a:gd name="connsiteX12002" fmla="*/ 338483 w 4326130"/>
              <a:gd name="connsiteY12002" fmla="*/ 939519 h 2599480"/>
              <a:gd name="connsiteX12003" fmla="*/ 336871 w 4326130"/>
              <a:gd name="connsiteY12003" fmla="*/ 939766 h 2599480"/>
              <a:gd name="connsiteX12004" fmla="*/ 336716 w 4326130"/>
              <a:gd name="connsiteY12004" fmla="*/ 939786 h 2599480"/>
              <a:gd name="connsiteX12005" fmla="*/ 306026 w 4326130"/>
              <a:gd name="connsiteY12005" fmla="*/ 947708 h 2599480"/>
              <a:gd name="connsiteX12006" fmla="*/ 322309 w 4326130"/>
              <a:gd name="connsiteY12006" fmla="*/ 941802 h 2599480"/>
              <a:gd name="connsiteX12007" fmla="*/ 313845 w 4326130"/>
              <a:gd name="connsiteY12007" fmla="*/ 943338 h 2599480"/>
              <a:gd name="connsiteX12008" fmla="*/ 304281 w 4326130"/>
              <a:gd name="connsiteY12008" fmla="*/ 944925 h 2599480"/>
              <a:gd name="connsiteX12009" fmla="*/ 302736 w 4326130"/>
              <a:gd name="connsiteY12009" fmla="*/ 945031 h 2599480"/>
              <a:gd name="connsiteX12010" fmla="*/ 301852 w 4326130"/>
              <a:gd name="connsiteY12010" fmla="*/ 945524 h 2599480"/>
              <a:gd name="connsiteX12011" fmla="*/ 297170 w 4326130"/>
              <a:gd name="connsiteY12011" fmla="*/ 946111 h 2599480"/>
              <a:gd name="connsiteX12012" fmla="*/ 300938 w 4326130"/>
              <a:gd name="connsiteY12012" fmla="*/ 944091 h 2599480"/>
              <a:gd name="connsiteX12013" fmla="*/ 300822 w 4326130"/>
              <a:gd name="connsiteY12013" fmla="*/ 944113 h 2599480"/>
              <a:gd name="connsiteX12014" fmla="*/ 297758 w 4326130"/>
              <a:gd name="connsiteY12014" fmla="*/ 943555 h 2599480"/>
              <a:gd name="connsiteX12015" fmla="*/ 286422 w 4326130"/>
              <a:gd name="connsiteY12015" fmla="*/ 949179 h 2599480"/>
              <a:gd name="connsiteX12016" fmla="*/ 277897 w 4326130"/>
              <a:gd name="connsiteY12016" fmla="*/ 951907 h 2599480"/>
              <a:gd name="connsiteX12017" fmla="*/ 280479 w 4326130"/>
              <a:gd name="connsiteY12017" fmla="*/ 950527 h 2599480"/>
              <a:gd name="connsiteX12018" fmla="*/ 284321 w 4326130"/>
              <a:gd name="connsiteY12018" fmla="*/ 949595 h 2599480"/>
              <a:gd name="connsiteX12019" fmla="*/ 287501 w 4326130"/>
              <a:gd name="connsiteY12019" fmla="*/ 948411 h 2599480"/>
              <a:gd name="connsiteX12020" fmla="*/ 286590 w 4326130"/>
              <a:gd name="connsiteY12020" fmla="*/ 947568 h 2599480"/>
              <a:gd name="connsiteX12021" fmla="*/ 287527 w 4326130"/>
              <a:gd name="connsiteY12021" fmla="*/ 947136 h 2599480"/>
              <a:gd name="connsiteX12022" fmla="*/ 296140 w 4326130"/>
              <a:gd name="connsiteY12022" fmla="*/ 941343 h 2599480"/>
              <a:gd name="connsiteX12023" fmla="*/ 283097 w 4326130"/>
              <a:gd name="connsiteY12023" fmla="*/ 947647 h 2599480"/>
              <a:gd name="connsiteX12024" fmla="*/ 282274 w 4326130"/>
              <a:gd name="connsiteY12024" fmla="*/ 948020 h 2599480"/>
              <a:gd name="connsiteX12025" fmla="*/ 282156 w 4326130"/>
              <a:gd name="connsiteY12025" fmla="*/ 948034 h 2599480"/>
              <a:gd name="connsiteX12026" fmla="*/ 279450 w 4326130"/>
              <a:gd name="connsiteY12026" fmla="*/ 948635 h 2599480"/>
              <a:gd name="connsiteX12027" fmla="*/ 295058 w 4326130"/>
              <a:gd name="connsiteY12027" fmla="*/ 940408 h 2599480"/>
              <a:gd name="connsiteX12028" fmla="*/ 280247 w 4326130"/>
              <a:gd name="connsiteY12028" fmla="*/ 945283 h 2599480"/>
              <a:gd name="connsiteX12029" fmla="*/ 273807 w 4326130"/>
              <a:gd name="connsiteY12029" fmla="*/ 948161 h 2599480"/>
              <a:gd name="connsiteX12030" fmla="*/ 277759 w 4326130"/>
              <a:gd name="connsiteY12030" fmla="*/ 946101 h 2599480"/>
              <a:gd name="connsiteX12031" fmla="*/ 235370 w 4326130"/>
              <a:gd name="connsiteY12031" fmla="*/ 960050 h 2599480"/>
              <a:gd name="connsiteX12032" fmla="*/ 228443 w 4326130"/>
              <a:gd name="connsiteY12032" fmla="*/ 963757 h 2599480"/>
              <a:gd name="connsiteX12033" fmla="*/ 201832 w 4326130"/>
              <a:gd name="connsiteY12033" fmla="*/ 971064 h 2599480"/>
              <a:gd name="connsiteX12034" fmla="*/ 227654 w 4326130"/>
              <a:gd name="connsiteY12034" fmla="*/ 961528 h 2599480"/>
              <a:gd name="connsiteX12035" fmla="*/ 236980 w 4326130"/>
              <a:gd name="connsiteY12035" fmla="*/ 954130 h 2599480"/>
              <a:gd name="connsiteX12036" fmla="*/ 170379 w 4326130"/>
              <a:gd name="connsiteY12036" fmla="*/ 970285 h 2599480"/>
              <a:gd name="connsiteX12037" fmla="*/ 165948 w 4326130"/>
              <a:gd name="connsiteY12037" fmla="*/ 971134 h 2599480"/>
              <a:gd name="connsiteX12038" fmla="*/ 190621 w 4326130"/>
              <a:gd name="connsiteY12038" fmla="*/ 961818 h 2599480"/>
              <a:gd name="connsiteX12039" fmla="*/ 201012 w 4326130"/>
              <a:gd name="connsiteY12039" fmla="*/ 955236 h 2599480"/>
              <a:gd name="connsiteX12040" fmla="*/ 131226 w 4326130"/>
              <a:gd name="connsiteY12040" fmla="*/ 970811 h 2599480"/>
              <a:gd name="connsiteX12041" fmla="*/ 192707 w 4326130"/>
              <a:gd name="connsiteY12041" fmla="*/ 950024 h 2599480"/>
              <a:gd name="connsiteX12042" fmla="*/ 204083 w 4326130"/>
              <a:gd name="connsiteY12042" fmla="*/ 943254 h 2599480"/>
              <a:gd name="connsiteX12043" fmla="*/ 205233 w 4326130"/>
              <a:gd name="connsiteY12043" fmla="*/ 943034 h 2599480"/>
              <a:gd name="connsiteX12044" fmla="*/ 270880 w 4326130"/>
              <a:gd name="connsiteY12044" fmla="*/ 924679 h 2599480"/>
              <a:gd name="connsiteX12045" fmla="*/ 260866 w 4326130"/>
              <a:gd name="connsiteY12045" fmla="*/ 926597 h 2599480"/>
              <a:gd name="connsiteX12046" fmla="*/ 313203 w 4326130"/>
              <a:gd name="connsiteY12046" fmla="*/ 910962 h 2599480"/>
              <a:gd name="connsiteX12047" fmla="*/ 304502 w 4326130"/>
              <a:gd name="connsiteY12047" fmla="*/ 912629 h 2599480"/>
              <a:gd name="connsiteX12048" fmla="*/ 311167 w 4326130"/>
              <a:gd name="connsiteY12048" fmla="*/ 910161 h 2599480"/>
              <a:gd name="connsiteX12049" fmla="*/ 322544 w 4326130"/>
              <a:gd name="connsiteY12049" fmla="*/ 903391 h 2599480"/>
              <a:gd name="connsiteX12050" fmla="*/ 291563 w 4326130"/>
              <a:gd name="connsiteY12050" fmla="*/ 909324 h 2599480"/>
              <a:gd name="connsiteX12051" fmla="*/ 305076 w 4326130"/>
              <a:gd name="connsiteY12051" fmla="*/ 905546 h 2599480"/>
              <a:gd name="connsiteX12052" fmla="*/ 290532 w 4326130"/>
              <a:gd name="connsiteY12052" fmla="*/ 909522 h 2599480"/>
              <a:gd name="connsiteX12053" fmla="*/ 291563 w 4326130"/>
              <a:gd name="connsiteY12053" fmla="*/ 909324 h 2599480"/>
              <a:gd name="connsiteX12054" fmla="*/ 239429 w 4326130"/>
              <a:gd name="connsiteY12054" fmla="*/ 923901 h 2599480"/>
              <a:gd name="connsiteX12055" fmla="*/ 248507 w 4326130"/>
              <a:gd name="connsiteY12055" fmla="*/ 917571 h 2599480"/>
              <a:gd name="connsiteX12056" fmla="*/ 303601 w 4326130"/>
              <a:gd name="connsiteY12056" fmla="*/ 900302 h 2599480"/>
              <a:gd name="connsiteX12057" fmla="*/ 349381 w 4326130"/>
              <a:gd name="connsiteY12057" fmla="*/ 883758 h 2599480"/>
              <a:gd name="connsiteX12058" fmla="*/ 343611 w 4326130"/>
              <a:gd name="connsiteY12058" fmla="*/ 885317 h 2599480"/>
              <a:gd name="connsiteX12059" fmla="*/ 340107 w 4326130"/>
              <a:gd name="connsiteY12059" fmla="*/ 883519 h 2599480"/>
              <a:gd name="connsiteX12060" fmla="*/ 336404 w 4326130"/>
              <a:gd name="connsiteY12060" fmla="*/ 883590 h 2599480"/>
              <a:gd name="connsiteX12061" fmla="*/ 304963 w 4326130"/>
              <a:gd name="connsiteY12061" fmla="*/ 892984 h 2599480"/>
              <a:gd name="connsiteX12062" fmla="*/ 318841 w 4326130"/>
              <a:gd name="connsiteY12062" fmla="*/ 887001 h 2599480"/>
              <a:gd name="connsiteX12063" fmla="*/ 309240 w 4326130"/>
              <a:gd name="connsiteY12063" fmla="*/ 889166 h 2599480"/>
              <a:gd name="connsiteX12064" fmla="*/ 293628 w 4326130"/>
              <a:gd name="connsiteY12064" fmla="*/ 891883 h 2599480"/>
              <a:gd name="connsiteX12065" fmla="*/ 326399 w 4326130"/>
              <a:gd name="connsiteY12065" fmla="*/ 882040 h 2599480"/>
              <a:gd name="connsiteX12066" fmla="*/ 332989 w 4326130"/>
              <a:gd name="connsiteY12066" fmla="*/ 879891 h 2599480"/>
              <a:gd name="connsiteX12067" fmla="*/ 337398 w 4326130"/>
              <a:gd name="connsiteY12067" fmla="*/ 879003 h 2599480"/>
              <a:gd name="connsiteX12068" fmla="*/ 343310 w 4326130"/>
              <a:gd name="connsiteY12068" fmla="*/ 876456 h 2599480"/>
              <a:gd name="connsiteX12069" fmla="*/ 346736 w 4326130"/>
              <a:gd name="connsiteY12069" fmla="*/ 873928 h 2599480"/>
              <a:gd name="connsiteX12070" fmla="*/ 339872 w 4326130"/>
              <a:gd name="connsiteY12070" fmla="*/ 874969 h 2599480"/>
              <a:gd name="connsiteX12071" fmla="*/ 339569 w 4326130"/>
              <a:gd name="connsiteY12071" fmla="*/ 874714 h 2599480"/>
              <a:gd name="connsiteX12072" fmla="*/ 291075 w 4326130"/>
              <a:gd name="connsiteY12072" fmla="*/ 888840 h 2599480"/>
              <a:gd name="connsiteX12073" fmla="*/ 290187 w 4326130"/>
              <a:gd name="connsiteY12073" fmla="*/ 887820 h 2599480"/>
              <a:gd name="connsiteX12074" fmla="*/ 289491 w 4326130"/>
              <a:gd name="connsiteY12074" fmla="*/ 887954 h 2599480"/>
              <a:gd name="connsiteX12075" fmla="*/ 285756 w 4326130"/>
              <a:gd name="connsiteY12075" fmla="*/ 888669 h 2599480"/>
              <a:gd name="connsiteX12076" fmla="*/ 292698 w 4326130"/>
              <a:gd name="connsiteY12076" fmla="*/ 882748 h 2599480"/>
              <a:gd name="connsiteX12077" fmla="*/ 228397 w 4326130"/>
              <a:gd name="connsiteY12077" fmla="*/ 898463 h 2599480"/>
              <a:gd name="connsiteX12078" fmla="*/ 218004 w 4326130"/>
              <a:gd name="connsiteY12078" fmla="*/ 905045 h 2599480"/>
              <a:gd name="connsiteX12079" fmla="*/ 210192 w 4326130"/>
              <a:gd name="connsiteY12079" fmla="*/ 907733 h 2599480"/>
              <a:gd name="connsiteX12080" fmla="*/ 197255 w 4326130"/>
              <a:gd name="connsiteY12080" fmla="*/ 907829 h 2599480"/>
              <a:gd name="connsiteX12081" fmla="*/ 228579 w 4326130"/>
              <a:gd name="connsiteY12081" fmla="*/ 896218 h 2599480"/>
              <a:gd name="connsiteX12082" fmla="*/ 238806 w 4326130"/>
              <a:gd name="connsiteY12082" fmla="*/ 889668 h 2599480"/>
              <a:gd name="connsiteX12083" fmla="*/ 177688 w 4326130"/>
              <a:gd name="connsiteY12083" fmla="*/ 905964 h 2599480"/>
              <a:gd name="connsiteX12084" fmla="*/ 175653 w 4326130"/>
              <a:gd name="connsiteY12084" fmla="*/ 905164 h 2599480"/>
              <a:gd name="connsiteX12085" fmla="*/ 219418 w 4326130"/>
              <a:gd name="connsiteY12085" fmla="*/ 887600 h 2599480"/>
              <a:gd name="connsiteX12086" fmla="*/ 229811 w 4326130"/>
              <a:gd name="connsiteY12086" fmla="*/ 881017 h 2599480"/>
              <a:gd name="connsiteX12087" fmla="*/ 121758 w 4326130"/>
              <a:gd name="connsiteY12087" fmla="*/ 912084 h 2599480"/>
              <a:gd name="connsiteX12088" fmla="*/ 116342 w 4326130"/>
              <a:gd name="connsiteY12088" fmla="*/ 913121 h 2599480"/>
              <a:gd name="connsiteX12089" fmla="*/ 107575 w 4326130"/>
              <a:gd name="connsiteY12089" fmla="*/ 913610 h 2599480"/>
              <a:gd name="connsiteX12090" fmla="*/ 116621 w 4326130"/>
              <a:gd name="connsiteY12090" fmla="*/ 909667 h 2599480"/>
              <a:gd name="connsiteX12091" fmla="*/ 124813 w 4326130"/>
              <a:gd name="connsiteY12091" fmla="*/ 902317 h 2599480"/>
              <a:gd name="connsiteX12092" fmla="*/ 64845 w 4326130"/>
              <a:gd name="connsiteY12092" fmla="*/ 918392 h 2599480"/>
              <a:gd name="connsiteX12093" fmla="*/ 3448 w 4326130"/>
              <a:gd name="connsiteY12093" fmla="*/ 938143 h 2599480"/>
              <a:gd name="connsiteX12094" fmla="*/ 0 w 4326130"/>
              <a:gd name="connsiteY12094" fmla="*/ 938804 h 2599480"/>
              <a:gd name="connsiteX12095" fmla="*/ 90881 w 4326130"/>
              <a:gd name="connsiteY12095" fmla="*/ 904223 h 2599480"/>
              <a:gd name="connsiteX12096" fmla="*/ 101356 w 4326130"/>
              <a:gd name="connsiteY12096" fmla="*/ 896604 h 2599480"/>
              <a:gd name="connsiteX12097" fmla="*/ 135977 w 4326130"/>
              <a:gd name="connsiteY12097" fmla="*/ 884193 h 2599480"/>
              <a:gd name="connsiteX12098" fmla="*/ 140408 w 4326130"/>
              <a:gd name="connsiteY12098" fmla="*/ 883344 h 2599480"/>
              <a:gd name="connsiteX12099" fmla="*/ 135697 w 4326130"/>
              <a:gd name="connsiteY12099" fmla="*/ 887647 h 2599480"/>
              <a:gd name="connsiteX12100" fmla="*/ 143510 w 4326130"/>
              <a:gd name="connsiteY12100" fmla="*/ 884960 h 2599480"/>
              <a:gd name="connsiteX12101" fmla="*/ 134614 w 4326130"/>
              <a:gd name="connsiteY12101" fmla="*/ 889045 h 2599480"/>
              <a:gd name="connsiteX12102" fmla="*/ 126357 w 4326130"/>
              <a:gd name="connsiteY12102" fmla="*/ 895219 h 2599480"/>
              <a:gd name="connsiteX12103" fmla="*/ 176755 w 4326130"/>
              <a:gd name="connsiteY12103" fmla="*/ 877573 h 2599480"/>
              <a:gd name="connsiteX12104" fmla="*/ 130691 w 4326130"/>
              <a:gd name="connsiteY12104" fmla="*/ 895578 h 2599480"/>
              <a:gd name="connsiteX12105" fmla="*/ 120380 w 4326130"/>
              <a:gd name="connsiteY12105" fmla="*/ 903165 h 2599480"/>
              <a:gd name="connsiteX12106" fmla="*/ 165100 w 4326130"/>
              <a:gd name="connsiteY12106" fmla="*/ 887798 h 2599480"/>
              <a:gd name="connsiteX12107" fmla="*/ 156053 w 4326130"/>
              <a:gd name="connsiteY12107" fmla="*/ 891741 h 2599480"/>
              <a:gd name="connsiteX12108" fmla="*/ 145825 w 4326130"/>
              <a:gd name="connsiteY12108" fmla="*/ 898292 h 2599480"/>
              <a:gd name="connsiteX12109" fmla="*/ 230272 w 4326130"/>
              <a:gd name="connsiteY12109" fmla="*/ 875317 h 2599480"/>
              <a:gd name="connsiteX12110" fmla="*/ 232623 w 4326130"/>
              <a:gd name="connsiteY12110" fmla="*/ 874718 h 2599480"/>
              <a:gd name="connsiteX12111" fmla="*/ 246996 w 4326130"/>
              <a:gd name="connsiteY12111" fmla="*/ 871056 h 2599480"/>
              <a:gd name="connsiteX12112" fmla="*/ 247638 w 4326130"/>
              <a:gd name="connsiteY12112" fmla="*/ 870644 h 2599480"/>
              <a:gd name="connsiteX12113" fmla="*/ 249459 w 4326130"/>
              <a:gd name="connsiteY12113" fmla="*/ 870333 h 2599480"/>
              <a:gd name="connsiteX12114" fmla="*/ 257784 w 4326130"/>
              <a:gd name="connsiteY12114" fmla="*/ 866115 h 2599480"/>
              <a:gd name="connsiteX12115" fmla="*/ 260625 w 4326130"/>
              <a:gd name="connsiteY12115" fmla="*/ 863722 h 2599480"/>
              <a:gd name="connsiteX12116" fmla="*/ 242797 w 4326130"/>
              <a:gd name="connsiteY12116" fmla="*/ 868326 h 2599480"/>
              <a:gd name="connsiteX12117" fmla="*/ 224969 w 4326130"/>
              <a:gd name="connsiteY12117" fmla="*/ 872931 h 2599480"/>
              <a:gd name="connsiteX12118" fmla="*/ 222836 w 4326130"/>
              <a:gd name="connsiteY12118" fmla="*/ 873340 h 2599480"/>
              <a:gd name="connsiteX12119" fmla="*/ 182730 w 4326130"/>
              <a:gd name="connsiteY12119" fmla="*/ 885612 h 2599480"/>
              <a:gd name="connsiteX12120" fmla="*/ 218500 w 4326130"/>
              <a:gd name="connsiteY12120" fmla="*/ 872979 h 2599480"/>
              <a:gd name="connsiteX12121" fmla="*/ 254271 w 4326130"/>
              <a:gd name="connsiteY12121" fmla="*/ 860347 h 2599480"/>
              <a:gd name="connsiteX12122" fmla="*/ 264747 w 4326130"/>
              <a:gd name="connsiteY12122" fmla="*/ 852730 h 2599480"/>
              <a:gd name="connsiteX12123" fmla="*/ 223591 w 4326130"/>
              <a:gd name="connsiteY12123" fmla="*/ 864012 h 2599480"/>
              <a:gd name="connsiteX12124" fmla="*/ 183401 w 4326130"/>
              <a:gd name="connsiteY12124" fmla="*/ 877321 h 2599480"/>
              <a:gd name="connsiteX12125" fmla="*/ 196814 w 4326130"/>
              <a:gd name="connsiteY12125" fmla="*/ 871351 h 2599480"/>
              <a:gd name="connsiteX12126" fmla="*/ 202773 w 4326130"/>
              <a:gd name="connsiteY12126" fmla="*/ 865618 h 2599480"/>
              <a:gd name="connsiteX12127" fmla="*/ 197619 w 4326130"/>
              <a:gd name="connsiteY12127" fmla="*/ 867647 h 2599480"/>
              <a:gd name="connsiteX12128" fmla="*/ 194272 w 4326130"/>
              <a:gd name="connsiteY12128" fmla="*/ 868372 h 2599480"/>
              <a:gd name="connsiteX12129" fmla="*/ 217103 w 4326130"/>
              <a:gd name="connsiteY12129" fmla="*/ 860790 h 2599480"/>
              <a:gd name="connsiteX12130" fmla="*/ 239595 w 4326130"/>
              <a:gd name="connsiteY12130" fmla="*/ 853975 h 2599480"/>
              <a:gd name="connsiteX12131" fmla="*/ 263080 w 4326130"/>
              <a:gd name="connsiteY12131" fmla="*/ 846290 h 2599480"/>
              <a:gd name="connsiteX12132" fmla="*/ 257241 w 4326130"/>
              <a:gd name="connsiteY12132" fmla="*/ 847219 h 2599480"/>
              <a:gd name="connsiteX12133" fmla="*/ 254601 w 4326130"/>
              <a:gd name="connsiteY12133" fmla="*/ 847635 h 2599480"/>
              <a:gd name="connsiteX12134" fmla="*/ 257259 w 4326130"/>
              <a:gd name="connsiteY12134" fmla="*/ 845797 h 2599480"/>
              <a:gd name="connsiteX12135" fmla="*/ 258145 w 4326130"/>
              <a:gd name="connsiteY12135" fmla="*/ 845084 h 2599480"/>
              <a:gd name="connsiteX12136" fmla="*/ 266393 w 4326130"/>
              <a:gd name="connsiteY12136" fmla="*/ 843509 h 2599480"/>
              <a:gd name="connsiteX12137" fmla="*/ 272227 w 4326130"/>
              <a:gd name="connsiteY12137" fmla="*/ 842690 h 2599480"/>
              <a:gd name="connsiteX12138" fmla="*/ 290040 w 4326130"/>
              <a:gd name="connsiteY12138" fmla="*/ 834416 h 2599480"/>
              <a:gd name="connsiteX12139" fmla="*/ 290120 w 4326130"/>
              <a:gd name="connsiteY12139" fmla="*/ 834227 h 2599480"/>
              <a:gd name="connsiteX12140" fmla="*/ 291385 w 4326130"/>
              <a:gd name="connsiteY12140" fmla="*/ 833611 h 2599480"/>
              <a:gd name="connsiteX12141" fmla="*/ 292623 w 4326130"/>
              <a:gd name="connsiteY12141" fmla="*/ 832043 h 2599480"/>
              <a:gd name="connsiteX12142" fmla="*/ 284496 w 4326130"/>
              <a:gd name="connsiteY12142" fmla="*/ 836363 h 2599480"/>
              <a:gd name="connsiteX12143" fmla="*/ 265600 w 4326130"/>
              <a:gd name="connsiteY12143" fmla="*/ 842193 h 2599480"/>
              <a:gd name="connsiteX12144" fmla="*/ 266930 w 4326130"/>
              <a:gd name="connsiteY12144" fmla="*/ 839726 h 2599480"/>
              <a:gd name="connsiteX12145" fmla="*/ 146467 w 4326130"/>
              <a:gd name="connsiteY12145" fmla="*/ 876402 h 2599480"/>
              <a:gd name="connsiteX12146" fmla="*/ 125258 w 4326130"/>
              <a:gd name="connsiteY12146" fmla="*/ 882844 h 2599480"/>
              <a:gd name="connsiteX12147" fmla="*/ 134500 w 4326130"/>
              <a:gd name="connsiteY12147" fmla="*/ 876482 h 2599480"/>
              <a:gd name="connsiteX12148" fmla="*/ 186948 w 4326130"/>
              <a:gd name="connsiteY12148" fmla="*/ 859465 h 2599480"/>
              <a:gd name="connsiteX12149" fmla="*/ 240714 w 4326130"/>
              <a:gd name="connsiteY12149" fmla="*/ 840156 h 2599480"/>
              <a:gd name="connsiteX12150" fmla="*/ 249956 w 4326130"/>
              <a:gd name="connsiteY12150" fmla="*/ 833795 h 2599480"/>
              <a:gd name="connsiteX12151" fmla="*/ 222098 w 4326130"/>
              <a:gd name="connsiteY12151" fmla="*/ 842531 h 2599480"/>
              <a:gd name="connsiteX12152" fmla="*/ 194075 w 4326130"/>
              <a:gd name="connsiteY12152" fmla="*/ 851299 h 2599480"/>
              <a:gd name="connsiteX12153" fmla="*/ 197802 w 4326130"/>
              <a:gd name="connsiteY12153" fmla="*/ 847183 h 2599480"/>
              <a:gd name="connsiteX12154" fmla="*/ 187689 w 4326130"/>
              <a:gd name="connsiteY12154" fmla="*/ 850311 h 2599480"/>
              <a:gd name="connsiteX12155" fmla="*/ 176594 w 4326130"/>
              <a:gd name="connsiteY12155" fmla="*/ 853626 h 2599480"/>
              <a:gd name="connsiteX12156" fmla="*/ 178825 w 4326130"/>
              <a:gd name="connsiteY12156" fmla="*/ 852009 h 2599480"/>
              <a:gd name="connsiteX12157" fmla="*/ 320497 w 4326130"/>
              <a:gd name="connsiteY12157" fmla="*/ 808891 h 2599480"/>
              <a:gd name="connsiteX12158" fmla="*/ 331873 w 4326130"/>
              <a:gd name="connsiteY12158" fmla="*/ 802120 h 2599480"/>
              <a:gd name="connsiteX12159" fmla="*/ 334820 w 4326130"/>
              <a:gd name="connsiteY12159" fmla="*/ 800519 h 2599480"/>
              <a:gd name="connsiteX12160" fmla="*/ 321079 w 4326130"/>
              <a:gd name="connsiteY12160" fmla="*/ 806269 h 2599480"/>
              <a:gd name="connsiteX12161" fmla="*/ 325337 w 4326130"/>
              <a:gd name="connsiteY12161" fmla="*/ 802010 h 2599480"/>
              <a:gd name="connsiteX12162" fmla="*/ 331908 w 4326130"/>
              <a:gd name="connsiteY12162" fmla="*/ 798881 h 2599480"/>
              <a:gd name="connsiteX12163" fmla="*/ 303061 w 4326130"/>
              <a:gd name="connsiteY12163" fmla="*/ 808658 h 2599480"/>
              <a:gd name="connsiteX12164" fmla="*/ 307947 w 4326130"/>
              <a:gd name="connsiteY12164" fmla="*/ 805847 h 2599480"/>
              <a:gd name="connsiteX12165" fmla="*/ 308546 w 4326130"/>
              <a:gd name="connsiteY12165" fmla="*/ 805344 h 2599480"/>
              <a:gd name="connsiteX12166" fmla="*/ 308923 w 4326130"/>
              <a:gd name="connsiteY12166" fmla="*/ 804135 h 2599480"/>
              <a:gd name="connsiteX12167" fmla="*/ 248790 w 4326130"/>
              <a:gd name="connsiteY12167" fmla="*/ 820243 h 2599480"/>
              <a:gd name="connsiteX12168" fmla="*/ 220030 w 4326130"/>
              <a:gd name="connsiteY12168" fmla="*/ 828131 h 2599480"/>
              <a:gd name="connsiteX12169" fmla="*/ 189789 w 4326130"/>
              <a:gd name="connsiteY12169" fmla="*/ 838345 h 2599480"/>
              <a:gd name="connsiteX12170" fmla="*/ 157400 w 4326130"/>
              <a:gd name="connsiteY12170" fmla="*/ 849139 h 2599480"/>
              <a:gd name="connsiteX12171" fmla="*/ 157582 w 4326130"/>
              <a:gd name="connsiteY12171" fmla="*/ 846894 h 2599480"/>
              <a:gd name="connsiteX12172" fmla="*/ 121912 w 4326130"/>
              <a:gd name="connsiteY12172" fmla="*/ 858316 h 2599480"/>
              <a:gd name="connsiteX12173" fmla="*/ 201348 w 4326130"/>
              <a:gd name="connsiteY12173" fmla="*/ 829328 h 2599480"/>
              <a:gd name="connsiteX12174" fmla="*/ 221491 w 4326130"/>
              <a:gd name="connsiteY12174" fmla="*/ 822070 h 2599480"/>
              <a:gd name="connsiteX12175" fmla="*/ 241551 w 4326130"/>
              <a:gd name="connsiteY12175" fmla="*/ 815848 h 2599480"/>
              <a:gd name="connsiteX12176" fmla="*/ 258125 w 4326130"/>
              <a:gd name="connsiteY12176" fmla="*/ 811264 h 2599480"/>
              <a:gd name="connsiteX12177" fmla="*/ 259818 w 4326130"/>
              <a:gd name="connsiteY12177" fmla="*/ 810796 h 2599480"/>
              <a:gd name="connsiteX12178" fmla="*/ 281540 w 4326130"/>
              <a:gd name="connsiteY12178" fmla="*/ 799476 h 2599480"/>
              <a:gd name="connsiteX12179" fmla="*/ 259097 w 4326130"/>
              <a:gd name="connsiteY12179" fmla="*/ 805982 h 2599480"/>
              <a:gd name="connsiteX12180" fmla="*/ 208670 w 4326130"/>
              <a:gd name="connsiteY12180" fmla="*/ 818743 h 2599480"/>
              <a:gd name="connsiteX12181" fmla="*/ 226679 w 4326130"/>
              <a:gd name="connsiteY12181" fmla="*/ 811893 h 2599480"/>
              <a:gd name="connsiteX12182" fmla="*/ 280082 w 4326130"/>
              <a:gd name="connsiteY12182" fmla="*/ 797074 h 2599480"/>
              <a:gd name="connsiteX12183" fmla="*/ 281466 w 4326130"/>
              <a:gd name="connsiteY12183" fmla="*/ 796445 h 2599480"/>
              <a:gd name="connsiteX12184" fmla="*/ 281761 w 4326130"/>
              <a:gd name="connsiteY12184" fmla="*/ 796178 h 2599480"/>
              <a:gd name="connsiteX12185" fmla="*/ 282015 w 4326130"/>
              <a:gd name="connsiteY12185" fmla="*/ 796196 h 2599480"/>
              <a:gd name="connsiteX12186" fmla="*/ 283980 w 4326130"/>
              <a:gd name="connsiteY12186" fmla="*/ 795303 h 2599480"/>
              <a:gd name="connsiteX12187" fmla="*/ 285524 w 4326130"/>
              <a:gd name="connsiteY12187" fmla="*/ 794314 h 2599480"/>
              <a:gd name="connsiteX12188" fmla="*/ 288064 w 4326130"/>
              <a:gd name="connsiteY12188" fmla="*/ 793675 h 2599480"/>
              <a:gd name="connsiteX12189" fmla="*/ 285550 w 4326130"/>
              <a:gd name="connsiteY12189" fmla="*/ 794838 h 2599480"/>
              <a:gd name="connsiteX12190" fmla="*/ 289043 w 4326130"/>
              <a:gd name="connsiteY12190" fmla="*/ 794168 h 2599480"/>
              <a:gd name="connsiteX12191" fmla="*/ 290852 w 4326130"/>
              <a:gd name="connsiteY12191" fmla="*/ 793544 h 2599480"/>
              <a:gd name="connsiteX12192" fmla="*/ 300876 w 4326130"/>
              <a:gd name="connsiteY12192" fmla="*/ 790093 h 2599480"/>
              <a:gd name="connsiteX12193" fmla="*/ 314660 w 4326130"/>
              <a:gd name="connsiteY12193" fmla="*/ 783535 h 2599480"/>
              <a:gd name="connsiteX12194" fmla="*/ 321822 w 4326130"/>
              <a:gd name="connsiteY12194" fmla="*/ 778254 h 2599480"/>
              <a:gd name="connsiteX12195" fmla="*/ 313299 w 4326130"/>
              <a:gd name="connsiteY12195" fmla="*/ 781918 h 2599480"/>
              <a:gd name="connsiteX12196" fmla="*/ 288064 w 4326130"/>
              <a:gd name="connsiteY12196" fmla="*/ 793675 h 2599480"/>
              <a:gd name="connsiteX12197" fmla="*/ 309413 w 4326130"/>
              <a:gd name="connsiteY12197" fmla="*/ 782748 h 2599480"/>
              <a:gd name="connsiteX12198" fmla="*/ 318720 w 4326130"/>
              <a:gd name="connsiteY12198" fmla="*/ 778200 h 2599480"/>
              <a:gd name="connsiteX12199" fmla="*/ 296274 w 4326130"/>
              <a:gd name="connsiteY12199" fmla="*/ 785449 h 2599480"/>
              <a:gd name="connsiteX12200" fmla="*/ 230339 w 4326130"/>
              <a:gd name="connsiteY12200" fmla="*/ 806601 h 2599480"/>
              <a:gd name="connsiteX12201" fmla="*/ 188807 w 4326130"/>
              <a:gd name="connsiteY12201" fmla="*/ 822547 h 2599480"/>
              <a:gd name="connsiteX12202" fmla="*/ 177332 w 4326130"/>
              <a:gd name="connsiteY12202" fmla="*/ 830527 h 2599480"/>
              <a:gd name="connsiteX12203" fmla="*/ 197195 w 4326130"/>
              <a:gd name="connsiteY12203" fmla="*/ 826723 h 2599480"/>
              <a:gd name="connsiteX12204" fmla="*/ 145279 w 4326130"/>
              <a:gd name="connsiteY12204" fmla="*/ 845403 h 2599480"/>
              <a:gd name="connsiteX12205" fmla="*/ 98421 w 4326130"/>
              <a:gd name="connsiteY12205" fmla="*/ 863791 h 2599480"/>
              <a:gd name="connsiteX12206" fmla="*/ 97516 w 4326130"/>
              <a:gd name="connsiteY12206" fmla="*/ 861540 h 2599480"/>
              <a:gd name="connsiteX12207" fmla="*/ 69083 w 4326130"/>
              <a:gd name="connsiteY12207" fmla="*/ 866053 h 2599480"/>
              <a:gd name="connsiteX12208" fmla="*/ 12136 w 4326130"/>
              <a:gd name="connsiteY12208" fmla="*/ 882741 h 2599480"/>
              <a:gd name="connsiteX12209" fmla="*/ 58479 w 4326130"/>
              <a:gd name="connsiteY12209" fmla="*/ 861281 h 2599480"/>
              <a:gd name="connsiteX12210" fmla="*/ 66572 w 4326130"/>
              <a:gd name="connsiteY12210" fmla="*/ 855141 h 2599480"/>
              <a:gd name="connsiteX12211" fmla="*/ 60006 w 4326130"/>
              <a:gd name="connsiteY12211" fmla="*/ 856398 h 2599480"/>
              <a:gd name="connsiteX12212" fmla="*/ 89209 w 4326130"/>
              <a:gd name="connsiteY12212" fmla="*/ 845023 h 2599480"/>
              <a:gd name="connsiteX12213" fmla="*/ 90260 w 4326130"/>
              <a:gd name="connsiteY12213" fmla="*/ 846012 h 2599480"/>
              <a:gd name="connsiteX12214" fmla="*/ 128164 w 4326130"/>
              <a:gd name="connsiteY12214" fmla="*/ 832970 h 2599480"/>
              <a:gd name="connsiteX12215" fmla="*/ 124587 w 4326130"/>
              <a:gd name="connsiteY12215" fmla="*/ 837227 h 2599480"/>
              <a:gd name="connsiteX12216" fmla="*/ 125738 w 4326130"/>
              <a:gd name="connsiteY12216" fmla="*/ 837006 h 2599480"/>
              <a:gd name="connsiteX12217" fmla="*/ 158127 w 4326130"/>
              <a:gd name="connsiteY12217" fmla="*/ 826212 h 2599480"/>
              <a:gd name="connsiteX12218" fmla="*/ 159191 w 4326130"/>
              <a:gd name="connsiteY12218" fmla="*/ 827028 h 2599480"/>
              <a:gd name="connsiteX12219" fmla="*/ 171521 w 4326130"/>
              <a:gd name="connsiteY12219" fmla="*/ 822457 h 2599480"/>
              <a:gd name="connsiteX12220" fmla="*/ 206226 w 4326130"/>
              <a:gd name="connsiteY12220" fmla="*/ 809007 h 2599480"/>
              <a:gd name="connsiteX12221" fmla="*/ 212847 w 4326130"/>
              <a:gd name="connsiteY12221" fmla="*/ 807237 h 2599480"/>
              <a:gd name="connsiteX12222" fmla="*/ 217472 w 4326130"/>
              <a:gd name="connsiteY12222" fmla="*/ 806001 h 2599480"/>
              <a:gd name="connsiteX12223" fmla="*/ 211659 w 4326130"/>
              <a:gd name="connsiteY12223" fmla="*/ 808031 h 2599480"/>
              <a:gd name="connsiteX12224" fmla="*/ 173655 w 4326130"/>
              <a:gd name="connsiteY12224" fmla="*/ 822047 h 2599480"/>
              <a:gd name="connsiteX12225" fmla="*/ 98582 w 4326130"/>
              <a:gd name="connsiteY12225" fmla="*/ 849009 h 2599480"/>
              <a:gd name="connsiteX12226" fmla="*/ 87109 w 4326130"/>
              <a:gd name="connsiteY12226" fmla="*/ 856989 h 2599480"/>
              <a:gd name="connsiteX12227" fmla="*/ 224922 w 4326130"/>
              <a:gd name="connsiteY12227" fmla="*/ 807637 h 2599480"/>
              <a:gd name="connsiteX12228" fmla="*/ 320292 w 4326130"/>
              <a:gd name="connsiteY12228" fmla="*/ 777432 h 2599480"/>
              <a:gd name="connsiteX12229" fmla="*/ 332555 w 4326130"/>
              <a:gd name="connsiteY12229" fmla="*/ 771439 h 2599480"/>
              <a:gd name="connsiteX12230" fmla="*/ 354911 w 4326130"/>
              <a:gd name="connsiteY12230" fmla="*/ 761641 h 2599480"/>
              <a:gd name="connsiteX12231" fmla="*/ 355012 w 4326130"/>
              <a:gd name="connsiteY12231" fmla="*/ 761595 h 2599480"/>
              <a:gd name="connsiteX12232" fmla="*/ 326874 w 4326130"/>
              <a:gd name="connsiteY12232" fmla="*/ 770031 h 2599480"/>
              <a:gd name="connsiteX12233" fmla="*/ 336833 w 4326130"/>
              <a:gd name="connsiteY12233" fmla="*/ 766819 h 2599480"/>
              <a:gd name="connsiteX12234" fmla="*/ 348471 w 4326130"/>
              <a:gd name="connsiteY12234" fmla="*/ 758809 h 2599480"/>
              <a:gd name="connsiteX12235" fmla="*/ 317347 w 4326130"/>
              <a:gd name="connsiteY12235" fmla="*/ 765959 h 2599480"/>
              <a:gd name="connsiteX12236" fmla="*/ 352217 w 4326130"/>
              <a:gd name="connsiteY12236" fmla="*/ 752478 h 2599480"/>
              <a:gd name="connsiteX12237" fmla="*/ 361460 w 4326130"/>
              <a:gd name="connsiteY12237" fmla="*/ 746118 h 2599480"/>
              <a:gd name="connsiteX12238" fmla="*/ 298044 w 4326130"/>
              <a:gd name="connsiteY12238" fmla="*/ 762854 h 2599480"/>
              <a:gd name="connsiteX12239" fmla="*/ 305151 w 4326130"/>
              <a:gd name="connsiteY12239" fmla="*/ 756901 h 2599480"/>
              <a:gd name="connsiteX12240" fmla="*/ 205980 w 4326130"/>
              <a:gd name="connsiteY12240" fmla="*/ 786097 h 2599480"/>
              <a:gd name="connsiteX12241" fmla="*/ 106417 w 4326130"/>
              <a:gd name="connsiteY12241" fmla="*/ 820130 h 2599480"/>
              <a:gd name="connsiteX12242" fmla="*/ 106515 w 4326130"/>
              <a:gd name="connsiteY12242" fmla="*/ 818921 h 2599480"/>
              <a:gd name="connsiteX12243" fmla="*/ 61894 w 4326130"/>
              <a:gd name="connsiteY12243" fmla="*/ 833078 h 2599480"/>
              <a:gd name="connsiteX12244" fmla="*/ 120091 w 4326130"/>
              <a:gd name="connsiteY12244" fmla="*/ 812919 h 2599480"/>
              <a:gd name="connsiteX12245" fmla="*/ 119993 w 4326130"/>
              <a:gd name="connsiteY12245" fmla="*/ 814129 h 2599480"/>
              <a:gd name="connsiteX12246" fmla="*/ 147951 w 4326130"/>
              <a:gd name="connsiteY12246" fmla="*/ 804183 h 2599480"/>
              <a:gd name="connsiteX12247" fmla="*/ 159424 w 4326130"/>
              <a:gd name="connsiteY12247" fmla="*/ 796204 h 2599480"/>
              <a:gd name="connsiteX12248" fmla="*/ 161723 w 4326130"/>
              <a:gd name="connsiteY12248" fmla="*/ 795763 h 2599480"/>
              <a:gd name="connsiteX12249" fmla="*/ 160475 w 4326130"/>
              <a:gd name="connsiteY12249" fmla="*/ 797193 h 2599480"/>
              <a:gd name="connsiteX12250" fmla="*/ 200678 w 4326130"/>
              <a:gd name="connsiteY12250" fmla="*/ 783711 h 2599480"/>
              <a:gd name="connsiteX12251" fmla="*/ 220821 w 4326130"/>
              <a:gd name="connsiteY12251" fmla="*/ 776452 h 2599480"/>
              <a:gd name="connsiteX12252" fmla="*/ 240784 w 4326130"/>
              <a:gd name="connsiteY12252" fmla="*/ 771439 h 2599480"/>
              <a:gd name="connsiteX12253" fmla="*/ 253406 w 4326130"/>
              <a:gd name="connsiteY12253" fmla="*/ 763239 h 2599480"/>
              <a:gd name="connsiteX12254" fmla="*/ 257133 w 4326130"/>
              <a:gd name="connsiteY12254" fmla="*/ 759124 h 2599480"/>
              <a:gd name="connsiteX12255" fmla="*/ 243458 w 4326130"/>
              <a:gd name="connsiteY12255" fmla="*/ 766335 h 2599480"/>
              <a:gd name="connsiteX12256" fmla="*/ 240175 w 4326130"/>
              <a:gd name="connsiteY12256" fmla="*/ 766963 h 2599480"/>
              <a:gd name="connsiteX12257" fmla="*/ 191996 w 4326130"/>
              <a:gd name="connsiteY12257" fmla="*/ 783163 h 2599480"/>
              <a:gd name="connsiteX12258" fmla="*/ 193243 w 4326130"/>
              <a:gd name="connsiteY12258" fmla="*/ 781734 h 2599480"/>
              <a:gd name="connsiteX12259" fmla="*/ 219064 w 4326130"/>
              <a:gd name="connsiteY12259" fmla="*/ 772197 h 2599480"/>
              <a:gd name="connsiteX12260" fmla="*/ 243641 w 4326130"/>
              <a:gd name="connsiteY12260" fmla="*/ 764090 h 2599480"/>
              <a:gd name="connsiteX12261" fmla="*/ 250403 w 4326130"/>
              <a:gd name="connsiteY12261" fmla="*/ 760413 h 2599480"/>
              <a:gd name="connsiteX12262" fmla="*/ 337245 w 4326130"/>
              <a:gd name="connsiteY12262" fmla="*/ 735789 h 2599480"/>
              <a:gd name="connsiteX12263" fmla="*/ 380633 w 4326130"/>
              <a:gd name="connsiteY12263" fmla="*/ 722888 h 2599480"/>
              <a:gd name="connsiteX12264" fmla="*/ 424087 w 4326130"/>
              <a:gd name="connsiteY12264" fmla="*/ 711165 h 2599480"/>
              <a:gd name="connsiteX12265" fmla="*/ 435463 w 4326130"/>
              <a:gd name="connsiteY12265" fmla="*/ 704395 h 2599480"/>
              <a:gd name="connsiteX12266" fmla="*/ 380912 w 4326130"/>
              <a:gd name="connsiteY12266" fmla="*/ 719433 h 2599480"/>
              <a:gd name="connsiteX12267" fmla="*/ 326428 w 4326130"/>
              <a:gd name="connsiteY12267" fmla="*/ 735650 h 2599480"/>
              <a:gd name="connsiteX12268" fmla="*/ 217503 w 4326130"/>
              <a:gd name="connsiteY12268" fmla="*/ 765597 h 2599480"/>
              <a:gd name="connsiteX12269" fmla="*/ 233748 w 4326130"/>
              <a:gd name="connsiteY12269" fmla="*/ 759522 h 2599480"/>
              <a:gd name="connsiteX12270" fmla="*/ 269938 w 4326130"/>
              <a:gd name="connsiteY12270" fmla="*/ 748679 h 2599480"/>
              <a:gd name="connsiteX12271" fmla="*/ 342152 w 4326130"/>
              <a:gd name="connsiteY12271" fmla="*/ 729068 h 2599480"/>
              <a:gd name="connsiteX12272" fmla="*/ 349952 w 4326130"/>
              <a:gd name="connsiteY12272" fmla="*/ 726553 h 2599480"/>
              <a:gd name="connsiteX12273" fmla="*/ 361426 w 4326130"/>
              <a:gd name="connsiteY12273" fmla="*/ 718574 h 2599480"/>
              <a:gd name="connsiteX12274" fmla="*/ 235629 w 4326130"/>
              <a:gd name="connsiteY12274" fmla="*/ 755250 h 2599480"/>
              <a:gd name="connsiteX12275" fmla="*/ 240341 w 4326130"/>
              <a:gd name="connsiteY12275" fmla="*/ 750947 h 2599480"/>
              <a:gd name="connsiteX12276" fmla="*/ 225960 w 4326130"/>
              <a:gd name="connsiteY12276" fmla="*/ 754892 h 2599480"/>
              <a:gd name="connsiteX12277" fmla="*/ 253917 w 4326130"/>
              <a:gd name="connsiteY12277" fmla="*/ 744945 h 2599480"/>
              <a:gd name="connsiteX12278" fmla="*/ 251438 w 4326130"/>
              <a:gd name="connsiteY12278" fmla="*/ 747631 h 2599480"/>
              <a:gd name="connsiteX12279" fmla="*/ 375003 w 4326130"/>
              <a:gd name="connsiteY12279" fmla="*/ 712573 h 2599480"/>
              <a:gd name="connsiteX12280" fmla="*/ 386477 w 4326130"/>
              <a:gd name="connsiteY12280" fmla="*/ 704593 h 2599480"/>
              <a:gd name="connsiteX12281" fmla="*/ 298552 w 4326130"/>
              <a:gd name="connsiteY12281" fmla="*/ 730615 h 2599480"/>
              <a:gd name="connsiteX12282" fmla="*/ 357749 w 4326130"/>
              <a:gd name="connsiteY12282" fmla="*/ 710095 h 2599480"/>
              <a:gd name="connsiteX12283" fmla="*/ 415864 w 4326130"/>
              <a:gd name="connsiteY12283" fmla="*/ 690973 h 2599480"/>
              <a:gd name="connsiteX12284" fmla="*/ 544747 w 4326130"/>
              <a:gd name="connsiteY12284" fmla="*/ 656086 h 2599480"/>
              <a:gd name="connsiteX12285" fmla="*/ 556288 w 4326130"/>
              <a:gd name="connsiteY12285" fmla="*/ 649284 h 2599480"/>
              <a:gd name="connsiteX12286" fmla="*/ 436189 w 4326130"/>
              <a:gd name="connsiteY12286" fmla="*/ 681468 h 2599480"/>
              <a:gd name="connsiteX12287" fmla="*/ 434054 w 4326130"/>
              <a:gd name="connsiteY12287" fmla="*/ 681878 h 2599480"/>
              <a:gd name="connsiteX12288" fmla="*/ 425106 w 4326130"/>
              <a:gd name="connsiteY12288" fmla="*/ 684611 h 2599480"/>
              <a:gd name="connsiteX12289" fmla="*/ 369471 w 4326130"/>
              <a:gd name="connsiteY12289" fmla="*/ 701048 h 2599480"/>
              <a:gd name="connsiteX12290" fmla="*/ 347128 w 4326130"/>
              <a:gd name="connsiteY12290" fmla="*/ 707538 h 2599480"/>
              <a:gd name="connsiteX12291" fmla="*/ 356272 w 4326130"/>
              <a:gd name="connsiteY12291" fmla="*/ 702385 h 2599480"/>
              <a:gd name="connsiteX12292" fmla="*/ 464060 w 4326130"/>
              <a:gd name="connsiteY12292" fmla="*/ 672559 h 2599480"/>
              <a:gd name="connsiteX12293" fmla="*/ 517364 w 4326130"/>
              <a:gd name="connsiteY12293" fmla="*/ 658949 h 2599480"/>
              <a:gd name="connsiteX12294" fmla="*/ 571817 w 4326130"/>
              <a:gd name="connsiteY12294" fmla="*/ 645119 h 2599480"/>
              <a:gd name="connsiteX12295" fmla="*/ 679228 w 4326130"/>
              <a:gd name="connsiteY12295" fmla="*/ 619957 h 2599480"/>
              <a:gd name="connsiteX12296" fmla="*/ 717194 w 4326130"/>
              <a:gd name="connsiteY12296" fmla="*/ 611835 h 2599480"/>
              <a:gd name="connsiteX12297" fmla="*/ 709660 w 4326130"/>
              <a:gd name="connsiteY12297" fmla="*/ 612432 h 2599480"/>
              <a:gd name="connsiteX12298" fmla="*/ 742366 w 4326130"/>
              <a:gd name="connsiteY12298" fmla="*/ 605647 h 2599480"/>
              <a:gd name="connsiteX12299" fmla="*/ 748958 w 4326130"/>
              <a:gd name="connsiteY12299" fmla="*/ 604110 h 2599480"/>
              <a:gd name="connsiteX12300" fmla="*/ 753318 w 4326130"/>
              <a:gd name="connsiteY12300" fmla="*/ 603643 h 2599480"/>
              <a:gd name="connsiteX12301" fmla="*/ 759288 w 4326130"/>
              <a:gd name="connsiteY12301" fmla="*/ 601631 h 2599480"/>
              <a:gd name="connsiteX12302" fmla="*/ 762842 w 4326130"/>
              <a:gd name="connsiteY12302" fmla="*/ 599391 h 2599480"/>
              <a:gd name="connsiteX12303" fmla="*/ 756084 w 4326130"/>
              <a:gd name="connsiteY12303" fmla="*/ 599771 h 2599480"/>
              <a:gd name="connsiteX12304" fmla="*/ 755814 w 4326130"/>
              <a:gd name="connsiteY12304" fmla="*/ 599480 h 2599480"/>
              <a:gd name="connsiteX12305" fmla="*/ 707458 w 4326130"/>
              <a:gd name="connsiteY12305" fmla="*/ 609072 h 2599480"/>
              <a:gd name="connsiteX12306" fmla="*/ 706690 w 4326130"/>
              <a:gd name="connsiteY12306" fmla="*/ 607942 h 2599480"/>
              <a:gd name="connsiteX12307" fmla="*/ 706000 w 4326130"/>
              <a:gd name="connsiteY12307" fmla="*/ 608008 h 2599480"/>
              <a:gd name="connsiteX12308" fmla="*/ 702310 w 4326130"/>
              <a:gd name="connsiteY12308" fmla="*/ 608367 h 2599480"/>
              <a:gd name="connsiteX12309" fmla="*/ 709586 w 4326130"/>
              <a:gd name="connsiteY12309" fmla="*/ 603014 h 2599480"/>
              <a:gd name="connsiteX12310" fmla="*/ 645741 w 4326130"/>
              <a:gd name="connsiteY12310" fmla="*/ 612653 h 2599480"/>
              <a:gd name="connsiteX12311" fmla="*/ 635057 w 4326130"/>
              <a:gd name="connsiteY12311" fmla="*/ 618338 h 2599480"/>
              <a:gd name="connsiteX12312" fmla="*/ 627229 w 4326130"/>
              <a:gd name="connsiteY12312" fmla="*/ 620303 h 2599480"/>
              <a:gd name="connsiteX12313" fmla="*/ 614661 w 4326130"/>
              <a:gd name="connsiteY12313" fmla="*/ 619113 h 2599480"/>
              <a:gd name="connsiteX12314" fmla="*/ 646121 w 4326130"/>
              <a:gd name="connsiteY12314" fmla="*/ 610380 h 2599480"/>
              <a:gd name="connsiteX12315" fmla="*/ 656639 w 4326130"/>
              <a:gd name="connsiteY12315" fmla="*/ 604712 h 2599480"/>
              <a:gd name="connsiteX12316" fmla="*/ 595835 w 4326130"/>
              <a:gd name="connsiteY12316" fmla="*/ 615262 h 2599480"/>
              <a:gd name="connsiteX12317" fmla="*/ 593930 w 4326130"/>
              <a:gd name="connsiteY12317" fmla="*/ 614242 h 2599480"/>
              <a:gd name="connsiteX12318" fmla="*/ 638006 w 4326130"/>
              <a:gd name="connsiteY12318" fmla="*/ 600670 h 2599480"/>
              <a:gd name="connsiteX12319" fmla="*/ 648690 w 4326130"/>
              <a:gd name="connsiteY12319" fmla="*/ 594985 h 2599480"/>
              <a:gd name="connsiteX12320" fmla="*/ 540985 w 4326130"/>
              <a:gd name="connsiteY12320" fmla="*/ 615939 h 2599480"/>
              <a:gd name="connsiteX12321" fmla="*/ 535632 w 4326130"/>
              <a:gd name="connsiteY12321" fmla="*/ 616459 h 2599480"/>
              <a:gd name="connsiteX12322" fmla="*/ 527077 w 4326130"/>
              <a:gd name="connsiteY12322" fmla="*/ 616085 h 2599480"/>
              <a:gd name="connsiteX12323" fmla="*/ 536215 w 4326130"/>
              <a:gd name="connsiteY12323" fmla="*/ 612960 h 2599480"/>
              <a:gd name="connsiteX12324" fmla="*/ 544832 w 4326130"/>
              <a:gd name="connsiteY12324" fmla="*/ 606272 h 2599480"/>
              <a:gd name="connsiteX12325" fmla="*/ 485162 w 4326130"/>
              <a:gd name="connsiteY12325" fmla="*/ 616711 h 2599480"/>
              <a:gd name="connsiteX12326" fmla="*/ 423772 w 4326130"/>
              <a:gd name="connsiteY12326" fmla="*/ 630760 h 2599480"/>
              <a:gd name="connsiteX12327" fmla="*/ 420365 w 4326130"/>
              <a:gd name="connsiteY12327" fmla="*/ 631091 h 2599480"/>
              <a:gd name="connsiteX12328" fmla="*/ 511718 w 4326130"/>
              <a:gd name="connsiteY12328" fmla="*/ 604841 h 2599480"/>
              <a:gd name="connsiteX12329" fmla="*/ 522577 w 4326130"/>
              <a:gd name="connsiteY12329" fmla="*/ 598106 h 2599480"/>
              <a:gd name="connsiteX12330" fmla="*/ 557310 w 4326130"/>
              <a:gd name="connsiteY12330" fmla="*/ 588883 h 2599480"/>
              <a:gd name="connsiteX12331" fmla="*/ 561689 w 4326130"/>
              <a:gd name="connsiteY12331" fmla="*/ 588458 h 2599480"/>
              <a:gd name="connsiteX12332" fmla="*/ 556726 w 4326130"/>
              <a:gd name="connsiteY12332" fmla="*/ 592383 h 2599480"/>
              <a:gd name="connsiteX12333" fmla="*/ 564554 w 4326130"/>
              <a:gd name="connsiteY12333" fmla="*/ 590417 h 2599480"/>
              <a:gd name="connsiteX12334" fmla="*/ 555548 w 4326130"/>
              <a:gd name="connsiteY12334" fmla="*/ 593701 h 2599480"/>
              <a:gd name="connsiteX12335" fmla="*/ 546974 w 4326130"/>
              <a:gd name="connsiteY12335" fmla="*/ 599181 h 2599480"/>
              <a:gd name="connsiteX12336" fmla="*/ 597495 w 4326130"/>
              <a:gd name="connsiteY12336" fmla="*/ 586187 h 2599480"/>
              <a:gd name="connsiteX12337" fmla="*/ 551149 w 4326130"/>
              <a:gd name="connsiteY12337" fmla="*/ 599980 h 2599480"/>
              <a:gd name="connsiteX12338" fmla="*/ 540452 w 4326130"/>
              <a:gd name="connsiteY12338" fmla="*/ 606697 h 2599480"/>
              <a:gd name="connsiteX12339" fmla="*/ 585256 w 4326130"/>
              <a:gd name="connsiteY12339" fmla="*/ 595464 h 2599480"/>
              <a:gd name="connsiteX12340" fmla="*/ 576117 w 4326130"/>
              <a:gd name="connsiteY12340" fmla="*/ 598588 h 2599480"/>
              <a:gd name="connsiteX12341" fmla="*/ 565596 w 4326130"/>
              <a:gd name="connsiteY12341" fmla="*/ 604256 h 2599480"/>
              <a:gd name="connsiteX12342" fmla="*/ 649653 w 4326130"/>
              <a:gd name="connsiteY12342" fmla="*/ 589213 h 2599480"/>
              <a:gd name="connsiteX12343" fmla="*/ 651989 w 4326130"/>
              <a:gd name="connsiteY12343" fmla="*/ 588835 h 2599480"/>
              <a:gd name="connsiteX12344" fmla="*/ 666275 w 4326130"/>
              <a:gd name="connsiteY12344" fmla="*/ 586527 h 2599480"/>
              <a:gd name="connsiteX12345" fmla="*/ 666936 w 4326130"/>
              <a:gd name="connsiteY12345" fmla="*/ 586172 h 2599480"/>
              <a:gd name="connsiteX12346" fmla="*/ 668731 w 4326130"/>
              <a:gd name="connsiteY12346" fmla="*/ 586036 h 2599480"/>
              <a:gd name="connsiteX12347" fmla="*/ 677195 w 4326130"/>
              <a:gd name="connsiteY12347" fmla="*/ 582559 h 2599480"/>
              <a:gd name="connsiteX12348" fmla="*/ 680168 w 4326130"/>
              <a:gd name="connsiteY12348" fmla="*/ 580398 h 2599480"/>
              <a:gd name="connsiteX12349" fmla="*/ 662445 w 4326130"/>
              <a:gd name="connsiteY12349" fmla="*/ 583324 h 2599480"/>
              <a:gd name="connsiteX12350" fmla="*/ 644722 w 4326130"/>
              <a:gd name="connsiteY12350" fmla="*/ 586249 h 2599480"/>
              <a:gd name="connsiteX12351" fmla="*/ 642614 w 4326130"/>
              <a:gd name="connsiteY12351" fmla="*/ 586454 h 2599480"/>
              <a:gd name="connsiteX12352" fmla="*/ 602569 w 4326130"/>
              <a:gd name="connsiteY12352" fmla="*/ 594988 h 2599480"/>
              <a:gd name="connsiteX12353" fmla="*/ 638438 w 4326130"/>
              <a:gd name="connsiteY12353" fmla="*/ 585654 h 2599480"/>
              <a:gd name="connsiteX12354" fmla="*/ 674306 w 4326130"/>
              <a:gd name="connsiteY12354" fmla="*/ 576321 h 2599480"/>
              <a:gd name="connsiteX12355" fmla="*/ 685164 w 4326130"/>
              <a:gd name="connsiteY12355" fmla="*/ 569587 h 2599480"/>
              <a:gd name="connsiteX12356" fmla="*/ 644191 w 4326130"/>
              <a:gd name="connsiteY12356" fmla="*/ 577007 h 2599480"/>
              <a:gd name="connsiteX12357" fmla="*/ 603970 w 4326130"/>
              <a:gd name="connsiteY12357" fmla="*/ 586590 h 2599480"/>
              <a:gd name="connsiteX12358" fmla="*/ 617532 w 4326130"/>
              <a:gd name="connsiteY12358" fmla="*/ 581832 h 2599480"/>
              <a:gd name="connsiteX12359" fmla="*/ 623836 w 4326130"/>
              <a:gd name="connsiteY12359" fmla="*/ 576574 h 2599480"/>
              <a:gd name="connsiteX12360" fmla="*/ 618649 w 4326130"/>
              <a:gd name="connsiteY12360" fmla="*/ 578131 h 2599480"/>
              <a:gd name="connsiteX12361" fmla="*/ 615334 w 4326130"/>
              <a:gd name="connsiteY12361" fmla="*/ 578538 h 2599480"/>
              <a:gd name="connsiteX12362" fmla="*/ 638184 w 4326130"/>
              <a:gd name="connsiteY12362" fmla="*/ 573072 h 2599480"/>
              <a:gd name="connsiteX12363" fmla="*/ 660635 w 4326130"/>
              <a:gd name="connsiteY12363" fmla="*/ 568355 h 2599480"/>
              <a:gd name="connsiteX12364" fmla="*/ 684128 w 4326130"/>
              <a:gd name="connsiteY12364" fmla="*/ 562849 h 2599480"/>
              <a:gd name="connsiteX12365" fmla="*/ 678376 w 4326130"/>
              <a:gd name="connsiteY12365" fmla="*/ 563215 h 2599480"/>
              <a:gd name="connsiteX12366" fmla="*/ 675776 w 4326130"/>
              <a:gd name="connsiteY12366" fmla="*/ 563376 h 2599480"/>
              <a:gd name="connsiteX12367" fmla="*/ 678523 w 4326130"/>
              <a:gd name="connsiteY12367" fmla="*/ 561766 h 2599480"/>
              <a:gd name="connsiteX12368" fmla="*/ 679448 w 4326130"/>
              <a:gd name="connsiteY12368" fmla="*/ 561125 h 2599480"/>
              <a:gd name="connsiteX12369" fmla="*/ 687597 w 4326130"/>
              <a:gd name="connsiteY12369" fmla="*/ 560339 h 2599480"/>
              <a:gd name="connsiteX12370" fmla="*/ 693334 w 4326130"/>
              <a:gd name="connsiteY12370" fmla="*/ 560083 h 2599480"/>
              <a:gd name="connsiteX12371" fmla="*/ 711376 w 4326130"/>
              <a:gd name="connsiteY12371" fmla="*/ 553411 h 2599480"/>
              <a:gd name="connsiteX12372" fmla="*/ 711470 w 4326130"/>
              <a:gd name="connsiteY12372" fmla="*/ 553227 h 2599480"/>
              <a:gd name="connsiteX12373" fmla="*/ 712754 w 4326130"/>
              <a:gd name="connsiteY12373" fmla="*/ 552724 h 2599480"/>
              <a:gd name="connsiteX12374" fmla="*/ 714098 w 4326130"/>
              <a:gd name="connsiteY12374" fmla="*/ 551246 h 2599480"/>
              <a:gd name="connsiteX12375" fmla="*/ 705817 w 4326130"/>
              <a:gd name="connsiteY12375" fmla="*/ 554847 h 2599480"/>
              <a:gd name="connsiteX12376" fmla="*/ 686946 w 4326130"/>
              <a:gd name="connsiteY12376" fmla="*/ 558916 h 2599480"/>
              <a:gd name="connsiteX12377" fmla="*/ 688461 w 4326130"/>
              <a:gd name="connsiteY12377" fmla="*/ 556531 h 2599480"/>
              <a:gd name="connsiteX12378" fmla="*/ 568197 w 4326130"/>
              <a:gd name="connsiteY12378" fmla="*/ 581975 h 2599480"/>
              <a:gd name="connsiteX12379" fmla="*/ 547025 w 4326130"/>
              <a:gd name="connsiteY12379" fmla="*/ 586439 h 2599480"/>
              <a:gd name="connsiteX12380" fmla="*/ 556574 w 4326130"/>
              <a:gd name="connsiteY12380" fmla="*/ 580866 h 2599480"/>
              <a:gd name="connsiteX12381" fmla="*/ 609030 w 4326130"/>
              <a:gd name="connsiteY12381" fmla="*/ 568717 h 2599480"/>
              <a:gd name="connsiteX12382" fmla="*/ 662971 w 4326130"/>
              <a:gd name="connsiteY12382" fmla="*/ 554360 h 2599480"/>
              <a:gd name="connsiteX12383" fmla="*/ 672519 w 4326130"/>
              <a:gd name="connsiteY12383" fmla="*/ 548786 h 2599480"/>
              <a:gd name="connsiteX12384" fmla="*/ 644683 w 4326130"/>
              <a:gd name="connsiteY12384" fmla="*/ 554930 h 2599480"/>
              <a:gd name="connsiteX12385" fmla="*/ 616686 w 4326130"/>
              <a:gd name="connsiteY12385" fmla="*/ 561090 h 2599480"/>
              <a:gd name="connsiteX12386" fmla="*/ 620676 w 4326130"/>
              <a:gd name="connsiteY12386" fmla="*/ 557260 h 2599480"/>
              <a:gd name="connsiteX12387" fmla="*/ 610577 w 4326130"/>
              <a:gd name="connsiteY12387" fmla="*/ 559445 h 2599480"/>
              <a:gd name="connsiteX12388" fmla="*/ 599506 w 4326130"/>
              <a:gd name="connsiteY12388" fmla="*/ 561725 h 2599480"/>
              <a:gd name="connsiteX12389" fmla="*/ 601817 w 4326130"/>
              <a:gd name="connsiteY12389" fmla="*/ 560295 h 2599480"/>
              <a:gd name="connsiteX12390" fmla="*/ 743252 w 4326130"/>
              <a:gd name="connsiteY12390" fmla="*/ 530388 h 2599480"/>
              <a:gd name="connsiteX12391" fmla="*/ 754908 w 4326130"/>
              <a:gd name="connsiteY12391" fmla="*/ 524610 h 2599480"/>
              <a:gd name="connsiteX12392" fmla="*/ 757914 w 4326130"/>
              <a:gd name="connsiteY12392" fmla="*/ 523269 h 2599480"/>
              <a:gd name="connsiteX12393" fmla="*/ 744053 w 4326130"/>
              <a:gd name="connsiteY12393" fmla="*/ 527770 h 2599480"/>
              <a:gd name="connsiteX12394" fmla="*/ 748572 w 4326130"/>
              <a:gd name="connsiteY12394" fmla="*/ 523847 h 2599480"/>
              <a:gd name="connsiteX12395" fmla="*/ 755234 w 4326130"/>
              <a:gd name="connsiteY12395" fmla="*/ 521306 h 2599480"/>
              <a:gd name="connsiteX12396" fmla="*/ 726346 w 4326130"/>
              <a:gd name="connsiteY12396" fmla="*/ 528415 h 2599480"/>
              <a:gd name="connsiteX12397" fmla="*/ 731343 w 4326130"/>
              <a:gd name="connsiteY12397" fmla="*/ 526032 h 2599480"/>
              <a:gd name="connsiteX12398" fmla="*/ 731970 w 4326130"/>
              <a:gd name="connsiteY12398" fmla="*/ 525578 h 2599480"/>
              <a:gd name="connsiteX12399" fmla="*/ 732445 w 4326130"/>
              <a:gd name="connsiteY12399" fmla="*/ 524381 h 2599480"/>
              <a:gd name="connsiteX12400" fmla="*/ 672612 w 4326130"/>
              <a:gd name="connsiteY12400" fmla="*/ 534836 h 2599480"/>
              <a:gd name="connsiteX12401" fmla="*/ 643979 w 4326130"/>
              <a:gd name="connsiteY12401" fmla="*/ 540026 h 2599480"/>
              <a:gd name="connsiteX12402" fmla="*/ 613698 w 4326130"/>
              <a:gd name="connsiteY12402" fmla="*/ 547440 h 2599480"/>
              <a:gd name="connsiteX12403" fmla="*/ 581279 w 4326130"/>
              <a:gd name="connsiteY12403" fmla="*/ 555233 h 2599480"/>
              <a:gd name="connsiteX12404" fmla="*/ 581658 w 4326130"/>
              <a:gd name="connsiteY12404" fmla="*/ 552959 h 2599480"/>
              <a:gd name="connsiteX12405" fmla="*/ 545994 w 4326130"/>
              <a:gd name="connsiteY12405" fmla="*/ 561068 h 2599480"/>
              <a:gd name="connsiteX12406" fmla="*/ 625734 w 4326130"/>
              <a:gd name="connsiteY12406" fmla="*/ 539387 h 2599480"/>
              <a:gd name="connsiteX12407" fmla="*/ 645946 w 4326130"/>
              <a:gd name="connsiteY12407" fmla="*/ 533983 h 2599480"/>
              <a:gd name="connsiteX12408" fmla="*/ 665982 w 4326130"/>
              <a:gd name="connsiteY12408" fmla="*/ 529629 h 2599480"/>
              <a:gd name="connsiteX12409" fmla="*/ 682487 w 4326130"/>
              <a:gd name="connsiteY12409" fmla="*/ 526600 h 2599480"/>
              <a:gd name="connsiteX12410" fmla="*/ 684172 w 4326130"/>
              <a:gd name="connsiteY12410" fmla="*/ 526291 h 2599480"/>
              <a:gd name="connsiteX12411" fmla="*/ 706284 w 4326130"/>
              <a:gd name="connsiteY12411" fmla="*/ 516898 h 2599480"/>
              <a:gd name="connsiteX12412" fmla="*/ 683908 w 4326130"/>
              <a:gd name="connsiteY12412" fmla="*/ 521306 h 2599480"/>
              <a:gd name="connsiteX12413" fmla="*/ 633800 w 4326130"/>
              <a:gd name="connsiteY12413" fmla="*/ 529311 h 2599480"/>
              <a:gd name="connsiteX12414" fmla="*/ 651902 w 4326130"/>
              <a:gd name="connsiteY12414" fmla="*/ 524112 h 2599480"/>
              <a:gd name="connsiteX12415" fmla="*/ 705085 w 4326130"/>
              <a:gd name="connsiteY12415" fmla="*/ 514301 h 2599480"/>
              <a:gd name="connsiteX12416" fmla="*/ 706486 w 4326130"/>
              <a:gd name="connsiteY12416" fmla="*/ 513797 h 2599480"/>
              <a:gd name="connsiteX12417" fmla="*/ 706795 w 4326130"/>
              <a:gd name="connsiteY12417" fmla="*/ 513555 h 2599480"/>
              <a:gd name="connsiteX12418" fmla="*/ 707042 w 4326130"/>
              <a:gd name="connsiteY12418" fmla="*/ 513597 h 2599480"/>
              <a:gd name="connsiteX12419" fmla="*/ 709030 w 4326130"/>
              <a:gd name="connsiteY12419" fmla="*/ 512881 h 2599480"/>
              <a:gd name="connsiteX12420" fmla="*/ 710619 w 4326130"/>
              <a:gd name="connsiteY12420" fmla="*/ 512026 h 2599480"/>
              <a:gd name="connsiteX12421" fmla="*/ 713142 w 4326130"/>
              <a:gd name="connsiteY12421" fmla="*/ 511627 h 2599480"/>
              <a:gd name="connsiteX12422" fmla="*/ 710595 w 4326130"/>
              <a:gd name="connsiteY12422" fmla="*/ 512562 h 2599480"/>
              <a:gd name="connsiteX12423" fmla="*/ 714048 w 4326130"/>
              <a:gd name="connsiteY12423" fmla="*/ 512227 h 2599480"/>
              <a:gd name="connsiteX12424" fmla="*/ 715859 w 4326130"/>
              <a:gd name="connsiteY12424" fmla="*/ 511771 h 2599480"/>
              <a:gd name="connsiteX12425" fmla="*/ 725904 w 4326130"/>
              <a:gd name="connsiteY12425" fmla="*/ 509246 h 2599480"/>
              <a:gd name="connsiteX12426" fmla="*/ 739878 w 4326130"/>
              <a:gd name="connsiteY12426" fmla="*/ 503924 h 2599480"/>
              <a:gd name="connsiteX12427" fmla="*/ 747308 w 4326130"/>
              <a:gd name="connsiteY12427" fmla="*/ 499245 h 2599480"/>
              <a:gd name="connsiteX12428" fmla="*/ 738703 w 4326130"/>
              <a:gd name="connsiteY12428" fmla="*/ 502138 h 2599480"/>
              <a:gd name="connsiteX12429" fmla="*/ 713142 w 4326130"/>
              <a:gd name="connsiteY12429" fmla="*/ 511627 h 2599480"/>
              <a:gd name="connsiteX12430" fmla="*/ 734855 w 4326130"/>
              <a:gd name="connsiteY12430" fmla="*/ 502599 h 2599480"/>
              <a:gd name="connsiteX12431" fmla="*/ 744303 w 4326130"/>
              <a:gd name="connsiteY12431" fmla="*/ 498882 h 2599480"/>
              <a:gd name="connsiteX12432" fmla="*/ 721856 w 4326130"/>
              <a:gd name="connsiteY12432" fmla="*/ 504046 h 2599480"/>
              <a:gd name="connsiteX12433" fmla="*/ 655933 w 4326130"/>
              <a:gd name="connsiteY12433" fmla="*/ 519073 h 2599480"/>
              <a:gd name="connsiteX12434" fmla="*/ 614172 w 4326130"/>
              <a:gd name="connsiteY12434" fmla="*/ 531216 h 2599480"/>
              <a:gd name="connsiteX12435" fmla="*/ 602310 w 4326130"/>
              <a:gd name="connsiteY12435" fmla="*/ 538219 h 2599480"/>
              <a:gd name="connsiteX12436" fmla="*/ 621938 w 4326130"/>
              <a:gd name="connsiteY12436" fmla="*/ 536314 h 2599480"/>
              <a:gd name="connsiteX12437" fmla="*/ 569848 w 4326130"/>
              <a:gd name="connsiteY12437" fmla="*/ 550212 h 2599480"/>
              <a:gd name="connsiteX12438" fmla="*/ 522696 w 4326130"/>
              <a:gd name="connsiteY12438" fmla="*/ 564318 h 2599480"/>
              <a:gd name="connsiteX12439" fmla="*/ 522020 w 4326130"/>
              <a:gd name="connsiteY12439" fmla="*/ 561930 h 2599480"/>
              <a:gd name="connsiteX12440" fmla="*/ 494009 w 4326130"/>
              <a:gd name="connsiteY12440" fmla="*/ 563705 h 2599480"/>
              <a:gd name="connsiteX12441" fmla="*/ 437216 w 4326130"/>
              <a:gd name="connsiteY12441" fmla="*/ 575070 h 2599480"/>
              <a:gd name="connsiteX12442" fmla="*/ 484146 w 4326130"/>
              <a:gd name="connsiteY12442" fmla="*/ 557778 h 2599480"/>
              <a:gd name="connsiteX12443" fmla="*/ 492559 w 4326130"/>
              <a:gd name="connsiteY12443" fmla="*/ 552316 h 2599480"/>
              <a:gd name="connsiteX12444" fmla="*/ 486071 w 4326130"/>
              <a:gd name="connsiteY12444" fmla="*/ 552946 h 2599480"/>
              <a:gd name="connsiteX12445" fmla="*/ 515450 w 4326130"/>
              <a:gd name="connsiteY12445" fmla="*/ 544241 h 2599480"/>
              <a:gd name="connsiteX12446" fmla="*/ 516381 w 4326130"/>
              <a:gd name="connsiteY12446" fmla="*/ 545356 h 2599480"/>
              <a:gd name="connsiteX12447" fmla="*/ 554356 w 4326130"/>
              <a:gd name="connsiteY12447" fmla="*/ 535818 h 2599480"/>
              <a:gd name="connsiteX12448" fmla="*/ 550500 w 4326130"/>
              <a:gd name="connsiteY12448" fmla="*/ 539805 h 2599480"/>
              <a:gd name="connsiteX12449" fmla="*/ 551636 w 4326130"/>
              <a:gd name="connsiteY12449" fmla="*/ 539697 h 2599480"/>
              <a:gd name="connsiteX12450" fmla="*/ 584055 w 4326130"/>
              <a:gd name="connsiteY12450" fmla="*/ 531902 h 2599480"/>
              <a:gd name="connsiteX12451" fmla="*/ 585016 w 4326130"/>
              <a:gd name="connsiteY12451" fmla="*/ 532842 h 2599480"/>
              <a:gd name="connsiteX12452" fmla="*/ 597399 w 4326130"/>
              <a:gd name="connsiteY12452" fmla="*/ 529402 h 2599480"/>
              <a:gd name="connsiteX12453" fmla="*/ 632307 w 4326130"/>
              <a:gd name="connsiteY12453" fmla="*/ 519128 h 2599480"/>
              <a:gd name="connsiteX12454" fmla="*/ 638894 w 4326130"/>
              <a:gd name="connsiteY12454" fmla="*/ 517982 h 2599480"/>
              <a:gd name="connsiteX12455" fmla="*/ 643497 w 4326130"/>
              <a:gd name="connsiteY12455" fmla="*/ 517180 h 2599480"/>
              <a:gd name="connsiteX12456" fmla="*/ 637669 w 4326130"/>
              <a:gd name="connsiteY12456" fmla="*/ 518673 h 2599480"/>
              <a:gd name="connsiteX12457" fmla="*/ 599507 w 4326130"/>
              <a:gd name="connsiteY12457" fmla="*/ 529198 h 2599480"/>
              <a:gd name="connsiteX12458" fmla="*/ 524190 w 4326130"/>
              <a:gd name="connsiteY12458" fmla="*/ 549245 h 2599480"/>
              <a:gd name="connsiteX12459" fmla="*/ 512329 w 4326130"/>
              <a:gd name="connsiteY12459" fmla="*/ 556248 h 2599480"/>
              <a:gd name="connsiteX12460" fmla="*/ 650580 w 4326130"/>
              <a:gd name="connsiteY12460" fmla="*/ 519592 h 2599480"/>
              <a:gd name="connsiteX12461" fmla="*/ 745897 w 4326130"/>
              <a:gd name="connsiteY12461" fmla="*/ 498255 h 2599480"/>
              <a:gd name="connsiteX12462" fmla="*/ 758344 w 4326130"/>
              <a:gd name="connsiteY12462" fmla="*/ 493358 h 2599480"/>
              <a:gd name="connsiteX12463" fmla="*/ 780933 w 4326130"/>
              <a:gd name="connsiteY12463" fmla="*/ 485582 h 2599480"/>
              <a:gd name="connsiteX12464" fmla="*/ 781036 w 4326130"/>
              <a:gd name="connsiteY12464" fmla="*/ 485545 h 2599480"/>
              <a:gd name="connsiteX12465" fmla="*/ 752957 w 4326130"/>
              <a:gd name="connsiteY12465" fmla="*/ 491354 h 2599480"/>
              <a:gd name="connsiteX12466" fmla="*/ 762916 w 4326130"/>
              <a:gd name="connsiteY12466" fmla="*/ 489068 h 2599480"/>
              <a:gd name="connsiteX12467" fmla="*/ 774938 w 4326130"/>
              <a:gd name="connsiteY12467" fmla="*/ 482050 h 2599480"/>
              <a:gd name="connsiteX12468" fmla="*/ 744076 w 4326130"/>
              <a:gd name="connsiteY12468" fmla="*/ 486250 h 2599480"/>
              <a:gd name="connsiteX12469" fmla="*/ 779146 w 4326130"/>
              <a:gd name="connsiteY12469" fmla="*/ 475961 h 2599480"/>
              <a:gd name="connsiteX12470" fmla="*/ 788694 w 4326130"/>
              <a:gd name="connsiteY12470" fmla="*/ 470388 h 2599480"/>
              <a:gd name="connsiteX12471" fmla="*/ 725617 w 4326130"/>
              <a:gd name="connsiteY12471" fmla="*/ 481157 h 2599480"/>
              <a:gd name="connsiteX12472" fmla="*/ 733056 w 4326130"/>
              <a:gd name="connsiteY12472" fmla="*/ 475788 h 2599480"/>
              <a:gd name="connsiteX12473" fmla="*/ 634140 w 4326130"/>
              <a:gd name="connsiteY12473" fmla="*/ 495717 h 2599480"/>
              <a:gd name="connsiteX12474" fmla="*/ 534407 w 4326130"/>
              <a:gd name="connsiteY12474" fmla="*/ 520544 h 2599480"/>
              <a:gd name="connsiteX12475" fmla="*/ 534611 w 4326130"/>
              <a:gd name="connsiteY12475" fmla="*/ 519319 h 2599480"/>
              <a:gd name="connsiteX12476" fmla="*/ 490012 w 4326130"/>
              <a:gd name="connsiteY12476" fmla="*/ 529328 h 2599480"/>
              <a:gd name="connsiteX12477" fmla="*/ 548333 w 4326130"/>
              <a:gd name="connsiteY12477" fmla="*/ 514546 h 2599480"/>
              <a:gd name="connsiteX12478" fmla="*/ 548129 w 4326130"/>
              <a:gd name="connsiteY12478" fmla="*/ 515770 h 2599480"/>
              <a:gd name="connsiteX12479" fmla="*/ 576169 w 4326130"/>
              <a:gd name="connsiteY12479" fmla="*/ 508402 h 2599480"/>
              <a:gd name="connsiteX12480" fmla="*/ 588029 w 4326130"/>
              <a:gd name="connsiteY12480" fmla="*/ 501399 h 2599480"/>
              <a:gd name="connsiteX12481" fmla="*/ 590301 w 4326130"/>
              <a:gd name="connsiteY12481" fmla="*/ 501178 h 2599480"/>
              <a:gd name="connsiteX12482" fmla="*/ 588961 w 4326130"/>
              <a:gd name="connsiteY12482" fmla="*/ 502513 h 2599480"/>
              <a:gd name="connsiteX12483" fmla="*/ 629208 w 4326130"/>
              <a:gd name="connsiteY12483" fmla="*/ 492754 h 2599480"/>
              <a:gd name="connsiteX12484" fmla="*/ 649420 w 4326130"/>
              <a:gd name="connsiteY12484" fmla="*/ 487349 h 2599480"/>
              <a:gd name="connsiteX12485" fmla="*/ 669252 w 4326130"/>
              <a:gd name="connsiteY12485" fmla="*/ 484219 h 2599480"/>
              <a:gd name="connsiteX12486" fmla="*/ 682248 w 4326130"/>
              <a:gd name="connsiteY12486" fmla="*/ 477106 h 2599480"/>
              <a:gd name="connsiteX12487" fmla="*/ 686239 w 4326130"/>
              <a:gd name="connsiteY12487" fmla="*/ 473276 h 2599480"/>
              <a:gd name="connsiteX12488" fmla="*/ 672312 w 4326130"/>
              <a:gd name="connsiteY12488" fmla="*/ 479276 h 2599480"/>
              <a:gd name="connsiteX12489" fmla="*/ 669067 w 4326130"/>
              <a:gd name="connsiteY12489" fmla="*/ 479591 h 2599480"/>
              <a:gd name="connsiteX12490" fmla="*/ 620830 w 4326130"/>
              <a:gd name="connsiteY12490" fmla="*/ 491330 h 2599480"/>
              <a:gd name="connsiteX12491" fmla="*/ 622169 w 4326130"/>
              <a:gd name="connsiteY12491" fmla="*/ 489994 h 2599480"/>
              <a:gd name="connsiteX12492" fmla="*/ 648100 w 4326130"/>
              <a:gd name="connsiteY12492" fmla="*/ 482831 h 2599480"/>
              <a:gd name="connsiteX12493" fmla="*/ 672691 w 4326130"/>
              <a:gd name="connsiteY12493" fmla="*/ 477002 h 2599480"/>
              <a:gd name="connsiteX12494" fmla="*/ 679588 w 4326130"/>
              <a:gd name="connsiteY12494" fmla="*/ 473923 h 2599480"/>
              <a:gd name="connsiteX12495" fmla="*/ 766121 w 4326130"/>
              <a:gd name="connsiteY12495" fmla="*/ 457434 h 2599480"/>
              <a:gd name="connsiteX12496" fmla="*/ 809409 w 4326130"/>
              <a:gd name="connsiteY12496" fmla="*/ 448585 h 2599480"/>
              <a:gd name="connsiteX12497" fmla="*/ 852655 w 4326130"/>
              <a:gd name="connsiteY12497" fmla="*/ 440945 h 2599480"/>
              <a:gd name="connsiteX12498" fmla="*/ 864311 w 4326130"/>
              <a:gd name="connsiteY12498" fmla="*/ 435167 h 2599480"/>
              <a:gd name="connsiteX12499" fmla="*/ 809991 w 4326130"/>
              <a:gd name="connsiteY12499" fmla="*/ 445086 h 2599480"/>
              <a:gd name="connsiteX12500" fmla="*/ 755633 w 4326130"/>
              <a:gd name="connsiteY12500" fmla="*/ 456215 h 2599480"/>
              <a:gd name="connsiteX12501" fmla="*/ 647180 w 4326130"/>
              <a:gd name="connsiteY12501" fmla="*/ 475938 h 2599480"/>
              <a:gd name="connsiteX12502" fmla="*/ 663500 w 4326130"/>
              <a:gd name="connsiteY12502" fmla="*/ 471354 h 2599480"/>
              <a:gd name="connsiteX12503" fmla="*/ 699615 w 4326130"/>
              <a:gd name="connsiteY12503" fmla="*/ 463890 h 2599480"/>
              <a:gd name="connsiteX12504" fmla="*/ 771493 w 4326130"/>
              <a:gd name="connsiteY12504" fmla="*/ 451061 h 2599480"/>
              <a:gd name="connsiteX12505" fmla="*/ 779292 w 4326130"/>
              <a:gd name="connsiteY12505" fmla="*/ 449271 h 2599480"/>
              <a:gd name="connsiteX12506" fmla="*/ 791152 w 4326130"/>
              <a:gd name="connsiteY12506" fmla="*/ 442268 h 2599480"/>
              <a:gd name="connsiteX12507" fmla="*/ 665712 w 4326130"/>
              <a:gd name="connsiteY12507" fmla="*/ 467181 h 2599480"/>
              <a:gd name="connsiteX12508" fmla="*/ 670677 w 4326130"/>
              <a:gd name="connsiteY12508" fmla="*/ 463257 h 2599480"/>
              <a:gd name="connsiteX12509" fmla="*/ 656358 w 4326130"/>
              <a:gd name="connsiteY12509" fmla="*/ 465852 h 2599480"/>
              <a:gd name="connsiteX12510" fmla="*/ 684399 w 4326130"/>
              <a:gd name="connsiteY12510" fmla="*/ 458483 h 2599480"/>
              <a:gd name="connsiteX12511" fmla="*/ 681750 w 4326130"/>
              <a:gd name="connsiteY12511" fmla="*/ 460977 h 2599480"/>
              <a:gd name="connsiteX12512" fmla="*/ 804875 w 4326130"/>
              <a:gd name="connsiteY12512" fmla="*/ 437494 h 2599480"/>
              <a:gd name="connsiteX12513" fmla="*/ 816738 w 4326130"/>
              <a:gd name="connsiteY12513" fmla="*/ 430490 h 2599480"/>
              <a:gd name="connsiteX12514" fmla="*/ 729027 w 4326130"/>
              <a:gd name="connsiteY12514" fmla="*/ 448299 h 2599480"/>
              <a:gd name="connsiteX12515" fmla="*/ 788350 w 4326130"/>
              <a:gd name="connsiteY12515" fmla="*/ 433247 h 2599480"/>
              <a:gd name="connsiteX12516" fmla="*/ 846497 w 4326130"/>
              <a:gd name="connsiteY12516" fmla="*/ 419514 h 2599480"/>
              <a:gd name="connsiteX12517" fmla="*/ 974773 w 4326130"/>
              <a:gd name="connsiteY12517" fmla="*/ 396734 h 2599480"/>
              <a:gd name="connsiteX12518" fmla="*/ 986591 w 4326130"/>
              <a:gd name="connsiteY12518" fmla="*/ 390940 h 2599480"/>
              <a:gd name="connsiteX12519" fmla="*/ 867088 w 4326130"/>
              <a:gd name="connsiteY12519" fmla="*/ 411835 h 2599480"/>
              <a:gd name="connsiteX12520" fmla="*/ 864979 w 4326130"/>
              <a:gd name="connsiteY12520" fmla="*/ 412039 h 2599480"/>
              <a:gd name="connsiteX12521" fmla="*/ 856044 w 4326130"/>
              <a:gd name="connsiteY12521" fmla="*/ 413940 h 2599480"/>
              <a:gd name="connsiteX12522" fmla="*/ 800549 w 4326130"/>
              <a:gd name="connsiteY12522" fmla="*/ 425179 h 2599480"/>
              <a:gd name="connsiteX12523" fmla="*/ 778271 w 4326130"/>
              <a:gd name="connsiteY12523" fmla="*/ 429578 h 2599480"/>
              <a:gd name="connsiteX12524" fmla="*/ 787614 w 4326130"/>
              <a:gd name="connsiteY12524" fmla="*/ 425230 h 2599480"/>
              <a:gd name="connsiteX12525" fmla="*/ 894951 w 4326130"/>
              <a:gd name="connsiteY12525" fmla="*/ 405515 h 2599480"/>
              <a:gd name="connsiteX12526" fmla="*/ 947930 w 4326130"/>
              <a:gd name="connsiteY12526" fmla="*/ 396931 h 2599480"/>
              <a:gd name="connsiteX12527" fmla="*/ 1002043 w 4326130"/>
              <a:gd name="connsiteY12527" fmla="*/ 388236 h 2599480"/>
              <a:gd name="connsiteX12528" fmla="*/ 1108594 w 4326130"/>
              <a:gd name="connsiteY12528" fmla="*/ 373244 h 2599480"/>
              <a:gd name="connsiteX12529" fmla="*/ 1161191 w 4326130"/>
              <a:gd name="connsiteY12529" fmla="*/ 366935 h 2599480"/>
              <a:gd name="connsiteX12530" fmla="*/ 1214721 w 4326130"/>
              <a:gd name="connsiteY12530" fmla="*/ 361737 h 2599480"/>
              <a:gd name="connsiteX12531" fmla="*/ 1320645 w 4326130"/>
              <a:gd name="connsiteY12531" fmla="*/ 351455 h 2599480"/>
              <a:gd name="connsiteX12532" fmla="*/ 1425793 w 4326130"/>
              <a:gd name="connsiteY12532" fmla="*/ 344862 h 2599480"/>
              <a:gd name="connsiteX12533" fmla="*/ 1479147 w 4326130"/>
              <a:gd name="connsiteY12533" fmla="*/ 340715 h 2599480"/>
              <a:gd name="connsiteX12534" fmla="*/ 1530927 w 4326130"/>
              <a:gd name="connsiteY12534" fmla="*/ 339303 h 2599480"/>
              <a:gd name="connsiteX12535" fmla="*/ 1635520 w 4326130"/>
              <a:gd name="connsiteY12535" fmla="*/ 336032 h 2599480"/>
              <a:gd name="connsiteX12536" fmla="*/ 1729972 w 4326130"/>
              <a:gd name="connsiteY12536" fmla="*/ 336157 h 2599480"/>
              <a:gd name="connsiteX12537" fmla="*/ 1777199 w 4326130"/>
              <a:gd name="connsiteY12537" fmla="*/ 336220 h 2599480"/>
              <a:gd name="connsiteX12538" fmla="*/ 1824248 w 4326130"/>
              <a:gd name="connsiteY12538" fmla="*/ 337331 h 2599480"/>
              <a:gd name="connsiteX12539" fmla="*/ 1917954 w 4326130"/>
              <a:gd name="connsiteY12539" fmla="*/ 340970 h 2599480"/>
              <a:gd name="connsiteX12540" fmla="*/ 1963636 w 4326130"/>
              <a:gd name="connsiteY12540" fmla="*/ 343592 h 2599480"/>
              <a:gd name="connsiteX12541" fmla="*/ 2010278 w 4326130"/>
              <a:gd name="connsiteY12541" fmla="*/ 347153 h 2599480"/>
              <a:gd name="connsiteX12542" fmla="*/ 2163059 w 4326130"/>
              <a:gd name="connsiteY12542" fmla="*/ 361474 h 2599480"/>
              <a:gd name="connsiteX12543" fmla="*/ 2315852 w 4326130"/>
              <a:gd name="connsiteY12543" fmla="*/ 347152 h 2599480"/>
              <a:gd name="connsiteX12544" fmla="*/ 2362493 w 4326130"/>
              <a:gd name="connsiteY12544" fmla="*/ 343591 h 2599480"/>
              <a:gd name="connsiteX12545" fmla="*/ 2408176 w 4326130"/>
              <a:gd name="connsiteY12545" fmla="*/ 340969 h 2599480"/>
              <a:gd name="connsiteX12546" fmla="*/ 2501881 w 4326130"/>
              <a:gd name="connsiteY12546" fmla="*/ 337330 h 2599480"/>
              <a:gd name="connsiteX12547" fmla="*/ 2548931 w 4326130"/>
              <a:gd name="connsiteY12547" fmla="*/ 336219 h 2599480"/>
              <a:gd name="connsiteX12548" fmla="*/ 2596158 w 4326130"/>
              <a:gd name="connsiteY12548" fmla="*/ 336156 h 2599480"/>
              <a:gd name="connsiteX12549" fmla="*/ 2690610 w 4326130"/>
              <a:gd name="connsiteY12549" fmla="*/ 336031 h 2599480"/>
              <a:gd name="connsiteX12550" fmla="*/ 2598337 w 4326130"/>
              <a:gd name="connsiteY12550" fmla="*/ 324660 h 2599480"/>
              <a:gd name="connsiteX12551" fmla="*/ 2600191 w 4326130"/>
              <a:gd name="connsiteY12551" fmla="*/ 324758 h 2599480"/>
              <a:gd name="connsiteX12552" fmla="*/ 2603874 w 4326130"/>
              <a:gd name="connsiteY12552" fmla="*/ 326208 h 2599480"/>
              <a:gd name="connsiteX12553" fmla="*/ 2598337 w 4326130"/>
              <a:gd name="connsiteY12553" fmla="*/ 324660 h 2599480"/>
              <a:gd name="connsiteX12554" fmla="*/ 1727792 w 4326130"/>
              <a:gd name="connsiteY12554" fmla="*/ 324659 h 2599480"/>
              <a:gd name="connsiteX12555" fmla="*/ 1722255 w 4326130"/>
              <a:gd name="connsiteY12555" fmla="*/ 326207 h 2599480"/>
              <a:gd name="connsiteX12556" fmla="*/ 1725939 w 4326130"/>
              <a:gd name="connsiteY12556" fmla="*/ 324757 h 2599480"/>
              <a:gd name="connsiteX12557" fmla="*/ 2514895 w 4326130"/>
              <a:gd name="connsiteY12557" fmla="*/ 321859 h 2599480"/>
              <a:gd name="connsiteX12558" fmla="*/ 2514063 w 4326130"/>
              <a:gd name="connsiteY12558" fmla="*/ 322344 h 2599480"/>
              <a:gd name="connsiteX12559" fmla="*/ 2513488 w 4326130"/>
              <a:gd name="connsiteY12559" fmla="*/ 323174 h 2599480"/>
              <a:gd name="connsiteX12560" fmla="*/ 2514895 w 4326130"/>
              <a:gd name="connsiteY12560" fmla="*/ 321859 h 2599480"/>
              <a:gd name="connsiteX12561" fmla="*/ 1811235 w 4326130"/>
              <a:gd name="connsiteY12561" fmla="*/ 321858 h 2599480"/>
              <a:gd name="connsiteX12562" fmla="*/ 1812642 w 4326130"/>
              <a:gd name="connsiteY12562" fmla="*/ 323173 h 2599480"/>
              <a:gd name="connsiteX12563" fmla="*/ 1812067 w 4326130"/>
              <a:gd name="connsiteY12563" fmla="*/ 322343 h 2599480"/>
              <a:gd name="connsiteX12564" fmla="*/ 1811235 w 4326130"/>
              <a:gd name="connsiteY12564" fmla="*/ 321858 h 2599480"/>
              <a:gd name="connsiteX12565" fmla="*/ 592688 w 4326130"/>
              <a:gd name="connsiteY12565" fmla="*/ 304489 h 2599480"/>
              <a:gd name="connsiteX12566" fmla="*/ 597166 w 4326130"/>
              <a:gd name="connsiteY12566" fmla="*/ 304821 h 2599480"/>
              <a:gd name="connsiteX12567" fmla="*/ 592334 w 4326130"/>
              <a:gd name="connsiteY12567" fmla="*/ 305886 h 2599480"/>
              <a:gd name="connsiteX12568" fmla="*/ 591287 w 4326130"/>
              <a:gd name="connsiteY12568" fmla="*/ 305078 h 2599480"/>
              <a:gd name="connsiteX12569" fmla="*/ 592688 w 4326130"/>
              <a:gd name="connsiteY12569" fmla="*/ 304489 h 2599480"/>
              <a:gd name="connsiteX12570" fmla="*/ 3733442 w 4326130"/>
              <a:gd name="connsiteY12570" fmla="*/ 304488 h 2599480"/>
              <a:gd name="connsiteX12571" fmla="*/ 3734843 w 4326130"/>
              <a:gd name="connsiteY12571" fmla="*/ 305077 h 2599480"/>
              <a:gd name="connsiteX12572" fmla="*/ 3733796 w 4326130"/>
              <a:gd name="connsiteY12572" fmla="*/ 305885 h 2599480"/>
              <a:gd name="connsiteX12573" fmla="*/ 3728963 w 4326130"/>
              <a:gd name="connsiteY12573" fmla="*/ 304820 h 2599480"/>
              <a:gd name="connsiteX12574" fmla="*/ 3733442 w 4326130"/>
              <a:gd name="connsiteY12574" fmla="*/ 304488 h 2599480"/>
              <a:gd name="connsiteX12575" fmla="*/ 2473182 w 4326130"/>
              <a:gd name="connsiteY12575" fmla="*/ 300209 h 2599480"/>
              <a:gd name="connsiteX12576" fmla="*/ 2474511 w 4326130"/>
              <a:gd name="connsiteY12576" fmla="*/ 301555 h 2599480"/>
              <a:gd name="connsiteX12577" fmla="*/ 2492405 w 4326130"/>
              <a:gd name="connsiteY12577" fmla="*/ 304091 h 2599480"/>
              <a:gd name="connsiteX12578" fmla="*/ 2522888 w 4326130"/>
              <a:gd name="connsiteY12578" fmla="*/ 309491 h 2599480"/>
              <a:gd name="connsiteX12579" fmla="*/ 2546808 w 4326130"/>
              <a:gd name="connsiteY12579" fmla="*/ 315212 h 2599480"/>
              <a:gd name="connsiteX12580" fmla="*/ 2509231 w 4326130"/>
              <a:gd name="connsiteY12580" fmla="*/ 304849 h 2599480"/>
              <a:gd name="connsiteX12581" fmla="*/ 2477254 w 4326130"/>
              <a:gd name="connsiteY12581" fmla="*/ 300551 h 2599480"/>
              <a:gd name="connsiteX12582" fmla="*/ 2473182 w 4326130"/>
              <a:gd name="connsiteY12582" fmla="*/ 300209 h 2599480"/>
              <a:gd name="connsiteX12583" fmla="*/ 1852948 w 4326130"/>
              <a:gd name="connsiteY12583" fmla="*/ 300208 h 2599480"/>
              <a:gd name="connsiteX12584" fmla="*/ 1848876 w 4326130"/>
              <a:gd name="connsiteY12584" fmla="*/ 300550 h 2599480"/>
              <a:gd name="connsiteX12585" fmla="*/ 1816899 w 4326130"/>
              <a:gd name="connsiteY12585" fmla="*/ 304848 h 2599480"/>
              <a:gd name="connsiteX12586" fmla="*/ 1779322 w 4326130"/>
              <a:gd name="connsiteY12586" fmla="*/ 315211 h 2599480"/>
              <a:gd name="connsiteX12587" fmla="*/ 1803241 w 4326130"/>
              <a:gd name="connsiteY12587" fmla="*/ 309490 h 2599480"/>
              <a:gd name="connsiteX12588" fmla="*/ 1833724 w 4326130"/>
              <a:gd name="connsiteY12588" fmla="*/ 304090 h 2599480"/>
              <a:gd name="connsiteX12589" fmla="*/ 1851619 w 4326130"/>
              <a:gd name="connsiteY12589" fmla="*/ 301554 h 2599480"/>
              <a:gd name="connsiteX12590" fmla="*/ 1852948 w 4326130"/>
              <a:gd name="connsiteY12590" fmla="*/ 300208 h 2599480"/>
              <a:gd name="connsiteX12591" fmla="*/ 2287612 w 4326130"/>
              <a:gd name="connsiteY12591" fmla="*/ 293452 h 2599480"/>
              <a:gd name="connsiteX12592" fmla="*/ 2285595 w 4326130"/>
              <a:gd name="connsiteY12592" fmla="*/ 294102 h 2599480"/>
              <a:gd name="connsiteX12593" fmla="*/ 2288088 w 4326130"/>
              <a:gd name="connsiteY12593" fmla="*/ 294243 h 2599480"/>
              <a:gd name="connsiteX12594" fmla="*/ 2287612 w 4326130"/>
              <a:gd name="connsiteY12594" fmla="*/ 293452 h 2599480"/>
              <a:gd name="connsiteX12595" fmla="*/ 2038518 w 4326130"/>
              <a:gd name="connsiteY12595" fmla="*/ 293451 h 2599480"/>
              <a:gd name="connsiteX12596" fmla="*/ 2038042 w 4326130"/>
              <a:gd name="connsiteY12596" fmla="*/ 294242 h 2599480"/>
              <a:gd name="connsiteX12597" fmla="*/ 2040535 w 4326130"/>
              <a:gd name="connsiteY12597" fmla="*/ 294101 h 2599480"/>
              <a:gd name="connsiteX12598" fmla="*/ 2038518 w 4326130"/>
              <a:gd name="connsiteY12598" fmla="*/ 293451 h 2599480"/>
              <a:gd name="connsiteX12599" fmla="*/ 1936967 w 4326130"/>
              <a:gd name="connsiteY12599" fmla="*/ 275525 h 2599480"/>
              <a:gd name="connsiteX12600" fmla="*/ 1937955 w 4326130"/>
              <a:gd name="connsiteY12600" fmla="*/ 277345 h 2599480"/>
              <a:gd name="connsiteX12601" fmla="*/ 1938219 w 4326130"/>
              <a:gd name="connsiteY12601" fmla="*/ 276502 h 2599480"/>
              <a:gd name="connsiteX12602" fmla="*/ 1936990 w 4326130"/>
              <a:gd name="connsiteY12602" fmla="*/ 275527 h 2599480"/>
              <a:gd name="connsiteX12603" fmla="*/ 2389164 w 4326130"/>
              <a:gd name="connsiteY12603" fmla="*/ 275524 h 2599480"/>
              <a:gd name="connsiteX12604" fmla="*/ 2389142 w 4326130"/>
              <a:gd name="connsiteY12604" fmla="*/ 275525 h 2599480"/>
              <a:gd name="connsiteX12605" fmla="*/ 2387910 w 4326130"/>
              <a:gd name="connsiteY12605" fmla="*/ 276503 h 2599480"/>
              <a:gd name="connsiteX12606" fmla="*/ 2388175 w 4326130"/>
              <a:gd name="connsiteY12606" fmla="*/ 277346 h 2599480"/>
              <a:gd name="connsiteX12607" fmla="*/ 499134 w 4326130"/>
              <a:gd name="connsiteY12607" fmla="*/ 272187 h 2599480"/>
              <a:gd name="connsiteX12608" fmla="*/ 498658 w 4326130"/>
              <a:gd name="connsiteY12608" fmla="*/ 272310 h 2599480"/>
              <a:gd name="connsiteX12609" fmla="*/ 496486 w 4326130"/>
              <a:gd name="connsiteY12609" fmla="*/ 272564 h 2599480"/>
              <a:gd name="connsiteX12610" fmla="*/ 3826996 w 4326130"/>
              <a:gd name="connsiteY12610" fmla="*/ 272186 h 2599480"/>
              <a:gd name="connsiteX12611" fmla="*/ 3829644 w 4326130"/>
              <a:gd name="connsiteY12611" fmla="*/ 272563 h 2599480"/>
              <a:gd name="connsiteX12612" fmla="*/ 3827472 w 4326130"/>
              <a:gd name="connsiteY12612" fmla="*/ 272309 h 2599480"/>
              <a:gd name="connsiteX12613" fmla="*/ 403223 w 4326130"/>
              <a:gd name="connsiteY12613" fmla="*/ 259620 h 2599480"/>
              <a:gd name="connsiteX12614" fmla="*/ 403289 w 4326130"/>
              <a:gd name="connsiteY12614" fmla="*/ 259834 h 2599480"/>
              <a:gd name="connsiteX12615" fmla="*/ 402120 w 4326130"/>
              <a:gd name="connsiteY12615" fmla="*/ 259971 h 2599480"/>
              <a:gd name="connsiteX12616" fmla="*/ 3922906 w 4326130"/>
              <a:gd name="connsiteY12616" fmla="*/ 259619 h 2599480"/>
              <a:gd name="connsiteX12617" fmla="*/ 3924010 w 4326130"/>
              <a:gd name="connsiteY12617" fmla="*/ 259970 h 2599480"/>
              <a:gd name="connsiteX12618" fmla="*/ 3922840 w 4326130"/>
              <a:gd name="connsiteY12618" fmla="*/ 259833 h 2599480"/>
              <a:gd name="connsiteX12619" fmla="*/ 451810 w 4326130"/>
              <a:gd name="connsiteY12619" fmla="*/ 230680 h 2599480"/>
              <a:gd name="connsiteX12620" fmla="*/ 404476 w 4326130"/>
              <a:gd name="connsiteY12620" fmla="*/ 244187 h 2599480"/>
              <a:gd name="connsiteX12621" fmla="*/ 395466 w 4326130"/>
              <a:gd name="connsiteY12621" fmla="*/ 248699 h 2599480"/>
              <a:gd name="connsiteX12622" fmla="*/ 392981 w 4326130"/>
              <a:gd name="connsiteY12622" fmla="*/ 251018 h 2599480"/>
              <a:gd name="connsiteX12623" fmla="*/ 382981 w 4326130"/>
              <a:gd name="connsiteY12623" fmla="*/ 252793 h 2599480"/>
              <a:gd name="connsiteX12624" fmla="*/ 352401 w 4326130"/>
              <a:gd name="connsiteY12624" fmla="*/ 261259 h 2599480"/>
              <a:gd name="connsiteX12625" fmla="*/ 332524 w 4326130"/>
              <a:gd name="connsiteY12625" fmla="*/ 265691 h 2599480"/>
              <a:gd name="connsiteX12626" fmla="*/ 363301 w 4326130"/>
              <a:gd name="connsiteY12626" fmla="*/ 253755 h 2599480"/>
              <a:gd name="connsiteX12627" fmla="*/ 369415 w 4326130"/>
              <a:gd name="connsiteY12627" fmla="*/ 250199 h 2599480"/>
              <a:gd name="connsiteX12628" fmla="*/ 371363 w 4326130"/>
              <a:gd name="connsiteY12628" fmla="*/ 249033 h 2599480"/>
              <a:gd name="connsiteX12629" fmla="*/ 436573 w 4326130"/>
              <a:gd name="connsiteY12629" fmla="*/ 234723 h 2599480"/>
              <a:gd name="connsiteX12630" fmla="*/ 3874319 w 4326130"/>
              <a:gd name="connsiteY12630" fmla="*/ 230679 h 2599480"/>
              <a:gd name="connsiteX12631" fmla="*/ 3889557 w 4326130"/>
              <a:gd name="connsiteY12631" fmla="*/ 234722 h 2599480"/>
              <a:gd name="connsiteX12632" fmla="*/ 3954767 w 4326130"/>
              <a:gd name="connsiteY12632" fmla="*/ 249032 h 2599480"/>
              <a:gd name="connsiteX12633" fmla="*/ 3956714 w 4326130"/>
              <a:gd name="connsiteY12633" fmla="*/ 250198 h 2599480"/>
              <a:gd name="connsiteX12634" fmla="*/ 3962828 w 4326130"/>
              <a:gd name="connsiteY12634" fmla="*/ 253754 h 2599480"/>
              <a:gd name="connsiteX12635" fmla="*/ 3993606 w 4326130"/>
              <a:gd name="connsiteY12635" fmla="*/ 265690 h 2599480"/>
              <a:gd name="connsiteX12636" fmla="*/ 3973729 w 4326130"/>
              <a:gd name="connsiteY12636" fmla="*/ 261258 h 2599480"/>
              <a:gd name="connsiteX12637" fmla="*/ 3943149 w 4326130"/>
              <a:gd name="connsiteY12637" fmla="*/ 252792 h 2599480"/>
              <a:gd name="connsiteX12638" fmla="*/ 3933148 w 4326130"/>
              <a:gd name="connsiteY12638" fmla="*/ 251017 h 2599480"/>
              <a:gd name="connsiteX12639" fmla="*/ 3930663 w 4326130"/>
              <a:gd name="connsiteY12639" fmla="*/ 248698 h 2599480"/>
              <a:gd name="connsiteX12640" fmla="*/ 3921653 w 4326130"/>
              <a:gd name="connsiteY12640" fmla="*/ 244186 h 2599480"/>
              <a:gd name="connsiteX12641" fmla="*/ 590757 w 4326130"/>
              <a:gd name="connsiteY12641" fmla="*/ 212645 h 2599480"/>
              <a:gd name="connsiteX12642" fmla="*/ 588593 w 4326130"/>
              <a:gd name="connsiteY12642" fmla="*/ 213414 h 2599480"/>
              <a:gd name="connsiteX12643" fmla="*/ 590228 w 4326130"/>
              <a:gd name="connsiteY12643" fmla="*/ 213082 h 2599480"/>
              <a:gd name="connsiteX12644" fmla="*/ 3735373 w 4326130"/>
              <a:gd name="connsiteY12644" fmla="*/ 212644 h 2599480"/>
              <a:gd name="connsiteX12645" fmla="*/ 3735901 w 4326130"/>
              <a:gd name="connsiteY12645" fmla="*/ 213081 h 2599480"/>
              <a:gd name="connsiteX12646" fmla="*/ 3737536 w 4326130"/>
              <a:gd name="connsiteY12646" fmla="*/ 213413 h 2599480"/>
              <a:gd name="connsiteX12647" fmla="*/ 607706 w 4326130"/>
              <a:gd name="connsiteY12647" fmla="*/ 203853 h 2599480"/>
              <a:gd name="connsiteX12648" fmla="*/ 601734 w 4326130"/>
              <a:gd name="connsiteY12648" fmla="*/ 205145 h 2599480"/>
              <a:gd name="connsiteX12649" fmla="*/ 594937 w 4326130"/>
              <a:gd name="connsiteY12649" fmla="*/ 207870 h 2599480"/>
              <a:gd name="connsiteX12650" fmla="*/ 569781 w 4326130"/>
              <a:gd name="connsiteY12650" fmla="*/ 217228 h 2599480"/>
              <a:gd name="connsiteX12651" fmla="*/ 583266 w 4326130"/>
              <a:gd name="connsiteY12651" fmla="*/ 214494 h 2599480"/>
              <a:gd name="connsiteX12652" fmla="*/ 592630 w 4326130"/>
              <a:gd name="connsiteY12652" fmla="*/ 210278 h 2599480"/>
              <a:gd name="connsiteX12653" fmla="*/ 3718423 w 4326130"/>
              <a:gd name="connsiteY12653" fmla="*/ 203852 h 2599480"/>
              <a:gd name="connsiteX12654" fmla="*/ 3733500 w 4326130"/>
              <a:gd name="connsiteY12654" fmla="*/ 210277 h 2599480"/>
              <a:gd name="connsiteX12655" fmla="*/ 3742864 w 4326130"/>
              <a:gd name="connsiteY12655" fmla="*/ 214493 h 2599480"/>
              <a:gd name="connsiteX12656" fmla="*/ 3756348 w 4326130"/>
              <a:gd name="connsiteY12656" fmla="*/ 217227 h 2599480"/>
              <a:gd name="connsiteX12657" fmla="*/ 3731193 w 4326130"/>
              <a:gd name="connsiteY12657" fmla="*/ 207869 h 2599480"/>
              <a:gd name="connsiteX12658" fmla="*/ 3724396 w 4326130"/>
              <a:gd name="connsiteY12658" fmla="*/ 205144 h 2599480"/>
              <a:gd name="connsiteX12659" fmla="*/ 638408 w 4326130"/>
              <a:gd name="connsiteY12659" fmla="*/ 198148 h 2599480"/>
              <a:gd name="connsiteX12660" fmla="*/ 626739 w 4326130"/>
              <a:gd name="connsiteY12660" fmla="*/ 200847 h 2599480"/>
              <a:gd name="connsiteX12661" fmla="*/ 607335 w 4326130"/>
              <a:gd name="connsiteY12661" fmla="*/ 208734 h 2599480"/>
              <a:gd name="connsiteX12662" fmla="*/ 604968 w 4326130"/>
              <a:gd name="connsiteY12662" fmla="*/ 209729 h 2599480"/>
              <a:gd name="connsiteX12663" fmla="*/ 618654 w 4326130"/>
              <a:gd name="connsiteY12663" fmla="*/ 206438 h 2599480"/>
              <a:gd name="connsiteX12664" fmla="*/ 3687722 w 4326130"/>
              <a:gd name="connsiteY12664" fmla="*/ 198147 h 2599480"/>
              <a:gd name="connsiteX12665" fmla="*/ 3707476 w 4326130"/>
              <a:gd name="connsiteY12665" fmla="*/ 206437 h 2599480"/>
              <a:gd name="connsiteX12666" fmla="*/ 3721162 w 4326130"/>
              <a:gd name="connsiteY12666" fmla="*/ 209728 h 2599480"/>
              <a:gd name="connsiteX12667" fmla="*/ 3718795 w 4326130"/>
              <a:gd name="connsiteY12667" fmla="*/ 208733 h 2599480"/>
              <a:gd name="connsiteX12668" fmla="*/ 3699391 w 4326130"/>
              <a:gd name="connsiteY12668" fmla="*/ 200846 h 2599480"/>
              <a:gd name="connsiteX12669" fmla="*/ 649276 w 4326130"/>
              <a:gd name="connsiteY12669" fmla="*/ 196245 h 2599480"/>
              <a:gd name="connsiteX12670" fmla="*/ 647985 w 4326130"/>
              <a:gd name="connsiteY12670" fmla="*/ 196764 h 2599480"/>
              <a:gd name="connsiteX12671" fmla="*/ 631258 w 4326130"/>
              <a:gd name="connsiteY12671" fmla="*/ 203406 h 2599480"/>
              <a:gd name="connsiteX12672" fmla="*/ 639658 w 4326130"/>
              <a:gd name="connsiteY12672" fmla="*/ 201387 h 2599480"/>
              <a:gd name="connsiteX12673" fmla="*/ 648183 w 4326130"/>
              <a:gd name="connsiteY12673" fmla="*/ 197087 h 2599480"/>
              <a:gd name="connsiteX12674" fmla="*/ 3676854 w 4326130"/>
              <a:gd name="connsiteY12674" fmla="*/ 196244 h 2599480"/>
              <a:gd name="connsiteX12675" fmla="*/ 3677947 w 4326130"/>
              <a:gd name="connsiteY12675" fmla="*/ 197086 h 2599480"/>
              <a:gd name="connsiteX12676" fmla="*/ 3686472 w 4326130"/>
              <a:gd name="connsiteY12676" fmla="*/ 201386 h 2599480"/>
              <a:gd name="connsiteX12677" fmla="*/ 3694872 w 4326130"/>
              <a:gd name="connsiteY12677" fmla="*/ 203405 h 2599480"/>
              <a:gd name="connsiteX12678" fmla="*/ 3678144 w 4326130"/>
              <a:gd name="connsiteY12678" fmla="*/ 196763 h 2599480"/>
              <a:gd name="connsiteX12679" fmla="*/ 626328 w 4326130"/>
              <a:gd name="connsiteY12679" fmla="*/ 196182 h 2599480"/>
              <a:gd name="connsiteX12680" fmla="*/ 622235 w 4326130"/>
              <a:gd name="connsiteY12680" fmla="*/ 196927 h 2599480"/>
              <a:gd name="connsiteX12681" fmla="*/ 621034 w 4326130"/>
              <a:gd name="connsiteY12681" fmla="*/ 197408 h 2599480"/>
              <a:gd name="connsiteX12682" fmla="*/ 626053 w 4326130"/>
              <a:gd name="connsiteY12682" fmla="*/ 196385 h 2599480"/>
              <a:gd name="connsiteX12683" fmla="*/ 3699802 w 4326130"/>
              <a:gd name="connsiteY12683" fmla="*/ 196181 h 2599480"/>
              <a:gd name="connsiteX12684" fmla="*/ 3700076 w 4326130"/>
              <a:gd name="connsiteY12684" fmla="*/ 196384 h 2599480"/>
              <a:gd name="connsiteX12685" fmla="*/ 3705096 w 4326130"/>
              <a:gd name="connsiteY12685" fmla="*/ 197407 h 2599480"/>
              <a:gd name="connsiteX12686" fmla="*/ 3703894 w 4326130"/>
              <a:gd name="connsiteY12686" fmla="*/ 196926 h 2599480"/>
              <a:gd name="connsiteX12687" fmla="*/ 3699802 w 4326130"/>
              <a:gd name="connsiteY12687" fmla="*/ 196181 h 2599480"/>
              <a:gd name="connsiteX12688" fmla="*/ 640240 w 4326130"/>
              <a:gd name="connsiteY12688" fmla="*/ 186073 h 2599480"/>
              <a:gd name="connsiteX12689" fmla="*/ 636609 w 4326130"/>
              <a:gd name="connsiteY12689" fmla="*/ 186989 h 2599480"/>
              <a:gd name="connsiteX12690" fmla="*/ 637040 w 4326130"/>
              <a:gd name="connsiteY12690" fmla="*/ 187986 h 2599480"/>
              <a:gd name="connsiteX12691" fmla="*/ 640086 w 4326130"/>
              <a:gd name="connsiteY12691" fmla="*/ 186643 h 2599480"/>
              <a:gd name="connsiteX12692" fmla="*/ 640240 w 4326130"/>
              <a:gd name="connsiteY12692" fmla="*/ 186073 h 2599480"/>
              <a:gd name="connsiteX12693" fmla="*/ 3685890 w 4326130"/>
              <a:gd name="connsiteY12693" fmla="*/ 186072 h 2599480"/>
              <a:gd name="connsiteX12694" fmla="*/ 3686043 w 4326130"/>
              <a:gd name="connsiteY12694" fmla="*/ 186642 h 2599480"/>
              <a:gd name="connsiteX12695" fmla="*/ 3689090 w 4326130"/>
              <a:gd name="connsiteY12695" fmla="*/ 187985 h 2599480"/>
              <a:gd name="connsiteX12696" fmla="*/ 3689521 w 4326130"/>
              <a:gd name="connsiteY12696" fmla="*/ 186988 h 2599480"/>
              <a:gd name="connsiteX12697" fmla="*/ 3685890 w 4326130"/>
              <a:gd name="connsiteY12697" fmla="*/ 186072 h 2599480"/>
              <a:gd name="connsiteX12698" fmla="*/ 678548 w 4326130"/>
              <a:gd name="connsiteY12698" fmla="*/ 175227 h 2599480"/>
              <a:gd name="connsiteX12699" fmla="*/ 673970 w 4326130"/>
              <a:gd name="connsiteY12699" fmla="*/ 177062 h 2599480"/>
              <a:gd name="connsiteX12700" fmla="*/ 667169 w 4326130"/>
              <a:gd name="connsiteY12700" fmla="*/ 178672 h 2599480"/>
              <a:gd name="connsiteX12701" fmla="*/ 3647582 w 4326130"/>
              <a:gd name="connsiteY12701" fmla="*/ 175226 h 2599480"/>
              <a:gd name="connsiteX12702" fmla="*/ 3658961 w 4326130"/>
              <a:gd name="connsiteY12702" fmla="*/ 178671 h 2599480"/>
              <a:gd name="connsiteX12703" fmla="*/ 3652160 w 4326130"/>
              <a:gd name="connsiteY12703" fmla="*/ 177061 h 2599480"/>
              <a:gd name="connsiteX12704" fmla="*/ 678596 w 4326130"/>
              <a:gd name="connsiteY12704" fmla="*/ 175209 h 2599480"/>
              <a:gd name="connsiteX12705" fmla="*/ 678594 w 4326130"/>
              <a:gd name="connsiteY12705" fmla="*/ 175214 h 2599480"/>
              <a:gd name="connsiteX12706" fmla="*/ 678548 w 4326130"/>
              <a:gd name="connsiteY12706" fmla="*/ 175227 h 2599480"/>
              <a:gd name="connsiteX12707" fmla="*/ 3647534 w 4326130"/>
              <a:gd name="connsiteY12707" fmla="*/ 175208 h 2599480"/>
              <a:gd name="connsiteX12708" fmla="*/ 3647582 w 4326130"/>
              <a:gd name="connsiteY12708" fmla="*/ 175226 h 2599480"/>
              <a:gd name="connsiteX12709" fmla="*/ 3647536 w 4326130"/>
              <a:gd name="connsiteY12709" fmla="*/ 175213 h 2599480"/>
              <a:gd name="connsiteX12710" fmla="*/ 687681 w 4326130"/>
              <a:gd name="connsiteY12710" fmla="*/ 172913 h 2599480"/>
              <a:gd name="connsiteX12711" fmla="*/ 687009 w 4326130"/>
              <a:gd name="connsiteY12711" fmla="*/ 173247 h 2599480"/>
              <a:gd name="connsiteX12712" fmla="*/ 678438 w 4326130"/>
              <a:gd name="connsiteY12712" fmla="*/ 176269 h 2599480"/>
              <a:gd name="connsiteX12713" fmla="*/ 678594 w 4326130"/>
              <a:gd name="connsiteY12713" fmla="*/ 175214 h 2599480"/>
              <a:gd name="connsiteX12714" fmla="*/ 683420 w 4326130"/>
              <a:gd name="connsiteY12714" fmla="*/ 173753 h 2599480"/>
              <a:gd name="connsiteX12715" fmla="*/ 3638448 w 4326130"/>
              <a:gd name="connsiteY12715" fmla="*/ 172912 h 2599480"/>
              <a:gd name="connsiteX12716" fmla="*/ 3642710 w 4326130"/>
              <a:gd name="connsiteY12716" fmla="*/ 173752 h 2599480"/>
              <a:gd name="connsiteX12717" fmla="*/ 3647536 w 4326130"/>
              <a:gd name="connsiteY12717" fmla="*/ 175213 h 2599480"/>
              <a:gd name="connsiteX12718" fmla="*/ 3647692 w 4326130"/>
              <a:gd name="connsiteY12718" fmla="*/ 176268 h 2599480"/>
              <a:gd name="connsiteX12719" fmla="*/ 3639120 w 4326130"/>
              <a:gd name="connsiteY12719" fmla="*/ 173246 h 2599480"/>
              <a:gd name="connsiteX12720" fmla="*/ 674664 w 4326130"/>
              <a:gd name="connsiteY12720" fmla="*/ 165813 h 2599480"/>
              <a:gd name="connsiteX12721" fmla="*/ 648468 w 4326130"/>
              <a:gd name="connsiteY12721" fmla="*/ 172335 h 2599480"/>
              <a:gd name="connsiteX12722" fmla="*/ 637816 w 4326130"/>
              <a:gd name="connsiteY12722" fmla="*/ 173993 h 2599480"/>
              <a:gd name="connsiteX12723" fmla="*/ 651687 w 4326130"/>
              <a:gd name="connsiteY12723" fmla="*/ 168766 h 2599480"/>
              <a:gd name="connsiteX12724" fmla="*/ 674664 w 4326130"/>
              <a:gd name="connsiteY12724" fmla="*/ 165813 h 2599480"/>
              <a:gd name="connsiteX12725" fmla="*/ 3651466 w 4326130"/>
              <a:gd name="connsiteY12725" fmla="*/ 165812 h 2599480"/>
              <a:gd name="connsiteX12726" fmla="*/ 3674443 w 4326130"/>
              <a:gd name="connsiteY12726" fmla="*/ 168765 h 2599480"/>
              <a:gd name="connsiteX12727" fmla="*/ 3688313 w 4326130"/>
              <a:gd name="connsiteY12727" fmla="*/ 173992 h 2599480"/>
              <a:gd name="connsiteX12728" fmla="*/ 3677661 w 4326130"/>
              <a:gd name="connsiteY12728" fmla="*/ 172334 h 2599480"/>
              <a:gd name="connsiteX12729" fmla="*/ 692233 w 4326130"/>
              <a:gd name="connsiteY12729" fmla="*/ 158632 h 2599480"/>
              <a:gd name="connsiteX12730" fmla="*/ 693285 w 4326130"/>
              <a:gd name="connsiteY12730" fmla="*/ 162425 h 2599480"/>
              <a:gd name="connsiteX12731" fmla="*/ 689216 w 4326130"/>
              <a:gd name="connsiteY12731" fmla="*/ 164462 h 2599480"/>
              <a:gd name="connsiteX12732" fmla="*/ 692233 w 4326130"/>
              <a:gd name="connsiteY12732" fmla="*/ 158632 h 2599480"/>
              <a:gd name="connsiteX12733" fmla="*/ 3633897 w 4326130"/>
              <a:gd name="connsiteY12733" fmla="*/ 158631 h 2599480"/>
              <a:gd name="connsiteX12734" fmla="*/ 3636913 w 4326130"/>
              <a:gd name="connsiteY12734" fmla="*/ 164461 h 2599480"/>
              <a:gd name="connsiteX12735" fmla="*/ 3632844 w 4326130"/>
              <a:gd name="connsiteY12735" fmla="*/ 162424 h 2599480"/>
              <a:gd name="connsiteX12736" fmla="*/ 3633897 w 4326130"/>
              <a:gd name="connsiteY12736" fmla="*/ 158631 h 2599480"/>
              <a:gd name="connsiteX12737" fmla="*/ 1173667 w 4326130"/>
              <a:gd name="connsiteY12737" fmla="*/ 94405 h 2599480"/>
              <a:gd name="connsiteX12738" fmla="*/ 1128156 w 4326130"/>
              <a:gd name="connsiteY12738" fmla="*/ 102045 h 2599480"/>
              <a:gd name="connsiteX12739" fmla="*/ 1129041 w 4326130"/>
              <a:gd name="connsiteY12739" fmla="*/ 105516 h 2599480"/>
              <a:gd name="connsiteX12740" fmla="*/ 1173667 w 4326130"/>
              <a:gd name="connsiteY12740" fmla="*/ 94405 h 2599480"/>
              <a:gd name="connsiteX12741" fmla="*/ 3152463 w 4326130"/>
              <a:gd name="connsiteY12741" fmla="*/ 94404 h 2599480"/>
              <a:gd name="connsiteX12742" fmla="*/ 3197089 w 4326130"/>
              <a:gd name="connsiteY12742" fmla="*/ 105515 h 2599480"/>
              <a:gd name="connsiteX12743" fmla="*/ 3197973 w 4326130"/>
              <a:gd name="connsiteY12743" fmla="*/ 102044 h 2599480"/>
              <a:gd name="connsiteX12744" fmla="*/ 3152463 w 4326130"/>
              <a:gd name="connsiteY12744" fmla="*/ 94404 h 2599480"/>
              <a:gd name="connsiteX12745" fmla="*/ 856051 w 4326130"/>
              <a:gd name="connsiteY12745" fmla="*/ 77068 h 2599480"/>
              <a:gd name="connsiteX12746" fmla="*/ 755832 w 4326130"/>
              <a:gd name="connsiteY12746" fmla="*/ 96530 h 2599480"/>
              <a:gd name="connsiteX12747" fmla="*/ 753658 w 4326130"/>
              <a:gd name="connsiteY12747" fmla="*/ 96785 h 2599480"/>
              <a:gd name="connsiteX12748" fmla="*/ 744471 w 4326130"/>
              <a:gd name="connsiteY12748" fmla="*/ 98914 h 2599480"/>
              <a:gd name="connsiteX12749" fmla="*/ 687395 w 4326130"/>
              <a:gd name="connsiteY12749" fmla="*/ 111573 h 2599480"/>
              <a:gd name="connsiteX12750" fmla="*/ 664480 w 4326130"/>
              <a:gd name="connsiteY12750" fmla="*/ 116539 h 2599480"/>
              <a:gd name="connsiteX12751" fmla="*/ 674041 w 4326130"/>
              <a:gd name="connsiteY12751" fmla="*/ 111899 h 2599480"/>
              <a:gd name="connsiteX12752" fmla="*/ 784475 w 4326130"/>
              <a:gd name="connsiteY12752" fmla="*/ 89484 h 2599480"/>
              <a:gd name="connsiteX12753" fmla="*/ 839004 w 4326130"/>
              <a:gd name="connsiteY12753" fmla="*/ 79591 h 2599480"/>
              <a:gd name="connsiteX12754" fmla="*/ 844100 w 4326130"/>
              <a:gd name="connsiteY12754" fmla="*/ 78673 h 2599480"/>
              <a:gd name="connsiteX12755" fmla="*/ 3470078 w 4326130"/>
              <a:gd name="connsiteY12755" fmla="*/ 77067 h 2599480"/>
              <a:gd name="connsiteX12756" fmla="*/ 3482029 w 4326130"/>
              <a:gd name="connsiteY12756" fmla="*/ 78672 h 2599480"/>
              <a:gd name="connsiteX12757" fmla="*/ 3487125 w 4326130"/>
              <a:gd name="connsiteY12757" fmla="*/ 79590 h 2599480"/>
              <a:gd name="connsiteX12758" fmla="*/ 3541654 w 4326130"/>
              <a:gd name="connsiteY12758" fmla="*/ 89483 h 2599480"/>
              <a:gd name="connsiteX12759" fmla="*/ 3652088 w 4326130"/>
              <a:gd name="connsiteY12759" fmla="*/ 111898 h 2599480"/>
              <a:gd name="connsiteX12760" fmla="*/ 3661649 w 4326130"/>
              <a:gd name="connsiteY12760" fmla="*/ 116538 h 2599480"/>
              <a:gd name="connsiteX12761" fmla="*/ 3638734 w 4326130"/>
              <a:gd name="connsiteY12761" fmla="*/ 111572 h 2599480"/>
              <a:gd name="connsiteX12762" fmla="*/ 3581659 w 4326130"/>
              <a:gd name="connsiteY12762" fmla="*/ 98913 h 2599480"/>
              <a:gd name="connsiteX12763" fmla="*/ 3572471 w 4326130"/>
              <a:gd name="connsiteY12763" fmla="*/ 96784 h 2599480"/>
              <a:gd name="connsiteX12764" fmla="*/ 3570297 w 4326130"/>
              <a:gd name="connsiteY12764" fmla="*/ 96529 h 2599480"/>
              <a:gd name="connsiteX12765" fmla="*/ 2632181 w 4326130"/>
              <a:gd name="connsiteY12765" fmla="*/ 0 h 2599480"/>
              <a:gd name="connsiteX12766" fmla="*/ 2680937 w 4326130"/>
              <a:gd name="connsiteY12766" fmla="*/ 936 h 2599480"/>
              <a:gd name="connsiteX12767" fmla="*/ 2778448 w 4326130"/>
              <a:gd name="connsiteY12767" fmla="*/ 2809 h 2599480"/>
              <a:gd name="connsiteX12768" fmla="*/ 2886364 w 4326130"/>
              <a:gd name="connsiteY12768" fmla="*/ 8365 h 2599480"/>
              <a:gd name="connsiteX12769" fmla="*/ 2939795 w 4326130"/>
              <a:gd name="connsiteY12769" fmla="*/ 10904 h 2599480"/>
              <a:gd name="connsiteX12770" fmla="*/ 2994797 w 4326130"/>
              <a:gd name="connsiteY12770" fmla="*/ 16271 h 2599480"/>
              <a:gd name="connsiteX12771" fmla="*/ 3103221 w 4326130"/>
              <a:gd name="connsiteY12771" fmla="*/ 25235 h 2599480"/>
              <a:gd name="connsiteX12772" fmla="*/ 3212376 w 4326130"/>
              <a:gd name="connsiteY12772" fmla="*/ 37983 h 2599480"/>
              <a:gd name="connsiteX12773" fmla="*/ 3260643 w 4326130"/>
              <a:gd name="connsiteY12773" fmla="*/ 43620 h 2599480"/>
              <a:gd name="connsiteX12774" fmla="*/ 3261482 w 4326130"/>
              <a:gd name="connsiteY12774" fmla="*/ 43719 h 2599480"/>
              <a:gd name="connsiteX12775" fmla="*/ 3200067 w 4326130"/>
              <a:gd name="connsiteY12775" fmla="*/ 42204 h 2599480"/>
              <a:gd name="connsiteX12776" fmla="*/ 3195512 w 4326130"/>
              <a:gd name="connsiteY12776" fmla="*/ 43765 h 2599480"/>
              <a:gd name="connsiteX12777" fmla="*/ 3186907 w 4326130"/>
              <a:gd name="connsiteY12777" fmla="*/ 43545 h 2599480"/>
              <a:gd name="connsiteX12778" fmla="*/ 3195512 w 4326130"/>
              <a:gd name="connsiteY12778" fmla="*/ 43765 h 2599480"/>
              <a:gd name="connsiteX12779" fmla="*/ 3200067 w 4326130"/>
              <a:gd name="connsiteY12779" fmla="*/ 42204 h 2599480"/>
              <a:gd name="connsiteX12780" fmla="*/ 3361733 w 4326130"/>
              <a:gd name="connsiteY12780" fmla="*/ 62527 h 2599480"/>
              <a:gd name="connsiteX12781" fmla="*/ 3448164 w 4326130"/>
              <a:gd name="connsiteY12781" fmla="*/ 74126 h 2599480"/>
              <a:gd name="connsiteX12782" fmla="*/ 3449988 w 4326130"/>
              <a:gd name="connsiteY12782" fmla="*/ 75340 h 2599480"/>
              <a:gd name="connsiteX12783" fmla="*/ 3459418 w 4326130"/>
              <a:gd name="connsiteY12783" fmla="*/ 78821 h 2599480"/>
              <a:gd name="connsiteX12784" fmla="*/ 3591409 w 4326130"/>
              <a:gd name="connsiteY12784" fmla="*/ 104811 h 2599480"/>
              <a:gd name="connsiteX12785" fmla="*/ 3647206 w 4326130"/>
              <a:gd name="connsiteY12785" fmla="*/ 119061 h 2599480"/>
              <a:gd name="connsiteX12786" fmla="*/ 3493094 w 4326130"/>
              <a:gd name="connsiteY12786" fmla="*/ 86891 h 2599480"/>
              <a:gd name="connsiteX12787" fmla="*/ 3224702 w 4326130"/>
              <a:gd name="connsiteY12787" fmla="*/ 56995 h 2599480"/>
              <a:gd name="connsiteX12788" fmla="*/ 3128960 w 4326130"/>
              <a:gd name="connsiteY12788" fmla="*/ 60222 h 2599480"/>
              <a:gd name="connsiteX12789" fmla="*/ 3103673 w 4326130"/>
              <a:gd name="connsiteY12789" fmla="*/ 58852 h 2599480"/>
              <a:gd name="connsiteX12790" fmla="*/ 3089250 w 4326130"/>
              <a:gd name="connsiteY12790" fmla="*/ 63791 h 2599480"/>
              <a:gd name="connsiteX12791" fmla="*/ 3183583 w 4326130"/>
              <a:gd name="connsiteY12791" fmla="*/ 74244 h 2599480"/>
              <a:gd name="connsiteX12792" fmla="*/ 3512771 w 4326130"/>
              <a:gd name="connsiteY12792" fmla="*/ 111957 h 2599480"/>
              <a:gd name="connsiteX12793" fmla="*/ 3576804 w 4326130"/>
              <a:gd name="connsiteY12793" fmla="*/ 123654 h 2599480"/>
              <a:gd name="connsiteX12794" fmla="*/ 3584640 w 4326130"/>
              <a:gd name="connsiteY12794" fmla="*/ 126578 h 2599480"/>
              <a:gd name="connsiteX12795" fmla="*/ 3629138 w 4326130"/>
              <a:gd name="connsiteY12795" fmla="*/ 135299 h 2599480"/>
              <a:gd name="connsiteX12796" fmla="*/ 3673656 w 4326130"/>
              <a:gd name="connsiteY12796" fmla="*/ 145257 h 2599480"/>
              <a:gd name="connsiteX12797" fmla="*/ 3762673 w 4326130"/>
              <a:gd name="connsiteY12797" fmla="*/ 163937 h 2599480"/>
              <a:gd name="connsiteX12798" fmla="*/ 3769735 w 4326130"/>
              <a:gd name="connsiteY12798" fmla="*/ 167229 h 2599480"/>
              <a:gd name="connsiteX12799" fmla="*/ 3795010 w 4326130"/>
              <a:gd name="connsiteY12799" fmla="*/ 173706 h 2599480"/>
              <a:gd name="connsiteX12800" fmla="*/ 3821643 w 4326130"/>
              <a:gd name="connsiteY12800" fmla="*/ 181574 h 2599480"/>
              <a:gd name="connsiteX12801" fmla="*/ 3823001 w 4326130"/>
              <a:gd name="connsiteY12801" fmla="*/ 182967 h 2599480"/>
              <a:gd name="connsiteX12802" fmla="*/ 3773426 w 4326130"/>
              <a:gd name="connsiteY12802" fmla="*/ 169951 h 2599480"/>
              <a:gd name="connsiteX12803" fmla="*/ 3770083 w 4326130"/>
              <a:gd name="connsiteY12803" fmla="*/ 169561 h 2599480"/>
              <a:gd name="connsiteX12804" fmla="*/ 3755819 w 4326130"/>
              <a:gd name="connsiteY12804" fmla="*/ 163136 h 2599480"/>
              <a:gd name="connsiteX12805" fmla="*/ 3759866 w 4326130"/>
              <a:gd name="connsiteY12805" fmla="*/ 167134 h 2599480"/>
              <a:gd name="connsiteX12806" fmla="*/ 3773146 w 4326130"/>
              <a:gd name="connsiteY12806" fmla="*/ 174676 h 2599480"/>
              <a:gd name="connsiteX12807" fmla="*/ 3793560 w 4326130"/>
              <a:gd name="connsiteY12807" fmla="*/ 178294 h 2599480"/>
              <a:gd name="connsiteX12808" fmla="*/ 3814323 w 4326130"/>
              <a:gd name="connsiteY12808" fmla="*/ 184245 h 2599480"/>
              <a:gd name="connsiteX12809" fmla="*/ 3855684 w 4326130"/>
              <a:gd name="connsiteY12809" fmla="*/ 195067 h 2599480"/>
              <a:gd name="connsiteX12810" fmla="*/ 3854326 w 4326130"/>
              <a:gd name="connsiteY12810" fmla="*/ 193675 h 2599480"/>
              <a:gd name="connsiteX12811" fmla="*/ 3856668 w 4326130"/>
              <a:gd name="connsiteY12811" fmla="*/ 193949 h 2599480"/>
              <a:gd name="connsiteX12812" fmla="*/ 3861844 w 4326130"/>
              <a:gd name="connsiteY12812" fmla="*/ 197548 h 2599480"/>
              <a:gd name="connsiteX12813" fmla="*/ 3864704 w 4326130"/>
              <a:gd name="connsiteY12813" fmla="*/ 199119 h 2599480"/>
              <a:gd name="connsiteX12814" fmla="*/ 3864055 w 4326130"/>
              <a:gd name="connsiteY12814" fmla="*/ 199048 h 2599480"/>
              <a:gd name="connsiteX12815" fmla="*/ 3859877 w 4326130"/>
              <a:gd name="connsiteY12815" fmla="*/ 198961 h 2599480"/>
              <a:gd name="connsiteX12816" fmla="*/ 3525784 w 4326130"/>
              <a:gd name="connsiteY12816" fmla="*/ 120696 h 2599480"/>
              <a:gd name="connsiteX12817" fmla="*/ 3206215 w 4326130"/>
              <a:gd name="connsiteY12817" fmla="*/ 86025 h 2599480"/>
              <a:gd name="connsiteX12818" fmla="*/ 3157772 w 4326130"/>
              <a:gd name="connsiteY12818" fmla="*/ 83082 h 2599480"/>
              <a:gd name="connsiteX12819" fmla="*/ 3151069 w 4326130"/>
              <a:gd name="connsiteY12819" fmla="*/ 91713 h 2599480"/>
              <a:gd name="connsiteX12820" fmla="*/ 3137910 w 4326130"/>
              <a:gd name="connsiteY12820" fmla="*/ 93052 h 2599480"/>
              <a:gd name="connsiteX12821" fmla="*/ 3197089 w 4326130"/>
              <a:gd name="connsiteY12821" fmla="*/ 105515 h 2599480"/>
              <a:gd name="connsiteX12822" fmla="*/ 3195287 w 4326130"/>
              <a:gd name="connsiteY12822" fmla="*/ 108012 h 2599480"/>
              <a:gd name="connsiteX12823" fmla="*/ 3192154 w 4326130"/>
              <a:gd name="connsiteY12823" fmla="*/ 107204 h 2599480"/>
              <a:gd name="connsiteX12824" fmla="*/ 3194812 w 4326130"/>
              <a:gd name="connsiteY12824" fmla="*/ 108669 h 2599480"/>
              <a:gd name="connsiteX12825" fmla="*/ 3195287 w 4326130"/>
              <a:gd name="connsiteY12825" fmla="*/ 108012 h 2599480"/>
              <a:gd name="connsiteX12826" fmla="*/ 3213086 w 4326130"/>
              <a:gd name="connsiteY12826" fmla="*/ 112597 h 2599480"/>
              <a:gd name="connsiteX12827" fmla="*/ 3279928 w 4326130"/>
              <a:gd name="connsiteY12827" fmla="*/ 116208 h 2599480"/>
              <a:gd name="connsiteX12828" fmla="*/ 3501128 w 4326130"/>
              <a:gd name="connsiteY12828" fmla="*/ 145901 h 2599480"/>
              <a:gd name="connsiteX12829" fmla="*/ 3633650 w 4326130"/>
              <a:gd name="connsiteY12829" fmla="*/ 171969 h 2599480"/>
              <a:gd name="connsiteX12830" fmla="*/ 3643598 w 4326130"/>
              <a:gd name="connsiteY12830" fmla="*/ 176259 h 2599480"/>
              <a:gd name="connsiteX12831" fmla="*/ 3648094 w 4326130"/>
              <a:gd name="connsiteY12831" fmla="*/ 177175 h 2599480"/>
              <a:gd name="connsiteX12832" fmla="*/ 3648200 w 4326130"/>
              <a:gd name="connsiteY12832" fmla="*/ 177413 h 2599480"/>
              <a:gd name="connsiteX12833" fmla="*/ 3648884 w 4326130"/>
              <a:gd name="connsiteY12833" fmla="*/ 177336 h 2599480"/>
              <a:gd name="connsiteX12834" fmla="*/ 3648094 w 4326130"/>
              <a:gd name="connsiteY12834" fmla="*/ 177175 h 2599480"/>
              <a:gd name="connsiteX12835" fmla="*/ 3647692 w 4326130"/>
              <a:gd name="connsiteY12835" fmla="*/ 176268 h 2599480"/>
              <a:gd name="connsiteX12836" fmla="*/ 3662593 w 4326130"/>
              <a:gd name="connsiteY12836" fmla="*/ 180079 h 2599480"/>
              <a:gd name="connsiteX12837" fmla="*/ 3661610 w 4326130"/>
              <a:gd name="connsiteY12837" fmla="*/ 179648 h 2599480"/>
              <a:gd name="connsiteX12838" fmla="*/ 3650796 w 4326130"/>
              <a:gd name="connsiteY12838" fmla="*/ 176953 h 2599480"/>
              <a:gd name="connsiteX12839" fmla="*/ 3661265 w 4326130"/>
              <a:gd name="connsiteY12839" fmla="*/ 179497 h 2599480"/>
              <a:gd name="connsiteX12840" fmla="*/ 3660825 w 4326130"/>
              <a:gd name="connsiteY12840" fmla="*/ 179304 h 2599480"/>
              <a:gd name="connsiteX12841" fmla="*/ 3659353 w 4326130"/>
              <a:gd name="connsiteY12841" fmla="*/ 178104 h 2599480"/>
              <a:gd name="connsiteX12842" fmla="*/ 3658921 w 4326130"/>
              <a:gd name="connsiteY12842" fmla="*/ 176940 h 2599480"/>
              <a:gd name="connsiteX12843" fmla="*/ 3675930 w 4326130"/>
              <a:gd name="connsiteY12843" fmla="*/ 180286 h 2599480"/>
              <a:gd name="connsiteX12844" fmla="*/ 3680995 w 4326130"/>
              <a:gd name="connsiteY12844" fmla="*/ 182127 h 2599480"/>
              <a:gd name="connsiteX12845" fmla="*/ 3693750 w 4326130"/>
              <a:gd name="connsiteY12845" fmla="*/ 187394 h 2599480"/>
              <a:gd name="connsiteX12846" fmla="*/ 3791741 w 4326130"/>
              <a:gd name="connsiteY12846" fmla="*/ 211213 h 2599480"/>
              <a:gd name="connsiteX12847" fmla="*/ 3929909 w 4326130"/>
              <a:gd name="connsiteY12847" fmla="*/ 250496 h 2599480"/>
              <a:gd name="connsiteX12848" fmla="*/ 3924547 w 4326130"/>
              <a:gd name="connsiteY12848" fmla="*/ 249958 h 2599480"/>
              <a:gd name="connsiteX12849" fmla="*/ 3951881 w 4326130"/>
              <a:gd name="connsiteY12849" fmla="*/ 259304 h 2599480"/>
              <a:gd name="connsiteX12850" fmla="*/ 3955309 w 4326130"/>
              <a:gd name="connsiteY12850" fmla="*/ 260198 h 2599480"/>
              <a:gd name="connsiteX12851" fmla="*/ 3952534 w 4326130"/>
              <a:gd name="connsiteY12851" fmla="*/ 259600 h 2599480"/>
              <a:gd name="connsiteX12852" fmla="*/ 3923649 w 4326130"/>
              <a:gd name="connsiteY12852" fmla="*/ 257194 h 2599480"/>
              <a:gd name="connsiteX12853" fmla="*/ 3922906 w 4326130"/>
              <a:gd name="connsiteY12853" fmla="*/ 259619 h 2599480"/>
              <a:gd name="connsiteX12854" fmla="*/ 3874499 w 4326130"/>
              <a:gd name="connsiteY12854" fmla="*/ 244208 h 2599480"/>
              <a:gd name="connsiteX12855" fmla="*/ 3820990 w 4326130"/>
              <a:gd name="connsiteY12855" fmla="*/ 228905 h 2599480"/>
              <a:gd name="connsiteX12856" fmla="*/ 3841215 w 4326130"/>
              <a:gd name="connsiteY12856" fmla="*/ 231267 h 2599480"/>
              <a:gd name="connsiteX12857" fmla="*/ 3829106 w 4326130"/>
              <a:gd name="connsiteY12857" fmla="*/ 223861 h 2599480"/>
              <a:gd name="connsiteX12858" fmla="*/ 3786226 w 4326130"/>
              <a:gd name="connsiteY12858" fmla="*/ 210569 h 2599480"/>
              <a:gd name="connsiteX12859" fmla="*/ 3718459 w 4326130"/>
              <a:gd name="connsiteY12859" fmla="*/ 193821 h 2599480"/>
              <a:gd name="connsiteX12860" fmla="*/ 3695385 w 4326130"/>
              <a:gd name="connsiteY12860" fmla="*/ 188069 h 2599480"/>
              <a:gd name="connsiteX12861" fmla="*/ 3705067 w 4326130"/>
              <a:gd name="connsiteY12861" fmla="*/ 192066 h 2599480"/>
              <a:gd name="connsiteX12862" fmla="*/ 3727309 w 4326130"/>
              <a:gd name="connsiteY12862" fmla="*/ 201750 h 2599480"/>
              <a:gd name="connsiteX12863" fmla="*/ 3701102 w 4326130"/>
              <a:gd name="connsiteY12863" fmla="*/ 191514 h 2599480"/>
              <a:gd name="connsiteX12864" fmla="*/ 3692274 w 4326130"/>
              <a:gd name="connsiteY12864" fmla="*/ 188377 h 2599480"/>
              <a:gd name="connsiteX12865" fmla="*/ 3699855 w 4326130"/>
              <a:gd name="connsiteY12865" fmla="*/ 193313 h 2599480"/>
              <a:gd name="connsiteX12866" fmla="*/ 3714180 w 4326130"/>
              <a:gd name="connsiteY12866" fmla="*/ 199048 h 2599480"/>
              <a:gd name="connsiteX12867" fmla="*/ 3724500 w 4326130"/>
              <a:gd name="connsiteY12867" fmla="*/ 201840 h 2599480"/>
              <a:gd name="connsiteX12868" fmla="*/ 3726362 w 4326130"/>
              <a:gd name="connsiteY12868" fmla="*/ 202344 h 2599480"/>
              <a:gd name="connsiteX12869" fmla="*/ 3729920 w 4326130"/>
              <a:gd name="connsiteY12869" fmla="*/ 202759 h 2599480"/>
              <a:gd name="connsiteX12870" fmla="*/ 3727309 w 4326130"/>
              <a:gd name="connsiteY12870" fmla="*/ 201750 h 2599480"/>
              <a:gd name="connsiteX12871" fmla="*/ 3729905 w 4326130"/>
              <a:gd name="connsiteY12871" fmla="*/ 202212 h 2599480"/>
              <a:gd name="connsiteX12872" fmla="*/ 3731529 w 4326130"/>
              <a:gd name="connsiteY12872" fmla="*/ 203119 h 2599480"/>
              <a:gd name="connsiteX12873" fmla="*/ 3733569 w 4326130"/>
              <a:gd name="connsiteY12873" fmla="*/ 203892 h 2599480"/>
              <a:gd name="connsiteX12874" fmla="*/ 3733823 w 4326130"/>
              <a:gd name="connsiteY12874" fmla="*/ 203854 h 2599480"/>
              <a:gd name="connsiteX12875" fmla="*/ 3734138 w 4326130"/>
              <a:gd name="connsiteY12875" fmla="*/ 204108 h 2599480"/>
              <a:gd name="connsiteX12876" fmla="*/ 3735575 w 4326130"/>
              <a:gd name="connsiteY12876" fmla="*/ 204654 h 2599480"/>
              <a:gd name="connsiteX12877" fmla="*/ 3790292 w 4326130"/>
              <a:gd name="connsiteY12877" fmla="*/ 215803 h 2599480"/>
              <a:gd name="connsiteX12878" fmla="*/ 3808879 w 4326130"/>
              <a:gd name="connsiteY12878" fmla="*/ 221498 h 2599480"/>
              <a:gd name="connsiteX12879" fmla="*/ 3757303 w 4326130"/>
              <a:gd name="connsiteY12879" fmla="*/ 212258 h 2599480"/>
              <a:gd name="connsiteX12880" fmla="*/ 3734288 w 4326130"/>
              <a:gd name="connsiteY12880" fmla="*/ 207283 h 2599480"/>
              <a:gd name="connsiteX12881" fmla="*/ 3756935 w 4326130"/>
              <a:gd name="connsiteY12881" fmla="*/ 217346 h 2599480"/>
              <a:gd name="connsiteX12882" fmla="*/ 3758670 w 4326130"/>
              <a:gd name="connsiteY12882" fmla="*/ 217698 h 2599480"/>
              <a:gd name="connsiteX12883" fmla="*/ 3775649 w 4326130"/>
              <a:gd name="connsiteY12883" fmla="*/ 221142 h 2599480"/>
              <a:gd name="connsiteX12884" fmla="*/ 3796251 w 4326130"/>
              <a:gd name="connsiteY12884" fmla="*/ 226015 h 2599480"/>
              <a:gd name="connsiteX12885" fmla="*/ 3817012 w 4326130"/>
              <a:gd name="connsiteY12885" fmla="*/ 231965 h 2599480"/>
              <a:gd name="connsiteX12886" fmla="*/ 3898917 w 4326130"/>
              <a:gd name="connsiteY12886" fmla="*/ 255805 h 2599480"/>
              <a:gd name="connsiteX12887" fmla="*/ 3862254 w 4326130"/>
              <a:gd name="connsiteY12887" fmla="*/ 246765 h 2599480"/>
              <a:gd name="connsiteX12888" fmla="*/ 3862601 w 4326130"/>
              <a:gd name="connsiteY12888" fmla="*/ 249096 h 2599480"/>
              <a:gd name="connsiteX12889" fmla="*/ 3829283 w 4326130"/>
              <a:gd name="connsiteY12889" fmla="*/ 240446 h 2599480"/>
              <a:gd name="connsiteX12890" fmla="*/ 3798165 w 4326130"/>
              <a:gd name="connsiteY12890" fmla="*/ 232230 h 2599480"/>
              <a:gd name="connsiteX12891" fmla="*/ 3768703 w 4326130"/>
              <a:gd name="connsiteY12891" fmla="*/ 226321 h 2599480"/>
              <a:gd name="connsiteX12892" fmla="*/ 3707134 w 4326130"/>
              <a:gd name="connsiteY12892" fmla="*/ 214373 h 2599480"/>
              <a:gd name="connsiteX12893" fmla="*/ 3707602 w 4326130"/>
              <a:gd name="connsiteY12893" fmla="*/ 215606 h 2599480"/>
              <a:gd name="connsiteX12894" fmla="*/ 3708240 w 4326130"/>
              <a:gd name="connsiteY12894" fmla="*/ 216083 h 2599480"/>
              <a:gd name="connsiteX12895" fmla="*/ 3713352 w 4326130"/>
              <a:gd name="connsiteY12895" fmla="*/ 218623 h 2599480"/>
              <a:gd name="connsiteX12896" fmla="*/ 3683668 w 4326130"/>
              <a:gd name="connsiteY12896" fmla="*/ 210749 h 2599480"/>
              <a:gd name="connsiteX12897" fmla="*/ 3690497 w 4326130"/>
              <a:gd name="connsiteY12897" fmla="*/ 213486 h 2599480"/>
              <a:gd name="connsiteX12898" fmla="*/ 3695087 w 4326130"/>
              <a:gd name="connsiteY12898" fmla="*/ 217590 h 2599480"/>
              <a:gd name="connsiteX12899" fmla="*/ 3680864 w 4326130"/>
              <a:gd name="connsiteY12899" fmla="*/ 212697 h 2599480"/>
              <a:gd name="connsiteX12900" fmla="*/ 3683941 w 4326130"/>
              <a:gd name="connsiteY12900" fmla="*/ 214131 h 2599480"/>
              <a:gd name="connsiteX12901" fmla="*/ 3695863 w 4326130"/>
              <a:gd name="connsiteY12901" fmla="*/ 220281 h 2599480"/>
              <a:gd name="connsiteX12902" fmla="*/ 3841301 w 4326130"/>
              <a:gd name="connsiteY12902" fmla="*/ 253834 h 2599480"/>
              <a:gd name="connsiteX12903" fmla="*/ 3843661 w 4326130"/>
              <a:gd name="connsiteY12903" fmla="*/ 255344 h 2599480"/>
              <a:gd name="connsiteX12904" fmla="*/ 3832275 w 4326130"/>
              <a:gd name="connsiteY12904" fmla="*/ 252780 h 2599480"/>
              <a:gd name="connsiteX12905" fmla="*/ 3821890 w 4326130"/>
              <a:gd name="connsiteY12905" fmla="*/ 250333 h 2599480"/>
              <a:gd name="connsiteX12906" fmla="*/ 3825937 w 4326130"/>
              <a:gd name="connsiteY12906" fmla="*/ 254332 h 2599480"/>
              <a:gd name="connsiteX12907" fmla="*/ 3797150 w 4326130"/>
              <a:gd name="connsiteY12907" fmla="*/ 247444 h 2599480"/>
              <a:gd name="connsiteX12908" fmla="*/ 3768531 w 4326130"/>
              <a:gd name="connsiteY12908" fmla="*/ 240577 h 2599480"/>
              <a:gd name="connsiteX12909" fmla="*/ 3778282 w 4326130"/>
              <a:gd name="connsiteY12909" fmla="*/ 246473 h 2599480"/>
              <a:gd name="connsiteX12910" fmla="*/ 3833694 w 4326130"/>
              <a:gd name="connsiteY12910" fmla="*/ 262286 h 2599480"/>
              <a:gd name="connsiteX12911" fmla="*/ 3887613 w 4326130"/>
              <a:gd name="connsiteY12911" fmla="*/ 275810 h 2599480"/>
              <a:gd name="connsiteX12912" fmla="*/ 3897362 w 4326130"/>
              <a:gd name="connsiteY12912" fmla="*/ 281706 h 2599480"/>
              <a:gd name="connsiteX12913" fmla="*/ 3875592 w 4326130"/>
              <a:gd name="connsiteY12913" fmla="*/ 276695 h 2599480"/>
              <a:gd name="connsiteX12914" fmla="*/ 3751925 w 4326130"/>
              <a:gd name="connsiteY12914" fmla="*/ 248154 h 2599480"/>
              <a:gd name="connsiteX12915" fmla="*/ 3753444 w 4326130"/>
              <a:gd name="connsiteY12915" fmla="*/ 250622 h 2599480"/>
              <a:gd name="connsiteX12916" fmla="*/ 3734040 w 4326130"/>
              <a:gd name="connsiteY12916" fmla="*/ 246065 h 2599480"/>
              <a:gd name="connsiteX12917" fmla="*/ 3725560 w 4326130"/>
              <a:gd name="connsiteY12917" fmla="*/ 242210 h 2599480"/>
              <a:gd name="connsiteX12918" fmla="*/ 3726919 w 4326130"/>
              <a:gd name="connsiteY12918" fmla="*/ 243749 h 2599480"/>
              <a:gd name="connsiteX12919" fmla="*/ 3728235 w 4326130"/>
              <a:gd name="connsiteY12919" fmla="*/ 244291 h 2599480"/>
              <a:gd name="connsiteX12920" fmla="*/ 3728328 w 4326130"/>
              <a:gd name="connsiteY12920" fmla="*/ 244480 h 2599480"/>
              <a:gd name="connsiteX12921" fmla="*/ 3746825 w 4326130"/>
              <a:gd name="connsiteY12921" fmla="*/ 251680 h 2599480"/>
              <a:gd name="connsiteX12922" fmla="*/ 3752744 w 4326130"/>
              <a:gd name="connsiteY12922" fmla="*/ 252062 h 2599480"/>
              <a:gd name="connsiteX12923" fmla="*/ 3761141 w 4326130"/>
              <a:gd name="connsiteY12923" fmla="*/ 253038 h 2599480"/>
              <a:gd name="connsiteX12924" fmla="*/ 3762084 w 4326130"/>
              <a:gd name="connsiteY12924" fmla="*/ 253712 h 2599480"/>
              <a:gd name="connsiteX12925" fmla="*/ 3764889 w 4326130"/>
              <a:gd name="connsiteY12925" fmla="*/ 255416 h 2599480"/>
              <a:gd name="connsiteX12926" fmla="*/ 3762208 w 4326130"/>
              <a:gd name="connsiteY12926" fmla="*/ 255194 h 2599480"/>
              <a:gd name="connsiteX12927" fmla="*/ 3756276 w 4326130"/>
              <a:gd name="connsiteY12927" fmla="*/ 254701 h 2599480"/>
              <a:gd name="connsiteX12928" fmla="*/ 3780424 w 4326130"/>
              <a:gd name="connsiteY12928" fmla="*/ 260822 h 2599480"/>
              <a:gd name="connsiteX12929" fmla="*/ 3803512 w 4326130"/>
              <a:gd name="connsiteY12929" fmla="*/ 266119 h 2599480"/>
              <a:gd name="connsiteX12930" fmla="*/ 3826996 w 4326130"/>
              <a:gd name="connsiteY12930" fmla="*/ 272186 h 2599480"/>
              <a:gd name="connsiteX12931" fmla="*/ 3823581 w 4326130"/>
              <a:gd name="connsiteY12931" fmla="*/ 271701 h 2599480"/>
              <a:gd name="connsiteX12932" fmla="*/ 3818257 w 4326130"/>
              <a:gd name="connsiteY12932" fmla="*/ 269999 h 2599480"/>
              <a:gd name="connsiteX12933" fmla="*/ 3824663 w 4326130"/>
              <a:gd name="connsiteY12933" fmla="*/ 275506 h 2599480"/>
              <a:gd name="connsiteX12934" fmla="*/ 3838572 w 4326130"/>
              <a:gd name="connsiteY12934" fmla="*/ 280655 h 2599480"/>
              <a:gd name="connsiteX12935" fmla="*/ 3797235 w 4326130"/>
              <a:gd name="connsiteY12935" fmla="*/ 270011 h 2599480"/>
              <a:gd name="connsiteX12936" fmla="*/ 3755077 w 4326130"/>
              <a:gd name="connsiteY12936" fmla="*/ 261563 h 2599480"/>
              <a:gd name="connsiteX12937" fmla="*/ 3766159 w 4326130"/>
              <a:gd name="connsiteY12937" fmla="*/ 268673 h 2599480"/>
              <a:gd name="connsiteX12938" fmla="*/ 3803007 w 4326130"/>
              <a:gd name="connsiteY12938" fmla="*/ 278969 h 2599480"/>
              <a:gd name="connsiteX12939" fmla="*/ 3839858 w 4326130"/>
              <a:gd name="connsiteY12939" fmla="*/ 289265 h 2599480"/>
              <a:gd name="connsiteX12940" fmla="*/ 3798681 w 4326130"/>
              <a:gd name="connsiteY12940" fmla="*/ 279697 h 2599480"/>
              <a:gd name="connsiteX12941" fmla="*/ 3796509 w 4326130"/>
              <a:gd name="connsiteY12941" fmla="*/ 279443 h 2599480"/>
              <a:gd name="connsiteX12942" fmla="*/ 3778268 w 4326130"/>
              <a:gd name="connsiteY12942" fmla="*/ 276078 h 2599480"/>
              <a:gd name="connsiteX12943" fmla="*/ 3760027 w 4326130"/>
              <a:gd name="connsiteY12943" fmla="*/ 272715 h 2599480"/>
              <a:gd name="connsiteX12944" fmla="*/ 3763056 w 4326130"/>
              <a:gd name="connsiteY12944" fmla="*/ 274985 h 2599480"/>
              <a:gd name="connsiteX12945" fmla="*/ 3771725 w 4326130"/>
              <a:gd name="connsiteY12945" fmla="*/ 278716 h 2599480"/>
              <a:gd name="connsiteX12946" fmla="*/ 3773576 w 4326130"/>
              <a:gd name="connsiteY12946" fmla="*/ 278893 h 2599480"/>
              <a:gd name="connsiteX12947" fmla="*/ 3774252 w 4326130"/>
              <a:gd name="connsiteY12947" fmla="*/ 279271 h 2599480"/>
              <a:gd name="connsiteX12948" fmla="*/ 3788955 w 4326130"/>
              <a:gd name="connsiteY12948" fmla="*/ 281931 h 2599480"/>
              <a:gd name="connsiteX12949" fmla="*/ 3791360 w 4326130"/>
              <a:gd name="connsiteY12949" fmla="*/ 282367 h 2599480"/>
              <a:gd name="connsiteX12950" fmla="*/ 3877850 w 4326130"/>
              <a:gd name="connsiteY12950" fmla="*/ 299517 h 2599480"/>
              <a:gd name="connsiteX12951" fmla="*/ 3867097 w 4326130"/>
              <a:gd name="connsiteY12951" fmla="*/ 293503 h 2599480"/>
              <a:gd name="connsiteX12952" fmla="*/ 3857723 w 4326130"/>
              <a:gd name="connsiteY12952" fmla="*/ 290117 h 2599480"/>
              <a:gd name="connsiteX12953" fmla="*/ 3903760 w 4326130"/>
              <a:gd name="connsiteY12953" fmla="*/ 302544 h 2599480"/>
              <a:gd name="connsiteX12954" fmla="*/ 3892846 w 4326130"/>
              <a:gd name="connsiteY12954" fmla="*/ 295453 h 2599480"/>
              <a:gd name="connsiteX12955" fmla="*/ 3845265 w 4326130"/>
              <a:gd name="connsiteY12955" fmla="*/ 280380 h 2599480"/>
              <a:gd name="connsiteX12956" fmla="*/ 3897172 w 4326130"/>
              <a:gd name="connsiteY12956" fmla="*/ 294726 h 2599480"/>
              <a:gd name="connsiteX12957" fmla="*/ 3888426 w 4326130"/>
              <a:gd name="connsiteY12957" fmla="*/ 288945 h 2599480"/>
              <a:gd name="connsiteX12958" fmla="*/ 3879191 w 4326130"/>
              <a:gd name="connsiteY12958" fmla="*/ 285399 h 2599480"/>
              <a:gd name="connsiteX12959" fmla="*/ 3887236 w 4326130"/>
              <a:gd name="connsiteY12959" fmla="*/ 287572 h 2599480"/>
              <a:gd name="connsiteX12960" fmla="*/ 3882186 w 4326130"/>
              <a:gd name="connsiteY12960" fmla="*/ 283457 h 2599480"/>
              <a:gd name="connsiteX12961" fmla="*/ 3886700 w 4326130"/>
              <a:gd name="connsiteY12961" fmla="*/ 283985 h 2599480"/>
              <a:gd name="connsiteX12962" fmla="*/ 3922380 w 4326130"/>
              <a:gd name="connsiteY12962" fmla="*/ 294144 h 2599480"/>
              <a:gd name="connsiteX12963" fmla="*/ 3933459 w 4326130"/>
              <a:gd name="connsiteY12963" fmla="*/ 301254 h 2599480"/>
              <a:gd name="connsiteX12964" fmla="*/ 4027266 w 4326130"/>
              <a:gd name="connsiteY12964" fmla="*/ 330010 h 2599480"/>
              <a:gd name="connsiteX12965" fmla="*/ 4023756 w 4326130"/>
              <a:gd name="connsiteY12965" fmla="*/ 329600 h 2599480"/>
              <a:gd name="connsiteX12966" fmla="*/ 3960647 w 4326130"/>
              <a:gd name="connsiteY12966" fmla="*/ 313946 h 2599480"/>
              <a:gd name="connsiteX12967" fmla="*/ 3899246 w 4326130"/>
              <a:gd name="connsiteY12967" fmla="*/ 302016 h 2599480"/>
              <a:gd name="connsiteX12968" fmla="*/ 3908014 w 4326130"/>
              <a:gd name="connsiteY12968" fmla="*/ 309033 h 2599480"/>
              <a:gd name="connsiteX12969" fmla="*/ 3917387 w 4326130"/>
              <a:gd name="connsiteY12969" fmla="*/ 312417 h 2599480"/>
              <a:gd name="connsiteX12970" fmla="*/ 3908550 w 4326130"/>
              <a:gd name="connsiteY12970" fmla="*/ 312620 h 2599480"/>
              <a:gd name="connsiteX12971" fmla="*/ 3903033 w 4326130"/>
              <a:gd name="connsiteY12971" fmla="*/ 311975 h 2599480"/>
              <a:gd name="connsiteX12972" fmla="*/ 3792244 w 4326130"/>
              <a:gd name="connsiteY12972" fmla="*/ 288286 h 2599480"/>
              <a:gd name="connsiteX12973" fmla="*/ 3803165 w 4326130"/>
              <a:gd name="connsiteY12973" fmla="*/ 294319 h 2599480"/>
              <a:gd name="connsiteX12974" fmla="*/ 3848406 w 4326130"/>
              <a:gd name="connsiteY12974" fmla="*/ 309119 h 2599480"/>
              <a:gd name="connsiteX12975" fmla="*/ 3846420 w 4326130"/>
              <a:gd name="connsiteY12975" fmla="*/ 310121 h 2599480"/>
              <a:gd name="connsiteX12976" fmla="*/ 3783848 w 4326130"/>
              <a:gd name="connsiteY12976" fmla="*/ 298054 h 2599480"/>
              <a:gd name="connsiteX12977" fmla="*/ 3794601 w 4326130"/>
              <a:gd name="connsiteY12977" fmla="*/ 304069 h 2599480"/>
              <a:gd name="connsiteX12978" fmla="*/ 3826911 w 4326130"/>
              <a:gd name="connsiteY12978" fmla="*/ 313658 h 2599480"/>
              <a:gd name="connsiteX12979" fmla="*/ 3813913 w 4326130"/>
              <a:gd name="connsiteY12979" fmla="*/ 314607 h 2599480"/>
              <a:gd name="connsiteX12980" fmla="*/ 3805869 w 4326130"/>
              <a:gd name="connsiteY12980" fmla="*/ 312434 h 2599480"/>
              <a:gd name="connsiteX12981" fmla="*/ 3794948 w 4326130"/>
              <a:gd name="connsiteY12981" fmla="*/ 306400 h 2599480"/>
              <a:gd name="connsiteX12982" fmla="*/ 3729222 w 4326130"/>
              <a:gd name="connsiteY12982" fmla="*/ 295198 h 2599480"/>
              <a:gd name="connsiteX12983" fmla="*/ 3736631 w 4326130"/>
              <a:gd name="connsiteY12983" fmla="*/ 300823 h 2599480"/>
              <a:gd name="connsiteX12984" fmla="*/ 3732828 w 4326130"/>
              <a:gd name="connsiteY12984" fmla="*/ 300378 h 2599480"/>
              <a:gd name="connsiteX12985" fmla="*/ 3732118 w 4326130"/>
              <a:gd name="connsiteY12985" fmla="*/ 300296 h 2599480"/>
              <a:gd name="connsiteX12986" fmla="*/ 3731302 w 4326130"/>
              <a:gd name="connsiteY12986" fmla="*/ 301434 h 2599480"/>
              <a:gd name="connsiteX12987" fmla="*/ 3681565 w 4326130"/>
              <a:gd name="connsiteY12987" fmla="*/ 290609 h 2599480"/>
              <a:gd name="connsiteX12988" fmla="*/ 3681280 w 4326130"/>
              <a:gd name="connsiteY12988" fmla="*/ 290901 h 2599480"/>
              <a:gd name="connsiteX12989" fmla="*/ 3674312 w 4326130"/>
              <a:gd name="connsiteY12989" fmla="*/ 290370 h 2599480"/>
              <a:gd name="connsiteX12990" fmla="*/ 3677938 w 4326130"/>
              <a:gd name="connsiteY12990" fmla="*/ 292734 h 2599480"/>
              <a:gd name="connsiteX12991" fmla="*/ 3684062 w 4326130"/>
              <a:gd name="connsiteY12991" fmla="*/ 294916 h 2599480"/>
              <a:gd name="connsiteX12992" fmla="*/ 3688555 w 4326130"/>
              <a:gd name="connsiteY12992" fmla="*/ 295485 h 2599480"/>
              <a:gd name="connsiteX12993" fmla="*/ 3695332 w 4326130"/>
              <a:gd name="connsiteY12993" fmla="*/ 297196 h 2599480"/>
              <a:gd name="connsiteX12994" fmla="*/ 3728963 w 4326130"/>
              <a:gd name="connsiteY12994" fmla="*/ 304820 h 2599480"/>
              <a:gd name="connsiteX12995" fmla="*/ 3713087 w 4326130"/>
              <a:gd name="connsiteY12995" fmla="*/ 303248 h 2599480"/>
              <a:gd name="connsiteX12996" fmla="*/ 3703286 w 4326130"/>
              <a:gd name="connsiteY12996" fmla="*/ 301766 h 2599480"/>
              <a:gd name="connsiteX12997" fmla="*/ 3717664 w 4326130"/>
              <a:gd name="connsiteY12997" fmla="*/ 306890 h 2599480"/>
              <a:gd name="connsiteX12998" fmla="*/ 3685398 w 4326130"/>
              <a:gd name="connsiteY12998" fmla="*/ 299627 h 2599480"/>
              <a:gd name="connsiteX12999" fmla="*/ 3681675 w 4326130"/>
              <a:gd name="connsiteY12999" fmla="*/ 299854 h 2599480"/>
              <a:gd name="connsiteX13000" fmla="*/ 3678289 w 4326130"/>
              <a:gd name="connsiteY13000" fmla="*/ 302017 h 2599480"/>
              <a:gd name="connsiteX13001" fmla="*/ 3672380 w 4326130"/>
              <a:gd name="connsiteY13001" fmla="*/ 300856 h 2599480"/>
              <a:gd name="connsiteX13002" fmla="*/ 3719570 w 4326130"/>
              <a:gd name="connsiteY13002" fmla="*/ 314426 h 2599480"/>
              <a:gd name="connsiteX13003" fmla="*/ 3776165 w 4326130"/>
              <a:gd name="connsiteY13003" fmla="*/ 327997 h 2599480"/>
              <a:gd name="connsiteX13004" fmla="*/ 3785748 w 4326130"/>
              <a:gd name="connsiteY13004" fmla="*/ 333875 h 2599480"/>
              <a:gd name="connsiteX13005" fmla="*/ 3732322 w 4326130"/>
              <a:gd name="connsiteY13005" fmla="*/ 322877 h 2599480"/>
              <a:gd name="connsiteX13006" fmla="*/ 3733374 w 4326130"/>
              <a:gd name="connsiteY13006" fmla="*/ 323000 h 2599480"/>
              <a:gd name="connsiteX13007" fmla="*/ 3718475 w 4326130"/>
              <a:gd name="connsiteY13007" fmla="*/ 320026 h 2599480"/>
              <a:gd name="connsiteX13008" fmla="*/ 3732322 w 4326130"/>
              <a:gd name="connsiteY13008" fmla="*/ 322877 h 2599480"/>
              <a:gd name="connsiteX13009" fmla="*/ 3700776 w 4326130"/>
              <a:gd name="connsiteY13009" fmla="*/ 319192 h 2599480"/>
              <a:gd name="connsiteX13010" fmla="*/ 3712699 w 4326130"/>
              <a:gd name="connsiteY13010" fmla="*/ 325343 h 2599480"/>
              <a:gd name="connsiteX13011" fmla="*/ 3719574 w 4326130"/>
              <a:gd name="connsiteY13011" fmla="*/ 327380 h 2599480"/>
              <a:gd name="connsiteX13012" fmla="*/ 3710714 w 4326130"/>
              <a:gd name="connsiteY13012" fmla="*/ 326345 h 2599480"/>
              <a:gd name="connsiteX13013" fmla="*/ 3764420 w 4326130"/>
              <a:gd name="connsiteY13013" fmla="*/ 338433 h 2599480"/>
              <a:gd name="connsiteX13014" fmla="*/ 3754223 w 4326130"/>
              <a:gd name="connsiteY13014" fmla="*/ 337243 h 2599480"/>
              <a:gd name="connsiteX13015" fmla="*/ 3821496 w 4326130"/>
              <a:gd name="connsiteY13015" fmla="*/ 351091 h 2599480"/>
              <a:gd name="connsiteX13016" fmla="*/ 3822665 w 4326130"/>
              <a:gd name="connsiteY13016" fmla="*/ 351228 h 2599480"/>
              <a:gd name="connsiteX13017" fmla="*/ 3834589 w 4326130"/>
              <a:gd name="connsiteY13017" fmla="*/ 357379 h 2599480"/>
              <a:gd name="connsiteX13018" fmla="*/ 3897856 w 4326130"/>
              <a:gd name="connsiteY13018" fmla="*/ 374108 h 2599480"/>
              <a:gd name="connsiteX13019" fmla="*/ 3826633 w 4326130"/>
              <a:gd name="connsiteY13019" fmla="*/ 363499 h 2599480"/>
              <a:gd name="connsiteX13020" fmla="*/ 3837552 w 4326130"/>
              <a:gd name="connsiteY13020" fmla="*/ 369532 h 2599480"/>
              <a:gd name="connsiteX13021" fmla="*/ 3863015 w 4326130"/>
              <a:gd name="connsiteY13021" fmla="*/ 377264 h 2599480"/>
              <a:gd name="connsiteX13022" fmla="*/ 3858501 w 4326130"/>
              <a:gd name="connsiteY13022" fmla="*/ 376738 h 2599480"/>
              <a:gd name="connsiteX13023" fmla="*/ 3790435 w 4326130"/>
              <a:gd name="connsiteY13023" fmla="*/ 365263 h 2599480"/>
              <a:gd name="connsiteX13024" fmla="*/ 3800345 w 4326130"/>
              <a:gd name="connsiteY13024" fmla="*/ 372237 h 2599480"/>
              <a:gd name="connsiteX13025" fmla="*/ 3826978 w 4326130"/>
              <a:gd name="connsiteY13025" fmla="*/ 380105 h 2599480"/>
              <a:gd name="connsiteX13026" fmla="*/ 3799716 w 4326130"/>
              <a:gd name="connsiteY13026" fmla="*/ 374630 h 2599480"/>
              <a:gd name="connsiteX13027" fmla="*/ 3792489 w 4326130"/>
              <a:gd name="connsiteY13027" fmla="*/ 371319 h 2599480"/>
              <a:gd name="connsiteX13028" fmla="*/ 3748894 w 4326130"/>
              <a:gd name="connsiteY13028" fmla="*/ 360184 h 2599480"/>
              <a:gd name="connsiteX13029" fmla="*/ 3753016 w 4326130"/>
              <a:gd name="connsiteY13029" fmla="*/ 362016 h 2599480"/>
              <a:gd name="connsiteX13030" fmla="*/ 3746338 w 4326130"/>
              <a:gd name="connsiteY13030" fmla="*/ 359531 h 2599480"/>
              <a:gd name="connsiteX13031" fmla="*/ 3731105 w 4326130"/>
              <a:gd name="connsiteY13031" fmla="*/ 355640 h 2599480"/>
              <a:gd name="connsiteX13032" fmla="*/ 3747385 w 4326130"/>
              <a:gd name="connsiteY13032" fmla="*/ 362970 h 2599480"/>
              <a:gd name="connsiteX13033" fmla="*/ 3744623 w 4326130"/>
              <a:gd name="connsiteY13033" fmla="*/ 362562 h 2599480"/>
              <a:gd name="connsiteX13034" fmla="*/ 3744503 w 4326130"/>
              <a:gd name="connsiteY13034" fmla="*/ 362556 h 2599480"/>
              <a:gd name="connsiteX13035" fmla="*/ 3743649 w 4326130"/>
              <a:gd name="connsiteY13035" fmla="*/ 362233 h 2599480"/>
              <a:gd name="connsiteX13036" fmla="*/ 3730088 w 4326130"/>
              <a:gd name="connsiteY13036" fmla="*/ 356705 h 2599480"/>
              <a:gd name="connsiteX13037" fmla="*/ 3739164 w 4326130"/>
              <a:gd name="connsiteY13037" fmla="*/ 362059 h 2599480"/>
              <a:gd name="connsiteX13038" fmla="*/ 3740136 w 4326130"/>
              <a:gd name="connsiteY13038" fmla="*/ 362434 h 2599480"/>
              <a:gd name="connsiteX13039" fmla="*/ 3739284 w 4326130"/>
              <a:gd name="connsiteY13039" fmla="*/ 363390 h 2599480"/>
              <a:gd name="connsiteX13040" fmla="*/ 3742565 w 4326130"/>
              <a:gd name="connsiteY13040" fmla="*/ 364367 h 2599480"/>
              <a:gd name="connsiteX13041" fmla="*/ 3746490 w 4326130"/>
              <a:gd name="connsiteY13041" fmla="*/ 365030 h 2599480"/>
              <a:gd name="connsiteX13042" fmla="*/ 3749186 w 4326130"/>
              <a:gd name="connsiteY13042" fmla="*/ 366262 h 2599480"/>
              <a:gd name="connsiteX13043" fmla="*/ 3740423 w 4326130"/>
              <a:gd name="connsiteY13043" fmla="*/ 364105 h 2599480"/>
              <a:gd name="connsiteX13044" fmla="*/ 3728626 w 4326130"/>
              <a:gd name="connsiteY13044" fmla="*/ 359147 h 2599480"/>
              <a:gd name="connsiteX13045" fmla="*/ 3725590 w 4326130"/>
              <a:gd name="connsiteY13045" fmla="*/ 359981 h 2599480"/>
              <a:gd name="connsiteX13046" fmla="*/ 3725471 w 4326130"/>
              <a:gd name="connsiteY13046" fmla="*/ 359966 h 2599480"/>
              <a:gd name="connsiteX13047" fmla="*/ 3729404 w 4326130"/>
              <a:gd name="connsiteY13047" fmla="*/ 361771 h 2599480"/>
              <a:gd name="connsiteX13048" fmla="*/ 3724659 w 4326130"/>
              <a:gd name="connsiteY13048" fmla="*/ 361537 h 2599480"/>
              <a:gd name="connsiteX13049" fmla="*/ 3723735 w 4326130"/>
              <a:gd name="connsiteY13049" fmla="*/ 361094 h 2599480"/>
              <a:gd name="connsiteX13050" fmla="*/ 3722178 w 4326130"/>
              <a:gd name="connsiteY13050" fmla="*/ 361109 h 2599480"/>
              <a:gd name="connsiteX13051" fmla="*/ 3712455 w 4326130"/>
              <a:gd name="connsiteY13051" fmla="*/ 360227 h 2599480"/>
              <a:gd name="connsiteX13052" fmla="*/ 3703845 w 4326130"/>
              <a:gd name="connsiteY13052" fmla="*/ 359308 h 2599480"/>
              <a:gd name="connsiteX13053" fmla="*/ 3720630 w 4326130"/>
              <a:gd name="connsiteY13053" fmla="*/ 364159 h 2599480"/>
              <a:gd name="connsiteX13054" fmla="*/ 3689229 w 4326130"/>
              <a:gd name="connsiteY13054" fmla="*/ 358373 h 2599480"/>
              <a:gd name="connsiteX13055" fmla="*/ 3689071 w 4326130"/>
              <a:gd name="connsiteY13055" fmla="*/ 358363 h 2599480"/>
              <a:gd name="connsiteX13056" fmla="*/ 3687435 w 4326130"/>
              <a:gd name="connsiteY13056" fmla="*/ 358236 h 2599480"/>
              <a:gd name="connsiteX13057" fmla="*/ 3693717 w 4326130"/>
              <a:gd name="connsiteY13057" fmla="*/ 361016 h 2599480"/>
              <a:gd name="connsiteX13058" fmla="*/ 3701761 w 4326130"/>
              <a:gd name="connsiteY13058" fmla="*/ 363189 h 2599480"/>
              <a:gd name="connsiteX13059" fmla="*/ 3686013 w 4326130"/>
              <a:gd name="connsiteY13059" fmla="*/ 361349 h 2599480"/>
              <a:gd name="connsiteX13060" fmla="*/ 3687788 w 4326130"/>
              <a:gd name="connsiteY13060" fmla="*/ 362998 h 2599480"/>
              <a:gd name="connsiteX13061" fmla="*/ 3686274 w 4326130"/>
              <a:gd name="connsiteY13061" fmla="*/ 362758 h 2599480"/>
              <a:gd name="connsiteX13062" fmla="*/ 3685213 w 4326130"/>
              <a:gd name="connsiteY13062" fmla="*/ 362840 h 2599480"/>
              <a:gd name="connsiteX13063" fmla="*/ 3689749 w 4326130"/>
              <a:gd name="connsiteY13063" fmla="*/ 364546 h 2599480"/>
              <a:gd name="connsiteX13064" fmla="*/ 3688236 w 4326130"/>
              <a:gd name="connsiteY13064" fmla="*/ 364561 h 2599480"/>
              <a:gd name="connsiteX13065" fmla="*/ 3695611 w 4326130"/>
              <a:gd name="connsiteY13065" fmla="*/ 365996 h 2599480"/>
              <a:gd name="connsiteX13066" fmla="*/ 3689927 w 4326130"/>
              <a:gd name="connsiteY13066" fmla="*/ 365331 h 2599480"/>
              <a:gd name="connsiteX13067" fmla="*/ 3692780 w 4326130"/>
              <a:gd name="connsiteY13067" fmla="*/ 368013 h 2599480"/>
              <a:gd name="connsiteX13068" fmla="*/ 3692861 w 4326130"/>
              <a:gd name="connsiteY13068" fmla="*/ 368021 h 2599480"/>
              <a:gd name="connsiteX13069" fmla="*/ 3701208 w 4326130"/>
              <a:gd name="connsiteY13069" fmla="*/ 369049 h 2599480"/>
              <a:gd name="connsiteX13070" fmla="*/ 3707009 w 4326130"/>
              <a:gd name="connsiteY13070" fmla="*/ 371361 h 2599480"/>
              <a:gd name="connsiteX13071" fmla="*/ 3707709 w 4326130"/>
              <a:gd name="connsiteY13071" fmla="*/ 371636 h 2599480"/>
              <a:gd name="connsiteX13072" fmla="*/ 3704399 w 4326130"/>
              <a:gd name="connsiteY13072" fmla="*/ 371441 h 2599480"/>
              <a:gd name="connsiteX13073" fmla="*/ 3699989 w 4326130"/>
              <a:gd name="connsiteY13073" fmla="*/ 371011 h 2599480"/>
              <a:gd name="connsiteX13074" fmla="*/ 3700848 w 4326130"/>
              <a:gd name="connsiteY13074" fmla="*/ 371365 h 2599480"/>
              <a:gd name="connsiteX13075" fmla="*/ 3758083 w 4326130"/>
              <a:gd name="connsiteY13075" fmla="*/ 385099 h 2599480"/>
              <a:gd name="connsiteX13076" fmla="*/ 3696791 w 4326130"/>
              <a:gd name="connsiteY13076" fmla="*/ 375198 h 2599480"/>
              <a:gd name="connsiteX13077" fmla="*/ 3697280 w 4326130"/>
              <a:gd name="connsiteY13077" fmla="*/ 375550 h 2599480"/>
              <a:gd name="connsiteX13078" fmla="*/ 3700738 w 4326130"/>
              <a:gd name="connsiteY13078" fmla="*/ 376919 h 2599480"/>
              <a:gd name="connsiteX13079" fmla="*/ 3714729 w 4326130"/>
              <a:gd name="connsiteY13079" fmla="*/ 378340 h 2599480"/>
              <a:gd name="connsiteX13080" fmla="*/ 3707838 w 4326130"/>
              <a:gd name="connsiteY13080" fmla="*/ 379637 h 2599480"/>
              <a:gd name="connsiteX13081" fmla="*/ 3698247 w 4326130"/>
              <a:gd name="connsiteY13081" fmla="*/ 378606 h 2599480"/>
              <a:gd name="connsiteX13082" fmla="*/ 3696834 w 4326130"/>
              <a:gd name="connsiteY13082" fmla="*/ 379832 h 2599480"/>
              <a:gd name="connsiteX13083" fmla="*/ 3695798 w 4326130"/>
              <a:gd name="connsiteY13083" fmla="*/ 380324 h 2599480"/>
              <a:gd name="connsiteX13084" fmla="*/ 3698101 w 4326130"/>
              <a:gd name="connsiteY13084" fmla="*/ 380957 h 2599480"/>
              <a:gd name="connsiteX13085" fmla="*/ 3700306 w 4326130"/>
              <a:gd name="connsiteY13085" fmla="*/ 382097 h 2599480"/>
              <a:gd name="connsiteX13086" fmla="*/ 3700075 w 4326130"/>
              <a:gd name="connsiteY13086" fmla="*/ 382458 h 2599480"/>
              <a:gd name="connsiteX13087" fmla="*/ 3699949 w 4326130"/>
              <a:gd name="connsiteY13087" fmla="*/ 382486 h 2599480"/>
              <a:gd name="connsiteX13088" fmla="*/ 3703029 w 4326130"/>
              <a:gd name="connsiteY13088" fmla="*/ 382943 h 2599480"/>
              <a:gd name="connsiteX13089" fmla="*/ 3712889 w 4326130"/>
              <a:gd name="connsiteY13089" fmla="*/ 386143 h 2599480"/>
              <a:gd name="connsiteX13090" fmla="*/ 3722949 w 4326130"/>
              <a:gd name="connsiteY13090" fmla="*/ 388352 h 2599480"/>
              <a:gd name="connsiteX13091" fmla="*/ 3725642 w 4326130"/>
              <a:gd name="connsiteY13091" fmla="*/ 393645 h 2599480"/>
              <a:gd name="connsiteX13092" fmla="*/ 3747458 w 4326130"/>
              <a:gd name="connsiteY13092" fmla="*/ 396124 h 2599480"/>
              <a:gd name="connsiteX13093" fmla="*/ 3755855 w 4326130"/>
              <a:gd name="connsiteY13093" fmla="*/ 397100 h 2599480"/>
              <a:gd name="connsiteX13094" fmla="*/ 3756799 w 4326130"/>
              <a:gd name="connsiteY13094" fmla="*/ 397773 h 2599480"/>
              <a:gd name="connsiteX13095" fmla="*/ 3759603 w 4326130"/>
              <a:gd name="connsiteY13095" fmla="*/ 399477 h 2599480"/>
              <a:gd name="connsiteX13096" fmla="*/ 3756922 w 4326130"/>
              <a:gd name="connsiteY13096" fmla="*/ 399257 h 2599480"/>
              <a:gd name="connsiteX13097" fmla="*/ 3716663 w 4326130"/>
              <a:gd name="connsiteY13097" fmla="*/ 395899 h 2599480"/>
              <a:gd name="connsiteX13098" fmla="*/ 3700906 w 4326130"/>
              <a:gd name="connsiteY13098" fmla="*/ 394506 h 2599480"/>
              <a:gd name="connsiteX13099" fmla="*/ 3689148 w 4326130"/>
              <a:gd name="connsiteY13099" fmla="*/ 394235 h 2599480"/>
              <a:gd name="connsiteX13100" fmla="*/ 3681915 w 4326130"/>
              <a:gd name="connsiteY13100" fmla="*/ 394418 h 2599480"/>
              <a:gd name="connsiteX13101" fmla="*/ 3680731 w 4326130"/>
              <a:gd name="connsiteY13101" fmla="*/ 394975 h 2599480"/>
              <a:gd name="connsiteX13102" fmla="*/ 3680260 w 4326130"/>
              <a:gd name="connsiteY13102" fmla="*/ 395293 h 2599480"/>
              <a:gd name="connsiteX13103" fmla="*/ 3681715 w 4326130"/>
              <a:gd name="connsiteY13103" fmla="*/ 395927 h 2599480"/>
              <a:gd name="connsiteX13104" fmla="*/ 3655849 w 4326130"/>
              <a:gd name="connsiteY13104" fmla="*/ 388867 h 2599480"/>
              <a:gd name="connsiteX13105" fmla="*/ 3596085 w 4326130"/>
              <a:gd name="connsiteY13105" fmla="*/ 373605 h 2599480"/>
              <a:gd name="connsiteX13106" fmla="*/ 3464095 w 4326130"/>
              <a:gd name="connsiteY13106" fmla="*/ 347615 h 2599480"/>
              <a:gd name="connsiteX13107" fmla="*/ 3452006 w 4326130"/>
              <a:gd name="connsiteY13107" fmla="*/ 341443 h 2599480"/>
              <a:gd name="connsiteX13108" fmla="*/ 3574975 w 4326130"/>
              <a:gd name="connsiteY13108" fmla="*/ 365323 h 2599480"/>
              <a:gd name="connsiteX13109" fmla="*/ 3577148 w 4326130"/>
              <a:gd name="connsiteY13109" fmla="*/ 365576 h 2599480"/>
              <a:gd name="connsiteX13110" fmla="*/ 3586336 w 4326130"/>
              <a:gd name="connsiteY13110" fmla="*/ 367707 h 2599480"/>
              <a:gd name="connsiteX13111" fmla="*/ 3643412 w 4326130"/>
              <a:gd name="connsiteY13111" fmla="*/ 380366 h 2599480"/>
              <a:gd name="connsiteX13112" fmla="*/ 3666326 w 4326130"/>
              <a:gd name="connsiteY13112" fmla="*/ 385332 h 2599480"/>
              <a:gd name="connsiteX13113" fmla="*/ 3656765 w 4326130"/>
              <a:gd name="connsiteY13113" fmla="*/ 380691 h 2599480"/>
              <a:gd name="connsiteX13114" fmla="*/ 3546330 w 4326130"/>
              <a:gd name="connsiteY13114" fmla="*/ 358276 h 2599480"/>
              <a:gd name="connsiteX13115" fmla="*/ 3491803 w 4326130"/>
              <a:gd name="connsiteY13115" fmla="*/ 348383 h 2599480"/>
              <a:gd name="connsiteX13116" fmla="*/ 3436104 w 4326130"/>
              <a:gd name="connsiteY13116" fmla="*/ 338353 h 2599480"/>
              <a:gd name="connsiteX13117" fmla="*/ 3326395 w 4326130"/>
              <a:gd name="connsiteY13117" fmla="*/ 320781 h 2599480"/>
              <a:gd name="connsiteX13118" fmla="*/ 3272215 w 4326130"/>
              <a:gd name="connsiteY13118" fmla="*/ 313219 h 2599480"/>
              <a:gd name="connsiteX13119" fmla="*/ 3217053 w 4326130"/>
              <a:gd name="connsiteY13119" fmla="*/ 306775 h 2599480"/>
              <a:gd name="connsiteX13120" fmla="*/ 3107898 w 4326130"/>
              <a:gd name="connsiteY13120" fmla="*/ 294027 h 2599480"/>
              <a:gd name="connsiteX13121" fmla="*/ 2999473 w 4326130"/>
              <a:gd name="connsiteY13121" fmla="*/ 285064 h 2599480"/>
              <a:gd name="connsiteX13122" fmla="*/ 2944471 w 4326130"/>
              <a:gd name="connsiteY13122" fmla="*/ 279697 h 2599480"/>
              <a:gd name="connsiteX13123" fmla="*/ 2891041 w 4326130"/>
              <a:gd name="connsiteY13123" fmla="*/ 277159 h 2599480"/>
              <a:gd name="connsiteX13124" fmla="*/ 2783126 w 4326130"/>
              <a:gd name="connsiteY13124" fmla="*/ 271602 h 2599480"/>
              <a:gd name="connsiteX13125" fmla="*/ 2685614 w 4326130"/>
              <a:gd name="connsiteY13125" fmla="*/ 269731 h 2599480"/>
              <a:gd name="connsiteX13126" fmla="*/ 2636859 w 4326130"/>
              <a:gd name="connsiteY13126" fmla="*/ 268795 h 2599480"/>
              <a:gd name="connsiteX13127" fmla="*/ 2597299 w 4326130"/>
              <a:gd name="connsiteY13127" fmla="*/ 268908 h 2599480"/>
              <a:gd name="connsiteX13128" fmla="*/ 2616800 w 4326130"/>
              <a:gd name="connsiteY13128" fmla="*/ 273927 h 2599480"/>
              <a:gd name="connsiteX13129" fmla="*/ 2652260 w 4326130"/>
              <a:gd name="connsiteY13129" fmla="*/ 278982 h 2599480"/>
              <a:gd name="connsiteX13130" fmla="*/ 2815674 w 4326130"/>
              <a:gd name="connsiteY13130" fmla="*/ 308319 h 2599480"/>
              <a:gd name="connsiteX13131" fmla="*/ 2819993 w 4326130"/>
              <a:gd name="connsiteY13131" fmla="*/ 309380 h 2599480"/>
              <a:gd name="connsiteX13132" fmla="*/ 2814983 w 4326130"/>
              <a:gd name="connsiteY13132" fmla="*/ 311151 h 2599480"/>
              <a:gd name="connsiteX13133" fmla="*/ 2822534 w 4326130"/>
              <a:gd name="connsiteY13133" fmla="*/ 313690 h 2599480"/>
              <a:gd name="connsiteX13134" fmla="*/ 2836488 w 4326130"/>
              <a:gd name="connsiteY13134" fmla="*/ 312926 h 2599480"/>
              <a:gd name="connsiteX13135" fmla="*/ 2842554 w 4326130"/>
              <a:gd name="connsiteY13135" fmla="*/ 314584 h 2599480"/>
              <a:gd name="connsiteX13136" fmla="*/ 2845279 w 4326130"/>
              <a:gd name="connsiteY13136" fmla="*/ 317910 h 2599480"/>
              <a:gd name="connsiteX13137" fmla="*/ 2796478 w 4326130"/>
              <a:gd name="connsiteY13137" fmla="*/ 310162 h 2599480"/>
              <a:gd name="connsiteX13138" fmla="*/ 2554354 w 4326130"/>
              <a:gd name="connsiteY13138" fmla="*/ 270892 h 2599480"/>
              <a:gd name="connsiteX13139" fmla="*/ 2547301 w 4326130"/>
              <a:gd name="connsiteY13139" fmla="*/ 269667 h 2599480"/>
              <a:gd name="connsiteX13140" fmla="*/ 2491454 w 4326130"/>
              <a:gd name="connsiteY13140" fmla="*/ 270667 h 2599480"/>
              <a:gd name="connsiteX13141" fmla="*/ 2444244 w 4326130"/>
              <a:gd name="connsiteY13141" fmla="*/ 272379 h 2599480"/>
              <a:gd name="connsiteX13142" fmla="*/ 2444059 w 4326130"/>
              <a:gd name="connsiteY13142" fmla="*/ 272389 h 2599480"/>
              <a:gd name="connsiteX13143" fmla="*/ 2463675 w 4326130"/>
              <a:gd name="connsiteY13143" fmla="*/ 276515 h 2599480"/>
              <a:gd name="connsiteX13144" fmla="*/ 2504019 w 4326130"/>
              <a:gd name="connsiteY13144" fmla="*/ 284907 h 2599480"/>
              <a:gd name="connsiteX13145" fmla="*/ 2554727 w 4326130"/>
              <a:gd name="connsiteY13145" fmla="*/ 302315 h 2599480"/>
              <a:gd name="connsiteX13146" fmla="*/ 2562615 w 4326130"/>
              <a:gd name="connsiteY13146" fmla="*/ 311902 h 2599480"/>
              <a:gd name="connsiteX13147" fmla="*/ 2620866 w 4326130"/>
              <a:gd name="connsiteY13147" fmla="*/ 323388 h 2599480"/>
              <a:gd name="connsiteX13148" fmla="*/ 2603874 w 4326130"/>
              <a:gd name="connsiteY13148" fmla="*/ 326208 h 2599480"/>
              <a:gd name="connsiteX13149" fmla="*/ 2607649 w 4326130"/>
              <a:gd name="connsiteY13149" fmla="*/ 325157 h 2599480"/>
              <a:gd name="connsiteX13150" fmla="*/ 2600191 w 4326130"/>
              <a:gd name="connsiteY13150" fmla="*/ 324758 h 2599480"/>
              <a:gd name="connsiteX13151" fmla="*/ 2597299 w 4326130"/>
              <a:gd name="connsiteY13151" fmla="*/ 323620 h 2599480"/>
              <a:gd name="connsiteX13152" fmla="*/ 2593798 w 4326130"/>
              <a:gd name="connsiteY13152" fmla="*/ 323282 h 2599480"/>
              <a:gd name="connsiteX13153" fmla="*/ 2581848 w 4326130"/>
              <a:gd name="connsiteY13153" fmla="*/ 330430 h 2599480"/>
              <a:gd name="connsiteX13154" fmla="*/ 2571356 w 4326130"/>
              <a:gd name="connsiteY13154" fmla="*/ 329776 h 2599480"/>
              <a:gd name="connsiteX13155" fmla="*/ 2563908 w 4326130"/>
              <a:gd name="connsiteY13155" fmla="*/ 327186 h 2599480"/>
              <a:gd name="connsiteX13156" fmla="*/ 2545401 w 4326130"/>
              <a:gd name="connsiteY13156" fmla="*/ 321586 h 2599480"/>
              <a:gd name="connsiteX13157" fmla="*/ 2503307 w 4326130"/>
              <a:gd name="connsiteY13157" fmla="*/ 312515 h 2599480"/>
              <a:gd name="connsiteX13158" fmla="*/ 2471882 w 4326130"/>
              <a:gd name="connsiteY13158" fmla="*/ 307137 h 2599480"/>
              <a:gd name="connsiteX13159" fmla="*/ 2460588 w 4326130"/>
              <a:gd name="connsiteY13159" fmla="*/ 307281 h 2599480"/>
              <a:gd name="connsiteX13160" fmla="*/ 2464460 w 4326130"/>
              <a:gd name="connsiteY13160" fmla="*/ 309260 h 2599480"/>
              <a:gd name="connsiteX13161" fmla="*/ 2541607 w 4326130"/>
              <a:gd name="connsiteY13161" fmla="*/ 322661 h 2599480"/>
              <a:gd name="connsiteX13162" fmla="*/ 2557704 w 4326130"/>
              <a:gd name="connsiteY13162" fmla="*/ 327279 h 2599480"/>
              <a:gd name="connsiteX13163" fmla="*/ 2552962 w 4326130"/>
              <a:gd name="connsiteY13163" fmla="*/ 326292 h 2599480"/>
              <a:gd name="connsiteX13164" fmla="*/ 2525488 w 4326130"/>
              <a:gd name="connsiteY13164" fmla="*/ 320327 h 2599480"/>
              <a:gd name="connsiteX13165" fmla="*/ 2515740 w 4326130"/>
              <a:gd name="connsiteY13165" fmla="*/ 325271 h 2599480"/>
              <a:gd name="connsiteX13166" fmla="*/ 2510534 w 4326130"/>
              <a:gd name="connsiteY13166" fmla="*/ 325050 h 2599480"/>
              <a:gd name="connsiteX13167" fmla="*/ 2493892 w 4326130"/>
              <a:gd name="connsiteY13167" fmla="*/ 321316 h 2599480"/>
              <a:gd name="connsiteX13168" fmla="*/ 2478235 w 4326130"/>
              <a:gd name="connsiteY13168" fmla="*/ 319306 h 2599480"/>
              <a:gd name="connsiteX13169" fmla="*/ 2449303 w 4326130"/>
              <a:gd name="connsiteY13169" fmla="*/ 312241 h 2599480"/>
              <a:gd name="connsiteX13170" fmla="*/ 2383171 w 4326130"/>
              <a:gd name="connsiteY13170" fmla="*/ 294988 h 2599480"/>
              <a:gd name="connsiteX13171" fmla="*/ 2374991 w 4326130"/>
              <a:gd name="connsiteY13171" fmla="*/ 297265 h 2599480"/>
              <a:gd name="connsiteX13172" fmla="*/ 2384347 w 4326130"/>
              <a:gd name="connsiteY13172" fmla="*/ 303497 h 2599480"/>
              <a:gd name="connsiteX13173" fmla="*/ 2392055 w 4326130"/>
              <a:gd name="connsiteY13173" fmla="*/ 305485 h 2599480"/>
              <a:gd name="connsiteX13174" fmla="*/ 2374480 w 4326130"/>
              <a:gd name="connsiteY13174" fmla="*/ 303038 h 2599480"/>
              <a:gd name="connsiteX13175" fmla="*/ 2313504 w 4326130"/>
              <a:gd name="connsiteY13175" fmla="*/ 296258 h 2599480"/>
              <a:gd name="connsiteX13176" fmla="*/ 2298281 w 4326130"/>
              <a:gd name="connsiteY13176" fmla="*/ 294348 h 2599480"/>
              <a:gd name="connsiteX13177" fmla="*/ 2294996 w 4326130"/>
              <a:gd name="connsiteY13177" fmla="*/ 295856 h 2599480"/>
              <a:gd name="connsiteX13178" fmla="*/ 2311448 w 4326130"/>
              <a:gd name="connsiteY13178" fmla="*/ 298180 h 2599480"/>
              <a:gd name="connsiteX13179" fmla="*/ 2369279 w 4326130"/>
              <a:gd name="connsiteY13179" fmla="*/ 305428 h 2599480"/>
              <a:gd name="connsiteX13180" fmla="*/ 2407476 w 4326130"/>
              <a:gd name="connsiteY13180" fmla="*/ 309291 h 2599480"/>
              <a:gd name="connsiteX13181" fmla="*/ 2426352 w 4326130"/>
              <a:gd name="connsiteY13181" fmla="*/ 313382 h 2599480"/>
              <a:gd name="connsiteX13182" fmla="*/ 2436792 w 4326130"/>
              <a:gd name="connsiteY13182" fmla="*/ 314979 h 2599480"/>
              <a:gd name="connsiteX13183" fmla="*/ 2437661 w 4326130"/>
              <a:gd name="connsiteY13183" fmla="*/ 315165 h 2599480"/>
              <a:gd name="connsiteX13184" fmla="*/ 2441749 w 4326130"/>
              <a:gd name="connsiteY13184" fmla="*/ 316127 h 2599480"/>
              <a:gd name="connsiteX13185" fmla="*/ 2443834 w 4326130"/>
              <a:gd name="connsiteY13185" fmla="*/ 317086 h 2599480"/>
              <a:gd name="connsiteX13186" fmla="*/ 2437839 w 4326130"/>
              <a:gd name="connsiteY13186" fmla="*/ 316443 h 2599480"/>
              <a:gd name="connsiteX13187" fmla="*/ 2381757 w 4326130"/>
              <a:gd name="connsiteY13187" fmla="*/ 308341 h 2599480"/>
              <a:gd name="connsiteX13188" fmla="*/ 2317801 w 4326130"/>
              <a:gd name="connsiteY13188" fmla="*/ 302003 h 2599480"/>
              <a:gd name="connsiteX13189" fmla="*/ 2254024 w 4326130"/>
              <a:gd name="connsiteY13189" fmla="*/ 296150 h 2599480"/>
              <a:gd name="connsiteX13190" fmla="*/ 2212434 w 4326130"/>
              <a:gd name="connsiteY13190" fmla="*/ 289157 h 2599480"/>
              <a:gd name="connsiteX13191" fmla="*/ 2210478 w 4326130"/>
              <a:gd name="connsiteY13191" fmla="*/ 288413 h 2599480"/>
              <a:gd name="connsiteX13192" fmla="*/ 2208895 w 4326130"/>
              <a:gd name="connsiteY13192" fmla="*/ 288527 h 2599480"/>
              <a:gd name="connsiteX13193" fmla="*/ 2206654 w 4326130"/>
              <a:gd name="connsiteY13193" fmla="*/ 290623 h 2599480"/>
              <a:gd name="connsiteX13194" fmla="*/ 2208086 w 4326130"/>
              <a:gd name="connsiteY13194" fmla="*/ 292538 h 2599480"/>
              <a:gd name="connsiteX13195" fmla="*/ 2204426 w 4326130"/>
              <a:gd name="connsiteY13195" fmla="*/ 296741 h 2599480"/>
              <a:gd name="connsiteX13196" fmla="*/ 2174083 w 4326130"/>
              <a:gd name="connsiteY13196" fmla="*/ 292629 h 2599480"/>
              <a:gd name="connsiteX13197" fmla="*/ 2163058 w 4326130"/>
              <a:gd name="connsiteY13197" fmla="*/ 291834 h 2599480"/>
              <a:gd name="connsiteX13198" fmla="*/ 2152047 w 4326130"/>
              <a:gd name="connsiteY13198" fmla="*/ 292628 h 2599480"/>
              <a:gd name="connsiteX13199" fmla="*/ 2121703 w 4326130"/>
              <a:gd name="connsiteY13199" fmla="*/ 296740 h 2599480"/>
              <a:gd name="connsiteX13200" fmla="*/ 2118043 w 4326130"/>
              <a:gd name="connsiteY13200" fmla="*/ 292537 h 2599480"/>
              <a:gd name="connsiteX13201" fmla="*/ 2119476 w 4326130"/>
              <a:gd name="connsiteY13201" fmla="*/ 290622 h 2599480"/>
              <a:gd name="connsiteX13202" fmla="*/ 2117237 w 4326130"/>
              <a:gd name="connsiteY13202" fmla="*/ 288529 h 2599480"/>
              <a:gd name="connsiteX13203" fmla="*/ 2115647 w 4326130"/>
              <a:gd name="connsiteY13203" fmla="*/ 288414 h 2599480"/>
              <a:gd name="connsiteX13204" fmla="*/ 2113696 w 4326130"/>
              <a:gd name="connsiteY13204" fmla="*/ 289156 h 2599480"/>
              <a:gd name="connsiteX13205" fmla="*/ 2072106 w 4326130"/>
              <a:gd name="connsiteY13205" fmla="*/ 296149 h 2599480"/>
              <a:gd name="connsiteX13206" fmla="*/ 2008328 w 4326130"/>
              <a:gd name="connsiteY13206" fmla="*/ 302002 h 2599480"/>
              <a:gd name="connsiteX13207" fmla="*/ 1944372 w 4326130"/>
              <a:gd name="connsiteY13207" fmla="*/ 308340 h 2599480"/>
              <a:gd name="connsiteX13208" fmla="*/ 1888291 w 4326130"/>
              <a:gd name="connsiteY13208" fmla="*/ 316442 h 2599480"/>
              <a:gd name="connsiteX13209" fmla="*/ 1882295 w 4326130"/>
              <a:gd name="connsiteY13209" fmla="*/ 317085 h 2599480"/>
              <a:gd name="connsiteX13210" fmla="*/ 1884381 w 4326130"/>
              <a:gd name="connsiteY13210" fmla="*/ 316126 h 2599480"/>
              <a:gd name="connsiteX13211" fmla="*/ 1888469 w 4326130"/>
              <a:gd name="connsiteY13211" fmla="*/ 315164 h 2599480"/>
              <a:gd name="connsiteX13212" fmla="*/ 1889338 w 4326130"/>
              <a:gd name="connsiteY13212" fmla="*/ 314978 h 2599480"/>
              <a:gd name="connsiteX13213" fmla="*/ 1899778 w 4326130"/>
              <a:gd name="connsiteY13213" fmla="*/ 313381 h 2599480"/>
              <a:gd name="connsiteX13214" fmla="*/ 1918654 w 4326130"/>
              <a:gd name="connsiteY13214" fmla="*/ 309290 h 2599480"/>
              <a:gd name="connsiteX13215" fmla="*/ 1956851 w 4326130"/>
              <a:gd name="connsiteY13215" fmla="*/ 305427 h 2599480"/>
              <a:gd name="connsiteX13216" fmla="*/ 2014682 w 4326130"/>
              <a:gd name="connsiteY13216" fmla="*/ 298179 h 2599480"/>
              <a:gd name="connsiteX13217" fmla="*/ 2031134 w 4326130"/>
              <a:gd name="connsiteY13217" fmla="*/ 295855 h 2599480"/>
              <a:gd name="connsiteX13218" fmla="*/ 2027849 w 4326130"/>
              <a:gd name="connsiteY13218" fmla="*/ 294347 h 2599480"/>
              <a:gd name="connsiteX13219" fmla="*/ 2012626 w 4326130"/>
              <a:gd name="connsiteY13219" fmla="*/ 296257 h 2599480"/>
              <a:gd name="connsiteX13220" fmla="*/ 1951650 w 4326130"/>
              <a:gd name="connsiteY13220" fmla="*/ 303037 h 2599480"/>
              <a:gd name="connsiteX13221" fmla="*/ 1934074 w 4326130"/>
              <a:gd name="connsiteY13221" fmla="*/ 305484 h 2599480"/>
              <a:gd name="connsiteX13222" fmla="*/ 1941783 w 4326130"/>
              <a:gd name="connsiteY13222" fmla="*/ 303496 h 2599480"/>
              <a:gd name="connsiteX13223" fmla="*/ 1951139 w 4326130"/>
              <a:gd name="connsiteY13223" fmla="*/ 297264 h 2599480"/>
              <a:gd name="connsiteX13224" fmla="*/ 1942959 w 4326130"/>
              <a:gd name="connsiteY13224" fmla="*/ 294987 h 2599480"/>
              <a:gd name="connsiteX13225" fmla="*/ 1876827 w 4326130"/>
              <a:gd name="connsiteY13225" fmla="*/ 312240 h 2599480"/>
              <a:gd name="connsiteX13226" fmla="*/ 1847895 w 4326130"/>
              <a:gd name="connsiteY13226" fmla="*/ 319305 h 2599480"/>
              <a:gd name="connsiteX13227" fmla="*/ 1832238 w 4326130"/>
              <a:gd name="connsiteY13227" fmla="*/ 321315 h 2599480"/>
              <a:gd name="connsiteX13228" fmla="*/ 1815596 w 4326130"/>
              <a:gd name="connsiteY13228" fmla="*/ 325049 h 2599480"/>
              <a:gd name="connsiteX13229" fmla="*/ 1810390 w 4326130"/>
              <a:gd name="connsiteY13229" fmla="*/ 325270 h 2599480"/>
              <a:gd name="connsiteX13230" fmla="*/ 1800642 w 4326130"/>
              <a:gd name="connsiteY13230" fmla="*/ 320326 h 2599480"/>
              <a:gd name="connsiteX13231" fmla="*/ 1773167 w 4326130"/>
              <a:gd name="connsiteY13231" fmla="*/ 326291 h 2599480"/>
              <a:gd name="connsiteX13232" fmla="*/ 1768426 w 4326130"/>
              <a:gd name="connsiteY13232" fmla="*/ 327278 h 2599480"/>
              <a:gd name="connsiteX13233" fmla="*/ 1784522 w 4326130"/>
              <a:gd name="connsiteY13233" fmla="*/ 322660 h 2599480"/>
              <a:gd name="connsiteX13234" fmla="*/ 1861669 w 4326130"/>
              <a:gd name="connsiteY13234" fmla="*/ 309259 h 2599480"/>
              <a:gd name="connsiteX13235" fmla="*/ 1865542 w 4326130"/>
              <a:gd name="connsiteY13235" fmla="*/ 307280 h 2599480"/>
              <a:gd name="connsiteX13236" fmla="*/ 1854247 w 4326130"/>
              <a:gd name="connsiteY13236" fmla="*/ 307136 h 2599480"/>
              <a:gd name="connsiteX13237" fmla="*/ 1822823 w 4326130"/>
              <a:gd name="connsiteY13237" fmla="*/ 312514 h 2599480"/>
              <a:gd name="connsiteX13238" fmla="*/ 1780729 w 4326130"/>
              <a:gd name="connsiteY13238" fmla="*/ 321585 h 2599480"/>
              <a:gd name="connsiteX13239" fmla="*/ 1762222 w 4326130"/>
              <a:gd name="connsiteY13239" fmla="*/ 327185 h 2599480"/>
              <a:gd name="connsiteX13240" fmla="*/ 1754774 w 4326130"/>
              <a:gd name="connsiteY13240" fmla="*/ 329775 h 2599480"/>
              <a:gd name="connsiteX13241" fmla="*/ 1744281 w 4326130"/>
              <a:gd name="connsiteY13241" fmla="*/ 330429 h 2599480"/>
              <a:gd name="connsiteX13242" fmla="*/ 1732332 w 4326130"/>
              <a:gd name="connsiteY13242" fmla="*/ 323281 h 2599480"/>
              <a:gd name="connsiteX13243" fmla="*/ 1728831 w 4326130"/>
              <a:gd name="connsiteY13243" fmla="*/ 323619 h 2599480"/>
              <a:gd name="connsiteX13244" fmla="*/ 1725939 w 4326130"/>
              <a:gd name="connsiteY13244" fmla="*/ 324757 h 2599480"/>
              <a:gd name="connsiteX13245" fmla="*/ 1718481 w 4326130"/>
              <a:gd name="connsiteY13245" fmla="*/ 325156 h 2599480"/>
              <a:gd name="connsiteX13246" fmla="*/ 1722255 w 4326130"/>
              <a:gd name="connsiteY13246" fmla="*/ 326207 h 2599480"/>
              <a:gd name="connsiteX13247" fmla="*/ 1705263 w 4326130"/>
              <a:gd name="connsiteY13247" fmla="*/ 323387 h 2599480"/>
              <a:gd name="connsiteX13248" fmla="*/ 1763515 w 4326130"/>
              <a:gd name="connsiteY13248" fmla="*/ 311901 h 2599480"/>
              <a:gd name="connsiteX13249" fmla="*/ 1771402 w 4326130"/>
              <a:gd name="connsiteY13249" fmla="*/ 302314 h 2599480"/>
              <a:gd name="connsiteX13250" fmla="*/ 1822110 w 4326130"/>
              <a:gd name="connsiteY13250" fmla="*/ 284906 h 2599480"/>
              <a:gd name="connsiteX13251" fmla="*/ 1862454 w 4326130"/>
              <a:gd name="connsiteY13251" fmla="*/ 276514 h 2599480"/>
              <a:gd name="connsiteX13252" fmla="*/ 1882063 w 4326130"/>
              <a:gd name="connsiteY13252" fmla="*/ 272390 h 2599480"/>
              <a:gd name="connsiteX13253" fmla="*/ 1881886 w 4326130"/>
              <a:gd name="connsiteY13253" fmla="*/ 272380 h 2599480"/>
              <a:gd name="connsiteX13254" fmla="*/ 1834676 w 4326130"/>
              <a:gd name="connsiteY13254" fmla="*/ 270668 h 2599480"/>
              <a:gd name="connsiteX13255" fmla="*/ 1778819 w 4326130"/>
              <a:gd name="connsiteY13255" fmla="*/ 269668 h 2599480"/>
              <a:gd name="connsiteX13256" fmla="*/ 1771776 w 4326130"/>
              <a:gd name="connsiteY13256" fmla="*/ 270891 h 2599480"/>
              <a:gd name="connsiteX13257" fmla="*/ 1529652 w 4326130"/>
              <a:gd name="connsiteY13257" fmla="*/ 310161 h 2599480"/>
              <a:gd name="connsiteX13258" fmla="*/ 1480851 w 4326130"/>
              <a:gd name="connsiteY13258" fmla="*/ 317909 h 2599480"/>
              <a:gd name="connsiteX13259" fmla="*/ 1483576 w 4326130"/>
              <a:gd name="connsiteY13259" fmla="*/ 314583 h 2599480"/>
              <a:gd name="connsiteX13260" fmla="*/ 1489642 w 4326130"/>
              <a:gd name="connsiteY13260" fmla="*/ 312925 h 2599480"/>
              <a:gd name="connsiteX13261" fmla="*/ 1503596 w 4326130"/>
              <a:gd name="connsiteY13261" fmla="*/ 313689 h 2599480"/>
              <a:gd name="connsiteX13262" fmla="*/ 1511147 w 4326130"/>
              <a:gd name="connsiteY13262" fmla="*/ 311150 h 2599480"/>
              <a:gd name="connsiteX13263" fmla="*/ 1506137 w 4326130"/>
              <a:gd name="connsiteY13263" fmla="*/ 309379 h 2599480"/>
              <a:gd name="connsiteX13264" fmla="*/ 1510455 w 4326130"/>
              <a:gd name="connsiteY13264" fmla="*/ 308318 h 2599480"/>
              <a:gd name="connsiteX13265" fmla="*/ 1673870 w 4326130"/>
              <a:gd name="connsiteY13265" fmla="*/ 278981 h 2599480"/>
              <a:gd name="connsiteX13266" fmla="*/ 1709329 w 4326130"/>
              <a:gd name="connsiteY13266" fmla="*/ 273926 h 2599480"/>
              <a:gd name="connsiteX13267" fmla="*/ 1728823 w 4326130"/>
              <a:gd name="connsiteY13267" fmla="*/ 268909 h 2599480"/>
              <a:gd name="connsiteX13268" fmla="*/ 1689270 w 4326130"/>
              <a:gd name="connsiteY13268" fmla="*/ 268796 h 2599480"/>
              <a:gd name="connsiteX13269" fmla="*/ 1640516 w 4326130"/>
              <a:gd name="connsiteY13269" fmla="*/ 269732 h 2599480"/>
              <a:gd name="connsiteX13270" fmla="*/ 1543004 w 4326130"/>
              <a:gd name="connsiteY13270" fmla="*/ 271603 h 2599480"/>
              <a:gd name="connsiteX13271" fmla="*/ 1435088 w 4326130"/>
              <a:gd name="connsiteY13271" fmla="*/ 277160 h 2599480"/>
              <a:gd name="connsiteX13272" fmla="*/ 1381659 w 4326130"/>
              <a:gd name="connsiteY13272" fmla="*/ 279698 h 2599480"/>
              <a:gd name="connsiteX13273" fmla="*/ 1326657 w 4326130"/>
              <a:gd name="connsiteY13273" fmla="*/ 285065 h 2599480"/>
              <a:gd name="connsiteX13274" fmla="*/ 1218232 w 4326130"/>
              <a:gd name="connsiteY13274" fmla="*/ 294028 h 2599480"/>
              <a:gd name="connsiteX13275" fmla="*/ 1109077 w 4326130"/>
              <a:gd name="connsiteY13275" fmla="*/ 306776 h 2599480"/>
              <a:gd name="connsiteX13276" fmla="*/ 1053915 w 4326130"/>
              <a:gd name="connsiteY13276" fmla="*/ 313220 h 2599480"/>
              <a:gd name="connsiteX13277" fmla="*/ 999735 w 4326130"/>
              <a:gd name="connsiteY13277" fmla="*/ 320782 h 2599480"/>
              <a:gd name="connsiteX13278" fmla="*/ 890025 w 4326130"/>
              <a:gd name="connsiteY13278" fmla="*/ 338354 h 2599480"/>
              <a:gd name="connsiteX13279" fmla="*/ 834327 w 4326130"/>
              <a:gd name="connsiteY13279" fmla="*/ 348384 h 2599480"/>
              <a:gd name="connsiteX13280" fmla="*/ 779799 w 4326130"/>
              <a:gd name="connsiteY13280" fmla="*/ 358277 h 2599480"/>
              <a:gd name="connsiteX13281" fmla="*/ 669364 w 4326130"/>
              <a:gd name="connsiteY13281" fmla="*/ 380692 h 2599480"/>
              <a:gd name="connsiteX13282" fmla="*/ 659803 w 4326130"/>
              <a:gd name="connsiteY13282" fmla="*/ 385333 h 2599480"/>
              <a:gd name="connsiteX13283" fmla="*/ 682717 w 4326130"/>
              <a:gd name="connsiteY13283" fmla="*/ 380367 h 2599480"/>
              <a:gd name="connsiteX13284" fmla="*/ 739793 w 4326130"/>
              <a:gd name="connsiteY13284" fmla="*/ 367708 h 2599480"/>
              <a:gd name="connsiteX13285" fmla="*/ 748982 w 4326130"/>
              <a:gd name="connsiteY13285" fmla="*/ 365577 h 2599480"/>
              <a:gd name="connsiteX13286" fmla="*/ 751154 w 4326130"/>
              <a:gd name="connsiteY13286" fmla="*/ 365324 h 2599480"/>
              <a:gd name="connsiteX13287" fmla="*/ 874124 w 4326130"/>
              <a:gd name="connsiteY13287" fmla="*/ 341444 h 2599480"/>
              <a:gd name="connsiteX13288" fmla="*/ 862034 w 4326130"/>
              <a:gd name="connsiteY13288" fmla="*/ 347616 h 2599480"/>
              <a:gd name="connsiteX13289" fmla="*/ 730044 w 4326130"/>
              <a:gd name="connsiteY13289" fmla="*/ 373606 h 2599480"/>
              <a:gd name="connsiteX13290" fmla="*/ 670280 w 4326130"/>
              <a:gd name="connsiteY13290" fmla="*/ 388868 h 2599480"/>
              <a:gd name="connsiteX13291" fmla="*/ 644415 w 4326130"/>
              <a:gd name="connsiteY13291" fmla="*/ 395928 h 2599480"/>
              <a:gd name="connsiteX13292" fmla="*/ 645870 w 4326130"/>
              <a:gd name="connsiteY13292" fmla="*/ 395294 h 2599480"/>
              <a:gd name="connsiteX13293" fmla="*/ 645398 w 4326130"/>
              <a:gd name="connsiteY13293" fmla="*/ 394976 h 2599480"/>
              <a:gd name="connsiteX13294" fmla="*/ 644215 w 4326130"/>
              <a:gd name="connsiteY13294" fmla="*/ 394419 h 2599480"/>
              <a:gd name="connsiteX13295" fmla="*/ 636982 w 4326130"/>
              <a:gd name="connsiteY13295" fmla="*/ 394236 h 2599480"/>
              <a:gd name="connsiteX13296" fmla="*/ 625224 w 4326130"/>
              <a:gd name="connsiteY13296" fmla="*/ 394507 h 2599480"/>
              <a:gd name="connsiteX13297" fmla="*/ 609467 w 4326130"/>
              <a:gd name="connsiteY13297" fmla="*/ 395900 h 2599480"/>
              <a:gd name="connsiteX13298" fmla="*/ 569208 w 4326130"/>
              <a:gd name="connsiteY13298" fmla="*/ 399258 h 2599480"/>
              <a:gd name="connsiteX13299" fmla="*/ 566527 w 4326130"/>
              <a:gd name="connsiteY13299" fmla="*/ 399478 h 2599480"/>
              <a:gd name="connsiteX13300" fmla="*/ 569331 w 4326130"/>
              <a:gd name="connsiteY13300" fmla="*/ 397774 h 2599480"/>
              <a:gd name="connsiteX13301" fmla="*/ 570274 w 4326130"/>
              <a:gd name="connsiteY13301" fmla="*/ 397101 h 2599480"/>
              <a:gd name="connsiteX13302" fmla="*/ 578671 w 4326130"/>
              <a:gd name="connsiteY13302" fmla="*/ 396125 h 2599480"/>
              <a:gd name="connsiteX13303" fmla="*/ 600487 w 4326130"/>
              <a:gd name="connsiteY13303" fmla="*/ 393646 h 2599480"/>
              <a:gd name="connsiteX13304" fmla="*/ 603181 w 4326130"/>
              <a:gd name="connsiteY13304" fmla="*/ 388353 h 2599480"/>
              <a:gd name="connsiteX13305" fmla="*/ 613241 w 4326130"/>
              <a:gd name="connsiteY13305" fmla="*/ 386144 h 2599480"/>
              <a:gd name="connsiteX13306" fmla="*/ 623100 w 4326130"/>
              <a:gd name="connsiteY13306" fmla="*/ 382944 h 2599480"/>
              <a:gd name="connsiteX13307" fmla="*/ 626181 w 4326130"/>
              <a:gd name="connsiteY13307" fmla="*/ 382487 h 2599480"/>
              <a:gd name="connsiteX13308" fmla="*/ 626054 w 4326130"/>
              <a:gd name="connsiteY13308" fmla="*/ 382459 h 2599480"/>
              <a:gd name="connsiteX13309" fmla="*/ 625824 w 4326130"/>
              <a:gd name="connsiteY13309" fmla="*/ 382098 h 2599480"/>
              <a:gd name="connsiteX13310" fmla="*/ 628029 w 4326130"/>
              <a:gd name="connsiteY13310" fmla="*/ 380958 h 2599480"/>
              <a:gd name="connsiteX13311" fmla="*/ 630332 w 4326130"/>
              <a:gd name="connsiteY13311" fmla="*/ 380325 h 2599480"/>
              <a:gd name="connsiteX13312" fmla="*/ 629296 w 4326130"/>
              <a:gd name="connsiteY13312" fmla="*/ 379833 h 2599480"/>
              <a:gd name="connsiteX13313" fmla="*/ 627882 w 4326130"/>
              <a:gd name="connsiteY13313" fmla="*/ 378607 h 2599480"/>
              <a:gd name="connsiteX13314" fmla="*/ 618292 w 4326130"/>
              <a:gd name="connsiteY13314" fmla="*/ 379638 h 2599480"/>
              <a:gd name="connsiteX13315" fmla="*/ 611401 w 4326130"/>
              <a:gd name="connsiteY13315" fmla="*/ 378341 h 2599480"/>
              <a:gd name="connsiteX13316" fmla="*/ 625392 w 4326130"/>
              <a:gd name="connsiteY13316" fmla="*/ 376920 h 2599480"/>
              <a:gd name="connsiteX13317" fmla="*/ 628850 w 4326130"/>
              <a:gd name="connsiteY13317" fmla="*/ 375551 h 2599480"/>
              <a:gd name="connsiteX13318" fmla="*/ 629338 w 4326130"/>
              <a:gd name="connsiteY13318" fmla="*/ 375199 h 2599480"/>
              <a:gd name="connsiteX13319" fmla="*/ 568046 w 4326130"/>
              <a:gd name="connsiteY13319" fmla="*/ 385100 h 2599480"/>
              <a:gd name="connsiteX13320" fmla="*/ 625282 w 4326130"/>
              <a:gd name="connsiteY13320" fmla="*/ 371366 h 2599480"/>
              <a:gd name="connsiteX13321" fmla="*/ 626141 w 4326130"/>
              <a:gd name="connsiteY13321" fmla="*/ 371012 h 2599480"/>
              <a:gd name="connsiteX13322" fmla="*/ 621730 w 4326130"/>
              <a:gd name="connsiteY13322" fmla="*/ 371442 h 2599480"/>
              <a:gd name="connsiteX13323" fmla="*/ 618421 w 4326130"/>
              <a:gd name="connsiteY13323" fmla="*/ 371637 h 2599480"/>
              <a:gd name="connsiteX13324" fmla="*/ 619121 w 4326130"/>
              <a:gd name="connsiteY13324" fmla="*/ 371362 h 2599480"/>
              <a:gd name="connsiteX13325" fmla="*/ 624921 w 4326130"/>
              <a:gd name="connsiteY13325" fmla="*/ 369050 h 2599480"/>
              <a:gd name="connsiteX13326" fmla="*/ 633268 w 4326130"/>
              <a:gd name="connsiteY13326" fmla="*/ 368022 h 2599480"/>
              <a:gd name="connsiteX13327" fmla="*/ 633350 w 4326130"/>
              <a:gd name="connsiteY13327" fmla="*/ 368014 h 2599480"/>
              <a:gd name="connsiteX13328" fmla="*/ 636202 w 4326130"/>
              <a:gd name="connsiteY13328" fmla="*/ 365332 h 2599480"/>
              <a:gd name="connsiteX13329" fmla="*/ 630519 w 4326130"/>
              <a:gd name="connsiteY13329" fmla="*/ 365997 h 2599480"/>
              <a:gd name="connsiteX13330" fmla="*/ 637894 w 4326130"/>
              <a:gd name="connsiteY13330" fmla="*/ 364562 h 2599480"/>
              <a:gd name="connsiteX13331" fmla="*/ 636381 w 4326130"/>
              <a:gd name="connsiteY13331" fmla="*/ 364547 h 2599480"/>
              <a:gd name="connsiteX13332" fmla="*/ 640916 w 4326130"/>
              <a:gd name="connsiteY13332" fmla="*/ 362841 h 2599480"/>
              <a:gd name="connsiteX13333" fmla="*/ 639856 w 4326130"/>
              <a:gd name="connsiteY13333" fmla="*/ 362759 h 2599480"/>
              <a:gd name="connsiteX13334" fmla="*/ 638342 w 4326130"/>
              <a:gd name="connsiteY13334" fmla="*/ 362999 h 2599480"/>
              <a:gd name="connsiteX13335" fmla="*/ 640117 w 4326130"/>
              <a:gd name="connsiteY13335" fmla="*/ 361350 h 2599480"/>
              <a:gd name="connsiteX13336" fmla="*/ 624369 w 4326130"/>
              <a:gd name="connsiteY13336" fmla="*/ 363190 h 2599480"/>
              <a:gd name="connsiteX13337" fmla="*/ 632413 w 4326130"/>
              <a:gd name="connsiteY13337" fmla="*/ 361017 h 2599480"/>
              <a:gd name="connsiteX13338" fmla="*/ 638694 w 4326130"/>
              <a:gd name="connsiteY13338" fmla="*/ 358237 h 2599480"/>
              <a:gd name="connsiteX13339" fmla="*/ 637058 w 4326130"/>
              <a:gd name="connsiteY13339" fmla="*/ 358364 h 2599480"/>
              <a:gd name="connsiteX13340" fmla="*/ 636900 w 4326130"/>
              <a:gd name="connsiteY13340" fmla="*/ 358374 h 2599480"/>
              <a:gd name="connsiteX13341" fmla="*/ 605500 w 4326130"/>
              <a:gd name="connsiteY13341" fmla="*/ 364160 h 2599480"/>
              <a:gd name="connsiteX13342" fmla="*/ 622285 w 4326130"/>
              <a:gd name="connsiteY13342" fmla="*/ 359309 h 2599480"/>
              <a:gd name="connsiteX13343" fmla="*/ 613674 w 4326130"/>
              <a:gd name="connsiteY13343" fmla="*/ 360228 h 2599480"/>
              <a:gd name="connsiteX13344" fmla="*/ 603951 w 4326130"/>
              <a:gd name="connsiteY13344" fmla="*/ 361110 h 2599480"/>
              <a:gd name="connsiteX13345" fmla="*/ 602394 w 4326130"/>
              <a:gd name="connsiteY13345" fmla="*/ 361095 h 2599480"/>
              <a:gd name="connsiteX13346" fmla="*/ 601470 w 4326130"/>
              <a:gd name="connsiteY13346" fmla="*/ 361538 h 2599480"/>
              <a:gd name="connsiteX13347" fmla="*/ 596725 w 4326130"/>
              <a:gd name="connsiteY13347" fmla="*/ 361772 h 2599480"/>
              <a:gd name="connsiteX13348" fmla="*/ 600658 w 4326130"/>
              <a:gd name="connsiteY13348" fmla="*/ 359967 h 2599480"/>
              <a:gd name="connsiteX13349" fmla="*/ 600540 w 4326130"/>
              <a:gd name="connsiteY13349" fmla="*/ 359982 h 2599480"/>
              <a:gd name="connsiteX13350" fmla="*/ 597503 w 4326130"/>
              <a:gd name="connsiteY13350" fmla="*/ 359148 h 2599480"/>
              <a:gd name="connsiteX13351" fmla="*/ 585707 w 4326130"/>
              <a:gd name="connsiteY13351" fmla="*/ 364106 h 2599480"/>
              <a:gd name="connsiteX13352" fmla="*/ 576944 w 4326130"/>
              <a:gd name="connsiteY13352" fmla="*/ 366263 h 2599480"/>
              <a:gd name="connsiteX13353" fmla="*/ 579639 w 4326130"/>
              <a:gd name="connsiteY13353" fmla="*/ 365031 h 2599480"/>
              <a:gd name="connsiteX13354" fmla="*/ 583565 w 4326130"/>
              <a:gd name="connsiteY13354" fmla="*/ 364368 h 2599480"/>
              <a:gd name="connsiteX13355" fmla="*/ 586846 w 4326130"/>
              <a:gd name="connsiteY13355" fmla="*/ 363391 h 2599480"/>
              <a:gd name="connsiteX13356" fmla="*/ 585994 w 4326130"/>
              <a:gd name="connsiteY13356" fmla="*/ 362435 h 2599480"/>
              <a:gd name="connsiteX13357" fmla="*/ 586966 w 4326130"/>
              <a:gd name="connsiteY13357" fmla="*/ 362060 h 2599480"/>
              <a:gd name="connsiteX13358" fmla="*/ 596042 w 4326130"/>
              <a:gd name="connsiteY13358" fmla="*/ 356706 h 2599480"/>
              <a:gd name="connsiteX13359" fmla="*/ 582480 w 4326130"/>
              <a:gd name="connsiteY13359" fmla="*/ 362234 h 2599480"/>
              <a:gd name="connsiteX13360" fmla="*/ 581627 w 4326130"/>
              <a:gd name="connsiteY13360" fmla="*/ 362557 h 2599480"/>
              <a:gd name="connsiteX13361" fmla="*/ 581506 w 4326130"/>
              <a:gd name="connsiteY13361" fmla="*/ 362563 h 2599480"/>
              <a:gd name="connsiteX13362" fmla="*/ 578744 w 4326130"/>
              <a:gd name="connsiteY13362" fmla="*/ 362971 h 2599480"/>
              <a:gd name="connsiteX13363" fmla="*/ 595025 w 4326130"/>
              <a:gd name="connsiteY13363" fmla="*/ 355641 h 2599480"/>
              <a:gd name="connsiteX13364" fmla="*/ 579792 w 4326130"/>
              <a:gd name="connsiteY13364" fmla="*/ 359532 h 2599480"/>
              <a:gd name="connsiteX13365" fmla="*/ 573113 w 4326130"/>
              <a:gd name="connsiteY13365" fmla="*/ 362017 h 2599480"/>
              <a:gd name="connsiteX13366" fmla="*/ 577236 w 4326130"/>
              <a:gd name="connsiteY13366" fmla="*/ 360185 h 2599480"/>
              <a:gd name="connsiteX13367" fmla="*/ 533641 w 4326130"/>
              <a:gd name="connsiteY13367" fmla="*/ 371320 h 2599480"/>
              <a:gd name="connsiteX13368" fmla="*/ 526413 w 4326130"/>
              <a:gd name="connsiteY13368" fmla="*/ 374631 h 2599480"/>
              <a:gd name="connsiteX13369" fmla="*/ 499151 w 4326130"/>
              <a:gd name="connsiteY13369" fmla="*/ 380106 h 2599480"/>
              <a:gd name="connsiteX13370" fmla="*/ 525785 w 4326130"/>
              <a:gd name="connsiteY13370" fmla="*/ 372238 h 2599480"/>
              <a:gd name="connsiteX13371" fmla="*/ 535695 w 4326130"/>
              <a:gd name="connsiteY13371" fmla="*/ 365264 h 2599480"/>
              <a:gd name="connsiteX13372" fmla="*/ 467628 w 4326130"/>
              <a:gd name="connsiteY13372" fmla="*/ 376739 h 2599480"/>
              <a:gd name="connsiteX13373" fmla="*/ 463115 w 4326130"/>
              <a:gd name="connsiteY13373" fmla="*/ 377265 h 2599480"/>
              <a:gd name="connsiteX13374" fmla="*/ 488578 w 4326130"/>
              <a:gd name="connsiteY13374" fmla="*/ 369533 h 2599480"/>
              <a:gd name="connsiteX13375" fmla="*/ 499497 w 4326130"/>
              <a:gd name="connsiteY13375" fmla="*/ 363500 h 2599480"/>
              <a:gd name="connsiteX13376" fmla="*/ 428273 w 4326130"/>
              <a:gd name="connsiteY13376" fmla="*/ 374109 h 2599480"/>
              <a:gd name="connsiteX13377" fmla="*/ 491540 w 4326130"/>
              <a:gd name="connsiteY13377" fmla="*/ 357380 h 2599480"/>
              <a:gd name="connsiteX13378" fmla="*/ 503464 w 4326130"/>
              <a:gd name="connsiteY13378" fmla="*/ 351229 h 2599480"/>
              <a:gd name="connsiteX13379" fmla="*/ 504634 w 4326130"/>
              <a:gd name="connsiteY13379" fmla="*/ 351092 h 2599480"/>
              <a:gd name="connsiteX13380" fmla="*/ 571907 w 4326130"/>
              <a:gd name="connsiteY13380" fmla="*/ 337244 h 2599480"/>
              <a:gd name="connsiteX13381" fmla="*/ 561710 w 4326130"/>
              <a:gd name="connsiteY13381" fmla="*/ 338434 h 2599480"/>
              <a:gd name="connsiteX13382" fmla="*/ 615416 w 4326130"/>
              <a:gd name="connsiteY13382" fmla="*/ 326346 h 2599480"/>
              <a:gd name="connsiteX13383" fmla="*/ 606556 w 4326130"/>
              <a:gd name="connsiteY13383" fmla="*/ 327381 h 2599480"/>
              <a:gd name="connsiteX13384" fmla="*/ 613430 w 4326130"/>
              <a:gd name="connsiteY13384" fmla="*/ 325344 h 2599480"/>
              <a:gd name="connsiteX13385" fmla="*/ 625353 w 4326130"/>
              <a:gd name="connsiteY13385" fmla="*/ 319193 h 2599480"/>
              <a:gd name="connsiteX13386" fmla="*/ 593808 w 4326130"/>
              <a:gd name="connsiteY13386" fmla="*/ 322878 h 2599480"/>
              <a:gd name="connsiteX13387" fmla="*/ 607655 w 4326130"/>
              <a:gd name="connsiteY13387" fmla="*/ 320027 h 2599480"/>
              <a:gd name="connsiteX13388" fmla="*/ 592756 w 4326130"/>
              <a:gd name="connsiteY13388" fmla="*/ 323001 h 2599480"/>
              <a:gd name="connsiteX13389" fmla="*/ 593808 w 4326130"/>
              <a:gd name="connsiteY13389" fmla="*/ 322878 h 2599480"/>
              <a:gd name="connsiteX13390" fmla="*/ 540381 w 4326130"/>
              <a:gd name="connsiteY13390" fmla="*/ 333876 h 2599480"/>
              <a:gd name="connsiteX13391" fmla="*/ 549965 w 4326130"/>
              <a:gd name="connsiteY13391" fmla="*/ 327998 h 2599480"/>
              <a:gd name="connsiteX13392" fmla="*/ 606560 w 4326130"/>
              <a:gd name="connsiteY13392" fmla="*/ 314427 h 2599480"/>
              <a:gd name="connsiteX13393" fmla="*/ 653750 w 4326130"/>
              <a:gd name="connsiteY13393" fmla="*/ 300857 h 2599480"/>
              <a:gd name="connsiteX13394" fmla="*/ 647841 w 4326130"/>
              <a:gd name="connsiteY13394" fmla="*/ 302018 h 2599480"/>
              <a:gd name="connsiteX13395" fmla="*/ 644454 w 4326130"/>
              <a:gd name="connsiteY13395" fmla="*/ 299855 h 2599480"/>
              <a:gd name="connsiteX13396" fmla="*/ 640731 w 4326130"/>
              <a:gd name="connsiteY13396" fmla="*/ 299628 h 2599480"/>
              <a:gd name="connsiteX13397" fmla="*/ 608466 w 4326130"/>
              <a:gd name="connsiteY13397" fmla="*/ 306891 h 2599480"/>
              <a:gd name="connsiteX13398" fmla="*/ 622844 w 4326130"/>
              <a:gd name="connsiteY13398" fmla="*/ 301767 h 2599480"/>
              <a:gd name="connsiteX13399" fmla="*/ 613043 w 4326130"/>
              <a:gd name="connsiteY13399" fmla="*/ 303249 h 2599480"/>
              <a:gd name="connsiteX13400" fmla="*/ 597166 w 4326130"/>
              <a:gd name="connsiteY13400" fmla="*/ 304821 h 2599480"/>
              <a:gd name="connsiteX13401" fmla="*/ 630798 w 4326130"/>
              <a:gd name="connsiteY13401" fmla="*/ 297197 h 2599480"/>
              <a:gd name="connsiteX13402" fmla="*/ 637574 w 4326130"/>
              <a:gd name="connsiteY13402" fmla="*/ 295486 h 2599480"/>
              <a:gd name="connsiteX13403" fmla="*/ 642068 w 4326130"/>
              <a:gd name="connsiteY13403" fmla="*/ 294917 h 2599480"/>
              <a:gd name="connsiteX13404" fmla="*/ 648192 w 4326130"/>
              <a:gd name="connsiteY13404" fmla="*/ 292735 h 2599480"/>
              <a:gd name="connsiteX13405" fmla="*/ 651818 w 4326130"/>
              <a:gd name="connsiteY13405" fmla="*/ 290371 h 2599480"/>
              <a:gd name="connsiteX13406" fmla="*/ 644850 w 4326130"/>
              <a:gd name="connsiteY13406" fmla="*/ 290902 h 2599480"/>
              <a:gd name="connsiteX13407" fmla="*/ 644565 w 4326130"/>
              <a:gd name="connsiteY13407" fmla="*/ 290610 h 2599480"/>
              <a:gd name="connsiteX13408" fmla="*/ 594828 w 4326130"/>
              <a:gd name="connsiteY13408" fmla="*/ 301435 h 2599480"/>
              <a:gd name="connsiteX13409" fmla="*/ 594011 w 4326130"/>
              <a:gd name="connsiteY13409" fmla="*/ 300297 h 2599480"/>
              <a:gd name="connsiteX13410" fmla="*/ 593302 w 4326130"/>
              <a:gd name="connsiteY13410" fmla="*/ 300379 h 2599480"/>
              <a:gd name="connsiteX13411" fmla="*/ 589498 w 4326130"/>
              <a:gd name="connsiteY13411" fmla="*/ 300824 h 2599480"/>
              <a:gd name="connsiteX13412" fmla="*/ 596908 w 4326130"/>
              <a:gd name="connsiteY13412" fmla="*/ 295199 h 2599480"/>
              <a:gd name="connsiteX13413" fmla="*/ 531181 w 4326130"/>
              <a:gd name="connsiteY13413" fmla="*/ 306401 h 2599480"/>
              <a:gd name="connsiteX13414" fmla="*/ 520260 w 4326130"/>
              <a:gd name="connsiteY13414" fmla="*/ 312435 h 2599480"/>
              <a:gd name="connsiteX13415" fmla="*/ 512217 w 4326130"/>
              <a:gd name="connsiteY13415" fmla="*/ 314608 h 2599480"/>
              <a:gd name="connsiteX13416" fmla="*/ 499219 w 4326130"/>
              <a:gd name="connsiteY13416" fmla="*/ 313659 h 2599480"/>
              <a:gd name="connsiteX13417" fmla="*/ 531528 w 4326130"/>
              <a:gd name="connsiteY13417" fmla="*/ 304070 h 2599480"/>
              <a:gd name="connsiteX13418" fmla="*/ 542282 w 4326130"/>
              <a:gd name="connsiteY13418" fmla="*/ 298055 h 2599480"/>
              <a:gd name="connsiteX13419" fmla="*/ 479709 w 4326130"/>
              <a:gd name="connsiteY13419" fmla="*/ 310122 h 2599480"/>
              <a:gd name="connsiteX13420" fmla="*/ 477723 w 4326130"/>
              <a:gd name="connsiteY13420" fmla="*/ 309120 h 2599480"/>
              <a:gd name="connsiteX13421" fmla="*/ 522965 w 4326130"/>
              <a:gd name="connsiteY13421" fmla="*/ 294320 h 2599480"/>
              <a:gd name="connsiteX13422" fmla="*/ 533886 w 4326130"/>
              <a:gd name="connsiteY13422" fmla="*/ 288287 h 2599480"/>
              <a:gd name="connsiteX13423" fmla="*/ 423097 w 4326130"/>
              <a:gd name="connsiteY13423" fmla="*/ 311976 h 2599480"/>
              <a:gd name="connsiteX13424" fmla="*/ 417580 w 4326130"/>
              <a:gd name="connsiteY13424" fmla="*/ 312621 h 2599480"/>
              <a:gd name="connsiteX13425" fmla="*/ 408742 w 4326130"/>
              <a:gd name="connsiteY13425" fmla="*/ 312418 h 2599480"/>
              <a:gd name="connsiteX13426" fmla="*/ 418115 w 4326130"/>
              <a:gd name="connsiteY13426" fmla="*/ 309034 h 2599480"/>
              <a:gd name="connsiteX13427" fmla="*/ 426883 w 4326130"/>
              <a:gd name="connsiteY13427" fmla="*/ 302017 h 2599480"/>
              <a:gd name="connsiteX13428" fmla="*/ 365483 w 4326130"/>
              <a:gd name="connsiteY13428" fmla="*/ 313947 h 2599480"/>
              <a:gd name="connsiteX13429" fmla="*/ 302374 w 4326130"/>
              <a:gd name="connsiteY13429" fmla="*/ 329601 h 2599480"/>
              <a:gd name="connsiteX13430" fmla="*/ 298864 w 4326130"/>
              <a:gd name="connsiteY13430" fmla="*/ 330011 h 2599480"/>
              <a:gd name="connsiteX13431" fmla="*/ 392671 w 4326130"/>
              <a:gd name="connsiteY13431" fmla="*/ 301255 h 2599480"/>
              <a:gd name="connsiteX13432" fmla="*/ 403750 w 4326130"/>
              <a:gd name="connsiteY13432" fmla="*/ 294145 h 2599480"/>
              <a:gd name="connsiteX13433" fmla="*/ 439430 w 4326130"/>
              <a:gd name="connsiteY13433" fmla="*/ 283986 h 2599480"/>
              <a:gd name="connsiteX13434" fmla="*/ 443943 w 4326130"/>
              <a:gd name="connsiteY13434" fmla="*/ 283458 h 2599480"/>
              <a:gd name="connsiteX13435" fmla="*/ 438894 w 4326130"/>
              <a:gd name="connsiteY13435" fmla="*/ 287573 h 2599480"/>
              <a:gd name="connsiteX13436" fmla="*/ 446938 w 4326130"/>
              <a:gd name="connsiteY13436" fmla="*/ 285400 h 2599480"/>
              <a:gd name="connsiteX13437" fmla="*/ 437703 w 4326130"/>
              <a:gd name="connsiteY13437" fmla="*/ 288946 h 2599480"/>
              <a:gd name="connsiteX13438" fmla="*/ 428957 w 4326130"/>
              <a:gd name="connsiteY13438" fmla="*/ 294727 h 2599480"/>
              <a:gd name="connsiteX13439" fmla="*/ 480865 w 4326130"/>
              <a:gd name="connsiteY13439" fmla="*/ 280381 h 2599480"/>
              <a:gd name="connsiteX13440" fmla="*/ 433284 w 4326130"/>
              <a:gd name="connsiteY13440" fmla="*/ 295454 h 2599480"/>
              <a:gd name="connsiteX13441" fmla="*/ 422370 w 4326130"/>
              <a:gd name="connsiteY13441" fmla="*/ 302545 h 2599480"/>
              <a:gd name="connsiteX13442" fmla="*/ 468407 w 4326130"/>
              <a:gd name="connsiteY13442" fmla="*/ 290118 h 2599480"/>
              <a:gd name="connsiteX13443" fmla="*/ 459033 w 4326130"/>
              <a:gd name="connsiteY13443" fmla="*/ 293504 h 2599480"/>
              <a:gd name="connsiteX13444" fmla="*/ 448280 w 4326130"/>
              <a:gd name="connsiteY13444" fmla="*/ 299518 h 2599480"/>
              <a:gd name="connsiteX13445" fmla="*/ 534769 w 4326130"/>
              <a:gd name="connsiteY13445" fmla="*/ 282368 h 2599480"/>
              <a:gd name="connsiteX13446" fmla="*/ 537175 w 4326130"/>
              <a:gd name="connsiteY13446" fmla="*/ 281932 h 2599480"/>
              <a:gd name="connsiteX13447" fmla="*/ 551878 w 4326130"/>
              <a:gd name="connsiteY13447" fmla="*/ 279272 h 2599480"/>
              <a:gd name="connsiteX13448" fmla="*/ 552553 w 4326130"/>
              <a:gd name="connsiteY13448" fmla="*/ 278894 h 2599480"/>
              <a:gd name="connsiteX13449" fmla="*/ 554404 w 4326130"/>
              <a:gd name="connsiteY13449" fmla="*/ 278717 h 2599480"/>
              <a:gd name="connsiteX13450" fmla="*/ 563074 w 4326130"/>
              <a:gd name="connsiteY13450" fmla="*/ 274986 h 2599480"/>
              <a:gd name="connsiteX13451" fmla="*/ 566102 w 4326130"/>
              <a:gd name="connsiteY13451" fmla="*/ 272716 h 2599480"/>
              <a:gd name="connsiteX13452" fmla="*/ 547862 w 4326130"/>
              <a:gd name="connsiteY13452" fmla="*/ 276079 h 2599480"/>
              <a:gd name="connsiteX13453" fmla="*/ 529621 w 4326130"/>
              <a:gd name="connsiteY13453" fmla="*/ 279444 h 2599480"/>
              <a:gd name="connsiteX13454" fmla="*/ 527448 w 4326130"/>
              <a:gd name="connsiteY13454" fmla="*/ 279698 h 2599480"/>
              <a:gd name="connsiteX13455" fmla="*/ 486272 w 4326130"/>
              <a:gd name="connsiteY13455" fmla="*/ 289266 h 2599480"/>
              <a:gd name="connsiteX13456" fmla="*/ 523123 w 4326130"/>
              <a:gd name="connsiteY13456" fmla="*/ 278970 h 2599480"/>
              <a:gd name="connsiteX13457" fmla="*/ 559971 w 4326130"/>
              <a:gd name="connsiteY13457" fmla="*/ 268674 h 2599480"/>
              <a:gd name="connsiteX13458" fmla="*/ 571052 w 4326130"/>
              <a:gd name="connsiteY13458" fmla="*/ 261564 h 2599480"/>
              <a:gd name="connsiteX13459" fmla="*/ 528894 w 4326130"/>
              <a:gd name="connsiteY13459" fmla="*/ 270012 h 2599480"/>
              <a:gd name="connsiteX13460" fmla="*/ 487558 w 4326130"/>
              <a:gd name="connsiteY13460" fmla="*/ 280656 h 2599480"/>
              <a:gd name="connsiteX13461" fmla="*/ 501466 w 4326130"/>
              <a:gd name="connsiteY13461" fmla="*/ 275507 h 2599480"/>
              <a:gd name="connsiteX13462" fmla="*/ 507873 w 4326130"/>
              <a:gd name="connsiteY13462" fmla="*/ 270000 h 2599480"/>
              <a:gd name="connsiteX13463" fmla="*/ 502548 w 4326130"/>
              <a:gd name="connsiteY13463" fmla="*/ 271702 h 2599480"/>
              <a:gd name="connsiteX13464" fmla="*/ 499134 w 4326130"/>
              <a:gd name="connsiteY13464" fmla="*/ 272187 h 2599480"/>
              <a:gd name="connsiteX13465" fmla="*/ 522618 w 4326130"/>
              <a:gd name="connsiteY13465" fmla="*/ 266120 h 2599480"/>
              <a:gd name="connsiteX13466" fmla="*/ 545706 w 4326130"/>
              <a:gd name="connsiteY13466" fmla="*/ 260823 h 2599480"/>
              <a:gd name="connsiteX13467" fmla="*/ 569853 w 4326130"/>
              <a:gd name="connsiteY13467" fmla="*/ 254702 h 2599480"/>
              <a:gd name="connsiteX13468" fmla="*/ 563922 w 4326130"/>
              <a:gd name="connsiteY13468" fmla="*/ 255195 h 2599480"/>
              <a:gd name="connsiteX13469" fmla="*/ 561241 w 4326130"/>
              <a:gd name="connsiteY13469" fmla="*/ 255417 h 2599480"/>
              <a:gd name="connsiteX13470" fmla="*/ 564046 w 4326130"/>
              <a:gd name="connsiteY13470" fmla="*/ 253713 h 2599480"/>
              <a:gd name="connsiteX13471" fmla="*/ 564989 w 4326130"/>
              <a:gd name="connsiteY13471" fmla="*/ 253039 h 2599480"/>
              <a:gd name="connsiteX13472" fmla="*/ 573385 w 4326130"/>
              <a:gd name="connsiteY13472" fmla="*/ 252063 h 2599480"/>
              <a:gd name="connsiteX13473" fmla="*/ 579304 w 4326130"/>
              <a:gd name="connsiteY13473" fmla="*/ 251681 h 2599480"/>
              <a:gd name="connsiteX13474" fmla="*/ 597802 w 4326130"/>
              <a:gd name="connsiteY13474" fmla="*/ 244481 h 2599480"/>
              <a:gd name="connsiteX13475" fmla="*/ 597894 w 4326130"/>
              <a:gd name="connsiteY13475" fmla="*/ 244292 h 2599480"/>
              <a:gd name="connsiteX13476" fmla="*/ 599210 w 4326130"/>
              <a:gd name="connsiteY13476" fmla="*/ 243750 h 2599480"/>
              <a:gd name="connsiteX13477" fmla="*/ 600570 w 4326130"/>
              <a:gd name="connsiteY13477" fmla="*/ 242211 h 2599480"/>
              <a:gd name="connsiteX13478" fmla="*/ 592090 w 4326130"/>
              <a:gd name="connsiteY13478" fmla="*/ 246066 h 2599480"/>
              <a:gd name="connsiteX13479" fmla="*/ 572685 w 4326130"/>
              <a:gd name="connsiteY13479" fmla="*/ 250623 h 2599480"/>
              <a:gd name="connsiteX13480" fmla="*/ 574204 w 4326130"/>
              <a:gd name="connsiteY13480" fmla="*/ 248155 h 2599480"/>
              <a:gd name="connsiteX13481" fmla="*/ 450538 w 4326130"/>
              <a:gd name="connsiteY13481" fmla="*/ 276696 h 2599480"/>
              <a:gd name="connsiteX13482" fmla="*/ 428768 w 4326130"/>
              <a:gd name="connsiteY13482" fmla="*/ 281707 h 2599480"/>
              <a:gd name="connsiteX13483" fmla="*/ 438516 w 4326130"/>
              <a:gd name="connsiteY13483" fmla="*/ 275811 h 2599480"/>
              <a:gd name="connsiteX13484" fmla="*/ 492435 w 4326130"/>
              <a:gd name="connsiteY13484" fmla="*/ 262287 h 2599480"/>
              <a:gd name="connsiteX13485" fmla="*/ 547847 w 4326130"/>
              <a:gd name="connsiteY13485" fmla="*/ 246474 h 2599480"/>
              <a:gd name="connsiteX13486" fmla="*/ 557598 w 4326130"/>
              <a:gd name="connsiteY13486" fmla="*/ 240578 h 2599480"/>
              <a:gd name="connsiteX13487" fmla="*/ 528979 w 4326130"/>
              <a:gd name="connsiteY13487" fmla="*/ 247445 h 2599480"/>
              <a:gd name="connsiteX13488" fmla="*/ 500193 w 4326130"/>
              <a:gd name="connsiteY13488" fmla="*/ 254333 h 2599480"/>
              <a:gd name="connsiteX13489" fmla="*/ 504240 w 4326130"/>
              <a:gd name="connsiteY13489" fmla="*/ 250334 h 2599480"/>
              <a:gd name="connsiteX13490" fmla="*/ 493854 w 4326130"/>
              <a:gd name="connsiteY13490" fmla="*/ 252781 h 2599480"/>
              <a:gd name="connsiteX13491" fmla="*/ 482469 w 4326130"/>
              <a:gd name="connsiteY13491" fmla="*/ 255345 h 2599480"/>
              <a:gd name="connsiteX13492" fmla="*/ 484828 w 4326130"/>
              <a:gd name="connsiteY13492" fmla="*/ 253835 h 2599480"/>
              <a:gd name="connsiteX13493" fmla="*/ 630267 w 4326130"/>
              <a:gd name="connsiteY13493" fmla="*/ 220282 h 2599480"/>
              <a:gd name="connsiteX13494" fmla="*/ 642189 w 4326130"/>
              <a:gd name="connsiteY13494" fmla="*/ 214132 h 2599480"/>
              <a:gd name="connsiteX13495" fmla="*/ 645265 w 4326130"/>
              <a:gd name="connsiteY13495" fmla="*/ 212698 h 2599480"/>
              <a:gd name="connsiteX13496" fmla="*/ 631043 w 4326130"/>
              <a:gd name="connsiteY13496" fmla="*/ 217591 h 2599480"/>
              <a:gd name="connsiteX13497" fmla="*/ 635632 w 4326130"/>
              <a:gd name="connsiteY13497" fmla="*/ 213487 h 2599480"/>
              <a:gd name="connsiteX13498" fmla="*/ 642462 w 4326130"/>
              <a:gd name="connsiteY13498" fmla="*/ 210750 h 2599480"/>
              <a:gd name="connsiteX13499" fmla="*/ 612777 w 4326130"/>
              <a:gd name="connsiteY13499" fmla="*/ 218624 h 2599480"/>
              <a:gd name="connsiteX13500" fmla="*/ 617890 w 4326130"/>
              <a:gd name="connsiteY13500" fmla="*/ 216084 h 2599480"/>
              <a:gd name="connsiteX13501" fmla="*/ 618527 w 4326130"/>
              <a:gd name="connsiteY13501" fmla="*/ 215607 h 2599480"/>
              <a:gd name="connsiteX13502" fmla="*/ 618995 w 4326130"/>
              <a:gd name="connsiteY13502" fmla="*/ 214374 h 2599480"/>
              <a:gd name="connsiteX13503" fmla="*/ 557426 w 4326130"/>
              <a:gd name="connsiteY13503" fmla="*/ 226322 h 2599480"/>
              <a:gd name="connsiteX13504" fmla="*/ 527965 w 4326130"/>
              <a:gd name="connsiteY13504" fmla="*/ 232231 h 2599480"/>
              <a:gd name="connsiteX13505" fmla="*/ 496847 w 4326130"/>
              <a:gd name="connsiteY13505" fmla="*/ 240447 h 2599480"/>
              <a:gd name="connsiteX13506" fmla="*/ 463528 w 4326130"/>
              <a:gd name="connsiteY13506" fmla="*/ 249097 h 2599480"/>
              <a:gd name="connsiteX13507" fmla="*/ 463875 w 4326130"/>
              <a:gd name="connsiteY13507" fmla="*/ 246766 h 2599480"/>
              <a:gd name="connsiteX13508" fmla="*/ 427213 w 4326130"/>
              <a:gd name="connsiteY13508" fmla="*/ 255806 h 2599480"/>
              <a:gd name="connsiteX13509" fmla="*/ 509118 w 4326130"/>
              <a:gd name="connsiteY13509" fmla="*/ 231966 h 2599480"/>
              <a:gd name="connsiteX13510" fmla="*/ 529879 w 4326130"/>
              <a:gd name="connsiteY13510" fmla="*/ 226016 h 2599480"/>
              <a:gd name="connsiteX13511" fmla="*/ 550480 w 4326130"/>
              <a:gd name="connsiteY13511" fmla="*/ 221143 h 2599480"/>
              <a:gd name="connsiteX13512" fmla="*/ 567460 w 4326130"/>
              <a:gd name="connsiteY13512" fmla="*/ 217699 h 2599480"/>
              <a:gd name="connsiteX13513" fmla="*/ 569195 w 4326130"/>
              <a:gd name="connsiteY13513" fmla="*/ 217347 h 2599480"/>
              <a:gd name="connsiteX13514" fmla="*/ 591841 w 4326130"/>
              <a:gd name="connsiteY13514" fmla="*/ 207284 h 2599480"/>
              <a:gd name="connsiteX13515" fmla="*/ 568826 w 4326130"/>
              <a:gd name="connsiteY13515" fmla="*/ 212259 h 2599480"/>
              <a:gd name="connsiteX13516" fmla="*/ 517251 w 4326130"/>
              <a:gd name="connsiteY13516" fmla="*/ 221499 h 2599480"/>
              <a:gd name="connsiteX13517" fmla="*/ 535838 w 4326130"/>
              <a:gd name="connsiteY13517" fmla="*/ 215804 h 2599480"/>
              <a:gd name="connsiteX13518" fmla="*/ 590554 w 4326130"/>
              <a:gd name="connsiteY13518" fmla="*/ 204655 h 2599480"/>
              <a:gd name="connsiteX13519" fmla="*/ 591991 w 4326130"/>
              <a:gd name="connsiteY13519" fmla="*/ 204109 h 2599480"/>
              <a:gd name="connsiteX13520" fmla="*/ 592307 w 4326130"/>
              <a:gd name="connsiteY13520" fmla="*/ 203855 h 2599480"/>
              <a:gd name="connsiteX13521" fmla="*/ 592560 w 4326130"/>
              <a:gd name="connsiteY13521" fmla="*/ 203893 h 2599480"/>
              <a:gd name="connsiteX13522" fmla="*/ 594601 w 4326130"/>
              <a:gd name="connsiteY13522" fmla="*/ 203120 h 2599480"/>
              <a:gd name="connsiteX13523" fmla="*/ 596224 w 4326130"/>
              <a:gd name="connsiteY13523" fmla="*/ 202213 h 2599480"/>
              <a:gd name="connsiteX13524" fmla="*/ 598821 w 4326130"/>
              <a:gd name="connsiteY13524" fmla="*/ 201751 h 2599480"/>
              <a:gd name="connsiteX13525" fmla="*/ 596210 w 4326130"/>
              <a:gd name="connsiteY13525" fmla="*/ 202760 h 2599480"/>
              <a:gd name="connsiteX13526" fmla="*/ 599768 w 4326130"/>
              <a:gd name="connsiteY13526" fmla="*/ 202345 h 2599480"/>
              <a:gd name="connsiteX13527" fmla="*/ 601629 w 4326130"/>
              <a:gd name="connsiteY13527" fmla="*/ 201841 h 2599480"/>
              <a:gd name="connsiteX13528" fmla="*/ 611950 w 4326130"/>
              <a:gd name="connsiteY13528" fmla="*/ 199049 h 2599480"/>
              <a:gd name="connsiteX13529" fmla="*/ 626275 w 4326130"/>
              <a:gd name="connsiteY13529" fmla="*/ 193314 h 2599480"/>
              <a:gd name="connsiteX13530" fmla="*/ 633856 w 4326130"/>
              <a:gd name="connsiteY13530" fmla="*/ 188378 h 2599480"/>
              <a:gd name="connsiteX13531" fmla="*/ 625027 w 4326130"/>
              <a:gd name="connsiteY13531" fmla="*/ 191515 h 2599480"/>
              <a:gd name="connsiteX13532" fmla="*/ 598821 w 4326130"/>
              <a:gd name="connsiteY13532" fmla="*/ 201751 h 2599480"/>
              <a:gd name="connsiteX13533" fmla="*/ 621063 w 4326130"/>
              <a:gd name="connsiteY13533" fmla="*/ 192067 h 2599480"/>
              <a:gd name="connsiteX13534" fmla="*/ 630745 w 4326130"/>
              <a:gd name="connsiteY13534" fmla="*/ 188070 h 2599480"/>
              <a:gd name="connsiteX13535" fmla="*/ 607671 w 4326130"/>
              <a:gd name="connsiteY13535" fmla="*/ 193822 h 2599480"/>
              <a:gd name="connsiteX13536" fmla="*/ 539903 w 4326130"/>
              <a:gd name="connsiteY13536" fmla="*/ 210570 h 2599480"/>
              <a:gd name="connsiteX13537" fmla="*/ 497024 w 4326130"/>
              <a:gd name="connsiteY13537" fmla="*/ 223862 h 2599480"/>
              <a:gd name="connsiteX13538" fmla="*/ 484915 w 4326130"/>
              <a:gd name="connsiteY13538" fmla="*/ 231268 h 2599480"/>
              <a:gd name="connsiteX13539" fmla="*/ 505140 w 4326130"/>
              <a:gd name="connsiteY13539" fmla="*/ 228906 h 2599480"/>
              <a:gd name="connsiteX13540" fmla="*/ 451631 w 4326130"/>
              <a:gd name="connsiteY13540" fmla="*/ 244209 h 2599480"/>
              <a:gd name="connsiteX13541" fmla="*/ 403223 w 4326130"/>
              <a:gd name="connsiteY13541" fmla="*/ 259620 h 2599480"/>
              <a:gd name="connsiteX13542" fmla="*/ 402480 w 4326130"/>
              <a:gd name="connsiteY13542" fmla="*/ 257195 h 2599480"/>
              <a:gd name="connsiteX13543" fmla="*/ 373596 w 4326130"/>
              <a:gd name="connsiteY13543" fmla="*/ 259601 h 2599480"/>
              <a:gd name="connsiteX13544" fmla="*/ 370821 w 4326130"/>
              <a:gd name="connsiteY13544" fmla="*/ 260199 h 2599480"/>
              <a:gd name="connsiteX13545" fmla="*/ 374249 w 4326130"/>
              <a:gd name="connsiteY13545" fmla="*/ 259305 h 2599480"/>
              <a:gd name="connsiteX13546" fmla="*/ 401582 w 4326130"/>
              <a:gd name="connsiteY13546" fmla="*/ 249959 h 2599480"/>
              <a:gd name="connsiteX13547" fmla="*/ 396220 w 4326130"/>
              <a:gd name="connsiteY13547" fmla="*/ 250497 h 2599480"/>
              <a:gd name="connsiteX13548" fmla="*/ 534389 w 4326130"/>
              <a:gd name="connsiteY13548" fmla="*/ 211214 h 2599480"/>
              <a:gd name="connsiteX13549" fmla="*/ 632380 w 4326130"/>
              <a:gd name="connsiteY13549" fmla="*/ 187395 h 2599480"/>
              <a:gd name="connsiteX13550" fmla="*/ 645135 w 4326130"/>
              <a:gd name="connsiteY13550" fmla="*/ 182128 h 2599480"/>
              <a:gd name="connsiteX13551" fmla="*/ 650200 w 4326130"/>
              <a:gd name="connsiteY13551" fmla="*/ 180287 h 2599480"/>
              <a:gd name="connsiteX13552" fmla="*/ 667208 w 4326130"/>
              <a:gd name="connsiteY13552" fmla="*/ 176941 h 2599480"/>
              <a:gd name="connsiteX13553" fmla="*/ 666777 w 4326130"/>
              <a:gd name="connsiteY13553" fmla="*/ 178105 h 2599480"/>
              <a:gd name="connsiteX13554" fmla="*/ 665304 w 4326130"/>
              <a:gd name="connsiteY13554" fmla="*/ 179305 h 2599480"/>
              <a:gd name="connsiteX13555" fmla="*/ 664864 w 4326130"/>
              <a:gd name="connsiteY13555" fmla="*/ 179498 h 2599480"/>
              <a:gd name="connsiteX13556" fmla="*/ 675333 w 4326130"/>
              <a:gd name="connsiteY13556" fmla="*/ 176954 h 2599480"/>
              <a:gd name="connsiteX13557" fmla="*/ 664519 w 4326130"/>
              <a:gd name="connsiteY13557" fmla="*/ 179649 h 2599480"/>
              <a:gd name="connsiteX13558" fmla="*/ 663537 w 4326130"/>
              <a:gd name="connsiteY13558" fmla="*/ 180080 h 2599480"/>
              <a:gd name="connsiteX13559" fmla="*/ 678438 w 4326130"/>
              <a:gd name="connsiteY13559" fmla="*/ 176269 h 2599480"/>
              <a:gd name="connsiteX13560" fmla="*/ 678036 w 4326130"/>
              <a:gd name="connsiteY13560" fmla="*/ 177176 h 2599480"/>
              <a:gd name="connsiteX13561" fmla="*/ 677245 w 4326130"/>
              <a:gd name="connsiteY13561" fmla="*/ 177337 h 2599480"/>
              <a:gd name="connsiteX13562" fmla="*/ 677930 w 4326130"/>
              <a:gd name="connsiteY13562" fmla="*/ 177414 h 2599480"/>
              <a:gd name="connsiteX13563" fmla="*/ 678036 w 4326130"/>
              <a:gd name="connsiteY13563" fmla="*/ 177176 h 2599480"/>
              <a:gd name="connsiteX13564" fmla="*/ 682532 w 4326130"/>
              <a:gd name="connsiteY13564" fmla="*/ 176260 h 2599480"/>
              <a:gd name="connsiteX13565" fmla="*/ 692480 w 4326130"/>
              <a:gd name="connsiteY13565" fmla="*/ 171970 h 2599480"/>
              <a:gd name="connsiteX13566" fmla="*/ 825002 w 4326130"/>
              <a:gd name="connsiteY13566" fmla="*/ 145902 h 2599480"/>
              <a:gd name="connsiteX13567" fmla="*/ 1046201 w 4326130"/>
              <a:gd name="connsiteY13567" fmla="*/ 116209 h 2599480"/>
              <a:gd name="connsiteX13568" fmla="*/ 1113044 w 4326130"/>
              <a:gd name="connsiteY13568" fmla="*/ 112598 h 2599480"/>
              <a:gd name="connsiteX13569" fmla="*/ 1130843 w 4326130"/>
              <a:gd name="connsiteY13569" fmla="*/ 108013 h 2599480"/>
              <a:gd name="connsiteX13570" fmla="*/ 1131318 w 4326130"/>
              <a:gd name="connsiteY13570" fmla="*/ 108670 h 2599480"/>
              <a:gd name="connsiteX13571" fmla="*/ 1133975 w 4326130"/>
              <a:gd name="connsiteY13571" fmla="*/ 107205 h 2599480"/>
              <a:gd name="connsiteX13572" fmla="*/ 1130843 w 4326130"/>
              <a:gd name="connsiteY13572" fmla="*/ 108013 h 2599480"/>
              <a:gd name="connsiteX13573" fmla="*/ 1129041 w 4326130"/>
              <a:gd name="connsiteY13573" fmla="*/ 105516 h 2599480"/>
              <a:gd name="connsiteX13574" fmla="*/ 1188219 w 4326130"/>
              <a:gd name="connsiteY13574" fmla="*/ 93053 h 2599480"/>
              <a:gd name="connsiteX13575" fmla="*/ 1175061 w 4326130"/>
              <a:gd name="connsiteY13575" fmla="*/ 91714 h 2599480"/>
              <a:gd name="connsiteX13576" fmla="*/ 1168358 w 4326130"/>
              <a:gd name="connsiteY13576" fmla="*/ 83083 h 2599480"/>
              <a:gd name="connsiteX13577" fmla="*/ 1119914 w 4326130"/>
              <a:gd name="connsiteY13577" fmla="*/ 86026 h 2599480"/>
              <a:gd name="connsiteX13578" fmla="*/ 800346 w 4326130"/>
              <a:gd name="connsiteY13578" fmla="*/ 120697 h 2599480"/>
              <a:gd name="connsiteX13579" fmla="*/ 466253 w 4326130"/>
              <a:gd name="connsiteY13579" fmla="*/ 198962 h 2599480"/>
              <a:gd name="connsiteX13580" fmla="*/ 462074 w 4326130"/>
              <a:gd name="connsiteY13580" fmla="*/ 199049 h 2599480"/>
              <a:gd name="connsiteX13581" fmla="*/ 461426 w 4326130"/>
              <a:gd name="connsiteY13581" fmla="*/ 199120 h 2599480"/>
              <a:gd name="connsiteX13582" fmla="*/ 464285 w 4326130"/>
              <a:gd name="connsiteY13582" fmla="*/ 197549 h 2599480"/>
              <a:gd name="connsiteX13583" fmla="*/ 469462 w 4326130"/>
              <a:gd name="connsiteY13583" fmla="*/ 193950 h 2599480"/>
              <a:gd name="connsiteX13584" fmla="*/ 471803 w 4326130"/>
              <a:gd name="connsiteY13584" fmla="*/ 193676 h 2599480"/>
              <a:gd name="connsiteX13585" fmla="*/ 470446 w 4326130"/>
              <a:gd name="connsiteY13585" fmla="*/ 195068 h 2599480"/>
              <a:gd name="connsiteX13586" fmla="*/ 511807 w 4326130"/>
              <a:gd name="connsiteY13586" fmla="*/ 184246 h 2599480"/>
              <a:gd name="connsiteX13587" fmla="*/ 532570 w 4326130"/>
              <a:gd name="connsiteY13587" fmla="*/ 178295 h 2599480"/>
              <a:gd name="connsiteX13588" fmla="*/ 552983 w 4326130"/>
              <a:gd name="connsiteY13588" fmla="*/ 174677 h 2599480"/>
              <a:gd name="connsiteX13589" fmla="*/ 566264 w 4326130"/>
              <a:gd name="connsiteY13589" fmla="*/ 167135 h 2599480"/>
              <a:gd name="connsiteX13590" fmla="*/ 570311 w 4326130"/>
              <a:gd name="connsiteY13590" fmla="*/ 163137 h 2599480"/>
              <a:gd name="connsiteX13591" fmla="*/ 556046 w 4326130"/>
              <a:gd name="connsiteY13591" fmla="*/ 169562 h 2599480"/>
              <a:gd name="connsiteX13592" fmla="*/ 552703 w 4326130"/>
              <a:gd name="connsiteY13592" fmla="*/ 169952 h 2599480"/>
              <a:gd name="connsiteX13593" fmla="*/ 503129 w 4326130"/>
              <a:gd name="connsiteY13593" fmla="*/ 182968 h 2599480"/>
              <a:gd name="connsiteX13594" fmla="*/ 504487 w 4326130"/>
              <a:gd name="connsiteY13594" fmla="*/ 181575 h 2599480"/>
              <a:gd name="connsiteX13595" fmla="*/ 531119 w 4326130"/>
              <a:gd name="connsiteY13595" fmla="*/ 173707 h 2599480"/>
              <a:gd name="connsiteX13596" fmla="*/ 556395 w 4326130"/>
              <a:gd name="connsiteY13596" fmla="*/ 167230 h 2599480"/>
              <a:gd name="connsiteX13597" fmla="*/ 563457 w 4326130"/>
              <a:gd name="connsiteY13597" fmla="*/ 163938 h 2599480"/>
              <a:gd name="connsiteX13598" fmla="*/ 652473 w 4326130"/>
              <a:gd name="connsiteY13598" fmla="*/ 145258 h 2599480"/>
              <a:gd name="connsiteX13599" fmla="*/ 696991 w 4326130"/>
              <a:gd name="connsiteY13599" fmla="*/ 135300 h 2599480"/>
              <a:gd name="connsiteX13600" fmla="*/ 741489 w 4326130"/>
              <a:gd name="connsiteY13600" fmla="*/ 126579 h 2599480"/>
              <a:gd name="connsiteX13601" fmla="*/ 749325 w 4326130"/>
              <a:gd name="connsiteY13601" fmla="*/ 123655 h 2599480"/>
              <a:gd name="connsiteX13602" fmla="*/ 813359 w 4326130"/>
              <a:gd name="connsiteY13602" fmla="*/ 111958 h 2599480"/>
              <a:gd name="connsiteX13603" fmla="*/ 1142546 w 4326130"/>
              <a:gd name="connsiteY13603" fmla="*/ 74245 h 2599480"/>
              <a:gd name="connsiteX13604" fmla="*/ 1236880 w 4326130"/>
              <a:gd name="connsiteY13604" fmla="*/ 63792 h 2599480"/>
              <a:gd name="connsiteX13605" fmla="*/ 1222456 w 4326130"/>
              <a:gd name="connsiteY13605" fmla="*/ 58853 h 2599480"/>
              <a:gd name="connsiteX13606" fmla="*/ 1197170 w 4326130"/>
              <a:gd name="connsiteY13606" fmla="*/ 60223 h 2599480"/>
              <a:gd name="connsiteX13607" fmla="*/ 1101428 w 4326130"/>
              <a:gd name="connsiteY13607" fmla="*/ 56996 h 2599480"/>
              <a:gd name="connsiteX13608" fmla="*/ 833035 w 4326130"/>
              <a:gd name="connsiteY13608" fmla="*/ 86892 h 2599480"/>
              <a:gd name="connsiteX13609" fmla="*/ 678924 w 4326130"/>
              <a:gd name="connsiteY13609" fmla="*/ 119062 h 2599480"/>
              <a:gd name="connsiteX13610" fmla="*/ 734720 w 4326130"/>
              <a:gd name="connsiteY13610" fmla="*/ 104812 h 2599480"/>
              <a:gd name="connsiteX13611" fmla="*/ 866711 w 4326130"/>
              <a:gd name="connsiteY13611" fmla="*/ 78822 h 2599480"/>
              <a:gd name="connsiteX13612" fmla="*/ 876141 w 4326130"/>
              <a:gd name="connsiteY13612" fmla="*/ 75341 h 2599480"/>
              <a:gd name="connsiteX13613" fmla="*/ 877965 w 4326130"/>
              <a:gd name="connsiteY13613" fmla="*/ 74127 h 2599480"/>
              <a:gd name="connsiteX13614" fmla="*/ 964397 w 4326130"/>
              <a:gd name="connsiteY13614" fmla="*/ 62528 h 2599480"/>
              <a:gd name="connsiteX13615" fmla="*/ 1126063 w 4326130"/>
              <a:gd name="connsiteY13615" fmla="*/ 42205 h 2599480"/>
              <a:gd name="connsiteX13616" fmla="*/ 1130618 w 4326130"/>
              <a:gd name="connsiteY13616" fmla="*/ 43766 h 2599480"/>
              <a:gd name="connsiteX13617" fmla="*/ 1139222 w 4326130"/>
              <a:gd name="connsiteY13617" fmla="*/ 43546 h 2599480"/>
              <a:gd name="connsiteX13618" fmla="*/ 1130618 w 4326130"/>
              <a:gd name="connsiteY13618" fmla="*/ 43766 h 2599480"/>
              <a:gd name="connsiteX13619" fmla="*/ 1126063 w 4326130"/>
              <a:gd name="connsiteY13619" fmla="*/ 42205 h 2599480"/>
              <a:gd name="connsiteX13620" fmla="*/ 1064648 w 4326130"/>
              <a:gd name="connsiteY13620" fmla="*/ 43720 h 2599480"/>
              <a:gd name="connsiteX13621" fmla="*/ 1065487 w 4326130"/>
              <a:gd name="connsiteY13621" fmla="*/ 43621 h 2599480"/>
              <a:gd name="connsiteX13622" fmla="*/ 1113754 w 4326130"/>
              <a:gd name="connsiteY13622" fmla="*/ 37984 h 2599480"/>
              <a:gd name="connsiteX13623" fmla="*/ 1222909 w 4326130"/>
              <a:gd name="connsiteY13623" fmla="*/ 25236 h 2599480"/>
              <a:gd name="connsiteX13624" fmla="*/ 1331333 w 4326130"/>
              <a:gd name="connsiteY13624" fmla="*/ 16272 h 2599480"/>
              <a:gd name="connsiteX13625" fmla="*/ 1386335 w 4326130"/>
              <a:gd name="connsiteY13625" fmla="*/ 10905 h 2599480"/>
              <a:gd name="connsiteX13626" fmla="*/ 1439765 w 4326130"/>
              <a:gd name="connsiteY13626" fmla="*/ 8366 h 2599480"/>
              <a:gd name="connsiteX13627" fmla="*/ 1547682 w 4326130"/>
              <a:gd name="connsiteY13627" fmla="*/ 2810 h 2599480"/>
              <a:gd name="connsiteX13628" fmla="*/ 1645193 w 4326130"/>
              <a:gd name="connsiteY13628" fmla="*/ 937 h 2599480"/>
              <a:gd name="connsiteX13629" fmla="*/ 1693949 w 4326130"/>
              <a:gd name="connsiteY13629" fmla="*/ 1 h 2599480"/>
              <a:gd name="connsiteX13630" fmla="*/ 1742544 w 4326130"/>
              <a:gd name="connsiteY13630" fmla="*/ 141 h 2599480"/>
              <a:gd name="connsiteX13631" fmla="*/ 1839353 w 4326130"/>
              <a:gd name="connsiteY13631" fmla="*/ 1874 h 2599480"/>
              <a:gd name="connsiteX13632" fmla="*/ 1886563 w 4326130"/>
              <a:gd name="connsiteY13632" fmla="*/ 3587 h 2599480"/>
              <a:gd name="connsiteX13633" fmla="*/ 1934783 w 4326130"/>
              <a:gd name="connsiteY13633" fmla="*/ 6237 h 2599480"/>
              <a:gd name="connsiteX13634" fmla="*/ 2163058 w 4326130"/>
              <a:gd name="connsiteY13634" fmla="*/ 22704 h 2599480"/>
              <a:gd name="connsiteX13635" fmla="*/ 2391346 w 4326130"/>
              <a:gd name="connsiteY13635" fmla="*/ 6236 h 2599480"/>
              <a:gd name="connsiteX13636" fmla="*/ 2439567 w 4326130"/>
              <a:gd name="connsiteY13636" fmla="*/ 3586 h 2599480"/>
              <a:gd name="connsiteX13637" fmla="*/ 2486777 w 4326130"/>
              <a:gd name="connsiteY13637" fmla="*/ 1873 h 2599480"/>
              <a:gd name="connsiteX13638" fmla="*/ 2583585 w 4326130"/>
              <a:gd name="connsiteY13638" fmla="*/ 140 h 2599480"/>
              <a:gd name="connsiteX13639" fmla="*/ 2632181 w 4326130"/>
              <a:gd name="connsiteY13639" fmla="*/ 0 h 259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</a:cxnLst>
            <a:rect l="l" t="t" r="r" b="b"/>
            <a:pathLst>
              <a:path w="4326130" h="2599480">
                <a:moveTo>
                  <a:pt x="1942880" y="2597714"/>
                </a:moveTo>
                <a:cubicBezTo>
                  <a:pt x="1943119" y="2597691"/>
                  <a:pt x="1943302" y="2598100"/>
                  <a:pt x="1943500" y="2598541"/>
                </a:cubicBezTo>
                <a:cubicBezTo>
                  <a:pt x="1942649" y="2599046"/>
                  <a:pt x="1941918" y="2599480"/>
                  <a:pt x="1941918" y="2599480"/>
                </a:cubicBezTo>
                <a:cubicBezTo>
                  <a:pt x="1942342" y="2598192"/>
                  <a:pt x="1942639" y="2597737"/>
                  <a:pt x="1942880" y="2597714"/>
                </a:cubicBezTo>
                <a:close/>
                <a:moveTo>
                  <a:pt x="2383249" y="2597713"/>
                </a:moveTo>
                <a:cubicBezTo>
                  <a:pt x="2383491" y="2597736"/>
                  <a:pt x="2383788" y="2598191"/>
                  <a:pt x="2384211" y="2599479"/>
                </a:cubicBezTo>
                <a:cubicBezTo>
                  <a:pt x="2384211" y="2599479"/>
                  <a:pt x="2383481" y="2599045"/>
                  <a:pt x="2382630" y="2598540"/>
                </a:cubicBezTo>
                <a:cubicBezTo>
                  <a:pt x="2382828" y="2598099"/>
                  <a:pt x="2383011" y="2597690"/>
                  <a:pt x="2383249" y="2597713"/>
                </a:cubicBezTo>
                <a:close/>
                <a:moveTo>
                  <a:pt x="1870983" y="2578992"/>
                </a:moveTo>
                <a:lnTo>
                  <a:pt x="1869507" y="2579826"/>
                </a:lnTo>
                <a:lnTo>
                  <a:pt x="1866143" y="2581998"/>
                </a:lnTo>
                <a:lnTo>
                  <a:pt x="1858763" y="2583299"/>
                </a:lnTo>
                <a:lnTo>
                  <a:pt x="1851072" y="2584320"/>
                </a:lnTo>
                <a:lnTo>
                  <a:pt x="1853227" y="2583066"/>
                </a:lnTo>
                <a:lnTo>
                  <a:pt x="1854845" y="2582249"/>
                </a:lnTo>
                <a:close/>
                <a:moveTo>
                  <a:pt x="2455147" y="2578991"/>
                </a:moveTo>
                <a:lnTo>
                  <a:pt x="2471284" y="2582248"/>
                </a:lnTo>
                <a:lnTo>
                  <a:pt x="2472903" y="2583065"/>
                </a:lnTo>
                <a:lnTo>
                  <a:pt x="2475057" y="2584319"/>
                </a:lnTo>
                <a:lnTo>
                  <a:pt x="2467367" y="2583298"/>
                </a:lnTo>
                <a:lnTo>
                  <a:pt x="2459986" y="2581997"/>
                </a:lnTo>
                <a:lnTo>
                  <a:pt x="2456623" y="2579825"/>
                </a:lnTo>
                <a:close/>
                <a:moveTo>
                  <a:pt x="2014934" y="2577116"/>
                </a:moveTo>
                <a:lnTo>
                  <a:pt x="1988543" y="2587493"/>
                </a:lnTo>
                <a:lnTo>
                  <a:pt x="1986126" y="2588613"/>
                </a:lnTo>
                <a:lnTo>
                  <a:pt x="1973075" y="2591818"/>
                </a:lnTo>
                <a:lnTo>
                  <a:pt x="1943462" y="2599119"/>
                </a:lnTo>
                <a:lnTo>
                  <a:pt x="1943500" y="2598541"/>
                </a:lnTo>
                <a:cubicBezTo>
                  <a:pt x="1946028" y="2597996"/>
                  <a:pt x="1950476" y="2597267"/>
                  <a:pt x="1950476" y="2597267"/>
                </a:cubicBezTo>
                <a:cubicBezTo>
                  <a:pt x="1952110" y="2594384"/>
                  <a:pt x="1946419" y="2596807"/>
                  <a:pt x="1946419" y="2596807"/>
                </a:cubicBezTo>
                <a:cubicBezTo>
                  <a:pt x="1943495" y="2596471"/>
                  <a:pt x="1932798" y="2595971"/>
                  <a:pt x="1933137" y="2596726"/>
                </a:cubicBezTo>
                <a:cubicBezTo>
                  <a:pt x="1932851" y="2594027"/>
                  <a:pt x="1938705" y="2594376"/>
                  <a:pt x="1943940" y="2593338"/>
                </a:cubicBezTo>
                <a:cubicBezTo>
                  <a:pt x="1946474" y="2592550"/>
                  <a:pt x="1955277" y="2590281"/>
                  <a:pt x="1955958" y="2589226"/>
                </a:cubicBezTo>
                <a:lnTo>
                  <a:pt x="1954294" y="2588868"/>
                </a:lnTo>
                <a:close/>
                <a:moveTo>
                  <a:pt x="2311196" y="2577115"/>
                </a:moveTo>
                <a:lnTo>
                  <a:pt x="2371836" y="2588867"/>
                </a:lnTo>
                <a:lnTo>
                  <a:pt x="2370171" y="2589225"/>
                </a:lnTo>
                <a:cubicBezTo>
                  <a:pt x="2370853" y="2590280"/>
                  <a:pt x="2379655" y="2592549"/>
                  <a:pt x="2382190" y="2593337"/>
                </a:cubicBezTo>
                <a:cubicBezTo>
                  <a:pt x="2387424" y="2594375"/>
                  <a:pt x="2393278" y="2594026"/>
                  <a:pt x="2392993" y="2596725"/>
                </a:cubicBezTo>
                <a:cubicBezTo>
                  <a:pt x="2393332" y="2595970"/>
                  <a:pt x="2382634" y="2596470"/>
                  <a:pt x="2379710" y="2596806"/>
                </a:cubicBezTo>
                <a:cubicBezTo>
                  <a:pt x="2379710" y="2596806"/>
                  <a:pt x="2374020" y="2594383"/>
                  <a:pt x="2375654" y="2597266"/>
                </a:cubicBezTo>
                <a:cubicBezTo>
                  <a:pt x="2375654" y="2597266"/>
                  <a:pt x="2380102" y="2597995"/>
                  <a:pt x="2382630" y="2598540"/>
                </a:cubicBezTo>
                <a:lnTo>
                  <a:pt x="2382668" y="2599118"/>
                </a:lnTo>
                <a:lnTo>
                  <a:pt x="2353054" y="2591817"/>
                </a:lnTo>
                <a:lnTo>
                  <a:pt x="2340003" y="2588612"/>
                </a:lnTo>
                <a:lnTo>
                  <a:pt x="2337586" y="2587492"/>
                </a:lnTo>
                <a:close/>
                <a:moveTo>
                  <a:pt x="2045644" y="2574105"/>
                </a:moveTo>
                <a:lnTo>
                  <a:pt x="2039583" y="2575265"/>
                </a:lnTo>
                <a:lnTo>
                  <a:pt x="2037743" y="2576806"/>
                </a:lnTo>
                <a:lnTo>
                  <a:pt x="2042924" y="2574970"/>
                </a:lnTo>
                <a:close/>
                <a:moveTo>
                  <a:pt x="2280486" y="2574104"/>
                </a:moveTo>
                <a:lnTo>
                  <a:pt x="2283206" y="2574969"/>
                </a:lnTo>
                <a:lnTo>
                  <a:pt x="2288387" y="2576805"/>
                </a:lnTo>
                <a:lnTo>
                  <a:pt x="2286547" y="2575264"/>
                </a:lnTo>
                <a:close/>
                <a:moveTo>
                  <a:pt x="1910498" y="2570339"/>
                </a:moveTo>
                <a:lnTo>
                  <a:pt x="1907877" y="2571512"/>
                </a:lnTo>
                <a:lnTo>
                  <a:pt x="1900803" y="2575277"/>
                </a:lnTo>
                <a:lnTo>
                  <a:pt x="1881661" y="2579261"/>
                </a:lnTo>
                <a:lnTo>
                  <a:pt x="1878734" y="2579777"/>
                </a:lnTo>
                <a:lnTo>
                  <a:pt x="1880541" y="2578773"/>
                </a:lnTo>
                <a:lnTo>
                  <a:pt x="1885111" y="2576143"/>
                </a:lnTo>
                <a:lnTo>
                  <a:pt x="1890730" y="2575009"/>
                </a:lnTo>
                <a:close/>
                <a:moveTo>
                  <a:pt x="2415632" y="2570338"/>
                </a:moveTo>
                <a:lnTo>
                  <a:pt x="2435400" y="2575008"/>
                </a:lnTo>
                <a:lnTo>
                  <a:pt x="2441019" y="2576142"/>
                </a:lnTo>
                <a:lnTo>
                  <a:pt x="2445589" y="2578772"/>
                </a:lnTo>
                <a:lnTo>
                  <a:pt x="2447396" y="2579776"/>
                </a:lnTo>
                <a:lnTo>
                  <a:pt x="2444469" y="2579260"/>
                </a:lnTo>
                <a:lnTo>
                  <a:pt x="2425327" y="2575276"/>
                </a:lnTo>
                <a:lnTo>
                  <a:pt x="2418252" y="2571511"/>
                </a:lnTo>
                <a:close/>
                <a:moveTo>
                  <a:pt x="2134782" y="2558794"/>
                </a:moveTo>
                <a:lnTo>
                  <a:pt x="2134690" y="2558824"/>
                </a:lnTo>
                <a:lnTo>
                  <a:pt x="2134658" y="2558827"/>
                </a:lnTo>
                <a:close/>
                <a:moveTo>
                  <a:pt x="2191348" y="2558793"/>
                </a:moveTo>
                <a:lnTo>
                  <a:pt x="2191472" y="2558826"/>
                </a:lnTo>
                <a:lnTo>
                  <a:pt x="2191439" y="2558823"/>
                </a:lnTo>
                <a:close/>
                <a:moveTo>
                  <a:pt x="2108622" y="2558333"/>
                </a:moveTo>
                <a:cubicBezTo>
                  <a:pt x="2111638" y="2558172"/>
                  <a:pt x="2113384" y="2558603"/>
                  <a:pt x="2112739" y="2560027"/>
                </a:cubicBezTo>
                <a:lnTo>
                  <a:pt x="2108892" y="2561918"/>
                </a:lnTo>
                <a:lnTo>
                  <a:pt x="2062785" y="2572135"/>
                </a:lnTo>
                <a:lnTo>
                  <a:pt x="2051854" y="2574537"/>
                </a:lnTo>
                <a:lnTo>
                  <a:pt x="2037993" y="2577074"/>
                </a:lnTo>
                <a:cubicBezTo>
                  <a:pt x="2033424" y="2577889"/>
                  <a:pt x="2029297" y="2578627"/>
                  <a:pt x="2025872" y="2579258"/>
                </a:cubicBezTo>
                <a:lnTo>
                  <a:pt x="2022859" y="2579844"/>
                </a:lnTo>
                <a:lnTo>
                  <a:pt x="2023291" y="2579081"/>
                </a:lnTo>
                <a:lnTo>
                  <a:pt x="2019057" y="2580583"/>
                </a:lnTo>
                <a:lnTo>
                  <a:pt x="2017954" y="2580798"/>
                </a:lnTo>
                <a:lnTo>
                  <a:pt x="2002862" y="2584504"/>
                </a:lnTo>
                <a:lnTo>
                  <a:pt x="2011048" y="2580927"/>
                </a:lnTo>
                <a:lnTo>
                  <a:pt x="2033402" y="2573537"/>
                </a:lnTo>
                <a:lnTo>
                  <a:pt x="2077352" y="2565020"/>
                </a:lnTo>
                <a:cubicBezTo>
                  <a:pt x="2079071" y="2564643"/>
                  <a:pt x="2099569" y="2558819"/>
                  <a:pt x="2108622" y="2558333"/>
                </a:cubicBezTo>
                <a:close/>
                <a:moveTo>
                  <a:pt x="2217508" y="2558332"/>
                </a:moveTo>
                <a:cubicBezTo>
                  <a:pt x="2226561" y="2558818"/>
                  <a:pt x="2247059" y="2564642"/>
                  <a:pt x="2248778" y="2565019"/>
                </a:cubicBezTo>
                <a:lnTo>
                  <a:pt x="2292728" y="2573536"/>
                </a:lnTo>
                <a:lnTo>
                  <a:pt x="2315082" y="2580926"/>
                </a:lnTo>
                <a:lnTo>
                  <a:pt x="2323268" y="2584503"/>
                </a:lnTo>
                <a:lnTo>
                  <a:pt x="2308175" y="2580797"/>
                </a:lnTo>
                <a:lnTo>
                  <a:pt x="2307072" y="2580582"/>
                </a:lnTo>
                <a:lnTo>
                  <a:pt x="2302839" y="2579080"/>
                </a:lnTo>
                <a:lnTo>
                  <a:pt x="2303271" y="2579843"/>
                </a:lnTo>
                <a:lnTo>
                  <a:pt x="2300257" y="2579257"/>
                </a:lnTo>
                <a:cubicBezTo>
                  <a:pt x="2296832" y="2578626"/>
                  <a:pt x="2292705" y="2577888"/>
                  <a:pt x="2288136" y="2577073"/>
                </a:cubicBezTo>
                <a:lnTo>
                  <a:pt x="2274276" y="2574536"/>
                </a:lnTo>
                <a:lnTo>
                  <a:pt x="2263345" y="2572134"/>
                </a:lnTo>
                <a:lnTo>
                  <a:pt x="2217238" y="2561917"/>
                </a:lnTo>
                <a:lnTo>
                  <a:pt x="2213391" y="2560026"/>
                </a:lnTo>
                <a:cubicBezTo>
                  <a:pt x="2212745" y="2558602"/>
                  <a:pt x="2214491" y="2558171"/>
                  <a:pt x="2217508" y="2558332"/>
                </a:cubicBezTo>
                <a:close/>
                <a:moveTo>
                  <a:pt x="2163494" y="2546298"/>
                </a:moveTo>
                <a:lnTo>
                  <a:pt x="2163785" y="2546391"/>
                </a:lnTo>
                <a:lnTo>
                  <a:pt x="2171979" y="2547045"/>
                </a:lnTo>
                <a:lnTo>
                  <a:pt x="2168194" y="2547798"/>
                </a:lnTo>
                <a:lnTo>
                  <a:pt x="2187837" y="2554068"/>
                </a:lnTo>
                <a:lnTo>
                  <a:pt x="2193741" y="2556481"/>
                </a:lnTo>
                <a:lnTo>
                  <a:pt x="2189117" y="2555402"/>
                </a:lnTo>
                <a:cubicBezTo>
                  <a:pt x="2186377" y="2554896"/>
                  <a:pt x="2181024" y="2554399"/>
                  <a:pt x="2181825" y="2555462"/>
                </a:cubicBezTo>
                <a:lnTo>
                  <a:pt x="2183098" y="2556121"/>
                </a:lnTo>
                <a:lnTo>
                  <a:pt x="2175376" y="2553620"/>
                </a:lnTo>
                <a:lnTo>
                  <a:pt x="2172903" y="2552735"/>
                </a:lnTo>
                <a:lnTo>
                  <a:pt x="2172316" y="2552100"/>
                </a:lnTo>
                <a:lnTo>
                  <a:pt x="2171597" y="2552268"/>
                </a:lnTo>
                <a:lnTo>
                  <a:pt x="2163066" y="2549214"/>
                </a:lnTo>
                <a:lnTo>
                  <a:pt x="2154532" y="2552269"/>
                </a:lnTo>
                <a:lnTo>
                  <a:pt x="2153813" y="2552101"/>
                </a:lnTo>
                <a:lnTo>
                  <a:pt x="2153227" y="2552736"/>
                </a:lnTo>
                <a:lnTo>
                  <a:pt x="2150754" y="2553621"/>
                </a:lnTo>
                <a:lnTo>
                  <a:pt x="2143032" y="2556122"/>
                </a:lnTo>
                <a:lnTo>
                  <a:pt x="2144305" y="2555463"/>
                </a:lnTo>
                <a:cubicBezTo>
                  <a:pt x="2145106" y="2554400"/>
                  <a:pt x="2139752" y="2554897"/>
                  <a:pt x="2137013" y="2555403"/>
                </a:cubicBezTo>
                <a:lnTo>
                  <a:pt x="2132389" y="2556482"/>
                </a:lnTo>
                <a:lnTo>
                  <a:pt x="2138293" y="2554069"/>
                </a:lnTo>
                <a:lnTo>
                  <a:pt x="2157939" y="2547798"/>
                </a:lnTo>
                <a:lnTo>
                  <a:pt x="2154151" y="2547044"/>
                </a:lnTo>
                <a:lnTo>
                  <a:pt x="2162353" y="2546389"/>
                </a:lnTo>
                <a:lnTo>
                  <a:pt x="2162635" y="2546299"/>
                </a:lnTo>
                <a:lnTo>
                  <a:pt x="2163059" y="2546333"/>
                </a:lnTo>
                <a:close/>
                <a:moveTo>
                  <a:pt x="2038825" y="2543617"/>
                </a:moveTo>
                <a:lnTo>
                  <a:pt x="2033226" y="2544995"/>
                </a:lnTo>
                <a:lnTo>
                  <a:pt x="2000429" y="2557574"/>
                </a:lnTo>
                <a:cubicBezTo>
                  <a:pt x="1998895" y="2558144"/>
                  <a:pt x="1998193" y="2558433"/>
                  <a:pt x="1998040" y="2558541"/>
                </a:cubicBezTo>
                <a:cubicBezTo>
                  <a:pt x="1997585" y="2558859"/>
                  <a:pt x="2002083" y="2557531"/>
                  <a:pt x="2003927" y="2557137"/>
                </a:cubicBezTo>
                <a:lnTo>
                  <a:pt x="2038074" y="2545090"/>
                </a:lnTo>
                <a:close/>
                <a:moveTo>
                  <a:pt x="2287305" y="2543616"/>
                </a:moveTo>
                <a:lnTo>
                  <a:pt x="2288056" y="2545089"/>
                </a:lnTo>
                <a:lnTo>
                  <a:pt x="2322203" y="2557136"/>
                </a:lnTo>
                <a:cubicBezTo>
                  <a:pt x="2324046" y="2557530"/>
                  <a:pt x="2328545" y="2558858"/>
                  <a:pt x="2328089" y="2558540"/>
                </a:cubicBezTo>
                <a:cubicBezTo>
                  <a:pt x="2327937" y="2558432"/>
                  <a:pt x="2327235" y="2558143"/>
                  <a:pt x="2325700" y="2557573"/>
                </a:cubicBezTo>
                <a:lnTo>
                  <a:pt x="2292904" y="2544994"/>
                </a:lnTo>
                <a:close/>
                <a:moveTo>
                  <a:pt x="1766825" y="2526010"/>
                </a:moveTo>
                <a:lnTo>
                  <a:pt x="1766762" y="2526254"/>
                </a:lnTo>
                <a:cubicBezTo>
                  <a:pt x="1766565" y="2526494"/>
                  <a:pt x="1766297" y="2526553"/>
                  <a:pt x="1766038" y="2526335"/>
                </a:cubicBezTo>
                <a:close/>
                <a:moveTo>
                  <a:pt x="2559305" y="2526009"/>
                </a:moveTo>
                <a:lnTo>
                  <a:pt x="2560092" y="2526334"/>
                </a:lnTo>
                <a:cubicBezTo>
                  <a:pt x="2559832" y="2526552"/>
                  <a:pt x="2559564" y="2526493"/>
                  <a:pt x="2559367" y="2526253"/>
                </a:cubicBezTo>
                <a:close/>
                <a:moveTo>
                  <a:pt x="4071489" y="2511718"/>
                </a:moveTo>
                <a:lnTo>
                  <a:pt x="4072231" y="2511869"/>
                </a:lnTo>
                <a:cubicBezTo>
                  <a:pt x="4071886" y="2512167"/>
                  <a:pt x="4071618" y="2512171"/>
                  <a:pt x="4071481" y="2511963"/>
                </a:cubicBezTo>
                <a:close/>
                <a:moveTo>
                  <a:pt x="254641" y="2511717"/>
                </a:moveTo>
                <a:lnTo>
                  <a:pt x="254649" y="2511962"/>
                </a:lnTo>
                <a:cubicBezTo>
                  <a:pt x="254511" y="2512170"/>
                  <a:pt x="254244" y="2512166"/>
                  <a:pt x="253899" y="2511868"/>
                </a:cubicBezTo>
                <a:close/>
                <a:moveTo>
                  <a:pt x="1760889" y="2509902"/>
                </a:moveTo>
                <a:lnTo>
                  <a:pt x="1762208" y="2509915"/>
                </a:lnTo>
                <a:cubicBezTo>
                  <a:pt x="1761184" y="2511166"/>
                  <a:pt x="1760711" y="2511744"/>
                  <a:pt x="1760191" y="2511305"/>
                </a:cubicBezTo>
                <a:lnTo>
                  <a:pt x="1760694" y="2510132"/>
                </a:lnTo>
                <a:lnTo>
                  <a:pt x="1760997" y="2509981"/>
                </a:lnTo>
                <a:close/>
                <a:moveTo>
                  <a:pt x="2565240" y="2509901"/>
                </a:moveTo>
                <a:lnTo>
                  <a:pt x="2565133" y="2509980"/>
                </a:lnTo>
                <a:lnTo>
                  <a:pt x="2565435" y="2510131"/>
                </a:lnTo>
                <a:lnTo>
                  <a:pt x="2565938" y="2511304"/>
                </a:lnTo>
                <a:cubicBezTo>
                  <a:pt x="2565419" y="2511743"/>
                  <a:pt x="2564946" y="2511165"/>
                  <a:pt x="2563921" y="2509914"/>
                </a:cubicBezTo>
                <a:close/>
                <a:moveTo>
                  <a:pt x="1763154" y="2508761"/>
                </a:moveTo>
                <a:cubicBezTo>
                  <a:pt x="1763200" y="2509777"/>
                  <a:pt x="1762208" y="2509915"/>
                  <a:pt x="1762208" y="2509915"/>
                </a:cubicBezTo>
                <a:cubicBezTo>
                  <a:pt x="1762185" y="2509408"/>
                  <a:pt x="1762420" y="2509120"/>
                  <a:pt x="1762663" y="2508957"/>
                </a:cubicBezTo>
                <a:cubicBezTo>
                  <a:pt x="1762905" y="2508796"/>
                  <a:pt x="1763154" y="2508761"/>
                  <a:pt x="1763154" y="2508761"/>
                </a:cubicBezTo>
                <a:close/>
                <a:moveTo>
                  <a:pt x="2562976" y="2508760"/>
                </a:moveTo>
                <a:cubicBezTo>
                  <a:pt x="2562976" y="2508760"/>
                  <a:pt x="2563224" y="2508795"/>
                  <a:pt x="2563466" y="2508956"/>
                </a:cubicBezTo>
                <a:cubicBezTo>
                  <a:pt x="2563709" y="2509119"/>
                  <a:pt x="2563945" y="2509407"/>
                  <a:pt x="2563921" y="2509914"/>
                </a:cubicBezTo>
                <a:cubicBezTo>
                  <a:pt x="2563921" y="2509914"/>
                  <a:pt x="2562930" y="2509776"/>
                  <a:pt x="2562976" y="2508760"/>
                </a:cubicBezTo>
                <a:close/>
                <a:moveTo>
                  <a:pt x="1757484" y="2502108"/>
                </a:moveTo>
                <a:lnTo>
                  <a:pt x="1756406" y="2502878"/>
                </a:lnTo>
                <a:cubicBezTo>
                  <a:pt x="1753716" y="2504778"/>
                  <a:pt x="1750709" y="2506796"/>
                  <a:pt x="1748708" y="2507629"/>
                </a:cubicBezTo>
                <a:cubicBezTo>
                  <a:pt x="1746405" y="2508207"/>
                  <a:pt x="1747639" y="2506969"/>
                  <a:pt x="1749941" y="2505252"/>
                </a:cubicBezTo>
                <a:lnTo>
                  <a:pt x="1751957" y="2503867"/>
                </a:lnTo>
                <a:lnTo>
                  <a:pt x="1754328" y="2503135"/>
                </a:lnTo>
                <a:close/>
                <a:moveTo>
                  <a:pt x="2568646" y="2502107"/>
                </a:moveTo>
                <a:lnTo>
                  <a:pt x="2571801" y="2503134"/>
                </a:lnTo>
                <a:lnTo>
                  <a:pt x="2574173" y="2503866"/>
                </a:lnTo>
                <a:lnTo>
                  <a:pt x="2576189" y="2505251"/>
                </a:lnTo>
                <a:cubicBezTo>
                  <a:pt x="2578491" y="2506968"/>
                  <a:pt x="2579725" y="2508206"/>
                  <a:pt x="2577422" y="2507628"/>
                </a:cubicBezTo>
                <a:cubicBezTo>
                  <a:pt x="2575421" y="2506795"/>
                  <a:pt x="2572414" y="2504777"/>
                  <a:pt x="2569724" y="2502877"/>
                </a:cubicBezTo>
                <a:close/>
                <a:moveTo>
                  <a:pt x="1755168" y="2497865"/>
                </a:moveTo>
                <a:lnTo>
                  <a:pt x="1744173" y="2504587"/>
                </a:lnTo>
                <a:lnTo>
                  <a:pt x="1741428" y="2505110"/>
                </a:lnTo>
                <a:cubicBezTo>
                  <a:pt x="1740576" y="2505197"/>
                  <a:pt x="1740058" y="2505133"/>
                  <a:pt x="1740122" y="2504835"/>
                </a:cubicBezTo>
                <a:cubicBezTo>
                  <a:pt x="1740159" y="2504660"/>
                  <a:pt x="1740375" y="2504436"/>
                  <a:pt x="1740731" y="2504174"/>
                </a:cubicBezTo>
                <a:cubicBezTo>
                  <a:pt x="1741087" y="2503913"/>
                  <a:pt x="1741582" y="2503614"/>
                  <a:pt x="1742178" y="2503293"/>
                </a:cubicBezTo>
                <a:cubicBezTo>
                  <a:pt x="1745749" y="2501362"/>
                  <a:pt x="1752896" y="2498595"/>
                  <a:pt x="1754934" y="2497952"/>
                </a:cubicBezTo>
                <a:close/>
                <a:moveTo>
                  <a:pt x="2570961" y="2497864"/>
                </a:moveTo>
                <a:lnTo>
                  <a:pt x="2571195" y="2497951"/>
                </a:lnTo>
                <a:cubicBezTo>
                  <a:pt x="2573233" y="2498594"/>
                  <a:pt x="2580381" y="2501361"/>
                  <a:pt x="2583951" y="2503292"/>
                </a:cubicBezTo>
                <a:cubicBezTo>
                  <a:pt x="2584547" y="2503613"/>
                  <a:pt x="2585042" y="2503912"/>
                  <a:pt x="2585398" y="2504173"/>
                </a:cubicBezTo>
                <a:cubicBezTo>
                  <a:pt x="2585755" y="2504435"/>
                  <a:pt x="2585971" y="2504659"/>
                  <a:pt x="2586008" y="2504834"/>
                </a:cubicBezTo>
                <a:cubicBezTo>
                  <a:pt x="2586071" y="2505132"/>
                  <a:pt x="2585554" y="2505196"/>
                  <a:pt x="2584702" y="2505109"/>
                </a:cubicBezTo>
                <a:lnTo>
                  <a:pt x="2581957" y="2504586"/>
                </a:lnTo>
                <a:close/>
                <a:moveTo>
                  <a:pt x="4082790" y="2493012"/>
                </a:moveTo>
                <a:lnTo>
                  <a:pt x="4082652" y="2493123"/>
                </a:lnTo>
                <a:lnTo>
                  <a:pt x="4082928" y="2493210"/>
                </a:lnTo>
                <a:lnTo>
                  <a:pt x="4083105" y="2494341"/>
                </a:lnTo>
                <a:cubicBezTo>
                  <a:pt x="4082414" y="2494938"/>
                  <a:pt x="4082087" y="2494439"/>
                  <a:pt x="4081375" y="2493355"/>
                </a:cubicBezTo>
                <a:close/>
                <a:moveTo>
                  <a:pt x="243340" y="2493011"/>
                </a:moveTo>
                <a:lnTo>
                  <a:pt x="244754" y="2493354"/>
                </a:lnTo>
                <a:cubicBezTo>
                  <a:pt x="244043" y="2494438"/>
                  <a:pt x="243716" y="2494937"/>
                  <a:pt x="243025" y="2494340"/>
                </a:cubicBezTo>
                <a:lnTo>
                  <a:pt x="243202" y="2493209"/>
                </a:lnTo>
                <a:lnTo>
                  <a:pt x="243478" y="2493122"/>
                </a:lnTo>
                <a:close/>
                <a:moveTo>
                  <a:pt x="4080719" y="2492354"/>
                </a:moveTo>
                <a:cubicBezTo>
                  <a:pt x="4080719" y="2492354"/>
                  <a:pt x="4080973" y="2492329"/>
                  <a:pt x="4081182" y="2492443"/>
                </a:cubicBezTo>
                <a:cubicBezTo>
                  <a:pt x="4081392" y="2492556"/>
                  <a:pt x="4081557" y="2492806"/>
                  <a:pt x="4081375" y="2493355"/>
                </a:cubicBezTo>
                <a:cubicBezTo>
                  <a:pt x="4081375" y="2493355"/>
                  <a:pt x="4080357" y="2493452"/>
                  <a:pt x="4080719" y="2492354"/>
                </a:cubicBezTo>
                <a:close/>
                <a:moveTo>
                  <a:pt x="245411" y="2492353"/>
                </a:moveTo>
                <a:cubicBezTo>
                  <a:pt x="245772" y="2493451"/>
                  <a:pt x="244754" y="2493354"/>
                  <a:pt x="244754" y="2493354"/>
                </a:cubicBezTo>
                <a:cubicBezTo>
                  <a:pt x="244573" y="2492805"/>
                  <a:pt x="244738" y="2492555"/>
                  <a:pt x="244948" y="2492442"/>
                </a:cubicBezTo>
                <a:cubicBezTo>
                  <a:pt x="245157" y="2492328"/>
                  <a:pt x="245411" y="2492353"/>
                  <a:pt x="245411" y="2492353"/>
                </a:cubicBezTo>
                <a:close/>
                <a:moveTo>
                  <a:pt x="1759437" y="2483954"/>
                </a:moveTo>
                <a:cubicBezTo>
                  <a:pt x="1759681" y="2483898"/>
                  <a:pt x="1759920" y="2484262"/>
                  <a:pt x="1760179" y="2484655"/>
                </a:cubicBezTo>
                <a:cubicBezTo>
                  <a:pt x="1759369" y="2485261"/>
                  <a:pt x="1758674" y="2485780"/>
                  <a:pt x="1758674" y="2485780"/>
                </a:cubicBezTo>
                <a:cubicBezTo>
                  <a:pt x="1758946" y="2484488"/>
                  <a:pt x="1759194" y="2484010"/>
                  <a:pt x="1759437" y="2483954"/>
                </a:cubicBezTo>
                <a:close/>
                <a:moveTo>
                  <a:pt x="2566693" y="2483953"/>
                </a:moveTo>
                <a:cubicBezTo>
                  <a:pt x="2566936" y="2484009"/>
                  <a:pt x="2567184" y="2484487"/>
                  <a:pt x="2567456" y="2485779"/>
                </a:cubicBezTo>
                <a:cubicBezTo>
                  <a:pt x="2567456" y="2485779"/>
                  <a:pt x="2566760" y="2485260"/>
                  <a:pt x="2565951" y="2484654"/>
                </a:cubicBezTo>
                <a:cubicBezTo>
                  <a:pt x="2566209" y="2484261"/>
                  <a:pt x="2566449" y="2483897"/>
                  <a:pt x="2566693" y="2483953"/>
                </a:cubicBezTo>
                <a:close/>
                <a:moveTo>
                  <a:pt x="4088828" y="2483829"/>
                </a:moveTo>
                <a:lnTo>
                  <a:pt x="4091890" y="2484146"/>
                </a:lnTo>
                <a:lnTo>
                  <a:pt x="4094200" y="2484341"/>
                </a:lnTo>
                <a:lnTo>
                  <a:pt x="4095931" y="2485323"/>
                </a:lnTo>
                <a:cubicBezTo>
                  <a:pt x="4096900" y="2485955"/>
                  <a:pt x="4097619" y="2486526"/>
                  <a:pt x="4097809" y="2486934"/>
                </a:cubicBezTo>
                <a:cubicBezTo>
                  <a:pt x="4098000" y="2487341"/>
                  <a:pt x="4097663" y="2487583"/>
                  <a:pt x="4096519" y="2487560"/>
                </a:cubicBezTo>
                <a:cubicBezTo>
                  <a:pt x="4094636" y="2487164"/>
                  <a:pt x="4092040" y="2485751"/>
                  <a:pt x="4089746" y="2484388"/>
                </a:cubicBezTo>
                <a:close/>
                <a:moveTo>
                  <a:pt x="237302" y="2483828"/>
                </a:moveTo>
                <a:lnTo>
                  <a:pt x="236384" y="2484387"/>
                </a:lnTo>
                <a:cubicBezTo>
                  <a:pt x="234090" y="2485750"/>
                  <a:pt x="231494" y="2487163"/>
                  <a:pt x="229610" y="2487559"/>
                </a:cubicBezTo>
                <a:cubicBezTo>
                  <a:pt x="228467" y="2487582"/>
                  <a:pt x="228130" y="2487340"/>
                  <a:pt x="228321" y="2486933"/>
                </a:cubicBezTo>
                <a:cubicBezTo>
                  <a:pt x="228511" y="2486525"/>
                  <a:pt x="229230" y="2485954"/>
                  <a:pt x="230198" y="2485322"/>
                </a:cubicBezTo>
                <a:lnTo>
                  <a:pt x="231930" y="2484340"/>
                </a:lnTo>
                <a:lnTo>
                  <a:pt x="234240" y="2484145"/>
                </a:lnTo>
                <a:close/>
                <a:moveTo>
                  <a:pt x="4092611" y="2478717"/>
                </a:moveTo>
                <a:lnTo>
                  <a:pt x="4092834" y="2478751"/>
                </a:lnTo>
                <a:cubicBezTo>
                  <a:pt x="4094815" y="2478934"/>
                  <a:pt x="4101613" y="2480121"/>
                  <a:pt x="4104839" y="2481301"/>
                </a:cubicBezTo>
                <a:cubicBezTo>
                  <a:pt x="4105377" y="2481497"/>
                  <a:pt x="4105816" y="2481693"/>
                  <a:pt x="4106116" y="2481885"/>
                </a:cubicBezTo>
                <a:cubicBezTo>
                  <a:pt x="4106416" y="2482076"/>
                  <a:pt x="4106579" y="2482263"/>
                  <a:pt x="4106564" y="2482440"/>
                </a:cubicBezTo>
                <a:cubicBezTo>
                  <a:pt x="4106541" y="2482743"/>
                  <a:pt x="4105968" y="2482940"/>
                  <a:pt x="4105084" y="2483058"/>
                </a:cubicBezTo>
                <a:lnTo>
                  <a:pt x="4102307" y="2483180"/>
                </a:lnTo>
                <a:close/>
                <a:moveTo>
                  <a:pt x="233519" y="2478716"/>
                </a:moveTo>
                <a:lnTo>
                  <a:pt x="223823" y="2483179"/>
                </a:lnTo>
                <a:lnTo>
                  <a:pt x="221046" y="2483057"/>
                </a:lnTo>
                <a:cubicBezTo>
                  <a:pt x="220161" y="2482939"/>
                  <a:pt x="219589" y="2482742"/>
                  <a:pt x="219565" y="2482439"/>
                </a:cubicBezTo>
                <a:cubicBezTo>
                  <a:pt x="219551" y="2482262"/>
                  <a:pt x="219713" y="2482075"/>
                  <a:pt x="220013" y="2481884"/>
                </a:cubicBezTo>
                <a:cubicBezTo>
                  <a:pt x="220314" y="2481692"/>
                  <a:pt x="220753" y="2481496"/>
                  <a:pt x="221290" y="2481300"/>
                </a:cubicBezTo>
                <a:cubicBezTo>
                  <a:pt x="224517" y="2480120"/>
                  <a:pt x="231315" y="2478933"/>
                  <a:pt x="233296" y="2478750"/>
                </a:cubicBezTo>
                <a:close/>
                <a:moveTo>
                  <a:pt x="1743695" y="2478126"/>
                </a:moveTo>
                <a:lnTo>
                  <a:pt x="1733894" y="2483995"/>
                </a:lnTo>
                <a:lnTo>
                  <a:pt x="1732538" y="2484371"/>
                </a:lnTo>
                <a:cubicBezTo>
                  <a:pt x="1729951" y="2485129"/>
                  <a:pt x="1726996" y="2486050"/>
                  <a:pt x="1723245" y="2487304"/>
                </a:cubicBezTo>
                <a:cubicBezTo>
                  <a:pt x="1721871" y="2487577"/>
                  <a:pt x="1712697" y="2490760"/>
                  <a:pt x="1710825" y="2490793"/>
                </a:cubicBezTo>
                <a:lnTo>
                  <a:pt x="1711668" y="2489860"/>
                </a:lnTo>
                <a:lnTo>
                  <a:pt x="1712138" y="2489475"/>
                </a:lnTo>
                <a:lnTo>
                  <a:pt x="1716512" y="2487703"/>
                </a:lnTo>
                <a:cubicBezTo>
                  <a:pt x="1721868" y="2485916"/>
                  <a:pt x="1728892" y="2484339"/>
                  <a:pt x="1731310" y="2483287"/>
                </a:cubicBezTo>
                <a:close/>
                <a:moveTo>
                  <a:pt x="2582435" y="2478125"/>
                </a:moveTo>
                <a:lnTo>
                  <a:pt x="2594820" y="2483286"/>
                </a:lnTo>
                <a:cubicBezTo>
                  <a:pt x="2597237" y="2484338"/>
                  <a:pt x="2604262" y="2485915"/>
                  <a:pt x="2609617" y="2487702"/>
                </a:cubicBezTo>
                <a:lnTo>
                  <a:pt x="2613992" y="2489474"/>
                </a:lnTo>
                <a:lnTo>
                  <a:pt x="2614461" y="2489859"/>
                </a:lnTo>
                <a:lnTo>
                  <a:pt x="2615304" y="2490792"/>
                </a:lnTo>
                <a:cubicBezTo>
                  <a:pt x="2613433" y="2490759"/>
                  <a:pt x="2604258" y="2487576"/>
                  <a:pt x="2602884" y="2487303"/>
                </a:cubicBezTo>
                <a:cubicBezTo>
                  <a:pt x="2599133" y="2486049"/>
                  <a:pt x="2596179" y="2485128"/>
                  <a:pt x="2593592" y="2484370"/>
                </a:cubicBezTo>
                <a:lnTo>
                  <a:pt x="2592236" y="2483994"/>
                </a:lnTo>
                <a:close/>
                <a:moveTo>
                  <a:pt x="1683325" y="2476306"/>
                </a:moveTo>
                <a:lnTo>
                  <a:pt x="1681845" y="2477362"/>
                </a:lnTo>
                <a:lnTo>
                  <a:pt x="1678665" y="2479923"/>
                </a:lnTo>
                <a:lnTo>
                  <a:pt x="1671252" y="2482224"/>
                </a:lnTo>
                <a:lnTo>
                  <a:pt x="1663484" y="2484304"/>
                </a:lnTo>
                <a:lnTo>
                  <a:pt x="1665537" y="2482795"/>
                </a:lnTo>
                <a:lnTo>
                  <a:pt x="1667321" y="2481636"/>
                </a:lnTo>
                <a:close/>
                <a:moveTo>
                  <a:pt x="2642805" y="2476305"/>
                </a:moveTo>
                <a:lnTo>
                  <a:pt x="2658809" y="2481635"/>
                </a:lnTo>
                <a:lnTo>
                  <a:pt x="2660593" y="2482794"/>
                </a:lnTo>
                <a:lnTo>
                  <a:pt x="2662646" y="2484303"/>
                </a:lnTo>
                <a:lnTo>
                  <a:pt x="2654878" y="2482223"/>
                </a:lnTo>
                <a:lnTo>
                  <a:pt x="2647465" y="2479922"/>
                </a:lnTo>
                <a:lnTo>
                  <a:pt x="2644284" y="2477361"/>
                </a:lnTo>
                <a:close/>
                <a:moveTo>
                  <a:pt x="3977215" y="2472677"/>
                </a:moveTo>
                <a:cubicBezTo>
                  <a:pt x="3977215" y="2472677"/>
                  <a:pt x="3976760" y="2472875"/>
                  <a:pt x="3976344" y="2473137"/>
                </a:cubicBezTo>
                <a:cubicBezTo>
                  <a:pt x="3975929" y="2473398"/>
                  <a:pt x="3975555" y="2473722"/>
                  <a:pt x="3975721" y="2473972"/>
                </a:cubicBezTo>
                <a:cubicBezTo>
                  <a:pt x="3976048" y="2474472"/>
                  <a:pt x="3977872" y="2473676"/>
                  <a:pt x="3977215" y="2472677"/>
                </a:cubicBezTo>
                <a:close/>
                <a:moveTo>
                  <a:pt x="348914" y="2472676"/>
                </a:moveTo>
                <a:cubicBezTo>
                  <a:pt x="348258" y="2473675"/>
                  <a:pt x="350081" y="2474471"/>
                  <a:pt x="350409" y="2473971"/>
                </a:cubicBezTo>
                <a:cubicBezTo>
                  <a:pt x="350575" y="2473721"/>
                  <a:pt x="350201" y="2473397"/>
                  <a:pt x="349786" y="2473136"/>
                </a:cubicBezTo>
                <a:cubicBezTo>
                  <a:pt x="349370" y="2472874"/>
                  <a:pt x="348914" y="2472676"/>
                  <a:pt x="348914" y="2472676"/>
                </a:cubicBezTo>
                <a:close/>
                <a:moveTo>
                  <a:pt x="1929918" y="2470377"/>
                </a:moveTo>
                <a:lnTo>
                  <a:pt x="1924110" y="2472064"/>
                </a:lnTo>
                <a:lnTo>
                  <a:pt x="1919554" y="2473199"/>
                </a:lnTo>
                <a:lnTo>
                  <a:pt x="1920205" y="2473272"/>
                </a:lnTo>
                <a:lnTo>
                  <a:pt x="1927145" y="2471708"/>
                </a:lnTo>
                <a:close/>
                <a:moveTo>
                  <a:pt x="2396212" y="2470376"/>
                </a:moveTo>
                <a:lnTo>
                  <a:pt x="2398984" y="2471707"/>
                </a:lnTo>
                <a:lnTo>
                  <a:pt x="2405931" y="2473272"/>
                </a:lnTo>
                <a:lnTo>
                  <a:pt x="2406581" y="2473200"/>
                </a:lnTo>
                <a:lnTo>
                  <a:pt x="2402020" y="2472063"/>
                </a:lnTo>
                <a:close/>
                <a:moveTo>
                  <a:pt x="1944880" y="2466911"/>
                </a:moveTo>
                <a:lnTo>
                  <a:pt x="1941408" y="2467317"/>
                </a:lnTo>
                <a:lnTo>
                  <a:pt x="1936260" y="2469485"/>
                </a:lnTo>
                <a:lnTo>
                  <a:pt x="1936609" y="2469473"/>
                </a:lnTo>
                <a:cubicBezTo>
                  <a:pt x="1937601" y="2469435"/>
                  <a:pt x="1940080" y="2469315"/>
                  <a:pt x="1942318" y="2468990"/>
                </a:cubicBezTo>
                <a:cubicBezTo>
                  <a:pt x="1944556" y="2468667"/>
                  <a:pt x="1946553" y="2468139"/>
                  <a:pt x="1946575" y="2467289"/>
                </a:cubicBezTo>
                <a:cubicBezTo>
                  <a:pt x="1946689" y="2466942"/>
                  <a:pt x="1945959" y="2466859"/>
                  <a:pt x="1944880" y="2466911"/>
                </a:cubicBezTo>
                <a:close/>
                <a:moveTo>
                  <a:pt x="2381250" y="2466910"/>
                </a:moveTo>
                <a:cubicBezTo>
                  <a:pt x="2380171" y="2466858"/>
                  <a:pt x="2379440" y="2466941"/>
                  <a:pt x="2379554" y="2467288"/>
                </a:cubicBezTo>
                <a:cubicBezTo>
                  <a:pt x="2379577" y="2468138"/>
                  <a:pt x="2381574" y="2468666"/>
                  <a:pt x="2383811" y="2468989"/>
                </a:cubicBezTo>
                <a:cubicBezTo>
                  <a:pt x="2386049" y="2469314"/>
                  <a:pt x="2388529" y="2469434"/>
                  <a:pt x="2389521" y="2469472"/>
                </a:cubicBezTo>
                <a:lnTo>
                  <a:pt x="2389869" y="2469484"/>
                </a:lnTo>
                <a:lnTo>
                  <a:pt x="2384722" y="2467316"/>
                </a:lnTo>
                <a:close/>
                <a:moveTo>
                  <a:pt x="1873539" y="2465865"/>
                </a:moveTo>
                <a:lnTo>
                  <a:pt x="1873491" y="2465880"/>
                </a:lnTo>
                <a:lnTo>
                  <a:pt x="1873599" y="2465971"/>
                </a:lnTo>
                <a:close/>
                <a:moveTo>
                  <a:pt x="2452591" y="2465864"/>
                </a:moveTo>
                <a:lnTo>
                  <a:pt x="2452531" y="2465970"/>
                </a:lnTo>
                <a:lnTo>
                  <a:pt x="2452638" y="2465879"/>
                </a:lnTo>
                <a:close/>
                <a:moveTo>
                  <a:pt x="4092320" y="2464893"/>
                </a:moveTo>
                <a:cubicBezTo>
                  <a:pt x="4092563" y="2464893"/>
                  <a:pt x="4092681" y="2465342"/>
                  <a:pt x="4092576" y="2466657"/>
                </a:cubicBezTo>
                <a:cubicBezTo>
                  <a:pt x="4092576" y="2466657"/>
                  <a:pt x="4091991" y="2466275"/>
                  <a:pt x="4091311" y="2465828"/>
                </a:cubicBezTo>
                <a:cubicBezTo>
                  <a:pt x="4091709" y="2465343"/>
                  <a:pt x="4092077" y="2464893"/>
                  <a:pt x="4092320" y="2464893"/>
                </a:cubicBezTo>
                <a:close/>
                <a:moveTo>
                  <a:pt x="233810" y="2464892"/>
                </a:moveTo>
                <a:cubicBezTo>
                  <a:pt x="234053" y="2464892"/>
                  <a:pt x="234421" y="2465342"/>
                  <a:pt x="234819" y="2465827"/>
                </a:cubicBezTo>
                <a:cubicBezTo>
                  <a:pt x="234138" y="2466274"/>
                  <a:pt x="233554" y="2466656"/>
                  <a:pt x="233554" y="2466656"/>
                </a:cubicBezTo>
                <a:cubicBezTo>
                  <a:pt x="233449" y="2465341"/>
                  <a:pt x="233567" y="2464892"/>
                  <a:pt x="233810" y="2464892"/>
                </a:cubicBezTo>
                <a:close/>
                <a:moveTo>
                  <a:pt x="1837285" y="2461506"/>
                </a:moveTo>
                <a:lnTo>
                  <a:pt x="1833067" y="2463581"/>
                </a:lnTo>
                <a:lnTo>
                  <a:pt x="1835273" y="2463827"/>
                </a:lnTo>
                <a:close/>
                <a:moveTo>
                  <a:pt x="2488845" y="2461505"/>
                </a:moveTo>
                <a:lnTo>
                  <a:pt x="2490858" y="2463828"/>
                </a:lnTo>
                <a:lnTo>
                  <a:pt x="2493066" y="2463582"/>
                </a:lnTo>
                <a:close/>
                <a:moveTo>
                  <a:pt x="3802631" y="2461428"/>
                </a:moveTo>
                <a:lnTo>
                  <a:pt x="3818240" y="2467315"/>
                </a:lnTo>
                <a:lnTo>
                  <a:pt x="3795875" y="2461702"/>
                </a:lnTo>
                <a:close/>
                <a:moveTo>
                  <a:pt x="523498" y="2461427"/>
                </a:moveTo>
                <a:lnTo>
                  <a:pt x="530255" y="2461701"/>
                </a:lnTo>
                <a:lnTo>
                  <a:pt x="507890" y="2467314"/>
                </a:lnTo>
                <a:close/>
                <a:moveTo>
                  <a:pt x="1899997" y="2458951"/>
                </a:moveTo>
                <a:cubicBezTo>
                  <a:pt x="1897445" y="2458788"/>
                  <a:pt x="1893717" y="2459529"/>
                  <a:pt x="1889503" y="2460696"/>
                </a:cubicBezTo>
                <a:lnTo>
                  <a:pt x="1889145" y="2460811"/>
                </a:lnTo>
                <a:lnTo>
                  <a:pt x="1873941" y="2468127"/>
                </a:lnTo>
                <a:lnTo>
                  <a:pt x="1902973" y="2471355"/>
                </a:lnTo>
                <a:lnTo>
                  <a:pt x="1905246" y="2470954"/>
                </a:lnTo>
                <a:cubicBezTo>
                  <a:pt x="1907952" y="2470463"/>
                  <a:pt x="1909868" y="2468209"/>
                  <a:pt x="1910598" y="2467775"/>
                </a:cubicBezTo>
                <a:cubicBezTo>
                  <a:pt x="1912453" y="2467789"/>
                  <a:pt x="1913643" y="2468039"/>
                  <a:pt x="1916171" y="2467494"/>
                </a:cubicBezTo>
                <a:lnTo>
                  <a:pt x="1916456" y="2467324"/>
                </a:lnTo>
                <a:lnTo>
                  <a:pt x="1915255" y="2467499"/>
                </a:lnTo>
                <a:cubicBezTo>
                  <a:pt x="1911442" y="2467841"/>
                  <a:pt x="1914888" y="2465794"/>
                  <a:pt x="1914888" y="2465794"/>
                </a:cubicBezTo>
                <a:cubicBezTo>
                  <a:pt x="1917930" y="2463988"/>
                  <a:pt x="1926096" y="2462964"/>
                  <a:pt x="1927555" y="2462097"/>
                </a:cubicBezTo>
                <a:cubicBezTo>
                  <a:pt x="1927555" y="2462097"/>
                  <a:pt x="1927568" y="2461611"/>
                  <a:pt x="1927603" y="2460873"/>
                </a:cubicBezTo>
                <a:lnTo>
                  <a:pt x="1927628" y="2460498"/>
                </a:lnTo>
                <a:lnTo>
                  <a:pt x="1921988" y="2461927"/>
                </a:lnTo>
                <a:cubicBezTo>
                  <a:pt x="1919382" y="2462569"/>
                  <a:pt x="1916842" y="2463151"/>
                  <a:pt x="1914422" y="2463592"/>
                </a:cubicBezTo>
                <a:cubicBezTo>
                  <a:pt x="1910115" y="2464635"/>
                  <a:pt x="1905638" y="2465302"/>
                  <a:pt x="1901127" y="2465888"/>
                </a:cubicBezTo>
                <a:lnTo>
                  <a:pt x="1897774" y="2466342"/>
                </a:lnTo>
                <a:lnTo>
                  <a:pt x="1898467" y="2466016"/>
                </a:lnTo>
                <a:lnTo>
                  <a:pt x="1903350" y="2463700"/>
                </a:lnTo>
                <a:lnTo>
                  <a:pt x="1903437" y="2462635"/>
                </a:lnTo>
                <a:cubicBezTo>
                  <a:pt x="1903926" y="2460183"/>
                  <a:pt x="1902549" y="2459115"/>
                  <a:pt x="1899997" y="2458951"/>
                </a:cubicBezTo>
                <a:close/>
                <a:moveTo>
                  <a:pt x="2426132" y="2458950"/>
                </a:moveTo>
                <a:cubicBezTo>
                  <a:pt x="2423580" y="2459114"/>
                  <a:pt x="2422204" y="2460182"/>
                  <a:pt x="2422693" y="2462634"/>
                </a:cubicBezTo>
                <a:lnTo>
                  <a:pt x="2422780" y="2463699"/>
                </a:lnTo>
                <a:lnTo>
                  <a:pt x="2427663" y="2466015"/>
                </a:lnTo>
                <a:lnTo>
                  <a:pt x="2428355" y="2466341"/>
                </a:lnTo>
                <a:lnTo>
                  <a:pt x="2425002" y="2465887"/>
                </a:lnTo>
                <a:cubicBezTo>
                  <a:pt x="2420492" y="2465301"/>
                  <a:pt x="2416015" y="2464634"/>
                  <a:pt x="2411707" y="2463591"/>
                </a:cubicBezTo>
                <a:cubicBezTo>
                  <a:pt x="2409288" y="2463150"/>
                  <a:pt x="2406748" y="2462568"/>
                  <a:pt x="2404142" y="2461926"/>
                </a:cubicBezTo>
                <a:lnTo>
                  <a:pt x="2398502" y="2460497"/>
                </a:lnTo>
                <a:lnTo>
                  <a:pt x="2398526" y="2460872"/>
                </a:lnTo>
                <a:cubicBezTo>
                  <a:pt x="2398561" y="2461610"/>
                  <a:pt x="2398575" y="2462096"/>
                  <a:pt x="2398575" y="2462096"/>
                </a:cubicBezTo>
                <a:cubicBezTo>
                  <a:pt x="2400034" y="2462963"/>
                  <a:pt x="2408200" y="2463987"/>
                  <a:pt x="2411241" y="2465793"/>
                </a:cubicBezTo>
                <a:cubicBezTo>
                  <a:pt x="2411241" y="2465793"/>
                  <a:pt x="2414687" y="2467840"/>
                  <a:pt x="2410875" y="2467498"/>
                </a:cubicBezTo>
                <a:lnTo>
                  <a:pt x="2409673" y="2467323"/>
                </a:lnTo>
                <a:lnTo>
                  <a:pt x="2409959" y="2467493"/>
                </a:lnTo>
                <a:cubicBezTo>
                  <a:pt x="2412487" y="2468038"/>
                  <a:pt x="2413676" y="2467788"/>
                  <a:pt x="2415532" y="2467774"/>
                </a:cubicBezTo>
                <a:cubicBezTo>
                  <a:pt x="2416262" y="2468208"/>
                  <a:pt x="2418177" y="2470462"/>
                  <a:pt x="2420884" y="2470953"/>
                </a:cubicBezTo>
                <a:lnTo>
                  <a:pt x="2423164" y="2471356"/>
                </a:lnTo>
                <a:lnTo>
                  <a:pt x="2452192" y="2468127"/>
                </a:lnTo>
                <a:lnTo>
                  <a:pt x="2436984" y="2460810"/>
                </a:lnTo>
                <a:lnTo>
                  <a:pt x="2436626" y="2460695"/>
                </a:lnTo>
                <a:cubicBezTo>
                  <a:pt x="2432412" y="2459528"/>
                  <a:pt x="2428684" y="2458787"/>
                  <a:pt x="2426132" y="2458950"/>
                </a:cubicBezTo>
                <a:close/>
                <a:moveTo>
                  <a:pt x="3830631" y="2457841"/>
                </a:moveTo>
                <a:lnTo>
                  <a:pt x="3840024" y="2460697"/>
                </a:lnTo>
                <a:lnTo>
                  <a:pt x="3830154" y="2457975"/>
                </a:lnTo>
                <a:close/>
                <a:moveTo>
                  <a:pt x="495498" y="2457840"/>
                </a:moveTo>
                <a:lnTo>
                  <a:pt x="495976" y="2457974"/>
                </a:lnTo>
                <a:lnTo>
                  <a:pt x="486105" y="2460696"/>
                </a:lnTo>
                <a:close/>
                <a:moveTo>
                  <a:pt x="3747021" y="2457402"/>
                </a:moveTo>
                <a:lnTo>
                  <a:pt x="3759509" y="2458596"/>
                </a:lnTo>
                <a:lnTo>
                  <a:pt x="3786412" y="2461360"/>
                </a:lnTo>
                <a:lnTo>
                  <a:pt x="3782959" y="2462192"/>
                </a:lnTo>
                <a:cubicBezTo>
                  <a:pt x="3778407" y="2463064"/>
                  <a:pt x="3775035" y="2463710"/>
                  <a:pt x="3777126" y="2464533"/>
                </a:cubicBezTo>
                <a:lnTo>
                  <a:pt x="3779570" y="2465397"/>
                </a:lnTo>
                <a:lnTo>
                  <a:pt x="3779086" y="2466191"/>
                </a:lnTo>
                <a:cubicBezTo>
                  <a:pt x="3779350" y="2466479"/>
                  <a:pt x="3780069" y="2466287"/>
                  <a:pt x="3780590" y="2465880"/>
                </a:cubicBezTo>
                <a:lnTo>
                  <a:pt x="3780613" y="2465766"/>
                </a:lnTo>
                <a:lnTo>
                  <a:pt x="3794849" y="2470801"/>
                </a:lnTo>
                <a:lnTo>
                  <a:pt x="3792614" y="2470437"/>
                </a:lnTo>
                <a:lnTo>
                  <a:pt x="3773228" y="2464895"/>
                </a:lnTo>
                <a:lnTo>
                  <a:pt x="3774687" y="2464990"/>
                </a:lnTo>
                <a:lnTo>
                  <a:pt x="3769617" y="2463863"/>
                </a:lnTo>
                <a:close/>
                <a:moveTo>
                  <a:pt x="579108" y="2457401"/>
                </a:moveTo>
                <a:lnTo>
                  <a:pt x="556512" y="2463862"/>
                </a:lnTo>
                <a:lnTo>
                  <a:pt x="551443" y="2464989"/>
                </a:lnTo>
                <a:lnTo>
                  <a:pt x="552902" y="2464894"/>
                </a:lnTo>
                <a:lnTo>
                  <a:pt x="533516" y="2470436"/>
                </a:lnTo>
                <a:lnTo>
                  <a:pt x="531281" y="2470800"/>
                </a:lnTo>
                <a:lnTo>
                  <a:pt x="545517" y="2465765"/>
                </a:lnTo>
                <a:lnTo>
                  <a:pt x="545540" y="2465879"/>
                </a:lnTo>
                <a:cubicBezTo>
                  <a:pt x="546061" y="2466286"/>
                  <a:pt x="546780" y="2466478"/>
                  <a:pt x="547044" y="2466190"/>
                </a:cubicBezTo>
                <a:lnTo>
                  <a:pt x="546559" y="2465396"/>
                </a:lnTo>
                <a:lnTo>
                  <a:pt x="549004" y="2464532"/>
                </a:lnTo>
                <a:cubicBezTo>
                  <a:pt x="551095" y="2463709"/>
                  <a:pt x="547723" y="2463063"/>
                  <a:pt x="543170" y="2462191"/>
                </a:cubicBezTo>
                <a:lnTo>
                  <a:pt x="539718" y="2461359"/>
                </a:lnTo>
                <a:lnTo>
                  <a:pt x="566621" y="2458595"/>
                </a:lnTo>
                <a:close/>
                <a:moveTo>
                  <a:pt x="1756406" y="2456329"/>
                </a:moveTo>
                <a:lnTo>
                  <a:pt x="1755918" y="2456440"/>
                </a:lnTo>
                <a:lnTo>
                  <a:pt x="1756224" y="2456465"/>
                </a:lnTo>
                <a:close/>
                <a:moveTo>
                  <a:pt x="2569724" y="2456328"/>
                </a:moveTo>
                <a:lnTo>
                  <a:pt x="2569908" y="2456466"/>
                </a:lnTo>
                <a:lnTo>
                  <a:pt x="2570218" y="2456441"/>
                </a:lnTo>
                <a:close/>
                <a:moveTo>
                  <a:pt x="1953346" y="2456072"/>
                </a:moveTo>
                <a:lnTo>
                  <a:pt x="1953601" y="2456339"/>
                </a:lnTo>
                <a:cubicBezTo>
                  <a:pt x="1953659" y="2456398"/>
                  <a:pt x="1953674" y="2456414"/>
                  <a:pt x="1953613" y="2456350"/>
                </a:cubicBezTo>
                <a:close/>
                <a:moveTo>
                  <a:pt x="2372783" y="2456071"/>
                </a:moveTo>
                <a:lnTo>
                  <a:pt x="2372517" y="2456349"/>
                </a:lnTo>
                <a:cubicBezTo>
                  <a:pt x="2372455" y="2456413"/>
                  <a:pt x="2372471" y="2456397"/>
                  <a:pt x="2372529" y="2456338"/>
                </a:cubicBezTo>
                <a:close/>
                <a:moveTo>
                  <a:pt x="1920027" y="2455964"/>
                </a:moveTo>
                <a:lnTo>
                  <a:pt x="1918939" y="2455969"/>
                </a:lnTo>
                <a:lnTo>
                  <a:pt x="1918724" y="2456019"/>
                </a:lnTo>
                <a:lnTo>
                  <a:pt x="1904644" y="2463209"/>
                </a:lnTo>
                <a:lnTo>
                  <a:pt x="1912619" y="2461633"/>
                </a:lnTo>
                <a:cubicBezTo>
                  <a:pt x="1915771" y="2461276"/>
                  <a:pt x="1919798" y="2460638"/>
                  <a:pt x="1922106" y="2459904"/>
                </a:cubicBezTo>
                <a:lnTo>
                  <a:pt x="1921485" y="2458160"/>
                </a:lnTo>
                <a:lnTo>
                  <a:pt x="1914736" y="2460472"/>
                </a:lnTo>
                <a:lnTo>
                  <a:pt x="1920742" y="2457640"/>
                </a:lnTo>
                <a:lnTo>
                  <a:pt x="1915534" y="2457990"/>
                </a:lnTo>
                <a:close/>
                <a:moveTo>
                  <a:pt x="2406103" y="2455963"/>
                </a:moveTo>
                <a:lnTo>
                  <a:pt x="2410595" y="2457989"/>
                </a:lnTo>
                <a:lnTo>
                  <a:pt x="2405387" y="2457639"/>
                </a:lnTo>
                <a:lnTo>
                  <a:pt x="2411394" y="2460471"/>
                </a:lnTo>
                <a:lnTo>
                  <a:pt x="2404645" y="2458159"/>
                </a:lnTo>
                <a:lnTo>
                  <a:pt x="2404023" y="2459903"/>
                </a:lnTo>
                <a:cubicBezTo>
                  <a:pt x="2406332" y="2460637"/>
                  <a:pt x="2410359" y="2461275"/>
                  <a:pt x="2413510" y="2461632"/>
                </a:cubicBezTo>
                <a:lnTo>
                  <a:pt x="2421486" y="2463208"/>
                </a:lnTo>
                <a:lnTo>
                  <a:pt x="2407406" y="2456018"/>
                </a:lnTo>
                <a:lnTo>
                  <a:pt x="2407190" y="2455968"/>
                </a:lnTo>
                <a:close/>
                <a:moveTo>
                  <a:pt x="1752180" y="2455153"/>
                </a:moveTo>
                <a:lnTo>
                  <a:pt x="1749907" y="2455955"/>
                </a:lnTo>
                <a:lnTo>
                  <a:pt x="1751142" y="2456055"/>
                </a:lnTo>
                <a:close/>
                <a:moveTo>
                  <a:pt x="2573950" y="2455152"/>
                </a:moveTo>
                <a:lnTo>
                  <a:pt x="2574990" y="2456055"/>
                </a:lnTo>
                <a:lnTo>
                  <a:pt x="2576227" y="2455955"/>
                </a:lnTo>
                <a:close/>
                <a:moveTo>
                  <a:pt x="3716579" y="2454862"/>
                </a:moveTo>
                <a:lnTo>
                  <a:pt x="3726425" y="2455432"/>
                </a:lnTo>
                <a:lnTo>
                  <a:pt x="3740714" y="2456799"/>
                </a:lnTo>
                <a:lnTo>
                  <a:pt x="3736171" y="2456981"/>
                </a:lnTo>
                <a:cubicBezTo>
                  <a:pt x="3733337" y="2457371"/>
                  <a:pt x="3731335" y="2458016"/>
                  <a:pt x="3732927" y="2458847"/>
                </a:cubicBezTo>
                <a:cubicBezTo>
                  <a:pt x="3732927" y="2458847"/>
                  <a:pt x="3732927" y="2458847"/>
                  <a:pt x="3748565" y="2463811"/>
                </a:cubicBezTo>
                <a:lnTo>
                  <a:pt x="3756938" y="2466470"/>
                </a:lnTo>
                <a:lnTo>
                  <a:pt x="3753338" y="2466108"/>
                </a:lnTo>
                <a:close/>
                <a:moveTo>
                  <a:pt x="609551" y="2454861"/>
                </a:moveTo>
                <a:lnTo>
                  <a:pt x="572792" y="2466107"/>
                </a:lnTo>
                <a:lnTo>
                  <a:pt x="569191" y="2466469"/>
                </a:lnTo>
                <a:lnTo>
                  <a:pt x="577565" y="2463810"/>
                </a:lnTo>
                <a:cubicBezTo>
                  <a:pt x="593203" y="2458846"/>
                  <a:pt x="593203" y="2458846"/>
                  <a:pt x="593203" y="2458846"/>
                </a:cubicBezTo>
                <a:cubicBezTo>
                  <a:pt x="594795" y="2458015"/>
                  <a:pt x="592793" y="2457370"/>
                  <a:pt x="589959" y="2456980"/>
                </a:cubicBezTo>
                <a:lnTo>
                  <a:pt x="585416" y="2456798"/>
                </a:lnTo>
                <a:lnTo>
                  <a:pt x="599704" y="2455431"/>
                </a:lnTo>
                <a:close/>
                <a:moveTo>
                  <a:pt x="4110952" y="2454754"/>
                </a:moveTo>
                <a:lnTo>
                  <a:pt x="4122615" y="2457204"/>
                </a:lnTo>
                <a:cubicBezTo>
                  <a:pt x="4124877" y="2457730"/>
                  <a:pt x="4131907" y="2457674"/>
                  <a:pt x="4137087" y="2458258"/>
                </a:cubicBezTo>
                <a:lnTo>
                  <a:pt x="4141223" y="2459067"/>
                </a:lnTo>
                <a:lnTo>
                  <a:pt x="4141607" y="2459363"/>
                </a:lnTo>
                <a:lnTo>
                  <a:pt x="4142222" y="2460151"/>
                </a:lnTo>
                <a:cubicBezTo>
                  <a:pt x="4140230" y="2460581"/>
                  <a:pt x="4131394" y="2459452"/>
                  <a:pt x="4130007" y="2459500"/>
                </a:cubicBezTo>
                <a:cubicBezTo>
                  <a:pt x="4126379" y="2459089"/>
                  <a:pt x="4123502" y="2458836"/>
                  <a:pt x="4120967" y="2458667"/>
                </a:cubicBezTo>
                <a:lnTo>
                  <a:pt x="4119633" y="2458602"/>
                </a:lnTo>
                <a:close/>
                <a:moveTo>
                  <a:pt x="215178" y="2454753"/>
                </a:moveTo>
                <a:lnTo>
                  <a:pt x="206497" y="2458601"/>
                </a:lnTo>
                <a:lnTo>
                  <a:pt x="205163" y="2458666"/>
                </a:lnTo>
                <a:cubicBezTo>
                  <a:pt x="202627" y="2458835"/>
                  <a:pt x="199751" y="2459088"/>
                  <a:pt x="196123" y="2459499"/>
                </a:cubicBezTo>
                <a:cubicBezTo>
                  <a:pt x="194736" y="2459451"/>
                  <a:pt x="185900" y="2460580"/>
                  <a:pt x="183907" y="2460150"/>
                </a:cubicBezTo>
                <a:lnTo>
                  <a:pt x="184523" y="2459362"/>
                </a:lnTo>
                <a:lnTo>
                  <a:pt x="184906" y="2459066"/>
                </a:lnTo>
                <a:lnTo>
                  <a:pt x="189042" y="2458257"/>
                </a:lnTo>
                <a:cubicBezTo>
                  <a:pt x="194223" y="2457673"/>
                  <a:pt x="201253" y="2457729"/>
                  <a:pt x="203514" y="2457203"/>
                </a:cubicBezTo>
                <a:close/>
                <a:moveTo>
                  <a:pt x="3695642" y="2453649"/>
                </a:moveTo>
                <a:lnTo>
                  <a:pt x="3705567" y="2454224"/>
                </a:lnTo>
                <a:lnTo>
                  <a:pt x="3703166" y="2455288"/>
                </a:lnTo>
                <a:cubicBezTo>
                  <a:pt x="3703166" y="2455288"/>
                  <a:pt x="3703166" y="2455288"/>
                  <a:pt x="3712910" y="2457963"/>
                </a:cubicBezTo>
                <a:cubicBezTo>
                  <a:pt x="3707533" y="2456723"/>
                  <a:pt x="3700805" y="2455741"/>
                  <a:pt x="3694261" y="2454548"/>
                </a:cubicBezTo>
                <a:close/>
                <a:moveTo>
                  <a:pt x="630487" y="2453648"/>
                </a:moveTo>
                <a:lnTo>
                  <a:pt x="631868" y="2454547"/>
                </a:lnTo>
                <a:cubicBezTo>
                  <a:pt x="625324" y="2455740"/>
                  <a:pt x="618597" y="2456722"/>
                  <a:pt x="613220" y="2457962"/>
                </a:cubicBezTo>
                <a:cubicBezTo>
                  <a:pt x="622963" y="2455287"/>
                  <a:pt x="622963" y="2455287"/>
                  <a:pt x="622963" y="2455287"/>
                </a:cubicBezTo>
                <a:lnTo>
                  <a:pt x="620562" y="2454223"/>
                </a:lnTo>
                <a:close/>
                <a:moveTo>
                  <a:pt x="3868961" y="2453585"/>
                </a:moveTo>
                <a:lnTo>
                  <a:pt x="3877573" y="2456096"/>
                </a:lnTo>
                <a:cubicBezTo>
                  <a:pt x="3880450" y="2456939"/>
                  <a:pt x="3883438" y="2457782"/>
                  <a:pt x="3887428" y="2458774"/>
                </a:cubicBezTo>
                <a:cubicBezTo>
                  <a:pt x="3891692" y="2460048"/>
                  <a:pt x="3896922" y="2461143"/>
                  <a:pt x="3901709" y="2461836"/>
                </a:cubicBezTo>
                <a:cubicBezTo>
                  <a:pt x="3904164" y="2462553"/>
                  <a:pt x="3905393" y="2463017"/>
                  <a:pt x="3905813" y="2463295"/>
                </a:cubicBezTo>
                <a:cubicBezTo>
                  <a:pt x="3906233" y="2463574"/>
                  <a:pt x="3905842" y="2463667"/>
                  <a:pt x="3905059" y="2463641"/>
                </a:cubicBezTo>
                <a:cubicBezTo>
                  <a:pt x="3903493" y="2463592"/>
                  <a:pt x="3900355" y="2463073"/>
                  <a:pt x="3898981" y="2462629"/>
                </a:cubicBezTo>
                <a:cubicBezTo>
                  <a:pt x="3888747" y="2460507"/>
                  <a:pt x="3879185" y="2458655"/>
                  <a:pt x="3869869" y="2456801"/>
                </a:cubicBezTo>
                <a:lnTo>
                  <a:pt x="3863245" y="2455401"/>
                </a:lnTo>
                <a:lnTo>
                  <a:pt x="3868359" y="2454292"/>
                </a:lnTo>
                <a:close/>
                <a:moveTo>
                  <a:pt x="457169" y="2453584"/>
                </a:moveTo>
                <a:lnTo>
                  <a:pt x="457770" y="2454291"/>
                </a:lnTo>
                <a:lnTo>
                  <a:pt x="462885" y="2455400"/>
                </a:lnTo>
                <a:lnTo>
                  <a:pt x="456261" y="2456800"/>
                </a:lnTo>
                <a:cubicBezTo>
                  <a:pt x="446945" y="2458654"/>
                  <a:pt x="437383" y="2460506"/>
                  <a:pt x="427149" y="2462628"/>
                </a:cubicBezTo>
                <a:cubicBezTo>
                  <a:pt x="425775" y="2463072"/>
                  <a:pt x="422637" y="2463591"/>
                  <a:pt x="421071" y="2463640"/>
                </a:cubicBezTo>
                <a:cubicBezTo>
                  <a:pt x="420288" y="2463666"/>
                  <a:pt x="419897" y="2463573"/>
                  <a:pt x="420317" y="2463294"/>
                </a:cubicBezTo>
                <a:cubicBezTo>
                  <a:pt x="420737" y="2463016"/>
                  <a:pt x="421966" y="2462552"/>
                  <a:pt x="424421" y="2461835"/>
                </a:cubicBezTo>
                <a:cubicBezTo>
                  <a:pt x="429208" y="2461142"/>
                  <a:pt x="434437" y="2460047"/>
                  <a:pt x="438702" y="2458773"/>
                </a:cubicBezTo>
                <a:cubicBezTo>
                  <a:pt x="442691" y="2457781"/>
                  <a:pt x="445680" y="2456938"/>
                  <a:pt x="448557" y="2456095"/>
                </a:cubicBezTo>
                <a:close/>
                <a:moveTo>
                  <a:pt x="3988068" y="2453466"/>
                </a:moveTo>
                <a:cubicBezTo>
                  <a:pt x="3993586" y="2456925"/>
                  <a:pt x="3999835" y="2457922"/>
                  <a:pt x="4007122" y="2460502"/>
                </a:cubicBezTo>
                <a:cubicBezTo>
                  <a:pt x="4008519" y="2461066"/>
                  <a:pt x="4010580" y="2461380"/>
                  <a:pt x="4011959" y="2461372"/>
                </a:cubicBezTo>
                <a:cubicBezTo>
                  <a:pt x="4013338" y="2461364"/>
                  <a:pt x="4014036" y="2461035"/>
                  <a:pt x="4012706" y="2460311"/>
                </a:cubicBezTo>
                <a:cubicBezTo>
                  <a:pt x="4012327" y="2460106"/>
                  <a:pt x="4011780" y="2459867"/>
                  <a:pt x="4011039" y="2459595"/>
                </a:cubicBezTo>
                <a:cubicBezTo>
                  <a:pt x="4005097" y="2457416"/>
                  <a:pt x="3995389" y="2454448"/>
                  <a:pt x="3988068" y="2453466"/>
                </a:cubicBezTo>
                <a:close/>
                <a:moveTo>
                  <a:pt x="338062" y="2453465"/>
                </a:moveTo>
                <a:cubicBezTo>
                  <a:pt x="330741" y="2454447"/>
                  <a:pt x="321033" y="2457415"/>
                  <a:pt x="315091" y="2459594"/>
                </a:cubicBezTo>
                <a:cubicBezTo>
                  <a:pt x="314349" y="2459866"/>
                  <a:pt x="313803" y="2460105"/>
                  <a:pt x="313424" y="2460310"/>
                </a:cubicBezTo>
                <a:cubicBezTo>
                  <a:pt x="312094" y="2461034"/>
                  <a:pt x="312791" y="2461363"/>
                  <a:pt x="314171" y="2461371"/>
                </a:cubicBezTo>
                <a:cubicBezTo>
                  <a:pt x="315550" y="2461379"/>
                  <a:pt x="317611" y="2461065"/>
                  <a:pt x="319008" y="2460501"/>
                </a:cubicBezTo>
                <a:cubicBezTo>
                  <a:pt x="326295" y="2457921"/>
                  <a:pt x="332544" y="2456924"/>
                  <a:pt x="338062" y="2453465"/>
                </a:cubicBezTo>
                <a:close/>
                <a:moveTo>
                  <a:pt x="1885917" y="2452355"/>
                </a:moveTo>
                <a:lnTo>
                  <a:pt x="1863526" y="2462448"/>
                </a:lnTo>
                <a:lnTo>
                  <a:pt x="1856098" y="2466143"/>
                </a:lnTo>
                <a:lnTo>
                  <a:pt x="1860017" y="2466578"/>
                </a:lnTo>
                <a:lnTo>
                  <a:pt x="1876471" y="2458996"/>
                </a:lnTo>
                <a:lnTo>
                  <a:pt x="1874998" y="2458413"/>
                </a:lnTo>
                <a:cubicBezTo>
                  <a:pt x="1875346" y="2457582"/>
                  <a:pt x="1879131" y="2455809"/>
                  <a:pt x="1882894" y="2454179"/>
                </a:cubicBezTo>
                <a:lnTo>
                  <a:pt x="1885249" y="2453154"/>
                </a:lnTo>
                <a:close/>
                <a:moveTo>
                  <a:pt x="2440212" y="2452354"/>
                </a:moveTo>
                <a:lnTo>
                  <a:pt x="2440881" y="2453153"/>
                </a:lnTo>
                <a:lnTo>
                  <a:pt x="2443236" y="2454178"/>
                </a:lnTo>
                <a:cubicBezTo>
                  <a:pt x="2446999" y="2455808"/>
                  <a:pt x="2450784" y="2457581"/>
                  <a:pt x="2451132" y="2458412"/>
                </a:cubicBezTo>
                <a:lnTo>
                  <a:pt x="2449659" y="2458995"/>
                </a:lnTo>
                <a:lnTo>
                  <a:pt x="2466116" y="2466579"/>
                </a:lnTo>
                <a:lnTo>
                  <a:pt x="2470035" y="2466143"/>
                </a:lnTo>
                <a:lnTo>
                  <a:pt x="2462603" y="2462447"/>
                </a:lnTo>
                <a:close/>
                <a:moveTo>
                  <a:pt x="3982035" y="2451596"/>
                </a:moveTo>
                <a:cubicBezTo>
                  <a:pt x="3981121" y="2451473"/>
                  <a:pt x="3980059" y="2451575"/>
                  <a:pt x="3978956" y="2451681"/>
                </a:cubicBezTo>
                <a:cubicBezTo>
                  <a:pt x="3980324" y="2453765"/>
                  <a:pt x="3982148" y="2452971"/>
                  <a:pt x="3984241" y="2452859"/>
                </a:cubicBezTo>
                <a:cubicBezTo>
                  <a:pt x="3983981" y="2452463"/>
                  <a:pt x="3983658" y="2452177"/>
                  <a:pt x="3983287" y="2451976"/>
                </a:cubicBezTo>
                <a:cubicBezTo>
                  <a:pt x="3982916" y="2451775"/>
                  <a:pt x="3982493" y="2451657"/>
                  <a:pt x="3982035" y="2451596"/>
                </a:cubicBezTo>
                <a:close/>
                <a:moveTo>
                  <a:pt x="344095" y="2451595"/>
                </a:moveTo>
                <a:cubicBezTo>
                  <a:pt x="343637" y="2451656"/>
                  <a:pt x="343214" y="2451774"/>
                  <a:pt x="342843" y="2451975"/>
                </a:cubicBezTo>
                <a:cubicBezTo>
                  <a:pt x="342471" y="2452176"/>
                  <a:pt x="342149" y="2452462"/>
                  <a:pt x="341889" y="2452858"/>
                </a:cubicBezTo>
                <a:cubicBezTo>
                  <a:pt x="343982" y="2452970"/>
                  <a:pt x="345805" y="2453764"/>
                  <a:pt x="347174" y="2451680"/>
                </a:cubicBezTo>
                <a:cubicBezTo>
                  <a:pt x="346071" y="2451574"/>
                  <a:pt x="345009" y="2451472"/>
                  <a:pt x="344095" y="2451595"/>
                </a:cubicBezTo>
                <a:close/>
                <a:moveTo>
                  <a:pt x="3625623" y="2449591"/>
                </a:moveTo>
                <a:lnTo>
                  <a:pt x="3660748" y="2451626"/>
                </a:lnTo>
                <a:lnTo>
                  <a:pt x="3658431" y="2452129"/>
                </a:lnTo>
                <a:cubicBezTo>
                  <a:pt x="3657027" y="2452552"/>
                  <a:pt x="3656455" y="2452966"/>
                  <a:pt x="3657500" y="2453378"/>
                </a:cubicBezTo>
                <a:cubicBezTo>
                  <a:pt x="3663032" y="2454764"/>
                  <a:pt x="3667399" y="2456199"/>
                  <a:pt x="3672763" y="2457617"/>
                </a:cubicBezTo>
                <a:cubicBezTo>
                  <a:pt x="3662945" y="2455828"/>
                  <a:pt x="3652946" y="2454251"/>
                  <a:pt x="3644129" y="2452446"/>
                </a:cubicBezTo>
                <a:cubicBezTo>
                  <a:pt x="3641936" y="2452864"/>
                  <a:pt x="3629644" y="2452948"/>
                  <a:pt x="3634010" y="2454383"/>
                </a:cubicBezTo>
                <a:cubicBezTo>
                  <a:pt x="3634010" y="2454383"/>
                  <a:pt x="3634010" y="2454383"/>
                  <a:pt x="3639288" y="2456866"/>
                </a:cubicBezTo>
                <a:cubicBezTo>
                  <a:pt x="3639288" y="2456866"/>
                  <a:pt x="3639288" y="2456866"/>
                  <a:pt x="3626102" y="2453626"/>
                </a:cubicBezTo>
                <a:cubicBezTo>
                  <a:pt x="3630656" y="2452754"/>
                  <a:pt x="3633017" y="2452301"/>
                  <a:pt x="3631937" y="2451285"/>
                </a:cubicBezTo>
                <a:close/>
                <a:moveTo>
                  <a:pt x="700507" y="2449590"/>
                </a:moveTo>
                <a:lnTo>
                  <a:pt x="694192" y="2451284"/>
                </a:lnTo>
                <a:cubicBezTo>
                  <a:pt x="693113" y="2452300"/>
                  <a:pt x="695474" y="2452753"/>
                  <a:pt x="700027" y="2453625"/>
                </a:cubicBezTo>
                <a:cubicBezTo>
                  <a:pt x="686842" y="2456865"/>
                  <a:pt x="686842" y="2456865"/>
                  <a:pt x="686842" y="2456865"/>
                </a:cubicBezTo>
                <a:cubicBezTo>
                  <a:pt x="692119" y="2454382"/>
                  <a:pt x="692119" y="2454382"/>
                  <a:pt x="692119" y="2454382"/>
                </a:cubicBezTo>
                <a:cubicBezTo>
                  <a:pt x="696486" y="2452947"/>
                  <a:pt x="684194" y="2452863"/>
                  <a:pt x="682001" y="2452445"/>
                </a:cubicBezTo>
                <a:cubicBezTo>
                  <a:pt x="673183" y="2454250"/>
                  <a:pt x="663184" y="2455827"/>
                  <a:pt x="653367" y="2457616"/>
                </a:cubicBezTo>
                <a:cubicBezTo>
                  <a:pt x="658730" y="2456198"/>
                  <a:pt x="663098" y="2454763"/>
                  <a:pt x="668630" y="2453377"/>
                </a:cubicBezTo>
                <a:cubicBezTo>
                  <a:pt x="669675" y="2452965"/>
                  <a:pt x="669103" y="2452551"/>
                  <a:pt x="667699" y="2452128"/>
                </a:cubicBezTo>
                <a:lnTo>
                  <a:pt x="665382" y="2451625"/>
                </a:lnTo>
                <a:close/>
                <a:moveTo>
                  <a:pt x="1791886" y="2449366"/>
                </a:moveTo>
                <a:cubicBezTo>
                  <a:pt x="1790760" y="2448416"/>
                  <a:pt x="1781355" y="2455610"/>
                  <a:pt x="1779331" y="2456830"/>
                </a:cubicBezTo>
                <a:lnTo>
                  <a:pt x="1777119" y="2458152"/>
                </a:lnTo>
                <a:lnTo>
                  <a:pt x="1779110" y="2458313"/>
                </a:lnTo>
                <a:lnTo>
                  <a:pt x="1784331" y="2455194"/>
                </a:lnTo>
                <a:cubicBezTo>
                  <a:pt x="1784883" y="2454520"/>
                  <a:pt x="1792924" y="2450243"/>
                  <a:pt x="1791886" y="2449366"/>
                </a:cubicBezTo>
                <a:close/>
                <a:moveTo>
                  <a:pt x="2534244" y="2449365"/>
                </a:moveTo>
                <a:cubicBezTo>
                  <a:pt x="2533205" y="2450242"/>
                  <a:pt x="2541247" y="2454519"/>
                  <a:pt x="2541799" y="2455193"/>
                </a:cubicBezTo>
                <a:lnTo>
                  <a:pt x="2547023" y="2458313"/>
                </a:lnTo>
                <a:lnTo>
                  <a:pt x="2549014" y="2458153"/>
                </a:lnTo>
                <a:lnTo>
                  <a:pt x="2546798" y="2456829"/>
                </a:lnTo>
                <a:cubicBezTo>
                  <a:pt x="2544774" y="2455609"/>
                  <a:pt x="2535370" y="2448415"/>
                  <a:pt x="2534244" y="2449365"/>
                </a:cubicBezTo>
                <a:close/>
                <a:moveTo>
                  <a:pt x="3941899" y="2448639"/>
                </a:moveTo>
                <a:lnTo>
                  <a:pt x="3990214" y="2449423"/>
                </a:lnTo>
                <a:lnTo>
                  <a:pt x="3996590" y="2451054"/>
                </a:lnTo>
                <a:cubicBezTo>
                  <a:pt x="4005588" y="2452938"/>
                  <a:pt x="4014277" y="2456006"/>
                  <a:pt x="4022911" y="2458988"/>
                </a:cubicBezTo>
                <a:cubicBezTo>
                  <a:pt x="4026102" y="2460277"/>
                  <a:pt x="4037964" y="2462951"/>
                  <a:pt x="4034430" y="2464443"/>
                </a:cubicBezTo>
                <a:cubicBezTo>
                  <a:pt x="4035087" y="2465443"/>
                  <a:pt x="4035798" y="2466527"/>
                  <a:pt x="4037507" y="2465831"/>
                </a:cubicBezTo>
                <a:cubicBezTo>
                  <a:pt x="4052378" y="2473091"/>
                  <a:pt x="4068355" y="2478738"/>
                  <a:pt x="4083958" y="2488763"/>
                </a:cubicBezTo>
                <a:cubicBezTo>
                  <a:pt x="4068341" y="2482020"/>
                  <a:pt x="4049535" y="2473983"/>
                  <a:pt x="4033591" y="2466739"/>
                </a:cubicBezTo>
                <a:cubicBezTo>
                  <a:pt x="4030898" y="2465933"/>
                  <a:pt x="4017319" y="2458992"/>
                  <a:pt x="4015939" y="2460190"/>
                </a:cubicBezTo>
                <a:lnTo>
                  <a:pt x="4017883" y="2462869"/>
                </a:lnTo>
                <a:lnTo>
                  <a:pt x="4017635" y="2462773"/>
                </a:lnTo>
                <a:lnTo>
                  <a:pt x="4017939" y="2462946"/>
                </a:lnTo>
                <a:lnTo>
                  <a:pt x="4019670" y="2465333"/>
                </a:lnTo>
                <a:cubicBezTo>
                  <a:pt x="4027355" y="2470748"/>
                  <a:pt x="4041899" y="2477003"/>
                  <a:pt x="4028967" y="2469236"/>
                </a:cubicBezTo>
                <a:lnTo>
                  <a:pt x="4017939" y="2462946"/>
                </a:lnTo>
                <a:lnTo>
                  <a:pt x="4017883" y="2462869"/>
                </a:lnTo>
                <a:lnTo>
                  <a:pt x="4022229" y="2464549"/>
                </a:lnTo>
                <a:cubicBezTo>
                  <a:pt x="4044072" y="2470608"/>
                  <a:pt x="4063385" y="2481341"/>
                  <a:pt x="4080719" y="2492354"/>
                </a:cubicBezTo>
                <a:cubicBezTo>
                  <a:pt x="4057125" y="2483626"/>
                  <a:pt x="4034584" y="2473203"/>
                  <a:pt x="4009857" y="2464672"/>
                </a:cubicBezTo>
                <a:cubicBezTo>
                  <a:pt x="3998390" y="2460807"/>
                  <a:pt x="3986919" y="2457764"/>
                  <a:pt x="3975304" y="2455155"/>
                </a:cubicBezTo>
                <a:close/>
                <a:moveTo>
                  <a:pt x="384231" y="2448638"/>
                </a:moveTo>
                <a:lnTo>
                  <a:pt x="350826" y="2455154"/>
                </a:lnTo>
                <a:cubicBezTo>
                  <a:pt x="339211" y="2457763"/>
                  <a:pt x="327740" y="2460806"/>
                  <a:pt x="316272" y="2464671"/>
                </a:cubicBezTo>
                <a:cubicBezTo>
                  <a:pt x="291546" y="2473202"/>
                  <a:pt x="269005" y="2483625"/>
                  <a:pt x="245411" y="2492353"/>
                </a:cubicBezTo>
                <a:cubicBezTo>
                  <a:pt x="262745" y="2481340"/>
                  <a:pt x="282058" y="2470607"/>
                  <a:pt x="303901" y="2464548"/>
                </a:cubicBezTo>
                <a:lnTo>
                  <a:pt x="308247" y="2462868"/>
                </a:lnTo>
                <a:lnTo>
                  <a:pt x="308191" y="2462945"/>
                </a:lnTo>
                <a:lnTo>
                  <a:pt x="297163" y="2469235"/>
                </a:lnTo>
                <a:cubicBezTo>
                  <a:pt x="284230" y="2477002"/>
                  <a:pt x="298775" y="2470747"/>
                  <a:pt x="306459" y="2465332"/>
                </a:cubicBezTo>
                <a:lnTo>
                  <a:pt x="308191" y="2462945"/>
                </a:lnTo>
                <a:lnTo>
                  <a:pt x="308494" y="2462772"/>
                </a:lnTo>
                <a:lnTo>
                  <a:pt x="308247" y="2462868"/>
                </a:lnTo>
                <a:lnTo>
                  <a:pt x="310191" y="2460189"/>
                </a:lnTo>
                <a:cubicBezTo>
                  <a:pt x="308811" y="2458991"/>
                  <a:pt x="295232" y="2465932"/>
                  <a:pt x="292538" y="2466738"/>
                </a:cubicBezTo>
                <a:cubicBezTo>
                  <a:pt x="276595" y="2473982"/>
                  <a:pt x="257788" y="2482019"/>
                  <a:pt x="242172" y="2488762"/>
                </a:cubicBezTo>
                <a:cubicBezTo>
                  <a:pt x="257775" y="2478737"/>
                  <a:pt x="273752" y="2473090"/>
                  <a:pt x="288623" y="2465830"/>
                </a:cubicBezTo>
                <a:cubicBezTo>
                  <a:pt x="290332" y="2466526"/>
                  <a:pt x="291043" y="2465442"/>
                  <a:pt x="291700" y="2464442"/>
                </a:cubicBezTo>
                <a:cubicBezTo>
                  <a:pt x="288166" y="2462950"/>
                  <a:pt x="300027" y="2460276"/>
                  <a:pt x="303219" y="2458987"/>
                </a:cubicBezTo>
                <a:cubicBezTo>
                  <a:pt x="311853" y="2456005"/>
                  <a:pt x="320542" y="2452937"/>
                  <a:pt x="329539" y="2451053"/>
                </a:cubicBezTo>
                <a:lnTo>
                  <a:pt x="335916" y="2449422"/>
                </a:lnTo>
                <a:close/>
                <a:moveTo>
                  <a:pt x="1936773" y="2448405"/>
                </a:moveTo>
                <a:lnTo>
                  <a:pt x="1932364" y="2449053"/>
                </a:lnTo>
                <a:lnTo>
                  <a:pt x="1923295" y="2453684"/>
                </a:lnTo>
                <a:lnTo>
                  <a:pt x="1924286" y="2453522"/>
                </a:lnTo>
                <a:lnTo>
                  <a:pt x="1926016" y="2453263"/>
                </a:lnTo>
                <a:lnTo>
                  <a:pt x="1928206" y="2452276"/>
                </a:lnTo>
                <a:close/>
                <a:moveTo>
                  <a:pt x="2389356" y="2448404"/>
                </a:moveTo>
                <a:lnTo>
                  <a:pt x="2397924" y="2452275"/>
                </a:lnTo>
                <a:lnTo>
                  <a:pt x="2400114" y="2453262"/>
                </a:lnTo>
                <a:lnTo>
                  <a:pt x="2401844" y="2453521"/>
                </a:lnTo>
                <a:lnTo>
                  <a:pt x="2402835" y="2453683"/>
                </a:lnTo>
                <a:lnTo>
                  <a:pt x="2393766" y="2449052"/>
                </a:lnTo>
                <a:close/>
                <a:moveTo>
                  <a:pt x="1867132" y="2448302"/>
                </a:moveTo>
                <a:cubicBezTo>
                  <a:pt x="1859517" y="2450985"/>
                  <a:pt x="1848942" y="2456212"/>
                  <a:pt x="1842364" y="2459773"/>
                </a:cubicBezTo>
                <a:cubicBezTo>
                  <a:pt x="1841542" y="2460218"/>
                  <a:pt x="1840927" y="2460584"/>
                  <a:pt x="1840488" y="2460878"/>
                </a:cubicBezTo>
                <a:cubicBezTo>
                  <a:pt x="1838948" y="2461911"/>
                  <a:pt x="1839551" y="2462079"/>
                  <a:pt x="1840930" y="2461767"/>
                </a:cubicBezTo>
                <a:cubicBezTo>
                  <a:pt x="1842311" y="2461454"/>
                  <a:pt x="1844464" y="2460661"/>
                  <a:pt x="1846025" y="2459773"/>
                </a:cubicBezTo>
                <a:cubicBezTo>
                  <a:pt x="1854067" y="2455495"/>
                  <a:pt x="1860610" y="2453047"/>
                  <a:pt x="1867132" y="2448302"/>
                </a:cubicBezTo>
                <a:close/>
                <a:moveTo>
                  <a:pt x="2458997" y="2448301"/>
                </a:moveTo>
                <a:cubicBezTo>
                  <a:pt x="2465520" y="2453046"/>
                  <a:pt x="2472063" y="2455494"/>
                  <a:pt x="2480105" y="2459772"/>
                </a:cubicBezTo>
                <a:cubicBezTo>
                  <a:pt x="2481666" y="2460660"/>
                  <a:pt x="2483819" y="2461453"/>
                  <a:pt x="2485200" y="2461766"/>
                </a:cubicBezTo>
                <a:cubicBezTo>
                  <a:pt x="2486578" y="2462078"/>
                  <a:pt x="2487182" y="2461910"/>
                  <a:pt x="2485642" y="2460877"/>
                </a:cubicBezTo>
                <a:cubicBezTo>
                  <a:pt x="2485203" y="2460583"/>
                  <a:pt x="2484588" y="2460217"/>
                  <a:pt x="2483766" y="2459772"/>
                </a:cubicBezTo>
                <a:cubicBezTo>
                  <a:pt x="2477188" y="2456211"/>
                  <a:pt x="2466613" y="2450984"/>
                  <a:pt x="2458997" y="2448301"/>
                </a:cubicBezTo>
                <a:close/>
                <a:moveTo>
                  <a:pt x="3874099" y="2447540"/>
                </a:moveTo>
                <a:lnTo>
                  <a:pt x="3936536" y="2448552"/>
                </a:lnTo>
                <a:lnTo>
                  <a:pt x="3937048" y="2449141"/>
                </a:lnTo>
                <a:cubicBezTo>
                  <a:pt x="3942277" y="2450235"/>
                  <a:pt x="3951273" y="2452119"/>
                  <a:pt x="3955156" y="2452811"/>
                </a:cubicBezTo>
                <a:cubicBezTo>
                  <a:pt x="3996596" y="2461511"/>
                  <a:pt x="4036643" y="2474689"/>
                  <a:pt x="4073577" y="2493571"/>
                </a:cubicBezTo>
                <a:cubicBezTo>
                  <a:pt x="4080557" y="2497333"/>
                  <a:pt x="4089575" y="2500899"/>
                  <a:pt x="4091949" y="2506167"/>
                </a:cubicBezTo>
                <a:cubicBezTo>
                  <a:pt x="4094664" y="2508654"/>
                  <a:pt x="4095469" y="2507956"/>
                  <a:pt x="4097144" y="2508860"/>
                </a:cubicBezTo>
                <a:cubicBezTo>
                  <a:pt x="4099384" y="2509797"/>
                  <a:pt x="4101211" y="2510863"/>
                  <a:pt x="4101825" y="2511558"/>
                </a:cubicBezTo>
                <a:cubicBezTo>
                  <a:pt x="4102439" y="2512252"/>
                  <a:pt x="4101839" y="2512575"/>
                  <a:pt x="4099224" y="2512028"/>
                </a:cubicBezTo>
                <a:cubicBezTo>
                  <a:pt x="4090535" y="2508962"/>
                  <a:pt x="4085996" y="2507270"/>
                  <a:pt x="4079015" y="2503507"/>
                </a:cubicBezTo>
                <a:cubicBezTo>
                  <a:pt x="4054382" y="2493195"/>
                  <a:pt x="4034378" y="2483061"/>
                  <a:pt x="4008303" y="2474128"/>
                </a:cubicBezTo>
                <a:cubicBezTo>
                  <a:pt x="3993674" y="2468882"/>
                  <a:pt x="3981813" y="2466208"/>
                  <a:pt x="3965857" y="2462243"/>
                </a:cubicBezTo>
                <a:cubicBezTo>
                  <a:pt x="3957879" y="2460261"/>
                  <a:pt x="3943961" y="2456100"/>
                  <a:pt x="3934104" y="2454830"/>
                </a:cubicBezTo>
                <a:cubicBezTo>
                  <a:pt x="3933775" y="2454329"/>
                  <a:pt x="3923283" y="2453740"/>
                  <a:pt x="3922593" y="2454338"/>
                </a:cubicBezTo>
                <a:cubicBezTo>
                  <a:pt x="3921903" y="2454936"/>
                  <a:pt x="3926113" y="2456128"/>
                  <a:pt x="3926442" y="2456628"/>
                </a:cubicBezTo>
                <a:cubicBezTo>
                  <a:pt x="3952911" y="2462865"/>
                  <a:pt x="3979776" y="2466404"/>
                  <a:pt x="4004387" y="2475034"/>
                </a:cubicBezTo>
                <a:cubicBezTo>
                  <a:pt x="4027110" y="2482162"/>
                  <a:pt x="4051539" y="2494089"/>
                  <a:pt x="4072733" y="2504110"/>
                </a:cubicBezTo>
                <a:cubicBezTo>
                  <a:pt x="4076139" y="2505999"/>
                  <a:pt x="4081060" y="2508274"/>
                  <a:pt x="4082737" y="2509177"/>
                </a:cubicBezTo>
                <a:cubicBezTo>
                  <a:pt x="4084103" y="2511262"/>
                  <a:pt x="4081739" y="2510957"/>
                  <a:pt x="4082724" y="2512458"/>
                </a:cubicBezTo>
                <a:cubicBezTo>
                  <a:pt x="4082724" y="2512458"/>
                  <a:pt x="4084420" y="2515043"/>
                  <a:pt x="4085109" y="2514445"/>
                </a:cubicBezTo>
                <a:cubicBezTo>
                  <a:pt x="4084420" y="2515043"/>
                  <a:pt x="4077461" y="2512963"/>
                  <a:pt x="4071520" y="2510784"/>
                </a:cubicBezTo>
                <a:lnTo>
                  <a:pt x="4071881" y="2509691"/>
                </a:lnTo>
                <a:lnTo>
                  <a:pt x="4071921" y="2509705"/>
                </a:lnTo>
                <a:lnTo>
                  <a:pt x="4075769" y="2511519"/>
                </a:lnTo>
                <a:cubicBezTo>
                  <a:pt x="4078083" y="2512261"/>
                  <a:pt x="4080793" y="2512953"/>
                  <a:pt x="4082033" y="2513056"/>
                </a:cubicBezTo>
                <a:lnTo>
                  <a:pt x="4071921" y="2509705"/>
                </a:lnTo>
                <a:lnTo>
                  <a:pt x="4071882" y="2509686"/>
                </a:lnTo>
                <a:lnTo>
                  <a:pt x="4071881" y="2509691"/>
                </a:lnTo>
                <a:lnTo>
                  <a:pt x="4066773" y="2508000"/>
                </a:lnTo>
                <a:cubicBezTo>
                  <a:pt x="4057334" y="2505049"/>
                  <a:pt x="4063746" y="2507808"/>
                  <a:pt x="4071520" y="2510784"/>
                </a:cubicBezTo>
                <a:lnTo>
                  <a:pt x="4071489" y="2511718"/>
                </a:lnTo>
                <a:lnTo>
                  <a:pt x="4067273" y="2510855"/>
                </a:lnTo>
                <a:cubicBezTo>
                  <a:pt x="4062551" y="2509268"/>
                  <a:pt x="4058401" y="2506193"/>
                  <a:pt x="4053540" y="2503735"/>
                </a:cubicBezTo>
                <a:cubicBezTo>
                  <a:pt x="4021504" y="2490942"/>
                  <a:pt x="3989638" y="2478132"/>
                  <a:pt x="3955848" y="2470914"/>
                </a:cubicBezTo>
                <a:cubicBezTo>
                  <a:pt x="3941894" y="2468352"/>
                  <a:pt x="3927998" y="2465874"/>
                  <a:pt x="3915064" y="2463213"/>
                </a:cubicBezTo>
                <a:cubicBezTo>
                  <a:pt x="3902339" y="2460047"/>
                  <a:pt x="3889396" y="2456479"/>
                  <a:pt x="3876109" y="2453212"/>
                </a:cubicBezTo>
                <a:lnTo>
                  <a:pt x="3870271" y="2452044"/>
                </a:lnTo>
                <a:close/>
                <a:moveTo>
                  <a:pt x="452031" y="2447539"/>
                </a:moveTo>
                <a:lnTo>
                  <a:pt x="455859" y="2452043"/>
                </a:lnTo>
                <a:lnTo>
                  <a:pt x="450021" y="2453211"/>
                </a:lnTo>
                <a:cubicBezTo>
                  <a:pt x="436733" y="2456478"/>
                  <a:pt x="423791" y="2460046"/>
                  <a:pt x="411066" y="2463212"/>
                </a:cubicBezTo>
                <a:cubicBezTo>
                  <a:pt x="398132" y="2465873"/>
                  <a:pt x="384235" y="2468351"/>
                  <a:pt x="370282" y="2470913"/>
                </a:cubicBezTo>
                <a:cubicBezTo>
                  <a:pt x="336492" y="2478131"/>
                  <a:pt x="304626" y="2490941"/>
                  <a:pt x="272590" y="2503734"/>
                </a:cubicBezTo>
                <a:cubicBezTo>
                  <a:pt x="267729" y="2506192"/>
                  <a:pt x="263579" y="2509267"/>
                  <a:pt x="258857" y="2510854"/>
                </a:cubicBezTo>
                <a:lnTo>
                  <a:pt x="254641" y="2511717"/>
                </a:lnTo>
                <a:lnTo>
                  <a:pt x="254610" y="2510783"/>
                </a:lnTo>
                <a:cubicBezTo>
                  <a:pt x="262383" y="2507807"/>
                  <a:pt x="268795" y="2505048"/>
                  <a:pt x="259356" y="2507999"/>
                </a:cubicBezTo>
                <a:lnTo>
                  <a:pt x="254249" y="2509690"/>
                </a:lnTo>
                <a:lnTo>
                  <a:pt x="254248" y="2509685"/>
                </a:lnTo>
                <a:lnTo>
                  <a:pt x="254209" y="2509704"/>
                </a:lnTo>
                <a:lnTo>
                  <a:pt x="244097" y="2513055"/>
                </a:lnTo>
                <a:cubicBezTo>
                  <a:pt x="245337" y="2512952"/>
                  <a:pt x="248047" y="2512260"/>
                  <a:pt x="250361" y="2511518"/>
                </a:cubicBezTo>
                <a:lnTo>
                  <a:pt x="254209" y="2509704"/>
                </a:lnTo>
                <a:lnTo>
                  <a:pt x="254249" y="2509690"/>
                </a:lnTo>
                <a:lnTo>
                  <a:pt x="254610" y="2510783"/>
                </a:lnTo>
                <a:cubicBezTo>
                  <a:pt x="248669" y="2512962"/>
                  <a:pt x="241710" y="2515042"/>
                  <a:pt x="241020" y="2514444"/>
                </a:cubicBezTo>
                <a:cubicBezTo>
                  <a:pt x="241710" y="2515042"/>
                  <a:pt x="243406" y="2512457"/>
                  <a:pt x="243406" y="2512457"/>
                </a:cubicBezTo>
                <a:cubicBezTo>
                  <a:pt x="244390" y="2510956"/>
                  <a:pt x="242027" y="2511261"/>
                  <a:pt x="243393" y="2509176"/>
                </a:cubicBezTo>
                <a:cubicBezTo>
                  <a:pt x="245070" y="2508273"/>
                  <a:pt x="249991" y="2505998"/>
                  <a:pt x="253397" y="2504109"/>
                </a:cubicBezTo>
                <a:cubicBezTo>
                  <a:pt x="274591" y="2494088"/>
                  <a:pt x="299019" y="2482161"/>
                  <a:pt x="321743" y="2475033"/>
                </a:cubicBezTo>
                <a:cubicBezTo>
                  <a:pt x="346354" y="2466403"/>
                  <a:pt x="373219" y="2462864"/>
                  <a:pt x="399688" y="2456627"/>
                </a:cubicBezTo>
                <a:cubicBezTo>
                  <a:pt x="400017" y="2456127"/>
                  <a:pt x="404227" y="2454935"/>
                  <a:pt x="403537" y="2454337"/>
                </a:cubicBezTo>
                <a:cubicBezTo>
                  <a:pt x="402847" y="2453739"/>
                  <a:pt x="392355" y="2454328"/>
                  <a:pt x="392026" y="2454829"/>
                </a:cubicBezTo>
                <a:cubicBezTo>
                  <a:pt x="382169" y="2456099"/>
                  <a:pt x="368251" y="2460260"/>
                  <a:pt x="360273" y="2462242"/>
                </a:cubicBezTo>
                <a:cubicBezTo>
                  <a:pt x="344317" y="2466207"/>
                  <a:pt x="332456" y="2468881"/>
                  <a:pt x="317827" y="2474127"/>
                </a:cubicBezTo>
                <a:cubicBezTo>
                  <a:pt x="291752" y="2483060"/>
                  <a:pt x="271747" y="2493194"/>
                  <a:pt x="247115" y="2503506"/>
                </a:cubicBezTo>
                <a:cubicBezTo>
                  <a:pt x="240133" y="2507269"/>
                  <a:pt x="235594" y="2508961"/>
                  <a:pt x="226906" y="2512027"/>
                </a:cubicBezTo>
                <a:cubicBezTo>
                  <a:pt x="224291" y="2512574"/>
                  <a:pt x="223690" y="2512251"/>
                  <a:pt x="224305" y="2511557"/>
                </a:cubicBezTo>
                <a:cubicBezTo>
                  <a:pt x="224919" y="2510862"/>
                  <a:pt x="226745" y="2509796"/>
                  <a:pt x="228985" y="2508859"/>
                </a:cubicBezTo>
                <a:cubicBezTo>
                  <a:pt x="230661" y="2507955"/>
                  <a:pt x="231466" y="2508653"/>
                  <a:pt x="234181" y="2506166"/>
                </a:cubicBezTo>
                <a:cubicBezTo>
                  <a:pt x="236555" y="2500898"/>
                  <a:pt x="245573" y="2497332"/>
                  <a:pt x="252553" y="2493570"/>
                </a:cubicBezTo>
                <a:cubicBezTo>
                  <a:pt x="289486" y="2474688"/>
                  <a:pt x="329534" y="2461510"/>
                  <a:pt x="370974" y="2452810"/>
                </a:cubicBezTo>
                <a:cubicBezTo>
                  <a:pt x="374857" y="2452118"/>
                  <a:pt x="383853" y="2450234"/>
                  <a:pt x="389082" y="2449140"/>
                </a:cubicBezTo>
                <a:lnTo>
                  <a:pt x="389593" y="2448551"/>
                </a:lnTo>
                <a:close/>
                <a:moveTo>
                  <a:pt x="2163068" y="2446239"/>
                </a:moveTo>
                <a:lnTo>
                  <a:pt x="2146251" y="2448881"/>
                </a:lnTo>
                <a:cubicBezTo>
                  <a:pt x="2100110" y="2456863"/>
                  <a:pt x="2054050" y="2465605"/>
                  <a:pt x="2008308" y="2475199"/>
                </a:cubicBezTo>
                <a:lnTo>
                  <a:pt x="1985523" y="2480536"/>
                </a:lnTo>
                <a:lnTo>
                  <a:pt x="2007874" y="2483021"/>
                </a:lnTo>
                <a:cubicBezTo>
                  <a:pt x="2057425" y="2491511"/>
                  <a:pt x="2109785" y="2502986"/>
                  <a:pt x="2156910" y="2508577"/>
                </a:cubicBezTo>
                <a:lnTo>
                  <a:pt x="2163067" y="2509860"/>
                </a:lnTo>
                <a:lnTo>
                  <a:pt x="2169220" y="2508578"/>
                </a:lnTo>
                <a:cubicBezTo>
                  <a:pt x="2216345" y="2502987"/>
                  <a:pt x="2268705" y="2491512"/>
                  <a:pt x="2318256" y="2483022"/>
                </a:cubicBezTo>
                <a:lnTo>
                  <a:pt x="2340613" y="2480536"/>
                </a:lnTo>
                <a:lnTo>
                  <a:pt x="2317822" y="2475198"/>
                </a:lnTo>
                <a:cubicBezTo>
                  <a:pt x="2272079" y="2465604"/>
                  <a:pt x="2226020" y="2456862"/>
                  <a:pt x="2179879" y="2448880"/>
                </a:cubicBezTo>
                <a:close/>
                <a:moveTo>
                  <a:pt x="3869513" y="2445875"/>
                </a:moveTo>
                <a:cubicBezTo>
                  <a:pt x="3871215" y="2444991"/>
                  <a:pt x="3873398" y="2444882"/>
                  <a:pt x="3874099" y="2447540"/>
                </a:cubicBezTo>
                <a:cubicBezTo>
                  <a:pt x="3870530" y="2448915"/>
                  <a:pt x="3868629" y="2449158"/>
                  <a:pt x="3867813" y="2448863"/>
                </a:cubicBezTo>
                <a:cubicBezTo>
                  <a:pt x="3866591" y="2448418"/>
                  <a:pt x="3867812" y="2446759"/>
                  <a:pt x="3869513" y="2445875"/>
                </a:cubicBezTo>
                <a:close/>
                <a:moveTo>
                  <a:pt x="456617" y="2445874"/>
                </a:moveTo>
                <a:cubicBezTo>
                  <a:pt x="458318" y="2446758"/>
                  <a:pt x="459539" y="2448417"/>
                  <a:pt x="458317" y="2448862"/>
                </a:cubicBezTo>
                <a:cubicBezTo>
                  <a:pt x="457501" y="2449157"/>
                  <a:pt x="455600" y="2448914"/>
                  <a:pt x="452031" y="2447539"/>
                </a:cubicBezTo>
                <a:cubicBezTo>
                  <a:pt x="452732" y="2444881"/>
                  <a:pt x="454915" y="2444990"/>
                  <a:pt x="456617" y="2445874"/>
                </a:cubicBezTo>
                <a:close/>
                <a:moveTo>
                  <a:pt x="1752676" y="2445306"/>
                </a:moveTo>
                <a:lnTo>
                  <a:pt x="1739489" y="2452762"/>
                </a:lnTo>
                <a:lnTo>
                  <a:pt x="1738861" y="2452822"/>
                </a:lnTo>
                <a:cubicBezTo>
                  <a:pt x="1737944" y="2452834"/>
                  <a:pt x="1737467" y="2452731"/>
                  <a:pt x="1737813" y="2452471"/>
                </a:cubicBezTo>
                <a:cubicBezTo>
                  <a:pt x="1741808" y="2449486"/>
                  <a:pt x="1746456" y="2447562"/>
                  <a:pt x="1751210" y="2445831"/>
                </a:cubicBezTo>
                <a:close/>
                <a:moveTo>
                  <a:pt x="2573454" y="2445305"/>
                </a:moveTo>
                <a:lnTo>
                  <a:pt x="2574920" y="2445830"/>
                </a:lnTo>
                <a:cubicBezTo>
                  <a:pt x="2579673" y="2447561"/>
                  <a:pt x="2584322" y="2449485"/>
                  <a:pt x="2588317" y="2452470"/>
                </a:cubicBezTo>
                <a:cubicBezTo>
                  <a:pt x="2588663" y="2452730"/>
                  <a:pt x="2588186" y="2452833"/>
                  <a:pt x="2587269" y="2452821"/>
                </a:cubicBezTo>
                <a:lnTo>
                  <a:pt x="2586640" y="2452761"/>
                </a:lnTo>
                <a:close/>
                <a:moveTo>
                  <a:pt x="3994842" y="2445216"/>
                </a:moveTo>
                <a:lnTo>
                  <a:pt x="4027644" y="2454104"/>
                </a:lnTo>
                <a:cubicBezTo>
                  <a:pt x="4048490" y="2461942"/>
                  <a:pt x="4069185" y="2471479"/>
                  <a:pt x="4089360" y="2481599"/>
                </a:cubicBezTo>
                <a:lnTo>
                  <a:pt x="4089941" y="2481928"/>
                </a:lnTo>
                <a:lnTo>
                  <a:pt x="4086248" y="2481835"/>
                </a:lnTo>
                <a:lnTo>
                  <a:pt x="4085683" y="2481986"/>
                </a:lnTo>
                <a:lnTo>
                  <a:pt x="4084788" y="2481505"/>
                </a:lnTo>
                <a:cubicBezTo>
                  <a:pt x="4064271" y="2474167"/>
                  <a:pt x="4048361" y="2465322"/>
                  <a:pt x="4024440" y="2456094"/>
                </a:cubicBezTo>
                <a:cubicBezTo>
                  <a:pt x="4016288" y="2453020"/>
                  <a:pt x="4006983" y="2450323"/>
                  <a:pt x="3997447" y="2447925"/>
                </a:cubicBezTo>
                <a:lnTo>
                  <a:pt x="3996825" y="2447786"/>
                </a:lnTo>
                <a:close/>
                <a:moveTo>
                  <a:pt x="331287" y="2445215"/>
                </a:moveTo>
                <a:lnTo>
                  <a:pt x="329305" y="2447785"/>
                </a:lnTo>
                <a:lnTo>
                  <a:pt x="328683" y="2447924"/>
                </a:lnTo>
                <a:cubicBezTo>
                  <a:pt x="319147" y="2450322"/>
                  <a:pt x="309842" y="2453019"/>
                  <a:pt x="301689" y="2456093"/>
                </a:cubicBezTo>
                <a:cubicBezTo>
                  <a:pt x="277768" y="2465321"/>
                  <a:pt x="261858" y="2474166"/>
                  <a:pt x="241342" y="2481504"/>
                </a:cubicBezTo>
                <a:lnTo>
                  <a:pt x="240447" y="2481985"/>
                </a:lnTo>
                <a:lnTo>
                  <a:pt x="239881" y="2481834"/>
                </a:lnTo>
                <a:lnTo>
                  <a:pt x="236189" y="2481927"/>
                </a:lnTo>
                <a:lnTo>
                  <a:pt x="236770" y="2481598"/>
                </a:lnTo>
                <a:cubicBezTo>
                  <a:pt x="256945" y="2471478"/>
                  <a:pt x="277640" y="2461941"/>
                  <a:pt x="298486" y="2454103"/>
                </a:cubicBezTo>
                <a:close/>
                <a:moveTo>
                  <a:pt x="1876772" y="2444398"/>
                </a:moveTo>
                <a:lnTo>
                  <a:pt x="1876577" y="2444438"/>
                </a:lnTo>
                <a:lnTo>
                  <a:pt x="1875676" y="2444854"/>
                </a:lnTo>
                <a:lnTo>
                  <a:pt x="1876207" y="2444514"/>
                </a:lnTo>
                <a:lnTo>
                  <a:pt x="1873712" y="2445028"/>
                </a:lnTo>
                <a:cubicBezTo>
                  <a:pt x="1873236" y="2445196"/>
                  <a:pt x="1872780" y="2445411"/>
                  <a:pt x="1872349" y="2445699"/>
                </a:cubicBezTo>
                <a:cubicBezTo>
                  <a:pt x="1871919" y="2445988"/>
                  <a:pt x="1871515" y="2446346"/>
                  <a:pt x="1871141" y="2446804"/>
                </a:cubicBezTo>
                <a:lnTo>
                  <a:pt x="1871969" y="2446676"/>
                </a:lnTo>
                <a:lnTo>
                  <a:pt x="1872783" y="2445937"/>
                </a:lnTo>
                <a:cubicBezTo>
                  <a:pt x="1873111" y="2445729"/>
                  <a:pt x="1873352" y="2445730"/>
                  <a:pt x="1873572" y="2445991"/>
                </a:cubicBezTo>
                <a:lnTo>
                  <a:pt x="1873180" y="2446488"/>
                </a:lnTo>
                <a:lnTo>
                  <a:pt x="1873992" y="2446362"/>
                </a:lnTo>
                <a:lnTo>
                  <a:pt x="1874493" y="2446008"/>
                </a:lnTo>
                <a:lnTo>
                  <a:pt x="1873572" y="2445991"/>
                </a:lnTo>
                <a:cubicBezTo>
                  <a:pt x="1874142" y="2445422"/>
                  <a:pt x="1874557" y="2445007"/>
                  <a:pt x="1874886" y="2444799"/>
                </a:cubicBezTo>
                <a:cubicBezTo>
                  <a:pt x="1875214" y="2444591"/>
                  <a:pt x="1875456" y="2444591"/>
                  <a:pt x="1875676" y="2444854"/>
                </a:cubicBezTo>
                <a:lnTo>
                  <a:pt x="1875105" y="2445576"/>
                </a:lnTo>
                <a:close/>
                <a:moveTo>
                  <a:pt x="2449358" y="2444397"/>
                </a:moveTo>
                <a:lnTo>
                  <a:pt x="2451024" y="2445575"/>
                </a:lnTo>
                <a:lnTo>
                  <a:pt x="2450453" y="2444853"/>
                </a:lnTo>
                <a:cubicBezTo>
                  <a:pt x="2450674" y="2444590"/>
                  <a:pt x="2450916" y="2444590"/>
                  <a:pt x="2451244" y="2444798"/>
                </a:cubicBezTo>
                <a:cubicBezTo>
                  <a:pt x="2451573" y="2445006"/>
                  <a:pt x="2451988" y="2445421"/>
                  <a:pt x="2452557" y="2445990"/>
                </a:cubicBezTo>
                <a:lnTo>
                  <a:pt x="2451637" y="2446007"/>
                </a:lnTo>
                <a:lnTo>
                  <a:pt x="2452138" y="2446361"/>
                </a:lnTo>
                <a:lnTo>
                  <a:pt x="2452950" y="2446487"/>
                </a:lnTo>
                <a:lnTo>
                  <a:pt x="2452557" y="2445990"/>
                </a:lnTo>
                <a:cubicBezTo>
                  <a:pt x="2452778" y="2445729"/>
                  <a:pt x="2453019" y="2445728"/>
                  <a:pt x="2453347" y="2445936"/>
                </a:cubicBezTo>
                <a:lnTo>
                  <a:pt x="2454160" y="2446675"/>
                </a:lnTo>
                <a:lnTo>
                  <a:pt x="2454989" y="2446803"/>
                </a:lnTo>
                <a:cubicBezTo>
                  <a:pt x="2454615" y="2446345"/>
                  <a:pt x="2454210" y="2445987"/>
                  <a:pt x="2453780" y="2445698"/>
                </a:cubicBezTo>
                <a:cubicBezTo>
                  <a:pt x="2453349" y="2445410"/>
                  <a:pt x="2452894" y="2445195"/>
                  <a:pt x="2452418" y="2445027"/>
                </a:cubicBezTo>
                <a:lnTo>
                  <a:pt x="2449922" y="2444513"/>
                </a:lnTo>
                <a:lnTo>
                  <a:pt x="2450453" y="2444853"/>
                </a:lnTo>
                <a:lnTo>
                  <a:pt x="2449553" y="2444437"/>
                </a:lnTo>
                <a:close/>
                <a:moveTo>
                  <a:pt x="3141765" y="2442401"/>
                </a:moveTo>
                <a:lnTo>
                  <a:pt x="3141968" y="2442467"/>
                </a:lnTo>
                <a:lnTo>
                  <a:pt x="3143279" y="2442907"/>
                </a:lnTo>
                <a:lnTo>
                  <a:pt x="3142537" y="2442934"/>
                </a:lnTo>
                <a:close/>
                <a:moveTo>
                  <a:pt x="1184364" y="2442400"/>
                </a:moveTo>
                <a:lnTo>
                  <a:pt x="1183593" y="2442933"/>
                </a:lnTo>
                <a:lnTo>
                  <a:pt x="1182850" y="2442906"/>
                </a:lnTo>
                <a:lnTo>
                  <a:pt x="1184162" y="2442466"/>
                </a:lnTo>
                <a:close/>
                <a:moveTo>
                  <a:pt x="1695253" y="2439734"/>
                </a:moveTo>
                <a:cubicBezTo>
                  <a:pt x="1693110" y="2441053"/>
                  <a:pt x="1691492" y="2441634"/>
                  <a:pt x="1690465" y="2441788"/>
                </a:cubicBezTo>
                <a:cubicBezTo>
                  <a:pt x="1689439" y="2441941"/>
                  <a:pt x="1689002" y="2441667"/>
                  <a:pt x="1689222" y="2441272"/>
                </a:cubicBezTo>
                <a:cubicBezTo>
                  <a:pt x="1689369" y="2441010"/>
                  <a:pt x="1689808" y="2440694"/>
                  <a:pt x="1690556" y="2440417"/>
                </a:cubicBezTo>
                <a:cubicBezTo>
                  <a:pt x="1691555" y="2440049"/>
                  <a:pt x="1693105" y="2439748"/>
                  <a:pt x="1695253" y="2439734"/>
                </a:cubicBezTo>
                <a:close/>
                <a:moveTo>
                  <a:pt x="2630876" y="2439733"/>
                </a:moveTo>
                <a:cubicBezTo>
                  <a:pt x="2633024" y="2439747"/>
                  <a:pt x="2634575" y="2440048"/>
                  <a:pt x="2635573" y="2440416"/>
                </a:cubicBezTo>
                <a:cubicBezTo>
                  <a:pt x="2636322" y="2440693"/>
                  <a:pt x="2636761" y="2441009"/>
                  <a:pt x="2636907" y="2441271"/>
                </a:cubicBezTo>
                <a:cubicBezTo>
                  <a:pt x="2637128" y="2441666"/>
                  <a:pt x="2636691" y="2441940"/>
                  <a:pt x="2635664" y="2441787"/>
                </a:cubicBezTo>
                <a:cubicBezTo>
                  <a:pt x="2634637" y="2441633"/>
                  <a:pt x="2633020" y="2441052"/>
                  <a:pt x="2630876" y="2439733"/>
                </a:cubicBezTo>
                <a:close/>
                <a:moveTo>
                  <a:pt x="1921337" y="2439586"/>
                </a:moveTo>
                <a:lnTo>
                  <a:pt x="1916365" y="2441975"/>
                </a:lnTo>
                <a:lnTo>
                  <a:pt x="1920104" y="2440419"/>
                </a:lnTo>
                <a:close/>
                <a:moveTo>
                  <a:pt x="2404793" y="2439585"/>
                </a:moveTo>
                <a:lnTo>
                  <a:pt x="2406026" y="2440418"/>
                </a:lnTo>
                <a:lnTo>
                  <a:pt x="2409764" y="2441974"/>
                </a:lnTo>
                <a:close/>
                <a:moveTo>
                  <a:pt x="1901242" y="2438212"/>
                </a:moveTo>
                <a:lnTo>
                  <a:pt x="1889610" y="2442913"/>
                </a:lnTo>
                <a:lnTo>
                  <a:pt x="1877850" y="2448517"/>
                </a:lnTo>
                <a:cubicBezTo>
                  <a:pt x="1868639" y="2453099"/>
                  <a:pt x="1859448" y="2457541"/>
                  <a:pt x="1850997" y="2460518"/>
                </a:cubicBezTo>
                <a:lnTo>
                  <a:pt x="1853420" y="2459256"/>
                </a:lnTo>
                <a:lnTo>
                  <a:pt x="1842086" y="2464584"/>
                </a:lnTo>
                <a:lnTo>
                  <a:pt x="1842085" y="2464584"/>
                </a:lnTo>
                <a:lnTo>
                  <a:pt x="1846603" y="2465087"/>
                </a:lnTo>
                <a:lnTo>
                  <a:pt x="1868177" y="2455005"/>
                </a:lnTo>
                <a:lnTo>
                  <a:pt x="1875675" y="2451053"/>
                </a:lnTo>
                <a:close/>
                <a:moveTo>
                  <a:pt x="2424888" y="2438211"/>
                </a:moveTo>
                <a:lnTo>
                  <a:pt x="2450454" y="2451052"/>
                </a:lnTo>
                <a:lnTo>
                  <a:pt x="2457952" y="2455004"/>
                </a:lnTo>
                <a:lnTo>
                  <a:pt x="2479530" y="2465087"/>
                </a:lnTo>
                <a:lnTo>
                  <a:pt x="2484047" y="2464585"/>
                </a:lnTo>
                <a:lnTo>
                  <a:pt x="2484044" y="2464583"/>
                </a:lnTo>
                <a:lnTo>
                  <a:pt x="2472710" y="2459255"/>
                </a:lnTo>
                <a:lnTo>
                  <a:pt x="2475132" y="2460517"/>
                </a:lnTo>
                <a:cubicBezTo>
                  <a:pt x="2466681" y="2457540"/>
                  <a:pt x="2457491" y="2453098"/>
                  <a:pt x="2448279" y="2448516"/>
                </a:cubicBezTo>
                <a:lnTo>
                  <a:pt x="2436520" y="2442912"/>
                </a:lnTo>
                <a:close/>
                <a:moveTo>
                  <a:pt x="4176094" y="2437832"/>
                </a:moveTo>
                <a:lnTo>
                  <a:pt x="4191577" y="2439565"/>
                </a:lnTo>
                <a:lnTo>
                  <a:pt x="4193129" y="2440362"/>
                </a:lnTo>
                <a:lnTo>
                  <a:pt x="4194862" y="2441466"/>
                </a:lnTo>
                <a:lnTo>
                  <a:pt x="4187191" y="2441169"/>
                </a:lnTo>
                <a:lnTo>
                  <a:pt x="4179969" y="2440544"/>
                </a:lnTo>
                <a:lnTo>
                  <a:pt x="4177353" y="2438596"/>
                </a:lnTo>
                <a:close/>
                <a:moveTo>
                  <a:pt x="150035" y="2437831"/>
                </a:moveTo>
                <a:lnTo>
                  <a:pt x="148777" y="2438595"/>
                </a:lnTo>
                <a:lnTo>
                  <a:pt x="146161" y="2440543"/>
                </a:lnTo>
                <a:lnTo>
                  <a:pt x="138939" y="2441168"/>
                </a:lnTo>
                <a:lnTo>
                  <a:pt x="131267" y="2441465"/>
                </a:lnTo>
                <a:lnTo>
                  <a:pt x="133001" y="2440361"/>
                </a:lnTo>
                <a:lnTo>
                  <a:pt x="134553" y="2439564"/>
                </a:lnTo>
                <a:close/>
                <a:moveTo>
                  <a:pt x="1927122" y="2436806"/>
                </a:moveTo>
                <a:lnTo>
                  <a:pt x="1922098" y="2439220"/>
                </a:lnTo>
                <a:lnTo>
                  <a:pt x="1923496" y="2438894"/>
                </a:lnTo>
                <a:lnTo>
                  <a:pt x="1921039" y="2440029"/>
                </a:lnTo>
                <a:lnTo>
                  <a:pt x="1925486" y="2438179"/>
                </a:lnTo>
                <a:lnTo>
                  <a:pt x="1923496" y="2438894"/>
                </a:lnTo>
                <a:close/>
                <a:moveTo>
                  <a:pt x="2399008" y="2436805"/>
                </a:moveTo>
                <a:lnTo>
                  <a:pt x="2402633" y="2438893"/>
                </a:lnTo>
                <a:lnTo>
                  <a:pt x="2400643" y="2438178"/>
                </a:lnTo>
                <a:lnTo>
                  <a:pt x="2405090" y="2440028"/>
                </a:lnTo>
                <a:lnTo>
                  <a:pt x="2402633" y="2438893"/>
                </a:lnTo>
                <a:lnTo>
                  <a:pt x="2404032" y="2439219"/>
                </a:lnTo>
                <a:close/>
                <a:moveTo>
                  <a:pt x="1581654" y="2436412"/>
                </a:moveTo>
                <a:lnTo>
                  <a:pt x="1582914" y="2436615"/>
                </a:lnTo>
                <a:cubicBezTo>
                  <a:pt x="1581775" y="2437753"/>
                  <a:pt x="1581251" y="2438278"/>
                  <a:pt x="1580809" y="2437754"/>
                </a:cubicBezTo>
                <a:lnTo>
                  <a:pt x="1581439" y="2436620"/>
                </a:lnTo>
                <a:lnTo>
                  <a:pt x="1581747" y="2436508"/>
                </a:lnTo>
                <a:close/>
                <a:moveTo>
                  <a:pt x="2744475" y="2436411"/>
                </a:moveTo>
                <a:lnTo>
                  <a:pt x="2744383" y="2436507"/>
                </a:lnTo>
                <a:lnTo>
                  <a:pt x="2744691" y="2436619"/>
                </a:lnTo>
                <a:lnTo>
                  <a:pt x="2745321" y="2437753"/>
                </a:lnTo>
                <a:cubicBezTo>
                  <a:pt x="2744879" y="2438277"/>
                  <a:pt x="2744354" y="2437752"/>
                  <a:pt x="2743216" y="2436614"/>
                </a:cubicBezTo>
                <a:close/>
                <a:moveTo>
                  <a:pt x="1583963" y="2435566"/>
                </a:moveTo>
                <a:cubicBezTo>
                  <a:pt x="1583879" y="2436616"/>
                  <a:pt x="1582914" y="2436615"/>
                  <a:pt x="1582914" y="2436615"/>
                </a:cubicBezTo>
                <a:cubicBezTo>
                  <a:pt x="1582955" y="2436091"/>
                  <a:pt x="1583218" y="2435828"/>
                  <a:pt x="1583470" y="2435697"/>
                </a:cubicBezTo>
                <a:cubicBezTo>
                  <a:pt x="1583721" y="2435566"/>
                  <a:pt x="1583963" y="2435566"/>
                  <a:pt x="1583963" y="2435566"/>
                </a:cubicBezTo>
                <a:close/>
                <a:moveTo>
                  <a:pt x="2742167" y="2435565"/>
                </a:moveTo>
                <a:cubicBezTo>
                  <a:pt x="2742167" y="2435565"/>
                  <a:pt x="2742409" y="2435565"/>
                  <a:pt x="2742660" y="2435696"/>
                </a:cubicBezTo>
                <a:cubicBezTo>
                  <a:pt x="2742912" y="2435827"/>
                  <a:pt x="2743175" y="2436090"/>
                  <a:pt x="2743216" y="2436614"/>
                </a:cubicBezTo>
                <a:cubicBezTo>
                  <a:pt x="2743216" y="2436614"/>
                  <a:pt x="2742251" y="2436615"/>
                  <a:pt x="2742167" y="2435565"/>
                </a:cubicBezTo>
                <a:close/>
                <a:moveTo>
                  <a:pt x="1907797" y="2435561"/>
                </a:moveTo>
                <a:lnTo>
                  <a:pt x="1906252" y="2436186"/>
                </a:lnTo>
                <a:lnTo>
                  <a:pt x="1907044" y="2436186"/>
                </a:lnTo>
                <a:close/>
                <a:moveTo>
                  <a:pt x="2418333" y="2435560"/>
                </a:moveTo>
                <a:lnTo>
                  <a:pt x="2419086" y="2436185"/>
                </a:lnTo>
                <a:lnTo>
                  <a:pt x="2419877" y="2436185"/>
                </a:lnTo>
                <a:close/>
                <a:moveTo>
                  <a:pt x="1778651" y="2434421"/>
                </a:moveTo>
                <a:cubicBezTo>
                  <a:pt x="1778393" y="2434435"/>
                  <a:pt x="1778014" y="2434596"/>
                  <a:pt x="1777632" y="2434817"/>
                </a:cubicBezTo>
                <a:cubicBezTo>
                  <a:pt x="1777250" y="2435038"/>
                  <a:pt x="1776864" y="2435319"/>
                  <a:pt x="1776595" y="2435574"/>
                </a:cubicBezTo>
                <a:cubicBezTo>
                  <a:pt x="1776056" y="2436081"/>
                  <a:pt x="1775977" y="2436480"/>
                  <a:pt x="1777300" y="2436071"/>
                </a:cubicBezTo>
                <a:cubicBezTo>
                  <a:pt x="1777773" y="2435494"/>
                  <a:pt x="1778292" y="2435932"/>
                  <a:pt x="1778765" y="2435355"/>
                </a:cubicBezTo>
                <a:cubicBezTo>
                  <a:pt x="1779128" y="2434644"/>
                  <a:pt x="1778996" y="2434401"/>
                  <a:pt x="1778651" y="2434421"/>
                </a:cubicBezTo>
                <a:close/>
                <a:moveTo>
                  <a:pt x="2547479" y="2434420"/>
                </a:moveTo>
                <a:cubicBezTo>
                  <a:pt x="2547134" y="2434400"/>
                  <a:pt x="2547002" y="2434643"/>
                  <a:pt x="2547365" y="2435354"/>
                </a:cubicBezTo>
                <a:cubicBezTo>
                  <a:pt x="2547838" y="2435931"/>
                  <a:pt x="2548357" y="2435493"/>
                  <a:pt x="2548830" y="2436070"/>
                </a:cubicBezTo>
                <a:cubicBezTo>
                  <a:pt x="2550152" y="2436479"/>
                  <a:pt x="2550074" y="2436080"/>
                  <a:pt x="2549534" y="2435573"/>
                </a:cubicBezTo>
                <a:cubicBezTo>
                  <a:pt x="2549265" y="2435318"/>
                  <a:pt x="2548880" y="2435037"/>
                  <a:pt x="2548497" y="2434816"/>
                </a:cubicBezTo>
                <a:cubicBezTo>
                  <a:pt x="2548115" y="2434595"/>
                  <a:pt x="2547737" y="2434434"/>
                  <a:pt x="2547479" y="2434420"/>
                </a:cubicBezTo>
                <a:close/>
                <a:moveTo>
                  <a:pt x="1761800" y="2433542"/>
                </a:moveTo>
                <a:cubicBezTo>
                  <a:pt x="1761800" y="2433542"/>
                  <a:pt x="1762095" y="2433769"/>
                  <a:pt x="1762354" y="2433969"/>
                </a:cubicBezTo>
                <a:lnTo>
                  <a:pt x="1762395" y="2434000"/>
                </a:lnTo>
                <a:lnTo>
                  <a:pt x="1762685" y="2434223"/>
                </a:lnTo>
                <a:cubicBezTo>
                  <a:pt x="1762759" y="2434280"/>
                  <a:pt x="1762740" y="2434266"/>
                  <a:pt x="1762672" y="2434213"/>
                </a:cubicBezTo>
                <a:lnTo>
                  <a:pt x="1762395" y="2434000"/>
                </a:lnTo>
                <a:close/>
                <a:moveTo>
                  <a:pt x="2564330" y="2433541"/>
                </a:moveTo>
                <a:lnTo>
                  <a:pt x="2563735" y="2433999"/>
                </a:lnTo>
                <a:lnTo>
                  <a:pt x="2563458" y="2434212"/>
                </a:lnTo>
                <a:cubicBezTo>
                  <a:pt x="2563389" y="2434265"/>
                  <a:pt x="2563370" y="2434279"/>
                  <a:pt x="2563445" y="2434222"/>
                </a:cubicBezTo>
                <a:lnTo>
                  <a:pt x="2563735" y="2433999"/>
                </a:lnTo>
                <a:lnTo>
                  <a:pt x="2563776" y="2433968"/>
                </a:lnTo>
                <a:cubicBezTo>
                  <a:pt x="2564034" y="2433768"/>
                  <a:pt x="2564330" y="2433541"/>
                  <a:pt x="2564330" y="2433541"/>
                </a:cubicBezTo>
                <a:close/>
                <a:moveTo>
                  <a:pt x="2932347" y="2430664"/>
                </a:moveTo>
                <a:lnTo>
                  <a:pt x="2932290" y="2431376"/>
                </a:lnTo>
                <a:lnTo>
                  <a:pt x="2926133" y="2430975"/>
                </a:lnTo>
                <a:close/>
                <a:moveTo>
                  <a:pt x="1393783" y="2430663"/>
                </a:moveTo>
                <a:lnTo>
                  <a:pt x="1399997" y="2430974"/>
                </a:lnTo>
                <a:lnTo>
                  <a:pt x="1393839" y="2431375"/>
                </a:lnTo>
                <a:close/>
                <a:moveTo>
                  <a:pt x="4132156" y="2430152"/>
                </a:moveTo>
                <a:lnTo>
                  <a:pt x="4136122" y="2430509"/>
                </a:lnTo>
                <a:cubicBezTo>
                  <a:pt x="4141722" y="2432163"/>
                  <a:pt x="4147494" y="2433608"/>
                  <a:pt x="4153593" y="2434790"/>
                </a:cubicBezTo>
                <a:lnTo>
                  <a:pt x="4162503" y="2436028"/>
                </a:lnTo>
                <a:lnTo>
                  <a:pt x="4162285" y="2436171"/>
                </a:lnTo>
                <a:cubicBezTo>
                  <a:pt x="4162736" y="2436569"/>
                  <a:pt x="4163925" y="2437313"/>
                  <a:pt x="4166170" y="2438605"/>
                </a:cubicBezTo>
                <a:lnTo>
                  <a:pt x="4167645" y="2439480"/>
                </a:lnTo>
                <a:lnTo>
                  <a:pt x="4164780" y="2439232"/>
                </a:lnTo>
                <a:lnTo>
                  <a:pt x="4146306" y="2436972"/>
                </a:lnTo>
                <a:lnTo>
                  <a:pt x="4140463" y="2433719"/>
                </a:lnTo>
                <a:close/>
                <a:moveTo>
                  <a:pt x="193974" y="2430151"/>
                </a:moveTo>
                <a:lnTo>
                  <a:pt x="185667" y="2433718"/>
                </a:lnTo>
                <a:lnTo>
                  <a:pt x="179824" y="2436971"/>
                </a:lnTo>
                <a:lnTo>
                  <a:pt x="161349" y="2439231"/>
                </a:lnTo>
                <a:lnTo>
                  <a:pt x="158484" y="2439479"/>
                </a:lnTo>
                <a:lnTo>
                  <a:pt x="159959" y="2438604"/>
                </a:lnTo>
                <a:cubicBezTo>
                  <a:pt x="162205" y="2437312"/>
                  <a:pt x="163394" y="2436568"/>
                  <a:pt x="163845" y="2436170"/>
                </a:cubicBezTo>
                <a:lnTo>
                  <a:pt x="163627" y="2436027"/>
                </a:lnTo>
                <a:lnTo>
                  <a:pt x="172537" y="2434789"/>
                </a:lnTo>
                <a:cubicBezTo>
                  <a:pt x="178636" y="2433607"/>
                  <a:pt x="184408" y="2432162"/>
                  <a:pt x="190008" y="2430508"/>
                </a:cubicBezTo>
                <a:close/>
                <a:moveTo>
                  <a:pt x="3184114" y="2429896"/>
                </a:moveTo>
                <a:lnTo>
                  <a:pt x="3189368" y="2429999"/>
                </a:lnTo>
                <a:lnTo>
                  <a:pt x="3189462" y="2430101"/>
                </a:lnTo>
                <a:lnTo>
                  <a:pt x="3189933" y="2430972"/>
                </a:lnTo>
                <a:close/>
                <a:moveTo>
                  <a:pt x="1142016" y="2429895"/>
                </a:moveTo>
                <a:lnTo>
                  <a:pt x="1136197" y="2430971"/>
                </a:lnTo>
                <a:lnTo>
                  <a:pt x="1136668" y="2430100"/>
                </a:lnTo>
                <a:lnTo>
                  <a:pt x="1136762" y="2429998"/>
                </a:lnTo>
                <a:close/>
                <a:moveTo>
                  <a:pt x="3142596" y="2429089"/>
                </a:moveTo>
                <a:lnTo>
                  <a:pt x="3143222" y="2429102"/>
                </a:lnTo>
                <a:lnTo>
                  <a:pt x="3143233" y="2430412"/>
                </a:lnTo>
                <a:cubicBezTo>
                  <a:pt x="3143233" y="2430412"/>
                  <a:pt x="3142743" y="2429948"/>
                  <a:pt x="3142170" y="2429408"/>
                </a:cubicBezTo>
                <a:close/>
                <a:moveTo>
                  <a:pt x="1183534" y="2429088"/>
                </a:moveTo>
                <a:lnTo>
                  <a:pt x="1183960" y="2429407"/>
                </a:lnTo>
                <a:cubicBezTo>
                  <a:pt x="1183387" y="2429947"/>
                  <a:pt x="1182897" y="2430411"/>
                  <a:pt x="1182897" y="2430411"/>
                </a:cubicBezTo>
                <a:lnTo>
                  <a:pt x="1182907" y="2429101"/>
                </a:lnTo>
                <a:close/>
                <a:moveTo>
                  <a:pt x="3121688" y="2428683"/>
                </a:moveTo>
                <a:lnTo>
                  <a:pt x="3140842" y="2429055"/>
                </a:lnTo>
                <a:lnTo>
                  <a:pt x="3142170" y="2429408"/>
                </a:lnTo>
                <a:cubicBezTo>
                  <a:pt x="3141277" y="2431407"/>
                  <a:pt x="3140303" y="2433328"/>
                  <a:pt x="3140303" y="2433328"/>
                </a:cubicBezTo>
                <a:cubicBezTo>
                  <a:pt x="3141288" y="2434254"/>
                  <a:pt x="3148807" y="2435661"/>
                  <a:pt x="3150855" y="2437593"/>
                </a:cubicBezTo>
                <a:cubicBezTo>
                  <a:pt x="3150855" y="2437593"/>
                  <a:pt x="3153888" y="2440449"/>
                  <a:pt x="3147674" y="2438853"/>
                </a:cubicBezTo>
                <a:cubicBezTo>
                  <a:pt x="3142972" y="2437499"/>
                  <a:pt x="3147341" y="2437120"/>
                  <a:pt x="3143464" y="2437962"/>
                </a:cubicBezTo>
                <a:cubicBezTo>
                  <a:pt x="3146117" y="2437386"/>
                  <a:pt x="3144781" y="2440621"/>
                  <a:pt x="3142822" y="2441616"/>
                </a:cubicBezTo>
                <a:cubicBezTo>
                  <a:pt x="3143129" y="2441550"/>
                  <a:pt x="3142477" y="2441216"/>
                  <a:pt x="3141316" y="2440765"/>
                </a:cubicBezTo>
                <a:lnTo>
                  <a:pt x="3137524" y="2439471"/>
                </a:lnTo>
                <a:lnTo>
                  <a:pt x="3137396" y="2439382"/>
                </a:lnTo>
                <a:close/>
                <a:moveTo>
                  <a:pt x="1204442" y="2428682"/>
                </a:moveTo>
                <a:lnTo>
                  <a:pt x="1188733" y="2439381"/>
                </a:lnTo>
                <a:lnTo>
                  <a:pt x="1188606" y="2439470"/>
                </a:lnTo>
                <a:lnTo>
                  <a:pt x="1184814" y="2440764"/>
                </a:lnTo>
                <a:cubicBezTo>
                  <a:pt x="1183653" y="2441215"/>
                  <a:pt x="1183000" y="2441549"/>
                  <a:pt x="1183307" y="2441615"/>
                </a:cubicBezTo>
                <a:cubicBezTo>
                  <a:pt x="1181349" y="2440620"/>
                  <a:pt x="1180012" y="2437385"/>
                  <a:pt x="1182666" y="2437961"/>
                </a:cubicBezTo>
                <a:cubicBezTo>
                  <a:pt x="1178788" y="2437119"/>
                  <a:pt x="1183158" y="2437498"/>
                  <a:pt x="1178456" y="2438852"/>
                </a:cubicBezTo>
                <a:cubicBezTo>
                  <a:pt x="1172242" y="2440448"/>
                  <a:pt x="1175275" y="2437592"/>
                  <a:pt x="1175275" y="2437592"/>
                </a:cubicBezTo>
                <a:cubicBezTo>
                  <a:pt x="1177323" y="2435660"/>
                  <a:pt x="1184842" y="2434253"/>
                  <a:pt x="1185827" y="2433327"/>
                </a:cubicBezTo>
                <a:cubicBezTo>
                  <a:pt x="1185827" y="2433327"/>
                  <a:pt x="1184853" y="2431406"/>
                  <a:pt x="1183960" y="2429407"/>
                </a:cubicBezTo>
                <a:lnTo>
                  <a:pt x="1185287" y="2429054"/>
                </a:lnTo>
                <a:close/>
                <a:moveTo>
                  <a:pt x="1898763" y="2428629"/>
                </a:moveTo>
                <a:lnTo>
                  <a:pt x="1894767" y="2429941"/>
                </a:lnTo>
                <a:lnTo>
                  <a:pt x="1892159" y="2431107"/>
                </a:lnTo>
                <a:lnTo>
                  <a:pt x="1885085" y="2434873"/>
                </a:lnTo>
                <a:lnTo>
                  <a:pt x="1881732" y="2435571"/>
                </a:lnTo>
                <a:lnTo>
                  <a:pt x="1829950" y="2459379"/>
                </a:lnTo>
                <a:lnTo>
                  <a:pt x="1824392" y="2462617"/>
                </a:lnTo>
                <a:lnTo>
                  <a:pt x="1828395" y="2463062"/>
                </a:lnTo>
                <a:lnTo>
                  <a:pt x="1830648" y="2461923"/>
                </a:lnTo>
                <a:cubicBezTo>
                  <a:pt x="1840155" y="2456930"/>
                  <a:pt x="1849739" y="2451841"/>
                  <a:pt x="1859292" y="2447864"/>
                </a:cubicBezTo>
                <a:cubicBezTo>
                  <a:pt x="1867466" y="2444676"/>
                  <a:pt x="1871971" y="2441320"/>
                  <a:pt x="1878562" y="2439888"/>
                </a:cubicBezTo>
                <a:cubicBezTo>
                  <a:pt x="1880578" y="2438498"/>
                  <a:pt x="1884665" y="2436905"/>
                  <a:pt x="1889697" y="2434156"/>
                </a:cubicBezTo>
                <a:cubicBezTo>
                  <a:pt x="1893179" y="2432050"/>
                  <a:pt x="1899801" y="2429505"/>
                  <a:pt x="1898763" y="2428629"/>
                </a:cubicBezTo>
                <a:close/>
                <a:moveTo>
                  <a:pt x="2427366" y="2428628"/>
                </a:moveTo>
                <a:cubicBezTo>
                  <a:pt x="2426328" y="2429504"/>
                  <a:pt x="2432950" y="2432049"/>
                  <a:pt x="2436432" y="2434155"/>
                </a:cubicBezTo>
                <a:cubicBezTo>
                  <a:pt x="2441464" y="2436904"/>
                  <a:pt x="2445552" y="2438497"/>
                  <a:pt x="2447568" y="2439887"/>
                </a:cubicBezTo>
                <a:cubicBezTo>
                  <a:pt x="2454159" y="2441319"/>
                  <a:pt x="2458664" y="2444675"/>
                  <a:pt x="2466838" y="2447863"/>
                </a:cubicBezTo>
                <a:cubicBezTo>
                  <a:pt x="2476391" y="2451840"/>
                  <a:pt x="2485975" y="2456929"/>
                  <a:pt x="2495482" y="2461922"/>
                </a:cubicBezTo>
                <a:lnTo>
                  <a:pt x="2497738" y="2463062"/>
                </a:lnTo>
                <a:lnTo>
                  <a:pt x="2501741" y="2462617"/>
                </a:lnTo>
                <a:lnTo>
                  <a:pt x="2496180" y="2459378"/>
                </a:lnTo>
                <a:lnTo>
                  <a:pt x="2444397" y="2435570"/>
                </a:lnTo>
                <a:lnTo>
                  <a:pt x="2441044" y="2434872"/>
                </a:lnTo>
                <a:lnTo>
                  <a:pt x="2433971" y="2431106"/>
                </a:lnTo>
                <a:lnTo>
                  <a:pt x="2431362" y="2429940"/>
                </a:lnTo>
                <a:close/>
                <a:moveTo>
                  <a:pt x="3064474" y="2428533"/>
                </a:moveTo>
                <a:lnTo>
                  <a:pt x="3091039" y="2444491"/>
                </a:lnTo>
                <a:lnTo>
                  <a:pt x="3073460" y="2444380"/>
                </a:lnTo>
                <a:lnTo>
                  <a:pt x="3060304" y="2436528"/>
                </a:lnTo>
                <a:lnTo>
                  <a:pt x="3043991" y="2428649"/>
                </a:lnTo>
                <a:close/>
                <a:moveTo>
                  <a:pt x="1261656" y="2428532"/>
                </a:moveTo>
                <a:lnTo>
                  <a:pt x="1282139" y="2428648"/>
                </a:lnTo>
                <a:lnTo>
                  <a:pt x="1265825" y="2436527"/>
                </a:lnTo>
                <a:lnTo>
                  <a:pt x="1252669" y="2444379"/>
                </a:lnTo>
                <a:lnTo>
                  <a:pt x="1235090" y="2444490"/>
                </a:lnTo>
                <a:close/>
                <a:moveTo>
                  <a:pt x="3109596" y="2428448"/>
                </a:moveTo>
                <a:lnTo>
                  <a:pt x="3115590" y="2428565"/>
                </a:lnTo>
                <a:lnTo>
                  <a:pt x="3136109" y="2443173"/>
                </a:lnTo>
                <a:lnTo>
                  <a:pt x="3132967" y="2443290"/>
                </a:lnTo>
                <a:close/>
                <a:moveTo>
                  <a:pt x="1216534" y="2428447"/>
                </a:moveTo>
                <a:lnTo>
                  <a:pt x="1193163" y="2443289"/>
                </a:lnTo>
                <a:lnTo>
                  <a:pt x="1190020" y="2443172"/>
                </a:lnTo>
                <a:lnTo>
                  <a:pt x="1210540" y="2428564"/>
                </a:lnTo>
                <a:close/>
                <a:moveTo>
                  <a:pt x="3081761" y="2428435"/>
                </a:moveTo>
                <a:lnTo>
                  <a:pt x="3106441" y="2444275"/>
                </a:lnTo>
                <a:lnTo>
                  <a:pt x="3099240" y="2444544"/>
                </a:lnTo>
                <a:lnTo>
                  <a:pt x="3094914" y="2444516"/>
                </a:lnTo>
                <a:lnTo>
                  <a:pt x="3068678" y="2428510"/>
                </a:lnTo>
                <a:close/>
                <a:moveTo>
                  <a:pt x="1244369" y="2428434"/>
                </a:moveTo>
                <a:lnTo>
                  <a:pt x="1257451" y="2428509"/>
                </a:lnTo>
                <a:lnTo>
                  <a:pt x="1231216" y="2444515"/>
                </a:lnTo>
                <a:lnTo>
                  <a:pt x="1226890" y="2444543"/>
                </a:lnTo>
                <a:lnTo>
                  <a:pt x="1219689" y="2444274"/>
                </a:lnTo>
                <a:close/>
                <a:moveTo>
                  <a:pt x="3095050" y="2428359"/>
                </a:moveTo>
                <a:lnTo>
                  <a:pt x="3105573" y="2434709"/>
                </a:lnTo>
                <a:lnTo>
                  <a:pt x="3116612" y="2443898"/>
                </a:lnTo>
                <a:lnTo>
                  <a:pt x="3112202" y="2444062"/>
                </a:lnTo>
                <a:lnTo>
                  <a:pt x="3086331" y="2428409"/>
                </a:lnTo>
                <a:close/>
                <a:moveTo>
                  <a:pt x="1231080" y="2428358"/>
                </a:moveTo>
                <a:lnTo>
                  <a:pt x="1239799" y="2428408"/>
                </a:lnTo>
                <a:lnTo>
                  <a:pt x="1213928" y="2444061"/>
                </a:lnTo>
                <a:lnTo>
                  <a:pt x="1209517" y="2443897"/>
                </a:lnTo>
                <a:lnTo>
                  <a:pt x="1220557" y="2434708"/>
                </a:lnTo>
                <a:close/>
                <a:moveTo>
                  <a:pt x="3101983" y="2428320"/>
                </a:moveTo>
                <a:lnTo>
                  <a:pt x="3112354" y="2435410"/>
                </a:lnTo>
                <a:lnTo>
                  <a:pt x="3122919" y="2443663"/>
                </a:lnTo>
                <a:lnTo>
                  <a:pt x="3121180" y="2443729"/>
                </a:lnTo>
                <a:lnTo>
                  <a:pt x="3110702" y="2436857"/>
                </a:lnTo>
                <a:lnTo>
                  <a:pt x="3097973" y="2428343"/>
                </a:lnTo>
                <a:close/>
                <a:moveTo>
                  <a:pt x="1224146" y="2428319"/>
                </a:moveTo>
                <a:lnTo>
                  <a:pt x="1228157" y="2428342"/>
                </a:lnTo>
                <a:lnTo>
                  <a:pt x="1215427" y="2436856"/>
                </a:lnTo>
                <a:lnTo>
                  <a:pt x="1204950" y="2443728"/>
                </a:lnTo>
                <a:lnTo>
                  <a:pt x="1203211" y="2443662"/>
                </a:lnTo>
                <a:lnTo>
                  <a:pt x="1213776" y="2435409"/>
                </a:lnTo>
                <a:close/>
                <a:moveTo>
                  <a:pt x="1579381" y="2427921"/>
                </a:moveTo>
                <a:lnTo>
                  <a:pt x="1578251" y="2428558"/>
                </a:lnTo>
                <a:cubicBezTo>
                  <a:pt x="1575439" y="2430122"/>
                  <a:pt x="1572309" y="2431763"/>
                  <a:pt x="1570291" y="2432332"/>
                </a:cubicBezTo>
                <a:cubicBezTo>
                  <a:pt x="1568016" y="2432595"/>
                  <a:pt x="1569350" y="2431501"/>
                  <a:pt x="1571770" y="2430068"/>
                </a:cubicBezTo>
                <a:lnTo>
                  <a:pt x="1573874" y="2428935"/>
                </a:lnTo>
                <a:lnTo>
                  <a:pt x="1576232" y="2428524"/>
                </a:lnTo>
                <a:close/>
                <a:moveTo>
                  <a:pt x="2746749" y="2427920"/>
                </a:moveTo>
                <a:lnTo>
                  <a:pt x="2749897" y="2428523"/>
                </a:lnTo>
                <a:lnTo>
                  <a:pt x="2752256" y="2428934"/>
                </a:lnTo>
                <a:lnTo>
                  <a:pt x="2754360" y="2430067"/>
                </a:lnTo>
                <a:cubicBezTo>
                  <a:pt x="2756779" y="2431500"/>
                  <a:pt x="2758114" y="2432594"/>
                  <a:pt x="2755838" y="2432331"/>
                </a:cubicBezTo>
                <a:cubicBezTo>
                  <a:pt x="2753820" y="2431762"/>
                  <a:pt x="2750691" y="2430121"/>
                  <a:pt x="2747879" y="2428557"/>
                </a:cubicBezTo>
                <a:close/>
                <a:moveTo>
                  <a:pt x="1577701" y="2423233"/>
                </a:moveTo>
                <a:lnTo>
                  <a:pt x="1566337" y="2428559"/>
                </a:lnTo>
                <a:lnTo>
                  <a:pt x="1563646" y="2428702"/>
                </a:lnTo>
                <a:cubicBezTo>
                  <a:pt x="1562821" y="2428669"/>
                  <a:pt x="1562335" y="2428529"/>
                  <a:pt x="1562432" y="2428232"/>
                </a:cubicBezTo>
                <a:cubicBezTo>
                  <a:pt x="1562489" y="2428059"/>
                  <a:pt x="1562724" y="2427860"/>
                  <a:pt x="1563098" y="2427641"/>
                </a:cubicBezTo>
                <a:cubicBezTo>
                  <a:pt x="1563472" y="2427424"/>
                  <a:pt x="1563984" y="2427189"/>
                  <a:pt x="1564593" y="2426944"/>
                </a:cubicBezTo>
                <a:cubicBezTo>
                  <a:pt x="1568251" y="2425474"/>
                  <a:pt x="1575436" y="2423657"/>
                  <a:pt x="1577466" y="2423288"/>
                </a:cubicBezTo>
                <a:close/>
                <a:moveTo>
                  <a:pt x="2748429" y="2423232"/>
                </a:moveTo>
                <a:lnTo>
                  <a:pt x="2748664" y="2423287"/>
                </a:lnTo>
                <a:cubicBezTo>
                  <a:pt x="2750693" y="2423656"/>
                  <a:pt x="2757879" y="2425473"/>
                  <a:pt x="2761537" y="2426943"/>
                </a:cubicBezTo>
                <a:cubicBezTo>
                  <a:pt x="2762146" y="2427188"/>
                  <a:pt x="2762658" y="2427423"/>
                  <a:pt x="2763032" y="2427640"/>
                </a:cubicBezTo>
                <a:cubicBezTo>
                  <a:pt x="2763406" y="2427859"/>
                  <a:pt x="2763641" y="2428058"/>
                  <a:pt x="2763697" y="2428231"/>
                </a:cubicBezTo>
                <a:cubicBezTo>
                  <a:pt x="2763795" y="2428528"/>
                  <a:pt x="2763309" y="2428668"/>
                  <a:pt x="2762483" y="2428701"/>
                </a:cubicBezTo>
                <a:lnTo>
                  <a:pt x="2759793" y="2428558"/>
                </a:lnTo>
                <a:close/>
                <a:moveTo>
                  <a:pt x="4111433" y="2421870"/>
                </a:moveTo>
                <a:lnTo>
                  <a:pt x="4112839" y="2422069"/>
                </a:lnTo>
                <a:cubicBezTo>
                  <a:pt x="4117394" y="2422742"/>
                  <a:pt x="4121774" y="2423648"/>
                  <a:pt x="4125130" y="2425851"/>
                </a:cubicBezTo>
                <a:cubicBezTo>
                  <a:pt x="4125422" y="2426043"/>
                  <a:pt x="4124879" y="2426271"/>
                  <a:pt x="4123902" y="2426486"/>
                </a:cubicBezTo>
                <a:lnTo>
                  <a:pt x="4123248" y="2426578"/>
                </a:lnTo>
                <a:close/>
                <a:moveTo>
                  <a:pt x="214697" y="2421869"/>
                </a:moveTo>
                <a:lnTo>
                  <a:pt x="202882" y="2426577"/>
                </a:lnTo>
                <a:lnTo>
                  <a:pt x="202228" y="2426485"/>
                </a:lnTo>
                <a:cubicBezTo>
                  <a:pt x="201251" y="2426270"/>
                  <a:pt x="200708" y="2426042"/>
                  <a:pt x="201000" y="2425850"/>
                </a:cubicBezTo>
                <a:cubicBezTo>
                  <a:pt x="204355" y="2423647"/>
                  <a:pt x="208736" y="2422741"/>
                  <a:pt x="213290" y="2422068"/>
                </a:cubicBezTo>
                <a:close/>
                <a:moveTo>
                  <a:pt x="2418873" y="2420751"/>
                </a:moveTo>
                <a:lnTo>
                  <a:pt x="2418735" y="2420758"/>
                </a:lnTo>
                <a:lnTo>
                  <a:pt x="2442817" y="2432000"/>
                </a:lnTo>
                <a:lnTo>
                  <a:pt x="2447360" y="2433410"/>
                </a:lnTo>
                <a:lnTo>
                  <a:pt x="2456651" y="2435477"/>
                </a:lnTo>
                <a:lnTo>
                  <a:pt x="2456493" y="2435598"/>
                </a:lnTo>
                <a:cubicBezTo>
                  <a:pt x="2457099" y="2436032"/>
                  <a:pt x="2458570" y="2436880"/>
                  <a:pt x="2461307" y="2438368"/>
                </a:cubicBezTo>
                <a:lnTo>
                  <a:pt x="2463114" y="2439372"/>
                </a:lnTo>
                <a:lnTo>
                  <a:pt x="2460187" y="2438856"/>
                </a:lnTo>
                <a:lnTo>
                  <a:pt x="2455340" y="2437847"/>
                </a:lnTo>
                <a:lnTo>
                  <a:pt x="2457801" y="2438996"/>
                </a:lnTo>
                <a:cubicBezTo>
                  <a:pt x="2471134" y="2444885"/>
                  <a:pt x="2484672" y="2450868"/>
                  <a:pt x="2498817" y="2458129"/>
                </a:cubicBezTo>
                <a:lnTo>
                  <a:pt x="2505580" y="2462190"/>
                </a:lnTo>
                <a:lnTo>
                  <a:pt x="2509942" y="2461705"/>
                </a:lnTo>
                <a:lnTo>
                  <a:pt x="2469762" y="2440349"/>
                </a:lnTo>
                <a:close/>
                <a:moveTo>
                  <a:pt x="1907262" y="2420750"/>
                </a:moveTo>
                <a:lnTo>
                  <a:pt x="1856368" y="2440350"/>
                </a:lnTo>
                <a:lnTo>
                  <a:pt x="1816191" y="2461705"/>
                </a:lnTo>
                <a:lnTo>
                  <a:pt x="1820552" y="2462190"/>
                </a:lnTo>
                <a:lnTo>
                  <a:pt x="1827312" y="2458130"/>
                </a:lnTo>
                <a:cubicBezTo>
                  <a:pt x="1841458" y="2450869"/>
                  <a:pt x="1854995" y="2444886"/>
                  <a:pt x="1868328" y="2438997"/>
                </a:cubicBezTo>
                <a:lnTo>
                  <a:pt x="1870790" y="2437848"/>
                </a:lnTo>
                <a:lnTo>
                  <a:pt x="1865943" y="2438857"/>
                </a:lnTo>
                <a:lnTo>
                  <a:pt x="1863015" y="2439373"/>
                </a:lnTo>
                <a:lnTo>
                  <a:pt x="1864823" y="2438369"/>
                </a:lnTo>
                <a:cubicBezTo>
                  <a:pt x="1867559" y="2436881"/>
                  <a:pt x="1869031" y="2436033"/>
                  <a:pt x="1869637" y="2435599"/>
                </a:cubicBezTo>
                <a:lnTo>
                  <a:pt x="1869479" y="2435478"/>
                </a:lnTo>
                <a:lnTo>
                  <a:pt x="1878770" y="2433411"/>
                </a:lnTo>
                <a:lnTo>
                  <a:pt x="1883312" y="2432001"/>
                </a:lnTo>
                <a:lnTo>
                  <a:pt x="1907398" y="2420757"/>
                </a:lnTo>
                <a:close/>
                <a:moveTo>
                  <a:pt x="1796104" y="2419725"/>
                </a:moveTo>
                <a:cubicBezTo>
                  <a:pt x="1795111" y="2419864"/>
                  <a:pt x="1797228" y="2420675"/>
                  <a:pt x="1797228" y="2420675"/>
                </a:cubicBezTo>
                <a:cubicBezTo>
                  <a:pt x="1797465" y="2420387"/>
                  <a:pt x="1797301" y="2420004"/>
                  <a:pt x="1797021" y="2419767"/>
                </a:cubicBezTo>
                <a:cubicBezTo>
                  <a:pt x="1796740" y="2419529"/>
                  <a:pt x="1796339" y="2419436"/>
                  <a:pt x="1796104" y="2419725"/>
                </a:cubicBezTo>
                <a:close/>
                <a:moveTo>
                  <a:pt x="2530026" y="2419724"/>
                </a:moveTo>
                <a:cubicBezTo>
                  <a:pt x="2529790" y="2419435"/>
                  <a:pt x="2529390" y="2419528"/>
                  <a:pt x="2529109" y="2419766"/>
                </a:cubicBezTo>
                <a:cubicBezTo>
                  <a:pt x="2528828" y="2420003"/>
                  <a:pt x="2528665" y="2420386"/>
                  <a:pt x="2528901" y="2420674"/>
                </a:cubicBezTo>
                <a:cubicBezTo>
                  <a:pt x="2528901" y="2420674"/>
                  <a:pt x="2531019" y="2419863"/>
                  <a:pt x="2530026" y="2419724"/>
                </a:cubicBezTo>
                <a:close/>
                <a:moveTo>
                  <a:pt x="2472988" y="2418126"/>
                </a:moveTo>
                <a:lnTo>
                  <a:pt x="2469857" y="2418278"/>
                </a:lnTo>
                <a:lnTo>
                  <a:pt x="2509128" y="2436398"/>
                </a:lnTo>
                <a:cubicBezTo>
                  <a:pt x="2510971" y="2437038"/>
                  <a:pt x="2515424" y="2438954"/>
                  <a:pt x="2514996" y="2438583"/>
                </a:cubicBezTo>
                <a:cubicBezTo>
                  <a:pt x="2514854" y="2438460"/>
                  <a:pt x="2514168" y="2438082"/>
                  <a:pt x="2512664" y="2437317"/>
                </a:cubicBezTo>
                <a:close/>
                <a:moveTo>
                  <a:pt x="1853145" y="2418126"/>
                </a:moveTo>
                <a:lnTo>
                  <a:pt x="1813465" y="2437318"/>
                </a:lnTo>
                <a:cubicBezTo>
                  <a:pt x="1811961" y="2438083"/>
                  <a:pt x="1811276" y="2438461"/>
                  <a:pt x="1811134" y="2438584"/>
                </a:cubicBezTo>
                <a:cubicBezTo>
                  <a:pt x="1810706" y="2438955"/>
                  <a:pt x="1815159" y="2437039"/>
                  <a:pt x="1817001" y="2436399"/>
                </a:cubicBezTo>
                <a:lnTo>
                  <a:pt x="1856276" y="2418278"/>
                </a:lnTo>
                <a:close/>
                <a:moveTo>
                  <a:pt x="4086991" y="2416670"/>
                </a:moveTo>
                <a:cubicBezTo>
                  <a:pt x="4086628" y="2416735"/>
                  <a:pt x="4086413" y="2417027"/>
                  <a:pt x="4086582" y="2417697"/>
                </a:cubicBezTo>
                <a:cubicBezTo>
                  <a:pt x="4086911" y="2418198"/>
                  <a:pt x="4087601" y="2417599"/>
                  <a:pt x="4087929" y="2418100"/>
                </a:cubicBezTo>
                <a:cubicBezTo>
                  <a:pt x="4089218" y="2418209"/>
                  <a:pt x="4089257" y="2417802"/>
                  <a:pt x="4088836" y="2417393"/>
                </a:cubicBezTo>
                <a:cubicBezTo>
                  <a:pt x="4088626" y="2417188"/>
                  <a:pt x="4088301" y="2416982"/>
                  <a:pt x="4087960" y="2416841"/>
                </a:cubicBezTo>
                <a:cubicBezTo>
                  <a:pt x="4087620" y="2416699"/>
                  <a:pt x="4087263" y="2416620"/>
                  <a:pt x="4086991" y="2416670"/>
                </a:cubicBezTo>
                <a:close/>
                <a:moveTo>
                  <a:pt x="239139" y="2416669"/>
                </a:moveTo>
                <a:cubicBezTo>
                  <a:pt x="238867" y="2416619"/>
                  <a:pt x="238510" y="2416698"/>
                  <a:pt x="238170" y="2416840"/>
                </a:cubicBezTo>
                <a:cubicBezTo>
                  <a:pt x="237829" y="2416981"/>
                  <a:pt x="237504" y="2417187"/>
                  <a:pt x="237293" y="2417392"/>
                </a:cubicBezTo>
                <a:cubicBezTo>
                  <a:pt x="236873" y="2417801"/>
                  <a:pt x="236911" y="2418208"/>
                  <a:pt x="238200" y="2418099"/>
                </a:cubicBezTo>
                <a:cubicBezTo>
                  <a:pt x="238529" y="2417598"/>
                  <a:pt x="239219" y="2418197"/>
                  <a:pt x="239548" y="2417696"/>
                </a:cubicBezTo>
                <a:cubicBezTo>
                  <a:pt x="239717" y="2417026"/>
                  <a:pt x="239502" y="2416734"/>
                  <a:pt x="239139" y="2416669"/>
                </a:cubicBezTo>
                <a:close/>
                <a:moveTo>
                  <a:pt x="2522662" y="2415717"/>
                </a:moveTo>
                <a:lnTo>
                  <a:pt x="2522591" y="2415721"/>
                </a:lnTo>
                <a:lnTo>
                  <a:pt x="2523450" y="2416164"/>
                </a:lnTo>
                <a:close/>
                <a:moveTo>
                  <a:pt x="1803471" y="2415716"/>
                </a:moveTo>
                <a:lnTo>
                  <a:pt x="1802679" y="2416165"/>
                </a:lnTo>
                <a:lnTo>
                  <a:pt x="1803542" y="2415720"/>
                </a:lnTo>
                <a:close/>
                <a:moveTo>
                  <a:pt x="4105288" y="2411550"/>
                </a:moveTo>
                <a:lnTo>
                  <a:pt x="4104511" y="2412187"/>
                </a:lnTo>
                <a:lnTo>
                  <a:pt x="4104150" y="2412484"/>
                </a:lnTo>
                <a:cubicBezTo>
                  <a:pt x="4104060" y="2412558"/>
                  <a:pt x="4104035" y="2412577"/>
                  <a:pt x="4104132" y="2412499"/>
                </a:cubicBezTo>
                <a:lnTo>
                  <a:pt x="4104511" y="2412187"/>
                </a:lnTo>
                <a:lnTo>
                  <a:pt x="4104566" y="2412144"/>
                </a:lnTo>
                <a:cubicBezTo>
                  <a:pt x="4104902" y="2411866"/>
                  <a:pt x="4105288" y="2411550"/>
                  <a:pt x="4105288" y="2411550"/>
                </a:cubicBezTo>
                <a:close/>
                <a:moveTo>
                  <a:pt x="220842" y="2411549"/>
                </a:moveTo>
                <a:cubicBezTo>
                  <a:pt x="220842" y="2411549"/>
                  <a:pt x="221227" y="2411865"/>
                  <a:pt x="221564" y="2412143"/>
                </a:cubicBezTo>
                <a:lnTo>
                  <a:pt x="221618" y="2412186"/>
                </a:lnTo>
                <a:lnTo>
                  <a:pt x="221998" y="2412498"/>
                </a:lnTo>
                <a:cubicBezTo>
                  <a:pt x="222094" y="2412576"/>
                  <a:pt x="222070" y="2412557"/>
                  <a:pt x="221980" y="2412483"/>
                </a:cubicBezTo>
                <a:lnTo>
                  <a:pt x="221618" y="2412186"/>
                </a:lnTo>
                <a:close/>
                <a:moveTo>
                  <a:pt x="2610001" y="2411481"/>
                </a:moveTo>
                <a:lnTo>
                  <a:pt x="2608941" y="2411532"/>
                </a:lnTo>
                <a:lnTo>
                  <a:pt x="2613480" y="2413838"/>
                </a:lnTo>
                <a:lnTo>
                  <a:pt x="2610645" y="2413979"/>
                </a:lnTo>
                <a:lnTo>
                  <a:pt x="2606545" y="2411649"/>
                </a:lnTo>
                <a:lnTo>
                  <a:pt x="2604734" y="2411737"/>
                </a:lnTo>
                <a:lnTo>
                  <a:pt x="2606435" y="2412900"/>
                </a:lnTo>
                <a:lnTo>
                  <a:pt x="2605652" y="2412681"/>
                </a:lnTo>
                <a:lnTo>
                  <a:pt x="2602269" y="2411856"/>
                </a:lnTo>
                <a:lnTo>
                  <a:pt x="2595830" y="2412168"/>
                </a:lnTo>
                <a:lnTo>
                  <a:pt x="2600694" y="2414436"/>
                </a:lnTo>
                <a:cubicBezTo>
                  <a:pt x="2604558" y="2415879"/>
                  <a:pt x="2608299" y="2417084"/>
                  <a:pt x="2613284" y="2419218"/>
                </a:cubicBezTo>
                <a:cubicBezTo>
                  <a:pt x="2627034" y="2424303"/>
                  <a:pt x="2615483" y="2420861"/>
                  <a:pt x="2610743" y="2421506"/>
                </a:cubicBezTo>
                <a:cubicBezTo>
                  <a:pt x="2607142" y="2421995"/>
                  <a:pt x="2615735" y="2422055"/>
                  <a:pt x="2613639" y="2423669"/>
                </a:cubicBezTo>
                <a:cubicBezTo>
                  <a:pt x="2611542" y="2425284"/>
                  <a:pt x="2603919" y="2420593"/>
                  <a:pt x="2600139" y="2419778"/>
                </a:cubicBezTo>
                <a:cubicBezTo>
                  <a:pt x="2596033" y="2417881"/>
                  <a:pt x="2591307" y="2415353"/>
                  <a:pt x="2586389" y="2414693"/>
                </a:cubicBezTo>
                <a:cubicBezTo>
                  <a:pt x="2586389" y="2414693"/>
                  <a:pt x="2585430" y="2416153"/>
                  <a:pt x="2584292" y="2416308"/>
                </a:cubicBezTo>
                <a:cubicBezTo>
                  <a:pt x="2583317" y="2416082"/>
                  <a:pt x="2579942" y="2415109"/>
                  <a:pt x="2576481" y="2414071"/>
                </a:cubicBezTo>
                <a:lnTo>
                  <a:pt x="2573829" y="2413235"/>
                </a:lnTo>
                <a:lnTo>
                  <a:pt x="2567565" y="2413539"/>
                </a:lnTo>
                <a:lnTo>
                  <a:pt x="2567651" y="2413585"/>
                </a:lnTo>
                <a:cubicBezTo>
                  <a:pt x="2571954" y="2415377"/>
                  <a:pt x="2578482" y="2417660"/>
                  <a:pt x="2580499" y="2418665"/>
                </a:cubicBezTo>
                <a:cubicBezTo>
                  <a:pt x="2588384" y="2421376"/>
                  <a:pt x="2594692" y="2423075"/>
                  <a:pt x="2597586" y="2425238"/>
                </a:cubicBezTo>
                <a:cubicBezTo>
                  <a:pt x="2609756" y="2431151"/>
                  <a:pt x="2618781" y="2433707"/>
                  <a:pt x="2630876" y="2439733"/>
                </a:cubicBezTo>
                <a:cubicBezTo>
                  <a:pt x="2619577" y="2437485"/>
                  <a:pt x="2610008" y="2432343"/>
                  <a:pt x="2598457" y="2428902"/>
                </a:cubicBezTo>
                <a:cubicBezTo>
                  <a:pt x="2593098" y="2427075"/>
                  <a:pt x="2587677" y="2424028"/>
                  <a:pt x="2582936" y="2424672"/>
                </a:cubicBezTo>
                <a:cubicBezTo>
                  <a:pt x="2581355" y="2425501"/>
                  <a:pt x="2580913" y="2426174"/>
                  <a:pt x="2579007" y="2425922"/>
                </a:cubicBezTo>
                <a:cubicBezTo>
                  <a:pt x="2574089" y="2425261"/>
                  <a:pt x="2569438" y="2420781"/>
                  <a:pt x="2563824" y="2419601"/>
                </a:cubicBezTo>
                <a:cubicBezTo>
                  <a:pt x="2564519" y="2420120"/>
                  <a:pt x="2563042" y="2424207"/>
                  <a:pt x="2562231" y="2423601"/>
                </a:cubicBezTo>
                <a:cubicBezTo>
                  <a:pt x="2559440" y="2424696"/>
                  <a:pt x="2545778" y="2414487"/>
                  <a:pt x="2542795" y="2417450"/>
                </a:cubicBezTo>
                <a:cubicBezTo>
                  <a:pt x="2542795" y="2417450"/>
                  <a:pt x="2542734" y="2417540"/>
                  <a:pt x="2542660" y="2417654"/>
                </a:cubicBezTo>
                <a:lnTo>
                  <a:pt x="2542491" y="2417911"/>
                </a:lnTo>
                <a:lnTo>
                  <a:pt x="2542389" y="2418065"/>
                </a:lnTo>
                <a:cubicBezTo>
                  <a:pt x="2542345" y="2418133"/>
                  <a:pt x="2542374" y="2418088"/>
                  <a:pt x="2542435" y="2417997"/>
                </a:cubicBezTo>
                <a:lnTo>
                  <a:pt x="2542491" y="2417911"/>
                </a:lnTo>
                <a:lnTo>
                  <a:pt x="2542795" y="2417450"/>
                </a:lnTo>
                <a:cubicBezTo>
                  <a:pt x="2548468" y="2421689"/>
                  <a:pt x="2553207" y="2421044"/>
                  <a:pt x="2558745" y="2424177"/>
                </a:cubicBezTo>
                <a:cubicBezTo>
                  <a:pt x="2566366" y="2428868"/>
                  <a:pt x="2573809" y="2432253"/>
                  <a:pt x="2583454" y="2435441"/>
                </a:cubicBezTo>
                <a:cubicBezTo>
                  <a:pt x="2599288" y="2442083"/>
                  <a:pt x="2564963" y="2431000"/>
                  <a:pt x="2564519" y="2431675"/>
                </a:cubicBezTo>
                <a:lnTo>
                  <a:pt x="2572646" y="2438752"/>
                </a:lnTo>
                <a:cubicBezTo>
                  <a:pt x="2572203" y="2439425"/>
                  <a:pt x="2559589" y="2434186"/>
                  <a:pt x="2559589" y="2434186"/>
                </a:cubicBezTo>
                <a:cubicBezTo>
                  <a:pt x="2553282" y="2432487"/>
                  <a:pt x="2551525" y="2430169"/>
                  <a:pt x="2546534" y="2429620"/>
                </a:cubicBezTo>
                <a:cubicBezTo>
                  <a:pt x="2549428" y="2431783"/>
                  <a:pt x="2563179" y="2436868"/>
                  <a:pt x="2562736" y="2437541"/>
                </a:cubicBezTo>
                <a:cubicBezTo>
                  <a:pt x="2562625" y="2437710"/>
                  <a:pt x="2561623" y="2437610"/>
                  <a:pt x="2560389" y="2437455"/>
                </a:cubicBezTo>
                <a:lnTo>
                  <a:pt x="2559374" y="2437342"/>
                </a:lnTo>
                <a:lnTo>
                  <a:pt x="2546313" y="2429956"/>
                </a:lnTo>
                <a:lnTo>
                  <a:pt x="2540037" y="2426406"/>
                </a:lnTo>
                <a:cubicBezTo>
                  <a:pt x="2543269" y="2428967"/>
                  <a:pt x="2546540" y="2431229"/>
                  <a:pt x="2549830" y="2433344"/>
                </a:cubicBezTo>
                <a:lnTo>
                  <a:pt x="2556215" y="2437245"/>
                </a:lnTo>
                <a:lnTo>
                  <a:pt x="2555502" y="2437576"/>
                </a:lnTo>
                <a:cubicBezTo>
                  <a:pt x="2555987" y="2438056"/>
                  <a:pt x="2557563" y="2438909"/>
                  <a:pt x="2560890" y="2440349"/>
                </a:cubicBezTo>
                <a:lnTo>
                  <a:pt x="2562184" y="2440897"/>
                </a:lnTo>
                <a:lnTo>
                  <a:pt x="2569621" y="2445459"/>
                </a:lnTo>
                <a:cubicBezTo>
                  <a:pt x="2572899" y="2447582"/>
                  <a:pt x="2576154" y="2449858"/>
                  <a:pt x="2579364" y="2452437"/>
                </a:cubicBezTo>
                <a:cubicBezTo>
                  <a:pt x="2570803" y="2448599"/>
                  <a:pt x="2562896" y="2443234"/>
                  <a:pt x="2554461" y="2438476"/>
                </a:cubicBezTo>
                <a:cubicBezTo>
                  <a:pt x="2547883" y="2434915"/>
                  <a:pt x="2552784" y="2438753"/>
                  <a:pt x="2555274" y="2440720"/>
                </a:cubicBezTo>
                <a:lnTo>
                  <a:pt x="2579677" y="2455677"/>
                </a:lnTo>
                <a:lnTo>
                  <a:pt x="2720140" y="2444336"/>
                </a:lnTo>
                <a:lnTo>
                  <a:pt x="2719909" y="2444219"/>
                </a:lnTo>
                <a:lnTo>
                  <a:pt x="2683059" y="2428918"/>
                </a:lnTo>
                <a:lnTo>
                  <a:pt x="2679313" y="2428035"/>
                </a:lnTo>
                <a:lnTo>
                  <a:pt x="2687786" y="2431329"/>
                </a:lnTo>
                <a:lnTo>
                  <a:pt x="2687157" y="2433176"/>
                </a:lnTo>
                <a:lnTo>
                  <a:pt x="2689951" y="2434953"/>
                </a:lnTo>
                <a:lnTo>
                  <a:pt x="2681660" y="2432754"/>
                </a:lnTo>
                <a:lnTo>
                  <a:pt x="2679103" y="2431663"/>
                </a:lnTo>
                <a:cubicBezTo>
                  <a:pt x="2678284" y="2431270"/>
                  <a:pt x="2677814" y="2430975"/>
                  <a:pt x="2677944" y="2430866"/>
                </a:cubicBezTo>
                <a:lnTo>
                  <a:pt x="2678087" y="2431806"/>
                </a:lnTo>
                <a:lnTo>
                  <a:pt x="2666995" y="2428864"/>
                </a:lnTo>
                <a:lnTo>
                  <a:pt x="2663806" y="2427018"/>
                </a:lnTo>
                <a:cubicBezTo>
                  <a:pt x="2661790" y="2425811"/>
                  <a:pt x="2659500" y="2424389"/>
                  <a:pt x="2656611" y="2422515"/>
                </a:cubicBezTo>
                <a:cubicBezTo>
                  <a:pt x="2655146" y="2421799"/>
                  <a:pt x="2643119" y="2413728"/>
                  <a:pt x="2647578" y="2418100"/>
                </a:cubicBezTo>
                <a:cubicBezTo>
                  <a:pt x="2651013" y="2421221"/>
                  <a:pt x="2660125" y="2425733"/>
                  <a:pt x="2662535" y="2427603"/>
                </a:cubicBezTo>
                <a:lnTo>
                  <a:pt x="2662695" y="2427724"/>
                </a:lnTo>
                <a:lnTo>
                  <a:pt x="2659671" y="2426922"/>
                </a:lnTo>
                <a:cubicBezTo>
                  <a:pt x="2650773" y="2424961"/>
                  <a:pt x="2642211" y="2421702"/>
                  <a:pt x="2633593" y="2418527"/>
                </a:cubicBezTo>
                <a:close/>
                <a:moveTo>
                  <a:pt x="1716134" y="2411480"/>
                </a:moveTo>
                <a:lnTo>
                  <a:pt x="1692536" y="2418528"/>
                </a:lnTo>
                <a:cubicBezTo>
                  <a:pt x="1683919" y="2421703"/>
                  <a:pt x="1675356" y="2424962"/>
                  <a:pt x="1666458" y="2426923"/>
                </a:cubicBezTo>
                <a:lnTo>
                  <a:pt x="1663434" y="2427725"/>
                </a:lnTo>
                <a:lnTo>
                  <a:pt x="1663595" y="2427604"/>
                </a:lnTo>
                <a:cubicBezTo>
                  <a:pt x="1666005" y="2425734"/>
                  <a:pt x="1675116" y="2421222"/>
                  <a:pt x="1678551" y="2418101"/>
                </a:cubicBezTo>
                <a:cubicBezTo>
                  <a:pt x="1683011" y="2413729"/>
                  <a:pt x="1670984" y="2421800"/>
                  <a:pt x="1669519" y="2422516"/>
                </a:cubicBezTo>
                <a:cubicBezTo>
                  <a:pt x="1666629" y="2424390"/>
                  <a:pt x="1664339" y="2425812"/>
                  <a:pt x="1662323" y="2427019"/>
                </a:cubicBezTo>
                <a:lnTo>
                  <a:pt x="1659135" y="2428865"/>
                </a:lnTo>
                <a:lnTo>
                  <a:pt x="1648043" y="2431807"/>
                </a:lnTo>
                <a:lnTo>
                  <a:pt x="1648186" y="2430867"/>
                </a:lnTo>
                <a:cubicBezTo>
                  <a:pt x="1648316" y="2430976"/>
                  <a:pt x="1647846" y="2431271"/>
                  <a:pt x="1647027" y="2431664"/>
                </a:cubicBezTo>
                <a:lnTo>
                  <a:pt x="1644470" y="2432755"/>
                </a:lnTo>
                <a:lnTo>
                  <a:pt x="1636179" y="2434954"/>
                </a:lnTo>
                <a:lnTo>
                  <a:pt x="1638972" y="2433177"/>
                </a:lnTo>
                <a:lnTo>
                  <a:pt x="1638344" y="2431330"/>
                </a:lnTo>
                <a:lnTo>
                  <a:pt x="1646817" y="2428036"/>
                </a:lnTo>
                <a:lnTo>
                  <a:pt x="1643070" y="2428919"/>
                </a:lnTo>
                <a:lnTo>
                  <a:pt x="1606220" y="2444220"/>
                </a:lnTo>
                <a:lnTo>
                  <a:pt x="1605993" y="2444336"/>
                </a:lnTo>
                <a:lnTo>
                  <a:pt x="1746456" y="2455676"/>
                </a:lnTo>
                <a:lnTo>
                  <a:pt x="1770856" y="2440721"/>
                </a:lnTo>
                <a:cubicBezTo>
                  <a:pt x="1773345" y="2438754"/>
                  <a:pt x="1778246" y="2434916"/>
                  <a:pt x="1771669" y="2438477"/>
                </a:cubicBezTo>
                <a:cubicBezTo>
                  <a:pt x="1763233" y="2443235"/>
                  <a:pt x="1755326" y="2448600"/>
                  <a:pt x="1746765" y="2452438"/>
                </a:cubicBezTo>
                <a:cubicBezTo>
                  <a:pt x="1749975" y="2449859"/>
                  <a:pt x="1753231" y="2447583"/>
                  <a:pt x="1756509" y="2445460"/>
                </a:cubicBezTo>
                <a:lnTo>
                  <a:pt x="1763946" y="2440898"/>
                </a:lnTo>
                <a:lnTo>
                  <a:pt x="1765239" y="2440350"/>
                </a:lnTo>
                <a:cubicBezTo>
                  <a:pt x="1768567" y="2438910"/>
                  <a:pt x="1770142" y="2438057"/>
                  <a:pt x="1770627" y="2437577"/>
                </a:cubicBezTo>
                <a:lnTo>
                  <a:pt x="1769915" y="2437246"/>
                </a:lnTo>
                <a:lnTo>
                  <a:pt x="1776300" y="2433345"/>
                </a:lnTo>
                <a:cubicBezTo>
                  <a:pt x="1779590" y="2431230"/>
                  <a:pt x="1782861" y="2428968"/>
                  <a:pt x="1786093" y="2426407"/>
                </a:cubicBezTo>
                <a:lnTo>
                  <a:pt x="1779816" y="2429957"/>
                </a:lnTo>
                <a:lnTo>
                  <a:pt x="1766756" y="2437343"/>
                </a:lnTo>
                <a:lnTo>
                  <a:pt x="1765741" y="2437456"/>
                </a:lnTo>
                <a:cubicBezTo>
                  <a:pt x="1764507" y="2437611"/>
                  <a:pt x="1763504" y="2437711"/>
                  <a:pt x="1763393" y="2437542"/>
                </a:cubicBezTo>
                <a:cubicBezTo>
                  <a:pt x="1762951" y="2436869"/>
                  <a:pt x="1776702" y="2431784"/>
                  <a:pt x="1779596" y="2429621"/>
                </a:cubicBezTo>
                <a:cubicBezTo>
                  <a:pt x="1774604" y="2430170"/>
                  <a:pt x="1772848" y="2432488"/>
                  <a:pt x="1766540" y="2434187"/>
                </a:cubicBezTo>
                <a:cubicBezTo>
                  <a:pt x="1766540" y="2434187"/>
                  <a:pt x="1753927" y="2439426"/>
                  <a:pt x="1753484" y="2438753"/>
                </a:cubicBezTo>
                <a:lnTo>
                  <a:pt x="1761610" y="2431676"/>
                </a:lnTo>
                <a:cubicBezTo>
                  <a:pt x="1761167" y="2431001"/>
                  <a:pt x="1726841" y="2442084"/>
                  <a:pt x="1742675" y="2435442"/>
                </a:cubicBezTo>
                <a:cubicBezTo>
                  <a:pt x="1752320" y="2432254"/>
                  <a:pt x="1759764" y="2428869"/>
                  <a:pt x="1767385" y="2424178"/>
                </a:cubicBezTo>
                <a:cubicBezTo>
                  <a:pt x="1772923" y="2421045"/>
                  <a:pt x="1777662" y="2421690"/>
                  <a:pt x="1783334" y="2417451"/>
                </a:cubicBezTo>
                <a:lnTo>
                  <a:pt x="1783639" y="2417912"/>
                </a:lnTo>
                <a:lnTo>
                  <a:pt x="1783695" y="2417998"/>
                </a:lnTo>
                <a:cubicBezTo>
                  <a:pt x="1783755" y="2418089"/>
                  <a:pt x="1783784" y="2418134"/>
                  <a:pt x="1783741" y="2418066"/>
                </a:cubicBezTo>
                <a:lnTo>
                  <a:pt x="1783639" y="2417912"/>
                </a:lnTo>
                <a:lnTo>
                  <a:pt x="1783470" y="2417655"/>
                </a:lnTo>
                <a:cubicBezTo>
                  <a:pt x="1783396" y="2417541"/>
                  <a:pt x="1783334" y="2417451"/>
                  <a:pt x="1783334" y="2417451"/>
                </a:cubicBezTo>
                <a:cubicBezTo>
                  <a:pt x="1780352" y="2414488"/>
                  <a:pt x="1766690" y="2424697"/>
                  <a:pt x="1763899" y="2423602"/>
                </a:cubicBezTo>
                <a:cubicBezTo>
                  <a:pt x="1763088" y="2424208"/>
                  <a:pt x="1761610" y="2420121"/>
                  <a:pt x="1762306" y="2419602"/>
                </a:cubicBezTo>
                <a:cubicBezTo>
                  <a:pt x="1756692" y="2420782"/>
                  <a:pt x="1752040" y="2425262"/>
                  <a:pt x="1747123" y="2425923"/>
                </a:cubicBezTo>
                <a:cubicBezTo>
                  <a:pt x="1745217" y="2426175"/>
                  <a:pt x="1744774" y="2425502"/>
                  <a:pt x="1743194" y="2424673"/>
                </a:cubicBezTo>
                <a:cubicBezTo>
                  <a:pt x="1738452" y="2424029"/>
                  <a:pt x="1733031" y="2427076"/>
                  <a:pt x="1727672" y="2428903"/>
                </a:cubicBezTo>
                <a:cubicBezTo>
                  <a:pt x="1716121" y="2432344"/>
                  <a:pt x="1706553" y="2437486"/>
                  <a:pt x="1695253" y="2439734"/>
                </a:cubicBezTo>
                <a:cubicBezTo>
                  <a:pt x="1707349" y="2433708"/>
                  <a:pt x="1716373" y="2431152"/>
                  <a:pt x="1728544" y="2425239"/>
                </a:cubicBezTo>
                <a:cubicBezTo>
                  <a:pt x="1731438" y="2423076"/>
                  <a:pt x="1737745" y="2421377"/>
                  <a:pt x="1745631" y="2418666"/>
                </a:cubicBezTo>
                <a:cubicBezTo>
                  <a:pt x="1747647" y="2417661"/>
                  <a:pt x="1754175" y="2415378"/>
                  <a:pt x="1758479" y="2413586"/>
                </a:cubicBezTo>
                <a:lnTo>
                  <a:pt x="1758568" y="2413538"/>
                </a:lnTo>
                <a:lnTo>
                  <a:pt x="1752306" y="2413235"/>
                </a:lnTo>
                <a:lnTo>
                  <a:pt x="1749648" y="2414072"/>
                </a:lnTo>
                <a:cubicBezTo>
                  <a:pt x="1746187" y="2415110"/>
                  <a:pt x="1742813" y="2416083"/>
                  <a:pt x="1741838" y="2416309"/>
                </a:cubicBezTo>
                <a:cubicBezTo>
                  <a:pt x="1740700" y="2416154"/>
                  <a:pt x="1739741" y="2414694"/>
                  <a:pt x="1739741" y="2414694"/>
                </a:cubicBezTo>
                <a:cubicBezTo>
                  <a:pt x="1734822" y="2415354"/>
                  <a:pt x="1730096" y="2417882"/>
                  <a:pt x="1725990" y="2419779"/>
                </a:cubicBezTo>
                <a:cubicBezTo>
                  <a:pt x="1722210" y="2420594"/>
                  <a:pt x="1714588" y="2425285"/>
                  <a:pt x="1712491" y="2423670"/>
                </a:cubicBezTo>
                <a:cubicBezTo>
                  <a:pt x="1710395" y="2422056"/>
                  <a:pt x="1718987" y="2421996"/>
                  <a:pt x="1715387" y="2421507"/>
                </a:cubicBezTo>
                <a:cubicBezTo>
                  <a:pt x="1710647" y="2420862"/>
                  <a:pt x="1699096" y="2424304"/>
                  <a:pt x="1712846" y="2419219"/>
                </a:cubicBezTo>
                <a:cubicBezTo>
                  <a:pt x="1717831" y="2417085"/>
                  <a:pt x="1721572" y="2415880"/>
                  <a:pt x="1725436" y="2414437"/>
                </a:cubicBezTo>
                <a:lnTo>
                  <a:pt x="1730303" y="2412168"/>
                </a:lnTo>
                <a:lnTo>
                  <a:pt x="1723868" y="2411855"/>
                </a:lnTo>
                <a:lnTo>
                  <a:pt x="1720478" y="2412682"/>
                </a:lnTo>
                <a:lnTo>
                  <a:pt x="1719695" y="2412901"/>
                </a:lnTo>
                <a:lnTo>
                  <a:pt x="1721398" y="2411736"/>
                </a:lnTo>
                <a:lnTo>
                  <a:pt x="1719588" y="2411648"/>
                </a:lnTo>
                <a:lnTo>
                  <a:pt x="1715484" y="2413980"/>
                </a:lnTo>
                <a:lnTo>
                  <a:pt x="1712649" y="2413839"/>
                </a:lnTo>
                <a:lnTo>
                  <a:pt x="1717192" y="2411532"/>
                </a:lnTo>
                <a:close/>
                <a:moveTo>
                  <a:pt x="2663635" y="2410817"/>
                </a:moveTo>
                <a:lnTo>
                  <a:pt x="2658685" y="2410842"/>
                </a:lnTo>
                <a:lnTo>
                  <a:pt x="2659871" y="2411227"/>
                </a:lnTo>
                <a:lnTo>
                  <a:pt x="2732160" y="2443366"/>
                </a:lnTo>
                <a:lnTo>
                  <a:pt x="2737094" y="2442968"/>
                </a:lnTo>
                <a:close/>
                <a:moveTo>
                  <a:pt x="1662499" y="2410816"/>
                </a:moveTo>
                <a:lnTo>
                  <a:pt x="1589040" y="2442967"/>
                </a:lnTo>
                <a:lnTo>
                  <a:pt x="1593974" y="2443365"/>
                </a:lnTo>
                <a:lnTo>
                  <a:pt x="1666259" y="2411228"/>
                </a:lnTo>
                <a:lnTo>
                  <a:pt x="1667450" y="2410841"/>
                </a:lnTo>
                <a:close/>
                <a:moveTo>
                  <a:pt x="2685557" y="2410706"/>
                </a:moveTo>
                <a:lnTo>
                  <a:pt x="2685345" y="2410708"/>
                </a:lnTo>
                <a:lnTo>
                  <a:pt x="2686048" y="2411082"/>
                </a:lnTo>
                <a:close/>
                <a:moveTo>
                  <a:pt x="1640575" y="2410705"/>
                </a:moveTo>
                <a:lnTo>
                  <a:pt x="1640082" y="2411083"/>
                </a:lnTo>
                <a:lnTo>
                  <a:pt x="1640788" y="2410707"/>
                </a:lnTo>
                <a:close/>
                <a:moveTo>
                  <a:pt x="1829058" y="2407194"/>
                </a:moveTo>
                <a:cubicBezTo>
                  <a:pt x="1829876" y="2405594"/>
                  <a:pt x="1825442" y="2407235"/>
                  <a:pt x="1823217" y="2408361"/>
                </a:cubicBezTo>
                <a:cubicBezTo>
                  <a:pt x="1822474" y="2408736"/>
                  <a:pt x="1821978" y="2409054"/>
                  <a:pt x="1822001" y="2409175"/>
                </a:cubicBezTo>
                <a:cubicBezTo>
                  <a:pt x="1822034" y="2409337"/>
                  <a:pt x="1822992" y="2409150"/>
                  <a:pt x="1825531" y="2408283"/>
                </a:cubicBezTo>
                <a:cubicBezTo>
                  <a:pt x="1825531" y="2408283"/>
                  <a:pt x="1828587" y="2407770"/>
                  <a:pt x="1829058" y="2407194"/>
                </a:cubicBezTo>
                <a:close/>
                <a:moveTo>
                  <a:pt x="2497071" y="2407193"/>
                </a:moveTo>
                <a:cubicBezTo>
                  <a:pt x="2497543" y="2407769"/>
                  <a:pt x="2500599" y="2408282"/>
                  <a:pt x="2500599" y="2408282"/>
                </a:cubicBezTo>
                <a:cubicBezTo>
                  <a:pt x="2503138" y="2409149"/>
                  <a:pt x="2504096" y="2409336"/>
                  <a:pt x="2504129" y="2409174"/>
                </a:cubicBezTo>
                <a:cubicBezTo>
                  <a:pt x="2504151" y="2409053"/>
                  <a:pt x="2503655" y="2408735"/>
                  <a:pt x="2502913" y="2408360"/>
                </a:cubicBezTo>
                <a:cubicBezTo>
                  <a:pt x="2500687" y="2407234"/>
                  <a:pt x="2496254" y="2405593"/>
                  <a:pt x="2497071" y="2407193"/>
                </a:cubicBezTo>
                <a:close/>
                <a:moveTo>
                  <a:pt x="2449124" y="2406584"/>
                </a:moveTo>
                <a:lnTo>
                  <a:pt x="2445368" y="2406979"/>
                </a:lnTo>
                <a:lnTo>
                  <a:pt x="2453654" y="2410802"/>
                </a:lnTo>
                <a:lnTo>
                  <a:pt x="2457659" y="2410712"/>
                </a:lnTo>
                <a:close/>
                <a:moveTo>
                  <a:pt x="1877009" y="2406583"/>
                </a:moveTo>
                <a:lnTo>
                  <a:pt x="1868475" y="2410711"/>
                </a:lnTo>
                <a:lnTo>
                  <a:pt x="1872480" y="2410801"/>
                </a:lnTo>
                <a:lnTo>
                  <a:pt x="1880765" y="2406979"/>
                </a:lnTo>
                <a:close/>
                <a:moveTo>
                  <a:pt x="3963870" y="2406419"/>
                </a:moveTo>
                <a:lnTo>
                  <a:pt x="3964198" y="2406919"/>
                </a:lnTo>
                <a:cubicBezTo>
                  <a:pt x="3964526" y="2407421"/>
                  <a:pt x="3972176" y="2408903"/>
                  <a:pt x="3975040" y="2409692"/>
                </a:cubicBezTo>
                <a:cubicBezTo>
                  <a:pt x="3998975" y="2415639"/>
                  <a:pt x="4022783" y="2419472"/>
                  <a:pt x="4045357" y="2428297"/>
                </a:cubicBezTo>
                <a:cubicBezTo>
                  <a:pt x="4047131" y="2428526"/>
                  <a:pt x="4051305" y="2429472"/>
                  <a:pt x="4050962" y="2429181"/>
                </a:cubicBezTo>
                <a:cubicBezTo>
                  <a:pt x="4050847" y="2429084"/>
                  <a:pt x="4050231" y="2428849"/>
                  <a:pt x="4048856" y="2428405"/>
                </a:cubicBezTo>
                <a:cubicBezTo>
                  <a:pt x="4028374" y="2419467"/>
                  <a:pt x="4006444" y="2414923"/>
                  <a:pt x="3986551" y="2410183"/>
                </a:cubicBezTo>
                <a:cubicBezTo>
                  <a:pt x="3978956" y="2408784"/>
                  <a:pt x="3970841" y="2405219"/>
                  <a:pt x="3963870" y="2406419"/>
                </a:cubicBezTo>
                <a:close/>
                <a:moveTo>
                  <a:pt x="362260" y="2406418"/>
                </a:moveTo>
                <a:cubicBezTo>
                  <a:pt x="355289" y="2405218"/>
                  <a:pt x="347174" y="2408783"/>
                  <a:pt x="339578" y="2410182"/>
                </a:cubicBezTo>
                <a:cubicBezTo>
                  <a:pt x="319686" y="2414922"/>
                  <a:pt x="297756" y="2419466"/>
                  <a:pt x="277273" y="2428404"/>
                </a:cubicBezTo>
                <a:cubicBezTo>
                  <a:pt x="275899" y="2428848"/>
                  <a:pt x="275283" y="2429083"/>
                  <a:pt x="275168" y="2429180"/>
                </a:cubicBezTo>
                <a:cubicBezTo>
                  <a:pt x="274825" y="2429471"/>
                  <a:pt x="278999" y="2428525"/>
                  <a:pt x="280773" y="2428296"/>
                </a:cubicBezTo>
                <a:cubicBezTo>
                  <a:pt x="303347" y="2419471"/>
                  <a:pt x="327155" y="2415638"/>
                  <a:pt x="351089" y="2409691"/>
                </a:cubicBezTo>
                <a:cubicBezTo>
                  <a:pt x="353954" y="2408902"/>
                  <a:pt x="361603" y="2407420"/>
                  <a:pt x="361932" y="2406918"/>
                </a:cubicBezTo>
                <a:close/>
                <a:moveTo>
                  <a:pt x="4072838" y="2405277"/>
                </a:moveTo>
                <a:cubicBezTo>
                  <a:pt x="4072673" y="2405028"/>
                  <a:pt x="4072217" y="2405226"/>
                  <a:pt x="4071843" y="2405550"/>
                </a:cubicBezTo>
                <a:cubicBezTo>
                  <a:pt x="4071469" y="2405874"/>
                  <a:pt x="4071178" y="2406322"/>
                  <a:pt x="4071343" y="2406573"/>
                </a:cubicBezTo>
                <a:cubicBezTo>
                  <a:pt x="4071343" y="2406573"/>
                  <a:pt x="4073857" y="2405180"/>
                  <a:pt x="4072838" y="2405277"/>
                </a:cubicBezTo>
                <a:close/>
                <a:moveTo>
                  <a:pt x="253292" y="2405276"/>
                </a:moveTo>
                <a:cubicBezTo>
                  <a:pt x="252273" y="2405179"/>
                  <a:pt x="254787" y="2406572"/>
                  <a:pt x="254787" y="2406572"/>
                </a:cubicBezTo>
                <a:cubicBezTo>
                  <a:pt x="254952" y="2406321"/>
                  <a:pt x="254660" y="2405873"/>
                  <a:pt x="254286" y="2405549"/>
                </a:cubicBezTo>
                <a:cubicBezTo>
                  <a:pt x="253913" y="2405225"/>
                  <a:pt x="253456" y="2405027"/>
                  <a:pt x="253292" y="2405276"/>
                </a:cubicBezTo>
                <a:close/>
                <a:moveTo>
                  <a:pt x="1731040" y="2405139"/>
                </a:moveTo>
                <a:lnTo>
                  <a:pt x="1727930" y="2406907"/>
                </a:lnTo>
                <a:lnTo>
                  <a:pt x="1728422" y="2406931"/>
                </a:lnTo>
                <a:close/>
                <a:moveTo>
                  <a:pt x="2595089" y="2405138"/>
                </a:moveTo>
                <a:lnTo>
                  <a:pt x="2597710" y="2406931"/>
                </a:lnTo>
                <a:lnTo>
                  <a:pt x="2598202" y="2406907"/>
                </a:lnTo>
                <a:close/>
                <a:moveTo>
                  <a:pt x="3307276" y="2404966"/>
                </a:moveTo>
                <a:cubicBezTo>
                  <a:pt x="3306825" y="2404993"/>
                  <a:pt x="3306129" y="2405274"/>
                  <a:pt x="3305269" y="2405761"/>
                </a:cubicBezTo>
                <a:cubicBezTo>
                  <a:pt x="3306099" y="2406676"/>
                  <a:pt x="3307098" y="2406453"/>
                  <a:pt x="3307817" y="2405701"/>
                </a:cubicBezTo>
                <a:cubicBezTo>
                  <a:pt x="3307935" y="2405168"/>
                  <a:pt x="3307727" y="2404940"/>
                  <a:pt x="3307276" y="2404966"/>
                </a:cubicBezTo>
                <a:close/>
                <a:moveTo>
                  <a:pt x="1018853" y="2404965"/>
                </a:moveTo>
                <a:cubicBezTo>
                  <a:pt x="1018403" y="2404939"/>
                  <a:pt x="1018195" y="2405167"/>
                  <a:pt x="1018312" y="2405700"/>
                </a:cubicBezTo>
                <a:cubicBezTo>
                  <a:pt x="1019031" y="2406452"/>
                  <a:pt x="1020031" y="2406675"/>
                  <a:pt x="1020860" y="2405760"/>
                </a:cubicBezTo>
                <a:cubicBezTo>
                  <a:pt x="1020001" y="2405273"/>
                  <a:pt x="1019305" y="2404992"/>
                  <a:pt x="1018853" y="2404965"/>
                </a:cubicBezTo>
                <a:close/>
                <a:moveTo>
                  <a:pt x="1827874" y="2403099"/>
                </a:moveTo>
                <a:cubicBezTo>
                  <a:pt x="1827355" y="2402662"/>
                  <a:pt x="1824819" y="2403613"/>
                  <a:pt x="1824819" y="2403613"/>
                </a:cubicBezTo>
                <a:lnTo>
                  <a:pt x="1814437" y="2409499"/>
                </a:lnTo>
                <a:lnTo>
                  <a:pt x="1815615" y="2409526"/>
                </a:lnTo>
                <a:lnTo>
                  <a:pt x="1822026" y="2407133"/>
                </a:lnTo>
                <a:cubicBezTo>
                  <a:pt x="1824925" y="2405940"/>
                  <a:pt x="1827687" y="2404489"/>
                  <a:pt x="1827874" y="2403099"/>
                </a:cubicBezTo>
                <a:close/>
                <a:moveTo>
                  <a:pt x="2498256" y="2403098"/>
                </a:moveTo>
                <a:cubicBezTo>
                  <a:pt x="2498442" y="2404488"/>
                  <a:pt x="2501205" y="2405939"/>
                  <a:pt x="2504104" y="2407132"/>
                </a:cubicBezTo>
                <a:lnTo>
                  <a:pt x="2510520" y="2409527"/>
                </a:lnTo>
                <a:lnTo>
                  <a:pt x="2511696" y="2409500"/>
                </a:lnTo>
                <a:lnTo>
                  <a:pt x="2501310" y="2403612"/>
                </a:lnTo>
                <a:cubicBezTo>
                  <a:pt x="2501310" y="2403612"/>
                  <a:pt x="2498775" y="2402661"/>
                  <a:pt x="2498256" y="2403098"/>
                </a:cubicBezTo>
                <a:close/>
                <a:moveTo>
                  <a:pt x="1709866" y="2402557"/>
                </a:moveTo>
                <a:lnTo>
                  <a:pt x="1706413" y="2403072"/>
                </a:lnTo>
                <a:lnTo>
                  <a:pt x="1703239" y="2403830"/>
                </a:lnTo>
                <a:lnTo>
                  <a:pt x="1699252" y="2405511"/>
                </a:lnTo>
                <a:lnTo>
                  <a:pt x="1699523" y="2405525"/>
                </a:lnTo>
                <a:close/>
                <a:moveTo>
                  <a:pt x="2616263" y="2402556"/>
                </a:moveTo>
                <a:lnTo>
                  <a:pt x="2626613" y="2405525"/>
                </a:lnTo>
                <a:lnTo>
                  <a:pt x="2626882" y="2405512"/>
                </a:lnTo>
                <a:lnTo>
                  <a:pt x="2622891" y="2403829"/>
                </a:lnTo>
                <a:lnTo>
                  <a:pt x="2619717" y="2403071"/>
                </a:lnTo>
                <a:close/>
                <a:moveTo>
                  <a:pt x="1687131" y="2401977"/>
                </a:moveTo>
                <a:lnTo>
                  <a:pt x="1685794" y="2402398"/>
                </a:lnTo>
                <a:lnTo>
                  <a:pt x="1681766" y="2403850"/>
                </a:lnTo>
                <a:lnTo>
                  <a:pt x="1686754" y="2402379"/>
                </a:lnTo>
                <a:close/>
                <a:moveTo>
                  <a:pt x="2638998" y="2401976"/>
                </a:moveTo>
                <a:lnTo>
                  <a:pt x="2639376" y="2402378"/>
                </a:lnTo>
                <a:lnTo>
                  <a:pt x="2644364" y="2403849"/>
                </a:lnTo>
                <a:lnTo>
                  <a:pt x="2640335" y="2402397"/>
                </a:lnTo>
                <a:close/>
                <a:moveTo>
                  <a:pt x="4179390" y="2401234"/>
                </a:moveTo>
                <a:cubicBezTo>
                  <a:pt x="4180107" y="2401343"/>
                  <a:pt x="4180478" y="2401572"/>
                  <a:pt x="4180555" y="2401817"/>
                </a:cubicBezTo>
                <a:cubicBezTo>
                  <a:pt x="4180669" y="2402184"/>
                  <a:pt x="4180118" y="2402586"/>
                  <a:pt x="4179067" y="2402677"/>
                </a:cubicBezTo>
                <a:cubicBezTo>
                  <a:pt x="4178016" y="2402767"/>
                  <a:pt x="4176464" y="2402546"/>
                  <a:pt x="4174576" y="2401666"/>
                </a:cubicBezTo>
                <a:cubicBezTo>
                  <a:pt x="4176869" y="2401149"/>
                  <a:pt x="4178437" y="2401086"/>
                  <a:pt x="4179390" y="2401234"/>
                </a:cubicBezTo>
                <a:close/>
                <a:moveTo>
                  <a:pt x="146739" y="2401233"/>
                </a:moveTo>
                <a:cubicBezTo>
                  <a:pt x="147693" y="2401085"/>
                  <a:pt x="149260" y="2401148"/>
                  <a:pt x="151554" y="2401665"/>
                </a:cubicBezTo>
                <a:cubicBezTo>
                  <a:pt x="149666" y="2402545"/>
                  <a:pt x="148114" y="2402766"/>
                  <a:pt x="147063" y="2402676"/>
                </a:cubicBezTo>
                <a:cubicBezTo>
                  <a:pt x="146011" y="2402585"/>
                  <a:pt x="145461" y="2402183"/>
                  <a:pt x="145575" y="2401816"/>
                </a:cubicBezTo>
                <a:cubicBezTo>
                  <a:pt x="145652" y="2401571"/>
                  <a:pt x="146023" y="2401342"/>
                  <a:pt x="146739" y="2401233"/>
                </a:cubicBezTo>
                <a:close/>
                <a:moveTo>
                  <a:pt x="4133059" y="2401083"/>
                </a:moveTo>
                <a:cubicBezTo>
                  <a:pt x="4133059" y="2401083"/>
                  <a:pt x="4133059" y="2401083"/>
                  <a:pt x="4136331" y="2401679"/>
                </a:cubicBezTo>
                <a:cubicBezTo>
                  <a:pt x="4136331" y="2401679"/>
                  <a:pt x="4136331" y="2401679"/>
                  <a:pt x="4135513" y="2401530"/>
                </a:cubicBezTo>
                <a:close/>
                <a:moveTo>
                  <a:pt x="193071" y="2401082"/>
                </a:moveTo>
                <a:lnTo>
                  <a:pt x="190617" y="2401529"/>
                </a:lnTo>
                <a:cubicBezTo>
                  <a:pt x="189798" y="2401678"/>
                  <a:pt x="189798" y="2401678"/>
                  <a:pt x="189798" y="2401678"/>
                </a:cubicBezTo>
                <a:cubicBezTo>
                  <a:pt x="193071" y="2401082"/>
                  <a:pt x="193071" y="2401082"/>
                  <a:pt x="193071" y="2401082"/>
                </a:cubicBezTo>
                <a:close/>
                <a:moveTo>
                  <a:pt x="1594061" y="2400523"/>
                </a:moveTo>
                <a:cubicBezTo>
                  <a:pt x="1590342" y="2400818"/>
                  <a:pt x="1586906" y="2401743"/>
                  <a:pt x="1582458" y="2402472"/>
                </a:cubicBezTo>
                <a:cubicBezTo>
                  <a:pt x="1578249" y="2403219"/>
                  <a:pt x="1574959" y="2403738"/>
                  <a:pt x="1572158" y="2404144"/>
                </a:cubicBezTo>
                <a:lnTo>
                  <a:pt x="1570784" y="2404329"/>
                </a:lnTo>
                <a:lnTo>
                  <a:pt x="1584398" y="2403746"/>
                </a:lnTo>
                <a:lnTo>
                  <a:pt x="1590597" y="2403384"/>
                </a:lnTo>
                <a:lnTo>
                  <a:pt x="1593761" y="2402434"/>
                </a:lnTo>
                <a:cubicBezTo>
                  <a:pt x="1596759" y="2401391"/>
                  <a:pt x="1598280" y="2400488"/>
                  <a:pt x="1594061" y="2400523"/>
                </a:cubicBezTo>
                <a:close/>
                <a:moveTo>
                  <a:pt x="2732069" y="2400522"/>
                </a:moveTo>
                <a:cubicBezTo>
                  <a:pt x="2727850" y="2400487"/>
                  <a:pt x="2729371" y="2401390"/>
                  <a:pt x="2732368" y="2402433"/>
                </a:cubicBezTo>
                <a:lnTo>
                  <a:pt x="2735541" y="2403386"/>
                </a:lnTo>
                <a:lnTo>
                  <a:pt x="2741732" y="2403747"/>
                </a:lnTo>
                <a:lnTo>
                  <a:pt x="2755367" y="2404331"/>
                </a:lnTo>
                <a:lnTo>
                  <a:pt x="2753972" y="2404143"/>
                </a:lnTo>
                <a:cubicBezTo>
                  <a:pt x="2751171" y="2403737"/>
                  <a:pt x="2747881" y="2403218"/>
                  <a:pt x="2743671" y="2402471"/>
                </a:cubicBezTo>
                <a:cubicBezTo>
                  <a:pt x="2739224" y="2401742"/>
                  <a:pt x="2735788" y="2400817"/>
                  <a:pt x="2732069" y="2400522"/>
                </a:cubicBezTo>
                <a:close/>
                <a:moveTo>
                  <a:pt x="4047326" y="2399844"/>
                </a:moveTo>
                <a:cubicBezTo>
                  <a:pt x="4045290" y="2399193"/>
                  <a:pt x="4041052" y="2398536"/>
                  <a:pt x="4041433" y="2400046"/>
                </a:cubicBezTo>
                <a:cubicBezTo>
                  <a:pt x="4041761" y="2400546"/>
                  <a:pt x="4044873" y="2400336"/>
                  <a:pt x="4044873" y="2400336"/>
                </a:cubicBezTo>
                <a:cubicBezTo>
                  <a:pt x="4047323" y="2400633"/>
                  <a:pt x="4048291" y="2400596"/>
                  <a:pt x="4048375" y="2400414"/>
                </a:cubicBezTo>
                <a:cubicBezTo>
                  <a:pt x="4048438" y="2400279"/>
                  <a:pt x="4048004" y="2400062"/>
                  <a:pt x="4047326" y="2399844"/>
                </a:cubicBezTo>
                <a:close/>
                <a:moveTo>
                  <a:pt x="278804" y="2399843"/>
                </a:moveTo>
                <a:cubicBezTo>
                  <a:pt x="278126" y="2400061"/>
                  <a:pt x="277692" y="2400278"/>
                  <a:pt x="277755" y="2400413"/>
                </a:cubicBezTo>
                <a:cubicBezTo>
                  <a:pt x="277839" y="2400595"/>
                  <a:pt x="278806" y="2400632"/>
                  <a:pt x="281257" y="2400335"/>
                </a:cubicBezTo>
                <a:cubicBezTo>
                  <a:pt x="281257" y="2400335"/>
                  <a:pt x="284369" y="2400545"/>
                  <a:pt x="284696" y="2400045"/>
                </a:cubicBezTo>
                <a:cubicBezTo>
                  <a:pt x="285078" y="2398535"/>
                  <a:pt x="280839" y="2399192"/>
                  <a:pt x="278804" y="2399843"/>
                </a:cubicBezTo>
                <a:close/>
                <a:moveTo>
                  <a:pt x="3184364" y="2399733"/>
                </a:moveTo>
                <a:lnTo>
                  <a:pt x="3187984" y="2400650"/>
                </a:lnTo>
                <a:cubicBezTo>
                  <a:pt x="3192955" y="2403086"/>
                  <a:pt x="3198109" y="2405339"/>
                  <a:pt x="3203600" y="2407377"/>
                </a:cubicBezTo>
                <a:lnTo>
                  <a:pt x="3208895" y="2409009"/>
                </a:lnTo>
                <a:lnTo>
                  <a:pt x="3196895" y="2407584"/>
                </a:lnTo>
                <a:lnTo>
                  <a:pt x="3195283" y="2407450"/>
                </a:lnTo>
                <a:lnTo>
                  <a:pt x="3191597" y="2404455"/>
                </a:lnTo>
                <a:close/>
                <a:moveTo>
                  <a:pt x="1141766" y="2399732"/>
                </a:moveTo>
                <a:lnTo>
                  <a:pt x="1134533" y="2404454"/>
                </a:lnTo>
                <a:lnTo>
                  <a:pt x="1130846" y="2407449"/>
                </a:lnTo>
                <a:lnTo>
                  <a:pt x="1129235" y="2407583"/>
                </a:lnTo>
                <a:lnTo>
                  <a:pt x="1117235" y="2409008"/>
                </a:lnTo>
                <a:lnTo>
                  <a:pt x="1122530" y="2407376"/>
                </a:lnTo>
                <a:cubicBezTo>
                  <a:pt x="1128021" y="2405338"/>
                  <a:pt x="1133175" y="2403085"/>
                  <a:pt x="1138146" y="2400649"/>
                </a:cubicBezTo>
                <a:close/>
                <a:moveTo>
                  <a:pt x="1659760" y="2398669"/>
                </a:moveTo>
                <a:lnTo>
                  <a:pt x="1651090" y="2401212"/>
                </a:lnTo>
                <a:lnTo>
                  <a:pt x="1650839" y="2401285"/>
                </a:lnTo>
                <a:lnTo>
                  <a:pt x="1646786" y="2403106"/>
                </a:lnTo>
                <a:lnTo>
                  <a:pt x="1651317" y="2403309"/>
                </a:lnTo>
                <a:lnTo>
                  <a:pt x="1652858" y="2402571"/>
                </a:lnTo>
                <a:lnTo>
                  <a:pt x="1657821" y="2400501"/>
                </a:lnTo>
                <a:lnTo>
                  <a:pt x="1657736" y="2400583"/>
                </a:lnTo>
                <a:lnTo>
                  <a:pt x="1652591" y="2403366"/>
                </a:lnTo>
                <a:lnTo>
                  <a:pt x="1654421" y="2403448"/>
                </a:lnTo>
                <a:lnTo>
                  <a:pt x="1655070" y="2403102"/>
                </a:lnTo>
                <a:lnTo>
                  <a:pt x="1657736" y="2400583"/>
                </a:lnTo>
                <a:lnTo>
                  <a:pt x="1658105" y="2400383"/>
                </a:lnTo>
                <a:lnTo>
                  <a:pt x="1657821" y="2400501"/>
                </a:lnTo>
                <a:close/>
                <a:moveTo>
                  <a:pt x="2666370" y="2398668"/>
                </a:moveTo>
                <a:lnTo>
                  <a:pt x="2668308" y="2400500"/>
                </a:lnTo>
                <a:lnTo>
                  <a:pt x="2668025" y="2400382"/>
                </a:lnTo>
                <a:lnTo>
                  <a:pt x="2668394" y="2400582"/>
                </a:lnTo>
                <a:lnTo>
                  <a:pt x="2671059" y="2403101"/>
                </a:lnTo>
                <a:lnTo>
                  <a:pt x="2671712" y="2403449"/>
                </a:lnTo>
                <a:lnTo>
                  <a:pt x="2673542" y="2403367"/>
                </a:lnTo>
                <a:lnTo>
                  <a:pt x="2668394" y="2400582"/>
                </a:lnTo>
                <a:lnTo>
                  <a:pt x="2668308" y="2400500"/>
                </a:lnTo>
                <a:lnTo>
                  <a:pt x="2673272" y="2402570"/>
                </a:lnTo>
                <a:lnTo>
                  <a:pt x="2674816" y="2403310"/>
                </a:lnTo>
                <a:lnTo>
                  <a:pt x="2679348" y="2403107"/>
                </a:lnTo>
                <a:lnTo>
                  <a:pt x="2675290" y="2401284"/>
                </a:lnTo>
                <a:lnTo>
                  <a:pt x="2675040" y="2401211"/>
                </a:lnTo>
                <a:close/>
                <a:moveTo>
                  <a:pt x="2649402" y="2397607"/>
                </a:moveTo>
                <a:lnTo>
                  <a:pt x="2641859" y="2397713"/>
                </a:lnTo>
                <a:lnTo>
                  <a:pt x="2660661" y="2403944"/>
                </a:lnTo>
                <a:lnTo>
                  <a:pt x="2666285" y="2403692"/>
                </a:lnTo>
                <a:lnTo>
                  <a:pt x="2661110" y="2401518"/>
                </a:lnTo>
                <a:close/>
                <a:moveTo>
                  <a:pt x="1676733" y="2397606"/>
                </a:moveTo>
                <a:lnTo>
                  <a:pt x="1665020" y="2401519"/>
                </a:lnTo>
                <a:lnTo>
                  <a:pt x="1659848" y="2403691"/>
                </a:lnTo>
                <a:lnTo>
                  <a:pt x="1665474" y="2403943"/>
                </a:lnTo>
                <a:lnTo>
                  <a:pt x="1684276" y="2397712"/>
                </a:lnTo>
                <a:close/>
                <a:moveTo>
                  <a:pt x="2662045" y="2397428"/>
                </a:moveTo>
                <a:lnTo>
                  <a:pt x="2658062" y="2397484"/>
                </a:lnTo>
                <a:lnTo>
                  <a:pt x="2661859" y="2398461"/>
                </a:lnTo>
                <a:cubicBezTo>
                  <a:pt x="2663217" y="2398583"/>
                  <a:pt x="2663774" y="2398324"/>
                  <a:pt x="2662171" y="2397484"/>
                </a:cubicBezTo>
                <a:close/>
                <a:moveTo>
                  <a:pt x="1664089" y="2397427"/>
                </a:moveTo>
                <a:lnTo>
                  <a:pt x="1663959" y="2397485"/>
                </a:lnTo>
                <a:cubicBezTo>
                  <a:pt x="1662356" y="2398325"/>
                  <a:pt x="1662912" y="2398584"/>
                  <a:pt x="1664271" y="2398462"/>
                </a:cubicBezTo>
                <a:lnTo>
                  <a:pt x="1668075" y="2397483"/>
                </a:lnTo>
                <a:close/>
                <a:moveTo>
                  <a:pt x="2678317" y="2397199"/>
                </a:moveTo>
                <a:lnTo>
                  <a:pt x="2672093" y="2397286"/>
                </a:lnTo>
                <a:lnTo>
                  <a:pt x="2680950" y="2400549"/>
                </a:lnTo>
                <a:lnTo>
                  <a:pt x="2684238" y="2402887"/>
                </a:lnTo>
                <a:lnTo>
                  <a:pt x="2690558" y="2402604"/>
                </a:lnTo>
                <a:close/>
                <a:moveTo>
                  <a:pt x="1647817" y="2397198"/>
                </a:moveTo>
                <a:lnTo>
                  <a:pt x="1635575" y="2402603"/>
                </a:lnTo>
                <a:lnTo>
                  <a:pt x="1641894" y="2402886"/>
                </a:lnTo>
                <a:lnTo>
                  <a:pt x="1645180" y="2400550"/>
                </a:lnTo>
                <a:lnTo>
                  <a:pt x="1654042" y="2397285"/>
                </a:lnTo>
                <a:close/>
                <a:moveTo>
                  <a:pt x="2691025" y="2397019"/>
                </a:moveTo>
                <a:lnTo>
                  <a:pt x="2683902" y="2397120"/>
                </a:lnTo>
                <a:lnTo>
                  <a:pt x="2695390" y="2402387"/>
                </a:lnTo>
                <a:lnTo>
                  <a:pt x="2702788" y="2402056"/>
                </a:lnTo>
                <a:lnTo>
                  <a:pt x="2696927" y="2399340"/>
                </a:lnTo>
                <a:close/>
                <a:moveTo>
                  <a:pt x="1635110" y="2397018"/>
                </a:moveTo>
                <a:lnTo>
                  <a:pt x="1629203" y="2399341"/>
                </a:lnTo>
                <a:lnTo>
                  <a:pt x="1623345" y="2402055"/>
                </a:lnTo>
                <a:lnTo>
                  <a:pt x="1630744" y="2402387"/>
                </a:lnTo>
                <a:lnTo>
                  <a:pt x="1642232" y="2397119"/>
                </a:lnTo>
                <a:close/>
                <a:moveTo>
                  <a:pt x="4047071" y="2395162"/>
                </a:moveTo>
                <a:cubicBezTo>
                  <a:pt x="4047071" y="2395162"/>
                  <a:pt x="4044652" y="2394774"/>
                  <a:pt x="4043961" y="2395372"/>
                </a:cubicBezTo>
                <a:cubicBezTo>
                  <a:pt x="4043505" y="2398252"/>
                  <a:pt x="4053998" y="2398841"/>
                  <a:pt x="4055344" y="2399244"/>
                </a:cubicBezTo>
                <a:cubicBezTo>
                  <a:pt x="4060955" y="2400922"/>
                  <a:pt x="4062653" y="2403506"/>
                  <a:pt x="4066897" y="2403099"/>
                </a:cubicBezTo>
                <a:cubicBezTo>
                  <a:pt x="4061646" y="2400324"/>
                  <a:pt x="4054721" y="2396644"/>
                  <a:pt x="4047071" y="2395162"/>
                </a:cubicBezTo>
                <a:close/>
                <a:moveTo>
                  <a:pt x="279058" y="2395161"/>
                </a:moveTo>
                <a:cubicBezTo>
                  <a:pt x="271409" y="2396643"/>
                  <a:pt x="264483" y="2400323"/>
                  <a:pt x="259233" y="2403098"/>
                </a:cubicBezTo>
                <a:cubicBezTo>
                  <a:pt x="263477" y="2403505"/>
                  <a:pt x="265174" y="2400921"/>
                  <a:pt x="270785" y="2399243"/>
                </a:cubicBezTo>
                <a:cubicBezTo>
                  <a:pt x="272132" y="2398840"/>
                  <a:pt x="282625" y="2398251"/>
                  <a:pt x="282169" y="2395371"/>
                </a:cubicBezTo>
                <a:cubicBezTo>
                  <a:pt x="281478" y="2394773"/>
                  <a:pt x="279058" y="2395161"/>
                  <a:pt x="279058" y="2395161"/>
                </a:cubicBezTo>
                <a:close/>
                <a:moveTo>
                  <a:pt x="4042064" y="2393444"/>
                </a:moveTo>
                <a:cubicBezTo>
                  <a:pt x="4039647" y="2392545"/>
                  <a:pt x="4034587" y="2391950"/>
                  <a:pt x="4034849" y="2393587"/>
                </a:cubicBezTo>
                <a:cubicBezTo>
                  <a:pt x="4035177" y="2394087"/>
                  <a:pt x="4042826" y="2395570"/>
                  <a:pt x="4043305" y="2394371"/>
                </a:cubicBezTo>
                <a:cubicBezTo>
                  <a:pt x="4043343" y="2394224"/>
                  <a:pt x="4043234" y="2394067"/>
                  <a:pt x="4043015" y="2393909"/>
                </a:cubicBezTo>
                <a:cubicBezTo>
                  <a:pt x="4042795" y="2393752"/>
                  <a:pt x="4042467" y="2393593"/>
                  <a:pt x="4042064" y="2393444"/>
                </a:cubicBezTo>
                <a:close/>
                <a:moveTo>
                  <a:pt x="284066" y="2393443"/>
                </a:moveTo>
                <a:cubicBezTo>
                  <a:pt x="283663" y="2393592"/>
                  <a:pt x="283334" y="2393751"/>
                  <a:pt x="283115" y="2393908"/>
                </a:cubicBezTo>
                <a:cubicBezTo>
                  <a:pt x="282896" y="2394066"/>
                  <a:pt x="282787" y="2394223"/>
                  <a:pt x="282825" y="2394370"/>
                </a:cubicBezTo>
                <a:cubicBezTo>
                  <a:pt x="283304" y="2395569"/>
                  <a:pt x="290952" y="2394086"/>
                  <a:pt x="291281" y="2393586"/>
                </a:cubicBezTo>
                <a:cubicBezTo>
                  <a:pt x="291543" y="2391949"/>
                  <a:pt x="286483" y="2392544"/>
                  <a:pt x="284066" y="2393443"/>
                </a:cubicBezTo>
                <a:close/>
                <a:moveTo>
                  <a:pt x="3042443" y="2392148"/>
                </a:moveTo>
                <a:lnTo>
                  <a:pt x="3049873" y="2392641"/>
                </a:lnTo>
                <a:lnTo>
                  <a:pt x="3050949" y="2393139"/>
                </a:lnTo>
                <a:lnTo>
                  <a:pt x="3063226" y="2398801"/>
                </a:lnTo>
                <a:lnTo>
                  <a:pt x="3058291" y="2398655"/>
                </a:lnTo>
                <a:lnTo>
                  <a:pt x="3057644" y="2398333"/>
                </a:lnTo>
                <a:close/>
                <a:moveTo>
                  <a:pt x="1283686" y="2392147"/>
                </a:moveTo>
                <a:lnTo>
                  <a:pt x="1268485" y="2398332"/>
                </a:lnTo>
                <a:lnTo>
                  <a:pt x="1267839" y="2398654"/>
                </a:lnTo>
                <a:lnTo>
                  <a:pt x="1262903" y="2398800"/>
                </a:lnTo>
                <a:lnTo>
                  <a:pt x="1275180" y="2393138"/>
                </a:lnTo>
                <a:lnTo>
                  <a:pt x="1276257" y="2392640"/>
                </a:lnTo>
                <a:close/>
                <a:moveTo>
                  <a:pt x="4012557" y="2390141"/>
                </a:moveTo>
                <a:cubicBezTo>
                  <a:pt x="4010793" y="2390067"/>
                  <a:pt x="4010148" y="2390183"/>
                  <a:pt x="4010205" y="2390422"/>
                </a:cubicBezTo>
                <a:cubicBezTo>
                  <a:pt x="4010372" y="2391142"/>
                  <a:pt x="4016846" y="2392965"/>
                  <a:pt x="4018349" y="2394017"/>
                </a:cubicBezTo>
                <a:cubicBezTo>
                  <a:pt x="4022231" y="2394708"/>
                  <a:pt x="4025343" y="2394498"/>
                  <a:pt x="4027823" y="2394703"/>
                </a:cubicBezTo>
                <a:cubicBezTo>
                  <a:pt x="4028178" y="2395246"/>
                  <a:pt x="4028529" y="2395367"/>
                  <a:pt x="4028790" y="2395352"/>
                </a:cubicBezTo>
                <a:cubicBezTo>
                  <a:pt x="4029052" y="2395339"/>
                  <a:pt x="4029224" y="2395190"/>
                  <a:pt x="4029224" y="2395190"/>
                </a:cubicBezTo>
                <a:cubicBezTo>
                  <a:pt x="4029315" y="2394915"/>
                  <a:pt x="4029340" y="2394747"/>
                  <a:pt x="4029309" y="2394649"/>
                </a:cubicBezTo>
                <a:cubicBezTo>
                  <a:pt x="4029278" y="2394550"/>
                  <a:pt x="4029192" y="2394523"/>
                  <a:pt x="4029062" y="2394530"/>
                </a:cubicBezTo>
                <a:cubicBezTo>
                  <a:pt x="4028800" y="2394543"/>
                  <a:pt x="4028359" y="2394696"/>
                  <a:pt x="4027823" y="2394703"/>
                </a:cubicBezTo>
                <a:cubicBezTo>
                  <a:pt x="4023973" y="2392413"/>
                  <a:pt x="4017726" y="2391418"/>
                  <a:pt x="4012557" y="2390141"/>
                </a:cubicBezTo>
                <a:close/>
                <a:moveTo>
                  <a:pt x="313573" y="2390140"/>
                </a:moveTo>
                <a:cubicBezTo>
                  <a:pt x="308404" y="2391417"/>
                  <a:pt x="302156" y="2392412"/>
                  <a:pt x="298307" y="2394702"/>
                </a:cubicBezTo>
                <a:cubicBezTo>
                  <a:pt x="297771" y="2394695"/>
                  <a:pt x="297329" y="2394542"/>
                  <a:pt x="297067" y="2394529"/>
                </a:cubicBezTo>
                <a:cubicBezTo>
                  <a:pt x="296937" y="2394522"/>
                  <a:pt x="296852" y="2394549"/>
                  <a:pt x="296821" y="2394648"/>
                </a:cubicBezTo>
                <a:cubicBezTo>
                  <a:pt x="296790" y="2394746"/>
                  <a:pt x="296814" y="2394914"/>
                  <a:pt x="296906" y="2395189"/>
                </a:cubicBezTo>
                <a:cubicBezTo>
                  <a:pt x="296906" y="2395189"/>
                  <a:pt x="297078" y="2395338"/>
                  <a:pt x="297339" y="2395351"/>
                </a:cubicBezTo>
                <a:cubicBezTo>
                  <a:pt x="297600" y="2395366"/>
                  <a:pt x="297952" y="2395245"/>
                  <a:pt x="298307" y="2394702"/>
                </a:cubicBezTo>
                <a:cubicBezTo>
                  <a:pt x="300787" y="2394497"/>
                  <a:pt x="303899" y="2394707"/>
                  <a:pt x="307781" y="2394016"/>
                </a:cubicBezTo>
                <a:cubicBezTo>
                  <a:pt x="309284" y="2392964"/>
                  <a:pt x="315758" y="2391141"/>
                  <a:pt x="315925" y="2390421"/>
                </a:cubicBezTo>
                <a:cubicBezTo>
                  <a:pt x="315982" y="2390182"/>
                  <a:pt x="315337" y="2390066"/>
                  <a:pt x="313573" y="2390140"/>
                </a:cubicBezTo>
                <a:close/>
                <a:moveTo>
                  <a:pt x="3166242" y="2388571"/>
                </a:moveTo>
                <a:lnTo>
                  <a:pt x="3167517" y="2388968"/>
                </a:lnTo>
                <a:cubicBezTo>
                  <a:pt x="3171642" y="2390281"/>
                  <a:pt x="3175579" y="2391801"/>
                  <a:pt x="3178405" y="2394465"/>
                </a:cubicBezTo>
                <a:cubicBezTo>
                  <a:pt x="3178652" y="2394696"/>
                  <a:pt x="3178122" y="2394848"/>
                  <a:pt x="3177191" y="2394922"/>
                </a:cubicBezTo>
                <a:lnTo>
                  <a:pt x="3176575" y="2394921"/>
                </a:lnTo>
                <a:close/>
                <a:moveTo>
                  <a:pt x="1159888" y="2388570"/>
                </a:moveTo>
                <a:lnTo>
                  <a:pt x="1149555" y="2394920"/>
                </a:lnTo>
                <a:lnTo>
                  <a:pt x="1148939" y="2394921"/>
                </a:lnTo>
                <a:cubicBezTo>
                  <a:pt x="1148008" y="2394847"/>
                  <a:pt x="1147478" y="2394695"/>
                  <a:pt x="1147725" y="2394464"/>
                </a:cubicBezTo>
                <a:cubicBezTo>
                  <a:pt x="1150551" y="2391800"/>
                  <a:pt x="1154488" y="2390280"/>
                  <a:pt x="1158612" y="2388967"/>
                </a:cubicBezTo>
                <a:close/>
                <a:moveTo>
                  <a:pt x="4022436" y="2387826"/>
                </a:moveTo>
                <a:cubicBezTo>
                  <a:pt x="4018270" y="2386926"/>
                  <a:pt x="4014540" y="2386649"/>
                  <a:pt x="4014627" y="2388346"/>
                </a:cubicBezTo>
                <a:cubicBezTo>
                  <a:pt x="4015339" y="2389430"/>
                  <a:pt x="4021259" y="2389927"/>
                  <a:pt x="4024122" y="2390715"/>
                </a:cubicBezTo>
                <a:cubicBezTo>
                  <a:pt x="4025141" y="2390617"/>
                  <a:pt x="4033448" y="2393101"/>
                  <a:pt x="4033481" y="2391502"/>
                </a:cubicBezTo>
                <a:cubicBezTo>
                  <a:pt x="4033568" y="2391428"/>
                  <a:pt x="4033335" y="2391262"/>
                  <a:pt x="4032861" y="2391036"/>
                </a:cubicBezTo>
                <a:cubicBezTo>
                  <a:pt x="4031204" y="2390246"/>
                  <a:pt x="4026602" y="2388725"/>
                  <a:pt x="4022436" y="2387826"/>
                </a:cubicBezTo>
                <a:close/>
                <a:moveTo>
                  <a:pt x="303694" y="2387825"/>
                </a:moveTo>
                <a:cubicBezTo>
                  <a:pt x="299528" y="2388724"/>
                  <a:pt x="294926" y="2390245"/>
                  <a:pt x="293268" y="2391035"/>
                </a:cubicBezTo>
                <a:cubicBezTo>
                  <a:pt x="292795" y="2391261"/>
                  <a:pt x="292562" y="2391427"/>
                  <a:pt x="292649" y="2391501"/>
                </a:cubicBezTo>
                <a:cubicBezTo>
                  <a:pt x="292682" y="2393100"/>
                  <a:pt x="300988" y="2390616"/>
                  <a:pt x="302007" y="2390714"/>
                </a:cubicBezTo>
                <a:cubicBezTo>
                  <a:pt x="304871" y="2389926"/>
                  <a:pt x="310791" y="2389429"/>
                  <a:pt x="311502" y="2388345"/>
                </a:cubicBezTo>
                <a:cubicBezTo>
                  <a:pt x="311590" y="2386648"/>
                  <a:pt x="307860" y="2386925"/>
                  <a:pt x="303694" y="2387825"/>
                </a:cubicBezTo>
                <a:close/>
                <a:moveTo>
                  <a:pt x="3195900" y="2384961"/>
                </a:moveTo>
                <a:lnTo>
                  <a:pt x="3197408" y="2388795"/>
                </a:lnTo>
                <a:lnTo>
                  <a:pt x="3197010" y="2388117"/>
                </a:lnTo>
                <a:cubicBezTo>
                  <a:pt x="3196970" y="2386859"/>
                  <a:pt x="3197005" y="2385518"/>
                  <a:pt x="3195900" y="2384961"/>
                </a:cubicBezTo>
                <a:close/>
                <a:moveTo>
                  <a:pt x="1130229" y="2384960"/>
                </a:moveTo>
                <a:cubicBezTo>
                  <a:pt x="1129125" y="2385517"/>
                  <a:pt x="1129160" y="2386858"/>
                  <a:pt x="1129120" y="2388116"/>
                </a:cubicBezTo>
                <a:lnTo>
                  <a:pt x="1128722" y="2388794"/>
                </a:lnTo>
                <a:close/>
                <a:moveTo>
                  <a:pt x="2905852" y="2384731"/>
                </a:moveTo>
                <a:lnTo>
                  <a:pt x="2905799" y="2384916"/>
                </a:lnTo>
                <a:lnTo>
                  <a:pt x="2904900" y="2384949"/>
                </a:lnTo>
                <a:cubicBezTo>
                  <a:pt x="2904671" y="2384957"/>
                  <a:pt x="2904671" y="2384957"/>
                  <a:pt x="2904671" y="2384957"/>
                </a:cubicBezTo>
                <a:cubicBezTo>
                  <a:pt x="2905852" y="2384731"/>
                  <a:pt x="2905852" y="2384731"/>
                  <a:pt x="2905852" y="2384731"/>
                </a:cubicBezTo>
                <a:close/>
                <a:moveTo>
                  <a:pt x="1420278" y="2384730"/>
                </a:moveTo>
                <a:cubicBezTo>
                  <a:pt x="1420278" y="2384730"/>
                  <a:pt x="1420278" y="2384730"/>
                  <a:pt x="1421458" y="2384956"/>
                </a:cubicBezTo>
                <a:cubicBezTo>
                  <a:pt x="1421458" y="2384956"/>
                  <a:pt x="1421458" y="2384956"/>
                  <a:pt x="1421230" y="2384948"/>
                </a:cubicBezTo>
                <a:lnTo>
                  <a:pt x="1420331" y="2384915"/>
                </a:lnTo>
                <a:close/>
                <a:moveTo>
                  <a:pt x="3462594" y="2382108"/>
                </a:moveTo>
                <a:lnTo>
                  <a:pt x="3464447" y="2385285"/>
                </a:lnTo>
                <a:lnTo>
                  <a:pt x="3462199" y="2386058"/>
                </a:lnTo>
                <a:lnTo>
                  <a:pt x="3492566" y="2387641"/>
                </a:lnTo>
                <a:cubicBezTo>
                  <a:pt x="3581174" y="2392939"/>
                  <a:pt x="3669731" y="2399185"/>
                  <a:pt x="3759501" y="2403982"/>
                </a:cubicBezTo>
                <a:cubicBezTo>
                  <a:pt x="3766724" y="2405606"/>
                  <a:pt x="3785998" y="2405359"/>
                  <a:pt x="3790928" y="2403824"/>
                </a:cubicBezTo>
                <a:cubicBezTo>
                  <a:pt x="3792407" y="2403364"/>
                  <a:pt x="3792595" y="2402787"/>
                  <a:pt x="3790780" y="2402110"/>
                </a:cubicBezTo>
                <a:cubicBezTo>
                  <a:pt x="3788964" y="2401433"/>
                  <a:pt x="3785145" y="2400656"/>
                  <a:pt x="3778611" y="2399794"/>
                </a:cubicBezTo>
                <a:cubicBezTo>
                  <a:pt x="3698473" y="2389828"/>
                  <a:pt x="3613698" y="2390646"/>
                  <a:pt x="3528179" y="2386743"/>
                </a:cubicBezTo>
                <a:close/>
                <a:moveTo>
                  <a:pt x="863536" y="2382107"/>
                </a:moveTo>
                <a:lnTo>
                  <a:pt x="797951" y="2386742"/>
                </a:lnTo>
                <a:cubicBezTo>
                  <a:pt x="712432" y="2390645"/>
                  <a:pt x="627657" y="2389827"/>
                  <a:pt x="547519" y="2399793"/>
                </a:cubicBezTo>
                <a:cubicBezTo>
                  <a:pt x="540985" y="2400655"/>
                  <a:pt x="537166" y="2401432"/>
                  <a:pt x="535350" y="2402109"/>
                </a:cubicBezTo>
                <a:cubicBezTo>
                  <a:pt x="533535" y="2402786"/>
                  <a:pt x="533722" y="2403363"/>
                  <a:pt x="535202" y="2403823"/>
                </a:cubicBezTo>
                <a:cubicBezTo>
                  <a:pt x="540132" y="2405358"/>
                  <a:pt x="559406" y="2405605"/>
                  <a:pt x="566629" y="2403981"/>
                </a:cubicBezTo>
                <a:cubicBezTo>
                  <a:pt x="656399" y="2399184"/>
                  <a:pt x="744955" y="2392938"/>
                  <a:pt x="833564" y="2387640"/>
                </a:cubicBezTo>
                <a:lnTo>
                  <a:pt x="863930" y="2386057"/>
                </a:lnTo>
                <a:lnTo>
                  <a:pt x="861683" y="2385284"/>
                </a:lnTo>
                <a:close/>
                <a:moveTo>
                  <a:pt x="3198436" y="2380731"/>
                </a:moveTo>
                <a:lnTo>
                  <a:pt x="3246538" y="2385846"/>
                </a:lnTo>
                <a:cubicBezTo>
                  <a:pt x="3268295" y="2388737"/>
                  <a:pt x="3290364" y="2392166"/>
                  <a:pt x="3312373" y="2395884"/>
                </a:cubicBezTo>
                <a:lnTo>
                  <a:pt x="3373114" y="2406801"/>
                </a:lnTo>
                <a:lnTo>
                  <a:pt x="3333813" y="2405663"/>
                </a:lnTo>
                <a:cubicBezTo>
                  <a:pt x="3328884" y="2405746"/>
                  <a:pt x="3323123" y="2404916"/>
                  <a:pt x="3318192" y="2404997"/>
                </a:cubicBezTo>
                <a:cubicBezTo>
                  <a:pt x="3315810" y="2405021"/>
                  <a:pt x="3310200" y="2405678"/>
                  <a:pt x="3314959" y="2406733"/>
                </a:cubicBezTo>
                <a:cubicBezTo>
                  <a:pt x="3320553" y="2407600"/>
                  <a:pt x="3328032" y="2407457"/>
                  <a:pt x="3331860" y="2407704"/>
                </a:cubicBezTo>
                <a:cubicBezTo>
                  <a:pt x="3353372" y="2408242"/>
                  <a:pt x="3371757" y="2409306"/>
                  <a:pt x="3391207" y="2410218"/>
                </a:cubicBezTo>
                <a:lnTo>
                  <a:pt x="3391327" y="2410219"/>
                </a:lnTo>
                <a:lnTo>
                  <a:pt x="3400785" y="2412023"/>
                </a:lnTo>
                <a:lnTo>
                  <a:pt x="3338599" y="2410939"/>
                </a:lnTo>
                <a:cubicBezTo>
                  <a:pt x="3316601" y="2410087"/>
                  <a:pt x="3295684" y="2411531"/>
                  <a:pt x="3273304" y="2410258"/>
                </a:cubicBezTo>
                <a:cubicBezTo>
                  <a:pt x="3255020" y="2409085"/>
                  <a:pt x="3234235" y="2409570"/>
                  <a:pt x="3216995" y="2402924"/>
                </a:cubicBezTo>
                <a:cubicBezTo>
                  <a:pt x="3216612" y="2402503"/>
                  <a:pt x="3210360" y="2399583"/>
                  <a:pt x="3209361" y="2399805"/>
                </a:cubicBezTo>
                <a:cubicBezTo>
                  <a:pt x="3208744" y="2400449"/>
                  <a:pt x="3213315" y="2404166"/>
                  <a:pt x="3214762" y="2404436"/>
                </a:cubicBezTo>
                <a:cubicBezTo>
                  <a:pt x="3218738" y="2406172"/>
                  <a:pt x="3211933" y="2403967"/>
                  <a:pt x="3210385" y="2403804"/>
                </a:cubicBezTo>
                <a:cubicBezTo>
                  <a:pt x="3207514" y="2402624"/>
                  <a:pt x="3203314" y="2399375"/>
                  <a:pt x="3200121" y="2395689"/>
                </a:cubicBezTo>
                <a:lnTo>
                  <a:pt x="3197408" y="2388795"/>
                </a:lnTo>
                <a:lnTo>
                  <a:pt x="3198583" y="2390790"/>
                </a:lnTo>
                <a:cubicBezTo>
                  <a:pt x="3200683" y="2390237"/>
                  <a:pt x="3196985" y="2382183"/>
                  <a:pt x="3196750" y="2383249"/>
                </a:cubicBezTo>
                <a:cubicBezTo>
                  <a:pt x="3196560" y="2383038"/>
                  <a:pt x="3197106" y="2382261"/>
                  <a:pt x="3197778" y="2381457"/>
                </a:cubicBezTo>
                <a:close/>
                <a:moveTo>
                  <a:pt x="1127694" y="2380730"/>
                </a:moveTo>
                <a:lnTo>
                  <a:pt x="1128352" y="2381456"/>
                </a:lnTo>
                <a:cubicBezTo>
                  <a:pt x="1129024" y="2382260"/>
                  <a:pt x="1129570" y="2383037"/>
                  <a:pt x="1129379" y="2383248"/>
                </a:cubicBezTo>
                <a:cubicBezTo>
                  <a:pt x="1129145" y="2382182"/>
                  <a:pt x="1125447" y="2390236"/>
                  <a:pt x="1127547" y="2390789"/>
                </a:cubicBezTo>
                <a:lnTo>
                  <a:pt x="1128722" y="2388794"/>
                </a:lnTo>
                <a:lnTo>
                  <a:pt x="1126009" y="2395688"/>
                </a:lnTo>
                <a:cubicBezTo>
                  <a:pt x="1122815" y="2399374"/>
                  <a:pt x="1118616" y="2402623"/>
                  <a:pt x="1115745" y="2403803"/>
                </a:cubicBezTo>
                <a:cubicBezTo>
                  <a:pt x="1114197" y="2403966"/>
                  <a:pt x="1107391" y="2406171"/>
                  <a:pt x="1111368" y="2404435"/>
                </a:cubicBezTo>
                <a:cubicBezTo>
                  <a:pt x="1112815" y="2404165"/>
                  <a:pt x="1117386" y="2400448"/>
                  <a:pt x="1116769" y="2399804"/>
                </a:cubicBezTo>
                <a:cubicBezTo>
                  <a:pt x="1115770" y="2399582"/>
                  <a:pt x="1109518" y="2402502"/>
                  <a:pt x="1109135" y="2402923"/>
                </a:cubicBezTo>
                <a:cubicBezTo>
                  <a:pt x="1091895" y="2409569"/>
                  <a:pt x="1071109" y="2409084"/>
                  <a:pt x="1052826" y="2410257"/>
                </a:cubicBezTo>
                <a:cubicBezTo>
                  <a:pt x="1030446" y="2411530"/>
                  <a:pt x="1009529" y="2410086"/>
                  <a:pt x="987531" y="2410938"/>
                </a:cubicBezTo>
                <a:lnTo>
                  <a:pt x="925345" y="2412022"/>
                </a:lnTo>
                <a:lnTo>
                  <a:pt x="934803" y="2410218"/>
                </a:lnTo>
                <a:lnTo>
                  <a:pt x="934923" y="2410217"/>
                </a:lnTo>
                <a:cubicBezTo>
                  <a:pt x="954373" y="2409305"/>
                  <a:pt x="972757" y="2408241"/>
                  <a:pt x="994269" y="2407703"/>
                </a:cubicBezTo>
                <a:cubicBezTo>
                  <a:pt x="998097" y="2407456"/>
                  <a:pt x="1005576" y="2407599"/>
                  <a:pt x="1011171" y="2406732"/>
                </a:cubicBezTo>
                <a:cubicBezTo>
                  <a:pt x="1015930" y="2405677"/>
                  <a:pt x="1010319" y="2405020"/>
                  <a:pt x="1007938" y="2404996"/>
                </a:cubicBezTo>
                <a:cubicBezTo>
                  <a:pt x="1003007" y="2404915"/>
                  <a:pt x="997246" y="2405745"/>
                  <a:pt x="992317" y="2405662"/>
                </a:cubicBezTo>
                <a:lnTo>
                  <a:pt x="953016" y="2406800"/>
                </a:lnTo>
                <a:lnTo>
                  <a:pt x="1013757" y="2395883"/>
                </a:lnTo>
                <a:cubicBezTo>
                  <a:pt x="1035766" y="2392165"/>
                  <a:pt x="1057834" y="2388736"/>
                  <a:pt x="1079592" y="2385845"/>
                </a:cubicBezTo>
                <a:close/>
                <a:moveTo>
                  <a:pt x="3144298" y="2379943"/>
                </a:moveTo>
                <a:cubicBezTo>
                  <a:pt x="3143955" y="2379956"/>
                  <a:pt x="3143720" y="2380216"/>
                  <a:pt x="3143794" y="2380905"/>
                </a:cubicBezTo>
                <a:cubicBezTo>
                  <a:pt x="3144034" y="2381450"/>
                  <a:pt x="3144747" y="2380953"/>
                  <a:pt x="3144988" y="2381497"/>
                </a:cubicBezTo>
                <a:cubicBezTo>
                  <a:pt x="3146166" y="2381788"/>
                  <a:pt x="3146253" y="2381389"/>
                  <a:pt x="3145914" y="2380923"/>
                </a:cubicBezTo>
                <a:cubicBezTo>
                  <a:pt x="3145745" y="2380689"/>
                  <a:pt x="3145471" y="2380439"/>
                  <a:pt x="3145173" y="2380250"/>
                </a:cubicBezTo>
                <a:cubicBezTo>
                  <a:pt x="3144876" y="2380061"/>
                  <a:pt x="3144557" y="2379932"/>
                  <a:pt x="3144298" y="2379943"/>
                </a:cubicBezTo>
                <a:close/>
                <a:moveTo>
                  <a:pt x="1181832" y="2379942"/>
                </a:moveTo>
                <a:cubicBezTo>
                  <a:pt x="1181573" y="2379931"/>
                  <a:pt x="1181253" y="2380060"/>
                  <a:pt x="1180956" y="2380249"/>
                </a:cubicBezTo>
                <a:cubicBezTo>
                  <a:pt x="1180659" y="2380438"/>
                  <a:pt x="1180385" y="2380688"/>
                  <a:pt x="1180216" y="2380922"/>
                </a:cubicBezTo>
                <a:cubicBezTo>
                  <a:pt x="1179877" y="2381388"/>
                  <a:pt x="1179964" y="2381787"/>
                  <a:pt x="1181141" y="2381496"/>
                </a:cubicBezTo>
                <a:cubicBezTo>
                  <a:pt x="1181383" y="2380952"/>
                  <a:pt x="1182095" y="2381449"/>
                  <a:pt x="1182336" y="2380904"/>
                </a:cubicBezTo>
                <a:cubicBezTo>
                  <a:pt x="1182410" y="2380215"/>
                  <a:pt x="1182175" y="2379955"/>
                  <a:pt x="1181832" y="2379942"/>
                </a:cubicBezTo>
                <a:close/>
                <a:moveTo>
                  <a:pt x="3181110" y="2378951"/>
                </a:moveTo>
                <a:lnTo>
                  <a:pt x="3182566" y="2379043"/>
                </a:lnTo>
                <a:lnTo>
                  <a:pt x="3183094" y="2379100"/>
                </a:lnTo>
                <a:lnTo>
                  <a:pt x="3183529" y="2379364"/>
                </a:lnTo>
                <a:close/>
                <a:moveTo>
                  <a:pt x="1145019" y="2378950"/>
                </a:moveTo>
                <a:lnTo>
                  <a:pt x="1142600" y="2379363"/>
                </a:lnTo>
                <a:lnTo>
                  <a:pt x="1143036" y="2379099"/>
                </a:lnTo>
                <a:lnTo>
                  <a:pt x="1143563" y="2379042"/>
                </a:lnTo>
                <a:close/>
                <a:moveTo>
                  <a:pt x="3161848" y="2377445"/>
                </a:moveTo>
                <a:cubicBezTo>
                  <a:pt x="3161848" y="2377445"/>
                  <a:pt x="3161452" y="2377704"/>
                  <a:pt x="3161106" y="2377931"/>
                </a:cubicBezTo>
                <a:lnTo>
                  <a:pt x="3161051" y="2377968"/>
                </a:lnTo>
                <a:lnTo>
                  <a:pt x="3160680" y="2378211"/>
                </a:lnTo>
                <a:cubicBezTo>
                  <a:pt x="3160587" y="2378272"/>
                  <a:pt x="3160562" y="2378288"/>
                  <a:pt x="3160661" y="2378224"/>
                </a:cubicBezTo>
                <a:lnTo>
                  <a:pt x="3161051" y="2377968"/>
                </a:lnTo>
                <a:close/>
                <a:moveTo>
                  <a:pt x="1164282" y="2377444"/>
                </a:moveTo>
                <a:lnTo>
                  <a:pt x="1165079" y="2377967"/>
                </a:lnTo>
                <a:lnTo>
                  <a:pt x="1165469" y="2378223"/>
                </a:lnTo>
                <a:cubicBezTo>
                  <a:pt x="1165568" y="2378287"/>
                  <a:pt x="1165543" y="2378271"/>
                  <a:pt x="1165450" y="2378210"/>
                </a:cubicBezTo>
                <a:lnTo>
                  <a:pt x="1165079" y="2377967"/>
                </a:lnTo>
                <a:lnTo>
                  <a:pt x="1165024" y="2377930"/>
                </a:lnTo>
                <a:cubicBezTo>
                  <a:pt x="1164678" y="2377703"/>
                  <a:pt x="1164282" y="2377444"/>
                  <a:pt x="1164282" y="2377444"/>
                </a:cubicBezTo>
                <a:close/>
                <a:moveTo>
                  <a:pt x="3409996" y="2375592"/>
                </a:moveTo>
                <a:cubicBezTo>
                  <a:pt x="3407702" y="2376095"/>
                  <a:pt x="3402982" y="2379497"/>
                  <a:pt x="3398014" y="2380586"/>
                </a:cubicBezTo>
                <a:cubicBezTo>
                  <a:pt x="3395721" y="2381089"/>
                  <a:pt x="3389903" y="2380489"/>
                  <a:pt x="3383527" y="2379716"/>
                </a:cubicBezTo>
                <a:lnTo>
                  <a:pt x="3377928" y="2379030"/>
                </a:lnTo>
                <a:lnTo>
                  <a:pt x="3397871" y="2382707"/>
                </a:lnTo>
                <a:lnTo>
                  <a:pt x="3461463" y="2386020"/>
                </a:lnTo>
                <a:lnTo>
                  <a:pt x="3457639" y="2383541"/>
                </a:lnTo>
                <a:lnTo>
                  <a:pt x="3461199" y="2382010"/>
                </a:lnTo>
                <a:lnTo>
                  <a:pt x="3456409" y="2381671"/>
                </a:lnTo>
                <a:lnTo>
                  <a:pt x="3457639" y="2383541"/>
                </a:lnTo>
                <a:cubicBezTo>
                  <a:pt x="3457639" y="2383541"/>
                  <a:pt x="3456822" y="2383769"/>
                  <a:pt x="3456004" y="2383578"/>
                </a:cubicBezTo>
                <a:lnTo>
                  <a:pt x="3454672" y="2381548"/>
                </a:lnTo>
                <a:lnTo>
                  <a:pt x="3442555" y="2380691"/>
                </a:lnTo>
                <a:cubicBezTo>
                  <a:pt x="3440328" y="2379995"/>
                  <a:pt x="3439214" y="2379648"/>
                  <a:pt x="3438057" y="2379259"/>
                </a:cubicBezTo>
                <a:lnTo>
                  <a:pt x="3436143" y="2378589"/>
                </a:lnTo>
                <a:lnTo>
                  <a:pt x="3432644" y="2378110"/>
                </a:lnTo>
                <a:lnTo>
                  <a:pt x="3428549" y="2381393"/>
                </a:lnTo>
                <a:cubicBezTo>
                  <a:pt x="3427400" y="2381644"/>
                  <a:pt x="3427474" y="2380346"/>
                  <a:pt x="3427546" y="2379048"/>
                </a:cubicBezTo>
                <a:lnTo>
                  <a:pt x="3426803" y="2377308"/>
                </a:lnTo>
                <a:lnTo>
                  <a:pt x="3425528" y="2377133"/>
                </a:lnTo>
                <a:lnTo>
                  <a:pt x="3423033" y="2378193"/>
                </a:lnTo>
                <a:cubicBezTo>
                  <a:pt x="3418289" y="2380434"/>
                  <a:pt x="3410657" y="2384031"/>
                  <a:pt x="3407435" y="2380890"/>
                </a:cubicBezTo>
                <a:cubicBezTo>
                  <a:pt x="3407435" y="2380890"/>
                  <a:pt x="3412288" y="2375090"/>
                  <a:pt x="3409996" y="2375592"/>
                </a:cubicBezTo>
                <a:close/>
                <a:moveTo>
                  <a:pt x="916134" y="2375591"/>
                </a:moveTo>
                <a:cubicBezTo>
                  <a:pt x="913842" y="2375089"/>
                  <a:pt x="918695" y="2380889"/>
                  <a:pt x="918695" y="2380889"/>
                </a:cubicBezTo>
                <a:cubicBezTo>
                  <a:pt x="915473" y="2384030"/>
                  <a:pt x="907840" y="2380433"/>
                  <a:pt x="903097" y="2378192"/>
                </a:cubicBezTo>
                <a:lnTo>
                  <a:pt x="900602" y="2377132"/>
                </a:lnTo>
                <a:lnTo>
                  <a:pt x="899326" y="2377307"/>
                </a:lnTo>
                <a:lnTo>
                  <a:pt x="898584" y="2379047"/>
                </a:lnTo>
                <a:cubicBezTo>
                  <a:pt x="898656" y="2380345"/>
                  <a:pt x="898729" y="2381643"/>
                  <a:pt x="897581" y="2381392"/>
                </a:cubicBezTo>
                <a:lnTo>
                  <a:pt x="893486" y="2378109"/>
                </a:lnTo>
                <a:lnTo>
                  <a:pt x="889987" y="2378588"/>
                </a:lnTo>
                <a:lnTo>
                  <a:pt x="888073" y="2379258"/>
                </a:lnTo>
                <a:cubicBezTo>
                  <a:pt x="886916" y="2379647"/>
                  <a:pt x="885802" y="2379994"/>
                  <a:pt x="883574" y="2380690"/>
                </a:cubicBezTo>
                <a:lnTo>
                  <a:pt x="871458" y="2381547"/>
                </a:lnTo>
                <a:lnTo>
                  <a:pt x="870126" y="2383577"/>
                </a:lnTo>
                <a:cubicBezTo>
                  <a:pt x="869308" y="2383768"/>
                  <a:pt x="868491" y="2383540"/>
                  <a:pt x="868491" y="2383540"/>
                </a:cubicBezTo>
                <a:lnTo>
                  <a:pt x="869721" y="2381670"/>
                </a:lnTo>
                <a:lnTo>
                  <a:pt x="864930" y="2382009"/>
                </a:lnTo>
                <a:lnTo>
                  <a:pt x="868491" y="2383540"/>
                </a:lnTo>
                <a:lnTo>
                  <a:pt x="864667" y="2386019"/>
                </a:lnTo>
                <a:lnTo>
                  <a:pt x="928259" y="2382706"/>
                </a:lnTo>
                <a:lnTo>
                  <a:pt x="948202" y="2379029"/>
                </a:lnTo>
                <a:lnTo>
                  <a:pt x="942602" y="2379715"/>
                </a:lnTo>
                <a:cubicBezTo>
                  <a:pt x="936227" y="2380488"/>
                  <a:pt x="930409" y="2381088"/>
                  <a:pt x="928116" y="2380585"/>
                </a:cubicBezTo>
                <a:cubicBezTo>
                  <a:pt x="923148" y="2379496"/>
                  <a:pt x="918428" y="2376094"/>
                  <a:pt x="916134" y="2375591"/>
                </a:cubicBezTo>
                <a:close/>
                <a:moveTo>
                  <a:pt x="3163150" y="2375572"/>
                </a:moveTo>
                <a:lnTo>
                  <a:pt x="3176789" y="2375884"/>
                </a:lnTo>
                <a:lnTo>
                  <a:pt x="3180556" y="2377563"/>
                </a:lnTo>
                <a:lnTo>
                  <a:pt x="3181249" y="2377983"/>
                </a:lnTo>
                <a:lnTo>
                  <a:pt x="3176274" y="2378094"/>
                </a:lnTo>
                <a:lnTo>
                  <a:pt x="3167783" y="2376275"/>
                </a:lnTo>
                <a:close/>
                <a:moveTo>
                  <a:pt x="1162980" y="2375571"/>
                </a:moveTo>
                <a:lnTo>
                  <a:pt x="1158347" y="2376274"/>
                </a:lnTo>
                <a:lnTo>
                  <a:pt x="1149855" y="2378093"/>
                </a:lnTo>
                <a:lnTo>
                  <a:pt x="1144881" y="2377982"/>
                </a:lnTo>
                <a:lnTo>
                  <a:pt x="1145574" y="2377562"/>
                </a:lnTo>
                <a:lnTo>
                  <a:pt x="1149341" y="2375883"/>
                </a:lnTo>
                <a:close/>
                <a:moveTo>
                  <a:pt x="3145801" y="2375365"/>
                </a:moveTo>
                <a:lnTo>
                  <a:pt x="3152988" y="2378858"/>
                </a:lnTo>
                <a:cubicBezTo>
                  <a:pt x="3156127" y="2380159"/>
                  <a:pt x="3158920" y="2381310"/>
                  <a:pt x="3158553" y="2381675"/>
                </a:cubicBezTo>
                <a:cubicBezTo>
                  <a:pt x="3158370" y="2381857"/>
                  <a:pt x="3157390" y="2381851"/>
                  <a:pt x="3156197" y="2381809"/>
                </a:cubicBezTo>
                <a:lnTo>
                  <a:pt x="3155208" y="2381791"/>
                </a:lnTo>
                <a:lnTo>
                  <a:pt x="3144974" y="2375502"/>
                </a:lnTo>
                <a:lnTo>
                  <a:pt x="3144774" y="2375380"/>
                </a:lnTo>
                <a:close/>
                <a:moveTo>
                  <a:pt x="1180329" y="2375364"/>
                </a:moveTo>
                <a:lnTo>
                  <a:pt x="1181356" y="2375379"/>
                </a:lnTo>
                <a:lnTo>
                  <a:pt x="1181156" y="2375501"/>
                </a:lnTo>
                <a:lnTo>
                  <a:pt x="1170922" y="2381790"/>
                </a:lnTo>
                <a:lnTo>
                  <a:pt x="1169933" y="2381808"/>
                </a:lnTo>
                <a:cubicBezTo>
                  <a:pt x="1168740" y="2381850"/>
                  <a:pt x="1167760" y="2381856"/>
                  <a:pt x="1167576" y="2381674"/>
                </a:cubicBezTo>
                <a:cubicBezTo>
                  <a:pt x="1167210" y="2381309"/>
                  <a:pt x="1170003" y="2380158"/>
                  <a:pt x="1173141" y="2378857"/>
                </a:cubicBezTo>
                <a:close/>
                <a:moveTo>
                  <a:pt x="3150894" y="2375293"/>
                </a:moveTo>
                <a:lnTo>
                  <a:pt x="3162857" y="2375567"/>
                </a:lnTo>
                <a:lnTo>
                  <a:pt x="3168152" y="2381966"/>
                </a:lnTo>
                <a:cubicBezTo>
                  <a:pt x="3167419" y="2382695"/>
                  <a:pt x="3156746" y="2378552"/>
                  <a:pt x="3156746" y="2378552"/>
                </a:cubicBezTo>
                <a:cubicBezTo>
                  <a:pt x="3153884" y="2377986"/>
                  <a:pt x="3152248" y="2377154"/>
                  <a:pt x="3150719" y="2376453"/>
                </a:cubicBezTo>
                <a:lnTo>
                  <a:pt x="3146237" y="2375358"/>
                </a:lnTo>
                <a:close/>
                <a:moveTo>
                  <a:pt x="1175236" y="2375292"/>
                </a:moveTo>
                <a:lnTo>
                  <a:pt x="1179893" y="2375357"/>
                </a:lnTo>
                <a:lnTo>
                  <a:pt x="1175411" y="2376452"/>
                </a:lnTo>
                <a:cubicBezTo>
                  <a:pt x="1173882" y="2377153"/>
                  <a:pt x="1172245" y="2377985"/>
                  <a:pt x="1169384" y="2378551"/>
                </a:cubicBezTo>
                <a:cubicBezTo>
                  <a:pt x="1169384" y="2378551"/>
                  <a:pt x="1158711" y="2382694"/>
                  <a:pt x="1157977" y="2381965"/>
                </a:cubicBezTo>
                <a:lnTo>
                  <a:pt x="1163272" y="2375566"/>
                </a:lnTo>
                <a:close/>
                <a:moveTo>
                  <a:pt x="3050663" y="2373826"/>
                </a:moveTo>
                <a:lnTo>
                  <a:pt x="3050805" y="2374032"/>
                </a:lnTo>
                <a:lnTo>
                  <a:pt x="3070583" y="2374222"/>
                </a:lnTo>
                <a:lnTo>
                  <a:pt x="3071820" y="2374154"/>
                </a:lnTo>
                <a:lnTo>
                  <a:pt x="3071871" y="2374234"/>
                </a:lnTo>
                <a:lnTo>
                  <a:pt x="3081599" y="2374328"/>
                </a:lnTo>
                <a:lnTo>
                  <a:pt x="3104371" y="2385606"/>
                </a:lnTo>
                <a:cubicBezTo>
                  <a:pt x="3105982" y="2386084"/>
                  <a:pt x="3109721" y="2387616"/>
                  <a:pt x="3109441" y="2387278"/>
                </a:cubicBezTo>
                <a:cubicBezTo>
                  <a:pt x="3109347" y="2387165"/>
                  <a:pt x="3108807" y="2386844"/>
                  <a:pt x="3107591" y="2386209"/>
                </a:cubicBezTo>
                <a:lnTo>
                  <a:pt x="3085839" y="2374369"/>
                </a:lnTo>
                <a:lnTo>
                  <a:pt x="3113990" y="2374639"/>
                </a:lnTo>
                <a:lnTo>
                  <a:pt x="3128973" y="2375602"/>
                </a:lnTo>
                <a:lnTo>
                  <a:pt x="3143425" y="2375398"/>
                </a:lnTo>
                <a:lnTo>
                  <a:pt x="3147145" y="2378622"/>
                </a:lnTo>
                <a:lnTo>
                  <a:pt x="3152027" y="2381993"/>
                </a:lnTo>
                <a:lnTo>
                  <a:pt x="3151163" y="2382398"/>
                </a:lnTo>
                <a:cubicBezTo>
                  <a:pt x="3151458" y="2382842"/>
                  <a:pt x="3152708" y="2383562"/>
                  <a:pt x="3155499" y="2384713"/>
                </a:cubicBezTo>
                <a:lnTo>
                  <a:pt x="3156590" y="2385150"/>
                </a:lnTo>
                <a:lnTo>
                  <a:pt x="3162269" y="2389092"/>
                </a:lnTo>
                <a:cubicBezTo>
                  <a:pt x="3164726" y="2390946"/>
                  <a:pt x="3167095" y="2392958"/>
                  <a:pt x="3169292" y="2395282"/>
                </a:cubicBezTo>
                <a:cubicBezTo>
                  <a:pt x="3162166" y="2392183"/>
                  <a:pt x="3156340" y="2387464"/>
                  <a:pt x="3149726" y="2383415"/>
                </a:cubicBezTo>
                <a:cubicBezTo>
                  <a:pt x="3144507" y="2380410"/>
                  <a:pt x="3147901" y="2383857"/>
                  <a:pt x="3149617" y="2385625"/>
                </a:cubicBezTo>
                <a:lnTo>
                  <a:pt x="3172604" y="2401571"/>
                </a:lnTo>
                <a:lnTo>
                  <a:pt x="3171567" y="2401270"/>
                </a:lnTo>
                <a:cubicBezTo>
                  <a:pt x="3167069" y="2399871"/>
                  <a:pt x="3154966" y="2396039"/>
                  <a:pt x="3163433" y="2399521"/>
                </a:cubicBezTo>
                <a:cubicBezTo>
                  <a:pt x="3170593" y="2403191"/>
                  <a:pt x="3160901" y="2399976"/>
                  <a:pt x="3157839" y="2400166"/>
                </a:cubicBezTo>
                <a:cubicBezTo>
                  <a:pt x="3158330" y="2400628"/>
                  <a:pt x="3158823" y="2401092"/>
                  <a:pt x="3159313" y="2401555"/>
                </a:cubicBezTo>
                <a:cubicBezTo>
                  <a:pt x="3159068" y="2401325"/>
                  <a:pt x="3159297" y="2402604"/>
                  <a:pt x="3159481" y="2404048"/>
                </a:cubicBezTo>
                <a:lnTo>
                  <a:pt x="3159467" y="2404467"/>
                </a:lnTo>
                <a:lnTo>
                  <a:pt x="3133585" y="2402311"/>
                </a:lnTo>
                <a:lnTo>
                  <a:pt x="3132301" y="2401260"/>
                </a:lnTo>
                <a:cubicBezTo>
                  <a:pt x="3129720" y="2399056"/>
                  <a:pt x="3125725" y="2395634"/>
                  <a:pt x="3124567" y="2396441"/>
                </a:cubicBezTo>
                <a:cubicBezTo>
                  <a:pt x="3123143" y="2397434"/>
                  <a:pt x="3129556" y="2401031"/>
                  <a:pt x="3129838" y="2401664"/>
                </a:cubicBezTo>
                <a:lnTo>
                  <a:pt x="3130410" y="2402046"/>
                </a:lnTo>
                <a:lnTo>
                  <a:pt x="3107084" y="2400103"/>
                </a:lnTo>
                <a:lnTo>
                  <a:pt x="3072766" y="2399084"/>
                </a:lnTo>
                <a:lnTo>
                  <a:pt x="3062581" y="2393381"/>
                </a:lnTo>
                <a:lnTo>
                  <a:pt x="3060957" y="2392715"/>
                </a:lnTo>
                <a:lnTo>
                  <a:pt x="3074714" y="2391768"/>
                </a:lnTo>
                <a:cubicBezTo>
                  <a:pt x="3076348" y="2392993"/>
                  <a:pt x="3077981" y="2394219"/>
                  <a:pt x="3079616" y="2392082"/>
                </a:cubicBezTo>
                <a:cubicBezTo>
                  <a:pt x="3078800" y="2391468"/>
                  <a:pt x="3077984" y="2390856"/>
                  <a:pt x="3077165" y="2390664"/>
                </a:cubicBezTo>
                <a:cubicBezTo>
                  <a:pt x="3076349" y="2390472"/>
                  <a:pt x="3075531" y="2390700"/>
                  <a:pt x="3074714" y="2391768"/>
                </a:cubicBezTo>
                <a:cubicBezTo>
                  <a:pt x="3070221" y="2391131"/>
                  <a:pt x="3065536" y="2390271"/>
                  <a:pt x="3060803" y="2389710"/>
                </a:cubicBezTo>
                <a:lnTo>
                  <a:pt x="3053292" y="2389571"/>
                </a:lnTo>
                <a:lnTo>
                  <a:pt x="3040869" y="2384476"/>
                </a:lnTo>
                <a:cubicBezTo>
                  <a:pt x="3033353" y="2381900"/>
                  <a:pt x="3025664" y="2379726"/>
                  <a:pt x="3018128" y="2377980"/>
                </a:cubicBezTo>
                <a:lnTo>
                  <a:pt x="3044261" y="2390050"/>
                </a:lnTo>
                <a:lnTo>
                  <a:pt x="3039987" y="2391149"/>
                </a:lnTo>
                <a:lnTo>
                  <a:pt x="3032202" y="2387981"/>
                </a:lnTo>
                <a:cubicBezTo>
                  <a:pt x="3031961" y="2387437"/>
                  <a:pt x="3024244" y="2385461"/>
                  <a:pt x="3024244" y="2385461"/>
                </a:cubicBezTo>
                <a:cubicBezTo>
                  <a:pt x="3022819" y="2386453"/>
                  <a:pt x="3028509" y="2388419"/>
                  <a:pt x="3031180" y="2390234"/>
                </a:cubicBezTo>
                <a:cubicBezTo>
                  <a:pt x="3035165" y="2392558"/>
                  <a:pt x="3038667" y="2393795"/>
                  <a:pt x="3040144" y="2395020"/>
                </a:cubicBezTo>
                <a:cubicBezTo>
                  <a:pt x="3043205" y="2395437"/>
                  <a:pt x="3045534" y="2396394"/>
                  <a:pt x="3047972" y="2397555"/>
                </a:cubicBezTo>
                <a:lnTo>
                  <a:pt x="3049891" y="2398405"/>
                </a:lnTo>
                <a:lnTo>
                  <a:pt x="3023499" y="2397623"/>
                </a:lnTo>
                <a:lnTo>
                  <a:pt x="3004407" y="2390508"/>
                </a:lnTo>
                <a:cubicBezTo>
                  <a:pt x="3001977" y="2389236"/>
                  <a:pt x="2997761" y="2388496"/>
                  <a:pt x="3001669" y="2390992"/>
                </a:cubicBezTo>
                <a:cubicBezTo>
                  <a:pt x="3006365" y="2392820"/>
                  <a:pt x="3014446" y="2395967"/>
                  <a:pt x="3017948" y="2397203"/>
                </a:cubicBezTo>
                <a:lnTo>
                  <a:pt x="3018537" y="2397475"/>
                </a:lnTo>
                <a:lnTo>
                  <a:pt x="3017248" y="2397438"/>
                </a:lnTo>
                <a:lnTo>
                  <a:pt x="3002262" y="2397786"/>
                </a:lnTo>
                <a:lnTo>
                  <a:pt x="2998240" y="2396229"/>
                </a:lnTo>
                <a:cubicBezTo>
                  <a:pt x="2997998" y="2395687"/>
                  <a:pt x="2988374" y="2393616"/>
                  <a:pt x="2987662" y="2394112"/>
                </a:cubicBezTo>
                <a:cubicBezTo>
                  <a:pt x="2986949" y="2394609"/>
                  <a:pt x="2990692" y="2396388"/>
                  <a:pt x="2990933" y="2396932"/>
                </a:cubicBezTo>
                <a:lnTo>
                  <a:pt x="2993644" y="2397988"/>
                </a:lnTo>
                <a:lnTo>
                  <a:pt x="2972005" y="2398492"/>
                </a:lnTo>
                <a:lnTo>
                  <a:pt x="2944838" y="2386414"/>
                </a:lnTo>
                <a:lnTo>
                  <a:pt x="2914372" y="2374885"/>
                </a:lnTo>
                <a:lnTo>
                  <a:pt x="2974795" y="2374806"/>
                </a:lnTo>
                <a:cubicBezTo>
                  <a:pt x="2998213" y="2374527"/>
                  <a:pt x="3021523" y="2374126"/>
                  <a:pt x="3044724" y="2373973"/>
                </a:cubicBezTo>
                <a:lnTo>
                  <a:pt x="3047780" y="2374003"/>
                </a:lnTo>
                <a:close/>
                <a:moveTo>
                  <a:pt x="1275467" y="2373825"/>
                </a:moveTo>
                <a:lnTo>
                  <a:pt x="1278350" y="2374002"/>
                </a:lnTo>
                <a:lnTo>
                  <a:pt x="1281406" y="2373972"/>
                </a:lnTo>
                <a:cubicBezTo>
                  <a:pt x="1304607" y="2374125"/>
                  <a:pt x="1327917" y="2374526"/>
                  <a:pt x="1351335" y="2374805"/>
                </a:cubicBezTo>
                <a:lnTo>
                  <a:pt x="1411758" y="2374884"/>
                </a:lnTo>
                <a:lnTo>
                  <a:pt x="1381291" y="2386413"/>
                </a:lnTo>
                <a:lnTo>
                  <a:pt x="1354125" y="2398491"/>
                </a:lnTo>
                <a:lnTo>
                  <a:pt x="1332486" y="2397987"/>
                </a:lnTo>
                <a:lnTo>
                  <a:pt x="1335196" y="2396931"/>
                </a:lnTo>
                <a:cubicBezTo>
                  <a:pt x="1335438" y="2396387"/>
                  <a:pt x="1339181" y="2394608"/>
                  <a:pt x="1338468" y="2394111"/>
                </a:cubicBezTo>
                <a:cubicBezTo>
                  <a:pt x="1337756" y="2393615"/>
                  <a:pt x="1328132" y="2395686"/>
                  <a:pt x="1327890" y="2396228"/>
                </a:cubicBezTo>
                <a:lnTo>
                  <a:pt x="1323868" y="2397785"/>
                </a:lnTo>
                <a:lnTo>
                  <a:pt x="1308882" y="2397437"/>
                </a:lnTo>
                <a:lnTo>
                  <a:pt x="1307593" y="2397474"/>
                </a:lnTo>
                <a:lnTo>
                  <a:pt x="1308182" y="2397202"/>
                </a:lnTo>
                <a:cubicBezTo>
                  <a:pt x="1311684" y="2395966"/>
                  <a:pt x="1319764" y="2392819"/>
                  <a:pt x="1324461" y="2390991"/>
                </a:cubicBezTo>
                <a:cubicBezTo>
                  <a:pt x="1328369" y="2388495"/>
                  <a:pt x="1324152" y="2389235"/>
                  <a:pt x="1321723" y="2390507"/>
                </a:cubicBezTo>
                <a:lnTo>
                  <a:pt x="1302630" y="2397622"/>
                </a:lnTo>
                <a:lnTo>
                  <a:pt x="1276239" y="2398404"/>
                </a:lnTo>
                <a:lnTo>
                  <a:pt x="1278158" y="2397554"/>
                </a:lnTo>
                <a:cubicBezTo>
                  <a:pt x="1280595" y="2396393"/>
                  <a:pt x="1282925" y="2395436"/>
                  <a:pt x="1285986" y="2395019"/>
                </a:cubicBezTo>
                <a:cubicBezTo>
                  <a:pt x="1287463" y="2393794"/>
                  <a:pt x="1290965" y="2392557"/>
                  <a:pt x="1294950" y="2390233"/>
                </a:cubicBezTo>
                <a:cubicBezTo>
                  <a:pt x="1297621" y="2388418"/>
                  <a:pt x="1303311" y="2386452"/>
                  <a:pt x="1301886" y="2385460"/>
                </a:cubicBezTo>
                <a:cubicBezTo>
                  <a:pt x="1301886" y="2385460"/>
                  <a:pt x="1294169" y="2387436"/>
                  <a:pt x="1293928" y="2387980"/>
                </a:cubicBezTo>
                <a:lnTo>
                  <a:pt x="1286143" y="2391148"/>
                </a:lnTo>
                <a:lnTo>
                  <a:pt x="1281869" y="2390049"/>
                </a:lnTo>
                <a:lnTo>
                  <a:pt x="1308002" y="2377979"/>
                </a:lnTo>
                <a:cubicBezTo>
                  <a:pt x="1300466" y="2379725"/>
                  <a:pt x="1292777" y="2381899"/>
                  <a:pt x="1285261" y="2384475"/>
                </a:cubicBezTo>
                <a:lnTo>
                  <a:pt x="1272837" y="2389570"/>
                </a:lnTo>
                <a:lnTo>
                  <a:pt x="1265327" y="2389709"/>
                </a:lnTo>
                <a:cubicBezTo>
                  <a:pt x="1260594" y="2390270"/>
                  <a:pt x="1255909" y="2391130"/>
                  <a:pt x="1251416" y="2391767"/>
                </a:cubicBezTo>
                <a:cubicBezTo>
                  <a:pt x="1250598" y="2390699"/>
                  <a:pt x="1249781" y="2390471"/>
                  <a:pt x="1248964" y="2390663"/>
                </a:cubicBezTo>
                <a:cubicBezTo>
                  <a:pt x="1248146" y="2390855"/>
                  <a:pt x="1247329" y="2391467"/>
                  <a:pt x="1246514" y="2392081"/>
                </a:cubicBezTo>
                <a:cubicBezTo>
                  <a:pt x="1248149" y="2394218"/>
                  <a:pt x="1249782" y="2392992"/>
                  <a:pt x="1251416" y="2391767"/>
                </a:cubicBezTo>
                <a:lnTo>
                  <a:pt x="1265172" y="2392714"/>
                </a:lnTo>
                <a:lnTo>
                  <a:pt x="1263549" y="2393380"/>
                </a:lnTo>
                <a:lnTo>
                  <a:pt x="1253364" y="2399083"/>
                </a:lnTo>
                <a:lnTo>
                  <a:pt x="1219046" y="2400102"/>
                </a:lnTo>
                <a:lnTo>
                  <a:pt x="1195720" y="2402045"/>
                </a:lnTo>
                <a:lnTo>
                  <a:pt x="1196292" y="2401663"/>
                </a:lnTo>
                <a:cubicBezTo>
                  <a:pt x="1196574" y="2401030"/>
                  <a:pt x="1202987" y="2397433"/>
                  <a:pt x="1201562" y="2396440"/>
                </a:cubicBezTo>
                <a:cubicBezTo>
                  <a:pt x="1200404" y="2395633"/>
                  <a:pt x="1196410" y="2399055"/>
                  <a:pt x="1193829" y="2401259"/>
                </a:cubicBezTo>
                <a:lnTo>
                  <a:pt x="1192545" y="2402310"/>
                </a:lnTo>
                <a:lnTo>
                  <a:pt x="1166663" y="2404466"/>
                </a:lnTo>
                <a:lnTo>
                  <a:pt x="1166649" y="2404047"/>
                </a:lnTo>
                <a:cubicBezTo>
                  <a:pt x="1166833" y="2402603"/>
                  <a:pt x="1167062" y="2401324"/>
                  <a:pt x="1166817" y="2401554"/>
                </a:cubicBezTo>
                <a:cubicBezTo>
                  <a:pt x="1167307" y="2401091"/>
                  <a:pt x="1167799" y="2400627"/>
                  <a:pt x="1168291" y="2400165"/>
                </a:cubicBezTo>
                <a:cubicBezTo>
                  <a:pt x="1165229" y="2399975"/>
                  <a:pt x="1155537" y="2403190"/>
                  <a:pt x="1162697" y="2399520"/>
                </a:cubicBezTo>
                <a:cubicBezTo>
                  <a:pt x="1171164" y="2396038"/>
                  <a:pt x="1159060" y="2399870"/>
                  <a:pt x="1154563" y="2401269"/>
                </a:cubicBezTo>
                <a:lnTo>
                  <a:pt x="1153525" y="2401570"/>
                </a:lnTo>
                <a:lnTo>
                  <a:pt x="1176512" y="2385624"/>
                </a:lnTo>
                <a:cubicBezTo>
                  <a:pt x="1178228" y="2383856"/>
                  <a:pt x="1181623" y="2380409"/>
                  <a:pt x="1176404" y="2383414"/>
                </a:cubicBezTo>
                <a:cubicBezTo>
                  <a:pt x="1169789" y="2387463"/>
                  <a:pt x="1163964" y="2392182"/>
                  <a:pt x="1156838" y="2395281"/>
                </a:cubicBezTo>
                <a:cubicBezTo>
                  <a:pt x="1159034" y="2392957"/>
                  <a:pt x="1161404" y="2390945"/>
                  <a:pt x="1163860" y="2389091"/>
                </a:cubicBezTo>
                <a:lnTo>
                  <a:pt x="1169540" y="2385149"/>
                </a:lnTo>
                <a:lnTo>
                  <a:pt x="1170630" y="2384712"/>
                </a:lnTo>
                <a:cubicBezTo>
                  <a:pt x="1173421" y="2383561"/>
                  <a:pt x="1174671" y="2382841"/>
                  <a:pt x="1174967" y="2382397"/>
                </a:cubicBezTo>
                <a:lnTo>
                  <a:pt x="1174102" y="2381992"/>
                </a:lnTo>
                <a:lnTo>
                  <a:pt x="1178984" y="2378621"/>
                </a:lnTo>
                <a:lnTo>
                  <a:pt x="1182705" y="2375397"/>
                </a:lnTo>
                <a:lnTo>
                  <a:pt x="1197157" y="2375601"/>
                </a:lnTo>
                <a:lnTo>
                  <a:pt x="1212139" y="2374638"/>
                </a:lnTo>
                <a:lnTo>
                  <a:pt x="1240291" y="2374368"/>
                </a:lnTo>
                <a:lnTo>
                  <a:pt x="1218539" y="2386208"/>
                </a:lnTo>
                <a:cubicBezTo>
                  <a:pt x="1217323" y="2386843"/>
                  <a:pt x="1216783" y="2387164"/>
                  <a:pt x="1216689" y="2387277"/>
                </a:cubicBezTo>
                <a:cubicBezTo>
                  <a:pt x="1216409" y="2387615"/>
                  <a:pt x="1220148" y="2386083"/>
                  <a:pt x="1221759" y="2385605"/>
                </a:cubicBezTo>
                <a:lnTo>
                  <a:pt x="1244531" y="2374327"/>
                </a:lnTo>
                <a:lnTo>
                  <a:pt x="1254259" y="2374233"/>
                </a:lnTo>
                <a:lnTo>
                  <a:pt x="1254310" y="2374153"/>
                </a:lnTo>
                <a:lnTo>
                  <a:pt x="1255547" y="2374221"/>
                </a:lnTo>
                <a:lnTo>
                  <a:pt x="1275325" y="2374031"/>
                </a:lnTo>
                <a:close/>
                <a:moveTo>
                  <a:pt x="2893729" y="2372751"/>
                </a:moveTo>
                <a:lnTo>
                  <a:pt x="2898252" y="2373609"/>
                </a:lnTo>
                <a:cubicBezTo>
                  <a:pt x="2901086" y="2374040"/>
                  <a:pt x="2903615" y="2374438"/>
                  <a:pt x="2904227" y="2374898"/>
                </a:cubicBezTo>
                <a:lnTo>
                  <a:pt x="2905759" y="2374896"/>
                </a:lnTo>
                <a:lnTo>
                  <a:pt x="2920217" y="2379670"/>
                </a:lnTo>
                <a:cubicBezTo>
                  <a:pt x="2926330" y="2381490"/>
                  <a:pt x="2932428" y="2383320"/>
                  <a:pt x="2937683" y="2385529"/>
                </a:cubicBezTo>
                <a:cubicBezTo>
                  <a:pt x="2943975" y="2388499"/>
                  <a:pt x="2947479" y="2390445"/>
                  <a:pt x="2954607" y="2393543"/>
                </a:cubicBezTo>
                <a:lnTo>
                  <a:pt x="2962108" y="2396507"/>
                </a:lnTo>
                <a:lnTo>
                  <a:pt x="2965140" y="2396785"/>
                </a:lnTo>
                <a:lnTo>
                  <a:pt x="2963572" y="2397085"/>
                </a:lnTo>
                <a:lnTo>
                  <a:pt x="2967404" y="2398600"/>
                </a:lnTo>
                <a:lnTo>
                  <a:pt x="2963932" y="2398680"/>
                </a:lnTo>
                <a:lnTo>
                  <a:pt x="2960758" y="2397478"/>
                </a:lnTo>
                <a:lnTo>
                  <a:pt x="2946102" y="2398160"/>
                </a:lnTo>
                <a:lnTo>
                  <a:pt x="2944464" y="2399134"/>
                </a:lnTo>
                <a:lnTo>
                  <a:pt x="2939842" y="2399242"/>
                </a:lnTo>
                <a:lnTo>
                  <a:pt x="2943830" y="2397765"/>
                </a:lnTo>
                <a:cubicBezTo>
                  <a:pt x="2945304" y="2396741"/>
                  <a:pt x="2946219" y="2395692"/>
                  <a:pt x="2945122" y="2395902"/>
                </a:cubicBezTo>
                <a:cubicBezTo>
                  <a:pt x="2945122" y="2395902"/>
                  <a:pt x="2945122" y="2395902"/>
                  <a:pt x="2944044" y="2394886"/>
                </a:cubicBezTo>
                <a:cubicBezTo>
                  <a:pt x="2944044" y="2394886"/>
                  <a:pt x="2944044" y="2394886"/>
                  <a:pt x="2948496" y="2395256"/>
                </a:cubicBezTo>
                <a:lnTo>
                  <a:pt x="2956937" y="2396031"/>
                </a:lnTo>
                <a:lnTo>
                  <a:pt x="2938625" y="2389098"/>
                </a:lnTo>
                <a:cubicBezTo>
                  <a:pt x="2930245" y="2385937"/>
                  <a:pt x="2922096" y="2382810"/>
                  <a:pt x="2913816" y="2379387"/>
                </a:cubicBezTo>
                <a:close/>
                <a:moveTo>
                  <a:pt x="1432400" y="2372750"/>
                </a:moveTo>
                <a:lnTo>
                  <a:pt x="1412314" y="2379386"/>
                </a:lnTo>
                <a:cubicBezTo>
                  <a:pt x="1404034" y="2382809"/>
                  <a:pt x="1395884" y="2385936"/>
                  <a:pt x="1387505" y="2389097"/>
                </a:cubicBezTo>
                <a:lnTo>
                  <a:pt x="1369192" y="2396030"/>
                </a:lnTo>
                <a:lnTo>
                  <a:pt x="1377634" y="2395255"/>
                </a:lnTo>
                <a:cubicBezTo>
                  <a:pt x="1382086" y="2394885"/>
                  <a:pt x="1382086" y="2394885"/>
                  <a:pt x="1382086" y="2394885"/>
                </a:cubicBezTo>
                <a:cubicBezTo>
                  <a:pt x="1381008" y="2395901"/>
                  <a:pt x="1381008" y="2395901"/>
                  <a:pt x="1381008" y="2395901"/>
                </a:cubicBezTo>
                <a:cubicBezTo>
                  <a:pt x="1379910" y="2395691"/>
                  <a:pt x="1380825" y="2396740"/>
                  <a:pt x="1382299" y="2397764"/>
                </a:cubicBezTo>
                <a:lnTo>
                  <a:pt x="1386287" y="2399241"/>
                </a:lnTo>
                <a:lnTo>
                  <a:pt x="1381666" y="2399133"/>
                </a:lnTo>
                <a:lnTo>
                  <a:pt x="1380028" y="2398159"/>
                </a:lnTo>
                <a:lnTo>
                  <a:pt x="1365371" y="2397477"/>
                </a:lnTo>
                <a:lnTo>
                  <a:pt x="1362197" y="2398679"/>
                </a:lnTo>
                <a:lnTo>
                  <a:pt x="1358726" y="2398599"/>
                </a:lnTo>
                <a:lnTo>
                  <a:pt x="1362558" y="2397084"/>
                </a:lnTo>
                <a:lnTo>
                  <a:pt x="1360990" y="2396784"/>
                </a:lnTo>
                <a:lnTo>
                  <a:pt x="1364022" y="2396506"/>
                </a:lnTo>
                <a:lnTo>
                  <a:pt x="1371523" y="2393542"/>
                </a:lnTo>
                <a:cubicBezTo>
                  <a:pt x="1378650" y="2390444"/>
                  <a:pt x="1382155" y="2388498"/>
                  <a:pt x="1388447" y="2385528"/>
                </a:cubicBezTo>
                <a:cubicBezTo>
                  <a:pt x="1393702" y="2383319"/>
                  <a:pt x="1399800" y="2381489"/>
                  <a:pt x="1405912" y="2379669"/>
                </a:cubicBezTo>
                <a:lnTo>
                  <a:pt x="1420371" y="2374895"/>
                </a:lnTo>
                <a:lnTo>
                  <a:pt x="1421903" y="2374897"/>
                </a:lnTo>
                <a:cubicBezTo>
                  <a:pt x="1422515" y="2374437"/>
                  <a:pt x="1425043" y="2374039"/>
                  <a:pt x="1427878" y="2373608"/>
                </a:cubicBezTo>
                <a:close/>
                <a:moveTo>
                  <a:pt x="3648878" y="2371346"/>
                </a:moveTo>
                <a:lnTo>
                  <a:pt x="3645289" y="2371522"/>
                </a:lnTo>
                <a:cubicBezTo>
                  <a:pt x="3642760" y="2372159"/>
                  <a:pt x="3642611" y="2372617"/>
                  <a:pt x="3643790" y="2372975"/>
                </a:cubicBezTo>
                <a:lnTo>
                  <a:pt x="3647589" y="2373476"/>
                </a:lnTo>
                <a:close/>
                <a:moveTo>
                  <a:pt x="677252" y="2371345"/>
                </a:moveTo>
                <a:lnTo>
                  <a:pt x="678541" y="2373475"/>
                </a:lnTo>
                <a:lnTo>
                  <a:pt x="682340" y="2372974"/>
                </a:lnTo>
                <a:cubicBezTo>
                  <a:pt x="683518" y="2372616"/>
                  <a:pt x="683369" y="2372158"/>
                  <a:pt x="680841" y="2371521"/>
                </a:cubicBezTo>
                <a:close/>
                <a:moveTo>
                  <a:pt x="3626639" y="2368877"/>
                </a:moveTo>
                <a:cubicBezTo>
                  <a:pt x="3625406" y="2370166"/>
                  <a:pt x="3632931" y="2371619"/>
                  <a:pt x="3633377" y="2372111"/>
                </a:cubicBezTo>
                <a:lnTo>
                  <a:pt x="3646506" y="2375639"/>
                </a:lnTo>
                <a:lnTo>
                  <a:pt x="3647133" y="2374349"/>
                </a:lnTo>
                <a:lnTo>
                  <a:pt x="3638244" y="2371958"/>
                </a:lnTo>
                <a:cubicBezTo>
                  <a:pt x="3636377" y="2371443"/>
                  <a:pt x="3627976" y="2367479"/>
                  <a:pt x="3626639" y="2368877"/>
                </a:cubicBezTo>
                <a:close/>
                <a:moveTo>
                  <a:pt x="699491" y="2368876"/>
                </a:moveTo>
                <a:cubicBezTo>
                  <a:pt x="698154" y="2367478"/>
                  <a:pt x="689753" y="2371442"/>
                  <a:pt x="687886" y="2371957"/>
                </a:cubicBezTo>
                <a:lnTo>
                  <a:pt x="678997" y="2374348"/>
                </a:lnTo>
                <a:lnTo>
                  <a:pt x="679624" y="2375638"/>
                </a:lnTo>
                <a:lnTo>
                  <a:pt x="692752" y="2372110"/>
                </a:lnTo>
                <a:cubicBezTo>
                  <a:pt x="693199" y="2371618"/>
                  <a:pt x="700724" y="2370165"/>
                  <a:pt x="699491" y="2368876"/>
                </a:cubicBezTo>
                <a:close/>
                <a:moveTo>
                  <a:pt x="3590349" y="2361451"/>
                </a:moveTo>
                <a:lnTo>
                  <a:pt x="3600035" y="2364300"/>
                </a:lnTo>
                <a:lnTo>
                  <a:pt x="3603065" y="2364740"/>
                </a:lnTo>
                <a:cubicBezTo>
                  <a:pt x="3604852" y="2364722"/>
                  <a:pt x="3609100" y="2365061"/>
                  <a:pt x="3608727" y="2364835"/>
                </a:cubicBezTo>
                <a:cubicBezTo>
                  <a:pt x="3608601" y="2364759"/>
                  <a:pt x="3607963" y="2364622"/>
                  <a:pt x="3606549" y="2364386"/>
                </a:cubicBezTo>
                <a:close/>
                <a:moveTo>
                  <a:pt x="735781" y="2361450"/>
                </a:moveTo>
                <a:lnTo>
                  <a:pt x="719581" y="2364385"/>
                </a:lnTo>
                <a:cubicBezTo>
                  <a:pt x="718166" y="2364621"/>
                  <a:pt x="717529" y="2364758"/>
                  <a:pt x="717402" y="2364834"/>
                </a:cubicBezTo>
                <a:cubicBezTo>
                  <a:pt x="717029" y="2365060"/>
                  <a:pt x="721278" y="2364721"/>
                  <a:pt x="723065" y="2364739"/>
                </a:cubicBezTo>
                <a:lnTo>
                  <a:pt x="726094" y="2364299"/>
                </a:lnTo>
                <a:close/>
                <a:moveTo>
                  <a:pt x="3272993" y="2361413"/>
                </a:moveTo>
                <a:lnTo>
                  <a:pt x="3263228" y="2361578"/>
                </a:lnTo>
                <a:lnTo>
                  <a:pt x="3269783" y="2362389"/>
                </a:lnTo>
                <a:lnTo>
                  <a:pt x="3272993" y="2361413"/>
                </a:lnTo>
                <a:lnTo>
                  <a:pt x="3280149" y="2363671"/>
                </a:lnTo>
                <a:lnTo>
                  <a:pt x="3282205" y="2363925"/>
                </a:lnTo>
                <a:lnTo>
                  <a:pt x="3293725" y="2362000"/>
                </a:lnTo>
                <a:cubicBezTo>
                  <a:pt x="3289294" y="2360208"/>
                  <a:pt x="3279873" y="2359904"/>
                  <a:pt x="3272993" y="2361413"/>
                </a:cubicBezTo>
                <a:close/>
                <a:moveTo>
                  <a:pt x="1053136" y="2361412"/>
                </a:moveTo>
                <a:cubicBezTo>
                  <a:pt x="1046256" y="2359903"/>
                  <a:pt x="1036835" y="2360207"/>
                  <a:pt x="1032405" y="2361999"/>
                </a:cubicBezTo>
                <a:lnTo>
                  <a:pt x="1043925" y="2363924"/>
                </a:lnTo>
                <a:lnTo>
                  <a:pt x="1045981" y="2363670"/>
                </a:lnTo>
                <a:lnTo>
                  <a:pt x="1053136" y="2361412"/>
                </a:lnTo>
                <a:lnTo>
                  <a:pt x="1056347" y="2362388"/>
                </a:lnTo>
                <a:lnTo>
                  <a:pt x="1062902" y="2361577"/>
                </a:lnTo>
                <a:close/>
                <a:moveTo>
                  <a:pt x="3308115" y="2361214"/>
                </a:moveTo>
                <a:lnTo>
                  <a:pt x="3303011" y="2364700"/>
                </a:lnTo>
                <a:cubicBezTo>
                  <a:pt x="3302944" y="2365900"/>
                  <a:pt x="3304760" y="2365501"/>
                  <a:pt x="3306321" y="2364568"/>
                </a:cubicBezTo>
                <a:cubicBezTo>
                  <a:pt x="3307884" y="2363633"/>
                  <a:pt x="3309193" y="2362162"/>
                  <a:pt x="3308115" y="2361214"/>
                </a:cubicBezTo>
                <a:close/>
                <a:moveTo>
                  <a:pt x="1018015" y="2361213"/>
                </a:moveTo>
                <a:cubicBezTo>
                  <a:pt x="1016937" y="2362161"/>
                  <a:pt x="1018245" y="2363632"/>
                  <a:pt x="1019809" y="2364567"/>
                </a:cubicBezTo>
                <a:cubicBezTo>
                  <a:pt x="1021370" y="2365500"/>
                  <a:pt x="1023185" y="2365899"/>
                  <a:pt x="1023119" y="2364699"/>
                </a:cubicBezTo>
                <a:close/>
                <a:moveTo>
                  <a:pt x="3258339" y="2360183"/>
                </a:moveTo>
                <a:lnTo>
                  <a:pt x="3255681" y="2360645"/>
                </a:lnTo>
                <a:lnTo>
                  <a:pt x="3260522" y="2361244"/>
                </a:lnTo>
                <a:close/>
                <a:moveTo>
                  <a:pt x="1067791" y="2360182"/>
                </a:moveTo>
                <a:lnTo>
                  <a:pt x="1065608" y="2361243"/>
                </a:lnTo>
                <a:lnTo>
                  <a:pt x="1070449" y="2360644"/>
                </a:lnTo>
                <a:close/>
                <a:moveTo>
                  <a:pt x="3250777" y="2359344"/>
                </a:moveTo>
                <a:lnTo>
                  <a:pt x="3248712" y="2359784"/>
                </a:lnTo>
                <a:lnTo>
                  <a:pt x="3251187" y="2360090"/>
                </a:lnTo>
                <a:close/>
                <a:moveTo>
                  <a:pt x="1075353" y="2359343"/>
                </a:moveTo>
                <a:lnTo>
                  <a:pt x="1074943" y="2360089"/>
                </a:lnTo>
                <a:lnTo>
                  <a:pt x="1077418" y="2359783"/>
                </a:lnTo>
                <a:close/>
                <a:moveTo>
                  <a:pt x="2823199" y="2358518"/>
                </a:moveTo>
                <a:lnTo>
                  <a:pt x="2827578" y="2358582"/>
                </a:lnTo>
                <a:lnTo>
                  <a:pt x="2819971" y="2358747"/>
                </a:lnTo>
                <a:close/>
                <a:moveTo>
                  <a:pt x="1502931" y="2358517"/>
                </a:moveTo>
                <a:lnTo>
                  <a:pt x="1506158" y="2358746"/>
                </a:lnTo>
                <a:lnTo>
                  <a:pt x="1498552" y="2358581"/>
                </a:lnTo>
                <a:close/>
                <a:moveTo>
                  <a:pt x="2834268" y="2358436"/>
                </a:moveTo>
                <a:cubicBezTo>
                  <a:pt x="2834268" y="2358436"/>
                  <a:pt x="2834268" y="2358436"/>
                  <a:pt x="2834168" y="2359679"/>
                </a:cubicBezTo>
                <a:cubicBezTo>
                  <a:pt x="2834168" y="2359679"/>
                  <a:pt x="2834168" y="2359679"/>
                  <a:pt x="2833088" y="2358662"/>
                </a:cubicBezTo>
                <a:lnTo>
                  <a:pt x="2827578" y="2358582"/>
                </a:lnTo>
                <a:close/>
                <a:moveTo>
                  <a:pt x="1491862" y="2358435"/>
                </a:moveTo>
                <a:lnTo>
                  <a:pt x="1498552" y="2358581"/>
                </a:lnTo>
                <a:lnTo>
                  <a:pt x="1493041" y="2358661"/>
                </a:lnTo>
                <a:cubicBezTo>
                  <a:pt x="1491962" y="2359678"/>
                  <a:pt x="1491962" y="2359678"/>
                  <a:pt x="1491962" y="2359678"/>
                </a:cubicBezTo>
                <a:cubicBezTo>
                  <a:pt x="1491862" y="2358435"/>
                  <a:pt x="1491862" y="2358435"/>
                  <a:pt x="1491862" y="2358435"/>
                </a:cubicBezTo>
                <a:close/>
                <a:moveTo>
                  <a:pt x="1527734" y="2354958"/>
                </a:moveTo>
                <a:cubicBezTo>
                  <a:pt x="1525518" y="2356005"/>
                  <a:pt x="1523897" y="2356371"/>
                  <a:pt x="1522897" y="2356381"/>
                </a:cubicBezTo>
                <a:cubicBezTo>
                  <a:pt x="1521895" y="2356392"/>
                  <a:pt x="1521513" y="2356048"/>
                  <a:pt x="1521773" y="2355674"/>
                </a:cubicBezTo>
                <a:cubicBezTo>
                  <a:pt x="1521946" y="2355426"/>
                  <a:pt x="1522405" y="2355165"/>
                  <a:pt x="1523155" y="2354988"/>
                </a:cubicBezTo>
                <a:cubicBezTo>
                  <a:pt x="1524156" y="2354752"/>
                  <a:pt x="1525678" y="2354665"/>
                  <a:pt x="1527734" y="2354958"/>
                </a:cubicBezTo>
                <a:close/>
                <a:moveTo>
                  <a:pt x="2798396" y="2354957"/>
                </a:moveTo>
                <a:cubicBezTo>
                  <a:pt x="2800452" y="2354664"/>
                  <a:pt x="2801974" y="2354751"/>
                  <a:pt x="2802975" y="2354987"/>
                </a:cubicBezTo>
                <a:cubicBezTo>
                  <a:pt x="2803724" y="2355164"/>
                  <a:pt x="2804183" y="2355425"/>
                  <a:pt x="2804357" y="2355673"/>
                </a:cubicBezTo>
                <a:cubicBezTo>
                  <a:pt x="2804617" y="2356047"/>
                  <a:pt x="2804235" y="2356391"/>
                  <a:pt x="2803233" y="2356380"/>
                </a:cubicBezTo>
                <a:cubicBezTo>
                  <a:pt x="2802232" y="2356370"/>
                  <a:pt x="2800612" y="2356004"/>
                  <a:pt x="2798396" y="2354957"/>
                </a:cubicBezTo>
                <a:close/>
                <a:moveTo>
                  <a:pt x="2844090" y="2350294"/>
                </a:moveTo>
                <a:lnTo>
                  <a:pt x="2841958" y="2351635"/>
                </a:lnTo>
                <a:lnTo>
                  <a:pt x="2841882" y="2351733"/>
                </a:lnTo>
                <a:lnTo>
                  <a:pt x="2845920" y="2353271"/>
                </a:lnTo>
                <a:lnTo>
                  <a:pt x="2851015" y="2352801"/>
                </a:lnTo>
                <a:close/>
                <a:moveTo>
                  <a:pt x="1482040" y="2350293"/>
                </a:moveTo>
                <a:lnTo>
                  <a:pt x="1475114" y="2352800"/>
                </a:lnTo>
                <a:lnTo>
                  <a:pt x="1480210" y="2353270"/>
                </a:lnTo>
                <a:lnTo>
                  <a:pt x="1484247" y="2351732"/>
                </a:lnTo>
                <a:lnTo>
                  <a:pt x="1484171" y="2351634"/>
                </a:lnTo>
                <a:close/>
                <a:moveTo>
                  <a:pt x="2925149" y="2348028"/>
                </a:moveTo>
                <a:lnTo>
                  <a:pt x="2925218" y="2348666"/>
                </a:lnTo>
                <a:lnTo>
                  <a:pt x="2925640" y="2348094"/>
                </a:lnTo>
                <a:close/>
                <a:moveTo>
                  <a:pt x="1400981" y="2348027"/>
                </a:moveTo>
                <a:lnTo>
                  <a:pt x="1400490" y="2348093"/>
                </a:lnTo>
                <a:lnTo>
                  <a:pt x="1400912" y="2348665"/>
                </a:lnTo>
                <a:close/>
                <a:moveTo>
                  <a:pt x="2834274" y="2347487"/>
                </a:moveTo>
                <a:cubicBezTo>
                  <a:pt x="2833207" y="2347490"/>
                  <a:pt x="2832911" y="2347874"/>
                  <a:pt x="2834924" y="2349081"/>
                </a:cubicBezTo>
                <a:lnTo>
                  <a:pt x="2837219" y="2349956"/>
                </a:lnTo>
                <a:lnTo>
                  <a:pt x="2839021" y="2348460"/>
                </a:lnTo>
                <a:lnTo>
                  <a:pt x="2838256" y="2348182"/>
                </a:lnTo>
                <a:cubicBezTo>
                  <a:pt x="2837182" y="2347863"/>
                  <a:pt x="2835342" y="2347485"/>
                  <a:pt x="2834274" y="2347487"/>
                </a:cubicBezTo>
                <a:close/>
                <a:moveTo>
                  <a:pt x="1491855" y="2347486"/>
                </a:moveTo>
                <a:cubicBezTo>
                  <a:pt x="1490788" y="2347484"/>
                  <a:pt x="1488948" y="2347862"/>
                  <a:pt x="1487874" y="2348181"/>
                </a:cubicBezTo>
                <a:lnTo>
                  <a:pt x="1487109" y="2348459"/>
                </a:lnTo>
                <a:lnTo>
                  <a:pt x="1488911" y="2349955"/>
                </a:lnTo>
                <a:lnTo>
                  <a:pt x="1491206" y="2349080"/>
                </a:lnTo>
                <a:cubicBezTo>
                  <a:pt x="1493218" y="2347873"/>
                  <a:pt x="1492923" y="2347489"/>
                  <a:pt x="1491855" y="2347486"/>
                </a:cubicBezTo>
                <a:close/>
                <a:moveTo>
                  <a:pt x="2828590" y="2345554"/>
                </a:moveTo>
                <a:lnTo>
                  <a:pt x="2827560" y="2345695"/>
                </a:lnTo>
                <a:lnTo>
                  <a:pt x="2828750" y="2346029"/>
                </a:lnTo>
                <a:close/>
                <a:moveTo>
                  <a:pt x="1497540" y="2345553"/>
                </a:moveTo>
                <a:lnTo>
                  <a:pt x="1497380" y="2346028"/>
                </a:lnTo>
                <a:lnTo>
                  <a:pt x="1498570" y="2345694"/>
                </a:lnTo>
                <a:close/>
                <a:moveTo>
                  <a:pt x="2791581" y="2339261"/>
                </a:moveTo>
                <a:lnTo>
                  <a:pt x="2788671" y="2341315"/>
                </a:lnTo>
                <a:cubicBezTo>
                  <a:pt x="2784118" y="2342187"/>
                  <a:pt x="2780847" y="2341591"/>
                  <a:pt x="2777474" y="2342236"/>
                </a:cubicBezTo>
                <a:cubicBezTo>
                  <a:pt x="2775382" y="2341414"/>
                  <a:pt x="2769361" y="2346061"/>
                  <a:pt x="2771554" y="2345641"/>
                </a:cubicBezTo>
                <a:cubicBezTo>
                  <a:pt x="2776005" y="2346011"/>
                  <a:pt x="2780458" y="2346381"/>
                  <a:pt x="2786192" y="2345283"/>
                </a:cubicBezTo>
                <a:cubicBezTo>
                  <a:pt x="2783730" y="2346977"/>
                  <a:pt x="2781351" y="2349704"/>
                  <a:pt x="2782532" y="2349479"/>
                </a:cubicBezTo>
                <a:lnTo>
                  <a:pt x="2811754" y="2346132"/>
                </a:lnTo>
                <a:lnTo>
                  <a:pt x="2796588" y="2341161"/>
                </a:lnTo>
                <a:close/>
                <a:moveTo>
                  <a:pt x="1534549" y="2339260"/>
                </a:moveTo>
                <a:lnTo>
                  <a:pt x="1529542" y="2341160"/>
                </a:lnTo>
                <a:lnTo>
                  <a:pt x="1514375" y="2346131"/>
                </a:lnTo>
                <a:lnTo>
                  <a:pt x="1543598" y="2349478"/>
                </a:lnTo>
                <a:cubicBezTo>
                  <a:pt x="1544779" y="2349703"/>
                  <a:pt x="1542400" y="2346976"/>
                  <a:pt x="1539938" y="2345282"/>
                </a:cubicBezTo>
                <a:cubicBezTo>
                  <a:pt x="1545671" y="2346380"/>
                  <a:pt x="1550124" y="2346010"/>
                  <a:pt x="1554576" y="2345640"/>
                </a:cubicBezTo>
                <a:cubicBezTo>
                  <a:pt x="1556769" y="2346060"/>
                  <a:pt x="1550748" y="2341413"/>
                  <a:pt x="1548656" y="2342235"/>
                </a:cubicBezTo>
                <a:cubicBezTo>
                  <a:pt x="1545283" y="2341590"/>
                  <a:pt x="1542011" y="2342186"/>
                  <a:pt x="1537459" y="2341314"/>
                </a:cubicBezTo>
                <a:close/>
                <a:moveTo>
                  <a:pt x="4160600" y="2329321"/>
                </a:moveTo>
                <a:lnTo>
                  <a:pt x="4162524" y="2330239"/>
                </a:lnTo>
                <a:lnTo>
                  <a:pt x="4163499" y="2330521"/>
                </a:lnTo>
                <a:lnTo>
                  <a:pt x="4170336" y="2331493"/>
                </a:lnTo>
                <a:lnTo>
                  <a:pt x="4176479" y="2332346"/>
                </a:lnTo>
                <a:lnTo>
                  <a:pt x="4175289" y="2331799"/>
                </a:lnTo>
                <a:lnTo>
                  <a:pt x="4172874" y="2331681"/>
                </a:lnTo>
                <a:cubicBezTo>
                  <a:pt x="4170761" y="2331466"/>
                  <a:pt x="4168415" y="2331031"/>
                  <a:pt x="4166000" y="2330509"/>
                </a:cubicBezTo>
                <a:close/>
                <a:moveTo>
                  <a:pt x="165530" y="2329320"/>
                </a:moveTo>
                <a:lnTo>
                  <a:pt x="160130" y="2330508"/>
                </a:lnTo>
                <a:cubicBezTo>
                  <a:pt x="157715" y="2331030"/>
                  <a:pt x="155369" y="2331465"/>
                  <a:pt x="153255" y="2331680"/>
                </a:cubicBezTo>
                <a:lnTo>
                  <a:pt x="150841" y="2331798"/>
                </a:lnTo>
                <a:lnTo>
                  <a:pt x="149651" y="2332345"/>
                </a:lnTo>
                <a:lnTo>
                  <a:pt x="155794" y="2331492"/>
                </a:lnTo>
                <a:lnTo>
                  <a:pt x="162631" y="2330520"/>
                </a:lnTo>
                <a:lnTo>
                  <a:pt x="163606" y="2330238"/>
                </a:lnTo>
                <a:close/>
                <a:moveTo>
                  <a:pt x="4142034" y="2316612"/>
                </a:moveTo>
                <a:lnTo>
                  <a:pt x="4141633" y="2316933"/>
                </a:lnTo>
                <a:cubicBezTo>
                  <a:pt x="4141541" y="2317007"/>
                  <a:pt x="4141564" y="2316988"/>
                  <a:pt x="4141651" y="2316919"/>
                </a:cubicBezTo>
                <a:close/>
                <a:moveTo>
                  <a:pt x="184096" y="2316611"/>
                </a:moveTo>
                <a:lnTo>
                  <a:pt x="184496" y="2316932"/>
                </a:lnTo>
                <a:cubicBezTo>
                  <a:pt x="184588" y="2317006"/>
                  <a:pt x="184566" y="2316987"/>
                  <a:pt x="184479" y="2316918"/>
                </a:cubicBezTo>
                <a:close/>
                <a:moveTo>
                  <a:pt x="4246836" y="2315113"/>
                </a:moveTo>
                <a:lnTo>
                  <a:pt x="4247443" y="2315168"/>
                </a:lnTo>
                <a:lnTo>
                  <a:pt x="4249340" y="2316208"/>
                </a:lnTo>
                <a:close/>
                <a:moveTo>
                  <a:pt x="79293" y="2315112"/>
                </a:moveTo>
                <a:lnTo>
                  <a:pt x="76789" y="2316207"/>
                </a:lnTo>
                <a:lnTo>
                  <a:pt x="78686" y="2315167"/>
                </a:lnTo>
                <a:close/>
                <a:moveTo>
                  <a:pt x="4194530" y="2308893"/>
                </a:moveTo>
                <a:cubicBezTo>
                  <a:pt x="4194903" y="2308764"/>
                  <a:pt x="4195671" y="2308931"/>
                  <a:pt x="4196313" y="2309232"/>
                </a:cubicBezTo>
                <a:cubicBezTo>
                  <a:pt x="4196955" y="2309534"/>
                  <a:pt x="4197470" y="2309970"/>
                  <a:pt x="4197334" y="2310381"/>
                </a:cubicBezTo>
                <a:cubicBezTo>
                  <a:pt x="4197334" y="2310381"/>
                  <a:pt x="4195127" y="2310593"/>
                  <a:pt x="4194470" y="2309593"/>
                </a:cubicBezTo>
                <a:cubicBezTo>
                  <a:pt x="4194210" y="2309197"/>
                  <a:pt x="4194282" y="2308979"/>
                  <a:pt x="4194530" y="2308893"/>
                </a:cubicBezTo>
                <a:close/>
                <a:moveTo>
                  <a:pt x="131600" y="2308892"/>
                </a:moveTo>
                <a:cubicBezTo>
                  <a:pt x="131847" y="2308978"/>
                  <a:pt x="131920" y="2309196"/>
                  <a:pt x="131659" y="2309592"/>
                </a:cubicBezTo>
                <a:cubicBezTo>
                  <a:pt x="131003" y="2310592"/>
                  <a:pt x="128795" y="2310380"/>
                  <a:pt x="128795" y="2310380"/>
                </a:cubicBezTo>
                <a:cubicBezTo>
                  <a:pt x="128660" y="2309969"/>
                  <a:pt x="129174" y="2309533"/>
                  <a:pt x="129817" y="2309231"/>
                </a:cubicBezTo>
                <a:cubicBezTo>
                  <a:pt x="130459" y="2308930"/>
                  <a:pt x="131227" y="2308763"/>
                  <a:pt x="131600" y="2308892"/>
                </a:cubicBezTo>
                <a:close/>
                <a:moveTo>
                  <a:pt x="4231323" y="2297761"/>
                </a:moveTo>
                <a:cubicBezTo>
                  <a:pt x="4231580" y="2297947"/>
                  <a:pt x="4231841" y="2298344"/>
                  <a:pt x="4232196" y="2298885"/>
                </a:cubicBezTo>
                <a:cubicBezTo>
                  <a:pt x="4230815" y="2300081"/>
                  <a:pt x="4230795" y="2298399"/>
                  <a:pt x="4230467" y="2297898"/>
                </a:cubicBezTo>
                <a:cubicBezTo>
                  <a:pt x="4230812" y="2297599"/>
                  <a:pt x="4231066" y="2297575"/>
                  <a:pt x="4231323" y="2297761"/>
                </a:cubicBezTo>
                <a:close/>
                <a:moveTo>
                  <a:pt x="94806" y="2297760"/>
                </a:moveTo>
                <a:cubicBezTo>
                  <a:pt x="95064" y="2297574"/>
                  <a:pt x="95318" y="2297598"/>
                  <a:pt x="95663" y="2297897"/>
                </a:cubicBezTo>
                <a:cubicBezTo>
                  <a:pt x="95335" y="2298398"/>
                  <a:pt x="95314" y="2300080"/>
                  <a:pt x="93933" y="2298884"/>
                </a:cubicBezTo>
                <a:cubicBezTo>
                  <a:pt x="94289" y="2298343"/>
                  <a:pt x="94549" y="2297946"/>
                  <a:pt x="94806" y="2297760"/>
                </a:cubicBezTo>
                <a:close/>
                <a:moveTo>
                  <a:pt x="4229593" y="2296775"/>
                </a:moveTo>
                <a:cubicBezTo>
                  <a:pt x="4229850" y="2296961"/>
                  <a:pt x="4230111" y="2297356"/>
                  <a:pt x="4230467" y="2297898"/>
                </a:cubicBezTo>
                <a:cubicBezTo>
                  <a:pt x="4229085" y="2299095"/>
                  <a:pt x="4229065" y="2297412"/>
                  <a:pt x="4228737" y="2296912"/>
                </a:cubicBezTo>
                <a:cubicBezTo>
                  <a:pt x="4229081" y="2296613"/>
                  <a:pt x="4229337" y="2296588"/>
                  <a:pt x="4229593" y="2296775"/>
                </a:cubicBezTo>
                <a:close/>
                <a:moveTo>
                  <a:pt x="96536" y="2296774"/>
                </a:moveTo>
                <a:cubicBezTo>
                  <a:pt x="96793" y="2296587"/>
                  <a:pt x="97048" y="2296612"/>
                  <a:pt x="97392" y="2296911"/>
                </a:cubicBezTo>
                <a:cubicBezTo>
                  <a:pt x="97065" y="2297411"/>
                  <a:pt x="97045" y="2299094"/>
                  <a:pt x="95663" y="2297897"/>
                </a:cubicBezTo>
                <a:cubicBezTo>
                  <a:pt x="96019" y="2297355"/>
                  <a:pt x="96280" y="2296960"/>
                  <a:pt x="96536" y="2296774"/>
                </a:cubicBezTo>
                <a:close/>
                <a:moveTo>
                  <a:pt x="4180874" y="2295475"/>
                </a:moveTo>
                <a:cubicBezTo>
                  <a:pt x="4181384" y="2295426"/>
                  <a:pt x="4181976" y="2295502"/>
                  <a:pt x="4182527" y="2295726"/>
                </a:cubicBezTo>
                <a:cubicBezTo>
                  <a:pt x="4183081" y="2295950"/>
                  <a:pt x="4183596" y="2296322"/>
                  <a:pt x="4183952" y="2296864"/>
                </a:cubicBezTo>
                <a:cubicBezTo>
                  <a:pt x="4182243" y="2297559"/>
                  <a:pt x="4181859" y="2296976"/>
                  <a:pt x="4180874" y="2295475"/>
                </a:cubicBezTo>
                <a:close/>
                <a:moveTo>
                  <a:pt x="145255" y="2295474"/>
                </a:moveTo>
                <a:cubicBezTo>
                  <a:pt x="144271" y="2296975"/>
                  <a:pt x="143887" y="2297558"/>
                  <a:pt x="142178" y="2296863"/>
                </a:cubicBezTo>
                <a:cubicBezTo>
                  <a:pt x="142534" y="2296321"/>
                  <a:pt x="143049" y="2295949"/>
                  <a:pt x="143602" y="2295725"/>
                </a:cubicBezTo>
                <a:cubicBezTo>
                  <a:pt x="144154" y="2295501"/>
                  <a:pt x="144746" y="2295425"/>
                  <a:pt x="145255" y="2295474"/>
                </a:cubicBezTo>
                <a:close/>
                <a:moveTo>
                  <a:pt x="4223869" y="2294720"/>
                </a:moveTo>
                <a:cubicBezTo>
                  <a:pt x="4224946" y="2294573"/>
                  <a:pt x="4225648" y="2294749"/>
                  <a:pt x="4226339" y="2295148"/>
                </a:cubicBezTo>
                <a:cubicBezTo>
                  <a:pt x="4227029" y="2295548"/>
                  <a:pt x="4227707" y="2296169"/>
                  <a:pt x="4228737" y="2296912"/>
                </a:cubicBezTo>
                <a:cubicBezTo>
                  <a:pt x="4226698" y="2297107"/>
                  <a:pt x="4224854" y="2296221"/>
                  <a:pt x="4223869" y="2294720"/>
                </a:cubicBezTo>
                <a:close/>
                <a:moveTo>
                  <a:pt x="102260" y="2294719"/>
                </a:moveTo>
                <a:cubicBezTo>
                  <a:pt x="101276" y="2296220"/>
                  <a:pt x="99431" y="2297106"/>
                  <a:pt x="97392" y="2296911"/>
                </a:cubicBezTo>
                <a:cubicBezTo>
                  <a:pt x="98422" y="2296168"/>
                  <a:pt x="99101" y="2295547"/>
                  <a:pt x="99791" y="2295147"/>
                </a:cubicBezTo>
                <a:cubicBezTo>
                  <a:pt x="100482" y="2294748"/>
                  <a:pt x="101183" y="2294572"/>
                  <a:pt x="102260" y="2294719"/>
                </a:cubicBezTo>
                <a:close/>
                <a:moveTo>
                  <a:pt x="4252886" y="2288203"/>
                </a:moveTo>
                <a:lnTo>
                  <a:pt x="4268367" y="2289936"/>
                </a:lnTo>
                <a:lnTo>
                  <a:pt x="4269919" y="2290733"/>
                </a:lnTo>
                <a:lnTo>
                  <a:pt x="4271653" y="2291837"/>
                </a:lnTo>
                <a:lnTo>
                  <a:pt x="4263981" y="2291540"/>
                </a:lnTo>
                <a:lnTo>
                  <a:pt x="4256759" y="2290916"/>
                </a:lnTo>
                <a:lnTo>
                  <a:pt x="4254143" y="2288966"/>
                </a:lnTo>
                <a:close/>
                <a:moveTo>
                  <a:pt x="73244" y="2288202"/>
                </a:moveTo>
                <a:lnTo>
                  <a:pt x="71987" y="2288965"/>
                </a:lnTo>
                <a:lnTo>
                  <a:pt x="69371" y="2290915"/>
                </a:lnTo>
                <a:lnTo>
                  <a:pt x="62148" y="2291539"/>
                </a:lnTo>
                <a:lnTo>
                  <a:pt x="54477" y="2291836"/>
                </a:lnTo>
                <a:lnTo>
                  <a:pt x="56210" y="2290732"/>
                </a:lnTo>
                <a:lnTo>
                  <a:pt x="57762" y="2289935"/>
                </a:lnTo>
                <a:close/>
                <a:moveTo>
                  <a:pt x="4146472" y="2286256"/>
                </a:moveTo>
                <a:lnTo>
                  <a:pt x="4150588" y="2288017"/>
                </a:lnTo>
                <a:lnTo>
                  <a:pt x="4150487" y="2287960"/>
                </a:lnTo>
                <a:cubicBezTo>
                  <a:pt x="4149300" y="2287320"/>
                  <a:pt x="4148123" y="2286746"/>
                  <a:pt x="4147149" y="2286413"/>
                </a:cubicBezTo>
                <a:close/>
                <a:moveTo>
                  <a:pt x="179658" y="2286255"/>
                </a:moveTo>
                <a:lnTo>
                  <a:pt x="178981" y="2286412"/>
                </a:lnTo>
                <a:cubicBezTo>
                  <a:pt x="178006" y="2286745"/>
                  <a:pt x="176830" y="2287319"/>
                  <a:pt x="175643" y="2287959"/>
                </a:cubicBezTo>
                <a:lnTo>
                  <a:pt x="175541" y="2288016"/>
                </a:lnTo>
                <a:close/>
                <a:moveTo>
                  <a:pt x="4208946" y="2280523"/>
                </a:moveTo>
                <a:lnTo>
                  <a:pt x="4212912" y="2280880"/>
                </a:lnTo>
                <a:cubicBezTo>
                  <a:pt x="4218513" y="2282533"/>
                  <a:pt x="4224284" y="2283979"/>
                  <a:pt x="4230384" y="2285161"/>
                </a:cubicBezTo>
                <a:lnTo>
                  <a:pt x="4239294" y="2286399"/>
                </a:lnTo>
                <a:lnTo>
                  <a:pt x="4239074" y="2286542"/>
                </a:lnTo>
                <a:cubicBezTo>
                  <a:pt x="4239526" y="2286939"/>
                  <a:pt x="4240714" y="2287684"/>
                  <a:pt x="4242962" y="2288975"/>
                </a:cubicBezTo>
                <a:lnTo>
                  <a:pt x="4244437" y="2289850"/>
                </a:lnTo>
                <a:lnTo>
                  <a:pt x="4241571" y="2289602"/>
                </a:lnTo>
                <a:lnTo>
                  <a:pt x="4223097" y="2287343"/>
                </a:lnTo>
                <a:lnTo>
                  <a:pt x="4217254" y="2284090"/>
                </a:lnTo>
                <a:close/>
                <a:moveTo>
                  <a:pt x="117184" y="2280522"/>
                </a:moveTo>
                <a:lnTo>
                  <a:pt x="108876" y="2284089"/>
                </a:lnTo>
                <a:lnTo>
                  <a:pt x="103032" y="2287342"/>
                </a:lnTo>
                <a:lnTo>
                  <a:pt x="84558" y="2289601"/>
                </a:lnTo>
                <a:lnTo>
                  <a:pt x="81693" y="2289849"/>
                </a:lnTo>
                <a:lnTo>
                  <a:pt x="83168" y="2288974"/>
                </a:lnTo>
                <a:cubicBezTo>
                  <a:pt x="85415" y="2287683"/>
                  <a:pt x="86603" y="2286938"/>
                  <a:pt x="87056" y="2286541"/>
                </a:cubicBezTo>
                <a:lnTo>
                  <a:pt x="86835" y="2286398"/>
                </a:lnTo>
                <a:lnTo>
                  <a:pt x="95746" y="2285160"/>
                </a:lnTo>
                <a:cubicBezTo>
                  <a:pt x="101846" y="2283978"/>
                  <a:pt x="107616" y="2282532"/>
                  <a:pt x="113218" y="2280879"/>
                </a:cubicBezTo>
                <a:close/>
                <a:moveTo>
                  <a:pt x="4188611" y="2279268"/>
                </a:moveTo>
                <a:cubicBezTo>
                  <a:pt x="4188334" y="2279310"/>
                  <a:pt x="4188243" y="2279479"/>
                  <a:pt x="4188488" y="2279855"/>
                </a:cubicBezTo>
                <a:lnTo>
                  <a:pt x="4189567" y="2280812"/>
                </a:lnTo>
                <a:lnTo>
                  <a:pt x="4189924" y="2280976"/>
                </a:lnTo>
                <a:lnTo>
                  <a:pt x="4190988" y="2281189"/>
                </a:lnTo>
                <a:cubicBezTo>
                  <a:pt x="4191766" y="2281136"/>
                  <a:pt x="4192284" y="2280688"/>
                  <a:pt x="4191929" y="2280146"/>
                </a:cubicBezTo>
                <a:cubicBezTo>
                  <a:pt x="4191929" y="2280146"/>
                  <a:pt x="4189440" y="2279138"/>
                  <a:pt x="4188611" y="2279268"/>
                </a:cubicBezTo>
                <a:close/>
                <a:moveTo>
                  <a:pt x="137519" y="2279267"/>
                </a:moveTo>
                <a:cubicBezTo>
                  <a:pt x="136690" y="2279137"/>
                  <a:pt x="134201" y="2280145"/>
                  <a:pt x="134201" y="2280145"/>
                </a:cubicBezTo>
                <a:cubicBezTo>
                  <a:pt x="133846" y="2280687"/>
                  <a:pt x="134364" y="2281135"/>
                  <a:pt x="135142" y="2281188"/>
                </a:cubicBezTo>
                <a:lnTo>
                  <a:pt x="136206" y="2280975"/>
                </a:lnTo>
                <a:lnTo>
                  <a:pt x="136563" y="2280811"/>
                </a:lnTo>
                <a:lnTo>
                  <a:pt x="137642" y="2279854"/>
                </a:lnTo>
                <a:cubicBezTo>
                  <a:pt x="137887" y="2279478"/>
                  <a:pt x="137795" y="2279309"/>
                  <a:pt x="137519" y="2279267"/>
                </a:cubicBezTo>
                <a:close/>
                <a:moveTo>
                  <a:pt x="4188223" y="2272242"/>
                </a:moveTo>
                <a:lnTo>
                  <a:pt x="4189631" y="2272440"/>
                </a:lnTo>
                <a:cubicBezTo>
                  <a:pt x="4194184" y="2273113"/>
                  <a:pt x="4198565" y="2274019"/>
                  <a:pt x="4201919" y="2276221"/>
                </a:cubicBezTo>
                <a:cubicBezTo>
                  <a:pt x="4202213" y="2276413"/>
                  <a:pt x="4201669" y="2276642"/>
                  <a:pt x="4200693" y="2276856"/>
                </a:cubicBezTo>
                <a:lnTo>
                  <a:pt x="4200037" y="2276949"/>
                </a:lnTo>
                <a:close/>
                <a:moveTo>
                  <a:pt x="137906" y="2272241"/>
                </a:moveTo>
                <a:lnTo>
                  <a:pt x="126093" y="2276948"/>
                </a:lnTo>
                <a:lnTo>
                  <a:pt x="125437" y="2276855"/>
                </a:lnTo>
                <a:cubicBezTo>
                  <a:pt x="124460" y="2276641"/>
                  <a:pt x="123917" y="2276412"/>
                  <a:pt x="124210" y="2276220"/>
                </a:cubicBezTo>
                <a:cubicBezTo>
                  <a:pt x="127565" y="2274018"/>
                  <a:pt x="131946" y="2273112"/>
                  <a:pt x="136499" y="2272439"/>
                </a:cubicBezTo>
                <a:close/>
                <a:moveTo>
                  <a:pt x="4163377" y="2267414"/>
                </a:moveTo>
                <a:lnTo>
                  <a:pt x="4163373" y="2268068"/>
                </a:lnTo>
                <a:cubicBezTo>
                  <a:pt x="4163702" y="2268568"/>
                  <a:pt x="4164392" y="2267970"/>
                  <a:pt x="4164721" y="2268471"/>
                </a:cubicBezTo>
                <a:lnTo>
                  <a:pt x="4165073" y="2268419"/>
                </a:lnTo>
                <a:lnTo>
                  <a:pt x="4165006" y="2268239"/>
                </a:lnTo>
                <a:close/>
                <a:moveTo>
                  <a:pt x="162753" y="2267413"/>
                </a:moveTo>
                <a:lnTo>
                  <a:pt x="161124" y="2268238"/>
                </a:lnTo>
                <a:lnTo>
                  <a:pt x="161057" y="2268418"/>
                </a:lnTo>
                <a:lnTo>
                  <a:pt x="161409" y="2268470"/>
                </a:lnTo>
                <a:cubicBezTo>
                  <a:pt x="161738" y="2267969"/>
                  <a:pt x="162428" y="2268567"/>
                  <a:pt x="162757" y="2268067"/>
                </a:cubicBezTo>
                <a:close/>
                <a:moveTo>
                  <a:pt x="4182079" y="2261921"/>
                </a:moveTo>
                <a:cubicBezTo>
                  <a:pt x="4182079" y="2261921"/>
                  <a:pt x="4181693" y="2262237"/>
                  <a:pt x="4181356" y="2262513"/>
                </a:cubicBezTo>
                <a:lnTo>
                  <a:pt x="4181051" y="2262764"/>
                </a:lnTo>
                <a:lnTo>
                  <a:pt x="4180940" y="2262854"/>
                </a:lnTo>
                <a:cubicBezTo>
                  <a:pt x="4180849" y="2262929"/>
                  <a:pt x="4180827" y="2262948"/>
                  <a:pt x="4180922" y="2262869"/>
                </a:cubicBezTo>
                <a:lnTo>
                  <a:pt x="4181051" y="2262764"/>
                </a:lnTo>
                <a:close/>
                <a:moveTo>
                  <a:pt x="144050" y="2261920"/>
                </a:moveTo>
                <a:lnTo>
                  <a:pt x="145079" y="2262763"/>
                </a:lnTo>
                <a:lnTo>
                  <a:pt x="145207" y="2262868"/>
                </a:lnTo>
                <a:cubicBezTo>
                  <a:pt x="145303" y="2262947"/>
                  <a:pt x="145281" y="2262928"/>
                  <a:pt x="145189" y="2262853"/>
                </a:cubicBezTo>
                <a:lnTo>
                  <a:pt x="145079" y="2262763"/>
                </a:lnTo>
                <a:lnTo>
                  <a:pt x="144774" y="2262512"/>
                </a:lnTo>
                <a:cubicBezTo>
                  <a:pt x="144437" y="2262236"/>
                  <a:pt x="144050" y="2261920"/>
                  <a:pt x="144050" y="2261920"/>
                </a:cubicBezTo>
                <a:close/>
                <a:moveTo>
                  <a:pt x="4149628" y="2255647"/>
                </a:moveTo>
                <a:cubicBezTo>
                  <a:pt x="4149465" y="2255398"/>
                  <a:pt x="4149008" y="2255597"/>
                  <a:pt x="4148635" y="2255920"/>
                </a:cubicBezTo>
                <a:cubicBezTo>
                  <a:pt x="4148261" y="2256245"/>
                  <a:pt x="4147969" y="2256694"/>
                  <a:pt x="4148133" y="2256944"/>
                </a:cubicBezTo>
                <a:cubicBezTo>
                  <a:pt x="4148133" y="2256944"/>
                  <a:pt x="4150647" y="2255549"/>
                  <a:pt x="4149628" y="2255647"/>
                </a:cubicBezTo>
                <a:close/>
                <a:moveTo>
                  <a:pt x="176502" y="2255646"/>
                </a:moveTo>
                <a:cubicBezTo>
                  <a:pt x="175483" y="2255548"/>
                  <a:pt x="177997" y="2256943"/>
                  <a:pt x="177997" y="2256943"/>
                </a:cubicBezTo>
                <a:cubicBezTo>
                  <a:pt x="178161" y="2256693"/>
                  <a:pt x="177869" y="2256244"/>
                  <a:pt x="177495" y="2255919"/>
                </a:cubicBezTo>
                <a:cubicBezTo>
                  <a:pt x="177121" y="2255596"/>
                  <a:pt x="176665" y="2255397"/>
                  <a:pt x="176502" y="2255646"/>
                </a:cubicBezTo>
                <a:close/>
                <a:moveTo>
                  <a:pt x="4256182" y="2251604"/>
                </a:moveTo>
                <a:cubicBezTo>
                  <a:pt x="4256898" y="2251715"/>
                  <a:pt x="4257268" y="2251943"/>
                  <a:pt x="4257345" y="2252187"/>
                </a:cubicBezTo>
                <a:cubicBezTo>
                  <a:pt x="4257460" y="2252554"/>
                  <a:pt x="4256908" y="2252957"/>
                  <a:pt x="4255857" y="2253048"/>
                </a:cubicBezTo>
                <a:cubicBezTo>
                  <a:pt x="4254806" y="2253138"/>
                  <a:pt x="4253254" y="2252916"/>
                  <a:pt x="4251367" y="2252036"/>
                </a:cubicBezTo>
                <a:cubicBezTo>
                  <a:pt x="4253661" y="2251519"/>
                  <a:pt x="4255227" y="2251457"/>
                  <a:pt x="4256182" y="2251604"/>
                </a:cubicBezTo>
                <a:close/>
                <a:moveTo>
                  <a:pt x="69948" y="2251603"/>
                </a:moveTo>
                <a:cubicBezTo>
                  <a:pt x="70903" y="2251456"/>
                  <a:pt x="72469" y="2251518"/>
                  <a:pt x="74762" y="2252035"/>
                </a:cubicBezTo>
                <a:cubicBezTo>
                  <a:pt x="72875" y="2252915"/>
                  <a:pt x="71324" y="2253137"/>
                  <a:pt x="70272" y="2253047"/>
                </a:cubicBezTo>
                <a:cubicBezTo>
                  <a:pt x="69222" y="2252956"/>
                  <a:pt x="68670" y="2252553"/>
                  <a:pt x="68785" y="2252186"/>
                </a:cubicBezTo>
                <a:cubicBezTo>
                  <a:pt x="68861" y="2251942"/>
                  <a:pt x="69232" y="2251714"/>
                  <a:pt x="69948" y="2251603"/>
                </a:cubicBezTo>
                <a:close/>
                <a:moveTo>
                  <a:pt x="4124117" y="2250215"/>
                </a:moveTo>
                <a:cubicBezTo>
                  <a:pt x="4122080" y="2249564"/>
                  <a:pt x="4117843" y="2248908"/>
                  <a:pt x="4118225" y="2250416"/>
                </a:cubicBezTo>
                <a:cubicBezTo>
                  <a:pt x="4118553" y="2250917"/>
                  <a:pt x="4121664" y="2250706"/>
                  <a:pt x="4121664" y="2250706"/>
                </a:cubicBezTo>
                <a:cubicBezTo>
                  <a:pt x="4124114" y="2251004"/>
                  <a:pt x="4125081" y="2250967"/>
                  <a:pt x="4125166" y="2250785"/>
                </a:cubicBezTo>
                <a:cubicBezTo>
                  <a:pt x="4125228" y="2250649"/>
                  <a:pt x="4124795" y="2250433"/>
                  <a:pt x="4124117" y="2250215"/>
                </a:cubicBezTo>
                <a:close/>
                <a:moveTo>
                  <a:pt x="202013" y="2250214"/>
                </a:moveTo>
                <a:cubicBezTo>
                  <a:pt x="201335" y="2250432"/>
                  <a:pt x="200901" y="2250648"/>
                  <a:pt x="200964" y="2250784"/>
                </a:cubicBezTo>
                <a:cubicBezTo>
                  <a:pt x="201049" y="2250966"/>
                  <a:pt x="202016" y="2251003"/>
                  <a:pt x="204466" y="2250705"/>
                </a:cubicBezTo>
                <a:cubicBezTo>
                  <a:pt x="204466" y="2250705"/>
                  <a:pt x="207576" y="2250916"/>
                  <a:pt x="207905" y="2250415"/>
                </a:cubicBezTo>
                <a:cubicBezTo>
                  <a:pt x="208286" y="2248907"/>
                  <a:pt x="204050" y="2249563"/>
                  <a:pt x="202013" y="2250214"/>
                </a:cubicBezTo>
                <a:close/>
                <a:moveTo>
                  <a:pt x="4122565" y="2245414"/>
                </a:moveTo>
                <a:lnTo>
                  <a:pt x="4121895" y="2245442"/>
                </a:lnTo>
                <a:lnTo>
                  <a:pt x="4122015" y="2245492"/>
                </a:lnTo>
                <a:lnTo>
                  <a:pt x="4121735" y="2245449"/>
                </a:lnTo>
                <a:lnTo>
                  <a:pt x="4121529" y="2245458"/>
                </a:lnTo>
                <a:cubicBezTo>
                  <a:pt x="4121204" y="2245505"/>
                  <a:pt x="4120924" y="2245593"/>
                  <a:pt x="4120751" y="2245743"/>
                </a:cubicBezTo>
                <a:cubicBezTo>
                  <a:pt x="4120295" y="2248622"/>
                  <a:pt x="4130788" y="2249211"/>
                  <a:pt x="4132135" y="2249615"/>
                </a:cubicBezTo>
                <a:cubicBezTo>
                  <a:pt x="4137747" y="2251292"/>
                  <a:pt x="4139444" y="2253877"/>
                  <a:pt x="4143687" y="2253471"/>
                </a:cubicBezTo>
                <a:cubicBezTo>
                  <a:pt x="4138438" y="2250694"/>
                  <a:pt x="4131512" y="2247015"/>
                  <a:pt x="4123862" y="2245533"/>
                </a:cubicBezTo>
                <a:cubicBezTo>
                  <a:pt x="4123862" y="2245533"/>
                  <a:pt x="4123257" y="2245436"/>
                  <a:pt x="4122565" y="2245414"/>
                </a:cubicBezTo>
                <a:close/>
                <a:moveTo>
                  <a:pt x="203565" y="2245413"/>
                </a:moveTo>
                <a:cubicBezTo>
                  <a:pt x="202873" y="2245435"/>
                  <a:pt x="202268" y="2245532"/>
                  <a:pt x="202268" y="2245532"/>
                </a:cubicBezTo>
                <a:cubicBezTo>
                  <a:pt x="194618" y="2247014"/>
                  <a:pt x="187692" y="2250693"/>
                  <a:pt x="182442" y="2253470"/>
                </a:cubicBezTo>
                <a:cubicBezTo>
                  <a:pt x="186686" y="2253876"/>
                  <a:pt x="188383" y="2251291"/>
                  <a:pt x="193995" y="2249614"/>
                </a:cubicBezTo>
                <a:cubicBezTo>
                  <a:pt x="195342" y="2249210"/>
                  <a:pt x="205835" y="2248621"/>
                  <a:pt x="205379" y="2245742"/>
                </a:cubicBezTo>
                <a:cubicBezTo>
                  <a:pt x="205206" y="2245592"/>
                  <a:pt x="204925" y="2245504"/>
                  <a:pt x="204601" y="2245457"/>
                </a:cubicBezTo>
                <a:lnTo>
                  <a:pt x="204395" y="2245448"/>
                </a:lnTo>
                <a:lnTo>
                  <a:pt x="204115" y="2245491"/>
                </a:lnTo>
                <a:lnTo>
                  <a:pt x="204235" y="2245441"/>
                </a:lnTo>
                <a:close/>
                <a:moveTo>
                  <a:pt x="4116595" y="2243219"/>
                </a:moveTo>
                <a:lnTo>
                  <a:pt x="4120047" y="2244667"/>
                </a:lnTo>
                <a:lnTo>
                  <a:pt x="4119805" y="2244279"/>
                </a:lnTo>
                <a:cubicBezTo>
                  <a:pt x="4119587" y="2244122"/>
                  <a:pt x="4119256" y="2243964"/>
                  <a:pt x="4118853" y="2243814"/>
                </a:cubicBezTo>
                <a:cubicBezTo>
                  <a:pt x="4118251" y="2243589"/>
                  <a:pt x="4117481" y="2243384"/>
                  <a:pt x="4116671" y="2243227"/>
                </a:cubicBezTo>
                <a:close/>
                <a:moveTo>
                  <a:pt x="209535" y="2243218"/>
                </a:moveTo>
                <a:lnTo>
                  <a:pt x="209459" y="2243226"/>
                </a:lnTo>
                <a:cubicBezTo>
                  <a:pt x="208649" y="2243383"/>
                  <a:pt x="207879" y="2243588"/>
                  <a:pt x="207276" y="2243813"/>
                </a:cubicBezTo>
                <a:cubicBezTo>
                  <a:pt x="206874" y="2243963"/>
                  <a:pt x="206543" y="2244121"/>
                  <a:pt x="206324" y="2244278"/>
                </a:cubicBezTo>
                <a:lnTo>
                  <a:pt x="206082" y="2244666"/>
                </a:lnTo>
                <a:close/>
                <a:moveTo>
                  <a:pt x="4112306" y="2243131"/>
                </a:moveTo>
                <a:lnTo>
                  <a:pt x="4111640" y="2243957"/>
                </a:lnTo>
                <a:cubicBezTo>
                  <a:pt x="4111927" y="2244395"/>
                  <a:pt x="4117820" y="2245584"/>
                  <a:pt x="4119608" y="2245073"/>
                </a:cubicBezTo>
                <a:lnTo>
                  <a:pt x="4119674" y="2245028"/>
                </a:lnTo>
                <a:lnTo>
                  <a:pt x="4115584" y="2243971"/>
                </a:lnTo>
                <a:close/>
                <a:moveTo>
                  <a:pt x="213824" y="2243130"/>
                </a:moveTo>
                <a:lnTo>
                  <a:pt x="210545" y="2243970"/>
                </a:lnTo>
                <a:lnTo>
                  <a:pt x="206455" y="2245027"/>
                </a:lnTo>
                <a:lnTo>
                  <a:pt x="206521" y="2245072"/>
                </a:lnTo>
                <a:cubicBezTo>
                  <a:pt x="208310" y="2245583"/>
                  <a:pt x="214203" y="2244394"/>
                  <a:pt x="214490" y="2243956"/>
                </a:cubicBezTo>
                <a:close/>
                <a:moveTo>
                  <a:pt x="4091862" y="2241263"/>
                </a:moveTo>
                <a:lnTo>
                  <a:pt x="4091130" y="2242283"/>
                </a:lnTo>
                <a:cubicBezTo>
                  <a:pt x="4091130" y="2242283"/>
                  <a:pt x="4091130" y="2242283"/>
                  <a:pt x="4093390" y="2243074"/>
                </a:cubicBezTo>
                <a:lnTo>
                  <a:pt x="4092604" y="2243322"/>
                </a:lnTo>
                <a:lnTo>
                  <a:pt x="4095140" y="2244387"/>
                </a:lnTo>
                <a:cubicBezTo>
                  <a:pt x="4099022" y="2245079"/>
                  <a:pt x="4102132" y="2244869"/>
                  <a:pt x="4104613" y="2245075"/>
                </a:cubicBezTo>
                <a:cubicBezTo>
                  <a:pt x="4104969" y="2245616"/>
                  <a:pt x="4105319" y="2245737"/>
                  <a:pt x="4105581" y="2245724"/>
                </a:cubicBezTo>
                <a:cubicBezTo>
                  <a:pt x="4105842" y="2245710"/>
                  <a:pt x="4106015" y="2245561"/>
                  <a:pt x="4106015" y="2245561"/>
                </a:cubicBezTo>
                <a:cubicBezTo>
                  <a:pt x="4106105" y="2245287"/>
                  <a:pt x="4106130" y="2245118"/>
                  <a:pt x="4106099" y="2245019"/>
                </a:cubicBezTo>
                <a:cubicBezTo>
                  <a:pt x="4106069" y="2244921"/>
                  <a:pt x="4105983" y="2244893"/>
                  <a:pt x="4105852" y="2244900"/>
                </a:cubicBezTo>
                <a:cubicBezTo>
                  <a:pt x="4105591" y="2244914"/>
                  <a:pt x="4105151" y="2245067"/>
                  <a:pt x="4104613" y="2245075"/>
                </a:cubicBezTo>
                <a:close/>
                <a:moveTo>
                  <a:pt x="234268" y="2241262"/>
                </a:moveTo>
                <a:lnTo>
                  <a:pt x="221516" y="2245074"/>
                </a:lnTo>
                <a:cubicBezTo>
                  <a:pt x="220979" y="2245066"/>
                  <a:pt x="220539" y="2244913"/>
                  <a:pt x="220278" y="2244899"/>
                </a:cubicBezTo>
                <a:cubicBezTo>
                  <a:pt x="220147" y="2244892"/>
                  <a:pt x="220061" y="2244920"/>
                  <a:pt x="220030" y="2245018"/>
                </a:cubicBezTo>
                <a:cubicBezTo>
                  <a:pt x="220000" y="2245117"/>
                  <a:pt x="220025" y="2245286"/>
                  <a:pt x="220114" y="2245560"/>
                </a:cubicBezTo>
                <a:cubicBezTo>
                  <a:pt x="220114" y="2245560"/>
                  <a:pt x="220288" y="2245709"/>
                  <a:pt x="220549" y="2245723"/>
                </a:cubicBezTo>
                <a:cubicBezTo>
                  <a:pt x="220811" y="2245736"/>
                  <a:pt x="221160" y="2245615"/>
                  <a:pt x="221516" y="2245074"/>
                </a:cubicBezTo>
                <a:cubicBezTo>
                  <a:pt x="223998" y="2244868"/>
                  <a:pt x="227107" y="2245078"/>
                  <a:pt x="230990" y="2244386"/>
                </a:cubicBezTo>
                <a:lnTo>
                  <a:pt x="233526" y="2243321"/>
                </a:lnTo>
                <a:lnTo>
                  <a:pt x="232739" y="2243073"/>
                </a:lnTo>
                <a:cubicBezTo>
                  <a:pt x="235000" y="2242282"/>
                  <a:pt x="235000" y="2242282"/>
                  <a:pt x="235000" y="2242282"/>
                </a:cubicBezTo>
                <a:close/>
                <a:moveTo>
                  <a:pt x="4099470" y="2238647"/>
                </a:moveTo>
                <a:lnTo>
                  <a:pt x="4097065" y="2238702"/>
                </a:lnTo>
                <a:lnTo>
                  <a:pt x="4093913" y="2239537"/>
                </a:lnTo>
                <a:lnTo>
                  <a:pt x="4095359" y="2240013"/>
                </a:lnTo>
                <a:cubicBezTo>
                  <a:pt x="4097285" y="2240370"/>
                  <a:pt x="4099481" y="2240691"/>
                  <a:pt x="4100913" y="2241086"/>
                </a:cubicBezTo>
                <a:cubicBezTo>
                  <a:pt x="4101677" y="2241013"/>
                  <a:pt x="4106540" y="2242391"/>
                  <a:pt x="4108938" y="2242410"/>
                </a:cubicBezTo>
                <a:lnTo>
                  <a:pt x="4109091" y="2242392"/>
                </a:lnTo>
                <a:lnTo>
                  <a:pt x="4103942" y="2240236"/>
                </a:lnTo>
                <a:close/>
                <a:moveTo>
                  <a:pt x="226659" y="2238646"/>
                </a:moveTo>
                <a:lnTo>
                  <a:pt x="222187" y="2240235"/>
                </a:lnTo>
                <a:lnTo>
                  <a:pt x="217039" y="2242391"/>
                </a:lnTo>
                <a:lnTo>
                  <a:pt x="217192" y="2242409"/>
                </a:lnTo>
                <a:cubicBezTo>
                  <a:pt x="219590" y="2242390"/>
                  <a:pt x="224453" y="2241012"/>
                  <a:pt x="225217" y="2241085"/>
                </a:cubicBezTo>
                <a:cubicBezTo>
                  <a:pt x="226649" y="2240690"/>
                  <a:pt x="228844" y="2240369"/>
                  <a:pt x="230771" y="2240012"/>
                </a:cubicBezTo>
                <a:lnTo>
                  <a:pt x="232216" y="2239536"/>
                </a:lnTo>
                <a:lnTo>
                  <a:pt x="229065" y="2238701"/>
                </a:lnTo>
                <a:close/>
                <a:moveTo>
                  <a:pt x="4283919" y="2212923"/>
                </a:moveTo>
                <a:lnTo>
                  <a:pt x="4285088" y="2213274"/>
                </a:lnTo>
                <a:cubicBezTo>
                  <a:pt x="4283767" y="2213151"/>
                  <a:pt x="4282621" y="2213090"/>
                  <a:pt x="4282536" y="2213035"/>
                </a:cubicBezTo>
                <a:cubicBezTo>
                  <a:pt x="4282493" y="2213006"/>
                  <a:pt x="4282716" y="2212980"/>
                  <a:pt x="4283314" y="2212947"/>
                </a:cubicBezTo>
                <a:close/>
                <a:moveTo>
                  <a:pt x="42211" y="2212922"/>
                </a:moveTo>
                <a:lnTo>
                  <a:pt x="42815" y="2212946"/>
                </a:lnTo>
                <a:cubicBezTo>
                  <a:pt x="43414" y="2212979"/>
                  <a:pt x="43637" y="2213005"/>
                  <a:pt x="43594" y="2213034"/>
                </a:cubicBezTo>
                <a:cubicBezTo>
                  <a:pt x="43509" y="2213089"/>
                  <a:pt x="42362" y="2213150"/>
                  <a:pt x="41041" y="2213273"/>
                </a:cubicBezTo>
                <a:close/>
                <a:moveTo>
                  <a:pt x="4227809" y="2167894"/>
                </a:moveTo>
                <a:cubicBezTo>
                  <a:pt x="4232176" y="2169329"/>
                  <a:pt x="4232176" y="2169329"/>
                  <a:pt x="4232176" y="2169329"/>
                </a:cubicBezTo>
                <a:lnTo>
                  <a:pt x="4227266" y="2168022"/>
                </a:lnTo>
                <a:close/>
                <a:moveTo>
                  <a:pt x="98320" y="2167893"/>
                </a:moveTo>
                <a:lnTo>
                  <a:pt x="98864" y="2168021"/>
                </a:lnTo>
                <a:lnTo>
                  <a:pt x="93954" y="2169328"/>
                </a:lnTo>
                <a:cubicBezTo>
                  <a:pt x="93954" y="2169328"/>
                  <a:pt x="93954" y="2169328"/>
                  <a:pt x="98320" y="2167893"/>
                </a:cubicBezTo>
                <a:close/>
                <a:moveTo>
                  <a:pt x="4323627" y="2165484"/>
                </a:moveTo>
                <a:lnTo>
                  <a:pt x="4324235" y="2165538"/>
                </a:lnTo>
                <a:lnTo>
                  <a:pt x="4326130" y="2166579"/>
                </a:lnTo>
                <a:close/>
                <a:moveTo>
                  <a:pt x="2503" y="2165483"/>
                </a:moveTo>
                <a:lnTo>
                  <a:pt x="0" y="2166578"/>
                </a:lnTo>
                <a:lnTo>
                  <a:pt x="1895" y="2165537"/>
                </a:lnTo>
                <a:close/>
                <a:moveTo>
                  <a:pt x="4271321" y="2159264"/>
                </a:moveTo>
                <a:cubicBezTo>
                  <a:pt x="4271692" y="2159134"/>
                  <a:pt x="4272462" y="2159302"/>
                  <a:pt x="4273103" y="2159602"/>
                </a:cubicBezTo>
                <a:cubicBezTo>
                  <a:pt x="4273745" y="2159904"/>
                  <a:pt x="4274261" y="2160340"/>
                  <a:pt x="4274126" y="2160753"/>
                </a:cubicBezTo>
                <a:cubicBezTo>
                  <a:pt x="4274126" y="2160753"/>
                  <a:pt x="4271917" y="2160964"/>
                  <a:pt x="4271261" y="2159963"/>
                </a:cubicBezTo>
                <a:cubicBezTo>
                  <a:pt x="4271000" y="2159567"/>
                  <a:pt x="4271073" y="2159350"/>
                  <a:pt x="4271321" y="2159264"/>
                </a:cubicBezTo>
                <a:close/>
                <a:moveTo>
                  <a:pt x="54808" y="2159263"/>
                </a:moveTo>
                <a:cubicBezTo>
                  <a:pt x="55057" y="2159349"/>
                  <a:pt x="55129" y="2159566"/>
                  <a:pt x="54868" y="2159962"/>
                </a:cubicBezTo>
                <a:cubicBezTo>
                  <a:pt x="54212" y="2160963"/>
                  <a:pt x="52004" y="2160752"/>
                  <a:pt x="52004" y="2160752"/>
                </a:cubicBezTo>
                <a:cubicBezTo>
                  <a:pt x="51868" y="2160339"/>
                  <a:pt x="52384" y="2159903"/>
                  <a:pt x="53026" y="2159601"/>
                </a:cubicBezTo>
                <a:cubicBezTo>
                  <a:pt x="53668" y="2159301"/>
                  <a:pt x="54437" y="2159133"/>
                  <a:pt x="54808" y="2159263"/>
                </a:cubicBezTo>
                <a:close/>
                <a:moveTo>
                  <a:pt x="4308114" y="2148132"/>
                </a:moveTo>
                <a:cubicBezTo>
                  <a:pt x="4308372" y="2148317"/>
                  <a:pt x="4308631" y="2148713"/>
                  <a:pt x="4308987" y="2149255"/>
                </a:cubicBezTo>
                <a:cubicBezTo>
                  <a:pt x="4307606" y="2150452"/>
                  <a:pt x="4307585" y="2148769"/>
                  <a:pt x="4307257" y="2148269"/>
                </a:cubicBezTo>
                <a:cubicBezTo>
                  <a:pt x="4307602" y="2147970"/>
                  <a:pt x="4307857" y="2147946"/>
                  <a:pt x="4308114" y="2148132"/>
                </a:cubicBezTo>
                <a:close/>
                <a:moveTo>
                  <a:pt x="18015" y="2148131"/>
                </a:moveTo>
                <a:cubicBezTo>
                  <a:pt x="18273" y="2147945"/>
                  <a:pt x="18527" y="2147969"/>
                  <a:pt x="18872" y="2148268"/>
                </a:cubicBezTo>
                <a:cubicBezTo>
                  <a:pt x="18545" y="2148768"/>
                  <a:pt x="18524" y="2150451"/>
                  <a:pt x="17143" y="2149254"/>
                </a:cubicBezTo>
                <a:cubicBezTo>
                  <a:pt x="17499" y="2148712"/>
                  <a:pt x="17758" y="2148316"/>
                  <a:pt x="18015" y="2148131"/>
                </a:cubicBezTo>
                <a:close/>
                <a:moveTo>
                  <a:pt x="4306385" y="2147145"/>
                </a:moveTo>
                <a:cubicBezTo>
                  <a:pt x="4306641" y="2147331"/>
                  <a:pt x="4306901" y="2147727"/>
                  <a:pt x="4307257" y="2148269"/>
                </a:cubicBezTo>
                <a:cubicBezTo>
                  <a:pt x="4305877" y="2149465"/>
                  <a:pt x="4305855" y="2147783"/>
                  <a:pt x="4305526" y="2147283"/>
                </a:cubicBezTo>
                <a:cubicBezTo>
                  <a:pt x="4305872" y="2146984"/>
                  <a:pt x="4306127" y="2146959"/>
                  <a:pt x="4306385" y="2147145"/>
                </a:cubicBezTo>
                <a:close/>
                <a:moveTo>
                  <a:pt x="19745" y="2147144"/>
                </a:moveTo>
                <a:cubicBezTo>
                  <a:pt x="20002" y="2146958"/>
                  <a:pt x="20258" y="2146983"/>
                  <a:pt x="20603" y="2147282"/>
                </a:cubicBezTo>
                <a:cubicBezTo>
                  <a:pt x="20274" y="2147782"/>
                  <a:pt x="20253" y="2149464"/>
                  <a:pt x="18872" y="2148268"/>
                </a:cubicBezTo>
                <a:cubicBezTo>
                  <a:pt x="19228" y="2147726"/>
                  <a:pt x="19488" y="2147330"/>
                  <a:pt x="19745" y="2147144"/>
                </a:cubicBezTo>
                <a:close/>
                <a:moveTo>
                  <a:pt x="4257665" y="2145846"/>
                </a:moveTo>
                <a:cubicBezTo>
                  <a:pt x="4258173" y="2145797"/>
                  <a:pt x="4258766" y="2145873"/>
                  <a:pt x="4259319" y="2146096"/>
                </a:cubicBezTo>
                <a:cubicBezTo>
                  <a:pt x="4259872" y="2146321"/>
                  <a:pt x="4260387" y="2146692"/>
                  <a:pt x="4260742" y="2147235"/>
                </a:cubicBezTo>
                <a:cubicBezTo>
                  <a:pt x="4259034" y="2147930"/>
                  <a:pt x="4258649" y="2147347"/>
                  <a:pt x="4257665" y="2145846"/>
                </a:cubicBezTo>
                <a:close/>
                <a:moveTo>
                  <a:pt x="68465" y="2145845"/>
                </a:moveTo>
                <a:cubicBezTo>
                  <a:pt x="67480" y="2147346"/>
                  <a:pt x="67095" y="2147929"/>
                  <a:pt x="65387" y="2147234"/>
                </a:cubicBezTo>
                <a:cubicBezTo>
                  <a:pt x="65742" y="2146691"/>
                  <a:pt x="66257" y="2146320"/>
                  <a:pt x="66811" y="2146095"/>
                </a:cubicBezTo>
                <a:cubicBezTo>
                  <a:pt x="67364" y="2145872"/>
                  <a:pt x="67956" y="2145796"/>
                  <a:pt x="68465" y="2145845"/>
                </a:cubicBezTo>
                <a:close/>
                <a:moveTo>
                  <a:pt x="4300660" y="2145090"/>
                </a:moveTo>
                <a:cubicBezTo>
                  <a:pt x="4301736" y="2144943"/>
                  <a:pt x="4302438" y="2145120"/>
                  <a:pt x="4303128" y="2145518"/>
                </a:cubicBezTo>
                <a:cubicBezTo>
                  <a:pt x="4303819" y="2145918"/>
                  <a:pt x="4304498" y="2146539"/>
                  <a:pt x="4305526" y="2147283"/>
                </a:cubicBezTo>
                <a:cubicBezTo>
                  <a:pt x="4303490" y="2147479"/>
                  <a:pt x="4301644" y="2146591"/>
                  <a:pt x="4300660" y="2145090"/>
                </a:cubicBezTo>
                <a:close/>
                <a:moveTo>
                  <a:pt x="25470" y="2145089"/>
                </a:moveTo>
                <a:cubicBezTo>
                  <a:pt x="24485" y="2146590"/>
                  <a:pt x="22640" y="2147478"/>
                  <a:pt x="20603" y="2147282"/>
                </a:cubicBezTo>
                <a:cubicBezTo>
                  <a:pt x="21632" y="2146538"/>
                  <a:pt x="22310" y="2145917"/>
                  <a:pt x="23001" y="2145517"/>
                </a:cubicBezTo>
                <a:cubicBezTo>
                  <a:pt x="23691" y="2145119"/>
                  <a:pt x="24393" y="2144942"/>
                  <a:pt x="25470" y="2145089"/>
                </a:cubicBezTo>
                <a:close/>
                <a:moveTo>
                  <a:pt x="4265401" y="2129638"/>
                </a:moveTo>
                <a:cubicBezTo>
                  <a:pt x="4265126" y="2129681"/>
                  <a:pt x="4265033" y="2129851"/>
                  <a:pt x="4265279" y="2130225"/>
                </a:cubicBezTo>
                <a:cubicBezTo>
                  <a:pt x="4265964" y="2131268"/>
                  <a:pt x="4267002" y="2131611"/>
                  <a:pt x="4267778" y="2131559"/>
                </a:cubicBezTo>
                <a:cubicBezTo>
                  <a:pt x="4268557" y="2131507"/>
                  <a:pt x="4269074" y="2131058"/>
                  <a:pt x="4268719" y="2130516"/>
                </a:cubicBezTo>
                <a:cubicBezTo>
                  <a:pt x="4268719" y="2130516"/>
                  <a:pt x="4266229" y="2129508"/>
                  <a:pt x="4265401" y="2129638"/>
                </a:cubicBezTo>
                <a:close/>
                <a:moveTo>
                  <a:pt x="60728" y="2129637"/>
                </a:moveTo>
                <a:cubicBezTo>
                  <a:pt x="59900" y="2129507"/>
                  <a:pt x="57411" y="2130515"/>
                  <a:pt x="57411" y="2130515"/>
                </a:cubicBezTo>
                <a:cubicBezTo>
                  <a:pt x="57056" y="2131057"/>
                  <a:pt x="57572" y="2131506"/>
                  <a:pt x="58351" y="2131558"/>
                </a:cubicBezTo>
                <a:cubicBezTo>
                  <a:pt x="59128" y="2131610"/>
                  <a:pt x="60166" y="2131267"/>
                  <a:pt x="60850" y="2130224"/>
                </a:cubicBezTo>
                <a:cubicBezTo>
                  <a:pt x="61096" y="2129850"/>
                  <a:pt x="61004" y="2129680"/>
                  <a:pt x="60728" y="2129637"/>
                </a:cubicBezTo>
                <a:close/>
                <a:moveTo>
                  <a:pt x="4230983" y="2119137"/>
                </a:moveTo>
                <a:lnTo>
                  <a:pt x="4241094" y="2122489"/>
                </a:lnTo>
                <a:cubicBezTo>
                  <a:pt x="4239854" y="2122386"/>
                  <a:pt x="4237144" y="2121693"/>
                  <a:pt x="4234829" y="2120951"/>
                </a:cubicBezTo>
                <a:close/>
                <a:moveTo>
                  <a:pt x="95147" y="2119136"/>
                </a:moveTo>
                <a:lnTo>
                  <a:pt x="91301" y="2120950"/>
                </a:lnTo>
                <a:cubicBezTo>
                  <a:pt x="88986" y="2121692"/>
                  <a:pt x="86275" y="2122385"/>
                  <a:pt x="85035" y="2122488"/>
                </a:cubicBezTo>
                <a:close/>
                <a:moveTo>
                  <a:pt x="4230944" y="2119119"/>
                </a:moveTo>
                <a:lnTo>
                  <a:pt x="4230983" y="2119137"/>
                </a:lnTo>
                <a:lnTo>
                  <a:pt x="4230941" y="2119125"/>
                </a:lnTo>
                <a:close/>
                <a:moveTo>
                  <a:pt x="95186" y="2119118"/>
                </a:moveTo>
                <a:lnTo>
                  <a:pt x="95189" y="2119124"/>
                </a:lnTo>
                <a:lnTo>
                  <a:pt x="95147" y="2119136"/>
                </a:lnTo>
                <a:close/>
                <a:moveTo>
                  <a:pt x="4221753" y="2116602"/>
                </a:moveTo>
                <a:cubicBezTo>
                  <a:pt x="4220358" y="2115909"/>
                  <a:pt x="4221114" y="2115957"/>
                  <a:pt x="4225834" y="2117432"/>
                </a:cubicBezTo>
                <a:lnTo>
                  <a:pt x="4230941" y="2119125"/>
                </a:lnTo>
                <a:lnTo>
                  <a:pt x="4230581" y="2120217"/>
                </a:lnTo>
                <a:cubicBezTo>
                  <a:pt x="4226694" y="2118728"/>
                  <a:pt x="4223148" y="2117295"/>
                  <a:pt x="4221753" y="2116602"/>
                </a:cubicBezTo>
                <a:close/>
                <a:moveTo>
                  <a:pt x="104376" y="2116601"/>
                </a:moveTo>
                <a:cubicBezTo>
                  <a:pt x="102982" y="2117294"/>
                  <a:pt x="99436" y="2118727"/>
                  <a:pt x="95549" y="2120216"/>
                </a:cubicBezTo>
                <a:lnTo>
                  <a:pt x="95189" y="2119124"/>
                </a:lnTo>
                <a:lnTo>
                  <a:pt x="100296" y="2117431"/>
                </a:lnTo>
                <a:cubicBezTo>
                  <a:pt x="105015" y="2115956"/>
                  <a:pt x="105771" y="2115908"/>
                  <a:pt x="104376" y="2116601"/>
                </a:cubicBezTo>
                <a:close/>
                <a:moveTo>
                  <a:pt x="4136276" y="2082109"/>
                </a:moveTo>
                <a:cubicBezTo>
                  <a:pt x="4136933" y="2083109"/>
                  <a:pt x="4135109" y="2083904"/>
                  <a:pt x="4134780" y="2083403"/>
                </a:cubicBezTo>
                <a:cubicBezTo>
                  <a:pt x="4134616" y="2083154"/>
                  <a:pt x="4134990" y="2082830"/>
                  <a:pt x="4135405" y="2082569"/>
                </a:cubicBezTo>
                <a:cubicBezTo>
                  <a:pt x="4135820" y="2082308"/>
                  <a:pt x="4136276" y="2082109"/>
                  <a:pt x="4136276" y="2082109"/>
                </a:cubicBezTo>
                <a:close/>
                <a:moveTo>
                  <a:pt x="189854" y="2082108"/>
                </a:moveTo>
                <a:cubicBezTo>
                  <a:pt x="189854" y="2082108"/>
                  <a:pt x="190310" y="2082307"/>
                  <a:pt x="190724" y="2082568"/>
                </a:cubicBezTo>
                <a:cubicBezTo>
                  <a:pt x="191140" y="2082829"/>
                  <a:pt x="191514" y="2083153"/>
                  <a:pt x="191349" y="2083402"/>
                </a:cubicBezTo>
                <a:cubicBezTo>
                  <a:pt x="191021" y="2083903"/>
                  <a:pt x="189197" y="2083108"/>
                  <a:pt x="189854" y="2082108"/>
                </a:cubicBezTo>
                <a:close/>
                <a:moveTo>
                  <a:pt x="4087546" y="2063604"/>
                </a:moveTo>
                <a:cubicBezTo>
                  <a:pt x="4090296" y="2063739"/>
                  <a:pt x="4093001" y="2064012"/>
                  <a:pt x="4093165" y="2064261"/>
                </a:cubicBezTo>
                <a:cubicBezTo>
                  <a:pt x="4103022" y="2065532"/>
                  <a:pt x="4116940" y="2069693"/>
                  <a:pt x="4124918" y="2071675"/>
                </a:cubicBezTo>
                <a:cubicBezTo>
                  <a:pt x="4140874" y="2075641"/>
                  <a:pt x="4152734" y="2078314"/>
                  <a:pt x="4167364" y="2083559"/>
                </a:cubicBezTo>
                <a:cubicBezTo>
                  <a:pt x="4173883" y="2085792"/>
                  <a:pt x="4180022" y="2088101"/>
                  <a:pt x="4185949" y="2090468"/>
                </a:cubicBezTo>
                <a:lnTo>
                  <a:pt x="4198806" y="2095863"/>
                </a:lnTo>
                <a:lnTo>
                  <a:pt x="4197448" y="2095652"/>
                </a:lnTo>
                <a:cubicBezTo>
                  <a:pt x="4194329" y="2094937"/>
                  <a:pt x="4190527" y="2093769"/>
                  <a:pt x="4186986" y="2092961"/>
                </a:cubicBezTo>
                <a:lnTo>
                  <a:pt x="4185935" y="2092785"/>
                </a:lnTo>
                <a:lnTo>
                  <a:pt x="4180734" y="2090607"/>
                </a:lnTo>
                <a:cubicBezTo>
                  <a:pt x="4174917" y="2088330"/>
                  <a:pt x="4169129" y="2086248"/>
                  <a:pt x="4163449" y="2084466"/>
                </a:cubicBezTo>
                <a:cubicBezTo>
                  <a:pt x="4138837" y="2075836"/>
                  <a:pt x="4111971" y="2072297"/>
                  <a:pt x="4085503" y="2066060"/>
                </a:cubicBezTo>
                <a:cubicBezTo>
                  <a:pt x="4085174" y="2065560"/>
                  <a:pt x="4080963" y="2064368"/>
                  <a:pt x="4081654" y="2063770"/>
                </a:cubicBezTo>
                <a:cubicBezTo>
                  <a:pt x="4081999" y="2063471"/>
                  <a:pt x="4084795" y="2063469"/>
                  <a:pt x="4087546" y="2063604"/>
                </a:cubicBezTo>
                <a:close/>
                <a:moveTo>
                  <a:pt x="238584" y="2063603"/>
                </a:moveTo>
                <a:cubicBezTo>
                  <a:pt x="241335" y="2063468"/>
                  <a:pt x="244131" y="2063470"/>
                  <a:pt x="244476" y="2063769"/>
                </a:cubicBezTo>
                <a:cubicBezTo>
                  <a:pt x="245167" y="2064367"/>
                  <a:pt x="240955" y="2065559"/>
                  <a:pt x="240627" y="2066059"/>
                </a:cubicBezTo>
                <a:cubicBezTo>
                  <a:pt x="214158" y="2072296"/>
                  <a:pt x="187293" y="2075835"/>
                  <a:pt x="162681" y="2084465"/>
                </a:cubicBezTo>
                <a:cubicBezTo>
                  <a:pt x="157000" y="2086247"/>
                  <a:pt x="151213" y="2088329"/>
                  <a:pt x="145396" y="2090606"/>
                </a:cubicBezTo>
                <a:lnTo>
                  <a:pt x="140195" y="2092784"/>
                </a:lnTo>
                <a:lnTo>
                  <a:pt x="139144" y="2092960"/>
                </a:lnTo>
                <a:cubicBezTo>
                  <a:pt x="135603" y="2093768"/>
                  <a:pt x="131800" y="2094936"/>
                  <a:pt x="128681" y="2095651"/>
                </a:cubicBezTo>
                <a:lnTo>
                  <a:pt x="127324" y="2095862"/>
                </a:lnTo>
                <a:lnTo>
                  <a:pt x="140181" y="2090467"/>
                </a:lnTo>
                <a:cubicBezTo>
                  <a:pt x="146108" y="2088100"/>
                  <a:pt x="152246" y="2085791"/>
                  <a:pt x="158765" y="2083558"/>
                </a:cubicBezTo>
                <a:cubicBezTo>
                  <a:pt x="173396" y="2078313"/>
                  <a:pt x="185256" y="2075640"/>
                  <a:pt x="201212" y="2071674"/>
                </a:cubicBezTo>
                <a:cubicBezTo>
                  <a:pt x="209190" y="2069692"/>
                  <a:pt x="223108" y="2065531"/>
                  <a:pt x="232965" y="2064260"/>
                </a:cubicBezTo>
                <a:cubicBezTo>
                  <a:pt x="233129" y="2064011"/>
                  <a:pt x="235834" y="2063738"/>
                  <a:pt x="238584" y="2063603"/>
                </a:cubicBezTo>
                <a:close/>
                <a:moveTo>
                  <a:pt x="4094819" y="2057091"/>
                </a:moveTo>
                <a:cubicBezTo>
                  <a:pt x="4095746" y="2056991"/>
                  <a:pt x="4097576" y="2057236"/>
                  <a:pt x="4098951" y="2057680"/>
                </a:cubicBezTo>
                <a:lnTo>
                  <a:pt x="4131319" y="2063993"/>
                </a:lnTo>
                <a:lnTo>
                  <a:pt x="4169102" y="2076971"/>
                </a:lnTo>
                <a:lnTo>
                  <a:pt x="4145009" y="2069627"/>
                </a:lnTo>
                <a:cubicBezTo>
                  <a:pt x="4134850" y="2066873"/>
                  <a:pt x="4124576" y="2064418"/>
                  <a:pt x="4114217" y="2062243"/>
                </a:cubicBezTo>
                <a:cubicBezTo>
                  <a:pt x="4110335" y="2061552"/>
                  <a:pt x="4101337" y="2059667"/>
                  <a:pt x="4096109" y="2058574"/>
                </a:cubicBezTo>
                <a:cubicBezTo>
                  <a:pt x="4093869" y="2057636"/>
                  <a:pt x="4093893" y="2057191"/>
                  <a:pt x="4094819" y="2057091"/>
                </a:cubicBezTo>
                <a:close/>
                <a:moveTo>
                  <a:pt x="231310" y="2057090"/>
                </a:moveTo>
                <a:cubicBezTo>
                  <a:pt x="232237" y="2057190"/>
                  <a:pt x="232261" y="2057635"/>
                  <a:pt x="230020" y="2058573"/>
                </a:cubicBezTo>
                <a:cubicBezTo>
                  <a:pt x="224792" y="2059666"/>
                  <a:pt x="215795" y="2061551"/>
                  <a:pt x="211913" y="2062242"/>
                </a:cubicBezTo>
                <a:cubicBezTo>
                  <a:pt x="201553" y="2064417"/>
                  <a:pt x="191280" y="2066872"/>
                  <a:pt x="181121" y="2069626"/>
                </a:cubicBezTo>
                <a:lnTo>
                  <a:pt x="157027" y="2076970"/>
                </a:lnTo>
                <a:lnTo>
                  <a:pt x="194811" y="2063992"/>
                </a:lnTo>
                <a:lnTo>
                  <a:pt x="227179" y="2057679"/>
                </a:lnTo>
                <a:cubicBezTo>
                  <a:pt x="228554" y="2057235"/>
                  <a:pt x="230384" y="2056990"/>
                  <a:pt x="231310" y="2057090"/>
                </a:cubicBezTo>
                <a:close/>
                <a:moveTo>
                  <a:pt x="4022861" y="2031232"/>
                </a:moveTo>
                <a:cubicBezTo>
                  <a:pt x="4023216" y="2031064"/>
                  <a:pt x="4023998" y="2031118"/>
                  <a:pt x="4024668" y="2031316"/>
                </a:cubicBezTo>
                <a:cubicBezTo>
                  <a:pt x="4025341" y="2031513"/>
                  <a:pt x="4025901" y="2031851"/>
                  <a:pt x="4025812" y="2032251"/>
                </a:cubicBezTo>
                <a:cubicBezTo>
                  <a:pt x="4025812" y="2032251"/>
                  <a:pt x="4023646" y="2032734"/>
                  <a:pt x="4022881" y="2031890"/>
                </a:cubicBezTo>
                <a:cubicBezTo>
                  <a:pt x="4022579" y="2031555"/>
                  <a:pt x="4022625" y="2031344"/>
                  <a:pt x="4022861" y="2031232"/>
                </a:cubicBezTo>
                <a:close/>
                <a:moveTo>
                  <a:pt x="303268" y="2031231"/>
                </a:moveTo>
                <a:cubicBezTo>
                  <a:pt x="303505" y="2031343"/>
                  <a:pt x="303551" y="2031554"/>
                  <a:pt x="303248" y="2031889"/>
                </a:cubicBezTo>
                <a:cubicBezTo>
                  <a:pt x="302483" y="2032733"/>
                  <a:pt x="300317" y="2032250"/>
                  <a:pt x="300317" y="2032250"/>
                </a:cubicBezTo>
                <a:cubicBezTo>
                  <a:pt x="300229" y="2031850"/>
                  <a:pt x="300789" y="2031512"/>
                  <a:pt x="301462" y="2031315"/>
                </a:cubicBezTo>
                <a:cubicBezTo>
                  <a:pt x="302132" y="2031117"/>
                  <a:pt x="302914" y="2031063"/>
                  <a:pt x="303268" y="2031231"/>
                </a:cubicBezTo>
                <a:close/>
                <a:moveTo>
                  <a:pt x="4076078" y="2030210"/>
                </a:moveTo>
                <a:lnTo>
                  <a:pt x="4078078" y="2030931"/>
                </a:lnTo>
                <a:lnTo>
                  <a:pt x="4075470" y="2030238"/>
                </a:lnTo>
                <a:close/>
                <a:moveTo>
                  <a:pt x="250052" y="2030209"/>
                </a:moveTo>
                <a:lnTo>
                  <a:pt x="250660" y="2030237"/>
                </a:lnTo>
                <a:lnTo>
                  <a:pt x="248052" y="2030930"/>
                </a:lnTo>
                <a:close/>
                <a:moveTo>
                  <a:pt x="4010431" y="2026461"/>
                </a:moveTo>
                <a:lnTo>
                  <a:pt x="4009320" y="2028341"/>
                </a:lnTo>
                <a:cubicBezTo>
                  <a:pt x="4008782" y="2028348"/>
                  <a:pt x="4008805" y="2027903"/>
                  <a:pt x="4009090" y="2027443"/>
                </a:cubicBezTo>
                <a:cubicBezTo>
                  <a:pt x="4009376" y="2026984"/>
                  <a:pt x="4009922" y="2026511"/>
                  <a:pt x="4010431" y="2026461"/>
                </a:cubicBezTo>
                <a:close/>
                <a:moveTo>
                  <a:pt x="315699" y="2026460"/>
                </a:moveTo>
                <a:cubicBezTo>
                  <a:pt x="316207" y="2026510"/>
                  <a:pt x="316754" y="2026983"/>
                  <a:pt x="317039" y="2027442"/>
                </a:cubicBezTo>
                <a:cubicBezTo>
                  <a:pt x="317325" y="2027902"/>
                  <a:pt x="317348" y="2028347"/>
                  <a:pt x="316810" y="2028340"/>
                </a:cubicBezTo>
                <a:close/>
                <a:moveTo>
                  <a:pt x="4007783" y="2020539"/>
                </a:moveTo>
                <a:cubicBezTo>
                  <a:pt x="4008283" y="2020428"/>
                  <a:pt x="4008879" y="2020422"/>
                  <a:pt x="4009453" y="2020558"/>
                </a:cubicBezTo>
                <a:cubicBezTo>
                  <a:pt x="4010027" y="2020694"/>
                  <a:pt x="4010579" y="2020973"/>
                  <a:pt x="4010995" y="2021431"/>
                </a:cubicBezTo>
                <a:cubicBezTo>
                  <a:pt x="4009378" y="2022298"/>
                  <a:pt x="4008931" y="2021806"/>
                  <a:pt x="4007783" y="2020539"/>
                </a:cubicBezTo>
                <a:close/>
                <a:moveTo>
                  <a:pt x="318346" y="2020538"/>
                </a:moveTo>
                <a:cubicBezTo>
                  <a:pt x="317199" y="2021805"/>
                  <a:pt x="316752" y="2022297"/>
                  <a:pt x="315135" y="2021430"/>
                </a:cubicBezTo>
                <a:cubicBezTo>
                  <a:pt x="315551" y="2020972"/>
                  <a:pt x="316103" y="2020693"/>
                  <a:pt x="316677" y="2020557"/>
                </a:cubicBezTo>
                <a:cubicBezTo>
                  <a:pt x="317251" y="2020421"/>
                  <a:pt x="317847" y="2020427"/>
                  <a:pt x="318346" y="2020538"/>
                </a:cubicBezTo>
                <a:close/>
                <a:moveTo>
                  <a:pt x="4058101" y="2016131"/>
                </a:moveTo>
                <a:cubicBezTo>
                  <a:pt x="4058378" y="2016271"/>
                  <a:pt x="4058680" y="2016605"/>
                  <a:pt x="4059096" y="2017063"/>
                </a:cubicBezTo>
                <a:cubicBezTo>
                  <a:pt x="4058478" y="2017707"/>
                  <a:pt x="4058117" y="2017639"/>
                  <a:pt x="4057862" y="2017359"/>
                </a:cubicBezTo>
                <a:cubicBezTo>
                  <a:pt x="4057606" y="2017077"/>
                  <a:pt x="4057457" y="2016581"/>
                  <a:pt x="4057266" y="2016370"/>
                </a:cubicBezTo>
                <a:cubicBezTo>
                  <a:pt x="4057574" y="2016049"/>
                  <a:pt x="4057824" y="2015993"/>
                  <a:pt x="4058101" y="2016131"/>
                </a:cubicBezTo>
                <a:close/>
                <a:moveTo>
                  <a:pt x="268029" y="2016130"/>
                </a:moveTo>
                <a:cubicBezTo>
                  <a:pt x="268306" y="2015992"/>
                  <a:pt x="268556" y="2016048"/>
                  <a:pt x="268864" y="2016369"/>
                </a:cubicBezTo>
                <a:cubicBezTo>
                  <a:pt x="268673" y="2016580"/>
                  <a:pt x="268524" y="2017076"/>
                  <a:pt x="268268" y="2017358"/>
                </a:cubicBezTo>
                <a:cubicBezTo>
                  <a:pt x="268012" y="2017638"/>
                  <a:pt x="267652" y="2017706"/>
                  <a:pt x="267034" y="2017062"/>
                </a:cubicBezTo>
                <a:cubicBezTo>
                  <a:pt x="267450" y="2016604"/>
                  <a:pt x="267752" y="2016270"/>
                  <a:pt x="268029" y="2016130"/>
                </a:cubicBezTo>
                <a:close/>
                <a:moveTo>
                  <a:pt x="4056271" y="2015440"/>
                </a:moveTo>
                <a:cubicBezTo>
                  <a:pt x="4056548" y="2015579"/>
                  <a:pt x="4056851" y="2015913"/>
                  <a:pt x="4057266" y="2016370"/>
                </a:cubicBezTo>
                <a:cubicBezTo>
                  <a:pt x="4056649" y="2017015"/>
                  <a:pt x="4056287" y="2016948"/>
                  <a:pt x="4056032" y="2016667"/>
                </a:cubicBezTo>
                <a:cubicBezTo>
                  <a:pt x="4055778" y="2016385"/>
                  <a:pt x="4055628" y="2015889"/>
                  <a:pt x="4055437" y="2015679"/>
                </a:cubicBezTo>
                <a:cubicBezTo>
                  <a:pt x="4055745" y="2015356"/>
                  <a:pt x="4055995" y="2015300"/>
                  <a:pt x="4056271" y="2015440"/>
                </a:cubicBezTo>
                <a:close/>
                <a:moveTo>
                  <a:pt x="269859" y="2015439"/>
                </a:moveTo>
                <a:cubicBezTo>
                  <a:pt x="270135" y="2015299"/>
                  <a:pt x="270384" y="2015355"/>
                  <a:pt x="270693" y="2015678"/>
                </a:cubicBezTo>
                <a:cubicBezTo>
                  <a:pt x="270502" y="2015888"/>
                  <a:pt x="270352" y="2016384"/>
                  <a:pt x="270098" y="2016666"/>
                </a:cubicBezTo>
                <a:cubicBezTo>
                  <a:pt x="269842" y="2016947"/>
                  <a:pt x="269481" y="2017014"/>
                  <a:pt x="268864" y="2016369"/>
                </a:cubicBezTo>
                <a:cubicBezTo>
                  <a:pt x="269279" y="2015912"/>
                  <a:pt x="269581" y="2015578"/>
                  <a:pt x="269859" y="2015439"/>
                </a:cubicBezTo>
                <a:close/>
                <a:moveTo>
                  <a:pt x="4050358" y="2014273"/>
                </a:moveTo>
                <a:cubicBezTo>
                  <a:pt x="4051409" y="2013997"/>
                  <a:pt x="4052126" y="2014069"/>
                  <a:pt x="4052857" y="2014351"/>
                </a:cubicBezTo>
                <a:cubicBezTo>
                  <a:pt x="4053587" y="2014632"/>
                  <a:pt x="4054331" y="2015122"/>
                  <a:pt x="4055437" y="2015679"/>
                </a:cubicBezTo>
                <a:cubicBezTo>
                  <a:pt x="4053438" y="2016124"/>
                  <a:pt x="4051506" y="2015539"/>
                  <a:pt x="4050358" y="2014273"/>
                </a:cubicBezTo>
                <a:close/>
                <a:moveTo>
                  <a:pt x="275771" y="2014272"/>
                </a:moveTo>
                <a:cubicBezTo>
                  <a:pt x="274623" y="2015538"/>
                  <a:pt x="272692" y="2016123"/>
                  <a:pt x="270693" y="2015678"/>
                </a:cubicBezTo>
                <a:cubicBezTo>
                  <a:pt x="271799" y="2015121"/>
                  <a:pt x="272543" y="2014631"/>
                  <a:pt x="273273" y="2014350"/>
                </a:cubicBezTo>
                <a:cubicBezTo>
                  <a:pt x="274004" y="2014068"/>
                  <a:pt x="274721" y="2013996"/>
                  <a:pt x="275771" y="2014272"/>
                </a:cubicBezTo>
                <a:close/>
                <a:moveTo>
                  <a:pt x="4013613" y="2004487"/>
                </a:moveTo>
                <a:cubicBezTo>
                  <a:pt x="4013344" y="2004561"/>
                  <a:pt x="4013273" y="2004732"/>
                  <a:pt x="4013559" y="2005048"/>
                </a:cubicBezTo>
                <a:cubicBezTo>
                  <a:pt x="4014357" y="2005927"/>
                  <a:pt x="4015425" y="2006112"/>
                  <a:pt x="4016190" y="2005963"/>
                </a:cubicBezTo>
                <a:cubicBezTo>
                  <a:pt x="4016956" y="2005814"/>
                  <a:pt x="4017419" y="2005330"/>
                  <a:pt x="4017004" y="2004873"/>
                </a:cubicBezTo>
                <a:cubicBezTo>
                  <a:pt x="4017004" y="2004873"/>
                  <a:pt x="4014421" y="2004259"/>
                  <a:pt x="4013613" y="2004487"/>
                </a:cubicBezTo>
                <a:close/>
                <a:moveTo>
                  <a:pt x="312517" y="2004486"/>
                </a:moveTo>
                <a:cubicBezTo>
                  <a:pt x="311709" y="2004258"/>
                  <a:pt x="309126" y="2004872"/>
                  <a:pt x="309126" y="2004872"/>
                </a:cubicBezTo>
                <a:cubicBezTo>
                  <a:pt x="308710" y="2005329"/>
                  <a:pt x="309174" y="2005813"/>
                  <a:pt x="309940" y="2005962"/>
                </a:cubicBezTo>
                <a:cubicBezTo>
                  <a:pt x="310705" y="2006111"/>
                  <a:pt x="311772" y="2005926"/>
                  <a:pt x="312571" y="2005047"/>
                </a:cubicBezTo>
                <a:cubicBezTo>
                  <a:pt x="312857" y="2004731"/>
                  <a:pt x="312786" y="2004560"/>
                  <a:pt x="312517" y="2004486"/>
                </a:cubicBezTo>
                <a:close/>
                <a:moveTo>
                  <a:pt x="3978265" y="1999191"/>
                </a:moveTo>
                <a:lnTo>
                  <a:pt x="3988680" y="2000994"/>
                </a:lnTo>
                <a:cubicBezTo>
                  <a:pt x="3987438" y="2001059"/>
                  <a:pt x="3984670" y="2000766"/>
                  <a:pt x="3982289" y="2000377"/>
                </a:cubicBezTo>
                <a:close/>
                <a:moveTo>
                  <a:pt x="347865" y="1999190"/>
                </a:moveTo>
                <a:lnTo>
                  <a:pt x="343841" y="2000376"/>
                </a:lnTo>
                <a:cubicBezTo>
                  <a:pt x="341460" y="2000765"/>
                  <a:pt x="338691" y="2001058"/>
                  <a:pt x="337449" y="2000993"/>
                </a:cubicBezTo>
                <a:close/>
                <a:moveTo>
                  <a:pt x="3978224" y="1999179"/>
                </a:moveTo>
                <a:lnTo>
                  <a:pt x="3978265" y="1999191"/>
                </a:lnTo>
                <a:lnTo>
                  <a:pt x="3978223" y="1999184"/>
                </a:lnTo>
                <a:close/>
                <a:moveTo>
                  <a:pt x="347905" y="1999178"/>
                </a:moveTo>
                <a:lnTo>
                  <a:pt x="347906" y="1999183"/>
                </a:lnTo>
                <a:lnTo>
                  <a:pt x="347865" y="1999190"/>
                </a:lnTo>
                <a:close/>
                <a:moveTo>
                  <a:pt x="3968819" y="1998031"/>
                </a:moveTo>
                <a:cubicBezTo>
                  <a:pt x="3967355" y="1997568"/>
                  <a:pt x="3968112" y="1997514"/>
                  <a:pt x="3972963" y="1998274"/>
                </a:cubicBezTo>
                <a:lnTo>
                  <a:pt x="3978223" y="1999184"/>
                </a:lnTo>
                <a:lnTo>
                  <a:pt x="3977990" y="2000246"/>
                </a:lnTo>
                <a:cubicBezTo>
                  <a:pt x="3973964" y="1999366"/>
                  <a:pt x="3970282" y="1998494"/>
                  <a:pt x="3968819" y="1998031"/>
                </a:cubicBezTo>
                <a:close/>
                <a:moveTo>
                  <a:pt x="357311" y="1998030"/>
                </a:moveTo>
                <a:cubicBezTo>
                  <a:pt x="355848" y="1998493"/>
                  <a:pt x="352166" y="1999365"/>
                  <a:pt x="348140" y="2000245"/>
                </a:cubicBezTo>
                <a:lnTo>
                  <a:pt x="347906" y="1999183"/>
                </a:lnTo>
                <a:lnTo>
                  <a:pt x="353167" y="1998273"/>
                </a:lnTo>
                <a:cubicBezTo>
                  <a:pt x="358017" y="1997513"/>
                  <a:pt x="358774" y="1997567"/>
                  <a:pt x="357311" y="1998030"/>
                </a:cubicBezTo>
                <a:close/>
                <a:moveTo>
                  <a:pt x="3880077" y="1977064"/>
                </a:moveTo>
                <a:cubicBezTo>
                  <a:pt x="3880843" y="1977907"/>
                  <a:pt x="3879124" y="1978882"/>
                  <a:pt x="3878741" y="1978460"/>
                </a:cubicBezTo>
                <a:cubicBezTo>
                  <a:pt x="3878549" y="1978249"/>
                  <a:pt x="3878883" y="1977901"/>
                  <a:pt x="3879265" y="1977604"/>
                </a:cubicBezTo>
                <a:cubicBezTo>
                  <a:pt x="3879648" y="1977308"/>
                  <a:pt x="3880077" y="1977064"/>
                  <a:pt x="3880077" y="1977064"/>
                </a:cubicBezTo>
                <a:close/>
                <a:moveTo>
                  <a:pt x="446052" y="1977063"/>
                </a:moveTo>
                <a:cubicBezTo>
                  <a:pt x="446052" y="1977063"/>
                  <a:pt x="446481" y="1977307"/>
                  <a:pt x="446864" y="1977603"/>
                </a:cubicBezTo>
                <a:cubicBezTo>
                  <a:pt x="447246" y="1977900"/>
                  <a:pt x="447581" y="1978248"/>
                  <a:pt x="447389" y="1978459"/>
                </a:cubicBezTo>
                <a:cubicBezTo>
                  <a:pt x="447005" y="1978881"/>
                  <a:pt x="445286" y="1977906"/>
                  <a:pt x="446052" y="1977063"/>
                </a:cubicBezTo>
                <a:close/>
                <a:moveTo>
                  <a:pt x="3794221" y="1976106"/>
                </a:moveTo>
                <a:lnTo>
                  <a:pt x="3790921" y="1976380"/>
                </a:lnTo>
                <a:cubicBezTo>
                  <a:pt x="3787026" y="1976238"/>
                  <a:pt x="3783033" y="1975937"/>
                  <a:pt x="3779883" y="1976293"/>
                </a:cubicBezTo>
                <a:lnTo>
                  <a:pt x="3772649" y="1976126"/>
                </a:lnTo>
                <a:lnTo>
                  <a:pt x="3801305" y="1977860"/>
                </a:lnTo>
                <a:lnTo>
                  <a:pt x="3806282" y="1977985"/>
                </a:lnTo>
                <a:lnTo>
                  <a:pt x="3807370" y="1977985"/>
                </a:lnTo>
                <a:lnTo>
                  <a:pt x="3803923" y="1976771"/>
                </a:lnTo>
                <a:close/>
                <a:moveTo>
                  <a:pt x="531909" y="1976105"/>
                </a:moveTo>
                <a:lnTo>
                  <a:pt x="522207" y="1976770"/>
                </a:lnTo>
                <a:lnTo>
                  <a:pt x="518760" y="1977984"/>
                </a:lnTo>
                <a:lnTo>
                  <a:pt x="519847" y="1977984"/>
                </a:lnTo>
                <a:lnTo>
                  <a:pt x="524824" y="1977859"/>
                </a:lnTo>
                <a:lnTo>
                  <a:pt x="553480" y="1976125"/>
                </a:lnTo>
                <a:lnTo>
                  <a:pt x="546247" y="1976292"/>
                </a:lnTo>
                <a:cubicBezTo>
                  <a:pt x="543096" y="1975936"/>
                  <a:pt x="539104" y="1976237"/>
                  <a:pt x="535208" y="1976379"/>
                </a:cubicBezTo>
                <a:close/>
                <a:moveTo>
                  <a:pt x="3828554" y="1969415"/>
                </a:moveTo>
                <a:lnTo>
                  <a:pt x="3829755" y="1969589"/>
                </a:lnTo>
                <a:cubicBezTo>
                  <a:pt x="3828430" y="1969647"/>
                  <a:pt x="3827285" y="1969739"/>
                  <a:pt x="3827194" y="1969698"/>
                </a:cubicBezTo>
                <a:cubicBezTo>
                  <a:pt x="3827149" y="1969678"/>
                  <a:pt x="3827368" y="1969624"/>
                  <a:pt x="3827958" y="1969516"/>
                </a:cubicBezTo>
                <a:close/>
                <a:moveTo>
                  <a:pt x="497576" y="1969414"/>
                </a:moveTo>
                <a:lnTo>
                  <a:pt x="498172" y="1969515"/>
                </a:lnTo>
                <a:cubicBezTo>
                  <a:pt x="498762" y="1969623"/>
                  <a:pt x="498980" y="1969677"/>
                  <a:pt x="498935" y="1969697"/>
                </a:cubicBezTo>
                <a:cubicBezTo>
                  <a:pt x="498845" y="1969738"/>
                  <a:pt x="497700" y="1969646"/>
                  <a:pt x="496375" y="1969588"/>
                </a:cubicBezTo>
                <a:close/>
                <a:moveTo>
                  <a:pt x="3836093" y="1959198"/>
                </a:moveTo>
                <a:cubicBezTo>
                  <a:pt x="3837001" y="1958985"/>
                  <a:pt x="3838846" y="1958976"/>
                  <a:pt x="3840260" y="1959211"/>
                </a:cubicBezTo>
                <a:lnTo>
                  <a:pt x="3873095" y="1960884"/>
                </a:lnTo>
                <a:lnTo>
                  <a:pt x="3912063" y="1968044"/>
                </a:lnTo>
                <a:lnTo>
                  <a:pt x="3887321" y="1964343"/>
                </a:lnTo>
                <a:cubicBezTo>
                  <a:pt x="3876927" y="1963100"/>
                  <a:pt x="3866454" y="1962151"/>
                  <a:pt x="3855926" y="1961472"/>
                </a:cubicBezTo>
                <a:cubicBezTo>
                  <a:pt x="3851995" y="1961332"/>
                  <a:pt x="3842853" y="1960747"/>
                  <a:pt x="3837541" y="1960408"/>
                </a:cubicBezTo>
                <a:cubicBezTo>
                  <a:pt x="3835213" y="1959827"/>
                  <a:pt x="3835185" y="1959411"/>
                  <a:pt x="3836093" y="1959198"/>
                </a:cubicBezTo>
                <a:close/>
                <a:moveTo>
                  <a:pt x="490036" y="1959197"/>
                </a:moveTo>
                <a:cubicBezTo>
                  <a:pt x="490945" y="1959410"/>
                  <a:pt x="490917" y="1959826"/>
                  <a:pt x="488588" y="1960407"/>
                </a:cubicBezTo>
                <a:cubicBezTo>
                  <a:pt x="483276" y="1960746"/>
                  <a:pt x="474135" y="1961331"/>
                  <a:pt x="470204" y="1961471"/>
                </a:cubicBezTo>
                <a:cubicBezTo>
                  <a:pt x="459675" y="1962150"/>
                  <a:pt x="449203" y="1963099"/>
                  <a:pt x="438809" y="1964342"/>
                </a:cubicBezTo>
                <a:lnTo>
                  <a:pt x="414067" y="1968043"/>
                </a:lnTo>
                <a:lnTo>
                  <a:pt x="453035" y="1960883"/>
                </a:lnTo>
                <a:lnTo>
                  <a:pt x="485870" y="1959210"/>
                </a:lnTo>
                <a:cubicBezTo>
                  <a:pt x="487284" y="1958975"/>
                  <a:pt x="489129" y="1958984"/>
                  <a:pt x="490036" y="1959197"/>
                </a:cubicBezTo>
                <a:close/>
                <a:moveTo>
                  <a:pt x="3809943" y="1921217"/>
                </a:moveTo>
                <a:cubicBezTo>
                  <a:pt x="3810297" y="1921049"/>
                  <a:pt x="3811079" y="1921104"/>
                  <a:pt x="3811750" y="1921300"/>
                </a:cubicBezTo>
                <a:cubicBezTo>
                  <a:pt x="3812422" y="1921498"/>
                  <a:pt x="3812982" y="1921837"/>
                  <a:pt x="3812895" y="1922236"/>
                </a:cubicBezTo>
                <a:cubicBezTo>
                  <a:pt x="3812895" y="1922236"/>
                  <a:pt x="3810728" y="1922718"/>
                  <a:pt x="3809963" y="1921874"/>
                </a:cubicBezTo>
                <a:cubicBezTo>
                  <a:pt x="3809660" y="1921540"/>
                  <a:pt x="3809706" y="1921328"/>
                  <a:pt x="3809943" y="1921217"/>
                </a:cubicBezTo>
                <a:close/>
                <a:moveTo>
                  <a:pt x="516187" y="1921216"/>
                </a:moveTo>
                <a:cubicBezTo>
                  <a:pt x="516424" y="1921327"/>
                  <a:pt x="516470" y="1921539"/>
                  <a:pt x="516167" y="1921873"/>
                </a:cubicBezTo>
                <a:cubicBezTo>
                  <a:pt x="515402" y="1922717"/>
                  <a:pt x="513235" y="1922235"/>
                  <a:pt x="513235" y="1922235"/>
                </a:cubicBezTo>
                <a:cubicBezTo>
                  <a:pt x="513148" y="1921836"/>
                  <a:pt x="513708" y="1921497"/>
                  <a:pt x="514380" y="1921299"/>
                </a:cubicBezTo>
                <a:cubicBezTo>
                  <a:pt x="515051" y="1921103"/>
                  <a:pt x="515833" y="1921048"/>
                  <a:pt x="516187" y="1921216"/>
                </a:cubicBezTo>
                <a:close/>
                <a:moveTo>
                  <a:pt x="3863159" y="1920194"/>
                </a:moveTo>
                <a:lnTo>
                  <a:pt x="3865160" y="1920915"/>
                </a:lnTo>
                <a:lnTo>
                  <a:pt x="3862551" y="1920222"/>
                </a:lnTo>
                <a:close/>
                <a:moveTo>
                  <a:pt x="462970" y="1920193"/>
                </a:moveTo>
                <a:lnTo>
                  <a:pt x="463579" y="1920221"/>
                </a:lnTo>
                <a:lnTo>
                  <a:pt x="460970" y="1920914"/>
                </a:lnTo>
                <a:close/>
                <a:moveTo>
                  <a:pt x="3794864" y="1910523"/>
                </a:moveTo>
                <a:cubicBezTo>
                  <a:pt x="3795365" y="1910412"/>
                  <a:pt x="3795960" y="1910406"/>
                  <a:pt x="3796534" y="1910543"/>
                </a:cubicBezTo>
                <a:cubicBezTo>
                  <a:pt x="3797108" y="1910679"/>
                  <a:pt x="3797662" y="1910957"/>
                  <a:pt x="3798076" y="1911415"/>
                </a:cubicBezTo>
                <a:cubicBezTo>
                  <a:pt x="3796459" y="1912283"/>
                  <a:pt x="3796013" y="1911790"/>
                  <a:pt x="3794864" y="1910523"/>
                </a:cubicBezTo>
                <a:close/>
                <a:moveTo>
                  <a:pt x="531266" y="1910522"/>
                </a:moveTo>
                <a:cubicBezTo>
                  <a:pt x="530117" y="1911789"/>
                  <a:pt x="529670" y="1912282"/>
                  <a:pt x="528054" y="1911414"/>
                </a:cubicBezTo>
                <a:cubicBezTo>
                  <a:pt x="528468" y="1910956"/>
                  <a:pt x="529022" y="1910678"/>
                  <a:pt x="529595" y="1910542"/>
                </a:cubicBezTo>
                <a:cubicBezTo>
                  <a:pt x="530170" y="1910405"/>
                  <a:pt x="530765" y="1910411"/>
                  <a:pt x="531266" y="1910522"/>
                </a:cubicBezTo>
                <a:close/>
                <a:moveTo>
                  <a:pt x="3845182" y="1906116"/>
                </a:moveTo>
                <a:cubicBezTo>
                  <a:pt x="3845458" y="1906256"/>
                  <a:pt x="3845762" y="1906590"/>
                  <a:pt x="3846176" y="1907047"/>
                </a:cubicBezTo>
                <a:cubicBezTo>
                  <a:pt x="3845559" y="1907692"/>
                  <a:pt x="3845198" y="1907624"/>
                  <a:pt x="3844943" y="1907343"/>
                </a:cubicBezTo>
                <a:cubicBezTo>
                  <a:pt x="3844688" y="1907062"/>
                  <a:pt x="3844539" y="1906566"/>
                  <a:pt x="3844348" y="1906354"/>
                </a:cubicBezTo>
                <a:cubicBezTo>
                  <a:pt x="3844656" y="1906033"/>
                  <a:pt x="3844906" y="1905978"/>
                  <a:pt x="3845182" y="1906116"/>
                </a:cubicBezTo>
                <a:close/>
                <a:moveTo>
                  <a:pt x="480948" y="1906115"/>
                </a:moveTo>
                <a:cubicBezTo>
                  <a:pt x="481224" y="1905977"/>
                  <a:pt x="481474" y="1906032"/>
                  <a:pt x="481782" y="1906353"/>
                </a:cubicBezTo>
                <a:cubicBezTo>
                  <a:pt x="481591" y="1906565"/>
                  <a:pt x="481442" y="1907061"/>
                  <a:pt x="481186" y="1907342"/>
                </a:cubicBezTo>
                <a:cubicBezTo>
                  <a:pt x="480932" y="1907623"/>
                  <a:pt x="480570" y="1907691"/>
                  <a:pt x="479953" y="1907046"/>
                </a:cubicBezTo>
                <a:cubicBezTo>
                  <a:pt x="480368" y="1906589"/>
                  <a:pt x="480671" y="1906255"/>
                  <a:pt x="480948" y="1906115"/>
                </a:cubicBezTo>
                <a:close/>
                <a:moveTo>
                  <a:pt x="3843353" y="1905424"/>
                </a:moveTo>
                <a:cubicBezTo>
                  <a:pt x="3843630" y="1905564"/>
                  <a:pt x="3843933" y="1905898"/>
                  <a:pt x="3844348" y="1906354"/>
                </a:cubicBezTo>
                <a:cubicBezTo>
                  <a:pt x="3843730" y="1906999"/>
                  <a:pt x="3843369" y="1906932"/>
                  <a:pt x="3843114" y="1906651"/>
                </a:cubicBezTo>
                <a:cubicBezTo>
                  <a:pt x="3842859" y="1906369"/>
                  <a:pt x="3842711" y="1905874"/>
                  <a:pt x="3842518" y="1905662"/>
                </a:cubicBezTo>
                <a:cubicBezTo>
                  <a:pt x="3842827" y="1905341"/>
                  <a:pt x="3843077" y="1905286"/>
                  <a:pt x="3843353" y="1905424"/>
                </a:cubicBezTo>
                <a:close/>
                <a:moveTo>
                  <a:pt x="482777" y="1905423"/>
                </a:moveTo>
                <a:cubicBezTo>
                  <a:pt x="483052" y="1905285"/>
                  <a:pt x="483303" y="1905340"/>
                  <a:pt x="483612" y="1905661"/>
                </a:cubicBezTo>
                <a:cubicBezTo>
                  <a:pt x="483419" y="1905873"/>
                  <a:pt x="483271" y="1906368"/>
                  <a:pt x="483015" y="1906650"/>
                </a:cubicBezTo>
                <a:cubicBezTo>
                  <a:pt x="482761" y="1906931"/>
                  <a:pt x="482399" y="1906998"/>
                  <a:pt x="481782" y="1906353"/>
                </a:cubicBezTo>
                <a:cubicBezTo>
                  <a:pt x="482197" y="1905897"/>
                  <a:pt x="482500" y="1905563"/>
                  <a:pt x="482777" y="1905423"/>
                </a:cubicBezTo>
                <a:close/>
                <a:moveTo>
                  <a:pt x="3837439" y="1904258"/>
                </a:moveTo>
                <a:cubicBezTo>
                  <a:pt x="3838491" y="1903981"/>
                  <a:pt x="3839208" y="1904054"/>
                  <a:pt x="3839938" y="1904335"/>
                </a:cubicBezTo>
                <a:cubicBezTo>
                  <a:pt x="3840668" y="1904616"/>
                  <a:pt x="3841413" y="1905106"/>
                  <a:pt x="3842518" y="1905662"/>
                </a:cubicBezTo>
                <a:cubicBezTo>
                  <a:pt x="3840518" y="1906108"/>
                  <a:pt x="3838587" y="1905524"/>
                  <a:pt x="3837439" y="1904258"/>
                </a:cubicBezTo>
                <a:close/>
                <a:moveTo>
                  <a:pt x="488691" y="1904257"/>
                </a:moveTo>
                <a:cubicBezTo>
                  <a:pt x="487543" y="1905523"/>
                  <a:pt x="485611" y="1906107"/>
                  <a:pt x="483612" y="1905661"/>
                </a:cubicBezTo>
                <a:cubicBezTo>
                  <a:pt x="484717" y="1905105"/>
                  <a:pt x="485461" y="1904615"/>
                  <a:pt x="486191" y="1904334"/>
                </a:cubicBezTo>
                <a:cubicBezTo>
                  <a:pt x="486922" y="1904053"/>
                  <a:pt x="487639" y="1903980"/>
                  <a:pt x="488691" y="1904257"/>
                </a:cubicBezTo>
                <a:close/>
                <a:moveTo>
                  <a:pt x="3800695" y="1894471"/>
                </a:moveTo>
                <a:cubicBezTo>
                  <a:pt x="3800426" y="1894547"/>
                  <a:pt x="3800353" y="1894717"/>
                  <a:pt x="3800641" y="1895033"/>
                </a:cubicBezTo>
                <a:cubicBezTo>
                  <a:pt x="3801438" y="1895912"/>
                  <a:pt x="3802507" y="1896097"/>
                  <a:pt x="3803272" y="1895947"/>
                </a:cubicBezTo>
                <a:cubicBezTo>
                  <a:pt x="3804038" y="1895798"/>
                  <a:pt x="3804500" y="1895315"/>
                  <a:pt x="3804086" y="1894858"/>
                </a:cubicBezTo>
                <a:cubicBezTo>
                  <a:pt x="3804086" y="1894858"/>
                  <a:pt x="3801502" y="1894243"/>
                  <a:pt x="3800695" y="1894471"/>
                </a:cubicBezTo>
                <a:close/>
                <a:moveTo>
                  <a:pt x="525435" y="1894470"/>
                </a:moveTo>
                <a:cubicBezTo>
                  <a:pt x="524628" y="1894242"/>
                  <a:pt x="522044" y="1894857"/>
                  <a:pt x="522044" y="1894857"/>
                </a:cubicBezTo>
                <a:cubicBezTo>
                  <a:pt x="521630" y="1895314"/>
                  <a:pt x="522092" y="1895797"/>
                  <a:pt x="522858" y="1895946"/>
                </a:cubicBezTo>
                <a:cubicBezTo>
                  <a:pt x="523623" y="1896096"/>
                  <a:pt x="524692" y="1895911"/>
                  <a:pt x="525489" y="1895032"/>
                </a:cubicBezTo>
                <a:cubicBezTo>
                  <a:pt x="525776" y="1894716"/>
                  <a:pt x="525704" y="1894546"/>
                  <a:pt x="525435" y="1894470"/>
                </a:cubicBezTo>
                <a:close/>
                <a:moveTo>
                  <a:pt x="3765348" y="1889176"/>
                </a:moveTo>
                <a:lnTo>
                  <a:pt x="3775762" y="1890979"/>
                </a:lnTo>
                <a:cubicBezTo>
                  <a:pt x="3774520" y="1891044"/>
                  <a:pt x="3771752" y="1890751"/>
                  <a:pt x="3769370" y="1890363"/>
                </a:cubicBezTo>
                <a:close/>
                <a:moveTo>
                  <a:pt x="560782" y="1889175"/>
                </a:moveTo>
                <a:lnTo>
                  <a:pt x="556760" y="1890362"/>
                </a:lnTo>
                <a:cubicBezTo>
                  <a:pt x="554378" y="1890750"/>
                  <a:pt x="551610" y="1891043"/>
                  <a:pt x="550368" y="1890978"/>
                </a:cubicBezTo>
                <a:close/>
                <a:moveTo>
                  <a:pt x="3765306" y="1889164"/>
                </a:moveTo>
                <a:lnTo>
                  <a:pt x="3765348" y="1889176"/>
                </a:lnTo>
                <a:lnTo>
                  <a:pt x="3765305" y="1889169"/>
                </a:lnTo>
                <a:close/>
                <a:moveTo>
                  <a:pt x="560824" y="1889163"/>
                </a:moveTo>
                <a:lnTo>
                  <a:pt x="560825" y="1889168"/>
                </a:lnTo>
                <a:lnTo>
                  <a:pt x="560782" y="1889175"/>
                </a:lnTo>
                <a:close/>
                <a:moveTo>
                  <a:pt x="3755900" y="1888016"/>
                </a:moveTo>
                <a:cubicBezTo>
                  <a:pt x="3754438" y="1887552"/>
                  <a:pt x="3755194" y="1887499"/>
                  <a:pt x="3760045" y="1888258"/>
                </a:cubicBezTo>
                <a:lnTo>
                  <a:pt x="3765305" y="1889169"/>
                </a:lnTo>
                <a:lnTo>
                  <a:pt x="3765072" y="1890231"/>
                </a:lnTo>
                <a:cubicBezTo>
                  <a:pt x="3761046" y="1889351"/>
                  <a:pt x="3757364" y="1888479"/>
                  <a:pt x="3755900" y="1888016"/>
                </a:cubicBezTo>
                <a:close/>
                <a:moveTo>
                  <a:pt x="570229" y="1888015"/>
                </a:moveTo>
                <a:cubicBezTo>
                  <a:pt x="568766" y="1888478"/>
                  <a:pt x="565083" y="1889350"/>
                  <a:pt x="561058" y="1890230"/>
                </a:cubicBezTo>
                <a:lnTo>
                  <a:pt x="560825" y="1889168"/>
                </a:lnTo>
                <a:lnTo>
                  <a:pt x="566084" y="1888257"/>
                </a:lnTo>
                <a:cubicBezTo>
                  <a:pt x="570936" y="1887498"/>
                  <a:pt x="571692" y="1887551"/>
                  <a:pt x="570229" y="1888015"/>
                </a:cubicBezTo>
                <a:close/>
                <a:moveTo>
                  <a:pt x="2110806" y="1876587"/>
                </a:moveTo>
                <a:lnTo>
                  <a:pt x="2109845" y="1877255"/>
                </a:lnTo>
                <a:lnTo>
                  <a:pt x="2109110" y="1877357"/>
                </a:lnTo>
                <a:lnTo>
                  <a:pt x="2110579" y="1876688"/>
                </a:lnTo>
                <a:close/>
                <a:moveTo>
                  <a:pt x="2215324" y="1876586"/>
                </a:moveTo>
                <a:lnTo>
                  <a:pt x="2215551" y="1876687"/>
                </a:lnTo>
                <a:lnTo>
                  <a:pt x="2217020" y="1877356"/>
                </a:lnTo>
                <a:lnTo>
                  <a:pt x="2216284" y="1877254"/>
                </a:lnTo>
                <a:close/>
                <a:moveTo>
                  <a:pt x="3667159" y="1867048"/>
                </a:moveTo>
                <a:cubicBezTo>
                  <a:pt x="3667924" y="1867892"/>
                  <a:pt x="3666205" y="1868868"/>
                  <a:pt x="3665822" y="1868445"/>
                </a:cubicBezTo>
                <a:cubicBezTo>
                  <a:pt x="3665631" y="1868233"/>
                  <a:pt x="3665965" y="1867885"/>
                  <a:pt x="3666347" y="1867588"/>
                </a:cubicBezTo>
                <a:cubicBezTo>
                  <a:pt x="3666730" y="1867292"/>
                  <a:pt x="3667159" y="1867048"/>
                  <a:pt x="3667159" y="1867048"/>
                </a:cubicBezTo>
                <a:close/>
                <a:moveTo>
                  <a:pt x="658971" y="1867047"/>
                </a:moveTo>
                <a:cubicBezTo>
                  <a:pt x="658971" y="1867047"/>
                  <a:pt x="659400" y="1867291"/>
                  <a:pt x="659783" y="1867587"/>
                </a:cubicBezTo>
                <a:cubicBezTo>
                  <a:pt x="660165" y="1867884"/>
                  <a:pt x="660499" y="1868232"/>
                  <a:pt x="660307" y="1868444"/>
                </a:cubicBezTo>
                <a:cubicBezTo>
                  <a:pt x="659925" y="1868867"/>
                  <a:pt x="658206" y="1867891"/>
                  <a:pt x="658971" y="1867047"/>
                </a:cubicBezTo>
                <a:close/>
                <a:moveTo>
                  <a:pt x="2163066" y="1866749"/>
                </a:moveTo>
                <a:lnTo>
                  <a:pt x="2161638" y="1867671"/>
                </a:lnTo>
                <a:lnTo>
                  <a:pt x="2163066" y="1868585"/>
                </a:lnTo>
                <a:lnTo>
                  <a:pt x="2164493" y="1867671"/>
                </a:lnTo>
                <a:close/>
                <a:moveTo>
                  <a:pt x="2114591" y="1863368"/>
                </a:moveTo>
                <a:lnTo>
                  <a:pt x="2114908" y="1863613"/>
                </a:lnTo>
                <a:cubicBezTo>
                  <a:pt x="2114144" y="1864256"/>
                  <a:pt x="2113490" y="1864805"/>
                  <a:pt x="2113490" y="1864805"/>
                </a:cubicBezTo>
                <a:lnTo>
                  <a:pt x="2113957" y="1863489"/>
                </a:lnTo>
                <a:close/>
                <a:moveTo>
                  <a:pt x="2211539" y="1863367"/>
                </a:moveTo>
                <a:lnTo>
                  <a:pt x="2212173" y="1863488"/>
                </a:lnTo>
                <a:lnTo>
                  <a:pt x="2212640" y="1864804"/>
                </a:lnTo>
                <a:cubicBezTo>
                  <a:pt x="2212640" y="1864804"/>
                  <a:pt x="2211986" y="1864255"/>
                  <a:pt x="2211222" y="1863612"/>
                </a:cubicBezTo>
                <a:close/>
                <a:moveTo>
                  <a:pt x="3548722" y="1863075"/>
                </a:moveTo>
                <a:lnTo>
                  <a:pt x="3553282" y="1864289"/>
                </a:lnTo>
                <a:lnTo>
                  <a:pt x="3559384" y="1866089"/>
                </a:lnTo>
                <a:lnTo>
                  <a:pt x="3588388" y="1867845"/>
                </a:lnTo>
                <a:cubicBezTo>
                  <a:pt x="3589801" y="1868080"/>
                  <a:pt x="3592974" y="1868156"/>
                  <a:pt x="3594534" y="1867999"/>
                </a:cubicBezTo>
                <a:cubicBezTo>
                  <a:pt x="3595313" y="1867920"/>
                  <a:pt x="3595690" y="1867784"/>
                  <a:pt x="3595242" y="1867579"/>
                </a:cubicBezTo>
                <a:cubicBezTo>
                  <a:pt x="3594795" y="1867376"/>
                  <a:pt x="3593522" y="1867104"/>
                  <a:pt x="3591004" y="1866756"/>
                </a:cubicBezTo>
                <a:cubicBezTo>
                  <a:pt x="3586176" y="1866731"/>
                  <a:pt x="3580862" y="1866392"/>
                  <a:pt x="3576486" y="1865760"/>
                </a:cubicBezTo>
                <a:lnTo>
                  <a:pt x="3573682" y="1865399"/>
                </a:lnTo>
                <a:lnTo>
                  <a:pt x="3576684" y="1866361"/>
                </a:lnTo>
                <a:lnTo>
                  <a:pt x="3571724" y="1865148"/>
                </a:lnTo>
                <a:lnTo>
                  <a:pt x="3556991" y="1863252"/>
                </a:lnTo>
                <a:close/>
                <a:moveTo>
                  <a:pt x="777407" y="1863074"/>
                </a:moveTo>
                <a:lnTo>
                  <a:pt x="769139" y="1863251"/>
                </a:lnTo>
                <a:lnTo>
                  <a:pt x="754406" y="1865147"/>
                </a:lnTo>
                <a:lnTo>
                  <a:pt x="749445" y="1866360"/>
                </a:lnTo>
                <a:lnTo>
                  <a:pt x="752448" y="1865398"/>
                </a:lnTo>
                <a:lnTo>
                  <a:pt x="749644" y="1865759"/>
                </a:lnTo>
                <a:cubicBezTo>
                  <a:pt x="745268" y="1866391"/>
                  <a:pt x="739954" y="1866730"/>
                  <a:pt x="735126" y="1866755"/>
                </a:cubicBezTo>
                <a:cubicBezTo>
                  <a:pt x="732608" y="1867103"/>
                  <a:pt x="731335" y="1867375"/>
                  <a:pt x="730888" y="1867578"/>
                </a:cubicBezTo>
                <a:cubicBezTo>
                  <a:pt x="730440" y="1867783"/>
                  <a:pt x="730817" y="1867919"/>
                  <a:pt x="731596" y="1867998"/>
                </a:cubicBezTo>
                <a:cubicBezTo>
                  <a:pt x="733156" y="1868155"/>
                  <a:pt x="736328" y="1868079"/>
                  <a:pt x="737742" y="1867844"/>
                </a:cubicBezTo>
                <a:lnTo>
                  <a:pt x="766745" y="1866088"/>
                </a:lnTo>
                <a:lnTo>
                  <a:pt x="772848" y="1864288"/>
                </a:lnTo>
                <a:close/>
                <a:moveTo>
                  <a:pt x="2169660" y="1862487"/>
                </a:moveTo>
                <a:lnTo>
                  <a:pt x="2167654" y="1863783"/>
                </a:lnTo>
                <a:lnTo>
                  <a:pt x="2169080" y="1864734"/>
                </a:lnTo>
                <a:lnTo>
                  <a:pt x="2171122" y="1863427"/>
                </a:lnTo>
                <a:close/>
                <a:moveTo>
                  <a:pt x="2156471" y="1862487"/>
                </a:moveTo>
                <a:lnTo>
                  <a:pt x="2155009" y="1863427"/>
                </a:lnTo>
                <a:lnTo>
                  <a:pt x="2157051" y="1864734"/>
                </a:lnTo>
                <a:lnTo>
                  <a:pt x="2158477" y="1863783"/>
                </a:lnTo>
                <a:close/>
                <a:moveTo>
                  <a:pt x="3635094" y="1860006"/>
                </a:moveTo>
                <a:lnTo>
                  <a:pt x="3636642" y="1860602"/>
                </a:lnTo>
                <a:lnTo>
                  <a:pt x="3635361" y="1860023"/>
                </a:lnTo>
                <a:close/>
                <a:moveTo>
                  <a:pt x="691041" y="1860005"/>
                </a:moveTo>
                <a:lnTo>
                  <a:pt x="690774" y="1860022"/>
                </a:lnTo>
                <a:lnTo>
                  <a:pt x="689487" y="1860603"/>
                </a:lnTo>
                <a:close/>
                <a:moveTo>
                  <a:pt x="3577129" y="1860004"/>
                </a:moveTo>
                <a:cubicBezTo>
                  <a:pt x="3577628" y="1859893"/>
                  <a:pt x="3578224" y="1859887"/>
                  <a:pt x="3578799" y="1860023"/>
                </a:cubicBezTo>
                <a:cubicBezTo>
                  <a:pt x="3579372" y="1860160"/>
                  <a:pt x="3579925" y="1860438"/>
                  <a:pt x="3580341" y="1860897"/>
                </a:cubicBezTo>
                <a:cubicBezTo>
                  <a:pt x="3578725" y="1861763"/>
                  <a:pt x="3578277" y="1861271"/>
                  <a:pt x="3577129" y="1860004"/>
                </a:cubicBezTo>
                <a:close/>
                <a:moveTo>
                  <a:pt x="749001" y="1860003"/>
                </a:moveTo>
                <a:cubicBezTo>
                  <a:pt x="747853" y="1861270"/>
                  <a:pt x="747405" y="1861762"/>
                  <a:pt x="745789" y="1860896"/>
                </a:cubicBezTo>
                <a:cubicBezTo>
                  <a:pt x="746204" y="1860437"/>
                  <a:pt x="746757" y="1860159"/>
                  <a:pt x="747331" y="1860022"/>
                </a:cubicBezTo>
                <a:cubicBezTo>
                  <a:pt x="747905" y="1859886"/>
                  <a:pt x="748501" y="1859892"/>
                  <a:pt x="749001" y="1860003"/>
                </a:cubicBezTo>
                <a:close/>
                <a:moveTo>
                  <a:pt x="2173739" y="1859850"/>
                </a:moveTo>
                <a:lnTo>
                  <a:pt x="2172892" y="1860398"/>
                </a:lnTo>
                <a:lnTo>
                  <a:pt x="2174370" y="1861347"/>
                </a:lnTo>
                <a:lnTo>
                  <a:pt x="2175175" y="1860832"/>
                </a:lnTo>
                <a:close/>
                <a:moveTo>
                  <a:pt x="2152392" y="1859850"/>
                </a:moveTo>
                <a:lnTo>
                  <a:pt x="2150956" y="1860832"/>
                </a:lnTo>
                <a:lnTo>
                  <a:pt x="2151761" y="1861347"/>
                </a:lnTo>
                <a:lnTo>
                  <a:pt x="2153239" y="1860398"/>
                </a:lnTo>
                <a:close/>
                <a:moveTo>
                  <a:pt x="2135720" y="1859342"/>
                </a:moveTo>
                <a:lnTo>
                  <a:pt x="2116238" y="1872801"/>
                </a:lnTo>
                <a:lnTo>
                  <a:pt x="2116081" y="1872911"/>
                </a:lnTo>
                <a:lnTo>
                  <a:pt x="2111824" y="1874866"/>
                </a:lnTo>
                <a:cubicBezTo>
                  <a:pt x="2110502" y="1875521"/>
                  <a:pt x="2109732" y="1875969"/>
                  <a:pt x="2110016" y="1875982"/>
                </a:cubicBezTo>
                <a:cubicBezTo>
                  <a:pt x="2108397" y="1875322"/>
                  <a:pt x="2108177" y="1872305"/>
                  <a:pt x="2110640" y="1872424"/>
                </a:cubicBezTo>
                <a:cubicBezTo>
                  <a:pt x="2107040" y="1872251"/>
                  <a:pt x="2111294" y="1871875"/>
                  <a:pt x="2106106" y="1874047"/>
                </a:cubicBezTo>
                <a:cubicBezTo>
                  <a:pt x="2099313" y="1876725"/>
                  <a:pt x="2103349" y="1873332"/>
                  <a:pt x="2103349" y="1873332"/>
                </a:cubicBezTo>
                <a:cubicBezTo>
                  <a:pt x="2106074" y="1871040"/>
                  <a:pt x="2114112" y="1868327"/>
                  <a:pt x="2115421" y="1867226"/>
                </a:cubicBezTo>
                <a:cubicBezTo>
                  <a:pt x="2115421" y="1867226"/>
                  <a:pt x="2115110" y="1865465"/>
                  <a:pt x="2114908" y="1863613"/>
                </a:cubicBezTo>
                <a:lnTo>
                  <a:pt x="2116362" y="1863030"/>
                </a:lnTo>
                <a:close/>
                <a:moveTo>
                  <a:pt x="2190410" y="1859341"/>
                </a:moveTo>
                <a:lnTo>
                  <a:pt x="2209767" y="1863029"/>
                </a:lnTo>
                <a:lnTo>
                  <a:pt x="2211222" y="1863612"/>
                </a:lnTo>
                <a:cubicBezTo>
                  <a:pt x="2211020" y="1865464"/>
                  <a:pt x="2210708" y="1867225"/>
                  <a:pt x="2210708" y="1867225"/>
                </a:cubicBezTo>
                <a:cubicBezTo>
                  <a:pt x="2212017" y="1868326"/>
                  <a:pt x="2220055" y="1871039"/>
                  <a:pt x="2222781" y="1873331"/>
                </a:cubicBezTo>
                <a:cubicBezTo>
                  <a:pt x="2222781" y="1873331"/>
                  <a:pt x="2226816" y="1876724"/>
                  <a:pt x="2220024" y="1874046"/>
                </a:cubicBezTo>
                <a:cubicBezTo>
                  <a:pt x="2214835" y="1871874"/>
                  <a:pt x="2219090" y="1872250"/>
                  <a:pt x="2215489" y="1872423"/>
                </a:cubicBezTo>
                <a:cubicBezTo>
                  <a:pt x="2217953" y="1872304"/>
                  <a:pt x="2217733" y="1875321"/>
                  <a:pt x="2216114" y="1875981"/>
                </a:cubicBezTo>
                <a:cubicBezTo>
                  <a:pt x="2216398" y="1875968"/>
                  <a:pt x="2215628" y="1875520"/>
                  <a:pt x="2214305" y="1874865"/>
                </a:cubicBezTo>
                <a:lnTo>
                  <a:pt x="2210049" y="1872910"/>
                </a:lnTo>
                <a:lnTo>
                  <a:pt x="2209892" y="1872800"/>
                </a:lnTo>
                <a:close/>
                <a:moveTo>
                  <a:pt x="2163066" y="1858247"/>
                </a:moveTo>
                <a:lnTo>
                  <a:pt x="2161173" y="1859464"/>
                </a:lnTo>
                <a:lnTo>
                  <a:pt x="2163066" y="1860725"/>
                </a:lnTo>
                <a:lnTo>
                  <a:pt x="2164958" y="1859464"/>
                </a:lnTo>
                <a:close/>
                <a:moveTo>
                  <a:pt x="3626278" y="1855916"/>
                </a:moveTo>
                <a:lnTo>
                  <a:pt x="3626156" y="1855945"/>
                </a:lnTo>
                <a:lnTo>
                  <a:pt x="3626863" y="1856337"/>
                </a:lnTo>
                <a:lnTo>
                  <a:pt x="3626915" y="1856340"/>
                </a:lnTo>
                <a:lnTo>
                  <a:pt x="3626803" y="1856154"/>
                </a:lnTo>
                <a:close/>
                <a:moveTo>
                  <a:pt x="699855" y="1855916"/>
                </a:moveTo>
                <a:lnTo>
                  <a:pt x="699325" y="1856156"/>
                </a:lnTo>
                <a:lnTo>
                  <a:pt x="699214" y="1856339"/>
                </a:lnTo>
                <a:lnTo>
                  <a:pt x="699271" y="1856336"/>
                </a:lnTo>
                <a:lnTo>
                  <a:pt x="699976" y="1855945"/>
                </a:lnTo>
                <a:close/>
                <a:moveTo>
                  <a:pt x="3528964" y="1855911"/>
                </a:moveTo>
                <a:cubicBezTo>
                  <a:pt x="3526690" y="1856163"/>
                  <a:pt x="3524969" y="1856694"/>
                  <a:pt x="3527540" y="1857432"/>
                </a:cubicBezTo>
                <a:lnTo>
                  <a:pt x="3539727" y="1860679"/>
                </a:lnTo>
                <a:lnTo>
                  <a:pt x="3557469" y="1861664"/>
                </a:lnTo>
                <a:lnTo>
                  <a:pt x="3555076" y="1861078"/>
                </a:lnTo>
                <a:cubicBezTo>
                  <a:pt x="3548483" y="1858942"/>
                  <a:pt x="3541930" y="1856850"/>
                  <a:pt x="3533705" y="1856060"/>
                </a:cubicBezTo>
                <a:cubicBezTo>
                  <a:pt x="3534064" y="1855684"/>
                  <a:pt x="3531238" y="1855658"/>
                  <a:pt x="3528964" y="1855911"/>
                </a:cubicBezTo>
                <a:close/>
                <a:moveTo>
                  <a:pt x="797165" y="1855910"/>
                </a:moveTo>
                <a:cubicBezTo>
                  <a:pt x="794892" y="1855657"/>
                  <a:pt x="792066" y="1855683"/>
                  <a:pt x="792425" y="1856059"/>
                </a:cubicBezTo>
                <a:cubicBezTo>
                  <a:pt x="784200" y="1856849"/>
                  <a:pt x="777647" y="1858941"/>
                  <a:pt x="771054" y="1861077"/>
                </a:cubicBezTo>
                <a:lnTo>
                  <a:pt x="768660" y="1861663"/>
                </a:lnTo>
                <a:lnTo>
                  <a:pt x="786403" y="1860678"/>
                </a:lnTo>
                <a:lnTo>
                  <a:pt x="798590" y="1857431"/>
                </a:lnTo>
                <a:cubicBezTo>
                  <a:pt x="801160" y="1856693"/>
                  <a:pt x="799440" y="1856162"/>
                  <a:pt x="797165" y="1855910"/>
                </a:cubicBezTo>
                <a:close/>
                <a:moveTo>
                  <a:pt x="2167356" y="1855489"/>
                </a:moveTo>
                <a:lnTo>
                  <a:pt x="2166301" y="1856167"/>
                </a:lnTo>
                <a:lnTo>
                  <a:pt x="2168137" y="1857346"/>
                </a:lnTo>
                <a:lnTo>
                  <a:pt x="2169117" y="1856692"/>
                </a:lnTo>
                <a:close/>
                <a:moveTo>
                  <a:pt x="2158775" y="1855489"/>
                </a:moveTo>
                <a:lnTo>
                  <a:pt x="2157014" y="1856692"/>
                </a:lnTo>
                <a:lnTo>
                  <a:pt x="2157994" y="1857346"/>
                </a:lnTo>
                <a:lnTo>
                  <a:pt x="2159830" y="1856167"/>
                </a:lnTo>
                <a:close/>
                <a:moveTo>
                  <a:pt x="3620092" y="1853847"/>
                </a:moveTo>
                <a:lnTo>
                  <a:pt x="3624716" y="1856203"/>
                </a:lnTo>
                <a:lnTo>
                  <a:pt x="3625296" y="1856239"/>
                </a:lnTo>
                <a:lnTo>
                  <a:pt x="3625292" y="1855989"/>
                </a:lnTo>
                <a:lnTo>
                  <a:pt x="3624865" y="1855279"/>
                </a:lnTo>
                <a:lnTo>
                  <a:pt x="3624224" y="1854989"/>
                </a:lnTo>
                <a:close/>
                <a:moveTo>
                  <a:pt x="706046" y="1853843"/>
                </a:moveTo>
                <a:lnTo>
                  <a:pt x="701917" y="1854985"/>
                </a:lnTo>
                <a:lnTo>
                  <a:pt x="701263" y="1855281"/>
                </a:lnTo>
                <a:lnTo>
                  <a:pt x="700838" y="1855988"/>
                </a:lnTo>
                <a:lnTo>
                  <a:pt x="700834" y="1856238"/>
                </a:lnTo>
                <a:lnTo>
                  <a:pt x="701418" y="1856202"/>
                </a:lnTo>
                <a:close/>
                <a:moveTo>
                  <a:pt x="3568498" y="1852033"/>
                </a:moveTo>
                <a:cubicBezTo>
                  <a:pt x="3567647" y="1853745"/>
                  <a:pt x="3578766" y="1856511"/>
                  <a:pt x="3570813" y="1853040"/>
                </a:cubicBezTo>
                <a:cubicBezTo>
                  <a:pt x="3583528" y="1857565"/>
                  <a:pt x="3595029" y="1860754"/>
                  <a:pt x="3607464" y="1864749"/>
                </a:cubicBezTo>
                <a:cubicBezTo>
                  <a:pt x="3607654" y="1864961"/>
                  <a:pt x="3611071" y="1865638"/>
                  <a:pt x="3614468" y="1866457"/>
                </a:cubicBezTo>
                <a:lnTo>
                  <a:pt x="3615399" y="1866803"/>
                </a:lnTo>
                <a:lnTo>
                  <a:pt x="3623859" y="1867187"/>
                </a:lnTo>
                <a:lnTo>
                  <a:pt x="3608346" y="1862218"/>
                </a:lnTo>
                <a:cubicBezTo>
                  <a:pt x="3600868" y="1859961"/>
                  <a:pt x="3593720" y="1857875"/>
                  <a:pt x="3586863" y="1855723"/>
                </a:cubicBezTo>
                <a:cubicBezTo>
                  <a:pt x="3585480" y="1855524"/>
                  <a:pt x="3570070" y="1849569"/>
                  <a:pt x="3568498" y="1852033"/>
                </a:cubicBezTo>
                <a:close/>
                <a:moveTo>
                  <a:pt x="757632" y="1852032"/>
                </a:moveTo>
                <a:cubicBezTo>
                  <a:pt x="756060" y="1849568"/>
                  <a:pt x="740649" y="1855523"/>
                  <a:pt x="739267" y="1855722"/>
                </a:cubicBezTo>
                <a:cubicBezTo>
                  <a:pt x="732410" y="1857874"/>
                  <a:pt x="725262" y="1859960"/>
                  <a:pt x="717784" y="1862217"/>
                </a:cubicBezTo>
                <a:lnTo>
                  <a:pt x="702271" y="1867186"/>
                </a:lnTo>
                <a:lnTo>
                  <a:pt x="710731" y="1866802"/>
                </a:lnTo>
                <a:lnTo>
                  <a:pt x="711662" y="1866456"/>
                </a:lnTo>
                <a:cubicBezTo>
                  <a:pt x="715058" y="1865637"/>
                  <a:pt x="718475" y="1864960"/>
                  <a:pt x="718666" y="1864748"/>
                </a:cubicBezTo>
                <a:cubicBezTo>
                  <a:pt x="731101" y="1860753"/>
                  <a:pt x="742601" y="1857564"/>
                  <a:pt x="755317" y="1853039"/>
                </a:cubicBezTo>
                <a:cubicBezTo>
                  <a:pt x="747363" y="1856510"/>
                  <a:pt x="758482" y="1853744"/>
                  <a:pt x="757632" y="1852032"/>
                </a:cubicBezTo>
                <a:close/>
                <a:moveTo>
                  <a:pt x="710946" y="1851346"/>
                </a:moveTo>
                <a:cubicBezTo>
                  <a:pt x="712586" y="1850409"/>
                  <a:pt x="711810" y="1850588"/>
                  <a:pt x="706560" y="1852886"/>
                </a:cubicBezTo>
                <a:lnTo>
                  <a:pt x="704545" y="1853797"/>
                </a:lnTo>
                <a:lnTo>
                  <a:pt x="706241" y="1853744"/>
                </a:lnTo>
                <a:close/>
                <a:moveTo>
                  <a:pt x="3615184" y="1851345"/>
                </a:moveTo>
                <a:lnTo>
                  <a:pt x="3619893" y="1853745"/>
                </a:lnTo>
                <a:lnTo>
                  <a:pt x="3621589" y="1853798"/>
                </a:lnTo>
                <a:lnTo>
                  <a:pt x="3619570" y="1852885"/>
                </a:lnTo>
                <a:cubicBezTo>
                  <a:pt x="3614320" y="1850587"/>
                  <a:pt x="3613543" y="1850408"/>
                  <a:pt x="3615184" y="1851345"/>
                </a:cubicBezTo>
                <a:close/>
                <a:moveTo>
                  <a:pt x="3624891" y="1850408"/>
                </a:moveTo>
                <a:lnTo>
                  <a:pt x="3636003" y="1856829"/>
                </a:lnTo>
                <a:lnTo>
                  <a:pt x="3636029" y="1856907"/>
                </a:lnTo>
                <a:lnTo>
                  <a:pt x="3639194" y="1857104"/>
                </a:lnTo>
                <a:lnTo>
                  <a:pt x="3644103" y="1857651"/>
                </a:lnTo>
                <a:lnTo>
                  <a:pt x="3630792" y="1850750"/>
                </a:lnTo>
                <a:close/>
                <a:moveTo>
                  <a:pt x="701243" y="1850406"/>
                </a:moveTo>
                <a:lnTo>
                  <a:pt x="695342" y="1850748"/>
                </a:lnTo>
                <a:lnTo>
                  <a:pt x="682032" y="1857649"/>
                </a:lnTo>
                <a:lnTo>
                  <a:pt x="686936" y="1857103"/>
                </a:lnTo>
                <a:lnTo>
                  <a:pt x="690101" y="1856906"/>
                </a:lnTo>
                <a:lnTo>
                  <a:pt x="690127" y="1856830"/>
                </a:lnTo>
                <a:close/>
                <a:moveTo>
                  <a:pt x="3523510" y="1849399"/>
                </a:moveTo>
                <a:cubicBezTo>
                  <a:pt x="3522298" y="1849277"/>
                  <a:pt x="3520704" y="1849230"/>
                  <a:pt x="3520396" y="1849553"/>
                </a:cubicBezTo>
                <a:cubicBezTo>
                  <a:pt x="3518442" y="1851595"/>
                  <a:pt x="3525920" y="1851452"/>
                  <a:pt x="3526304" y="1851873"/>
                </a:cubicBezTo>
                <a:cubicBezTo>
                  <a:pt x="3535158" y="1854129"/>
                  <a:pt x="3543901" y="1856262"/>
                  <a:pt x="3552356" y="1858577"/>
                </a:cubicBezTo>
                <a:lnTo>
                  <a:pt x="3562958" y="1861968"/>
                </a:lnTo>
                <a:lnTo>
                  <a:pt x="3564620" y="1862061"/>
                </a:lnTo>
                <a:cubicBezTo>
                  <a:pt x="3578177" y="1863375"/>
                  <a:pt x="3591425" y="1865012"/>
                  <a:pt x="3604413" y="1866306"/>
                </a:cubicBezTo>
                <a:lnTo>
                  <a:pt x="3607610" y="1866450"/>
                </a:lnTo>
                <a:lnTo>
                  <a:pt x="3591454" y="1862058"/>
                </a:lnTo>
                <a:cubicBezTo>
                  <a:pt x="3585081" y="1860327"/>
                  <a:pt x="3578831" y="1858569"/>
                  <a:pt x="3571007" y="1856125"/>
                </a:cubicBezTo>
                <a:cubicBezTo>
                  <a:pt x="3569625" y="1855926"/>
                  <a:pt x="3555083" y="1850708"/>
                  <a:pt x="3554129" y="1852527"/>
                </a:cubicBezTo>
                <a:cubicBezTo>
                  <a:pt x="3554341" y="1854086"/>
                  <a:pt x="3567179" y="1855879"/>
                  <a:pt x="3565797" y="1855679"/>
                </a:cubicBezTo>
                <a:cubicBezTo>
                  <a:pt x="3569774" y="1857414"/>
                  <a:pt x="3572603" y="1857884"/>
                  <a:pt x="3577129" y="1860004"/>
                </a:cubicBezTo>
                <a:cubicBezTo>
                  <a:pt x="3569371" y="1859618"/>
                  <a:pt x="3563249" y="1855739"/>
                  <a:pt x="3556106" y="1854708"/>
                </a:cubicBezTo>
                <a:cubicBezTo>
                  <a:pt x="3554341" y="1854086"/>
                  <a:pt x="3551558" y="1855213"/>
                  <a:pt x="3548730" y="1854744"/>
                </a:cubicBezTo>
                <a:cubicBezTo>
                  <a:pt x="3541035" y="1854428"/>
                  <a:pt x="3531469" y="1850724"/>
                  <a:pt x="3524326" y="1849693"/>
                </a:cubicBezTo>
                <a:cubicBezTo>
                  <a:pt x="3525549" y="1849717"/>
                  <a:pt x="3524721" y="1849520"/>
                  <a:pt x="3523510" y="1849399"/>
                </a:cubicBezTo>
                <a:close/>
                <a:moveTo>
                  <a:pt x="802620" y="1849398"/>
                </a:moveTo>
                <a:cubicBezTo>
                  <a:pt x="801409" y="1849519"/>
                  <a:pt x="800581" y="1849716"/>
                  <a:pt x="801804" y="1849692"/>
                </a:cubicBezTo>
                <a:cubicBezTo>
                  <a:pt x="794661" y="1850723"/>
                  <a:pt x="785095" y="1854427"/>
                  <a:pt x="777399" y="1854743"/>
                </a:cubicBezTo>
                <a:cubicBezTo>
                  <a:pt x="774571" y="1855212"/>
                  <a:pt x="771788" y="1854085"/>
                  <a:pt x="770023" y="1854707"/>
                </a:cubicBezTo>
                <a:cubicBezTo>
                  <a:pt x="762880" y="1855738"/>
                  <a:pt x="756759" y="1859617"/>
                  <a:pt x="749001" y="1860003"/>
                </a:cubicBezTo>
                <a:cubicBezTo>
                  <a:pt x="753527" y="1857883"/>
                  <a:pt x="756355" y="1857413"/>
                  <a:pt x="760332" y="1855678"/>
                </a:cubicBezTo>
                <a:cubicBezTo>
                  <a:pt x="758950" y="1855878"/>
                  <a:pt x="771788" y="1854085"/>
                  <a:pt x="772001" y="1852526"/>
                </a:cubicBezTo>
                <a:cubicBezTo>
                  <a:pt x="771047" y="1850707"/>
                  <a:pt x="756504" y="1855925"/>
                  <a:pt x="755122" y="1856124"/>
                </a:cubicBezTo>
                <a:cubicBezTo>
                  <a:pt x="747299" y="1858568"/>
                  <a:pt x="741049" y="1860326"/>
                  <a:pt x="734675" y="1862057"/>
                </a:cubicBezTo>
                <a:lnTo>
                  <a:pt x="718520" y="1866449"/>
                </a:lnTo>
                <a:lnTo>
                  <a:pt x="721716" y="1866305"/>
                </a:lnTo>
                <a:cubicBezTo>
                  <a:pt x="734705" y="1865011"/>
                  <a:pt x="747952" y="1863374"/>
                  <a:pt x="761509" y="1862060"/>
                </a:cubicBezTo>
                <a:lnTo>
                  <a:pt x="763172" y="1861967"/>
                </a:lnTo>
                <a:lnTo>
                  <a:pt x="773774" y="1858576"/>
                </a:lnTo>
                <a:cubicBezTo>
                  <a:pt x="782229" y="1856261"/>
                  <a:pt x="790972" y="1854128"/>
                  <a:pt x="799825" y="1851872"/>
                </a:cubicBezTo>
                <a:cubicBezTo>
                  <a:pt x="800209" y="1851451"/>
                  <a:pt x="807687" y="1851594"/>
                  <a:pt x="805734" y="1849552"/>
                </a:cubicBezTo>
                <a:cubicBezTo>
                  <a:pt x="805426" y="1849229"/>
                  <a:pt x="803831" y="1849276"/>
                  <a:pt x="802620" y="1849398"/>
                </a:cubicBezTo>
                <a:close/>
                <a:moveTo>
                  <a:pt x="2112402" y="1845859"/>
                </a:moveTo>
                <a:lnTo>
                  <a:pt x="2132925" y="1849287"/>
                </a:lnTo>
                <a:lnTo>
                  <a:pt x="2145668" y="1857446"/>
                </a:lnTo>
                <a:lnTo>
                  <a:pt x="2147940" y="1857013"/>
                </a:lnTo>
                <a:lnTo>
                  <a:pt x="2146491" y="1857973"/>
                </a:lnTo>
                <a:lnTo>
                  <a:pt x="2149432" y="1859856"/>
                </a:lnTo>
                <a:lnTo>
                  <a:pt x="2150865" y="1858863"/>
                </a:lnTo>
                <a:lnTo>
                  <a:pt x="2137136" y="1849991"/>
                </a:lnTo>
                <a:lnTo>
                  <a:pt x="2150245" y="1852181"/>
                </a:lnTo>
                <a:lnTo>
                  <a:pt x="2155478" y="1855669"/>
                </a:lnTo>
                <a:lnTo>
                  <a:pt x="2155627" y="1855566"/>
                </a:lnTo>
                <a:lnTo>
                  <a:pt x="2158222" y="1855133"/>
                </a:lnTo>
                <a:lnTo>
                  <a:pt x="2154821" y="1852946"/>
                </a:lnTo>
                <a:lnTo>
                  <a:pt x="2163068" y="1854323"/>
                </a:lnTo>
                <a:lnTo>
                  <a:pt x="2171308" y="1852947"/>
                </a:lnTo>
                <a:lnTo>
                  <a:pt x="2167910" y="1855132"/>
                </a:lnTo>
                <a:lnTo>
                  <a:pt x="2170503" y="1855565"/>
                </a:lnTo>
                <a:lnTo>
                  <a:pt x="2170653" y="1855669"/>
                </a:lnTo>
                <a:lnTo>
                  <a:pt x="2175885" y="1852182"/>
                </a:lnTo>
                <a:lnTo>
                  <a:pt x="2188993" y="1849992"/>
                </a:lnTo>
                <a:lnTo>
                  <a:pt x="2175266" y="1858863"/>
                </a:lnTo>
                <a:lnTo>
                  <a:pt x="2176700" y="1859856"/>
                </a:lnTo>
                <a:lnTo>
                  <a:pt x="2179640" y="1857973"/>
                </a:lnTo>
                <a:lnTo>
                  <a:pt x="2178189" y="1857012"/>
                </a:lnTo>
                <a:lnTo>
                  <a:pt x="2180464" y="1857446"/>
                </a:lnTo>
                <a:lnTo>
                  <a:pt x="2193205" y="1849288"/>
                </a:lnTo>
                <a:lnTo>
                  <a:pt x="2213728" y="1845860"/>
                </a:lnTo>
                <a:lnTo>
                  <a:pt x="2194617" y="1856592"/>
                </a:lnTo>
                <a:lnTo>
                  <a:pt x="2187987" y="1860820"/>
                </a:lnTo>
                <a:lnTo>
                  <a:pt x="2209915" y="1876382"/>
                </a:lnTo>
                <a:lnTo>
                  <a:pt x="2206801" y="1875956"/>
                </a:lnTo>
                <a:lnTo>
                  <a:pt x="2185926" y="1862135"/>
                </a:lnTo>
                <a:lnTo>
                  <a:pt x="2182836" y="1864105"/>
                </a:lnTo>
                <a:lnTo>
                  <a:pt x="2183374" y="1864477"/>
                </a:lnTo>
                <a:lnTo>
                  <a:pt x="2196844" y="1874591"/>
                </a:lnTo>
                <a:lnTo>
                  <a:pt x="2195121" y="1874355"/>
                </a:lnTo>
                <a:lnTo>
                  <a:pt x="2182219" y="1865644"/>
                </a:lnTo>
                <a:lnTo>
                  <a:pt x="2181352" y="1865052"/>
                </a:lnTo>
                <a:lnTo>
                  <a:pt x="2180314" y="1865714"/>
                </a:lnTo>
                <a:lnTo>
                  <a:pt x="2190595" y="1873735"/>
                </a:lnTo>
                <a:lnTo>
                  <a:pt x="2186224" y="1873137"/>
                </a:lnTo>
                <a:lnTo>
                  <a:pt x="2176813" y="1867086"/>
                </a:lnTo>
                <a:lnTo>
                  <a:pt x="2173497" y="1867678"/>
                </a:lnTo>
                <a:lnTo>
                  <a:pt x="2180514" y="1872354"/>
                </a:lnTo>
                <a:lnTo>
                  <a:pt x="2173379" y="1871377"/>
                </a:lnTo>
                <a:lnTo>
                  <a:pt x="2169027" y="1870601"/>
                </a:lnTo>
                <a:lnTo>
                  <a:pt x="2166448" y="1868935"/>
                </a:lnTo>
                <a:lnTo>
                  <a:pt x="2164230" y="1869330"/>
                </a:lnTo>
                <a:lnTo>
                  <a:pt x="2165127" y="1869905"/>
                </a:lnTo>
                <a:lnTo>
                  <a:pt x="2163068" y="1869538"/>
                </a:lnTo>
                <a:lnTo>
                  <a:pt x="2161002" y="1869906"/>
                </a:lnTo>
                <a:lnTo>
                  <a:pt x="2161902" y="1869330"/>
                </a:lnTo>
                <a:lnTo>
                  <a:pt x="2159684" y="1868934"/>
                </a:lnTo>
                <a:lnTo>
                  <a:pt x="2157103" y="1870602"/>
                </a:lnTo>
                <a:lnTo>
                  <a:pt x="2152751" y="1871378"/>
                </a:lnTo>
                <a:lnTo>
                  <a:pt x="2145615" y="1872355"/>
                </a:lnTo>
                <a:lnTo>
                  <a:pt x="2152635" y="1867677"/>
                </a:lnTo>
                <a:lnTo>
                  <a:pt x="2149319" y="1867086"/>
                </a:lnTo>
                <a:lnTo>
                  <a:pt x="2139906" y="1873138"/>
                </a:lnTo>
                <a:lnTo>
                  <a:pt x="2135535" y="1873736"/>
                </a:lnTo>
                <a:lnTo>
                  <a:pt x="2145817" y="1865714"/>
                </a:lnTo>
                <a:lnTo>
                  <a:pt x="2144779" y="1865052"/>
                </a:lnTo>
                <a:lnTo>
                  <a:pt x="2143911" y="1865645"/>
                </a:lnTo>
                <a:lnTo>
                  <a:pt x="2131009" y="1874356"/>
                </a:lnTo>
                <a:lnTo>
                  <a:pt x="2129286" y="1874592"/>
                </a:lnTo>
                <a:lnTo>
                  <a:pt x="2142756" y="1864478"/>
                </a:lnTo>
                <a:lnTo>
                  <a:pt x="2143295" y="1864105"/>
                </a:lnTo>
                <a:lnTo>
                  <a:pt x="2140205" y="1862135"/>
                </a:lnTo>
                <a:lnTo>
                  <a:pt x="2119329" y="1875957"/>
                </a:lnTo>
                <a:lnTo>
                  <a:pt x="2116215" y="1876383"/>
                </a:lnTo>
                <a:lnTo>
                  <a:pt x="2138144" y="1860820"/>
                </a:lnTo>
                <a:lnTo>
                  <a:pt x="2131513" y="1856591"/>
                </a:lnTo>
                <a:close/>
                <a:moveTo>
                  <a:pt x="3588665" y="1845345"/>
                </a:moveTo>
                <a:cubicBezTo>
                  <a:pt x="3587327" y="1846741"/>
                  <a:pt x="3593237" y="1849062"/>
                  <a:pt x="3594619" y="1849262"/>
                </a:cubicBezTo>
                <a:lnTo>
                  <a:pt x="3618018" y="1856146"/>
                </a:lnTo>
                <a:lnTo>
                  <a:pt x="3621721" y="1856069"/>
                </a:lnTo>
                <a:lnTo>
                  <a:pt x="3621061" y="1855837"/>
                </a:lnTo>
                <a:lnTo>
                  <a:pt x="3615420" y="1852532"/>
                </a:lnTo>
                <a:lnTo>
                  <a:pt x="3596572" y="1847221"/>
                </a:lnTo>
                <a:close/>
                <a:moveTo>
                  <a:pt x="737465" y="1845344"/>
                </a:moveTo>
                <a:lnTo>
                  <a:pt x="729557" y="1847220"/>
                </a:lnTo>
                <a:lnTo>
                  <a:pt x="710716" y="1852529"/>
                </a:lnTo>
                <a:lnTo>
                  <a:pt x="705068" y="1855838"/>
                </a:lnTo>
                <a:lnTo>
                  <a:pt x="704414" y="1856068"/>
                </a:lnTo>
                <a:lnTo>
                  <a:pt x="708111" y="1856145"/>
                </a:lnTo>
                <a:lnTo>
                  <a:pt x="731511" y="1849261"/>
                </a:lnTo>
                <a:cubicBezTo>
                  <a:pt x="732892" y="1849061"/>
                  <a:pt x="738802" y="1846740"/>
                  <a:pt x="737465" y="1845344"/>
                </a:cubicBezTo>
                <a:close/>
                <a:moveTo>
                  <a:pt x="3582958" y="1843952"/>
                </a:moveTo>
                <a:cubicBezTo>
                  <a:pt x="3582690" y="1844027"/>
                  <a:pt x="3582618" y="1844197"/>
                  <a:pt x="3582905" y="1844513"/>
                </a:cubicBezTo>
                <a:cubicBezTo>
                  <a:pt x="3583702" y="1845393"/>
                  <a:pt x="3584770" y="1845578"/>
                  <a:pt x="3585537" y="1845428"/>
                </a:cubicBezTo>
                <a:cubicBezTo>
                  <a:pt x="3586302" y="1845279"/>
                  <a:pt x="3586765" y="1844795"/>
                  <a:pt x="3586350" y="1844340"/>
                </a:cubicBezTo>
                <a:cubicBezTo>
                  <a:pt x="3586350" y="1844340"/>
                  <a:pt x="3583767" y="1843725"/>
                  <a:pt x="3582958" y="1843952"/>
                </a:cubicBezTo>
                <a:close/>
                <a:moveTo>
                  <a:pt x="743171" y="1843951"/>
                </a:moveTo>
                <a:cubicBezTo>
                  <a:pt x="742363" y="1843724"/>
                  <a:pt x="739780" y="1844339"/>
                  <a:pt x="739780" y="1844339"/>
                </a:cubicBezTo>
                <a:cubicBezTo>
                  <a:pt x="739365" y="1844794"/>
                  <a:pt x="739827" y="1845278"/>
                  <a:pt x="740593" y="1845427"/>
                </a:cubicBezTo>
                <a:cubicBezTo>
                  <a:pt x="741359" y="1845577"/>
                  <a:pt x="742428" y="1845392"/>
                  <a:pt x="743225" y="1844512"/>
                </a:cubicBezTo>
                <a:cubicBezTo>
                  <a:pt x="743512" y="1844196"/>
                  <a:pt x="743440" y="1844026"/>
                  <a:pt x="743171" y="1843951"/>
                </a:cubicBezTo>
                <a:close/>
                <a:moveTo>
                  <a:pt x="2082846" y="1841128"/>
                </a:moveTo>
                <a:lnTo>
                  <a:pt x="2073947" y="1847119"/>
                </a:lnTo>
                <a:lnTo>
                  <a:pt x="2069207" y="1850764"/>
                </a:lnTo>
                <a:lnTo>
                  <a:pt x="2067544" y="1851178"/>
                </a:lnTo>
                <a:lnTo>
                  <a:pt x="2055002" y="1854685"/>
                </a:lnTo>
                <a:lnTo>
                  <a:pt x="2060884" y="1852130"/>
                </a:lnTo>
                <a:cubicBezTo>
                  <a:pt x="2067103" y="1849134"/>
                  <a:pt x="2073058" y="1845980"/>
                  <a:pt x="2078894" y="1842674"/>
                </a:cubicBezTo>
                <a:close/>
                <a:moveTo>
                  <a:pt x="2243283" y="1841127"/>
                </a:moveTo>
                <a:lnTo>
                  <a:pt x="2247235" y="1842673"/>
                </a:lnTo>
                <a:cubicBezTo>
                  <a:pt x="2253071" y="1845979"/>
                  <a:pt x="2259026" y="1849133"/>
                  <a:pt x="2265245" y="1852129"/>
                </a:cubicBezTo>
                <a:lnTo>
                  <a:pt x="2271127" y="1854684"/>
                </a:lnTo>
                <a:lnTo>
                  <a:pt x="2258586" y="1851177"/>
                </a:lnTo>
                <a:lnTo>
                  <a:pt x="2256923" y="1850763"/>
                </a:lnTo>
                <a:lnTo>
                  <a:pt x="2252182" y="1847118"/>
                </a:lnTo>
                <a:close/>
                <a:moveTo>
                  <a:pt x="695682" y="1840613"/>
                </a:moveTo>
                <a:lnTo>
                  <a:pt x="696984" y="1840711"/>
                </a:lnTo>
                <a:cubicBezTo>
                  <a:pt x="695893" y="1841923"/>
                  <a:pt x="695391" y="1842481"/>
                  <a:pt x="694905" y="1842001"/>
                </a:cubicBezTo>
                <a:lnTo>
                  <a:pt x="695475" y="1840835"/>
                </a:lnTo>
                <a:lnTo>
                  <a:pt x="695783" y="1840700"/>
                </a:lnTo>
                <a:close/>
                <a:moveTo>
                  <a:pt x="3630448" y="1840612"/>
                </a:moveTo>
                <a:lnTo>
                  <a:pt x="3630347" y="1840699"/>
                </a:lnTo>
                <a:lnTo>
                  <a:pt x="3630655" y="1840834"/>
                </a:lnTo>
                <a:lnTo>
                  <a:pt x="3631225" y="1842000"/>
                </a:lnTo>
                <a:cubicBezTo>
                  <a:pt x="3630739" y="1842480"/>
                  <a:pt x="3630237" y="1841922"/>
                  <a:pt x="3629145" y="1840710"/>
                </a:cubicBezTo>
                <a:close/>
                <a:moveTo>
                  <a:pt x="697989" y="1839593"/>
                </a:moveTo>
                <a:cubicBezTo>
                  <a:pt x="697973" y="1840633"/>
                  <a:pt x="696984" y="1840711"/>
                  <a:pt x="696984" y="1840711"/>
                </a:cubicBezTo>
                <a:cubicBezTo>
                  <a:pt x="696992" y="1840191"/>
                  <a:pt x="697243" y="1839912"/>
                  <a:pt x="697494" y="1839762"/>
                </a:cubicBezTo>
                <a:cubicBezTo>
                  <a:pt x="697743" y="1839613"/>
                  <a:pt x="697989" y="1839593"/>
                  <a:pt x="697989" y="1839593"/>
                </a:cubicBezTo>
                <a:close/>
                <a:moveTo>
                  <a:pt x="3628140" y="1839592"/>
                </a:moveTo>
                <a:cubicBezTo>
                  <a:pt x="3628140" y="1839592"/>
                  <a:pt x="3628387" y="1839612"/>
                  <a:pt x="3628636" y="1839761"/>
                </a:cubicBezTo>
                <a:cubicBezTo>
                  <a:pt x="3628886" y="1839911"/>
                  <a:pt x="3629137" y="1840190"/>
                  <a:pt x="3629145" y="1840710"/>
                </a:cubicBezTo>
                <a:cubicBezTo>
                  <a:pt x="3629145" y="1840710"/>
                  <a:pt x="3628156" y="1840632"/>
                  <a:pt x="3628140" y="1839592"/>
                </a:cubicBezTo>
                <a:close/>
                <a:moveTo>
                  <a:pt x="3547612" y="1838657"/>
                </a:moveTo>
                <a:lnTo>
                  <a:pt x="3558027" y="1840460"/>
                </a:lnTo>
                <a:cubicBezTo>
                  <a:pt x="3556784" y="1840525"/>
                  <a:pt x="3554016" y="1840232"/>
                  <a:pt x="3551635" y="1839842"/>
                </a:cubicBezTo>
                <a:close/>
                <a:moveTo>
                  <a:pt x="778518" y="1838656"/>
                </a:moveTo>
                <a:lnTo>
                  <a:pt x="774494" y="1839841"/>
                </a:lnTo>
                <a:cubicBezTo>
                  <a:pt x="772113" y="1840231"/>
                  <a:pt x="769346" y="1840524"/>
                  <a:pt x="768103" y="1840459"/>
                </a:cubicBezTo>
                <a:close/>
                <a:moveTo>
                  <a:pt x="3547571" y="1838644"/>
                </a:moveTo>
                <a:lnTo>
                  <a:pt x="3547612" y="1838657"/>
                </a:lnTo>
                <a:lnTo>
                  <a:pt x="3547569" y="1838649"/>
                </a:lnTo>
                <a:close/>
                <a:moveTo>
                  <a:pt x="778559" y="1838643"/>
                </a:moveTo>
                <a:lnTo>
                  <a:pt x="778561" y="1838648"/>
                </a:lnTo>
                <a:lnTo>
                  <a:pt x="778518" y="1838656"/>
                </a:lnTo>
                <a:close/>
                <a:moveTo>
                  <a:pt x="3538165" y="1837497"/>
                </a:moveTo>
                <a:cubicBezTo>
                  <a:pt x="3536703" y="1837034"/>
                  <a:pt x="3537459" y="1836980"/>
                  <a:pt x="3542309" y="1837739"/>
                </a:cubicBezTo>
                <a:lnTo>
                  <a:pt x="3547569" y="1838649"/>
                </a:lnTo>
                <a:lnTo>
                  <a:pt x="3547336" y="1839711"/>
                </a:lnTo>
                <a:cubicBezTo>
                  <a:pt x="3543310" y="1838832"/>
                  <a:pt x="3539628" y="1837960"/>
                  <a:pt x="3538165" y="1837497"/>
                </a:cubicBezTo>
                <a:close/>
                <a:moveTo>
                  <a:pt x="787965" y="1837496"/>
                </a:moveTo>
                <a:cubicBezTo>
                  <a:pt x="786501" y="1837959"/>
                  <a:pt x="782820" y="1838831"/>
                  <a:pt x="778794" y="1839710"/>
                </a:cubicBezTo>
                <a:lnTo>
                  <a:pt x="778561" y="1838648"/>
                </a:lnTo>
                <a:lnTo>
                  <a:pt x="783821" y="1837738"/>
                </a:lnTo>
                <a:cubicBezTo>
                  <a:pt x="788671" y="1836979"/>
                  <a:pt x="789427" y="1837033"/>
                  <a:pt x="787965" y="1837496"/>
                </a:cubicBezTo>
                <a:close/>
                <a:moveTo>
                  <a:pt x="692807" y="1832439"/>
                </a:moveTo>
                <a:lnTo>
                  <a:pt x="691691" y="1833158"/>
                </a:lnTo>
                <a:cubicBezTo>
                  <a:pt x="688916" y="1834924"/>
                  <a:pt x="685820" y="1836792"/>
                  <a:pt x="683791" y="1837516"/>
                </a:cubicBezTo>
                <a:cubicBezTo>
                  <a:pt x="681480" y="1837958"/>
                  <a:pt x="682775" y="1836773"/>
                  <a:pt x="685158" y="1835167"/>
                </a:cubicBezTo>
                <a:lnTo>
                  <a:pt x="687237" y="1833883"/>
                </a:lnTo>
                <a:lnTo>
                  <a:pt x="689624" y="1833287"/>
                </a:lnTo>
                <a:close/>
                <a:moveTo>
                  <a:pt x="3633323" y="1832438"/>
                </a:moveTo>
                <a:lnTo>
                  <a:pt x="3636505" y="1833286"/>
                </a:lnTo>
                <a:lnTo>
                  <a:pt x="3638892" y="1833882"/>
                </a:lnTo>
                <a:lnTo>
                  <a:pt x="3640972" y="1835166"/>
                </a:lnTo>
                <a:cubicBezTo>
                  <a:pt x="3643355" y="1836772"/>
                  <a:pt x="3644650" y="1837957"/>
                  <a:pt x="3642338" y="1837515"/>
                </a:cubicBezTo>
                <a:cubicBezTo>
                  <a:pt x="3640310" y="1836791"/>
                  <a:pt x="3637213" y="1834923"/>
                  <a:pt x="3634439" y="1833157"/>
                </a:cubicBezTo>
                <a:close/>
                <a:moveTo>
                  <a:pt x="3535953" y="1831663"/>
                </a:moveTo>
                <a:lnTo>
                  <a:pt x="3535064" y="1833552"/>
                </a:lnTo>
                <a:cubicBezTo>
                  <a:pt x="3534533" y="1833628"/>
                  <a:pt x="3534505" y="1833211"/>
                  <a:pt x="3534735" y="1832748"/>
                </a:cubicBezTo>
                <a:cubicBezTo>
                  <a:pt x="3534966" y="1832285"/>
                  <a:pt x="3535453" y="1831774"/>
                  <a:pt x="3535953" y="1831663"/>
                </a:cubicBezTo>
                <a:close/>
                <a:moveTo>
                  <a:pt x="790177" y="1831662"/>
                </a:moveTo>
                <a:cubicBezTo>
                  <a:pt x="790676" y="1831773"/>
                  <a:pt x="791164" y="1832284"/>
                  <a:pt x="791394" y="1832747"/>
                </a:cubicBezTo>
                <a:cubicBezTo>
                  <a:pt x="791625" y="1833210"/>
                  <a:pt x="791597" y="1833627"/>
                  <a:pt x="791066" y="1833551"/>
                </a:cubicBezTo>
                <a:close/>
                <a:moveTo>
                  <a:pt x="690784" y="1827962"/>
                </a:moveTo>
                <a:lnTo>
                  <a:pt x="679501" y="1834121"/>
                </a:lnTo>
                <a:lnTo>
                  <a:pt x="676756" y="1834478"/>
                </a:lnTo>
                <a:cubicBezTo>
                  <a:pt x="675910" y="1834512"/>
                  <a:pt x="675403" y="1834415"/>
                  <a:pt x="675483" y="1834114"/>
                </a:cubicBezTo>
                <a:cubicBezTo>
                  <a:pt x="675531" y="1833940"/>
                  <a:pt x="675759" y="1833724"/>
                  <a:pt x="676126" y="1833480"/>
                </a:cubicBezTo>
                <a:cubicBezTo>
                  <a:pt x="676495" y="1833236"/>
                  <a:pt x="677004" y="1832962"/>
                  <a:pt x="677611" y="1832672"/>
                </a:cubicBezTo>
                <a:cubicBezTo>
                  <a:pt x="681259" y="1830930"/>
                  <a:pt x="688494" y="1828561"/>
                  <a:pt x="690548" y="1828035"/>
                </a:cubicBezTo>
                <a:close/>
                <a:moveTo>
                  <a:pt x="3635345" y="1827961"/>
                </a:moveTo>
                <a:lnTo>
                  <a:pt x="3635582" y="1828034"/>
                </a:lnTo>
                <a:cubicBezTo>
                  <a:pt x="3637635" y="1828560"/>
                  <a:pt x="3644870" y="1830929"/>
                  <a:pt x="3648518" y="1832671"/>
                </a:cubicBezTo>
                <a:cubicBezTo>
                  <a:pt x="3649125" y="1832961"/>
                  <a:pt x="3649635" y="1833235"/>
                  <a:pt x="3650003" y="1833479"/>
                </a:cubicBezTo>
                <a:cubicBezTo>
                  <a:pt x="3650370" y="1833723"/>
                  <a:pt x="3650599" y="1833939"/>
                  <a:pt x="3650647" y="1834113"/>
                </a:cubicBezTo>
                <a:cubicBezTo>
                  <a:pt x="3650727" y="1834414"/>
                  <a:pt x="3650219" y="1834511"/>
                  <a:pt x="3649374" y="1834477"/>
                </a:cubicBezTo>
                <a:lnTo>
                  <a:pt x="3646629" y="1834120"/>
                </a:lnTo>
                <a:close/>
                <a:moveTo>
                  <a:pt x="2104911" y="1826786"/>
                </a:moveTo>
                <a:lnTo>
                  <a:pt x="2092336" y="1834948"/>
                </a:lnTo>
                <a:lnTo>
                  <a:pt x="2091716" y="1835056"/>
                </a:lnTo>
                <a:cubicBezTo>
                  <a:pt x="2090808" y="1835142"/>
                  <a:pt x="2090329" y="1835083"/>
                  <a:pt x="2090656" y="1834808"/>
                </a:cubicBezTo>
                <a:cubicBezTo>
                  <a:pt x="2094418" y="1831644"/>
                  <a:pt x="2098897" y="1829437"/>
                  <a:pt x="2103494" y="1827405"/>
                </a:cubicBezTo>
                <a:close/>
                <a:moveTo>
                  <a:pt x="2221219" y="1826785"/>
                </a:moveTo>
                <a:lnTo>
                  <a:pt x="2222636" y="1827404"/>
                </a:lnTo>
                <a:cubicBezTo>
                  <a:pt x="2227233" y="1829436"/>
                  <a:pt x="2231712" y="1831643"/>
                  <a:pt x="2235474" y="1834807"/>
                </a:cubicBezTo>
                <a:cubicBezTo>
                  <a:pt x="2235801" y="1835082"/>
                  <a:pt x="2235321" y="1835141"/>
                  <a:pt x="2234413" y="1835055"/>
                </a:cubicBezTo>
                <a:lnTo>
                  <a:pt x="2233794" y="1834947"/>
                </a:lnTo>
                <a:close/>
                <a:moveTo>
                  <a:pt x="1971984" y="1823879"/>
                </a:moveTo>
                <a:cubicBezTo>
                  <a:pt x="1970572" y="1825017"/>
                  <a:pt x="1971376" y="1826267"/>
                  <a:pt x="1972620" y="1826934"/>
                </a:cubicBezTo>
                <a:cubicBezTo>
                  <a:pt x="1973864" y="1827601"/>
                  <a:pt x="1975549" y="1827687"/>
                  <a:pt x="1975897" y="1826495"/>
                </a:cubicBezTo>
                <a:close/>
                <a:moveTo>
                  <a:pt x="2354146" y="1823878"/>
                </a:moveTo>
                <a:lnTo>
                  <a:pt x="2350233" y="1826494"/>
                </a:lnTo>
                <a:cubicBezTo>
                  <a:pt x="2350580" y="1827686"/>
                  <a:pt x="2352266" y="1827600"/>
                  <a:pt x="2353510" y="1826933"/>
                </a:cubicBezTo>
                <a:cubicBezTo>
                  <a:pt x="2354753" y="1826266"/>
                  <a:pt x="2355557" y="1825016"/>
                  <a:pt x="2354146" y="1823878"/>
                </a:cubicBezTo>
                <a:close/>
                <a:moveTo>
                  <a:pt x="2093323" y="1819702"/>
                </a:moveTo>
                <a:lnTo>
                  <a:pt x="2090751" y="1820535"/>
                </a:lnTo>
                <a:lnTo>
                  <a:pt x="2091281" y="1820195"/>
                </a:lnTo>
                <a:lnTo>
                  <a:pt x="2091829" y="1820048"/>
                </a:lnTo>
                <a:close/>
                <a:moveTo>
                  <a:pt x="2232807" y="1819701"/>
                </a:moveTo>
                <a:lnTo>
                  <a:pt x="2234301" y="1820047"/>
                </a:lnTo>
                <a:lnTo>
                  <a:pt x="2234849" y="1820194"/>
                </a:lnTo>
                <a:lnTo>
                  <a:pt x="2235378" y="1820534"/>
                </a:lnTo>
                <a:close/>
                <a:moveTo>
                  <a:pt x="3449424" y="1816529"/>
                </a:moveTo>
                <a:cubicBezTo>
                  <a:pt x="3450189" y="1817373"/>
                  <a:pt x="3448471" y="1818348"/>
                  <a:pt x="3448087" y="1817926"/>
                </a:cubicBezTo>
                <a:cubicBezTo>
                  <a:pt x="3447895" y="1817715"/>
                  <a:pt x="3448229" y="1817366"/>
                  <a:pt x="3448611" y="1817069"/>
                </a:cubicBezTo>
                <a:cubicBezTo>
                  <a:pt x="3448994" y="1816773"/>
                  <a:pt x="3449424" y="1816529"/>
                  <a:pt x="3449424" y="1816529"/>
                </a:cubicBezTo>
                <a:close/>
                <a:moveTo>
                  <a:pt x="876706" y="1816528"/>
                </a:moveTo>
                <a:cubicBezTo>
                  <a:pt x="876706" y="1816528"/>
                  <a:pt x="877136" y="1816772"/>
                  <a:pt x="877519" y="1817068"/>
                </a:cubicBezTo>
                <a:cubicBezTo>
                  <a:pt x="877901" y="1817365"/>
                  <a:pt x="878234" y="1817714"/>
                  <a:pt x="878043" y="1817925"/>
                </a:cubicBezTo>
                <a:cubicBezTo>
                  <a:pt x="877659" y="1818347"/>
                  <a:pt x="875941" y="1817372"/>
                  <a:pt x="876706" y="1816528"/>
                </a:cubicBezTo>
                <a:close/>
                <a:moveTo>
                  <a:pt x="2016917" y="1816475"/>
                </a:moveTo>
                <a:lnTo>
                  <a:pt x="2007172" y="1817998"/>
                </a:lnTo>
                <a:cubicBezTo>
                  <a:pt x="2000788" y="1817676"/>
                  <a:pt x="1991225" y="1819612"/>
                  <a:pt x="1986157" y="1822177"/>
                </a:cubicBezTo>
                <a:lnTo>
                  <a:pt x="1997053" y="1822116"/>
                </a:lnTo>
                <a:lnTo>
                  <a:pt x="1999205" y="1821504"/>
                </a:lnTo>
                <a:lnTo>
                  <a:pt x="2007172" y="1817998"/>
                </a:lnTo>
                <a:lnTo>
                  <a:pt x="2010056" y="1818423"/>
                </a:lnTo>
                <a:close/>
                <a:moveTo>
                  <a:pt x="2309213" y="1816474"/>
                </a:moveTo>
                <a:lnTo>
                  <a:pt x="2316073" y="1818422"/>
                </a:lnTo>
                <a:lnTo>
                  <a:pt x="2318957" y="1817997"/>
                </a:lnTo>
                <a:lnTo>
                  <a:pt x="2326924" y="1821503"/>
                </a:lnTo>
                <a:lnTo>
                  <a:pt x="2329077" y="1822115"/>
                </a:lnTo>
                <a:lnTo>
                  <a:pt x="2339973" y="1822176"/>
                </a:lnTo>
                <a:cubicBezTo>
                  <a:pt x="2334904" y="1819611"/>
                  <a:pt x="2325342" y="1817675"/>
                  <a:pt x="2318957" y="1817997"/>
                </a:cubicBezTo>
                <a:close/>
                <a:moveTo>
                  <a:pt x="2204071" y="1815656"/>
                </a:moveTo>
                <a:lnTo>
                  <a:pt x="2202812" y="1816429"/>
                </a:lnTo>
                <a:lnTo>
                  <a:pt x="2204668" y="1817721"/>
                </a:lnTo>
                <a:lnTo>
                  <a:pt x="2203939" y="1817979"/>
                </a:lnTo>
                <a:lnTo>
                  <a:pt x="2205430" y="1818868"/>
                </a:lnTo>
                <a:lnTo>
                  <a:pt x="2207379" y="1817802"/>
                </a:lnTo>
                <a:close/>
                <a:moveTo>
                  <a:pt x="2122060" y="1815656"/>
                </a:moveTo>
                <a:lnTo>
                  <a:pt x="2118752" y="1817802"/>
                </a:lnTo>
                <a:lnTo>
                  <a:pt x="2120702" y="1818868"/>
                </a:lnTo>
                <a:lnTo>
                  <a:pt x="2122190" y="1817980"/>
                </a:lnTo>
                <a:lnTo>
                  <a:pt x="2121462" y="1817722"/>
                </a:lnTo>
                <a:lnTo>
                  <a:pt x="2123319" y="1816429"/>
                </a:lnTo>
                <a:close/>
                <a:moveTo>
                  <a:pt x="2163066" y="1815228"/>
                </a:moveTo>
                <a:lnTo>
                  <a:pt x="2162955" y="1815298"/>
                </a:lnTo>
                <a:lnTo>
                  <a:pt x="2163066" y="1815348"/>
                </a:lnTo>
                <a:lnTo>
                  <a:pt x="2163177" y="1815298"/>
                </a:lnTo>
                <a:close/>
                <a:moveTo>
                  <a:pt x="2206385" y="1814236"/>
                </a:moveTo>
                <a:lnTo>
                  <a:pt x="2205069" y="1815044"/>
                </a:lnTo>
                <a:lnTo>
                  <a:pt x="2208646" y="1817110"/>
                </a:lnTo>
                <a:lnTo>
                  <a:pt x="2210422" y="1816140"/>
                </a:lnTo>
                <a:lnTo>
                  <a:pt x="2208209" y="1815084"/>
                </a:lnTo>
                <a:close/>
                <a:moveTo>
                  <a:pt x="2119747" y="1814236"/>
                </a:moveTo>
                <a:lnTo>
                  <a:pt x="2117921" y="1815085"/>
                </a:lnTo>
                <a:lnTo>
                  <a:pt x="2115710" y="1816140"/>
                </a:lnTo>
                <a:lnTo>
                  <a:pt x="2117485" y="1817110"/>
                </a:lnTo>
                <a:lnTo>
                  <a:pt x="2121062" y="1815044"/>
                </a:lnTo>
                <a:close/>
                <a:moveTo>
                  <a:pt x="2022308" y="1814228"/>
                </a:moveTo>
                <a:lnTo>
                  <a:pt x="2019750" y="1815671"/>
                </a:lnTo>
                <a:lnTo>
                  <a:pt x="2024817" y="1814232"/>
                </a:lnTo>
                <a:close/>
                <a:moveTo>
                  <a:pt x="2303822" y="1814227"/>
                </a:moveTo>
                <a:lnTo>
                  <a:pt x="2301312" y="1814231"/>
                </a:lnTo>
                <a:lnTo>
                  <a:pt x="2306380" y="1815670"/>
                </a:lnTo>
                <a:close/>
                <a:moveTo>
                  <a:pt x="695871" y="1814035"/>
                </a:moveTo>
                <a:cubicBezTo>
                  <a:pt x="696116" y="1813992"/>
                  <a:pt x="696330" y="1814380"/>
                  <a:pt x="696561" y="1814797"/>
                </a:cubicBezTo>
                <a:cubicBezTo>
                  <a:pt x="695721" y="1815365"/>
                  <a:pt x="695003" y="1815849"/>
                  <a:pt x="695003" y="1815849"/>
                </a:cubicBezTo>
                <a:cubicBezTo>
                  <a:pt x="695353" y="1814548"/>
                  <a:pt x="695627" y="1814076"/>
                  <a:pt x="695871" y="1814035"/>
                </a:cubicBezTo>
                <a:close/>
                <a:moveTo>
                  <a:pt x="3630258" y="1814034"/>
                </a:moveTo>
                <a:cubicBezTo>
                  <a:pt x="3630502" y="1814075"/>
                  <a:pt x="3630777" y="1814547"/>
                  <a:pt x="3631126" y="1815848"/>
                </a:cubicBezTo>
                <a:cubicBezTo>
                  <a:pt x="3631126" y="1815848"/>
                  <a:pt x="3630408" y="1815364"/>
                  <a:pt x="3629569" y="1814796"/>
                </a:cubicBezTo>
                <a:cubicBezTo>
                  <a:pt x="3629799" y="1814379"/>
                  <a:pt x="3630013" y="1813991"/>
                  <a:pt x="3630258" y="1814034"/>
                </a:cubicBezTo>
                <a:close/>
                <a:moveTo>
                  <a:pt x="2095182" y="1813989"/>
                </a:moveTo>
                <a:lnTo>
                  <a:pt x="2081542" y="1817077"/>
                </a:lnTo>
                <a:lnTo>
                  <a:pt x="2056728" y="1824011"/>
                </a:lnTo>
                <a:lnTo>
                  <a:pt x="2094071" y="1816778"/>
                </a:lnTo>
                <a:lnTo>
                  <a:pt x="2082376" y="1820438"/>
                </a:lnTo>
                <a:lnTo>
                  <a:pt x="2054375" y="1824670"/>
                </a:lnTo>
                <a:lnTo>
                  <a:pt x="2009319" y="1837260"/>
                </a:lnTo>
                <a:lnTo>
                  <a:pt x="1953261" y="1854978"/>
                </a:lnTo>
                <a:lnTo>
                  <a:pt x="1964625" y="1856428"/>
                </a:lnTo>
                <a:lnTo>
                  <a:pt x="1965154" y="1856496"/>
                </a:lnTo>
                <a:lnTo>
                  <a:pt x="2025253" y="1837948"/>
                </a:lnTo>
                <a:lnTo>
                  <a:pt x="2075313" y="1824488"/>
                </a:lnTo>
                <a:lnTo>
                  <a:pt x="2075722" y="1825102"/>
                </a:lnTo>
                <a:cubicBezTo>
                  <a:pt x="2076118" y="1825794"/>
                  <a:pt x="2076396" y="1826479"/>
                  <a:pt x="2076131" y="1826725"/>
                </a:cubicBezTo>
                <a:cubicBezTo>
                  <a:pt x="2076266" y="1825694"/>
                  <a:pt x="2069758" y="1834420"/>
                  <a:pt x="2071676" y="1834611"/>
                </a:cubicBezTo>
                <a:cubicBezTo>
                  <a:pt x="2074679" y="1833650"/>
                  <a:pt x="2073785" y="1829796"/>
                  <a:pt x="2076392" y="1828295"/>
                </a:cubicBezTo>
                <a:cubicBezTo>
                  <a:pt x="2076686" y="1833759"/>
                  <a:pt x="2061896" y="1846357"/>
                  <a:pt x="2055314" y="1849718"/>
                </a:cubicBezTo>
                <a:cubicBezTo>
                  <a:pt x="2053703" y="1850149"/>
                  <a:pt x="2046106" y="1853541"/>
                  <a:pt x="2050699" y="1851110"/>
                </a:cubicBezTo>
                <a:cubicBezTo>
                  <a:pt x="2052246" y="1850589"/>
                  <a:pt x="2058124" y="1846066"/>
                  <a:pt x="2057729" y="1845525"/>
                </a:cubicBezTo>
                <a:cubicBezTo>
                  <a:pt x="2056803" y="1845475"/>
                  <a:pt x="2049513" y="1849488"/>
                  <a:pt x="2048983" y="1849978"/>
                </a:cubicBezTo>
                <a:cubicBezTo>
                  <a:pt x="2039176" y="1854806"/>
                  <a:pt x="2029099" y="1857998"/>
                  <a:pt x="2019128" y="1860525"/>
                </a:cubicBezTo>
                <a:lnTo>
                  <a:pt x="2011372" y="1862267"/>
                </a:lnTo>
                <a:lnTo>
                  <a:pt x="2025692" y="1864039"/>
                </a:lnTo>
                <a:cubicBezTo>
                  <a:pt x="2032463" y="1864877"/>
                  <a:pt x="2032463" y="1864877"/>
                  <a:pt x="2032463" y="1864877"/>
                </a:cubicBezTo>
                <a:cubicBezTo>
                  <a:pt x="2046354" y="1867276"/>
                  <a:pt x="2056772" y="1869075"/>
                  <a:pt x="2064586" y="1870424"/>
                </a:cubicBezTo>
                <a:lnTo>
                  <a:pt x="2071394" y="1871599"/>
                </a:lnTo>
                <a:lnTo>
                  <a:pt x="2072633" y="1871363"/>
                </a:lnTo>
                <a:lnTo>
                  <a:pt x="2071748" y="1871660"/>
                </a:lnTo>
                <a:lnTo>
                  <a:pt x="2081081" y="1873272"/>
                </a:lnTo>
                <a:cubicBezTo>
                  <a:pt x="2088026" y="1874471"/>
                  <a:pt x="2088026" y="1874471"/>
                  <a:pt x="2088026" y="1874471"/>
                </a:cubicBezTo>
                <a:cubicBezTo>
                  <a:pt x="2115438" y="1878804"/>
                  <a:pt x="2135997" y="1882053"/>
                  <a:pt x="2151416" y="1884490"/>
                </a:cubicBezTo>
                <a:lnTo>
                  <a:pt x="2163068" y="1886332"/>
                </a:lnTo>
                <a:lnTo>
                  <a:pt x="2174713" y="1884491"/>
                </a:lnTo>
                <a:cubicBezTo>
                  <a:pt x="2190132" y="1882054"/>
                  <a:pt x="2210691" y="1878805"/>
                  <a:pt x="2238103" y="1874472"/>
                </a:cubicBezTo>
                <a:cubicBezTo>
                  <a:pt x="2238103" y="1874472"/>
                  <a:pt x="2238103" y="1874472"/>
                  <a:pt x="2245049" y="1873273"/>
                </a:cubicBezTo>
                <a:lnTo>
                  <a:pt x="2254386" y="1871661"/>
                </a:lnTo>
                <a:lnTo>
                  <a:pt x="2253497" y="1871362"/>
                </a:lnTo>
                <a:lnTo>
                  <a:pt x="2254741" y="1871599"/>
                </a:lnTo>
                <a:lnTo>
                  <a:pt x="2261544" y="1870425"/>
                </a:lnTo>
                <a:cubicBezTo>
                  <a:pt x="2269357" y="1869075"/>
                  <a:pt x="2279775" y="1867277"/>
                  <a:pt x="2293666" y="1864878"/>
                </a:cubicBezTo>
                <a:cubicBezTo>
                  <a:pt x="2293666" y="1864878"/>
                  <a:pt x="2293666" y="1864878"/>
                  <a:pt x="2300437" y="1864040"/>
                </a:cubicBezTo>
                <a:lnTo>
                  <a:pt x="2314764" y="1862267"/>
                </a:lnTo>
                <a:lnTo>
                  <a:pt x="2307002" y="1860524"/>
                </a:lnTo>
                <a:cubicBezTo>
                  <a:pt x="2297031" y="1857997"/>
                  <a:pt x="2286953" y="1854805"/>
                  <a:pt x="2277147" y="1849977"/>
                </a:cubicBezTo>
                <a:cubicBezTo>
                  <a:pt x="2276616" y="1849487"/>
                  <a:pt x="2269327" y="1845474"/>
                  <a:pt x="2268400" y="1845524"/>
                </a:cubicBezTo>
                <a:cubicBezTo>
                  <a:pt x="2268006" y="1846065"/>
                  <a:pt x="2273884" y="1850588"/>
                  <a:pt x="2275430" y="1851109"/>
                </a:cubicBezTo>
                <a:cubicBezTo>
                  <a:pt x="2280023" y="1853540"/>
                  <a:pt x="2272427" y="1850148"/>
                  <a:pt x="2270816" y="1849717"/>
                </a:cubicBezTo>
                <a:cubicBezTo>
                  <a:pt x="2264234" y="1846356"/>
                  <a:pt x="2249444" y="1833758"/>
                  <a:pt x="2249737" y="1828294"/>
                </a:cubicBezTo>
                <a:cubicBezTo>
                  <a:pt x="2252345" y="1829795"/>
                  <a:pt x="2251451" y="1833649"/>
                  <a:pt x="2254453" y="1834610"/>
                </a:cubicBezTo>
                <a:cubicBezTo>
                  <a:pt x="2256372" y="1834419"/>
                  <a:pt x="2249864" y="1825693"/>
                  <a:pt x="2249998" y="1826724"/>
                </a:cubicBezTo>
                <a:cubicBezTo>
                  <a:pt x="2249734" y="1826478"/>
                  <a:pt x="2250012" y="1825793"/>
                  <a:pt x="2250407" y="1825101"/>
                </a:cubicBezTo>
                <a:lnTo>
                  <a:pt x="2250817" y="1824487"/>
                </a:lnTo>
                <a:lnTo>
                  <a:pt x="2300877" y="1837947"/>
                </a:lnTo>
                <a:lnTo>
                  <a:pt x="2360980" y="1856496"/>
                </a:lnTo>
                <a:lnTo>
                  <a:pt x="2361504" y="1856429"/>
                </a:lnTo>
                <a:lnTo>
                  <a:pt x="2372873" y="1854978"/>
                </a:lnTo>
                <a:lnTo>
                  <a:pt x="2316810" y="1837259"/>
                </a:lnTo>
                <a:lnTo>
                  <a:pt x="2271755" y="1824669"/>
                </a:lnTo>
                <a:lnTo>
                  <a:pt x="2243754" y="1820437"/>
                </a:lnTo>
                <a:lnTo>
                  <a:pt x="2232059" y="1816777"/>
                </a:lnTo>
                <a:lnTo>
                  <a:pt x="2269401" y="1824010"/>
                </a:lnTo>
                <a:lnTo>
                  <a:pt x="2244588" y="1817076"/>
                </a:lnTo>
                <a:lnTo>
                  <a:pt x="2230953" y="1813989"/>
                </a:lnTo>
                <a:lnTo>
                  <a:pt x="2224418" y="1815296"/>
                </a:lnTo>
                <a:lnTo>
                  <a:pt x="2227406" y="1815875"/>
                </a:lnTo>
                <a:lnTo>
                  <a:pt x="2231767" y="1818212"/>
                </a:lnTo>
                <a:lnTo>
                  <a:pt x="2232608" y="1818752"/>
                </a:lnTo>
                <a:lnTo>
                  <a:pt x="2227655" y="1818004"/>
                </a:lnTo>
                <a:lnTo>
                  <a:pt x="2221663" y="1815847"/>
                </a:lnTo>
                <a:lnTo>
                  <a:pt x="2218299" y="1816520"/>
                </a:lnTo>
                <a:lnTo>
                  <a:pt x="2220408" y="1815396"/>
                </a:lnTo>
                <a:lnTo>
                  <a:pt x="2218498" y="1814708"/>
                </a:lnTo>
                <a:lnTo>
                  <a:pt x="2217321" y="1814346"/>
                </a:lnTo>
                <a:lnTo>
                  <a:pt x="2215495" y="1815274"/>
                </a:lnTo>
                <a:lnTo>
                  <a:pt x="2220845" y="1820485"/>
                </a:lnTo>
                <a:cubicBezTo>
                  <a:pt x="2220603" y="1820788"/>
                  <a:pt x="2217444" y="1819437"/>
                  <a:pt x="2214346" y="1818011"/>
                </a:cubicBezTo>
                <a:lnTo>
                  <a:pt x="2212159" y="1816968"/>
                </a:lnTo>
                <a:lnTo>
                  <a:pt x="2210540" y="1817790"/>
                </a:lnTo>
                <a:lnTo>
                  <a:pt x="2210180" y="1817996"/>
                </a:lnTo>
                <a:lnTo>
                  <a:pt x="2211107" y="1818531"/>
                </a:lnTo>
                <a:lnTo>
                  <a:pt x="2209306" y="1818320"/>
                </a:lnTo>
                <a:lnTo>
                  <a:pt x="2205715" y="1819038"/>
                </a:lnTo>
                <a:lnTo>
                  <a:pt x="2209095" y="1821053"/>
                </a:lnTo>
                <a:lnTo>
                  <a:pt x="2210342" y="1821680"/>
                </a:lnTo>
                <a:lnTo>
                  <a:pt x="2217411" y="1826621"/>
                </a:lnTo>
                <a:cubicBezTo>
                  <a:pt x="2220521" y="1828907"/>
                  <a:pt x="2223597" y="1831336"/>
                  <a:pt x="2226609" y="1834049"/>
                </a:cubicBezTo>
                <a:cubicBezTo>
                  <a:pt x="2218379" y="1829706"/>
                  <a:pt x="2210895" y="1823960"/>
                  <a:pt x="2202850" y="1818750"/>
                </a:cubicBezTo>
                <a:lnTo>
                  <a:pt x="2200525" y="1817832"/>
                </a:lnTo>
                <a:lnTo>
                  <a:pt x="2200322" y="1817956"/>
                </a:lnTo>
                <a:lnTo>
                  <a:pt x="2203508" y="1820951"/>
                </a:lnTo>
                <a:lnTo>
                  <a:pt x="2232117" y="1840936"/>
                </a:lnTo>
                <a:lnTo>
                  <a:pt x="2230969" y="1840454"/>
                </a:lnTo>
                <a:cubicBezTo>
                  <a:pt x="2225968" y="1838272"/>
                  <a:pt x="2212490" y="1832330"/>
                  <a:pt x="2222198" y="1837291"/>
                </a:cubicBezTo>
                <a:cubicBezTo>
                  <a:pt x="2230658" y="1842215"/>
                  <a:pt x="2219814" y="1837309"/>
                  <a:pt x="2216805" y="1836970"/>
                </a:cubicBezTo>
                <a:cubicBezTo>
                  <a:pt x="2217460" y="1837520"/>
                  <a:pt x="2218113" y="1838070"/>
                  <a:pt x="2218768" y="1838620"/>
                </a:cubicBezTo>
                <a:cubicBezTo>
                  <a:pt x="2218441" y="1838345"/>
                  <a:pt x="2219115" y="1839670"/>
                  <a:pt x="2219801" y="1841152"/>
                </a:cubicBezTo>
                <a:lnTo>
                  <a:pt x="2219933" y="1841569"/>
                </a:lnTo>
                <a:lnTo>
                  <a:pt x="2193202" y="1834925"/>
                </a:lnTo>
                <a:lnTo>
                  <a:pt x="2191550" y="1833648"/>
                </a:lnTo>
                <a:cubicBezTo>
                  <a:pt x="2188193" y="1830989"/>
                  <a:pt x="2182996" y="1826863"/>
                  <a:pt x="2182114" y="1827473"/>
                </a:cubicBezTo>
                <a:cubicBezTo>
                  <a:pt x="2181027" y="1828223"/>
                  <a:pt x="2188714" y="1832943"/>
                  <a:pt x="2189217" y="1833628"/>
                </a:cubicBezTo>
                <a:lnTo>
                  <a:pt x="2189924" y="1834111"/>
                </a:lnTo>
                <a:lnTo>
                  <a:pt x="2165834" y="1828123"/>
                </a:lnTo>
                <a:lnTo>
                  <a:pt x="2163067" y="1827570"/>
                </a:lnTo>
                <a:lnTo>
                  <a:pt x="2160296" y="1828124"/>
                </a:lnTo>
                <a:lnTo>
                  <a:pt x="2136206" y="1834112"/>
                </a:lnTo>
                <a:lnTo>
                  <a:pt x="2136912" y="1833629"/>
                </a:lnTo>
                <a:cubicBezTo>
                  <a:pt x="2137416" y="1832944"/>
                  <a:pt x="2145102" y="1828224"/>
                  <a:pt x="2144016" y="1827474"/>
                </a:cubicBezTo>
                <a:cubicBezTo>
                  <a:pt x="2143134" y="1826864"/>
                  <a:pt x="2137937" y="1830990"/>
                  <a:pt x="2134580" y="1833649"/>
                </a:cubicBezTo>
                <a:lnTo>
                  <a:pt x="2132927" y="1834926"/>
                </a:lnTo>
                <a:lnTo>
                  <a:pt x="2106197" y="1841570"/>
                </a:lnTo>
                <a:lnTo>
                  <a:pt x="2106329" y="1841153"/>
                </a:lnTo>
                <a:cubicBezTo>
                  <a:pt x="2107015" y="1839671"/>
                  <a:pt x="2107688" y="1838346"/>
                  <a:pt x="2107361" y="1838621"/>
                </a:cubicBezTo>
                <a:cubicBezTo>
                  <a:pt x="2108016" y="1838071"/>
                  <a:pt x="2108669" y="1837521"/>
                  <a:pt x="2109324" y="1836971"/>
                </a:cubicBezTo>
                <a:cubicBezTo>
                  <a:pt x="2106316" y="1837310"/>
                  <a:pt x="2095472" y="1842216"/>
                  <a:pt x="2103932" y="1837292"/>
                </a:cubicBezTo>
                <a:cubicBezTo>
                  <a:pt x="2113640" y="1832331"/>
                  <a:pt x="2100162" y="1838273"/>
                  <a:pt x="2095160" y="1840455"/>
                </a:cubicBezTo>
                <a:lnTo>
                  <a:pt x="2094013" y="1840937"/>
                </a:lnTo>
                <a:lnTo>
                  <a:pt x="2122622" y="1820952"/>
                </a:lnTo>
                <a:lnTo>
                  <a:pt x="2125809" y="1817956"/>
                </a:lnTo>
                <a:lnTo>
                  <a:pt x="2125606" y="1817832"/>
                </a:lnTo>
                <a:lnTo>
                  <a:pt x="2123280" y="1818751"/>
                </a:lnTo>
                <a:cubicBezTo>
                  <a:pt x="2115235" y="1823961"/>
                  <a:pt x="2107751" y="1829707"/>
                  <a:pt x="2099521" y="1834050"/>
                </a:cubicBezTo>
                <a:cubicBezTo>
                  <a:pt x="2102533" y="1831337"/>
                  <a:pt x="2105609" y="1828908"/>
                  <a:pt x="2108719" y="1826622"/>
                </a:cubicBezTo>
                <a:lnTo>
                  <a:pt x="2115788" y="1821681"/>
                </a:lnTo>
                <a:lnTo>
                  <a:pt x="2117034" y="1821054"/>
                </a:lnTo>
                <a:lnTo>
                  <a:pt x="2120417" y="1819037"/>
                </a:lnTo>
                <a:lnTo>
                  <a:pt x="2116830" y="1818320"/>
                </a:lnTo>
                <a:lnTo>
                  <a:pt x="2115023" y="1818532"/>
                </a:lnTo>
                <a:lnTo>
                  <a:pt x="2115951" y="1817996"/>
                </a:lnTo>
                <a:lnTo>
                  <a:pt x="2115589" y="1817789"/>
                </a:lnTo>
                <a:lnTo>
                  <a:pt x="2113973" y="1816968"/>
                </a:lnTo>
                <a:lnTo>
                  <a:pt x="2111784" y="1818012"/>
                </a:lnTo>
                <a:cubicBezTo>
                  <a:pt x="2108685" y="1819438"/>
                  <a:pt x="2105526" y="1820789"/>
                  <a:pt x="2105285" y="1820486"/>
                </a:cubicBezTo>
                <a:lnTo>
                  <a:pt x="2110636" y="1815273"/>
                </a:lnTo>
                <a:lnTo>
                  <a:pt x="2108811" y="1814346"/>
                </a:lnTo>
                <a:lnTo>
                  <a:pt x="2107632" y="1814709"/>
                </a:lnTo>
                <a:lnTo>
                  <a:pt x="2105724" y="1815396"/>
                </a:lnTo>
                <a:lnTo>
                  <a:pt x="2107830" y="1816519"/>
                </a:lnTo>
                <a:lnTo>
                  <a:pt x="2104470" y="1815847"/>
                </a:lnTo>
                <a:lnTo>
                  <a:pt x="2098474" y="1818005"/>
                </a:lnTo>
                <a:lnTo>
                  <a:pt x="2093522" y="1818753"/>
                </a:lnTo>
                <a:lnTo>
                  <a:pt x="2094363" y="1818213"/>
                </a:lnTo>
                <a:lnTo>
                  <a:pt x="2098724" y="1815876"/>
                </a:lnTo>
                <a:lnTo>
                  <a:pt x="2101717" y="1815296"/>
                </a:lnTo>
                <a:close/>
                <a:moveTo>
                  <a:pt x="2199818" y="1812895"/>
                </a:moveTo>
                <a:lnTo>
                  <a:pt x="2198392" y="1813329"/>
                </a:lnTo>
                <a:lnTo>
                  <a:pt x="2198597" y="1813493"/>
                </a:lnTo>
                <a:lnTo>
                  <a:pt x="2199036" y="1813799"/>
                </a:lnTo>
                <a:lnTo>
                  <a:pt x="2200905" y="1813600"/>
                </a:lnTo>
                <a:close/>
                <a:moveTo>
                  <a:pt x="2126314" y="1812894"/>
                </a:moveTo>
                <a:lnTo>
                  <a:pt x="2125227" y="1813600"/>
                </a:lnTo>
                <a:lnTo>
                  <a:pt x="2127096" y="1813798"/>
                </a:lnTo>
                <a:lnTo>
                  <a:pt x="2127533" y="1813494"/>
                </a:lnTo>
                <a:lnTo>
                  <a:pt x="2127740" y="1813329"/>
                </a:lnTo>
                <a:close/>
                <a:moveTo>
                  <a:pt x="2202041" y="1812217"/>
                </a:moveTo>
                <a:lnTo>
                  <a:pt x="2200760" y="1812608"/>
                </a:lnTo>
                <a:lnTo>
                  <a:pt x="2202265" y="1813456"/>
                </a:lnTo>
                <a:lnTo>
                  <a:pt x="2204252" y="1813245"/>
                </a:lnTo>
                <a:close/>
                <a:moveTo>
                  <a:pt x="2124091" y="1812217"/>
                </a:moveTo>
                <a:lnTo>
                  <a:pt x="2121881" y="1813244"/>
                </a:lnTo>
                <a:lnTo>
                  <a:pt x="2123867" y="1813455"/>
                </a:lnTo>
                <a:lnTo>
                  <a:pt x="2125372" y="1812607"/>
                </a:lnTo>
                <a:close/>
                <a:moveTo>
                  <a:pt x="2030192" y="1812077"/>
                </a:moveTo>
                <a:lnTo>
                  <a:pt x="2029521" y="1812896"/>
                </a:lnTo>
                <a:lnTo>
                  <a:pt x="2032111" y="1812161"/>
                </a:lnTo>
                <a:close/>
                <a:moveTo>
                  <a:pt x="2295938" y="1812076"/>
                </a:moveTo>
                <a:lnTo>
                  <a:pt x="2294018" y="1812160"/>
                </a:lnTo>
                <a:lnTo>
                  <a:pt x="2296608" y="1812895"/>
                </a:lnTo>
                <a:close/>
                <a:moveTo>
                  <a:pt x="2222010" y="1811965"/>
                </a:moveTo>
                <a:lnTo>
                  <a:pt x="2217926" y="1814039"/>
                </a:lnTo>
                <a:lnTo>
                  <a:pt x="2221761" y="1814782"/>
                </a:lnTo>
                <a:lnTo>
                  <a:pt x="2226032" y="1812875"/>
                </a:lnTo>
                <a:close/>
                <a:moveTo>
                  <a:pt x="2104122" y="1811965"/>
                </a:moveTo>
                <a:lnTo>
                  <a:pt x="2100101" y="1812876"/>
                </a:lnTo>
                <a:lnTo>
                  <a:pt x="2104372" y="1814782"/>
                </a:lnTo>
                <a:lnTo>
                  <a:pt x="2108207" y="1814040"/>
                </a:lnTo>
                <a:close/>
                <a:moveTo>
                  <a:pt x="3245848" y="1809677"/>
                </a:moveTo>
                <a:lnTo>
                  <a:pt x="3250780" y="1811177"/>
                </a:lnTo>
                <a:lnTo>
                  <a:pt x="3254231" y="1812814"/>
                </a:lnTo>
                <a:lnTo>
                  <a:pt x="3313025" y="1813838"/>
                </a:lnTo>
                <a:cubicBezTo>
                  <a:pt x="3331858" y="1815394"/>
                  <a:pt x="3349860" y="1816036"/>
                  <a:pt x="3370652" y="1817326"/>
                </a:cubicBezTo>
                <a:cubicBezTo>
                  <a:pt x="3373481" y="1817796"/>
                  <a:pt x="3383342" y="1817629"/>
                  <a:pt x="3373268" y="1816236"/>
                </a:cubicBezTo>
                <a:cubicBezTo>
                  <a:pt x="3368440" y="1816212"/>
                  <a:pt x="3363127" y="1815873"/>
                  <a:pt x="3358749" y="1815241"/>
                </a:cubicBezTo>
                <a:cubicBezTo>
                  <a:pt x="3350608" y="1814432"/>
                  <a:pt x="3346500" y="1813656"/>
                  <a:pt x="3339254" y="1812733"/>
                </a:cubicBezTo>
                <a:cubicBezTo>
                  <a:pt x="3327284" y="1811678"/>
                  <a:pt x="3312196" y="1812923"/>
                  <a:pt x="3300123" y="1811975"/>
                </a:cubicBezTo>
                <a:close/>
                <a:moveTo>
                  <a:pt x="1080289" y="1809676"/>
                </a:moveTo>
                <a:lnTo>
                  <a:pt x="1026006" y="1811974"/>
                </a:lnTo>
                <a:cubicBezTo>
                  <a:pt x="1013934" y="1812922"/>
                  <a:pt x="998845" y="1811677"/>
                  <a:pt x="986875" y="1812732"/>
                </a:cubicBezTo>
                <a:cubicBezTo>
                  <a:pt x="979629" y="1813655"/>
                  <a:pt x="975521" y="1814431"/>
                  <a:pt x="967380" y="1815240"/>
                </a:cubicBezTo>
                <a:cubicBezTo>
                  <a:pt x="963003" y="1815872"/>
                  <a:pt x="957689" y="1816211"/>
                  <a:pt x="952861" y="1816235"/>
                </a:cubicBezTo>
                <a:cubicBezTo>
                  <a:pt x="942787" y="1817628"/>
                  <a:pt x="952649" y="1817795"/>
                  <a:pt x="955477" y="1817325"/>
                </a:cubicBezTo>
                <a:cubicBezTo>
                  <a:pt x="976270" y="1816035"/>
                  <a:pt x="994272" y="1815393"/>
                  <a:pt x="1013105" y="1813837"/>
                </a:cubicBezTo>
                <a:lnTo>
                  <a:pt x="1071903" y="1812813"/>
                </a:lnTo>
                <a:lnTo>
                  <a:pt x="1075349" y="1811178"/>
                </a:lnTo>
                <a:close/>
                <a:moveTo>
                  <a:pt x="2211210" y="1809520"/>
                </a:moveTo>
                <a:lnTo>
                  <a:pt x="2210362" y="1809681"/>
                </a:lnTo>
                <a:lnTo>
                  <a:pt x="2204560" y="1811449"/>
                </a:lnTo>
                <a:lnTo>
                  <a:pt x="2213309" y="1813144"/>
                </a:lnTo>
                <a:lnTo>
                  <a:pt x="2214241" y="1814052"/>
                </a:lnTo>
                <a:lnTo>
                  <a:pt x="2215007" y="1813634"/>
                </a:lnTo>
                <a:lnTo>
                  <a:pt x="2213605" y="1813202"/>
                </a:lnTo>
                <a:lnTo>
                  <a:pt x="2215224" y="1813516"/>
                </a:lnTo>
                <a:lnTo>
                  <a:pt x="2219064" y="1811417"/>
                </a:lnTo>
                <a:lnTo>
                  <a:pt x="2219218" y="1811333"/>
                </a:lnTo>
                <a:close/>
                <a:moveTo>
                  <a:pt x="2114924" y="1809520"/>
                </a:moveTo>
                <a:lnTo>
                  <a:pt x="2106914" y="1811333"/>
                </a:lnTo>
                <a:lnTo>
                  <a:pt x="2107066" y="1811416"/>
                </a:lnTo>
                <a:lnTo>
                  <a:pt x="2110909" y="1813516"/>
                </a:lnTo>
                <a:lnTo>
                  <a:pt x="2112525" y="1813203"/>
                </a:lnTo>
                <a:lnTo>
                  <a:pt x="2111125" y="1813634"/>
                </a:lnTo>
                <a:lnTo>
                  <a:pt x="2111890" y="1814052"/>
                </a:lnTo>
                <a:lnTo>
                  <a:pt x="2112821" y="1813145"/>
                </a:lnTo>
                <a:lnTo>
                  <a:pt x="2121573" y="1811449"/>
                </a:lnTo>
                <a:lnTo>
                  <a:pt x="2115768" y="1809680"/>
                </a:lnTo>
                <a:close/>
                <a:moveTo>
                  <a:pt x="680687" y="1807081"/>
                </a:moveTo>
                <a:lnTo>
                  <a:pt x="670636" y="1812445"/>
                </a:lnTo>
                <a:lnTo>
                  <a:pt x="669274" y="1812742"/>
                </a:lnTo>
                <a:cubicBezTo>
                  <a:pt x="666671" y="1813351"/>
                  <a:pt x="663694" y="1814103"/>
                  <a:pt x="659909" y="1815144"/>
                </a:cubicBezTo>
                <a:cubicBezTo>
                  <a:pt x="658535" y="1815335"/>
                  <a:pt x="649272" y="1817997"/>
                  <a:pt x="647422" y="1817911"/>
                </a:cubicBezTo>
                <a:lnTo>
                  <a:pt x="648313" y="1817013"/>
                </a:lnTo>
                <a:lnTo>
                  <a:pt x="648802" y="1816649"/>
                </a:lnTo>
                <a:lnTo>
                  <a:pt x="653234" y="1815121"/>
                </a:lnTo>
                <a:cubicBezTo>
                  <a:pt x="658636" y="1813638"/>
                  <a:pt x="665674" y="1812479"/>
                  <a:pt x="668127" y="1811559"/>
                </a:cubicBezTo>
                <a:close/>
                <a:moveTo>
                  <a:pt x="3645443" y="1807080"/>
                </a:moveTo>
                <a:lnTo>
                  <a:pt x="3658003" y="1811558"/>
                </a:lnTo>
                <a:cubicBezTo>
                  <a:pt x="3660456" y="1812478"/>
                  <a:pt x="3667493" y="1813637"/>
                  <a:pt x="3672896" y="1815120"/>
                </a:cubicBezTo>
                <a:lnTo>
                  <a:pt x="3677328" y="1816648"/>
                </a:lnTo>
                <a:lnTo>
                  <a:pt x="3677817" y="1817012"/>
                </a:lnTo>
                <a:lnTo>
                  <a:pt x="3678707" y="1817910"/>
                </a:lnTo>
                <a:cubicBezTo>
                  <a:pt x="3676857" y="1817996"/>
                  <a:pt x="3667594" y="1815334"/>
                  <a:pt x="3666220" y="1815143"/>
                </a:cubicBezTo>
                <a:cubicBezTo>
                  <a:pt x="3662436" y="1814102"/>
                  <a:pt x="3659459" y="1813350"/>
                  <a:pt x="3656856" y="1812741"/>
                </a:cubicBezTo>
                <a:lnTo>
                  <a:pt x="3655493" y="1812444"/>
                </a:lnTo>
                <a:close/>
                <a:moveTo>
                  <a:pt x="1079709" y="1806267"/>
                </a:moveTo>
                <a:lnTo>
                  <a:pt x="1074189" y="1807686"/>
                </a:lnTo>
                <a:lnTo>
                  <a:pt x="1082638" y="1807442"/>
                </a:lnTo>
                <a:close/>
                <a:moveTo>
                  <a:pt x="3246420" y="1806266"/>
                </a:moveTo>
                <a:lnTo>
                  <a:pt x="3243487" y="1807443"/>
                </a:lnTo>
                <a:lnTo>
                  <a:pt x="3251949" y="1807688"/>
                </a:lnTo>
                <a:close/>
                <a:moveTo>
                  <a:pt x="3404615" y="1805537"/>
                </a:moveTo>
                <a:cubicBezTo>
                  <a:pt x="3414539" y="1805441"/>
                  <a:pt x="3428824" y="1807503"/>
                  <a:pt x="3436964" y="1808311"/>
                </a:cubicBezTo>
                <a:cubicBezTo>
                  <a:pt x="3453249" y="1809928"/>
                  <a:pt x="3465321" y="1810876"/>
                  <a:pt x="3480435" y="1813852"/>
                </a:cubicBezTo>
                <a:cubicBezTo>
                  <a:pt x="3487157" y="1815083"/>
                  <a:pt x="3493512" y="1816431"/>
                  <a:pt x="3499662" y="1817864"/>
                </a:cubicBezTo>
                <a:lnTo>
                  <a:pt x="3513034" y="1821208"/>
                </a:lnTo>
                <a:lnTo>
                  <a:pt x="3511662" y="1821189"/>
                </a:lnTo>
                <a:cubicBezTo>
                  <a:pt x="3508486" y="1820928"/>
                  <a:pt x="3504581" y="1820334"/>
                  <a:pt x="3500975" y="1820044"/>
                </a:cubicBezTo>
                <a:lnTo>
                  <a:pt x="3499911" y="1820016"/>
                </a:lnTo>
                <a:lnTo>
                  <a:pt x="3494503" y="1818667"/>
                </a:lnTo>
                <a:cubicBezTo>
                  <a:pt x="3488472" y="1817306"/>
                  <a:pt x="3482493" y="1816121"/>
                  <a:pt x="3476653" y="1815202"/>
                </a:cubicBezTo>
                <a:cubicBezTo>
                  <a:pt x="3451249" y="1810373"/>
                  <a:pt x="3424190" y="1810564"/>
                  <a:pt x="3397217" y="1808199"/>
                </a:cubicBezTo>
                <a:cubicBezTo>
                  <a:pt x="3396834" y="1807777"/>
                  <a:pt x="3392519" y="1807215"/>
                  <a:pt x="3393137" y="1806571"/>
                </a:cubicBezTo>
                <a:cubicBezTo>
                  <a:pt x="3393753" y="1805926"/>
                  <a:pt x="3404232" y="1805115"/>
                  <a:pt x="3404615" y="1805537"/>
                </a:cubicBezTo>
                <a:close/>
                <a:moveTo>
                  <a:pt x="921515" y="1805536"/>
                </a:moveTo>
                <a:cubicBezTo>
                  <a:pt x="921898" y="1805114"/>
                  <a:pt x="932376" y="1805925"/>
                  <a:pt x="932993" y="1806570"/>
                </a:cubicBezTo>
                <a:cubicBezTo>
                  <a:pt x="933610" y="1807214"/>
                  <a:pt x="929295" y="1807776"/>
                  <a:pt x="928913" y="1808198"/>
                </a:cubicBezTo>
                <a:cubicBezTo>
                  <a:pt x="901939" y="1810563"/>
                  <a:pt x="874881" y="1810372"/>
                  <a:pt x="849477" y="1815201"/>
                </a:cubicBezTo>
                <a:cubicBezTo>
                  <a:pt x="843637" y="1816120"/>
                  <a:pt x="837657" y="1817305"/>
                  <a:pt x="831626" y="1818666"/>
                </a:cubicBezTo>
                <a:lnTo>
                  <a:pt x="826219" y="1820015"/>
                </a:lnTo>
                <a:lnTo>
                  <a:pt x="825155" y="1820043"/>
                </a:lnTo>
                <a:cubicBezTo>
                  <a:pt x="821549" y="1820333"/>
                  <a:pt x="817644" y="1820927"/>
                  <a:pt x="814468" y="1821188"/>
                </a:cubicBezTo>
                <a:lnTo>
                  <a:pt x="813096" y="1821207"/>
                </a:lnTo>
                <a:lnTo>
                  <a:pt x="826468" y="1817863"/>
                </a:lnTo>
                <a:cubicBezTo>
                  <a:pt x="832618" y="1816430"/>
                  <a:pt x="838973" y="1815082"/>
                  <a:pt x="845695" y="1813851"/>
                </a:cubicBezTo>
                <a:cubicBezTo>
                  <a:pt x="860809" y="1810875"/>
                  <a:pt x="872881" y="1809927"/>
                  <a:pt x="889166" y="1808310"/>
                </a:cubicBezTo>
                <a:cubicBezTo>
                  <a:pt x="897306" y="1807502"/>
                  <a:pt x="911591" y="1805440"/>
                  <a:pt x="921515" y="1805536"/>
                </a:cubicBezTo>
                <a:close/>
                <a:moveTo>
                  <a:pt x="1020469" y="1803155"/>
                </a:moveTo>
                <a:lnTo>
                  <a:pt x="1017576" y="1804687"/>
                </a:lnTo>
                <a:lnTo>
                  <a:pt x="1019841" y="1803315"/>
                </a:lnTo>
                <a:close/>
                <a:moveTo>
                  <a:pt x="3305660" y="1803154"/>
                </a:moveTo>
                <a:lnTo>
                  <a:pt x="3306289" y="1803314"/>
                </a:lnTo>
                <a:lnTo>
                  <a:pt x="3308553" y="1804686"/>
                </a:lnTo>
                <a:close/>
                <a:moveTo>
                  <a:pt x="2143090" y="1803144"/>
                </a:moveTo>
                <a:lnTo>
                  <a:pt x="2141319" y="1803545"/>
                </a:lnTo>
                <a:lnTo>
                  <a:pt x="2147614" y="1807133"/>
                </a:lnTo>
                <a:lnTo>
                  <a:pt x="2149124" y="1806784"/>
                </a:lnTo>
                <a:close/>
                <a:moveTo>
                  <a:pt x="2183042" y="1803143"/>
                </a:moveTo>
                <a:lnTo>
                  <a:pt x="2177008" y="1806783"/>
                </a:lnTo>
                <a:lnTo>
                  <a:pt x="2178518" y="1807133"/>
                </a:lnTo>
                <a:lnTo>
                  <a:pt x="2184813" y="1803544"/>
                </a:lnTo>
                <a:close/>
                <a:moveTo>
                  <a:pt x="808720" y="1801925"/>
                </a:moveTo>
                <a:cubicBezTo>
                  <a:pt x="807713" y="1803043"/>
                  <a:pt x="809268" y="1803526"/>
                  <a:pt x="809770" y="1802967"/>
                </a:cubicBezTo>
                <a:cubicBezTo>
                  <a:pt x="810022" y="1802688"/>
                  <a:pt x="809760" y="1802427"/>
                  <a:pt x="809434" y="1802237"/>
                </a:cubicBezTo>
                <a:cubicBezTo>
                  <a:pt x="809108" y="1802046"/>
                  <a:pt x="808720" y="1801925"/>
                  <a:pt x="808720" y="1801925"/>
                </a:cubicBezTo>
                <a:close/>
                <a:moveTo>
                  <a:pt x="3517410" y="1801924"/>
                </a:moveTo>
                <a:cubicBezTo>
                  <a:pt x="3517410" y="1801924"/>
                  <a:pt x="3517021" y="1802045"/>
                  <a:pt x="3516695" y="1802236"/>
                </a:cubicBezTo>
                <a:cubicBezTo>
                  <a:pt x="3516369" y="1802426"/>
                  <a:pt x="3516107" y="1802687"/>
                  <a:pt x="3516359" y="1802966"/>
                </a:cubicBezTo>
                <a:cubicBezTo>
                  <a:pt x="3516862" y="1803525"/>
                  <a:pt x="3518416" y="1803042"/>
                  <a:pt x="3517410" y="1801924"/>
                </a:cubicBezTo>
                <a:close/>
                <a:moveTo>
                  <a:pt x="621163" y="1801368"/>
                </a:moveTo>
                <a:lnTo>
                  <a:pt x="619636" y="1802353"/>
                </a:lnTo>
                <a:lnTo>
                  <a:pt x="616333" y="1804762"/>
                </a:lnTo>
                <a:lnTo>
                  <a:pt x="608866" y="1806639"/>
                </a:lnTo>
                <a:lnTo>
                  <a:pt x="601063" y="1808265"/>
                </a:lnTo>
                <a:lnTo>
                  <a:pt x="603185" y="1806857"/>
                </a:lnTo>
                <a:lnTo>
                  <a:pt x="605020" y="1805788"/>
                </a:lnTo>
                <a:close/>
                <a:moveTo>
                  <a:pt x="3704967" y="1801367"/>
                </a:moveTo>
                <a:lnTo>
                  <a:pt x="3721110" y="1805787"/>
                </a:lnTo>
                <a:lnTo>
                  <a:pt x="3722944" y="1806856"/>
                </a:lnTo>
                <a:lnTo>
                  <a:pt x="3725067" y="1808264"/>
                </a:lnTo>
                <a:lnTo>
                  <a:pt x="3717264" y="1806638"/>
                </a:lnTo>
                <a:lnTo>
                  <a:pt x="3709796" y="1804761"/>
                </a:lnTo>
                <a:lnTo>
                  <a:pt x="3706494" y="1802352"/>
                </a:lnTo>
                <a:close/>
                <a:moveTo>
                  <a:pt x="3405439" y="1798663"/>
                </a:moveTo>
                <a:cubicBezTo>
                  <a:pt x="3406347" y="1798450"/>
                  <a:pt x="3408191" y="1798441"/>
                  <a:pt x="3409605" y="1798676"/>
                </a:cubicBezTo>
                <a:lnTo>
                  <a:pt x="3442441" y="1800349"/>
                </a:lnTo>
                <a:lnTo>
                  <a:pt x="3481408" y="1807510"/>
                </a:lnTo>
                <a:lnTo>
                  <a:pt x="3456667" y="1803808"/>
                </a:lnTo>
                <a:cubicBezTo>
                  <a:pt x="3446274" y="1802566"/>
                  <a:pt x="3435800" y="1801616"/>
                  <a:pt x="3425272" y="1800938"/>
                </a:cubicBezTo>
                <a:cubicBezTo>
                  <a:pt x="3421341" y="1800798"/>
                  <a:pt x="3412200" y="1800212"/>
                  <a:pt x="3406888" y="1799873"/>
                </a:cubicBezTo>
                <a:cubicBezTo>
                  <a:pt x="3404558" y="1799293"/>
                  <a:pt x="3404531" y="1798876"/>
                  <a:pt x="3405439" y="1798663"/>
                </a:cubicBezTo>
                <a:close/>
                <a:moveTo>
                  <a:pt x="920691" y="1798662"/>
                </a:moveTo>
                <a:cubicBezTo>
                  <a:pt x="921599" y="1798875"/>
                  <a:pt x="921572" y="1799292"/>
                  <a:pt x="919242" y="1799872"/>
                </a:cubicBezTo>
                <a:cubicBezTo>
                  <a:pt x="913929" y="1800211"/>
                  <a:pt x="904788" y="1800797"/>
                  <a:pt x="900857" y="1800937"/>
                </a:cubicBezTo>
                <a:cubicBezTo>
                  <a:pt x="890330" y="1801615"/>
                  <a:pt x="879856" y="1802565"/>
                  <a:pt x="869463" y="1803807"/>
                </a:cubicBezTo>
                <a:lnTo>
                  <a:pt x="844722" y="1807509"/>
                </a:lnTo>
                <a:lnTo>
                  <a:pt x="883688" y="1800348"/>
                </a:lnTo>
                <a:lnTo>
                  <a:pt x="916524" y="1798675"/>
                </a:lnTo>
                <a:cubicBezTo>
                  <a:pt x="917939" y="1798440"/>
                  <a:pt x="919782" y="1798449"/>
                  <a:pt x="920691" y="1798662"/>
                </a:cubicBezTo>
                <a:close/>
                <a:moveTo>
                  <a:pt x="2163067" y="1798621"/>
                </a:moveTo>
                <a:lnTo>
                  <a:pt x="2150860" y="1801385"/>
                </a:lnTo>
                <a:lnTo>
                  <a:pt x="2163067" y="1803599"/>
                </a:lnTo>
                <a:lnTo>
                  <a:pt x="2175275" y="1801385"/>
                </a:lnTo>
                <a:close/>
                <a:moveTo>
                  <a:pt x="1118954" y="1798107"/>
                </a:moveTo>
                <a:cubicBezTo>
                  <a:pt x="1119142" y="1797406"/>
                  <a:pt x="1115941" y="1798013"/>
                  <a:pt x="1113353" y="1798613"/>
                </a:cubicBezTo>
                <a:lnTo>
                  <a:pt x="1111384" y="1799108"/>
                </a:lnTo>
                <a:lnTo>
                  <a:pt x="1111436" y="1799089"/>
                </a:lnTo>
                <a:lnTo>
                  <a:pt x="1111051" y="1799191"/>
                </a:lnTo>
                <a:lnTo>
                  <a:pt x="1110434" y="1799347"/>
                </a:lnTo>
                <a:cubicBezTo>
                  <a:pt x="1110190" y="1799414"/>
                  <a:pt x="1110110" y="1799440"/>
                  <a:pt x="1110256" y="1799404"/>
                </a:cubicBezTo>
                <a:lnTo>
                  <a:pt x="1111051" y="1799191"/>
                </a:lnTo>
                <a:lnTo>
                  <a:pt x="1111384" y="1799108"/>
                </a:lnTo>
                <a:lnTo>
                  <a:pt x="1096275" y="1804620"/>
                </a:lnTo>
                <a:lnTo>
                  <a:pt x="1085347" y="1807337"/>
                </a:lnTo>
                <a:lnTo>
                  <a:pt x="1088406" y="1807207"/>
                </a:lnTo>
                <a:lnTo>
                  <a:pt x="1108442" y="1801112"/>
                </a:lnTo>
                <a:cubicBezTo>
                  <a:pt x="1108442" y="1801112"/>
                  <a:pt x="1119025" y="1800025"/>
                  <a:pt x="1118954" y="1798107"/>
                </a:cubicBezTo>
                <a:close/>
                <a:moveTo>
                  <a:pt x="3207176" y="1798106"/>
                </a:moveTo>
                <a:cubicBezTo>
                  <a:pt x="3207104" y="1800024"/>
                  <a:pt x="3217688" y="1801111"/>
                  <a:pt x="3217688" y="1801111"/>
                </a:cubicBezTo>
                <a:lnTo>
                  <a:pt x="3237732" y="1807208"/>
                </a:lnTo>
                <a:lnTo>
                  <a:pt x="3240792" y="1807339"/>
                </a:lnTo>
                <a:lnTo>
                  <a:pt x="3229855" y="1804619"/>
                </a:lnTo>
                <a:lnTo>
                  <a:pt x="3214746" y="1799107"/>
                </a:lnTo>
                <a:lnTo>
                  <a:pt x="3215078" y="1799190"/>
                </a:lnTo>
                <a:lnTo>
                  <a:pt x="3215874" y="1799403"/>
                </a:lnTo>
                <a:cubicBezTo>
                  <a:pt x="3216019" y="1799439"/>
                  <a:pt x="3215940" y="1799413"/>
                  <a:pt x="3215696" y="1799346"/>
                </a:cubicBezTo>
                <a:lnTo>
                  <a:pt x="3215078" y="1799190"/>
                </a:lnTo>
                <a:lnTo>
                  <a:pt x="3214693" y="1799088"/>
                </a:lnTo>
                <a:lnTo>
                  <a:pt x="3214746" y="1799107"/>
                </a:lnTo>
                <a:lnTo>
                  <a:pt x="3212777" y="1798612"/>
                </a:lnTo>
                <a:cubicBezTo>
                  <a:pt x="3210189" y="1798012"/>
                  <a:pt x="3206988" y="1797405"/>
                  <a:pt x="3207176" y="1798106"/>
                </a:cubicBezTo>
                <a:close/>
                <a:moveTo>
                  <a:pt x="3339093" y="1793763"/>
                </a:moveTo>
                <a:lnTo>
                  <a:pt x="3354162" y="1794238"/>
                </a:lnTo>
                <a:lnTo>
                  <a:pt x="3355504" y="1794778"/>
                </a:lnTo>
                <a:lnTo>
                  <a:pt x="3357232" y="1795665"/>
                </a:lnTo>
                <a:lnTo>
                  <a:pt x="3349867" y="1795971"/>
                </a:lnTo>
                <a:lnTo>
                  <a:pt x="3342909" y="1795941"/>
                </a:lnTo>
                <a:lnTo>
                  <a:pt x="3340285" y="1794343"/>
                </a:lnTo>
                <a:close/>
                <a:moveTo>
                  <a:pt x="987037" y="1793762"/>
                </a:moveTo>
                <a:lnTo>
                  <a:pt x="985845" y="1794342"/>
                </a:lnTo>
                <a:lnTo>
                  <a:pt x="983221" y="1795940"/>
                </a:lnTo>
                <a:lnTo>
                  <a:pt x="976263" y="1795970"/>
                </a:lnTo>
                <a:lnTo>
                  <a:pt x="968898" y="1795664"/>
                </a:lnTo>
                <a:lnTo>
                  <a:pt x="970626" y="1794777"/>
                </a:lnTo>
                <a:lnTo>
                  <a:pt x="971968" y="1794237"/>
                </a:lnTo>
                <a:close/>
                <a:moveTo>
                  <a:pt x="3302429" y="1791915"/>
                </a:moveTo>
                <a:lnTo>
                  <a:pt x="3320651" y="1793181"/>
                </a:lnTo>
                <a:lnTo>
                  <a:pt x="3325899" y="1793347"/>
                </a:lnTo>
                <a:lnTo>
                  <a:pt x="3329574" y="1795197"/>
                </a:lnTo>
                <a:lnTo>
                  <a:pt x="3331040" y="1795892"/>
                </a:lnTo>
                <a:lnTo>
                  <a:pt x="3328280" y="1795880"/>
                </a:lnTo>
                <a:lnTo>
                  <a:pt x="3310447" y="1795194"/>
                </a:lnTo>
                <a:lnTo>
                  <a:pt x="3304652" y="1792639"/>
                </a:lnTo>
                <a:close/>
                <a:moveTo>
                  <a:pt x="1023701" y="1791914"/>
                </a:moveTo>
                <a:lnTo>
                  <a:pt x="1021478" y="1792638"/>
                </a:lnTo>
                <a:lnTo>
                  <a:pt x="1015683" y="1795193"/>
                </a:lnTo>
                <a:lnTo>
                  <a:pt x="997850" y="1795879"/>
                </a:lnTo>
                <a:lnTo>
                  <a:pt x="995090" y="1795891"/>
                </a:lnTo>
                <a:lnTo>
                  <a:pt x="996556" y="1795196"/>
                </a:lnTo>
                <a:lnTo>
                  <a:pt x="1000231" y="1793346"/>
                </a:lnTo>
                <a:lnTo>
                  <a:pt x="1005479" y="1793180"/>
                </a:lnTo>
                <a:close/>
                <a:moveTo>
                  <a:pt x="667936" y="1786053"/>
                </a:moveTo>
                <a:lnTo>
                  <a:pt x="658359" y="1791072"/>
                </a:lnTo>
                <a:lnTo>
                  <a:pt x="651365" y="1795349"/>
                </a:lnTo>
                <a:lnTo>
                  <a:pt x="632035" y="1800815"/>
                </a:lnTo>
                <a:lnTo>
                  <a:pt x="629073" y="1801560"/>
                </a:lnTo>
                <a:lnTo>
                  <a:pt x="630859" y="1800426"/>
                </a:lnTo>
                <a:cubicBezTo>
                  <a:pt x="633560" y="1798741"/>
                  <a:pt x="635011" y="1797788"/>
                  <a:pt x="635603" y="1797311"/>
                </a:cubicBezTo>
                <a:lnTo>
                  <a:pt x="635434" y="1797204"/>
                </a:lnTo>
                <a:lnTo>
                  <a:pt x="644808" y="1794421"/>
                </a:lnTo>
                <a:cubicBezTo>
                  <a:pt x="651341" y="1792178"/>
                  <a:pt x="657636" y="1789728"/>
                  <a:pt x="663832" y="1787099"/>
                </a:cubicBezTo>
                <a:close/>
                <a:moveTo>
                  <a:pt x="3658193" y="1786052"/>
                </a:moveTo>
                <a:lnTo>
                  <a:pt x="3662298" y="1787098"/>
                </a:lnTo>
                <a:cubicBezTo>
                  <a:pt x="3668494" y="1789727"/>
                  <a:pt x="3674789" y="1792177"/>
                  <a:pt x="3681322" y="1794420"/>
                </a:cubicBezTo>
                <a:lnTo>
                  <a:pt x="3690696" y="1797203"/>
                </a:lnTo>
                <a:lnTo>
                  <a:pt x="3690526" y="1797310"/>
                </a:lnTo>
                <a:cubicBezTo>
                  <a:pt x="3691119" y="1797787"/>
                  <a:pt x="3692569" y="1798740"/>
                  <a:pt x="3695271" y="1800425"/>
                </a:cubicBezTo>
                <a:lnTo>
                  <a:pt x="3697057" y="1801559"/>
                </a:lnTo>
                <a:lnTo>
                  <a:pt x="3694094" y="1800814"/>
                </a:lnTo>
                <a:lnTo>
                  <a:pt x="3674764" y="1795348"/>
                </a:lnTo>
                <a:lnTo>
                  <a:pt x="3667770" y="1791071"/>
                </a:lnTo>
                <a:close/>
                <a:moveTo>
                  <a:pt x="804490" y="1784520"/>
                </a:moveTo>
                <a:cubicBezTo>
                  <a:pt x="796799" y="1786773"/>
                  <a:pt x="786024" y="1791434"/>
                  <a:pt x="779305" y="1794648"/>
                </a:cubicBezTo>
                <a:cubicBezTo>
                  <a:pt x="778465" y="1795049"/>
                  <a:pt x="777835" y="1795384"/>
                  <a:pt x="777381" y="1795657"/>
                </a:cubicBezTo>
                <a:cubicBezTo>
                  <a:pt x="775796" y="1796612"/>
                  <a:pt x="776382" y="1796821"/>
                  <a:pt x="777764" y="1796591"/>
                </a:cubicBezTo>
                <a:cubicBezTo>
                  <a:pt x="779146" y="1796360"/>
                  <a:pt x="781324" y="1795689"/>
                  <a:pt x="782921" y="1794881"/>
                </a:cubicBezTo>
                <a:cubicBezTo>
                  <a:pt x="791132" y="1791029"/>
                  <a:pt x="797750" y="1788947"/>
                  <a:pt x="804490" y="1784520"/>
                </a:cubicBezTo>
                <a:close/>
                <a:moveTo>
                  <a:pt x="3521640" y="1784519"/>
                </a:moveTo>
                <a:cubicBezTo>
                  <a:pt x="3528380" y="1788946"/>
                  <a:pt x="3534997" y="1791028"/>
                  <a:pt x="3543209" y="1794880"/>
                </a:cubicBezTo>
                <a:cubicBezTo>
                  <a:pt x="3544806" y="1795688"/>
                  <a:pt x="3546983" y="1796359"/>
                  <a:pt x="3548365" y="1796590"/>
                </a:cubicBezTo>
                <a:cubicBezTo>
                  <a:pt x="3549747" y="1796820"/>
                  <a:pt x="3550334" y="1796611"/>
                  <a:pt x="3548748" y="1795656"/>
                </a:cubicBezTo>
                <a:cubicBezTo>
                  <a:pt x="3548295" y="1795383"/>
                  <a:pt x="3547664" y="1795048"/>
                  <a:pt x="3546824" y="1794647"/>
                </a:cubicBezTo>
                <a:cubicBezTo>
                  <a:pt x="3540105" y="1791433"/>
                  <a:pt x="3529330" y="1786772"/>
                  <a:pt x="3521640" y="1784519"/>
                </a:cubicBezTo>
                <a:close/>
                <a:moveTo>
                  <a:pt x="1042874" y="1783041"/>
                </a:moveTo>
                <a:cubicBezTo>
                  <a:pt x="1042372" y="1783599"/>
                  <a:pt x="1041767" y="1785292"/>
                  <a:pt x="1040795" y="1784331"/>
                </a:cubicBezTo>
                <a:cubicBezTo>
                  <a:pt x="1041341" y="1783724"/>
                  <a:pt x="1041739" y="1783282"/>
                  <a:pt x="1042062" y="1783051"/>
                </a:cubicBezTo>
                <a:cubicBezTo>
                  <a:pt x="1042386" y="1782820"/>
                  <a:pt x="1042632" y="1782800"/>
                  <a:pt x="1042874" y="1783041"/>
                </a:cubicBezTo>
                <a:close/>
                <a:moveTo>
                  <a:pt x="3283255" y="1783040"/>
                </a:moveTo>
                <a:cubicBezTo>
                  <a:pt x="3283497" y="1782799"/>
                  <a:pt x="3283744" y="1782819"/>
                  <a:pt x="3284067" y="1783050"/>
                </a:cubicBezTo>
                <a:cubicBezTo>
                  <a:pt x="3284390" y="1783281"/>
                  <a:pt x="3284789" y="1783723"/>
                  <a:pt x="3285334" y="1784330"/>
                </a:cubicBezTo>
                <a:cubicBezTo>
                  <a:pt x="3284362" y="1785291"/>
                  <a:pt x="3283757" y="1783598"/>
                  <a:pt x="3283255" y="1783040"/>
                </a:cubicBezTo>
                <a:close/>
                <a:moveTo>
                  <a:pt x="1044954" y="1781751"/>
                </a:moveTo>
                <a:cubicBezTo>
                  <a:pt x="1044451" y="1782310"/>
                  <a:pt x="1043845" y="1784002"/>
                  <a:pt x="1042874" y="1783041"/>
                </a:cubicBezTo>
                <a:cubicBezTo>
                  <a:pt x="1043420" y="1782435"/>
                  <a:pt x="1043819" y="1781993"/>
                  <a:pt x="1044141" y="1781762"/>
                </a:cubicBezTo>
                <a:cubicBezTo>
                  <a:pt x="1044464" y="1781530"/>
                  <a:pt x="1044711" y="1781511"/>
                  <a:pt x="1044954" y="1781751"/>
                </a:cubicBezTo>
                <a:close/>
                <a:moveTo>
                  <a:pt x="3281176" y="1781750"/>
                </a:moveTo>
                <a:cubicBezTo>
                  <a:pt x="3281419" y="1781510"/>
                  <a:pt x="3281665" y="1781529"/>
                  <a:pt x="3281989" y="1781761"/>
                </a:cubicBezTo>
                <a:cubicBezTo>
                  <a:pt x="3282310" y="1781992"/>
                  <a:pt x="3282710" y="1782434"/>
                  <a:pt x="3283255" y="1783040"/>
                </a:cubicBezTo>
                <a:cubicBezTo>
                  <a:pt x="3282284" y="1784001"/>
                  <a:pt x="3281679" y="1782309"/>
                  <a:pt x="3281176" y="1781750"/>
                </a:cubicBezTo>
                <a:close/>
                <a:moveTo>
                  <a:pt x="814257" y="1781152"/>
                </a:moveTo>
                <a:cubicBezTo>
                  <a:pt x="813184" y="1781235"/>
                  <a:pt x="812156" y="1781317"/>
                  <a:pt x="811194" y="1781598"/>
                </a:cubicBezTo>
                <a:cubicBezTo>
                  <a:pt x="810713" y="1781740"/>
                  <a:pt x="810250" y="1781930"/>
                  <a:pt x="809807" y="1782196"/>
                </a:cubicBezTo>
                <a:cubicBezTo>
                  <a:pt x="809364" y="1782463"/>
                  <a:pt x="808941" y="1782804"/>
                  <a:pt x="808544" y="1783247"/>
                </a:cubicBezTo>
                <a:cubicBezTo>
                  <a:pt x="810605" y="1782998"/>
                  <a:pt x="812160" y="1783480"/>
                  <a:pt x="814257" y="1781152"/>
                </a:cubicBezTo>
                <a:close/>
                <a:moveTo>
                  <a:pt x="3511873" y="1781151"/>
                </a:moveTo>
                <a:cubicBezTo>
                  <a:pt x="3513969" y="1783479"/>
                  <a:pt x="3515525" y="1782997"/>
                  <a:pt x="3517586" y="1783246"/>
                </a:cubicBezTo>
                <a:cubicBezTo>
                  <a:pt x="3517189" y="1782803"/>
                  <a:pt x="3516766" y="1782462"/>
                  <a:pt x="3516322" y="1782195"/>
                </a:cubicBezTo>
                <a:cubicBezTo>
                  <a:pt x="3515880" y="1781929"/>
                  <a:pt x="3515416" y="1781739"/>
                  <a:pt x="3514936" y="1781597"/>
                </a:cubicBezTo>
                <a:cubicBezTo>
                  <a:pt x="3513974" y="1781316"/>
                  <a:pt x="3512945" y="1781234"/>
                  <a:pt x="3511873" y="1781151"/>
                </a:cubicBezTo>
                <a:close/>
                <a:moveTo>
                  <a:pt x="3318218" y="1781143"/>
                </a:moveTo>
                <a:lnTo>
                  <a:pt x="3317328" y="1783032"/>
                </a:lnTo>
                <a:cubicBezTo>
                  <a:pt x="3316797" y="1783109"/>
                  <a:pt x="3316770" y="1782692"/>
                  <a:pt x="3317001" y="1782229"/>
                </a:cubicBezTo>
                <a:cubicBezTo>
                  <a:pt x="3317230" y="1781765"/>
                  <a:pt x="3317718" y="1781255"/>
                  <a:pt x="3318218" y="1781143"/>
                </a:cubicBezTo>
                <a:close/>
                <a:moveTo>
                  <a:pt x="1007912" y="1781142"/>
                </a:moveTo>
                <a:cubicBezTo>
                  <a:pt x="1008412" y="1781254"/>
                  <a:pt x="1008899" y="1781764"/>
                  <a:pt x="1009129" y="1782228"/>
                </a:cubicBezTo>
                <a:cubicBezTo>
                  <a:pt x="1009360" y="1782691"/>
                  <a:pt x="1009333" y="1783108"/>
                  <a:pt x="1008802" y="1783031"/>
                </a:cubicBezTo>
                <a:close/>
                <a:moveTo>
                  <a:pt x="1050600" y="1778708"/>
                </a:moveTo>
                <a:cubicBezTo>
                  <a:pt x="1049091" y="1780385"/>
                  <a:pt x="1046931" y="1781594"/>
                  <a:pt x="1044954" y="1781751"/>
                </a:cubicBezTo>
                <a:cubicBezTo>
                  <a:pt x="1046246" y="1780827"/>
                  <a:pt x="1047142" y="1780085"/>
                  <a:pt x="1047973" y="1779565"/>
                </a:cubicBezTo>
                <a:cubicBezTo>
                  <a:pt x="1048805" y="1779045"/>
                  <a:pt x="1049571" y="1778746"/>
                  <a:pt x="1050600" y="1778708"/>
                </a:cubicBezTo>
                <a:close/>
                <a:moveTo>
                  <a:pt x="3275530" y="1778707"/>
                </a:moveTo>
                <a:cubicBezTo>
                  <a:pt x="3276558" y="1778745"/>
                  <a:pt x="3277324" y="1779044"/>
                  <a:pt x="3278156" y="1779564"/>
                </a:cubicBezTo>
                <a:cubicBezTo>
                  <a:pt x="3278987" y="1780084"/>
                  <a:pt x="3279883" y="1780826"/>
                  <a:pt x="3281176" y="1781750"/>
                </a:cubicBezTo>
                <a:cubicBezTo>
                  <a:pt x="3279199" y="1781593"/>
                  <a:pt x="3277039" y="1780384"/>
                  <a:pt x="3275530" y="1778707"/>
                </a:cubicBezTo>
                <a:close/>
                <a:moveTo>
                  <a:pt x="800552" y="1777411"/>
                </a:moveTo>
                <a:lnTo>
                  <a:pt x="797670" y="1780333"/>
                </a:lnTo>
                <a:lnTo>
                  <a:pt x="796998" y="1780580"/>
                </a:lnTo>
                <a:cubicBezTo>
                  <a:pt x="786593" y="1784638"/>
                  <a:pt x="776316" y="1788956"/>
                  <a:pt x="767066" y="1793453"/>
                </a:cubicBezTo>
                <a:cubicBezTo>
                  <a:pt x="739851" y="1806857"/>
                  <a:pt x="720811" y="1818488"/>
                  <a:pt x="697669" y="1829407"/>
                </a:cubicBezTo>
                <a:lnTo>
                  <a:pt x="696603" y="1830044"/>
                </a:lnTo>
                <a:lnTo>
                  <a:pt x="696089" y="1829990"/>
                </a:lnTo>
                <a:lnTo>
                  <a:pt x="692349" y="1830724"/>
                </a:lnTo>
                <a:lnTo>
                  <a:pt x="693047" y="1830292"/>
                </a:lnTo>
                <a:cubicBezTo>
                  <a:pt x="716812" y="1816642"/>
                  <a:pt x="740895" y="1803486"/>
                  <a:pt x="764540" y="1792009"/>
                </a:cubicBezTo>
                <a:close/>
                <a:moveTo>
                  <a:pt x="3525577" y="1777410"/>
                </a:moveTo>
                <a:lnTo>
                  <a:pt x="3561589" y="1792008"/>
                </a:lnTo>
                <a:cubicBezTo>
                  <a:pt x="3585235" y="1803485"/>
                  <a:pt x="3609318" y="1816641"/>
                  <a:pt x="3633083" y="1830291"/>
                </a:cubicBezTo>
                <a:lnTo>
                  <a:pt x="3633781" y="1830723"/>
                </a:lnTo>
                <a:lnTo>
                  <a:pt x="3630041" y="1829989"/>
                </a:lnTo>
                <a:lnTo>
                  <a:pt x="3629527" y="1830043"/>
                </a:lnTo>
                <a:lnTo>
                  <a:pt x="3628461" y="1829406"/>
                </a:lnTo>
                <a:cubicBezTo>
                  <a:pt x="3605318" y="1818487"/>
                  <a:pt x="3586279" y="1806856"/>
                  <a:pt x="3559064" y="1793452"/>
                </a:cubicBezTo>
                <a:cubicBezTo>
                  <a:pt x="3549813" y="1788955"/>
                  <a:pt x="3539537" y="1784637"/>
                  <a:pt x="3529131" y="1780579"/>
                </a:cubicBezTo>
                <a:lnTo>
                  <a:pt x="3528459" y="1780332"/>
                </a:lnTo>
                <a:close/>
                <a:moveTo>
                  <a:pt x="691612" y="1774154"/>
                </a:moveTo>
                <a:lnTo>
                  <a:pt x="678119" y="1780924"/>
                </a:lnTo>
                <a:lnTo>
                  <a:pt x="677495" y="1780945"/>
                </a:lnTo>
                <a:cubicBezTo>
                  <a:pt x="676588" y="1780899"/>
                  <a:pt x="676122" y="1780763"/>
                  <a:pt x="676482" y="1780520"/>
                </a:cubicBezTo>
                <a:cubicBezTo>
                  <a:pt x="680614" y="1777728"/>
                  <a:pt x="685326" y="1776061"/>
                  <a:pt x="690131" y="1774597"/>
                </a:cubicBezTo>
                <a:close/>
                <a:moveTo>
                  <a:pt x="3634518" y="1774153"/>
                </a:moveTo>
                <a:lnTo>
                  <a:pt x="3635998" y="1774596"/>
                </a:lnTo>
                <a:cubicBezTo>
                  <a:pt x="3640804" y="1776060"/>
                  <a:pt x="3645516" y="1777727"/>
                  <a:pt x="3649648" y="1780519"/>
                </a:cubicBezTo>
                <a:cubicBezTo>
                  <a:pt x="3650008" y="1780762"/>
                  <a:pt x="3649542" y="1780898"/>
                  <a:pt x="3648635" y="1780944"/>
                </a:cubicBezTo>
                <a:lnTo>
                  <a:pt x="3648011" y="1780923"/>
                </a:lnTo>
                <a:close/>
                <a:moveTo>
                  <a:pt x="869914" y="1774063"/>
                </a:moveTo>
                <a:cubicBezTo>
                  <a:pt x="869429" y="1773581"/>
                  <a:pt x="858692" y="1775990"/>
                  <a:pt x="858189" y="1776549"/>
                </a:cubicBezTo>
                <a:cubicBezTo>
                  <a:pt x="847853" y="1779530"/>
                  <a:pt x="832437" y="1786116"/>
                  <a:pt x="823742" y="1789487"/>
                </a:cubicBezTo>
                <a:cubicBezTo>
                  <a:pt x="806349" y="1796229"/>
                  <a:pt x="793515" y="1800966"/>
                  <a:pt x="777008" y="1808762"/>
                </a:cubicBezTo>
                <a:lnTo>
                  <a:pt x="698314" y="1849218"/>
                </a:lnTo>
                <a:lnTo>
                  <a:pt x="698788" y="1849194"/>
                </a:lnTo>
                <a:cubicBezTo>
                  <a:pt x="700203" y="1848959"/>
                  <a:pt x="702047" y="1848968"/>
                  <a:pt x="702955" y="1849181"/>
                </a:cubicBezTo>
                <a:lnTo>
                  <a:pt x="702030" y="1849954"/>
                </a:lnTo>
                <a:lnTo>
                  <a:pt x="741077" y="1828513"/>
                </a:lnTo>
                <a:cubicBezTo>
                  <a:pt x="754497" y="1821361"/>
                  <a:pt x="767983" y="1814539"/>
                  <a:pt x="780625" y="1808995"/>
                </a:cubicBezTo>
                <a:cubicBezTo>
                  <a:pt x="808326" y="1796072"/>
                  <a:pt x="836522" y="1787869"/>
                  <a:pt x="865256" y="1777027"/>
                </a:cubicBezTo>
                <a:cubicBezTo>
                  <a:pt x="865759" y="1776468"/>
                  <a:pt x="870400" y="1774544"/>
                  <a:pt x="869914" y="1774063"/>
                </a:cubicBezTo>
                <a:close/>
                <a:moveTo>
                  <a:pt x="3456215" y="1774062"/>
                </a:moveTo>
                <a:cubicBezTo>
                  <a:pt x="3455729" y="1774543"/>
                  <a:pt x="3460370" y="1776467"/>
                  <a:pt x="3460873" y="1777026"/>
                </a:cubicBezTo>
                <a:cubicBezTo>
                  <a:pt x="3489608" y="1787868"/>
                  <a:pt x="3517804" y="1796071"/>
                  <a:pt x="3545505" y="1808994"/>
                </a:cubicBezTo>
                <a:cubicBezTo>
                  <a:pt x="3558147" y="1814538"/>
                  <a:pt x="3571633" y="1821360"/>
                  <a:pt x="3585053" y="1828512"/>
                </a:cubicBezTo>
                <a:lnTo>
                  <a:pt x="3624093" y="1849950"/>
                </a:lnTo>
                <a:lnTo>
                  <a:pt x="3623175" y="1849182"/>
                </a:lnTo>
                <a:cubicBezTo>
                  <a:pt x="3624083" y="1848969"/>
                  <a:pt x="3625927" y="1848960"/>
                  <a:pt x="3627342" y="1849195"/>
                </a:cubicBezTo>
                <a:lnTo>
                  <a:pt x="3627820" y="1849220"/>
                </a:lnTo>
                <a:lnTo>
                  <a:pt x="3549121" y="1808761"/>
                </a:lnTo>
                <a:cubicBezTo>
                  <a:pt x="3532614" y="1800965"/>
                  <a:pt x="3519781" y="1796228"/>
                  <a:pt x="3502388" y="1789486"/>
                </a:cubicBezTo>
                <a:cubicBezTo>
                  <a:pt x="3493692" y="1786115"/>
                  <a:pt x="3478276" y="1779529"/>
                  <a:pt x="3467940" y="1776548"/>
                </a:cubicBezTo>
                <a:cubicBezTo>
                  <a:pt x="3467437" y="1775989"/>
                  <a:pt x="3456700" y="1773580"/>
                  <a:pt x="3456215" y="1774062"/>
                </a:cubicBezTo>
                <a:close/>
                <a:moveTo>
                  <a:pt x="1093498" y="1772024"/>
                </a:moveTo>
                <a:cubicBezTo>
                  <a:pt x="1091990" y="1773701"/>
                  <a:pt x="1091402" y="1774354"/>
                  <a:pt x="1089928" y="1773952"/>
                </a:cubicBezTo>
                <a:cubicBezTo>
                  <a:pt x="1090473" y="1773346"/>
                  <a:pt x="1091120" y="1772883"/>
                  <a:pt x="1091752" y="1772563"/>
                </a:cubicBezTo>
                <a:cubicBezTo>
                  <a:pt x="1092385" y="1772242"/>
                  <a:pt x="1093006" y="1772063"/>
                  <a:pt x="1093498" y="1772024"/>
                </a:cubicBezTo>
                <a:close/>
                <a:moveTo>
                  <a:pt x="3232631" y="1772023"/>
                </a:moveTo>
                <a:cubicBezTo>
                  <a:pt x="3233123" y="1772062"/>
                  <a:pt x="3233745" y="1772241"/>
                  <a:pt x="3234378" y="1772562"/>
                </a:cubicBezTo>
                <a:cubicBezTo>
                  <a:pt x="3235009" y="1772882"/>
                  <a:pt x="3235656" y="1773345"/>
                  <a:pt x="3236202" y="1773951"/>
                </a:cubicBezTo>
                <a:cubicBezTo>
                  <a:pt x="3234728" y="1774353"/>
                  <a:pt x="3234140" y="1773700"/>
                  <a:pt x="3232631" y="1772023"/>
                </a:cubicBezTo>
                <a:close/>
                <a:moveTo>
                  <a:pt x="852511" y="1771684"/>
                </a:moveTo>
                <a:lnTo>
                  <a:pt x="816717" y="1784006"/>
                </a:lnTo>
                <a:cubicBezTo>
                  <a:pt x="804153" y="1788635"/>
                  <a:pt x="791581" y="1793676"/>
                  <a:pt x="778729" y="1799540"/>
                </a:cubicBezTo>
                <a:cubicBezTo>
                  <a:pt x="750946" y="1812383"/>
                  <a:pt x="724702" y="1826748"/>
                  <a:pt x="697989" y="1839593"/>
                </a:cubicBezTo>
                <a:cubicBezTo>
                  <a:pt x="719210" y="1825539"/>
                  <a:pt x="742323" y="1811421"/>
                  <a:pt x="766352" y="1801557"/>
                </a:cubicBezTo>
                <a:lnTo>
                  <a:pt x="771297" y="1799120"/>
                </a:lnTo>
                <a:lnTo>
                  <a:pt x="771213" y="1799207"/>
                </a:lnTo>
                <a:lnTo>
                  <a:pt x="757963" y="1807429"/>
                </a:lnTo>
                <a:cubicBezTo>
                  <a:pt x="742285" y="1817464"/>
                  <a:pt x="759056" y="1808668"/>
                  <a:pt x="768649" y="1801902"/>
                </a:cubicBezTo>
                <a:lnTo>
                  <a:pt x="771213" y="1799207"/>
                </a:lnTo>
                <a:lnTo>
                  <a:pt x="771580" y="1798980"/>
                </a:lnTo>
                <a:lnTo>
                  <a:pt x="771297" y="1799120"/>
                </a:lnTo>
                <a:lnTo>
                  <a:pt x="774179" y="1796092"/>
                </a:lnTo>
                <a:cubicBezTo>
                  <a:pt x="773208" y="1795131"/>
                  <a:pt x="757169" y="1804448"/>
                  <a:pt x="754186" y="1805722"/>
                </a:cubicBezTo>
                <a:cubicBezTo>
                  <a:pt x="735668" y="1815755"/>
                  <a:pt x="714000" y="1827076"/>
                  <a:pt x="695984" y="1836550"/>
                </a:cubicBezTo>
                <a:cubicBezTo>
                  <a:pt x="715125" y="1823785"/>
                  <a:pt x="733123" y="1815351"/>
                  <a:pt x="750570" y="1805489"/>
                </a:cubicBezTo>
                <a:cubicBezTo>
                  <a:pt x="752044" y="1805893"/>
                  <a:pt x="753135" y="1804680"/>
                  <a:pt x="754140" y="1803563"/>
                </a:cubicBezTo>
                <a:cubicBezTo>
                  <a:pt x="751111" y="1802677"/>
                  <a:pt x="763945" y="1797940"/>
                  <a:pt x="767597" y="1796094"/>
                </a:cubicBezTo>
                <a:cubicBezTo>
                  <a:pt x="777299" y="1791605"/>
                  <a:pt x="787086" y="1787022"/>
                  <a:pt x="796772" y="1783573"/>
                </a:cubicBezTo>
                <a:lnTo>
                  <a:pt x="803737" y="1780833"/>
                </a:lnTo>
                <a:close/>
                <a:moveTo>
                  <a:pt x="3473618" y="1771683"/>
                </a:moveTo>
                <a:lnTo>
                  <a:pt x="3522392" y="1780832"/>
                </a:lnTo>
                <a:lnTo>
                  <a:pt x="3529357" y="1783572"/>
                </a:lnTo>
                <a:cubicBezTo>
                  <a:pt x="3539044" y="1787021"/>
                  <a:pt x="3548831" y="1791604"/>
                  <a:pt x="3558532" y="1796093"/>
                </a:cubicBezTo>
                <a:cubicBezTo>
                  <a:pt x="3562184" y="1797939"/>
                  <a:pt x="3575019" y="1802676"/>
                  <a:pt x="3571989" y="1803562"/>
                </a:cubicBezTo>
                <a:cubicBezTo>
                  <a:pt x="3572994" y="1804679"/>
                  <a:pt x="3574086" y="1805892"/>
                  <a:pt x="3575560" y="1805488"/>
                </a:cubicBezTo>
                <a:cubicBezTo>
                  <a:pt x="3593006" y="1815350"/>
                  <a:pt x="3611004" y="1823784"/>
                  <a:pt x="3630145" y="1836549"/>
                </a:cubicBezTo>
                <a:cubicBezTo>
                  <a:pt x="3612130" y="1827075"/>
                  <a:pt x="3590462" y="1815754"/>
                  <a:pt x="3571943" y="1805721"/>
                </a:cubicBezTo>
                <a:cubicBezTo>
                  <a:pt x="3568961" y="1804447"/>
                  <a:pt x="3552921" y="1795130"/>
                  <a:pt x="3551950" y="1796091"/>
                </a:cubicBezTo>
                <a:lnTo>
                  <a:pt x="3554833" y="1799119"/>
                </a:lnTo>
                <a:lnTo>
                  <a:pt x="3554550" y="1798979"/>
                </a:lnTo>
                <a:lnTo>
                  <a:pt x="3554917" y="1799206"/>
                </a:lnTo>
                <a:lnTo>
                  <a:pt x="3557481" y="1801901"/>
                </a:lnTo>
                <a:cubicBezTo>
                  <a:pt x="3567074" y="1808667"/>
                  <a:pt x="3583844" y="1817463"/>
                  <a:pt x="3568167" y="1807428"/>
                </a:cubicBezTo>
                <a:lnTo>
                  <a:pt x="3554917" y="1799206"/>
                </a:lnTo>
                <a:lnTo>
                  <a:pt x="3554833" y="1799119"/>
                </a:lnTo>
                <a:lnTo>
                  <a:pt x="3559777" y="1801556"/>
                </a:lnTo>
                <a:cubicBezTo>
                  <a:pt x="3583806" y="1811420"/>
                  <a:pt x="3606920" y="1825538"/>
                  <a:pt x="3628140" y="1839592"/>
                </a:cubicBezTo>
                <a:cubicBezTo>
                  <a:pt x="3601427" y="1826747"/>
                  <a:pt x="3575183" y="1812382"/>
                  <a:pt x="3547401" y="1799539"/>
                </a:cubicBezTo>
                <a:cubicBezTo>
                  <a:pt x="3534548" y="1793675"/>
                  <a:pt x="3521977" y="1788634"/>
                  <a:pt x="3509412" y="1784005"/>
                </a:cubicBezTo>
                <a:close/>
                <a:moveTo>
                  <a:pt x="1132231" y="1766060"/>
                </a:moveTo>
                <a:cubicBezTo>
                  <a:pt x="1129723" y="1767145"/>
                  <a:pt x="1125471" y="1769234"/>
                  <a:pt x="1123645" y="1770157"/>
                </a:cubicBezTo>
                <a:lnTo>
                  <a:pt x="1093203" y="1785210"/>
                </a:lnTo>
                <a:lnTo>
                  <a:pt x="1099836" y="1784465"/>
                </a:lnTo>
                <a:lnTo>
                  <a:pt x="1130347" y="1767984"/>
                </a:lnTo>
                <a:cubicBezTo>
                  <a:pt x="1135501" y="1764893"/>
                  <a:pt x="1134738" y="1764975"/>
                  <a:pt x="1132231" y="1766060"/>
                </a:cubicBezTo>
                <a:close/>
                <a:moveTo>
                  <a:pt x="3193899" y="1766059"/>
                </a:moveTo>
                <a:cubicBezTo>
                  <a:pt x="3191391" y="1764974"/>
                  <a:pt x="3190629" y="1764892"/>
                  <a:pt x="3195783" y="1767983"/>
                </a:cubicBezTo>
                <a:lnTo>
                  <a:pt x="3226298" y="1784466"/>
                </a:lnTo>
                <a:lnTo>
                  <a:pt x="3232932" y="1785212"/>
                </a:lnTo>
                <a:lnTo>
                  <a:pt x="3202485" y="1770156"/>
                </a:lnTo>
                <a:cubicBezTo>
                  <a:pt x="3200659" y="1769233"/>
                  <a:pt x="3196407" y="1767144"/>
                  <a:pt x="3193899" y="1766059"/>
                </a:cubicBezTo>
                <a:close/>
                <a:moveTo>
                  <a:pt x="634199" y="1764888"/>
                </a:moveTo>
                <a:lnTo>
                  <a:pt x="630058" y="1766430"/>
                </a:lnTo>
                <a:lnTo>
                  <a:pt x="629182" y="1765986"/>
                </a:lnTo>
                <a:cubicBezTo>
                  <a:pt x="629344" y="1765728"/>
                  <a:pt x="629796" y="1765434"/>
                  <a:pt x="630552" y="1765199"/>
                </a:cubicBezTo>
                <a:close/>
                <a:moveTo>
                  <a:pt x="3691931" y="1764887"/>
                </a:moveTo>
                <a:lnTo>
                  <a:pt x="3695577" y="1765198"/>
                </a:lnTo>
                <a:cubicBezTo>
                  <a:pt x="3696333" y="1765433"/>
                  <a:pt x="3696786" y="1765727"/>
                  <a:pt x="3696947" y="1765985"/>
                </a:cubicBezTo>
                <a:lnTo>
                  <a:pt x="3696071" y="1766429"/>
                </a:lnTo>
                <a:close/>
                <a:moveTo>
                  <a:pt x="717953" y="1764702"/>
                </a:moveTo>
                <a:cubicBezTo>
                  <a:pt x="717697" y="1764700"/>
                  <a:pt x="717313" y="1764841"/>
                  <a:pt x="716921" y="1765042"/>
                </a:cubicBezTo>
                <a:cubicBezTo>
                  <a:pt x="716531" y="1765242"/>
                  <a:pt x="716132" y="1765505"/>
                  <a:pt x="715850" y="1765748"/>
                </a:cubicBezTo>
                <a:cubicBezTo>
                  <a:pt x="715285" y="1766232"/>
                  <a:pt x="715182" y="1766633"/>
                  <a:pt x="716514" y="1766300"/>
                </a:cubicBezTo>
                <a:cubicBezTo>
                  <a:pt x="717017" y="1765742"/>
                  <a:pt x="717503" y="1766222"/>
                  <a:pt x="718007" y="1765663"/>
                </a:cubicBezTo>
                <a:cubicBezTo>
                  <a:pt x="718409" y="1764961"/>
                  <a:pt x="718296" y="1764705"/>
                  <a:pt x="717953" y="1764702"/>
                </a:cubicBezTo>
                <a:close/>
                <a:moveTo>
                  <a:pt x="3608176" y="1764701"/>
                </a:moveTo>
                <a:cubicBezTo>
                  <a:pt x="3607834" y="1764704"/>
                  <a:pt x="3607720" y="1764960"/>
                  <a:pt x="3608123" y="1765662"/>
                </a:cubicBezTo>
                <a:cubicBezTo>
                  <a:pt x="3608626" y="1766221"/>
                  <a:pt x="3609112" y="1765741"/>
                  <a:pt x="3609615" y="1766299"/>
                </a:cubicBezTo>
                <a:cubicBezTo>
                  <a:pt x="3610948" y="1766632"/>
                  <a:pt x="3610845" y="1766231"/>
                  <a:pt x="3610279" y="1765747"/>
                </a:cubicBezTo>
                <a:cubicBezTo>
                  <a:pt x="3609997" y="1765504"/>
                  <a:pt x="3609599" y="1765241"/>
                  <a:pt x="3609209" y="1765041"/>
                </a:cubicBezTo>
                <a:cubicBezTo>
                  <a:pt x="3608817" y="1764840"/>
                  <a:pt x="3608433" y="1764699"/>
                  <a:pt x="3608176" y="1764701"/>
                </a:cubicBezTo>
                <a:close/>
                <a:moveTo>
                  <a:pt x="924016" y="1764024"/>
                </a:moveTo>
                <a:lnTo>
                  <a:pt x="924374" y="1764631"/>
                </a:lnTo>
                <a:lnTo>
                  <a:pt x="929122" y="1764859"/>
                </a:lnTo>
                <a:lnTo>
                  <a:pt x="921988" y="1767410"/>
                </a:lnTo>
                <a:cubicBezTo>
                  <a:pt x="911994" y="1770884"/>
                  <a:pt x="901751" y="1774399"/>
                  <a:pt x="890742" y="1778298"/>
                </a:cubicBezTo>
                <a:cubicBezTo>
                  <a:pt x="889208" y="1778983"/>
                  <a:pt x="885879" y="1780047"/>
                  <a:pt x="884289" y="1780368"/>
                </a:cubicBezTo>
                <a:cubicBezTo>
                  <a:pt x="882699" y="1780688"/>
                  <a:pt x="882850" y="1780265"/>
                  <a:pt x="888279" y="1777975"/>
                </a:cubicBezTo>
                <a:cubicBezTo>
                  <a:pt x="893323" y="1776451"/>
                  <a:pt x="898953" y="1774447"/>
                  <a:pt x="903676" y="1772429"/>
                </a:cubicBezTo>
                <a:cubicBezTo>
                  <a:pt x="908025" y="1770744"/>
                  <a:pt x="911319" y="1769379"/>
                  <a:pt x="914499" y="1768035"/>
                </a:cubicBezTo>
                <a:close/>
                <a:moveTo>
                  <a:pt x="3402114" y="1764023"/>
                </a:moveTo>
                <a:lnTo>
                  <a:pt x="3411630" y="1768034"/>
                </a:lnTo>
                <a:cubicBezTo>
                  <a:pt x="3414811" y="1769378"/>
                  <a:pt x="3418105" y="1770743"/>
                  <a:pt x="3422453" y="1772428"/>
                </a:cubicBezTo>
                <a:cubicBezTo>
                  <a:pt x="3427176" y="1774446"/>
                  <a:pt x="3432806" y="1776450"/>
                  <a:pt x="3437851" y="1777974"/>
                </a:cubicBezTo>
                <a:cubicBezTo>
                  <a:pt x="3443280" y="1780264"/>
                  <a:pt x="3443430" y="1780687"/>
                  <a:pt x="3441841" y="1780367"/>
                </a:cubicBezTo>
                <a:cubicBezTo>
                  <a:pt x="3440251" y="1780046"/>
                  <a:pt x="3436922" y="1778982"/>
                  <a:pt x="3435388" y="1778297"/>
                </a:cubicBezTo>
                <a:cubicBezTo>
                  <a:pt x="3424378" y="1774398"/>
                  <a:pt x="3414136" y="1770883"/>
                  <a:pt x="3404142" y="1767409"/>
                </a:cubicBezTo>
                <a:lnTo>
                  <a:pt x="3397008" y="1764858"/>
                </a:lnTo>
                <a:lnTo>
                  <a:pt x="3401756" y="1764630"/>
                </a:lnTo>
                <a:close/>
                <a:moveTo>
                  <a:pt x="701361" y="1762730"/>
                </a:moveTo>
                <a:lnTo>
                  <a:pt x="701920" y="1763235"/>
                </a:lnTo>
                <a:lnTo>
                  <a:pt x="702193" y="1763482"/>
                </a:lnTo>
                <a:cubicBezTo>
                  <a:pt x="702263" y="1763545"/>
                  <a:pt x="702246" y="1763528"/>
                  <a:pt x="702180" y="1763470"/>
                </a:cubicBezTo>
                <a:lnTo>
                  <a:pt x="701920" y="1763235"/>
                </a:lnTo>
                <a:lnTo>
                  <a:pt x="701882" y="1763200"/>
                </a:lnTo>
                <a:cubicBezTo>
                  <a:pt x="701639" y="1762980"/>
                  <a:pt x="701361" y="1762730"/>
                  <a:pt x="701361" y="1762730"/>
                </a:cubicBezTo>
                <a:close/>
                <a:moveTo>
                  <a:pt x="3624768" y="1762729"/>
                </a:moveTo>
                <a:cubicBezTo>
                  <a:pt x="3624768" y="1762729"/>
                  <a:pt x="3624491" y="1762979"/>
                  <a:pt x="3624248" y="1763199"/>
                </a:cubicBezTo>
                <a:lnTo>
                  <a:pt x="3624210" y="1763234"/>
                </a:lnTo>
                <a:lnTo>
                  <a:pt x="3623936" y="1763481"/>
                </a:lnTo>
                <a:cubicBezTo>
                  <a:pt x="3623867" y="1763544"/>
                  <a:pt x="3623884" y="1763527"/>
                  <a:pt x="3623950" y="1763469"/>
                </a:cubicBezTo>
                <a:lnTo>
                  <a:pt x="3624210" y="1763234"/>
                </a:lnTo>
                <a:close/>
                <a:moveTo>
                  <a:pt x="961015" y="1761663"/>
                </a:moveTo>
                <a:lnTo>
                  <a:pt x="961449" y="1761715"/>
                </a:lnTo>
                <a:lnTo>
                  <a:pt x="950594" y="1766156"/>
                </a:lnTo>
                <a:close/>
                <a:moveTo>
                  <a:pt x="3365115" y="1761662"/>
                </a:moveTo>
                <a:lnTo>
                  <a:pt x="3375535" y="1766155"/>
                </a:lnTo>
                <a:lnTo>
                  <a:pt x="3364681" y="1761714"/>
                </a:lnTo>
                <a:close/>
                <a:moveTo>
                  <a:pt x="1104464" y="1761031"/>
                </a:moveTo>
                <a:cubicBezTo>
                  <a:pt x="1103431" y="1758950"/>
                  <a:pt x="1085882" y="1769945"/>
                  <a:pt x="1084391" y="1770582"/>
                </a:cubicBezTo>
                <a:lnTo>
                  <a:pt x="1045388" y="1792709"/>
                </a:lnTo>
                <a:lnTo>
                  <a:pt x="1055015" y="1789286"/>
                </a:lnTo>
                <a:lnTo>
                  <a:pt x="1060672" y="1786391"/>
                </a:lnTo>
                <a:cubicBezTo>
                  <a:pt x="1074632" y="1778364"/>
                  <a:pt x="1087420" y="1771467"/>
                  <a:pt x="1101801" y="1762800"/>
                </a:cubicBezTo>
                <a:cubicBezTo>
                  <a:pt x="1092647" y="1768890"/>
                  <a:pt x="1104933" y="1762552"/>
                  <a:pt x="1104464" y="1761031"/>
                </a:cubicBezTo>
                <a:close/>
                <a:moveTo>
                  <a:pt x="3221666" y="1761030"/>
                </a:moveTo>
                <a:cubicBezTo>
                  <a:pt x="3221197" y="1762551"/>
                  <a:pt x="3233483" y="1768889"/>
                  <a:pt x="3224328" y="1762799"/>
                </a:cubicBezTo>
                <a:cubicBezTo>
                  <a:pt x="3238710" y="1771466"/>
                  <a:pt x="3251498" y="1778363"/>
                  <a:pt x="3265457" y="1786390"/>
                </a:cubicBezTo>
                <a:lnTo>
                  <a:pt x="3271128" y="1789291"/>
                </a:lnTo>
                <a:lnTo>
                  <a:pt x="3280751" y="1792713"/>
                </a:lnTo>
                <a:lnTo>
                  <a:pt x="3241739" y="1770581"/>
                </a:lnTo>
                <a:cubicBezTo>
                  <a:pt x="3240247" y="1769944"/>
                  <a:pt x="3222699" y="1758949"/>
                  <a:pt x="3221666" y="1761030"/>
                </a:cubicBezTo>
                <a:close/>
                <a:moveTo>
                  <a:pt x="994567" y="1759523"/>
                </a:moveTo>
                <a:lnTo>
                  <a:pt x="970169" y="1769028"/>
                </a:lnTo>
                <a:lnTo>
                  <a:pt x="987880" y="1760418"/>
                </a:lnTo>
                <a:close/>
                <a:moveTo>
                  <a:pt x="3331563" y="1759522"/>
                </a:moveTo>
                <a:lnTo>
                  <a:pt x="3338250" y="1760417"/>
                </a:lnTo>
                <a:lnTo>
                  <a:pt x="3355961" y="1769027"/>
                </a:lnTo>
                <a:close/>
                <a:moveTo>
                  <a:pt x="1091357" y="1757093"/>
                </a:moveTo>
                <a:cubicBezTo>
                  <a:pt x="1090570" y="1757107"/>
                  <a:pt x="1087722" y="1758549"/>
                  <a:pt x="1087722" y="1758549"/>
                </a:cubicBezTo>
                <a:cubicBezTo>
                  <a:pt x="1087177" y="1759154"/>
                  <a:pt x="1087541" y="1759515"/>
                  <a:pt x="1088303" y="1759433"/>
                </a:cubicBezTo>
                <a:cubicBezTo>
                  <a:pt x="1089066" y="1759351"/>
                  <a:pt x="1090227" y="1758827"/>
                  <a:pt x="1091275" y="1757662"/>
                </a:cubicBezTo>
                <a:cubicBezTo>
                  <a:pt x="1091652" y="1757242"/>
                  <a:pt x="1091619" y="1757088"/>
                  <a:pt x="1091357" y="1757093"/>
                </a:cubicBezTo>
                <a:close/>
                <a:moveTo>
                  <a:pt x="3234773" y="1757092"/>
                </a:moveTo>
                <a:cubicBezTo>
                  <a:pt x="3234511" y="1757087"/>
                  <a:pt x="3234477" y="1757241"/>
                  <a:pt x="3234855" y="1757661"/>
                </a:cubicBezTo>
                <a:cubicBezTo>
                  <a:pt x="3235903" y="1758826"/>
                  <a:pt x="3237063" y="1759350"/>
                  <a:pt x="3237827" y="1759432"/>
                </a:cubicBezTo>
                <a:cubicBezTo>
                  <a:pt x="3238589" y="1759514"/>
                  <a:pt x="3238953" y="1759153"/>
                  <a:pt x="3238408" y="1758548"/>
                </a:cubicBezTo>
                <a:cubicBezTo>
                  <a:pt x="3238408" y="1758548"/>
                  <a:pt x="3235560" y="1757106"/>
                  <a:pt x="3234773" y="1757092"/>
                </a:cubicBezTo>
                <a:close/>
                <a:moveTo>
                  <a:pt x="677115" y="1757029"/>
                </a:moveTo>
                <a:lnTo>
                  <a:pt x="674498" y="1757903"/>
                </a:lnTo>
                <a:cubicBezTo>
                  <a:pt x="673624" y="1758193"/>
                  <a:pt x="673624" y="1758193"/>
                  <a:pt x="673624" y="1758193"/>
                </a:cubicBezTo>
                <a:cubicBezTo>
                  <a:pt x="677115" y="1757029"/>
                  <a:pt x="677115" y="1757029"/>
                  <a:pt x="677115" y="1757029"/>
                </a:cubicBezTo>
                <a:close/>
                <a:moveTo>
                  <a:pt x="3649014" y="1757028"/>
                </a:moveTo>
                <a:cubicBezTo>
                  <a:pt x="3649014" y="1757028"/>
                  <a:pt x="3649014" y="1757028"/>
                  <a:pt x="3652505" y="1758192"/>
                </a:cubicBezTo>
                <a:cubicBezTo>
                  <a:pt x="3652505" y="1758192"/>
                  <a:pt x="3652505" y="1758192"/>
                  <a:pt x="3651632" y="1757902"/>
                </a:cubicBezTo>
                <a:close/>
                <a:moveTo>
                  <a:pt x="926137" y="1756379"/>
                </a:moveTo>
                <a:cubicBezTo>
                  <a:pt x="927538" y="1756973"/>
                  <a:pt x="928186" y="1758427"/>
                  <a:pt x="926805" y="1759085"/>
                </a:cubicBezTo>
                <a:cubicBezTo>
                  <a:pt x="925885" y="1759524"/>
                  <a:pt x="924061" y="1759608"/>
                  <a:pt x="920956" y="1758846"/>
                </a:cubicBezTo>
                <a:cubicBezTo>
                  <a:pt x="922581" y="1756056"/>
                  <a:pt x="924734" y="1755787"/>
                  <a:pt x="926137" y="1756379"/>
                </a:cubicBezTo>
                <a:close/>
                <a:moveTo>
                  <a:pt x="3399993" y="1756378"/>
                </a:moveTo>
                <a:cubicBezTo>
                  <a:pt x="3401396" y="1755786"/>
                  <a:pt x="3403549" y="1756055"/>
                  <a:pt x="3405174" y="1758845"/>
                </a:cubicBezTo>
                <a:cubicBezTo>
                  <a:pt x="3402069" y="1759607"/>
                  <a:pt x="3400245" y="1759523"/>
                  <a:pt x="3399324" y="1759084"/>
                </a:cubicBezTo>
                <a:cubicBezTo>
                  <a:pt x="3397943" y="1758426"/>
                  <a:pt x="3398592" y="1756972"/>
                  <a:pt x="3399993" y="1756378"/>
                </a:cubicBezTo>
                <a:close/>
                <a:moveTo>
                  <a:pt x="678348" y="1753784"/>
                </a:moveTo>
                <a:lnTo>
                  <a:pt x="680607" y="1755865"/>
                </a:lnTo>
                <a:lnTo>
                  <a:pt x="677115" y="1757029"/>
                </a:lnTo>
                <a:lnTo>
                  <a:pt x="675629" y="1755387"/>
                </a:lnTo>
                <a:lnTo>
                  <a:pt x="674599" y="1755200"/>
                </a:lnTo>
                <a:close/>
                <a:moveTo>
                  <a:pt x="3647781" y="1753783"/>
                </a:moveTo>
                <a:lnTo>
                  <a:pt x="3651531" y="1755199"/>
                </a:lnTo>
                <a:lnTo>
                  <a:pt x="3650500" y="1755386"/>
                </a:lnTo>
                <a:lnTo>
                  <a:pt x="3649014" y="1757028"/>
                </a:lnTo>
                <a:lnTo>
                  <a:pt x="3645522" y="1755864"/>
                </a:lnTo>
                <a:close/>
                <a:moveTo>
                  <a:pt x="662423" y="1751960"/>
                </a:moveTo>
                <a:cubicBezTo>
                  <a:pt x="663529" y="1751983"/>
                  <a:pt x="664636" y="1752005"/>
                  <a:pt x="665584" y="1752025"/>
                </a:cubicBezTo>
                <a:lnTo>
                  <a:pt x="666299" y="1752133"/>
                </a:lnTo>
                <a:lnTo>
                  <a:pt x="661486" y="1754086"/>
                </a:lnTo>
                <a:lnTo>
                  <a:pt x="660037" y="1753148"/>
                </a:lnTo>
                <a:cubicBezTo>
                  <a:pt x="662423" y="1751960"/>
                  <a:pt x="662423" y="1751960"/>
                  <a:pt x="662423" y="1751960"/>
                </a:cubicBezTo>
                <a:close/>
                <a:moveTo>
                  <a:pt x="3663707" y="1751959"/>
                </a:moveTo>
                <a:cubicBezTo>
                  <a:pt x="3663707" y="1751959"/>
                  <a:pt x="3663707" y="1751959"/>
                  <a:pt x="3666092" y="1753147"/>
                </a:cubicBezTo>
                <a:lnTo>
                  <a:pt x="3664643" y="1754085"/>
                </a:lnTo>
                <a:lnTo>
                  <a:pt x="3659831" y="1752132"/>
                </a:lnTo>
                <a:lnTo>
                  <a:pt x="3660545" y="1752024"/>
                </a:lnTo>
                <a:cubicBezTo>
                  <a:pt x="3661494" y="1752004"/>
                  <a:pt x="3662600" y="1751982"/>
                  <a:pt x="3663707" y="1751959"/>
                </a:cubicBezTo>
                <a:close/>
                <a:moveTo>
                  <a:pt x="736114" y="1750817"/>
                </a:moveTo>
                <a:cubicBezTo>
                  <a:pt x="735125" y="1750895"/>
                  <a:pt x="737166" y="1751859"/>
                  <a:pt x="737166" y="1751859"/>
                </a:cubicBezTo>
                <a:cubicBezTo>
                  <a:pt x="737418" y="1751579"/>
                  <a:pt x="737279" y="1751179"/>
                  <a:pt x="737016" y="1750918"/>
                </a:cubicBezTo>
                <a:cubicBezTo>
                  <a:pt x="736754" y="1750658"/>
                  <a:pt x="736365" y="1750537"/>
                  <a:pt x="736114" y="1750817"/>
                </a:cubicBezTo>
                <a:close/>
                <a:moveTo>
                  <a:pt x="3590015" y="1750816"/>
                </a:moveTo>
                <a:cubicBezTo>
                  <a:pt x="3589764" y="1750536"/>
                  <a:pt x="3589376" y="1750657"/>
                  <a:pt x="3589113" y="1750917"/>
                </a:cubicBezTo>
                <a:cubicBezTo>
                  <a:pt x="3588850" y="1751178"/>
                  <a:pt x="3588712" y="1751578"/>
                  <a:pt x="3588964" y="1751858"/>
                </a:cubicBezTo>
                <a:cubicBezTo>
                  <a:pt x="3588964" y="1751858"/>
                  <a:pt x="3591005" y="1750894"/>
                  <a:pt x="3590015" y="1750816"/>
                </a:cubicBezTo>
                <a:close/>
                <a:moveTo>
                  <a:pt x="712820" y="1749287"/>
                </a:moveTo>
                <a:lnTo>
                  <a:pt x="713956" y="1749430"/>
                </a:lnTo>
                <a:lnTo>
                  <a:pt x="713823" y="1749479"/>
                </a:lnTo>
                <a:lnTo>
                  <a:pt x="710731" y="1750800"/>
                </a:lnTo>
                <a:close/>
                <a:moveTo>
                  <a:pt x="3613310" y="1749286"/>
                </a:moveTo>
                <a:lnTo>
                  <a:pt x="3615399" y="1750799"/>
                </a:lnTo>
                <a:lnTo>
                  <a:pt x="3612307" y="1749478"/>
                </a:lnTo>
                <a:lnTo>
                  <a:pt x="3612173" y="1749429"/>
                </a:lnTo>
                <a:close/>
                <a:moveTo>
                  <a:pt x="1045100" y="1746751"/>
                </a:moveTo>
                <a:lnTo>
                  <a:pt x="1020176" y="1757147"/>
                </a:lnTo>
                <a:lnTo>
                  <a:pt x="1014694" y="1759158"/>
                </a:lnTo>
                <a:lnTo>
                  <a:pt x="1016193" y="1758809"/>
                </a:lnTo>
                <a:lnTo>
                  <a:pt x="994809" y="1767728"/>
                </a:lnTo>
                <a:lnTo>
                  <a:pt x="992440" y="1768479"/>
                </a:lnTo>
                <a:lnTo>
                  <a:pt x="1008478" y="1760961"/>
                </a:lnTo>
                <a:lnTo>
                  <a:pt x="1008461" y="1761072"/>
                </a:lnTo>
                <a:cubicBezTo>
                  <a:pt x="1008842" y="1761390"/>
                  <a:pt x="1009497" y="1761458"/>
                  <a:pt x="1009861" y="1761124"/>
                </a:cubicBezTo>
                <a:lnTo>
                  <a:pt x="1009652" y="1760410"/>
                </a:lnTo>
                <a:lnTo>
                  <a:pt x="1012405" y="1759120"/>
                </a:lnTo>
                <a:cubicBezTo>
                  <a:pt x="1014790" y="1757933"/>
                  <a:pt x="1011629" y="1757868"/>
                  <a:pt x="1007361" y="1757780"/>
                </a:cubicBezTo>
                <a:lnTo>
                  <a:pt x="1004184" y="1757542"/>
                </a:lnTo>
                <a:lnTo>
                  <a:pt x="1032150" y="1750111"/>
                </a:lnTo>
                <a:close/>
                <a:moveTo>
                  <a:pt x="3281029" y="1746750"/>
                </a:moveTo>
                <a:lnTo>
                  <a:pt x="3293979" y="1750110"/>
                </a:lnTo>
                <a:lnTo>
                  <a:pt x="3321945" y="1757541"/>
                </a:lnTo>
                <a:lnTo>
                  <a:pt x="3318768" y="1757779"/>
                </a:lnTo>
                <a:cubicBezTo>
                  <a:pt x="3314501" y="1757867"/>
                  <a:pt x="3311339" y="1757932"/>
                  <a:pt x="3313725" y="1759119"/>
                </a:cubicBezTo>
                <a:lnTo>
                  <a:pt x="3316478" y="1760409"/>
                </a:lnTo>
                <a:lnTo>
                  <a:pt x="3316268" y="1761123"/>
                </a:lnTo>
                <a:cubicBezTo>
                  <a:pt x="3316632" y="1761457"/>
                  <a:pt x="3317287" y="1761389"/>
                  <a:pt x="3317668" y="1761071"/>
                </a:cubicBezTo>
                <a:lnTo>
                  <a:pt x="3317652" y="1760960"/>
                </a:lnTo>
                <a:lnTo>
                  <a:pt x="3333689" y="1768478"/>
                </a:lnTo>
                <a:lnTo>
                  <a:pt x="3331321" y="1767727"/>
                </a:lnTo>
                <a:lnTo>
                  <a:pt x="3309936" y="1758808"/>
                </a:lnTo>
                <a:lnTo>
                  <a:pt x="3311436" y="1759157"/>
                </a:lnTo>
                <a:lnTo>
                  <a:pt x="3305954" y="1757146"/>
                </a:lnTo>
                <a:close/>
                <a:moveTo>
                  <a:pt x="590665" y="1745869"/>
                </a:moveTo>
                <a:lnTo>
                  <a:pt x="583617" y="1748491"/>
                </a:lnTo>
                <a:lnTo>
                  <a:pt x="583660" y="1748463"/>
                </a:lnTo>
                <a:lnTo>
                  <a:pt x="585484" y="1747142"/>
                </a:lnTo>
                <a:close/>
                <a:moveTo>
                  <a:pt x="3735464" y="1745868"/>
                </a:moveTo>
                <a:lnTo>
                  <a:pt x="3740645" y="1747141"/>
                </a:lnTo>
                <a:lnTo>
                  <a:pt x="3742470" y="1748462"/>
                </a:lnTo>
                <a:lnTo>
                  <a:pt x="3742512" y="1748490"/>
                </a:lnTo>
                <a:close/>
                <a:moveTo>
                  <a:pt x="721567" y="1745410"/>
                </a:moveTo>
                <a:lnTo>
                  <a:pt x="722639" y="1747253"/>
                </a:lnTo>
                <a:lnTo>
                  <a:pt x="722838" y="1747598"/>
                </a:lnTo>
                <a:lnTo>
                  <a:pt x="719796" y="1747292"/>
                </a:lnTo>
                <a:lnTo>
                  <a:pt x="718125" y="1747904"/>
                </a:lnTo>
                <a:close/>
                <a:moveTo>
                  <a:pt x="3604562" y="1745409"/>
                </a:moveTo>
                <a:lnTo>
                  <a:pt x="3608005" y="1747903"/>
                </a:lnTo>
                <a:lnTo>
                  <a:pt x="3606334" y="1747291"/>
                </a:lnTo>
                <a:lnTo>
                  <a:pt x="3603292" y="1747597"/>
                </a:lnTo>
                <a:lnTo>
                  <a:pt x="3603501" y="1747234"/>
                </a:lnTo>
                <a:close/>
                <a:moveTo>
                  <a:pt x="1155282" y="1743509"/>
                </a:moveTo>
                <a:cubicBezTo>
                  <a:pt x="1154796" y="1743029"/>
                  <a:pt x="1148581" y="1745684"/>
                  <a:pt x="1151144" y="1744875"/>
                </a:cubicBezTo>
                <a:cubicBezTo>
                  <a:pt x="1143436" y="1748168"/>
                  <a:pt x="1132542" y="1755002"/>
                  <a:pt x="1124432" y="1757721"/>
                </a:cubicBezTo>
                <a:cubicBezTo>
                  <a:pt x="1121365" y="1759089"/>
                  <a:pt x="1118737" y="1758776"/>
                  <a:pt x="1116742" y="1759973"/>
                </a:cubicBezTo>
                <a:cubicBezTo>
                  <a:pt x="1109034" y="1763266"/>
                  <a:pt x="1101693" y="1769213"/>
                  <a:pt x="1093498" y="1772024"/>
                </a:cubicBezTo>
                <a:cubicBezTo>
                  <a:pt x="1098744" y="1768408"/>
                  <a:pt x="1101812" y="1767039"/>
                  <a:pt x="1106389" y="1763995"/>
                </a:cubicBezTo>
                <a:cubicBezTo>
                  <a:pt x="1104897" y="1764632"/>
                  <a:pt x="1118737" y="1758776"/>
                  <a:pt x="1119342" y="1757085"/>
                </a:cubicBezTo>
                <a:cubicBezTo>
                  <a:pt x="1118793" y="1755484"/>
                  <a:pt x="1102332" y="1765440"/>
                  <a:pt x="1100841" y="1766078"/>
                </a:cubicBezTo>
                <a:lnTo>
                  <a:pt x="1058872" y="1788838"/>
                </a:lnTo>
                <a:lnTo>
                  <a:pt x="1087764" y="1785785"/>
                </a:lnTo>
                <a:lnTo>
                  <a:pt x="1090333" y="1784044"/>
                </a:lnTo>
                <a:cubicBezTo>
                  <a:pt x="1108366" y="1773530"/>
                  <a:pt x="1125794" y="1764709"/>
                  <a:pt x="1145889" y="1753945"/>
                </a:cubicBezTo>
                <a:cubicBezTo>
                  <a:pt x="1151619" y="1750809"/>
                  <a:pt x="1139227" y="1753867"/>
                  <a:pt x="1139791" y="1754428"/>
                </a:cubicBezTo>
                <a:cubicBezTo>
                  <a:pt x="1122234" y="1761183"/>
                  <a:pt x="1110378" y="1771294"/>
                  <a:pt x="1092402" y="1778515"/>
                </a:cubicBezTo>
                <a:cubicBezTo>
                  <a:pt x="1109949" y="1767521"/>
                  <a:pt x="1128953" y="1757969"/>
                  <a:pt x="1148545" y="1747764"/>
                </a:cubicBezTo>
                <a:cubicBezTo>
                  <a:pt x="1149049" y="1747205"/>
                  <a:pt x="1156819" y="1745032"/>
                  <a:pt x="1155282" y="1743509"/>
                </a:cubicBezTo>
                <a:close/>
                <a:moveTo>
                  <a:pt x="3170848" y="1743508"/>
                </a:moveTo>
                <a:cubicBezTo>
                  <a:pt x="3169310" y="1745031"/>
                  <a:pt x="3177081" y="1747204"/>
                  <a:pt x="3177585" y="1747763"/>
                </a:cubicBezTo>
                <a:cubicBezTo>
                  <a:pt x="3197177" y="1757968"/>
                  <a:pt x="3216180" y="1767520"/>
                  <a:pt x="3233728" y="1778514"/>
                </a:cubicBezTo>
                <a:cubicBezTo>
                  <a:pt x="3215751" y="1771293"/>
                  <a:pt x="3203896" y="1761182"/>
                  <a:pt x="3186338" y="1754427"/>
                </a:cubicBezTo>
                <a:cubicBezTo>
                  <a:pt x="3186903" y="1753866"/>
                  <a:pt x="3174510" y="1750808"/>
                  <a:pt x="3180241" y="1753944"/>
                </a:cubicBezTo>
                <a:cubicBezTo>
                  <a:pt x="3200335" y="1764708"/>
                  <a:pt x="3217764" y="1773529"/>
                  <a:pt x="3235797" y="1784043"/>
                </a:cubicBezTo>
                <a:lnTo>
                  <a:pt x="3238369" y="1785786"/>
                </a:lnTo>
                <a:lnTo>
                  <a:pt x="3267262" y="1788839"/>
                </a:lnTo>
                <a:lnTo>
                  <a:pt x="3225289" y="1766077"/>
                </a:lnTo>
                <a:cubicBezTo>
                  <a:pt x="3223797" y="1765439"/>
                  <a:pt x="3207336" y="1755483"/>
                  <a:pt x="3206787" y="1757084"/>
                </a:cubicBezTo>
                <a:cubicBezTo>
                  <a:pt x="3207392" y="1758775"/>
                  <a:pt x="3221233" y="1764631"/>
                  <a:pt x="3219741" y="1763994"/>
                </a:cubicBezTo>
                <a:cubicBezTo>
                  <a:pt x="3224318" y="1767038"/>
                  <a:pt x="3227386" y="1768407"/>
                  <a:pt x="3232631" y="1772023"/>
                </a:cubicBezTo>
                <a:cubicBezTo>
                  <a:pt x="3224437" y="1769212"/>
                  <a:pt x="3217096" y="1763265"/>
                  <a:pt x="3209388" y="1759972"/>
                </a:cubicBezTo>
                <a:cubicBezTo>
                  <a:pt x="3207392" y="1758775"/>
                  <a:pt x="3204765" y="1759088"/>
                  <a:pt x="3201697" y="1757720"/>
                </a:cubicBezTo>
                <a:cubicBezTo>
                  <a:pt x="3193588" y="1755001"/>
                  <a:pt x="3182694" y="1748167"/>
                  <a:pt x="3174985" y="1744874"/>
                </a:cubicBezTo>
                <a:cubicBezTo>
                  <a:pt x="3177549" y="1745683"/>
                  <a:pt x="3171333" y="1743028"/>
                  <a:pt x="3170848" y="1743508"/>
                </a:cubicBezTo>
                <a:close/>
                <a:moveTo>
                  <a:pt x="1129552" y="1740595"/>
                </a:moveTo>
                <a:lnTo>
                  <a:pt x="1125060" y="1743082"/>
                </a:lnTo>
                <a:cubicBezTo>
                  <a:pt x="1122480" y="1744227"/>
                  <a:pt x="1119519" y="1745392"/>
                  <a:pt x="1118238" y="1745709"/>
                </a:cubicBezTo>
                <a:close/>
                <a:moveTo>
                  <a:pt x="3196578" y="1740594"/>
                </a:moveTo>
                <a:lnTo>
                  <a:pt x="3207892" y="1745708"/>
                </a:lnTo>
                <a:cubicBezTo>
                  <a:pt x="3206611" y="1745391"/>
                  <a:pt x="3203649" y="1744226"/>
                  <a:pt x="3201070" y="1743081"/>
                </a:cubicBezTo>
                <a:close/>
                <a:moveTo>
                  <a:pt x="1129597" y="1740570"/>
                </a:moveTo>
                <a:lnTo>
                  <a:pt x="1129597" y="1740575"/>
                </a:lnTo>
                <a:lnTo>
                  <a:pt x="1129552" y="1740595"/>
                </a:lnTo>
                <a:close/>
                <a:moveTo>
                  <a:pt x="3196533" y="1740569"/>
                </a:moveTo>
                <a:lnTo>
                  <a:pt x="3196578" y="1740594"/>
                </a:lnTo>
                <a:lnTo>
                  <a:pt x="3196533" y="1740574"/>
                </a:lnTo>
                <a:close/>
                <a:moveTo>
                  <a:pt x="769454" y="1740130"/>
                </a:moveTo>
                <a:cubicBezTo>
                  <a:pt x="770360" y="1738549"/>
                  <a:pt x="765879" y="1739941"/>
                  <a:pt x="763609" y="1740948"/>
                </a:cubicBezTo>
                <a:cubicBezTo>
                  <a:pt x="762852" y="1741284"/>
                  <a:pt x="762342" y="1741576"/>
                  <a:pt x="762356" y="1741702"/>
                </a:cubicBezTo>
                <a:cubicBezTo>
                  <a:pt x="762379" y="1741868"/>
                  <a:pt x="763337" y="1741739"/>
                  <a:pt x="765901" y="1741017"/>
                </a:cubicBezTo>
                <a:cubicBezTo>
                  <a:pt x="765901" y="1741017"/>
                  <a:pt x="768950" y="1740689"/>
                  <a:pt x="769454" y="1740130"/>
                </a:cubicBezTo>
                <a:close/>
                <a:moveTo>
                  <a:pt x="3556675" y="1740129"/>
                </a:moveTo>
                <a:cubicBezTo>
                  <a:pt x="3557179" y="1740688"/>
                  <a:pt x="3560229" y="1741016"/>
                  <a:pt x="3560229" y="1741016"/>
                </a:cubicBezTo>
                <a:cubicBezTo>
                  <a:pt x="3562792" y="1741738"/>
                  <a:pt x="3563751" y="1741867"/>
                  <a:pt x="3563773" y="1741701"/>
                </a:cubicBezTo>
                <a:cubicBezTo>
                  <a:pt x="3563788" y="1741575"/>
                  <a:pt x="3563277" y="1741283"/>
                  <a:pt x="3562520" y="1740947"/>
                </a:cubicBezTo>
                <a:cubicBezTo>
                  <a:pt x="3560250" y="1739940"/>
                  <a:pt x="3555769" y="1738548"/>
                  <a:pt x="3556675" y="1740129"/>
                </a:cubicBezTo>
                <a:close/>
                <a:moveTo>
                  <a:pt x="1076542" y="1738933"/>
                </a:moveTo>
                <a:lnTo>
                  <a:pt x="1035738" y="1756584"/>
                </a:lnTo>
                <a:lnTo>
                  <a:pt x="1031999" y="1757571"/>
                </a:lnTo>
                <a:lnTo>
                  <a:pt x="1041327" y="1753453"/>
                </a:lnTo>
                <a:cubicBezTo>
                  <a:pt x="1058747" y="1745762"/>
                  <a:pt x="1058747" y="1745762"/>
                  <a:pt x="1058747" y="1745762"/>
                </a:cubicBezTo>
                <a:cubicBezTo>
                  <a:pt x="1060633" y="1744653"/>
                  <a:pt x="1058848" y="1744352"/>
                  <a:pt x="1056139" y="1744451"/>
                </a:cubicBezTo>
                <a:lnTo>
                  <a:pt x="1051642" y="1745054"/>
                </a:lnTo>
                <a:lnTo>
                  <a:pt x="1066459" y="1741210"/>
                </a:lnTo>
                <a:close/>
                <a:moveTo>
                  <a:pt x="3249588" y="1738932"/>
                </a:moveTo>
                <a:lnTo>
                  <a:pt x="3259671" y="1741209"/>
                </a:lnTo>
                <a:lnTo>
                  <a:pt x="3274488" y="1745053"/>
                </a:lnTo>
                <a:lnTo>
                  <a:pt x="3269991" y="1744450"/>
                </a:lnTo>
                <a:cubicBezTo>
                  <a:pt x="3267282" y="1744351"/>
                  <a:pt x="3265496" y="1744652"/>
                  <a:pt x="3267383" y="1745761"/>
                </a:cubicBezTo>
                <a:cubicBezTo>
                  <a:pt x="3267383" y="1745761"/>
                  <a:pt x="3267383" y="1745761"/>
                  <a:pt x="3284802" y="1753452"/>
                </a:cubicBezTo>
                <a:lnTo>
                  <a:pt x="3294130" y="1757570"/>
                </a:lnTo>
                <a:lnTo>
                  <a:pt x="3290392" y="1756583"/>
                </a:lnTo>
                <a:close/>
                <a:moveTo>
                  <a:pt x="1140087" y="1736009"/>
                </a:moveTo>
                <a:cubicBezTo>
                  <a:pt x="1142023" y="1735364"/>
                  <a:pt x="1136206" y="1738359"/>
                  <a:pt x="1129580" y="1741610"/>
                </a:cubicBezTo>
                <a:lnTo>
                  <a:pt x="1129597" y="1740575"/>
                </a:lnTo>
                <a:lnTo>
                  <a:pt x="1135310" y="1737992"/>
                </a:lnTo>
                <a:cubicBezTo>
                  <a:pt x="1137936" y="1736843"/>
                  <a:pt x="1139442" y="1736224"/>
                  <a:pt x="1140087" y="1736009"/>
                </a:cubicBezTo>
                <a:close/>
                <a:moveTo>
                  <a:pt x="3186043" y="1736008"/>
                </a:moveTo>
                <a:cubicBezTo>
                  <a:pt x="3186688" y="1736223"/>
                  <a:pt x="3188194" y="1736842"/>
                  <a:pt x="3190819" y="1737991"/>
                </a:cubicBezTo>
                <a:lnTo>
                  <a:pt x="3196533" y="1740574"/>
                </a:lnTo>
                <a:lnTo>
                  <a:pt x="3196550" y="1741609"/>
                </a:lnTo>
                <a:cubicBezTo>
                  <a:pt x="3189923" y="1738358"/>
                  <a:pt x="3184106" y="1735363"/>
                  <a:pt x="3186043" y="1736008"/>
                </a:cubicBezTo>
                <a:close/>
                <a:moveTo>
                  <a:pt x="768538" y="1735875"/>
                </a:moveTo>
                <a:cubicBezTo>
                  <a:pt x="768052" y="1735395"/>
                  <a:pt x="765488" y="1736203"/>
                  <a:pt x="765488" y="1736203"/>
                </a:cubicBezTo>
                <a:cubicBezTo>
                  <a:pt x="757295" y="1739015"/>
                  <a:pt x="749066" y="1743907"/>
                  <a:pt x="742833" y="1747603"/>
                </a:cubicBezTo>
                <a:cubicBezTo>
                  <a:pt x="746952" y="1747276"/>
                  <a:pt x="749552" y="1744388"/>
                  <a:pt x="755768" y="1741733"/>
                </a:cubicBezTo>
                <a:cubicBezTo>
                  <a:pt x="757259" y="1741095"/>
                  <a:pt x="767997" y="1738688"/>
                  <a:pt x="768538" y="1735875"/>
                </a:cubicBezTo>
                <a:close/>
                <a:moveTo>
                  <a:pt x="3557591" y="1735874"/>
                </a:moveTo>
                <a:cubicBezTo>
                  <a:pt x="3558132" y="1738687"/>
                  <a:pt x="3568870" y="1741094"/>
                  <a:pt x="3570361" y="1741732"/>
                </a:cubicBezTo>
                <a:cubicBezTo>
                  <a:pt x="3576578" y="1744387"/>
                  <a:pt x="3579177" y="1747275"/>
                  <a:pt x="3583297" y="1747602"/>
                </a:cubicBezTo>
                <a:cubicBezTo>
                  <a:pt x="3577064" y="1743906"/>
                  <a:pt x="3568834" y="1739014"/>
                  <a:pt x="3560642" y="1736202"/>
                </a:cubicBezTo>
                <a:cubicBezTo>
                  <a:pt x="3560642" y="1736202"/>
                  <a:pt x="3558077" y="1735394"/>
                  <a:pt x="3557591" y="1735874"/>
                </a:cubicBezTo>
                <a:close/>
                <a:moveTo>
                  <a:pt x="1097979" y="1734091"/>
                </a:moveTo>
                <a:lnTo>
                  <a:pt x="1099053" y="1734754"/>
                </a:lnTo>
                <a:cubicBezTo>
                  <a:pt x="1092070" y="1737084"/>
                  <a:pt x="1084977" y="1739235"/>
                  <a:pt x="1079147" y="1741411"/>
                </a:cubicBezTo>
                <a:cubicBezTo>
                  <a:pt x="1089857" y="1737039"/>
                  <a:pt x="1089857" y="1737039"/>
                  <a:pt x="1089857" y="1737039"/>
                </a:cubicBezTo>
                <a:lnTo>
                  <a:pt x="1087817" y="1736386"/>
                </a:lnTo>
                <a:close/>
                <a:moveTo>
                  <a:pt x="3228150" y="1734090"/>
                </a:moveTo>
                <a:lnTo>
                  <a:pt x="3238313" y="1736385"/>
                </a:lnTo>
                <a:lnTo>
                  <a:pt x="3236272" y="1737038"/>
                </a:lnTo>
                <a:cubicBezTo>
                  <a:pt x="3236272" y="1737038"/>
                  <a:pt x="3236272" y="1737038"/>
                  <a:pt x="3246982" y="1741410"/>
                </a:cubicBezTo>
                <a:cubicBezTo>
                  <a:pt x="3241153" y="1739234"/>
                  <a:pt x="3234059" y="1737083"/>
                  <a:pt x="3227076" y="1734753"/>
                </a:cubicBezTo>
                <a:close/>
                <a:moveTo>
                  <a:pt x="845105" y="1733104"/>
                </a:moveTo>
                <a:cubicBezTo>
                  <a:pt x="838523" y="1733106"/>
                  <a:pt x="829141" y="1738088"/>
                  <a:pt x="821031" y="1740807"/>
                </a:cubicBezTo>
                <a:cubicBezTo>
                  <a:pt x="799417" y="1749008"/>
                  <a:pt x="775825" y="1757365"/>
                  <a:pt x="752163" y="1769883"/>
                </a:cubicBezTo>
                <a:cubicBezTo>
                  <a:pt x="750629" y="1770567"/>
                  <a:pt x="749929" y="1770909"/>
                  <a:pt x="749780" y="1771026"/>
                </a:cubicBezTo>
                <a:cubicBezTo>
                  <a:pt x="749334" y="1771378"/>
                  <a:pt x="753853" y="1769706"/>
                  <a:pt x="755713" y="1769169"/>
                </a:cubicBezTo>
                <a:cubicBezTo>
                  <a:pt x="781437" y="1756402"/>
                  <a:pt x="806667" y="1748434"/>
                  <a:pt x="832756" y="1738321"/>
                </a:cubicBezTo>
                <a:cubicBezTo>
                  <a:pt x="835906" y="1737034"/>
                  <a:pt x="844098" y="1734222"/>
                  <a:pt x="844602" y="1733663"/>
                </a:cubicBezTo>
                <a:close/>
                <a:moveTo>
                  <a:pt x="3481025" y="1733103"/>
                </a:moveTo>
                <a:lnTo>
                  <a:pt x="3481528" y="1733662"/>
                </a:lnTo>
                <a:cubicBezTo>
                  <a:pt x="3482031" y="1734221"/>
                  <a:pt x="3490224" y="1737033"/>
                  <a:pt x="3493373" y="1738320"/>
                </a:cubicBezTo>
                <a:cubicBezTo>
                  <a:pt x="3519463" y="1748433"/>
                  <a:pt x="3544693" y="1756401"/>
                  <a:pt x="3570417" y="1769168"/>
                </a:cubicBezTo>
                <a:cubicBezTo>
                  <a:pt x="3572276" y="1769705"/>
                  <a:pt x="3576795" y="1771377"/>
                  <a:pt x="3576349" y="1771025"/>
                </a:cubicBezTo>
                <a:cubicBezTo>
                  <a:pt x="3576200" y="1770908"/>
                  <a:pt x="3575501" y="1770566"/>
                  <a:pt x="3573966" y="1769882"/>
                </a:cubicBezTo>
                <a:cubicBezTo>
                  <a:pt x="3550305" y="1757364"/>
                  <a:pt x="3526713" y="1749007"/>
                  <a:pt x="3505098" y="1740806"/>
                </a:cubicBezTo>
                <a:cubicBezTo>
                  <a:pt x="3496989" y="1738087"/>
                  <a:pt x="3487607" y="1733105"/>
                  <a:pt x="3481025" y="1733103"/>
                </a:cubicBezTo>
                <a:close/>
                <a:moveTo>
                  <a:pt x="778305" y="1732506"/>
                </a:moveTo>
                <a:cubicBezTo>
                  <a:pt x="779135" y="1730818"/>
                  <a:pt x="773850" y="1732290"/>
                  <a:pt x="771113" y="1733611"/>
                </a:cubicBezTo>
                <a:cubicBezTo>
                  <a:pt x="770656" y="1733831"/>
                  <a:pt x="770271" y="1734047"/>
                  <a:pt x="769996" y="1734243"/>
                </a:cubicBezTo>
                <a:cubicBezTo>
                  <a:pt x="769721" y="1734439"/>
                  <a:pt x="769557" y="1734615"/>
                  <a:pt x="769545" y="1734757"/>
                </a:cubicBezTo>
                <a:cubicBezTo>
                  <a:pt x="769608" y="1735877"/>
                  <a:pt x="777801" y="1733066"/>
                  <a:pt x="778305" y="1732506"/>
                </a:cubicBezTo>
                <a:close/>
                <a:moveTo>
                  <a:pt x="3547824" y="1732505"/>
                </a:moveTo>
                <a:cubicBezTo>
                  <a:pt x="3548328" y="1733065"/>
                  <a:pt x="3556522" y="1735876"/>
                  <a:pt x="3556585" y="1734756"/>
                </a:cubicBezTo>
                <a:cubicBezTo>
                  <a:pt x="3556572" y="1734614"/>
                  <a:pt x="3556409" y="1734438"/>
                  <a:pt x="3556133" y="1734242"/>
                </a:cubicBezTo>
                <a:cubicBezTo>
                  <a:pt x="3555859" y="1734046"/>
                  <a:pt x="3555474" y="1733830"/>
                  <a:pt x="3555017" y="1733610"/>
                </a:cubicBezTo>
                <a:cubicBezTo>
                  <a:pt x="3552279" y="1732289"/>
                  <a:pt x="3546994" y="1730817"/>
                  <a:pt x="3547824" y="1732505"/>
                </a:cubicBezTo>
                <a:close/>
                <a:moveTo>
                  <a:pt x="804143" y="1725064"/>
                </a:moveTo>
                <a:cubicBezTo>
                  <a:pt x="804281" y="1724814"/>
                  <a:pt x="803675" y="1724808"/>
                  <a:pt x="801878" y="1725188"/>
                </a:cubicBezTo>
                <a:cubicBezTo>
                  <a:pt x="796247" y="1727365"/>
                  <a:pt x="789628" y="1729446"/>
                  <a:pt x="784970" y="1732412"/>
                </a:cubicBezTo>
                <a:cubicBezTo>
                  <a:pt x="784435" y="1732497"/>
                  <a:pt x="784045" y="1732420"/>
                  <a:pt x="783787" y="1732451"/>
                </a:cubicBezTo>
                <a:cubicBezTo>
                  <a:pt x="783659" y="1732466"/>
                  <a:pt x="783563" y="1732509"/>
                  <a:pt x="783498" y="1732613"/>
                </a:cubicBezTo>
                <a:cubicBezTo>
                  <a:pt x="783433" y="1732717"/>
                  <a:pt x="783400" y="1732882"/>
                  <a:pt x="783395" y="1733142"/>
                </a:cubicBezTo>
                <a:cubicBezTo>
                  <a:pt x="783395" y="1733142"/>
                  <a:pt x="783517" y="1733262"/>
                  <a:pt x="783774" y="1733231"/>
                </a:cubicBezTo>
                <a:cubicBezTo>
                  <a:pt x="784032" y="1733200"/>
                  <a:pt x="784427" y="1733017"/>
                  <a:pt x="784970" y="1732412"/>
                </a:cubicBezTo>
                <a:cubicBezTo>
                  <a:pt x="787532" y="1731776"/>
                  <a:pt x="790582" y="1731448"/>
                  <a:pt x="794719" y="1730082"/>
                </a:cubicBezTo>
                <a:cubicBezTo>
                  <a:pt x="796593" y="1728765"/>
                  <a:pt x="803725" y="1725816"/>
                  <a:pt x="804143" y="1725064"/>
                </a:cubicBezTo>
                <a:close/>
                <a:moveTo>
                  <a:pt x="3521987" y="1725063"/>
                </a:moveTo>
                <a:cubicBezTo>
                  <a:pt x="3522405" y="1725815"/>
                  <a:pt x="3529536" y="1728764"/>
                  <a:pt x="3531410" y="1730081"/>
                </a:cubicBezTo>
                <a:cubicBezTo>
                  <a:pt x="3535547" y="1731447"/>
                  <a:pt x="3538598" y="1731775"/>
                  <a:pt x="3541159" y="1732411"/>
                </a:cubicBezTo>
                <a:cubicBezTo>
                  <a:pt x="3541703" y="1733016"/>
                  <a:pt x="3542098" y="1733199"/>
                  <a:pt x="3542356" y="1733230"/>
                </a:cubicBezTo>
                <a:cubicBezTo>
                  <a:pt x="3542613" y="1733261"/>
                  <a:pt x="3542734" y="1733141"/>
                  <a:pt x="3542734" y="1733141"/>
                </a:cubicBezTo>
                <a:cubicBezTo>
                  <a:pt x="3542730" y="1732881"/>
                  <a:pt x="3542697" y="1732716"/>
                  <a:pt x="3542632" y="1732612"/>
                </a:cubicBezTo>
                <a:cubicBezTo>
                  <a:pt x="3542566" y="1732508"/>
                  <a:pt x="3542471" y="1732465"/>
                  <a:pt x="3542342" y="1732450"/>
                </a:cubicBezTo>
                <a:cubicBezTo>
                  <a:pt x="3542084" y="1732419"/>
                  <a:pt x="3541695" y="1732496"/>
                  <a:pt x="3541159" y="1732411"/>
                </a:cubicBezTo>
                <a:cubicBezTo>
                  <a:pt x="3536501" y="1729445"/>
                  <a:pt x="3529883" y="1727364"/>
                  <a:pt x="3524251" y="1725187"/>
                </a:cubicBezTo>
                <a:cubicBezTo>
                  <a:pt x="3522455" y="1724807"/>
                  <a:pt x="3521848" y="1724813"/>
                  <a:pt x="3521987" y="1725063"/>
                </a:cubicBezTo>
                <a:close/>
                <a:moveTo>
                  <a:pt x="800421" y="1723746"/>
                </a:moveTo>
                <a:cubicBezTo>
                  <a:pt x="801776" y="1720307"/>
                  <a:pt x="785060" y="1727442"/>
                  <a:pt x="781185" y="1729601"/>
                </a:cubicBezTo>
                <a:cubicBezTo>
                  <a:pt x="780632" y="1729910"/>
                  <a:pt x="780341" y="1730116"/>
                  <a:pt x="780401" y="1730177"/>
                </a:cubicBezTo>
                <a:cubicBezTo>
                  <a:pt x="779881" y="1731776"/>
                  <a:pt x="789080" y="1727845"/>
                  <a:pt x="790069" y="1727767"/>
                </a:cubicBezTo>
                <a:cubicBezTo>
                  <a:pt x="793218" y="1726480"/>
                  <a:pt x="799332" y="1724958"/>
                  <a:pt x="800421" y="1723746"/>
                </a:cubicBezTo>
                <a:close/>
                <a:moveTo>
                  <a:pt x="3525708" y="1723745"/>
                </a:moveTo>
                <a:cubicBezTo>
                  <a:pt x="3526797" y="1724957"/>
                  <a:pt x="3532912" y="1726479"/>
                  <a:pt x="3536060" y="1727766"/>
                </a:cubicBezTo>
                <a:cubicBezTo>
                  <a:pt x="3537049" y="1727844"/>
                  <a:pt x="3546249" y="1731775"/>
                  <a:pt x="3545729" y="1730176"/>
                </a:cubicBezTo>
                <a:cubicBezTo>
                  <a:pt x="3545788" y="1730115"/>
                  <a:pt x="3545498" y="1729909"/>
                  <a:pt x="3544945" y="1729600"/>
                </a:cubicBezTo>
                <a:cubicBezTo>
                  <a:pt x="3541070" y="1727441"/>
                  <a:pt x="3524353" y="1720306"/>
                  <a:pt x="3525708" y="1723745"/>
                </a:cubicBezTo>
                <a:close/>
                <a:moveTo>
                  <a:pt x="973630" y="1720164"/>
                </a:moveTo>
                <a:lnTo>
                  <a:pt x="973456" y="1720210"/>
                </a:lnTo>
                <a:lnTo>
                  <a:pt x="973583" y="1720211"/>
                </a:lnTo>
                <a:close/>
                <a:moveTo>
                  <a:pt x="3352497" y="1720162"/>
                </a:moveTo>
                <a:lnTo>
                  <a:pt x="3352547" y="1720212"/>
                </a:lnTo>
                <a:lnTo>
                  <a:pt x="3352681" y="1720210"/>
                </a:lnTo>
                <a:close/>
                <a:moveTo>
                  <a:pt x="3315912" y="1710624"/>
                </a:moveTo>
                <a:lnTo>
                  <a:pt x="3314878" y="1711115"/>
                </a:lnTo>
                <a:lnTo>
                  <a:pt x="3314279" y="1711475"/>
                </a:lnTo>
                <a:lnTo>
                  <a:pt x="3319501" y="1713631"/>
                </a:lnTo>
                <a:lnTo>
                  <a:pt x="3320204" y="1714031"/>
                </a:lnTo>
                <a:lnTo>
                  <a:pt x="3322626" y="1714995"/>
                </a:lnTo>
                <a:lnTo>
                  <a:pt x="3334178" y="1715322"/>
                </a:lnTo>
                <a:lnTo>
                  <a:pt x="3321247" y="1711906"/>
                </a:lnTo>
                <a:close/>
                <a:moveTo>
                  <a:pt x="1010221" y="1710624"/>
                </a:moveTo>
                <a:lnTo>
                  <a:pt x="1004883" y="1711907"/>
                </a:lnTo>
                <a:lnTo>
                  <a:pt x="991960" y="1715321"/>
                </a:lnTo>
                <a:lnTo>
                  <a:pt x="1003503" y="1714994"/>
                </a:lnTo>
                <a:lnTo>
                  <a:pt x="1005926" y="1714030"/>
                </a:lnTo>
                <a:lnTo>
                  <a:pt x="1006629" y="1713630"/>
                </a:lnTo>
                <a:lnTo>
                  <a:pt x="1011850" y="1711474"/>
                </a:lnTo>
                <a:lnTo>
                  <a:pt x="1011252" y="1711114"/>
                </a:lnTo>
                <a:close/>
                <a:moveTo>
                  <a:pt x="592728" y="1690421"/>
                </a:moveTo>
                <a:lnTo>
                  <a:pt x="589834" y="1691953"/>
                </a:lnTo>
                <a:lnTo>
                  <a:pt x="592100" y="1690580"/>
                </a:lnTo>
                <a:close/>
                <a:moveTo>
                  <a:pt x="3733402" y="1690420"/>
                </a:moveTo>
                <a:lnTo>
                  <a:pt x="3734030" y="1690579"/>
                </a:lnTo>
                <a:lnTo>
                  <a:pt x="3736295" y="1691952"/>
                </a:lnTo>
                <a:close/>
                <a:moveTo>
                  <a:pt x="674367" y="1689757"/>
                </a:moveTo>
                <a:lnTo>
                  <a:pt x="668533" y="1691886"/>
                </a:lnTo>
                <a:cubicBezTo>
                  <a:pt x="665928" y="1692826"/>
                  <a:pt x="663422" y="1693669"/>
                  <a:pt x="661227" y="1694252"/>
                </a:cubicBezTo>
                <a:lnTo>
                  <a:pt x="658762" y="1694786"/>
                </a:lnTo>
                <a:lnTo>
                  <a:pt x="657377" y="1695543"/>
                </a:lnTo>
                <a:lnTo>
                  <a:pt x="663840" y="1693623"/>
                </a:lnTo>
                <a:lnTo>
                  <a:pt x="671041" y="1691463"/>
                </a:lnTo>
                <a:lnTo>
                  <a:pt x="672117" y="1691012"/>
                </a:lnTo>
                <a:close/>
                <a:moveTo>
                  <a:pt x="3651762" y="1689756"/>
                </a:moveTo>
                <a:lnTo>
                  <a:pt x="3654012" y="1691011"/>
                </a:lnTo>
                <a:lnTo>
                  <a:pt x="3655089" y="1691462"/>
                </a:lnTo>
                <a:lnTo>
                  <a:pt x="3662290" y="1693622"/>
                </a:lnTo>
                <a:lnTo>
                  <a:pt x="3668752" y="1695542"/>
                </a:lnTo>
                <a:lnTo>
                  <a:pt x="3667368" y="1694785"/>
                </a:lnTo>
                <a:lnTo>
                  <a:pt x="3664903" y="1694251"/>
                </a:lnTo>
                <a:cubicBezTo>
                  <a:pt x="3662708" y="1693668"/>
                  <a:pt x="3660201" y="1692825"/>
                  <a:pt x="3657596" y="1691885"/>
                </a:cubicBezTo>
                <a:close/>
                <a:moveTo>
                  <a:pt x="600511" y="1682479"/>
                </a:moveTo>
                <a:lnTo>
                  <a:pt x="592972" y="1686425"/>
                </a:lnTo>
                <a:lnTo>
                  <a:pt x="597802" y="1683528"/>
                </a:lnTo>
                <a:close/>
                <a:moveTo>
                  <a:pt x="3725619" y="1682478"/>
                </a:moveTo>
                <a:lnTo>
                  <a:pt x="3728328" y="1683527"/>
                </a:lnTo>
                <a:lnTo>
                  <a:pt x="3733157" y="1686424"/>
                </a:lnTo>
                <a:close/>
                <a:moveTo>
                  <a:pt x="647394" y="1675123"/>
                </a:moveTo>
                <a:cubicBezTo>
                  <a:pt x="647613" y="1675167"/>
                  <a:pt x="647609" y="1675373"/>
                  <a:pt x="647211" y="1675816"/>
                </a:cubicBezTo>
                <a:cubicBezTo>
                  <a:pt x="646205" y="1676934"/>
                  <a:pt x="644062" y="1677103"/>
                  <a:pt x="644062" y="1677103"/>
                </a:cubicBezTo>
                <a:cubicBezTo>
                  <a:pt x="644069" y="1676713"/>
                  <a:pt x="644738" y="1676186"/>
                  <a:pt x="645487" y="1675772"/>
                </a:cubicBezTo>
                <a:cubicBezTo>
                  <a:pt x="646236" y="1675358"/>
                  <a:pt x="647066" y="1675058"/>
                  <a:pt x="647394" y="1675123"/>
                </a:cubicBezTo>
                <a:close/>
                <a:moveTo>
                  <a:pt x="3678735" y="1675122"/>
                </a:moveTo>
                <a:cubicBezTo>
                  <a:pt x="3679064" y="1675057"/>
                  <a:pt x="3679894" y="1675357"/>
                  <a:pt x="3680643" y="1675771"/>
                </a:cubicBezTo>
                <a:cubicBezTo>
                  <a:pt x="3681392" y="1676185"/>
                  <a:pt x="3682061" y="1676712"/>
                  <a:pt x="3682067" y="1677102"/>
                </a:cubicBezTo>
                <a:cubicBezTo>
                  <a:pt x="3682067" y="1677102"/>
                  <a:pt x="3679925" y="1676933"/>
                  <a:pt x="3678918" y="1675815"/>
                </a:cubicBezTo>
                <a:cubicBezTo>
                  <a:pt x="3678520" y="1675372"/>
                  <a:pt x="3678517" y="1675166"/>
                  <a:pt x="3678735" y="1675122"/>
                </a:cubicBezTo>
                <a:close/>
                <a:moveTo>
                  <a:pt x="697415" y="1673785"/>
                </a:moveTo>
                <a:lnTo>
                  <a:pt x="697692" y="1674028"/>
                </a:lnTo>
                <a:cubicBezTo>
                  <a:pt x="697756" y="1674082"/>
                  <a:pt x="697773" y="1674097"/>
                  <a:pt x="697706" y="1674039"/>
                </a:cubicBezTo>
                <a:close/>
                <a:moveTo>
                  <a:pt x="3628715" y="1673784"/>
                </a:moveTo>
                <a:lnTo>
                  <a:pt x="3628424" y="1674038"/>
                </a:lnTo>
                <a:cubicBezTo>
                  <a:pt x="3628357" y="1674096"/>
                  <a:pt x="3628374" y="1674081"/>
                  <a:pt x="3628437" y="1674027"/>
                </a:cubicBezTo>
                <a:close/>
                <a:moveTo>
                  <a:pt x="640597" y="1666954"/>
                </a:moveTo>
                <a:lnTo>
                  <a:pt x="606304" y="1686409"/>
                </a:lnTo>
                <a:cubicBezTo>
                  <a:pt x="606304" y="1686409"/>
                  <a:pt x="596499" y="1692031"/>
                  <a:pt x="597523" y="1689873"/>
                </a:cubicBezTo>
                <a:lnTo>
                  <a:pt x="600144" y="1688263"/>
                </a:lnTo>
                <a:lnTo>
                  <a:pt x="604120" y="1687003"/>
                </a:lnTo>
                <a:cubicBezTo>
                  <a:pt x="605669" y="1686458"/>
                  <a:pt x="606888" y="1685948"/>
                  <a:pt x="607385" y="1685543"/>
                </a:cubicBezTo>
                <a:lnTo>
                  <a:pt x="606371" y="1684766"/>
                </a:lnTo>
                <a:lnTo>
                  <a:pt x="607328" y="1684250"/>
                </a:lnTo>
                <a:cubicBezTo>
                  <a:pt x="606321" y="1685369"/>
                  <a:pt x="617533" y="1679203"/>
                  <a:pt x="615995" y="1677680"/>
                </a:cubicBezTo>
                <a:cubicBezTo>
                  <a:pt x="615509" y="1677200"/>
                  <a:pt x="604783" y="1683846"/>
                  <a:pt x="602704" y="1685136"/>
                </a:cubicBezTo>
                <a:lnTo>
                  <a:pt x="601865" y="1685580"/>
                </a:lnTo>
                <a:lnTo>
                  <a:pt x="601742" y="1685604"/>
                </a:lnTo>
                <a:lnTo>
                  <a:pt x="598936" y="1686437"/>
                </a:lnTo>
                <a:lnTo>
                  <a:pt x="614264" y="1677148"/>
                </a:lnTo>
                <a:lnTo>
                  <a:pt x="636863" y="1668388"/>
                </a:lnTo>
                <a:close/>
                <a:moveTo>
                  <a:pt x="3685533" y="1666953"/>
                </a:moveTo>
                <a:lnTo>
                  <a:pt x="3689266" y="1668387"/>
                </a:lnTo>
                <a:lnTo>
                  <a:pt x="3711866" y="1677147"/>
                </a:lnTo>
                <a:lnTo>
                  <a:pt x="3727194" y="1686436"/>
                </a:lnTo>
                <a:lnTo>
                  <a:pt x="3724388" y="1685603"/>
                </a:lnTo>
                <a:lnTo>
                  <a:pt x="3724265" y="1685579"/>
                </a:lnTo>
                <a:lnTo>
                  <a:pt x="3723426" y="1685135"/>
                </a:lnTo>
                <a:cubicBezTo>
                  <a:pt x="3721346" y="1683845"/>
                  <a:pt x="3710620" y="1677199"/>
                  <a:pt x="3710134" y="1677679"/>
                </a:cubicBezTo>
                <a:cubicBezTo>
                  <a:pt x="3708597" y="1679202"/>
                  <a:pt x="3719809" y="1685368"/>
                  <a:pt x="3718802" y="1684249"/>
                </a:cubicBezTo>
                <a:lnTo>
                  <a:pt x="3719758" y="1684765"/>
                </a:lnTo>
                <a:lnTo>
                  <a:pt x="3718745" y="1685542"/>
                </a:lnTo>
                <a:cubicBezTo>
                  <a:pt x="3719242" y="1685947"/>
                  <a:pt x="3720460" y="1686457"/>
                  <a:pt x="3722009" y="1687002"/>
                </a:cubicBezTo>
                <a:lnTo>
                  <a:pt x="3725985" y="1688262"/>
                </a:lnTo>
                <a:lnTo>
                  <a:pt x="3728607" y="1689872"/>
                </a:lnTo>
                <a:cubicBezTo>
                  <a:pt x="3729631" y="1692030"/>
                  <a:pt x="3719826" y="1686408"/>
                  <a:pt x="3719826" y="1686408"/>
                </a:cubicBezTo>
                <a:close/>
                <a:moveTo>
                  <a:pt x="665758" y="1659290"/>
                </a:moveTo>
                <a:cubicBezTo>
                  <a:pt x="664248" y="1660967"/>
                  <a:pt x="663661" y="1661619"/>
                  <a:pt x="662187" y="1661216"/>
                </a:cubicBezTo>
                <a:cubicBezTo>
                  <a:pt x="662733" y="1660611"/>
                  <a:pt x="663378" y="1660149"/>
                  <a:pt x="664011" y="1659828"/>
                </a:cubicBezTo>
                <a:cubicBezTo>
                  <a:pt x="664644" y="1659507"/>
                  <a:pt x="665264" y="1659329"/>
                  <a:pt x="665758" y="1659290"/>
                </a:cubicBezTo>
                <a:close/>
                <a:moveTo>
                  <a:pt x="3660372" y="1659289"/>
                </a:moveTo>
                <a:cubicBezTo>
                  <a:pt x="3660865" y="1659328"/>
                  <a:pt x="3661486" y="1659506"/>
                  <a:pt x="3662119" y="1659827"/>
                </a:cubicBezTo>
                <a:cubicBezTo>
                  <a:pt x="3662752" y="1660148"/>
                  <a:pt x="3663397" y="1660610"/>
                  <a:pt x="3663942" y="1661215"/>
                </a:cubicBezTo>
                <a:cubicBezTo>
                  <a:pt x="3662468" y="1661618"/>
                  <a:pt x="3661881" y="1660966"/>
                  <a:pt x="3660372" y="1659289"/>
                </a:cubicBezTo>
                <a:close/>
                <a:moveTo>
                  <a:pt x="666650" y="1656943"/>
                </a:moveTo>
                <a:lnTo>
                  <a:pt x="661067" y="1660058"/>
                </a:lnTo>
                <a:cubicBezTo>
                  <a:pt x="649910" y="1666174"/>
                  <a:pt x="640649" y="1670948"/>
                  <a:pt x="626761" y="1678472"/>
                </a:cubicBezTo>
                <a:cubicBezTo>
                  <a:pt x="626761" y="1678472"/>
                  <a:pt x="626623" y="1678574"/>
                  <a:pt x="626380" y="1678750"/>
                </a:cubicBezTo>
                <a:lnTo>
                  <a:pt x="626278" y="1678821"/>
                </a:lnTo>
                <a:lnTo>
                  <a:pt x="628063" y="1678206"/>
                </a:lnTo>
                <a:cubicBezTo>
                  <a:pt x="633465" y="1676723"/>
                  <a:pt x="640504" y="1675564"/>
                  <a:pt x="642957" y="1674644"/>
                </a:cubicBezTo>
                <a:lnTo>
                  <a:pt x="655516" y="1670167"/>
                </a:lnTo>
                <a:lnTo>
                  <a:pt x="645465" y="1675531"/>
                </a:lnTo>
                <a:lnTo>
                  <a:pt x="644104" y="1675827"/>
                </a:lnTo>
                <a:cubicBezTo>
                  <a:pt x="641500" y="1676436"/>
                  <a:pt x="638524" y="1677187"/>
                  <a:pt x="634739" y="1678228"/>
                </a:cubicBezTo>
                <a:cubicBezTo>
                  <a:pt x="633707" y="1678371"/>
                  <a:pt x="628240" y="1679905"/>
                  <a:pt x="624790" y="1680627"/>
                </a:cubicBezTo>
                <a:lnTo>
                  <a:pt x="623174" y="1680861"/>
                </a:lnTo>
                <a:lnTo>
                  <a:pt x="622278" y="1681434"/>
                </a:lnTo>
                <a:cubicBezTo>
                  <a:pt x="620003" y="1682750"/>
                  <a:pt x="617662" y="1683736"/>
                  <a:pt x="617396" y="1682416"/>
                </a:cubicBezTo>
                <a:cubicBezTo>
                  <a:pt x="618001" y="1680723"/>
                  <a:pt x="632427" y="1674216"/>
                  <a:pt x="632932" y="1673657"/>
                </a:cubicBezTo>
                <a:cubicBezTo>
                  <a:pt x="639910" y="1669643"/>
                  <a:pt x="646597" y="1665912"/>
                  <a:pt x="653338" y="1662100"/>
                </a:cubicBezTo>
                <a:lnTo>
                  <a:pt x="653554" y="1661975"/>
                </a:lnTo>
                <a:close/>
                <a:moveTo>
                  <a:pt x="3659479" y="1656942"/>
                </a:moveTo>
                <a:lnTo>
                  <a:pt x="3672576" y="1661974"/>
                </a:lnTo>
                <a:lnTo>
                  <a:pt x="3672792" y="1662099"/>
                </a:lnTo>
                <a:cubicBezTo>
                  <a:pt x="3679533" y="1665911"/>
                  <a:pt x="3686219" y="1669642"/>
                  <a:pt x="3693198" y="1673656"/>
                </a:cubicBezTo>
                <a:cubicBezTo>
                  <a:pt x="3693702" y="1674215"/>
                  <a:pt x="3708129" y="1680722"/>
                  <a:pt x="3708733" y="1682415"/>
                </a:cubicBezTo>
                <a:cubicBezTo>
                  <a:pt x="3708468" y="1683735"/>
                  <a:pt x="3706126" y="1682749"/>
                  <a:pt x="3703852" y="1681433"/>
                </a:cubicBezTo>
                <a:lnTo>
                  <a:pt x="3702956" y="1680860"/>
                </a:lnTo>
                <a:lnTo>
                  <a:pt x="3701339" y="1680626"/>
                </a:lnTo>
                <a:cubicBezTo>
                  <a:pt x="3697890" y="1679904"/>
                  <a:pt x="3692422" y="1678370"/>
                  <a:pt x="3691391" y="1678227"/>
                </a:cubicBezTo>
                <a:cubicBezTo>
                  <a:pt x="3687606" y="1677186"/>
                  <a:pt x="3684630" y="1676435"/>
                  <a:pt x="3682026" y="1675826"/>
                </a:cubicBezTo>
                <a:lnTo>
                  <a:pt x="3680664" y="1675530"/>
                </a:lnTo>
                <a:lnTo>
                  <a:pt x="3670614" y="1670166"/>
                </a:lnTo>
                <a:lnTo>
                  <a:pt x="3683173" y="1674643"/>
                </a:lnTo>
                <a:cubicBezTo>
                  <a:pt x="3685626" y="1675563"/>
                  <a:pt x="3692664" y="1676722"/>
                  <a:pt x="3698067" y="1678205"/>
                </a:cubicBezTo>
                <a:lnTo>
                  <a:pt x="3699851" y="1678820"/>
                </a:lnTo>
                <a:lnTo>
                  <a:pt x="3699749" y="1678749"/>
                </a:lnTo>
                <a:cubicBezTo>
                  <a:pt x="3699506" y="1678573"/>
                  <a:pt x="3699368" y="1678471"/>
                  <a:pt x="3699368" y="1678471"/>
                </a:cubicBezTo>
                <a:cubicBezTo>
                  <a:pt x="3685481" y="1670947"/>
                  <a:pt x="3676220" y="1666173"/>
                  <a:pt x="3665063" y="1660057"/>
                </a:cubicBezTo>
                <a:close/>
                <a:moveTo>
                  <a:pt x="703490" y="1644082"/>
                </a:moveTo>
                <a:lnTo>
                  <a:pt x="702758" y="1644356"/>
                </a:lnTo>
                <a:cubicBezTo>
                  <a:pt x="701664" y="1644859"/>
                  <a:pt x="700283" y="1645638"/>
                  <a:pt x="698869" y="1646486"/>
                </a:cubicBezTo>
                <a:lnTo>
                  <a:pt x="698748" y="1646562"/>
                </a:lnTo>
                <a:close/>
                <a:moveTo>
                  <a:pt x="3622639" y="1644081"/>
                </a:moveTo>
                <a:lnTo>
                  <a:pt x="3627381" y="1646561"/>
                </a:lnTo>
                <a:lnTo>
                  <a:pt x="3627260" y="1646485"/>
                </a:lnTo>
                <a:cubicBezTo>
                  <a:pt x="3625847" y="1645637"/>
                  <a:pt x="3624466" y="1644858"/>
                  <a:pt x="3623372" y="1644355"/>
                </a:cubicBezTo>
                <a:close/>
                <a:moveTo>
                  <a:pt x="3669314" y="1618644"/>
                </a:moveTo>
                <a:lnTo>
                  <a:pt x="3670034" y="1618728"/>
                </a:lnTo>
                <a:cubicBezTo>
                  <a:pt x="3669721" y="1619030"/>
                  <a:pt x="3669465" y="1619053"/>
                  <a:pt x="3669321" y="1618871"/>
                </a:cubicBezTo>
                <a:close/>
                <a:moveTo>
                  <a:pt x="656816" y="1618643"/>
                </a:moveTo>
                <a:lnTo>
                  <a:pt x="656808" y="1618870"/>
                </a:lnTo>
                <a:cubicBezTo>
                  <a:pt x="656665" y="1619052"/>
                  <a:pt x="656409" y="1619029"/>
                  <a:pt x="656096" y="1618727"/>
                </a:cubicBezTo>
                <a:close/>
                <a:moveTo>
                  <a:pt x="3679006" y="1600556"/>
                </a:moveTo>
                <a:lnTo>
                  <a:pt x="3678881" y="1600669"/>
                </a:lnTo>
                <a:lnTo>
                  <a:pt x="3679152" y="1600728"/>
                </a:lnTo>
                <a:lnTo>
                  <a:pt x="3679389" y="1601756"/>
                </a:lnTo>
                <a:cubicBezTo>
                  <a:pt x="3678763" y="1602360"/>
                  <a:pt x="3678419" y="1601924"/>
                  <a:pt x="3677671" y="1600978"/>
                </a:cubicBezTo>
                <a:close/>
                <a:moveTo>
                  <a:pt x="647124" y="1600555"/>
                </a:moveTo>
                <a:lnTo>
                  <a:pt x="648459" y="1600977"/>
                </a:lnTo>
                <a:cubicBezTo>
                  <a:pt x="647711" y="1601923"/>
                  <a:pt x="647367" y="1602359"/>
                  <a:pt x="646741" y="1601755"/>
                </a:cubicBezTo>
                <a:lnTo>
                  <a:pt x="646978" y="1600727"/>
                </a:lnTo>
                <a:lnTo>
                  <a:pt x="647249" y="1600668"/>
                </a:lnTo>
                <a:close/>
                <a:moveTo>
                  <a:pt x="3676982" y="1600106"/>
                </a:moveTo>
                <a:cubicBezTo>
                  <a:pt x="3676982" y="1600106"/>
                  <a:pt x="3677225" y="1600065"/>
                  <a:pt x="3677431" y="1600152"/>
                </a:cubicBezTo>
                <a:cubicBezTo>
                  <a:pt x="3677639" y="1600241"/>
                  <a:pt x="3677811" y="1600459"/>
                  <a:pt x="3677671" y="1600978"/>
                </a:cubicBezTo>
                <a:cubicBezTo>
                  <a:pt x="3677671" y="1600978"/>
                  <a:pt x="3676702" y="1601146"/>
                  <a:pt x="3676982" y="1600106"/>
                </a:cubicBezTo>
                <a:close/>
                <a:moveTo>
                  <a:pt x="649148" y="1600105"/>
                </a:moveTo>
                <a:cubicBezTo>
                  <a:pt x="649428" y="1601145"/>
                  <a:pt x="648459" y="1600977"/>
                  <a:pt x="648459" y="1600977"/>
                </a:cubicBezTo>
                <a:cubicBezTo>
                  <a:pt x="648319" y="1600458"/>
                  <a:pt x="648491" y="1600240"/>
                  <a:pt x="648699" y="1600151"/>
                </a:cubicBezTo>
                <a:cubicBezTo>
                  <a:pt x="648905" y="1600064"/>
                  <a:pt x="649148" y="1600105"/>
                  <a:pt x="649148" y="1600105"/>
                </a:cubicBezTo>
                <a:close/>
                <a:moveTo>
                  <a:pt x="3684234" y="1591639"/>
                </a:moveTo>
                <a:lnTo>
                  <a:pt x="3687186" y="1591700"/>
                </a:lnTo>
                <a:lnTo>
                  <a:pt x="3689411" y="1591705"/>
                </a:lnTo>
                <a:lnTo>
                  <a:pt x="3691129" y="1592478"/>
                </a:lnTo>
                <a:cubicBezTo>
                  <a:pt x="3692094" y="1592987"/>
                  <a:pt x="3692818" y="1593459"/>
                  <a:pt x="3693026" y="1593820"/>
                </a:cubicBezTo>
                <a:cubicBezTo>
                  <a:pt x="3693232" y="1594180"/>
                  <a:pt x="3692924" y="1594429"/>
                  <a:pt x="3691828" y="1594494"/>
                </a:cubicBezTo>
                <a:cubicBezTo>
                  <a:pt x="3690000" y="1594273"/>
                  <a:pt x="3687427" y="1593168"/>
                  <a:pt x="3685147" y="1592083"/>
                </a:cubicBezTo>
                <a:close/>
                <a:moveTo>
                  <a:pt x="641896" y="1591638"/>
                </a:moveTo>
                <a:lnTo>
                  <a:pt x="640982" y="1592082"/>
                </a:lnTo>
                <a:cubicBezTo>
                  <a:pt x="638703" y="1593167"/>
                  <a:pt x="636130" y="1594272"/>
                  <a:pt x="634302" y="1594493"/>
                </a:cubicBezTo>
                <a:cubicBezTo>
                  <a:pt x="633205" y="1594428"/>
                  <a:pt x="632897" y="1594179"/>
                  <a:pt x="633104" y="1593819"/>
                </a:cubicBezTo>
                <a:cubicBezTo>
                  <a:pt x="633312" y="1593458"/>
                  <a:pt x="634035" y="1592986"/>
                  <a:pt x="635001" y="1592477"/>
                </a:cubicBezTo>
                <a:lnTo>
                  <a:pt x="636719" y="1591704"/>
                </a:lnTo>
                <a:lnTo>
                  <a:pt x="638944" y="1591699"/>
                </a:lnTo>
                <a:close/>
                <a:moveTo>
                  <a:pt x="3576642" y="1589800"/>
                </a:moveTo>
                <a:cubicBezTo>
                  <a:pt x="3576642" y="1589800"/>
                  <a:pt x="3576216" y="1590017"/>
                  <a:pt x="3575836" y="1590289"/>
                </a:cubicBezTo>
                <a:cubicBezTo>
                  <a:pt x="3575454" y="1590561"/>
                  <a:pt x="3575115" y="1590888"/>
                  <a:pt x="3575288" y="1591106"/>
                </a:cubicBezTo>
                <a:cubicBezTo>
                  <a:pt x="3575633" y="1591543"/>
                  <a:pt x="3577331" y="1590672"/>
                  <a:pt x="3576642" y="1589800"/>
                </a:cubicBezTo>
                <a:close/>
                <a:moveTo>
                  <a:pt x="749488" y="1589799"/>
                </a:moveTo>
                <a:cubicBezTo>
                  <a:pt x="748799" y="1590671"/>
                  <a:pt x="750497" y="1591542"/>
                  <a:pt x="750842" y="1591105"/>
                </a:cubicBezTo>
                <a:cubicBezTo>
                  <a:pt x="751015" y="1590887"/>
                  <a:pt x="750676" y="1590560"/>
                  <a:pt x="750294" y="1590288"/>
                </a:cubicBezTo>
                <a:cubicBezTo>
                  <a:pt x="749913" y="1590016"/>
                  <a:pt x="749488" y="1589799"/>
                  <a:pt x="749488" y="1589799"/>
                </a:cubicBezTo>
                <a:close/>
                <a:moveTo>
                  <a:pt x="3565335" y="1588681"/>
                </a:moveTo>
                <a:lnTo>
                  <a:pt x="3562047" y="1588761"/>
                </a:lnTo>
                <a:cubicBezTo>
                  <a:pt x="3565182" y="1589708"/>
                  <a:pt x="3568840" y="1590152"/>
                  <a:pt x="3572256" y="1590059"/>
                </a:cubicBezTo>
                <a:lnTo>
                  <a:pt x="3568257" y="1588892"/>
                </a:lnTo>
                <a:close/>
                <a:moveTo>
                  <a:pt x="760795" y="1588680"/>
                </a:moveTo>
                <a:lnTo>
                  <a:pt x="757873" y="1588891"/>
                </a:lnTo>
                <a:lnTo>
                  <a:pt x="753874" y="1590058"/>
                </a:lnTo>
                <a:cubicBezTo>
                  <a:pt x="757290" y="1590151"/>
                  <a:pt x="760947" y="1589707"/>
                  <a:pt x="764083" y="1588760"/>
                </a:cubicBezTo>
                <a:close/>
                <a:moveTo>
                  <a:pt x="3595653" y="1588110"/>
                </a:moveTo>
                <a:lnTo>
                  <a:pt x="3596214" y="1588123"/>
                </a:lnTo>
                <a:lnTo>
                  <a:pt x="3597274" y="1588528"/>
                </a:lnTo>
                <a:cubicBezTo>
                  <a:pt x="3596059" y="1588331"/>
                  <a:pt x="3595002" y="1588205"/>
                  <a:pt x="3594927" y="1588147"/>
                </a:cubicBezTo>
                <a:cubicBezTo>
                  <a:pt x="3594889" y="1588118"/>
                  <a:pt x="3595096" y="1588106"/>
                  <a:pt x="3595653" y="1588110"/>
                </a:cubicBezTo>
                <a:close/>
                <a:moveTo>
                  <a:pt x="730477" y="1588109"/>
                </a:moveTo>
                <a:cubicBezTo>
                  <a:pt x="731033" y="1588105"/>
                  <a:pt x="731241" y="1588117"/>
                  <a:pt x="731203" y="1588146"/>
                </a:cubicBezTo>
                <a:cubicBezTo>
                  <a:pt x="731127" y="1588204"/>
                  <a:pt x="730071" y="1588330"/>
                  <a:pt x="728856" y="1588527"/>
                </a:cubicBezTo>
                <a:lnTo>
                  <a:pt x="729916" y="1588122"/>
                </a:lnTo>
                <a:close/>
                <a:moveTo>
                  <a:pt x="3687547" y="1586643"/>
                </a:moveTo>
                <a:lnTo>
                  <a:pt x="3687763" y="1586658"/>
                </a:lnTo>
                <a:cubicBezTo>
                  <a:pt x="3689673" y="1586676"/>
                  <a:pt x="3696256" y="1587256"/>
                  <a:pt x="3699418" y="1588099"/>
                </a:cubicBezTo>
                <a:cubicBezTo>
                  <a:pt x="3699944" y="1588240"/>
                  <a:pt x="3700377" y="1588387"/>
                  <a:pt x="3700676" y="1588541"/>
                </a:cubicBezTo>
                <a:cubicBezTo>
                  <a:pt x="3700976" y="1588695"/>
                  <a:pt x="3701143" y="1588854"/>
                  <a:pt x="3701140" y="1589019"/>
                </a:cubicBezTo>
                <a:cubicBezTo>
                  <a:pt x="3701136" y="1589301"/>
                  <a:pt x="3700599" y="1589524"/>
                  <a:pt x="3699759" y="1589701"/>
                </a:cubicBezTo>
                <a:lnTo>
                  <a:pt x="3697107" y="1590023"/>
                </a:lnTo>
                <a:close/>
                <a:moveTo>
                  <a:pt x="638582" y="1586642"/>
                </a:moveTo>
                <a:lnTo>
                  <a:pt x="629023" y="1590022"/>
                </a:lnTo>
                <a:lnTo>
                  <a:pt x="626371" y="1589700"/>
                </a:lnTo>
                <a:cubicBezTo>
                  <a:pt x="625531" y="1589523"/>
                  <a:pt x="624994" y="1589300"/>
                  <a:pt x="624989" y="1589018"/>
                </a:cubicBezTo>
                <a:cubicBezTo>
                  <a:pt x="624987" y="1588853"/>
                  <a:pt x="625154" y="1588694"/>
                  <a:pt x="625454" y="1588540"/>
                </a:cubicBezTo>
                <a:cubicBezTo>
                  <a:pt x="625753" y="1588386"/>
                  <a:pt x="626186" y="1588239"/>
                  <a:pt x="626712" y="1588098"/>
                </a:cubicBezTo>
                <a:cubicBezTo>
                  <a:pt x="629874" y="1587255"/>
                  <a:pt x="636457" y="1586675"/>
                  <a:pt x="638366" y="1586657"/>
                </a:cubicBezTo>
                <a:close/>
                <a:moveTo>
                  <a:pt x="3585071" y="1584245"/>
                </a:moveTo>
                <a:lnTo>
                  <a:pt x="3585310" y="1584583"/>
                </a:lnTo>
                <a:lnTo>
                  <a:pt x="3589806" y="1585197"/>
                </a:lnTo>
                <a:lnTo>
                  <a:pt x="3586267" y="1584437"/>
                </a:lnTo>
                <a:close/>
                <a:moveTo>
                  <a:pt x="741059" y="1584244"/>
                </a:moveTo>
                <a:lnTo>
                  <a:pt x="739863" y="1584436"/>
                </a:lnTo>
                <a:lnTo>
                  <a:pt x="736324" y="1585196"/>
                </a:lnTo>
                <a:lnTo>
                  <a:pt x="740820" y="1584582"/>
                </a:lnTo>
                <a:close/>
                <a:moveTo>
                  <a:pt x="3686432" y="1573929"/>
                </a:moveTo>
                <a:cubicBezTo>
                  <a:pt x="3686665" y="1573910"/>
                  <a:pt x="3686804" y="1574315"/>
                  <a:pt x="3686783" y="1575535"/>
                </a:cubicBezTo>
                <a:cubicBezTo>
                  <a:pt x="3686783" y="1575535"/>
                  <a:pt x="3686201" y="1575226"/>
                  <a:pt x="3685522" y="1574865"/>
                </a:cubicBezTo>
                <a:cubicBezTo>
                  <a:pt x="3685873" y="1574390"/>
                  <a:pt x="3686199" y="1573946"/>
                  <a:pt x="3686432" y="1573929"/>
                </a:cubicBezTo>
                <a:close/>
                <a:moveTo>
                  <a:pt x="639698" y="1573928"/>
                </a:moveTo>
                <a:cubicBezTo>
                  <a:pt x="639931" y="1573945"/>
                  <a:pt x="640257" y="1574389"/>
                  <a:pt x="640607" y="1574864"/>
                </a:cubicBezTo>
                <a:cubicBezTo>
                  <a:pt x="639929" y="1575225"/>
                  <a:pt x="639347" y="1575534"/>
                  <a:pt x="639347" y="1575534"/>
                </a:cubicBezTo>
                <a:cubicBezTo>
                  <a:pt x="639326" y="1574314"/>
                  <a:pt x="639465" y="1573909"/>
                  <a:pt x="639698" y="1573928"/>
                </a:cubicBezTo>
                <a:close/>
                <a:moveTo>
                  <a:pt x="3591853" y="1573251"/>
                </a:moveTo>
                <a:lnTo>
                  <a:pt x="3594597" y="1574156"/>
                </a:lnTo>
                <a:cubicBezTo>
                  <a:pt x="3597688" y="1574842"/>
                  <a:pt x="3600984" y="1575409"/>
                  <a:pt x="3604553" y="1576322"/>
                </a:cubicBezTo>
                <a:cubicBezTo>
                  <a:pt x="3605925" y="1576737"/>
                  <a:pt x="3607918" y="1576870"/>
                  <a:pt x="3609239" y="1576759"/>
                </a:cubicBezTo>
                <a:cubicBezTo>
                  <a:pt x="3610559" y="1576647"/>
                  <a:pt x="3611208" y="1576290"/>
                  <a:pt x="3609890" y="1575725"/>
                </a:cubicBezTo>
                <a:lnTo>
                  <a:pt x="3609630" y="1575641"/>
                </a:lnTo>
                <a:close/>
                <a:moveTo>
                  <a:pt x="734277" y="1573250"/>
                </a:moveTo>
                <a:lnTo>
                  <a:pt x="716500" y="1575640"/>
                </a:lnTo>
                <a:lnTo>
                  <a:pt x="716240" y="1575724"/>
                </a:lnTo>
                <a:cubicBezTo>
                  <a:pt x="714922" y="1576289"/>
                  <a:pt x="715571" y="1576646"/>
                  <a:pt x="716891" y="1576758"/>
                </a:cubicBezTo>
                <a:cubicBezTo>
                  <a:pt x="718212" y="1576869"/>
                  <a:pt x="720205" y="1576736"/>
                  <a:pt x="721577" y="1576321"/>
                </a:cubicBezTo>
                <a:cubicBezTo>
                  <a:pt x="725146" y="1575408"/>
                  <a:pt x="728442" y="1574841"/>
                  <a:pt x="731533" y="1574155"/>
                </a:cubicBezTo>
                <a:close/>
                <a:moveTo>
                  <a:pt x="3703664" y="1563179"/>
                </a:moveTo>
                <a:lnTo>
                  <a:pt x="3714986" y="1564554"/>
                </a:lnTo>
                <a:cubicBezTo>
                  <a:pt x="3717183" y="1564868"/>
                  <a:pt x="3723916" y="1564284"/>
                  <a:pt x="3728914" y="1564431"/>
                </a:cubicBezTo>
                <a:lnTo>
                  <a:pt x="3732924" y="1564864"/>
                </a:lnTo>
                <a:lnTo>
                  <a:pt x="3733310" y="1565108"/>
                </a:lnTo>
                <a:lnTo>
                  <a:pt x="3733947" y="1565788"/>
                </a:lnTo>
                <a:cubicBezTo>
                  <a:pt x="3732064" y="1566334"/>
                  <a:pt x="3723531" y="1565962"/>
                  <a:pt x="3722207" y="1566111"/>
                </a:cubicBezTo>
                <a:cubicBezTo>
                  <a:pt x="3718707" y="1566007"/>
                  <a:pt x="3715935" y="1565991"/>
                  <a:pt x="3713496" y="1566026"/>
                </a:cubicBezTo>
                <a:lnTo>
                  <a:pt x="3712214" y="1566068"/>
                </a:lnTo>
                <a:close/>
                <a:moveTo>
                  <a:pt x="622466" y="1563178"/>
                </a:moveTo>
                <a:lnTo>
                  <a:pt x="613915" y="1566067"/>
                </a:lnTo>
                <a:lnTo>
                  <a:pt x="612634" y="1566025"/>
                </a:lnTo>
                <a:cubicBezTo>
                  <a:pt x="610195" y="1565990"/>
                  <a:pt x="607423" y="1566006"/>
                  <a:pt x="603923" y="1566110"/>
                </a:cubicBezTo>
                <a:cubicBezTo>
                  <a:pt x="602598" y="1565961"/>
                  <a:pt x="594065" y="1566333"/>
                  <a:pt x="592183" y="1565787"/>
                </a:cubicBezTo>
                <a:lnTo>
                  <a:pt x="592820" y="1565107"/>
                </a:lnTo>
                <a:lnTo>
                  <a:pt x="593205" y="1564863"/>
                </a:lnTo>
                <a:lnTo>
                  <a:pt x="597216" y="1564430"/>
                </a:lnTo>
                <a:cubicBezTo>
                  <a:pt x="602214" y="1564283"/>
                  <a:pt x="608947" y="1564867"/>
                  <a:pt x="611144" y="1564553"/>
                </a:cubicBezTo>
                <a:close/>
                <a:moveTo>
                  <a:pt x="3564292" y="1556305"/>
                </a:moveTo>
                <a:lnTo>
                  <a:pt x="3569640" y="1557428"/>
                </a:lnTo>
                <a:lnTo>
                  <a:pt x="3568571" y="1556833"/>
                </a:lnTo>
                <a:lnTo>
                  <a:pt x="3566344" y="1556578"/>
                </a:lnTo>
                <a:lnTo>
                  <a:pt x="3565384" y="1556343"/>
                </a:lnTo>
                <a:close/>
                <a:moveTo>
                  <a:pt x="761838" y="1556304"/>
                </a:moveTo>
                <a:lnTo>
                  <a:pt x="760746" y="1556342"/>
                </a:lnTo>
                <a:lnTo>
                  <a:pt x="759786" y="1556577"/>
                </a:lnTo>
                <a:lnTo>
                  <a:pt x="757558" y="1556832"/>
                </a:lnTo>
                <a:lnTo>
                  <a:pt x="756490" y="1557427"/>
                </a:lnTo>
                <a:close/>
                <a:moveTo>
                  <a:pt x="3765041" y="1542664"/>
                </a:moveTo>
                <a:lnTo>
                  <a:pt x="3779978" y="1543089"/>
                </a:lnTo>
                <a:lnTo>
                  <a:pt x="3781511" y="1543707"/>
                </a:lnTo>
                <a:lnTo>
                  <a:pt x="3783238" y="1544594"/>
                </a:lnTo>
                <a:lnTo>
                  <a:pt x="3775873" y="1544899"/>
                </a:lnTo>
                <a:lnTo>
                  <a:pt x="3768916" y="1544870"/>
                </a:lnTo>
                <a:lnTo>
                  <a:pt x="3766292" y="1543272"/>
                </a:lnTo>
                <a:close/>
                <a:moveTo>
                  <a:pt x="561088" y="1542663"/>
                </a:moveTo>
                <a:lnTo>
                  <a:pt x="559837" y="1543271"/>
                </a:lnTo>
                <a:lnTo>
                  <a:pt x="557213" y="1544869"/>
                </a:lnTo>
                <a:lnTo>
                  <a:pt x="550257" y="1544898"/>
                </a:lnTo>
                <a:lnTo>
                  <a:pt x="542891" y="1544593"/>
                </a:lnTo>
                <a:lnTo>
                  <a:pt x="544618" y="1543706"/>
                </a:lnTo>
                <a:lnTo>
                  <a:pt x="546152" y="1543088"/>
                </a:lnTo>
                <a:close/>
                <a:moveTo>
                  <a:pt x="3722486" y="1538908"/>
                </a:moveTo>
                <a:lnTo>
                  <a:pt x="3726306" y="1538938"/>
                </a:lnTo>
                <a:cubicBezTo>
                  <a:pt x="3731771" y="1540038"/>
                  <a:pt x="3737387" y="1540935"/>
                  <a:pt x="3743303" y="1541562"/>
                </a:cubicBezTo>
                <a:lnTo>
                  <a:pt x="3751913" y="1542028"/>
                </a:lnTo>
                <a:lnTo>
                  <a:pt x="3751711" y="1542178"/>
                </a:lnTo>
                <a:cubicBezTo>
                  <a:pt x="3752168" y="1542509"/>
                  <a:pt x="3753351" y="1543106"/>
                  <a:pt x="3755582" y="1544126"/>
                </a:cubicBezTo>
                <a:lnTo>
                  <a:pt x="3757048" y="1544820"/>
                </a:lnTo>
                <a:lnTo>
                  <a:pt x="3754288" y="1544809"/>
                </a:lnTo>
                <a:lnTo>
                  <a:pt x="3736454" y="1544123"/>
                </a:lnTo>
                <a:lnTo>
                  <a:pt x="3730660" y="1541567"/>
                </a:lnTo>
                <a:close/>
                <a:moveTo>
                  <a:pt x="603644" y="1538907"/>
                </a:moveTo>
                <a:lnTo>
                  <a:pt x="595470" y="1541566"/>
                </a:lnTo>
                <a:lnTo>
                  <a:pt x="589676" y="1544122"/>
                </a:lnTo>
                <a:lnTo>
                  <a:pt x="571842" y="1544808"/>
                </a:lnTo>
                <a:lnTo>
                  <a:pt x="569082" y="1544819"/>
                </a:lnTo>
                <a:lnTo>
                  <a:pt x="570548" y="1544125"/>
                </a:lnTo>
                <a:cubicBezTo>
                  <a:pt x="572778" y="1543105"/>
                  <a:pt x="573962" y="1542508"/>
                  <a:pt x="574419" y="1542177"/>
                </a:cubicBezTo>
                <a:lnTo>
                  <a:pt x="574217" y="1542027"/>
                </a:lnTo>
                <a:lnTo>
                  <a:pt x="582827" y="1541561"/>
                </a:lnTo>
                <a:cubicBezTo>
                  <a:pt x="588742" y="1540934"/>
                  <a:pt x="594359" y="1540037"/>
                  <a:pt x="599824" y="1538937"/>
                </a:cubicBezTo>
                <a:close/>
                <a:moveTo>
                  <a:pt x="3619580" y="1537995"/>
                </a:moveTo>
                <a:lnTo>
                  <a:pt x="3620159" y="1538911"/>
                </a:lnTo>
                <a:lnTo>
                  <a:pt x="3623373" y="1540504"/>
                </a:lnTo>
                <a:lnTo>
                  <a:pt x="3639228" y="1543761"/>
                </a:lnTo>
                <a:cubicBezTo>
                  <a:pt x="3640940" y="1543837"/>
                  <a:pt x="3644996" y="1544393"/>
                  <a:pt x="3644649" y="1544151"/>
                </a:cubicBezTo>
                <a:cubicBezTo>
                  <a:pt x="3644533" y="1544070"/>
                  <a:pt x="3643929" y="1543900"/>
                  <a:pt x="3642586" y="1543595"/>
                </a:cubicBezTo>
                <a:lnTo>
                  <a:pt x="3628490" y="1540163"/>
                </a:lnTo>
                <a:lnTo>
                  <a:pt x="3631162" y="1541912"/>
                </a:lnTo>
                <a:lnTo>
                  <a:pt x="3628717" y="1541399"/>
                </a:lnTo>
                <a:lnTo>
                  <a:pt x="3628604" y="1541390"/>
                </a:lnTo>
                <a:lnTo>
                  <a:pt x="3627951" y="1541043"/>
                </a:lnTo>
                <a:lnTo>
                  <a:pt x="3625496" y="1539435"/>
                </a:lnTo>
                <a:close/>
                <a:moveTo>
                  <a:pt x="706550" y="1537994"/>
                </a:moveTo>
                <a:lnTo>
                  <a:pt x="700633" y="1539434"/>
                </a:lnTo>
                <a:lnTo>
                  <a:pt x="698178" y="1541042"/>
                </a:lnTo>
                <a:lnTo>
                  <a:pt x="697525" y="1541389"/>
                </a:lnTo>
                <a:lnTo>
                  <a:pt x="697412" y="1541398"/>
                </a:lnTo>
                <a:lnTo>
                  <a:pt x="694967" y="1541911"/>
                </a:lnTo>
                <a:lnTo>
                  <a:pt x="697640" y="1540162"/>
                </a:lnTo>
                <a:lnTo>
                  <a:pt x="683544" y="1543594"/>
                </a:lnTo>
                <a:cubicBezTo>
                  <a:pt x="682201" y="1543899"/>
                  <a:pt x="681596" y="1544069"/>
                  <a:pt x="681481" y="1544150"/>
                </a:cubicBezTo>
                <a:cubicBezTo>
                  <a:pt x="681134" y="1544392"/>
                  <a:pt x="685190" y="1543836"/>
                  <a:pt x="686902" y="1543760"/>
                </a:cubicBezTo>
                <a:lnTo>
                  <a:pt x="702757" y="1540503"/>
                </a:lnTo>
                <a:lnTo>
                  <a:pt x="705971" y="1538910"/>
                </a:lnTo>
                <a:close/>
                <a:moveTo>
                  <a:pt x="3607373" y="1535431"/>
                </a:moveTo>
                <a:lnTo>
                  <a:pt x="3608688" y="1536092"/>
                </a:lnTo>
                <a:lnTo>
                  <a:pt x="3611690" y="1538104"/>
                </a:lnTo>
                <a:lnTo>
                  <a:pt x="3618590" y="1539521"/>
                </a:lnTo>
                <a:lnTo>
                  <a:pt x="3613657" y="1536553"/>
                </a:lnTo>
                <a:lnTo>
                  <a:pt x="3611885" y="1536121"/>
                </a:lnTo>
                <a:close/>
                <a:moveTo>
                  <a:pt x="718756" y="1535430"/>
                </a:moveTo>
                <a:lnTo>
                  <a:pt x="714245" y="1536120"/>
                </a:lnTo>
                <a:lnTo>
                  <a:pt x="712472" y="1536552"/>
                </a:lnTo>
                <a:lnTo>
                  <a:pt x="707540" y="1539520"/>
                </a:lnTo>
                <a:lnTo>
                  <a:pt x="714440" y="1538103"/>
                </a:lnTo>
                <a:lnTo>
                  <a:pt x="717442" y="1536091"/>
                </a:lnTo>
                <a:close/>
                <a:moveTo>
                  <a:pt x="3702133" y="1532845"/>
                </a:moveTo>
                <a:lnTo>
                  <a:pt x="3703492" y="1532922"/>
                </a:lnTo>
                <a:cubicBezTo>
                  <a:pt x="3707895" y="1533197"/>
                  <a:pt x="3712148" y="1533702"/>
                  <a:pt x="3715495" y="1535477"/>
                </a:cubicBezTo>
                <a:cubicBezTo>
                  <a:pt x="3715786" y="1535631"/>
                  <a:pt x="3715279" y="1535883"/>
                  <a:pt x="3714357" y="1536154"/>
                </a:cubicBezTo>
                <a:lnTo>
                  <a:pt x="3713736" y="1536289"/>
                </a:lnTo>
                <a:close/>
                <a:moveTo>
                  <a:pt x="623997" y="1532844"/>
                </a:moveTo>
                <a:lnTo>
                  <a:pt x="612393" y="1536288"/>
                </a:lnTo>
                <a:lnTo>
                  <a:pt x="611773" y="1536153"/>
                </a:lnTo>
                <a:cubicBezTo>
                  <a:pt x="610851" y="1535882"/>
                  <a:pt x="610344" y="1535630"/>
                  <a:pt x="610635" y="1535476"/>
                </a:cubicBezTo>
                <a:cubicBezTo>
                  <a:pt x="613982" y="1533701"/>
                  <a:pt x="618235" y="1533196"/>
                  <a:pt x="622638" y="1532921"/>
                </a:cubicBezTo>
                <a:close/>
                <a:moveTo>
                  <a:pt x="3578747" y="1531040"/>
                </a:moveTo>
                <a:lnTo>
                  <a:pt x="3575968" y="1531238"/>
                </a:lnTo>
                <a:lnTo>
                  <a:pt x="3579110" y="1533111"/>
                </a:lnTo>
                <a:lnTo>
                  <a:pt x="3585124" y="1533958"/>
                </a:lnTo>
                <a:lnTo>
                  <a:pt x="3581650" y="1532090"/>
                </a:lnTo>
                <a:lnTo>
                  <a:pt x="3591184" y="1534811"/>
                </a:lnTo>
                <a:lnTo>
                  <a:pt x="3605408" y="1536814"/>
                </a:lnTo>
                <a:lnTo>
                  <a:pt x="3606741" y="1537088"/>
                </a:lnTo>
                <a:lnTo>
                  <a:pt x="3602213" y="1534641"/>
                </a:lnTo>
                <a:lnTo>
                  <a:pt x="3581799" y="1531516"/>
                </a:lnTo>
                <a:close/>
                <a:moveTo>
                  <a:pt x="747382" y="1531039"/>
                </a:moveTo>
                <a:lnTo>
                  <a:pt x="744331" y="1531515"/>
                </a:lnTo>
                <a:lnTo>
                  <a:pt x="723917" y="1534640"/>
                </a:lnTo>
                <a:lnTo>
                  <a:pt x="719389" y="1537087"/>
                </a:lnTo>
                <a:lnTo>
                  <a:pt x="720722" y="1536813"/>
                </a:lnTo>
                <a:lnTo>
                  <a:pt x="734945" y="1534810"/>
                </a:lnTo>
                <a:lnTo>
                  <a:pt x="744480" y="1532089"/>
                </a:lnTo>
                <a:lnTo>
                  <a:pt x="741006" y="1533957"/>
                </a:lnTo>
                <a:lnTo>
                  <a:pt x="747020" y="1533110"/>
                </a:lnTo>
                <a:lnTo>
                  <a:pt x="750162" y="1531237"/>
                </a:lnTo>
                <a:close/>
                <a:moveTo>
                  <a:pt x="3678405" y="1529900"/>
                </a:moveTo>
                <a:cubicBezTo>
                  <a:pt x="3678060" y="1529987"/>
                  <a:pt x="3677873" y="1530273"/>
                  <a:pt x="3678075" y="1530877"/>
                </a:cubicBezTo>
                <a:cubicBezTo>
                  <a:pt x="3678422" y="1531314"/>
                  <a:pt x="3679046" y="1530711"/>
                  <a:pt x="3679390" y="1531146"/>
                </a:cubicBezTo>
                <a:cubicBezTo>
                  <a:pt x="3680633" y="1531150"/>
                  <a:pt x="3680645" y="1530772"/>
                  <a:pt x="3680217" y="1530428"/>
                </a:cubicBezTo>
                <a:cubicBezTo>
                  <a:pt x="3680002" y="1530254"/>
                  <a:pt x="3679678" y="1530090"/>
                  <a:pt x="3679343" y="1529984"/>
                </a:cubicBezTo>
                <a:cubicBezTo>
                  <a:pt x="3679009" y="1529880"/>
                  <a:pt x="3678662" y="1529834"/>
                  <a:pt x="3678405" y="1529900"/>
                </a:cubicBezTo>
                <a:close/>
                <a:moveTo>
                  <a:pt x="647725" y="1529899"/>
                </a:moveTo>
                <a:cubicBezTo>
                  <a:pt x="647468" y="1529833"/>
                  <a:pt x="647121" y="1529879"/>
                  <a:pt x="646787" y="1529983"/>
                </a:cubicBezTo>
                <a:cubicBezTo>
                  <a:pt x="646452" y="1530089"/>
                  <a:pt x="646128" y="1530253"/>
                  <a:pt x="645913" y="1530427"/>
                </a:cubicBezTo>
                <a:cubicBezTo>
                  <a:pt x="645485" y="1530771"/>
                  <a:pt x="645497" y="1531149"/>
                  <a:pt x="646740" y="1531145"/>
                </a:cubicBezTo>
                <a:cubicBezTo>
                  <a:pt x="647084" y="1530710"/>
                  <a:pt x="647708" y="1531313"/>
                  <a:pt x="648055" y="1530876"/>
                </a:cubicBezTo>
                <a:cubicBezTo>
                  <a:pt x="648257" y="1530272"/>
                  <a:pt x="648070" y="1529986"/>
                  <a:pt x="647725" y="1529899"/>
                </a:cubicBezTo>
                <a:close/>
                <a:moveTo>
                  <a:pt x="3695622" y="1523800"/>
                </a:moveTo>
                <a:lnTo>
                  <a:pt x="3694916" y="1524446"/>
                </a:lnTo>
                <a:lnTo>
                  <a:pt x="3694588" y="1524746"/>
                </a:lnTo>
                <a:cubicBezTo>
                  <a:pt x="3694506" y="1524821"/>
                  <a:pt x="3694484" y="1524842"/>
                  <a:pt x="3694571" y="1524762"/>
                </a:cubicBezTo>
                <a:lnTo>
                  <a:pt x="3694916" y="1524446"/>
                </a:lnTo>
                <a:lnTo>
                  <a:pt x="3694966" y="1524401"/>
                </a:lnTo>
                <a:cubicBezTo>
                  <a:pt x="3695271" y="1524121"/>
                  <a:pt x="3695622" y="1523800"/>
                  <a:pt x="3695622" y="1523800"/>
                </a:cubicBezTo>
                <a:close/>
                <a:moveTo>
                  <a:pt x="630508" y="1523799"/>
                </a:moveTo>
                <a:cubicBezTo>
                  <a:pt x="630508" y="1523799"/>
                  <a:pt x="630859" y="1524120"/>
                  <a:pt x="631164" y="1524400"/>
                </a:cubicBezTo>
                <a:lnTo>
                  <a:pt x="631214" y="1524445"/>
                </a:lnTo>
                <a:lnTo>
                  <a:pt x="631541" y="1524745"/>
                </a:lnTo>
                <a:cubicBezTo>
                  <a:pt x="631624" y="1524820"/>
                  <a:pt x="631645" y="1524841"/>
                  <a:pt x="631559" y="1524761"/>
                </a:cubicBezTo>
                <a:lnTo>
                  <a:pt x="631214" y="1524445"/>
                </a:lnTo>
                <a:close/>
                <a:moveTo>
                  <a:pt x="3664158" y="1520474"/>
                </a:moveTo>
                <a:cubicBezTo>
                  <a:pt x="3663985" y="1520256"/>
                  <a:pt x="3663560" y="1520473"/>
                  <a:pt x="3663221" y="1520800"/>
                </a:cubicBezTo>
                <a:cubicBezTo>
                  <a:pt x="3662882" y="1521126"/>
                  <a:pt x="3662630" y="1521562"/>
                  <a:pt x="3662802" y="1521780"/>
                </a:cubicBezTo>
                <a:cubicBezTo>
                  <a:pt x="3662802" y="1521780"/>
                  <a:pt x="3665127" y="1520307"/>
                  <a:pt x="3664158" y="1520474"/>
                </a:cubicBezTo>
                <a:close/>
                <a:moveTo>
                  <a:pt x="661972" y="1520473"/>
                </a:moveTo>
                <a:cubicBezTo>
                  <a:pt x="661003" y="1520306"/>
                  <a:pt x="663328" y="1521779"/>
                  <a:pt x="663328" y="1521779"/>
                </a:cubicBezTo>
                <a:cubicBezTo>
                  <a:pt x="663500" y="1521561"/>
                  <a:pt x="663248" y="1521125"/>
                  <a:pt x="662909" y="1520799"/>
                </a:cubicBezTo>
                <a:cubicBezTo>
                  <a:pt x="662570" y="1520472"/>
                  <a:pt x="662145" y="1520255"/>
                  <a:pt x="661972" y="1520473"/>
                </a:cubicBezTo>
                <a:close/>
                <a:moveTo>
                  <a:pt x="3639389" y="1517397"/>
                </a:moveTo>
                <a:cubicBezTo>
                  <a:pt x="3637399" y="1516951"/>
                  <a:pt x="3633301" y="1516666"/>
                  <a:pt x="3633757" y="1518027"/>
                </a:cubicBezTo>
                <a:cubicBezTo>
                  <a:pt x="3633930" y="1518246"/>
                  <a:pt x="3634757" y="1518248"/>
                  <a:pt x="3635542" y="1518195"/>
                </a:cubicBezTo>
                <a:cubicBezTo>
                  <a:pt x="3636327" y="1518142"/>
                  <a:pt x="3637069" y="1518036"/>
                  <a:pt x="3637069" y="1518036"/>
                </a:cubicBezTo>
                <a:cubicBezTo>
                  <a:pt x="3639435" y="1518123"/>
                  <a:pt x="3640359" y="1518016"/>
                  <a:pt x="3640429" y="1517843"/>
                </a:cubicBezTo>
                <a:cubicBezTo>
                  <a:pt x="3640481" y="1517713"/>
                  <a:pt x="3640052" y="1517547"/>
                  <a:pt x="3639389" y="1517397"/>
                </a:cubicBezTo>
                <a:close/>
                <a:moveTo>
                  <a:pt x="686740" y="1517396"/>
                </a:moveTo>
                <a:cubicBezTo>
                  <a:pt x="686077" y="1517546"/>
                  <a:pt x="685648" y="1517712"/>
                  <a:pt x="685701" y="1517842"/>
                </a:cubicBezTo>
                <a:cubicBezTo>
                  <a:pt x="685770" y="1518015"/>
                  <a:pt x="686695" y="1518122"/>
                  <a:pt x="689061" y="1518035"/>
                </a:cubicBezTo>
                <a:cubicBezTo>
                  <a:pt x="689061" y="1518035"/>
                  <a:pt x="689802" y="1518141"/>
                  <a:pt x="690587" y="1518194"/>
                </a:cubicBezTo>
                <a:cubicBezTo>
                  <a:pt x="691372" y="1518247"/>
                  <a:pt x="692200" y="1518245"/>
                  <a:pt x="692373" y="1518026"/>
                </a:cubicBezTo>
                <a:cubicBezTo>
                  <a:pt x="692828" y="1516665"/>
                  <a:pt x="688730" y="1516950"/>
                  <a:pt x="686740" y="1517396"/>
                </a:cubicBezTo>
                <a:close/>
                <a:moveTo>
                  <a:pt x="3638861" y="1513102"/>
                </a:moveTo>
                <a:cubicBezTo>
                  <a:pt x="3638861" y="1513102"/>
                  <a:pt x="3636520" y="1512926"/>
                  <a:pt x="3635895" y="1513530"/>
                </a:cubicBezTo>
                <a:cubicBezTo>
                  <a:pt x="3635632" y="1516218"/>
                  <a:pt x="3645719" y="1515967"/>
                  <a:pt x="3647033" y="1516237"/>
                </a:cubicBezTo>
                <a:cubicBezTo>
                  <a:pt x="3652511" y="1517359"/>
                  <a:pt x="3654292" y="1519612"/>
                  <a:pt x="3658334" y="1518916"/>
                </a:cubicBezTo>
                <a:cubicBezTo>
                  <a:pt x="3653136" y="1516756"/>
                  <a:pt x="3646279" y="1513889"/>
                  <a:pt x="3638861" y="1513102"/>
                </a:cubicBezTo>
                <a:close/>
                <a:moveTo>
                  <a:pt x="687269" y="1513101"/>
                </a:moveTo>
                <a:cubicBezTo>
                  <a:pt x="679850" y="1513888"/>
                  <a:pt x="672994" y="1516755"/>
                  <a:pt x="667795" y="1518915"/>
                </a:cubicBezTo>
                <a:cubicBezTo>
                  <a:pt x="671838" y="1519611"/>
                  <a:pt x="673619" y="1517358"/>
                  <a:pt x="679097" y="1516236"/>
                </a:cubicBezTo>
                <a:cubicBezTo>
                  <a:pt x="680410" y="1515966"/>
                  <a:pt x="690498" y="1516217"/>
                  <a:pt x="690235" y="1513529"/>
                </a:cubicBezTo>
                <a:cubicBezTo>
                  <a:pt x="689610" y="1512925"/>
                  <a:pt x="687269" y="1513101"/>
                  <a:pt x="687269" y="1513101"/>
                </a:cubicBezTo>
                <a:close/>
                <a:moveTo>
                  <a:pt x="3613384" y="1512699"/>
                </a:moveTo>
                <a:lnTo>
                  <a:pt x="3617901" y="1514157"/>
                </a:lnTo>
                <a:lnTo>
                  <a:pt x="3620396" y="1514135"/>
                </a:lnTo>
                <a:cubicBezTo>
                  <a:pt x="3620769" y="1514607"/>
                  <a:pt x="3621112" y="1514692"/>
                  <a:pt x="3621360" y="1514660"/>
                </a:cubicBezTo>
                <a:cubicBezTo>
                  <a:pt x="3621611" y="1514627"/>
                  <a:pt x="3621767" y="1514475"/>
                  <a:pt x="3621767" y="1514475"/>
                </a:cubicBezTo>
                <a:cubicBezTo>
                  <a:pt x="3621837" y="1514217"/>
                  <a:pt x="3621850" y="1514059"/>
                  <a:pt x="3621816" y="1513971"/>
                </a:cubicBezTo>
                <a:cubicBezTo>
                  <a:pt x="3621780" y="1513882"/>
                  <a:pt x="3621695" y="1513864"/>
                  <a:pt x="3621571" y="1513880"/>
                </a:cubicBezTo>
                <a:cubicBezTo>
                  <a:pt x="3621322" y="1513913"/>
                  <a:pt x="3620909" y="1514087"/>
                  <a:pt x="3620396" y="1514135"/>
                </a:cubicBezTo>
                <a:close/>
                <a:moveTo>
                  <a:pt x="712746" y="1512698"/>
                </a:moveTo>
                <a:lnTo>
                  <a:pt x="705734" y="1514134"/>
                </a:lnTo>
                <a:cubicBezTo>
                  <a:pt x="705221" y="1514086"/>
                  <a:pt x="704808" y="1513912"/>
                  <a:pt x="704559" y="1513879"/>
                </a:cubicBezTo>
                <a:cubicBezTo>
                  <a:pt x="704434" y="1513863"/>
                  <a:pt x="704349" y="1513881"/>
                  <a:pt x="704314" y="1513970"/>
                </a:cubicBezTo>
                <a:cubicBezTo>
                  <a:pt x="704280" y="1514058"/>
                  <a:pt x="704292" y="1514216"/>
                  <a:pt x="704363" y="1514474"/>
                </a:cubicBezTo>
                <a:cubicBezTo>
                  <a:pt x="704363" y="1514474"/>
                  <a:pt x="704519" y="1514626"/>
                  <a:pt x="704769" y="1514659"/>
                </a:cubicBezTo>
                <a:cubicBezTo>
                  <a:pt x="705018" y="1514691"/>
                  <a:pt x="705361" y="1514606"/>
                  <a:pt x="705734" y="1514134"/>
                </a:cubicBezTo>
                <a:lnTo>
                  <a:pt x="708229" y="1514156"/>
                </a:lnTo>
                <a:close/>
                <a:moveTo>
                  <a:pt x="3633961" y="1511897"/>
                </a:moveTo>
                <a:cubicBezTo>
                  <a:pt x="3631590" y="1511252"/>
                  <a:pt x="3626708" y="1511085"/>
                  <a:pt x="3627058" y="1512574"/>
                </a:cubicBezTo>
                <a:cubicBezTo>
                  <a:pt x="3627231" y="1512792"/>
                  <a:pt x="3629172" y="1513098"/>
                  <a:pt x="3631116" y="1513207"/>
                </a:cubicBezTo>
                <a:cubicBezTo>
                  <a:pt x="3633062" y="1513316"/>
                  <a:pt x="3635013" y="1513227"/>
                  <a:pt x="3635205" y="1512658"/>
                </a:cubicBezTo>
                <a:cubicBezTo>
                  <a:pt x="3635233" y="1512519"/>
                  <a:pt x="3635120" y="1512382"/>
                  <a:pt x="3634900" y="1512254"/>
                </a:cubicBezTo>
                <a:cubicBezTo>
                  <a:pt x="3634681" y="1512125"/>
                  <a:pt x="3634356" y="1512004"/>
                  <a:pt x="3633961" y="1511897"/>
                </a:cubicBezTo>
                <a:close/>
                <a:moveTo>
                  <a:pt x="692169" y="1511896"/>
                </a:moveTo>
                <a:cubicBezTo>
                  <a:pt x="691773" y="1512003"/>
                  <a:pt x="691449" y="1512124"/>
                  <a:pt x="691230" y="1512253"/>
                </a:cubicBezTo>
                <a:cubicBezTo>
                  <a:pt x="691010" y="1512381"/>
                  <a:pt x="690897" y="1512518"/>
                  <a:pt x="690925" y="1512657"/>
                </a:cubicBezTo>
                <a:cubicBezTo>
                  <a:pt x="691117" y="1513226"/>
                  <a:pt x="693068" y="1513315"/>
                  <a:pt x="695013" y="1513206"/>
                </a:cubicBezTo>
                <a:cubicBezTo>
                  <a:pt x="696958" y="1513097"/>
                  <a:pt x="698899" y="1512791"/>
                  <a:pt x="699072" y="1512573"/>
                </a:cubicBezTo>
                <a:cubicBezTo>
                  <a:pt x="699422" y="1511084"/>
                  <a:pt x="694540" y="1511251"/>
                  <a:pt x="692169" y="1511896"/>
                </a:cubicBezTo>
                <a:close/>
                <a:moveTo>
                  <a:pt x="3605182" y="1511145"/>
                </a:moveTo>
                <a:lnTo>
                  <a:pt x="3603259" y="1511522"/>
                </a:lnTo>
                <a:cubicBezTo>
                  <a:pt x="3603361" y="1511847"/>
                  <a:pt x="3604990" y="1512307"/>
                  <a:pt x="3606781" y="1512792"/>
                </a:cubicBezTo>
                <a:lnTo>
                  <a:pt x="3610504" y="1513972"/>
                </a:lnTo>
                <a:lnTo>
                  <a:pt x="3610174" y="1513753"/>
                </a:lnTo>
                <a:close/>
                <a:moveTo>
                  <a:pt x="720948" y="1511144"/>
                </a:moveTo>
                <a:lnTo>
                  <a:pt x="715955" y="1513752"/>
                </a:lnTo>
                <a:lnTo>
                  <a:pt x="715626" y="1513971"/>
                </a:lnTo>
                <a:lnTo>
                  <a:pt x="719349" y="1512791"/>
                </a:lnTo>
                <a:cubicBezTo>
                  <a:pt x="721140" y="1512306"/>
                  <a:pt x="722769" y="1511846"/>
                  <a:pt x="722871" y="1511521"/>
                </a:cubicBezTo>
                <a:close/>
                <a:moveTo>
                  <a:pt x="3765983" y="1508694"/>
                </a:moveTo>
                <a:cubicBezTo>
                  <a:pt x="3766674" y="1508742"/>
                  <a:pt x="3767044" y="1508925"/>
                  <a:pt x="3767132" y="1509145"/>
                </a:cubicBezTo>
                <a:cubicBezTo>
                  <a:pt x="3767263" y="1509473"/>
                  <a:pt x="3766760" y="1509886"/>
                  <a:pt x="3765758" y="1510048"/>
                </a:cubicBezTo>
                <a:cubicBezTo>
                  <a:pt x="3764756" y="1510211"/>
                  <a:pt x="3763257" y="1510125"/>
                  <a:pt x="3761396" y="1509457"/>
                </a:cubicBezTo>
                <a:cubicBezTo>
                  <a:pt x="3763562" y="1508807"/>
                  <a:pt x="3765059" y="1508631"/>
                  <a:pt x="3765983" y="1508694"/>
                </a:cubicBezTo>
                <a:close/>
                <a:moveTo>
                  <a:pt x="560147" y="1508693"/>
                </a:moveTo>
                <a:cubicBezTo>
                  <a:pt x="561071" y="1508630"/>
                  <a:pt x="562568" y="1508806"/>
                  <a:pt x="564734" y="1509456"/>
                </a:cubicBezTo>
                <a:cubicBezTo>
                  <a:pt x="562873" y="1510124"/>
                  <a:pt x="561374" y="1510210"/>
                  <a:pt x="560372" y="1510047"/>
                </a:cubicBezTo>
                <a:cubicBezTo>
                  <a:pt x="559369" y="1509885"/>
                  <a:pt x="558866" y="1509472"/>
                  <a:pt x="558998" y="1509144"/>
                </a:cubicBezTo>
                <a:cubicBezTo>
                  <a:pt x="559086" y="1508924"/>
                  <a:pt x="559456" y="1508741"/>
                  <a:pt x="560147" y="1508693"/>
                </a:cubicBezTo>
                <a:close/>
                <a:moveTo>
                  <a:pt x="3614818" y="1508204"/>
                </a:moveTo>
                <a:cubicBezTo>
                  <a:pt x="3610772" y="1507691"/>
                  <a:pt x="3607183" y="1507717"/>
                  <a:pt x="3607370" y="1509275"/>
                </a:cubicBezTo>
                <a:cubicBezTo>
                  <a:pt x="3608117" y="1510220"/>
                  <a:pt x="3613817" y="1510229"/>
                  <a:pt x="3616608" y="1510739"/>
                </a:cubicBezTo>
                <a:cubicBezTo>
                  <a:pt x="3617094" y="1510657"/>
                  <a:pt x="3619363" y="1511029"/>
                  <a:pt x="3621503" y="1511239"/>
                </a:cubicBezTo>
                <a:cubicBezTo>
                  <a:pt x="3623642" y="1511449"/>
                  <a:pt x="3625654" y="1511495"/>
                  <a:pt x="3625622" y="1510757"/>
                </a:cubicBezTo>
                <a:cubicBezTo>
                  <a:pt x="3625700" y="1510681"/>
                  <a:pt x="3625467" y="1510546"/>
                  <a:pt x="3625000" y="1510374"/>
                </a:cubicBezTo>
                <a:cubicBezTo>
                  <a:pt x="3623364" y="1509771"/>
                  <a:pt x="3618864" y="1508718"/>
                  <a:pt x="3614818" y="1508204"/>
                </a:cubicBezTo>
                <a:close/>
                <a:moveTo>
                  <a:pt x="711312" y="1508203"/>
                </a:moveTo>
                <a:cubicBezTo>
                  <a:pt x="707266" y="1508717"/>
                  <a:pt x="702766" y="1509770"/>
                  <a:pt x="701130" y="1510373"/>
                </a:cubicBezTo>
                <a:cubicBezTo>
                  <a:pt x="700663" y="1510545"/>
                  <a:pt x="700430" y="1510680"/>
                  <a:pt x="700508" y="1510756"/>
                </a:cubicBezTo>
                <a:cubicBezTo>
                  <a:pt x="700476" y="1511494"/>
                  <a:pt x="702488" y="1511448"/>
                  <a:pt x="704627" y="1511238"/>
                </a:cubicBezTo>
                <a:cubicBezTo>
                  <a:pt x="706766" y="1511028"/>
                  <a:pt x="709035" y="1510656"/>
                  <a:pt x="709521" y="1510738"/>
                </a:cubicBezTo>
                <a:cubicBezTo>
                  <a:pt x="712312" y="1510228"/>
                  <a:pt x="718013" y="1510219"/>
                  <a:pt x="718760" y="1509274"/>
                </a:cubicBezTo>
                <a:cubicBezTo>
                  <a:pt x="718947" y="1507716"/>
                  <a:pt x="715357" y="1507690"/>
                  <a:pt x="711312" y="1508203"/>
                </a:cubicBezTo>
                <a:close/>
                <a:moveTo>
                  <a:pt x="3733809" y="1474979"/>
                </a:moveTo>
                <a:lnTo>
                  <a:pt x="3734527" y="1475062"/>
                </a:lnTo>
                <a:cubicBezTo>
                  <a:pt x="3734215" y="1475364"/>
                  <a:pt x="3733958" y="1475388"/>
                  <a:pt x="3733815" y="1475206"/>
                </a:cubicBezTo>
                <a:close/>
                <a:moveTo>
                  <a:pt x="592321" y="1474978"/>
                </a:moveTo>
                <a:lnTo>
                  <a:pt x="592315" y="1475205"/>
                </a:lnTo>
                <a:cubicBezTo>
                  <a:pt x="592172" y="1475387"/>
                  <a:pt x="591915" y="1475363"/>
                  <a:pt x="591603" y="1475061"/>
                </a:cubicBezTo>
                <a:close/>
                <a:moveTo>
                  <a:pt x="3738707" y="1474628"/>
                </a:moveTo>
                <a:lnTo>
                  <a:pt x="3741342" y="1475134"/>
                </a:lnTo>
                <a:cubicBezTo>
                  <a:pt x="3742434" y="1475308"/>
                  <a:pt x="3743392" y="1475415"/>
                  <a:pt x="3743989" y="1475416"/>
                </a:cubicBezTo>
                <a:lnTo>
                  <a:pt x="3742896" y="1475151"/>
                </a:lnTo>
                <a:close/>
                <a:moveTo>
                  <a:pt x="587423" y="1474627"/>
                </a:moveTo>
                <a:lnTo>
                  <a:pt x="583234" y="1475150"/>
                </a:lnTo>
                <a:lnTo>
                  <a:pt x="582141" y="1475415"/>
                </a:lnTo>
                <a:cubicBezTo>
                  <a:pt x="582738" y="1475414"/>
                  <a:pt x="583696" y="1475307"/>
                  <a:pt x="584788" y="1475133"/>
                </a:cubicBezTo>
                <a:close/>
                <a:moveTo>
                  <a:pt x="3790208" y="1470959"/>
                </a:moveTo>
                <a:lnTo>
                  <a:pt x="3791350" y="1471193"/>
                </a:lnTo>
                <a:cubicBezTo>
                  <a:pt x="3790077" y="1471181"/>
                  <a:pt x="3788974" y="1471211"/>
                  <a:pt x="3788889" y="1471167"/>
                </a:cubicBezTo>
                <a:cubicBezTo>
                  <a:pt x="3788847" y="1471144"/>
                  <a:pt x="3789058" y="1471103"/>
                  <a:pt x="3789630" y="1471027"/>
                </a:cubicBezTo>
                <a:close/>
                <a:moveTo>
                  <a:pt x="535922" y="1470958"/>
                </a:moveTo>
                <a:lnTo>
                  <a:pt x="536500" y="1471026"/>
                </a:lnTo>
                <a:cubicBezTo>
                  <a:pt x="537072" y="1471102"/>
                  <a:pt x="537283" y="1471143"/>
                  <a:pt x="537241" y="1471166"/>
                </a:cubicBezTo>
                <a:cubicBezTo>
                  <a:pt x="537156" y="1471210"/>
                  <a:pt x="536053" y="1471180"/>
                  <a:pt x="534780" y="1471192"/>
                </a:cubicBezTo>
                <a:close/>
                <a:moveTo>
                  <a:pt x="3743622" y="1443857"/>
                </a:moveTo>
                <a:lnTo>
                  <a:pt x="3745945" y="1444714"/>
                </a:lnTo>
                <a:lnTo>
                  <a:pt x="3753082" y="1445123"/>
                </a:lnTo>
                <a:lnTo>
                  <a:pt x="3759018" y="1445444"/>
                </a:lnTo>
                <a:lnTo>
                  <a:pt x="3757845" y="1445030"/>
                </a:lnTo>
                <a:lnTo>
                  <a:pt x="3755525" y="1445106"/>
                </a:lnTo>
                <a:cubicBezTo>
                  <a:pt x="3753487" y="1445067"/>
                  <a:pt x="3751213" y="1444842"/>
                  <a:pt x="3748869" y="1444545"/>
                </a:cubicBezTo>
                <a:close/>
                <a:moveTo>
                  <a:pt x="582507" y="1443856"/>
                </a:moveTo>
                <a:lnTo>
                  <a:pt x="577261" y="1444544"/>
                </a:lnTo>
                <a:cubicBezTo>
                  <a:pt x="574916" y="1444841"/>
                  <a:pt x="572643" y="1445066"/>
                  <a:pt x="570605" y="1445105"/>
                </a:cubicBezTo>
                <a:lnTo>
                  <a:pt x="568285" y="1445029"/>
                </a:lnTo>
                <a:lnTo>
                  <a:pt x="567111" y="1445443"/>
                </a:lnTo>
                <a:lnTo>
                  <a:pt x="573047" y="1445122"/>
                </a:lnTo>
                <a:lnTo>
                  <a:pt x="580185" y="1444713"/>
                </a:lnTo>
                <a:close/>
                <a:moveTo>
                  <a:pt x="3733151" y="1442776"/>
                </a:moveTo>
                <a:lnTo>
                  <a:pt x="3729806" y="1442968"/>
                </a:lnTo>
                <a:cubicBezTo>
                  <a:pt x="3728742" y="1443102"/>
                  <a:pt x="3727980" y="1443312"/>
                  <a:pt x="3727974" y="1443641"/>
                </a:cubicBezTo>
                <a:cubicBezTo>
                  <a:pt x="3727702" y="1444491"/>
                  <a:pt x="3729523" y="1444674"/>
                  <a:pt x="3731656" y="1444612"/>
                </a:cubicBezTo>
                <a:cubicBezTo>
                  <a:pt x="3733790" y="1444550"/>
                  <a:pt x="3736238" y="1444242"/>
                  <a:pt x="3737221" y="1444109"/>
                </a:cubicBezTo>
                <a:lnTo>
                  <a:pt x="3737567" y="1444060"/>
                </a:lnTo>
                <a:close/>
                <a:moveTo>
                  <a:pt x="592979" y="1442775"/>
                </a:moveTo>
                <a:lnTo>
                  <a:pt x="588563" y="1444059"/>
                </a:lnTo>
                <a:lnTo>
                  <a:pt x="588909" y="1444108"/>
                </a:lnTo>
                <a:cubicBezTo>
                  <a:pt x="589891" y="1444241"/>
                  <a:pt x="592340" y="1444549"/>
                  <a:pt x="594474" y="1444611"/>
                </a:cubicBezTo>
                <a:cubicBezTo>
                  <a:pt x="596607" y="1444673"/>
                  <a:pt x="598428" y="1444490"/>
                  <a:pt x="598156" y="1443640"/>
                </a:cubicBezTo>
                <a:cubicBezTo>
                  <a:pt x="598150" y="1443311"/>
                  <a:pt x="597388" y="1443101"/>
                  <a:pt x="596324" y="1442967"/>
                </a:cubicBezTo>
                <a:close/>
                <a:moveTo>
                  <a:pt x="3759135" y="1438436"/>
                </a:moveTo>
                <a:lnTo>
                  <a:pt x="3758196" y="1438464"/>
                </a:lnTo>
                <a:lnTo>
                  <a:pt x="3758424" y="1438584"/>
                </a:lnTo>
                <a:lnTo>
                  <a:pt x="3759444" y="1438458"/>
                </a:lnTo>
                <a:close/>
                <a:moveTo>
                  <a:pt x="566995" y="1438435"/>
                </a:moveTo>
                <a:lnTo>
                  <a:pt x="566686" y="1438457"/>
                </a:lnTo>
                <a:lnTo>
                  <a:pt x="567706" y="1438583"/>
                </a:lnTo>
                <a:lnTo>
                  <a:pt x="567933" y="1438463"/>
                </a:lnTo>
                <a:close/>
                <a:moveTo>
                  <a:pt x="3753426" y="1425985"/>
                </a:moveTo>
                <a:lnTo>
                  <a:pt x="3753479" y="1426002"/>
                </a:lnTo>
                <a:lnTo>
                  <a:pt x="3753837" y="1425994"/>
                </a:lnTo>
                <a:close/>
                <a:moveTo>
                  <a:pt x="572703" y="1425984"/>
                </a:moveTo>
                <a:lnTo>
                  <a:pt x="572292" y="1425993"/>
                </a:lnTo>
                <a:lnTo>
                  <a:pt x="572651" y="1426001"/>
                </a:lnTo>
                <a:close/>
                <a:moveTo>
                  <a:pt x="3825372" y="1424249"/>
                </a:moveTo>
                <a:lnTo>
                  <a:pt x="3825956" y="1424254"/>
                </a:lnTo>
                <a:lnTo>
                  <a:pt x="3827835" y="1425069"/>
                </a:lnTo>
                <a:close/>
                <a:moveTo>
                  <a:pt x="500758" y="1424248"/>
                </a:moveTo>
                <a:lnTo>
                  <a:pt x="498295" y="1425068"/>
                </a:lnTo>
                <a:lnTo>
                  <a:pt x="500174" y="1424253"/>
                </a:lnTo>
                <a:close/>
                <a:moveTo>
                  <a:pt x="3793778" y="1420806"/>
                </a:moveTo>
                <a:lnTo>
                  <a:pt x="3795021" y="1420940"/>
                </a:lnTo>
                <a:lnTo>
                  <a:pt x="3794939" y="1420894"/>
                </a:lnTo>
                <a:lnTo>
                  <a:pt x="3794832" y="1420828"/>
                </a:lnTo>
                <a:close/>
                <a:moveTo>
                  <a:pt x="532351" y="1420805"/>
                </a:moveTo>
                <a:lnTo>
                  <a:pt x="531298" y="1420827"/>
                </a:lnTo>
                <a:lnTo>
                  <a:pt x="531191" y="1420893"/>
                </a:lnTo>
                <a:lnTo>
                  <a:pt x="531108" y="1420939"/>
                </a:lnTo>
                <a:close/>
                <a:moveTo>
                  <a:pt x="3775768" y="1420439"/>
                </a:moveTo>
                <a:lnTo>
                  <a:pt x="3779479" y="1420888"/>
                </a:lnTo>
                <a:lnTo>
                  <a:pt x="3792295" y="1420776"/>
                </a:lnTo>
                <a:close/>
                <a:moveTo>
                  <a:pt x="550361" y="1420438"/>
                </a:moveTo>
                <a:lnTo>
                  <a:pt x="533834" y="1420775"/>
                </a:lnTo>
                <a:lnTo>
                  <a:pt x="546651" y="1420887"/>
                </a:lnTo>
                <a:close/>
                <a:moveTo>
                  <a:pt x="3769027" y="1420300"/>
                </a:moveTo>
                <a:lnTo>
                  <a:pt x="3773125" y="1421192"/>
                </a:lnTo>
                <a:lnTo>
                  <a:pt x="3770579" y="1420331"/>
                </a:lnTo>
                <a:close/>
                <a:moveTo>
                  <a:pt x="557102" y="1420299"/>
                </a:moveTo>
                <a:lnTo>
                  <a:pt x="555551" y="1420330"/>
                </a:lnTo>
                <a:lnTo>
                  <a:pt x="553005" y="1421191"/>
                </a:lnTo>
                <a:close/>
                <a:moveTo>
                  <a:pt x="3766038" y="1410939"/>
                </a:moveTo>
                <a:lnTo>
                  <a:pt x="3766036" y="1410945"/>
                </a:lnTo>
                <a:cubicBezTo>
                  <a:pt x="3767047" y="1411693"/>
                  <a:pt x="3768944" y="1412616"/>
                  <a:pt x="3770913" y="1413274"/>
                </a:cubicBezTo>
                <a:lnTo>
                  <a:pt x="3775004" y="1414018"/>
                </a:lnTo>
                <a:close/>
                <a:moveTo>
                  <a:pt x="560092" y="1410938"/>
                </a:moveTo>
                <a:lnTo>
                  <a:pt x="551125" y="1414017"/>
                </a:lnTo>
                <a:lnTo>
                  <a:pt x="555217" y="1413273"/>
                </a:lnTo>
                <a:cubicBezTo>
                  <a:pt x="557185" y="1412615"/>
                  <a:pt x="559083" y="1411692"/>
                  <a:pt x="560094" y="1410944"/>
                </a:cubicBezTo>
                <a:close/>
                <a:moveTo>
                  <a:pt x="3802918" y="1410397"/>
                </a:moveTo>
                <a:lnTo>
                  <a:pt x="3803340" y="1410550"/>
                </a:lnTo>
                <a:lnTo>
                  <a:pt x="3818395" y="1416952"/>
                </a:lnTo>
                <a:lnTo>
                  <a:pt x="3842706" y="1420570"/>
                </a:lnTo>
                <a:cubicBezTo>
                  <a:pt x="3843496" y="1420586"/>
                  <a:pt x="3843645" y="1420292"/>
                  <a:pt x="3843361" y="1419822"/>
                </a:cubicBezTo>
                <a:cubicBezTo>
                  <a:pt x="3843077" y="1419353"/>
                  <a:pt x="3842361" y="1418709"/>
                  <a:pt x="3841422" y="1418028"/>
                </a:cubicBezTo>
                <a:cubicBezTo>
                  <a:pt x="3839542" y="1416665"/>
                  <a:pt x="3836770" y="1415151"/>
                  <a:pt x="3834777" y="1414581"/>
                </a:cubicBezTo>
                <a:cubicBezTo>
                  <a:pt x="3806951" y="1410479"/>
                  <a:pt x="3806951" y="1410479"/>
                  <a:pt x="3806951" y="1410479"/>
                </a:cubicBezTo>
                <a:close/>
                <a:moveTo>
                  <a:pt x="523212" y="1410396"/>
                </a:moveTo>
                <a:lnTo>
                  <a:pt x="519179" y="1410478"/>
                </a:lnTo>
                <a:cubicBezTo>
                  <a:pt x="519179" y="1410478"/>
                  <a:pt x="519179" y="1410478"/>
                  <a:pt x="491352" y="1414580"/>
                </a:cubicBezTo>
                <a:cubicBezTo>
                  <a:pt x="489360" y="1415150"/>
                  <a:pt x="486588" y="1416664"/>
                  <a:pt x="484708" y="1418027"/>
                </a:cubicBezTo>
                <a:cubicBezTo>
                  <a:pt x="483769" y="1418708"/>
                  <a:pt x="483052" y="1419352"/>
                  <a:pt x="482769" y="1419821"/>
                </a:cubicBezTo>
                <a:cubicBezTo>
                  <a:pt x="482484" y="1420291"/>
                  <a:pt x="482633" y="1420585"/>
                  <a:pt x="483424" y="1420569"/>
                </a:cubicBezTo>
                <a:lnTo>
                  <a:pt x="507735" y="1416951"/>
                </a:lnTo>
                <a:lnTo>
                  <a:pt x="522789" y="1410549"/>
                </a:lnTo>
                <a:close/>
                <a:moveTo>
                  <a:pt x="3792538" y="1410185"/>
                </a:moveTo>
                <a:lnTo>
                  <a:pt x="3804198" y="1414839"/>
                </a:lnTo>
                <a:lnTo>
                  <a:pt x="3813890" y="1416282"/>
                </a:lnTo>
                <a:lnTo>
                  <a:pt x="3803477" y="1412901"/>
                </a:lnTo>
                <a:lnTo>
                  <a:pt x="3796220" y="1410260"/>
                </a:lnTo>
                <a:close/>
                <a:moveTo>
                  <a:pt x="533591" y="1410184"/>
                </a:moveTo>
                <a:lnTo>
                  <a:pt x="529910" y="1410259"/>
                </a:lnTo>
                <a:lnTo>
                  <a:pt x="522653" y="1412900"/>
                </a:lnTo>
                <a:lnTo>
                  <a:pt x="512239" y="1416281"/>
                </a:lnTo>
                <a:lnTo>
                  <a:pt x="521931" y="1414838"/>
                </a:lnTo>
                <a:close/>
                <a:moveTo>
                  <a:pt x="3770179" y="1409889"/>
                </a:moveTo>
                <a:lnTo>
                  <a:pt x="3772655" y="1410878"/>
                </a:lnTo>
                <a:lnTo>
                  <a:pt x="3786318" y="1416075"/>
                </a:lnTo>
                <a:lnTo>
                  <a:pt x="3800041" y="1418570"/>
                </a:lnTo>
                <a:lnTo>
                  <a:pt x="3790802" y="1414959"/>
                </a:lnTo>
                <a:lnTo>
                  <a:pt x="3781784" y="1411607"/>
                </a:lnTo>
                <a:lnTo>
                  <a:pt x="3778055" y="1410948"/>
                </a:lnTo>
                <a:lnTo>
                  <a:pt x="3781317" y="1411433"/>
                </a:lnTo>
                <a:lnTo>
                  <a:pt x="3778620" y="1410431"/>
                </a:lnTo>
                <a:close/>
                <a:moveTo>
                  <a:pt x="555951" y="1409888"/>
                </a:moveTo>
                <a:lnTo>
                  <a:pt x="547510" y="1410430"/>
                </a:lnTo>
                <a:lnTo>
                  <a:pt x="544813" y="1411432"/>
                </a:lnTo>
                <a:lnTo>
                  <a:pt x="548074" y="1410947"/>
                </a:lnTo>
                <a:lnTo>
                  <a:pt x="544346" y="1411606"/>
                </a:lnTo>
                <a:lnTo>
                  <a:pt x="535328" y="1414958"/>
                </a:lnTo>
                <a:lnTo>
                  <a:pt x="526089" y="1418569"/>
                </a:lnTo>
                <a:lnTo>
                  <a:pt x="539812" y="1416074"/>
                </a:lnTo>
                <a:lnTo>
                  <a:pt x="553475" y="1410877"/>
                </a:lnTo>
                <a:close/>
                <a:moveTo>
                  <a:pt x="3815653" y="1405889"/>
                </a:moveTo>
                <a:cubicBezTo>
                  <a:pt x="3836380" y="1408609"/>
                  <a:pt x="3858009" y="1411524"/>
                  <a:pt x="3878736" y="1414243"/>
                </a:cubicBezTo>
                <a:cubicBezTo>
                  <a:pt x="3879526" y="1414259"/>
                  <a:pt x="3879666" y="1413964"/>
                  <a:pt x="3879363" y="1413511"/>
                </a:cubicBezTo>
                <a:cubicBezTo>
                  <a:pt x="3879059" y="1413058"/>
                  <a:pt x="3878314" y="1412447"/>
                  <a:pt x="3877338" y="1411831"/>
                </a:cubicBezTo>
                <a:cubicBezTo>
                  <a:pt x="3875383" y="1410599"/>
                  <a:pt x="3872501" y="1409349"/>
                  <a:pt x="3870367" y="1409305"/>
                </a:cubicBezTo>
                <a:cubicBezTo>
                  <a:pt x="3864326" y="1408121"/>
                  <a:pt x="3858952" y="1408011"/>
                  <a:pt x="3852959" y="1406653"/>
                </a:cubicBezTo>
                <a:cubicBezTo>
                  <a:pt x="3852959" y="1406653"/>
                  <a:pt x="3852959" y="1406653"/>
                  <a:pt x="3851852" y="1406629"/>
                </a:cubicBezTo>
                <a:cubicBezTo>
                  <a:pt x="3840155" y="1406390"/>
                  <a:pt x="3827351" y="1406128"/>
                  <a:pt x="3815653" y="1405889"/>
                </a:cubicBezTo>
                <a:close/>
                <a:moveTo>
                  <a:pt x="510477" y="1405888"/>
                </a:moveTo>
                <a:cubicBezTo>
                  <a:pt x="498779" y="1406127"/>
                  <a:pt x="485974" y="1406389"/>
                  <a:pt x="474278" y="1406628"/>
                </a:cubicBezTo>
                <a:cubicBezTo>
                  <a:pt x="473171" y="1406652"/>
                  <a:pt x="473171" y="1406652"/>
                  <a:pt x="473171" y="1406652"/>
                </a:cubicBezTo>
                <a:cubicBezTo>
                  <a:pt x="467178" y="1408010"/>
                  <a:pt x="461803" y="1408120"/>
                  <a:pt x="455763" y="1409304"/>
                </a:cubicBezTo>
                <a:cubicBezTo>
                  <a:pt x="453629" y="1409348"/>
                  <a:pt x="450747" y="1410598"/>
                  <a:pt x="448792" y="1411830"/>
                </a:cubicBezTo>
                <a:cubicBezTo>
                  <a:pt x="447815" y="1412446"/>
                  <a:pt x="447070" y="1413057"/>
                  <a:pt x="446767" y="1413510"/>
                </a:cubicBezTo>
                <a:cubicBezTo>
                  <a:pt x="446464" y="1413963"/>
                  <a:pt x="446603" y="1414258"/>
                  <a:pt x="447394" y="1414242"/>
                </a:cubicBezTo>
                <a:cubicBezTo>
                  <a:pt x="468121" y="1411523"/>
                  <a:pt x="489750" y="1408608"/>
                  <a:pt x="510477" y="1405888"/>
                </a:cubicBezTo>
                <a:close/>
                <a:moveTo>
                  <a:pt x="3727481" y="1405248"/>
                </a:moveTo>
                <a:lnTo>
                  <a:pt x="3731531" y="1406560"/>
                </a:lnTo>
                <a:lnTo>
                  <a:pt x="3731429" y="1406514"/>
                </a:lnTo>
                <a:cubicBezTo>
                  <a:pt x="3730254" y="1406014"/>
                  <a:pt x="3729092" y="1405575"/>
                  <a:pt x="3728138" y="1405342"/>
                </a:cubicBezTo>
                <a:close/>
                <a:moveTo>
                  <a:pt x="598648" y="1405247"/>
                </a:moveTo>
                <a:lnTo>
                  <a:pt x="597992" y="1405341"/>
                </a:lnTo>
                <a:cubicBezTo>
                  <a:pt x="597038" y="1405574"/>
                  <a:pt x="595875" y="1406013"/>
                  <a:pt x="594700" y="1406513"/>
                </a:cubicBezTo>
                <a:lnTo>
                  <a:pt x="594599" y="1406559"/>
                </a:lnTo>
                <a:close/>
                <a:moveTo>
                  <a:pt x="3762642" y="1404403"/>
                </a:moveTo>
                <a:lnTo>
                  <a:pt x="3762711" y="1404588"/>
                </a:lnTo>
                <a:cubicBezTo>
                  <a:pt x="3762939" y="1405217"/>
                  <a:pt x="3763163" y="1405886"/>
                  <a:pt x="3763285" y="1406457"/>
                </a:cubicBezTo>
                <a:lnTo>
                  <a:pt x="3763271" y="1407128"/>
                </a:lnTo>
                <a:lnTo>
                  <a:pt x="3763439" y="1407196"/>
                </a:lnTo>
                <a:lnTo>
                  <a:pt x="3768734" y="1406727"/>
                </a:lnTo>
                <a:lnTo>
                  <a:pt x="3764894" y="1405239"/>
                </a:lnTo>
                <a:close/>
                <a:moveTo>
                  <a:pt x="563487" y="1404402"/>
                </a:moveTo>
                <a:lnTo>
                  <a:pt x="561236" y="1405238"/>
                </a:lnTo>
                <a:lnTo>
                  <a:pt x="557396" y="1406726"/>
                </a:lnTo>
                <a:lnTo>
                  <a:pt x="562691" y="1407195"/>
                </a:lnTo>
                <a:lnTo>
                  <a:pt x="562859" y="1407127"/>
                </a:lnTo>
                <a:lnTo>
                  <a:pt x="562844" y="1406456"/>
                </a:lnTo>
                <a:cubicBezTo>
                  <a:pt x="562967" y="1405885"/>
                  <a:pt x="563191" y="1405216"/>
                  <a:pt x="563419" y="1404587"/>
                </a:cubicBezTo>
                <a:close/>
                <a:moveTo>
                  <a:pt x="3828172" y="1395372"/>
                </a:moveTo>
                <a:cubicBezTo>
                  <a:pt x="3825009" y="1395308"/>
                  <a:pt x="3826734" y="1396580"/>
                  <a:pt x="3828617" y="1397854"/>
                </a:cubicBezTo>
                <a:cubicBezTo>
                  <a:pt x="3831779" y="1397919"/>
                  <a:pt x="3833551" y="1399014"/>
                  <a:pt x="3835765" y="1399060"/>
                </a:cubicBezTo>
                <a:cubicBezTo>
                  <a:pt x="3836792" y="1399081"/>
                  <a:pt x="3836669" y="1398504"/>
                  <a:pt x="3835934" y="1397761"/>
                </a:cubicBezTo>
                <a:cubicBezTo>
                  <a:pt x="3835199" y="1397017"/>
                  <a:pt x="3833854" y="1396107"/>
                  <a:pt x="3832439" y="1395459"/>
                </a:cubicBezTo>
                <a:cubicBezTo>
                  <a:pt x="3831332" y="1395437"/>
                  <a:pt x="3829277" y="1395396"/>
                  <a:pt x="3828172" y="1395372"/>
                </a:cubicBezTo>
                <a:close/>
                <a:moveTo>
                  <a:pt x="497958" y="1395371"/>
                </a:moveTo>
                <a:cubicBezTo>
                  <a:pt x="496852" y="1395395"/>
                  <a:pt x="494797" y="1395436"/>
                  <a:pt x="493691" y="1395458"/>
                </a:cubicBezTo>
                <a:cubicBezTo>
                  <a:pt x="492276" y="1396106"/>
                  <a:pt x="490931" y="1397016"/>
                  <a:pt x="490195" y="1397760"/>
                </a:cubicBezTo>
                <a:cubicBezTo>
                  <a:pt x="489461" y="1398503"/>
                  <a:pt x="489337" y="1399080"/>
                  <a:pt x="490365" y="1399059"/>
                </a:cubicBezTo>
                <a:cubicBezTo>
                  <a:pt x="492579" y="1399013"/>
                  <a:pt x="494350" y="1397918"/>
                  <a:pt x="497513" y="1397853"/>
                </a:cubicBezTo>
                <a:cubicBezTo>
                  <a:pt x="499396" y="1396579"/>
                  <a:pt x="501120" y="1395307"/>
                  <a:pt x="497958" y="1395371"/>
                </a:cubicBezTo>
                <a:close/>
                <a:moveTo>
                  <a:pt x="3830474" y="1365028"/>
                </a:moveTo>
                <a:cubicBezTo>
                  <a:pt x="3831167" y="1365076"/>
                  <a:pt x="3831536" y="1365259"/>
                  <a:pt x="3831624" y="1365478"/>
                </a:cubicBezTo>
                <a:cubicBezTo>
                  <a:pt x="3831756" y="1365808"/>
                  <a:pt x="3831254" y="1366220"/>
                  <a:pt x="3830251" y="1366383"/>
                </a:cubicBezTo>
                <a:cubicBezTo>
                  <a:pt x="3829249" y="1366545"/>
                  <a:pt x="3827749" y="1366459"/>
                  <a:pt x="3825888" y="1365791"/>
                </a:cubicBezTo>
                <a:cubicBezTo>
                  <a:pt x="3828055" y="1365141"/>
                  <a:pt x="3829551" y="1364965"/>
                  <a:pt x="3830474" y="1365028"/>
                </a:cubicBezTo>
                <a:close/>
                <a:moveTo>
                  <a:pt x="495656" y="1365027"/>
                </a:moveTo>
                <a:cubicBezTo>
                  <a:pt x="496579" y="1364964"/>
                  <a:pt x="498074" y="1365140"/>
                  <a:pt x="500241" y="1365790"/>
                </a:cubicBezTo>
                <a:cubicBezTo>
                  <a:pt x="498381" y="1366458"/>
                  <a:pt x="496880" y="1366544"/>
                  <a:pt x="495879" y="1366382"/>
                </a:cubicBezTo>
                <a:cubicBezTo>
                  <a:pt x="494876" y="1366219"/>
                  <a:pt x="494374" y="1365807"/>
                  <a:pt x="494506" y="1365477"/>
                </a:cubicBezTo>
                <a:cubicBezTo>
                  <a:pt x="494593" y="1365258"/>
                  <a:pt x="494963" y="1365075"/>
                  <a:pt x="495656" y="1365027"/>
                </a:cubicBezTo>
                <a:close/>
                <a:moveTo>
                  <a:pt x="3936722" y="1323882"/>
                </a:moveTo>
                <a:lnTo>
                  <a:pt x="3939198" y="1324000"/>
                </a:lnTo>
                <a:cubicBezTo>
                  <a:pt x="3939198" y="1324000"/>
                  <a:pt x="3939198" y="1324000"/>
                  <a:pt x="3937143" y="1323958"/>
                </a:cubicBezTo>
                <a:close/>
                <a:moveTo>
                  <a:pt x="389408" y="1323881"/>
                </a:moveTo>
                <a:lnTo>
                  <a:pt x="388986" y="1323957"/>
                </a:lnTo>
                <a:cubicBezTo>
                  <a:pt x="386931" y="1323999"/>
                  <a:pt x="386931" y="1323999"/>
                  <a:pt x="386931" y="1323999"/>
                </a:cubicBezTo>
                <a:close/>
                <a:moveTo>
                  <a:pt x="4037196" y="1302117"/>
                </a:moveTo>
                <a:lnTo>
                  <a:pt x="4038149" y="1302360"/>
                </a:lnTo>
                <a:cubicBezTo>
                  <a:pt x="4038149" y="1302360"/>
                  <a:pt x="4038149" y="1302360"/>
                  <a:pt x="4037043" y="1302337"/>
                </a:cubicBezTo>
                <a:close/>
                <a:moveTo>
                  <a:pt x="288934" y="1302116"/>
                </a:moveTo>
                <a:lnTo>
                  <a:pt x="289087" y="1302336"/>
                </a:lnTo>
                <a:cubicBezTo>
                  <a:pt x="287981" y="1302359"/>
                  <a:pt x="287981" y="1302359"/>
                  <a:pt x="287981" y="1302359"/>
                </a:cubicBezTo>
                <a:close/>
                <a:moveTo>
                  <a:pt x="3870162" y="1273576"/>
                </a:moveTo>
                <a:lnTo>
                  <a:pt x="3870507" y="1273959"/>
                </a:lnTo>
                <a:lnTo>
                  <a:pt x="3871994" y="1274130"/>
                </a:lnTo>
                <a:close/>
                <a:moveTo>
                  <a:pt x="455967" y="1273575"/>
                </a:moveTo>
                <a:lnTo>
                  <a:pt x="454136" y="1274129"/>
                </a:lnTo>
                <a:lnTo>
                  <a:pt x="455623" y="1273958"/>
                </a:lnTo>
                <a:close/>
                <a:moveTo>
                  <a:pt x="3856933" y="1266479"/>
                </a:moveTo>
                <a:lnTo>
                  <a:pt x="3869273" y="1271405"/>
                </a:lnTo>
                <a:lnTo>
                  <a:pt x="3876844" y="1274689"/>
                </a:lnTo>
                <a:lnTo>
                  <a:pt x="3889119" y="1276102"/>
                </a:lnTo>
                <a:lnTo>
                  <a:pt x="3867969" y="1269236"/>
                </a:lnTo>
                <a:lnTo>
                  <a:pt x="3862336" y="1267185"/>
                </a:lnTo>
                <a:close/>
                <a:moveTo>
                  <a:pt x="469196" y="1266478"/>
                </a:moveTo>
                <a:lnTo>
                  <a:pt x="463794" y="1267184"/>
                </a:lnTo>
                <a:lnTo>
                  <a:pt x="458160" y="1269235"/>
                </a:lnTo>
                <a:lnTo>
                  <a:pt x="437011" y="1276101"/>
                </a:lnTo>
                <a:lnTo>
                  <a:pt x="449286" y="1274688"/>
                </a:lnTo>
                <a:lnTo>
                  <a:pt x="456857" y="1271404"/>
                </a:lnTo>
                <a:close/>
                <a:moveTo>
                  <a:pt x="3828770" y="1263780"/>
                </a:moveTo>
                <a:lnTo>
                  <a:pt x="3844992" y="1270106"/>
                </a:lnTo>
                <a:lnTo>
                  <a:pt x="3857238" y="1272053"/>
                </a:lnTo>
                <a:lnTo>
                  <a:pt x="3855296" y="1271294"/>
                </a:lnTo>
                <a:lnTo>
                  <a:pt x="3839257" y="1265332"/>
                </a:lnTo>
                <a:close/>
                <a:moveTo>
                  <a:pt x="497360" y="1263779"/>
                </a:moveTo>
                <a:lnTo>
                  <a:pt x="486872" y="1265331"/>
                </a:lnTo>
                <a:lnTo>
                  <a:pt x="470834" y="1271293"/>
                </a:lnTo>
                <a:lnTo>
                  <a:pt x="468892" y="1272052"/>
                </a:lnTo>
                <a:lnTo>
                  <a:pt x="481138" y="1270105"/>
                </a:lnTo>
                <a:close/>
                <a:moveTo>
                  <a:pt x="3818754" y="1262938"/>
                </a:moveTo>
                <a:lnTo>
                  <a:pt x="3819493" y="1263670"/>
                </a:lnTo>
                <a:cubicBezTo>
                  <a:pt x="3821428" y="1264902"/>
                  <a:pt x="3824227" y="1266460"/>
                  <a:pt x="3826197" y="1267118"/>
                </a:cubicBezTo>
                <a:lnTo>
                  <a:pt x="3833713" y="1268313"/>
                </a:lnTo>
                <a:lnTo>
                  <a:pt x="3819824" y="1263330"/>
                </a:lnTo>
                <a:close/>
                <a:moveTo>
                  <a:pt x="507376" y="1262937"/>
                </a:moveTo>
                <a:lnTo>
                  <a:pt x="506306" y="1263329"/>
                </a:lnTo>
                <a:lnTo>
                  <a:pt x="492416" y="1268312"/>
                </a:lnTo>
                <a:lnTo>
                  <a:pt x="499932" y="1267117"/>
                </a:lnTo>
                <a:cubicBezTo>
                  <a:pt x="501902" y="1266459"/>
                  <a:pt x="504702" y="1264901"/>
                  <a:pt x="506636" y="1263669"/>
                </a:cubicBezTo>
                <a:close/>
                <a:moveTo>
                  <a:pt x="3927992" y="1262275"/>
                </a:moveTo>
                <a:lnTo>
                  <a:pt x="3935028" y="1263690"/>
                </a:lnTo>
                <a:lnTo>
                  <a:pt x="3930867" y="1263254"/>
                </a:lnTo>
                <a:cubicBezTo>
                  <a:pt x="3930353" y="1263244"/>
                  <a:pt x="3929741" y="1263078"/>
                  <a:pt x="3929087" y="1262815"/>
                </a:cubicBezTo>
                <a:close/>
                <a:moveTo>
                  <a:pt x="398138" y="1262274"/>
                </a:moveTo>
                <a:lnTo>
                  <a:pt x="397043" y="1262814"/>
                </a:lnTo>
                <a:cubicBezTo>
                  <a:pt x="396389" y="1263077"/>
                  <a:pt x="395777" y="1263243"/>
                  <a:pt x="395263" y="1263253"/>
                </a:cubicBezTo>
                <a:lnTo>
                  <a:pt x="391102" y="1263689"/>
                </a:lnTo>
                <a:close/>
                <a:moveTo>
                  <a:pt x="3841582" y="1260658"/>
                </a:moveTo>
                <a:lnTo>
                  <a:pt x="3841773" y="1260833"/>
                </a:lnTo>
                <a:lnTo>
                  <a:pt x="3846340" y="1261364"/>
                </a:lnTo>
                <a:lnTo>
                  <a:pt x="3845889" y="1261199"/>
                </a:lnTo>
                <a:lnTo>
                  <a:pt x="3846689" y="1261300"/>
                </a:lnTo>
                <a:cubicBezTo>
                  <a:pt x="3846802" y="1261365"/>
                  <a:pt x="3846456" y="1261305"/>
                  <a:pt x="3845344" y="1261001"/>
                </a:cubicBezTo>
                <a:lnTo>
                  <a:pt x="3845889" y="1261199"/>
                </a:lnTo>
                <a:close/>
                <a:moveTo>
                  <a:pt x="484547" y="1260657"/>
                </a:moveTo>
                <a:lnTo>
                  <a:pt x="480241" y="1261198"/>
                </a:lnTo>
                <a:lnTo>
                  <a:pt x="480785" y="1261000"/>
                </a:lnTo>
                <a:cubicBezTo>
                  <a:pt x="479673" y="1261304"/>
                  <a:pt x="479327" y="1261364"/>
                  <a:pt x="479441" y="1261299"/>
                </a:cubicBezTo>
                <a:lnTo>
                  <a:pt x="480241" y="1261198"/>
                </a:lnTo>
                <a:lnTo>
                  <a:pt x="479790" y="1261363"/>
                </a:lnTo>
                <a:lnTo>
                  <a:pt x="484357" y="1260832"/>
                </a:lnTo>
                <a:close/>
                <a:moveTo>
                  <a:pt x="3886622" y="1252813"/>
                </a:moveTo>
                <a:cubicBezTo>
                  <a:pt x="3901927" y="1255599"/>
                  <a:pt x="3901927" y="1255599"/>
                  <a:pt x="3901927" y="1255599"/>
                </a:cubicBezTo>
                <a:cubicBezTo>
                  <a:pt x="3909233" y="1256807"/>
                  <a:pt x="3916331" y="1258189"/>
                  <a:pt x="3923431" y="1259571"/>
                </a:cubicBezTo>
                <a:cubicBezTo>
                  <a:pt x="3924317" y="1260118"/>
                  <a:pt x="3925662" y="1261029"/>
                  <a:pt x="3927043" y="1261807"/>
                </a:cubicBezTo>
                <a:lnTo>
                  <a:pt x="3927992" y="1262275"/>
                </a:lnTo>
                <a:lnTo>
                  <a:pt x="3906689" y="1257993"/>
                </a:lnTo>
                <a:lnTo>
                  <a:pt x="3880093" y="1253541"/>
                </a:lnTo>
                <a:lnTo>
                  <a:pt x="3882114" y="1252875"/>
                </a:lnTo>
                <a:cubicBezTo>
                  <a:pt x="3883460" y="1252748"/>
                  <a:pt x="3885041" y="1252781"/>
                  <a:pt x="3886622" y="1252813"/>
                </a:cubicBezTo>
                <a:close/>
                <a:moveTo>
                  <a:pt x="439508" y="1252812"/>
                </a:moveTo>
                <a:cubicBezTo>
                  <a:pt x="441089" y="1252780"/>
                  <a:pt x="442670" y="1252747"/>
                  <a:pt x="444015" y="1252874"/>
                </a:cubicBezTo>
                <a:lnTo>
                  <a:pt x="446037" y="1253540"/>
                </a:lnTo>
                <a:lnTo>
                  <a:pt x="419441" y="1257992"/>
                </a:lnTo>
                <a:lnTo>
                  <a:pt x="398138" y="1262274"/>
                </a:lnTo>
                <a:lnTo>
                  <a:pt x="399087" y="1261806"/>
                </a:lnTo>
                <a:cubicBezTo>
                  <a:pt x="400468" y="1261028"/>
                  <a:pt x="401813" y="1260117"/>
                  <a:pt x="402699" y="1259570"/>
                </a:cubicBezTo>
                <a:cubicBezTo>
                  <a:pt x="409798" y="1258188"/>
                  <a:pt x="416897" y="1256806"/>
                  <a:pt x="424203" y="1255598"/>
                </a:cubicBezTo>
                <a:cubicBezTo>
                  <a:pt x="424203" y="1255598"/>
                  <a:pt x="424203" y="1255598"/>
                  <a:pt x="439508" y="1252812"/>
                </a:cubicBezTo>
                <a:close/>
                <a:moveTo>
                  <a:pt x="3874427" y="1252592"/>
                </a:moveTo>
                <a:lnTo>
                  <a:pt x="3880093" y="1253541"/>
                </a:lnTo>
                <a:lnTo>
                  <a:pt x="3879020" y="1253894"/>
                </a:lnTo>
                <a:cubicBezTo>
                  <a:pt x="3877913" y="1253872"/>
                  <a:pt x="3876652" y="1253536"/>
                  <a:pt x="3875426" y="1253069"/>
                </a:cubicBezTo>
                <a:close/>
                <a:moveTo>
                  <a:pt x="451703" y="1252591"/>
                </a:moveTo>
                <a:lnTo>
                  <a:pt x="450704" y="1253068"/>
                </a:lnTo>
                <a:cubicBezTo>
                  <a:pt x="449477" y="1253535"/>
                  <a:pt x="448217" y="1253871"/>
                  <a:pt x="447110" y="1253893"/>
                </a:cubicBezTo>
                <a:lnTo>
                  <a:pt x="446037" y="1253540"/>
                </a:lnTo>
                <a:close/>
                <a:moveTo>
                  <a:pt x="3831916" y="1251958"/>
                </a:moveTo>
                <a:cubicBezTo>
                  <a:pt x="3831654" y="1252018"/>
                  <a:pt x="3831576" y="1252182"/>
                  <a:pt x="3831834" y="1252509"/>
                </a:cubicBezTo>
                <a:cubicBezTo>
                  <a:pt x="3832553" y="1253417"/>
                  <a:pt x="3833568" y="1253655"/>
                  <a:pt x="3834310" y="1253548"/>
                </a:cubicBezTo>
                <a:cubicBezTo>
                  <a:pt x="3835051" y="1253441"/>
                  <a:pt x="3835521" y="1252990"/>
                  <a:pt x="3835147" y="1252516"/>
                </a:cubicBezTo>
                <a:cubicBezTo>
                  <a:pt x="3835147" y="1252516"/>
                  <a:pt x="3832703" y="1251776"/>
                  <a:pt x="3831916" y="1251958"/>
                </a:cubicBezTo>
                <a:close/>
                <a:moveTo>
                  <a:pt x="494214" y="1251957"/>
                </a:moveTo>
                <a:cubicBezTo>
                  <a:pt x="493427" y="1251775"/>
                  <a:pt x="490983" y="1252515"/>
                  <a:pt x="490983" y="1252515"/>
                </a:cubicBezTo>
                <a:cubicBezTo>
                  <a:pt x="490609" y="1252989"/>
                  <a:pt x="491079" y="1253440"/>
                  <a:pt x="491819" y="1253547"/>
                </a:cubicBezTo>
                <a:cubicBezTo>
                  <a:pt x="492562" y="1253654"/>
                  <a:pt x="493577" y="1253416"/>
                  <a:pt x="494295" y="1252508"/>
                </a:cubicBezTo>
                <a:cubicBezTo>
                  <a:pt x="494554" y="1252181"/>
                  <a:pt x="494476" y="1252017"/>
                  <a:pt x="494214" y="1251957"/>
                </a:cubicBezTo>
                <a:close/>
                <a:moveTo>
                  <a:pt x="3850817" y="1248641"/>
                </a:moveTo>
                <a:lnTo>
                  <a:pt x="3872044" y="1251456"/>
                </a:lnTo>
                <a:lnTo>
                  <a:pt x="3874427" y="1252592"/>
                </a:lnTo>
                <a:close/>
                <a:moveTo>
                  <a:pt x="475312" y="1248640"/>
                </a:moveTo>
                <a:lnTo>
                  <a:pt x="451703" y="1252591"/>
                </a:lnTo>
                <a:lnTo>
                  <a:pt x="454086" y="1251455"/>
                </a:lnTo>
                <a:close/>
                <a:moveTo>
                  <a:pt x="3835034" y="1246048"/>
                </a:moveTo>
                <a:lnTo>
                  <a:pt x="3836964" y="1246322"/>
                </a:lnTo>
                <a:lnTo>
                  <a:pt x="3850817" y="1248641"/>
                </a:lnTo>
                <a:lnTo>
                  <a:pt x="3848811" y="1248375"/>
                </a:lnTo>
                <a:close/>
                <a:moveTo>
                  <a:pt x="491096" y="1246047"/>
                </a:moveTo>
                <a:lnTo>
                  <a:pt x="477319" y="1248374"/>
                </a:lnTo>
                <a:lnTo>
                  <a:pt x="475312" y="1248640"/>
                </a:lnTo>
                <a:lnTo>
                  <a:pt x="489166" y="1246321"/>
                </a:lnTo>
                <a:close/>
                <a:moveTo>
                  <a:pt x="3798309" y="1244885"/>
                </a:moveTo>
                <a:lnTo>
                  <a:pt x="3808199" y="1247208"/>
                </a:lnTo>
                <a:cubicBezTo>
                  <a:pt x="3807005" y="1247207"/>
                  <a:pt x="3804366" y="1246774"/>
                  <a:pt x="3802105" y="1246264"/>
                </a:cubicBezTo>
                <a:close/>
                <a:moveTo>
                  <a:pt x="527821" y="1244884"/>
                </a:moveTo>
                <a:lnTo>
                  <a:pt x="524025" y="1246263"/>
                </a:lnTo>
                <a:cubicBezTo>
                  <a:pt x="521763" y="1246773"/>
                  <a:pt x="519125" y="1247206"/>
                  <a:pt x="517931" y="1247207"/>
                </a:cubicBezTo>
                <a:close/>
                <a:moveTo>
                  <a:pt x="3798269" y="1244871"/>
                </a:moveTo>
                <a:lnTo>
                  <a:pt x="3798309" y="1244885"/>
                </a:lnTo>
                <a:lnTo>
                  <a:pt x="3798269" y="1244875"/>
                </a:lnTo>
                <a:close/>
                <a:moveTo>
                  <a:pt x="527860" y="1244870"/>
                </a:moveTo>
                <a:lnTo>
                  <a:pt x="527860" y="1244874"/>
                </a:lnTo>
                <a:lnTo>
                  <a:pt x="527821" y="1244884"/>
                </a:lnTo>
                <a:close/>
                <a:moveTo>
                  <a:pt x="3789315" y="1243246"/>
                </a:moveTo>
                <a:cubicBezTo>
                  <a:pt x="3787936" y="1242713"/>
                  <a:pt x="3788664" y="1242701"/>
                  <a:pt x="3793274" y="1243703"/>
                </a:cubicBezTo>
                <a:lnTo>
                  <a:pt x="3798269" y="1244875"/>
                </a:lnTo>
                <a:lnTo>
                  <a:pt x="3797989" y="1245910"/>
                </a:lnTo>
                <a:cubicBezTo>
                  <a:pt x="3794176" y="1244832"/>
                  <a:pt x="3790692" y="1243779"/>
                  <a:pt x="3789315" y="1243246"/>
                </a:cubicBezTo>
                <a:close/>
                <a:moveTo>
                  <a:pt x="536815" y="1243245"/>
                </a:moveTo>
                <a:cubicBezTo>
                  <a:pt x="535438" y="1243778"/>
                  <a:pt x="531954" y="1244831"/>
                  <a:pt x="528140" y="1245909"/>
                </a:cubicBezTo>
                <a:lnTo>
                  <a:pt x="527860" y="1244874"/>
                </a:lnTo>
                <a:lnTo>
                  <a:pt x="532855" y="1243702"/>
                </a:lnTo>
                <a:cubicBezTo>
                  <a:pt x="537466" y="1242700"/>
                  <a:pt x="538194" y="1242712"/>
                  <a:pt x="536815" y="1243245"/>
                </a:cubicBezTo>
                <a:close/>
                <a:moveTo>
                  <a:pt x="4045197" y="1242800"/>
                </a:moveTo>
                <a:lnTo>
                  <a:pt x="4046448" y="1243013"/>
                </a:lnTo>
                <a:cubicBezTo>
                  <a:pt x="4046448" y="1243013"/>
                  <a:pt x="4046448" y="1243013"/>
                  <a:pt x="4045500" y="1242995"/>
                </a:cubicBezTo>
                <a:close/>
                <a:moveTo>
                  <a:pt x="280933" y="1242799"/>
                </a:moveTo>
                <a:lnTo>
                  <a:pt x="280630" y="1242994"/>
                </a:lnTo>
                <a:cubicBezTo>
                  <a:pt x="279682" y="1243012"/>
                  <a:pt x="279682" y="1243012"/>
                  <a:pt x="279682" y="1243012"/>
                </a:cubicBezTo>
                <a:close/>
                <a:moveTo>
                  <a:pt x="3769475" y="1237694"/>
                </a:moveTo>
                <a:lnTo>
                  <a:pt x="3780338" y="1240773"/>
                </a:lnTo>
                <a:cubicBezTo>
                  <a:pt x="3785144" y="1242672"/>
                  <a:pt x="3789306" y="1245191"/>
                  <a:pt x="3793925" y="1246297"/>
                </a:cubicBezTo>
                <a:lnTo>
                  <a:pt x="3798017" y="1246771"/>
                </a:lnTo>
                <a:lnTo>
                  <a:pt x="3798024" y="1246998"/>
                </a:lnTo>
                <a:cubicBezTo>
                  <a:pt x="3798168" y="1247181"/>
                  <a:pt x="3798424" y="1247156"/>
                  <a:pt x="3798737" y="1246855"/>
                </a:cubicBezTo>
                <a:lnTo>
                  <a:pt x="3798017" y="1246771"/>
                </a:lnTo>
                <a:lnTo>
                  <a:pt x="3797989" y="1245910"/>
                </a:lnTo>
                <a:cubicBezTo>
                  <a:pt x="3803813" y="1247468"/>
                  <a:pt x="3810605" y="1248859"/>
                  <a:pt x="3811230" y="1248255"/>
                </a:cubicBezTo>
                <a:lnTo>
                  <a:pt x="3810431" y="1247923"/>
                </a:lnTo>
                <a:lnTo>
                  <a:pt x="3800794" y="1246289"/>
                </a:lnTo>
                <a:lnTo>
                  <a:pt x="3810151" y="1247805"/>
                </a:lnTo>
                <a:lnTo>
                  <a:pt x="3809792" y="1247656"/>
                </a:lnTo>
                <a:cubicBezTo>
                  <a:pt x="3809268" y="1247168"/>
                  <a:pt x="3808824" y="1246605"/>
                  <a:pt x="3808824" y="1246605"/>
                </a:cubicBezTo>
                <a:cubicBezTo>
                  <a:pt x="3807790" y="1245297"/>
                  <a:pt x="3810074" y="1245399"/>
                  <a:pt x="3808637" y="1243581"/>
                </a:cubicBezTo>
                <a:lnTo>
                  <a:pt x="3803571" y="1241576"/>
                </a:lnTo>
                <a:lnTo>
                  <a:pt x="3801538" y="1241288"/>
                </a:lnTo>
                <a:close/>
                <a:moveTo>
                  <a:pt x="556655" y="1237693"/>
                </a:moveTo>
                <a:lnTo>
                  <a:pt x="524591" y="1241287"/>
                </a:lnTo>
                <a:lnTo>
                  <a:pt x="522559" y="1241575"/>
                </a:lnTo>
                <a:lnTo>
                  <a:pt x="517493" y="1243580"/>
                </a:lnTo>
                <a:cubicBezTo>
                  <a:pt x="516056" y="1245398"/>
                  <a:pt x="518340" y="1245296"/>
                  <a:pt x="517306" y="1246604"/>
                </a:cubicBezTo>
                <a:cubicBezTo>
                  <a:pt x="517306" y="1246604"/>
                  <a:pt x="516861" y="1247167"/>
                  <a:pt x="516337" y="1247655"/>
                </a:cubicBezTo>
                <a:lnTo>
                  <a:pt x="515979" y="1247804"/>
                </a:lnTo>
                <a:lnTo>
                  <a:pt x="525336" y="1246288"/>
                </a:lnTo>
                <a:lnTo>
                  <a:pt x="515699" y="1247922"/>
                </a:lnTo>
                <a:lnTo>
                  <a:pt x="514899" y="1248254"/>
                </a:lnTo>
                <a:cubicBezTo>
                  <a:pt x="515525" y="1248858"/>
                  <a:pt x="522317" y="1247467"/>
                  <a:pt x="528140" y="1245909"/>
                </a:cubicBezTo>
                <a:lnTo>
                  <a:pt x="528112" y="1246770"/>
                </a:lnTo>
                <a:lnTo>
                  <a:pt x="527392" y="1246854"/>
                </a:lnTo>
                <a:cubicBezTo>
                  <a:pt x="527706" y="1247155"/>
                  <a:pt x="527961" y="1247180"/>
                  <a:pt x="528106" y="1246997"/>
                </a:cubicBezTo>
                <a:lnTo>
                  <a:pt x="528112" y="1246770"/>
                </a:lnTo>
                <a:lnTo>
                  <a:pt x="532205" y="1246296"/>
                </a:lnTo>
                <a:cubicBezTo>
                  <a:pt x="536823" y="1245190"/>
                  <a:pt x="540986" y="1242671"/>
                  <a:pt x="545792" y="1240772"/>
                </a:cubicBezTo>
                <a:close/>
                <a:moveTo>
                  <a:pt x="3952797" y="1222819"/>
                </a:moveTo>
                <a:lnTo>
                  <a:pt x="3966611" y="1226016"/>
                </a:lnTo>
                <a:cubicBezTo>
                  <a:pt x="3969773" y="1226080"/>
                  <a:pt x="3968048" y="1224809"/>
                  <a:pt x="3966164" y="1223535"/>
                </a:cubicBezTo>
                <a:cubicBezTo>
                  <a:pt x="3990501" y="1228801"/>
                  <a:pt x="4016890" y="1234109"/>
                  <a:pt x="4040738" y="1240601"/>
                </a:cubicBezTo>
                <a:cubicBezTo>
                  <a:pt x="4041703" y="1241150"/>
                  <a:pt x="4042700" y="1241436"/>
                  <a:pt x="4043551" y="1241741"/>
                </a:cubicBezTo>
                <a:lnTo>
                  <a:pt x="4045197" y="1242800"/>
                </a:lnTo>
                <a:lnTo>
                  <a:pt x="4035735" y="1241183"/>
                </a:lnTo>
                <a:cubicBezTo>
                  <a:pt x="4032131" y="1240690"/>
                  <a:pt x="4028487" y="1240350"/>
                  <a:pt x="4024772" y="1240275"/>
                </a:cubicBezTo>
                <a:cubicBezTo>
                  <a:pt x="4004086" y="1233848"/>
                  <a:pt x="3981633" y="1229855"/>
                  <a:pt x="3959181" y="1225865"/>
                </a:cubicBezTo>
                <a:cubicBezTo>
                  <a:pt x="3958240" y="1225227"/>
                  <a:pt x="3956894" y="1224317"/>
                  <a:pt x="3955371" y="1223557"/>
                </a:cubicBezTo>
                <a:close/>
                <a:moveTo>
                  <a:pt x="373333" y="1222818"/>
                </a:moveTo>
                <a:lnTo>
                  <a:pt x="370759" y="1223556"/>
                </a:lnTo>
                <a:cubicBezTo>
                  <a:pt x="369236" y="1224316"/>
                  <a:pt x="367890" y="1225226"/>
                  <a:pt x="366949" y="1225864"/>
                </a:cubicBezTo>
                <a:cubicBezTo>
                  <a:pt x="344496" y="1229854"/>
                  <a:pt x="322043" y="1233847"/>
                  <a:pt x="301358" y="1240274"/>
                </a:cubicBezTo>
                <a:cubicBezTo>
                  <a:pt x="297643" y="1240349"/>
                  <a:pt x="293999" y="1240689"/>
                  <a:pt x="290395" y="1241182"/>
                </a:cubicBezTo>
                <a:lnTo>
                  <a:pt x="280933" y="1242799"/>
                </a:lnTo>
                <a:lnTo>
                  <a:pt x="282578" y="1241740"/>
                </a:lnTo>
                <a:cubicBezTo>
                  <a:pt x="283430" y="1241435"/>
                  <a:pt x="284426" y="1241149"/>
                  <a:pt x="285392" y="1240600"/>
                </a:cubicBezTo>
                <a:cubicBezTo>
                  <a:pt x="309240" y="1234108"/>
                  <a:pt x="335629" y="1228800"/>
                  <a:pt x="359966" y="1223534"/>
                </a:cubicBezTo>
                <a:cubicBezTo>
                  <a:pt x="358081" y="1224808"/>
                  <a:pt x="356357" y="1226079"/>
                  <a:pt x="359519" y="1226015"/>
                </a:cubicBezTo>
                <a:close/>
                <a:moveTo>
                  <a:pt x="3949398" y="1222031"/>
                </a:moveTo>
                <a:lnTo>
                  <a:pt x="3950481" y="1222154"/>
                </a:lnTo>
                <a:lnTo>
                  <a:pt x="3952797" y="1222819"/>
                </a:lnTo>
                <a:close/>
                <a:moveTo>
                  <a:pt x="376732" y="1222030"/>
                </a:moveTo>
                <a:lnTo>
                  <a:pt x="373333" y="1222818"/>
                </a:lnTo>
                <a:lnTo>
                  <a:pt x="375649" y="1222153"/>
                </a:lnTo>
                <a:close/>
                <a:moveTo>
                  <a:pt x="460392" y="1146694"/>
                </a:moveTo>
                <a:lnTo>
                  <a:pt x="458953" y="1147722"/>
                </a:lnTo>
                <a:lnTo>
                  <a:pt x="458299" y="1148248"/>
                </a:lnTo>
                <a:lnTo>
                  <a:pt x="454583" y="1149626"/>
                </a:lnTo>
                <a:lnTo>
                  <a:pt x="442892" y="1153994"/>
                </a:lnTo>
                <a:lnTo>
                  <a:pt x="441077" y="1154480"/>
                </a:lnTo>
                <a:lnTo>
                  <a:pt x="443076" y="1153012"/>
                </a:lnTo>
                <a:lnTo>
                  <a:pt x="444813" y="1151883"/>
                </a:lnTo>
                <a:close/>
                <a:moveTo>
                  <a:pt x="3865737" y="1146693"/>
                </a:moveTo>
                <a:lnTo>
                  <a:pt x="3881317" y="1151882"/>
                </a:lnTo>
                <a:lnTo>
                  <a:pt x="3883054" y="1153011"/>
                </a:lnTo>
                <a:lnTo>
                  <a:pt x="3885052" y="1154479"/>
                </a:lnTo>
                <a:lnTo>
                  <a:pt x="3883238" y="1153993"/>
                </a:lnTo>
                <a:lnTo>
                  <a:pt x="3871546" y="1149625"/>
                </a:lnTo>
                <a:lnTo>
                  <a:pt x="3867831" y="1148247"/>
                </a:lnTo>
                <a:lnTo>
                  <a:pt x="3867177" y="1147721"/>
                </a:lnTo>
                <a:close/>
                <a:moveTo>
                  <a:pt x="3375260" y="1145722"/>
                </a:moveTo>
                <a:cubicBezTo>
                  <a:pt x="3372097" y="1145659"/>
                  <a:pt x="3373822" y="1146930"/>
                  <a:pt x="3375705" y="1148204"/>
                </a:cubicBezTo>
                <a:cubicBezTo>
                  <a:pt x="3378867" y="1148269"/>
                  <a:pt x="3380639" y="1149365"/>
                  <a:pt x="3382853" y="1149410"/>
                </a:cubicBezTo>
                <a:cubicBezTo>
                  <a:pt x="3383880" y="1149431"/>
                  <a:pt x="3383756" y="1148855"/>
                  <a:pt x="3383022" y="1148111"/>
                </a:cubicBezTo>
                <a:cubicBezTo>
                  <a:pt x="3382288" y="1147367"/>
                  <a:pt x="3380942" y="1146458"/>
                  <a:pt x="3379527" y="1145810"/>
                </a:cubicBezTo>
                <a:cubicBezTo>
                  <a:pt x="3378420" y="1145787"/>
                  <a:pt x="3376366" y="1145745"/>
                  <a:pt x="3375260" y="1145722"/>
                </a:cubicBezTo>
                <a:close/>
                <a:moveTo>
                  <a:pt x="950870" y="1145721"/>
                </a:moveTo>
                <a:cubicBezTo>
                  <a:pt x="949764" y="1145744"/>
                  <a:pt x="947709" y="1145786"/>
                  <a:pt x="946603" y="1145809"/>
                </a:cubicBezTo>
                <a:cubicBezTo>
                  <a:pt x="945187" y="1146457"/>
                  <a:pt x="943842" y="1147366"/>
                  <a:pt x="943108" y="1148110"/>
                </a:cubicBezTo>
                <a:cubicBezTo>
                  <a:pt x="942374" y="1148854"/>
                  <a:pt x="942250" y="1149430"/>
                  <a:pt x="943277" y="1149409"/>
                </a:cubicBezTo>
                <a:cubicBezTo>
                  <a:pt x="945491" y="1149364"/>
                  <a:pt x="947263" y="1148268"/>
                  <a:pt x="950424" y="1148203"/>
                </a:cubicBezTo>
                <a:cubicBezTo>
                  <a:pt x="952308" y="1146929"/>
                  <a:pt x="954033" y="1145658"/>
                  <a:pt x="950870" y="1145721"/>
                </a:cubicBezTo>
                <a:close/>
                <a:moveTo>
                  <a:pt x="505381" y="1129274"/>
                </a:moveTo>
                <a:lnTo>
                  <a:pt x="498405" y="1133381"/>
                </a:lnTo>
                <a:lnTo>
                  <a:pt x="473324" y="1142679"/>
                </a:lnTo>
                <a:lnTo>
                  <a:pt x="474321" y="1141953"/>
                </a:lnTo>
                <a:lnTo>
                  <a:pt x="474149" y="1141862"/>
                </a:lnTo>
                <a:lnTo>
                  <a:pt x="483182" y="1138642"/>
                </a:lnTo>
                <a:cubicBezTo>
                  <a:pt x="489461" y="1136110"/>
                  <a:pt x="495492" y="1133397"/>
                  <a:pt x="501416" y="1130518"/>
                </a:cubicBezTo>
                <a:close/>
                <a:moveTo>
                  <a:pt x="3820749" y="1129273"/>
                </a:moveTo>
                <a:lnTo>
                  <a:pt x="3824714" y="1130517"/>
                </a:lnTo>
                <a:cubicBezTo>
                  <a:pt x="3830638" y="1133396"/>
                  <a:pt x="3836669" y="1136109"/>
                  <a:pt x="3842947" y="1138641"/>
                </a:cubicBezTo>
                <a:lnTo>
                  <a:pt x="3851981" y="1141861"/>
                </a:lnTo>
                <a:lnTo>
                  <a:pt x="3851808" y="1141952"/>
                </a:lnTo>
                <a:lnTo>
                  <a:pt x="3852805" y="1142678"/>
                </a:lnTo>
                <a:lnTo>
                  <a:pt x="3827725" y="1133380"/>
                </a:lnTo>
                <a:close/>
                <a:moveTo>
                  <a:pt x="527904" y="1116516"/>
                </a:moveTo>
                <a:lnTo>
                  <a:pt x="515066" y="1123776"/>
                </a:lnTo>
                <a:lnTo>
                  <a:pt x="514456" y="1123834"/>
                </a:lnTo>
                <a:cubicBezTo>
                  <a:pt x="513563" y="1123846"/>
                  <a:pt x="513099" y="1123744"/>
                  <a:pt x="513436" y="1123492"/>
                </a:cubicBezTo>
                <a:cubicBezTo>
                  <a:pt x="517325" y="1120586"/>
                  <a:pt x="521850" y="1118713"/>
                  <a:pt x="526477" y="1117027"/>
                </a:cubicBezTo>
                <a:close/>
                <a:moveTo>
                  <a:pt x="3798225" y="1116515"/>
                </a:moveTo>
                <a:lnTo>
                  <a:pt x="3799652" y="1117026"/>
                </a:lnTo>
                <a:cubicBezTo>
                  <a:pt x="3804280" y="1118712"/>
                  <a:pt x="3808805" y="1120585"/>
                  <a:pt x="3812693" y="1123491"/>
                </a:cubicBezTo>
                <a:cubicBezTo>
                  <a:pt x="3813030" y="1123743"/>
                  <a:pt x="3812567" y="1123845"/>
                  <a:pt x="3811674" y="1123833"/>
                </a:cubicBezTo>
                <a:lnTo>
                  <a:pt x="3811063" y="1123775"/>
                </a:lnTo>
                <a:close/>
                <a:moveTo>
                  <a:pt x="3377562" y="1115379"/>
                </a:moveTo>
                <a:cubicBezTo>
                  <a:pt x="3378254" y="1115427"/>
                  <a:pt x="3378625" y="1115609"/>
                  <a:pt x="3378712" y="1115829"/>
                </a:cubicBezTo>
                <a:cubicBezTo>
                  <a:pt x="3378843" y="1116158"/>
                  <a:pt x="3378341" y="1116570"/>
                  <a:pt x="3377338" y="1116733"/>
                </a:cubicBezTo>
                <a:cubicBezTo>
                  <a:pt x="3376338" y="1116896"/>
                  <a:pt x="3374838" y="1116809"/>
                  <a:pt x="3372976" y="1116142"/>
                </a:cubicBezTo>
                <a:cubicBezTo>
                  <a:pt x="3375143" y="1115492"/>
                  <a:pt x="3376640" y="1115315"/>
                  <a:pt x="3377562" y="1115379"/>
                </a:cubicBezTo>
                <a:close/>
                <a:moveTo>
                  <a:pt x="948567" y="1115378"/>
                </a:moveTo>
                <a:cubicBezTo>
                  <a:pt x="949490" y="1115314"/>
                  <a:pt x="950987" y="1115491"/>
                  <a:pt x="953154" y="1116141"/>
                </a:cubicBezTo>
                <a:cubicBezTo>
                  <a:pt x="951292" y="1116808"/>
                  <a:pt x="949792" y="1116895"/>
                  <a:pt x="948791" y="1116732"/>
                </a:cubicBezTo>
                <a:cubicBezTo>
                  <a:pt x="947789" y="1116569"/>
                  <a:pt x="947287" y="1116157"/>
                  <a:pt x="947418" y="1115828"/>
                </a:cubicBezTo>
                <a:cubicBezTo>
                  <a:pt x="947505" y="1115608"/>
                  <a:pt x="947875" y="1115426"/>
                  <a:pt x="948567" y="1115378"/>
                </a:cubicBezTo>
                <a:close/>
                <a:moveTo>
                  <a:pt x="994722" y="1106850"/>
                </a:moveTo>
                <a:lnTo>
                  <a:pt x="911042" y="1119997"/>
                </a:lnTo>
                <a:lnTo>
                  <a:pt x="840974" y="1133365"/>
                </a:lnTo>
                <a:lnTo>
                  <a:pt x="857959" y="1126354"/>
                </a:lnTo>
                <a:cubicBezTo>
                  <a:pt x="865253" y="1123294"/>
                  <a:pt x="870247" y="1121118"/>
                  <a:pt x="870843" y="1120648"/>
                </a:cubicBezTo>
                <a:lnTo>
                  <a:pt x="866277" y="1116578"/>
                </a:lnTo>
                <a:lnTo>
                  <a:pt x="859458" y="1115450"/>
                </a:lnTo>
                <a:lnTo>
                  <a:pt x="861628" y="1114957"/>
                </a:lnTo>
                <a:lnTo>
                  <a:pt x="855861" y="1113794"/>
                </a:lnTo>
                <a:cubicBezTo>
                  <a:pt x="849892" y="1115477"/>
                  <a:pt x="798003" y="1137762"/>
                  <a:pt x="831387" y="1120495"/>
                </a:cubicBezTo>
                <a:cubicBezTo>
                  <a:pt x="866956" y="1102005"/>
                  <a:pt x="800547" y="1129190"/>
                  <a:pt x="791801" y="1133065"/>
                </a:cubicBezTo>
                <a:cubicBezTo>
                  <a:pt x="768137" y="1142155"/>
                  <a:pt x="747452" y="1149397"/>
                  <a:pt x="739102" y="1152961"/>
                </a:cubicBezTo>
                <a:lnTo>
                  <a:pt x="728469" y="1156926"/>
                </a:lnTo>
                <a:lnTo>
                  <a:pt x="717149" y="1159577"/>
                </a:lnTo>
                <a:lnTo>
                  <a:pt x="742105" y="1157898"/>
                </a:lnTo>
                <a:cubicBezTo>
                  <a:pt x="756420" y="1156934"/>
                  <a:pt x="775506" y="1155650"/>
                  <a:pt x="800954" y="1153937"/>
                </a:cubicBezTo>
                <a:cubicBezTo>
                  <a:pt x="818027" y="1153588"/>
                  <a:pt x="834770" y="1152010"/>
                  <a:pt x="851683" y="1151664"/>
                </a:cubicBezTo>
                <a:cubicBezTo>
                  <a:pt x="851683" y="1151664"/>
                  <a:pt x="851683" y="1151664"/>
                  <a:pt x="873690" y="1151214"/>
                </a:cubicBezTo>
                <a:lnTo>
                  <a:pt x="901536" y="1150644"/>
                </a:lnTo>
                <a:lnTo>
                  <a:pt x="941387" y="1145916"/>
                </a:lnTo>
                <a:cubicBezTo>
                  <a:pt x="938066" y="1145984"/>
                  <a:pt x="934906" y="1146048"/>
                  <a:pt x="931743" y="1146113"/>
                </a:cubicBezTo>
                <a:cubicBezTo>
                  <a:pt x="948202" y="1143480"/>
                  <a:pt x="964787" y="1141905"/>
                  <a:pt x="980141" y="1139295"/>
                </a:cubicBezTo>
                <a:cubicBezTo>
                  <a:pt x="980141" y="1139295"/>
                  <a:pt x="980141" y="1139295"/>
                  <a:pt x="971762" y="1139467"/>
                </a:cubicBezTo>
                <a:cubicBezTo>
                  <a:pt x="973487" y="1138194"/>
                  <a:pt x="975702" y="1138150"/>
                  <a:pt x="977755" y="1138107"/>
                </a:cubicBezTo>
                <a:cubicBezTo>
                  <a:pt x="979480" y="1136836"/>
                  <a:pt x="985349" y="1134420"/>
                  <a:pt x="987074" y="1133148"/>
                </a:cubicBezTo>
                <a:lnTo>
                  <a:pt x="957241" y="1133758"/>
                </a:lnTo>
                <a:lnTo>
                  <a:pt x="969829" y="1132265"/>
                </a:lnTo>
                <a:cubicBezTo>
                  <a:pt x="964784" y="1133604"/>
                  <a:pt x="960517" y="1133692"/>
                  <a:pt x="956249" y="1133779"/>
                </a:cubicBezTo>
                <a:lnTo>
                  <a:pt x="957241" y="1133758"/>
                </a:lnTo>
                <a:lnTo>
                  <a:pt x="908676" y="1139521"/>
                </a:lnTo>
                <a:cubicBezTo>
                  <a:pt x="912613" y="1138204"/>
                  <a:pt x="916111" y="1135836"/>
                  <a:pt x="915781" y="1134607"/>
                </a:cubicBezTo>
                <a:cubicBezTo>
                  <a:pt x="932856" y="1132491"/>
                  <a:pt x="949767" y="1129761"/>
                  <a:pt x="966439" y="1126595"/>
                </a:cubicBezTo>
                <a:lnTo>
                  <a:pt x="1007751" y="1117675"/>
                </a:lnTo>
                <a:lnTo>
                  <a:pt x="1002357" y="1118256"/>
                </a:lnTo>
                <a:cubicBezTo>
                  <a:pt x="1000490" y="1117921"/>
                  <a:pt x="999888" y="1117104"/>
                  <a:pt x="998103" y="1115779"/>
                </a:cubicBezTo>
                <a:lnTo>
                  <a:pt x="994309" y="1115194"/>
                </a:lnTo>
                <a:lnTo>
                  <a:pt x="965234" y="1119290"/>
                </a:lnTo>
                <a:lnTo>
                  <a:pt x="977415" y="1115590"/>
                </a:lnTo>
                <a:lnTo>
                  <a:pt x="968285" y="1116114"/>
                </a:lnTo>
                <a:cubicBezTo>
                  <a:pt x="963444" y="1116505"/>
                  <a:pt x="958600" y="1116754"/>
                  <a:pt x="953154" y="1116141"/>
                </a:cubicBezTo>
                <a:cubicBezTo>
                  <a:pt x="963984" y="1113805"/>
                  <a:pt x="972508" y="1114017"/>
                  <a:pt x="983439" y="1111817"/>
                </a:cubicBezTo>
                <a:cubicBezTo>
                  <a:pt x="984652" y="1111174"/>
                  <a:pt x="986754" y="1110911"/>
                  <a:pt x="989470" y="1110773"/>
                </a:cubicBezTo>
                <a:lnTo>
                  <a:pt x="993699" y="1110642"/>
                </a:lnTo>
                <a:lnTo>
                  <a:pt x="998889" y="1109066"/>
                </a:lnTo>
                <a:lnTo>
                  <a:pt x="1001520" y="1107067"/>
                </a:lnTo>
                <a:lnTo>
                  <a:pt x="994813" y="1106921"/>
                </a:lnTo>
                <a:close/>
                <a:moveTo>
                  <a:pt x="3331410" y="1106849"/>
                </a:moveTo>
                <a:lnTo>
                  <a:pt x="3331317" y="1106922"/>
                </a:lnTo>
                <a:lnTo>
                  <a:pt x="3324610" y="1107068"/>
                </a:lnTo>
                <a:lnTo>
                  <a:pt x="3327241" y="1109067"/>
                </a:lnTo>
                <a:lnTo>
                  <a:pt x="3332430" y="1110643"/>
                </a:lnTo>
                <a:lnTo>
                  <a:pt x="3336660" y="1110774"/>
                </a:lnTo>
                <a:cubicBezTo>
                  <a:pt x="3339375" y="1110912"/>
                  <a:pt x="3341477" y="1111175"/>
                  <a:pt x="3342690" y="1111818"/>
                </a:cubicBezTo>
                <a:cubicBezTo>
                  <a:pt x="3353622" y="1114018"/>
                  <a:pt x="3362146" y="1113806"/>
                  <a:pt x="3372976" y="1116142"/>
                </a:cubicBezTo>
                <a:cubicBezTo>
                  <a:pt x="3367530" y="1116755"/>
                  <a:pt x="3362686" y="1116506"/>
                  <a:pt x="3357845" y="1116115"/>
                </a:cubicBezTo>
                <a:lnTo>
                  <a:pt x="3348715" y="1115591"/>
                </a:lnTo>
                <a:lnTo>
                  <a:pt x="3360895" y="1119291"/>
                </a:lnTo>
                <a:lnTo>
                  <a:pt x="3331821" y="1115195"/>
                </a:lnTo>
                <a:lnTo>
                  <a:pt x="3328027" y="1115780"/>
                </a:lnTo>
                <a:cubicBezTo>
                  <a:pt x="3326242" y="1117105"/>
                  <a:pt x="3325640" y="1117922"/>
                  <a:pt x="3323773" y="1118257"/>
                </a:cubicBezTo>
                <a:lnTo>
                  <a:pt x="3318378" y="1117676"/>
                </a:lnTo>
                <a:lnTo>
                  <a:pt x="3359691" y="1126596"/>
                </a:lnTo>
                <a:cubicBezTo>
                  <a:pt x="3376363" y="1129762"/>
                  <a:pt x="3393274" y="1132492"/>
                  <a:pt x="3410349" y="1134608"/>
                </a:cubicBezTo>
                <a:cubicBezTo>
                  <a:pt x="3410019" y="1135837"/>
                  <a:pt x="3413517" y="1138205"/>
                  <a:pt x="3417454" y="1139522"/>
                </a:cubicBezTo>
                <a:lnTo>
                  <a:pt x="3368888" y="1133759"/>
                </a:lnTo>
                <a:lnTo>
                  <a:pt x="3369881" y="1133780"/>
                </a:lnTo>
                <a:cubicBezTo>
                  <a:pt x="3365613" y="1133693"/>
                  <a:pt x="3361345" y="1133605"/>
                  <a:pt x="3356301" y="1132266"/>
                </a:cubicBezTo>
                <a:lnTo>
                  <a:pt x="3368888" y="1133759"/>
                </a:lnTo>
                <a:lnTo>
                  <a:pt x="3339056" y="1133149"/>
                </a:lnTo>
                <a:cubicBezTo>
                  <a:pt x="3340781" y="1134421"/>
                  <a:pt x="3346649" y="1136837"/>
                  <a:pt x="3348375" y="1138108"/>
                </a:cubicBezTo>
                <a:cubicBezTo>
                  <a:pt x="3350428" y="1138151"/>
                  <a:pt x="3352642" y="1138195"/>
                  <a:pt x="3354368" y="1139468"/>
                </a:cubicBezTo>
                <a:cubicBezTo>
                  <a:pt x="3345989" y="1139296"/>
                  <a:pt x="3345989" y="1139296"/>
                  <a:pt x="3345989" y="1139296"/>
                </a:cubicBezTo>
                <a:cubicBezTo>
                  <a:pt x="3361343" y="1141906"/>
                  <a:pt x="3377927" y="1143481"/>
                  <a:pt x="3394386" y="1146114"/>
                </a:cubicBezTo>
                <a:cubicBezTo>
                  <a:pt x="3391224" y="1146049"/>
                  <a:pt x="3388064" y="1145985"/>
                  <a:pt x="3384742" y="1145917"/>
                </a:cubicBezTo>
                <a:lnTo>
                  <a:pt x="3424594" y="1150645"/>
                </a:lnTo>
                <a:lnTo>
                  <a:pt x="3452440" y="1151215"/>
                </a:lnTo>
                <a:cubicBezTo>
                  <a:pt x="3474447" y="1151665"/>
                  <a:pt x="3474447" y="1151665"/>
                  <a:pt x="3474447" y="1151665"/>
                </a:cubicBezTo>
                <a:cubicBezTo>
                  <a:pt x="3491360" y="1152011"/>
                  <a:pt x="3508103" y="1153589"/>
                  <a:pt x="3525175" y="1153938"/>
                </a:cubicBezTo>
                <a:cubicBezTo>
                  <a:pt x="3550624" y="1155651"/>
                  <a:pt x="3569710" y="1156935"/>
                  <a:pt x="3584025" y="1157899"/>
                </a:cubicBezTo>
                <a:lnTo>
                  <a:pt x="3608992" y="1159579"/>
                </a:lnTo>
                <a:lnTo>
                  <a:pt x="3597661" y="1156925"/>
                </a:lnTo>
                <a:lnTo>
                  <a:pt x="3587027" y="1152960"/>
                </a:lnTo>
                <a:cubicBezTo>
                  <a:pt x="3578678" y="1149396"/>
                  <a:pt x="3557992" y="1142154"/>
                  <a:pt x="3534329" y="1133064"/>
                </a:cubicBezTo>
                <a:cubicBezTo>
                  <a:pt x="3525583" y="1129189"/>
                  <a:pt x="3459173" y="1102004"/>
                  <a:pt x="3494743" y="1120494"/>
                </a:cubicBezTo>
                <a:cubicBezTo>
                  <a:pt x="3528126" y="1137761"/>
                  <a:pt x="3476238" y="1115476"/>
                  <a:pt x="3470269" y="1113793"/>
                </a:cubicBezTo>
                <a:lnTo>
                  <a:pt x="3464497" y="1114957"/>
                </a:lnTo>
                <a:lnTo>
                  <a:pt x="3466671" y="1115451"/>
                </a:lnTo>
                <a:lnTo>
                  <a:pt x="3459849" y="1116579"/>
                </a:lnTo>
                <a:lnTo>
                  <a:pt x="3455287" y="1120647"/>
                </a:lnTo>
                <a:cubicBezTo>
                  <a:pt x="3455883" y="1121117"/>
                  <a:pt x="3460877" y="1123293"/>
                  <a:pt x="3468171" y="1126353"/>
                </a:cubicBezTo>
                <a:lnTo>
                  <a:pt x="3485155" y="1133364"/>
                </a:lnTo>
                <a:lnTo>
                  <a:pt x="3415087" y="1119996"/>
                </a:lnTo>
                <a:close/>
                <a:moveTo>
                  <a:pt x="553192" y="1105919"/>
                </a:moveTo>
                <a:cubicBezTo>
                  <a:pt x="552939" y="1105933"/>
                  <a:pt x="552571" y="1106090"/>
                  <a:pt x="552198" y="1106305"/>
                </a:cubicBezTo>
                <a:cubicBezTo>
                  <a:pt x="551826" y="1106522"/>
                  <a:pt x="551453" y="1106794"/>
                  <a:pt x="551189" y="1107042"/>
                </a:cubicBezTo>
                <a:cubicBezTo>
                  <a:pt x="550665" y="1107536"/>
                  <a:pt x="550587" y="1107924"/>
                  <a:pt x="551875" y="1107526"/>
                </a:cubicBezTo>
                <a:cubicBezTo>
                  <a:pt x="552337" y="1106964"/>
                  <a:pt x="552841" y="1107391"/>
                  <a:pt x="553301" y="1106829"/>
                </a:cubicBezTo>
                <a:cubicBezTo>
                  <a:pt x="553654" y="1106137"/>
                  <a:pt x="553527" y="1105901"/>
                  <a:pt x="553192" y="1105919"/>
                </a:cubicBezTo>
                <a:close/>
                <a:moveTo>
                  <a:pt x="3772938" y="1105918"/>
                </a:moveTo>
                <a:cubicBezTo>
                  <a:pt x="3772602" y="1105900"/>
                  <a:pt x="3772476" y="1106136"/>
                  <a:pt x="3772828" y="1106828"/>
                </a:cubicBezTo>
                <a:cubicBezTo>
                  <a:pt x="3773289" y="1107390"/>
                  <a:pt x="3773793" y="1106963"/>
                  <a:pt x="3774254" y="1107525"/>
                </a:cubicBezTo>
                <a:cubicBezTo>
                  <a:pt x="3775543" y="1107923"/>
                  <a:pt x="3775465" y="1107535"/>
                  <a:pt x="3774940" y="1107041"/>
                </a:cubicBezTo>
                <a:cubicBezTo>
                  <a:pt x="3774676" y="1106793"/>
                  <a:pt x="3774303" y="1106521"/>
                  <a:pt x="3773931" y="1106304"/>
                </a:cubicBezTo>
                <a:cubicBezTo>
                  <a:pt x="3773559" y="1106089"/>
                  <a:pt x="3773190" y="1105932"/>
                  <a:pt x="3772938" y="1105918"/>
                </a:cubicBezTo>
                <a:close/>
                <a:moveTo>
                  <a:pt x="536787" y="1105065"/>
                </a:moveTo>
                <a:lnTo>
                  <a:pt x="537365" y="1105510"/>
                </a:lnTo>
                <a:lnTo>
                  <a:pt x="537634" y="1105718"/>
                </a:lnTo>
                <a:cubicBezTo>
                  <a:pt x="537702" y="1105769"/>
                  <a:pt x="537720" y="1105783"/>
                  <a:pt x="537648" y="1105728"/>
                </a:cubicBezTo>
                <a:lnTo>
                  <a:pt x="537365" y="1105510"/>
                </a:lnTo>
                <a:lnTo>
                  <a:pt x="537325" y="1105479"/>
                </a:lnTo>
                <a:cubicBezTo>
                  <a:pt x="537074" y="1105286"/>
                  <a:pt x="536787" y="1105065"/>
                  <a:pt x="536787" y="1105065"/>
                </a:cubicBezTo>
                <a:close/>
                <a:moveTo>
                  <a:pt x="3789342" y="1105064"/>
                </a:moveTo>
                <a:lnTo>
                  <a:pt x="3788764" y="1105509"/>
                </a:lnTo>
                <a:lnTo>
                  <a:pt x="3788482" y="1105727"/>
                </a:lnTo>
                <a:cubicBezTo>
                  <a:pt x="3788409" y="1105782"/>
                  <a:pt x="3788427" y="1105768"/>
                  <a:pt x="3788495" y="1105717"/>
                </a:cubicBezTo>
                <a:lnTo>
                  <a:pt x="3788764" y="1105509"/>
                </a:lnTo>
                <a:lnTo>
                  <a:pt x="3788805" y="1105478"/>
                </a:lnTo>
                <a:cubicBezTo>
                  <a:pt x="3789055" y="1105285"/>
                  <a:pt x="3789342" y="1105064"/>
                  <a:pt x="3789342" y="1105064"/>
                </a:cubicBezTo>
                <a:close/>
                <a:moveTo>
                  <a:pt x="695359" y="1096615"/>
                </a:moveTo>
                <a:cubicBezTo>
                  <a:pt x="693011" y="1104527"/>
                  <a:pt x="675283" y="1105900"/>
                  <a:pt x="679236" y="1099750"/>
                </a:cubicBezTo>
                <a:cubicBezTo>
                  <a:pt x="681616" y="1097871"/>
                  <a:pt x="685647" y="1097087"/>
                  <a:pt x="689083" y="1096773"/>
                </a:cubicBezTo>
                <a:cubicBezTo>
                  <a:pt x="692518" y="1096458"/>
                  <a:pt x="695359" y="1096615"/>
                  <a:pt x="695359" y="1096615"/>
                </a:cubicBezTo>
                <a:close/>
                <a:moveTo>
                  <a:pt x="3630770" y="1096614"/>
                </a:moveTo>
                <a:cubicBezTo>
                  <a:pt x="3630770" y="1096614"/>
                  <a:pt x="3633611" y="1096457"/>
                  <a:pt x="3637046" y="1096772"/>
                </a:cubicBezTo>
                <a:cubicBezTo>
                  <a:pt x="3640482" y="1097086"/>
                  <a:pt x="3644513" y="1097870"/>
                  <a:pt x="3646894" y="1099749"/>
                </a:cubicBezTo>
                <a:cubicBezTo>
                  <a:pt x="3650846" y="1105899"/>
                  <a:pt x="3633119" y="1104526"/>
                  <a:pt x="3630770" y="1096614"/>
                </a:cubicBezTo>
                <a:close/>
                <a:moveTo>
                  <a:pt x="570181" y="1091614"/>
                </a:moveTo>
                <a:cubicBezTo>
                  <a:pt x="569215" y="1091749"/>
                  <a:pt x="571276" y="1092539"/>
                  <a:pt x="571276" y="1092539"/>
                </a:cubicBezTo>
                <a:cubicBezTo>
                  <a:pt x="571506" y="1092257"/>
                  <a:pt x="571347" y="1091886"/>
                  <a:pt x="571074" y="1091655"/>
                </a:cubicBezTo>
                <a:cubicBezTo>
                  <a:pt x="570800" y="1091424"/>
                  <a:pt x="570411" y="1091333"/>
                  <a:pt x="570181" y="1091614"/>
                </a:cubicBezTo>
                <a:close/>
                <a:moveTo>
                  <a:pt x="3755948" y="1091613"/>
                </a:moveTo>
                <a:cubicBezTo>
                  <a:pt x="3755719" y="1091332"/>
                  <a:pt x="3755329" y="1091423"/>
                  <a:pt x="3755056" y="1091654"/>
                </a:cubicBezTo>
                <a:cubicBezTo>
                  <a:pt x="3754782" y="1091885"/>
                  <a:pt x="3754623" y="1092256"/>
                  <a:pt x="3754853" y="1092538"/>
                </a:cubicBezTo>
                <a:cubicBezTo>
                  <a:pt x="3754853" y="1092538"/>
                  <a:pt x="3756915" y="1091748"/>
                  <a:pt x="3755948" y="1091613"/>
                </a:cubicBezTo>
                <a:close/>
                <a:moveTo>
                  <a:pt x="795319" y="1083333"/>
                </a:moveTo>
                <a:lnTo>
                  <a:pt x="781747" y="1089106"/>
                </a:lnTo>
                <a:lnTo>
                  <a:pt x="781853" y="1089841"/>
                </a:lnTo>
                <a:lnTo>
                  <a:pt x="802167" y="1085735"/>
                </a:lnTo>
                <a:lnTo>
                  <a:pt x="800512" y="1085545"/>
                </a:lnTo>
                <a:cubicBezTo>
                  <a:pt x="798664" y="1084606"/>
                  <a:pt x="797113" y="1083432"/>
                  <a:pt x="795319" y="1083333"/>
                </a:cubicBezTo>
                <a:close/>
                <a:moveTo>
                  <a:pt x="3530811" y="1083332"/>
                </a:moveTo>
                <a:cubicBezTo>
                  <a:pt x="3529017" y="1083431"/>
                  <a:pt x="3527466" y="1084605"/>
                  <a:pt x="3525618" y="1085544"/>
                </a:cubicBezTo>
                <a:lnTo>
                  <a:pt x="3523957" y="1085734"/>
                </a:lnTo>
                <a:lnTo>
                  <a:pt x="3544276" y="1089842"/>
                </a:lnTo>
                <a:lnTo>
                  <a:pt x="3544383" y="1089106"/>
                </a:lnTo>
                <a:close/>
                <a:moveTo>
                  <a:pt x="452543" y="1080113"/>
                </a:moveTo>
                <a:cubicBezTo>
                  <a:pt x="452445" y="1080186"/>
                  <a:pt x="451310" y="1080504"/>
                  <a:pt x="449987" y="1080922"/>
                </a:cubicBezTo>
                <a:lnTo>
                  <a:pt x="451225" y="1080317"/>
                </a:lnTo>
                <a:lnTo>
                  <a:pt x="451808" y="1080204"/>
                </a:lnTo>
                <a:cubicBezTo>
                  <a:pt x="452383" y="1080100"/>
                  <a:pt x="452592" y="1080076"/>
                  <a:pt x="452543" y="1080113"/>
                </a:cubicBezTo>
                <a:close/>
                <a:moveTo>
                  <a:pt x="3873587" y="1080112"/>
                </a:moveTo>
                <a:cubicBezTo>
                  <a:pt x="3873538" y="1080075"/>
                  <a:pt x="3873746" y="1080099"/>
                  <a:pt x="3874322" y="1080203"/>
                </a:cubicBezTo>
                <a:lnTo>
                  <a:pt x="3874904" y="1080316"/>
                </a:lnTo>
                <a:lnTo>
                  <a:pt x="3876143" y="1080921"/>
                </a:lnTo>
                <a:cubicBezTo>
                  <a:pt x="3874819" y="1080503"/>
                  <a:pt x="3873685" y="1080185"/>
                  <a:pt x="3873587" y="1080112"/>
                </a:cubicBezTo>
                <a:close/>
                <a:moveTo>
                  <a:pt x="602262" y="1079414"/>
                </a:moveTo>
                <a:cubicBezTo>
                  <a:pt x="603057" y="1077857"/>
                  <a:pt x="598742" y="1079454"/>
                  <a:pt x="596575" y="1080551"/>
                </a:cubicBezTo>
                <a:cubicBezTo>
                  <a:pt x="595852" y="1080915"/>
                  <a:pt x="595368" y="1081226"/>
                  <a:pt x="595391" y="1081344"/>
                </a:cubicBezTo>
                <a:cubicBezTo>
                  <a:pt x="595424" y="1081501"/>
                  <a:pt x="596357" y="1081319"/>
                  <a:pt x="598829" y="1080475"/>
                </a:cubicBezTo>
                <a:cubicBezTo>
                  <a:pt x="598829" y="1080475"/>
                  <a:pt x="601802" y="1079976"/>
                  <a:pt x="602262" y="1079414"/>
                </a:cubicBezTo>
                <a:close/>
                <a:moveTo>
                  <a:pt x="3723867" y="1079413"/>
                </a:moveTo>
                <a:cubicBezTo>
                  <a:pt x="3724328" y="1079975"/>
                  <a:pt x="3727301" y="1080474"/>
                  <a:pt x="3727301" y="1080474"/>
                </a:cubicBezTo>
                <a:cubicBezTo>
                  <a:pt x="3729773" y="1081318"/>
                  <a:pt x="3730706" y="1081500"/>
                  <a:pt x="3730738" y="1081343"/>
                </a:cubicBezTo>
                <a:cubicBezTo>
                  <a:pt x="3730762" y="1081225"/>
                  <a:pt x="3730278" y="1080914"/>
                  <a:pt x="3729555" y="1080550"/>
                </a:cubicBezTo>
                <a:cubicBezTo>
                  <a:pt x="3727387" y="1079453"/>
                  <a:pt x="3723072" y="1077856"/>
                  <a:pt x="3723867" y="1079413"/>
                </a:cubicBezTo>
                <a:close/>
                <a:moveTo>
                  <a:pt x="464097" y="1074336"/>
                </a:moveTo>
                <a:lnTo>
                  <a:pt x="462796" y="1074747"/>
                </a:lnTo>
                <a:lnTo>
                  <a:pt x="458875" y="1076160"/>
                </a:lnTo>
                <a:lnTo>
                  <a:pt x="463731" y="1074728"/>
                </a:lnTo>
                <a:close/>
                <a:moveTo>
                  <a:pt x="3862032" y="1074335"/>
                </a:moveTo>
                <a:lnTo>
                  <a:pt x="3862399" y="1074727"/>
                </a:lnTo>
                <a:lnTo>
                  <a:pt x="3867255" y="1076159"/>
                </a:lnTo>
                <a:lnTo>
                  <a:pt x="3863334" y="1074746"/>
                </a:lnTo>
                <a:close/>
                <a:moveTo>
                  <a:pt x="3484156" y="1074294"/>
                </a:moveTo>
                <a:lnTo>
                  <a:pt x="3492331" y="1077945"/>
                </a:lnTo>
                <a:lnTo>
                  <a:pt x="3527038" y="1092978"/>
                </a:lnTo>
                <a:lnTo>
                  <a:pt x="3547607" y="1096974"/>
                </a:lnTo>
                <a:cubicBezTo>
                  <a:pt x="3550768" y="1097039"/>
                  <a:pt x="3542557" y="1092102"/>
                  <a:pt x="3539678" y="1090983"/>
                </a:cubicBezTo>
                <a:lnTo>
                  <a:pt x="3520477" y="1086134"/>
                </a:lnTo>
                <a:lnTo>
                  <a:pt x="3518639" y="1086345"/>
                </a:lnTo>
                <a:lnTo>
                  <a:pt x="3511516" y="1083871"/>
                </a:lnTo>
                <a:lnTo>
                  <a:pt x="3498594" y="1080607"/>
                </a:lnTo>
                <a:lnTo>
                  <a:pt x="3507031" y="1082313"/>
                </a:lnTo>
                <a:lnTo>
                  <a:pt x="3489411" y="1076192"/>
                </a:lnTo>
                <a:lnTo>
                  <a:pt x="3485684" y="1074338"/>
                </a:lnTo>
                <a:lnTo>
                  <a:pt x="3484232" y="1074308"/>
                </a:lnTo>
                <a:close/>
                <a:moveTo>
                  <a:pt x="841981" y="1074292"/>
                </a:moveTo>
                <a:lnTo>
                  <a:pt x="841898" y="1074307"/>
                </a:lnTo>
                <a:lnTo>
                  <a:pt x="840450" y="1074337"/>
                </a:lnTo>
                <a:lnTo>
                  <a:pt x="836718" y="1076193"/>
                </a:lnTo>
                <a:lnTo>
                  <a:pt x="819112" y="1082309"/>
                </a:lnTo>
                <a:lnTo>
                  <a:pt x="827536" y="1080606"/>
                </a:lnTo>
                <a:lnTo>
                  <a:pt x="814635" y="1083864"/>
                </a:lnTo>
                <a:lnTo>
                  <a:pt x="807490" y="1086346"/>
                </a:lnTo>
                <a:lnTo>
                  <a:pt x="805647" y="1086134"/>
                </a:lnTo>
                <a:lnTo>
                  <a:pt x="786452" y="1090982"/>
                </a:lnTo>
                <a:cubicBezTo>
                  <a:pt x="783573" y="1092101"/>
                  <a:pt x="775362" y="1097038"/>
                  <a:pt x="778523" y="1096973"/>
                </a:cubicBezTo>
                <a:lnTo>
                  <a:pt x="799100" y="1092975"/>
                </a:lnTo>
                <a:lnTo>
                  <a:pt x="833799" y="1077946"/>
                </a:lnTo>
                <a:close/>
                <a:moveTo>
                  <a:pt x="349312" y="1073698"/>
                </a:moveTo>
                <a:lnTo>
                  <a:pt x="339466" y="1078197"/>
                </a:lnTo>
                <a:lnTo>
                  <a:pt x="338159" y="1078383"/>
                </a:lnTo>
                <a:cubicBezTo>
                  <a:pt x="335657" y="1078781"/>
                  <a:pt x="332793" y="1079289"/>
                  <a:pt x="329146" y="1080019"/>
                </a:cubicBezTo>
                <a:cubicBezTo>
                  <a:pt x="327833" y="1080100"/>
                  <a:pt x="318902" y="1082001"/>
                  <a:pt x="317155" y="1081773"/>
                </a:cubicBezTo>
                <a:lnTo>
                  <a:pt x="318054" y="1080958"/>
                </a:lnTo>
                <a:lnTo>
                  <a:pt x="318539" y="1080637"/>
                </a:lnTo>
                <a:lnTo>
                  <a:pt x="322828" y="1079479"/>
                </a:lnTo>
                <a:cubicBezTo>
                  <a:pt x="328035" y="1078439"/>
                  <a:pt x="334768" y="1077843"/>
                  <a:pt x="337147" y="1077129"/>
                </a:cubicBezTo>
                <a:close/>
                <a:moveTo>
                  <a:pt x="3976818" y="1073697"/>
                </a:moveTo>
                <a:lnTo>
                  <a:pt x="3988983" y="1077128"/>
                </a:lnTo>
                <a:cubicBezTo>
                  <a:pt x="3991361" y="1077842"/>
                  <a:pt x="3998095" y="1078438"/>
                  <a:pt x="4003301" y="1079478"/>
                </a:cubicBezTo>
                <a:lnTo>
                  <a:pt x="4007591" y="1080636"/>
                </a:lnTo>
                <a:lnTo>
                  <a:pt x="4008075" y="1080957"/>
                </a:lnTo>
                <a:lnTo>
                  <a:pt x="4008975" y="1081772"/>
                </a:lnTo>
                <a:cubicBezTo>
                  <a:pt x="4007228" y="1082000"/>
                  <a:pt x="3998296" y="1080099"/>
                  <a:pt x="3996983" y="1080018"/>
                </a:cubicBezTo>
                <a:cubicBezTo>
                  <a:pt x="3993337" y="1079288"/>
                  <a:pt x="3990472" y="1078780"/>
                  <a:pt x="3987970" y="1078382"/>
                </a:cubicBezTo>
                <a:lnTo>
                  <a:pt x="3986663" y="1078196"/>
                </a:lnTo>
                <a:close/>
                <a:moveTo>
                  <a:pt x="610492" y="1071629"/>
                </a:moveTo>
                <a:cubicBezTo>
                  <a:pt x="611206" y="1069975"/>
                  <a:pt x="606106" y="1071698"/>
                  <a:pt x="603498" y="1073121"/>
                </a:cubicBezTo>
                <a:cubicBezTo>
                  <a:pt x="603064" y="1073357"/>
                  <a:pt x="602698" y="1073586"/>
                  <a:pt x="602440" y="1073789"/>
                </a:cubicBezTo>
                <a:cubicBezTo>
                  <a:pt x="602183" y="1073992"/>
                  <a:pt x="602033" y="1074170"/>
                  <a:pt x="602028" y="1074305"/>
                </a:cubicBezTo>
                <a:cubicBezTo>
                  <a:pt x="602093" y="1074835"/>
                  <a:pt x="604095" y="1074307"/>
                  <a:pt x="606135" y="1073575"/>
                </a:cubicBezTo>
                <a:cubicBezTo>
                  <a:pt x="608180" y="1072844"/>
                  <a:pt x="610261" y="1071910"/>
                  <a:pt x="610492" y="1071629"/>
                </a:cubicBezTo>
                <a:close/>
                <a:moveTo>
                  <a:pt x="3715638" y="1071628"/>
                </a:moveTo>
                <a:cubicBezTo>
                  <a:pt x="3715869" y="1071909"/>
                  <a:pt x="3717950" y="1072843"/>
                  <a:pt x="3719994" y="1073574"/>
                </a:cubicBezTo>
                <a:cubicBezTo>
                  <a:pt x="3722035" y="1074306"/>
                  <a:pt x="3724036" y="1074834"/>
                  <a:pt x="3724101" y="1074304"/>
                </a:cubicBezTo>
                <a:cubicBezTo>
                  <a:pt x="3724097" y="1074169"/>
                  <a:pt x="3723947" y="1073991"/>
                  <a:pt x="3723689" y="1073788"/>
                </a:cubicBezTo>
                <a:cubicBezTo>
                  <a:pt x="3723432" y="1073585"/>
                  <a:pt x="3723065" y="1073356"/>
                  <a:pt x="3722632" y="1073120"/>
                </a:cubicBezTo>
                <a:cubicBezTo>
                  <a:pt x="3720024" y="1071697"/>
                  <a:pt x="3714923" y="1069974"/>
                  <a:pt x="3715638" y="1071628"/>
                </a:cubicBezTo>
                <a:close/>
                <a:moveTo>
                  <a:pt x="293331" y="1063456"/>
                </a:moveTo>
                <a:lnTo>
                  <a:pt x="291825" y="1064306"/>
                </a:lnTo>
                <a:lnTo>
                  <a:pt x="288550" y="1066420"/>
                </a:lnTo>
                <a:lnTo>
                  <a:pt x="281365" y="1067686"/>
                </a:lnTo>
                <a:lnTo>
                  <a:pt x="273880" y="1068682"/>
                </a:lnTo>
                <a:lnTo>
                  <a:pt x="275975" y="1067460"/>
                </a:lnTo>
                <a:lnTo>
                  <a:pt x="277778" y="1066550"/>
                </a:lnTo>
                <a:close/>
                <a:moveTo>
                  <a:pt x="4032798" y="1063455"/>
                </a:moveTo>
                <a:lnTo>
                  <a:pt x="4048351" y="1066549"/>
                </a:lnTo>
                <a:lnTo>
                  <a:pt x="4050154" y="1067459"/>
                </a:lnTo>
                <a:lnTo>
                  <a:pt x="4052250" y="1068681"/>
                </a:lnTo>
                <a:lnTo>
                  <a:pt x="4044764" y="1067685"/>
                </a:lnTo>
                <a:lnTo>
                  <a:pt x="4037579" y="1066419"/>
                </a:lnTo>
                <a:lnTo>
                  <a:pt x="4034305" y="1064305"/>
                </a:lnTo>
                <a:close/>
                <a:moveTo>
                  <a:pt x="635405" y="1062973"/>
                </a:moveTo>
                <a:cubicBezTo>
                  <a:pt x="635527" y="1062727"/>
                  <a:pt x="634931" y="1062758"/>
                  <a:pt x="633191" y="1063229"/>
                </a:cubicBezTo>
                <a:cubicBezTo>
                  <a:pt x="627794" y="1065643"/>
                  <a:pt x="621422" y="1068027"/>
                  <a:pt x="617029" y="1071130"/>
                </a:cubicBezTo>
                <a:cubicBezTo>
                  <a:pt x="616508" y="1071244"/>
                  <a:pt x="616121" y="1071194"/>
                  <a:pt x="615870" y="1071239"/>
                </a:cubicBezTo>
                <a:cubicBezTo>
                  <a:pt x="615744" y="1071262"/>
                  <a:pt x="615653" y="1071308"/>
                  <a:pt x="615595" y="1071412"/>
                </a:cubicBezTo>
                <a:cubicBezTo>
                  <a:pt x="615539" y="1071514"/>
                  <a:pt x="615515" y="1071673"/>
                  <a:pt x="615527" y="1071920"/>
                </a:cubicBezTo>
                <a:cubicBezTo>
                  <a:pt x="615527" y="1071920"/>
                  <a:pt x="615652" y="1072027"/>
                  <a:pt x="615904" y="1071981"/>
                </a:cubicBezTo>
                <a:cubicBezTo>
                  <a:pt x="616154" y="1071936"/>
                  <a:pt x="616531" y="1071738"/>
                  <a:pt x="617029" y="1071130"/>
                </a:cubicBezTo>
                <a:cubicBezTo>
                  <a:pt x="619506" y="1070369"/>
                  <a:pt x="622480" y="1069870"/>
                  <a:pt x="626458" y="1068318"/>
                </a:cubicBezTo>
                <a:cubicBezTo>
                  <a:pt x="628217" y="1066953"/>
                  <a:pt x="635041" y="1063712"/>
                  <a:pt x="635405" y="1062973"/>
                </a:cubicBezTo>
                <a:close/>
                <a:moveTo>
                  <a:pt x="3690725" y="1062972"/>
                </a:moveTo>
                <a:cubicBezTo>
                  <a:pt x="3691089" y="1063711"/>
                  <a:pt x="3697912" y="1066952"/>
                  <a:pt x="3699672" y="1068317"/>
                </a:cubicBezTo>
                <a:cubicBezTo>
                  <a:pt x="3703650" y="1069869"/>
                  <a:pt x="3706624" y="1070368"/>
                  <a:pt x="3709101" y="1071129"/>
                </a:cubicBezTo>
                <a:cubicBezTo>
                  <a:pt x="3709598" y="1071737"/>
                  <a:pt x="3709975" y="1071935"/>
                  <a:pt x="3710225" y="1071980"/>
                </a:cubicBezTo>
                <a:cubicBezTo>
                  <a:pt x="3710477" y="1072026"/>
                  <a:pt x="3710603" y="1071919"/>
                  <a:pt x="3710603" y="1071919"/>
                </a:cubicBezTo>
                <a:cubicBezTo>
                  <a:pt x="3710615" y="1071672"/>
                  <a:pt x="3710590" y="1071513"/>
                  <a:pt x="3710534" y="1071411"/>
                </a:cubicBezTo>
                <a:cubicBezTo>
                  <a:pt x="3710476" y="1071307"/>
                  <a:pt x="3710385" y="1071261"/>
                  <a:pt x="3710260" y="1071238"/>
                </a:cubicBezTo>
                <a:cubicBezTo>
                  <a:pt x="3710009" y="1071193"/>
                  <a:pt x="3709622" y="1071243"/>
                  <a:pt x="3709101" y="1071129"/>
                </a:cubicBezTo>
                <a:cubicBezTo>
                  <a:pt x="3704707" y="1068026"/>
                  <a:pt x="3698336" y="1065642"/>
                  <a:pt x="3692939" y="1063228"/>
                </a:cubicBezTo>
                <a:cubicBezTo>
                  <a:pt x="3691198" y="1062757"/>
                  <a:pt x="3690603" y="1062726"/>
                  <a:pt x="3690725" y="1062972"/>
                </a:cubicBezTo>
                <a:close/>
                <a:moveTo>
                  <a:pt x="631674" y="1061950"/>
                </a:moveTo>
                <a:cubicBezTo>
                  <a:pt x="632797" y="1058599"/>
                  <a:pt x="616818" y="1066404"/>
                  <a:pt x="613146" y="1068693"/>
                </a:cubicBezTo>
                <a:cubicBezTo>
                  <a:pt x="612619" y="1069020"/>
                  <a:pt x="612346" y="1069234"/>
                  <a:pt x="612409" y="1069287"/>
                </a:cubicBezTo>
                <a:cubicBezTo>
                  <a:pt x="612202" y="1070062"/>
                  <a:pt x="614296" y="1069376"/>
                  <a:pt x="616564" y="1068478"/>
                </a:cubicBezTo>
                <a:cubicBezTo>
                  <a:pt x="618831" y="1067581"/>
                  <a:pt x="621270" y="1066472"/>
                  <a:pt x="621755" y="1066405"/>
                </a:cubicBezTo>
                <a:cubicBezTo>
                  <a:pt x="624767" y="1064989"/>
                  <a:pt x="630677" y="1063166"/>
                  <a:pt x="631674" y="1061950"/>
                </a:cubicBezTo>
                <a:close/>
                <a:moveTo>
                  <a:pt x="3694455" y="1061949"/>
                </a:moveTo>
                <a:cubicBezTo>
                  <a:pt x="3695453" y="1063165"/>
                  <a:pt x="3701363" y="1064988"/>
                  <a:pt x="3704375" y="1066404"/>
                </a:cubicBezTo>
                <a:cubicBezTo>
                  <a:pt x="3704859" y="1066471"/>
                  <a:pt x="3707299" y="1067580"/>
                  <a:pt x="3709565" y="1068477"/>
                </a:cubicBezTo>
                <a:cubicBezTo>
                  <a:pt x="3711833" y="1069375"/>
                  <a:pt x="3713928" y="1070061"/>
                  <a:pt x="3713721" y="1069286"/>
                </a:cubicBezTo>
                <a:cubicBezTo>
                  <a:pt x="3713783" y="1069233"/>
                  <a:pt x="3713510" y="1069019"/>
                  <a:pt x="3712984" y="1068692"/>
                </a:cubicBezTo>
                <a:cubicBezTo>
                  <a:pt x="3709311" y="1066403"/>
                  <a:pt x="3693333" y="1058598"/>
                  <a:pt x="3694455" y="1061949"/>
                </a:cubicBezTo>
                <a:close/>
                <a:moveTo>
                  <a:pt x="3454668" y="1061127"/>
                </a:moveTo>
                <a:lnTo>
                  <a:pt x="3484041" y="1074243"/>
                </a:lnTo>
                <a:lnTo>
                  <a:pt x="3485648" y="1074320"/>
                </a:lnTo>
                <a:lnTo>
                  <a:pt x="3460237" y="1061677"/>
                </a:lnTo>
                <a:close/>
                <a:moveTo>
                  <a:pt x="871467" y="1061125"/>
                </a:moveTo>
                <a:lnTo>
                  <a:pt x="865897" y="1061675"/>
                </a:lnTo>
                <a:lnTo>
                  <a:pt x="840486" y="1074318"/>
                </a:lnTo>
                <a:lnTo>
                  <a:pt x="842094" y="1074242"/>
                </a:lnTo>
                <a:close/>
                <a:moveTo>
                  <a:pt x="338554" y="1052017"/>
                </a:moveTo>
                <a:lnTo>
                  <a:pt x="329176" y="1056212"/>
                </a:lnTo>
                <a:lnTo>
                  <a:pt x="322291" y="1059877"/>
                </a:lnTo>
                <a:lnTo>
                  <a:pt x="303656" y="1063756"/>
                </a:lnTo>
                <a:lnTo>
                  <a:pt x="300807" y="1064258"/>
                </a:lnTo>
                <a:lnTo>
                  <a:pt x="302566" y="1063280"/>
                </a:lnTo>
                <a:cubicBezTo>
                  <a:pt x="305229" y="1061833"/>
                  <a:pt x="306663" y="1061008"/>
                  <a:pt x="307251" y="1060584"/>
                </a:cubicBezTo>
                <a:lnTo>
                  <a:pt x="307098" y="1060466"/>
                </a:lnTo>
                <a:lnTo>
                  <a:pt x="316142" y="1058454"/>
                </a:lnTo>
                <a:cubicBezTo>
                  <a:pt x="322465" y="1056755"/>
                  <a:pt x="328576" y="1054833"/>
                  <a:pt x="334604" y="1052727"/>
                </a:cubicBezTo>
                <a:close/>
                <a:moveTo>
                  <a:pt x="3987576" y="1052016"/>
                </a:moveTo>
                <a:lnTo>
                  <a:pt x="3991526" y="1052726"/>
                </a:lnTo>
                <a:cubicBezTo>
                  <a:pt x="3997554" y="1054832"/>
                  <a:pt x="4003664" y="1056754"/>
                  <a:pt x="4009987" y="1058453"/>
                </a:cubicBezTo>
                <a:lnTo>
                  <a:pt x="4019032" y="1060465"/>
                </a:lnTo>
                <a:lnTo>
                  <a:pt x="4018879" y="1060583"/>
                </a:lnTo>
                <a:cubicBezTo>
                  <a:pt x="4019467" y="1061007"/>
                  <a:pt x="4020900" y="1061832"/>
                  <a:pt x="4023563" y="1063279"/>
                </a:cubicBezTo>
                <a:lnTo>
                  <a:pt x="4025323" y="1064257"/>
                </a:lnTo>
                <a:lnTo>
                  <a:pt x="4022474" y="1063755"/>
                </a:lnTo>
                <a:lnTo>
                  <a:pt x="4003839" y="1059876"/>
                </a:lnTo>
                <a:lnTo>
                  <a:pt x="3996953" y="1056211"/>
                </a:lnTo>
                <a:close/>
                <a:moveTo>
                  <a:pt x="361702" y="1042146"/>
                </a:moveTo>
                <a:lnTo>
                  <a:pt x="348510" y="1047760"/>
                </a:lnTo>
                <a:lnTo>
                  <a:pt x="347918" y="1047732"/>
                </a:lnTo>
                <a:cubicBezTo>
                  <a:pt x="347063" y="1047616"/>
                  <a:pt x="346631" y="1047446"/>
                  <a:pt x="346986" y="1047236"/>
                </a:cubicBezTo>
                <a:cubicBezTo>
                  <a:pt x="351070" y="1044810"/>
                  <a:pt x="355634" y="1043533"/>
                  <a:pt x="360274" y="1042466"/>
                </a:cubicBezTo>
                <a:close/>
                <a:moveTo>
                  <a:pt x="3964428" y="1042145"/>
                </a:moveTo>
                <a:lnTo>
                  <a:pt x="3965856" y="1042465"/>
                </a:lnTo>
                <a:cubicBezTo>
                  <a:pt x="3970495" y="1043532"/>
                  <a:pt x="3975059" y="1044809"/>
                  <a:pt x="3979144" y="1047235"/>
                </a:cubicBezTo>
                <a:cubicBezTo>
                  <a:pt x="3979499" y="1047445"/>
                  <a:pt x="3979066" y="1047615"/>
                  <a:pt x="3978212" y="1047731"/>
                </a:cubicBezTo>
                <a:lnTo>
                  <a:pt x="3977620" y="1047759"/>
                </a:lnTo>
                <a:close/>
                <a:moveTo>
                  <a:pt x="923406" y="1038758"/>
                </a:moveTo>
                <a:cubicBezTo>
                  <a:pt x="923749" y="1037605"/>
                  <a:pt x="921309" y="1037890"/>
                  <a:pt x="917728" y="1038855"/>
                </a:cubicBezTo>
                <a:lnTo>
                  <a:pt x="910053" y="1041416"/>
                </a:lnTo>
                <a:lnTo>
                  <a:pt x="922489" y="1039582"/>
                </a:lnTo>
                <a:close/>
                <a:moveTo>
                  <a:pt x="3402723" y="1038757"/>
                </a:moveTo>
                <a:lnTo>
                  <a:pt x="3403644" y="1039584"/>
                </a:lnTo>
                <a:lnTo>
                  <a:pt x="3416087" y="1041419"/>
                </a:lnTo>
                <a:lnTo>
                  <a:pt x="3408402" y="1038854"/>
                </a:lnTo>
                <a:cubicBezTo>
                  <a:pt x="3404820" y="1037889"/>
                  <a:pt x="3402381" y="1037604"/>
                  <a:pt x="3402723" y="1038757"/>
                </a:cubicBezTo>
                <a:close/>
                <a:moveTo>
                  <a:pt x="387220" y="1034890"/>
                </a:moveTo>
                <a:cubicBezTo>
                  <a:pt x="386978" y="1034868"/>
                  <a:pt x="386605" y="1034977"/>
                  <a:pt x="386223" y="1035145"/>
                </a:cubicBezTo>
                <a:cubicBezTo>
                  <a:pt x="385840" y="1035312"/>
                  <a:pt x="385448" y="1035539"/>
                  <a:pt x="385166" y="1035756"/>
                </a:cubicBezTo>
                <a:cubicBezTo>
                  <a:pt x="384601" y="1036187"/>
                  <a:pt x="384478" y="1036575"/>
                  <a:pt x="385760" y="1036352"/>
                </a:cubicBezTo>
                <a:cubicBezTo>
                  <a:pt x="386271" y="1035841"/>
                  <a:pt x="386700" y="1036351"/>
                  <a:pt x="387211" y="1035840"/>
                </a:cubicBezTo>
                <a:cubicBezTo>
                  <a:pt x="387636" y="1035180"/>
                  <a:pt x="387545" y="1034919"/>
                  <a:pt x="387220" y="1034890"/>
                </a:cubicBezTo>
                <a:close/>
                <a:moveTo>
                  <a:pt x="3938909" y="1034889"/>
                </a:moveTo>
                <a:cubicBezTo>
                  <a:pt x="3938585" y="1034918"/>
                  <a:pt x="3938494" y="1035179"/>
                  <a:pt x="3938918" y="1035839"/>
                </a:cubicBezTo>
                <a:cubicBezTo>
                  <a:pt x="3939429" y="1036350"/>
                  <a:pt x="3939858" y="1035840"/>
                  <a:pt x="3940370" y="1036351"/>
                </a:cubicBezTo>
                <a:cubicBezTo>
                  <a:pt x="3941651" y="1036574"/>
                  <a:pt x="3941529" y="1036186"/>
                  <a:pt x="3940964" y="1035755"/>
                </a:cubicBezTo>
                <a:cubicBezTo>
                  <a:pt x="3940681" y="1035538"/>
                  <a:pt x="3940289" y="1035311"/>
                  <a:pt x="3939906" y="1035144"/>
                </a:cubicBezTo>
                <a:cubicBezTo>
                  <a:pt x="3939524" y="1034976"/>
                  <a:pt x="3939151" y="1034867"/>
                  <a:pt x="3938909" y="1034889"/>
                </a:cubicBezTo>
                <a:close/>
                <a:moveTo>
                  <a:pt x="444995" y="1032779"/>
                </a:moveTo>
                <a:lnTo>
                  <a:pt x="438382" y="1035316"/>
                </a:lnTo>
                <a:lnTo>
                  <a:pt x="435276" y="1037411"/>
                </a:lnTo>
                <a:lnTo>
                  <a:pt x="434480" y="1037885"/>
                </a:lnTo>
                <a:lnTo>
                  <a:pt x="434360" y="1037915"/>
                </a:lnTo>
                <a:lnTo>
                  <a:pt x="431657" y="1038877"/>
                </a:lnTo>
                <a:lnTo>
                  <a:pt x="435035" y="1036599"/>
                </a:lnTo>
                <a:lnTo>
                  <a:pt x="419276" y="1042645"/>
                </a:lnTo>
                <a:cubicBezTo>
                  <a:pt x="417782" y="1043198"/>
                  <a:pt x="417097" y="1043480"/>
                  <a:pt x="416950" y="1043585"/>
                </a:cubicBezTo>
                <a:cubicBezTo>
                  <a:pt x="416507" y="1043896"/>
                  <a:pt x="420886" y="1042601"/>
                  <a:pt x="422680" y="1042217"/>
                </a:cubicBezTo>
                <a:lnTo>
                  <a:pt x="440189" y="1036041"/>
                </a:lnTo>
                <a:lnTo>
                  <a:pt x="444071" y="1033827"/>
                </a:lnTo>
                <a:close/>
                <a:moveTo>
                  <a:pt x="3881135" y="1032778"/>
                </a:moveTo>
                <a:lnTo>
                  <a:pt x="3882058" y="1033826"/>
                </a:lnTo>
                <a:lnTo>
                  <a:pt x="3885940" y="1036040"/>
                </a:lnTo>
                <a:lnTo>
                  <a:pt x="3903449" y="1042216"/>
                </a:lnTo>
                <a:cubicBezTo>
                  <a:pt x="3905244" y="1042600"/>
                  <a:pt x="3909623" y="1043895"/>
                  <a:pt x="3909179" y="1043584"/>
                </a:cubicBezTo>
                <a:cubicBezTo>
                  <a:pt x="3909032" y="1043479"/>
                  <a:pt x="3908347" y="1043197"/>
                  <a:pt x="3906853" y="1042644"/>
                </a:cubicBezTo>
                <a:lnTo>
                  <a:pt x="3891094" y="1036598"/>
                </a:lnTo>
                <a:lnTo>
                  <a:pt x="3894473" y="1038876"/>
                </a:lnTo>
                <a:lnTo>
                  <a:pt x="3891769" y="1037914"/>
                </a:lnTo>
                <a:lnTo>
                  <a:pt x="3891650" y="1037884"/>
                </a:lnTo>
                <a:lnTo>
                  <a:pt x="3890853" y="1037410"/>
                </a:lnTo>
                <a:lnTo>
                  <a:pt x="3887748" y="1035315"/>
                </a:lnTo>
                <a:close/>
                <a:moveTo>
                  <a:pt x="371641" y="1031662"/>
                </a:moveTo>
                <a:lnTo>
                  <a:pt x="372138" y="1032201"/>
                </a:lnTo>
                <a:lnTo>
                  <a:pt x="372381" y="1032465"/>
                </a:lnTo>
                <a:cubicBezTo>
                  <a:pt x="372442" y="1032533"/>
                  <a:pt x="372427" y="1032517"/>
                  <a:pt x="372370" y="1032453"/>
                </a:cubicBezTo>
                <a:lnTo>
                  <a:pt x="372138" y="1032201"/>
                </a:lnTo>
                <a:lnTo>
                  <a:pt x="372104" y="1032164"/>
                </a:lnTo>
                <a:cubicBezTo>
                  <a:pt x="371887" y="1031929"/>
                  <a:pt x="371641" y="1031662"/>
                  <a:pt x="371641" y="1031662"/>
                </a:cubicBezTo>
                <a:close/>
                <a:moveTo>
                  <a:pt x="3954488" y="1031661"/>
                </a:moveTo>
                <a:cubicBezTo>
                  <a:pt x="3954488" y="1031661"/>
                  <a:pt x="3954243" y="1031928"/>
                  <a:pt x="3954026" y="1032163"/>
                </a:cubicBezTo>
                <a:lnTo>
                  <a:pt x="3953992" y="1032200"/>
                </a:lnTo>
                <a:lnTo>
                  <a:pt x="3953760" y="1032452"/>
                </a:lnTo>
                <a:cubicBezTo>
                  <a:pt x="3953703" y="1032516"/>
                  <a:pt x="3953687" y="1032532"/>
                  <a:pt x="3953749" y="1032464"/>
                </a:cubicBezTo>
                <a:lnTo>
                  <a:pt x="3953992" y="1032200"/>
                </a:lnTo>
                <a:close/>
                <a:moveTo>
                  <a:pt x="308927" y="1028565"/>
                </a:moveTo>
                <a:cubicBezTo>
                  <a:pt x="306770" y="1029584"/>
                  <a:pt x="305193" y="1029940"/>
                  <a:pt x="304218" y="1029950"/>
                </a:cubicBezTo>
                <a:cubicBezTo>
                  <a:pt x="303243" y="1029960"/>
                  <a:pt x="302871" y="1029624"/>
                  <a:pt x="303124" y="1029262"/>
                </a:cubicBezTo>
                <a:cubicBezTo>
                  <a:pt x="303292" y="1029019"/>
                  <a:pt x="303740" y="1028765"/>
                  <a:pt x="304470" y="1028593"/>
                </a:cubicBezTo>
                <a:cubicBezTo>
                  <a:pt x="305445" y="1028363"/>
                  <a:pt x="306925" y="1028280"/>
                  <a:pt x="308927" y="1028565"/>
                </a:cubicBezTo>
                <a:close/>
                <a:moveTo>
                  <a:pt x="4017202" y="1028564"/>
                </a:moveTo>
                <a:cubicBezTo>
                  <a:pt x="4019204" y="1028279"/>
                  <a:pt x="4020685" y="1028362"/>
                  <a:pt x="4021659" y="1028592"/>
                </a:cubicBezTo>
                <a:cubicBezTo>
                  <a:pt x="4022390" y="1028764"/>
                  <a:pt x="4022838" y="1029018"/>
                  <a:pt x="4023006" y="1029261"/>
                </a:cubicBezTo>
                <a:cubicBezTo>
                  <a:pt x="4023259" y="1029623"/>
                  <a:pt x="4022887" y="1029959"/>
                  <a:pt x="4021911" y="1029949"/>
                </a:cubicBezTo>
                <a:cubicBezTo>
                  <a:pt x="4020937" y="1029939"/>
                  <a:pt x="4019359" y="1029583"/>
                  <a:pt x="4017202" y="1028564"/>
                </a:cubicBezTo>
                <a:close/>
                <a:moveTo>
                  <a:pt x="458496" y="1027965"/>
                </a:moveTo>
                <a:lnTo>
                  <a:pt x="453599" y="1029479"/>
                </a:lnTo>
                <a:lnTo>
                  <a:pt x="451617" y="1030240"/>
                </a:lnTo>
                <a:lnTo>
                  <a:pt x="445472" y="1034178"/>
                </a:lnTo>
                <a:lnTo>
                  <a:pt x="453094" y="1031490"/>
                </a:lnTo>
                <a:lnTo>
                  <a:pt x="456906" y="1028882"/>
                </a:lnTo>
                <a:close/>
                <a:moveTo>
                  <a:pt x="3867633" y="1027964"/>
                </a:moveTo>
                <a:lnTo>
                  <a:pt x="3869224" y="1028881"/>
                </a:lnTo>
                <a:lnTo>
                  <a:pt x="3873036" y="1031489"/>
                </a:lnTo>
                <a:lnTo>
                  <a:pt x="3880657" y="1034177"/>
                </a:lnTo>
                <a:lnTo>
                  <a:pt x="3874512" y="1030239"/>
                </a:lnTo>
                <a:lnTo>
                  <a:pt x="3872531" y="1029478"/>
                </a:lnTo>
                <a:close/>
                <a:moveTo>
                  <a:pt x="838261" y="1027720"/>
                </a:moveTo>
                <a:lnTo>
                  <a:pt x="823534" y="1031945"/>
                </a:lnTo>
                <a:lnTo>
                  <a:pt x="830489" y="1031803"/>
                </a:lnTo>
                <a:lnTo>
                  <a:pt x="806272" y="1036985"/>
                </a:lnTo>
                <a:lnTo>
                  <a:pt x="777789" y="1047189"/>
                </a:lnTo>
                <a:lnTo>
                  <a:pt x="772893" y="1049064"/>
                </a:lnTo>
                <a:lnTo>
                  <a:pt x="835701" y="1035228"/>
                </a:lnTo>
                <a:cubicBezTo>
                  <a:pt x="835701" y="1035228"/>
                  <a:pt x="835701" y="1035228"/>
                  <a:pt x="837974" y="1034740"/>
                </a:cubicBezTo>
                <a:lnTo>
                  <a:pt x="841516" y="1033980"/>
                </a:lnTo>
                <a:lnTo>
                  <a:pt x="847268" y="1029288"/>
                </a:lnTo>
                <a:cubicBezTo>
                  <a:pt x="847130" y="1028103"/>
                  <a:pt x="844487" y="1027476"/>
                  <a:pt x="838261" y="1027720"/>
                </a:cubicBezTo>
                <a:close/>
                <a:moveTo>
                  <a:pt x="3487869" y="1027719"/>
                </a:moveTo>
                <a:cubicBezTo>
                  <a:pt x="3481643" y="1027475"/>
                  <a:pt x="3478999" y="1028102"/>
                  <a:pt x="3478862" y="1029287"/>
                </a:cubicBezTo>
                <a:lnTo>
                  <a:pt x="3484617" y="1033982"/>
                </a:lnTo>
                <a:lnTo>
                  <a:pt x="3488156" y="1034741"/>
                </a:lnTo>
                <a:cubicBezTo>
                  <a:pt x="3490429" y="1035229"/>
                  <a:pt x="3490429" y="1035229"/>
                  <a:pt x="3490429" y="1035229"/>
                </a:cubicBezTo>
                <a:lnTo>
                  <a:pt x="3553249" y="1049068"/>
                </a:lnTo>
                <a:lnTo>
                  <a:pt x="3548341" y="1047188"/>
                </a:lnTo>
                <a:lnTo>
                  <a:pt x="3519871" y="1036989"/>
                </a:lnTo>
                <a:lnTo>
                  <a:pt x="3495641" y="1031804"/>
                </a:lnTo>
                <a:lnTo>
                  <a:pt x="3502603" y="1031946"/>
                </a:lnTo>
                <a:close/>
                <a:moveTo>
                  <a:pt x="405274" y="1022637"/>
                </a:moveTo>
                <a:cubicBezTo>
                  <a:pt x="404333" y="1022637"/>
                  <a:pt x="406204" y="1023743"/>
                  <a:pt x="406204" y="1023743"/>
                </a:cubicBezTo>
                <a:cubicBezTo>
                  <a:pt x="406460" y="1023488"/>
                  <a:pt x="406354" y="1023083"/>
                  <a:pt x="406121" y="1022807"/>
                </a:cubicBezTo>
                <a:cubicBezTo>
                  <a:pt x="405889" y="1022530"/>
                  <a:pt x="405528" y="1022382"/>
                  <a:pt x="405274" y="1022637"/>
                </a:cubicBezTo>
                <a:close/>
                <a:moveTo>
                  <a:pt x="3920856" y="1022636"/>
                </a:moveTo>
                <a:cubicBezTo>
                  <a:pt x="3920602" y="1022381"/>
                  <a:pt x="3920241" y="1022529"/>
                  <a:pt x="3920008" y="1022806"/>
                </a:cubicBezTo>
                <a:cubicBezTo>
                  <a:pt x="3919775" y="1023082"/>
                  <a:pt x="3919670" y="1023487"/>
                  <a:pt x="3919925" y="1023742"/>
                </a:cubicBezTo>
                <a:cubicBezTo>
                  <a:pt x="3919925" y="1023742"/>
                  <a:pt x="3921797" y="1022636"/>
                  <a:pt x="3920856" y="1022636"/>
                </a:cubicBezTo>
                <a:close/>
                <a:moveTo>
                  <a:pt x="3425063" y="1019576"/>
                </a:moveTo>
                <a:lnTo>
                  <a:pt x="3438460" y="1026074"/>
                </a:lnTo>
                <a:lnTo>
                  <a:pt x="3440200" y="1026912"/>
                </a:lnTo>
                <a:lnTo>
                  <a:pt x="3453777" y="1028475"/>
                </a:lnTo>
                <a:lnTo>
                  <a:pt x="3461768" y="1029709"/>
                </a:lnTo>
                <a:lnTo>
                  <a:pt x="3458822" y="1028392"/>
                </a:lnTo>
                <a:lnTo>
                  <a:pt x="3442512" y="1021714"/>
                </a:lnTo>
                <a:lnTo>
                  <a:pt x="3439200" y="1021421"/>
                </a:lnTo>
                <a:close/>
                <a:moveTo>
                  <a:pt x="901072" y="1019574"/>
                </a:moveTo>
                <a:lnTo>
                  <a:pt x="886930" y="1021420"/>
                </a:lnTo>
                <a:lnTo>
                  <a:pt x="883624" y="1021712"/>
                </a:lnTo>
                <a:lnTo>
                  <a:pt x="867308" y="1028393"/>
                </a:lnTo>
                <a:lnTo>
                  <a:pt x="864369" y="1029707"/>
                </a:lnTo>
                <a:lnTo>
                  <a:pt x="872352" y="1028474"/>
                </a:lnTo>
                <a:lnTo>
                  <a:pt x="885935" y="1026910"/>
                </a:lnTo>
                <a:lnTo>
                  <a:pt x="887670" y="1026075"/>
                </a:lnTo>
                <a:close/>
                <a:moveTo>
                  <a:pt x="492376" y="1018057"/>
                </a:moveTo>
                <a:lnTo>
                  <a:pt x="489581" y="1018348"/>
                </a:lnTo>
                <a:lnTo>
                  <a:pt x="486266" y="1019380"/>
                </a:lnTo>
                <a:lnTo>
                  <a:pt x="464099" y="1026233"/>
                </a:lnTo>
                <a:lnTo>
                  <a:pt x="458557" y="1029561"/>
                </a:lnTo>
                <a:lnTo>
                  <a:pt x="460031" y="1029042"/>
                </a:lnTo>
                <a:lnTo>
                  <a:pt x="475412" y="1024448"/>
                </a:lnTo>
                <a:lnTo>
                  <a:pt x="486213" y="1019947"/>
                </a:lnTo>
                <a:lnTo>
                  <a:pt x="481966" y="1022490"/>
                </a:lnTo>
                <a:lnTo>
                  <a:pt x="488468" y="1020547"/>
                </a:lnTo>
                <a:close/>
                <a:moveTo>
                  <a:pt x="3833754" y="1018056"/>
                </a:moveTo>
                <a:lnTo>
                  <a:pt x="3837661" y="1020546"/>
                </a:lnTo>
                <a:lnTo>
                  <a:pt x="3844164" y="1022489"/>
                </a:lnTo>
                <a:lnTo>
                  <a:pt x="3839917" y="1019946"/>
                </a:lnTo>
                <a:lnTo>
                  <a:pt x="3850718" y="1024447"/>
                </a:lnTo>
                <a:lnTo>
                  <a:pt x="3866099" y="1029041"/>
                </a:lnTo>
                <a:lnTo>
                  <a:pt x="3867573" y="1029560"/>
                </a:lnTo>
                <a:lnTo>
                  <a:pt x="3862030" y="1026232"/>
                </a:lnTo>
                <a:lnTo>
                  <a:pt x="3839863" y="1019379"/>
                </a:lnTo>
                <a:lnTo>
                  <a:pt x="3836548" y="1018347"/>
                </a:lnTo>
                <a:close/>
                <a:moveTo>
                  <a:pt x="437494" y="1014709"/>
                </a:moveTo>
                <a:cubicBezTo>
                  <a:pt x="438449" y="1013225"/>
                  <a:pt x="434121" y="1014246"/>
                  <a:pt x="431910" y="1015061"/>
                </a:cubicBezTo>
                <a:cubicBezTo>
                  <a:pt x="431174" y="1015332"/>
                  <a:pt x="430670" y="1015581"/>
                  <a:pt x="430679" y="1015705"/>
                </a:cubicBezTo>
                <a:cubicBezTo>
                  <a:pt x="430688" y="1015872"/>
                  <a:pt x="431605" y="1015817"/>
                  <a:pt x="434074" y="1015306"/>
                </a:cubicBezTo>
                <a:cubicBezTo>
                  <a:pt x="434074" y="1015306"/>
                  <a:pt x="434801" y="1015285"/>
                  <a:pt x="435593" y="1015200"/>
                </a:cubicBezTo>
                <a:cubicBezTo>
                  <a:pt x="436383" y="1015114"/>
                  <a:pt x="437237" y="1014965"/>
                  <a:pt x="437494" y="1014709"/>
                </a:cubicBezTo>
                <a:close/>
                <a:moveTo>
                  <a:pt x="3888636" y="1014708"/>
                </a:moveTo>
                <a:cubicBezTo>
                  <a:pt x="3888892" y="1014964"/>
                  <a:pt x="3889747" y="1015113"/>
                  <a:pt x="3890537" y="1015199"/>
                </a:cubicBezTo>
                <a:cubicBezTo>
                  <a:pt x="3891328" y="1015284"/>
                  <a:pt x="3892055" y="1015305"/>
                  <a:pt x="3892055" y="1015305"/>
                </a:cubicBezTo>
                <a:cubicBezTo>
                  <a:pt x="3894525" y="1015816"/>
                  <a:pt x="3895442" y="1015871"/>
                  <a:pt x="3895451" y="1015704"/>
                </a:cubicBezTo>
                <a:cubicBezTo>
                  <a:pt x="3895460" y="1015580"/>
                  <a:pt x="3894956" y="1015331"/>
                  <a:pt x="3894220" y="1015060"/>
                </a:cubicBezTo>
                <a:cubicBezTo>
                  <a:pt x="3892008" y="1014245"/>
                  <a:pt x="3887681" y="1013224"/>
                  <a:pt x="3888636" y="1014708"/>
                </a:cubicBezTo>
                <a:close/>
                <a:moveTo>
                  <a:pt x="436892" y="1010452"/>
                </a:moveTo>
                <a:cubicBezTo>
                  <a:pt x="436462" y="1009941"/>
                  <a:pt x="433985" y="1010538"/>
                  <a:pt x="433985" y="1010538"/>
                </a:cubicBezTo>
                <a:cubicBezTo>
                  <a:pt x="426055" y="1012668"/>
                  <a:pt x="417962" y="1016843"/>
                  <a:pt x="411833" y="1019996"/>
                </a:cubicBezTo>
                <a:cubicBezTo>
                  <a:pt x="415752" y="1019994"/>
                  <a:pt x="418392" y="1017354"/>
                  <a:pt x="424440" y="1015224"/>
                </a:cubicBezTo>
                <a:cubicBezTo>
                  <a:pt x="425892" y="1014712"/>
                  <a:pt x="436205" y="1013177"/>
                  <a:pt x="436892" y="1010452"/>
                </a:cubicBezTo>
                <a:close/>
                <a:moveTo>
                  <a:pt x="3889237" y="1010451"/>
                </a:moveTo>
                <a:cubicBezTo>
                  <a:pt x="3889925" y="1013176"/>
                  <a:pt x="3900238" y="1014711"/>
                  <a:pt x="3901690" y="1015223"/>
                </a:cubicBezTo>
                <a:cubicBezTo>
                  <a:pt x="3907738" y="1017353"/>
                  <a:pt x="3910378" y="1019993"/>
                  <a:pt x="3914296" y="1019995"/>
                </a:cubicBezTo>
                <a:cubicBezTo>
                  <a:pt x="3908168" y="1016842"/>
                  <a:pt x="3900074" y="1012667"/>
                  <a:pt x="3892145" y="1010537"/>
                </a:cubicBezTo>
                <a:cubicBezTo>
                  <a:pt x="3892145" y="1010537"/>
                  <a:pt x="3889667" y="1009940"/>
                  <a:pt x="3889237" y="1010451"/>
                </a:cubicBezTo>
                <a:close/>
                <a:moveTo>
                  <a:pt x="446345" y="1007895"/>
                </a:moveTo>
                <a:cubicBezTo>
                  <a:pt x="447235" y="1006299"/>
                  <a:pt x="442142" y="1007338"/>
                  <a:pt x="439467" y="1008424"/>
                </a:cubicBezTo>
                <a:cubicBezTo>
                  <a:pt x="439023" y="1008604"/>
                  <a:pt x="438645" y="1008787"/>
                  <a:pt x="438372" y="1008959"/>
                </a:cubicBezTo>
                <a:cubicBezTo>
                  <a:pt x="438100" y="1009131"/>
                  <a:pt x="437935" y="1009292"/>
                  <a:pt x="437914" y="1009430"/>
                </a:cubicBezTo>
                <a:cubicBezTo>
                  <a:pt x="437908" y="1009983"/>
                  <a:pt x="439888" y="1009727"/>
                  <a:pt x="441934" y="1009269"/>
                </a:cubicBezTo>
                <a:cubicBezTo>
                  <a:pt x="443978" y="1008811"/>
                  <a:pt x="446089" y="1008150"/>
                  <a:pt x="446345" y="1007895"/>
                </a:cubicBezTo>
                <a:close/>
                <a:moveTo>
                  <a:pt x="3879785" y="1007894"/>
                </a:moveTo>
                <a:cubicBezTo>
                  <a:pt x="3880040" y="1008149"/>
                  <a:pt x="3882151" y="1008810"/>
                  <a:pt x="3884195" y="1009268"/>
                </a:cubicBezTo>
                <a:cubicBezTo>
                  <a:pt x="3886241" y="1009726"/>
                  <a:pt x="3888221" y="1009982"/>
                  <a:pt x="3888216" y="1009429"/>
                </a:cubicBezTo>
                <a:cubicBezTo>
                  <a:pt x="3888195" y="1009291"/>
                  <a:pt x="3888030" y="1009130"/>
                  <a:pt x="3887758" y="1008958"/>
                </a:cubicBezTo>
                <a:cubicBezTo>
                  <a:pt x="3887485" y="1008786"/>
                  <a:pt x="3887106" y="1008603"/>
                  <a:pt x="3886662" y="1008423"/>
                </a:cubicBezTo>
                <a:cubicBezTo>
                  <a:pt x="3883987" y="1007337"/>
                  <a:pt x="3878894" y="1006298"/>
                  <a:pt x="3879785" y="1007894"/>
                </a:cubicBezTo>
                <a:close/>
                <a:moveTo>
                  <a:pt x="460401" y="1005593"/>
                </a:moveTo>
                <a:lnTo>
                  <a:pt x="452660" y="1008319"/>
                </a:lnTo>
                <a:cubicBezTo>
                  <a:pt x="452147" y="1008362"/>
                  <a:pt x="451782" y="1008255"/>
                  <a:pt x="451538" y="1008266"/>
                </a:cubicBezTo>
                <a:cubicBezTo>
                  <a:pt x="451415" y="1008271"/>
                  <a:pt x="451321" y="1008306"/>
                  <a:pt x="451253" y="1008403"/>
                </a:cubicBezTo>
                <a:cubicBezTo>
                  <a:pt x="451185" y="1008500"/>
                  <a:pt x="451144" y="1008660"/>
                  <a:pt x="451122" y="1008916"/>
                </a:cubicBezTo>
                <a:cubicBezTo>
                  <a:pt x="451122" y="1008916"/>
                  <a:pt x="451230" y="1009043"/>
                  <a:pt x="451476" y="1009033"/>
                </a:cubicBezTo>
                <a:cubicBezTo>
                  <a:pt x="451722" y="1009023"/>
                  <a:pt x="452106" y="1008873"/>
                  <a:pt x="452660" y="1008319"/>
                </a:cubicBezTo>
                <a:lnTo>
                  <a:pt x="455224" y="1007900"/>
                </a:lnTo>
                <a:close/>
                <a:moveTo>
                  <a:pt x="3865728" y="1005592"/>
                </a:moveTo>
                <a:lnTo>
                  <a:pt x="3870906" y="1007899"/>
                </a:lnTo>
                <a:lnTo>
                  <a:pt x="3873470" y="1008318"/>
                </a:lnTo>
                <a:cubicBezTo>
                  <a:pt x="3874024" y="1008872"/>
                  <a:pt x="3874408" y="1009022"/>
                  <a:pt x="3874653" y="1009032"/>
                </a:cubicBezTo>
                <a:cubicBezTo>
                  <a:pt x="3874900" y="1009042"/>
                  <a:pt x="3875007" y="1008915"/>
                  <a:pt x="3875007" y="1008915"/>
                </a:cubicBezTo>
                <a:cubicBezTo>
                  <a:pt x="3874986" y="1008659"/>
                  <a:pt x="3874944" y="1008499"/>
                  <a:pt x="3874876" y="1008402"/>
                </a:cubicBezTo>
                <a:cubicBezTo>
                  <a:pt x="3874809" y="1008305"/>
                  <a:pt x="3874715" y="1008270"/>
                  <a:pt x="3874592" y="1008265"/>
                </a:cubicBezTo>
                <a:cubicBezTo>
                  <a:pt x="3874347" y="1008254"/>
                  <a:pt x="3873983" y="1008361"/>
                  <a:pt x="3873470" y="1008318"/>
                </a:cubicBezTo>
                <a:close/>
                <a:moveTo>
                  <a:pt x="3396157" y="1004821"/>
                </a:moveTo>
                <a:lnTo>
                  <a:pt x="3401766" y="1008276"/>
                </a:lnTo>
                <a:lnTo>
                  <a:pt x="3411092" y="1012799"/>
                </a:lnTo>
                <a:lnTo>
                  <a:pt x="3413715" y="1013881"/>
                </a:lnTo>
                <a:lnTo>
                  <a:pt x="3412306" y="1013388"/>
                </a:lnTo>
                <a:lnTo>
                  <a:pt x="3414824" y="1014609"/>
                </a:lnTo>
                <a:lnTo>
                  <a:pt x="3415894" y="1014631"/>
                </a:lnTo>
                <a:lnTo>
                  <a:pt x="3413715" y="1013881"/>
                </a:lnTo>
                <a:cubicBezTo>
                  <a:pt x="3414737" y="1013663"/>
                  <a:pt x="3415421" y="1013773"/>
                  <a:pt x="3416106" y="1014088"/>
                </a:cubicBezTo>
                <a:lnTo>
                  <a:pt x="3417345" y="1014833"/>
                </a:lnTo>
                <a:lnTo>
                  <a:pt x="3419054" y="1015404"/>
                </a:lnTo>
                <a:lnTo>
                  <a:pt x="3419323" y="1015341"/>
                </a:lnTo>
                <a:lnTo>
                  <a:pt x="3419531" y="1015563"/>
                </a:lnTo>
                <a:lnTo>
                  <a:pt x="3420736" y="1015966"/>
                </a:lnTo>
                <a:lnTo>
                  <a:pt x="3431542" y="1017222"/>
                </a:lnTo>
                <a:lnTo>
                  <a:pt x="3406680" y="1007043"/>
                </a:lnTo>
                <a:lnTo>
                  <a:pt x="3402954" y="1005973"/>
                </a:lnTo>
                <a:close/>
                <a:moveTo>
                  <a:pt x="929977" y="1004819"/>
                </a:moveTo>
                <a:lnTo>
                  <a:pt x="923193" y="1005969"/>
                </a:lnTo>
                <a:lnTo>
                  <a:pt x="919450" y="1007044"/>
                </a:lnTo>
                <a:lnTo>
                  <a:pt x="894595" y="1017221"/>
                </a:lnTo>
                <a:lnTo>
                  <a:pt x="905394" y="1015965"/>
                </a:lnTo>
                <a:lnTo>
                  <a:pt x="906598" y="1015562"/>
                </a:lnTo>
                <a:lnTo>
                  <a:pt x="906807" y="1015340"/>
                </a:lnTo>
                <a:lnTo>
                  <a:pt x="907075" y="1015403"/>
                </a:lnTo>
                <a:lnTo>
                  <a:pt x="908784" y="1014832"/>
                </a:lnTo>
                <a:lnTo>
                  <a:pt x="910024" y="1014087"/>
                </a:lnTo>
                <a:cubicBezTo>
                  <a:pt x="910709" y="1013772"/>
                  <a:pt x="911393" y="1013662"/>
                  <a:pt x="912415" y="1013880"/>
                </a:cubicBezTo>
                <a:lnTo>
                  <a:pt x="910236" y="1014630"/>
                </a:lnTo>
                <a:lnTo>
                  <a:pt x="911310" y="1014608"/>
                </a:lnTo>
                <a:lnTo>
                  <a:pt x="913839" y="1013382"/>
                </a:lnTo>
                <a:lnTo>
                  <a:pt x="912415" y="1013880"/>
                </a:lnTo>
                <a:lnTo>
                  <a:pt x="915066" y="1012787"/>
                </a:lnTo>
                <a:lnTo>
                  <a:pt x="924363" y="1008277"/>
                </a:lnTo>
                <a:close/>
                <a:moveTo>
                  <a:pt x="932410" y="1003321"/>
                </a:moveTo>
                <a:lnTo>
                  <a:pt x="926452" y="1005033"/>
                </a:lnTo>
                <a:lnTo>
                  <a:pt x="930766" y="1004333"/>
                </a:lnTo>
                <a:close/>
                <a:moveTo>
                  <a:pt x="3393719" y="1003320"/>
                </a:moveTo>
                <a:lnTo>
                  <a:pt x="3395368" y="1004335"/>
                </a:lnTo>
                <a:lnTo>
                  <a:pt x="3399694" y="1005036"/>
                </a:lnTo>
                <a:close/>
                <a:moveTo>
                  <a:pt x="469412" y="1002532"/>
                </a:moveTo>
                <a:lnTo>
                  <a:pt x="463334" y="1006110"/>
                </a:lnTo>
                <a:lnTo>
                  <a:pt x="462917" y="1006394"/>
                </a:lnTo>
                <a:lnTo>
                  <a:pt x="467176" y="1004515"/>
                </a:lnTo>
                <a:cubicBezTo>
                  <a:pt x="469196" y="1003696"/>
                  <a:pt x="471040" y="1002932"/>
                  <a:pt x="471260" y="1002578"/>
                </a:cubicBezTo>
                <a:close/>
                <a:moveTo>
                  <a:pt x="3856717" y="1002531"/>
                </a:moveTo>
                <a:lnTo>
                  <a:pt x="3854869" y="1002577"/>
                </a:lnTo>
                <a:cubicBezTo>
                  <a:pt x="3855090" y="1002931"/>
                  <a:pt x="3856933" y="1003695"/>
                  <a:pt x="3858954" y="1004514"/>
                </a:cubicBezTo>
                <a:lnTo>
                  <a:pt x="3863213" y="1006393"/>
                </a:lnTo>
                <a:lnTo>
                  <a:pt x="3862795" y="1006109"/>
                </a:lnTo>
                <a:close/>
                <a:moveTo>
                  <a:pt x="467823" y="1000992"/>
                </a:moveTo>
                <a:cubicBezTo>
                  <a:pt x="469318" y="997713"/>
                  <a:pt x="453053" y="1003437"/>
                  <a:pt x="449252" y="1005260"/>
                </a:cubicBezTo>
                <a:cubicBezTo>
                  <a:pt x="448709" y="1005520"/>
                  <a:pt x="448420" y="1005702"/>
                  <a:pt x="448473" y="1005766"/>
                </a:cubicBezTo>
                <a:cubicBezTo>
                  <a:pt x="448178" y="1006532"/>
                  <a:pt x="450268" y="1006127"/>
                  <a:pt x="452549" y="1005530"/>
                </a:cubicBezTo>
                <a:cubicBezTo>
                  <a:pt x="454831" y="1004933"/>
                  <a:pt x="457303" y="1004146"/>
                  <a:pt x="457774" y="1004145"/>
                </a:cubicBezTo>
                <a:cubicBezTo>
                  <a:pt x="460833" y="1003123"/>
                  <a:pt x="466715" y="1002100"/>
                  <a:pt x="467823" y="1000992"/>
                </a:cubicBezTo>
                <a:close/>
                <a:moveTo>
                  <a:pt x="3858307" y="1000991"/>
                </a:moveTo>
                <a:cubicBezTo>
                  <a:pt x="3859414" y="1002099"/>
                  <a:pt x="3865296" y="1003122"/>
                  <a:pt x="3868356" y="1004144"/>
                </a:cubicBezTo>
                <a:cubicBezTo>
                  <a:pt x="3868826" y="1004145"/>
                  <a:pt x="3871299" y="1004932"/>
                  <a:pt x="3873580" y="1005529"/>
                </a:cubicBezTo>
                <a:cubicBezTo>
                  <a:pt x="3875862" y="1006126"/>
                  <a:pt x="3877952" y="1006531"/>
                  <a:pt x="3877657" y="1005765"/>
                </a:cubicBezTo>
                <a:cubicBezTo>
                  <a:pt x="3877710" y="1005701"/>
                  <a:pt x="3877421" y="1005519"/>
                  <a:pt x="3876878" y="1005259"/>
                </a:cubicBezTo>
                <a:cubicBezTo>
                  <a:pt x="3873076" y="1003436"/>
                  <a:pt x="3856811" y="997712"/>
                  <a:pt x="3858307" y="1000991"/>
                </a:cubicBezTo>
                <a:close/>
                <a:moveTo>
                  <a:pt x="293508" y="993956"/>
                </a:moveTo>
                <a:cubicBezTo>
                  <a:pt x="294070" y="993931"/>
                  <a:pt x="294274" y="993935"/>
                  <a:pt x="294223" y="993967"/>
                </a:cubicBezTo>
                <a:cubicBezTo>
                  <a:pt x="294120" y="994029"/>
                  <a:pt x="292995" y="994193"/>
                  <a:pt x="291677" y="994432"/>
                </a:cubicBezTo>
                <a:lnTo>
                  <a:pt x="292937" y="993988"/>
                </a:lnTo>
                <a:close/>
                <a:moveTo>
                  <a:pt x="4032621" y="993955"/>
                </a:moveTo>
                <a:lnTo>
                  <a:pt x="4033193" y="993987"/>
                </a:lnTo>
                <a:lnTo>
                  <a:pt x="4034453" y="994431"/>
                </a:lnTo>
                <a:cubicBezTo>
                  <a:pt x="4033135" y="994192"/>
                  <a:pt x="4032010" y="994028"/>
                  <a:pt x="4031907" y="993966"/>
                </a:cubicBezTo>
                <a:cubicBezTo>
                  <a:pt x="4031855" y="993934"/>
                  <a:pt x="4032059" y="993930"/>
                  <a:pt x="4032621" y="993955"/>
                </a:cubicBezTo>
                <a:close/>
                <a:moveTo>
                  <a:pt x="344738" y="988616"/>
                </a:moveTo>
                <a:lnTo>
                  <a:pt x="340231" y="989899"/>
                </a:lnTo>
                <a:lnTo>
                  <a:pt x="339009" y="990367"/>
                </a:lnTo>
                <a:cubicBezTo>
                  <a:pt x="339625" y="990260"/>
                  <a:pt x="340651" y="989978"/>
                  <a:pt x="341839" y="989606"/>
                </a:cubicBezTo>
                <a:close/>
                <a:moveTo>
                  <a:pt x="3981392" y="988615"/>
                </a:moveTo>
                <a:lnTo>
                  <a:pt x="3984291" y="989605"/>
                </a:lnTo>
                <a:cubicBezTo>
                  <a:pt x="3985478" y="989977"/>
                  <a:pt x="3986504" y="990259"/>
                  <a:pt x="3987120" y="990366"/>
                </a:cubicBezTo>
                <a:lnTo>
                  <a:pt x="3985898" y="989898"/>
                </a:lnTo>
                <a:close/>
                <a:moveTo>
                  <a:pt x="349664" y="988106"/>
                </a:moveTo>
                <a:lnTo>
                  <a:pt x="349576" y="988341"/>
                </a:lnTo>
                <a:cubicBezTo>
                  <a:pt x="349363" y="988554"/>
                  <a:pt x="349107" y="988575"/>
                  <a:pt x="348893" y="988320"/>
                </a:cubicBezTo>
                <a:close/>
                <a:moveTo>
                  <a:pt x="3976466" y="988105"/>
                </a:moveTo>
                <a:lnTo>
                  <a:pt x="3977237" y="988319"/>
                </a:lnTo>
                <a:cubicBezTo>
                  <a:pt x="3977023" y="988574"/>
                  <a:pt x="3976766" y="988553"/>
                  <a:pt x="3976553" y="988340"/>
                </a:cubicBezTo>
                <a:close/>
                <a:moveTo>
                  <a:pt x="652721" y="986383"/>
                </a:moveTo>
                <a:cubicBezTo>
                  <a:pt x="522220" y="1026805"/>
                  <a:pt x="560202" y="1012470"/>
                  <a:pt x="608139" y="996334"/>
                </a:cubicBezTo>
                <a:cubicBezTo>
                  <a:pt x="605758" y="998215"/>
                  <a:pt x="605758" y="998215"/>
                  <a:pt x="606965" y="1000291"/>
                </a:cubicBezTo>
                <a:cubicBezTo>
                  <a:pt x="605758" y="998215"/>
                  <a:pt x="642963" y="987523"/>
                  <a:pt x="652721" y="986383"/>
                </a:cubicBezTo>
                <a:close/>
                <a:moveTo>
                  <a:pt x="3673409" y="986382"/>
                </a:moveTo>
                <a:cubicBezTo>
                  <a:pt x="3683166" y="987522"/>
                  <a:pt x="3720372" y="998214"/>
                  <a:pt x="3719165" y="1000290"/>
                </a:cubicBezTo>
                <a:cubicBezTo>
                  <a:pt x="3720372" y="998214"/>
                  <a:pt x="3720372" y="998214"/>
                  <a:pt x="3717991" y="996333"/>
                </a:cubicBezTo>
                <a:cubicBezTo>
                  <a:pt x="3765927" y="1012469"/>
                  <a:pt x="3803909" y="1026804"/>
                  <a:pt x="3673409" y="986382"/>
                </a:cubicBezTo>
                <a:close/>
                <a:moveTo>
                  <a:pt x="350634" y="957760"/>
                </a:moveTo>
                <a:lnTo>
                  <a:pt x="344981" y="959400"/>
                </a:lnTo>
                <a:cubicBezTo>
                  <a:pt x="342456" y="960124"/>
                  <a:pt x="340032" y="960759"/>
                  <a:pt x="337917" y="961161"/>
                </a:cubicBezTo>
                <a:lnTo>
                  <a:pt x="335551" y="961496"/>
                </a:lnTo>
                <a:lnTo>
                  <a:pt x="334194" y="962132"/>
                </a:lnTo>
                <a:lnTo>
                  <a:pt x="340429" y="960745"/>
                </a:lnTo>
                <a:lnTo>
                  <a:pt x="347936" y="959055"/>
                </a:lnTo>
                <a:close/>
                <a:moveTo>
                  <a:pt x="3975496" y="957759"/>
                </a:moveTo>
                <a:lnTo>
                  <a:pt x="3978194" y="959054"/>
                </a:lnTo>
                <a:lnTo>
                  <a:pt x="3985701" y="960744"/>
                </a:lnTo>
                <a:lnTo>
                  <a:pt x="3991936" y="962131"/>
                </a:lnTo>
                <a:lnTo>
                  <a:pt x="3990579" y="961495"/>
                </a:lnTo>
                <a:lnTo>
                  <a:pt x="3988212" y="961160"/>
                </a:lnTo>
                <a:cubicBezTo>
                  <a:pt x="3986097" y="960758"/>
                  <a:pt x="3983674" y="960123"/>
                  <a:pt x="3981148" y="959399"/>
                </a:cubicBezTo>
                <a:close/>
                <a:moveTo>
                  <a:pt x="337530" y="954787"/>
                </a:moveTo>
                <a:lnTo>
                  <a:pt x="336570" y="954926"/>
                </a:lnTo>
                <a:lnTo>
                  <a:pt x="336245" y="955003"/>
                </a:lnTo>
                <a:lnTo>
                  <a:pt x="337251" y="954953"/>
                </a:lnTo>
                <a:close/>
                <a:moveTo>
                  <a:pt x="3988600" y="954786"/>
                </a:moveTo>
                <a:lnTo>
                  <a:pt x="3988878" y="954952"/>
                </a:lnTo>
                <a:lnTo>
                  <a:pt x="3989884" y="955002"/>
                </a:lnTo>
                <a:lnTo>
                  <a:pt x="3989559" y="954925"/>
                </a:lnTo>
                <a:close/>
                <a:moveTo>
                  <a:pt x="365200" y="954384"/>
                </a:moveTo>
                <a:lnTo>
                  <a:pt x="361820" y="954780"/>
                </a:lnTo>
                <a:lnTo>
                  <a:pt x="356808" y="956890"/>
                </a:lnTo>
                <a:lnTo>
                  <a:pt x="357146" y="956879"/>
                </a:lnTo>
                <a:cubicBezTo>
                  <a:pt x="358113" y="956842"/>
                  <a:pt x="360527" y="956724"/>
                  <a:pt x="362706" y="956409"/>
                </a:cubicBezTo>
                <a:cubicBezTo>
                  <a:pt x="364885" y="956093"/>
                  <a:pt x="366827" y="955581"/>
                  <a:pt x="366849" y="954752"/>
                </a:cubicBezTo>
                <a:cubicBezTo>
                  <a:pt x="366960" y="954415"/>
                  <a:pt x="366249" y="954333"/>
                  <a:pt x="365200" y="954384"/>
                </a:cubicBezTo>
                <a:close/>
                <a:moveTo>
                  <a:pt x="3960930" y="954383"/>
                </a:moveTo>
                <a:cubicBezTo>
                  <a:pt x="3959881" y="954332"/>
                  <a:pt x="3959169" y="954414"/>
                  <a:pt x="3959280" y="954751"/>
                </a:cubicBezTo>
                <a:cubicBezTo>
                  <a:pt x="3959303" y="955580"/>
                  <a:pt x="3961245" y="956092"/>
                  <a:pt x="3963423" y="956408"/>
                </a:cubicBezTo>
                <a:cubicBezTo>
                  <a:pt x="3965602" y="956723"/>
                  <a:pt x="3968017" y="956841"/>
                  <a:pt x="3968983" y="956878"/>
                </a:cubicBezTo>
                <a:lnTo>
                  <a:pt x="3969322" y="956889"/>
                </a:lnTo>
                <a:lnTo>
                  <a:pt x="3964310" y="954779"/>
                </a:lnTo>
                <a:close/>
                <a:moveTo>
                  <a:pt x="273325" y="952072"/>
                </a:moveTo>
                <a:lnTo>
                  <a:pt x="270492" y="953356"/>
                </a:lnTo>
                <a:lnTo>
                  <a:pt x="272721" y="952181"/>
                </a:lnTo>
                <a:close/>
                <a:moveTo>
                  <a:pt x="4052804" y="952071"/>
                </a:moveTo>
                <a:lnTo>
                  <a:pt x="4053409" y="952180"/>
                </a:lnTo>
                <a:lnTo>
                  <a:pt x="4055638" y="953355"/>
                </a:lnTo>
                <a:close/>
                <a:moveTo>
                  <a:pt x="307130" y="942905"/>
                </a:moveTo>
                <a:lnTo>
                  <a:pt x="306037" y="943115"/>
                </a:lnTo>
                <a:lnTo>
                  <a:pt x="305901" y="943202"/>
                </a:lnTo>
                <a:lnTo>
                  <a:pt x="305800" y="943265"/>
                </a:lnTo>
                <a:close/>
                <a:moveTo>
                  <a:pt x="4018999" y="942904"/>
                </a:moveTo>
                <a:lnTo>
                  <a:pt x="4020330" y="943264"/>
                </a:lnTo>
                <a:lnTo>
                  <a:pt x="4020228" y="943201"/>
                </a:lnTo>
                <a:lnTo>
                  <a:pt x="4020093" y="943114"/>
                </a:lnTo>
                <a:close/>
                <a:moveTo>
                  <a:pt x="346894" y="941072"/>
                </a:moveTo>
                <a:lnTo>
                  <a:pt x="346469" y="941154"/>
                </a:lnTo>
                <a:lnTo>
                  <a:pt x="346834" y="941099"/>
                </a:lnTo>
                <a:close/>
                <a:moveTo>
                  <a:pt x="3979236" y="941071"/>
                </a:moveTo>
                <a:lnTo>
                  <a:pt x="3979296" y="941098"/>
                </a:lnTo>
                <a:lnTo>
                  <a:pt x="3979660" y="941153"/>
                </a:lnTo>
                <a:close/>
                <a:moveTo>
                  <a:pt x="325834" y="939324"/>
                </a:moveTo>
                <a:lnTo>
                  <a:pt x="308671" y="942611"/>
                </a:lnTo>
                <a:lnTo>
                  <a:pt x="321847" y="940448"/>
                </a:lnTo>
                <a:close/>
                <a:moveTo>
                  <a:pt x="4000295" y="939323"/>
                </a:moveTo>
                <a:lnTo>
                  <a:pt x="4004282" y="940447"/>
                </a:lnTo>
                <a:lnTo>
                  <a:pt x="4017459" y="942610"/>
                </a:lnTo>
                <a:close/>
                <a:moveTo>
                  <a:pt x="332834" y="937983"/>
                </a:moveTo>
                <a:lnTo>
                  <a:pt x="331223" y="938291"/>
                </a:lnTo>
                <a:lnTo>
                  <a:pt x="328292" y="939631"/>
                </a:lnTo>
                <a:close/>
                <a:moveTo>
                  <a:pt x="3993296" y="937982"/>
                </a:moveTo>
                <a:lnTo>
                  <a:pt x="3997838" y="939630"/>
                </a:lnTo>
                <a:lnTo>
                  <a:pt x="3994906" y="938290"/>
                </a:lnTo>
                <a:close/>
                <a:moveTo>
                  <a:pt x="301416" y="933796"/>
                </a:moveTo>
                <a:lnTo>
                  <a:pt x="297228" y="934599"/>
                </a:lnTo>
                <a:cubicBezTo>
                  <a:pt x="297228" y="934599"/>
                  <a:pt x="297228" y="934599"/>
                  <a:pt x="267072" y="943775"/>
                </a:cubicBezTo>
                <a:cubicBezTo>
                  <a:pt x="262556" y="945661"/>
                  <a:pt x="253477" y="951990"/>
                  <a:pt x="256760" y="951361"/>
                </a:cubicBezTo>
                <a:lnTo>
                  <a:pt x="283120" y="943308"/>
                </a:lnTo>
                <a:lnTo>
                  <a:pt x="300926" y="934029"/>
                </a:lnTo>
                <a:close/>
                <a:moveTo>
                  <a:pt x="4024714" y="933795"/>
                </a:moveTo>
                <a:lnTo>
                  <a:pt x="4025204" y="934028"/>
                </a:lnTo>
                <a:lnTo>
                  <a:pt x="4043009" y="943307"/>
                </a:lnTo>
                <a:lnTo>
                  <a:pt x="4069369" y="951360"/>
                </a:lnTo>
                <a:cubicBezTo>
                  <a:pt x="4072652" y="951989"/>
                  <a:pt x="4063574" y="945660"/>
                  <a:pt x="4059058" y="943774"/>
                </a:cubicBezTo>
                <a:cubicBezTo>
                  <a:pt x="4028901" y="934598"/>
                  <a:pt x="4028901" y="934598"/>
                  <a:pt x="4028901" y="934598"/>
                </a:cubicBezTo>
                <a:close/>
                <a:moveTo>
                  <a:pt x="312195" y="931732"/>
                </a:moveTo>
                <a:lnTo>
                  <a:pt x="308371" y="932464"/>
                </a:lnTo>
                <a:lnTo>
                  <a:pt x="299947" y="936477"/>
                </a:lnTo>
                <a:lnTo>
                  <a:pt x="288003" y="941815"/>
                </a:lnTo>
                <a:lnTo>
                  <a:pt x="298513" y="938606"/>
                </a:lnTo>
                <a:close/>
                <a:moveTo>
                  <a:pt x="4013935" y="931731"/>
                </a:moveTo>
                <a:lnTo>
                  <a:pt x="4027617" y="938605"/>
                </a:lnTo>
                <a:lnTo>
                  <a:pt x="4038126" y="941814"/>
                </a:lnTo>
                <a:lnTo>
                  <a:pt x="4026183" y="936476"/>
                </a:lnTo>
                <a:lnTo>
                  <a:pt x="4017759" y="932463"/>
                </a:lnTo>
                <a:close/>
                <a:moveTo>
                  <a:pt x="289891" y="931412"/>
                </a:moveTo>
                <a:cubicBezTo>
                  <a:pt x="277741" y="933739"/>
                  <a:pt x="264445" y="936285"/>
                  <a:pt x="252298" y="938612"/>
                </a:cubicBezTo>
                <a:cubicBezTo>
                  <a:pt x="251149" y="938833"/>
                  <a:pt x="251149" y="938833"/>
                  <a:pt x="251149" y="938833"/>
                </a:cubicBezTo>
                <a:cubicBezTo>
                  <a:pt x="244483" y="941299"/>
                  <a:pt x="238902" y="942367"/>
                  <a:pt x="232252" y="944662"/>
                </a:cubicBezTo>
                <a:cubicBezTo>
                  <a:pt x="227820" y="945510"/>
                  <a:pt x="218577" y="951872"/>
                  <a:pt x="221861" y="951242"/>
                </a:cubicBezTo>
                <a:cubicBezTo>
                  <a:pt x="244204" y="944753"/>
                  <a:pt x="267547" y="937902"/>
                  <a:pt x="289891" y="931412"/>
                </a:cubicBezTo>
                <a:close/>
                <a:moveTo>
                  <a:pt x="4036239" y="931411"/>
                </a:moveTo>
                <a:cubicBezTo>
                  <a:pt x="4058582" y="937901"/>
                  <a:pt x="4081925" y="944752"/>
                  <a:pt x="4104268" y="951241"/>
                </a:cubicBezTo>
                <a:cubicBezTo>
                  <a:pt x="4107553" y="951871"/>
                  <a:pt x="4098309" y="945509"/>
                  <a:pt x="4093877" y="944661"/>
                </a:cubicBezTo>
                <a:cubicBezTo>
                  <a:pt x="4087227" y="942366"/>
                  <a:pt x="4081646" y="941298"/>
                  <a:pt x="4074981" y="938832"/>
                </a:cubicBezTo>
                <a:cubicBezTo>
                  <a:pt x="4074981" y="938832"/>
                  <a:pt x="4074981" y="938832"/>
                  <a:pt x="4073831" y="938611"/>
                </a:cubicBezTo>
                <a:cubicBezTo>
                  <a:pt x="4061684" y="936284"/>
                  <a:pt x="4048388" y="933738"/>
                  <a:pt x="4036239" y="931411"/>
                </a:cubicBezTo>
                <a:close/>
                <a:moveTo>
                  <a:pt x="339253" y="927798"/>
                </a:moveTo>
                <a:lnTo>
                  <a:pt x="328909" y="932568"/>
                </a:lnTo>
                <a:lnTo>
                  <a:pt x="333393" y="931073"/>
                </a:lnTo>
                <a:cubicBezTo>
                  <a:pt x="335657" y="930044"/>
                  <a:pt x="337944" y="928756"/>
                  <a:pt x="339253" y="927804"/>
                </a:cubicBezTo>
                <a:close/>
                <a:moveTo>
                  <a:pt x="3986877" y="927797"/>
                </a:moveTo>
                <a:lnTo>
                  <a:pt x="3986877" y="927803"/>
                </a:lnTo>
                <a:cubicBezTo>
                  <a:pt x="3988185" y="928755"/>
                  <a:pt x="3990472" y="930043"/>
                  <a:pt x="3992737" y="931072"/>
                </a:cubicBezTo>
                <a:lnTo>
                  <a:pt x="3997221" y="932567"/>
                </a:lnTo>
                <a:close/>
                <a:moveTo>
                  <a:pt x="335357" y="927452"/>
                </a:moveTo>
                <a:lnTo>
                  <a:pt x="326460" y="929511"/>
                </a:lnTo>
                <a:lnTo>
                  <a:pt x="323320" y="931025"/>
                </a:lnTo>
                <a:lnTo>
                  <a:pt x="326858" y="929944"/>
                </a:lnTo>
                <a:lnTo>
                  <a:pt x="322778" y="931287"/>
                </a:lnTo>
                <a:lnTo>
                  <a:pt x="312284" y="936347"/>
                </a:lnTo>
                <a:lnTo>
                  <a:pt x="301469" y="941713"/>
                </a:lnTo>
                <a:lnTo>
                  <a:pt x="316510" y="936701"/>
                </a:lnTo>
                <a:lnTo>
                  <a:pt x="332451" y="928911"/>
                </a:lnTo>
                <a:close/>
                <a:moveTo>
                  <a:pt x="3990772" y="927451"/>
                </a:moveTo>
                <a:lnTo>
                  <a:pt x="3993678" y="928910"/>
                </a:lnTo>
                <a:lnTo>
                  <a:pt x="4009620" y="936700"/>
                </a:lnTo>
                <a:lnTo>
                  <a:pt x="4024661" y="941712"/>
                </a:lnTo>
                <a:lnTo>
                  <a:pt x="4013846" y="936346"/>
                </a:lnTo>
                <a:lnTo>
                  <a:pt x="4003351" y="931286"/>
                </a:lnTo>
                <a:lnTo>
                  <a:pt x="3999272" y="929943"/>
                </a:lnTo>
                <a:lnTo>
                  <a:pt x="4002809" y="931024"/>
                </a:lnTo>
                <a:lnTo>
                  <a:pt x="3999669" y="929510"/>
                </a:lnTo>
                <a:close/>
                <a:moveTo>
                  <a:pt x="280729" y="922793"/>
                </a:moveTo>
                <a:cubicBezTo>
                  <a:pt x="279581" y="923013"/>
                  <a:pt x="277447" y="923422"/>
                  <a:pt x="276298" y="923641"/>
                </a:cubicBezTo>
                <a:cubicBezTo>
                  <a:pt x="272917" y="925479"/>
                  <a:pt x="269451" y="928354"/>
                  <a:pt x="271586" y="927945"/>
                </a:cubicBezTo>
                <a:cubicBezTo>
                  <a:pt x="273884" y="927506"/>
                  <a:pt x="276102" y="926061"/>
                  <a:pt x="279385" y="925432"/>
                </a:cubicBezTo>
                <a:cubicBezTo>
                  <a:pt x="280584" y="924607"/>
                  <a:pt x="281740" y="923790"/>
                  <a:pt x="282187" y="923258"/>
                </a:cubicBezTo>
                <a:cubicBezTo>
                  <a:pt x="282634" y="922726"/>
                  <a:pt x="282370" y="922479"/>
                  <a:pt x="280729" y="922793"/>
                </a:cubicBezTo>
                <a:close/>
                <a:moveTo>
                  <a:pt x="4045400" y="922792"/>
                </a:moveTo>
                <a:cubicBezTo>
                  <a:pt x="4043759" y="922478"/>
                  <a:pt x="4043495" y="922725"/>
                  <a:pt x="4043942" y="923257"/>
                </a:cubicBezTo>
                <a:cubicBezTo>
                  <a:pt x="4044390" y="923789"/>
                  <a:pt x="4045546" y="924606"/>
                  <a:pt x="4046744" y="925431"/>
                </a:cubicBezTo>
                <a:cubicBezTo>
                  <a:pt x="4050028" y="926060"/>
                  <a:pt x="4052245" y="927505"/>
                  <a:pt x="4054544" y="927944"/>
                </a:cubicBezTo>
                <a:cubicBezTo>
                  <a:pt x="4056678" y="928353"/>
                  <a:pt x="4053213" y="925478"/>
                  <a:pt x="4049832" y="923640"/>
                </a:cubicBezTo>
                <a:cubicBezTo>
                  <a:pt x="4048683" y="923421"/>
                  <a:pt x="4046548" y="923012"/>
                  <a:pt x="4045400" y="922792"/>
                </a:cubicBezTo>
                <a:close/>
                <a:moveTo>
                  <a:pt x="345084" y="920455"/>
                </a:moveTo>
                <a:lnTo>
                  <a:pt x="342465" y="921718"/>
                </a:lnTo>
                <a:lnTo>
                  <a:pt x="337973" y="923935"/>
                </a:lnTo>
                <a:lnTo>
                  <a:pt x="343268" y="923476"/>
                </a:lnTo>
                <a:lnTo>
                  <a:pt x="343465" y="923377"/>
                </a:lnTo>
                <a:lnTo>
                  <a:pt x="343689" y="922688"/>
                </a:lnTo>
                <a:cubicBezTo>
                  <a:pt x="344019" y="922077"/>
                  <a:pt x="344488" y="921347"/>
                  <a:pt x="344948" y="920657"/>
                </a:cubicBezTo>
                <a:close/>
                <a:moveTo>
                  <a:pt x="3981046" y="920454"/>
                </a:moveTo>
                <a:lnTo>
                  <a:pt x="3981182" y="920656"/>
                </a:lnTo>
                <a:cubicBezTo>
                  <a:pt x="3981641" y="921346"/>
                  <a:pt x="3982110" y="922076"/>
                  <a:pt x="3982441" y="922687"/>
                </a:cubicBezTo>
                <a:lnTo>
                  <a:pt x="3982665" y="923376"/>
                </a:lnTo>
                <a:lnTo>
                  <a:pt x="3982862" y="923475"/>
                </a:lnTo>
                <a:lnTo>
                  <a:pt x="3988156" y="923934"/>
                </a:lnTo>
                <a:lnTo>
                  <a:pt x="3983665" y="921717"/>
                </a:lnTo>
                <a:close/>
                <a:moveTo>
                  <a:pt x="381041" y="915074"/>
                </a:moveTo>
                <a:lnTo>
                  <a:pt x="380330" y="915288"/>
                </a:lnTo>
                <a:cubicBezTo>
                  <a:pt x="379264" y="915699"/>
                  <a:pt x="377908" y="916359"/>
                  <a:pt x="376518" y="917083"/>
                </a:cubicBezTo>
                <a:lnTo>
                  <a:pt x="376399" y="917147"/>
                </a:lnTo>
                <a:close/>
                <a:moveTo>
                  <a:pt x="3945088" y="915073"/>
                </a:moveTo>
                <a:lnTo>
                  <a:pt x="3949731" y="917146"/>
                </a:lnTo>
                <a:lnTo>
                  <a:pt x="3949612" y="917082"/>
                </a:lnTo>
                <a:cubicBezTo>
                  <a:pt x="3948222" y="916358"/>
                  <a:pt x="3946866" y="915698"/>
                  <a:pt x="3945799" y="915287"/>
                </a:cubicBezTo>
                <a:close/>
                <a:moveTo>
                  <a:pt x="293628" y="891883"/>
                </a:moveTo>
                <a:cubicBezTo>
                  <a:pt x="291469" y="892903"/>
                  <a:pt x="289892" y="893258"/>
                  <a:pt x="288917" y="893268"/>
                </a:cubicBezTo>
                <a:cubicBezTo>
                  <a:pt x="287943" y="893279"/>
                  <a:pt x="287570" y="892944"/>
                  <a:pt x="287823" y="892581"/>
                </a:cubicBezTo>
                <a:cubicBezTo>
                  <a:pt x="287992" y="892338"/>
                  <a:pt x="288438" y="892084"/>
                  <a:pt x="289169" y="891912"/>
                </a:cubicBezTo>
                <a:cubicBezTo>
                  <a:pt x="290144" y="891682"/>
                  <a:pt x="291624" y="891598"/>
                  <a:pt x="293628" y="891883"/>
                </a:cubicBezTo>
                <a:close/>
                <a:moveTo>
                  <a:pt x="4032502" y="891882"/>
                </a:moveTo>
                <a:cubicBezTo>
                  <a:pt x="4034505" y="891597"/>
                  <a:pt x="4035986" y="891681"/>
                  <a:pt x="4036960" y="891911"/>
                </a:cubicBezTo>
                <a:cubicBezTo>
                  <a:pt x="4037691" y="892083"/>
                  <a:pt x="4038137" y="892337"/>
                  <a:pt x="4038306" y="892580"/>
                </a:cubicBezTo>
                <a:cubicBezTo>
                  <a:pt x="4038560" y="892943"/>
                  <a:pt x="4038187" y="893278"/>
                  <a:pt x="4037212" y="893267"/>
                </a:cubicBezTo>
                <a:cubicBezTo>
                  <a:pt x="4036238" y="893257"/>
                  <a:pt x="4034661" y="892902"/>
                  <a:pt x="4032502" y="891882"/>
                </a:cubicBezTo>
                <a:close/>
                <a:moveTo>
                  <a:pt x="194272" y="868372"/>
                </a:moveTo>
                <a:lnTo>
                  <a:pt x="193811" y="868526"/>
                </a:lnTo>
                <a:cubicBezTo>
                  <a:pt x="191677" y="868934"/>
                  <a:pt x="191677" y="868934"/>
                  <a:pt x="191677" y="868934"/>
                </a:cubicBezTo>
                <a:close/>
                <a:moveTo>
                  <a:pt x="4131857" y="868371"/>
                </a:moveTo>
                <a:lnTo>
                  <a:pt x="4134452" y="868933"/>
                </a:lnTo>
                <a:cubicBezTo>
                  <a:pt x="4134452" y="868933"/>
                  <a:pt x="4134452" y="868933"/>
                  <a:pt x="4132319" y="868525"/>
                </a:cubicBezTo>
                <a:close/>
                <a:moveTo>
                  <a:pt x="98421" y="863791"/>
                </a:moveTo>
                <a:lnTo>
                  <a:pt x="98502" y="863990"/>
                </a:lnTo>
                <a:cubicBezTo>
                  <a:pt x="97352" y="864210"/>
                  <a:pt x="97352" y="864210"/>
                  <a:pt x="97352" y="864210"/>
                </a:cubicBezTo>
                <a:close/>
                <a:moveTo>
                  <a:pt x="4227708" y="863790"/>
                </a:moveTo>
                <a:lnTo>
                  <a:pt x="4228778" y="864209"/>
                </a:lnTo>
                <a:cubicBezTo>
                  <a:pt x="4228778" y="864209"/>
                  <a:pt x="4228778" y="864209"/>
                  <a:pt x="4227628" y="863989"/>
                </a:cubicBezTo>
                <a:close/>
                <a:moveTo>
                  <a:pt x="280839" y="804661"/>
                </a:moveTo>
                <a:lnTo>
                  <a:pt x="278752" y="805560"/>
                </a:lnTo>
                <a:lnTo>
                  <a:pt x="280347" y="805119"/>
                </a:lnTo>
                <a:close/>
                <a:moveTo>
                  <a:pt x="4045290" y="804660"/>
                </a:moveTo>
                <a:lnTo>
                  <a:pt x="4045782" y="805118"/>
                </a:lnTo>
                <a:lnTo>
                  <a:pt x="4047378" y="805559"/>
                </a:lnTo>
                <a:close/>
                <a:moveTo>
                  <a:pt x="111311" y="804046"/>
                </a:moveTo>
                <a:lnTo>
                  <a:pt x="110931" y="804301"/>
                </a:lnTo>
                <a:cubicBezTo>
                  <a:pt x="109945" y="804488"/>
                  <a:pt x="109945" y="804488"/>
                  <a:pt x="109945" y="804488"/>
                </a:cubicBezTo>
                <a:close/>
                <a:moveTo>
                  <a:pt x="4214819" y="804045"/>
                </a:moveTo>
                <a:lnTo>
                  <a:pt x="4216184" y="804487"/>
                </a:lnTo>
                <a:cubicBezTo>
                  <a:pt x="4216184" y="804487"/>
                  <a:pt x="4216184" y="804487"/>
                  <a:pt x="4215199" y="804300"/>
                </a:cubicBezTo>
                <a:close/>
                <a:moveTo>
                  <a:pt x="225233" y="803290"/>
                </a:moveTo>
                <a:lnTo>
                  <a:pt x="223911" y="804042"/>
                </a:lnTo>
                <a:cubicBezTo>
                  <a:pt x="223143" y="804429"/>
                  <a:pt x="222452" y="804709"/>
                  <a:pt x="221918" y="804812"/>
                </a:cubicBezTo>
                <a:lnTo>
                  <a:pt x="217472" y="806001"/>
                </a:lnTo>
                <a:close/>
                <a:moveTo>
                  <a:pt x="4100896" y="803289"/>
                </a:moveTo>
                <a:lnTo>
                  <a:pt x="4108657" y="806000"/>
                </a:lnTo>
                <a:lnTo>
                  <a:pt x="4104211" y="804811"/>
                </a:lnTo>
                <a:cubicBezTo>
                  <a:pt x="4103678" y="804708"/>
                  <a:pt x="4102987" y="804428"/>
                  <a:pt x="4102219" y="804041"/>
                </a:cubicBezTo>
                <a:close/>
                <a:moveTo>
                  <a:pt x="297009" y="794992"/>
                </a:moveTo>
                <a:lnTo>
                  <a:pt x="291187" y="796681"/>
                </a:lnTo>
                <a:lnTo>
                  <a:pt x="284646" y="799797"/>
                </a:lnTo>
                <a:lnTo>
                  <a:pt x="260390" y="810638"/>
                </a:lnTo>
                <a:lnTo>
                  <a:pt x="273551" y="806999"/>
                </a:lnTo>
                <a:lnTo>
                  <a:pt x="282529" y="802266"/>
                </a:lnTo>
                <a:close/>
                <a:moveTo>
                  <a:pt x="4029120" y="794991"/>
                </a:moveTo>
                <a:lnTo>
                  <a:pt x="4043600" y="802265"/>
                </a:lnTo>
                <a:lnTo>
                  <a:pt x="4052579" y="806998"/>
                </a:lnTo>
                <a:lnTo>
                  <a:pt x="4065740" y="810637"/>
                </a:lnTo>
                <a:lnTo>
                  <a:pt x="4041484" y="799796"/>
                </a:lnTo>
                <a:lnTo>
                  <a:pt x="4034942" y="796680"/>
                </a:lnTo>
                <a:close/>
                <a:moveTo>
                  <a:pt x="327013" y="787201"/>
                </a:moveTo>
                <a:lnTo>
                  <a:pt x="315646" y="790667"/>
                </a:lnTo>
                <a:lnTo>
                  <a:pt x="296982" y="799666"/>
                </a:lnTo>
                <a:lnTo>
                  <a:pt x="294708" y="800794"/>
                </a:lnTo>
                <a:lnTo>
                  <a:pt x="308030" y="796610"/>
                </a:lnTo>
                <a:close/>
                <a:moveTo>
                  <a:pt x="3999117" y="787200"/>
                </a:moveTo>
                <a:lnTo>
                  <a:pt x="4018099" y="796609"/>
                </a:lnTo>
                <a:lnTo>
                  <a:pt x="4031422" y="800793"/>
                </a:lnTo>
                <a:lnTo>
                  <a:pt x="4029147" y="799665"/>
                </a:lnTo>
                <a:lnTo>
                  <a:pt x="4010483" y="790666"/>
                </a:lnTo>
                <a:close/>
                <a:moveTo>
                  <a:pt x="314914" y="786260"/>
                </a:moveTo>
                <a:cubicBezTo>
                  <a:pt x="314922" y="785153"/>
                  <a:pt x="305890" y="789328"/>
                  <a:pt x="310912" y="787283"/>
                </a:cubicBezTo>
                <a:lnTo>
                  <a:pt x="309757" y="787833"/>
                </a:lnTo>
                <a:lnTo>
                  <a:pt x="314655" y="786474"/>
                </a:lnTo>
                <a:close/>
                <a:moveTo>
                  <a:pt x="4011216" y="786259"/>
                </a:moveTo>
                <a:lnTo>
                  <a:pt x="4011475" y="786473"/>
                </a:lnTo>
                <a:lnTo>
                  <a:pt x="4016372" y="787832"/>
                </a:lnTo>
                <a:lnTo>
                  <a:pt x="4015217" y="787282"/>
                </a:lnTo>
                <a:cubicBezTo>
                  <a:pt x="4020239" y="789327"/>
                  <a:pt x="4011208" y="785152"/>
                  <a:pt x="4011216" y="786259"/>
                </a:cubicBezTo>
                <a:close/>
                <a:moveTo>
                  <a:pt x="275891" y="785441"/>
                </a:moveTo>
                <a:lnTo>
                  <a:pt x="277739" y="785768"/>
                </a:lnTo>
                <a:lnTo>
                  <a:pt x="248727" y="795086"/>
                </a:lnTo>
                <a:lnTo>
                  <a:pt x="225233" y="803290"/>
                </a:lnTo>
                <a:lnTo>
                  <a:pt x="226379" y="802640"/>
                </a:lnTo>
                <a:cubicBezTo>
                  <a:pt x="228078" y="801592"/>
                  <a:pt x="229790" y="800413"/>
                  <a:pt x="230898" y="799690"/>
                </a:cubicBezTo>
                <a:cubicBezTo>
                  <a:pt x="238713" y="797004"/>
                  <a:pt x="246527" y="794317"/>
                  <a:pt x="254491" y="791772"/>
                </a:cubicBezTo>
                <a:cubicBezTo>
                  <a:pt x="254491" y="791772"/>
                  <a:pt x="254491" y="791772"/>
                  <a:pt x="271266" y="786178"/>
                </a:cubicBezTo>
                <a:cubicBezTo>
                  <a:pt x="272908" y="785864"/>
                  <a:pt x="274548" y="785550"/>
                  <a:pt x="275891" y="785441"/>
                </a:cubicBezTo>
                <a:close/>
                <a:moveTo>
                  <a:pt x="4050238" y="785440"/>
                </a:moveTo>
                <a:cubicBezTo>
                  <a:pt x="4051581" y="785549"/>
                  <a:pt x="4053222" y="785863"/>
                  <a:pt x="4054864" y="786177"/>
                </a:cubicBezTo>
                <a:cubicBezTo>
                  <a:pt x="4071639" y="791771"/>
                  <a:pt x="4071639" y="791771"/>
                  <a:pt x="4071639" y="791771"/>
                </a:cubicBezTo>
                <a:cubicBezTo>
                  <a:pt x="4079603" y="794316"/>
                  <a:pt x="4087417" y="797003"/>
                  <a:pt x="4095231" y="799689"/>
                </a:cubicBezTo>
                <a:cubicBezTo>
                  <a:pt x="4096339" y="800412"/>
                  <a:pt x="4098051" y="801591"/>
                  <a:pt x="4099751" y="802639"/>
                </a:cubicBezTo>
                <a:lnTo>
                  <a:pt x="4100896" y="803289"/>
                </a:lnTo>
                <a:lnTo>
                  <a:pt x="4077403" y="795085"/>
                </a:lnTo>
                <a:lnTo>
                  <a:pt x="4048390" y="785767"/>
                </a:lnTo>
                <a:close/>
                <a:moveTo>
                  <a:pt x="337642" y="784553"/>
                </a:moveTo>
                <a:lnTo>
                  <a:pt x="336400" y="785147"/>
                </a:lnTo>
                <a:lnTo>
                  <a:pt x="320300" y="792755"/>
                </a:lnTo>
                <a:lnTo>
                  <a:pt x="328477" y="790186"/>
                </a:lnTo>
                <a:cubicBezTo>
                  <a:pt x="330742" y="789157"/>
                  <a:pt x="334185" y="787053"/>
                  <a:pt x="336618" y="785439"/>
                </a:cubicBezTo>
                <a:close/>
                <a:moveTo>
                  <a:pt x="3988487" y="784552"/>
                </a:moveTo>
                <a:lnTo>
                  <a:pt x="3989511" y="785438"/>
                </a:lnTo>
                <a:cubicBezTo>
                  <a:pt x="3991945" y="787052"/>
                  <a:pt x="3995388" y="789156"/>
                  <a:pt x="3997652" y="790185"/>
                </a:cubicBezTo>
                <a:lnTo>
                  <a:pt x="4005830" y="792754"/>
                </a:lnTo>
                <a:lnTo>
                  <a:pt x="3989730" y="785146"/>
                </a:lnTo>
                <a:close/>
                <a:moveTo>
                  <a:pt x="283920" y="783782"/>
                </a:moveTo>
                <a:lnTo>
                  <a:pt x="282719" y="784452"/>
                </a:lnTo>
                <a:cubicBezTo>
                  <a:pt x="281288" y="785151"/>
                  <a:pt x="279868" y="785720"/>
                  <a:pt x="278719" y="785941"/>
                </a:cubicBezTo>
                <a:lnTo>
                  <a:pt x="277739" y="785768"/>
                </a:lnTo>
                <a:close/>
                <a:moveTo>
                  <a:pt x="4042209" y="783781"/>
                </a:moveTo>
                <a:lnTo>
                  <a:pt x="4048390" y="785767"/>
                </a:lnTo>
                <a:lnTo>
                  <a:pt x="4047410" y="785940"/>
                </a:lnTo>
                <a:cubicBezTo>
                  <a:pt x="4046261" y="785719"/>
                  <a:pt x="4044841" y="785150"/>
                  <a:pt x="4043410" y="784451"/>
                </a:cubicBezTo>
                <a:close/>
                <a:moveTo>
                  <a:pt x="327983" y="775571"/>
                </a:moveTo>
                <a:cubicBezTo>
                  <a:pt x="327236" y="775522"/>
                  <a:pt x="324452" y="776721"/>
                  <a:pt x="324452" y="776721"/>
                </a:cubicBezTo>
                <a:cubicBezTo>
                  <a:pt x="323899" y="777274"/>
                  <a:pt x="324219" y="777657"/>
                  <a:pt x="324947" y="777636"/>
                </a:cubicBezTo>
                <a:cubicBezTo>
                  <a:pt x="325675" y="777614"/>
                  <a:pt x="326806" y="777188"/>
                  <a:pt x="327870" y="776124"/>
                </a:cubicBezTo>
                <a:cubicBezTo>
                  <a:pt x="328253" y="775740"/>
                  <a:pt x="328231" y="775586"/>
                  <a:pt x="327983" y="775571"/>
                </a:cubicBezTo>
                <a:close/>
                <a:moveTo>
                  <a:pt x="3998146" y="775570"/>
                </a:moveTo>
                <a:cubicBezTo>
                  <a:pt x="3997898" y="775585"/>
                  <a:pt x="3997876" y="775739"/>
                  <a:pt x="3998259" y="776123"/>
                </a:cubicBezTo>
                <a:cubicBezTo>
                  <a:pt x="3999323" y="777187"/>
                  <a:pt x="4000454" y="777613"/>
                  <a:pt x="4001182" y="777635"/>
                </a:cubicBezTo>
                <a:cubicBezTo>
                  <a:pt x="4001910" y="777656"/>
                  <a:pt x="4002231" y="777273"/>
                  <a:pt x="4001677" y="776720"/>
                </a:cubicBezTo>
                <a:cubicBezTo>
                  <a:pt x="4001677" y="776720"/>
                  <a:pt x="3998893" y="775521"/>
                  <a:pt x="3998146" y="775570"/>
                </a:cubicBezTo>
                <a:close/>
                <a:moveTo>
                  <a:pt x="309675" y="775510"/>
                </a:moveTo>
                <a:lnTo>
                  <a:pt x="283920" y="783782"/>
                </a:lnTo>
                <a:lnTo>
                  <a:pt x="286781" y="782186"/>
                </a:lnTo>
                <a:close/>
                <a:moveTo>
                  <a:pt x="4016455" y="775509"/>
                </a:moveTo>
                <a:lnTo>
                  <a:pt x="4039349" y="782185"/>
                </a:lnTo>
                <a:lnTo>
                  <a:pt x="4042209" y="783781"/>
                </a:lnTo>
                <a:close/>
                <a:moveTo>
                  <a:pt x="326874" y="770031"/>
                </a:moveTo>
                <a:lnTo>
                  <a:pt x="311837" y="774880"/>
                </a:lnTo>
                <a:lnTo>
                  <a:pt x="309675" y="775510"/>
                </a:lnTo>
                <a:lnTo>
                  <a:pt x="324786" y="770655"/>
                </a:lnTo>
                <a:close/>
                <a:moveTo>
                  <a:pt x="3999256" y="770030"/>
                </a:moveTo>
                <a:lnTo>
                  <a:pt x="4001344" y="770654"/>
                </a:lnTo>
                <a:lnTo>
                  <a:pt x="4016455" y="775509"/>
                </a:lnTo>
                <a:lnTo>
                  <a:pt x="4014292" y="774879"/>
                </a:lnTo>
                <a:close/>
                <a:moveTo>
                  <a:pt x="213718" y="767013"/>
                </a:moveTo>
                <a:lnTo>
                  <a:pt x="210799" y="768232"/>
                </a:lnTo>
                <a:cubicBezTo>
                  <a:pt x="208957" y="769287"/>
                  <a:pt x="207245" y="770465"/>
                  <a:pt x="206047" y="771289"/>
                </a:cubicBezTo>
                <a:cubicBezTo>
                  <a:pt x="181471" y="779396"/>
                  <a:pt x="156896" y="787505"/>
                  <a:pt x="133274" y="797810"/>
                </a:cubicBezTo>
                <a:cubicBezTo>
                  <a:pt x="129417" y="798549"/>
                  <a:pt x="125537" y="799547"/>
                  <a:pt x="121646" y="800697"/>
                </a:cubicBezTo>
                <a:lnTo>
                  <a:pt x="111311" y="804046"/>
                </a:lnTo>
                <a:lnTo>
                  <a:pt x="113387" y="802661"/>
                </a:lnTo>
                <a:cubicBezTo>
                  <a:pt x="114373" y="802196"/>
                  <a:pt x="115502" y="801724"/>
                  <a:pt x="116693" y="800986"/>
                </a:cubicBezTo>
                <a:cubicBezTo>
                  <a:pt x="143600" y="790051"/>
                  <a:pt x="172705" y="779885"/>
                  <a:pt x="199677" y="770128"/>
                </a:cubicBezTo>
                <a:cubicBezTo>
                  <a:pt x="197281" y="771777"/>
                  <a:pt x="195049" y="773396"/>
                  <a:pt x="198332" y="772767"/>
                </a:cubicBezTo>
                <a:close/>
                <a:moveTo>
                  <a:pt x="4112412" y="767012"/>
                </a:moveTo>
                <a:lnTo>
                  <a:pt x="4127797" y="772766"/>
                </a:lnTo>
                <a:cubicBezTo>
                  <a:pt x="4131081" y="773395"/>
                  <a:pt x="4128849" y="771776"/>
                  <a:pt x="4126452" y="770127"/>
                </a:cubicBezTo>
                <a:cubicBezTo>
                  <a:pt x="4153424" y="779884"/>
                  <a:pt x="4182529" y="790050"/>
                  <a:pt x="4209436" y="800985"/>
                </a:cubicBezTo>
                <a:cubicBezTo>
                  <a:pt x="4210628" y="801723"/>
                  <a:pt x="4211757" y="802195"/>
                  <a:pt x="4212743" y="802660"/>
                </a:cubicBezTo>
                <a:lnTo>
                  <a:pt x="4214819" y="804045"/>
                </a:lnTo>
                <a:lnTo>
                  <a:pt x="4204484" y="800696"/>
                </a:lnTo>
                <a:cubicBezTo>
                  <a:pt x="4200592" y="799546"/>
                  <a:pt x="4196713" y="798548"/>
                  <a:pt x="4192855" y="797809"/>
                </a:cubicBezTo>
                <a:cubicBezTo>
                  <a:pt x="4169233" y="787504"/>
                  <a:pt x="4144658" y="779395"/>
                  <a:pt x="4120082" y="771288"/>
                </a:cubicBezTo>
                <a:cubicBezTo>
                  <a:pt x="4118885" y="770464"/>
                  <a:pt x="4117172" y="769286"/>
                  <a:pt x="4115330" y="768231"/>
                </a:cubicBezTo>
                <a:close/>
                <a:moveTo>
                  <a:pt x="217503" y="765597"/>
                </a:moveTo>
                <a:lnTo>
                  <a:pt x="213718" y="767013"/>
                </a:lnTo>
                <a:lnTo>
                  <a:pt x="216341" y="765917"/>
                </a:lnTo>
                <a:close/>
                <a:moveTo>
                  <a:pt x="4108626" y="765596"/>
                </a:moveTo>
                <a:lnTo>
                  <a:pt x="4109789" y="765916"/>
                </a:lnTo>
                <a:lnTo>
                  <a:pt x="4112412" y="767012"/>
                </a:lnTo>
                <a:close/>
                <a:moveTo>
                  <a:pt x="365159" y="762301"/>
                </a:moveTo>
                <a:lnTo>
                  <a:pt x="360754" y="764399"/>
                </a:lnTo>
                <a:cubicBezTo>
                  <a:pt x="358240" y="765326"/>
                  <a:pt x="355365" y="766242"/>
                  <a:pt x="354132" y="766455"/>
                </a:cubicBezTo>
                <a:close/>
                <a:moveTo>
                  <a:pt x="3960970" y="762300"/>
                </a:moveTo>
                <a:lnTo>
                  <a:pt x="3971997" y="766454"/>
                </a:lnTo>
                <a:cubicBezTo>
                  <a:pt x="3970764" y="766241"/>
                  <a:pt x="3967889" y="765325"/>
                  <a:pt x="3965375" y="764398"/>
                </a:cubicBezTo>
                <a:close/>
                <a:moveTo>
                  <a:pt x="365204" y="762280"/>
                </a:moveTo>
                <a:lnTo>
                  <a:pt x="365204" y="762285"/>
                </a:lnTo>
                <a:lnTo>
                  <a:pt x="365159" y="762301"/>
                </a:lnTo>
                <a:close/>
                <a:moveTo>
                  <a:pt x="3960925" y="762279"/>
                </a:moveTo>
                <a:lnTo>
                  <a:pt x="3960970" y="762300"/>
                </a:lnTo>
                <a:lnTo>
                  <a:pt x="3960926" y="762284"/>
                </a:lnTo>
                <a:close/>
                <a:moveTo>
                  <a:pt x="375416" y="758607"/>
                </a:moveTo>
                <a:cubicBezTo>
                  <a:pt x="377288" y="758123"/>
                  <a:pt x="371598" y="760618"/>
                  <a:pt x="365123" y="763302"/>
                </a:cubicBezTo>
                <a:lnTo>
                  <a:pt x="365204" y="762285"/>
                </a:lnTo>
                <a:lnTo>
                  <a:pt x="370772" y="760187"/>
                </a:lnTo>
                <a:cubicBezTo>
                  <a:pt x="373327" y="759261"/>
                  <a:pt x="374792" y="758769"/>
                  <a:pt x="375416" y="758607"/>
                </a:cubicBezTo>
                <a:close/>
                <a:moveTo>
                  <a:pt x="3950714" y="758606"/>
                </a:moveTo>
                <a:cubicBezTo>
                  <a:pt x="3951338" y="758768"/>
                  <a:pt x="3952802" y="759260"/>
                  <a:pt x="3955357" y="760186"/>
                </a:cubicBezTo>
                <a:lnTo>
                  <a:pt x="3960926" y="762284"/>
                </a:lnTo>
                <a:lnTo>
                  <a:pt x="3961006" y="763301"/>
                </a:lnTo>
                <a:cubicBezTo>
                  <a:pt x="3954532" y="760617"/>
                  <a:pt x="3948841" y="758122"/>
                  <a:pt x="3950714" y="758606"/>
                </a:cubicBezTo>
                <a:close/>
                <a:moveTo>
                  <a:pt x="397456" y="749759"/>
                </a:moveTo>
                <a:lnTo>
                  <a:pt x="363112" y="759167"/>
                </a:lnTo>
                <a:lnTo>
                  <a:pt x="360914" y="759825"/>
                </a:lnTo>
                <a:lnTo>
                  <a:pt x="354973" y="762794"/>
                </a:lnTo>
                <a:cubicBezTo>
                  <a:pt x="352843" y="764923"/>
                  <a:pt x="355236" y="764412"/>
                  <a:pt x="353704" y="765944"/>
                </a:cubicBezTo>
                <a:cubicBezTo>
                  <a:pt x="353704" y="765944"/>
                  <a:pt x="353044" y="766604"/>
                  <a:pt x="352329" y="767201"/>
                </a:cubicBezTo>
                <a:lnTo>
                  <a:pt x="351907" y="767418"/>
                </a:lnTo>
                <a:lnTo>
                  <a:pt x="362096" y="764191"/>
                </a:lnTo>
                <a:lnTo>
                  <a:pt x="351576" y="767589"/>
                </a:lnTo>
                <a:lnTo>
                  <a:pt x="350634" y="768074"/>
                </a:lnTo>
                <a:cubicBezTo>
                  <a:pt x="351064" y="768585"/>
                  <a:pt x="358564" y="765944"/>
                  <a:pt x="365123" y="763302"/>
                </a:cubicBezTo>
                <a:lnTo>
                  <a:pt x="364787" y="764195"/>
                </a:lnTo>
                <a:lnTo>
                  <a:pt x="364016" y="764410"/>
                </a:lnTo>
                <a:cubicBezTo>
                  <a:pt x="364231" y="764665"/>
                  <a:pt x="364486" y="764643"/>
                  <a:pt x="364700" y="764431"/>
                </a:cubicBezTo>
                <a:lnTo>
                  <a:pt x="364787" y="764195"/>
                </a:lnTo>
                <a:lnTo>
                  <a:pt x="369177" y="762978"/>
                </a:lnTo>
                <a:cubicBezTo>
                  <a:pt x="374334" y="761016"/>
                  <a:pt x="379523" y="757678"/>
                  <a:pt x="385156" y="754867"/>
                </a:cubicBezTo>
                <a:close/>
                <a:moveTo>
                  <a:pt x="3928673" y="749758"/>
                </a:moveTo>
                <a:lnTo>
                  <a:pt x="3940973" y="754866"/>
                </a:lnTo>
                <a:cubicBezTo>
                  <a:pt x="3946607" y="757677"/>
                  <a:pt x="3951796" y="761015"/>
                  <a:pt x="3956953" y="762977"/>
                </a:cubicBezTo>
                <a:lnTo>
                  <a:pt x="3961342" y="764194"/>
                </a:lnTo>
                <a:lnTo>
                  <a:pt x="3961430" y="764430"/>
                </a:lnTo>
                <a:cubicBezTo>
                  <a:pt x="3961643" y="764642"/>
                  <a:pt x="3961899" y="764664"/>
                  <a:pt x="3962114" y="764409"/>
                </a:cubicBezTo>
                <a:lnTo>
                  <a:pt x="3961342" y="764194"/>
                </a:lnTo>
                <a:lnTo>
                  <a:pt x="3961006" y="763301"/>
                </a:lnTo>
                <a:cubicBezTo>
                  <a:pt x="3967566" y="765943"/>
                  <a:pt x="3975066" y="768584"/>
                  <a:pt x="3975496" y="768073"/>
                </a:cubicBezTo>
                <a:lnTo>
                  <a:pt x="3974553" y="767588"/>
                </a:lnTo>
                <a:lnTo>
                  <a:pt x="3964033" y="764190"/>
                </a:lnTo>
                <a:lnTo>
                  <a:pt x="3974223" y="767417"/>
                </a:lnTo>
                <a:lnTo>
                  <a:pt x="3973800" y="767200"/>
                </a:lnTo>
                <a:cubicBezTo>
                  <a:pt x="3973086" y="766603"/>
                  <a:pt x="3972425" y="765943"/>
                  <a:pt x="3972425" y="765943"/>
                </a:cubicBezTo>
                <a:cubicBezTo>
                  <a:pt x="3970893" y="764411"/>
                  <a:pt x="3973286" y="764922"/>
                  <a:pt x="3971156" y="762793"/>
                </a:cubicBezTo>
                <a:lnTo>
                  <a:pt x="3965216" y="759824"/>
                </a:lnTo>
                <a:lnTo>
                  <a:pt x="3963018" y="759166"/>
                </a:lnTo>
                <a:close/>
                <a:moveTo>
                  <a:pt x="705330" y="612018"/>
                </a:moveTo>
                <a:cubicBezTo>
                  <a:pt x="706298" y="611880"/>
                  <a:pt x="707742" y="611942"/>
                  <a:pt x="709660" y="612432"/>
                </a:cubicBezTo>
                <a:cubicBezTo>
                  <a:pt x="707474" y="613258"/>
                  <a:pt x="705910" y="613464"/>
                  <a:pt x="704964" y="613377"/>
                </a:cubicBezTo>
                <a:cubicBezTo>
                  <a:pt x="704016" y="613291"/>
                  <a:pt x="703685" y="612911"/>
                  <a:pt x="703964" y="612566"/>
                </a:cubicBezTo>
                <a:cubicBezTo>
                  <a:pt x="704149" y="612335"/>
                  <a:pt x="704606" y="612121"/>
                  <a:pt x="705330" y="612018"/>
                </a:cubicBezTo>
                <a:close/>
                <a:moveTo>
                  <a:pt x="3620799" y="612017"/>
                </a:moveTo>
                <a:cubicBezTo>
                  <a:pt x="3621524" y="612120"/>
                  <a:pt x="3621981" y="612334"/>
                  <a:pt x="3622166" y="612565"/>
                </a:cubicBezTo>
                <a:cubicBezTo>
                  <a:pt x="3622444" y="612910"/>
                  <a:pt x="3622114" y="613290"/>
                  <a:pt x="3621166" y="613376"/>
                </a:cubicBezTo>
                <a:cubicBezTo>
                  <a:pt x="3620219" y="613463"/>
                  <a:pt x="3618656" y="613257"/>
                  <a:pt x="3616469" y="612431"/>
                </a:cubicBezTo>
                <a:cubicBezTo>
                  <a:pt x="3618388" y="611941"/>
                  <a:pt x="3619832" y="611879"/>
                  <a:pt x="3620799" y="612017"/>
                </a:cubicBezTo>
                <a:close/>
                <a:moveTo>
                  <a:pt x="615334" y="578538"/>
                </a:moveTo>
                <a:lnTo>
                  <a:pt x="614871" y="578648"/>
                </a:lnTo>
                <a:cubicBezTo>
                  <a:pt x="612764" y="578853"/>
                  <a:pt x="612764" y="578853"/>
                  <a:pt x="612764" y="578853"/>
                </a:cubicBezTo>
                <a:close/>
                <a:moveTo>
                  <a:pt x="3710795" y="578537"/>
                </a:moveTo>
                <a:lnTo>
                  <a:pt x="3713366" y="578852"/>
                </a:lnTo>
                <a:cubicBezTo>
                  <a:pt x="3713366" y="578852"/>
                  <a:pt x="3713366" y="578852"/>
                  <a:pt x="3711259" y="578647"/>
                </a:cubicBezTo>
                <a:close/>
                <a:moveTo>
                  <a:pt x="522696" y="564318"/>
                </a:moveTo>
                <a:lnTo>
                  <a:pt x="522756" y="564529"/>
                </a:lnTo>
                <a:cubicBezTo>
                  <a:pt x="521620" y="564640"/>
                  <a:pt x="521620" y="564640"/>
                  <a:pt x="521620" y="564640"/>
                </a:cubicBezTo>
                <a:close/>
                <a:moveTo>
                  <a:pt x="3803433" y="564317"/>
                </a:moveTo>
                <a:lnTo>
                  <a:pt x="3804510" y="564639"/>
                </a:lnTo>
                <a:cubicBezTo>
                  <a:pt x="3804510" y="564639"/>
                  <a:pt x="3804510" y="564639"/>
                  <a:pt x="3803374" y="564528"/>
                </a:cubicBezTo>
                <a:close/>
                <a:moveTo>
                  <a:pt x="705135" y="522122"/>
                </a:moveTo>
                <a:lnTo>
                  <a:pt x="703027" y="522832"/>
                </a:lnTo>
                <a:lnTo>
                  <a:pt x="704616" y="522540"/>
                </a:lnTo>
                <a:close/>
                <a:moveTo>
                  <a:pt x="3620994" y="522121"/>
                </a:moveTo>
                <a:lnTo>
                  <a:pt x="3621514" y="522539"/>
                </a:lnTo>
                <a:lnTo>
                  <a:pt x="3623103" y="522831"/>
                </a:lnTo>
                <a:close/>
                <a:moveTo>
                  <a:pt x="651276" y="515186"/>
                </a:moveTo>
                <a:lnTo>
                  <a:pt x="649924" y="515821"/>
                </a:lnTo>
                <a:cubicBezTo>
                  <a:pt x="649143" y="516140"/>
                  <a:pt x="648449" y="516357"/>
                  <a:pt x="647920" y="516409"/>
                </a:cubicBezTo>
                <a:lnTo>
                  <a:pt x="643497" y="517180"/>
                </a:lnTo>
                <a:close/>
                <a:moveTo>
                  <a:pt x="3674854" y="515185"/>
                </a:moveTo>
                <a:lnTo>
                  <a:pt x="3682633" y="517179"/>
                </a:lnTo>
                <a:lnTo>
                  <a:pt x="3678209" y="516408"/>
                </a:lnTo>
                <a:cubicBezTo>
                  <a:pt x="3677681" y="516356"/>
                  <a:pt x="3676986" y="516139"/>
                  <a:pt x="3676206" y="515820"/>
                </a:cubicBezTo>
                <a:close/>
                <a:moveTo>
                  <a:pt x="721707" y="513862"/>
                </a:moveTo>
                <a:lnTo>
                  <a:pt x="715901" y="515006"/>
                </a:lnTo>
                <a:lnTo>
                  <a:pt x="709270" y="517535"/>
                </a:lnTo>
                <a:lnTo>
                  <a:pt x="684741" y="526186"/>
                </a:lnTo>
                <a:lnTo>
                  <a:pt x="697848" y="523782"/>
                </a:lnTo>
                <a:lnTo>
                  <a:pt x="706992" y="519845"/>
                </a:lnTo>
                <a:close/>
                <a:moveTo>
                  <a:pt x="3604422" y="513861"/>
                </a:moveTo>
                <a:lnTo>
                  <a:pt x="3619137" y="519844"/>
                </a:lnTo>
                <a:lnTo>
                  <a:pt x="3628282" y="523781"/>
                </a:lnTo>
                <a:lnTo>
                  <a:pt x="3641388" y="526185"/>
                </a:lnTo>
                <a:lnTo>
                  <a:pt x="3616859" y="517534"/>
                </a:lnTo>
                <a:lnTo>
                  <a:pt x="3610229" y="515005"/>
                </a:lnTo>
                <a:close/>
                <a:moveTo>
                  <a:pt x="751539" y="508896"/>
                </a:moveTo>
                <a:lnTo>
                  <a:pt x="740191" y="511302"/>
                </a:lnTo>
                <a:lnTo>
                  <a:pt x="721258" y="518630"/>
                </a:lnTo>
                <a:lnTo>
                  <a:pt x="718949" y="519555"/>
                </a:lnTo>
                <a:lnTo>
                  <a:pt x="732260" y="516610"/>
                </a:lnTo>
                <a:close/>
                <a:moveTo>
                  <a:pt x="3574591" y="508895"/>
                </a:moveTo>
                <a:lnTo>
                  <a:pt x="3593870" y="516609"/>
                </a:lnTo>
                <a:lnTo>
                  <a:pt x="3607181" y="519554"/>
                </a:lnTo>
                <a:lnTo>
                  <a:pt x="3604871" y="518629"/>
                </a:lnTo>
                <a:lnTo>
                  <a:pt x="3585939" y="511301"/>
                </a:lnTo>
                <a:close/>
                <a:moveTo>
                  <a:pt x="762097" y="507252"/>
                </a:moveTo>
                <a:lnTo>
                  <a:pt x="760837" y="507735"/>
                </a:lnTo>
                <a:lnTo>
                  <a:pt x="744520" y="513898"/>
                </a:lnTo>
                <a:lnTo>
                  <a:pt x="752690" y="512090"/>
                </a:lnTo>
                <a:cubicBezTo>
                  <a:pt x="754981" y="511265"/>
                  <a:pt x="758515" y="509459"/>
                  <a:pt x="761023" y="508054"/>
                </a:cubicBezTo>
                <a:close/>
                <a:moveTo>
                  <a:pt x="3564032" y="507251"/>
                </a:moveTo>
                <a:lnTo>
                  <a:pt x="3565106" y="508053"/>
                </a:lnTo>
                <a:cubicBezTo>
                  <a:pt x="3567615" y="509458"/>
                  <a:pt x="3571148" y="511264"/>
                  <a:pt x="3573440" y="512089"/>
                </a:cubicBezTo>
                <a:lnTo>
                  <a:pt x="3581610" y="513897"/>
                </a:lnTo>
                <a:lnTo>
                  <a:pt x="3565292" y="507734"/>
                </a:lnTo>
                <a:close/>
                <a:moveTo>
                  <a:pt x="739878" y="506731"/>
                </a:moveTo>
                <a:cubicBezTo>
                  <a:pt x="739987" y="505602"/>
                  <a:pt x="730840" y="508964"/>
                  <a:pt x="735901" y="507377"/>
                </a:cubicBezTo>
                <a:lnTo>
                  <a:pt x="734729" y="507824"/>
                </a:lnTo>
                <a:lnTo>
                  <a:pt x="739607" y="506924"/>
                </a:lnTo>
                <a:close/>
                <a:moveTo>
                  <a:pt x="3586252" y="506730"/>
                </a:moveTo>
                <a:lnTo>
                  <a:pt x="3586523" y="506923"/>
                </a:lnTo>
                <a:lnTo>
                  <a:pt x="3591401" y="507823"/>
                </a:lnTo>
                <a:lnTo>
                  <a:pt x="3590229" y="507376"/>
                </a:lnTo>
                <a:cubicBezTo>
                  <a:pt x="3595290" y="508963"/>
                  <a:pt x="3586142" y="505601"/>
                  <a:pt x="3586252" y="506730"/>
                </a:cubicBezTo>
                <a:close/>
                <a:moveTo>
                  <a:pt x="540613" y="504614"/>
                </a:moveTo>
                <a:lnTo>
                  <a:pt x="540220" y="504835"/>
                </a:lnTo>
                <a:cubicBezTo>
                  <a:pt x="539248" y="504929"/>
                  <a:pt x="539248" y="504929"/>
                  <a:pt x="539248" y="504929"/>
                </a:cubicBezTo>
                <a:close/>
                <a:moveTo>
                  <a:pt x="3785516" y="504613"/>
                </a:moveTo>
                <a:lnTo>
                  <a:pt x="3786882" y="504928"/>
                </a:lnTo>
                <a:cubicBezTo>
                  <a:pt x="3786882" y="504928"/>
                  <a:pt x="3786882" y="504928"/>
                  <a:pt x="3785909" y="504834"/>
                </a:cubicBezTo>
                <a:close/>
                <a:moveTo>
                  <a:pt x="702069" y="502010"/>
                </a:moveTo>
                <a:lnTo>
                  <a:pt x="703834" y="502527"/>
                </a:lnTo>
                <a:lnTo>
                  <a:pt x="674825" y="509150"/>
                </a:lnTo>
                <a:lnTo>
                  <a:pt x="651276" y="515186"/>
                </a:lnTo>
                <a:lnTo>
                  <a:pt x="652446" y="514635"/>
                </a:lnTo>
                <a:cubicBezTo>
                  <a:pt x="654191" y="513735"/>
                  <a:pt x="655960" y="512702"/>
                  <a:pt x="657102" y="512076"/>
                </a:cubicBezTo>
                <a:cubicBezTo>
                  <a:pt x="664930" y="510111"/>
                  <a:pt x="672759" y="508145"/>
                  <a:pt x="680720" y="506340"/>
                </a:cubicBezTo>
                <a:cubicBezTo>
                  <a:pt x="680720" y="506340"/>
                  <a:pt x="680720" y="506340"/>
                  <a:pt x="697513" y="502301"/>
                </a:cubicBezTo>
                <a:cubicBezTo>
                  <a:pt x="699134" y="502144"/>
                  <a:pt x="700756" y="501986"/>
                  <a:pt x="702069" y="502010"/>
                </a:cubicBezTo>
                <a:close/>
                <a:moveTo>
                  <a:pt x="3624060" y="502009"/>
                </a:moveTo>
                <a:cubicBezTo>
                  <a:pt x="3625373" y="501985"/>
                  <a:pt x="3626996" y="502143"/>
                  <a:pt x="3628617" y="502300"/>
                </a:cubicBezTo>
                <a:cubicBezTo>
                  <a:pt x="3645409" y="506339"/>
                  <a:pt x="3645409" y="506339"/>
                  <a:pt x="3645409" y="506339"/>
                </a:cubicBezTo>
                <a:cubicBezTo>
                  <a:pt x="3653371" y="508144"/>
                  <a:pt x="3661199" y="510110"/>
                  <a:pt x="3669028" y="512075"/>
                </a:cubicBezTo>
                <a:cubicBezTo>
                  <a:pt x="3670170" y="512701"/>
                  <a:pt x="3671938" y="513734"/>
                  <a:pt x="3673683" y="514634"/>
                </a:cubicBezTo>
                <a:lnTo>
                  <a:pt x="3674854" y="515185"/>
                </a:lnTo>
                <a:lnTo>
                  <a:pt x="3651304" y="509149"/>
                </a:lnTo>
                <a:lnTo>
                  <a:pt x="3622296" y="502526"/>
                </a:lnTo>
                <a:close/>
                <a:moveTo>
                  <a:pt x="710014" y="501115"/>
                </a:moveTo>
                <a:lnTo>
                  <a:pt x="708787" y="501679"/>
                </a:lnTo>
                <a:cubicBezTo>
                  <a:pt x="707335" y="502250"/>
                  <a:pt x="705905" y="502692"/>
                  <a:pt x="704769" y="502801"/>
                </a:cubicBezTo>
                <a:lnTo>
                  <a:pt x="703834" y="502527"/>
                </a:lnTo>
                <a:close/>
                <a:moveTo>
                  <a:pt x="3616116" y="501114"/>
                </a:moveTo>
                <a:lnTo>
                  <a:pt x="3622296" y="502526"/>
                </a:lnTo>
                <a:lnTo>
                  <a:pt x="3621360" y="502800"/>
                </a:lnTo>
                <a:cubicBezTo>
                  <a:pt x="3620225" y="502691"/>
                  <a:pt x="3618794" y="502249"/>
                  <a:pt x="3617343" y="501678"/>
                </a:cubicBezTo>
                <a:close/>
                <a:moveTo>
                  <a:pt x="753533" y="497120"/>
                </a:moveTo>
                <a:cubicBezTo>
                  <a:pt x="752813" y="496997"/>
                  <a:pt x="750001" y="497942"/>
                  <a:pt x="750001" y="497942"/>
                </a:cubicBezTo>
                <a:cubicBezTo>
                  <a:pt x="749414" y="498453"/>
                  <a:pt x="749691" y="498876"/>
                  <a:pt x="750398" y="498926"/>
                </a:cubicBezTo>
                <a:cubicBezTo>
                  <a:pt x="751105" y="498977"/>
                  <a:pt x="752243" y="498655"/>
                  <a:pt x="753373" y="497674"/>
                </a:cubicBezTo>
                <a:cubicBezTo>
                  <a:pt x="753779" y="497321"/>
                  <a:pt x="753772" y="497160"/>
                  <a:pt x="753533" y="497120"/>
                </a:cubicBezTo>
                <a:close/>
                <a:moveTo>
                  <a:pt x="3572597" y="497119"/>
                </a:moveTo>
                <a:cubicBezTo>
                  <a:pt x="3572358" y="497159"/>
                  <a:pt x="3572350" y="497320"/>
                  <a:pt x="3572757" y="497673"/>
                </a:cubicBezTo>
                <a:cubicBezTo>
                  <a:pt x="3573887" y="498654"/>
                  <a:pt x="3575024" y="498976"/>
                  <a:pt x="3575731" y="498925"/>
                </a:cubicBezTo>
                <a:cubicBezTo>
                  <a:pt x="3576439" y="498875"/>
                  <a:pt x="3576716" y="498452"/>
                  <a:pt x="3576129" y="497941"/>
                </a:cubicBezTo>
                <a:cubicBezTo>
                  <a:pt x="3576129" y="497941"/>
                  <a:pt x="3573317" y="496996"/>
                  <a:pt x="3572597" y="497119"/>
                </a:cubicBezTo>
                <a:close/>
                <a:moveTo>
                  <a:pt x="735764" y="495235"/>
                </a:moveTo>
                <a:lnTo>
                  <a:pt x="710014" y="501115"/>
                </a:lnTo>
                <a:lnTo>
                  <a:pt x="712937" y="499771"/>
                </a:lnTo>
                <a:close/>
                <a:moveTo>
                  <a:pt x="3590366" y="495234"/>
                </a:moveTo>
                <a:lnTo>
                  <a:pt x="3613193" y="499770"/>
                </a:lnTo>
                <a:lnTo>
                  <a:pt x="3616116" y="501114"/>
                </a:lnTo>
                <a:close/>
                <a:moveTo>
                  <a:pt x="752957" y="491354"/>
                </a:moveTo>
                <a:lnTo>
                  <a:pt x="737921" y="494807"/>
                </a:lnTo>
                <a:lnTo>
                  <a:pt x="735764" y="495235"/>
                </a:lnTo>
                <a:lnTo>
                  <a:pt x="750872" y="491785"/>
                </a:lnTo>
                <a:close/>
                <a:moveTo>
                  <a:pt x="3573172" y="491353"/>
                </a:moveTo>
                <a:lnTo>
                  <a:pt x="3575258" y="491784"/>
                </a:lnTo>
                <a:lnTo>
                  <a:pt x="3590366" y="495234"/>
                </a:lnTo>
                <a:lnTo>
                  <a:pt x="3588209" y="494806"/>
                </a:lnTo>
                <a:close/>
                <a:moveTo>
                  <a:pt x="790823" y="487277"/>
                </a:moveTo>
                <a:lnTo>
                  <a:pt x="786357" y="488980"/>
                </a:lnTo>
                <a:cubicBezTo>
                  <a:pt x="783832" y="489676"/>
                  <a:pt x="780958" y="490324"/>
                  <a:pt x="779742" y="490419"/>
                </a:cubicBezTo>
                <a:close/>
                <a:moveTo>
                  <a:pt x="3535307" y="487276"/>
                </a:moveTo>
                <a:lnTo>
                  <a:pt x="3546387" y="490418"/>
                </a:lnTo>
                <a:cubicBezTo>
                  <a:pt x="3545171" y="490323"/>
                  <a:pt x="3542297" y="489675"/>
                  <a:pt x="3539773" y="488979"/>
                </a:cubicBezTo>
                <a:close/>
                <a:moveTo>
                  <a:pt x="790869" y="487260"/>
                </a:moveTo>
                <a:lnTo>
                  <a:pt x="790867" y="487265"/>
                </a:lnTo>
                <a:lnTo>
                  <a:pt x="790823" y="487277"/>
                </a:lnTo>
                <a:close/>
                <a:moveTo>
                  <a:pt x="3535261" y="487259"/>
                </a:moveTo>
                <a:lnTo>
                  <a:pt x="3535307" y="487276"/>
                </a:lnTo>
                <a:lnTo>
                  <a:pt x="3535263" y="487264"/>
                </a:lnTo>
                <a:close/>
                <a:moveTo>
                  <a:pt x="801114" y="484527"/>
                </a:moveTo>
                <a:cubicBezTo>
                  <a:pt x="802975" y="484219"/>
                  <a:pt x="797225" y="486199"/>
                  <a:pt x="790698" y="488295"/>
                </a:cubicBezTo>
                <a:lnTo>
                  <a:pt x="790867" y="487265"/>
                </a:lnTo>
                <a:lnTo>
                  <a:pt x="796463" y="485678"/>
                </a:lnTo>
                <a:cubicBezTo>
                  <a:pt x="799028" y="484986"/>
                  <a:pt x="800494" y="484630"/>
                  <a:pt x="801114" y="484527"/>
                </a:cubicBezTo>
                <a:close/>
                <a:moveTo>
                  <a:pt x="3525015" y="484526"/>
                </a:moveTo>
                <a:cubicBezTo>
                  <a:pt x="3525636" y="484629"/>
                  <a:pt x="3527102" y="484985"/>
                  <a:pt x="3529666" y="485677"/>
                </a:cubicBezTo>
                <a:lnTo>
                  <a:pt x="3535263" y="487264"/>
                </a:lnTo>
                <a:lnTo>
                  <a:pt x="3535432" y="488294"/>
                </a:lnTo>
                <a:cubicBezTo>
                  <a:pt x="3528905" y="486198"/>
                  <a:pt x="3523155" y="484218"/>
                  <a:pt x="3525015" y="484526"/>
                </a:cubicBezTo>
                <a:close/>
                <a:moveTo>
                  <a:pt x="823310" y="477690"/>
                </a:moveTo>
                <a:lnTo>
                  <a:pt x="789118" y="483872"/>
                </a:lnTo>
                <a:lnTo>
                  <a:pt x="786924" y="484326"/>
                </a:lnTo>
                <a:lnTo>
                  <a:pt x="780889" y="486765"/>
                </a:lnTo>
                <a:cubicBezTo>
                  <a:pt x="778629" y="488727"/>
                  <a:pt x="780999" y="488442"/>
                  <a:pt x="779372" y="489855"/>
                </a:cubicBezTo>
                <a:cubicBezTo>
                  <a:pt x="779372" y="489855"/>
                  <a:pt x="778672" y="490463"/>
                  <a:pt x="777925" y="491000"/>
                </a:cubicBezTo>
                <a:lnTo>
                  <a:pt x="777494" y="491181"/>
                </a:lnTo>
                <a:lnTo>
                  <a:pt x="787678" y="488902"/>
                </a:lnTo>
                <a:lnTo>
                  <a:pt x="777158" y="491322"/>
                </a:lnTo>
                <a:lnTo>
                  <a:pt x="776200" y="491723"/>
                </a:lnTo>
                <a:cubicBezTo>
                  <a:pt x="776570" y="492288"/>
                  <a:pt x="784090" y="490338"/>
                  <a:pt x="790698" y="488295"/>
                </a:cubicBezTo>
                <a:lnTo>
                  <a:pt x="790291" y="489173"/>
                </a:lnTo>
                <a:lnTo>
                  <a:pt x="789522" y="489315"/>
                </a:lnTo>
                <a:cubicBezTo>
                  <a:pt x="789707" y="489597"/>
                  <a:pt x="789957" y="489601"/>
                  <a:pt x="790185" y="489404"/>
                </a:cubicBezTo>
                <a:lnTo>
                  <a:pt x="790291" y="489173"/>
                </a:lnTo>
                <a:lnTo>
                  <a:pt x="794661" y="488367"/>
                </a:lnTo>
                <a:cubicBezTo>
                  <a:pt x="799845" y="486879"/>
                  <a:pt x="805185" y="483988"/>
                  <a:pt x="810908" y="481679"/>
                </a:cubicBezTo>
                <a:close/>
                <a:moveTo>
                  <a:pt x="3502820" y="477689"/>
                </a:moveTo>
                <a:lnTo>
                  <a:pt x="3515221" y="481678"/>
                </a:lnTo>
                <a:cubicBezTo>
                  <a:pt x="3520944" y="483987"/>
                  <a:pt x="3526284" y="486878"/>
                  <a:pt x="3531468" y="488366"/>
                </a:cubicBezTo>
                <a:lnTo>
                  <a:pt x="3535839" y="489172"/>
                </a:lnTo>
                <a:lnTo>
                  <a:pt x="3535945" y="489403"/>
                </a:lnTo>
                <a:cubicBezTo>
                  <a:pt x="3536172" y="489600"/>
                  <a:pt x="3536423" y="489596"/>
                  <a:pt x="3536608" y="489314"/>
                </a:cubicBezTo>
                <a:lnTo>
                  <a:pt x="3535839" y="489172"/>
                </a:lnTo>
                <a:lnTo>
                  <a:pt x="3535432" y="488294"/>
                </a:lnTo>
                <a:cubicBezTo>
                  <a:pt x="3542040" y="490337"/>
                  <a:pt x="3549559" y="492287"/>
                  <a:pt x="3549930" y="491722"/>
                </a:cubicBezTo>
                <a:lnTo>
                  <a:pt x="3548971" y="491321"/>
                </a:lnTo>
                <a:lnTo>
                  <a:pt x="3538451" y="488901"/>
                </a:lnTo>
                <a:lnTo>
                  <a:pt x="3548635" y="491180"/>
                </a:lnTo>
                <a:lnTo>
                  <a:pt x="3548205" y="490999"/>
                </a:lnTo>
                <a:cubicBezTo>
                  <a:pt x="3547458" y="490462"/>
                  <a:pt x="3546758" y="489854"/>
                  <a:pt x="3546758" y="489854"/>
                </a:cubicBezTo>
                <a:cubicBezTo>
                  <a:pt x="3545131" y="488441"/>
                  <a:pt x="3547500" y="488726"/>
                  <a:pt x="3545240" y="486764"/>
                </a:cubicBezTo>
                <a:lnTo>
                  <a:pt x="3539205" y="484325"/>
                </a:lnTo>
                <a:lnTo>
                  <a:pt x="3537011" y="483871"/>
                </a:lnTo>
                <a:close/>
                <a:moveTo>
                  <a:pt x="643376" y="477006"/>
                </a:moveTo>
                <a:lnTo>
                  <a:pt x="640435" y="477961"/>
                </a:lnTo>
                <a:cubicBezTo>
                  <a:pt x="638552" y="478853"/>
                  <a:pt x="636782" y="479886"/>
                  <a:pt x="635545" y="480608"/>
                </a:cubicBezTo>
                <a:cubicBezTo>
                  <a:pt x="610953" y="486438"/>
                  <a:pt x="586363" y="492266"/>
                  <a:pt x="562498" y="500434"/>
                </a:cubicBezTo>
                <a:cubicBezTo>
                  <a:pt x="558686" y="500806"/>
                  <a:pt x="554830" y="501438"/>
                  <a:pt x="550948" y="502223"/>
                </a:cubicBezTo>
                <a:lnTo>
                  <a:pt x="540613" y="504614"/>
                </a:lnTo>
                <a:lnTo>
                  <a:pt x="542752" y="503406"/>
                </a:lnTo>
                <a:cubicBezTo>
                  <a:pt x="543753" y="503029"/>
                  <a:pt x="544891" y="502660"/>
                  <a:pt x="546115" y="502026"/>
                </a:cubicBezTo>
                <a:cubicBezTo>
                  <a:pt x="573224" y="493543"/>
                  <a:pt x="602399" y="486063"/>
                  <a:pt x="629465" y="478789"/>
                </a:cubicBezTo>
                <a:cubicBezTo>
                  <a:pt x="626990" y="480233"/>
                  <a:pt x="624676" y="481663"/>
                  <a:pt x="627921" y="481348"/>
                </a:cubicBezTo>
                <a:close/>
                <a:moveTo>
                  <a:pt x="3682754" y="477005"/>
                </a:moveTo>
                <a:lnTo>
                  <a:pt x="3698208" y="481347"/>
                </a:lnTo>
                <a:cubicBezTo>
                  <a:pt x="3701454" y="481662"/>
                  <a:pt x="3699140" y="480232"/>
                  <a:pt x="3696665" y="478788"/>
                </a:cubicBezTo>
                <a:cubicBezTo>
                  <a:pt x="3723731" y="486062"/>
                  <a:pt x="3752906" y="493542"/>
                  <a:pt x="3780015" y="502025"/>
                </a:cubicBezTo>
                <a:cubicBezTo>
                  <a:pt x="3781238" y="502659"/>
                  <a:pt x="3782377" y="503028"/>
                  <a:pt x="3783377" y="503405"/>
                </a:cubicBezTo>
                <a:lnTo>
                  <a:pt x="3785516" y="504613"/>
                </a:lnTo>
                <a:lnTo>
                  <a:pt x="3775181" y="502222"/>
                </a:lnTo>
                <a:cubicBezTo>
                  <a:pt x="3771300" y="501437"/>
                  <a:pt x="3767444" y="500805"/>
                  <a:pt x="3763631" y="500433"/>
                </a:cubicBezTo>
                <a:cubicBezTo>
                  <a:pt x="3739766" y="492265"/>
                  <a:pt x="3715176" y="486437"/>
                  <a:pt x="3690585" y="480607"/>
                </a:cubicBezTo>
                <a:cubicBezTo>
                  <a:pt x="3689347" y="479885"/>
                  <a:pt x="3687578" y="478852"/>
                  <a:pt x="3685695" y="477960"/>
                </a:cubicBezTo>
                <a:close/>
                <a:moveTo>
                  <a:pt x="647180" y="475938"/>
                </a:moveTo>
                <a:lnTo>
                  <a:pt x="643376" y="477006"/>
                </a:lnTo>
                <a:lnTo>
                  <a:pt x="646023" y="476149"/>
                </a:lnTo>
                <a:close/>
                <a:moveTo>
                  <a:pt x="3678949" y="475937"/>
                </a:moveTo>
                <a:lnTo>
                  <a:pt x="3680106" y="476148"/>
                </a:lnTo>
                <a:lnTo>
                  <a:pt x="3682754" y="477005"/>
                </a:lnTo>
                <a:close/>
                <a:moveTo>
                  <a:pt x="597974" y="448551"/>
                </a:moveTo>
                <a:cubicBezTo>
                  <a:pt x="598969" y="448390"/>
                  <a:pt x="600462" y="448423"/>
                  <a:pt x="602451" y="448883"/>
                </a:cubicBezTo>
                <a:cubicBezTo>
                  <a:pt x="600209" y="449773"/>
                  <a:pt x="598600" y="450016"/>
                  <a:pt x="597620" y="449948"/>
                </a:cubicBezTo>
                <a:cubicBezTo>
                  <a:pt x="596640" y="449879"/>
                  <a:pt x="596292" y="449499"/>
                  <a:pt x="596572" y="449140"/>
                </a:cubicBezTo>
                <a:cubicBezTo>
                  <a:pt x="596760" y="448901"/>
                  <a:pt x="597228" y="448671"/>
                  <a:pt x="597974" y="448551"/>
                </a:cubicBezTo>
                <a:close/>
                <a:moveTo>
                  <a:pt x="3728156" y="448550"/>
                </a:moveTo>
                <a:cubicBezTo>
                  <a:pt x="3728902" y="448670"/>
                  <a:pt x="3729370" y="448900"/>
                  <a:pt x="3729558" y="449139"/>
                </a:cubicBezTo>
                <a:cubicBezTo>
                  <a:pt x="3729838" y="449498"/>
                  <a:pt x="3729489" y="449878"/>
                  <a:pt x="3728509" y="449947"/>
                </a:cubicBezTo>
                <a:cubicBezTo>
                  <a:pt x="3727530" y="450015"/>
                  <a:pt x="3725920" y="449772"/>
                  <a:pt x="3723678" y="448882"/>
                </a:cubicBezTo>
                <a:cubicBezTo>
                  <a:pt x="3725667" y="448422"/>
                  <a:pt x="3727161" y="448389"/>
                  <a:pt x="3728156" y="448550"/>
                </a:cubicBezTo>
                <a:close/>
                <a:moveTo>
                  <a:pt x="673359" y="445969"/>
                </a:moveTo>
                <a:lnTo>
                  <a:pt x="673253" y="446208"/>
                </a:lnTo>
                <a:cubicBezTo>
                  <a:pt x="673023" y="446413"/>
                  <a:pt x="672764" y="446415"/>
                  <a:pt x="672567" y="446131"/>
                </a:cubicBezTo>
                <a:close/>
                <a:moveTo>
                  <a:pt x="3652770" y="445968"/>
                </a:moveTo>
                <a:lnTo>
                  <a:pt x="3653562" y="446130"/>
                </a:lnTo>
                <a:cubicBezTo>
                  <a:pt x="3653365" y="446414"/>
                  <a:pt x="3653106" y="446412"/>
                  <a:pt x="3652877" y="446207"/>
                </a:cubicBezTo>
                <a:close/>
                <a:moveTo>
                  <a:pt x="673917" y="444007"/>
                </a:moveTo>
                <a:lnTo>
                  <a:pt x="673761" y="445063"/>
                </a:lnTo>
                <a:lnTo>
                  <a:pt x="668698" y="446582"/>
                </a:lnTo>
                <a:lnTo>
                  <a:pt x="668546" y="446273"/>
                </a:lnTo>
                <a:lnTo>
                  <a:pt x="670657" y="445746"/>
                </a:lnTo>
                <a:lnTo>
                  <a:pt x="668541" y="446261"/>
                </a:lnTo>
                <a:lnTo>
                  <a:pt x="668439" y="446057"/>
                </a:lnTo>
                <a:lnTo>
                  <a:pt x="669294" y="445854"/>
                </a:lnTo>
                <a:lnTo>
                  <a:pt x="673872" y="444020"/>
                </a:lnTo>
                <a:close/>
                <a:moveTo>
                  <a:pt x="3652213" y="444006"/>
                </a:moveTo>
                <a:lnTo>
                  <a:pt x="3652258" y="444019"/>
                </a:lnTo>
                <a:lnTo>
                  <a:pt x="3656836" y="445853"/>
                </a:lnTo>
                <a:lnTo>
                  <a:pt x="3657690" y="446056"/>
                </a:lnTo>
                <a:lnTo>
                  <a:pt x="3657589" y="446260"/>
                </a:lnTo>
                <a:lnTo>
                  <a:pt x="3655473" y="445745"/>
                </a:lnTo>
                <a:lnTo>
                  <a:pt x="3657584" y="446272"/>
                </a:lnTo>
                <a:lnTo>
                  <a:pt x="3657432" y="446581"/>
                </a:lnTo>
                <a:lnTo>
                  <a:pt x="3652368" y="445062"/>
                </a:lnTo>
                <a:close/>
                <a:moveTo>
                  <a:pt x="663733" y="442459"/>
                </a:moveTo>
                <a:lnTo>
                  <a:pt x="663628" y="442499"/>
                </a:lnTo>
                <a:lnTo>
                  <a:pt x="654647" y="445763"/>
                </a:lnTo>
                <a:lnTo>
                  <a:pt x="653127" y="446080"/>
                </a:lnTo>
                <a:lnTo>
                  <a:pt x="651714" y="445176"/>
                </a:lnTo>
                <a:close/>
                <a:moveTo>
                  <a:pt x="3662396" y="442458"/>
                </a:moveTo>
                <a:lnTo>
                  <a:pt x="3674416" y="445175"/>
                </a:lnTo>
                <a:lnTo>
                  <a:pt x="3673002" y="446079"/>
                </a:lnTo>
                <a:lnTo>
                  <a:pt x="3671483" y="445762"/>
                </a:lnTo>
                <a:lnTo>
                  <a:pt x="3662502" y="442498"/>
                </a:lnTo>
                <a:close/>
                <a:moveTo>
                  <a:pt x="657373" y="439015"/>
                </a:moveTo>
                <a:cubicBezTo>
                  <a:pt x="658950" y="439448"/>
                  <a:pt x="656513" y="440922"/>
                  <a:pt x="653364" y="442480"/>
                </a:cubicBezTo>
                <a:lnTo>
                  <a:pt x="650008" y="444087"/>
                </a:lnTo>
                <a:lnTo>
                  <a:pt x="649740" y="443917"/>
                </a:lnTo>
                <a:cubicBezTo>
                  <a:pt x="645485" y="442200"/>
                  <a:pt x="639873" y="444152"/>
                  <a:pt x="634557" y="444856"/>
                </a:cubicBezTo>
                <a:cubicBezTo>
                  <a:pt x="623201" y="445859"/>
                  <a:pt x="613341" y="449059"/>
                  <a:pt x="602451" y="448883"/>
                </a:cubicBezTo>
                <a:cubicBezTo>
                  <a:pt x="608637" y="447106"/>
                  <a:pt x="613941" y="446055"/>
                  <a:pt x="619250" y="445021"/>
                </a:cubicBezTo>
                <a:lnTo>
                  <a:pt x="629603" y="442707"/>
                </a:lnTo>
                <a:lnTo>
                  <a:pt x="625592" y="443961"/>
                </a:lnTo>
                <a:cubicBezTo>
                  <a:pt x="635975" y="441514"/>
                  <a:pt x="646006" y="440343"/>
                  <a:pt x="657373" y="439015"/>
                </a:cubicBezTo>
                <a:close/>
                <a:moveTo>
                  <a:pt x="3668757" y="439014"/>
                </a:moveTo>
                <a:cubicBezTo>
                  <a:pt x="3680123" y="440342"/>
                  <a:pt x="3690154" y="441513"/>
                  <a:pt x="3700538" y="443960"/>
                </a:cubicBezTo>
                <a:lnTo>
                  <a:pt x="3696527" y="442706"/>
                </a:lnTo>
                <a:lnTo>
                  <a:pt x="3706880" y="445020"/>
                </a:lnTo>
                <a:cubicBezTo>
                  <a:pt x="3712188" y="446054"/>
                  <a:pt x="3717493" y="447105"/>
                  <a:pt x="3723678" y="448882"/>
                </a:cubicBezTo>
                <a:cubicBezTo>
                  <a:pt x="3712789" y="449058"/>
                  <a:pt x="3702929" y="445858"/>
                  <a:pt x="3691572" y="444855"/>
                </a:cubicBezTo>
                <a:cubicBezTo>
                  <a:pt x="3686257" y="444151"/>
                  <a:pt x="3680645" y="442199"/>
                  <a:pt x="3676389" y="443916"/>
                </a:cubicBezTo>
                <a:lnTo>
                  <a:pt x="3676122" y="444086"/>
                </a:lnTo>
                <a:lnTo>
                  <a:pt x="3672765" y="442479"/>
                </a:lnTo>
                <a:cubicBezTo>
                  <a:pt x="3669617" y="440921"/>
                  <a:pt x="3667180" y="439447"/>
                  <a:pt x="3668757" y="439014"/>
                </a:cubicBezTo>
                <a:close/>
                <a:moveTo>
                  <a:pt x="707226" y="433538"/>
                </a:moveTo>
                <a:lnTo>
                  <a:pt x="694498" y="437876"/>
                </a:lnTo>
                <a:cubicBezTo>
                  <a:pt x="688635" y="440357"/>
                  <a:pt x="683177" y="443423"/>
                  <a:pt x="677855" y="445053"/>
                </a:cubicBezTo>
                <a:lnTo>
                  <a:pt x="673359" y="445969"/>
                </a:lnTo>
                <a:lnTo>
                  <a:pt x="673761" y="445063"/>
                </a:lnTo>
                <a:cubicBezTo>
                  <a:pt x="682694" y="442025"/>
                  <a:pt x="690202" y="439223"/>
                  <a:pt x="679662" y="442266"/>
                </a:cubicBezTo>
                <a:lnTo>
                  <a:pt x="673917" y="444007"/>
                </a:lnTo>
                <a:lnTo>
                  <a:pt x="673918" y="444002"/>
                </a:lnTo>
                <a:lnTo>
                  <a:pt x="673872" y="444020"/>
                </a:lnTo>
                <a:lnTo>
                  <a:pt x="668273" y="445715"/>
                </a:lnTo>
                <a:lnTo>
                  <a:pt x="668147" y="445458"/>
                </a:lnTo>
                <a:cubicBezTo>
                  <a:pt x="667991" y="444328"/>
                  <a:pt x="668037" y="443092"/>
                  <a:pt x="668410" y="442901"/>
                </a:cubicBezTo>
                <a:lnTo>
                  <a:pt x="663487" y="443925"/>
                </a:lnTo>
                <a:lnTo>
                  <a:pt x="663607" y="443708"/>
                </a:lnTo>
                <a:lnTo>
                  <a:pt x="669789" y="441088"/>
                </a:lnTo>
                <a:lnTo>
                  <a:pt x="672046" y="440579"/>
                </a:lnTo>
                <a:close/>
                <a:moveTo>
                  <a:pt x="3618903" y="433537"/>
                </a:moveTo>
                <a:lnTo>
                  <a:pt x="3654083" y="440578"/>
                </a:lnTo>
                <a:lnTo>
                  <a:pt x="3656341" y="441087"/>
                </a:lnTo>
                <a:lnTo>
                  <a:pt x="3662523" y="443707"/>
                </a:lnTo>
                <a:lnTo>
                  <a:pt x="3662643" y="443924"/>
                </a:lnTo>
                <a:lnTo>
                  <a:pt x="3657720" y="442900"/>
                </a:lnTo>
                <a:cubicBezTo>
                  <a:pt x="3658092" y="443091"/>
                  <a:pt x="3658139" y="444327"/>
                  <a:pt x="3657983" y="445457"/>
                </a:cubicBezTo>
                <a:lnTo>
                  <a:pt x="3657856" y="445714"/>
                </a:lnTo>
                <a:lnTo>
                  <a:pt x="3652258" y="444019"/>
                </a:lnTo>
                <a:lnTo>
                  <a:pt x="3652212" y="444001"/>
                </a:lnTo>
                <a:lnTo>
                  <a:pt x="3652213" y="444006"/>
                </a:lnTo>
                <a:lnTo>
                  <a:pt x="3646467" y="442265"/>
                </a:lnTo>
                <a:cubicBezTo>
                  <a:pt x="3635928" y="439222"/>
                  <a:pt x="3643436" y="442024"/>
                  <a:pt x="3652368" y="445062"/>
                </a:cubicBezTo>
                <a:lnTo>
                  <a:pt x="3652770" y="445968"/>
                </a:lnTo>
                <a:lnTo>
                  <a:pt x="3648275" y="445052"/>
                </a:lnTo>
                <a:cubicBezTo>
                  <a:pt x="3642953" y="443422"/>
                  <a:pt x="3637494" y="440356"/>
                  <a:pt x="3631631" y="437875"/>
                </a:cubicBezTo>
                <a:close/>
                <a:moveTo>
                  <a:pt x="672140" y="426766"/>
                </a:moveTo>
                <a:cubicBezTo>
                  <a:pt x="670613" y="427820"/>
                  <a:pt x="663370" y="431574"/>
                  <a:pt x="661598" y="432706"/>
                </a:cubicBezTo>
                <a:lnTo>
                  <a:pt x="655745" y="434536"/>
                </a:lnTo>
                <a:lnTo>
                  <a:pt x="650135" y="434963"/>
                </a:lnTo>
                <a:cubicBezTo>
                  <a:pt x="649114" y="434552"/>
                  <a:pt x="648514" y="432829"/>
                  <a:pt x="648514" y="432829"/>
                </a:cubicBezTo>
                <a:cubicBezTo>
                  <a:pt x="643838" y="432423"/>
                  <a:pt x="638969" y="433992"/>
                  <a:pt x="634799" y="435045"/>
                </a:cubicBezTo>
                <a:cubicBezTo>
                  <a:pt x="632971" y="435048"/>
                  <a:pt x="630065" y="435841"/>
                  <a:pt x="627414" y="436367"/>
                </a:cubicBezTo>
                <a:lnTo>
                  <a:pt x="622362" y="436121"/>
                </a:lnTo>
                <a:lnTo>
                  <a:pt x="671349" y="426809"/>
                </a:lnTo>
                <a:cubicBezTo>
                  <a:pt x="672524" y="426364"/>
                  <a:pt x="672650" y="426415"/>
                  <a:pt x="672140" y="426766"/>
                </a:cubicBezTo>
                <a:close/>
                <a:moveTo>
                  <a:pt x="3653989" y="426765"/>
                </a:moveTo>
                <a:cubicBezTo>
                  <a:pt x="3653480" y="426414"/>
                  <a:pt x="3653606" y="426363"/>
                  <a:pt x="3654781" y="426808"/>
                </a:cubicBezTo>
                <a:lnTo>
                  <a:pt x="3703768" y="436120"/>
                </a:lnTo>
                <a:lnTo>
                  <a:pt x="3698716" y="436366"/>
                </a:lnTo>
                <a:cubicBezTo>
                  <a:pt x="3696064" y="435840"/>
                  <a:pt x="3693158" y="435047"/>
                  <a:pt x="3691331" y="435044"/>
                </a:cubicBezTo>
                <a:cubicBezTo>
                  <a:pt x="3687161" y="433991"/>
                  <a:pt x="3682291" y="432422"/>
                  <a:pt x="3677615" y="432828"/>
                </a:cubicBezTo>
                <a:cubicBezTo>
                  <a:pt x="3677615" y="432828"/>
                  <a:pt x="3677015" y="434551"/>
                  <a:pt x="3675995" y="434962"/>
                </a:cubicBezTo>
                <a:lnTo>
                  <a:pt x="3670385" y="434535"/>
                </a:lnTo>
                <a:lnTo>
                  <a:pt x="3664531" y="432705"/>
                </a:lnTo>
                <a:cubicBezTo>
                  <a:pt x="3662759" y="431573"/>
                  <a:pt x="3655517" y="427819"/>
                  <a:pt x="3653989" y="426765"/>
                </a:cubicBezTo>
                <a:close/>
                <a:moveTo>
                  <a:pt x="588851" y="422704"/>
                </a:moveTo>
                <a:lnTo>
                  <a:pt x="582050" y="425375"/>
                </a:lnTo>
                <a:cubicBezTo>
                  <a:pt x="579010" y="426674"/>
                  <a:pt x="576612" y="427638"/>
                  <a:pt x="574511" y="428441"/>
                </a:cubicBezTo>
                <a:lnTo>
                  <a:pt x="571199" y="429645"/>
                </a:lnTo>
                <a:lnTo>
                  <a:pt x="560365" y="430232"/>
                </a:lnTo>
                <a:lnTo>
                  <a:pt x="560682" y="429291"/>
                </a:lnTo>
                <a:cubicBezTo>
                  <a:pt x="560781" y="429434"/>
                  <a:pt x="560287" y="429634"/>
                  <a:pt x="559454" y="429859"/>
                </a:cubicBezTo>
                <a:lnTo>
                  <a:pt x="556875" y="430421"/>
                </a:lnTo>
                <a:lnTo>
                  <a:pt x="548776" y="430861"/>
                </a:lnTo>
                <a:lnTo>
                  <a:pt x="549216" y="430677"/>
                </a:lnTo>
                <a:close/>
                <a:moveTo>
                  <a:pt x="3737279" y="422703"/>
                </a:moveTo>
                <a:lnTo>
                  <a:pt x="3776914" y="430676"/>
                </a:lnTo>
                <a:lnTo>
                  <a:pt x="3777354" y="430860"/>
                </a:lnTo>
                <a:lnTo>
                  <a:pt x="3769255" y="430420"/>
                </a:lnTo>
                <a:lnTo>
                  <a:pt x="3766675" y="429858"/>
                </a:lnTo>
                <a:cubicBezTo>
                  <a:pt x="3765842" y="429633"/>
                  <a:pt x="3765348" y="429433"/>
                  <a:pt x="3765448" y="429290"/>
                </a:cubicBezTo>
                <a:lnTo>
                  <a:pt x="3765765" y="430231"/>
                </a:lnTo>
                <a:lnTo>
                  <a:pt x="3754930" y="429644"/>
                </a:lnTo>
                <a:lnTo>
                  <a:pt x="3751619" y="428440"/>
                </a:lnTo>
                <a:cubicBezTo>
                  <a:pt x="3749518" y="427637"/>
                  <a:pt x="3747120" y="426673"/>
                  <a:pt x="3744079" y="425374"/>
                </a:cubicBezTo>
                <a:close/>
                <a:moveTo>
                  <a:pt x="596042" y="418737"/>
                </a:moveTo>
                <a:lnTo>
                  <a:pt x="579261" y="422057"/>
                </a:lnTo>
                <a:lnTo>
                  <a:pt x="551569" y="428313"/>
                </a:lnTo>
                <a:lnTo>
                  <a:pt x="551492" y="427591"/>
                </a:lnTo>
                <a:lnTo>
                  <a:pt x="559975" y="426060"/>
                </a:lnTo>
                <a:lnTo>
                  <a:pt x="551414" y="426259"/>
                </a:lnTo>
                <a:lnTo>
                  <a:pt x="555936" y="424021"/>
                </a:lnTo>
                <a:lnTo>
                  <a:pt x="557146" y="423344"/>
                </a:lnTo>
                <a:lnTo>
                  <a:pt x="559772" y="422772"/>
                </a:lnTo>
                <a:lnTo>
                  <a:pt x="585342" y="420327"/>
                </a:lnTo>
                <a:close/>
                <a:moveTo>
                  <a:pt x="3730088" y="418736"/>
                </a:moveTo>
                <a:lnTo>
                  <a:pt x="3740788" y="420326"/>
                </a:lnTo>
                <a:lnTo>
                  <a:pt x="3766357" y="422771"/>
                </a:lnTo>
                <a:lnTo>
                  <a:pt x="3768984" y="423343"/>
                </a:lnTo>
                <a:lnTo>
                  <a:pt x="3770193" y="424020"/>
                </a:lnTo>
                <a:lnTo>
                  <a:pt x="3774715" y="426258"/>
                </a:lnTo>
                <a:lnTo>
                  <a:pt x="3766155" y="426059"/>
                </a:lnTo>
                <a:lnTo>
                  <a:pt x="3774637" y="427590"/>
                </a:lnTo>
                <a:lnTo>
                  <a:pt x="3774561" y="428312"/>
                </a:lnTo>
                <a:lnTo>
                  <a:pt x="3746869" y="422056"/>
                </a:lnTo>
                <a:close/>
                <a:moveTo>
                  <a:pt x="588945" y="411455"/>
                </a:moveTo>
                <a:lnTo>
                  <a:pt x="589520" y="411468"/>
                </a:lnTo>
                <a:cubicBezTo>
                  <a:pt x="590087" y="411488"/>
                  <a:pt x="590291" y="411510"/>
                  <a:pt x="590237" y="411538"/>
                </a:cubicBezTo>
                <a:cubicBezTo>
                  <a:pt x="590129" y="411594"/>
                  <a:pt x="588985" y="411674"/>
                  <a:pt x="587647" y="411817"/>
                </a:cubicBezTo>
                <a:close/>
                <a:moveTo>
                  <a:pt x="3737185" y="411454"/>
                </a:moveTo>
                <a:lnTo>
                  <a:pt x="3738483" y="411816"/>
                </a:lnTo>
                <a:cubicBezTo>
                  <a:pt x="3737144" y="411673"/>
                  <a:pt x="3736001" y="411593"/>
                  <a:pt x="3735892" y="411537"/>
                </a:cubicBezTo>
                <a:cubicBezTo>
                  <a:pt x="3735838" y="411509"/>
                  <a:pt x="3736042" y="411487"/>
                  <a:pt x="3736609" y="411467"/>
                </a:cubicBezTo>
                <a:close/>
                <a:moveTo>
                  <a:pt x="673346" y="398027"/>
                </a:moveTo>
                <a:cubicBezTo>
                  <a:pt x="676690" y="397636"/>
                  <a:pt x="665937" y="403650"/>
                  <a:pt x="661237" y="405433"/>
                </a:cubicBezTo>
                <a:cubicBezTo>
                  <a:pt x="653220" y="407427"/>
                  <a:pt x="653220" y="407427"/>
                  <a:pt x="653220" y="407427"/>
                </a:cubicBezTo>
                <a:lnTo>
                  <a:pt x="631903" y="411643"/>
                </a:lnTo>
                <a:lnTo>
                  <a:pt x="631078" y="411743"/>
                </a:lnTo>
                <a:cubicBezTo>
                  <a:pt x="625230" y="412755"/>
                  <a:pt x="618310" y="414471"/>
                  <a:pt x="614594" y="413571"/>
                </a:cubicBezTo>
                <a:cubicBezTo>
                  <a:pt x="613574" y="413159"/>
                  <a:pt x="612972" y="411437"/>
                  <a:pt x="612228" y="411821"/>
                </a:cubicBezTo>
                <a:lnTo>
                  <a:pt x="606645" y="412559"/>
                </a:lnTo>
                <a:close/>
                <a:moveTo>
                  <a:pt x="3652784" y="398026"/>
                </a:moveTo>
                <a:lnTo>
                  <a:pt x="3719485" y="412558"/>
                </a:lnTo>
                <a:lnTo>
                  <a:pt x="3713902" y="411820"/>
                </a:lnTo>
                <a:cubicBezTo>
                  <a:pt x="3713157" y="411436"/>
                  <a:pt x="3712556" y="413158"/>
                  <a:pt x="3711535" y="413570"/>
                </a:cubicBezTo>
                <a:cubicBezTo>
                  <a:pt x="3707820" y="414470"/>
                  <a:pt x="3700899" y="412754"/>
                  <a:pt x="3695052" y="411742"/>
                </a:cubicBezTo>
                <a:lnTo>
                  <a:pt x="3694227" y="411642"/>
                </a:lnTo>
                <a:lnTo>
                  <a:pt x="3672909" y="407426"/>
                </a:lnTo>
                <a:cubicBezTo>
                  <a:pt x="3672909" y="407426"/>
                  <a:pt x="3672909" y="407426"/>
                  <a:pt x="3664893" y="405432"/>
                </a:cubicBezTo>
                <a:cubicBezTo>
                  <a:pt x="3660192" y="403649"/>
                  <a:pt x="3649440" y="397635"/>
                  <a:pt x="3652784" y="398026"/>
                </a:cubicBezTo>
                <a:close/>
                <a:moveTo>
                  <a:pt x="748735" y="389221"/>
                </a:moveTo>
                <a:cubicBezTo>
                  <a:pt x="752078" y="388831"/>
                  <a:pt x="742329" y="394728"/>
                  <a:pt x="736812" y="395373"/>
                </a:cubicBezTo>
                <a:cubicBezTo>
                  <a:pt x="721916" y="398346"/>
                  <a:pt x="707212" y="401120"/>
                  <a:pt x="692314" y="404094"/>
                </a:cubicBezTo>
                <a:cubicBezTo>
                  <a:pt x="647795" y="414052"/>
                  <a:pt x="647795" y="414052"/>
                  <a:pt x="647795" y="414052"/>
                </a:cubicBezTo>
                <a:lnTo>
                  <a:pt x="576249" y="429065"/>
                </a:lnTo>
                <a:lnTo>
                  <a:pt x="582973" y="426467"/>
                </a:lnTo>
                <a:cubicBezTo>
                  <a:pt x="586100" y="425322"/>
                  <a:pt x="589376" y="424041"/>
                  <a:pt x="591270" y="422808"/>
                </a:cubicBezTo>
                <a:lnTo>
                  <a:pt x="591800" y="422110"/>
                </a:lnTo>
                <a:lnTo>
                  <a:pt x="636944" y="413029"/>
                </a:lnTo>
                <a:lnTo>
                  <a:pt x="641159" y="412084"/>
                </a:lnTo>
                <a:lnTo>
                  <a:pt x="650821" y="410979"/>
                </a:lnTo>
                <a:cubicBezTo>
                  <a:pt x="655489" y="410412"/>
                  <a:pt x="659960" y="409596"/>
                  <a:pt x="660862" y="408193"/>
                </a:cubicBezTo>
                <a:lnTo>
                  <a:pt x="660030" y="407858"/>
                </a:lnTo>
                <a:lnTo>
                  <a:pt x="669265" y="405789"/>
                </a:lnTo>
                <a:cubicBezTo>
                  <a:pt x="692850" y="400507"/>
                  <a:pt x="692850" y="400507"/>
                  <a:pt x="692850" y="400507"/>
                </a:cubicBezTo>
                <a:cubicBezTo>
                  <a:pt x="711251" y="396066"/>
                  <a:pt x="730496" y="392585"/>
                  <a:pt x="748735" y="389221"/>
                </a:cubicBezTo>
                <a:close/>
                <a:moveTo>
                  <a:pt x="3577394" y="389220"/>
                </a:moveTo>
                <a:cubicBezTo>
                  <a:pt x="3595634" y="392584"/>
                  <a:pt x="3614878" y="396065"/>
                  <a:pt x="3633280" y="400506"/>
                </a:cubicBezTo>
                <a:cubicBezTo>
                  <a:pt x="3633280" y="400506"/>
                  <a:pt x="3633280" y="400506"/>
                  <a:pt x="3656865" y="405788"/>
                </a:cubicBezTo>
                <a:lnTo>
                  <a:pt x="3666099" y="407857"/>
                </a:lnTo>
                <a:lnTo>
                  <a:pt x="3665268" y="408192"/>
                </a:lnTo>
                <a:cubicBezTo>
                  <a:pt x="3666170" y="409595"/>
                  <a:pt x="3670641" y="410411"/>
                  <a:pt x="3675309" y="410978"/>
                </a:cubicBezTo>
                <a:lnTo>
                  <a:pt x="3684970" y="412083"/>
                </a:lnTo>
                <a:lnTo>
                  <a:pt x="3689186" y="413028"/>
                </a:lnTo>
                <a:lnTo>
                  <a:pt x="3734330" y="422109"/>
                </a:lnTo>
                <a:lnTo>
                  <a:pt x="3734860" y="422807"/>
                </a:lnTo>
                <a:cubicBezTo>
                  <a:pt x="3736753" y="424040"/>
                  <a:pt x="3740029" y="425321"/>
                  <a:pt x="3743156" y="426466"/>
                </a:cubicBezTo>
                <a:lnTo>
                  <a:pt x="3749880" y="429064"/>
                </a:lnTo>
                <a:lnTo>
                  <a:pt x="3678334" y="414051"/>
                </a:lnTo>
                <a:cubicBezTo>
                  <a:pt x="3678334" y="414051"/>
                  <a:pt x="3678334" y="414051"/>
                  <a:pt x="3633815" y="404093"/>
                </a:cubicBezTo>
                <a:cubicBezTo>
                  <a:pt x="3618918" y="401119"/>
                  <a:pt x="3604214" y="398345"/>
                  <a:pt x="3589317" y="395372"/>
                </a:cubicBezTo>
                <a:cubicBezTo>
                  <a:pt x="3583801" y="394727"/>
                  <a:pt x="3574051" y="388830"/>
                  <a:pt x="3577394" y="389220"/>
                </a:cubicBezTo>
                <a:close/>
                <a:moveTo>
                  <a:pt x="699532" y="385451"/>
                </a:moveTo>
                <a:cubicBezTo>
                  <a:pt x="702875" y="385062"/>
                  <a:pt x="692123" y="391075"/>
                  <a:pt x="687422" y="392858"/>
                </a:cubicBezTo>
                <a:cubicBezTo>
                  <a:pt x="665839" y="396613"/>
                  <a:pt x="644666" y="401464"/>
                  <a:pt x="623642" y="406277"/>
                </a:cubicBezTo>
                <a:lnTo>
                  <a:pt x="592839" y="412735"/>
                </a:lnTo>
                <a:lnTo>
                  <a:pt x="591071" y="411148"/>
                </a:lnTo>
                <a:cubicBezTo>
                  <a:pt x="591071" y="411148"/>
                  <a:pt x="590618" y="411108"/>
                  <a:pt x="589963" y="411171"/>
                </a:cubicBezTo>
                <a:lnTo>
                  <a:pt x="588945" y="411455"/>
                </a:lnTo>
                <a:lnTo>
                  <a:pt x="587443" y="411423"/>
                </a:lnTo>
                <a:lnTo>
                  <a:pt x="587310" y="411170"/>
                </a:lnTo>
                <a:cubicBezTo>
                  <a:pt x="587183" y="411118"/>
                  <a:pt x="586997" y="411214"/>
                  <a:pt x="586624" y="411406"/>
                </a:cubicBezTo>
                <a:lnTo>
                  <a:pt x="587443" y="411423"/>
                </a:lnTo>
                <a:lnTo>
                  <a:pt x="587647" y="411817"/>
                </a:lnTo>
                <a:cubicBezTo>
                  <a:pt x="585604" y="410994"/>
                  <a:pt x="582816" y="410553"/>
                  <a:pt x="582816" y="410553"/>
                </a:cubicBezTo>
                <a:cubicBezTo>
                  <a:pt x="582685" y="407653"/>
                  <a:pt x="594726" y="411141"/>
                  <a:pt x="601952" y="408360"/>
                </a:cubicBezTo>
                <a:cubicBezTo>
                  <a:pt x="602697" y="407977"/>
                  <a:pt x="604779" y="405967"/>
                  <a:pt x="605523" y="405585"/>
                </a:cubicBezTo>
                <a:cubicBezTo>
                  <a:pt x="610389" y="404017"/>
                  <a:pt x="616449" y="402929"/>
                  <a:pt x="623084" y="401389"/>
                </a:cubicBezTo>
                <a:lnTo>
                  <a:pt x="625574" y="401070"/>
                </a:lnTo>
                <a:lnTo>
                  <a:pt x="609325" y="405504"/>
                </a:lnTo>
                <a:lnTo>
                  <a:pt x="633926" y="400036"/>
                </a:lnTo>
                <a:lnTo>
                  <a:pt x="636390" y="399736"/>
                </a:lnTo>
                <a:lnTo>
                  <a:pt x="636408" y="399733"/>
                </a:lnTo>
                <a:lnTo>
                  <a:pt x="637192" y="399309"/>
                </a:lnTo>
                <a:close/>
                <a:moveTo>
                  <a:pt x="3626597" y="385450"/>
                </a:moveTo>
                <a:lnTo>
                  <a:pt x="3688937" y="399308"/>
                </a:lnTo>
                <a:lnTo>
                  <a:pt x="3689721" y="399732"/>
                </a:lnTo>
                <a:lnTo>
                  <a:pt x="3689739" y="399735"/>
                </a:lnTo>
                <a:lnTo>
                  <a:pt x="3692204" y="400035"/>
                </a:lnTo>
                <a:lnTo>
                  <a:pt x="3716805" y="405503"/>
                </a:lnTo>
                <a:lnTo>
                  <a:pt x="3700555" y="401069"/>
                </a:lnTo>
                <a:lnTo>
                  <a:pt x="3703045" y="401388"/>
                </a:lnTo>
                <a:cubicBezTo>
                  <a:pt x="3709681" y="402928"/>
                  <a:pt x="3715741" y="404016"/>
                  <a:pt x="3720606" y="405584"/>
                </a:cubicBezTo>
                <a:cubicBezTo>
                  <a:pt x="3721351" y="405966"/>
                  <a:pt x="3723433" y="407976"/>
                  <a:pt x="3724178" y="408359"/>
                </a:cubicBezTo>
                <a:cubicBezTo>
                  <a:pt x="3731403" y="411140"/>
                  <a:pt x="3743444" y="407652"/>
                  <a:pt x="3743313" y="410552"/>
                </a:cubicBezTo>
                <a:cubicBezTo>
                  <a:pt x="3743313" y="410552"/>
                  <a:pt x="3740526" y="410993"/>
                  <a:pt x="3738483" y="411816"/>
                </a:cubicBezTo>
                <a:lnTo>
                  <a:pt x="3738687" y="411422"/>
                </a:lnTo>
                <a:lnTo>
                  <a:pt x="3739505" y="411405"/>
                </a:lnTo>
                <a:cubicBezTo>
                  <a:pt x="3739132" y="411213"/>
                  <a:pt x="3738946" y="411117"/>
                  <a:pt x="3738820" y="411169"/>
                </a:cubicBezTo>
                <a:lnTo>
                  <a:pt x="3738687" y="411422"/>
                </a:lnTo>
                <a:lnTo>
                  <a:pt x="3737185" y="411454"/>
                </a:lnTo>
                <a:lnTo>
                  <a:pt x="3736167" y="411170"/>
                </a:lnTo>
                <a:cubicBezTo>
                  <a:pt x="3735512" y="411107"/>
                  <a:pt x="3735059" y="411147"/>
                  <a:pt x="3735059" y="411147"/>
                </a:cubicBezTo>
                <a:lnTo>
                  <a:pt x="3733291" y="412734"/>
                </a:lnTo>
                <a:lnTo>
                  <a:pt x="3702487" y="406276"/>
                </a:lnTo>
                <a:cubicBezTo>
                  <a:pt x="3681464" y="401463"/>
                  <a:pt x="3660291" y="396612"/>
                  <a:pt x="3638707" y="392857"/>
                </a:cubicBezTo>
                <a:cubicBezTo>
                  <a:pt x="3634007" y="391074"/>
                  <a:pt x="3623254" y="385061"/>
                  <a:pt x="3626597" y="385450"/>
                </a:cubicBezTo>
                <a:close/>
                <a:moveTo>
                  <a:pt x="649551" y="378284"/>
                </a:moveTo>
                <a:lnTo>
                  <a:pt x="643753" y="379539"/>
                </a:lnTo>
                <a:cubicBezTo>
                  <a:pt x="641166" y="380091"/>
                  <a:pt x="638683" y="380557"/>
                  <a:pt x="636531" y="380806"/>
                </a:cubicBezTo>
                <a:lnTo>
                  <a:pt x="634130" y="380964"/>
                </a:lnTo>
                <a:lnTo>
                  <a:pt x="632721" y="381519"/>
                </a:lnTo>
                <a:lnTo>
                  <a:pt x="639084" y="380576"/>
                </a:lnTo>
                <a:lnTo>
                  <a:pt x="646746" y="379419"/>
                </a:lnTo>
                <a:close/>
                <a:moveTo>
                  <a:pt x="3676578" y="378283"/>
                </a:moveTo>
                <a:lnTo>
                  <a:pt x="3679384" y="379418"/>
                </a:lnTo>
                <a:lnTo>
                  <a:pt x="3687045" y="380575"/>
                </a:lnTo>
                <a:lnTo>
                  <a:pt x="3693409" y="381518"/>
                </a:lnTo>
                <a:lnTo>
                  <a:pt x="3691999" y="380963"/>
                </a:lnTo>
                <a:lnTo>
                  <a:pt x="3689599" y="380805"/>
                </a:lnTo>
                <a:cubicBezTo>
                  <a:pt x="3687446" y="380556"/>
                  <a:pt x="3684964" y="380090"/>
                  <a:pt x="3682376" y="379538"/>
                </a:cubicBezTo>
                <a:close/>
                <a:moveTo>
                  <a:pt x="664426" y="375940"/>
                </a:moveTo>
                <a:lnTo>
                  <a:pt x="661003" y="376079"/>
                </a:lnTo>
                <a:lnTo>
                  <a:pt x="655816" y="377877"/>
                </a:lnTo>
                <a:lnTo>
                  <a:pt x="656156" y="377893"/>
                </a:lnTo>
                <a:cubicBezTo>
                  <a:pt x="657129" y="377933"/>
                  <a:pt x="659561" y="378006"/>
                  <a:pt x="661772" y="377853"/>
                </a:cubicBezTo>
                <a:cubicBezTo>
                  <a:pt x="663983" y="377700"/>
                  <a:pt x="665972" y="377321"/>
                  <a:pt x="666056" y="376458"/>
                </a:cubicBezTo>
                <a:cubicBezTo>
                  <a:pt x="666192" y="376115"/>
                  <a:pt x="665484" y="375971"/>
                  <a:pt x="664426" y="375940"/>
                </a:cubicBezTo>
                <a:close/>
                <a:moveTo>
                  <a:pt x="3661703" y="375939"/>
                </a:moveTo>
                <a:cubicBezTo>
                  <a:pt x="3660646" y="375970"/>
                  <a:pt x="3659937" y="376114"/>
                  <a:pt x="3660074" y="376457"/>
                </a:cubicBezTo>
                <a:cubicBezTo>
                  <a:pt x="3660158" y="377320"/>
                  <a:pt x="3662147" y="377699"/>
                  <a:pt x="3664357" y="377852"/>
                </a:cubicBezTo>
                <a:cubicBezTo>
                  <a:pt x="3666568" y="378005"/>
                  <a:pt x="3669001" y="377932"/>
                  <a:pt x="3669974" y="377892"/>
                </a:cubicBezTo>
                <a:lnTo>
                  <a:pt x="3670314" y="377876"/>
                </a:lnTo>
                <a:lnTo>
                  <a:pt x="3665127" y="376078"/>
                </a:lnTo>
                <a:close/>
                <a:moveTo>
                  <a:pt x="636611" y="374115"/>
                </a:moveTo>
                <a:lnTo>
                  <a:pt x="635639" y="374182"/>
                </a:lnTo>
                <a:lnTo>
                  <a:pt x="635305" y="374236"/>
                </a:lnTo>
                <a:lnTo>
                  <a:pt x="636321" y="374264"/>
                </a:lnTo>
                <a:close/>
                <a:moveTo>
                  <a:pt x="3689518" y="374114"/>
                </a:moveTo>
                <a:lnTo>
                  <a:pt x="3689809" y="374263"/>
                </a:lnTo>
                <a:lnTo>
                  <a:pt x="3690824" y="374235"/>
                </a:lnTo>
                <a:lnTo>
                  <a:pt x="3690490" y="374181"/>
                </a:lnTo>
                <a:close/>
                <a:moveTo>
                  <a:pt x="572342" y="366066"/>
                </a:moveTo>
                <a:lnTo>
                  <a:pt x="569403" y="367177"/>
                </a:lnTo>
                <a:lnTo>
                  <a:pt x="571726" y="366130"/>
                </a:lnTo>
                <a:close/>
                <a:moveTo>
                  <a:pt x="3753788" y="366065"/>
                </a:moveTo>
                <a:lnTo>
                  <a:pt x="3754404" y="366129"/>
                </a:lnTo>
                <a:lnTo>
                  <a:pt x="3756727" y="367176"/>
                </a:lnTo>
                <a:close/>
                <a:moveTo>
                  <a:pt x="647027" y="360544"/>
                </a:moveTo>
                <a:lnTo>
                  <a:pt x="646592" y="360595"/>
                </a:lnTo>
                <a:lnTo>
                  <a:pt x="646965" y="360567"/>
                </a:lnTo>
                <a:close/>
                <a:moveTo>
                  <a:pt x="3679103" y="360543"/>
                </a:moveTo>
                <a:lnTo>
                  <a:pt x="3679164" y="360566"/>
                </a:lnTo>
                <a:lnTo>
                  <a:pt x="3679537" y="360594"/>
                </a:lnTo>
                <a:close/>
                <a:moveTo>
                  <a:pt x="606962" y="359231"/>
                </a:moveTo>
                <a:lnTo>
                  <a:pt x="605848" y="359361"/>
                </a:lnTo>
                <a:lnTo>
                  <a:pt x="605707" y="359441"/>
                </a:lnTo>
                <a:lnTo>
                  <a:pt x="605602" y="359498"/>
                </a:lnTo>
                <a:close/>
                <a:moveTo>
                  <a:pt x="3719168" y="359230"/>
                </a:moveTo>
                <a:lnTo>
                  <a:pt x="3720528" y="359497"/>
                </a:lnTo>
                <a:lnTo>
                  <a:pt x="3720422" y="359440"/>
                </a:lnTo>
                <a:lnTo>
                  <a:pt x="3720281" y="359360"/>
                </a:lnTo>
                <a:close/>
                <a:moveTo>
                  <a:pt x="626007" y="357006"/>
                </a:moveTo>
                <a:lnTo>
                  <a:pt x="608531" y="359048"/>
                </a:lnTo>
                <a:lnTo>
                  <a:pt x="621921" y="357858"/>
                </a:lnTo>
                <a:close/>
                <a:moveTo>
                  <a:pt x="3700122" y="357005"/>
                </a:moveTo>
                <a:lnTo>
                  <a:pt x="3704209" y="357857"/>
                </a:lnTo>
                <a:lnTo>
                  <a:pt x="3717599" y="359047"/>
                </a:lnTo>
                <a:close/>
                <a:moveTo>
                  <a:pt x="633136" y="356174"/>
                </a:moveTo>
                <a:lnTo>
                  <a:pt x="631494" y="356366"/>
                </a:lnTo>
                <a:lnTo>
                  <a:pt x="628453" y="357527"/>
                </a:lnTo>
                <a:close/>
                <a:moveTo>
                  <a:pt x="3692994" y="356173"/>
                </a:moveTo>
                <a:lnTo>
                  <a:pt x="3697676" y="357526"/>
                </a:lnTo>
                <a:lnTo>
                  <a:pt x="3694635" y="356365"/>
                </a:lnTo>
                <a:close/>
                <a:moveTo>
                  <a:pt x="601896" y="349249"/>
                </a:moveTo>
                <a:lnTo>
                  <a:pt x="597632" y="349747"/>
                </a:lnTo>
                <a:cubicBezTo>
                  <a:pt x="597632" y="349747"/>
                  <a:pt x="597632" y="349747"/>
                  <a:pt x="566674" y="356888"/>
                </a:cubicBezTo>
                <a:cubicBezTo>
                  <a:pt x="562000" y="358491"/>
                  <a:pt x="552417" y="364368"/>
                  <a:pt x="555762" y="363977"/>
                </a:cubicBezTo>
                <a:lnTo>
                  <a:pt x="582823" y="357702"/>
                </a:lnTo>
                <a:lnTo>
                  <a:pt x="601388" y="349453"/>
                </a:lnTo>
                <a:close/>
                <a:moveTo>
                  <a:pt x="3724234" y="349248"/>
                </a:moveTo>
                <a:lnTo>
                  <a:pt x="3724742" y="349452"/>
                </a:lnTo>
                <a:lnTo>
                  <a:pt x="3743306" y="357701"/>
                </a:lnTo>
                <a:lnTo>
                  <a:pt x="3770368" y="363976"/>
                </a:lnTo>
                <a:cubicBezTo>
                  <a:pt x="3773713" y="364367"/>
                  <a:pt x="3764130" y="358490"/>
                  <a:pt x="3759456" y="356887"/>
                </a:cubicBezTo>
                <a:cubicBezTo>
                  <a:pt x="3728497" y="349746"/>
                  <a:pt x="3728497" y="349746"/>
                  <a:pt x="3728497" y="349746"/>
                </a:cubicBezTo>
                <a:close/>
                <a:moveTo>
                  <a:pt x="612873" y="347967"/>
                </a:moveTo>
                <a:lnTo>
                  <a:pt x="608978" y="348422"/>
                </a:lnTo>
                <a:lnTo>
                  <a:pt x="600224" y="351931"/>
                </a:lnTo>
                <a:lnTo>
                  <a:pt x="587837" y="356540"/>
                </a:lnTo>
                <a:lnTo>
                  <a:pt x="598626" y="354038"/>
                </a:lnTo>
                <a:close/>
                <a:moveTo>
                  <a:pt x="3713257" y="347966"/>
                </a:moveTo>
                <a:lnTo>
                  <a:pt x="3727504" y="354037"/>
                </a:lnTo>
                <a:lnTo>
                  <a:pt x="3738292" y="356539"/>
                </a:lnTo>
                <a:lnTo>
                  <a:pt x="3725906" y="351930"/>
                </a:lnTo>
                <a:lnTo>
                  <a:pt x="3717152" y="348421"/>
                </a:lnTo>
                <a:close/>
                <a:moveTo>
                  <a:pt x="640333" y="346054"/>
                </a:moveTo>
                <a:lnTo>
                  <a:pt x="629594" y="350197"/>
                </a:lnTo>
                <a:lnTo>
                  <a:pt x="634207" y="349000"/>
                </a:lnTo>
                <a:cubicBezTo>
                  <a:pt x="636556" y="348108"/>
                  <a:pt x="638947" y="346949"/>
                  <a:pt x="640332" y="346060"/>
                </a:cubicBezTo>
                <a:close/>
                <a:moveTo>
                  <a:pt x="3685797" y="346053"/>
                </a:moveTo>
                <a:lnTo>
                  <a:pt x="3685798" y="346059"/>
                </a:lnTo>
                <a:cubicBezTo>
                  <a:pt x="3687182" y="346948"/>
                  <a:pt x="3689573" y="348107"/>
                  <a:pt x="3691923" y="348999"/>
                </a:cubicBezTo>
                <a:lnTo>
                  <a:pt x="3696536" y="350196"/>
                </a:lnTo>
                <a:close/>
                <a:moveTo>
                  <a:pt x="590498" y="345822"/>
                </a:moveTo>
                <a:cubicBezTo>
                  <a:pt x="578129" y="347267"/>
                  <a:pt x="564589" y="348848"/>
                  <a:pt x="552220" y="350292"/>
                </a:cubicBezTo>
                <a:cubicBezTo>
                  <a:pt x="551050" y="350429"/>
                  <a:pt x="551050" y="350429"/>
                  <a:pt x="551050" y="350429"/>
                </a:cubicBezTo>
                <a:cubicBezTo>
                  <a:pt x="544175" y="352467"/>
                  <a:pt x="538492" y="353130"/>
                  <a:pt x="531646" y="354987"/>
                </a:cubicBezTo>
                <a:cubicBezTo>
                  <a:pt x="527132" y="355514"/>
                  <a:pt x="517382" y="361410"/>
                  <a:pt x="520725" y="361020"/>
                </a:cubicBezTo>
                <a:cubicBezTo>
                  <a:pt x="543640" y="356053"/>
                  <a:pt x="567585" y="350789"/>
                  <a:pt x="590498" y="345822"/>
                </a:cubicBezTo>
                <a:close/>
                <a:moveTo>
                  <a:pt x="3735631" y="345821"/>
                </a:moveTo>
                <a:cubicBezTo>
                  <a:pt x="3758544" y="350788"/>
                  <a:pt x="3782489" y="356052"/>
                  <a:pt x="3805404" y="361019"/>
                </a:cubicBezTo>
                <a:cubicBezTo>
                  <a:pt x="3808747" y="361409"/>
                  <a:pt x="3798997" y="355513"/>
                  <a:pt x="3794484" y="354986"/>
                </a:cubicBezTo>
                <a:cubicBezTo>
                  <a:pt x="3787637" y="353129"/>
                  <a:pt x="3781955" y="352466"/>
                  <a:pt x="3775079" y="350428"/>
                </a:cubicBezTo>
                <a:cubicBezTo>
                  <a:pt x="3775079" y="350428"/>
                  <a:pt x="3775079" y="350428"/>
                  <a:pt x="3773909" y="350291"/>
                </a:cubicBezTo>
                <a:cubicBezTo>
                  <a:pt x="3761540" y="348847"/>
                  <a:pt x="3748000" y="347266"/>
                  <a:pt x="3735631" y="345821"/>
                </a:cubicBezTo>
                <a:close/>
                <a:moveTo>
                  <a:pt x="636446" y="345375"/>
                </a:moveTo>
                <a:lnTo>
                  <a:pt x="627359" y="346805"/>
                </a:lnTo>
                <a:lnTo>
                  <a:pt x="624097" y="348131"/>
                </a:lnTo>
                <a:lnTo>
                  <a:pt x="627726" y="347289"/>
                </a:lnTo>
                <a:lnTo>
                  <a:pt x="623532" y="348361"/>
                </a:lnTo>
                <a:lnTo>
                  <a:pt x="612621" y="352796"/>
                </a:lnTo>
                <a:lnTo>
                  <a:pt x="601366" y="357525"/>
                </a:lnTo>
                <a:lnTo>
                  <a:pt x="616838" y="353509"/>
                </a:lnTo>
                <a:lnTo>
                  <a:pt x="633421" y="346664"/>
                </a:lnTo>
                <a:close/>
                <a:moveTo>
                  <a:pt x="3689683" y="345374"/>
                </a:moveTo>
                <a:lnTo>
                  <a:pt x="3692708" y="346663"/>
                </a:lnTo>
                <a:lnTo>
                  <a:pt x="3709291" y="353508"/>
                </a:lnTo>
                <a:lnTo>
                  <a:pt x="3724763" y="357524"/>
                </a:lnTo>
                <a:lnTo>
                  <a:pt x="3713509" y="352795"/>
                </a:lnTo>
                <a:lnTo>
                  <a:pt x="3702597" y="348360"/>
                </a:lnTo>
                <a:lnTo>
                  <a:pt x="3698404" y="347288"/>
                </a:lnTo>
                <a:lnTo>
                  <a:pt x="3702033" y="348130"/>
                </a:lnTo>
                <a:lnTo>
                  <a:pt x="3698770" y="346804"/>
                </a:lnTo>
                <a:close/>
                <a:moveTo>
                  <a:pt x="646728" y="338854"/>
                </a:moveTo>
                <a:lnTo>
                  <a:pt x="644005" y="339959"/>
                </a:lnTo>
                <a:lnTo>
                  <a:pt x="639333" y="341913"/>
                </a:lnTo>
                <a:lnTo>
                  <a:pt x="644682" y="341863"/>
                </a:lnTo>
                <a:lnTo>
                  <a:pt x="644889" y="341775"/>
                </a:lnTo>
                <a:lnTo>
                  <a:pt x="645163" y="341073"/>
                </a:lnTo>
                <a:cubicBezTo>
                  <a:pt x="645540" y="340462"/>
                  <a:pt x="646065" y="339737"/>
                  <a:pt x="646578" y="339054"/>
                </a:cubicBezTo>
                <a:close/>
                <a:moveTo>
                  <a:pt x="3679402" y="338853"/>
                </a:moveTo>
                <a:lnTo>
                  <a:pt x="3679552" y="339053"/>
                </a:lnTo>
                <a:cubicBezTo>
                  <a:pt x="3680065" y="339736"/>
                  <a:pt x="3680589" y="340461"/>
                  <a:pt x="3680967" y="341072"/>
                </a:cubicBezTo>
                <a:lnTo>
                  <a:pt x="3681241" y="341774"/>
                </a:lnTo>
                <a:lnTo>
                  <a:pt x="3681448" y="341862"/>
                </a:lnTo>
                <a:lnTo>
                  <a:pt x="3686797" y="341912"/>
                </a:lnTo>
                <a:lnTo>
                  <a:pt x="3682124" y="339958"/>
                </a:lnTo>
                <a:close/>
                <a:moveTo>
                  <a:pt x="683232" y="336151"/>
                </a:moveTo>
                <a:lnTo>
                  <a:pt x="682501" y="336316"/>
                </a:lnTo>
                <a:cubicBezTo>
                  <a:pt x="681399" y="336659"/>
                  <a:pt x="679991" y="337238"/>
                  <a:pt x="678542" y="337881"/>
                </a:cubicBezTo>
                <a:lnTo>
                  <a:pt x="678417" y="337939"/>
                </a:lnTo>
                <a:close/>
                <a:moveTo>
                  <a:pt x="3642898" y="336150"/>
                </a:moveTo>
                <a:lnTo>
                  <a:pt x="3647713" y="337938"/>
                </a:lnTo>
                <a:lnTo>
                  <a:pt x="3647587" y="337880"/>
                </a:lnTo>
                <a:cubicBezTo>
                  <a:pt x="3646138" y="337237"/>
                  <a:pt x="3644730" y="336658"/>
                  <a:pt x="3643628" y="336315"/>
                </a:cubicBezTo>
                <a:close/>
                <a:moveTo>
                  <a:pt x="581935" y="336071"/>
                </a:moveTo>
                <a:cubicBezTo>
                  <a:pt x="580766" y="336209"/>
                  <a:pt x="578592" y="336463"/>
                  <a:pt x="577424" y="336600"/>
                </a:cubicBezTo>
                <a:cubicBezTo>
                  <a:pt x="573892" y="338245"/>
                  <a:pt x="570201" y="340967"/>
                  <a:pt x="572374" y="340713"/>
                </a:cubicBezTo>
                <a:cubicBezTo>
                  <a:pt x="574714" y="340440"/>
                  <a:pt x="577048" y="339110"/>
                  <a:pt x="580392" y="338719"/>
                </a:cubicBezTo>
                <a:cubicBezTo>
                  <a:pt x="581655" y="337955"/>
                  <a:pt x="582877" y="337196"/>
                  <a:pt x="583364" y="336676"/>
                </a:cubicBezTo>
                <a:cubicBezTo>
                  <a:pt x="583853" y="336157"/>
                  <a:pt x="583607" y="335877"/>
                  <a:pt x="581935" y="336071"/>
                </a:cubicBezTo>
                <a:close/>
                <a:moveTo>
                  <a:pt x="3744194" y="336070"/>
                </a:moveTo>
                <a:cubicBezTo>
                  <a:pt x="3742522" y="335876"/>
                  <a:pt x="3742277" y="336156"/>
                  <a:pt x="3742765" y="336675"/>
                </a:cubicBezTo>
                <a:cubicBezTo>
                  <a:pt x="3743253" y="337195"/>
                  <a:pt x="3744475" y="337954"/>
                  <a:pt x="3745738" y="338718"/>
                </a:cubicBezTo>
                <a:cubicBezTo>
                  <a:pt x="3749082" y="339109"/>
                  <a:pt x="3751416" y="340439"/>
                  <a:pt x="3753756" y="340712"/>
                </a:cubicBezTo>
                <a:cubicBezTo>
                  <a:pt x="3755928" y="340966"/>
                  <a:pt x="3752238" y="338244"/>
                  <a:pt x="3748706" y="336599"/>
                </a:cubicBezTo>
                <a:cubicBezTo>
                  <a:pt x="3747538" y="336462"/>
                  <a:pt x="3745364" y="336208"/>
                  <a:pt x="3744194" y="336070"/>
                </a:cubicBezTo>
                <a:close/>
                <a:moveTo>
                  <a:pt x="2690610" y="336031"/>
                </a:moveTo>
                <a:cubicBezTo>
                  <a:pt x="2795203" y="339302"/>
                  <a:pt x="2795203" y="339302"/>
                  <a:pt x="2795203" y="339302"/>
                </a:cubicBezTo>
                <a:cubicBezTo>
                  <a:pt x="2846983" y="340714"/>
                  <a:pt x="2846983" y="340714"/>
                  <a:pt x="2846983" y="340714"/>
                </a:cubicBezTo>
                <a:cubicBezTo>
                  <a:pt x="2900337" y="344861"/>
                  <a:pt x="2900337" y="344861"/>
                  <a:pt x="2900337" y="344861"/>
                </a:cubicBezTo>
                <a:cubicBezTo>
                  <a:pt x="3005485" y="351454"/>
                  <a:pt x="3005485" y="351454"/>
                  <a:pt x="3005485" y="351454"/>
                </a:cubicBezTo>
                <a:cubicBezTo>
                  <a:pt x="3111409" y="361736"/>
                  <a:pt x="3111409" y="361736"/>
                  <a:pt x="3111409" y="361736"/>
                </a:cubicBezTo>
                <a:cubicBezTo>
                  <a:pt x="3164938" y="366934"/>
                  <a:pt x="3164938" y="366934"/>
                  <a:pt x="3164938" y="366934"/>
                </a:cubicBezTo>
                <a:cubicBezTo>
                  <a:pt x="3182295" y="368618"/>
                  <a:pt x="3200018" y="371543"/>
                  <a:pt x="3217536" y="373243"/>
                </a:cubicBezTo>
                <a:cubicBezTo>
                  <a:pt x="3324087" y="388235"/>
                  <a:pt x="3324087" y="388235"/>
                  <a:pt x="3324087" y="388235"/>
                </a:cubicBezTo>
                <a:cubicBezTo>
                  <a:pt x="3341604" y="389935"/>
                  <a:pt x="3360507" y="394179"/>
                  <a:pt x="3378199" y="396930"/>
                </a:cubicBezTo>
                <a:cubicBezTo>
                  <a:pt x="3431179" y="405514"/>
                  <a:pt x="3431179" y="405514"/>
                  <a:pt x="3431179" y="405514"/>
                </a:cubicBezTo>
                <a:cubicBezTo>
                  <a:pt x="3466667" y="412574"/>
                  <a:pt x="3502851" y="417120"/>
                  <a:pt x="3538515" y="425229"/>
                </a:cubicBezTo>
                <a:cubicBezTo>
                  <a:pt x="3540990" y="426673"/>
                  <a:pt x="3545575" y="428323"/>
                  <a:pt x="3547859" y="429577"/>
                </a:cubicBezTo>
                <a:cubicBezTo>
                  <a:pt x="3525581" y="425178"/>
                  <a:pt x="3525581" y="425178"/>
                  <a:pt x="3525581" y="425178"/>
                </a:cubicBezTo>
                <a:cubicBezTo>
                  <a:pt x="3506710" y="421107"/>
                  <a:pt x="3487808" y="416863"/>
                  <a:pt x="3470086" y="413939"/>
                </a:cubicBezTo>
                <a:cubicBezTo>
                  <a:pt x="3466667" y="412574"/>
                  <a:pt x="3464558" y="412370"/>
                  <a:pt x="3461151" y="412038"/>
                </a:cubicBezTo>
                <a:cubicBezTo>
                  <a:pt x="3458837" y="410609"/>
                  <a:pt x="3457702" y="410499"/>
                  <a:pt x="3459041" y="411834"/>
                </a:cubicBezTo>
                <a:cubicBezTo>
                  <a:pt x="3419174" y="404350"/>
                  <a:pt x="3379173" y="397025"/>
                  <a:pt x="3339539" y="390939"/>
                </a:cubicBezTo>
                <a:cubicBezTo>
                  <a:pt x="3336293" y="390624"/>
                  <a:pt x="3345842" y="396198"/>
                  <a:pt x="3351357" y="396733"/>
                </a:cubicBezTo>
                <a:cubicBezTo>
                  <a:pt x="3394235" y="403133"/>
                  <a:pt x="3437523" y="411982"/>
                  <a:pt x="3479633" y="419513"/>
                </a:cubicBezTo>
                <a:cubicBezTo>
                  <a:pt x="3498534" y="423756"/>
                  <a:pt x="3518745" y="429161"/>
                  <a:pt x="3537779" y="433246"/>
                </a:cubicBezTo>
                <a:cubicBezTo>
                  <a:pt x="3558020" y="438825"/>
                  <a:pt x="3578027" y="443004"/>
                  <a:pt x="3597102" y="448298"/>
                </a:cubicBezTo>
                <a:cubicBezTo>
                  <a:pt x="3568132" y="442045"/>
                  <a:pt x="3539161" y="435789"/>
                  <a:pt x="3509392" y="430489"/>
                </a:cubicBezTo>
                <a:cubicBezTo>
                  <a:pt x="3506148" y="430175"/>
                  <a:pt x="3516670" y="435843"/>
                  <a:pt x="3521254" y="437493"/>
                </a:cubicBezTo>
                <a:cubicBezTo>
                  <a:pt x="3563187" y="443972"/>
                  <a:pt x="3603611" y="454781"/>
                  <a:pt x="3644380" y="460976"/>
                </a:cubicBezTo>
                <a:cubicBezTo>
                  <a:pt x="3647625" y="461291"/>
                  <a:pt x="3645312" y="459862"/>
                  <a:pt x="3641731" y="458482"/>
                </a:cubicBezTo>
                <a:cubicBezTo>
                  <a:pt x="3650665" y="460382"/>
                  <a:pt x="3660764" y="462567"/>
                  <a:pt x="3669771" y="465851"/>
                </a:cubicBezTo>
                <a:cubicBezTo>
                  <a:pt x="3665349" y="464217"/>
                  <a:pt x="3659834" y="463682"/>
                  <a:pt x="3655453" y="463256"/>
                </a:cubicBezTo>
                <a:cubicBezTo>
                  <a:pt x="3651075" y="462831"/>
                  <a:pt x="3655862" y="465705"/>
                  <a:pt x="3660418" y="467180"/>
                </a:cubicBezTo>
                <a:cubicBezTo>
                  <a:pt x="3619034" y="457311"/>
                  <a:pt x="3577129" y="451006"/>
                  <a:pt x="3534977" y="442267"/>
                </a:cubicBezTo>
                <a:cubicBezTo>
                  <a:pt x="3531732" y="441952"/>
                  <a:pt x="3542253" y="447621"/>
                  <a:pt x="3546837" y="449270"/>
                </a:cubicBezTo>
                <a:cubicBezTo>
                  <a:pt x="3554637" y="451060"/>
                  <a:pt x="3554637" y="451060"/>
                  <a:pt x="3554637" y="451060"/>
                </a:cubicBezTo>
                <a:cubicBezTo>
                  <a:pt x="3578848" y="454615"/>
                  <a:pt x="3603264" y="459395"/>
                  <a:pt x="3626514" y="463889"/>
                </a:cubicBezTo>
                <a:cubicBezTo>
                  <a:pt x="3638805" y="466287"/>
                  <a:pt x="3650762" y="468610"/>
                  <a:pt x="3662630" y="471353"/>
                </a:cubicBezTo>
                <a:lnTo>
                  <a:pt x="3678949" y="475937"/>
                </a:lnTo>
                <a:lnTo>
                  <a:pt x="3570497" y="456214"/>
                </a:lnTo>
                <a:cubicBezTo>
                  <a:pt x="3516138" y="445085"/>
                  <a:pt x="3516138" y="445085"/>
                  <a:pt x="3516138" y="445085"/>
                </a:cubicBezTo>
                <a:cubicBezTo>
                  <a:pt x="3498238" y="441110"/>
                  <a:pt x="3479542" y="438091"/>
                  <a:pt x="3461819" y="435166"/>
                </a:cubicBezTo>
                <a:cubicBezTo>
                  <a:pt x="3458575" y="434851"/>
                  <a:pt x="3468123" y="440424"/>
                  <a:pt x="3473475" y="440944"/>
                </a:cubicBezTo>
                <a:cubicBezTo>
                  <a:pt x="3487955" y="443554"/>
                  <a:pt x="3502242" y="445974"/>
                  <a:pt x="3516721" y="448584"/>
                </a:cubicBezTo>
                <a:cubicBezTo>
                  <a:pt x="3560008" y="457433"/>
                  <a:pt x="3560008" y="457433"/>
                  <a:pt x="3560008" y="457433"/>
                </a:cubicBezTo>
                <a:cubicBezTo>
                  <a:pt x="3588979" y="463687"/>
                  <a:pt x="3617775" y="468892"/>
                  <a:pt x="3646541" y="473922"/>
                </a:cubicBezTo>
                <a:cubicBezTo>
                  <a:pt x="3648854" y="475351"/>
                  <a:pt x="3651330" y="476795"/>
                  <a:pt x="3653439" y="477001"/>
                </a:cubicBezTo>
                <a:cubicBezTo>
                  <a:pt x="3661238" y="478791"/>
                  <a:pt x="3670201" y="480865"/>
                  <a:pt x="3678030" y="482830"/>
                </a:cubicBezTo>
                <a:cubicBezTo>
                  <a:pt x="3686994" y="484905"/>
                  <a:pt x="3694793" y="486695"/>
                  <a:pt x="3703960" y="489993"/>
                </a:cubicBezTo>
                <a:cubicBezTo>
                  <a:pt x="3703960" y="489993"/>
                  <a:pt x="3703960" y="489993"/>
                  <a:pt x="3705300" y="491329"/>
                </a:cubicBezTo>
                <a:cubicBezTo>
                  <a:pt x="3689278" y="486159"/>
                  <a:pt x="3672515" y="482296"/>
                  <a:pt x="3657062" y="479590"/>
                </a:cubicBezTo>
                <a:cubicBezTo>
                  <a:pt x="3656090" y="479496"/>
                  <a:pt x="3654953" y="479386"/>
                  <a:pt x="3653818" y="479275"/>
                </a:cubicBezTo>
                <a:cubicBezTo>
                  <a:pt x="3649059" y="476576"/>
                  <a:pt x="3644475" y="474926"/>
                  <a:pt x="3639891" y="473275"/>
                </a:cubicBezTo>
                <a:cubicBezTo>
                  <a:pt x="3633227" y="471598"/>
                  <a:pt x="3640300" y="475725"/>
                  <a:pt x="3643882" y="477105"/>
                </a:cubicBezTo>
                <a:cubicBezTo>
                  <a:pt x="3642950" y="478220"/>
                  <a:pt x="3653634" y="483904"/>
                  <a:pt x="3656877" y="484218"/>
                </a:cubicBezTo>
                <a:cubicBezTo>
                  <a:pt x="3676709" y="487348"/>
                  <a:pt x="3676709" y="487348"/>
                  <a:pt x="3676709" y="487348"/>
                </a:cubicBezTo>
                <a:cubicBezTo>
                  <a:pt x="3696921" y="492753"/>
                  <a:pt x="3696921" y="492753"/>
                  <a:pt x="3696921" y="492753"/>
                </a:cubicBezTo>
                <a:cubicBezTo>
                  <a:pt x="3710439" y="496302"/>
                  <a:pt x="3723622" y="498788"/>
                  <a:pt x="3737169" y="502512"/>
                </a:cubicBezTo>
                <a:cubicBezTo>
                  <a:pt x="3738304" y="502622"/>
                  <a:pt x="3738304" y="502622"/>
                  <a:pt x="3735828" y="501177"/>
                </a:cubicBezTo>
                <a:cubicBezTo>
                  <a:pt x="3738101" y="501398"/>
                  <a:pt x="3738101" y="501398"/>
                  <a:pt x="3738101" y="501398"/>
                </a:cubicBezTo>
                <a:cubicBezTo>
                  <a:pt x="3739278" y="502717"/>
                  <a:pt x="3746513" y="506861"/>
                  <a:pt x="3749961" y="508401"/>
                </a:cubicBezTo>
                <a:cubicBezTo>
                  <a:pt x="3778000" y="515769"/>
                  <a:pt x="3778000" y="515769"/>
                  <a:pt x="3778000" y="515769"/>
                </a:cubicBezTo>
                <a:cubicBezTo>
                  <a:pt x="3779136" y="515879"/>
                  <a:pt x="3778932" y="514655"/>
                  <a:pt x="3777796" y="514545"/>
                </a:cubicBezTo>
                <a:cubicBezTo>
                  <a:pt x="3796830" y="518630"/>
                  <a:pt x="3817041" y="524034"/>
                  <a:pt x="3836118" y="529327"/>
                </a:cubicBezTo>
                <a:cubicBezTo>
                  <a:pt x="3821463" y="525668"/>
                  <a:pt x="3806011" y="522962"/>
                  <a:pt x="3791518" y="519318"/>
                </a:cubicBezTo>
                <a:cubicBezTo>
                  <a:pt x="3790384" y="519209"/>
                  <a:pt x="3790588" y="520433"/>
                  <a:pt x="3791723" y="520543"/>
                </a:cubicBezTo>
                <a:cubicBezTo>
                  <a:pt x="3759100" y="511525"/>
                  <a:pt x="3725545" y="503621"/>
                  <a:pt x="3691990" y="495716"/>
                </a:cubicBezTo>
                <a:cubicBezTo>
                  <a:pt x="3659774" y="489147"/>
                  <a:pt x="3626628" y="483692"/>
                  <a:pt x="3593074" y="475787"/>
                </a:cubicBezTo>
                <a:cubicBezTo>
                  <a:pt x="3590966" y="475584"/>
                  <a:pt x="3595929" y="479507"/>
                  <a:pt x="3600512" y="481156"/>
                </a:cubicBezTo>
                <a:cubicBezTo>
                  <a:pt x="3579342" y="476692"/>
                  <a:pt x="3558373" y="473452"/>
                  <a:pt x="3537436" y="470387"/>
                </a:cubicBezTo>
                <a:cubicBezTo>
                  <a:pt x="3532851" y="468736"/>
                  <a:pt x="3544670" y="474531"/>
                  <a:pt x="3546983" y="475960"/>
                </a:cubicBezTo>
                <a:cubicBezTo>
                  <a:pt x="3558392" y="479305"/>
                  <a:pt x="3570777" y="482745"/>
                  <a:pt x="3582053" y="486249"/>
                </a:cubicBezTo>
                <a:cubicBezTo>
                  <a:pt x="3571954" y="484064"/>
                  <a:pt x="3562221" y="483119"/>
                  <a:pt x="3551192" y="482049"/>
                </a:cubicBezTo>
                <a:cubicBezTo>
                  <a:pt x="3548151" y="482958"/>
                  <a:pt x="3560739" y="487622"/>
                  <a:pt x="3563214" y="489067"/>
                </a:cubicBezTo>
                <a:lnTo>
                  <a:pt x="3573172" y="491353"/>
                </a:lnTo>
                <a:lnTo>
                  <a:pt x="3545094" y="485544"/>
                </a:lnTo>
                <a:lnTo>
                  <a:pt x="3545197" y="485581"/>
                </a:lnTo>
                <a:cubicBezTo>
                  <a:pt x="3552692" y="488081"/>
                  <a:pt x="3560321" y="490568"/>
                  <a:pt x="3567785" y="493357"/>
                </a:cubicBezTo>
                <a:lnTo>
                  <a:pt x="3580232" y="498254"/>
                </a:lnTo>
                <a:lnTo>
                  <a:pt x="3675549" y="519591"/>
                </a:lnTo>
                <a:cubicBezTo>
                  <a:pt x="3721485" y="530935"/>
                  <a:pt x="3767833" y="544728"/>
                  <a:pt x="3813801" y="556247"/>
                </a:cubicBezTo>
                <a:cubicBezTo>
                  <a:pt x="3815909" y="556451"/>
                  <a:pt x="3807497" y="550988"/>
                  <a:pt x="3801939" y="549244"/>
                </a:cubicBezTo>
                <a:cubicBezTo>
                  <a:pt x="3777186" y="543399"/>
                  <a:pt x="3751417" y="536250"/>
                  <a:pt x="3726622" y="529197"/>
                </a:cubicBezTo>
                <a:cubicBezTo>
                  <a:pt x="3713657" y="525615"/>
                  <a:pt x="3700974" y="522060"/>
                  <a:pt x="3688460" y="518672"/>
                </a:cubicBezTo>
                <a:lnTo>
                  <a:pt x="3682633" y="517179"/>
                </a:lnTo>
                <a:lnTo>
                  <a:pt x="3687236" y="517981"/>
                </a:lnTo>
                <a:cubicBezTo>
                  <a:pt x="3693822" y="519127"/>
                  <a:pt x="3693822" y="519127"/>
                  <a:pt x="3693822" y="519127"/>
                </a:cubicBezTo>
                <a:cubicBezTo>
                  <a:pt x="3705070" y="522457"/>
                  <a:pt x="3717483" y="526072"/>
                  <a:pt x="3728730" y="529401"/>
                </a:cubicBezTo>
                <a:cubicBezTo>
                  <a:pt x="3733109" y="529827"/>
                  <a:pt x="3736559" y="531365"/>
                  <a:pt x="3741114" y="532841"/>
                </a:cubicBezTo>
                <a:cubicBezTo>
                  <a:pt x="3742249" y="532951"/>
                  <a:pt x="3743386" y="533061"/>
                  <a:pt x="3742074" y="531901"/>
                </a:cubicBezTo>
                <a:cubicBezTo>
                  <a:pt x="3753322" y="535230"/>
                  <a:pt x="3763421" y="537416"/>
                  <a:pt x="3774494" y="539696"/>
                </a:cubicBezTo>
                <a:cubicBezTo>
                  <a:pt x="3775804" y="540855"/>
                  <a:pt x="3775629" y="539804"/>
                  <a:pt x="3775629" y="539804"/>
                </a:cubicBezTo>
                <a:cubicBezTo>
                  <a:pt x="3775424" y="538581"/>
                  <a:pt x="3772949" y="537136"/>
                  <a:pt x="3771773" y="535817"/>
                </a:cubicBezTo>
                <a:cubicBezTo>
                  <a:pt x="3809749" y="545355"/>
                  <a:pt x="3809749" y="545355"/>
                  <a:pt x="3809749" y="545355"/>
                </a:cubicBezTo>
                <a:cubicBezTo>
                  <a:pt x="3810884" y="545465"/>
                  <a:pt x="3810884" y="545465"/>
                  <a:pt x="3810679" y="544240"/>
                </a:cubicBezTo>
                <a:cubicBezTo>
                  <a:pt x="3820983" y="547650"/>
                  <a:pt x="3829784" y="549710"/>
                  <a:pt x="3840059" y="552945"/>
                </a:cubicBezTo>
                <a:cubicBezTo>
                  <a:pt x="3837951" y="552740"/>
                  <a:pt x="3835680" y="552519"/>
                  <a:pt x="3833570" y="552315"/>
                </a:cubicBezTo>
                <a:cubicBezTo>
                  <a:pt x="3830164" y="551984"/>
                  <a:pt x="3840642" y="556443"/>
                  <a:pt x="3841983" y="557777"/>
                </a:cubicBezTo>
                <a:cubicBezTo>
                  <a:pt x="3856883" y="563871"/>
                  <a:pt x="3871947" y="569980"/>
                  <a:pt x="3888914" y="575069"/>
                </a:cubicBezTo>
                <a:cubicBezTo>
                  <a:pt x="3873298" y="572348"/>
                  <a:pt x="3850980" y="566740"/>
                  <a:pt x="3832121" y="563704"/>
                </a:cubicBezTo>
                <a:cubicBezTo>
                  <a:pt x="3818971" y="561654"/>
                  <a:pt x="3807655" y="560362"/>
                  <a:pt x="3804110" y="561929"/>
                </a:cubicBezTo>
                <a:lnTo>
                  <a:pt x="3803433" y="564317"/>
                </a:lnTo>
                <a:lnTo>
                  <a:pt x="3756281" y="550211"/>
                </a:lnTo>
                <a:cubicBezTo>
                  <a:pt x="3739525" y="545551"/>
                  <a:pt x="3722126" y="540979"/>
                  <a:pt x="3704192" y="536313"/>
                </a:cubicBezTo>
                <a:cubicBezTo>
                  <a:pt x="3712019" y="538277"/>
                  <a:pt x="3717329" y="537588"/>
                  <a:pt x="3723819" y="538218"/>
                </a:cubicBezTo>
                <a:cubicBezTo>
                  <a:pt x="3727064" y="538533"/>
                  <a:pt x="3714272" y="532645"/>
                  <a:pt x="3711958" y="531215"/>
                </a:cubicBezTo>
                <a:cubicBezTo>
                  <a:pt x="3699574" y="527775"/>
                  <a:pt x="3684717" y="522891"/>
                  <a:pt x="3670197" y="519072"/>
                </a:cubicBezTo>
                <a:cubicBezTo>
                  <a:pt x="3648849" y="513557"/>
                  <a:pt x="3626554" y="508812"/>
                  <a:pt x="3604273" y="504045"/>
                </a:cubicBezTo>
                <a:lnTo>
                  <a:pt x="3581827" y="498881"/>
                </a:lnTo>
                <a:lnTo>
                  <a:pt x="3591275" y="502598"/>
                </a:lnTo>
                <a:cubicBezTo>
                  <a:pt x="3598906" y="505566"/>
                  <a:pt x="3606241" y="508501"/>
                  <a:pt x="3612988" y="511626"/>
                </a:cubicBezTo>
                <a:cubicBezTo>
                  <a:pt x="3604837" y="509127"/>
                  <a:pt x="3595750" y="505670"/>
                  <a:pt x="3587427" y="502137"/>
                </a:cubicBezTo>
                <a:lnTo>
                  <a:pt x="3578821" y="499244"/>
                </a:lnTo>
                <a:cubicBezTo>
                  <a:pt x="3578018" y="500468"/>
                  <a:pt x="3584796" y="503545"/>
                  <a:pt x="3586252" y="503923"/>
                </a:cubicBezTo>
                <a:lnTo>
                  <a:pt x="3600226" y="509245"/>
                </a:lnTo>
                <a:lnTo>
                  <a:pt x="3610271" y="511770"/>
                </a:lnTo>
                <a:cubicBezTo>
                  <a:pt x="3612082" y="512226"/>
                  <a:pt x="3612082" y="512226"/>
                  <a:pt x="3612082" y="512226"/>
                </a:cubicBezTo>
                <a:lnTo>
                  <a:pt x="3615534" y="512561"/>
                </a:lnTo>
                <a:lnTo>
                  <a:pt x="3612988" y="511626"/>
                </a:lnTo>
                <a:cubicBezTo>
                  <a:pt x="3613932" y="511485"/>
                  <a:pt x="3614676" y="511650"/>
                  <a:pt x="3615511" y="512025"/>
                </a:cubicBezTo>
                <a:lnTo>
                  <a:pt x="3617100" y="512880"/>
                </a:lnTo>
                <a:lnTo>
                  <a:pt x="3619088" y="513596"/>
                </a:lnTo>
                <a:lnTo>
                  <a:pt x="3619334" y="513554"/>
                </a:lnTo>
                <a:lnTo>
                  <a:pt x="3619643" y="513796"/>
                </a:lnTo>
                <a:lnTo>
                  <a:pt x="3621045" y="514300"/>
                </a:lnTo>
                <a:cubicBezTo>
                  <a:pt x="3638972" y="518451"/>
                  <a:pt x="3656708" y="522410"/>
                  <a:pt x="3674228" y="524111"/>
                </a:cubicBezTo>
                <a:cubicBezTo>
                  <a:pt x="3679786" y="525854"/>
                  <a:pt x="3685476" y="527439"/>
                  <a:pt x="3692330" y="529310"/>
                </a:cubicBezTo>
                <a:cubicBezTo>
                  <a:pt x="3677002" y="527821"/>
                  <a:pt x="3659567" y="524709"/>
                  <a:pt x="3642222" y="521305"/>
                </a:cubicBezTo>
                <a:lnTo>
                  <a:pt x="3619845" y="516897"/>
                </a:lnTo>
                <a:lnTo>
                  <a:pt x="3641957" y="526290"/>
                </a:lnTo>
                <a:lnTo>
                  <a:pt x="3643643" y="526599"/>
                </a:lnTo>
                <a:lnTo>
                  <a:pt x="3660148" y="529628"/>
                </a:lnTo>
                <a:cubicBezTo>
                  <a:pt x="3666841" y="531482"/>
                  <a:pt x="3673696" y="533352"/>
                  <a:pt x="3680184" y="533982"/>
                </a:cubicBezTo>
                <a:cubicBezTo>
                  <a:pt x="3700395" y="539386"/>
                  <a:pt x="3700395" y="539386"/>
                  <a:pt x="3700395" y="539386"/>
                </a:cubicBezTo>
                <a:cubicBezTo>
                  <a:pt x="3727300" y="546644"/>
                  <a:pt x="3754162" y="552694"/>
                  <a:pt x="3780136" y="561067"/>
                </a:cubicBezTo>
                <a:cubicBezTo>
                  <a:pt x="3767885" y="557469"/>
                  <a:pt x="3755707" y="555254"/>
                  <a:pt x="3744471" y="552958"/>
                </a:cubicBezTo>
                <a:cubicBezTo>
                  <a:pt x="3742362" y="552754"/>
                  <a:pt x="3743703" y="554088"/>
                  <a:pt x="3744851" y="555232"/>
                </a:cubicBezTo>
                <a:cubicBezTo>
                  <a:pt x="3733603" y="551903"/>
                  <a:pt x="3723667" y="549734"/>
                  <a:pt x="3712432" y="547439"/>
                </a:cubicBezTo>
                <a:cubicBezTo>
                  <a:pt x="3702320" y="544219"/>
                  <a:pt x="3692220" y="542035"/>
                  <a:pt x="3682150" y="540025"/>
                </a:cubicBezTo>
                <a:cubicBezTo>
                  <a:pt x="3673349" y="537966"/>
                  <a:pt x="3663454" y="537005"/>
                  <a:pt x="3653517" y="534835"/>
                </a:cubicBezTo>
                <a:cubicBezTo>
                  <a:pt x="3633346" y="530640"/>
                  <a:pt x="3613678" y="527526"/>
                  <a:pt x="3593684" y="524380"/>
                </a:cubicBezTo>
                <a:lnTo>
                  <a:pt x="3594160" y="525577"/>
                </a:lnTo>
                <a:lnTo>
                  <a:pt x="3594786" y="526031"/>
                </a:lnTo>
                <a:lnTo>
                  <a:pt x="3599783" y="528414"/>
                </a:lnTo>
                <a:lnTo>
                  <a:pt x="3570895" y="521305"/>
                </a:lnTo>
                <a:lnTo>
                  <a:pt x="3577558" y="523846"/>
                </a:lnTo>
                <a:cubicBezTo>
                  <a:pt x="3581798" y="525606"/>
                  <a:pt x="3591685" y="530646"/>
                  <a:pt x="3582077" y="527769"/>
                </a:cubicBezTo>
                <a:lnTo>
                  <a:pt x="3568215" y="523268"/>
                </a:lnTo>
                <a:lnTo>
                  <a:pt x="3571221" y="524609"/>
                </a:lnTo>
                <a:cubicBezTo>
                  <a:pt x="3570085" y="524499"/>
                  <a:pt x="3579633" y="530072"/>
                  <a:pt x="3582878" y="530387"/>
                </a:cubicBezTo>
                <a:cubicBezTo>
                  <a:pt x="3629950" y="541840"/>
                  <a:pt x="3677413" y="549891"/>
                  <a:pt x="3724313" y="560294"/>
                </a:cubicBezTo>
                <a:cubicBezTo>
                  <a:pt x="3725448" y="560405"/>
                  <a:pt x="3725652" y="561630"/>
                  <a:pt x="3726624" y="561724"/>
                </a:cubicBezTo>
                <a:cubicBezTo>
                  <a:pt x="3723381" y="561409"/>
                  <a:pt x="3719933" y="559870"/>
                  <a:pt x="3715553" y="559444"/>
                </a:cubicBezTo>
                <a:cubicBezTo>
                  <a:pt x="3712308" y="559129"/>
                  <a:pt x="3708860" y="557590"/>
                  <a:pt x="3705453" y="557259"/>
                </a:cubicBezTo>
                <a:cubicBezTo>
                  <a:pt x="3702209" y="556945"/>
                  <a:pt x="3705863" y="559709"/>
                  <a:pt x="3709444" y="561089"/>
                </a:cubicBezTo>
                <a:cubicBezTo>
                  <a:pt x="3700509" y="559189"/>
                  <a:pt x="3690411" y="557004"/>
                  <a:pt x="3681447" y="554929"/>
                </a:cubicBezTo>
                <a:cubicBezTo>
                  <a:pt x="3671509" y="552760"/>
                  <a:pt x="3662575" y="550860"/>
                  <a:pt x="3653611" y="548785"/>
                </a:cubicBezTo>
                <a:cubicBezTo>
                  <a:pt x="3650367" y="548470"/>
                  <a:pt x="3659914" y="554043"/>
                  <a:pt x="3663158" y="554359"/>
                </a:cubicBezTo>
                <a:cubicBezTo>
                  <a:pt x="3681262" y="559557"/>
                  <a:pt x="3698999" y="563517"/>
                  <a:pt x="3717100" y="568716"/>
                </a:cubicBezTo>
                <a:cubicBezTo>
                  <a:pt x="3733892" y="572756"/>
                  <a:pt x="3751629" y="576715"/>
                  <a:pt x="3769556" y="580865"/>
                </a:cubicBezTo>
                <a:cubicBezTo>
                  <a:pt x="3769761" y="582089"/>
                  <a:pt x="3775655" y="584899"/>
                  <a:pt x="3779104" y="586438"/>
                </a:cubicBezTo>
                <a:cubicBezTo>
                  <a:pt x="3757933" y="581974"/>
                  <a:pt x="3757933" y="581974"/>
                  <a:pt x="3757933" y="581974"/>
                </a:cubicBezTo>
                <a:cubicBezTo>
                  <a:pt x="3717509" y="571165"/>
                  <a:pt x="3677088" y="560358"/>
                  <a:pt x="3637669" y="556530"/>
                </a:cubicBezTo>
                <a:cubicBezTo>
                  <a:pt x="3634425" y="556216"/>
                  <a:pt x="3636872" y="557486"/>
                  <a:pt x="3639183" y="558915"/>
                </a:cubicBezTo>
                <a:cubicBezTo>
                  <a:pt x="3631356" y="556951"/>
                  <a:pt x="3622421" y="555050"/>
                  <a:pt x="3620312" y="554846"/>
                </a:cubicBezTo>
                <a:cubicBezTo>
                  <a:pt x="3617918" y="553408"/>
                  <a:pt x="3614152" y="551881"/>
                  <a:pt x="3612031" y="551245"/>
                </a:cubicBezTo>
                <a:lnTo>
                  <a:pt x="3613375" y="552723"/>
                </a:lnTo>
                <a:lnTo>
                  <a:pt x="3614660" y="553226"/>
                </a:lnTo>
                <a:lnTo>
                  <a:pt x="3614754" y="553410"/>
                </a:lnTo>
                <a:lnTo>
                  <a:pt x="3632795" y="560082"/>
                </a:lnTo>
                <a:lnTo>
                  <a:pt x="3638533" y="560338"/>
                </a:lnTo>
                <a:lnTo>
                  <a:pt x="3646681" y="561124"/>
                </a:lnTo>
                <a:lnTo>
                  <a:pt x="3647606" y="561765"/>
                </a:lnTo>
                <a:lnTo>
                  <a:pt x="3650354" y="563375"/>
                </a:lnTo>
                <a:lnTo>
                  <a:pt x="3647753" y="563214"/>
                </a:lnTo>
                <a:lnTo>
                  <a:pt x="3642001" y="562848"/>
                </a:lnTo>
                <a:lnTo>
                  <a:pt x="3665494" y="568354"/>
                </a:lnTo>
                <a:cubicBezTo>
                  <a:pt x="3672736" y="569659"/>
                  <a:pt x="3680268" y="571293"/>
                  <a:pt x="3687946" y="573071"/>
                </a:cubicBezTo>
                <a:lnTo>
                  <a:pt x="3710795" y="578537"/>
                </a:lnTo>
                <a:lnTo>
                  <a:pt x="3707480" y="578130"/>
                </a:lnTo>
                <a:cubicBezTo>
                  <a:pt x="3705690" y="577805"/>
                  <a:pt x="3704019" y="577342"/>
                  <a:pt x="3702294" y="576573"/>
                </a:cubicBezTo>
                <a:cubicBezTo>
                  <a:pt x="3696779" y="576037"/>
                  <a:pt x="3707461" y="581721"/>
                  <a:pt x="3708598" y="581831"/>
                </a:cubicBezTo>
                <a:cubicBezTo>
                  <a:pt x="3713182" y="583481"/>
                  <a:pt x="3717766" y="585131"/>
                  <a:pt x="3722159" y="586589"/>
                </a:cubicBezTo>
                <a:cubicBezTo>
                  <a:pt x="3709006" y="584280"/>
                  <a:pt x="3695459" y="580556"/>
                  <a:pt x="3681939" y="577006"/>
                </a:cubicBezTo>
                <a:cubicBezTo>
                  <a:pt x="3668759" y="574522"/>
                  <a:pt x="3654279" y="571911"/>
                  <a:pt x="3640965" y="569586"/>
                </a:cubicBezTo>
                <a:cubicBezTo>
                  <a:pt x="3636586" y="569161"/>
                  <a:pt x="3649348" y="574875"/>
                  <a:pt x="3651823" y="576320"/>
                </a:cubicBezTo>
                <a:cubicBezTo>
                  <a:pt x="3663101" y="579824"/>
                  <a:pt x="3675279" y="582039"/>
                  <a:pt x="3687692" y="585653"/>
                </a:cubicBezTo>
                <a:cubicBezTo>
                  <a:pt x="3698764" y="587933"/>
                  <a:pt x="3711148" y="591372"/>
                  <a:pt x="3723560" y="594987"/>
                </a:cubicBezTo>
                <a:cubicBezTo>
                  <a:pt x="3710378" y="592503"/>
                  <a:pt x="3696830" y="588777"/>
                  <a:pt x="3683516" y="586453"/>
                </a:cubicBezTo>
                <a:cubicBezTo>
                  <a:pt x="3682543" y="586358"/>
                  <a:pt x="3682543" y="586358"/>
                  <a:pt x="3681408" y="586248"/>
                </a:cubicBezTo>
                <a:cubicBezTo>
                  <a:pt x="3663685" y="583323"/>
                  <a:pt x="3663685" y="583323"/>
                  <a:pt x="3663685" y="583323"/>
                </a:cubicBezTo>
                <a:cubicBezTo>
                  <a:pt x="3657965" y="581563"/>
                  <a:pt x="3652613" y="581043"/>
                  <a:pt x="3645961" y="580397"/>
                </a:cubicBezTo>
                <a:cubicBezTo>
                  <a:pt x="3644237" y="579627"/>
                  <a:pt x="3646098" y="580970"/>
                  <a:pt x="3648935" y="582558"/>
                </a:cubicBezTo>
                <a:lnTo>
                  <a:pt x="3657398" y="586035"/>
                </a:lnTo>
                <a:lnTo>
                  <a:pt x="3659193" y="586171"/>
                </a:lnTo>
                <a:lnTo>
                  <a:pt x="3659854" y="586526"/>
                </a:lnTo>
                <a:lnTo>
                  <a:pt x="3674140" y="588834"/>
                </a:lnTo>
                <a:cubicBezTo>
                  <a:pt x="3676477" y="589212"/>
                  <a:pt x="3676477" y="589212"/>
                  <a:pt x="3676477" y="589212"/>
                </a:cubicBezTo>
                <a:cubicBezTo>
                  <a:pt x="3705447" y="595466"/>
                  <a:pt x="3733282" y="601610"/>
                  <a:pt x="3760534" y="604255"/>
                </a:cubicBezTo>
                <a:cubicBezTo>
                  <a:pt x="3763941" y="604586"/>
                  <a:pt x="3751149" y="598698"/>
                  <a:pt x="3750013" y="598587"/>
                </a:cubicBezTo>
                <a:cubicBezTo>
                  <a:pt x="3740874" y="595463"/>
                  <a:pt x="3740874" y="595463"/>
                  <a:pt x="3740874" y="595463"/>
                </a:cubicBezTo>
                <a:cubicBezTo>
                  <a:pt x="3755366" y="599107"/>
                  <a:pt x="3770050" y="602941"/>
                  <a:pt x="3785677" y="606696"/>
                </a:cubicBezTo>
                <a:cubicBezTo>
                  <a:pt x="3788921" y="607011"/>
                  <a:pt x="3778400" y="601343"/>
                  <a:pt x="3774981" y="599979"/>
                </a:cubicBezTo>
                <a:cubicBezTo>
                  <a:pt x="3760297" y="596144"/>
                  <a:pt x="3744465" y="591165"/>
                  <a:pt x="3728635" y="586186"/>
                </a:cubicBezTo>
                <a:cubicBezTo>
                  <a:pt x="3745396" y="590049"/>
                  <a:pt x="3762364" y="595140"/>
                  <a:pt x="3779156" y="599180"/>
                </a:cubicBezTo>
                <a:cubicBezTo>
                  <a:pt x="3785850" y="601034"/>
                  <a:pt x="3774192" y="595256"/>
                  <a:pt x="3770582" y="593700"/>
                </a:cubicBezTo>
                <a:cubicBezTo>
                  <a:pt x="3767133" y="592161"/>
                  <a:pt x="3765024" y="591955"/>
                  <a:pt x="3761575" y="590416"/>
                </a:cubicBezTo>
                <a:cubicBezTo>
                  <a:pt x="3765024" y="591955"/>
                  <a:pt x="3767133" y="592161"/>
                  <a:pt x="3769404" y="592382"/>
                </a:cubicBezTo>
                <a:cubicBezTo>
                  <a:pt x="3774961" y="594125"/>
                  <a:pt x="3769024" y="590107"/>
                  <a:pt x="3764441" y="588457"/>
                </a:cubicBezTo>
                <a:cubicBezTo>
                  <a:pt x="3768820" y="588882"/>
                  <a:pt x="3768820" y="588882"/>
                  <a:pt x="3768820" y="588882"/>
                </a:cubicBezTo>
                <a:cubicBezTo>
                  <a:pt x="3803553" y="598105"/>
                  <a:pt x="3803553" y="598105"/>
                  <a:pt x="3803553" y="598105"/>
                </a:cubicBezTo>
                <a:cubicBezTo>
                  <a:pt x="3800308" y="597791"/>
                  <a:pt x="3812139" y="604618"/>
                  <a:pt x="3814411" y="604840"/>
                </a:cubicBezTo>
                <a:cubicBezTo>
                  <a:pt x="3844559" y="612412"/>
                  <a:pt x="3875278" y="622450"/>
                  <a:pt x="3905765" y="631090"/>
                </a:cubicBezTo>
                <a:cubicBezTo>
                  <a:pt x="3902358" y="630759"/>
                  <a:pt x="3902358" y="630759"/>
                  <a:pt x="3902358" y="630759"/>
                </a:cubicBezTo>
                <a:cubicBezTo>
                  <a:pt x="3882351" y="626579"/>
                  <a:pt x="3862315" y="622225"/>
                  <a:pt x="3840967" y="616710"/>
                </a:cubicBezTo>
                <a:cubicBezTo>
                  <a:pt x="3821135" y="613581"/>
                  <a:pt x="3800156" y="609307"/>
                  <a:pt x="3781297" y="606271"/>
                </a:cubicBezTo>
                <a:cubicBezTo>
                  <a:pt x="3775944" y="605751"/>
                  <a:pt x="3787601" y="611530"/>
                  <a:pt x="3789914" y="612959"/>
                </a:cubicBezTo>
                <a:cubicBezTo>
                  <a:pt x="3799052" y="616084"/>
                  <a:pt x="3799052" y="616084"/>
                  <a:pt x="3799052" y="616084"/>
                </a:cubicBezTo>
                <a:cubicBezTo>
                  <a:pt x="3795808" y="615769"/>
                  <a:pt x="3791429" y="615343"/>
                  <a:pt x="3790498" y="616458"/>
                </a:cubicBezTo>
                <a:cubicBezTo>
                  <a:pt x="3788390" y="616253"/>
                  <a:pt x="3786118" y="616033"/>
                  <a:pt x="3785145" y="615938"/>
                </a:cubicBezTo>
                <a:cubicBezTo>
                  <a:pt x="3749319" y="607813"/>
                  <a:pt x="3712724" y="600819"/>
                  <a:pt x="3677440" y="594984"/>
                </a:cubicBezTo>
                <a:cubicBezTo>
                  <a:pt x="3673061" y="594559"/>
                  <a:pt x="3685853" y="600448"/>
                  <a:pt x="3688124" y="600669"/>
                </a:cubicBezTo>
                <a:cubicBezTo>
                  <a:pt x="3702848" y="605712"/>
                  <a:pt x="3717708" y="610597"/>
                  <a:pt x="3732200" y="614241"/>
                </a:cubicBezTo>
                <a:cubicBezTo>
                  <a:pt x="3731063" y="614130"/>
                  <a:pt x="3731268" y="615354"/>
                  <a:pt x="3730295" y="615261"/>
                </a:cubicBezTo>
                <a:cubicBezTo>
                  <a:pt x="3710126" y="611065"/>
                  <a:pt x="3690089" y="606710"/>
                  <a:pt x="3669490" y="604711"/>
                </a:cubicBezTo>
                <a:cubicBezTo>
                  <a:pt x="3664905" y="603061"/>
                  <a:pt x="3676561" y="608839"/>
                  <a:pt x="3680009" y="610379"/>
                </a:cubicBezTo>
                <a:cubicBezTo>
                  <a:pt x="3690285" y="613613"/>
                  <a:pt x="3700221" y="615783"/>
                  <a:pt x="3711468" y="619112"/>
                </a:cubicBezTo>
                <a:cubicBezTo>
                  <a:pt x="3707456" y="619928"/>
                  <a:pt x="3703077" y="619502"/>
                  <a:pt x="3698900" y="620302"/>
                </a:cubicBezTo>
                <a:cubicBezTo>
                  <a:pt x="3691073" y="618337"/>
                  <a:pt x="3691073" y="618337"/>
                  <a:pt x="3691073" y="618337"/>
                </a:cubicBezTo>
                <a:cubicBezTo>
                  <a:pt x="3689732" y="617002"/>
                  <a:pt x="3683839" y="614192"/>
                  <a:pt x="3680389" y="612652"/>
                </a:cubicBezTo>
                <a:cubicBezTo>
                  <a:pt x="3658478" y="609494"/>
                  <a:pt x="3637305" y="605029"/>
                  <a:pt x="3616543" y="603013"/>
                </a:cubicBezTo>
                <a:cubicBezTo>
                  <a:pt x="3612163" y="602588"/>
                  <a:pt x="3622847" y="608271"/>
                  <a:pt x="3623820" y="608366"/>
                </a:cubicBezTo>
                <a:lnTo>
                  <a:pt x="3620129" y="608007"/>
                </a:lnTo>
                <a:cubicBezTo>
                  <a:pt x="3619440" y="607941"/>
                  <a:pt x="3619440" y="607941"/>
                  <a:pt x="3619440" y="607941"/>
                </a:cubicBezTo>
                <a:cubicBezTo>
                  <a:pt x="3617332" y="607736"/>
                  <a:pt x="3617332" y="607736"/>
                  <a:pt x="3618671" y="609071"/>
                </a:cubicBezTo>
                <a:lnTo>
                  <a:pt x="3570315" y="599479"/>
                </a:lnTo>
                <a:lnTo>
                  <a:pt x="3570045" y="599770"/>
                </a:lnTo>
                <a:lnTo>
                  <a:pt x="3563287" y="599390"/>
                </a:lnTo>
                <a:lnTo>
                  <a:pt x="3566842" y="601630"/>
                </a:lnTo>
                <a:lnTo>
                  <a:pt x="3572811" y="603642"/>
                </a:lnTo>
                <a:lnTo>
                  <a:pt x="3577172" y="604109"/>
                </a:lnTo>
                <a:cubicBezTo>
                  <a:pt x="3579996" y="604464"/>
                  <a:pt x="3582247" y="604896"/>
                  <a:pt x="3583764" y="605646"/>
                </a:cubicBezTo>
                <a:cubicBezTo>
                  <a:pt x="3595849" y="608745"/>
                  <a:pt x="3604427" y="609201"/>
                  <a:pt x="3616469" y="612431"/>
                </a:cubicBezTo>
                <a:lnTo>
                  <a:pt x="3608936" y="611834"/>
                </a:lnTo>
                <a:lnTo>
                  <a:pt x="3646902" y="619956"/>
                </a:lnTo>
                <a:cubicBezTo>
                  <a:pt x="3754312" y="645118"/>
                  <a:pt x="3754312" y="645118"/>
                  <a:pt x="3754312" y="645118"/>
                </a:cubicBezTo>
                <a:cubicBezTo>
                  <a:pt x="3772042" y="648514"/>
                  <a:pt x="3790952" y="654516"/>
                  <a:pt x="3808765" y="658948"/>
                </a:cubicBezTo>
                <a:cubicBezTo>
                  <a:pt x="3862069" y="672558"/>
                  <a:pt x="3862069" y="672558"/>
                  <a:pt x="3862069" y="672558"/>
                </a:cubicBezTo>
                <a:cubicBezTo>
                  <a:pt x="3897657" y="682944"/>
                  <a:pt x="3934185" y="690961"/>
                  <a:pt x="3969857" y="702384"/>
                </a:cubicBezTo>
                <a:cubicBezTo>
                  <a:pt x="3972253" y="704033"/>
                  <a:pt x="3976784" y="706091"/>
                  <a:pt x="3979002" y="707537"/>
                </a:cubicBezTo>
                <a:cubicBezTo>
                  <a:pt x="3956658" y="701047"/>
                  <a:pt x="3956658" y="701047"/>
                  <a:pt x="3956658" y="701047"/>
                </a:cubicBezTo>
                <a:cubicBezTo>
                  <a:pt x="3937762" y="695217"/>
                  <a:pt x="3918851" y="689214"/>
                  <a:pt x="3901024" y="684610"/>
                </a:cubicBezTo>
                <a:cubicBezTo>
                  <a:pt x="3897657" y="682944"/>
                  <a:pt x="3895522" y="682536"/>
                  <a:pt x="3892075" y="681877"/>
                </a:cubicBezTo>
                <a:cubicBezTo>
                  <a:pt x="3889843" y="680257"/>
                  <a:pt x="3888694" y="680038"/>
                  <a:pt x="3889941" y="681467"/>
                </a:cubicBezTo>
                <a:cubicBezTo>
                  <a:pt x="3849921" y="670231"/>
                  <a:pt x="3809750" y="659137"/>
                  <a:pt x="3769841" y="649283"/>
                </a:cubicBezTo>
                <a:cubicBezTo>
                  <a:pt x="3766557" y="648654"/>
                  <a:pt x="3775800" y="655016"/>
                  <a:pt x="3781382" y="656085"/>
                </a:cubicBezTo>
                <a:cubicBezTo>
                  <a:pt x="3824572" y="666568"/>
                  <a:pt x="3867961" y="679469"/>
                  <a:pt x="3910266" y="690972"/>
                </a:cubicBezTo>
                <a:cubicBezTo>
                  <a:pt x="3929177" y="696973"/>
                  <a:pt x="3949319" y="704233"/>
                  <a:pt x="3968381" y="710094"/>
                </a:cubicBezTo>
                <a:cubicBezTo>
                  <a:pt x="3988539" y="717526"/>
                  <a:pt x="4008583" y="723575"/>
                  <a:pt x="4027577" y="730614"/>
                </a:cubicBezTo>
                <a:cubicBezTo>
                  <a:pt x="3998569" y="721658"/>
                  <a:pt x="3969560" y="712701"/>
                  <a:pt x="3939652" y="704592"/>
                </a:cubicBezTo>
                <a:cubicBezTo>
                  <a:pt x="3936369" y="703964"/>
                  <a:pt x="3946597" y="710513"/>
                  <a:pt x="3951127" y="712572"/>
                </a:cubicBezTo>
                <a:cubicBezTo>
                  <a:pt x="3993347" y="723039"/>
                  <a:pt x="4033634" y="737556"/>
                  <a:pt x="4074691" y="747630"/>
                </a:cubicBezTo>
                <a:cubicBezTo>
                  <a:pt x="4077974" y="748259"/>
                  <a:pt x="4075743" y="746641"/>
                  <a:pt x="4072213" y="744944"/>
                </a:cubicBezTo>
                <a:cubicBezTo>
                  <a:pt x="4081160" y="747679"/>
                  <a:pt x="4091272" y="750805"/>
                  <a:pt x="4100169" y="754891"/>
                </a:cubicBezTo>
                <a:cubicBezTo>
                  <a:pt x="4095803" y="752864"/>
                  <a:pt x="4090221" y="751794"/>
                  <a:pt x="4085789" y="750946"/>
                </a:cubicBezTo>
                <a:cubicBezTo>
                  <a:pt x="4081357" y="750097"/>
                  <a:pt x="4085984" y="753363"/>
                  <a:pt x="4090501" y="755249"/>
                </a:cubicBezTo>
                <a:cubicBezTo>
                  <a:pt x="4049149" y="741548"/>
                  <a:pt x="4006942" y="731254"/>
                  <a:pt x="3964703" y="718573"/>
                </a:cubicBezTo>
                <a:cubicBezTo>
                  <a:pt x="3961420" y="717944"/>
                  <a:pt x="3971648" y="724494"/>
                  <a:pt x="3976177" y="726552"/>
                </a:cubicBezTo>
                <a:cubicBezTo>
                  <a:pt x="3983977" y="729067"/>
                  <a:pt x="3983977" y="729067"/>
                  <a:pt x="3983977" y="729067"/>
                </a:cubicBezTo>
                <a:cubicBezTo>
                  <a:pt x="4008371" y="734929"/>
                  <a:pt x="4032863" y="742000"/>
                  <a:pt x="4056192" y="748678"/>
                </a:cubicBezTo>
                <a:cubicBezTo>
                  <a:pt x="4068519" y="752230"/>
                  <a:pt x="4080515" y="755675"/>
                  <a:pt x="4092381" y="759521"/>
                </a:cubicBezTo>
                <a:lnTo>
                  <a:pt x="4108626" y="765596"/>
                </a:lnTo>
                <a:lnTo>
                  <a:pt x="3999702" y="735649"/>
                </a:lnTo>
                <a:cubicBezTo>
                  <a:pt x="3945217" y="719432"/>
                  <a:pt x="3945217" y="719432"/>
                  <a:pt x="3945217" y="719432"/>
                </a:cubicBezTo>
                <a:cubicBezTo>
                  <a:pt x="3927305" y="713792"/>
                  <a:pt x="3908494" y="708999"/>
                  <a:pt x="3890666" y="704394"/>
                </a:cubicBezTo>
                <a:cubicBezTo>
                  <a:pt x="3887383" y="703765"/>
                  <a:pt x="3896626" y="710127"/>
                  <a:pt x="3902043" y="711164"/>
                </a:cubicBezTo>
                <a:cubicBezTo>
                  <a:pt x="3916588" y="715140"/>
                  <a:pt x="3930953" y="718912"/>
                  <a:pt x="3945497" y="722887"/>
                </a:cubicBezTo>
                <a:cubicBezTo>
                  <a:pt x="3988884" y="735788"/>
                  <a:pt x="3988884" y="735788"/>
                  <a:pt x="3988884" y="735788"/>
                </a:cubicBezTo>
                <a:cubicBezTo>
                  <a:pt x="4017893" y="744744"/>
                  <a:pt x="4046818" y="752665"/>
                  <a:pt x="4075726" y="760412"/>
                </a:cubicBezTo>
                <a:cubicBezTo>
                  <a:pt x="4077959" y="762031"/>
                  <a:pt x="4080355" y="763679"/>
                  <a:pt x="4082489" y="764089"/>
                </a:cubicBezTo>
                <a:cubicBezTo>
                  <a:pt x="4090289" y="766602"/>
                  <a:pt x="4099252" y="769509"/>
                  <a:pt x="4107066" y="772196"/>
                </a:cubicBezTo>
                <a:cubicBezTo>
                  <a:pt x="4116028" y="775103"/>
                  <a:pt x="4123827" y="777617"/>
                  <a:pt x="4132887" y="781733"/>
                </a:cubicBezTo>
                <a:cubicBezTo>
                  <a:pt x="4132887" y="781733"/>
                  <a:pt x="4132887" y="781733"/>
                  <a:pt x="4134134" y="783162"/>
                </a:cubicBezTo>
                <a:cubicBezTo>
                  <a:pt x="4118246" y="776548"/>
                  <a:pt x="4101484" y="771128"/>
                  <a:pt x="4085955" y="766962"/>
                </a:cubicBezTo>
                <a:cubicBezTo>
                  <a:pt x="4084969" y="766775"/>
                  <a:pt x="4083820" y="766554"/>
                  <a:pt x="4082671" y="766334"/>
                </a:cubicBezTo>
                <a:cubicBezTo>
                  <a:pt x="4078057" y="763240"/>
                  <a:pt x="4073527" y="761181"/>
                  <a:pt x="4068997" y="759123"/>
                </a:cubicBezTo>
                <a:cubicBezTo>
                  <a:pt x="4062345" y="756830"/>
                  <a:pt x="4069191" y="761542"/>
                  <a:pt x="4072724" y="763238"/>
                </a:cubicBezTo>
                <a:cubicBezTo>
                  <a:pt x="4071672" y="764228"/>
                  <a:pt x="4082064" y="770809"/>
                  <a:pt x="4085346" y="771438"/>
                </a:cubicBezTo>
                <a:cubicBezTo>
                  <a:pt x="4105309" y="776451"/>
                  <a:pt x="4105309" y="776451"/>
                  <a:pt x="4105309" y="776451"/>
                </a:cubicBezTo>
                <a:cubicBezTo>
                  <a:pt x="4125451" y="783710"/>
                  <a:pt x="4125451" y="783710"/>
                  <a:pt x="4125451" y="783710"/>
                </a:cubicBezTo>
                <a:cubicBezTo>
                  <a:pt x="4138930" y="788502"/>
                  <a:pt x="4152162" y="792227"/>
                  <a:pt x="4165654" y="797192"/>
                </a:cubicBezTo>
                <a:cubicBezTo>
                  <a:pt x="4166803" y="797412"/>
                  <a:pt x="4166803" y="797412"/>
                  <a:pt x="4164407" y="795762"/>
                </a:cubicBezTo>
                <a:cubicBezTo>
                  <a:pt x="4166706" y="796203"/>
                  <a:pt x="4166706" y="796203"/>
                  <a:pt x="4166706" y="796203"/>
                </a:cubicBezTo>
                <a:cubicBezTo>
                  <a:pt x="4167788" y="797600"/>
                  <a:pt x="4174798" y="802344"/>
                  <a:pt x="4178179" y="804182"/>
                </a:cubicBezTo>
                <a:cubicBezTo>
                  <a:pt x="4206137" y="814128"/>
                  <a:pt x="4206137" y="814128"/>
                  <a:pt x="4206137" y="814128"/>
                </a:cubicBezTo>
                <a:cubicBezTo>
                  <a:pt x="4207286" y="814347"/>
                  <a:pt x="4207187" y="813138"/>
                  <a:pt x="4206038" y="812918"/>
                </a:cubicBezTo>
                <a:cubicBezTo>
                  <a:pt x="4225100" y="818779"/>
                  <a:pt x="4245241" y="826038"/>
                  <a:pt x="4264236" y="833077"/>
                </a:cubicBezTo>
                <a:cubicBezTo>
                  <a:pt x="4249608" y="828065"/>
                  <a:pt x="4234080" y="823900"/>
                  <a:pt x="4219615" y="818920"/>
                </a:cubicBezTo>
                <a:cubicBezTo>
                  <a:pt x="4218466" y="818700"/>
                  <a:pt x="4218565" y="819909"/>
                  <a:pt x="4219713" y="820129"/>
                </a:cubicBezTo>
                <a:cubicBezTo>
                  <a:pt x="4187226" y="808125"/>
                  <a:pt x="4153688" y="797111"/>
                  <a:pt x="4120149" y="786096"/>
                </a:cubicBezTo>
                <a:cubicBezTo>
                  <a:pt x="4087859" y="776511"/>
                  <a:pt x="4054516" y="767914"/>
                  <a:pt x="4020978" y="756900"/>
                </a:cubicBezTo>
                <a:cubicBezTo>
                  <a:pt x="4018845" y="756491"/>
                  <a:pt x="4023556" y="760795"/>
                  <a:pt x="4028086" y="762853"/>
                </a:cubicBezTo>
                <a:cubicBezTo>
                  <a:pt x="4006877" y="756410"/>
                  <a:pt x="3985767" y="751176"/>
                  <a:pt x="3964670" y="746117"/>
                </a:cubicBezTo>
                <a:cubicBezTo>
                  <a:pt x="3960141" y="744058"/>
                  <a:pt x="3971681" y="750860"/>
                  <a:pt x="3973913" y="752477"/>
                </a:cubicBezTo>
                <a:cubicBezTo>
                  <a:pt x="3985257" y="756860"/>
                  <a:pt x="3997588" y="761433"/>
                  <a:pt x="4008782" y="765958"/>
                </a:cubicBezTo>
                <a:cubicBezTo>
                  <a:pt x="3998669" y="762831"/>
                  <a:pt x="3988820" y="760945"/>
                  <a:pt x="3977659" y="758808"/>
                </a:cubicBezTo>
                <a:cubicBezTo>
                  <a:pt x="3974472" y="759387"/>
                  <a:pt x="3986900" y="765168"/>
                  <a:pt x="3989296" y="766818"/>
                </a:cubicBezTo>
                <a:lnTo>
                  <a:pt x="3999256" y="770030"/>
                </a:lnTo>
                <a:lnTo>
                  <a:pt x="3971117" y="761594"/>
                </a:lnTo>
                <a:lnTo>
                  <a:pt x="3971219" y="761640"/>
                </a:lnTo>
                <a:cubicBezTo>
                  <a:pt x="3978644" y="764813"/>
                  <a:pt x="3986206" y="767988"/>
                  <a:pt x="3993574" y="771438"/>
                </a:cubicBezTo>
                <a:lnTo>
                  <a:pt x="4005838" y="777431"/>
                </a:lnTo>
                <a:lnTo>
                  <a:pt x="4101208" y="807636"/>
                </a:lnTo>
                <a:cubicBezTo>
                  <a:pt x="4147075" y="823223"/>
                  <a:pt x="4193139" y="841228"/>
                  <a:pt x="4239021" y="856988"/>
                </a:cubicBezTo>
                <a:cubicBezTo>
                  <a:pt x="4241155" y="857396"/>
                  <a:pt x="4233062" y="851255"/>
                  <a:pt x="4227547" y="849008"/>
                </a:cubicBezTo>
                <a:cubicBezTo>
                  <a:pt x="4202806" y="840869"/>
                  <a:pt x="4177148" y="831364"/>
                  <a:pt x="4152475" y="822046"/>
                </a:cubicBezTo>
                <a:cubicBezTo>
                  <a:pt x="4139563" y="817278"/>
                  <a:pt x="4126938" y="812565"/>
                  <a:pt x="4114471" y="808030"/>
                </a:cubicBezTo>
                <a:lnTo>
                  <a:pt x="4108657" y="806000"/>
                </a:lnTo>
                <a:lnTo>
                  <a:pt x="4113283" y="807236"/>
                </a:lnTo>
                <a:cubicBezTo>
                  <a:pt x="4119904" y="809006"/>
                  <a:pt x="4119904" y="809006"/>
                  <a:pt x="4119904" y="809006"/>
                </a:cubicBezTo>
                <a:cubicBezTo>
                  <a:pt x="4131084" y="813358"/>
                  <a:pt x="4143428" y="818104"/>
                  <a:pt x="4154609" y="822456"/>
                </a:cubicBezTo>
                <a:cubicBezTo>
                  <a:pt x="4159040" y="823305"/>
                  <a:pt x="4162422" y="825142"/>
                  <a:pt x="4166939" y="827027"/>
                </a:cubicBezTo>
                <a:cubicBezTo>
                  <a:pt x="4168087" y="827248"/>
                  <a:pt x="4169237" y="827468"/>
                  <a:pt x="4168003" y="826211"/>
                </a:cubicBezTo>
                <a:cubicBezTo>
                  <a:pt x="4179183" y="830563"/>
                  <a:pt x="4189295" y="833690"/>
                  <a:pt x="4200392" y="837005"/>
                </a:cubicBezTo>
                <a:cubicBezTo>
                  <a:pt x="4201626" y="838263"/>
                  <a:pt x="4201543" y="837226"/>
                  <a:pt x="4201543" y="837226"/>
                </a:cubicBezTo>
                <a:cubicBezTo>
                  <a:pt x="4201444" y="836016"/>
                  <a:pt x="4199048" y="834367"/>
                  <a:pt x="4197966" y="832969"/>
                </a:cubicBezTo>
                <a:cubicBezTo>
                  <a:pt x="4235870" y="846011"/>
                  <a:pt x="4235870" y="846011"/>
                  <a:pt x="4235870" y="846011"/>
                </a:cubicBezTo>
                <a:cubicBezTo>
                  <a:pt x="4237019" y="846231"/>
                  <a:pt x="4237019" y="846231"/>
                  <a:pt x="4236921" y="845022"/>
                </a:cubicBezTo>
                <a:cubicBezTo>
                  <a:pt x="4247129" y="849358"/>
                  <a:pt x="4255929" y="852234"/>
                  <a:pt x="4266124" y="856397"/>
                </a:cubicBezTo>
                <a:cubicBezTo>
                  <a:pt x="4263990" y="855988"/>
                  <a:pt x="4261692" y="855548"/>
                  <a:pt x="4259558" y="855140"/>
                </a:cubicBezTo>
                <a:cubicBezTo>
                  <a:pt x="4256110" y="854478"/>
                  <a:pt x="4266404" y="859851"/>
                  <a:pt x="4267650" y="861280"/>
                </a:cubicBezTo>
                <a:cubicBezTo>
                  <a:pt x="4282310" y="868680"/>
                  <a:pt x="4297135" y="876110"/>
                  <a:pt x="4313994" y="882740"/>
                </a:cubicBezTo>
                <a:cubicBezTo>
                  <a:pt x="4298300" y="878544"/>
                  <a:pt x="4276023" y="870878"/>
                  <a:pt x="4257047" y="866052"/>
                </a:cubicBezTo>
                <a:cubicBezTo>
                  <a:pt x="4243811" y="862752"/>
                  <a:pt x="4232375" y="860371"/>
                  <a:pt x="4228613" y="861539"/>
                </a:cubicBezTo>
                <a:lnTo>
                  <a:pt x="4227708" y="863790"/>
                </a:lnTo>
                <a:lnTo>
                  <a:pt x="4180851" y="845402"/>
                </a:lnTo>
                <a:cubicBezTo>
                  <a:pt x="4164167" y="839209"/>
                  <a:pt x="4146819" y="833038"/>
                  <a:pt x="4128934" y="826722"/>
                </a:cubicBezTo>
                <a:cubicBezTo>
                  <a:pt x="4136748" y="829408"/>
                  <a:pt x="4142230" y="829268"/>
                  <a:pt x="4148798" y="830526"/>
                </a:cubicBezTo>
                <a:cubicBezTo>
                  <a:pt x="4152081" y="831155"/>
                  <a:pt x="4139556" y="824164"/>
                  <a:pt x="4137323" y="822546"/>
                </a:cubicBezTo>
                <a:cubicBezTo>
                  <a:pt x="4124993" y="817975"/>
                  <a:pt x="4110268" y="811753"/>
                  <a:pt x="4095790" y="806600"/>
                </a:cubicBezTo>
                <a:cubicBezTo>
                  <a:pt x="4074497" y="799120"/>
                  <a:pt x="4052168" y="792293"/>
                  <a:pt x="4029855" y="785448"/>
                </a:cubicBezTo>
                <a:lnTo>
                  <a:pt x="4007409" y="778199"/>
                </a:lnTo>
                <a:lnTo>
                  <a:pt x="4016717" y="782747"/>
                </a:lnTo>
                <a:cubicBezTo>
                  <a:pt x="4024238" y="786390"/>
                  <a:pt x="4031460" y="789968"/>
                  <a:pt x="4038066" y="793674"/>
                </a:cubicBezTo>
                <a:cubicBezTo>
                  <a:pt x="4029970" y="790436"/>
                  <a:pt x="4021008" y="786176"/>
                  <a:pt x="4012831" y="781917"/>
                </a:cubicBezTo>
                <a:lnTo>
                  <a:pt x="4004308" y="778253"/>
                </a:lnTo>
                <a:cubicBezTo>
                  <a:pt x="4003377" y="779360"/>
                  <a:pt x="4010019" y="783023"/>
                  <a:pt x="4011470" y="783534"/>
                </a:cubicBezTo>
                <a:lnTo>
                  <a:pt x="4025253" y="790092"/>
                </a:lnTo>
                <a:lnTo>
                  <a:pt x="4035278" y="793543"/>
                </a:lnTo>
                <a:cubicBezTo>
                  <a:pt x="4037087" y="794167"/>
                  <a:pt x="4037087" y="794167"/>
                  <a:pt x="4037087" y="794167"/>
                </a:cubicBezTo>
                <a:lnTo>
                  <a:pt x="4040580" y="794837"/>
                </a:lnTo>
                <a:lnTo>
                  <a:pt x="4038066" y="793674"/>
                </a:lnTo>
                <a:cubicBezTo>
                  <a:pt x="4039042" y="793632"/>
                  <a:pt x="4039786" y="793866"/>
                  <a:pt x="4040606" y="794313"/>
                </a:cubicBezTo>
                <a:lnTo>
                  <a:pt x="4042150" y="795302"/>
                </a:lnTo>
                <a:lnTo>
                  <a:pt x="4044115" y="796195"/>
                </a:lnTo>
                <a:lnTo>
                  <a:pt x="4044369" y="796177"/>
                </a:lnTo>
                <a:lnTo>
                  <a:pt x="4044663" y="796444"/>
                </a:lnTo>
                <a:lnTo>
                  <a:pt x="4046048" y="797073"/>
                </a:lnTo>
                <a:cubicBezTo>
                  <a:pt x="4063974" y="802888"/>
                  <a:pt x="4081720" y="808496"/>
                  <a:pt x="4099450" y="811892"/>
                </a:cubicBezTo>
                <a:cubicBezTo>
                  <a:pt x="4104966" y="814139"/>
                  <a:pt x="4110632" y="816244"/>
                  <a:pt x="4117459" y="818742"/>
                </a:cubicBezTo>
                <a:cubicBezTo>
                  <a:pt x="4101947" y="815772"/>
                  <a:pt x="4084430" y="811013"/>
                  <a:pt x="4067032" y="805981"/>
                </a:cubicBezTo>
                <a:lnTo>
                  <a:pt x="4044589" y="799475"/>
                </a:lnTo>
                <a:lnTo>
                  <a:pt x="4066312" y="810795"/>
                </a:lnTo>
                <a:lnTo>
                  <a:pt x="4068004" y="811263"/>
                </a:lnTo>
                <a:lnTo>
                  <a:pt x="4084579" y="815847"/>
                </a:lnTo>
                <a:cubicBezTo>
                  <a:pt x="4091242" y="818313"/>
                  <a:pt x="4098072" y="820811"/>
                  <a:pt x="4104639" y="822069"/>
                </a:cubicBezTo>
                <a:cubicBezTo>
                  <a:pt x="4124781" y="829327"/>
                  <a:pt x="4124781" y="829327"/>
                  <a:pt x="4124781" y="829327"/>
                </a:cubicBezTo>
                <a:cubicBezTo>
                  <a:pt x="4151588" y="839053"/>
                  <a:pt x="4178463" y="847600"/>
                  <a:pt x="4204218" y="858315"/>
                </a:cubicBezTo>
                <a:cubicBezTo>
                  <a:pt x="4192039" y="853601"/>
                  <a:pt x="4179809" y="850239"/>
                  <a:pt x="4168548" y="846893"/>
                </a:cubicBezTo>
                <a:cubicBezTo>
                  <a:pt x="4166412" y="846483"/>
                  <a:pt x="4167660" y="847913"/>
                  <a:pt x="4168729" y="849138"/>
                </a:cubicBezTo>
                <a:cubicBezTo>
                  <a:pt x="4157548" y="844786"/>
                  <a:pt x="4147601" y="841691"/>
                  <a:pt x="4136340" y="838344"/>
                </a:cubicBezTo>
                <a:cubicBezTo>
                  <a:pt x="4126308" y="834212"/>
                  <a:pt x="4116196" y="831084"/>
                  <a:pt x="4106099" y="828130"/>
                </a:cubicBezTo>
                <a:cubicBezTo>
                  <a:pt x="4097301" y="825255"/>
                  <a:pt x="4087287" y="823337"/>
                  <a:pt x="4077339" y="820242"/>
                </a:cubicBezTo>
                <a:cubicBezTo>
                  <a:pt x="4057128" y="814161"/>
                  <a:pt x="4037332" y="809178"/>
                  <a:pt x="4017206" y="804134"/>
                </a:cubicBezTo>
                <a:lnTo>
                  <a:pt x="4017584" y="805343"/>
                </a:lnTo>
                <a:lnTo>
                  <a:pt x="4018183" y="805846"/>
                </a:lnTo>
                <a:lnTo>
                  <a:pt x="4023068" y="808657"/>
                </a:lnTo>
                <a:lnTo>
                  <a:pt x="3994222" y="798880"/>
                </a:lnTo>
                <a:lnTo>
                  <a:pt x="4000792" y="802009"/>
                </a:lnTo>
                <a:cubicBezTo>
                  <a:pt x="4004961" y="804140"/>
                  <a:pt x="4014600" y="810018"/>
                  <a:pt x="4005051" y="806268"/>
                </a:cubicBezTo>
                <a:lnTo>
                  <a:pt x="3991310" y="800518"/>
                </a:lnTo>
                <a:lnTo>
                  <a:pt x="3994256" y="802119"/>
                </a:lnTo>
                <a:cubicBezTo>
                  <a:pt x="3993106" y="801899"/>
                  <a:pt x="4002348" y="808261"/>
                  <a:pt x="4005633" y="808890"/>
                </a:cubicBezTo>
                <a:cubicBezTo>
                  <a:pt x="4052648" y="824695"/>
                  <a:pt x="4100371" y="837236"/>
                  <a:pt x="4147305" y="852008"/>
                </a:cubicBezTo>
                <a:cubicBezTo>
                  <a:pt x="4148454" y="852228"/>
                  <a:pt x="4148551" y="853436"/>
                  <a:pt x="4149536" y="853625"/>
                </a:cubicBezTo>
                <a:cubicBezTo>
                  <a:pt x="4146254" y="852996"/>
                  <a:pt x="4142872" y="851159"/>
                  <a:pt x="4138440" y="850310"/>
                </a:cubicBezTo>
                <a:cubicBezTo>
                  <a:pt x="4135156" y="849681"/>
                  <a:pt x="4131775" y="847843"/>
                  <a:pt x="4128327" y="847182"/>
                </a:cubicBezTo>
                <a:cubicBezTo>
                  <a:pt x="4125045" y="846554"/>
                  <a:pt x="4128523" y="849601"/>
                  <a:pt x="4132054" y="851298"/>
                </a:cubicBezTo>
                <a:cubicBezTo>
                  <a:pt x="4123107" y="848563"/>
                  <a:pt x="4112995" y="845436"/>
                  <a:pt x="4104032" y="842530"/>
                </a:cubicBezTo>
                <a:cubicBezTo>
                  <a:pt x="4094085" y="839434"/>
                  <a:pt x="4085135" y="836700"/>
                  <a:pt x="4076173" y="833794"/>
                </a:cubicBezTo>
                <a:cubicBezTo>
                  <a:pt x="4072890" y="833164"/>
                  <a:pt x="4082132" y="839526"/>
                  <a:pt x="4085416" y="840155"/>
                </a:cubicBezTo>
                <a:cubicBezTo>
                  <a:pt x="4103424" y="847005"/>
                  <a:pt x="4121172" y="852614"/>
                  <a:pt x="4139182" y="859464"/>
                </a:cubicBezTo>
                <a:cubicBezTo>
                  <a:pt x="4155958" y="865059"/>
                  <a:pt x="4173704" y="870668"/>
                  <a:pt x="4191629" y="876481"/>
                </a:cubicBezTo>
                <a:cubicBezTo>
                  <a:pt x="4191728" y="877691"/>
                  <a:pt x="4197491" y="881006"/>
                  <a:pt x="4200872" y="882843"/>
                </a:cubicBezTo>
                <a:cubicBezTo>
                  <a:pt x="4179663" y="876401"/>
                  <a:pt x="4179663" y="876401"/>
                  <a:pt x="4179663" y="876401"/>
                </a:cubicBezTo>
                <a:cubicBezTo>
                  <a:pt x="4139376" y="861883"/>
                  <a:pt x="4099092" y="847366"/>
                  <a:pt x="4059199" y="839725"/>
                </a:cubicBezTo>
                <a:cubicBezTo>
                  <a:pt x="4055915" y="839097"/>
                  <a:pt x="4058298" y="840573"/>
                  <a:pt x="4060530" y="842192"/>
                </a:cubicBezTo>
                <a:cubicBezTo>
                  <a:pt x="4052717" y="839505"/>
                  <a:pt x="4043767" y="836770"/>
                  <a:pt x="4041634" y="836362"/>
                </a:cubicBezTo>
                <a:cubicBezTo>
                  <a:pt x="4039320" y="834728"/>
                  <a:pt x="4035614" y="832870"/>
                  <a:pt x="4033506" y="832042"/>
                </a:cubicBezTo>
                <a:lnTo>
                  <a:pt x="4034745" y="833610"/>
                </a:lnTo>
                <a:lnTo>
                  <a:pt x="4036009" y="834226"/>
                </a:lnTo>
                <a:lnTo>
                  <a:pt x="4036090" y="834415"/>
                </a:lnTo>
                <a:lnTo>
                  <a:pt x="4053903" y="842689"/>
                </a:lnTo>
                <a:lnTo>
                  <a:pt x="4059737" y="843508"/>
                </a:lnTo>
                <a:lnTo>
                  <a:pt x="4067984" y="845083"/>
                </a:lnTo>
                <a:lnTo>
                  <a:pt x="4068871" y="845796"/>
                </a:lnTo>
                <a:lnTo>
                  <a:pt x="4071529" y="847634"/>
                </a:lnTo>
                <a:lnTo>
                  <a:pt x="4068889" y="847218"/>
                </a:lnTo>
                <a:lnTo>
                  <a:pt x="4063050" y="846289"/>
                </a:lnTo>
                <a:lnTo>
                  <a:pt x="4086535" y="853974"/>
                </a:lnTo>
                <a:cubicBezTo>
                  <a:pt x="4093807" y="855962"/>
                  <a:pt x="4101350" y="858299"/>
                  <a:pt x="4109027" y="860789"/>
                </a:cubicBezTo>
                <a:lnTo>
                  <a:pt x="4131857" y="868371"/>
                </a:lnTo>
                <a:lnTo>
                  <a:pt x="4128511" y="867646"/>
                </a:lnTo>
                <a:cubicBezTo>
                  <a:pt x="4126711" y="867152"/>
                  <a:pt x="4125047" y="866536"/>
                  <a:pt x="4123357" y="865617"/>
                </a:cubicBezTo>
                <a:cubicBezTo>
                  <a:pt x="4117773" y="864548"/>
                  <a:pt x="4128166" y="871130"/>
                  <a:pt x="4129316" y="871350"/>
                </a:cubicBezTo>
                <a:cubicBezTo>
                  <a:pt x="4133845" y="873408"/>
                  <a:pt x="4138375" y="875466"/>
                  <a:pt x="4142729" y="877320"/>
                </a:cubicBezTo>
                <a:cubicBezTo>
                  <a:pt x="4129511" y="873768"/>
                  <a:pt x="4116019" y="868804"/>
                  <a:pt x="4102539" y="864011"/>
                </a:cubicBezTo>
                <a:cubicBezTo>
                  <a:pt x="4089309" y="860286"/>
                  <a:pt x="4074764" y="856311"/>
                  <a:pt x="4061383" y="852729"/>
                </a:cubicBezTo>
                <a:cubicBezTo>
                  <a:pt x="4056950" y="851880"/>
                  <a:pt x="4069462" y="858696"/>
                  <a:pt x="4071859" y="860346"/>
                </a:cubicBezTo>
                <a:cubicBezTo>
                  <a:pt x="4083053" y="864871"/>
                  <a:pt x="4095284" y="868233"/>
                  <a:pt x="4107629" y="872978"/>
                </a:cubicBezTo>
                <a:cubicBezTo>
                  <a:pt x="4118725" y="876294"/>
                  <a:pt x="4131055" y="880867"/>
                  <a:pt x="4143399" y="885611"/>
                </a:cubicBezTo>
                <a:cubicBezTo>
                  <a:pt x="4130167" y="881886"/>
                  <a:pt x="4116676" y="876922"/>
                  <a:pt x="4103294" y="873339"/>
                </a:cubicBezTo>
                <a:cubicBezTo>
                  <a:pt x="4102311" y="873150"/>
                  <a:pt x="4102311" y="873150"/>
                  <a:pt x="4101161" y="872930"/>
                </a:cubicBezTo>
                <a:cubicBezTo>
                  <a:pt x="4083333" y="868325"/>
                  <a:pt x="4083333" y="868325"/>
                  <a:pt x="4083333" y="868325"/>
                </a:cubicBezTo>
                <a:cubicBezTo>
                  <a:pt x="4077652" y="866047"/>
                  <a:pt x="4072237" y="865010"/>
                  <a:pt x="4065505" y="863721"/>
                </a:cubicBezTo>
                <a:cubicBezTo>
                  <a:pt x="4063816" y="862802"/>
                  <a:pt x="4065593" y="864291"/>
                  <a:pt x="4068346" y="866114"/>
                </a:cubicBezTo>
                <a:lnTo>
                  <a:pt x="4076670" y="870332"/>
                </a:lnTo>
                <a:lnTo>
                  <a:pt x="4078491" y="870643"/>
                </a:lnTo>
                <a:lnTo>
                  <a:pt x="4079133" y="871055"/>
                </a:lnTo>
                <a:lnTo>
                  <a:pt x="4093507" y="874717"/>
                </a:lnTo>
                <a:cubicBezTo>
                  <a:pt x="4095858" y="875316"/>
                  <a:pt x="4095858" y="875316"/>
                  <a:pt x="4095858" y="875316"/>
                </a:cubicBezTo>
                <a:cubicBezTo>
                  <a:pt x="4124867" y="884272"/>
                  <a:pt x="4152724" y="893009"/>
                  <a:pt x="4180304" y="898291"/>
                </a:cubicBezTo>
                <a:cubicBezTo>
                  <a:pt x="4183752" y="898951"/>
                  <a:pt x="4171227" y="891961"/>
                  <a:pt x="4170077" y="891740"/>
                </a:cubicBezTo>
                <a:cubicBezTo>
                  <a:pt x="4161030" y="887797"/>
                  <a:pt x="4161030" y="887797"/>
                  <a:pt x="4161030" y="887797"/>
                </a:cubicBezTo>
                <a:cubicBezTo>
                  <a:pt x="4175495" y="892778"/>
                  <a:pt x="4190135" y="897963"/>
                  <a:pt x="4205749" y="903164"/>
                </a:cubicBezTo>
                <a:cubicBezTo>
                  <a:pt x="4209032" y="903793"/>
                  <a:pt x="4198806" y="897243"/>
                  <a:pt x="4195438" y="895577"/>
                </a:cubicBezTo>
                <a:cubicBezTo>
                  <a:pt x="4180796" y="890392"/>
                  <a:pt x="4165085" y="883983"/>
                  <a:pt x="4149374" y="877572"/>
                </a:cubicBezTo>
                <a:cubicBezTo>
                  <a:pt x="4166137" y="882993"/>
                  <a:pt x="4182996" y="889624"/>
                  <a:pt x="4199772" y="895218"/>
                </a:cubicBezTo>
                <a:cubicBezTo>
                  <a:pt x="4206437" y="897683"/>
                  <a:pt x="4195061" y="890914"/>
                  <a:pt x="4191516" y="889044"/>
                </a:cubicBezTo>
                <a:cubicBezTo>
                  <a:pt x="4188135" y="887207"/>
                  <a:pt x="4185999" y="886797"/>
                  <a:pt x="4182619" y="884959"/>
                </a:cubicBezTo>
                <a:cubicBezTo>
                  <a:pt x="4185999" y="886797"/>
                  <a:pt x="4188135" y="887207"/>
                  <a:pt x="4190433" y="887646"/>
                </a:cubicBezTo>
                <a:cubicBezTo>
                  <a:pt x="4195949" y="889893"/>
                  <a:pt x="4190250" y="885400"/>
                  <a:pt x="4185721" y="883343"/>
                </a:cubicBezTo>
                <a:cubicBezTo>
                  <a:pt x="4190153" y="884192"/>
                  <a:pt x="4190153" y="884192"/>
                  <a:pt x="4190153" y="884192"/>
                </a:cubicBezTo>
                <a:cubicBezTo>
                  <a:pt x="4224774" y="896603"/>
                  <a:pt x="4224774" y="896603"/>
                  <a:pt x="4224774" y="896603"/>
                </a:cubicBezTo>
                <a:cubicBezTo>
                  <a:pt x="4221490" y="895975"/>
                  <a:pt x="4232951" y="903782"/>
                  <a:pt x="4235249" y="904222"/>
                </a:cubicBezTo>
                <a:cubicBezTo>
                  <a:pt x="4265341" y="914576"/>
                  <a:pt x="4295790" y="927380"/>
                  <a:pt x="4326130" y="938803"/>
                </a:cubicBezTo>
                <a:cubicBezTo>
                  <a:pt x="4322682" y="938142"/>
                  <a:pt x="4322682" y="938142"/>
                  <a:pt x="4322682" y="938142"/>
                </a:cubicBezTo>
                <a:cubicBezTo>
                  <a:pt x="4302636" y="932092"/>
                  <a:pt x="4282577" y="925870"/>
                  <a:pt x="4261285" y="918391"/>
                </a:cubicBezTo>
                <a:cubicBezTo>
                  <a:pt x="4241323" y="913378"/>
                  <a:pt x="4220294" y="907140"/>
                  <a:pt x="4201317" y="902316"/>
                </a:cubicBezTo>
                <a:cubicBezTo>
                  <a:pt x="4195899" y="901278"/>
                  <a:pt x="4207276" y="908048"/>
                  <a:pt x="4209508" y="909666"/>
                </a:cubicBezTo>
                <a:cubicBezTo>
                  <a:pt x="4218555" y="913609"/>
                  <a:pt x="4218555" y="913609"/>
                  <a:pt x="4218555" y="913609"/>
                </a:cubicBezTo>
                <a:cubicBezTo>
                  <a:pt x="4215270" y="912979"/>
                  <a:pt x="4210839" y="912132"/>
                  <a:pt x="4209788" y="913120"/>
                </a:cubicBezTo>
                <a:cubicBezTo>
                  <a:pt x="4207653" y="912711"/>
                  <a:pt x="4205355" y="912271"/>
                  <a:pt x="4204372" y="912083"/>
                </a:cubicBezTo>
                <a:cubicBezTo>
                  <a:pt x="4168534" y="900628"/>
                  <a:pt x="4131810" y="890194"/>
                  <a:pt x="4096319" y="881016"/>
                </a:cubicBezTo>
                <a:cubicBezTo>
                  <a:pt x="4091888" y="880168"/>
                  <a:pt x="4104412" y="887157"/>
                  <a:pt x="4106712" y="887599"/>
                </a:cubicBezTo>
                <a:cubicBezTo>
                  <a:pt x="4121287" y="893960"/>
                  <a:pt x="4136013" y="900183"/>
                  <a:pt x="4150477" y="905163"/>
                </a:cubicBezTo>
                <a:cubicBezTo>
                  <a:pt x="4149327" y="904943"/>
                  <a:pt x="4149425" y="906151"/>
                  <a:pt x="4148441" y="905963"/>
                </a:cubicBezTo>
                <a:cubicBezTo>
                  <a:pt x="4128233" y="899882"/>
                  <a:pt x="4108172" y="893659"/>
                  <a:pt x="4087323" y="889667"/>
                </a:cubicBezTo>
                <a:cubicBezTo>
                  <a:pt x="4082792" y="887608"/>
                  <a:pt x="4094170" y="894379"/>
                  <a:pt x="4097551" y="896217"/>
                </a:cubicBezTo>
                <a:cubicBezTo>
                  <a:pt x="4107747" y="900380"/>
                  <a:pt x="4117694" y="903475"/>
                  <a:pt x="4128875" y="907828"/>
                </a:cubicBezTo>
                <a:cubicBezTo>
                  <a:pt x="4124705" y="908221"/>
                  <a:pt x="4120272" y="907370"/>
                  <a:pt x="4115937" y="907732"/>
                </a:cubicBezTo>
                <a:cubicBezTo>
                  <a:pt x="4108125" y="905044"/>
                  <a:pt x="4108125" y="905044"/>
                  <a:pt x="4108125" y="905044"/>
                </a:cubicBezTo>
                <a:cubicBezTo>
                  <a:pt x="4106877" y="903615"/>
                  <a:pt x="4101114" y="900301"/>
                  <a:pt x="4097732" y="898462"/>
                </a:cubicBezTo>
                <a:cubicBezTo>
                  <a:pt x="4075651" y="893214"/>
                  <a:pt x="4054443" y="886771"/>
                  <a:pt x="4033431" y="882747"/>
                </a:cubicBezTo>
                <a:cubicBezTo>
                  <a:pt x="4028998" y="881899"/>
                  <a:pt x="4039389" y="888479"/>
                  <a:pt x="4040374" y="888668"/>
                </a:cubicBezTo>
                <a:lnTo>
                  <a:pt x="4036639" y="887953"/>
                </a:lnTo>
                <a:cubicBezTo>
                  <a:pt x="4035942" y="887819"/>
                  <a:pt x="4035942" y="887819"/>
                  <a:pt x="4035942" y="887819"/>
                </a:cubicBezTo>
                <a:cubicBezTo>
                  <a:pt x="4033807" y="887410"/>
                  <a:pt x="4033807" y="887410"/>
                  <a:pt x="4035054" y="888839"/>
                </a:cubicBezTo>
                <a:lnTo>
                  <a:pt x="3986560" y="874713"/>
                </a:lnTo>
                <a:lnTo>
                  <a:pt x="3986258" y="874968"/>
                </a:lnTo>
                <a:lnTo>
                  <a:pt x="3979393" y="873927"/>
                </a:lnTo>
                <a:lnTo>
                  <a:pt x="3982819" y="876455"/>
                </a:lnTo>
                <a:lnTo>
                  <a:pt x="3988732" y="879002"/>
                </a:lnTo>
                <a:lnTo>
                  <a:pt x="3993141" y="879890"/>
                </a:lnTo>
                <a:cubicBezTo>
                  <a:pt x="3995990" y="880515"/>
                  <a:pt x="3998250" y="881160"/>
                  <a:pt x="3999731" y="882039"/>
                </a:cubicBezTo>
                <a:cubicBezTo>
                  <a:pt x="4011786" y="886251"/>
                  <a:pt x="4020502" y="887547"/>
                  <a:pt x="4032502" y="891882"/>
                </a:cubicBezTo>
                <a:cubicBezTo>
                  <a:pt x="4027105" y="891547"/>
                  <a:pt x="4022021" y="890428"/>
                  <a:pt x="4016890" y="889165"/>
                </a:cubicBezTo>
                <a:lnTo>
                  <a:pt x="4007288" y="887000"/>
                </a:lnTo>
                <a:lnTo>
                  <a:pt x="4021167" y="892983"/>
                </a:lnTo>
                <a:lnTo>
                  <a:pt x="3989725" y="883589"/>
                </a:lnTo>
                <a:lnTo>
                  <a:pt x="3986023" y="883518"/>
                </a:lnTo>
                <a:cubicBezTo>
                  <a:pt x="3984654" y="884567"/>
                  <a:pt x="3984323" y="885302"/>
                  <a:pt x="3982518" y="885316"/>
                </a:cubicBezTo>
                <a:lnTo>
                  <a:pt x="3976748" y="883757"/>
                </a:lnTo>
                <a:lnTo>
                  <a:pt x="4022528" y="900301"/>
                </a:lnTo>
                <a:cubicBezTo>
                  <a:pt x="4040851" y="906531"/>
                  <a:pt x="4059262" y="912352"/>
                  <a:pt x="4077623" y="917570"/>
                </a:cubicBezTo>
                <a:cubicBezTo>
                  <a:pt x="4077722" y="918778"/>
                  <a:pt x="4082171" y="921841"/>
                  <a:pt x="4086701" y="923900"/>
                </a:cubicBezTo>
                <a:lnTo>
                  <a:pt x="4034567" y="909323"/>
                </a:lnTo>
                <a:lnTo>
                  <a:pt x="4035597" y="909521"/>
                </a:lnTo>
                <a:cubicBezTo>
                  <a:pt x="4031165" y="908672"/>
                  <a:pt x="4026733" y="907823"/>
                  <a:pt x="4021054" y="905545"/>
                </a:cubicBezTo>
                <a:lnTo>
                  <a:pt x="4034567" y="909323"/>
                </a:lnTo>
                <a:lnTo>
                  <a:pt x="4003586" y="903390"/>
                </a:lnTo>
                <a:cubicBezTo>
                  <a:pt x="4005818" y="905008"/>
                  <a:pt x="4012730" y="908543"/>
                  <a:pt x="4014962" y="910160"/>
                </a:cubicBezTo>
                <a:cubicBezTo>
                  <a:pt x="4017096" y="910569"/>
                  <a:pt x="4019396" y="911010"/>
                  <a:pt x="4021628" y="912628"/>
                </a:cubicBezTo>
                <a:cubicBezTo>
                  <a:pt x="4012926" y="910961"/>
                  <a:pt x="4012926" y="910961"/>
                  <a:pt x="4012926" y="910961"/>
                </a:cubicBezTo>
                <a:cubicBezTo>
                  <a:pt x="4029688" y="916382"/>
                  <a:pt x="4047352" y="920954"/>
                  <a:pt x="4065264" y="926596"/>
                </a:cubicBezTo>
                <a:cubicBezTo>
                  <a:pt x="4061980" y="925967"/>
                  <a:pt x="4058696" y="925339"/>
                  <a:pt x="4055249" y="924678"/>
                </a:cubicBezTo>
                <a:cubicBezTo>
                  <a:pt x="4077509" y="930131"/>
                  <a:pt x="4099689" y="936590"/>
                  <a:pt x="4120896" y="943033"/>
                </a:cubicBezTo>
                <a:lnTo>
                  <a:pt x="4122047" y="943253"/>
                </a:lnTo>
                <a:cubicBezTo>
                  <a:pt x="4123294" y="944682"/>
                  <a:pt x="4131288" y="949614"/>
                  <a:pt x="4133423" y="950023"/>
                </a:cubicBezTo>
                <a:cubicBezTo>
                  <a:pt x="4153468" y="956073"/>
                  <a:pt x="4174760" y="963552"/>
                  <a:pt x="4194904" y="970810"/>
                </a:cubicBezTo>
                <a:cubicBezTo>
                  <a:pt x="4171674" y="965342"/>
                  <a:pt x="4147279" y="959479"/>
                  <a:pt x="4125117" y="955235"/>
                </a:cubicBezTo>
                <a:cubicBezTo>
                  <a:pt x="4120685" y="954386"/>
                  <a:pt x="4132225" y="961188"/>
                  <a:pt x="4135508" y="961817"/>
                </a:cubicBezTo>
                <a:cubicBezTo>
                  <a:pt x="4143405" y="965540"/>
                  <a:pt x="4151220" y="968227"/>
                  <a:pt x="4160182" y="971133"/>
                </a:cubicBezTo>
                <a:cubicBezTo>
                  <a:pt x="4159033" y="970913"/>
                  <a:pt x="4156899" y="970505"/>
                  <a:pt x="4155750" y="970284"/>
                </a:cubicBezTo>
                <a:cubicBezTo>
                  <a:pt x="4133490" y="964830"/>
                  <a:pt x="4111310" y="958373"/>
                  <a:pt x="4089150" y="954129"/>
                </a:cubicBezTo>
                <a:cubicBezTo>
                  <a:pt x="4083732" y="953090"/>
                  <a:pt x="4096257" y="960081"/>
                  <a:pt x="4098476" y="961527"/>
                </a:cubicBezTo>
                <a:cubicBezTo>
                  <a:pt x="4107438" y="964433"/>
                  <a:pt x="4116484" y="968376"/>
                  <a:pt x="4124298" y="971063"/>
                </a:cubicBezTo>
                <a:cubicBezTo>
                  <a:pt x="4115335" y="968156"/>
                  <a:pt x="4106386" y="965422"/>
                  <a:pt x="4097686" y="963756"/>
                </a:cubicBezTo>
                <a:cubicBezTo>
                  <a:pt x="4095290" y="962107"/>
                  <a:pt x="4091908" y="960269"/>
                  <a:pt x="4090759" y="960049"/>
                </a:cubicBezTo>
                <a:lnTo>
                  <a:pt x="4048370" y="946100"/>
                </a:lnTo>
                <a:lnTo>
                  <a:pt x="4052323" y="948160"/>
                </a:lnTo>
                <a:lnTo>
                  <a:pt x="4045883" y="945282"/>
                </a:lnTo>
                <a:lnTo>
                  <a:pt x="4031072" y="940407"/>
                </a:lnTo>
                <a:lnTo>
                  <a:pt x="4046679" y="948634"/>
                </a:lnTo>
                <a:lnTo>
                  <a:pt x="4043973" y="948033"/>
                </a:lnTo>
                <a:lnTo>
                  <a:pt x="4043856" y="948019"/>
                </a:lnTo>
                <a:lnTo>
                  <a:pt x="4043033" y="947646"/>
                </a:lnTo>
                <a:cubicBezTo>
                  <a:pt x="4040986" y="946539"/>
                  <a:pt x="4030419" y="940831"/>
                  <a:pt x="4029990" y="941342"/>
                </a:cubicBezTo>
                <a:cubicBezTo>
                  <a:pt x="4028630" y="942960"/>
                  <a:pt x="4039625" y="948157"/>
                  <a:pt x="4038602" y="947135"/>
                </a:cubicBezTo>
                <a:lnTo>
                  <a:pt x="4039539" y="947567"/>
                </a:lnTo>
                <a:lnTo>
                  <a:pt x="4038629" y="948410"/>
                </a:lnTo>
                <a:cubicBezTo>
                  <a:pt x="4039124" y="948770"/>
                  <a:pt x="4040309" y="949178"/>
                  <a:pt x="4041809" y="949594"/>
                </a:cubicBezTo>
                <a:lnTo>
                  <a:pt x="4045651" y="950526"/>
                </a:lnTo>
                <a:lnTo>
                  <a:pt x="4048232" y="951906"/>
                </a:lnTo>
                <a:cubicBezTo>
                  <a:pt x="4049336" y="953949"/>
                  <a:pt x="4039707" y="949178"/>
                  <a:pt x="4039707" y="949178"/>
                </a:cubicBezTo>
                <a:lnTo>
                  <a:pt x="4028371" y="943554"/>
                </a:lnTo>
                <a:lnTo>
                  <a:pt x="4025307" y="944112"/>
                </a:lnTo>
                <a:lnTo>
                  <a:pt x="4025192" y="944090"/>
                </a:lnTo>
                <a:lnTo>
                  <a:pt x="4028959" y="946110"/>
                </a:lnTo>
                <a:cubicBezTo>
                  <a:pt x="4028790" y="947430"/>
                  <a:pt x="4026512" y="946642"/>
                  <a:pt x="4024278" y="945523"/>
                </a:cubicBezTo>
                <a:lnTo>
                  <a:pt x="4023393" y="945030"/>
                </a:lnTo>
                <a:lnTo>
                  <a:pt x="4021849" y="944924"/>
                </a:lnTo>
                <a:cubicBezTo>
                  <a:pt x="4018539" y="944482"/>
                  <a:pt x="4013269" y="943398"/>
                  <a:pt x="4012284" y="943337"/>
                </a:cubicBezTo>
                <a:lnTo>
                  <a:pt x="4003821" y="941801"/>
                </a:lnTo>
                <a:lnTo>
                  <a:pt x="4020104" y="947707"/>
                </a:lnTo>
                <a:lnTo>
                  <a:pt x="3989414" y="939785"/>
                </a:lnTo>
                <a:lnTo>
                  <a:pt x="3989258" y="939765"/>
                </a:lnTo>
                <a:lnTo>
                  <a:pt x="3987647" y="939518"/>
                </a:lnTo>
                <a:lnTo>
                  <a:pt x="3993674" y="942646"/>
                </a:lnTo>
                <a:cubicBezTo>
                  <a:pt x="4001488" y="945333"/>
                  <a:pt x="4001488" y="945333"/>
                  <a:pt x="4001488" y="945333"/>
                </a:cubicBezTo>
                <a:lnTo>
                  <a:pt x="3986020" y="942370"/>
                </a:lnTo>
                <a:lnTo>
                  <a:pt x="3987662" y="944075"/>
                </a:lnTo>
                <a:cubicBezTo>
                  <a:pt x="3987745" y="943891"/>
                  <a:pt x="3987157" y="943784"/>
                  <a:pt x="3986182" y="943732"/>
                </a:cubicBezTo>
                <a:lnTo>
                  <a:pt x="3985125" y="943727"/>
                </a:lnTo>
                <a:lnTo>
                  <a:pt x="3989498" y="945699"/>
                </a:lnTo>
                <a:lnTo>
                  <a:pt x="3987997" y="945598"/>
                </a:lnTo>
                <a:lnTo>
                  <a:pt x="3995200" y="947530"/>
                </a:lnTo>
                <a:cubicBezTo>
                  <a:pt x="3989620" y="946461"/>
                  <a:pt x="3989620" y="946461"/>
                  <a:pt x="3989620" y="946461"/>
                </a:cubicBezTo>
                <a:lnTo>
                  <a:pt x="3992256" y="949232"/>
                </a:lnTo>
                <a:lnTo>
                  <a:pt x="3992335" y="949246"/>
                </a:lnTo>
                <a:lnTo>
                  <a:pt x="4000529" y="950865"/>
                </a:lnTo>
                <a:lnTo>
                  <a:pt x="4006112" y="953513"/>
                </a:lnTo>
                <a:lnTo>
                  <a:pt x="4006787" y="953829"/>
                </a:lnTo>
                <a:lnTo>
                  <a:pt x="4003523" y="953388"/>
                </a:lnTo>
                <a:lnTo>
                  <a:pt x="3999186" y="952640"/>
                </a:lnTo>
                <a:lnTo>
                  <a:pt x="4000012" y="953043"/>
                </a:lnTo>
                <a:cubicBezTo>
                  <a:pt x="4017856" y="959861"/>
                  <a:pt x="4036930" y="965894"/>
                  <a:pt x="4055729" y="970515"/>
                </a:cubicBezTo>
                <a:lnTo>
                  <a:pt x="3995727" y="956378"/>
                </a:lnTo>
                <a:lnTo>
                  <a:pt x="3996186" y="956751"/>
                </a:lnTo>
                <a:cubicBezTo>
                  <a:pt x="3997072" y="957412"/>
                  <a:pt x="3998196" y="958081"/>
                  <a:pt x="3999514" y="958320"/>
                </a:cubicBezTo>
                <a:cubicBezTo>
                  <a:pt x="4001974" y="958850"/>
                  <a:pt x="4008439" y="958810"/>
                  <a:pt x="4013269" y="960747"/>
                </a:cubicBezTo>
                <a:cubicBezTo>
                  <a:pt x="4021270" y="963638"/>
                  <a:pt x="4008935" y="962054"/>
                  <a:pt x="4006356" y="961452"/>
                </a:cubicBezTo>
                <a:cubicBezTo>
                  <a:pt x="4002681" y="961287"/>
                  <a:pt x="3998800" y="959912"/>
                  <a:pt x="3996930" y="959733"/>
                </a:cubicBezTo>
                <a:cubicBezTo>
                  <a:pt x="3996410" y="959890"/>
                  <a:pt x="3995971" y="960366"/>
                  <a:pt x="3995444" y="960790"/>
                </a:cubicBezTo>
                <a:lnTo>
                  <a:pt x="3994384" y="961179"/>
                </a:lnTo>
                <a:lnTo>
                  <a:pt x="3996621" y="961960"/>
                </a:lnTo>
                <a:cubicBezTo>
                  <a:pt x="3997808" y="962436"/>
                  <a:pt x="3998614" y="962876"/>
                  <a:pt x="3998725" y="963214"/>
                </a:cubicBezTo>
                <a:cubicBezTo>
                  <a:pt x="3998772" y="963358"/>
                  <a:pt x="3998678" y="963464"/>
                  <a:pt x="3998471" y="963539"/>
                </a:cubicBezTo>
                <a:lnTo>
                  <a:pt x="3998344" y="963557"/>
                </a:lnTo>
                <a:lnTo>
                  <a:pt x="4001362" y="964228"/>
                </a:lnTo>
                <a:cubicBezTo>
                  <a:pt x="4003942" y="964829"/>
                  <a:pt x="4006903" y="966587"/>
                  <a:pt x="4010902" y="968032"/>
                </a:cubicBezTo>
                <a:cubicBezTo>
                  <a:pt x="4015943" y="969164"/>
                  <a:pt x="4018078" y="968414"/>
                  <a:pt x="4020709" y="970908"/>
                </a:cubicBezTo>
                <a:cubicBezTo>
                  <a:pt x="4022573" y="973101"/>
                  <a:pt x="4021585" y="975308"/>
                  <a:pt x="4023006" y="976151"/>
                </a:cubicBezTo>
                <a:cubicBezTo>
                  <a:pt x="4026677" y="978331"/>
                  <a:pt x="4039340" y="979181"/>
                  <a:pt x="4044437" y="980189"/>
                </a:cubicBezTo>
                <a:lnTo>
                  <a:pt x="4052682" y="981764"/>
                </a:lnTo>
                <a:lnTo>
                  <a:pt x="4053570" y="982477"/>
                </a:lnTo>
                <a:lnTo>
                  <a:pt x="4056229" y="984314"/>
                </a:lnTo>
                <a:lnTo>
                  <a:pt x="4053588" y="983898"/>
                </a:lnTo>
                <a:cubicBezTo>
                  <a:pt x="4040940" y="981799"/>
                  <a:pt x="4027965" y="979640"/>
                  <a:pt x="4013957" y="977605"/>
                </a:cubicBezTo>
                <a:cubicBezTo>
                  <a:pt x="4011498" y="977073"/>
                  <a:pt x="4005418" y="976255"/>
                  <a:pt x="3998452" y="975067"/>
                </a:cubicBezTo>
                <a:cubicBezTo>
                  <a:pt x="3995874" y="974467"/>
                  <a:pt x="3976310" y="970608"/>
                  <a:pt x="3986828" y="973906"/>
                </a:cubicBezTo>
                <a:cubicBezTo>
                  <a:pt x="3996698" y="976973"/>
                  <a:pt x="3981404" y="973632"/>
                  <a:pt x="3979652" y="973523"/>
                </a:cubicBezTo>
                <a:cubicBezTo>
                  <a:pt x="3979363" y="973584"/>
                  <a:pt x="3978927" y="973742"/>
                  <a:pt x="3978442" y="973962"/>
                </a:cubicBezTo>
                <a:lnTo>
                  <a:pt x="3977951" y="974228"/>
                </a:lnTo>
                <a:lnTo>
                  <a:pt x="3984105" y="977378"/>
                </a:lnTo>
                <a:lnTo>
                  <a:pt x="3987011" y="979181"/>
                </a:lnTo>
                <a:lnTo>
                  <a:pt x="3987028" y="979184"/>
                </a:lnTo>
                <a:cubicBezTo>
                  <a:pt x="3992798" y="980322"/>
                  <a:pt x="3998800" y="981481"/>
                  <a:pt x="4000091" y="981782"/>
                </a:cubicBezTo>
                <a:cubicBezTo>
                  <a:pt x="4006551" y="983756"/>
                  <a:pt x="4012477" y="985258"/>
                  <a:pt x="4017187" y="987125"/>
                </a:cubicBezTo>
                <a:cubicBezTo>
                  <a:pt x="4017897" y="987547"/>
                  <a:pt x="4019817" y="989619"/>
                  <a:pt x="4020528" y="990040"/>
                </a:cubicBezTo>
                <a:cubicBezTo>
                  <a:pt x="4027489" y="993242"/>
                  <a:pt x="4039657" y="990850"/>
                  <a:pt x="4039324" y="993601"/>
                </a:cubicBezTo>
                <a:cubicBezTo>
                  <a:pt x="4039324" y="993601"/>
                  <a:pt x="4036533" y="993805"/>
                  <a:pt x="4034453" y="994431"/>
                </a:cubicBezTo>
                <a:lnTo>
                  <a:pt x="4034682" y="994073"/>
                </a:lnTo>
                <a:lnTo>
                  <a:pt x="4035493" y="994119"/>
                </a:lnTo>
                <a:cubicBezTo>
                  <a:pt x="4035138" y="993907"/>
                  <a:pt x="4034960" y="993801"/>
                  <a:pt x="4034830" y="993841"/>
                </a:cubicBezTo>
                <a:lnTo>
                  <a:pt x="4034682" y="994073"/>
                </a:lnTo>
                <a:lnTo>
                  <a:pt x="4033193" y="993987"/>
                </a:lnTo>
                <a:lnTo>
                  <a:pt x="4032204" y="993638"/>
                </a:lnTo>
                <a:cubicBezTo>
                  <a:pt x="4031559" y="993527"/>
                  <a:pt x="4031109" y="993531"/>
                  <a:pt x="4031109" y="993531"/>
                </a:cubicBezTo>
                <a:cubicBezTo>
                  <a:pt x="4031109" y="993531"/>
                  <a:pt x="4030119" y="995737"/>
                  <a:pt x="4028196" y="995680"/>
                </a:cubicBezTo>
                <a:cubicBezTo>
                  <a:pt x="4024246" y="996127"/>
                  <a:pt x="4013729" y="992830"/>
                  <a:pt x="4010110" y="992543"/>
                </a:cubicBezTo>
                <a:cubicBezTo>
                  <a:pt x="4009400" y="992120"/>
                  <a:pt x="4008686" y="993714"/>
                  <a:pt x="4007646" y="994027"/>
                </a:cubicBezTo>
                <a:cubicBezTo>
                  <a:pt x="4003904" y="994598"/>
                  <a:pt x="3997171" y="992432"/>
                  <a:pt x="3991451" y="991020"/>
                </a:cubicBezTo>
                <a:lnTo>
                  <a:pt x="3988078" y="990355"/>
                </a:lnTo>
                <a:lnTo>
                  <a:pt x="3988922" y="991111"/>
                </a:lnTo>
                <a:cubicBezTo>
                  <a:pt x="3989637" y="991708"/>
                  <a:pt x="3990405" y="992240"/>
                  <a:pt x="3990620" y="991985"/>
                </a:cubicBezTo>
                <a:cubicBezTo>
                  <a:pt x="3990191" y="992495"/>
                  <a:pt x="3982690" y="989853"/>
                  <a:pt x="3976131" y="987212"/>
                </a:cubicBezTo>
                <a:lnTo>
                  <a:pt x="3976048" y="987105"/>
                </a:lnTo>
                <a:lnTo>
                  <a:pt x="3975635" y="987003"/>
                </a:lnTo>
                <a:lnTo>
                  <a:pt x="3976131" y="987212"/>
                </a:lnTo>
                <a:lnTo>
                  <a:pt x="3976466" y="988105"/>
                </a:lnTo>
                <a:lnTo>
                  <a:pt x="3972076" y="986887"/>
                </a:lnTo>
                <a:lnTo>
                  <a:pt x="3969252" y="985537"/>
                </a:lnTo>
                <a:lnTo>
                  <a:pt x="3964459" y="984671"/>
                </a:lnTo>
                <a:cubicBezTo>
                  <a:pt x="3964459" y="984671"/>
                  <a:pt x="3962591" y="984491"/>
                  <a:pt x="3962205" y="985349"/>
                </a:cubicBezTo>
                <a:cubicBezTo>
                  <a:pt x="3963796" y="988156"/>
                  <a:pt x="3979687" y="989835"/>
                  <a:pt x="3982977" y="990858"/>
                </a:cubicBezTo>
                <a:cubicBezTo>
                  <a:pt x="4000817" y="995713"/>
                  <a:pt x="4018453" y="999437"/>
                  <a:pt x="4036140" y="1002707"/>
                </a:cubicBezTo>
                <a:lnTo>
                  <a:pt x="4063190" y="1007325"/>
                </a:lnTo>
                <a:lnTo>
                  <a:pt x="4064999" y="1008483"/>
                </a:lnTo>
                <a:lnTo>
                  <a:pt x="4069321" y="1010960"/>
                </a:lnTo>
                <a:lnTo>
                  <a:pt x="4060859" y="1010113"/>
                </a:lnTo>
                <a:lnTo>
                  <a:pt x="4069151" y="1012223"/>
                </a:lnTo>
                <a:lnTo>
                  <a:pt x="4068794" y="1014158"/>
                </a:lnTo>
                <a:lnTo>
                  <a:pt x="4071612" y="1015543"/>
                </a:lnTo>
                <a:lnTo>
                  <a:pt x="4063624" y="1014502"/>
                </a:lnTo>
                <a:lnTo>
                  <a:pt x="4061108" y="1013768"/>
                </a:lnTo>
                <a:cubicBezTo>
                  <a:pt x="4060299" y="1013489"/>
                  <a:pt x="4059824" y="1013262"/>
                  <a:pt x="4059932" y="1013134"/>
                </a:cubicBezTo>
                <a:lnTo>
                  <a:pt x="4060181" y="1014053"/>
                </a:lnTo>
                <a:lnTo>
                  <a:pt x="4049493" y="1012660"/>
                </a:lnTo>
                <a:lnTo>
                  <a:pt x="4046298" y="1011261"/>
                </a:lnTo>
                <a:cubicBezTo>
                  <a:pt x="4044273" y="1010335"/>
                  <a:pt x="4041966" y="1009234"/>
                  <a:pt x="4039047" y="1007763"/>
                </a:cubicBezTo>
                <a:cubicBezTo>
                  <a:pt x="4037595" y="1007253"/>
                  <a:pt x="4025407" y="1000863"/>
                  <a:pt x="4030095" y="1004610"/>
                </a:cubicBezTo>
                <a:cubicBezTo>
                  <a:pt x="4033675" y="1007251"/>
                  <a:pt x="4042713" y="1010490"/>
                  <a:pt x="4045187" y="1012022"/>
                </a:cubicBezTo>
                <a:lnTo>
                  <a:pt x="4045350" y="1012121"/>
                </a:lnTo>
                <a:lnTo>
                  <a:pt x="4042437" y="1011741"/>
                </a:lnTo>
                <a:cubicBezTo>
                  <a:pt x="4025387" y="1010305"/>
                  <a:pt x="4008950" y="1003491"/>
                  <a:pt x="3991572" y="1002790"/>
                </a:cubicBezTo>
                <a:cubicBezTo>
                  <a:pt x="3994613" y="1003781"/>
                  <a:pt x="3998794" y="1004491"/>
                  <a:pt x="3997828" y="1005109"/>
                </a:cubicBezTo>
                <a:lnTo>
                  <a:pt x="3995206" y="1005645"/>
                </a:lnTo>
                <a:lnTo>
                  <a:pt x="3979638" y="998978"/>
                </a:lnTo>
                <a:lnTo>
                  <a:pt x="3991153" y="1005155"/>
                </a:lnTo>
                <a:lnTo>
                  <a:pt x="3990397" y="1005044"/>
                </a:lnTo>
                <a:cubicBezTo>
                  <a:pt x="3984448" y="1004049"/>
                  <a:pt x="3975294" y="1002394"/>
                  <a:pt x="3972824" y="1003137"/>
                </a:cubicBezTo>
                <a:cubicBezTo>
                  <a:pt x="3983785" y="1007786"/>
                  <a:pt x="3988499" y="1007637"/>
                  <a:pt x="3998306" y="1010514"/>
                </a:cubicBezTo>
                <a:cubicBezTo>
                  <a:pt x="4011731" y="1013676"/>
                  <a:pt x="4000555" y="1011850"/>
                  <a:pt x="3996222" y="1013155"/>
                </a:cubicBezTo>
                <a:cubicBezTo>
                  <a:pt x="3992927" y="1014147"/>
                  <a:pt x="4000936" y="1013006"/>
                  <a:pt x="3999182" y="1014913"/>
                </a:cubicBezTo>
                <a:cubicBezTo>
                  <a:pt x="3997427" y="1016819"/>
                  <a:pt x="3989756" y="1013194"/>
                  <a:pt x="3986136" y="1012906"/>
                </a:cubicBezTo>
                <a:cubicBezTo>
                  <a:pt x="3982082" y="1011584"/>
                  <a:pt x="3977370" y="1009717"/>
                  <a:pt x="3972712" y="1009743"/>
                </a:cubicBezTo>
                <a:cubicBezTo>
                  <a:pt x="3972712" y="1009743"/>
                  <a:pt x="3971997" y="1011335"/>
                  <a:pt x="3970958" y="1011649"/>
                </a:cubicBezTo>
                <a:cubicBezTo>
                  <a:pt x="3969088" y="1011471"/>
                  <a:pt x="3957913" y="1009644"/>
                  <a:pt x="3955333" y="1009042"/>
                </a:cubicBezTo>
                <a:cubicBezTo>
                  <a:pt x="3942284" y="1009051"/>
                  <a:pt x="3963714" y="1013089"/>
                  <a:pt x="3967714" y="1014533"/>
                </a:cubicBezTo>
                <a:cubicBezTo>
                  <a:pt x="3975389" y="1016144"/>
                  <a:pt x="3981470" y="1016962"/>
                  <a:pt x="3984431" y="1018720"/>
                </a:cubicBezTo>
                <a:cubicBezTo>
                  <a:pt x="3996486" y="1022932"/>
                  <a:pt x="4005201" y="1024229"/>
                  <a:pt x="4017202" y="1028564"/>
                </a:cubicBezTo>
                <a:cubicBezTo>
                  <a:pt x="4006407" y="1027893"/>
                  <a:pt x="3996867" y="1024089"/>
                  <a:pt x="3985691" y="1022262"/>
                </a:cubicBezTo>
                <a:cubicBezTo>
                  <a:pt x="3980478" y="1021183"/>
                  <a:pt x="3975056" y="1018894"/>
                  <a:pt x="3970723" y="1020199"/>
                </a:cubicBezTo>
                <a:cubicBezTo>
                  <a:pt x="3969352" y="1021248"/>
                  <a:pt x="3969024" y="1021983"/>
                  <a:pt x="3967218" y="1021996"/>
                </a:cubicBezTo>
                <a:cubicBezTo>
                  <a:pt x="3962558" y="1022023"/>
                  <a:pt x="3957678" y="1018193"/>
                  <a:pt x="3952307" y="1017797"/>
                </a:cubicBezTo>
                <a:cubicBezTo>
                  <a:pt x="3953018" y="1018218"/>
                  <a:pt x="3952144" y="1022509"/>
                  <a:pt x="3951314" y="1022018"/>
                </a:cubicBezTo>
                <a:cubicBezTo>
                  <a:pt x="3948850" y="1023502"/>
                  <a:pt x="3934878" y="1015204"/>
                  <a:pt x="3932465" y="1018580"/>
                </a:cubicBezTo>
                <a:cubicBezTo>
                  <a:pt x="3932465" y="1018580"/>
                  <a:pt x="3932419" y="1018681"/>
                  <a:pt x="3932364" y="1018804"/>
                </a:cubicBezTo>
                <a:lnTo>
                  <a:pt x="3932239" y="1019085"/>
                </a:lnTo>
                <a:lnTo>
                  <a:pt x="3932196" y="1019177"/>
                </a:lnTo>
                <a:cubicBezTo>
                  <a:pt x="3932151" y="1019277"/>
                  <a:pt x="3932130" y="1019327"/>
                  <a:pt x="3932163" y="1019253"/>
                </a:cubicBezTo>
                <a:lnTo>
                  <a:pt x="3932239" y="1019085"/>
                </a:lnTo>
                <a:lnTo>
                  <a:pt x="3932465" y="1018580"/>
                </a:lnTo>
                <a:cubicBezTo>
                  <a:pt x="3938267" y="1022026"/>
                  <a:pt x="3942600" y="1020720"/>
                  <a:pt x="3948140" y="1023080"/>
                </a:cubicBezTo>
                <a:cubicBezTo>
                  <a:pt x="3955811" y="1026704"/>
                  <a:pt x="3963156" y="1029049"/>
                  <a:pt x="3972527" y="1030891"/>
                </a:cubicBezTo>
                <a:cubicBezTo>
                  <a:pt x="3988084" y="1035321"/>
                  <a:pt x="3954767" y="1029033"/>
                  <a:pt x="3954438" y="1029768"/>
                </a:cubicBezTo>
                <a:lnTo>
                  <a:pt x="3962870" y="1035707"/>
                </a:lnTo>
                <a:cubicBezTo>
                  <a:pt x="3962541" y="1036442"/>
                  <a:pt x="3950155" y="1032966"/>
                  <a:pt x="3950155" y="1032966"/>
                </a:cubicBezTo>
                <a:cubicBezTo>
                  <a:pt x="3944075" y="1032148"/>
                  <a:pt x="3942155" y="1030076"/>
                  <a:pt x="3937440" y="1030224"/>
                </a:cubicBezTo>
                <a:cubicBezTo>
                  <a:pt x="3940400" y="1031983"/>
                  <a:pt x="3953826" y="1035146"/>
                  <a:pt x="3953497" y="1035881"/>
                </a:cubicBezTo>
                <a:cubicBezTo>
                  <a:pt x="3953414" y="1036065"/>
                  <a:pt x="3952469" y="1036104"/>
                  <a:pt x="3951301" y="1036122"/>
                </a:cubicBezTo>
                <a:lnTo>
                  <a:pt x="3950343" y="1036151"/>
                </a:lnTo>
                <a:lnTo>
                  <a:pt x="3937277" y="1030590"/>
                </a:lnTo>
                <a:lnTo>
                  <a:pt x="3930997" y="1027918"/>
                </a:lnTo>
                <a:cubicBezTo>
                  <a:pt x="3934320" y="1030026"/>
                  <a:pt x="3937643" y="1031831"/>
                  <a:pt x="3940966" y="1033486"/>
                </a:cubicBezTo>
                <a:lnTo>
                  <a:pt x="3947388" y="1036493"/>
                </a:lnTo>
                <a:lnTo>
                  <a:pt x="3946767" y="1036924"/>
                </a:lnTo>
                <a:cubicBezTo>
                  <a:pt x="3947278" y="1037337"/>
                  <a:pt x="3948849" y="1037970"/>
                  <a:pt x="3952124" y="1038945"/>
                </a:cubicBezTo>
                <a:lnTo>
                  <a:pt x="3953395" y="1039312"/>
                </a:lnTo>
                <a:lnTo>
                  <a:pt x="3960878" y="1042834"/>
                </a:lnTo>
                <a:cubicBezTo>
                  <a:pt x="3964190" y="1044499"/>
                  <a:pt x="3967502" y="1046320"/>
                  <a:pt x="3970806" y="1048450"/>
                </a:cubicBezTo>
                <a:cubicBezTo>
                  <a:pt x="3962365" y="1045809"/>
                  <a:pt x="3954344" y="1041548"/>
                  <a:pt x="3945908" y="1037971"/>
                </a:cubicBezTo>
                <a:cubicBezTo>
                  <a:pt x="3939348" y="1035328"/>
                  <a:pt x="3944380" y="1038481"/>
                  <a:pt x="3946939" y="1040099"/>
                </a:cubicBezTo>
                <a:lnTo>
                  <a:pt x="3977221" y="1054337"/>
                </a:lnTo>
                <a:lnTo>
                  <a:pt x="3976068" y="1054096"/>
                </a:lnTo>
                <a:cubicBezTo>
                  <a:pt x="3971027" y="1052965"/>
                  <a:pt x="3957428" y="1049853"/>
                  <a:pt x="3967353" y="1052800"/>
                </a:cubicBezTo>
                <a:cubicBezTo>
                  <a:pt x="3976119" y="1055989"/>
                  <a:pt x="3965154" y="1053356"/>
                  <a:pt x="3962309" y="1053683"/>
                </a:cubicBezTo>
                <a:cubicBezTo>
                  <a:pt x="3963019" y="1054105"/>
                  <a:pt x="3963730" y="1054527"/>
                  <a:pt x="3964440" y="1054949"/>
                </a:cubicBezTo>
                <a:cubicBezTo>
                  <a:pt x="3963730" y="1054527"/>
                  <a:pt x="3967951" y="1059827"/>
                  <a:pt x="3967566" y="1060685"/>
                </a:cubicBezTo>
                <a:cubicBezTo>
                  <a:pt x="3966907" y="1062155"/>
                  <a:pt x="3950572" y="1059126"/>
                  <a:pt x="3947993" y="1058526"/>
                </a:cubicBezTo>
                <a:cubicBezTo>
                  <a:pt x="3938564" y="1058822"/>
                  <a:pt x="3966629" y="1064783"/>
                  <a:pt x="3965914" y="1066376"/>
                </a:cubicBezTo>
                <a:cubicBezTo>
                  <a:pt x="3965926" y="1066849"/>
                  <a:pt x="3964869" y="1066996"/>
                  <a:pt x="3963414" y="1066988"/>
                </a:cubicBezTo>
                <a:lnTo>
                  <a:pt x="3961892" y="1066890"/>
                </a:lnTo>
                <a:lnTo>
                  <a:pt x="3941027" y="1057383"/>
                </a:lnTo>
                <a:cubicBezTo>
                  <a:pt x="3938993" y="1056446"/>
                  <a:pt x="3929354" y="1050568"/>
                  <a:pt x="3928423" y="1051675"/>
                </a:cubicBezTo>
                <a:cubicBezTo>
                  <a:pt x="3927563" y="1052696"/>
                  <a:pt x="3935575" y="1055849"/>
                  <a:pt x="3936171" y="1056446"/>
                </a:cubicBezTo>
                <a:cubicBezTo>
                  <a:pt x="3943926" y="1059811"/>
                  <a:pt x="3951084" y="1063092"/>
                  <a:pt x="3958010" y="1066393"/>
                </a:cubicBezTo>
                <a:lnTo>
                  <a:pt x="3958587" y="1066677"/>
                </a:lnTo>
                <a:lnTo>
                  <a:pt x="3958546" y="1066674"/>
                </a:lnTo>
                <a:cubicBezTo>
                  <a:pt x="3955415" y="1066385"/>
                  <a:pt x="3953414" y="1066167"/>
                  <a:pt x="3957961" y="1067394"/>
                </a:cubicBezTo>
                <a:lnTo>
                  <a:pt x="3965094" y="1069885"/>
                </a:lnTo>
                <a:lnTo>
                  <a:pt x="3978447" y="1076467"/>
                </a:lnTo>
                <a:lnTo>
                  <a:pt x="3980311" y="1077302"/>
                </a:lnTo>
                <a:lnTo>
                  <a:pt x="3973957" y="1076446"/>
                </a:lnTo>
                <a:cubicBezTo>
                  <a:pt x="3971229" y="1076050"/>
                  <a:pt x="3968027" y="1075544"/>
                  <a:pt x="3963929" y="1074818"/>
                </a:cubicBezTo>
                <a:cubicBezTo>
                  <a:pt x="3959600" y="1074107"/>
                  <a:pt x="3956254" y="1073208"/>
                  <a:pt x="3952635" y="1072920"/>
                </a:cubicBezTo>
                <a:cubicBezTo>
                  <a:pt x="3944420" y="1072851"/>
                  <a:pt x="3958556" y="1076436"/>
                  <a:pt x="3961846" y="1077459"/>
                </a:cubicBezTo>
                <a:cubicBezTo>
                  <a:pt x="3966941" y="1078468"/>
                  <a:pt x="3972640" y="1078129"/>
                  <a:pt x="3972362" y="1080756"/>
                </a:cubicBezTo>
                <a:cubicBezTo>
                  <a:pt x="3972527" y="1080389"/>
                  <a:pt x="3970006" y="1080327"/>
                  <a:pt x="3967088" y="1080398"/>
                </a:cubicBezTo>
                <a:lnTo>
                  <a:pt x="3966202" y="1080448"/>
                </a:lnTo>
                <a:lnTo>
                  <a:pt x="3801527" y="1024924"/>
                </a:lnTo>
                <a:cubicBezTo>
                  <a:pt x="3777669" y="1015175"/>
                  <a:pt x="3755054" y="1003286"/>
                  <a:pt x="3733727" y="996743"/>
                </a:cubicBezTo>
                <a:lnTo>
                  <a:pt x="3715959" y="992932"/>
                </a:lnTo>
                <a:lnTo>
                  <a:pt x="3715423" y="992035"/>
                </a:lnTo>
                <a:cubicBezTo>
                  <a:pt x="3714432" y="991252"/>
                  <a:pt x="3713436" y="991223"/>
                  <a:pt x="3712831" y="992261"/>
                </a:cubicBezTo>
                <a:lnTo>
                  <a:pt x="3715959" y="992932"/>
                </a:lnTo>
                <a:lnTo>
                  <a:pt x="3717991" y="996333"/>
                </a:lnTo>
                <a:cubicBezTo>
                  <a:pt x="3690739" y="987442"/>
                  <a:pt x="3659900" y="978746"/>
                  <a:pt x="3658694" y="980823"/>
                </a:cubicBezTo>
                <a:cubicBezTo>
                  <a:pt x="3659900" y="978746"/>
                  <a:pt x="3672202" y="988459"/>
                  <a:pt x="3672202" y="988459"/>
                </a:cubicBezTo>
                <a:cubicBezTo>
                  <a:pt x="3679345" y="994098"/>
                  <a:pt x="3669787" y="992612"/>
                  <a:pt x="3679710" y="1000444"/>
                </a:cubicBezTo>
                <a:cubicBezTo>
                  <a:pt x="3688059" y="1004007"/>
                  <a:pt x="3711722" y="1013096"/>
                  <a:pt x="3728821" y="1020535"/>
                </a:cubicBezTo>
                <a:cubicBezTo>
                  <a:pt x="3780024" y="1040512"/>
                  <a:pt x="3835352" y="1062356"/>
                  <a:pt x="3890562" y="1082908"/>
                </a:cubicBezTo>
                <a:lnTo>
                  <a:pt x="3942199" y="1101418"/>
                </a:lnTo>
                <a:lnTo>
                  <a:pt x="3956078" y="1107542"/>
                </a:lnTo>
                <a:cubicBezTo>
                  <a:pt x="3960167" y="1109673"/>
                  <a:pt x="3964726" y="1111803"/>
                  <a:pt x="3968805" y="1114060"/>
                </a:cubicBezTo>
                <a:lnTo>
                  <a:pt x="3976187" y="1119518"/>
                </a:lnTo>
                <a:lnTo>
                  <a:pt x="3953557" y="1112059"/>
                </a:lnTo>
                <a:lnTo>
                  <a:pt x="3950670" y="1111023"/>
                </a:lnTo>
                <a:lnTo>
                  <a:pt x="3925790" y="1099764"/>
                </a:lnTo>
                <a:cubicBezTo>
                  <a:pt x="3912964" y="1093971"/>
                  <a:pt x="3900032" y="1088326"/>
                  <a:pt x="3885759" y="1082830"/>
                </a:cubicBezTo>
                <a:lnTo>
                  <a:pt x="3880248" y="1080844"/>
                </a:lnTo>
                <a:lnTo>
                  <a:pt x="3876143" y="1080921"/>
                </a:lnTo>
                <a:lnTo>
                  <a:pt x="3876423" y="1080610"/>
                </a:lnTo>
                <a:lnTo>
                  <a:pt x="3877250" y="1080771"/>
                </a:lnTo>
                <a:cubicBezTo>
                  <a:pt x="3876911" y="1080518"/>
                  <a:pt x="3876742" y="1080392"/>
                  <a:pt x="3876604" y="1080411"/>
                </a:cubicBezTo>
                <a:lnTo>
                  <a:pt x="3876423" y="1080610"/>
                </a:lnTo>
                <a:lnTo>
                  <a:pt x="3874904" y="1080316"/>
                </a:lnTo>
                <a:lnTo>
                  <a:pt x="3873933" y="1079841"/>
                </a:lnTo>
                <a:cubicBezTo>
                  <a:pt x="3873286" y="1079643"/>
                  <a:pt x="3872821" y="1079581"/>
                  <a:pt x="3872821" y="1079581"/>
                </a:cubicBezTo>
                <a:lnTo>
                  <a:pt x="3872343" y="1080087"/>
                </a:lnTo>
                <a:lnTo>
                  <a:pt x="3882351" y="1083340"/>
                </a:lnTo>
                <a:cubicBezTo>
                  <a:pt x="3894661" y="1087813"/>
                  <a:pt x="3907850" y="1093480"/>
                  <a:pt x="3920996" y="1099475"/>
                </a:cubicBezTo>
                <a:lnTo>
                  <a:pt x="3928924" y="1103217"/>
                </a:lnTo>
                <a:lnTo>
                  <a:pt x="3872031" y="1082793"/>
                </a:lnTo>
                <a:cubicBezTo>
                  <a:pt x="3818211" y="1062960"/>
                  <a:pt x="3764669" y="1042526"/>
                  <a:pt x="3706695" y="1021749"/>
                </a:cubicBezTo>
                <a:cubicBezTo>
                  <a:pt x="3671904" y="1006904"/>
                  <a:pt x="3651017" y="1000007"/>
                  <a:pt x="3611431" y="987435"/>
                </a:cubicBezTo>
                <a:cubicBezTo>
                  <a:pt x="3589339" y="982616"/>
                  <a:pt x="3605430" y="991786"/>
                  <a:pt x="3626512" y="999341"/>
                </a:cubicBezTo>
                <a:cubicBezTo>
                  <a:pt x="3634861" y="1002904"/>
                  <a:pt x="3636269" y="1000481"/>
                  <a:pt x="3652160" y="1009997"/>
                </a:cubicBezTo>
                <a:cubicBezTo>
                  <a:pt x="3673176" y="1029620"/>
                  <a:pt x="3715144" y="1044071"/>
                  <a:pt x="3749935" y="1058916"/>
                </a:cubicBezTo>
                <a:lnTo>
                  <a:pt x="3840309" y="1093715"/>
                </a:lnTo>
                <a:lnTo>
                  <a:pt x="3834527" y="1093348"/>
                </a:lnTo>
                <a:cubicBezTo>
                  <a:pt x="3831019" y="1093824"/>
                  <a:pt x="3839385" y="1093881"/>
                  <a:pt x="3837343" y="1095453"/>
                </a:cubicBezTo>
                <a:cubicBezTo>
                  <a:pt x="3835303" y="1097026"/>
                  <a:pt x="3827883" y="1092459"/>
                  <a:pt x="3824204" y="1091666"/>
                </a:cubicBezTo>
                <a:cubicBezTo>
                  <a:pt x="3820207" y="1089819"/>
                  <a:pt x="3815605" y="1087359"/>
                  <a:pt x="3810817" y="1086716"/>
                </a:cubicBezTo>
                <a:cubicBezTo>
                  <a:pt x="3810817" y="1086716"/>
                  <a:pt x="3809883" y="1088136"/>
                  <a:pt x="3808776" y="1088287"/>
                </a:cubicBezTo>
                <a:cubicBezTo>
                  <a:pt x="3806879" y="1087848"/>
                  <a:pt x="3795635" y="1084499"/>
                  <a:pt x="3793062" y="1083554"/>
                </a:cubicBezTo>
                <a:cubicBezTo>
                  <a:pt x="3789713" y="1083089"/>
                  <a:pt x="3788544" y="1083174"/>
                  <a:pt x="3788736" y="1083592"/>
                </a:cubicBezTo>
                <a:lnTo>
                  <a:pt x="3790474" y="1084517"/>
                </a:lnTo>
                <a:lnTo>
                  <a:pt x="3726004" y="1062238"/>
                </a:lnTo>
                <a:cubicBezTo>
                  <a:pt x="3725418" y="1060260"/>
                  <a:pt x="3724228" y="1059321"/>
                  <a:pt x="3723183" y="1058875"/>
                </a:cubicBezTo>
                <a:cubicBezTo>
                  <a:pt x="3722140" y="1058429"/>
                  <a:pt x="3721242" y="1058478"/>
                  <a:pt x="3721242" y="1058478"/>
                </a:cubicBezTo>
                <a:cubicBezTo>
                  <a:pt x="3718664" y="1056442"/>
                  <a:pt x="3716778" y="1054954"/>
                  <a:pt x="3715388" y="1054235"/>
                </a:cubicBezTo>
                <a:cubicBezTo>
                  <a:pt x="3713997" y="1053515"/>
                  <a:pt x="3713100" y="1053564"/>
                  <a:pt x="3712496" y="1054602"/>
                </a:cubicBezTo>
                <a:cubicBezTo>
                  <a:pt x="3713670" y="1058558"/>
                  <a:pt x="3718829" y="1062631"/>
                  <a:pt x="3721242" y="1058478"/>
                </a:cubicBezTo>
                <a:cubicBezTo>
                  <a:pt x="3722417" y="1062436"/>
                  <a:pt x="3726004" y="1062238"/>
                  <a:pt x="3726004" y="1062238"/>
                </a:cubicBezTo>
                <a:lnTo>
                  <a:pt x="3804856" y="1097257"/>
                </a:lnTo>
                <a:lnTo>
                  <a:pt x="3803631" y="1097647"/>
                </a:lnTo>
                <a:cubicBezTo>
                  <a:pt x="3798844" y="1097004"/>
                  <a:pt x="3794316" y="1092641"/>
                  <a:pt x="3788851" y="1091493"/>
                </a:cubicBezTo>
                <a:cubicBezTo>
                  <a:pt x="3789528" y="1091997"/>
                  <a:pt x="3788090" y="1095976"/>
                  <a:pt x="3787300" y="1095388"/>
                </a:cubicBezTo>
                <a:cubicBezTo>
                  <a:pt x="3784582" y="1096453"/>
                  <a:pt x="3771283" y="1086514"/>
                  <a:pt x="3768380" y="1089398"/>
                </a:cubicBezTo>
                <a:cubicBezTo>
                  <a:pt x="3768380" y="1089398"/>
                  <a:pt x="3768321" y="1089487"/>
                  <a:pt x="3768248" y="1089598"/>
                </a:cubicBezTo>
                <a:lnTo>
                  <a:pt x="3768083" y="1089848"/>
                </a:lnTo>
                <a:lnTo>
                  <a:pt x="3767985" y="1089998"/>
                </a:lnTo>
                <a:cubicBezTo>
                  <a:pt x="3767942" y="1090065"/>
                  <a:pt x="3767971" y="1090020"/>
                  <a:pt x="3768029" y="1089931"/>
                </a:cubicBezTo>
                <a:lnTo>
                  <a:pt x="3768083" y="1089848"/>
                </a:lnTo>
                <a:lnTo>
                  <a:pt x="3768380" y="1089398"/>
                </a:lnTo>
                <a:cubicBezTo>
                  <a:pt x="3773902" y="1093525"/>
                  <a:pt x="3778515" y="1092897"/>
                  <a:pt x="3783906" y="1095948"/>
                </a:cubicBezTo>
                <a:lnTo>
                  <a:pt x="3800766" y="1103633"/>
                </a:lnTo>
                <a:lnTo>
                  <a:pt x="3780005" y="1096019"/>
                </a:lnTo>
                <a:lnTo>
                  <a:pt x="3733263" y="1078914"/>
                </a:lnTo>
                <a:lnTo>
                  <a:pt x="3727996" y="1075927"/>
                </a:lnTo>
                <a:cubicBezTo>
                  <a:pt x="3727996" y="1075927"/>
                  <a:pt x="3725527" y="1075002"/>
                  <a:pt x="3725021" y="1075428"/>
                </a:cubicBezTo>
                <a:lnTo>
                  <a:pt x="3726472" y="1076429"/>
                </a:lnTo>
                <a:lnTo>
                  <a:pt x="3722152" y="1074848"/>
                </a:lnTo>
                <a:lnTo>
                  <a:pt x="3727920" y="1077428"/>
                </a:lnTo>
                <a:lnTo>
                  <a:pt x="3730713" y="1079355"/>
                </a:lnTo>
                <a:cubicBezTo>
                  <a:pt x="3733535" y="1080517"/>
                  <a:pt x="3736489" y="1081428"/>
                  <a:pt x="3737204" y="1081777"/>
                </a:cubicBezTo>
                <a:cubicBezTo>
                  <a:pt x="3743145" y="1084680"/>
                  <a:pt x="3745523" y="1087584"/>
                  <a:pt x="3749547" y="1088147"/>
                </a:cubicBezTo>
                <a:lnTo>
                  <a:pt x="3740812" y="1083195"/>
                </a:lnTo>
                <a:lnTo>
                  <a:pt x="3781769" y="1101514"/>
                </a:lnTo>
                <a:lnTo>
                  <a:pt x="3792387" y="1105737"/>
                </a:lnTo>
                <a:lnTo>
                  <a:pt x="3797438" y="1110135"/>
                </a:lnTo>
                <a:cubicBezTo>
                  <a:pt x="3797008" y="1110791"/>
                  <a:pt x="3784729" y="1105692"/>
                  <a:pt x="3784729" y="1105692"/>
                </a:cubicBezTo>
                <a:cubicBezTo>
                  <a:pt x="3778588" y="1104037"/>
                  <a:pt x="3776878" y="1101781"/>
                  <a:pt x="3772018" y="1101247"/>
                </a:cubicBezTo>
                <a:cubicBezTo>
                  <a:pt x="3774836" y="1103352"/>
                  <a:pt x="3788222" y="1108302"/>
                  <a:pt x="3787792" y="1108958"/>
                </a:cubicBezTo>
                <a:cubicBezTo>
                  <a:pt x="3787683" y="1109123"/>
                  <a:pt x="3786709" y="1109024"/>
                  <a:pt x="3785506" y="1108873"/>
                </a:cubicBezTo>
                <a:lnTo>
                  <a:pt x="3784518" y="1108763"/>
                </a:lnTo>
                <a:lnTo>
                  <a:pt x="3771805" y="1101573"/>
                </a:lnTo>
                <a:lnTo>
                  <a:pt x="3765694" y="1098118"/>
                </a:lnTo>
                <a:cubicBezTo>
                  <a:pt x="3768840" y="1100610"/>
                  <a:pt x="3772025" y="1102813"/>
                  <a:pt x="3775228" y="1104872"/>
                </a:cubicBezTo>
                <a:lnTo>
                  <a:pt x="3781444" y="1108669"/>
                </a:lnTo>
                <a:lnTo>
                  <a:pt x="3780750" y="1108991"/>
                </a:lnTo>
                <a:cubicBezTo>
                  <a:pt x="3781221" y="1109460"/>
                  <a:pt x="3782756" y="1110289"/>
                  <a:pt x="3785995" y="1111691"/>
                </a:cubicBezTo>
                <a:lnTo>
                  <a:pt x="3787255" y="1112224"/>
                </a:lnTo>
                <a:lnTo>
                  <a:pt x="3794495" y="1116665"/>
                </a:lnTo>
                <a:cubicBezTo>
                  <a:pt x="3797686" y="1118733"/>
                  <a:pt x="3800854" y="1120948"/>
                  <a:pt x="3803979" y="1123459"/>
                </a:cubicBezTo>
                <a:cubicBezTo>
                  <a:pt x="3795645" y="1119722"/>
                  <a:pt x="3787948" y="1114499"/>
                  <a:pt x="3779736" y="1109867"/>
                </a:cubicBezTo>
                <a:cubicBezTo>
                  <a:pt x="3773334" y="1106401"/>
                  <a:pt x="3778103" y="1110137"/>
                  <a:pt x="3780527" y="1112051"/>
                </a:cubicBezTo>
                <a:lnTo>
                  <a:pt x="3797167" y="1122251"/>
                </a:lnTo>
                <a:lnTo>
                  <a:pt x="3735759" y="1101242"/>
                </a:lnTo>
                <a:cubicBezTo>
                  <a:pt x="3729790" y="1099558"/>
                  <a:pt x="3693825" y="1080758"/>
                  <a:pt x="3677901" y="1077274"/>
                </a:cubicBezTo>
                <a:lnTo>
                  <a:pt x="3676183" y="1078334"/>
                </a:lnTo>
                <a:lnTo>
                  <a:pt x="3673200" y="1076890"/>
                </a:lnTo>
                <a:cubicBezTo>
                  <a:pt x="3669302" y="1075350"/>
                  <a:pt x="3665125" y="1073253"/>
                  <a:pt x="3661115" y="1071489"/>
                </a:cubicBezTo>
                <a:lnTo>
                  <a:pt x="3654882" y="1069579"/>
                </a:lnTo>
                <a:lnTo>
                  <a:pt x="3651179" y="1068745"/>
                </a:lnTo>
                <a:lnTo>
                  <a:pt x="3650410" y="1068555"/>
                </a:lnTo>
                <a:lnTo>
                  <a:pt x="3650493" y="1068657"/>
                </a:lnTo>
                <a:cubicBezTo>
                  <a:pt x="3650954" y="1069218"/>
                  <a:pt x="3658826" y="1072392"/>
                  <a:pt x="3661839" y="1073809"/>
                </a:cubicBezTo>
                <a:lnTo>
                  <a:pt x="3674568" y="1079330"/>
                </a:lnTo>
                <a:lnTo>
                  <a:pt x="3674519" y="1079361"/>
                </a:lnTo>
                <a:cubicBezTo>
                  <a:pt x="3679472" y="1083910"/>
                  <a:pt x="3705606" y="1094603"/>
                  <a:pt x="3718428" y="1100183"/>
                </a:cubicBezTo>
                <a:lnTo>
                  <a:pt x="3726123" y="1103203"/>
                </a:lnTo>
                <a:lnTo>
                  <a:pt x="3735606" y="1107845"/>
                </a:lnTo>
                <a:cubicBezTo>
                  <a:pt x="3737400" y="1108467"/>
                  <a:pt x="3741734" y="1110333"/>
                  <a:pt x="3741317" y="1109973"/>
                </a:cubicBezTo>
                <a:cubicBezTo>
                  <a:pt x="3741179" y="1109851"/>
                  <a:pt x="3740512" y="1109483"/>
                  <a:pt x="3739047" y="1108739"/>
                </a:cubicBezTo>
                <a:lnTo>
                  <a:pt x="3733975" y="1106285"/>
                </a:lnTo>
                <a:lnTo>
                  <a:pt x="3797841" y="1131357"/>
                </a:lnTo>
                <a:lnTo>
                  <a:pt x="3799109" y="1134695"/>
                </a:lnTo>
                <a:cubicBezTo>
                  <a:pt x="3798248" y="1136007"/>
                  <a:pt x="3781857" y="1130769"/>
                  <a:pt x="3779285" y="1129824"/>
                </a:cubicBezTo>
                <a:cubicBezTo>
                  <a:pt x="3769566" y="1128757"/>
                  <a:pt x="3797631" y="1138480"/>
                  <a:pt x="3796695" y="1139901"/>
                </a:cubicBezTo>
                <a:cubicBezTo>
                  <a:pt x="3796649" y="1140356"/>
                  <a:pt x="3795542" y="1140344"/>
                  <a:pt x="3794051" y="1140128"/>
                </a:cubicBezTo>
                <a:lnTo>
                  <a:pt x="3792501" y="1139817"/>
                </a:lnTo>
                <a:lnTo>
                  <a:pt x="3772276" y="1127734"/>
                </a:lnTo>
                <a:cubicBezTo>
                  <a:pt x="3770307" y="1126547"/>
                  <a:pt x="3761150" y="1119543"/>
                  <a:pt x="3760055" y="1120468"/>
                </a:cubicBezTo>
                <a:cubicBezTo>
                  <a:pt x="3759045" y="1121322"/>
                  <a:pt x="3766873" y="1125486"/>
                  <a:pt x="3767409" y="1126141"/>
                </a:cubicBezTo>
                <a:cubicBezTo>
                  <a:pt x="3774946" y="1130471"/>
                  <a:pt x="3781883" y="1134635"/>
                  <a:pt x="3788577" y="1138784"/>
                </a:cubicBezTo>
                <a:lnTo>
                  <a:pt x="3789134" y="1139138"/>
                </a:lnTo>
                <a:lnTo>
                  <a:pt x="3789092" y="1139130"/>
                </a:lnTo>
                <a:lnTo>
                  <a:pt x="3789018" y="1139114"/>
                </a:lnTo>
                <a:lnTo>
                  <a:pt x="3737104" y="1119471"/>
                </a:lnTo>
                <a:lnTo>
                  <a:pt x="3555436" y="1049905"/>
                </a:lnTo>
                <a:lnTo>
                  <a:pt x="3529300" y="1045561"/>
                </a:lnTo>
                <a:cubicBezTo>
                  <a:pt x="3527244" y="1045519"/>
                  <a:pt x="3528021" y="1046771"/>
                  <a:pt x="3528686" y="1047844"/>
                </a:cubicBezTo>
                <a:lnTo>
                  <a:pt x="3511496" y="1044719"/>
                </a:lnTo>
                <a:lnTo>
                  <a:pt x="3516263" y="1046602"/>
                </a:lnTo>
                <a:cubicBezTo>
                  <a:pt x="3550852" y="1061793"/>
                  <a:pt x="3586454" y="1074249"/>
                  <a:pt x="3623230" y="1090660"/>
                </a:cubicBezTo>
                <a:cubicBezTo>
                  <a:pt x="3636739" y="1098297"/>
                  <a:pt x="3607308" y="1087178"/>
                  <a:pt x="3598757" y="1083961"/>
                </a:cubicBezTo>
                <a:cubicBezTo>
                  <a:pt x="3569325" y="1072843"/>
                  <a:pt x="3538486" y="1064147"/>
                  <a:pt x="3510059" y="1051298"/>
                </a:cubicBezTo>
                <a:lnTo>
                  <a:pt x="3483967" y="1039633"/>
                </a:lnTo>
                <a:lnTo>
                  <a:pt x="3471590" y="1037317"/>
                </a:lnTo>
                <a:lnTo>
                  <a:pt x="3458842" y="1035882"/>
                </a:lnTo>
                <a:lnTo>
                  <a:pt x="3467527" y="1040061"/>
                </a:lnTo>
                <a:cubicBezTo>
                  <a:pt x="3476372" y="1044267"/>
                  <a:pt x="3483578" y="1047558"/>
                  <a:pt x="3486761" y="1048555"/>
                </a:cubicBezTo>
                <a:lnTo>
                  <a:pt x="3491874" y="1052593"/>
                </a:lnTo>
                <a:lnTo>
                  <a:pt x="3505572" y="1054612"/>
                </a:lnTo>
                <a:cubicBezTo>
                  <a:pt x="3506678" y="1054634"/>
                  <a:pt x="3506348" y="1055864"/>
                  <a:pt x="3507296" y="1055884"/>
                </a:cubicBezTo>
                <a:cubicBezTo>
                  <a:pt x="3504136" y="1055819"/>
                  <a:pt x="3501303" y="1054525"/>
                  <a:pt x="3497036" y="1054438"/>
                </a:cubicBezTo>
                <a:lnTo>
                  <a:pt x="3493532" y="1053901"/>
                </a:lnTo>
                <a:lnTo>
                  <a:pt x="3496186" y="1055996"/>
                </a:lnTo>
                <a:cubicBezTo>
                  <a:pt x="3499559" y="1058660"/>
                  <a:pt x="3502634" y="1061088"/>
                  <a:pt x="3503825" y="1062027"/>
                </a:cubicBezTo>
                <a:cubicBezTo>
                  <a:pt x="3512175" y="1065591"/>
                  <a:pt x="3516158" y="1065706"/>
                  <a:pt x="3522329" y="1067044"/>
                </a:cubicBezTo>
                <a:lnTo>
                  <a:pt x="3524090" y="1068807"/>
                </a:lnTo>
                <a:lnTo>
                  <a:pt x="3542557" y="1071969"/>
                </a:lnTo>
                <a:cubicBezTo>
                  <a:pt x="3542226" y="1073199"/>
                  <a:pt x="3546988" y="1075592"/>
                  <a:pt x="3549819" y="1076886"/>
                </a:cubicBezTo>
                <a:cubicBezTo>
                  <a:pt x="3530246" y="1074013"/>
                  <a:pt x="3530246" y="1074013"/>
                  <a:pt x="3530246" y="1074013"/>
                </a:cubicBezTo>
                <a:lnTo>
                  <a:pt x="3529378" y="1073842"/>
                </a:lnTo>
                <a:lnTo>
                  <a:pt x="3539078" y="1080351"/>
                </a:lnTo>
                <a:lnTo>
                  <a:pt x="3565653" y="1085996"/>
                </a:lnTo>
                <a:cubicBezTo>
                  <a:pt x="3569563" y="1086827"/>
                  <a:pt x="3569563" y="1086827"/>
                  <a:pt x="3569563" y="1086827"/>
                </a:cubicBezTo>
                <a:cubicBezTo>
                  <a:pt x="3566401" y="1086762"/>
                  <a:pt x="3575436" y="1092775"/>
                  <a:pt x="3577649" y="1092820"/>
                </a:cubicBezTo>
                <a:cubicBezTo>
                  <a:pt x="3604989" y="1098147"/>
                  <a:pt x="3631825" y="1105937"/>
                  <a:pt x="3659041" y="1112321"/>
                </a:cubicBezTo>
                <a:cubicBezTo>
                  <a:pt x="3655720" y="1112254"/>
                  <a:pt x="3655720" y="1112254"/>
                  <a:pt x="3655720" y="1112254"/>
                </a:cubicBezTo>
                <a:cubicBezTo>
                  <a:pt x="3637206" y="1109579"/>
                  <a:pt x="3618738" y="1106729"/>
                  <a:pt x="3599446" y="1102803"/>
                </a:cubicBezTo>
                <a:lnTo>
                  <a:pt x="3590365" y="1101846"/>
                </a:lnTo>
                <a:lnTo>
                  <a:pt x="3595445" y="1105551"/>
                </a:lnTo>
                <a:cubicBezTo>
                  <a:pt x="3595174" y="1106283"/>
                  <a:pt x="3592187" y="1105787"/>
                  <a:pt x="3588083" y="1104693"/>
                </a:cubicBezTo>
                <a:lnTo>
                  <a:pt x="3575180" y="1100244"/>
                </a:lnTo>
                <a:lnTo>
                  <a:pt x="3543338" y="1096887"/>
                </a:lnTo>
                <a:cubicBezTo>
                  <a:pt x="3538122" y="1096779"/>
                  <a:pt x="3547441" y="1101738"/>
                  <a:pt x="3549166" y="1103011"/>
                </a:cubicBezTo>
                <a:cubicBezTo>
                  <a:pt x="3557088" y="1105467"/>
                  <a:pt x="3557088" y="1105467"/>
                  <a:pt x="3557088" y="1105467"/>
                </a:cubicBezTo>
                <a:lnTo>
                  <a:pt x="3553645" y="1105877"/>
                </a:lnTo>
                <a:lnTo>
                  <a:pt x="3577638" y="1120302"/>
                </a:lnTo>
                <a:cubicBezTo>
                  <a:pt x="3594735" y="1127741"/>
                  <a:pt x="3602112" y="1127001"/>
                  <a:pt x="3610826" y="1136911"/>
                </a:cubicBezTo>
                <a:lnTo>
                  <a:pt x="3611072" y="1137558"/>
                </a:lnTo>
                <a:lnTo>
                  <a:pt x="3609467" y="1137915"/>
                </a:lnTo>
                <a:lnTo>
                  <a:pt x="3611521" y="1138736"/>
                </a:lnTo>
                <a:lnTo>
                  <a:pt x="3614977" y="1147824"/>
                </a:lnTo>
                <a:cubicBezTo>
                  <a:pt x="3615434" y="1150898"/>
                  <a:pt x="3615719" y="1153396"/>
                  <a:pt x="3618100" y="1155275"/>
                </a:cubicBezTo>
                <a:lnTo>
                  <a:pt x="3628529" y="1160929"/>
                </a:lnTo>
                <a:lnTo>
                  <a:pt x="3678191" y="1165370"/>
                </a:lnTo>
                <a:cubicBezTo>
                  <a:pt x="3728308" y="1169927"/>
                  <a:pt x="3728308" y="1169927"/>
                  <a:pt x="3728308" y="1169927"/>
                </a:cubicBezTo>
                <a:cubicBezTo>
                  <a:pt x="3761305" y="1174311"/>
                  <a:pt x="3796114" y="1176082"/>
                  <a:pt x="3828828" y="1181520"/>
                </a:cubicBezTo>
                <a:cubicBezTo>
                  <a:pt x="3830711" y="1182794"/>
                  <a:pt x="3834648" y="1184111"/>
                  <a:pt x="3836422" y="1185207"/>
                </a:cubicBezTo>
                <a:cubicBezTo>
                  <a:pt x="3815693" y="1182487"/>
                  <a:pt x="3815693" y="1182487"/>
                  <a:pt x="3815693" y="1182487"/>
                </a:cubicBezTo>
                <a:cubicBezTo>
                  <a:pt x="3798286" y="1179836"/>
                  <a:pt x="3780925" y="1177007"/>
                  <a:pt x="3764182" y="1175428"/>
                </a:cubicBezTo>
                <a:cubicBezTo>
                  <a:pt x="3761305" y="1174311"/>
                  <a:pt x="3759249" y="1174269"/>
                  <a:pt x="3755929" y="1174201"/>
                </a:cubicBezTo>
                <a:cubicBezTo>
                  <a:pt x="3754204" y="1172929"/>
                  <a:pt x="3753099" y="1172906"/>
                  <a:pt x="3753874" y="1174158"/>
                </a:cubicBezTo>
                <a:cubicBezTo>
                  <a:pt x="3716610" y="1169687"/>
                  <a:pt x="3679139" y="1165389"/>
                  <a:pt x="3641498" y="1162323"/>
                </a:cubicBezTo>
                <a:cubicBezTo>
                  <a:pt x="3638336" y="1162258"/>
                  <a:pt x="3645599" y="1167175"/>
                  <a:pt x="3650975" y="1167285"/>
                </a:cubicBezTo>
                <a:cubicBezTo>
                  <a:pt x="3691777" y="1170416"/>
                  <a:pt x="3731921" y="1176005"/>
                  <a:pt x="3771446" y="1180346"/>
                </a:cubicBezTo>
                <a:cubicBezTo>
                  <a:pt x="3788807" y="1183173"/>
                  <a:pt x="3806990" y="1187077"/>
                  <a:pt x="3824557" y="1189733"/>
                </a:cubicBezTo>
                <a:cubicBezTo>
                  <a:pt x="3842694" y="1193812"/>
                  <a:pt x="3861208" y="1196487"/>
                  <a:pt x="3878286" y="1200368"/>
                </a:cubicBezTo>
                <a:cubicBezTo>
                  <a:pt x="3851566" y="1196290"/>
                  <a:pt x="3824846" y="1192210"/>
                  <a:pt x="3796894" y="1189166"/>
                </a:cubicBezTo>
                <a:cubicBezTo>
                  <a:pt x="3793732" y="1189103"/>
                  <a:pt x="3801944" y="1194038"/>
                  <a:pt x="3805883" y="1195355"/>
                </a:cubicBezTo>
                <a:cubicBezTo>
                  <a:pt x="3845690" y="1198642"/>
                  <a:pt x="3882059" y="1206449"/>
                  <a:pt x="3920806" y="1209538"/>
                </a:cubicBezTo>
                <a:cubicBezTo>
                  <a:pt x="3923968" y="1209603"/>
                  <a:pt x="3922244" y="1208332"/>
                  <a:pt x="3919207" y="1207210"/>
                </a:cubicBezTo>
                <a:cubicBezTo>
                  <a:pt x="3927460" y="1208438"/>
                  <a:pt x="3936773" y="1209865"/>
                  <a:pt x="3944491" y="1212495"/>
                </a:cubicBezTo>
                <a:cubicBezTo>
                  <a:pt x="3940710" y="1211182"/>
                  <a:pt x="3935336" y="1211072"/>
                  <a:pt x="3931068" y="1210984"/>
                </a:cubicBezTo>
                <a:cubicBezTo>
                  <a:pt x="3926801" y="1210897"/>
                  <a:pt x="3930408" y="1213444"/>
                  <a:pt x="3934393" y="1214585"/>
                </a:cubicBezTo>
                <a:cubicBezTo>
                  <a:pt x="3896636" y="1207807"/>
                  <a:pt x="3856781" y="1204697"/>
                  <a:pt x="3817745" y="1199130"/>
                </a:cubicBezTo>
                <a:cubicBezTo>
                  <a:pt x="3814582" y="1199065"/>
                  <a:pt x="3822794" y="1204002"/>
                  <a:pt x="3826731" y="1205318"/>
                </a:cubicBezTo>
                <a:cubicBezTo>
                  <a:pt x="3833879" y="1206524"/>
                  <a:pt x="3833879" y="1206524"/>
                  <a:pt x="3833879" y="1206524"/>
                </a:cubicBezTo>
                <a:cubicBezTo>
                  <a:pt x="3856943" y="1208232"/>
                  <a:pt x="3879680" y="1211169"/>
                  <a:pt x="3901355" y="1213909"/>
                </a:cubicBezTo>
                <a:cubicBezTo>
                  <a:pt x="3912802" y="1215379"/>
                  <a:pt x="3923944" y="1216799"/>
                  <a:pt x="3934811" y="1218655"/>
                </a:cubicBezTo>
                <a:lnTo>
                  <a:pt x="3949398" y="1222031"/>
                </a:lnTo>
                <a:lnTo>
                  <a:pt x="3847748" y="1210517"/>
                </a:lnTo>
                <a:cubicBezTo>
                  <a:pt x="3797344" y="1203480"/>
                  <a:pt x="3797344" y="1203480"/>
                  <a:pt x="3797344" y="1203480"/>
                </a:cubicBezTo>
                <a:cubicBezTo>
                  <a:pt x="3780884" y="1200848"/>
                  <a:pt x="3763192" y="1199251"/>
                  <a:pt x="3746451" y="1197671"/>
                </a:cubicBezTo>
                <a:cubicBezTo>
                  <a:pt x="3743289" y="1197607"/>
                  <a:pt x="3750553" y="1202524"/>
                  <a:pt x="3755768" y="1202630"/>
                </a:cubicBezTo>
                <a:cubicBezTo>
                  <a:pt x="3769349" y="1204144"/>
                  <a:pt x="3782819" y="1205479"/>
                  <a:pt x="3796401" y="1206993"/>
                </a:cubicBezTo>
                <a:cubicBezTo>
                  <a:pt x="3836543" y="1212583"/>
                  <a:pt x="3836543" y="1212583"/>
                  <a:pt x="3836543" y="1212583"/>
                </a:cubicBezTo>
                <a:cubicBezTo>
                  <a:pt x="3863265" y="1216661"/>
                  <a:pt x="3890268" y="1219687"/>
                  <a:pt x="3917319" y="1222535"/>
                </a:cubicBezTo>
                <a:cubicBezTo>
                  <a:pt x="3919042" y="1223807"/>
                  <a:pt x="3920926" y="1225082"/>
                  <a:pt x="3922982" y="1225123"/>
                </a:cubicBezTo>
                <a:cubicBezTo>
                  <a:pt x="3930129" y="1226330"/>
                  <a:pt x="3938334" y="1227734"/>
                  <a:pt x="3945433" y="1229115"/>
                </a:cubicBezTo>
                <a:cubicBezTo>
                  <a:pt x="3953640" y="1230520"/>
                  <a:pt x="3960788" y="1231725"/>
                  <a:pt x="3968663" y="1234358"/>
                </a:cubicBezTo>
                <a:cubicBezTo>
                  <a:pt x="3968663" y="1234358"/>
                  <a:pt x="3968663" y="1234358"/>
                  <a:pt x="3969439" y="1235610"/>
                </a:cubicBezTo>
                <a:cubicBezTo>
                  <a:pt x="3955413" y="1231615"/>
                  <a:pt x="3940060" y="1229006"/>
                  <a:pt x="3925530" y="1227471"/>
                </a:cubicBezTo>
                <a:cubicBezTo>
                  <a:pt x="3924581" y="1227453"/>
                  <a:pt x="3923475" y="1227430"/>
                  <a:pt x="3922369" y="1227408"/>
                </a:cubicBezTo>
                <a:cubicBezTo>
                  <a:pt x="3918713" y="1225036"/>
                  <a:pt x="3914775" y="1223719"/>
                  <a:pt x="3910838" y="1222402"/>
                </a:cubicBezTo>
                <a:cubicBezTo>
                  <a:pt x="3904797" y="1221220"/>
                  <a:pt x="3910177" y="1224862"/>
                  <a:pt x="3913214" y="1225983"/>
                </a:cubicBezTo>
                <a:cubicBezTo>
                  <a:pt x="3911777" y="1227190"/>
                  <a:pt x="3920148" y="1232129"/>
                  <a:pt x="3923309" y="1232195"/>
                </a:cubicBezTo>
                <a:cubicBezTo>
                  <a:pt x="3942106" y="1233816"/>
                  <a:pt x="3942106" y="1233816"/>
                  <a:pt x="3942106" y="1233816"/>
                </a:cubicBezTo>
                <a:cubicBezTo>
                  <a:pt x="3960292" y="1237719"/>
                  <a:pt x="3960292" y="1237719"/>
                  <a:pt x="3960292" y="1237719"/>
                </a:cubicBezTo>
                <a:cubicBezTo>
                  <a:pt x="3972481" y="1240265"/>
                  <a:pt x="3984798" y="1241753"/>
                  <a:pt x="3996943" y="1244474"/>
                </a:cubicBezTo>
                <a:cubicBezTo>
                  <a:pt x="3998049" y="1244497"/>
                  <a:pt x="3998049" y="1244497"/>
                  <a:pt x="3996167" y="1243222"/>
                </a:cubicBezTo>
                <a:cubicBezTo>
                  <a:pt x="3998379" y="1243267"/>
                  <a:pt x="3998379" y="1243267"/>
                  <a:pt x="3998379" y="1243267"/>
                </a:cubicBezTo>
                <a:cubicBezTo>
                  <a:pt x="3998997" y="1244516"/>
                  <a:pt x="4004536" y="1248162"/>
                  <a:pt x="4007367" y="1249456"/>
                </a:cubicBezTo>
                <a:cubicBezTo>
                  <a:pt x="4032651" y="1254740"/>
                  <a:pt x="4032651" y="1254740"/>
                  <a:pt x="4032651" y="1254740"/>
                </a:cubicBezTo>
                <a:cubicBezTo>
                  <a:pt x="4033758" y="1254763"/>
                  <a:pt x="4034088" y="1253533"/>
                  <a:pt x="4032982" y="1253511"/>
                </a:cubicBezTo>
                <a:cubicBezTo>
                  <a:pt x="4050547" y="1256167"/>
                  <a:pt x="4068732" y="1260070"/>
                  <a:pt x="4085809" y="1263951"/>
                </a:cubicBezTo>
                <a:cubicBezTo>
                  <a:pt x="4072512" y="1261384"/>
                  <a:pt x="4057983" y="1259851"/>
                  <a:pt x="4044842" y="1257286"/>
                </a:cubicBezTo>
                <a:cubicBezTo>
                  <a:pt x="4043737" y="1257264"/>
                  <a:pt x="4043407" y="1258493"/>
                  <a:pt x="4044513" y="1258515"/>
                </a:cubicBezTo>
                <a:cubicBezTo>
                  <a:pt x="4015290" y="1251913"/>
                  <a:pt x="3984632" y="1246518"/>
                  <a:pt x="3953974" y="1241123"/>
                </a:cubicBezTo>
                <a:cubicBezTo>
                  <a:pt x="3924090" y="1236979"/>
                  <a:pt x="3892772" y="1234042"/>
                  <a:pt x="3862113" y="1228648"/>
                </a:cubicBezTo>
                <a:cubicBezTo>
                  <a:pt x="3860059" y="1228605"/>
                  <a:pt x="3863383" y="1232205"/>
                  <a:pt x="3867322" y="1233521"/>
                </a:cubicBezTo>
                <a:cubicBezTo>
                  <a:pt x="3847748" y="1230648"/>
                  <a:pt x="3827844" y="1229005"/>
                  <a:pt x="3807893" y="1227538"/>
                </a:cubicBezTo>
                <a:cubicBezTo>
                  <a:pt x="3803955" y="1226220"/>
                  <a:pt x="3813432" y="1231183"/>
                  <a:pt x="3815157" y="1232454"/>
                </a:cubicBezTo>
                <a:cubicBezTo>
                  <a:pt x="3825292" y="1234958"/>
                  <a:pt x="3836378" y="1237481"/>
                  <a:pt x="3846309" y="1240155"/>
                </a:cubicBezTo>
                <a:cubicBezTo>
                  <a:pt x="3836997" y="1238730"/>
                  <a:pt x="3827511" y="1238536"/>
                  <a:pt x="3816762" y="1238316"/>
                </a:cubicBezTo>
                <a:cubicBezTo>
                  <a:pt x="3813271" y="1239480"/>
                  <a:pt x="3824025" y="1243232"/>
                  <a:pt x="3825908" y="1244507"/>
                </a:cubicBezTo>
                <a:lnTo>
                  <a:pt x="3835034" y="1246048"/>
                </a:lnTo>
                <a:lnTo>
                  <a:pt x="3809025" y="1242352"/>
                </a:lnTo>
                <a:lnTo>
                  <a:pt x="3809113" y="1242382"/>
                </a:lnTo>
                <a:cubicBezTo>
                  <a:pt x="3815639" y="1244334"/>
                  <a:pt x="3822306" y="1246262"/>
                  <a:pt x="3828674" y="1248511"/>
                </a:cubicBezTo>
                <a:lnTo>
                  <a:pt x="3839183" y="1252510"/>
                </a:lnTo>
                <a:lnTo>
                  <a:pt x="3926762" y="1266702"/>
                </a:lnTo>
                <a:cubicBezTo>
                  <a:pt x="3968505" y="1274621"/>
                  <a:pt x="4009589" y="1284998"/>
                  <a:pt x="4051285" y="1293092"/>
                </a:cubicBezTo>
                <a:cubicBezTo>
                  <a:pt x="4053341" y="1293133"/>
                  <a:pt x="4047183" y="1288239"/>
                  <a:pt x="4042298" y="1286903"/>
                </a:cubicBezTo>
                <a:cubicBezTo>
                  <a:pt x="4019687" y="1282909"/>
                  <a:pt x="3996616" y="1277668"/>
                  <a:pt x="3974494" y="1272447"/>
                </a:cubicBezTo>
                <a:cubicBezTo>
                  <a:pt x="3962879" y="1269826"/>
                  <a:pt x="3951540" y="1267209"/>
                  <a:pt x="3940300" y="1264750"/>
                </a:cubicBezTo>
                <a:lnTo>
                  <a:pt x="3935028" y="1263690"/>
                </a:lnTo>
                <a:lnTo>
                  <a:pt x="3939358" y="1264143"/>
                </a:lnTo>
                <a:cubicBezTo>
                  <a:pt x="3945554" y="1264792"/>
                  <a:pt x="3945554" y="1264792"/>
                  <a:pt x="3945554" y="1264792"/>
                </a:cubicBezTo>
                <a:cubicBezTo>
                  <a:pt x="3955531" y="1267292"/>
                  <a:pt x="3966570" y="1269990"/>
                  <a:pt x="3976549" y="1272490"/>
                </a:cubicBezTo>
                <a:cubicBezTo>
                  <a:pt x="3980816" y="1272577"/>
                  <a:pt x="3983648" y="1273871"/>
                  <a:pt x="3987634" y="1275012"/>
                </a:cubicBezTo>
                <a:cubicBezTo>
                  <a:pt x="3988739" y="1275035"/>
                  <a:pt x="3989847" y="1275058"/>
                  <a:pt x="3989022" y="1273982"/>
                </a:cubicBezTo>
                <a:cubicBezTo>
                  <a:pt x="3999000" y="1276481"/>
                  <a:pt x="4008314" y="1277908"/>
                  <a:pt x="4018575" y="1279354"/>
                </a:cubicBezTo>
                <a:cubicBezTo>
                  <a:pt x="4019398" y="1280430"/>
                  <a:pt x="4019682" y="1279376"/>
                  <a:pt x="4019682" y="1279376"/>
                </a:cubicBezTo>
                <a:cubicBezTo>
                  <a:pt x="4020011" y="1278148"/>
                  <a:pt x="4018128" y="1276872"/>
                  <a:pt x="4017511" y="1275624"/>
                </a:cubicBezTo>
                <a:cubicBezTo>
                  <a:pt x="4051948" y="1282332"/>
                  <a:pt x="4051948" y="1282332"/>
                  <a:pt x="4051948" y="1282332"/>
                </a:cubicBezTo>
                <a:cubicBezTo>
                  <a:pt x="4053056" y="1282355"/>
                  <a:pt x="4053056" y="1282355"/>
                  <a:pt x="4053384" y="1281126"/>
                </a:cubicBezTo>
                <a:cubicBezTo>
                  <a:pt x="4062367" y="1283781"/>
                  <a:pt x="4070415" y="1285183"/>
                  <a:pt x="4079445" y="1287663"/>
                </a:cubicBezTo>
                <a:cubicBezTo>
                  <a:pt x="4077390" y="1287622"/>
                  <a:pt x="4075178" y="1287576"/>
                  <a:pt x="4073122" y="1287534"/>
                </a:cubicBezTo>
                <a:cubicBezTo>
                  <a:pt x="4069803" y="1287465"/>
                  <a:pt x="4078501" y="1291176"/>
                  <a:pt x="4079279" y="1292428"/>
                </a:cubicBezTo>
                <a:cubicBezTo>
                  <a:pt x="4091758" y="1297452"/>
                  <a:pt x="4104398" y="1302478"/>
                  <a:pt x="4119420" y="1306318"/>
                </a:cubicBezTo>
                <a:cubicBezTo>
                  <a:pt x="4104733" y="1304781"/>
                  <a:pt x="4084493" y="1300835"/>
                  <a:pt x="4066644" y="1299234"/>
                </a:cubicBezTo>
                <a:cubicBezTo>
                  <a:pt x="4054171" y="1298183"/>
                  <a:pt x="4043227" y="1297762"/>
                  <a:pt x="4038932" y="1299635"/>
                </a:cubicBezTo>
                <a:lnTo>
                  <a:pt x="4037196" y="1302117"/>
                </a:lnTo>
                <a:lnTo>
                  <a:pt x="3995430" y="1291485"/>
                </a:lnTo>
                <a:cubicBezTo>
                  <a:pt x="3980434" y="1288066"/>
                  <a:pt x="3964744" y="1284787"/>
                  <a:pt x="3948552" y="1281454"/>
                </a:cubicBezTo>
                <a:cubicBezTo>
                  <a:pt x="3955652" y="1282835"/>
                  <a:pt x="3961355" y="1281715"/>
                  <a:pt x="3967680" y="1281845"/>
                </a:cubicBezTo>
                <a:cubicBezTo>
                  <a:pt x="3970841" y="1281909"/>
                  <a:pt x="3960417" y="1276929"/>
                  <a:pt x="3958691" y="1275657"/>
                </a:cubicBezTo>
                <a:cubicBezTo>
                  <a:pt x="3947606" y="1273134"/>
                  <a:pt x="3934639" y="1269336"/>
                  <a:pt x="3921546" y="1266596"/>
                </a:cubicBezTo>
                <a:cubicBezTo>
                  <a:pt x="3902255" y="1262669"/>
                  <a:pt x="3881662" y="1259599"/>
                  <a:pt x="3861093" y="1256508"/>
                </a:cubicBezTo>
                <a:lnTo>
                  <a:pt x="3840530" y="1253023"/>
                </a:lnTo>
                <a:lnTo>
                  <a:pt x="3848507" y="1256058"/>
                </a:lnTo>
                <a:cubicBezTo>
                  <a:pt x="3854965" y="1258478"/>
                  <a:pt x="3861137" y="1260884"/>
                  <a:pt x="3866627" y="1263530"/>
                </a:cubicBezTo>
                <a:cubicBezTo>
                  <a:pt x="3859433" y="1261631"/>
                  <a:pt x="3851710" y="1258831"/>
                  <a:pt x="3844795" y="1255894"/>
                </a:cubicBezTo>
                <a:lnTo>
                  <a:pt x="3837313" y="1253630"/>
                </a:lnTo>
                <a:cubicBezTo>
                  <a:pt x="3835959" y="1254937"/>
                  <a:pt x="3841501" y="1257534"/>
                  <a:pt x="3842815" y="1257802"/>
                </a:cubicBezTo>
                <a:lnTo>
                  <a:pt x="3854692" y="1262114"/>
                </a:lnTo>
                <a:lnTo>
                  <a:pt x="3863800" y="1263892"/>
                </a:lnTo>
                <a:cubicBezTo>
                  <a:pt x="3865442" y="1264213"/>
                  <a:pt x="3865442" y="1264213"/>
                  <a:pt x="3865442" y="1264213"/>
                </a:cubicBezTo>
                <a:lnTo>
                  <a:pt x="3868807" y="1264282"/>
                </a:lnTo>
                <a:lnTo>
                  <a:pt x="3866627" y="1263530"/>
                </a:lnTo>
                <a:cubicBezTo>
                  <a:pt x="3867649" y="1263313"/>
                  <a:pt x="3868333" y="1263423"/>
                  <a:pt x="3869018" y="1263738"/>
                </a:cubicBezTo>
                <a:lnTo>
                  <a:pt x="3870257" y="1264483"/>
                </a:lnTo>
                <a:lnTo>
                  <a:pt x="3871966" y="1265055"/>
                </a:lnTo>
                <a:lnTo>
                  <a:pt x="3872235" y="1264991"/>
                </a:lnTo>
                <a:lnTo>
                  <a:pt x="3872444" y="1265214"/>
                </a:lnTo>
                <a:lnTo>
                  <a:pt x="3873648" y="1265617"/>
                </a:lnTo>
                <a:cubicBezTo>
                  <a:pt x="3890060" y="1268425"/>
                  <a:pt x="3906361" y="1271054"/>
                  <a:pt x="3923434" y="1271404"/>
                </a:cubicBezTo>
                <a:cubicBezTo>
                  <a:pt x="3928320" y="1272739"/>
                  <a:pt x="3933413" y="1273903"/>
                  <a:pt x="3939564" y="1275265"/>
                </a:cubicBezTo>
                <a:cubicBezTo>
                  <a:pt x="3924626" y="1274960"/>
                  <a:pt x="3908258" y="1273168"/>
                  <a:pt x="3892111" y="1271072"/>
                </a:cubicBezTo>
                <a:lnTo>
                  <a:pt x="3871287" y="1268353"/>
                </a:lnTo>
                <a:lnTo>
                  <a:pt x="3889653" y="1276163"/>
                </a:lnTo>
                <a:lnTo>
                  <a:pt x="3891232" y="1276345"/>
                </a:lnTo>
                <a:lnTo>
                  <a:pt x="3906689" y="1278125"/>
                </a:lnTo>
                <a:cubicBezTo>
                  <a:pt x="3912682" y="1279483"/>
                  <a:pt x="3918833" y="1280846"/>
                  <a:pt x="3925155" y="1280975"/>
                </a:cubicBezTo>
                <a:cubicBezTo>
                  <a:pt x="3943341" y="1284879"/>
                  <a:pt x="3943341" y="1284879"/>
                  <a:pt x="3943341" y="1284879"/>
                </a:cubicBezTo>
                <a:cubicBezTo>
                  <a:pt x="3967517" y="1290142"/>
                  <a:pt x="3992185" y="1294177"/>
                  <a:pt x="4014925" y="1300648"/>
                </a:cubicBezTo>
                <a:cubicBezTo>
                  <a:pt x="4004045" y="1297953"/>
                  <a:pt x="3992631" y="1296660"/>
                  <a:pt x="3982211" y="1295211"/>
                </a:cubicBezTo>
                <a:cubicBezTo>
                  <a:pt x="3980156" y="1295169"/>
                  <a:pt x="3980933" y="1296421"/>
                  <a:pt x="3981598" y="1297494"/>
                </a:cubicBezTo>
                <a:cubicBezTo>
                  <a:pt x="3971621" y="1294994"/>
                  <a:pt x="3962465" y="1293571"/>
                  <a:pt x="3952047" y="1292121"/>
                </a:cubicBezTo>
                <a:cubicBezTo>
                  <a:pt x="3943174" y="1289644"/>
                  <a:pt x="3933862" y="1288217"/>
                  <a:pt x="3924502" y="1286966"/>
                </a:cubicBezTo>
                <a:cubicBezTo>
                  <a:pt x="3916455" y="1285565"/>
                  <a:pt x="3906812" y="1285367"/>
                  <a:pt x="3897657" y="1283945"/>
                </a:cubicBezTo>
                <a:cubicBezTo>
                  <a:pt x="3878984" y="1281266"/>
                  <a:pt x="3860344" y="1279649"/>
                  <a:pt x="3841389" y="1278025"/>
                </a:cubicBezTo>
                <a:lnTo>
                  <a:pt x="3841347" y="1279206"/>
                </a:lnTo>
                <a:lnTo>
                  <a:pt x="3841785" y="1279617"/>
                </a:lnTo>
                <a:lnTo>
                  <a:pt x="3845821" y="1281648"/>
                </a:lnTo>
                <a:lnTo>
                  <a:pt x="3819560" y="1276693"/>
                </a:lnTo>
                <a:lnTo>
                  <a:pt x="3825222" y="1278753"/>
                </a:lnTo>
                <a:cubicBezTo>
                  <a:pt x="3828760" y="1280208"/>
                  <a:pt x="3836605" y="1284556"/>
                  <a:pt x="3828094" y="1282388"/>
                </a:cubicBezTo>
                <a:lnTo>
                  <a:pt x="3815973" y="1278900"/>
                </a:lnTo>
                <a:lnTo>
                  <a:pt x="3818441" y="1280028"/>
                </a:lnTo>
                <a:cubicBezTo>
                  <a:pt x="3817334" y="1280006"/>
                  <a:pt x="3824598" y="1284922"/>
                  <a:pt x="3827759" y="1284987"/>
                </a:cubicBezTo>
                <a:cubicBezTo>
                  <a:pt x="3870609" y="1292928"/>
                  <a:pt x="3915350" y="1297375"/>
                  <a:pt x="3958484" y="1304262"/>
                </a:cubicBezTo>
                <a:cubicBezTo>
                  <a:pt x="3959589" y="1304285"/>
                  <a:pt x="3959260" y="1305513"/>
                  <a:pt x="3960208" y="1305534"/>
                </a:cubicBezTo>
                <a:cubicBezTo>
                  <a:pt x="3957047" y="1305468"/>
                  <a:pt x="3954215" y="1304175"/>
                  <a:pt x="3949947" y="1304088"/>
                </a:cubicBezTo>
                <a:cubicBezTo>
                  <a:pt x="3946786" y="1304023"/>
                  <a:pt x="3943955" y="1302728"/>
                  <a:pt x="3940634" y="1302660"/>
                </a:cubicBezTo>
                <a:cubicBezTo>
                  <a:pt x="3937473" y="1302595"/>
                  <a:pt x="3939975" y="1305119"/>
                  <a:pt x="3943011" y="1306241"/>
                </a:cubicBezTo>
                <a:cubicBezTo>
                  <a:pt x="3934758" y="1305013"/>
                  <a:pt x="3925445" y="1303585"/>
                  <a:pt x="3917240" y="1302182"/>
                </a:cubicBezTo>
                <a:cubicBezTo>
                  <a:pt x="3908085" y="1300759"/>
                  <a:pt x="3899831" y="1299530"/>
                  <a:pt x="3891626" y="1298126"/>
                </a:cubicBezTo>
                <a:cubicBezTo>
                  <a:pt x="3888463" y="1298062"/>
                  <a:pt x="3895726" y="1302978"/>
                  <a:pt x="3898889" y="1303043"/>
                </a:cubicBezTo>
                <a:cubicBezTo>
                  <a:pt x="3915018" y="1306905"/>
                  <a:pt x="3931319" y="1309534"/>
                  <a:pt x="3947449" y="1313396"/>
                </a:cubicBezTo>
                <a:cubicBezTo>
                  <a:pt x="3962755" y="1316182"/>
                  <a:pt x="3979056" y="1318811"/>
                  <a:pt x="3995468" y="1321619"/>
                </a:cubicBezTo>
                <a:cubicBezTo>
                  <a:pt x="3995138" y="1322849"/>
                  <a:pt x="3999901" y="1325241"/>
                  <a:pt x="4002731" y="1326536"/>
                </a:cubicBezTo>
                <a:cubicBezTo>
                  <a:pt x="3983158" y="1323663"/>
                  <a:pt x="3983158" y="1323663"/>
                  <a:pt x="3983158" y="1323663"/>
                </a:cubicBezTo>
                <a:cubicBezTo>
                  <a:pt x="3946789" y="1315855"/>
                  <a:pt x="3910420" y="1308047"/>
                  <a:pt x="3872008" y="1307261"/>
                </a:cubicBezTo>
                <a:cubicBezTo>
                  <a:pt x="3868845" y="1307197"/>
                  <a:pt x="3870776" y="1308296"/>
                  <a:pt x="3872501" y="1309568"/>
                </a:cubicBezTo>
                <a:cubicBezTo>
                  <a:pt x="3865400" y="1308186"/>
                  <a:pt x="3857147" y="1306957"/>
                  <a:pt x="3855092" y="1306915"/>
                </a:cubicBezTo>
                <a:cubicBezTo>
                  <a:pt x="3853289" y="1305641"/>
                  <a:pt x="3850129" y="1304386"/>
                  <a:pt x="3848250" y="1303905"/>
                </a:cubicBezTo>
                <a:lnTo>
                  <a:pt x="3848969" y="1305303"/>
                </a:lnTo>
                <a:lnTo>
                  <a:pt x="3850053" y="1305714"/>
                </a:lnTo>
                <a:lnTo>
                  <a:pt x="3850069" y="1305894"/>
                </a:lnTo>
                <a:lnTo>
                  <a:pt x="3865489" y="1311258"/>
                </a:lnTo>
                <a:lnTo>
                  <a:pt x="3871213" y="1311066"/>
                </a:lnTo>
                <a:lnTo>
                  <a:pt x="3879155" y="1311224"/>
                </a:lnTo>
                <a:lnTo>
                  <a:pt x="3879816" y="1311802"/>
                </a:lnTo>
                <a:lnTo>
                  <a:pt x="3881904" y="1313223"/>
                </a:lnTo>
                <a:lnTo>
                  <a:pt x="3879329" y="1313263"/>
                </a:lnTo>
                <a:lnTo>
                  <a:pt x="3873639" y="1313346"/>
                </a:lnTo>
                <a:lnTo>
                  <a:pt x="3895117" y="1317094"/>
                </a:lnTo>
                <a:cubicBezTo>
                  <a:pt x="3901907" y="1317851"/>
                  <a:pt x="3908852" y="1318920"/>
                  <a:pt x="3915881" y="1320124"/>
                </a:cubicBezTo>
                <a:lnTo>
                  <a:pt x="3936722" y="1323882"/>
                </a:lnTo>
                <a:lnTo>
                  <a:pt x="3933529" y="1323730"/>
                </a:lnTo>
                <a:cubicBezTo>
                  <a:pt x="3931850" y="1323540"/>
                  <a:pt x="3930353" y="1323201"/>
                  <a:pt x="3928938" y="1322554"/>
                </a:cubicBezTo>
                <a:cubicBezTo>
                  <a:pt x="3923563" y="1322444"/>
                  <a:pt x="3931932" y="1327384"/>
                  <a:pt x="3933039" y="1327407"/>
                </a:cubicBezTo>
                <a:cubicBezTo>
                  <a:pt x="3936977" y="1328723"/>
                  <a:pt x="3940914" y="1330040"/>
                  <a:pt x="3944742" y="1331177"/>
                </a:cubicBezTo>
                <a:cubicBezTo>
                  <a:pt x="3932379" y="1329866"/>
                  <a:pt x="3920235" y="1327144"/>
                  <a:pt x="3908042" y="1324599"/>
                </a:cubicBezTo>
                <a:cubicBezTo>
                  <a:pt x="3895728" y="1323111"/>
                  <a:pt x="3882147" y="1321596"/>
                  <a:pt x="3869625" y="1320281"/>
                </a:cubicBezTo>
                <a:cubicBezTo>
                  <a:pt x="3865356" y="1320194"/>
                  <a:pt x="3875828" y="1325000"/>
                  <a:pt x="3877713" y="1326275"/>
                </a:cubicBezTo>
                <a:cubicBezTo>
                  <a:pt x="3887642" y="1328950"/>
                  <a:pt x="3899058" y="1330243"/>
                  <a:pt x="3910096" y="1332941"/>
                </a:cubicBezTo>
                <a:cubicBezTo>
                  <a:pt x="3920356" y="1334388"/>
                  <a:pt x="3931442" y="1336910"/>
                  <a:pt x="3942480" y="1339609"/>
                </a:cubicBezTo>
                <a:cubicBezTo>
                  <a:pt x="3930162" y="1338120"/>
                  <a:pt x="3918020" y="1335399"/>
                  <a:pt x="3905497" y="1334083"/>
                </a:cubicBezTo>
                <a:cubicBezTo>
                  <a:pt x="3904549" y="1334064"/>
                  <a:pt x="3904549" y="1334064"/>
                  <a:pt x="3903444" y="1334041"/>
                </a:cubicBezTo>
                <a:cubicBezTo>
                  <a:pt x="3886700" y="1332463"/>
                  <a:pt x="3886700" y="1332463"/>
                  <a:pt x="3886700" y="1332463"/>
                </a:cubicBezTo>
                <a:cubicBezTo>
                  <a:pt x="3881654" y="1331123"/>
                  <a:pt x="3876439" y="1331016"/>
                  <a:pt x="3869958" y="1330884"/>
                </a:cubicBezTo>
                <a:cubicBezTo>
                  <a:pt x="3868542" y="1330237"/>
                  <a:pt x="3869844" y="1331456"/>
                  <a:pt x="3872034" y="1332848"/>
                </a:cubicBezTo>
                <a:lnTo>
                  <a:pt x="3879115" y="1335717"/>
                </a:lnTo>
                <a:lnTo>
                  <a:pt x="3880881" y="1335713"/>
                </a:lnTo>
                <a:lnTo>
                  <a:pt x="3881396" y="1336023"/>
                </a:lnTo>
                <a:lnTo>
                  <a:pt x="3894913" y="1337245"/>
                </a:lnTo>
                <a:cubicBezTo>
                  <a:pt x="3897125" y="1337444"/>
                  <a:pt x="3897125" y="1337444"/>
                  <a:pt x="3897125" y="1337444"/>
                </a:cubicBezTo>
                <a:cubicBezTo>
                  <a:pt x="3923846" y="1341523"/>
                  <a:pt x="3949459" y="1345579"/>
                  <a:pt x="3976016" y="1346122"/>
                </a:cubicBezTo>
                <a:cubicBezTo>
                  <a:pt x="3979337" y="1346190"/>
                  <a:pt x="3968912" y="1341209"/>
                  <a:pt x="3967804" y="1341186"/>
                </a:cubicBezTo>
                <a:cubicBezTo>
                  <a:pt x="3959882" y="1338728"/>
                  <a:pt x="3959882" y="1338728"/>
                  <a:pt x="3959882" y="1338728"/>
                </a:cubicBezTo>
                <a:cubicBezTo>
                  <a:pt x="3973022" y="1341293"/>
                  <a:pt x="3986271" y="1344036"/>
                  <a:pt x="4000519" y="1346624"/>
                </a:cubicBezTo>
                <a:cubicBezTo>
                  <a:pt x="4003680" y="1346688"/>
                  <a:pt x="3995468" y="1341752"/>
                  <a:pt x="3992590" y="1340633"/>
                </a:cubicBezTo>
                <a:cubicBezTo>
                  <a:pt x="3979339" y="1337890"/>
                  <a:pt x="3965423" y="1334073"/>
                  <a:pt x="3951506" y="1330257"/>
                </a:cubicBezTo>
                <a:cubicBezTo>
                  <a:pt x="3966860" y="1332866"/>
                  <a:pt x="3981883" y="1336706"/>
                  <a:pt x="3997188" y="1339491"/>
                </a:cubicBezTo>
                <a:cubicBezTo>
                  <a:pt x="4003180" y="1340850"/>
                  <a:pt x="3993862" y="1335891"/>
                  <a:pt x="3990874" y="1334593"/>
                </a:cubicBezTo>
                <a:cubicBezTo>
                  <a:pt x="3988041" y="1333300"/>
                  <a:pt x="3985987" y="1333257"/>
                  <a:pt x="3983155" y="1331963"/>
                </a:cubicBezTo>
                <a:cubicBezTo>
                  <a:pt x="3985987" y="1333257"/>
                  <a:pt x="3988041" y="1333300"/>
                  <a:pt x="3990255" y="1333345"/>
                </a:cubicBezTo>
                <a:cubicBezTo>
                  <a:pt x="3995141" y="1334681"/>
                  <a:pt x="3990867" y="1331062"/>
                  <a:pt x="3986930" y="1329745"/>
                </a:cubicBezTo>
                <a:cubicBezTo>
                  <a:pt x="3991197" y="1329832"/>
                  <a:pt x="3991197" y="1329832"/>
                  <a:pt x="3991197" y="1329832"/>
                </a:cubicBezTo>
                <a:cubicBezTo>
                  <a:pt x="4022474" y="1336476"/>
                  <a:pt x="4022474" y="1336476"/>
                  <a:pt x="4022474" y="1336476"/>
                </a:cubicBezTo>
                <a:cubicBezTo>
                  <a:pt x="4019313" y="1336412"/>
                  <a:pt x="4028349" y="1342424"/>
                  <a:pt x="4030562" y="1342470"/>
                </a:cubicBezTo>
                <a:cubicBezTo>
                  <a:pt x="4057901" y="1347797"/>
                  <a:pt x="4084737" y="1355587"/>
                  <a:pt x="4111952" y="1361972"/>
                </a:cubicBezTo>
                <a:cubicBezTo>
                  <a:pt x="4108632" y="1361904"/>
                  <a:pt x="4108632" y="1361904"/>
                  <a:pt x="4108632" y="1361904"/>
                </a:cubicBezTo>
                <a:cubicBezTo>
                  <a:pt x="4090118" y="1359229"/>
                  <a:pt x="4071651" y="1356379"/>
                  <a:pt x="4052359" y="1352452"/>
                </a:cubicBezTo>
                <a:cubicBezTo>
                  <a:pt x="4033562" y="1350832"/>
                  <a:pt x="4014100" y="1348137"/>
                  <a:pt x="3996251" y="1346536"/>
                </a:cubicBezTo>
                <a:cubicBezTo>
                  <a:pt x="3991034" y="1346429"/>
                  <a:pt x="4000352" y="1351389"/>
                  <a:pt x="4002078" y="1352659"/>
                </a:cubicBezTo>
                <a:cubicBezTo>
                  <a:pt x="4010001" y="1355117"/>
                  <a:pt x="4010001" y="1355117"/>
                  <a:pt x="4010001" y="1355117"/>
                </a:cubicBezTo>
                <a:cubicBezTo>
                  <a:pt x="4006839" y="1355053"/>
                  <a:pt x="4002571" y="1354965"/>
                  <a:pt x="4001135" y="1356172"/>
                </a:cubicBezTo>
                <a:cubicBezTo>
                  <a:pt x="3999080" y="1356131"/>
                  <a:pt x="3996867" y="1356085"/>
                  <a:pt x="3995918" y="1356066"/>
                </a:cubicBezTo>
                <a:cubicBezTo>
                  <a:pt x="3963046" y="1350625"/>
                  <a:pt x="3928896" y="1346394"/>
                  <a:pt x="3895568" y="1343240"/>
                </a:cubicBezTo>
                <a:cubicBezTo>
                  <a:pt x="3891301" y="1343154"/>
                  <a:pt x="3901725" y="1348134"/>
                  <a:pt x="3903940" y="1348180"/>
                </a:cubicBezTo>
                <a:cubicBezTo>
                  <a:pt x="3916701" y="1352150"/>
                  <a:pt x="3929670" y="1355947"/>
                  <a:pt x="3942809" y="1358511"/>
                </a:cubicBezTo>
                <a:cubicBezTo>
                  <a:pt x="3941703" y="1358489"/>
                  <a:pt x="3941372" y="1359718"/>
                  <a:pt x="3940424" y="1359699"/>
                </a:cubicBezTo>
                <a:cubicBezTo>
                  <a:pt x="3921753" y="1357021"/>
                  <a:pt x="3903285" y="1354171"/>
                  <a:pt x="3883209" y="1353760"/>
                </a:cubicBezTo>
                <a:cubicBezTo>
                  <a:pt x="3879271" y="1352443"/>
                  <a:pt x="3888589" y="1357402"/>
                  <a:pt x="3891421" y="1358697"/>
                </a:cubicBezTo>
                <a:cubicBezTo>
                  <a:pt x="3900450" y="1361177"/>
                  <a:pt x="3909605" y="1362600"/>
                  <a:pt x="3919584" y="1365100"/>
                </a:cubicBezTo>
                <a:cubicBezTo>
                  <a:pt x="3915144" y="1366246"/>
                  <a:pt x="3910876" y="1366159"/>
                  <a:pt x="3906277" y="1367301"/>
                </a:cubicBezTo>
                <a:cubicBezTo>
                  <a:pt x="3899179" y="1365920"/>
                  <a:pt x="3899179" y="1365920"/>
                  <a:pt x="3899179" y="1365920"/>
                </a:cubicBezTo>
                <a:cubicBezTo>
                  <a:pt x="3898401" y="1364667"/>
                  <a:pt x="3893640" y="1362274"/>
                  <a:pt x="3890808" y="1360980"/>
                </a:cubicBezTo>
                <a:cubicBezTo>
                  <a:pt x="3869909" y="1359493"/>
                  <a:pt x="3850333" y="1356620"/>
                  <a:pt x="3830101" y="1356206"/>
                </a:cubicBezTo>
                <a:cubicBezTo>
                  <a:pt x="3825833" y="1356119"/>
                  <a:pt x="3834203" y="1361058"/>
                  <a:pt x="3835151" y="1361077"/>
                </a:cubicBezTo>
                <a:lnTo>
                  <a:pt x="3831554" y="1361004"/>
                </a:lnTo>
                <a:cubicBezTo>
                  <a:pt x="3830883" y="1360991"/>
                  <a:pt x="3830883" y="1360991"/>
                  <a:pt x="3830883" y="1360991"/>
                </a:cubicBezTo>
                <a:cubicBezTo>
                  <a:pt x="3828828" y="1360949"/>
                  <a:pt x="3828828" y="1360949"/>
                  <a:pt x="3829604" y="1362201"/>
                </a:cubicBezTo>
                <a:lnTo>
                  <a:pt x="3784632" y="1356254"/>
                </a:lnTo>
                <a:lnTo>
                  <a:pt x="3784228" y="1356572"/>
                </a:lnTo>
                <a:lnTo>
                  <a:pt x="3777522" y="1356718"/>
                </a:lnTo>
                <a:lnTo>
                  <a:pt x="3780154" y="1358716"/>
                </a:lnTo>
                <a:lnTo>
                  <a:pt x="3785342" y="1360293"/>
                </a:lnTo>
                <a:lnTo>
                  <a:pt x="3789573" y="1360424"/>
                </a:lnTo>
                <a:cubicBezTo>
                  <a:pt x="3792287" y="1360562"/>
                  <a:pt x="3794389" y="1360825"/>
                  <a:pt x="3795602" y="1361468"/>
                </a:cubicBezTo>
                <a:cubicBezTo>
                  <a:pt x="3806533" y="1363668"/>
                  <a:pt x="3815057" y="1363456"/>
                  <a:pt x="3825888" y="1365791"/>
                </a:cubicBezTo>
                <a:cubicBezTo>
                  <a:pt x="3820442" y="1366406"/>
                  <a:pt x="3815598" y="1366156"/>
                  <a:pt x="3810756" y="1365766"/>
                </a:cubicBezTo>
                <a:lnTo>
                  <a:pt x="3801627" y="1365240"/>
                </a:lnTo>
                <a:lnTo>
                  <a:pt x="3813808" y="1368941"/>
                </a:lnTo>
                <a:lnTo>
                  <a:pt x="3784732" y="1364845"/>
                </a:lnTo>
                <a:lnTo>
                  <a:pt x="3780940" y="1365430"/>
                </a:lnTo>
                <a:cubicBezTo>
                  <a:pt x="3779154" y="1366755"/>
                  <a:pt x="3778551" y="1367572"/>
                  <a:pt x="3776684" y="1367907"/>
                </a:cubicBezTo>
                <a:lnTo>
                  <a:pt x="3771290" y="1367325"/>
                </a:lnTo>
                <a:lnTo>
                  <a:pt x="3812602" y="1376246"/>
                </a:lnTo>
                <a:cubicBezTo>
                  <a:pt x="3829276" y="1379413"/>
                  <a:pt x="3846185" y="1382142"/>
                  <a:pt x="3863261" y="1384258"/>
                </a:cubicBezTo>
                <a:cubicBezTo>
                  <a:pt x="3862932" y="1385487"/>
                  <a:pt x="3866428" y="1387855"/>
                  <a:pt x="3870367" y="1389172"/>
                </a:cubicBezTo>
                <a:lnTo>
                  <a:pt x="3821800" y="1383409"/>
                </a:lnTo>
                <a:lnTo>
                  <a:pt x="3822793" y="1383430"/>
                </a:lnTo>
                <a:cubicBezTo>
                  <a:pt x="3818525" y="1383343"/>
                  <a:pt x="3814257" y="1383255"/>
                  <a:pt x="3809212" y="1381917"/>
                </a:cubicBezTo>
                <a:lnTo>
                  <a:pt x="3821800" y="1383409"/>
                </a:lnTo>
                <a:lnTo>
                  <a:pt x="3791968" y="1382800"/>
                </a:lnTo>
                <a:cubicBezTo>
                  <a:pt x="3793694" y="1384070"/>
                  <a:pt x="3799562" y="1386487"/>
                  <a:pt x="3801286" y="1387758"/>
                </a:cubicBezTo>
                <a:cubicBezTo>
                  <a:pt x="3803340" y="1387800"/>
                  <a:pt x="3805554" y="1387845"/>
                  <a:pt x="3807279" y="1389118"/>
                </a:cubicBezTo>
                <a:cubicBezTo>
                  <a:pt x="3798902" y="1388946"/>
                  <a:pt x="3798902" y="1388946"/>
                  <a:pt x="3798902" y="1388946"/>
                </a:cubicBezTo>
                <a:cubicBezTo>
                  <a:pt x="3814254" y="1391556"/>
                  <a:pt x="3830839" y="1393131"/>
                  <a:pt x="3847298" y="1395764"/>
                </a:cubicBezTo>
                <a:cubicBezTo>
                  <a:pt x="3844137" y="1395698"/>
                  <a:pt x="3840975" y="1395635"/>
                  <a:pt x="3837654" y="1395567"/>
                </a:cubicBezTo>
                <a:cubicBezTo>
                  <a:pt x="3858667" y="1397232"/>
                  <a:pt x="3879236" y="1399949"/>
                  <a:pt x="3898809" y="1402822"/>
                </a:cubicBezTo>
                <a:lnTo>
                  <a:pt x="3899917" y="1402845"/>
                </a:lnTo>
                <a:cubicBezTo>
                  <a:pt x="3900692" y="1404097"/>
                  <a:pt x="3907179" y="1407761"/>
                  <a:pt x="3909235" y="1407804"/>
                </a:cubicBezTo>
                <a:cubicBezTo>
                  <a:pt x="3927749" y="1410479"/>
                  <a:pt x="3947039" y="1414405"/>
                  <a:pt x="3965224" y="1418309"/>
                </a:cubicBezTo>
                <a:cubicBezTo>
                  <a:pt x="3943218" y="1416799"/>
                  <a:pt x="3920153" y="1415091"/>
                  <a:pt x="3898813" y="1414655"/>
                </a:cubicBezTo>
                <a:cubicBezTo>
                  <a:pt x="3894544" y="1414567"/>
                  <a:pt x="3904020" y="1419530"/>
                  <a:pt x="3907181" y="1419594"/>
                </a:cubicBezTo>
                <a:cubicBezTo>
                  <a:pt x="3913998" y="1422029"/>
                  <a:pt x="3921098" y="1423410"/>
                  <a:pt x="3929304" y="1424814"/>
                </a:cubicBezTo>
                <a:cubicBezTo>
                  <a:pt x="3928197" y="1424793"/>
                  <a:pt x="3926143" y="1424750"/>
                  <a:pt x="3925037" y="1424727"/>
                </a:cubicBezTo>
                <a:cubicBezTo>
                  <a:pt x="3904026" y="1423061"/>
                  <a:pt x="3883456" y="1420345"/>
                  <a:pt x="3862116" y="1419908"/>
                </a:cubicBezTo>
                <a:cubicBezTo>
                  <a:pt x="3856899" y="1419801"/>
                  <a:pt x="3867324" y="1424783"/>
                  <a:pt x="3869097" y="1425879"/>
                </a:cubicBezTo>
                <a:cubicBezTo>
                  <a:pt x="3877303" y="1427283"/>
                  <a:pt x="3885226" y="1429740"/>
                  <a:pt x="3892326" y="1431122"/>
                </a:cubicBezTo>
                <a:cubicBezTo>
                  <a:pt x="3884119" y="1429718"/>
                  <a:pt x="3875866" y="1428490"/>
                  <a:pt x="3867489" y="1428319"/>
                </a:cubicBezTo>
                <a:cubicBezTo>
                  <a:pt x="3865605" y="1427044"/>
                  <a:pt x="3862773" y="1425749"/>
                  <a:pt x="3861666" y="1425727"/>
                </a:cubicBezTo>
                <a:lnTo>
                  <a:pt x="3822927" y="1418880"/>
                </a:lnTo>
                <a:lnTo>
                  <a:pt x="3826269" y="1420301"/>
                </a:lnTo>
                <a:lnTo>
                  <a:pt x="3820654" y="1418477"/>
                </a:lnTo>
                <a:lnTo>
                  <a:pt x="3807117" y="1416085"/>
                </a:lnTo>
                <a:lnTo>
                  <a:pt x="3820281" y="1421793"/>
                </a:lnTo>
                <a:lnTo>
                  <a:pt x="3817704" y="1421654"/>
                </a:lnTo>
                <a:lnTo>
                  <a:pt x="3817587" y="1421661"/>
                </a:lnTo>
                <a:lnTo>
                  <a:pt x="3816873" y="1421423"/>
                </a:lnTo>
                <a:cubicBezTo>
                  <a:pt x="3815156" y="1420645"/>
                  <a:pt x="3806293" y="1416638"/>
                  <a:pt x="3805668" y="1417241"/>
                </a:cubicBezTo>
                <a:cubicBezTo>
                  <a:pt x="3803689" y="1419151"/>
                  <a:pt x="3813176" y="1422555"/>
                  <a:pt x="3812487" y="1421683"/>
                </a:cubicBezTo>
                <a:lnTo>
                  <a:pt x="3813298" y="1421962"/>
                </a:lnTo>
                <a:lnTo>
                  <a:pt x="3812059" y="1422994"/>
                </a:lnTo>
                <a:cubicBezTo>
                  <a:pt x="3812441" y="1423277"/>
                  <a:pt x="3813516" y="1423487"/>
                  <a:pt x="3814916" y="1423649"/>
                </a:cubicBezTo>
                <a:lnTo>
                  <a:pt x="3818545" y="1423927"/>
                </a:lnTo>
                <a:lnTo>
                  <a:pt x="3820715" y="1424891"/>
                </a:lnTo>
                <a:cubicBezTo>
                  <a:pt x="3821125" y="1426802"/>
                  <a:pt x="3812897" y="1423595"/>
                  <a:pt x="3812897" y="1423595"/>
                </a:cubicBezTo>
                <a:lnTo>
                  <a:pt x="3803212" y="1419809"/>
                </a:lnTo>
                <a:lnTo>
                  <a:pt x="3799853" y="1420930"/>
                </a:lnTo>
                <a:lnTo>
                  <a:pt x="3799741" y="1420928"/>
                </a:lnTo>
                <a:lnTo>
                  <a:pt x="3802907" y="1422341"/>
                </a:lnTo>
                <a:cubicBezTo>
                  <a:pt x="3802261" y="1423733"/>
                  <a:pt x="3800194" y="1423325"/>
                  <a:pt x="3798288" y="1422568"/>
                </a:cubicBezTo>
                <a:lnTo>
                  <a:pt x="3797551" y="1422216"/>
                </a:lnTo>
                <a:lnTo>
                  <a:pt x="3795998" y="1422382"/>
                </a:lnTo>
                <a:cubicBezTo>
                  <a:pt x="3792742" y="1422514"/>
                  <a:pt x="3787693" y="1422333"/>
                  <a:pt x="3786700" y="1422447"/>
                </a:cubicBezTo>
                <a:lnTo>
                  <a:pt x="3778520" y="1422367"/>
                </a:lnTo>
                <a:lnTo>
                  <a:pt x="3793206" y="1425563"/>
                </a:lnTo>
                <a:lnTo>
                  <a:pt x="3764382" y="1422849"/>
                </a:lnTo>
                <a:lnTo>
                  <a:pt x="3764228" y="1422855"/>
                </a:lnTo>
                <a:lnTo>
                  <a:pt x="3762655" y="1422887"/>
                </a:lnTo>
                <a:lnTo>
                  <a:pt x="3767754" y="1425042"/>
                </a:lnTo>
                <a:cubicBezTo>
                  <a:pt x="3774854" y="1426424"/>
                  <a:pt x="3774854" y="1426424"/>
                  <a:pt x="3774854" y="1426424"/>
                </a:cubicBezTo>
                <a:lnTo>
                  <a:pt x="3759961" y="1426119"/>
                </a:lnTo>
                <a:lnTo>
                  <a:pt x="3761046" y="1427585"/>
                </a:lnTo>
                <a:cubicBezTo>
                  <a:pt x="3761198" y="1427381"/>
                  <a:pt x="3760629" y="1427374"/>
                  <a:pt x="3759642" y="1427495"/>
                </a:cubicBezTo>
                <a:lnTo>
                  <a:pt x="3758554" y="1427677"/>
                </a:lnTo>
                <a:lnTo>
                  <a:pt x="3762361" y="1428933"/>
                </a:lnTo>
                <a:lnTo>
                  <a:pt x="3760849" y="1429096"/>
                </a:lnTo>
                <a:lnTo>
                  <a:pt x="3767588" y="1429807"/>
                </a:lnTo>
                <a:cubicBezTo>
                  <a:pt x="3762214" y="1429697"/>
                  <a:pt x="3762214" y="1429697"/>
                  <a:pt x="3762214" y="1429697"/>
                </a:cubicBezTo>
                <a:lnTo>
                  <a:pt x="3763946" y="1432086"/>
                </a:lnTo>
                <a:lnTo>
                  <a:pt x="3764022" y="1432086"/>
                </a:lnTo>
                <a:lnTo>
                  <a:pt x="3771896" y="1432299"/>
                </a:lnTo>
                <a:lnTo>
                  <a:pt x="3776709" y="1434037"/>
                </a:lnTo>
                <a:lnTo>
                  <a:pt x="3777291" y="1434243"/>
                </a:lnTo>
                <a:lnTo>
                  <a:pt x="3774083" y="1434369"/>
                </a:lnTo>
                <a:lnTo>
                  <a:pt x="3769878" y="1434368"/>
                </a:lnTo>
                <a:lnTo>
                  <a:pt x="3770585" y="1434636"/>
                </a:lnTo>
                <a:cubicBezTo>
                  <a:pt x="3786556" y="1438495"/>
                  <a:pt x="3804074" y="1441327"/>
                  <a:pt x="3821813" y="1442749"/>
                </a:cubicBezTo>
                <a:lnTo>
                  <a:pt x="3764977" y="1438838"/>
                </a:lnTo>
                <a:lnTo>
                  <a:pt x="3765319" y="1439140"/>
                </a:lnTo>
                <a:cubicBezTo>
                  <a:pt x="3765995" y="1439665"/>
                  <a:pt x="3766917" y="1440154"/>
                  <a:pt x="3768191" y="1440166"/>
                </a:cubicBezTo>
                <a:cubicBezTo>
                  <a:pt x="3770539" y="1440277"/>
                  <a:pt x="3777220" y="1439086"/>
                  <a:pt x="3781510" y="1440225"/>
                </a:cubicBezTo>
                <a:cubicBezTo>
                  <a:pt x="3788730" y="1441781"/>
                  <a:pt x="3776575" y="1442341"/>
                  <a:pt x="3774130" y="1442180"/>
                </a:cubicBezTo>
                <a:cubicBezTo>
                  <a:pt x="3770399" y="1442663"/>
                  <a:pt x="3766887" y="1441936"/>
                  <a:pt x="3765021" y="1442084"/>
                </a:cubicBezTo>
                <a:cubicBezTo>
                  <a:pt x="3764431" y="1442338"/>
                  <a:pt x="3763809" y="1442907"/>
                  <a:pt x="3763114" y="1443438"/>
                </a:cubicBezTo>
                <a:lnTo>
                  <a:pt x="3761882" y="1444027"/>
                </a:lnTo>
                <a:lnTo>
                  <a:pt x="3763910" y="1444433"/>
                </a:lnTo>
                <a:cubicBezTo>
                  <a:pt x="3764965" y="1444714"/>
                  <a:pt x="3765638" y="1445025"/>
                  <a:pt x="3765634" y="1445354"/>
                </a:cubicBezTo>
                <a:cubicBezTo>
                  <a:pt x="3765630" y="1445495"/>
                  <a:pt x="3765496" y="1445620"/>
                  <a:pt x="3765255" y="1445733"/>
                </a:cubicBezTo>
                <a:lnTo>
                  <a:pt x="3765118" y="1445775"/>
                </a:lnTo>
                <a:lnTo>
                  <a:pt x="3767991" y="1445930"/>
                </a:lnTo>
                <a:cubicBezTo>
                  <a:pt x="3770437" y="1446091"/>
                  <a:pt x="3772864" y="1447378"/>
                  <a:pt x="3776473" y="1448156"/>
                </a:cubicBezTo>
                <a:cubicBezTo>
                  <a:pt x="3781267" y="1448428"/>
                  <a:pt x="3783736" y="1447276"/>
                  <a:pt x="3785561" y="1449379"/>
                </a:cubicBezTo>
                <a:cubicBezTo>
                  <a:pt x="3786702" y="1451309"/>
                  <a:pt x="3784897" y="1453760"/>
                  <a:pt x="3786062" y="1454377"/>
                </a:cubicBezTo>
                <a:cubicBezTo>
                  <a:pt x="3789069" y="1455973"/>
                  <a:pt x="3801826" y="1454597"/>
                  <a:pt x="3806720" y="1454731"/>
                </a:cubicBezTo>
                <a:lnTo>
                  <a:pt x="3814663" y="1454889"/>
                </a:lnTo>
                <a:lnTo>
                  <a:pt x="3815323" y="1455468"/>
                </a:lnTo>
                <a:lnTo>
                  <a:pt x="3817410" y="1456889"/>
                </a:lnTo>
                <a:lnTo>
                  <a:pt x="3814835" y="1456929"/>
                </a:lnTo>
                <a:cubicBezTo>
                  <a:pt x="3802543" y="1457012"/>
                  <a:pt x="3789931" y="1457093"/>
                  <a:pt x="3776212" y="1457485"/>
                </a:cubicBezTo>
                <a:cubicBezTo>
                  <a:pt x="3773864" y="1457375"/>
                  <a:pt x="3767885" y="1457613"/>
                  <a:pt x="3761127" y="1457626"/>
                </a:cubicBezTo>
                <a:cubicBezTo>
                  <a:pt x="3758682" y="1457464"/>
                  <a:pt x="3739885" y="1456963"/>
                  <a:pt x="3749555" y="1458495"/>
                </a:cubicBezTo>
                <a:cubicBezTo>
                  <a:pt x="3758639" y="1459904"/>
                  <a:pt x="3744058" y="1459176"/>
                  <a:pt x="3742291" y="1459375"/>
                </a:cubicBezTo>
                <a:cubicBezTo>
                  <a:pt x="3741971" y="1459489"/>
                  <a:pt x="3741465" y="1459730"/>
                  <a:pt x="3740886" y="1460044"/>
                </a:cubicBezTo>
                <a:lnTo>
                  <a:pt x="3740287" y="1460404"/>
                </a:lnTo>
                <a:lnTo>
                  <a:pt x="3745509" y="1462559"/>
                </a:lnTo>
                <a:lnTo>
                  <a:pt x="3747864" y="1463902"/>
                </a:lnTo>
                <a:lnTo>
                  <a:pt x="3747881" y="1463901"/>
                </a:lnTo>
                <a:cubicBezTo>
                  <a:pt x="3753425" y="1464049"/>
                  <a:pt x="3759200" y="1464177"/>
                  <a:pt x="3760424" y="1464259"/>
                </a:cubicBezTo>
                <a:cubicBezTo>
                  <a:pt x="3766382" y="1465146"/>
                  <a:pt x="3771956" y="1465641"/>
                  <a:pt x="3776149" y="1466729"/>
                </a:cubicBezTo>
                <a:cubicBezTo>
                  <a:pt x="3776730" y="1467038"/>
                  <a:pt x="3777973" y="1468832"/>
                  <a:pt x="3778555" y="1469141"/>
                </a:cubicBezTo>
                <a:cubicBezTo>
                  <a:pt x="3784591" y="1471206"/>
                  <a:pt x="3797992" y="1466574"/>
                  <a:pt x="3796668" y="1469470"/>
                </a:cubicBezTo>
                <a:cubicBezTo>
                  <a:pt x="3796668" y="1469470"/>
                  <a:pt x="3793718" y="1470177"/>
                  <a:pt x="3791350" y="1471193"/>
                </a:cubicBezTo>
                <a:lnTo>
                  <a:pt x="3791715" y="1470781"/>
                </a:lnTo>
                <a:lnTo>
                  <a:pt x="3792534" y="1470685"/>
                </a:lnTo>
                <a:cubicBezTo>
                  <a:pt x="3792242" y="1470530"/>
                  <a:pt x="3792098" y="1470454"/>
                  <a:pt x="3791949" y="1470517"/>
                </a:cubicBezTo>
                <a:lnTo>
                  <a:pt x="3791715" y="1470781"/>
                </a:lnTo>
                <a:lnTo>
                  <a:pt x="3790208" y="1470959"/>
                </a:lnTo>
                <a:lnTo>
                  <a:pt x="3789313" y="1470775"/>
                </a:lnTo>
                <a:cubicBezTo>
                  <a:pt x="3788688" y="1470776"/>
                  <a:pt x="3788222" y="1470859"/>
                  <a:pt x="3788222" y="1470859"/>
                </a:cubicBezTo>
                <a:cubicBezTo>
                  <a:pt x="3788222" y="1470859"/>
                  <a:pt x="3786415" y="1473309"/>
                  <a:pt x="3784451" y="1473593"/>
                </a:cubicBezTo>
                <a:cubicBezTo>
                  <a:pt x="3780220" y="1474758"/>
                  <a:pt x="3770551" y="1473227"/>
                  <a:pt x="3766921" y="1473573"/>
                </a:cubicBezTo>
                <a:cubicBezTo>
                  <a:pt x="3766338" y="1473264"/>
                  <a:pt x="3765033" y="1475035"/>
                  <a:pt x="3763850" y="1475542"/>
                </a:cubicBezTo>
                <a:cubicBezTo>
                  <a:pt x="3759788" y="1476796"/>
                  <a:pt x="3753617" y="1475759"/>
                  <a:pt x="3748221" y="1475321"/>
                </a:cubicBezTo>
                <a:lnTo>
                  <a:pt x="3744979" y="1475236"/>
                </a:lnTo>
                <a:lnTo>
                  <a:pt x="3745583" y="1475863"/>
                </a:lnTo>
                <a:cubicBezTo>
                  <a:pt x="3746106" y="1476352"/>
                  <a:pt x="3746708" y="1476764"/>
                  <a:pt x="3747021" y="1476463"/>
                </a:cubicBezTo>
                <a:cubicBezTo>
                  <a:pt x="3746396" y="1477066"/>
                  <a:pt x="3739603" y="1475675"/>
                  <a:pt x="3733781" y="1474117"/>
                </a:cubicBezTo>
                <a:lnTo>
                  <a:pt x="3733734" y="1474022"/>
                </a:lnTo>
                <a:lnTo>
                  <a:pt x="3733343" y="1473991"/>
                </a:lnTo>
                <a:lnTo>
                  <a:pt x="3733781" y="1474117"/>
                </a:lnTo>
                <a:lnTo>
                  <a:pt x="3733809" y="1474979"/>
                </a:lnTo>
                <a:lnTo>
                  <a:pt x="3729716" y="1474504"/>
                </a:lnTo>
                <a:lnTo>
                  <a:pt x="3727284" y="1473613"/>
                </a:lnTo>
                <a:lnTo>
                  <a:pt x="3722652" y="1473573"/>
                </a:lnTo>
                <a:cubicBezTo>
                  <a:pt x="3722652" y="1473573"/>
                  <a:pt x="3720787" y="1473720"/>
                  <a:pt x="3720085" y="1474673"/>
                </a:cubicBezTo>
                <a:cubicBezTo>
                  <a:pt x="3720725" y="1477284"/>
                  <a:pt x="3736512" y="1476190"/>
                  <a:pt x="3739541" y="1476661"/>
                </a:cubicBezTo>
                <a:cubicBezTo>
                  <a:pt x="3756208" y="1478495"/>
                  <a:pt x="3773066" y="1479199"/>
                  <a:pt x="3790140" y="1479427"/>
                </a:cubicBezTo>
                <a:lnTo>
                  <a:pt x="3816389" y="1479379"/>
                </a:lnTo>
                <a:lnTo>
                  <a:pt x="3817840" y="1480253"/>
                </a:lnTo>
                <a:lnTo>
                  <a:pt x="3821415" y="1482039"/>
                </a:lnTo>
                <a:lnTo>
                  <a:pt x="3812990" y="1482670"/>
                </a:lnTo>
                <a:lnTo>
                  <a:pt x="3820789" y="1483371"/>
                </a:lnTo>
                <a:lnTo>
                  <a:pt x="3819730" y="1485429"/>
                </a:lnTo>
                <a:lnTo>
                  <a:pt x="3822143" y="1486357"/>
                </a:lnTo>
                <a:lnTo>
                  <a:pt x="3814277" y="1486703"/>
                </a:lnTo>
                <a:lnTo>
                  <a:pt x="3811944" y="1486394"/>
                </a:lnTo>
                <a:cubicBezTo>
                  <a:pt x="3811209" y="1486251"/>
                  <a:pt x="3810801" y="1486099"/>
                  <a:pt x="3810958" y="1485949"/>
                </a:cubicBezTo>
                <a:lnTo>
                  <a:pt x="3810887" y="1486853"/>
                </a:lnTo>
                <a:lnTo>
                  <a:pt x="3800361" y="1487317"/>
                </a:lnTo>
                <a:lnTo>
                  <a:pt x="3797566" y="1486441"/>
                </a:lnTo>
                <a:cubicBezTo>
                  <a:pt x="3795807" y="1485848"/>
                  <a:pt x="3793821" y="1485121"/>
                  <a:pt x="3791334" y="1484124"/>
                </a:cubicBezTo>
                <a:cubicBezTo>
                  <a:pt x="3790020" y="1483855"/>
                  <a:pt x="3779728" y="1479434"/>
                  <a:pt x="3783227" y="1482465"/>
                </a:cubicBezTo>
                <a:cubicBezTo>
                  <a:pt x="3785978" y="1484551"/>
                  <a:pt x="3794143" y="1486284"/>
                  <a:pt x="3796149" y="1487424"/>
                </a:cubicBezTo>
                <a:lnTo>
                  <a:pt x="3796282" y="1487497"/>
                </a:lnTo>
                <a:lnTo>
                  <a:pt x="3793413" y="1487623"/>
                </a:lnTo>
                <a:cubicBezTo>
                  <a:pt x="3776343" y="1489174"/>
                  <a:pt x="3761822" y="1485069"/>
                  <a:pt x="3744151" y="1487436"/>
                </a:cubicBezTo>
                <a:cubicBezTo>
                  <a:pt x="3746934" y="1487918"/>
                  <a:pt x="3750993" y="1487906"/>
                  <a:pt x="3749776" y="1488716"/>
                </a:cubicBezTo>
                <a:lnTo>
                  <a:pt x="3746881" y="1489735"/>
                </a:lnTo>
                <a:lnTo>
                  <a:pt x="3733204" y="1485627"/>
                </a:lnTo>
                <a:lnTo>
                  <a:pt x="3742876" y="1489949"/>
                </a:lnTo>
                <a:lnTo>
                  <a:pt x="3742137" y="1489969"/>
                </a:lnTo>
                <a:cubicBezTo>
                  <a:pt x="3736358" y="1490000"/>
                  <a:pt x="3727507" y="1489922"/>
                  <a:pt x="3724694" y="1491129"/>
                </a:cubicBezTo>
                <a:cubicBezTo>
                  <a:pt x="3734341" y="1493973"/>
                  <a:pt x="3739254" y="1492981"/>
                  <a:pt x="3748343" y="1494204"/>
                </a:cubicBezTo>
                <a:cubicBezTo>
                  <a:pt x="3761059" y="1495078"/>
                  <a:pt x="3750186" y="1495181"/>
                  <a:pt x="3745252" y="1497297"/>
                </a:cubicBezTo>
                <a:cubicBezTo>
                  <a:pt x="3741502" y="1498906"/>
                  <a:pt x="3750167" y="1496306"/>
                  <a:pt x="3747677" y="1498584"/>
                </a:cubicBezTo>
                <a:cubicBezTo>
                  <a:pt x="3745190" y="1500862"/>
                  <a:pt x="3738571" y="1498487"/>
                  <a:pt x="3734941" y="1498834"/>
                </a:cubicBezTo>
                <a:cubicBezTo>
                  <a:pt x="3731231" y="1498191"/>
                  <a:pt x="3727038" y="1497104"/>
                  <a:pt x="3722223" y="1497960"/>
                </a:cubicBezTo>
                <a:cubicBezTo>
                  <a:pt x="3722223" y="1497960"/>
                  <a:pt x="3720920" y="1499729"/>
                  <a:pt x="3719736" y="1500237"/>
                </a:cubicBezTo>
                <a:cubicBezTo>
                  <a:pt x="3717872" y="1500385"/>
                  <a:pt x="3706998" y="1500488"/>
                  <a:pt x="3704553" y="1500326"/>
                </a:cubicBezTo>
                <a:cubicBezTo>
                  <a:pt x="3691094" y="1502655"/>
                  <a:pt x="3711754" y="1503009"/>
                  <a:pt x="3715363" y="1503787"/>
                </a:cubicBezTo>
                <a:cubicBezTo>
                  <a:pt x="3722705" y="1504084"/>
                  <a:pt x="3728683" y="1503847"/>
                  <a:pt x="3731109" y="1505134"/>
                </a:cubicBezTo>
                <a:cubicBezTo>
                  <a:pt x="3742040" y="1507333"/>
                  <a:pt x="3750565" y="1507120"/>
                  <a:pt x="3761396" y="1509457"/>
                </a:cubicBezTo>
                <a:cubicBezTo>
                  <a:pt x="3750503" y="1510685"/>
                  <a:pt x="3742020" y="1508458"/>
                  <a:pt x="3731148" y="1508561"/>
                </a:cubicBezTo>
                <a:cubicBezTo>
                  <a:pt x="3726155" y="1508375"/>
                  <a:pt x="3721380" y="1506979"/>
                  <a:pt x="3716447" y="1509095"/>
                </a:cubicBezTo>
                <a:cubicBezTo>
                  <a:pt x="3714660" y="1510421"/>
                  <a:pt x="3714059" y="1511237"/>
                  <a:pt x="3712193" y="1511572"/>
                </a:cubicBezTo>
                <a:cubicBezTo>
                  <a:pt x="3707377" y="1512428"/>
                  <a:pt x="3703709" y="1509346"/>
                  <a:pt x="3698313" y="1509892"/>
                </a:cubicBezTo>
                <a:cubicBezTo>
                  <a:pt x="3698896" y="1510201"/>
                  <a:pt x="3696465" y="1514781"/>
                  <a:pt x="3695785" y="1514421"/>
                </a:cubicBezTo>
                <a:cubicBezTo>
                  <a:pt x="3692715" y="1516389"/>
                  <a:pt x="3681264" y="1510317"/>
                  <a:pt x="3677573" y="1514228"/>
                </a:cubicBezTo>
                <a:cubicBezTo>
                  <a:pt x="3677573" y="1514228"/>
                  <a:pt x="3677491" y="1514338"/>
                  <a:pt x="3677388" y="1514476"/>
                </a:cubicBezTo>
                <a:lnTo>
                  <a:pt x="3677159" y="1514788"/>
                </a:lnTo>
                <a:lnTo>
                  <a:pt x="3677082" y="1514892"/>
                </a:lnTo>
                <a:cubicBezTo>
                  <a:pt x="3677001" y="1515002"/>
                  <a:pt x="3676961" y="1515057"/>
                  <a:pt x="3677022" y="1514975"/>
                </a:cubicBezTo>
                <a:lnTo>
                  <a:pt x="3677159" y="1514788"/>
                </a:lnTo>
                <a:lnTo>
                  <a:pt x="3677573" y="1514228"/>
                </a:lnTo>
                <a:cubicBezTo>
                  <a:pt x="3682327" y="1516750"/>
                  <a:pt x="3687260" y="1514633"/>
                  <a:pt x="3692133" y="1516081"/>
                </a:cubicBezTo>
                <a:cubicBezTo>
                  <a:pt x="3698751" y="1518454"/>
                  <a:pt x="3705491" y="1519567"/>
                  <a:pt x="3714496" y="1519800"/>
                </a:cubicBezTo>
                <a:cubicBezTo>
                  <a:pt x="3728960" y="1521602"/>
                  <a:pt x="3696846" y="1521042"/>
                  <a:pt x="3696243" y="1521858"/>
                </a:cubicBezTo>
                <a:lnTo>
                  <a:pt x="3702822" y="1526483"/>
                </a:lnTo>
                <a:cubicBezTo>
                  <a:pt x="3702220" y="1527300"/>
                  <a:pt x="3690688" y="1525917"/>
                  <a:pt x="3690688" y="1525917"/>
                </a:cubicBezTo>
                <a:cubicBezTo>
                  <a:pt x="3684708" y="1526155"/>
                  <a:pt x="3683467" y="1524359"/>
                  <a:pt x="3678553" y="1525350"/>
                </a:cubicBezTo>
                <a:cubicBezTo>
                  <a:pt x="3680978" y="1526638"/>
                  <a:pt x="3693696" y="1527512"/>
                  <a:pt x="3693093" y="1528329"/>
                </a:cubicBezTo>
                <a:cubicBezTo>
                  <a:pt x="3692943" y="1528533"/>
                  <a:pt x="3691954" y="1528742"/>
                  <a:pt x="3690744" y="1528968"/>
                </a:cubicBezTo>
                <a:lnTo>
                  <a:pt x="3689745" y="1529168"/>
                </a:lnTo>
                <a:lnTo>
                  <a:pt x="3678254" y="1525757"/>
                </a:lnTo>
                <a:lnTo>
                  <a:pt x="3672731" y="1524118"/>
                </a:lnTo>
                <a:cubicBezTo>
                  <a:pt x="3675406" y="1525701"/>
                  <a:pt x="3678190" y="1526971"/>
                  <a:pt x="3681027" y="1528087"/>
                </a:cubicBezTo>
                <a:lnTo>
                  <a:pt x="3686576" y="1530047"/>
                </a:lnTo>
                <a:lnTo>
                  <a:pt x="3685781" y="1530602"/>
                </a:lnTo>
                <a:cubicBezTo>
                  <a:pt x="3686162" y="1530936"/>
                  <a:pt x="3687556" y="1531309"/>
                  <a:pt x="3690586" y="1531733"/>
                </a:cubicBezTo>
                <a:lnTo>
                  <a:pt x="3691766" y="1531886"/>
                </a:lnTo>
                <a:lnTo>
                  <a:pt x="3698227" y="1534186"/>
                </a:lnTo>
                <a:cubicBezTo>
                  <a:pt x="3701050" y="1535314"/>
                  <a:pt x="3703814" y="1536604"/>
                  <a:pt x="3706464" y="1538212"/>
                </a:cubicBezTo>
                <a:cubicBezTo>
                  <a:pt x="3698702" y="1536989"/>
                  <a:pt x="3691948" y="1534022"/>
                  <a:pt x="3684523" y="1531832"/>
                </a:cubicBezTo>
                <a:cubicBezTo>
                  <a:pt x="3678700" y="1530275"/>
                  <a:pt x="3682767" y="1532631"/>
                  <a:pt x="3684829" y="1533845"/>
                </a:cubicBezTo>
                <a:lnTo>
                  <a:pt x="3710981" y="1543142"/>
                </a:lnTo>
                <a:lnTo>
                  <a:pt x="3709877" y="1543099"/>
                </a:lnTo>
                <a:cubicBezTo>
                  <a:pt x="3705082" y="1542829"/>
                  <a:pt x="3692168" y="1542038"/>
                  <a:pt x="3701353" y="1543312"/>
                </a:cubicBezTo>
                <a:cubicBezTo>
                  <a:pt x="3709255" y="1545042"/>
                  <a:pt x="3698888" y="1544277"/>
                  <a:pt x="3695837" y="1545119"/>
                </a:cubicBezTo>
                <a:cubicBezTo>
                  <a:pt x="3696418" y="1545429"/>
                  <a:pt x="3697000" y="1545737"/>
                  <a:pt x="3697583" y="1546046"/>
                </a:cubicBezTo>
                <a:cubicBezTo>
                  <a:pt x="3697000" y="1545737"/>
                  <a:pt x="3699465" y="1550453"/>
                  <a:pt x="3698763" y="1551405"/>
                </a:cubicBezTo>
                <a:cubicBezTo>
                  <a:pt x="3697558" y="1553039"/>
                  <a:pt x="3681793" y="1552820"/>
                  <a:pt x="3679349" y="1552658"/>
                </a:cubicBezTo>
                <a:cubicBezTo>
                  <a:pt x="3669518" y="1554640"/>
                  <a:pt x="3696334" y="1555798"/>
                  <a:pt x="3695031" y="1557568"/>
                </a:cubicBezTo>
                <a:cubicBezTo>
                  <a:pt x="3694875" y="1558053"/>
                  <a:pt x="3693731" y="1558393"/>
                  <a:pt x="3692233" y="1558644"/>
                </a:cubicBezTo>
                <a:lnTo>
                  <a:pt x="3690701" y="1558813"/>
                </a:lnTo>
                <a:lnTo>
                  <a:pt x="3672571" y="1552719"/>
                </a:lnTo>
                <a:cubicBezTo>
                  <a:pt x="3670808" y="1552114"/>
                  <a:pt x="3662963" y="1547766"/>
                  <a:pt x="3661609" y="1549073"/>
                </a:cubicBezTo>
                <a:cubicBezTo>
                  <a:pt x="3660359" y="1550280"/>
                  <a:pt x="3667496" y="1552107"/>
                  <a:pt x="3667899" y="1552615"/>
                </a:cubicBezTo>
                <a:cubicBezTo>
                  <a:pt x="3674696" y="1554707"/>
                  <a:pt x="3680908" y="1556817"/>
                  <a:pt x="3686874" y="1558990"/>
                </a:cubicBezTo>
                <a:lnTo>
                  <a:pt x="3687367" y="1559180"/>
                </a:lnTo>
                <a:lnTo>
                  <a:pt x="3687326" y="1559186"/>
                </a:lnTo>
                <a:cubicBezTo>
                  <a:pt x="3684200" y="1559443"/>
                  <a:pt x="3682215" y="1559574"/>
                  <a:pt x="3686467" y="1560031"/>
                </a:cubicBezTo>
                <a:lnTo>
                  <a:pt x="3692934" y="1561331"/>
                </a:lnTo>
                <a:lnTo>
                  <a:pt x="3704359" y="1565745"/>
                </a:lnTo>
                <a:lnTo>
                  <a:pt x="3705982" y="1566274"/>
                </a:lnTo>
                <a:lnTo>
                  <a:pt x="3699735" y="1566521"/>
                </a:lnTo>
                <a:cubicBezTo>
                  <a:pt x="3697064" y="1566598"/>
                  <a:pt x="3693942" y="1566646"/>
                  <a:pt x="3689974" y="1566625"/>
                </a:cubicBezTo>
                <a:cubicBezTo>
                  <a:pt x="3685763" y="1566663"/>
                  <a:pt x="3682635" y="1566330"/>
                  <a:pt x="3679005" y="1566676"/>
                </a:cubicBezTo>
                <a:cubicBezTo>
                  <a:pt x="3670558" y="1568066"/>
                  <a:pt x="3683858" y="1569249"/>
                  <a:pt x="3686884" y="1569720"/>
                </a:cubicBezTo>
                <a:cubicBezTo>
                  <a:pt x="3691779" y="1569855"/>
                  <a:pt x="3697778" y="1568491"/>
                  <a:pt x="3696554" y="1571250"/>
                </a:cubicBezTo>
                <a:cubicBezTo>
                  <a:pt x="3697156" y="1570434"/>
                  <a:pt x="3686244" y="1572787"/>
                  <a:pt x="3683193" y="1573631"/>
                </a:cubicBezTo>
                <a:cubicBezTo>
                  <a:pt x="3683193" y="1573631"/>
                  <a:pt x="3678321" y="1572183"/>
                  <a:pt x="3678961" y="1574795"/>
                </a:cubicBezTo>
                <a:cubicBezTo>
                  <a:pt x="3678961" y="1574795"/>
                  <a:pt x="3683173" y="1574756"/>
                  <a:pt x="3685522" y="1574865"/>
                </a:cubicBezTo>
                <a:cubicBezTo>
                  <a:pt x="3684997" y="1576859"/>
                  <a:pt x="3684375" y="1578802"/>
                  <a:pt x="3684375" y="1578802"/>
                </a:cubicBezTo>
                <a:cubicBezTo>
                  <a:pt x="3685539" y="1579419"/>
                  <a:pt x="3693381" y="1579035"/>
                  <a:pt x="3695808" y="1580321"/>
                </a:cubicBezTo>
                <a:cubicBezTo>
                  <a:pt x="3695808" y="1580321"/>
                  <a:pt x="3699398" y="1582226"/>
                  <a:pt x="3692837" y="1582155"/>
                </a:cubicBezTo>
                <a:cubicBezTo>
                  <a:pt x="3687845" y="1581968"/>
                  <a:pt x="3692178" y="1580668"/>
                  <a:pt x="3688428" y="1582276"/>
                </a:cubicBezTo>
                <a:cubicBezTo>
                  <a:pt x="3690994" y="1581176"/>
                  <a:pt x="3690252" y="1584380"/>
                  <a:pt x="3688465" y="1585705"/>
                </a:cubicBezTo>
                <a:cubicBezTo>
                  <a:pt x="3688762" y="1585578"/>
                  <a:pt x="3688042" y="1585421"/>
                  <a:pt x="3686787" y="1585270"/>
                </a:cubicBezTo>
                <a:lnTo>
                  <a:pt x="3682724" y="1584938"/>
                </a:lnTo>
                <a:lnTo>
                  <a:pt x="3682579" y="1584887"/>
                </a:lnTo>
                <a:cubicBezTo>
                  <a:pt x="3669545" y="1580308"/>
                  <a:pt x="3656563" y="1575791"/>
                  <a:pt x="3644136" y="1571572"/>
                </a:cubicBezTo>
                <a:cubicBezTo>
                  <a:pt x="3628770" y="1566537"/>
                  <a:pt x="3613469" y="1562977"/>
                  <a:pt x="3598568" y="1559928"/>
                </a:cubicBezTo>
                <a:cubicBezTo>
                  <a:pt x="3591038" y="1558416"/>
                  <a:pt x="3583079" y="1557350"/>
                  <a:pt x="3575021" y="1556684"/>
                </a:cubicBezTo>
                <a:lnTo>
                  <a:pt x="3573185" y="1556619"/>
                </a:lnTo>
                <a:lnTo>
                  <a:pt x="3574442" y="1557091"/>
                </a:lnTo>
                <a:cubicBezTo>
                  <a:pt x="3575414" y="1557530"/>
                  <a:pt x="3576018" y="1557946"/>
                  <a:pt x="3575972" y="1558282"/>
                </a:cubicBezTo>
                <a:cubicBezTo>
                  <a:pt x="3575951" y="1558427"/>
                  <a:pt x="3575806" y="1558538"/>
                  <a:pt x="3575563" y="1558619"/>
                </a:cubicBezTo>
                <a:lnTo>
                  <a:pt x="3575426" y="1558643"/>
                </a:lnTo>
                <a:lnTo>
                  <a:pt x="3578151" y="1559215"/>
                </a:lnTo>
                <a:lnTo>
                  <a:pt x="3583726" y="1561713"/>
                </a:lnTo>
                <a:lnTo>
                  <a:pt x="3586802" y="1562263"/>
                </a:lnTo>
                <a:cubicBezTo>
                  <a:pt x="3598914" y="1564080"/>
                  <a:pt x="3611208" y="1565927"/>
                  <a:pt x="3623824" y="1568875"/>
                </a:cubicBezTo>
                <a:cubicBezTo>
                  <a:pt x="3644265" y="1574522"/>
                  <a:pt x="3664670" y="1581745"/>
                  <a:pt x="3684608" y="1589544"/>
                </a:cubicBezTo>
                <a:lnTo>
                  <a:pt x="3685184" y="1589804"/>
                </a:lnTo>
                <a:lnTo>
                  <a:pt x="3681642" y="1589997"/>
                </a:lnTo>
                <a:lnTo>
                  <a:pt x="3681109" y="1590179"/>
                </a:lnTo>
                <a:lnTo>
                  <a:pt x="3680222" y="1589804"/>
                </a:lnTo>
                <a:cubicBezTo>
                  <a:pt x="3660124" y="1584592"/>
                  <a:pt x="3644348" y="1577646"/>
                  <a:pt x="3620874" y="1570952"/>
                </a:cubicBezTo>
                <a:cubicBezTo>
                  <a:pt x="3612880" y="1568736"/>
                  <a:pt x="3603803" y="1566955"/>
                  <a:pt x="3594523" y="1565466"/>
                </a:cubicBezTo>
                <a:lnTo>
                  <a:pt x="3594493" y="1565462"/>
                </a:lnTo>
                <a:lnTo>
                  <a:pt x="3594354" y="1568388"/>
                </a:lnTo>
                <a:lnTo>
                  <a:pt x="3594353" y="1568509"/>
                </a:lnTo>
                <a:lnTo>
                  <a:pt x="3619585" y="1573734"/>
                </a:lnTo>
                <a:cubicBezTo>
                  <a:pt x="3622721" y="1574680"/>
                  <a:pt x="3634245" y="1576248"/>
                  <a:pt x="3630951" y="1577889"/>
                </a:cubicBezTo>
                <a:cubicBezTo>
                  <a:pt x="3631640" y="1578761"/>
                  <a:pt x="3632387" y="1579706"/>
                  <a:pt x="3633982" y="1578936"/>
                </a:cubicBezTo>
                <a:cubicBezTo>
                  <a:pt x="3648667" y="1584501"/>
                  <a:pt x="3664313" y="1588496"/>
                  <a:pt x="3679867" y="1596554"/>
                </a:cubicBezTo>
                <a:cubicBezTo>
                  <a:pt x="3664500" y="1591519"/>
                  <a:pt x="3645997" y="1585538"/>
                  <a:pt x="3630285" y="1580068"/>
                </a:cubicBezTo>
                <a:lnTo>
                  <a:pt x="3621742" y="1577268"/>
                </a:lnTo>
                <a:lnTo>
                  <a:pt x="3621517" y="1577239"/>
                </a:lnTo>
                <a:lnTo>
                  <a:pt x="3613694" y="1576186"/>
                </a:lnTo>
                <a:lnTo>
                  <a:pt x="3615004" y="1577691"/>
                </a:lnTo>
                <a:lnTo>
                  <a:pt x="3614761" y="1577620"/>
                </a:lnTo>
                <a:lnTo>
                  <a:pt x="3615063" y="1577758"/>
                </a:lnTo>
                <a:lnTo>
                  <a:pt x="3616866" y="1579824"/>
                </a:lnTo>
                <a:cubicBezTo>
                  <a:pt x="3624554" y="1584233"/>
                  <a:pt x="3638866" y="1588897"/>
                  <a:pt x="3626007" y="1582718"/>
                </a:cubicBezTo>
                <a:lnTo>
                  <a:pt x="3615063" y="1577758"/>
                </a:lnTo>
                <a:lnTo>
                  <a:pt x="3615004" y="1577691"/>
                </a:lnTo>
                <a:lnTo>
                  <a:pt x="3619269" y="1578909"/>
                </a:lnTo>
                <a:cubicBezTo>
                  <a:pt x="3640558" y="1582841"/>
                  <a:pt x="3659712" y="1591271"/>
                  <a:pt x="3676982" y="1600106"/>
                </a:cubicBezTo>
                <a:cubicBezTo>
                  <a:pt x="3653854" y="1593848"/>
                  <a:pt x="3631629" y="1585948"/>
                  <a:pt x="3607426" y="1579957"/>
                </a:cubicBezTo>
                <a:cubicBezTo>
                  <a:pt x="3596206" y="1577264"/>
                  <a:pt x="3585033" y="1575327"/>
                  <a:pt x="3573749" y="1573801"/>
                </a:cubicBezTo>
                <a:lnTo>
                  <a:pt x="3552005" y="1571467"/>
                </a:lnTo>
                <a:lnTo>
                  <a:pt x="3554570" y="1573078"/>
                </a:lnTo>
                <a:lnTo>
                  <a:pt x="3554775" y="1573248"/>
                </a:lnTo>
                <a:lnTo>
                  <a:pt x="3613648" y="1583820"/>
                </a:lnTo>
                <a:cubicBezTo>
                  <a:pt x="3633031" y="1588535"/>
                  <a:pt x="3651953" y="1594464"/>
                  <a:pt x="3670215" y="1601768"/>
                </a:cubicBezTo>
                <a:cubicBezTo>
                  <a:pt x="3677129" y="1604706"/>
                  <a:pt x="3685984" y="1607311"/>
                  <a:pt x="3688576" y="1611984"/>
                </a:cubicBezTo>
                <a:cubicBezTo>
                  <a:pt x="3691328" y="1614071"/>
                  <a:pt x="3692058" y="1613367"/>
                  <a:pt x="3693718" y="1614072"/>
                </a:cubicBezTo>
                <a:cubicBezTo>
                  <a:pt x="3698120" y="1615462"/>
                  <a:pt x="3700977" y="1617447"/>
                  <a:pt x="3695902" y="1616834"/>
                </a:cubicBezTo>
                <a:cubicBezTo>
                  <a:pt x="3687392" y="1614666"/>
                  <a:pt x="3682941" y="1613450"/>
                  <a:pt x="3676026" y="1610511"/>
                </a:cubicBezTo>
                <a:cubicBezTo>
                  <a:pt x="3651805" y="1602872"/>
                  <a:pt x="3632028" y="1595046"/>
                  <a:pt x="3606510" y="1588786"/>
                </a:cubicBezTo>
                <a:lnTo>
                  <a:pt x="3601535" y="1587718"/>
                </a:lnTo>
                <a:lnTo>
                  <a:pt x="3597274" y="1588528"/>
                </a:lnTo>
                <a:lnTo>
                  <a:pt x="3597674" y="1588157"/>
                </a:lnTo>
                <a:lnTo>
                  <a:pt x="3598470" y="1588175"/>
                </a:lnTo>
                <a:cubicBezTo>
                  <a:pt x="3598211" y="1587975"/>
                  <a:pt x="3598081" y="1587875"/>
                  <a:pt x="3597931" y="1587919"/>
                </a:cubicBezTo>
                <a:lnTo>
                  <a:pt x="3597674" y="1588157"/>
                </a:lnTo>
                <a:lnTo>
                  <a:pt x="3596214" y="1588123"/>
                </a:lnTo>
                <a:lnTo>
                  <a:pt x="3595381" y="1587806"/>
                </a:lnTo>
                <a:cubicBezTo>
                  <a:pt x="3594784" y="1587716"/>
                  <a:pt x="3594327" y="1587736"/>
                  <a:pt x="3594327" y="1587736"/>
                </a:cubicBezTo>
                <a:lnTo>
                  <a:pt x="3593653" y="1588342"/>
                </a:lnTo>
                <a:lnTo>
                  <a:pt x="3602814" y="1589918"/>
                </a:lnTo>
                <a:cubicBezTo>
                  <a:pt x="3625012" y="1594768"/>
                  <a:pt x="3649136" y="1603910"/>
                  <a:pt x="3670046" y="1611541"/>
                </a:cubicBezTo>
                <a:cubicBezTo>
                  <a:pt x="3673422" y="1613025"/>
                  <a:pt x="3678275" y="1614749"/>
                  <a:pt x="3679935" y="1615455"/>
                </a:cubicBezTo>
                <a:cubicBezTo>
                  <a:pt x="3681371" y="1617272"/>
                  <a:pt x="3679087" y="1617170"/>
                  <a:pt x="3680121" y="1618478"/>
                </a:cubicBezTo>
                <a:cubicBezTo>
                  <a:pt x="3680121" y="1618478"/>
                  <a:pt x="3681902" y="1620731"/>
                  <a:pt x="3682528" y="1620127"/>
                </a:cubicBezTo>
                <a:cubicBezTo>
                  <a:pt x="3681902" y="1620731"/>
                  <a:pt x="3675110" y="1619341"/>
                  <a:pt x="3669287" y="1617783"/>
                </a:cubicBezTo>
                <a:lnTo>
                  <a:pt x="3669567" y="1616749"/>
                </a:lnTo>
                <a:lnTo>
                  <a:pt x="3669607" y="1616758"/>
                </a:lnTo>
                <a:lnTo>
                  <a:pt x="3673401" y="1618138"/>
                </a:lnTo>
                <a:cubicBezTo>
                  <a:pt x="3675663" y="1618647"/>
                  <a:pt x="3678302" y="1619080"/>
                  <a:pt x="3679496" y="1619081"/>
                </a:cubicBezTo>
                <a:lnTo>
                  <a:pt x="3669607" y="1616758"/>
                </a:lnTo>
                <a:lnTo>
                  <a:pt x="3669568" y="1616744"/>
                </a:lnTo>
                <a:lnTo>
                  <a:pt x="3669567" y="1616749"/>
                </a:lnTo>
                <a:lnTo>
                  <a:pt x="3664572" y="1615575"/>
                </a:lnTo>
                <a:cubicBezTo>
                  <a:pt x="3655351" y="1613570"/>
                  <a:pt x="3661660" y="1615627"/>
                  <a:pt x="3669287" y="1617783"/>
                </a:cubicBezTo>
                <a:lnTo>
                  <a:pt x="3669314" y="1618644"/>
                </a:lnTo>
                <a:lnTo>
                  <a:pt x="3665222" y="1618170"/>
                </a:lnTo>
                <a:cubicBezTo>
                  <a:pt x="3660604" y="1617065"/>
                  <a:pt x="3656442" y="1614544"/>
                  <a:pt x="3651637" y="1612647"/>
                </a:cubicBezTo>
                <a:lnTo>
                  <a:pt x="3619952" y="1603665"/>
                </a:lnTo>
                <a:lnTo>
                  <a:pt x="3616498" y="1603426"/>
                </a:lnTo>
                <a:lnTo>
                  <a:pt x="3623861" y="1605267"/>
                </a:lnTo>
                <a:lnTo>
                  <a:pt x="3622590" y="1607230"/>
                </a:lnTo>
                <a:lnTo>
                  <a:pt x="3624778" y="1608529"/>
                </a:lnTo>
                <a:lnTo>
                  <a:pt x="3617219" y="1607757"/>
                </a:lnTo>
                <a:lnTo>
                  <a:pt x="3615029" y="1607105"/>
                </a:lnTo>
                <a:cubicBezTo>
                  <a:pt x="3614344" y="1606852"/>
                  <a:pt x="3613974" y="1606637"/>
                  <a:pt x="3614142" y="1606505"/>
                </a:cubicBezTo>
                <a:lnTo>
                  <a:pt x="3613961" y="1607424"/>
                </a:lnTo>
                <a:lnTo>
                  <a:pt x="3603844" y="1606391"/>
                </a:lnTo>
                <a:lnTo>
                  <a:pt x="3601285" y="1605089"/>
                </a:lnTo>
                <a:cubicBezTo>
                  <a:pt x="3599679" y="1604227"/>
                  <a:pt x="3597874" y="1603195"/>
                  <a:pt x="3595625" y="1601814"/>
                </a:cubicBezTo>
                <a:cubicBezTo>
                  <a:pt x="3594403" y="1601349"/>
                  <a:pt x="3585129" y="1595329"/>
                  <a:pt x="3588088" y="1598945"/>
                </a:cubicBezTo>
                <a:cubicBezTo>
                  <a:pt x="3590453" y="1601485"/>
                  <a:pt x="3598036" y="1604437"/>
                  <a:pt x="3599806" y="1605897"/>
                </a:cubicBezTo>
                <a:lnTo>
                  <a:pt x="3599925" y="1605991"/>
                </a:lnTo>
                <a:lnTo>
                  <a:pt x="3597168" y="1605709"/>
                </a:lnTo>
                <a:cubicBezTo>
                  <a:pt x="3580663" y="1604852"/>
                  <a:pt x="3567309" y="1598552"/>
                  <a:pt x="3550126" y="1598448"/>
                </a:cubicBezTo>
                <a:cubicBezTo>
                  <a:pt x="3552723" y="1599343"/>
                  <a:pt x="3556603" y="1599912"/>
                  <a:pt x="3555338" y="1600569"/>
                </a:cubicBezTo>
                <a:lnTo>
                  <a:pt x="3552443" y="1601202"/>
                </a:lnTo>
                <a:lnTo>
                  <a:pt x="3539895" y="1595018"/>
                </a:lnTo>
                <a:lnTo>
                  <a:pt x="3548591" y="1600847"/>
                </a:lnTo>
                <a:lnTo>
                  <a:pt x="3547881" y="1600761"/>
                </a:lnTo>
                <a:lnTo>
                  <a:pt x="3547430" y="1600726"/>
                </a:lnTo>
                <a:lnTo>
                  <a:pt x="3566240" y="1609126"/>
                </a:lnTo>
                <a:cubicBezTo>
                  <a:pt x="3572209" y="1610809"/>
                  <a:pt x="3583304" y="1622598"/>
                  <a:pt x="3596813" y="1630234"/>
                </a:cubicBezTo>
                <a:cubicBezTo>
                  <a:pt x="3610423" y="1637697"/>
                  <a:pt x="3627025" y="1644493"/>
                  <a:pt x="3643480" y="1650794"/>
                </a:cubicBezTo>
                <a:lnTo>
                  <a:pt x="3657524" y="1656190"/>
                </a:lnTo>
                <a:lnTo>
                  <a:pt x="3655647" y="1655883"/>
                </a:lnTo>
                <a:lnTo>
                  <a:pt x="3654731" y="1655695"/>
                </a:lnTo>
                <a:lnTo>
                  <a:pt x="3656789" y="1656936"/>
                </a:lnTo>
                <a:cubicBezTo>
                  <a:pt x="3657886" y="1657621"/>
                  <a:pt x="3659059" y="1658384"/>
                  <a:pt x="3660372" y="1659289"/>
                </a:cubicBezTo>
                <a:cubicBezTo>
                  <a:pt x="3658323" y="1658586"/>
                  <a:pt x="3656328" y="1657687"/>
                  <a:pt x="3654367" y="1656683"/>
                </a:cubicBezTo>
                <a:lnTo>
                  <a:pt x="3651263" y="1654949"/>
                </a:lnTo>
                <a:lnTo>
                  <a:pt x="3645532" y="1653578"/>
                </a:lnTo>
                <a:cubicBezTo>
                  <a:pt x="3643553" y="1653070"/>
                  <a:pt x="3641992" y="1652640"/>
                  <a:pt x="3641325" y="1652435"/>
                </a:cubicBezTo>
                <a:cubicBezTo>
                  <a:pt x="3640083" y="1652375"/>
                  <a:pt x="3639452" y="1652452"/>
                  <a:pt x="3639295" y="1652638"/>
                </a:cubicBezTo>
                <a:lnTo>
                  <a:pt x="3639923" y="1653286"/>
                </a:lnTo>
                <a:lnTo>
                  <a:pt x="3641098" y="1653935"/>
                </a:lnTo>
                <a:lnTo>
                  <a:pt x="3642981" y="1654796"/>
                </a:lnTo>
                <a:cubicBezTo>
                  <a:pt x="3649008" y="1657262"/>
                  <a:pt x="3660176" y="1660890"/>
                  <a:pt x="3659639" y="1661858"/>
                </a:cubicBezTo>
                <a:cubicBezTo>
                  <a:pt x="3659621" y="1662338"/>
                  <a:pt x="3658499" y="1662398"/>
                  <a:pt x="3656971" y="1662270"/>
                </a:cubicBezTo>
                <a:lnTo>
                  <a:pt x="3655379" y="1662044"/>
                </a:lnTo>
                <a:lnTo>
                  <a:pt x="3653823" y="1661217"/>
                </a:lnTo>
                <a:lnTo>
                  <a:pt x="3661470" y="1665780"/>
                </a:lnTo>
                <a:cubicBezTo>
                  <a:pt x="3647986" y="1660364"/>
                  <a:pt x="3637947" y="1653322"/>
                  <a:pt x="3626362" y="1647290"/>
                </a:cubicBezTo>
                <a:lnTo>
                  <a:pt x="3623093" y="1645800"/>
                </a:lnTo>
                <a:lnTo>
                  <a:pt x="3624539" y="1646735"/>
                </a:lnTo>
                <a:cubicBezTo>
                  <a:pt x="3626543" y="1647900"/>
                  <a:pt x="3628743" y="1649026"/>
                  <a:pt x="3629036" y="1649352"/>
                </a:cubicBezTo>
                <a:cubicBezTo>
                  <a:pt x="3636963" y="1653398"/>
                  <a:pt x="3644270" y="1657308"/>
                  <a:pt x="3651330" y="1661220"/>
                </a:cubicBezTo>
                <a:lnTo>
                  <a:pt x="3651917" y="1661555"/>
                </a:lnTo>
                <a:lnTo>
                  <a:pt x="3651876" y="1661549"/>
                </a:lnTo>
                <a:cubicBezTo>
                  <a:pt x="3648602" y="1660997"/>
                  <a:pt x="3646514" y="1660610"/>
                  <a:pt x="3651212" y="1662228"/>
                </a:cubicBezTo>
                <a:lnTo>
                  <a:pt x="3658545" y="1665337"/>
                </a:lnTo>
                <a:lnTo>
                  <a:pt x="3672143" y="1673100"/>
                </a:lnTo>
                <a:lnTo>
                  <a:pt x="3674046" y="1674098"/>
                </a:lnTo>
                <a:lnTo>
                  <a:pt x="3667425" y="1672706"/>
                </a:lnTo>
                <a:lnTo>
                  <a:pt x="3664790" y="1672103"/>
                </a:lnTo>
                <a:lnTo>
                  <a:pt x="3667358" y="1673735"/>
                </a:lnTo>
                <a:cubicBezTo>
                  <a:pt x="3671427" y="1676471"/>
                  <a:pt x="3675072" y="1679404"/>
                  <a:pt x="3667732" y="1675968"/>
                </a:cubicBezTo>
                <a:lnTo>
                  <a:pt x="3654420" y="1669554"/>
                </a:lnTo>
                <a:lnTo>
                  <a:pt x="3650850" y="1668618"/>
                </a:lnTo>
                <a:lnTo>
                  <a:pt x="3646169" y="1667578"/>
                </a:lnTo>
                <a:lnTo>
                  <a:pt x="3654686" y="1672079"/>
                </a:lnTo>
                <a:lnTo>
                  <a:pt x="3656864" y="1673227"/>
                </a:lnTo>
                <a:lnTo>
                  <a:pt x="3658616" y="1673621"/>
                </a:lnTo>
                <a:cubicBezTo>
                  <a:pt x="3662516" y="1674390"/>
                  <a:pt x="3665812" y="1674957"/>
                  <a:pt x="3665461" y="1676932"/>
                </a:cubicBezTo>
                <a:cubicBezTo>
                  <a:pt x="3665559" y="1676753"/>
                  <a:pt x="3664948" y="1676596"/>
                  <a:pt x="3663927" y="1676462"/>
                </a:cubicBezTo>
                <a:lnTo>
                  <a:pt x="3662817" y="1676369"/>
                </a:lnTo>
                <a:lnTo>
                  <a:pt x="3667282" y="1678726"/>
                </a:lnTo>
                <a:lnTo>
                  <a:pt x="3661422" y="1677881"/>
                </a:lnTo>
                <a:cubicBezTo>
                  <a:pt x="3653714" y="1678735"/>
                  <a:pt x="3663625" y="1681335"/>
                  <a:pt x="3670030" y="1682548"/>
                </a:cubicBezTo>
                <a:lnTo>
                  <a:pt x="3678535" y="1684863"/>
                </a:lnTo>
                <a:lnTo>
                  <a:pt x="3684227" y="1688003"/>
                </a:lnTo>
                <a:lnTo>
                  <a:pt x="3684915" y="1688380"/>
                </a:lnTo>
                <a:lnTo>
                  <a:pt x="3681514" y="1687663"/>
                </a:lnTo>
                <a:cubicBezTo>
                  <a:pt x="3676935" y="1686721"/>
                  <a:pt x="3672397" y="1685703"/>
                  <a:pt x="3668058" y="1684329"/>
                </a:cubicBezTo>
                <a:cubicBezTo>
                  <a:pt x="3665609" y="1683699"/>
                  <a:pt x="3663048" y="1682921"/>
                  <a:pt x="3660424" y="1682080"/>
                </a:cubicBezTo>
                <a:lnTo>
                  <a:pt x="3654746" y="1680219"/>
                </a:lnTo>
                <a:lnTo>
                  <a:pt x="3654746" y="1680589"/>
                </a:lnTo>
                <a:cubicBezTo>
                  <a:pt x="3654734" y="1681318"/>
                  <a:pt x="3654716" y="1681798"/>
                  <a:pt x="3654716" y="1681798"/>
                </a:cubicBezTo>
                <a:cubicBezTo>
                  <a:pt x="3656153" y="1682769"/>
                  <a:pt x="3664443" y="1684436"/>
                  <a:pt x="3667438" y="1686459"/>
                </a:cubicBezTo>
                <a:cubicBezTo>
                  <a:pt x="3667438" y="1686459"/>
                  <a:pt x="3670831" y="1688751"/>
                  <a:pt x="3666953" y="1688107"/>
                </a:cubicBezTo>
                <a:lnTo>
                  <a:pt x="3665735" y="1687839"/>
                </a:lnTo>
                <a:lnTo>
                  <a:pt x="3666015" y="1688029"/>
                </a:lnTo>
                <a:cubicBezTo>
                  <a:pt x="3668568" y="1688769"/>
                  <a:pt x="3669801" y="1688619"/>
                  <a:pt x="3671701" y="1688755"/>
                </a:cubicBezTo>
                <a:cubicBezTo>
                  <a:pt x="3672419" y="1689240"/>
                  <a:pt x="3674232" y="1691614"/>
                  <a:pt x="3676970" y="1692316"/>
                </a:cubicBezTo>
                <a:cubicBezTo>
                  <a:pt x="3679523" y="1693056"/>
                  <a:pt x="3686321" y="1693553"/>
                  <a:pt x="3691268" y="1695911"/>
                </a:cubicBezTo>
                <a:cubicBezTo>
                  <a:pt x="3699486" y="1699496"/>
                  <a:pt x="3686626" y="1696872"/>
                  <a:pt x="3683954" y="1696050"/>
                </a:cubicBezTo>
                <a:cubicBezTo>
                  <a:pt x="3680103" y="1695578"/>
                  <a:pt x="3676114" y="1693867"/>
                  <a:pt x="3674162" y="1693531"/>
                </a:cubicBezTo>
                <a:cubicBezTo>
                  <a:pt x="3673605" y="1693646"/>
                  <a:pt x="3673111" y="1694091"/>
                  <a:pt x="3672529" y="1694476"/>
                </a:cubicBezTo>
                <a:lnTo>
                  <a:pt x="3671389" y="1694781"/>
                </a:lnTo>
                <a:lnTo>
                  <a:pt x="3673690" y="1695755"/>
                </a:lnTo>
                <a:cubicBezTo>
                  <a:pt x="3674904" y="1696336"/>
                  <a:pt x="3675723" y="1696848"/>
                  <a:pt x="3675817" y="1697198"/>
                </a:cubicBezTo>
                <a:cubicBezTo>
                  <a:pt x="3675857" y="1697348"/>
                  <a:pt x="3675751" y="1697448"/>
                  <a:pt x="3675529" y="1697506"/>
                </a:cubicBezTo>
                <a:lnTo>
                  <a:pt x="3675394" y="1697514"/>
                </a:lnTo>
                <a:lnTo>
                  <a:pt x="3678522" y="1698443"/>
                </a:lnTo>
                <a:cubicBezTo>
                  <a:pt x="3681193" y="1699264"/>
                  <a:pt x="3684188" y="1701287"/>
                  <a:pt x="3688296" y="1703079"/>
                </a:cubicBezTo>
                <a:cubicBezTo>
                  <a:pt x="3693519" y="1704641"/>
                  <a:pt x="3695813" y="1704062"/>
                  <a:pt x="3698413" y="1706800"/>
                </a:cubicBezTo>
                <a:cubicBezTo>
                  <a:pt x="3700227" y="1709173"/>
                  <a:pt x="3699041" y="1711321"/>
                  <a:pt x="3700478" y="1712292"/>
                </a:cubicBezTo>
                <a:cubicBezTo>
                  <a:pt x="3704192" y="1714800"/>
                  <a:pt x="3717448" y="1716709"/>
                  <a:pt x="3722736" y="1718152"/>
                </a:cubicBezTo>
                <a:lnTo>
                  <a:pt x="3731300" y="1720428"/>
                </a:lnTo>
                <a:lnTo>
                  <a:pt x="3732184" y="1721222"/>
                </a:lnTo>
                <a:lnTo>
                  <a:pt x="3734858" y="1723301"/>
                </a:lnTo>
                <a:lnTo>
                  <a:pt x="3732110" y="1722661"/>
                </a:lnTo>
                <a:lnTo>
                  <a:pt x="3702488" y="1715729"/>
                </a:lnTo>
                <a:lnTo>
                  <a:pt x="3700197" y="1716776"/>
                </a:lnTo>
                <a:cubicBezTo>
                  <a:pt x="3700197" y="1716776"/>
                  <a:pt x="3700197" y="1716776"/>
                  <a:pt x="3701305" y="1716752"/>
                </a:cubicBezTo>
                <a:cubicBezTo>
                  <a:pt x="3700528" y="1718005"/>
                  <a:pt x="3700528" y="1718005"/>
                  <a:pt x="3701634" y="1717982"/>
                </a:cubicBezTo>
                <a:cubicBezTo>
                  <a:pt x="3701634" y="1717982"/>
                  <a:pt x="3701634" y="1717982"/>
                  <a:pt x="3704019" y="1719169"/>
                </a:cubicBezTo>
                <a:cubicBezTo>
                  <a:pt x="3701965" y="1719212"/>
                  <a:pt x="3699085" y="1720330"/>
                  <a:pt x="3700035" y="1720310"/>
                </a:cubicBezTo>
                <a:cubicBezTo>
                  <a:pt x="3704963" y="1722682"/>
                  <a:pt x="3709843" y="1724878"/>
                  <a:pt x="3714772" y="1727250"/>
                </a:cubicBezTo>
                <a:cubicBezTo>
                  <a:pt x="3713665" y="1727273"/>
                  <a:pt x="3713665" y="1727273"/>
                  <a:pt x="3712717" y="1727292"/>
                </a:cubicBezTo>
                <a:cubicBezTo>
                  <a:pt x="3712717" y="1727292"/>
                  <a:pt x="3712717" y="1727292"/>
                  <a:pt x="3696591" y="1719322"/>
                </a:cubicBezTo>
                <a:cubicBezTo>
                  <a:pt x="3695483" y="1719344"/>
                  <a:pt x="3692322" y="1719409"/>
                  <a:pt x="3691498" y="1720486"/>
                </a:cubicBezTo>
                <a:cubicBezTo>
                  <a:pt x="3683845" y="1717728"/>
                  <a:pt x="3676262" y="1714351"/>
                  <a:pt x="3668771" y="1710795"/>
                </a:cubicBezTo>
                <a:lnTo>
                  <a:pt x="3663063" y="1708026"/>
                </a:lnTo>
                <a:lnTo>
                  <a:pt x="3655083" y="1706039"/>
                </a:lnTo>
                <a:cubicBezTo>
                  <a:pt x="3654775" y="1706077"/>
                  <a:pt x="3654306" y="1706200"/>
                  <a:pt x="3653781" y="1706383"/>
                </a:cubicBezTo>
                <a:lnTo>
                  <a:pt x="3653251" y="1706610"/>
                </a:lnTo>
                <a:lnTo>
                  <a:pt x="3657971" y="1709398"/>
                </a:lnTo>
                <a:lnTo>
                  <a:pt x="3667528" y="1713761"/>
                </a:lnTo>
                <a:lnTo>
                  <a:pt x="3676017" y="1716084"/>
                </a:lnTo>
                <a:cubicBezTo>
                  <a:pt x="3682678" y="1718617"/>
                  <a:pt x="3688806" y="1720626"/>
                  <a:pt x="3693633" y="1722904"/>
                </a:cubicBezTo>
                <a:lnTo>
                  <a:pt x="3693818" y="1723084"/>
                </a:lnTo>
                <a:lnTo>
                  <a:pt x="3694371" y="1722899"/>
                </a:lnTo>
                <a:lnTo>
                  <a:pt x="3706181" y="1728305"/>
                </a:lnTo>
                <a:lnTo>
                  <a:pt x="3709574" y="1729106"/>
                </a:lnTo>
                <a:lnTo>
                  <a:pt x="3714295" y="1729804"/>
                </a:lnTo>
                <a:lnTo>
                  <a:pt x="3711057" y="1729516"/>
                </a:lnTo>
                <a:lnTo>
                  <a:pt x="3713857" y="1731507"/>
                </a:lnTo>
                <a:lnTo>
                  <a:pt x="3713280" y="1731556"/>
                </a:lnTo>
                <a:lnTo>
                  <a:pt x="3713942" y="1731858"/>
                </a:lnTo>
                <a:cubicBezTo>
                  <a:pt x="3714273" y="1733089"/>
                  <a:pt x="3713496" y="1734341"/>
                  <a:pt x="3714602" y="1734318"/>
                </a:cubicBezTo>
                <a:lnTo>
                  <a:pt x="3718968" y="1739730"/>
                </a:lnTo>
                <a:lnTo>
                  <a:pt x="3697631" y="1731792"/>
                </a:lnTo>
                <a:cubicBezTo>
                  <a:pt x="3681822" y="1725905"/>
                  <a:pt x="3664881" y="1719567"/>
                  <a:pt x="3645791" y="1712321"/>
                </a:cubicBezTo>
                <a:cubicBezTo>
                  <a:pt x="3645791" y="1712321"/>
                  <a:pt x="3607443" y="1691640"/>
                  <a:pt x="3608383" y="1701975"/>
                </a:cubicBezTo>
                <a:cubicBezTo>
                  <a:pt x="3612336" y="1708125"/>
                  <a:pt x="3670427" y="1725713"/>
                  <a:pt x="3672808" y="1727593"/>
                </a:cubicBezTo>
                <a:lnTo>
                  <a:pt x="3736936" y="1753225"/>
                </a:lnTo>
                <a:lnTo>
                  <a:pt x="3737034" y="1753694"/>
                </a:lnTo>
                <a:lnTo>
                  <a:pt x="3725892" y="1751400"/>
                </a:lnTo>
                <a:lnTo>
                  <a:pt x="3722627" y="1749720"/>
                </a:lnTo>
                <a:lnTo>
                  <a:pt x="3718345" y="1747323"/>
                </a:lnTo>
                <a:lnTo>
                  <a:pt x="3718296" y="1748722"/>
                </a:lnTo>
                <a:lnTo>
                  <a:pt x="3721409" y="1750398"/>
                </a:lnTo>
                <a:lnTo>
                  <a:pt x="3721574" y="1750511"/>
                </a:lnTo>
                <a:lnTo>
                  <a:pt x="3718536" y="1749885"/>
                </a:lnTo>
                <a:lnTo>
                  <a:pt x="3718258" y="1749812"/>
                </a:lnTo>
                <a:lnTo>
                  <a:pt x="3718217" y="1750977"/>
                </a:lnTo>
                <a:lnTo>
                  <a:pt x="3718110" y="1754053"/>
                </a:lnTo>
                <a:lnTo>
                  <a:pt x="3674278" y="1736768"/>
                </a:lnTo>
                <a:cubicBezTo>
                  <a:pt x="3639654" y="1723129"/>
                  <a:pt x="3603366" y="1708617"/>
                  <a:pt x="3564797" y="1692303"/>
                </a:cubicBezTo>
                <a:cubicBezTo>
                  <a:pt x="3564797" y="1692303"/>
                  <a:pt x="3524036" y="1675775"/>
                  <a:pt x="3529971" y="1683491"/>
                </a:cubicBezTo>
                <a:cubicBezTo>
                  <a:pt x="3537513" y="1689445"/>
                  <a:pt x="3559606" y="1694264"/>
                  <a:pt x="3570732" y="1700019"/>
                </a:cubicBezTo>
                <a:cubicBezTo>
                  <a:pt x="3565971" y="1696260"/>
                  <a:pt x="3612303" y="1714159"/>
                  <a:pt x="3608483" y="1720734"/>
                </a:cubicBezTo>
                <a:cubicBezTo>
                  <a:pt x="3607276" y="1722811"/>
                  <a:pt x="3562149" y="1702836"/>
                  <a:pt x="3553402" y="1698959"/>
                </a:cubicBezTo>
                <a:cubicBezTo>
                  <a:pt x="3533924" y="1689641"/>
                  <a:pt x="3516626" y="1682547"/>
                  <a:pt x="3500502" y="1679411"/>
                </a:cubicBezTo>
                <a:cubicBezTo>
                  <a:pt x="3538667" y="1696920"/>
                  <a:pt x="3577336" y="1713311"/>
                  <a:pt x="3616952" y="1729693"/>
                </a:cubicBezTo>
                <a:lnTo>
                  <a:pt x="3652295" y="1744226"/>
                </a:lnTo>
                <a:lnTo>
                  <a:pt x="3645380" y="1742081"/>
                </a:lnTo>
                <a:cubicBezTo>
                  <a:pt x="3645380" y="1742081"/>
                  <a:pt x="3644522" y="1743633"/>
                  <a:pt x="3643409" y="1743864"/>
                </a:cubicBezTo>
                <a:cubicBezTo>
                  <a:pt x="3642432" y="1743695"/>
                  <a:pt x="3639037" y="1742918"/>
                  <a:pt x="3635553" y="1742079"/>
                </a:cubicBezTo>
                <a:lnTo>
                  <a:pt x="3634235" y="1741743"/>
                </a:lnTo>
                <a:lnTo>
                  <a:pt x="3627115" y="1738853"/>
                </a:lnTo>
                <a:cubicBezTo>
                  <a:pt x="3589139" y="1723387"/>
                  <a:pt x="3551359" y="1708454"/>
                  <a:pt x="3517535" y="1698917"/>
                </a:cubicBezTo>
                <a:cubicBezTo>
                  <a:pt x="3551812" y="1716639"/>
                  <a:pt x="3591780" y="1732540"/>
                  <a:pt x="3632918" y="1748167"/>
                </a:cubicBezTo>
                <a:lnTo>
                  <a:pt x="3644969" y="1752720"/>
                </a:lnTo>
                <a:lnTo>
                  <a:pt x="3642594" y="1752488"/>
                </a:lnTo>
                <a:cubicBezTo>
                  <a:pt x="3641084" y="1753435"/>
                  <a:pt x="3640689" y="1754151"/>
                  <a:pt x="3638789" y="1754015"/>
                </a:cubicBezTo>
                <a:cubicBezTo>
                  <a:pt x="3633890" y="1753654"/>
                  <a:pt x="3629014" y="1749378"/>
                  <a:pt x="3623397" y="1748532"/>
                </a:cubicBezTo>
                <a:cubicBezTo>
                  <a:pt x="3624115" y="1749017"/>
                  <a:pt x="3622911" y="1753283"/>
                  <a:pt x="3622072" y="1752716"/>
                </a:cubicBezTo>
                <a:lnTo>
                  <a:pt x="3621321" y="1752580"/>
                </a:lnTo>
                <a:lnTo>
                  <a:pt x="3615360" y="1747874"/>
                </a:lnTo>
                <a:cubicBezTo>
                  <a:pt x="3614611" y="1747853"/>
                  <a:pt x="3613914" y="1748247"/>
                  <a:pt x="3613310" y="1749286"/>
                </a:cubicBezTo>
                <a:cubicBezTo>
                  <a:pt x="3611524" y="1747876"/>
                  <a:pt x="3608854" y="1744063"/>
                  <a:pt x="3606614" y="1743998"/>
                </a:cubicBezTo>
                <a:cubicBezTo>
                  <a:pt x="3605866" y="1743976"/>
                  <a:pt x="3605166" y="1744370"/>
                  <a:pt x="3604562" y="1745409"/>
                </a:cubicBezTo>
                <a:cubicBezTo>
                  <a:pt x="3604562" y="1745409"/>
                  <a:pt x="3604026" y="1746334"/>
                  <a:pt x="3603554" y="1747142"/>
                </a:cubicBezTo>
                <a:lnTo>
                  <a:pt x="3603501" y="1747234"/>
                </a:lnTo>
                <a:lnTo>
                  <a:pt x="3603291" y="1747596"/>
                </a:lnTo>
                <a:lnTo>
                  <a:pt x="3602487" y="1747678"/>
                </a:lnTo>
                <a:lnTo>
                  <a:pt x="3602216" y="1748169"/>
                </a:lnTo>
                <a:lnTo>
                  <a:pt x="3602125" y="1748333"/>
                </a:lnTo>
                <a:cubicBezTo>
                  <a:pt x="3602085" y="1748405"/>
                  <a:pt x="3602112" y="1748357"/>
                  <a:pt x="3602165" y="1748261"/>
                </a:cubicBezTo>
                <a:lnTo>
                  <a:pt x="3602216" y="1748169"/>
                </a:lnTo>
                <a:lnTo>
                  <a:pt x="3602367" y="1747897"/>
                </a:lnTo>
                <a:cubicBezTo>
                  <a:pt x="3602433" y="1747776"/>
                  <a:pt x="3602487" y="1747678"/>
                  <a:pt x="3602487" y="1747678"/>
                </a:cubicBezTo>
                <a:lnTo>
                  <a:pt x="3603099" y="1747928"/>
                </a:lnTo>
                <a:lnTo>
                  <a:pt x="3610652" y="1751023"/>
                </a:lnTo>
                <a:cubicBezTo>
                  <a:pt x="3613254" y="1751634"/>
                  <a:pt x="3615831" y="1752105"/>
                  <a:pt x="3618665" y="1753527"/>
                </a:cubicBezTo>
                <a:cubicBezTo>
                  <a:pt x="3626487" y="1757828"/>
                  <a:pt x="3634052" y="1760809"/>
                  <a:pt x="3643779" y="1763447"/>
                </a:cubicBezTo>
                <a:cubicBezTo>
                  <a:pt x="3659836" y="1769215"/>
                  <a:pt x="3625235" y="1760095"/>
                  <a:pt x="3624840" y="1760812"/>
                </a:cubicBezTo>
                <a:lnTo>
                  <a:pt x="3633309" y="1767516"/>
                </a:lnTo>
                <a:cubicBezTo>
                  <a:pt x="3632914" y="1768231"/>
                  <a:pt x="3620126" y="1763689"/>
                  <a:pt x="3620126" y="1763689"/>
                </a:cubicBezTo>
                <a:cubicBezTo>
                  <a:pt x="3613789" y="1762358"/>
                  <a:pt x="3611908" y="1760104"/>
                  <a:pt x="3606943" y="1759863"/>
                </a:cubicBezTo>
                <a:cubicBezTo>
                  <a:pt x="3609938" y="1761886"/>
                  <a:pt x="3623839" y="1766198"/>
                  <a:pt x="3623443" y="1766914"/>
                </a:cubicBezTo>
                <a:cubicBezTo>
                  <a:pt x="3623345" y="1767093"/>
                  <a:pt x="3622348" y="1767054"/>
                  <a:pt x="3621120" y="1766975"/>
                </a:cubicBezTo>
                <a:lnTo>
                  <a:pt x="3620110" y="1766924"/>
                </a:lnTo>
                <a:lnTo>
                  <a:pt x="3606746" y="1760219"/>
                </a:lnTo>
                <a:lnTo>
                  <a:pt x="3600323" y="1756996"/>
                </a:lnTo>
                <a:cubicBezTo>
                  <a:pt x="3603676" y="1759404"/>
                  <a:pt x="3607049" y="1761504"/>
                  <a:pt x="3610431" y="1763452"/>
                </a:cubicBezTo>
                <a:lnTo>
                  <a:pt x="3616982" y="1767027"/>
                </a:lnTo>
                <a:lnTo>
                  <a:pt x="3616300" y="1767411"/>
                </a:lnTo>
                <a:cubicBezTo>
                  <a:pt x="3616810" y="1767870"/>
                  <a:pt x="3618420" y="1768640"/>
                  <a:pt x="3621797" y="1769897"/>
                </a:cubicBezTo>
                <a:lnTo>
                  <a:pt x="3623109" y="1770374"/>
                </a:lnTo>
                <a:lnTo>
                  <a:pt x="3630741" y="1774555"/>
                </a:lnTo>
                <a:cubicBezTo>
                  <a:pt x="3634112" y="1776513"/>
                  <a:pt x="3637471" y="1778629"/>
                  <a:pt x="3640802" y="1781056"/>
                </a:cubicBezTo>
                <a:cubicBezTo>
                  <a:pt x="3632106" y="1777686"/>
                  <a:pt x="3623958" y="1772714"/>
                  <a:pt x="3615328" y="1768395"/>
                </a:cubicBezTo>
                <a:cubicBezTo>
                  <a:pt x="3608608" y="1765181"/>
                  <a:pt x="3613689" y="1768786"/>
                  <a:pt x="3616271" y="1770635"/>
                </a:cubicBezTo>
                <a:lnTo>
                  <a:pt x="3647154" y="1787540"/>
                </a:lnTo>
                <a:lnTo>
                  <a:pt x="3645958" y="1787201"/>
                </a:lnTo>
                <a:cubicBezTo>
                  <a:pt x="3640735" y="1785640"/>
                  <a:pt x="3626648" y="1781366"/>
                  <a:pt x="3636884" y="1785168"/>
                </a:cubicBezTo>
                <a:cubicBezTo>
                  <a:pt x="3645886" y="1789119"/>
                  <a:pt x="3634536" y="1785548"/>
                  <a:pt x="3631524" y="1785642"/>
                </a:cubicBezTo>
                <a:cubicBezTo>
                  <a:pt x="3632242" y="1786128"/>
                  <a:pt x="3632960" y="1786613"/>
                  <a:pt x="3633680" y="1787099"/>
                </a:cubicBezTo>
                <a:cubicBezTo>
                  <a:pt x="3632960" y="1786613"/>
                  <a:pt x="3637045" y="1792322"/>
                  <a:pt x="3636584" y="1793157"/>
                </a:cubicBezTo>
                <a:cubicBezTo>
                  <a:pt x="3635792" y="1794589"/>
                  <a:pt x="3618825" y="1790172"/>
                  <a:pt x="3616153" y="1789350"/>
                </a:cubicBezTo>
                <a:cubicBezTo>
                  <a:pt x="3606223" y="1788868"/>
                  <a:pt x="3635326" y="1797222"/>
                  <a:pt x="3634469" y="1798774"/>
                </a:cubicBezTo>
                <a:cubicBezTo>
                  <a:pt x="3634452" y="1799253"/>
                  <a:pt x="3633328" y="1799314"/>
                  <a:pt x="3631801" y="1799186"/>
                </a:cubicBezTo>
                <a:lnTo>
                  <a:pt x="3630208" y="1798960"/>
                </a:lnTo>
                <a:lnTo>
                  <a:pt x="3608907" y="1787618"/>
                </a:lnTo>
                <a:cubicBezTo>
                  <a:pt x="3606831" y="1786502"/>
                  <a:pt x="3597091" y="1779760"/>
                  <a:pt x="3596038" y="1780802"/>
                </a:cubicBezTo>
                <a:cubicBezTo>
                  <a:pt x="3595067" y="1781763"/>
                  <a:pt x="3603279" y="1785616"/>
                  <a:pt x="3603866" y="1786268"/>
                </a:cubicBezTo>
                <a:cubicBezTo>
                  <a:pt x="3611792" y="1790313"/>
                  <a:pt x="3619099" y="1794223"/>
                  <a:pt x="3626159" y="1798135"/>
                </a:cubicBezTo>
                <a:lnTo>
                  <a:pt x="3626746" y="1798470"/>
                </a:lnTo>
                <a:lnTo>
                  <a:pt x="3626705" y="1798465"/>
                </a:lnTo>
                <a:cubicBezTo>
                  <a:pt x="3623432" y="1797913"/>
                  <a:pt x="3621343" y="1797526"/>
                  <a:pt x="3626042" y="1799143"/>
                </a:cubicBezTo>
                <a:lnTo>
                  <a:pt x="3633373" y="1802253"/>
                </a:lnTo>
                <a:lnTo>
                  <a:pt x="3646973" y="1810016"/>
                </a:lnTo>
                <a:lnTo>
                  <a:pt x="3648875" y="1811014"/>
                </a:lnTo>
                <a:lnTo>
                  <a:pt x="3642253" y="1809621"/>
                </a:lnTo>
                <a:cubicBezTo>
                  <a:pt x="3639414" y="1808995"/>
                  <a:pt x="3636081" y="1808218"/>
                  <a:pt x="3631821" y="1807143"/>
                </a:cubicBezTo>
                <a:cubicBezTo>
                  <a:pt x="3627317" y="1806067"/>
                  <a:pt x="3623861" y="1804880"/>
                  <a:pt x="3620076" y="1804288"/>
                </a:cubicBezTo>
                <a:cubicBezTo>
                  <a:pt x="3611444" y="1803537"/>
                  <a:pt x="3626065" y="1808334"/>
                  <a:pt x="3629456" y="1809641"/>
                </a:cubicBezTo>
                <a:cubicBezTo>
                  <a:pt x="3634744" y="1811084"/>
                  <a:pt x="3640759" y="1811215"/>
                  <a:pt x="3640291" y="1813848"/>
                </a:cubicBezTo>
                <a:cubicBezTo>
                  <a:pt x="3640686" y="1813131"/>
                  <a:pt x="3629707" y="1812760"/>
                  <a:pt x="3626694" y="1812855"/>
                </a:cubicBezTo>
                <a:cubicBezTo>
                  <a:pt x="3626694" y="1812855"/>
                  <a:pt x="3621028" y="1810010"/>
                  <a:pt x="3622514" y="1812979"/>
                </a:cubicBezTo>
                <a:cubicBezTo>
                  <a:pt x="3622514" y="1812979"/>
                  <a:pt x="3627017" y="1814056"/>
                  <a:pt x="3629569" y="1814796"/>
                </a:cubicBezTo>
                <a:cubicBezTo>
                  <a:pt x="3629617" y="1816795"/>
                  <a:pt x="3629545" y="1818713"/>
                  <a:pt x="3629545" y="1818713"/>
                </a:cubicBezTo>
                <a:cubicBezTo>
                  <a:pt x="3630983" y="1819684"/>
                  <a:pt x="3639272" y="1821351"/>
                  <a:pt x="3642266" y="1823374"/>
                </a:cubicBezTo>
                <a:cubicBezTo>
                  <a:pt x="3642266" y="1823374"/>
                  <a:pt x="3646699" y="1826368"/>
                  <a:pt x="3639643" y="1824551"/>
                </a:cubicBezTo>
                <a:cubicBezTo>
                  <a:pt x="3634235" y="1823028"/>
                  <a:pt x="3638482" y="1822784"/>
                  <a:pt x="3634953" y="1823513"/>
                </a:cubicBezTo>
                <a:cubicBezTo>
                  <a:pt x="3637367" y="1823014"/>
                  <a:pt x="3637553" y="1826253"/>
                  <a:pt x="3636044" y="1827198"/>
                </a:cubicBezTo>
                <a:cubicBezTo>
                  <a:pt x="3636322" y="1827141"/>
                  <a:pt x="3635503" y="1826782"/>
                  <a:pt x="3634111" y="1826287"/>
                </a:cubicBezTo>
                <a:lnTo>
                  <a:pt x="3629652" y="1824853"/>
                </a:lnTo>
                <a:lnTo>
                  <a:pt x="3629481" y="1824759"/>
                </a:lnTo>
                <a:cubicBezTo>
                  <a:pt x="3614108" y="1816393"/>
                  <a:pt x="3598807" y="1808108"/>
                  <a:pt x="3584193" y="1800287"/>
                </a:cubicBezTo>
                <a:cubicBezTo>
                  <a:pt x="3566178" y="1790813"/>
                  <a:pt x="3548682" y="1782939"/>
                  <a:pt x="3531774" y="1775715"/>
                </a:cubicBezTo>
                <a:cubicBezTo>
                  <a:pt x="3514702" y="1768480"/>
                  <a:pt x="3496338" y="1762699"/>
                  <a:pt x="3479402" y="1758677"/>
                </a:cubicBezTo>
                <a:lnTo>
                  <a:pt x="3493960" y="1764583"/>
                </a:lnTo>
                <a:lnTo>
                  <a:pt x="3487794" y="1763183"/>
                </a:lnTo>
                <a:cubicBezTo>
                  <a:pt x="3481989" y="1761789"/>
                  <a:pt x="3476456" y="1760179"/>
                  <a:pt x="3471830" y="1757893"/>
                </a:cubicBezTo>
                <a:cubicBezTo>
                  <a:pt x="3456617" y="1751406"/>
                  <a:pt x="3483520" y="1759721"/>
                  <a:pt x="3490257" y="1759380"/>
                </a:cubicBezTo>
                <a:cubicBezTo>
                  <a:pt x="3499465" y="1761333"/>
                  <a:pt x="3507017" y="1763773"/>
                  <a:pt x="3515882" y="1763325"/>
                </a:cubicBezTo>
                <a:lnTo>
                  <a:pt x="3519103" y="1762270"/>
                </a:lnTo>
                <a:lnTo>
                  <a:pt x="3520175" y="1761918"/>
                </a:lnTo>
                <a:cubicBezTo>
                  <a:pt x="3520653" y="1761761"/>
                  <a:pt x="3520334" y="1761865"/>
                  <a:pt x="3519699" y="1762073"/>
                </a:cubicBezTo>
                <a:lnTo>
                  <a:pt x="3519103" y="1762270"/>
                </a:lnTo>
                <a:lnTo>
                  <a:pt x="3517312" y="1762856"/>
                </a:lnTo>
                <a:cubicBezTo>
                  <a:pt x="3516518" y="1763117"/>
                  <a:pt x="3515882" y="1763325"/>
                  <a:pt x="3515882" y="1763325"/>
                </a:cubicBezTo>
                <a:lnTo>
                  <a:pt x="3371525" y="1725189"/>
                </a:lnTo>
                <a:lnTo>
                  <a:pt x="3371772" y="1724283"/>
                </a:lnTo>
                <a:lnTo>
                  <a:pt x="3370815" y="1725001"/>
                </a:lnTo>
                <a:lnTo>
                  <a:pt x="3357182" y="1721400"/>
                </a:lnTo>
                <a:lnTo>
                  <a:pt x="3237251" y="1713336"/>
                </a:lnTo>
                <a:lnTo>
                  <a:pt x="3135150" y="1711329"/>
                </a:lnTo>
                <a:lnTo>
                  <a:pt x="3176053" y="1731419"/>
                </a:lnTo>
                <a:cubicBezTo>
                  <a:pt x="3181787" y="1734729"/>
                  <a:pt x="3187020" y="1738534"/>
                  <a:pt x="3192310" y="1740945"/>
                </a:cubicBezTo>
                <a:lnTo>
                  <a:pt x="3196842" y="1742539"/>
                </a:lnTo>
                <a:lnTo>
                  <a:pt x="3196920" y="1742785"/>
                </a:lnTo>
                <a:cubicBezTo>
                  <a:pt x="3197130" y="1743018"/>
                  <a:pt x="3197397" y="1743060"/>
                  <a:pt x="3197640" y="1742820"/>
                </a:cubicBezTo>
                <a:lnTo>
                  <a:pt x="3196842" y="1742539"/>
                </a:lnTo>
                <a:lnTo>
                  <a:pt x="3196550" y="1741609"/>
                </a:lnTo>
                <a:cubicBezTo>
                  <a:pt x="3203269" y="1744823"/>
                  <a:pt x="3210977" y="1748115"/>
                  <a:pt x="3211462" y="1747635"/>
                </a:cubicBezTo>
                <a:cubicBezTo>
                  <a:pt x="3210977" y="1748115"/>
                  <a:pt x="3208378" y="1745227"/>
                  <a:pt x="3208378" y="1745227"/>
                </a:cubicBezTo>
                <a:cubicBezTo>
                  <a:pt x="3206869" y="1743550"/>
                  <a:pt x="3209349" y="1744266"/>
                  <a:pt x="3207251" y="1741936"/>
                </a:cubicBezTo>
                <a:cubicBezTo>
                  <a:pt x="3205257" y="1740740"/>
                  <a:pt x="3199526" y="1737604"/>
                  <a:pt x="3195452" y="1735117"/>
                </a:cubicBezTo>
                <a:cubicBezTo>
                  <a:pt x="3189264" y="1731686"/>
                  <a:pt x="3182831" y="1728100"/>
                  <a:pt x="3176268" y="1724476"/>
                </a:cubicBezTo>
                <a:lnTo>
                  <a:pt x="3175180" y="1723884"/>
                </a:lnTo>
                <a:lnTo>
                  <a:pt x="3168677" y="1723255"/>
                </a:lnTo>
                <a:cubicBezTo>
                  <a:pt x="3165953" y="1723024"/>
                  <a:pt x="3164095" y="1723062"/>
                  <a:pt x="3166535" y="1724160"/>
                </a:cubicBezTo>
                <a:cubicBezTo>
                  <a:pt x="3166535" y="1724160"/>
                  <a:pt x="3166535" y="1724160"/>
                  <a:pt x="3172695" y="1727566"/>
                </a:cubicBezTo>
                <a:cubicBezTo>
                  <a:pt x="3172695" y="1727566"/>
                  <a:pt x="3172695" y="1727566"/>
                  <a:pt x="3158335" y="1722031"/>
                </a:cubicBezTo>
                <a:cubicBezTo>
                  <a:pt x="3162603" y="1721944"/>
                  <a:pt x="3164817" y="1721899"/>
                  <a:pt x="3163379" y="1720692"/>
                </a:cubicBezTo>
                <a:lnTo>
                  <a:pt x="3156453" y="1717898"/>
                </a:lnTo>
                <a:lnTo>
                  <a:pt x="3169653" y="1720879"/>
                </a:lnTo>
                <a:lnTo>
                  <a:pt x="3159590" y="1715407"/>
                </a:lnTo>
                <a:lnTo>
                  <a:pt x="3163840" y="1717274"/>
                </a:lnTo>
                <a:lnTo>
                  <a:pt x="3170968" y="1721176"/>
                </a:lnTo>
                <a:lnTo>
                  <a:pt x="3192419" y="1726021"/>
                </a:lnTo>
                <a:lnTo>
                  <a:pt x="3190268" y="1726124"/>
                </a:lnTo>
                <a:cubicBezTo>
                  <a:pt x="3189006" y="1726305"/>
                  <a:pt x="3188575" y="1726623"/>
                  <a:pt x="3189768" y="1727216"/>
                </a:cubicBezTo>
                <a:cubicBezTo>
                  <a:pt x="3195802" y="1729565"/>
                  <a:pt x="3200683" y="1731762"/>
                  <a:pt x="3206560" y="1734114"/>
                </a:cubicBezTo>
                <a:lnTo>
                  <a:pt x="3176131" y="1724003"/>
                </a:lnTo>
                <a:lnTo>
                  <a:pt x="3185413" y="1729085"/>
                </a:lnTo>
                <a:cubicBezTo>
                  <a:pt x="3199291" y="1737193"/>
                  <a:pt x="3215211" y="1744337"/>
                  <a:pt x="3230242" y="1752536"/>
                </a:cubicBezTo>
                <a:cubicBezTo>
                  <a:pt x="3238179" y="1757189"/>
                  <a:pt x="3246152" y="1761583"/>
                  <a:pt x="3253816" y="1765890"/>
                </a:cubicBezTo>
                <a:cubicBezTo>
                  <a:pt x="3261479" y="1770196"/>
                  <a:pt x="3268833" y="1774413"/>
                  <a:pt x="3275530" y="1778707"/>
                </a:cubicBezTo>
                <a:cubicBezTo>
                  <a:pt x="3267234" y="1774762"/>
                  <a:pt x="3258098" y="1769712"/>
                  <a:pt x="3249785" y="1764727"/>
                </a:cubicBezTo>
                <a:lnTo>
                  <a:pt x="3241071" y="1760317"/>
                </a:lnTo>
                <a:cubicBezTo>
                  <a:pt x="3240019" y="1761358"/>
                  <a:pt x="3246756" y="1765613"/>
                  <a:pt x="3248248" y="1766250"/>
                </a:cubicBezTo>
                <a:cubicBezTo>
                  <a:pt x="3266867" y="1777416"/>
                  <a:pt x="3289506" y="1787775"/>
                  <a:pt x="3305416" y="1799160"/>
                </a:cubicBezTo>
                <a:cubicBezTo>
                  <a:pt x="3288508" y="1791936"/>
                  <a:pt x="3268947" y="1778705"/>
                  <a:pt x="3251937" y="1770350"/>
                </a:cubicBezTo>
                <a:cubicBezTo>
                  <a:pt x="3257081" y="1772834"/>
                  <a:pt x="3247863" y="1767863"/>
                  <a:pt x="3247800" y="1768984"/>
                </a:cubicBezTo>
                <a:cubicBezTo>
                  <a:pt x="3247836" y="1771063"/>
                  <a:pt x="3251452" y="1770831"/>
                  <a:pt x="3251452" y="1770831"/>
                </a:cubicBezTo>
                <a:cubicBezTo>
                  <a:pt x="3261507" y="1776732"/>
                  <a:pt x="3271271" y="1782307"/>
                  <a:pt x="3280775" y="1787852"/>
                </a:cubicBezTo>
                <a:lnTo>
                  <a:pt x="3299452" y="1799170"/>
                </a:lnTo>
                <a:lnTo>
                  <a:pt x="3296647" y="1798338"/>
                </a:lnTo>
                <a:lnTo>
                  <a:pt x="3296524" y="1798314"/>
                </a:lnTo>
                <a:lnTo>
                  <a:pt x="3295684" y="1797870"/>
                </a:lnTo>
                <a:cubicBezTo>
                  <a:pt x="3293605" y="1796580"/>
                  <a:pt x="3282878" y="1789933"/>
                  <a:pt x="3282392" y="1790414"/>
                </a:cubicBezTo>
                <a:cubicBezTo>
                  <a:pt x="3280855" y="1791937"/>
                  <a:pt x="3292068" y="1798103"/>
                  <a:pt x="3291061" y="1796984"/>
                </a:cubicBezTo>
                <a:lnTo>
                  <a:pt x="3292017" y="1797499"/>
                </a:lnTo>
                <a:lnTo>
                  <a:pt x="3291004" y="1798277"/>
                </a:lnTo>
                <a:cubicBezTo>
                  <a:pt x="3291500" y="1798681"/>
                  <a:pt x="3292718" y="1799192"/>
                  <a:pt x="3294268" y="1799736"/>
                </a:cubicBezTo>
                <a:lnTo>
                  <a:pt x="3298244" y="1800997"/>
                </a:lnTo>
                <a:lnTo>
                  <a:pt x="3300866" y="1802607"/>
                </a:lnTo>
                <a:cubicBezTo>
                  <a:pt x="3301890" y="1804765"/>
                  <a:pt x="3292085" y="1799143"/>
                  <a:pt x="3292085" y="1799143"/>
                </a:cubicBezTo>
                <a:lnTo>
                  <a:pt x="3283268" y="1794141"/>
                </a:lnTo>
                <a:lnTo>
                  <a:pt x="3279011" y="1793929"/>
                </a:lnTo>
                <a:lnTo>
                  <a:pt x="3280992" y="1795149"/>
                </a:lnTo>
                <a:cubicBezTo>
                  <a:pt x="3280727" y="1796470"/>
                  <a:pt x="3278385" y="1795484"/>
                  <a:pt x="3276110" y="1794168"/>
                </a:cubicBezTo>
                <a:lnTo>
                  <a:pt x="3275484" y="1793754"/>
                </a:lnTo>
                <a:lnTo>
                  <a:pt x="3274365" y="1793698"/>
                </a:lnTo>
                <a:cubicBezTo>
                  <a:pt x="3271685" y="1793626"/>
                  <a:pt x="3270752" y="1793747"/>
                  <a:pt x="3275345" y="1794384"/>
                </a:cubicBezTo>
                <a:cubicBezTo>
                  <a:pt x="3279296" y="1795248"/>
                  <a:pt x="3278679" y="1795490"/>
                  <a:pt x="3276695" y="1795620"/>
                </a:cubicBezTo>
                <a:lnTo>
                  <a:pt x="3272300" y="1795986"/>
                </a:lnTo>
                <a:lnTo>
                  <a:pt x="3272855" y="1796144"/>
                </a:lnTo>
                <a:cubicBezTo>
                  <a:pt x="3282450" y="1798873"/>
                  <a:pt x="3282450" y="1798873"/>
                  <a:pt x="3282450" y="1798873"/>
                </a:cubicBezTo>
                <a:lnTo>
                  <a:pt x="3279405" y="1798936"/>
                </a:lnTo>
                <a:lnTo>
                  <a:pt x="3250905" y="1797660"/>
                </a:lnTo>
                <a:lnTo>
                  <a:pt x="3256486" y="1800738"/>
                </a:lnTo>
                <a:lnTo>
                  <a:pt x="3257173" y="1801114"/>
                </a:lnTo>
                <a:lnTo>
                  <a:pt x="3253772" y="1800398"/>
                </a:lnTo>
                <a:lnTo>
                  <a:pt x="3240917" y="1797213"/>
                </a:lnTo>
                <a:lnTo>
                  <a:pt x="3231653" y="1796798"/>
                </a:lnTo>
                <a:lnTo>
                  <a:pt x="3233123" y="1797284"/>
                </a:lnTo>
                <a:cubicBezTo>
                  <a:pt x="3234561" y="1798254"/>
                  <a:pt x="3237556" y="1800278"/>
                  <a:pt x="3238275" y="1800763"/>
                </a:cubicBezTo>
                <a:cubicBezTo>
                  <a:pt x="3240826" y="1801503"/>
                  <a:pt x="3242060" y="1801355"/>
                  <a:pt x="3243958" y="1801490"/>
                </a:cubicBezTo>
                <a:cubicBezTo>
                  <a:pt x="3244677" y="1801975"/>
                  <a:pt x="3246493" y="1804348"/>
                  <a:pt x="3249229" y="1805051"/>
                </a:cubicBezTo>
                <a:lnTo>
                  <a:pt x="3260724" y="1807942"/>
                </a:lnTo>
                <a:lnTo>
                  <a:pt x="3305242" y="1809229"/>
                </a:lnTo>
                <a:cubicBezTo>
                  <a:pt x="3333684" y="1809238"/>
                  <a:pt x="3360703" y="1813200"/>
                  <a:pt x="3386678" y="1815787"/>
                </a:cubicBezTo>
                <a:cubicBezTo>
                  <a:pt x="3399813" y="1816582"/>
                  <a:pt x="3413885" y="1817086"/>
                  <a:pt x="3428020" y="1817658"/>
                </a:cubicBezTo>
                <a:cubicBezTo>
                  <a:pt x="3462371" y="1819988"/>
                  <a:pt x="3495448" y="1827758"/>
                  <a:pt x="3528692" y="1835491"/>
                </a:cubicBezTo>
                <a:cubicBezTo>
                  <a:pt x="3533797" y="1837145"/>
                  <a:pt x="3538263" y="1839464"/>
                  <a:pt x="3543129" y="1840327"/>
                </a:cubicBezTo>
                <a:lnTo>
                  <a:pt x="3547413" y="1840581"/>
                </a:lnTo>
                <a:lnTo>
                  <a:pt x="3547432" y="1840810"/>
                </a:lnTo>
                <a:cubicBezTo>
                  <a:pt x="3547591" y="1840986"/>
                  <a:pt x="3547857" y="1840948"/>
                  <a:pt x="3548165" y="1840626"/>
                </a:cubicBezTo>
                <a:lnTo>
                  <a:pt x="3547413" y="1840581"/>
                </a:lnTo>
                <a:lnTo>
                  <a:pt x="3547336" y="1839711"/>
                </a:lnTo>
                <a:cubicBezTo>
                  <a:pt x="3553480" y="1840965"/>
                  <a:pt x="3560621" y="1841996"/>
                  <a:pt x="3561238" y="1841351"/>
                </a:cubicBezTo>
                <a:cubicBezTo>
                  <a:pt x="3560621" y="1841996"/>
                  <a:pt x="3558645" y="1839815"/>
                  <a:pt x="3558645" y="1839815"/>
                </a:cubicBezTo>
                <a:cubicBezTo>
                  <a:pt x="3557495" y="1838549"/>
                  <a:pt x="3559877" y="1838526"/>
                  <a:pt x="3558282" y="1836767"/>
                </a:cubicBezTo>
                <a:cubicBezTo>
                  <a:pt x="3556517" y="1836145"/>
                  <a:pt x="3551375" y="1834669"/>
                  <a:pt x="3547780" y="1833355"/>
                </a:cubicBezTo>
                <a:cubicBezTo>
                  <a:pt x="3542238" y="1831715"/>
                  <a:pt x="3536480" y="1829990"/>
                  <a:pt x="3530598" y="1828267"/>
                </a:cubicBezTo>
                <a:lnTo>
                  <a:pt x="3515615" y="1824032"/>
                </a:lnTo>
                <a:lnTo>
                  <a:pt x="3519541" y="1824653"/>
                </a:lnTo>
                <a:cubicBezTo>
                  <a:pt x="3526242" y="1826247"/>
                  <a:pt x="3532684" y="1828216"/>
                  <a:pt x="3538900" y="1830214"/>
                </a:cubicBezTo>
                <a:cubicBezTo>
                  <a:pt x="3551232" y="1834316"/>
                  <a:pt x="3565899" y="1836801"/>
                  <a:pt x="3579397" y="1840645"/>
                </a:cubicBezTo>
                <a:cubicBezTo>
                  <a:pt x="3586445" y="1843007"/>
                  <a:pt x="3593592" y="1845093"/>
                  <a:pt x="3600444" y="1847183"/>
                </a:cubicBezTo>
                <a:lnTo>
                  <a:pt x="3614397" y="1851933"/>
                </a:lnTo>
                <a:lnTo>
                  <a:pt x="3604804" y="1846312"/>
                </a:lnTo>
                <a:cubicBezTo>
                  <a:pt x="3568207" y="1827925"/>
                  <a:pt x="3531774" y="1809551"/>
                  <a:pt x="3495348" y="1796457"/>
                </a:cubicBezTo>
                <a:cubicBezTo>
                  <a:pt x="3480453" y="1791470"/>
                  <a:pt x="3465642" y="1786577"/>
                  <a:pt x="3451737" y="1781669"/>
                </a:cubicBezTo>
                <a:cubicBezTo>
                  <a:pt x="3437864" y="1776287"/>
                  <a:pt x="3423633" y="1770466"/>
                  <a:pt x="3409160" y="1764886"/>
                </a:cubicBezTo>
                <a:lnTo>
                  <a:pt x="3402894" y="1762703"/>
                </a:lnTo>
                <a:lnTo>
                  <a:pt x="3405174" y="1758845"/>
                </a:lnTo>
                <a:lnTo>
                  <a:pt x="3468205" y="1770668"/>
                </a:lnTo>
                <a:lnTo>
                  <a:pt x="3468922" y="1771346"/>
                </a:lnTo>
                <a:cubicBezTo>
                  <a:pt x="3474550" y="1773350"/>
                  <a:pt x="3484236" y="1776799"/>
                  <a:pt x="3488373" y="1778165"/>
                </a:cubicBezTo>
                <a:cubicBezTo>
                  <a:pt x="3532991" y="1794071"/>
                  <a:pt x="3577765" y="1814230"/>
                  <a:pt x="3621393" y="1839577"/>
                </a:cubicBezTo>
                <a:lnTo>
                  <a:pt x="3635886" y="1849630"/>
                </a:lnTo>
                <a:lnTo>
                  <a:pt x="3660177" y="1850868"/>
                </a:lnTo>
                <a:lnTo>
                  <a:pt x="3699144" y="1858029"/>
                </a:lnTo>
                <a:lnTo>
                  <a:pt x="3674402" y="1854327"/>
                </a:lnTo>
                <a:cubicBezTo>
                  <a:pt x="3664008" y="1853085"/>
                  <a:pt x="3653535" y="1852135"/>
                  <a:pt x="3643009" y="1851457"/>
                </a:cubicBezTo>
                <a:lnTo>
                  <a:pt x="3638110" y="1851173"/>
                </a:lnTo>
                <a:lnTo>
                  <a:pt x="3644206" y="1855402"/>
                </a:lnTo>
                <a:lnTo>
                  <a:pt x="3648970" y="1858193"/>
                </a:lnTo>
                <a:lnTo>
                  <a:pt x="3654700" y="1858831"/>
                </a:lnTo>
                <a:cubicBezTo>
                  <a:pt x="3670984" y="1860448"/>
                  <a:pt x="3683057" y="1861394"/>
                  <a:pt x="3698171" y="1864371"/>
                </a:cubicBezTo>
                <a:cubicBezTo>
                  <a:pt x="3704894" y="1865601"/>
                  <a:pt x="3711248" y="1866950"/>
                  <a:pt x="3717398" y="1868381"/>
                </a:cubicBezTo>
                <a:lnTo>
                  <a:pt x="3730769" y="1871727"/>
                </a:lnTo>
                <a:lnTo>
                  <a:pt x="3729398" y="1871708"/>
                </a:lnTo>
                <a:cubicBezTo>
                  <a:pt x="3726220" y="1871448"/>
                  <a:pt x="3722316" y="1870853"/>
                  <a:pt x="3718711" y="1870562"/>
                </a:cubicBezTo>
                <a:lnTo>
                  <a:pt x="3717646" y="1870535"/>
                </a:lnTo>
                <a:lnTo>
                  <a:pt x="3712239" y="1869186"/>
                </a:lnTo>
                <a:cubicBezTo>
                  <a:pt x="3706208" y="1867824"/>
                  <a:pt x="3700228" y="1866640"/>
                  <a:pt x="3694389" y="1865721"/>
                </a:cubicBezTo>
                <a:cubicBezTo>
                  <a:pt x="3681687" y="1863306"/>
                  <a:pt x="3668571" y="1862147"/>
                  <a:pt x="3655259" y="1861295"/>
                </a:cubicBezTo>
                <a:lnTo>
                  <a:pt x="3653884" y="1861207"/>
                </a:lnTo>
                <a:lnTo>
                  <a:pt x="3655990" y="1862522"/>
                </a:lnTo>
                <a:cubicBezTo>
                  <a:pt x="3656847" y="1863326"/>
                  <a:pt x="3656357" y="1863547"/>
                  <a:pt x="3653542" y="1862545"/>
                </a:cubicBezTo>
                <a:lnTo>
                  <a:pt x="3650551" y="1860994"/>
                </a:lnTo>
                <a:lnTo>
                  <a:pt x="3637150" y="1860137"/>
                </a:lnTo>
                <a:lnTo>
                  <a:pt x="3640213" y="1862529"/>
                </a:lnTo>
                <a:lnTo>
                  <a:pt x="3633760" y="1859921"/>
                </a:lnTo>
                <a:lnTo>
                  <a:pt x="3628247" y="1859568"/>
                </a:lnTo>
                <a:lnTo>
                  <a:pt x="3645531" y="1865659"/>
                </a:lnTo>
                <a:cubicBezTo>
                  <a:pt x="3637698" y="1864529"/>
                  <a:pt x="3629547" y="1862052"/>
                  <a:pt x="3621415" y="1859435"/>
                </a:cubicBezTo>
                <a:lnTo>
                  <a:pt x="3620100" y="1859046"/>
                </a:lnTo>
                <a:lnTo>
                  <a:pt x="3614952" y="1858718"/>
                </a:lnTo>
                <a:cubicBezTo>
                  <a:pt x="3614570" y="1858295"/>
                  <a:pt x="3610256" y="1857734"/>
                  <a:pt x="3610872" y="1857090"/>
                </a:cubicBezTo>
                <a:lnTo>
                  <a:pt x="3612564" y="1856823"/>
                </a:lnTo>
                <a:lnTo>
                  <a:pt x="3597427" y="1852357"/>
                </a:lnTo>
                <a:cubicBezTo>
                  <a:pt x="3602123" y="1853341"/>
                  <a:pt x="3593832" y="1851043"/>
                  <a:pt x="3593495" y="1852217"/>
                </a:cubicBezTo>
                <a:cubicBezTo>
                  <a:pt x="3593027" y="1854351"/>
                  <a:pt x="3596810" y="1853001"/>
                  <a:pt x="3596810" y="1853001"/>
                </a:cubicBezTo>
                <a:cubicBezTo>
                  <a:pt x="3605739" y="1856002"/>
                  <a:pt x="3614443" y="1858757"/>
                  <a:pt x="3622890" y="1861558"/>
                </a:cubicBezTo>
                <a:lnTo>
                  <a:pt x="3639386" y="1867500"/>
                </a:lnTo>
                <a:lnTo>
                  <a:pt x="3636697" y="1867502"/>
                </a:lnTo>
                <a:lnTo>
                  <a:pt x="3636577" y="1867516"/>
                </a:lnTo>
                <a:lnTo>
                  <a:pt x="3635821" y="1867315"/>
                </a:lnTo>
                <a:cubicBezTo>
                  <a:pt x="3633990" y="1866622"/>
                  <a:pt x="3624551" y="1863059"/>
                  <a:pt x="3623935" y="1863704"/>
                </a:cubicBezTo>
                <a:cubicBezTo>
                  <a:pt x="3622958" y="1864724"/>
                  <a:pt x="3624983" y="1865964"/>
                  <a:pt x="3627157" y="1866844"/>
                </a:cubicBezTo>
                <a:lnTo>
                  <a:pt x="3629721" y="1867452"/>
                </a:lnTo>
                <a:lnTo>
                  <a:pt x="3645756" y="1868178"/>
                </a:lnTo>
                <a:cubicBezTo>
                  <a:pt x="3680106" y="1870507"/>
                  <a:pt x="3713185" y="1878277"/>
                  <a:pt x="3746427" y="1886010"/>
                </a:cubicBezTo>
                <a:cubicBezTo>
                  <a:pt x="3751531" y="1887665"/>
                  <a:pt x="3756000" y="1889983"/>
                  <a:pt x="3760865" y="1890845"/>
                </a:cubicBezTo>
                <a:lnTo>
                  <a:pt x="3765148" y="1891100"/>
                </a:lnTo>
                <a:lnTo>
                  <a:pt x="3765167" y="1891328"/>
                </a:lnTo>
                <a:cubicBezTo>
                  <a:pt x="3765328" y="1891505"/>
                  <a:pt x="3765592" y="1891468"/>
                  <a:pt x="3765900" y="1891145"/>
                </a:cubicBezTo>
                <a:lnTo>
                  <a:pt x="3765148" y="1891100"/>
                </a:lnTo>
                <a:lnTo>
                  <a:pt x="3765072" y="1890231"/>
                </a:lnTo>
                <a:cubicBezTo>
                  <a:pt x="3771214" y="1891483"/>
                  <a:pt x="3778356" y="1892515"/>
                  <a:pt x="3778973" y="1891870"/>
                </a:cubicBezTo>
                <a:cubicBezTo>
                  <a:pt x="3778356" y="1892515"/>
                  <a:pt x="3776379" y="1890334"/>
                  <a:pt x="3776379" y="1890334"/>
                </a:cubicBezTo>
                <a:cubicBezTo>
                  <a:pt x="3775231" y="1889068"/>
                  <a:pt x="3777613" y="1889045"/>
                  <a:pt x="3776019" y="1887286"/>
                </a:cubicBezTo>
                <a:cubicBezTo>
                  <a:pt x="3774253" y="1886664"/>
                  <a:pt x="3769110" y="1885188"/>
                  <a:pt x="3765516" y="1883874"/>
                </a:cubicBezTo>
                <a:cubicBezTo>
                  <a:pt x="3759973" y="1882234"/>
                  <a:pt x="3754216" y="1880508"/>
                  <a:pt x="3748334" y="1878787"/>
                </a:cubicBezTo>
                <a:lnTo>
                  <a:pt x="3733352" y="1874551"/>
                </a:lnTo>
                <a:lnTo>
                  <a:pt x="3737277" y="1875171"/>
                </a:lnTo>
                <a:cubicBezTo>
                  <a:pt x="3743978" y="1876765"/>
                  <a:pt x="3750419" y="1878735"/>
                  <a:pt x="3756637" y="1880733"/>
                </a:cubicBezTo>
                <a:cubicBezTo>
                  <a:pt x="3768967" y="1884836"/>
                  <a:pt x="3783635" y="1887320"/>
                  <a:pt x="3797132" y="1891164"/>
                </a:cubicBezTo>
                <a:cubicBezTo>
                  <a:pt x="3804180" y="1893526"/>
                  <a:pt x="3811328" y="1895613"/>
                  <a:pt x="3818179" y="1897701"/>
                </a:cubicBezTo>
                <a:cubicBezTo>
                  <a:pt x="3825029" y="1899791"/>
                  <a:pt x="3831582" y="1901883"/>
                  <a:pt x="3837439" y="1904258"/>
                </a:cubicBezTo>
                <a:cubicBezTo>
                  <a:pt x="3829851" y="1902734"/>
                  <a:pt x="3821663" y="1900329"/>
                  <a:pt x="3814308" y="1897740"/>
                </a:cubicBezTo>
                <a:lnTo>
                  <a:pt x="3806401" y="1895864"/>
                </a:lnTo>
                <a:cubicBezTo>
                  <a:pt x="3805063" y="1897261"/>
                  <a:pt x="3810973" y="1899580"/>
                  <a:pt x="3812355" y="1899781"/>
                </a:cubicBezTo>
                <a:cubicBezTo>
                  <a:pt x="3828829" y="1905583"/>
                  <a:pt x="3849639" y="1909320"/>
                  <a:pt x="3863267" y="1916179"/>
                </a:cubicBezTo>
                <a:cubicBezTo>
                  <a:pt x="3847600" y="1913917"/>
                  <a:pt x="3830658" y="1906274"/>
                  <a:pt x="3815161" y="1902875"/>
                </a:cubicBezTo>
                <a:cubicBezTo>
                  <a:pt x="3819858" y="1903860"/>
                  <a:pt x="3811567" y="1901562"/>
                  <a:pt x="3811231" y="1902737"/>
                </a:cubicBezTo>
                <a:cubicBezTo>
                  <a:pt x="3810763" y="1904869"/>
                  <a:pt x="3814545" y="1903521"/>
                  <a:pt x="3814545" y="1903521"/>
                </a:cubicBezTo>
                <a:cubicBezTo>
                  <a:pt x="3823474" y="1906521"/>
                  <a:pt x="3832178" y="1909276"/>
                  <a:pt x="3840626" y="1912077"/>
                </a:cubicBezTo>
                <a:lnTo>
                  <a:pt x="3857121" y="1918019"/>
                </a:lnTo>
                <a:lnTo>
                  <a:pt x="3854433" y="1918021"/>
                </a:lnTo>
                <a:lnTo>
                  <a:pt x="3854311" y="1918034"/>
                </a:lnTo>
                <a:lnTo>
                  <a:pt x="3853555" y="1917833"/>
                </a:lnTo>
                <a:cubicBezTo>
                  <a:pt x="3851725" y="1917141"/>
                  <a:pt x="3842287" y="1913578"/>
                  <a:pt x="3841670" y="1914223"/>
                </a:cubicBezTo>
                <a:cubicBezTo>
                  <a:pt x="3839717" y="1916264"/>
                  <a:pt x="3849771" y="1919183"/>
                  <a:pt x="3849007" y="1918338"/>
                </a:cubicBezTo>
                <a:lnTo>
                  <a:pt x="3849866" y="1918576"/>
                </a:lnTo>
                <a:lnTo>
                  <a:pt x="3848634" y="1919689"/>
                </a:lnTo>
                <a:cubicBezTo>
                  <a:pt x="3849047" y="1919953"/>
                  <a:pt x="3850179" y="1920106"/>
                  <a:pt x="3851643" y="1920192"/>
                </a:cubicBezTo>
                <a:lnTo>
                  <a:pt x="3855433" y="1920274"/>
                </a:lnTo>
                <a:lnTo>
                  <a:pt x="3857744" y="1921128"/>
                </a:lnTo>
                <a:cubicBezTo>
                  <a:pt x="3858276" y="1923039"/>
                  <a:pt x="3849538" y="1920250"/>
                  <a:pt x="3849538" y="1920250"/>
                </a:cubicBezTo>
                <a:cubicBezTo>
                  <a:pt x="3833193" y="1914588"/>
                  <a:pt x="3818312" y="1910545"/>
                  <a:pt x="3804599" y="1906242"/>
                </a:cubicBezTo>
                <a:cubicBezTo>
                  <a:pt x="3803217" y="1906043"/>
                  <a:pt x="3787805" y="1900089"/>
                  <a:pt x="3786234" y="1902552"/>
                </a:cubicBezTo>
                <a:cubicBezTo>
                  <a:pt x="3785383" y="1904264"/>
                  <a:pt x="3796502" y="1907031"/>
                  <a:pt x="3788550" y="1903559"/>
                </a:cubicBezTo>
                <a:cubicBezTo>
                  <a:pt x="3801263" y="1908084"/>
                  <a:pt x="3812765" y="1911273"/>
                  <a:pt x="3825198" y="1915268"/>
                </a:cubicBezTo>
                <a:cubicBezTo>
                  <a:pt x="3825581" y="1915691"/>
                  <a:pt x="3838865" y="1917975"/>
                  <a:pt x="3839079" y="1919535"/>
                </a:cubicBezTo>
                <a:cubicBezTo>
                  <a:pt x="3837891" y="1922420"/>
                  <a:pt x="3830387" y="1918341"/>
                  <a:pt x="3830387" y="1918341"/>
                </a:cubicBezTo>
                <a:cubicBezTo>
                  <a:pt x="3813742" y="1913676"/>
                  <a:pt x="3804389" y="1911531"/>
                  <a:pt x="3788744" y="1906645"/>
                </a:cubicBezTo>
                <a:cubicBezTo>
                  <a:pt x="3787361" y="1906445"/>
                  <a:pt x="3772818" y="1901228"/>
                  <a:pt x="3771865" y="1903046"/>
                </a:cubicBezTo>
                <a:cubicBezTo>
                  <a:pt x="3772077" y="1904605"/>
                  <a:pt x="3784916" y="1906397"/>
                  <a:pt x="3783533" y="1906198"/>
                </a:cubicBezTo>
                <a:cubicBezTo>
                  <a:pt x="3787509" y="1907933"/>
                  <a:pt x="3790338" y="1908403"/>
                  <a:pt x="3794864" y="1910523"/>
                </a:cubicBezTo>
                <a:cubicBezTo>
                  <a:pt x="3787105" y="1910137"/>
                  <a:pt x="3780985" y="1906257"/>
                  <a:pt x="3773842" y="1905227"/>
                </a:cubicBezTo>
                <a:cubicBezTo>
                  <a:pt x="3772077" y="1904605"/>
                  <a:pt x="3769294" y="1905732"/>
                  <a:pt x="3766466" y="1905263"/>
                </a:cubicBezTo>
                <a:cubicBezTo>
                  <a:pt x="3758770" y="1904947"/>
                  <a:pt x="3749205" y="1901242"/>
                  <a:pt x="3742062" y="1900212"/>
                </a:cubicBezTo>
                <a:cubicBezTo>
                  <a:pt x="3744508" y="1900259"/>
                  <a:pt x="3738748" y="1899428"/>
                  <a:pt x="3738131" y="1900072"/>
                </a:cubicBezTo>
                <a:cubicBezTo>
                  <a:pt x="3736178" y="1902114"/>
                  <a:pt x="3743657" y="1901970"/>
                  <a:pt x="3744041" y="1902392"/>
                </a:cubicBezTo>
                <a:cubicBezTo>
                  <a:pt x="3761748" y="1906905"/>
                  <a:pt x="3779009" y="1910925"/>
                  <a:pt x="3794422" y="1916879"/>
                </a:cubicBezTo>
                <a:cubicBezTo>
                  <a:pt x="3777651" y="1914948"/>
                  <a:pt x="3767890" y="1908159"/>
                  <a:pt x="3751441" y="1906579"/>
                </a:cubicBezTo>
                <a:cubicBezTo>
                  <a:pt x="3752160" y="1905827"/>
                  <a:pt x="3740133" y="1906475"/>
                  <a:pt x="3745276" y="1907950"/>
                </a:cubicBezTo>
                <a:cubicBezTo>
                  <a:pt x="3763367" y="1912886"/>
                  <a:pt x="3779183" y="1916636"/>
                  <a:pt x="3795211" y="1921946"/>
                </a:cubicBezTo>
                <a:cubicBezTo>
                  <a:pt x="3798970" y="1923222"/>
                  <a:pt x="3807372" y="1927186"/>
                  <a:pt x="3798400" y="1925463"/>
                </a:cubicBezTo>
                <a:cubicBezTo>
                  <a:pt x="3787663" y="1923118"/>
                  <a:pt x="3775761" y="1921033"/>
                  <a:pt x="3764260" y="1917845"/>
                </a:cubicBezTo>
                <a:cubicBezTo>
                  <a:pt x="3760945" y="1917060"/>
                  <a:pt x="3748763" y="1914446"/>
                  <a:pt x="3757882" y="1917658"/>
                </a:cubicBezTo>
                <a:cubicBezTo>
                  <a:pt x="3766620" y="1920447"/>
                  <a:pt x="3776382" y="1922988"/>
                  <a:pt x="3785902" y="1925455"/>
                </a:cubicBezTo>
                <a:lnTo>
                  <a:pt x="3797267" y="1928445"/>
                </a:lnTo>
                <a:lnTo>
                  <a:pt x="3791435" y="1929371"/>
                </a:lnTo>
                <a:cubicBezTo>
                  <a:pt x="3783286" y="1932616"/>
                  <a:pt x="3792868" y="1932257"/>
                  <a:pt x="3799171" y="1931543"/>
                </a:cubicBezTo>
                <a:lnTo>
                  <a:pt x="3807372" y="1931323"/>
                </a:lnTo>
                <a:lnTo>
                  <a:pt x="3812475" y="1932814"/>
                </a:lnTo>
                <a:lnTo>
                  <a:pt x="3813092" y="1932991"/>
                </a:lnTo>
                <a:lnTo>
                  <a:pt x="3809762" y="1933295"/>
                </a:lnTo>
                <a:cubicBezTo>
                  <a:pt x="3805273" y="1933729"/>
                  <a:pt x="3800846" y="1934071"/>
                  <a:pt x="3796708" y="1933984"/>
                </a:cubicBezTo>
                <a:cubicBezTo>
                  <a:pt x="3787230" y="1934391"/>
                  <a:pt x="3776459" y="1932907"/>
                  <a:pt x="3766399" y="1934173"/>
                </a:cubicBezTo>
                <a:cubicBezTo>
                  <a:pt x="3755613" y="1935111"/>
                  <a:pt x="3769615" y="1935619"/>
                  <a:pt x="3775241" y="1935909"/>
                </a:cubicBezTo>
                <a:cubicBezTo>
                  <a:pt x="3780866" y="1936197"/>
                  <a:pt x="3787314" y="1936670"/>
                  <a:pt x="3789244" y="1936417"/>
                </a:cubicBezTo>
                <a:cubicBezTo>
                  <a:pt x="3790489" y="1936978"/>
                  <a:pt x="3793084" y="1938146"/>
                  <a:pt x="3793707" y="1938425"/>
                </a:cubicBezTo>
                <a:cubicBezTo>
                  <a:pt x="3796156" y="1938406"/>
                  <a:pt x="3797463" y="1937873"/>
                  <a:pt x="3799386" y="1937431"/>
                </a:cubicBezTo>
                <a:cubicBezTo>
                  <a:pt x="3800008" y="1937711"/>
                  <a:pt x="3801303" y="1939601"/>
                  <a:pt x="3803952" y="1939486"/>
                </a:cubicBezTo>
                <a:cubicBezTo>
                  <a:pt x="3806401" y="1939467"/>
                  <a:pt x="3813284" y="1937893"/>
                  <a:pt x="3817810" y="1938807"/>
                </a:cubicBezTo>
                <a:cubicBezTo>
                  <a:pt x="3825407" y="1939984"/>
                  <a:pt x="3812794" y="1941222"/>
                  <a:pt x="3810241" y="1941194"/>
                </a:cubicBezTo>
                <a:cubicBezTo>
                  <a:pt x="3806388" y="1941889"/>
                  <a:pt x="3802695" y="1941347"/>
                  <a:pt x="3800763" y="1941600"/>
                </a:cubicBezTo>
                <a:cubicBezTo>
                  <a:pt x="3799560" y="1942179"/>
                  <a:pt x="3798301" y="1944042"/>
                  <a:pt x="3796475" y="1944341"/>
                </a:cubicBezTo>
                <a:cubicBezTo>
                  <a:pt x="3793603" y="1945385"/>
                  <a:pt x="3789008" y="1945325"/>
                  <a:pt x="3784096" y="1944983"/>
                </a:cubicBezTo>
                <a:lnTo>
                  <a:pt x="3769868" y="1943934"/>
                </a:lnTo>
                <a:lnTo>
                  <a:pt x="3770188" y="1943918"/>
                </a:lnTo>
                <a:lnTo>
                  <a:pt x="3770958" y="1943894"/>
                </a:lnTo>
                <a:cubicBezTo>
                  <a:pt x="3771100" y="1943886"/>
                  <a:pt x="3771024" y="1943884"/>
                  <a:pt x="3770790" y="1943890"/>
                </a:cubicBezTo>
                <a:lnTo>
                  <a:pt x="3770188" y="1943918"/>
                </a:lnTo>
                <a:lnTo>
                  <a:pt x="3769818" y="1943931"/>
                </a:lnTo>
                <a:lnTo>
                  <a:pt x="3769868" y="1943934"/>
                </a:lnTo>
                <a:lnTo>
                  <a:pt x="3767959" y="1944028"/>
                </a:lnTo>
                <a:cubicBezTo>
                  <a:pt x="3765439" y="1944202"/>
                  <a:pt x="3762287" y="1944559"/>
                  <a:pt x="3762313" y="1945224"/>
                </a:cubicBezTo>
                <a:cubicBezTo>
                  <a:pt x="3761772" y="1947223"/>
                  <a:pt x="3772412" y="1945098"/>
                  <a:pt x="3772412" y="1945098"/>
                </a:cubicBezTo>
                <a:cubicBezTo>
                  <a:pt x="3783863" y="1945579"/>
                  <a:pt x="3793341" y="1945173"/>
                  <a:pt x="3804064" y="1945326"/>
                </a:cubicBezTo>
                <a:cubicBezTo>
                  <a:pt x="3806616" y="1945354"/>
                  <a:pt x="3809212" y="1946522"/>
                  <a:pt x="3813010" y="1947111"/>
                </a:cubicBezTo>
                <a:cubicBezTo>
                  <a:pt x="3818012" y="1947119"/>
                  <a:pt x="3820516" y="1945816"/>
                  <a:pt x="3822530" y="1947844"/>
                </a:cubicBezTo>
                <a:cubicBezTo>
                  <a:pt x="3823823" y="1949734"/>
                  <a:pt x="3822080" y="1952311"/>
                  <a:pt x="3823326" y="1952872"/>
                </a:cubicBezTo>
                <a:cubicBezTo>
                  <a:pt x="3826543" y="1954319"/>
                  <a:pt x="3839736" y="1952222"/>
                  <a:pt x="3844834" y="1952088"/>
                </a:cubicBezTo>
                <a:lnTo>
                  <a:pt x="3853104" y="1951808"/>
                </a:lnTo>
                <a:lnTo>
                  <a:pt x="3853823" y="1952355"/>
                </a:lnTo>
                <a:lnTo>
                  <a:pt x="3856072" y="1953678"/>
                </a:lnTo>
                <a:lnTo>
                  <a:pt x="3853397" y="1953861"/>
                </a:lnTo>
                <a:cubicBezTo>
                  <a:pt x="3840615" y="1954625"/>
                  <a:pt x="3827502" y="1955405"/>
                  <a:pt x="3813253" y="1956559"/>
                </a:cubicBezTo>
                <a:cubicBezTo>
                  <a:pt x="3810804" y="1956580"/>
                  <a:pt x="3804599" y="1957150"/>
                  <a:pt x="3797569" y="1957537"/>
                </a:cubicBezTo>
                <a:cubicBezTo>
                  <a:pt x="3795016" y="1957509"/>
                  <a:pt x="3775438" y="1958042"/>
                  <a:pt x="3785581" y="1959055"/>
                </a:cubicBezTo>
                <a:cubicBezTo>
                  <a:pt x="3795106" y="1959979"/>
                  <a:pt x="3779900" y="1960049"/>
                  <a:pt x="3778074" y="1960348"/>
                </a:cubicBezTo>
                <a:cubicBezTo>
                  <a:pt x="3776767" y="1960881"/>
                  <a:pt x="3772477" y="1963622"/>
                  <a:pt x="3772519" y="1964762"/>
                </a:cubicBezTo>
                <a:cubicBezTo>
                  <a:pt x="3773142" y="1965042"/>
                  <a:pt x="3794651" y="1964257"/>
                  <a:pt x="3797204" y="1964285"/>
                </a:cubicBezTo>
                <a:cubicBezTo>
                  <a:pt x="3803451" y="1964853"/>
                  <a:pt x="3809277" y="1965046"/>
                  <a:pt x="3813697" y="1965914"/>
                </a:cubicBezTo>
                <a:cubicBezTo>
                  <a:pt x="3814320" y="1966194"/>
                  <a:pt x="3815710" y="1967941"/>
                  <a:pt x="3816333" y="1968220"/>
                </a:cubicBezTo>
                <a:lnTo>
                  <a:pt x="3825145" y="1967645"/>
                </a:lnTo>
                <a:lnTo>
                  <a:pt x="3823791" y="1967104"/>
                </a:lnTo>
                <a:cubicBezTo>
                  <a:pt x="3824408" y="1966460"/>
                  <a:pt x="3834886" y="1965649"/>
                  <a:pt x="3835269" y="1966072"/>
                </a:cubicBezTo>
                <a:cubicBezTo>
                  <a:pt x="3845193" y="1965975"/>
                  <a:pt x="3859478" y="1968037"/>
                  <a:pt x="3867619" y="1968845"/>
                </a:cubicBezTo>
                <a:cubicBezTo>
                  <a:pt x="3883903" y="1970463"/>
                  <a:pt x="3895976" y="1971411"/>
                  <a:pt x="3911090" y="1974386"/>
                </a:cubicBezTo>
                <a:cubicBezTo>
                  <a:pt x="3917812" y="1975616"/>
                  <a:pt x="3924165" y="1976966"/>
                  <a:pt x="3930317" y="1978398"/>
                </a:cubicBezTo>
                <a:lnTo>
                  <a:pt x="3943687" y="1981743"/>
                </a:lnTo>
                <a:lnTo>
                  <a:pt x="3942316" y="1981723"/>
                </a:lnTo>
                <a:cubicBezTo>
                  <a:pt x="3939140" y="1981463"/>
                  <a:pt x="3935235" y="1980869"/>
                  <a:pt x="3931629" y="1980578"/>
                </a:cubicBezTo>
                <a:lnTo>
                  <a:pt x="3930565" y="1980550"/>
                </a:lnTo>
                <a:lnTo>
                  <a:pt x="3925158" y="1979202"/>
                </a:lnTo>
                <a:cubicBezTo>
                  <a:pt x="3919126" y="1977840"/>
                  <a:pt x="3913147" y="1976656"/>
                  <a:pt x="3907307" y="1975736"/>
                </a:cubicBezTo>
                <a:cubicBezTo>
                  <a:pt x="3894605" y="1973322"/>
                  <a:pt x="3881490" y="1972162"/>
                  <a:pt x="3868178" y="1971311"/>
                </a:cubicBezTo>
                <a:lnTo>
                  <a:pt x="3831433" y="1968961"/>
                </a:lnTo>
                <a:lnTo>
                  <a:pt x="3829755" y="1969589"/>
                </a:lnTo>
                <a:lnTo>
                  <a:pt x="3830112" y="1969153"/>
                </a:lnTo>
                <a:lnTo>
                  <a:pt x="3830958" y="1969010"/>
                </a:lnTo>
                <a:lnTo>
                  <a:pt x="3830462" y="1968899"/>
                </a:lnTo>
                <a:lnTo>
                  <a:pt x="3830327" y="1968890"/>
                </a:lnTo>
                <a:lnTo>
                  <a:pt x="3830112" y="1969153"/>
                </a:lnTo>
                <a:lnTo>
                  <a:pt x="3828554" y="1969415"/>
                </a:lnTo>
                <a:lnTo>
                  <a:pt x="3827614" y="1969279"/>
                </a:lnTo>
                <a:cubicBezTo>
                  <a:pt x="3826963" y="1969314"/>
                  <a:pt x="3826483" y="1969424"/>
                  <a:pt x="3826483" y="1969424"/>
                </a:cubicBezTo>
                <a:cubicBezTo>
                  <a:pt x="3826483" y="1969424"/>
                  <a:pt x="3824740" y="1972003"/>
                  <a:pt x="3822712" y="1972399"/>
                </a:cubicBezTo>
                <a:cubicBezTo>
                  <a:pt x="3818374" y="1973810"/>
                  <a:pt x="3808233" y="1972796"/>
                  <a:pt x="3804477" y="1973348"/>
                </a:cubicBezTo>
                <a:cubicBezTo>
                  <a:pt x="3804165" y="1973208"/>
                  <a:pt x="3803694" y="1973603"/>
                  <a:pt x="3803151" y="1974107"/>
                </a:cubicBezTo>
                <a:lnTo>
                  <a:pt x="3802374" y="1974726"/>
                </a:lnTo>
                <a:lnTo>
                  <a:pt x="3817332" y="1976322"/>
                </a:lnTo>
                <a:lnTo>
                  <a:pt x="3840294" y="1977361"/>
                </a:lnTo>
                <a:lnTo>
                  <a:pt x="3856251" y="1976484"/>
                </a:lnTo>
                <a:lnTo>
                  <a:pt x="3857810" y="1977288"/>
                </a:lnTo>
                <a:lnTo>
                  <a:pt x="3860569" y="1978451"/>
                </a:lnTo>
                <a:lnTo>
                  <a:pt x="3909426" y="1985083"/>
                </a:lnTo>
                <a:cubicBezTo>
                  <a:pt x="3926144" y="1988283"/>
                  <a:pt x="3942725" y="1992159"/>
                  <a:pt x="3959347" y="1996026"/>
                </a:cubicBezTo>
                <a:cubicBezTo>
                  <a:pt x="3964450" y="1997680"/>
                  <a:pt x="3968918" y="1999999"/>
                  <a:pt x="3973784" y="2000862"/>
                </a:cubicBezTo>
                <a:lnTo>
                  <a:pt x="3978065" y="2001115"/>
                </a:lnTo>
                <a:lnTo>
                  <a:pt x="3978085" y="2001344"/>
                </a:lnTo>
                <a:cubicBezTo>
                  <a:pt x="3978245" y="2001521"/>
                  <a:pt x="3978511" y="2001483"/>
                  <a:pt x="3978819" y="2001160"/>
                </a:cubicBezTo>
                <a:lnTo>
                  <a:pt x="3978065" y="2001115"/>
                </a:lnTo>
                <a:lnTo>
                  <a:pt x="3977990" y="2000246"/>
                </a:lnTo>
                <a:cubicBezTo>
                  <a:pt x="3984133" y="2001500"/>
                  <a:pt x="3991276" y="2002531"/>
                  <a:pt x="3991892" y="2001885"/>
                </a:cubicBezTo>
                <a:cubicBezTo>
                  <a:pt x="3991276" y="2002531"/>
                  <a:pt x="3989297" y="2000350"/>
                  <a:pt x="3989297" y="2000350"/>
                </a:cubicBezTo>
                <a:cubicBezTo>
                  <a:pt x="3988148" y="1999083"/>
                  <a:pt x="3990531" y="1999060"/>
                  <a:pt x="3988936" y="1997301"/>
                </a:cubicBezTo>
                <a:cubicBezTo>
                  <a:pt x="3987171" y="1996680"/>
                  <a:pt x="3982027" y="1995204"/>
                  <a:pt x="3978434" y="1993890"/>
                </a:cubicBezTo>
                <a:cubicBezTo>
                  <a:pt x="3972892" y="1992250"/>
                  <a:pt x="3967134" y="1990524"/>
                  <a:pt x="3961252" y="1988803"/>
                </a:cubicBezTo>
                <a:lnTo>
                  <a:pt x="3946270" y="1984566"/>
                </a:lnTo>
                <a:lnTo>
                  <a:pt x="3950195" y="1985187"/>
                </a:lnTo>
                <a:cubicBezTo>
                  <a:pt x="3956897" y="1986781"/>
                  <a:pt x="3963338" y="1988750"/>
                  <a:pt x="3969555" y="1990748"/>
                </a:cubicBezTo>
                <a:cubicBezTo>
                  <a:pt x="3981886" y="1994851"/>
                  <a:pt x="3996553" y="1997335"/>
                  <a:pt x="4010051" y="2001179"/>
                </a:cubicBezTo>
                <a:cubicBezTo>
                  <a:pt x="4017099" y="2003542"/>
                  <a:pt x="4024247" y="2005628"/>
                  <a:pt x="4031098" y="2007716"/>
                </a:cubicBezTo>
                <a:cubicBezTo>
                  <a:pt x="4037948" y="2009807"/>
                  <a:pt x="4044502" y="2011899"/>
                  <a:pt x="4050358" y="2014273"/>
                </a:cubicBezTo>
                <a:cubicBezTo>
                  <a:pt x="4042769" y="2012749"/>
                  <a:pt x="4034582" y="2010345"/>
                  <a:pt x="4027228" y="2007754"/>
                </a:cubicBezTo>
                <a:lnTo>
                  <a:pt x="4019318" y="2005879"/>
                </a:lnTo>
                <a:cubicBezTo>
                  <a:pt x="4017983" y="2007276"/>
                  <a:pt x="4023891" y="2009597"/>
                  <a:pt x="4025273" y="2009796"/>
                </a:cubicBezTo>
                <a:cubicBezTo>
                  <a:pt x="4041748" y="2015597"/>
                  <a:pt x="4062558" y="2019335"/>
                  <a:pt x="4076186" y="2026194"/>
                </a:cubicBezTo>
                <a:cubicBezTo>
                  <a:pt x="4060518" y="2023933"/>
                  <a:pt x="4043577" y="2016289"/>
                  <a:pt x="4028081" y="2012892"/>
                </a:cubicBezTo>
                <a:cubicBezTo>
                  <a:pt x="4032777" y="2013876"/>
                  <a:pt x="4024486" y="2011578"/>
                  <a:pt x="4024150" y="2012752"/>
                </a:cubicBezTo>
                <a:cubicBezTo>
                  <a:pt x="4023681" y="2014885"/>
                  <a:pt x="4027464" y="2013536"/>
                  <a:pt x="4027464" y="2013536"/>
                </a:cubicBezTo>
                <a:cubicBezTo>
                  <a:pt x="4036392" y="2016536"/>
                  <a:pt x="4045097" y="2019291"/>
                  <a:pt x="4053544" y="2022093"/>
                </a:cubicBezTo>
                <a:lnTo>
                  <a:pt x="4070039" y="2028035"/>
                </a:lnTo>
                <a:lnTo>
                  <a:pt x="4067351" y="2028037"/>
                </a:lnTo>
                <a:lnTo>
                  <a:pt x="4067231" y="2028050"/>
                </a:lnTo>
                <a:lnTo>
                  <a:pt x="4066473" y="2027849"/>
                </a:lnTo>
                <a:cubicBezTo>
                  <a:pt x="4064644" y="2027156"/>
                  <a:pt x="4055206" y="2023593"/>
                  <a:pt x="4054588" y="2024238"/>
                </a:cubicBezTo>
                <a:cubicBezTo>
                  <a:pt x="4052636" y="2026280"/>
                  <a:pt x="4062691" y="2029198"/>
                  <a:pt x="4061926" y="2028354"/>
                </a:cubicBezTo>
                <a:lnTo>
                  <a:pt x="4062785" y="2028592"/>
                </a:lnTo>
                <a:lnTo>
                  <a:pt x="4061553" y="2029704"/>
                </a:lnTo>
                <a:cubicBezTo>
                  <a:pt x="4061966" y="2029969"/>
                  <a:pt x="4063097" y="2030122"/>
                  <a:pt x="4064562" y="2030208"/>
                </a:cubicBezTo>
                <a:lnTo>
                  <a:pt x="4068352" y="2030288"/>
                </a:lnTo>
                <a:lnTo>
                  <a:pt x="4070663" y="2031143"/>
                </a:lnTo>
                <a:cubicBezTo>
                  <a:pt x="4071194" y="2033055"/>
                  <a:pt x="4062458" y="2030265"/>
                  <a:pt x="4062458" y="2030265"/>
                </a:cubicBezTo>
                <a:cubicBezTo>
                  <a:pt x="4046110" y="2024604"/>
                  <a:pt x="4031231" y="2020561"/>
                  <a:pt x="4017517" y="2016258"/>
                </a:cubicBezTo>
                <a:cubicBezTo>
                  <a:pt x="4016135" y="2016058"/>
                  <a:pt x="4000724" y="2010104"/>
                  <a:pt x="3999153" y="2012568"/>
                </a:cubicBezTo>
                <a:cubicBezTo>
                  <a:pt x="3998302" y="2014279"/>
                  <a:pt x="4009421" y="2017046"/>
                  <a:pt x="4001467" y="2013575"/>
                </a:cubicBezTo>
                <a:cubicBezTo>
                  <a:pt x="4014182" y="2018100"/>
                  <a:pt x="4025682" y="2021289"/>
                  <a:pt x="4038117" y="2025284"/>
                </a:cubicBezTo>
                <a:cubicBezTo>
                  <a:pt x="4038500" y="2025706"/>
                  <a:pt x="4051785" y="2027991"/>
                  <a:pt x="4051997" y="2029551"/>
                </a:cubicBezTo>
                <a:cubicBezTo>
                  <a:pt x="4050809" y="2032436"/>
                  <a:pt x="4043305" y="2028357"/>
                  <a:pt x="4043305" y="2028357"/>
                </a:cubicBezTo>
                <a:cubicBezTo>
                  <a:pt x="4026661" y="2023692"/>
                  <a:pt x="4017307" y="2021547"/>
                  <a:pt x="4001662" y="2016659"/>
                </a:cubicBezTo>
                <a:cubicBezTo>
                  <a:pt x="4000279" y="2016460"/>
                  <a:pt x="3985737" y="2011242"/>
                  <a:pt x="3984784" y="2013062"/>
                </a:cubicBezTo>
                <a:cubicBezTo>
                  <a:pt x="3984995" y="2014620"/>
                  <a:pt x="3997834" y="2016413"/>
                  <a:pt x="3996451" y="2016214"/>
                </a:cubicBezTo>
                <a:cubicBezTo>
                  <a:pt x="4000428" y="2017949"/>
                  <a:pt x="4003257" y="2018417"/>
                  <a:pt x="4007783" y="2020539"/>
                </a:cubicBezTo>
                <a:cubicBezTo>
                  <a:pt x="4000024" y="2020152"/>
                  <a:pt x="3993903" y="2016274"/>
                  <a:pt x="3986761" y="2015242"/>
                </a:cubicBezTo>
                <a:cubicBezTo>
                  <a:pt x="3984995" y="2014620"/>
                  <a:pt x="3982213" y="2015747"/>
                  <a:pt x="3979385" y="2015277"/>
                </a:cubicBezTo>
                <a:cubicBezTo>
                  <a:pt x="3971689" y="2014962"/>
                  <a:pt x="3962123" y="2011258"/>
                  <a:pt x="3954981" y="2010227"/>
                </a:cubicBezTo>
                <a:cubicBezTo>
                  <a:pt x="3957427" y="2010275"/>
                  <a:pt x="3951667" y="2009443"/>
                  <a:pt x="3951049" y="2010088"/>
                </a:cubicBezTo>
                <a:cubicBezTo>
                  <a:pt x="3949096" y="2012129"/>
                  <a:pt x="3956576" y="2011985"/>
                  <a:pt x="3956958" y="2012408"/>
                </a:cubicBezTo>
                <a:cubicBezTo>
                  <a:pt x="3974666" y="2016920"/>
                  <a:pt x="3991928" y="2020940"/>
                  <a:pt x="4007339" y="2026895"/>
                </a:cubicBezTo>
                <a:cubicBezTo>
                  <a:pt x="3990570" y="2024962"/>
                  <a:pt x="3980809" y="2018174"/>
                  <a:pt x="3964359" y="2016594"/>
                </a:cubicBezTo>
                <a:cubicBezTo>
                  <a:pt x="3965078" y="2015843"/>
                  <a:pt x="3953052" y="2016491"/>
                  <a:pt x="3958195" y="2017966"/>
                </a:cubicBezTo>
                <a:cubicBezTo>
                  <a:pt x="3976286" y="2022901"/>
                  <a:pt x="3992101" y="2026651"/>
                  <a:pt x="4008128" y="2031961"/>
                </a:cubicBezTo>
                <a:cubicBezTo>
                  <a:pt x="4011889" y="2033238"/>
                  <a:pt x="4020290" y="2037201"/>
                  <a:pt x="4011319" y="2035479"/>
                </a:cubicBezTo>
                <a:cubicBezTo>
                  <a:pt x="4000583" y="2033134"/>
                  <a:pt x="3988680" y="2031049"/>
                  <a:pt x="3977179" y="2027860"/>
                </a:cubicBezTo>
                <a:cubicBezTo>
                  <a:pt x="3973864" y="2027077"/>
                  <a:pt x="3961682" y="2024462"/>
                  <a:pt x="3970801" y="2027674"/>
                </a:cubicBezTo>
                <a:cubicBezTo>
                  <a:pt x="3979539" y="2030463"/>
                  <a:pt x="3989300" y="2033004"/>
                  <a:pt x="3998822" y="2035471"/>
                </a:cubicBezTo>
                <a:lnTo>
                  <a:pt x="4010186" y="2038461"/>
                </a:lnTo>
                <a:lnTo>
                  <a:pt x="4004355" y="2039386"/>
                </a:lnTo>
                <a:cubicBezTo>
                  <a:pt x="3996205" y="2042631"/>
                  <a:pt x="4005787" y="2042273"/>
                  <a:pt x="4012090" y="2041559"/>
                </a:cubicBezTo>
                <a:lnTo>
                  <a:pt x="4020290" y="2041338"/>
                </a:lnTo>
                <a:lnTo>
                  <a:pt x="4025393" y="2042829"/>
                </a:lnTo>
                <a:lnTo>
                  <a:pt x="4026010" y="2043006"/>
                </a:lnTo>
                <a:lnTo>
                  <a:pt x="4022680" y="2043311"/>
                </a:lnTo>
                <a:cubicBezTo>
                  <a:pt x="4018192" y="2043743"/>
                  <a:pt x="4013764" y="2044086"/>
                  <a:pt x="4009627" y="2044000"/>
                </a:cubicBezTo>
                <a:cubicBezTo>
                  <a:pt x="4000149" y="2044406"/>
                  <a:pt x="3989378" y="2042922"/>
                  <a:pt x="3979317" y="2044189"/>
                </a:cubicBezTo>
                <a:cubicBezTo>
                  <a:pt x="3968532" y="2045127"/>
                  <a:pt x="3982535" y="2045636"/>
                  <a:pt x="3988159" y="2045925"/>
                </a:cubicBezTo>
                <a:cubicBezTo>
                  <a:pt x="3993784" y="2046213"/>
                  <a:pt x="4000232" y="2046686"/>
                  <a:pt x="4002162" y="2046433"/>
                </a:cubicBezTo>
                <a:cubicBezTo>
                  <a:pt x="4003408" y="2046993"/>
                  <a:pt x="4006001" y="2048161"/>
                  <a:pt x="4006625" y="2048441"/>
                </a:cubicBezTo>
                <a:cubicBezTo>
                  <a:pt x="4009074" y="2048422"/>
                  <a:pt x="4010381" y="2047889"/>
                  <a:pt x="4012305" y="2047447"/>
                </a:cubicBezTo>
                <a:cubicBezTo>
                  <a:pt x="4012927" y="2047727"/>
                  <a:pt x="4014221" y="2049617"/>
                  <a:pt x="4016871" y="2049501"/>
                </a:cubicBezTo>
                <a:cubicBezTo>
                  <a:pt x="4019321" y="2049482"/>
                  <a:pt x="4026204" y="2047910"/>
                  <a:pt x="4030729" y="2048824"/>
                </a:cubicBezTo>
                <a:cubicBezTo>
                  <a:pt x="4038325" y="2049999"/>
                  <a:pt x="4025713" y="2051238"/>
                  <a:pt x="4023160" y="2051209"/>
                </a:cubicBezTo>
                <a:cubicBezTo>
                  <a:pt x="4019306" y="2051905"/>
                  <a:pt x="4015612" y="2051363"/>
                  <a:pt x="4013682" y="2051617"/>
                </a:cubicBezTo>
                <a:cubicBezTo>
                  <a:pt x="4012479" y="2052195"/>
                  <a:pt x="4011219" y="2054057"/>
                  <a:pt x="4009393" y="2054356"/>
                </a:cubicBezTo>
                <a:lnTo>
                  <a:pt x="4003002" y="2054688"/>
                </a:lnTo>
                <a:lnTo>
                  <a:pt x="4005837" y="2055262"/>
                </a:lnTo>
                <a:lnTo>
                  <a:pt x="4016982" y="2055342"/>
                </a:lnTo>
                <a:cubicBezTo>
                  <a:pt x="4019536" y="2055371"/>
                  <a:pt x="4022130" y="2056538"/>
                  <a:pt x="4025928" y="2057125"/>
                </a:cubicBezTo>
                <a:cubicBezTo>
                  <a:pt x="4030930" y="2057133"/>
                  <a:pt x="4033434" y="2055832"/>
                  <a:pt x="4035447" y="2057859"/>
                </a:cubicBezTo>
                <a:lnTo>
                  <a:pt x="4036004" y="2061366"/>
                </a:lnTo>
                <a:lnTo>
                  <a:pt x="4036540" y="2061475"/>
                </a:lnTo>
                <a:lnTo>
                  <a:pt x="4042790" y="2063019"/>
                </a:lnTo>
                <a:lnTo>
                  <a:pt x="4046292" y="2063089"/>
                </a:lnTo>
                <a:cubicBezTo>
                  <a:pt x="4050630" y="2062728"/>
                  <a:pt x="4055203" y="2062170"/>
                  <a:pt x="4057752" y="2062103"/>
                </a:cubicBezTo>
                <a:lnTo>
                  <a:pt x="4066024" y="2061823"/>
                </a:lnTo>
                <a:lnTo>
                  <a:pt x="4066742" y="2062371"/>
                </a:lnTo>
                <a:lnTo>
                  <a:pt x="4068992" y="2063694"/>
                </a:lnTo>
                <a:lnTo>
                  <a:pt x="4066315" y="2063877"/>
                </a:lnTo>
                <a:lnTo>
                  <a:pt x="4050555" y="2064936"/>
                </a:lnTo>
                <a:lnTo>
                  <a:pt x="4075930" y="2071204"/>
                </a:lnTo>
                <a:lnTo>
                  <a:pt x="4073988" y="2072611"/>
                </a:lnTo>
                <a:lnTo>
                  <a:pt x="4074125" y="2072646"/>
                </a:lnTo>
                <a:lnTo>
                  <a:pt x="4081849" y="2074104"/>
                </a:lnTo>
                <a:lnTo>
                  <a:pt x="4101190" y="2077022"/>
                </a:lnTo>
                <a:lnTo>
                  <a:pt x="4100831" y="2077689"/>
                </a:lnTo>
                <a:lnTo>
                  <a:pt x="4114908" y="2080346"/>
                </a:lnTo>
                <a:cubicBezTo>
                  <a:pt x="4148700" y="2087565"/>
                  <a:pt x="4180566" y="2100374"/>
                  <a:pt x="4212600" y="2113167"/>
                </a:cubicBezTo>
                <a:cubicBezTo>
                  <a:pt x="4217462" y="2115626"/>
                  <a:pt x="4221612" y="2118701"/>
                  <a:pt x="4226333" y="2120288"/>
                </a:cubicBezTo>
                <a:lnTo>
                  <a:pt x="4230551" y="2121149"/>
                </a:lnTo>
                <a:lnTo>
                  <a:pt x="4230543" y="2121395"/>
                </a:lnTo>
                <a:cubicBezTo>
                  <a:pt x="4230679" y="2121604"/>
                  <a:pt x="4230946" y="2121600"/>
                  <a:pt x="4231291" y="2121301"/>
                </a:cubicBezTo>
                <a:lnTo>
                  <a:pt x="4230551" y="2121149"/>
                </a:lnTo>
                <a:lnTo>
                  <a:pt x="4230581" y="2120217"/>
                </a:lnTo>
                <a:cubicBezTo>
                  <a:pt x="4236522" y="2122395"/>
                  <a:pt x="4243481" y="2124475"/>
                  <a:pt x="4244172" y="2123877"/>
                </a:cubicBezTo>
                <a:cubicBezTo>
                  <a:pt x="4243481" y="2124475"/>
                  <a:pt x="4241785" y="2121891"/>
                  <a:pt x="4241785" y="2121891"/>
                </a:cubicBezTo>
                <a:cubicBezTo>
                  <a:pt x="4240799" y="2120390"/>
                  <a:pt x="4243166" y="2120695"/>
                  <a:pt x="4241797" y="2118610"/>
                </a:cubicBezTo>
                <a:cubicBezTo>
                  <a:pt x="4240122" y="2117707"/>
                  <a:pt x="4235200" y="2115431"/>
                  <a:pt x="4231795" y="2113542"/>
                </a:cubicBezTo>
                <a:cubicBezTo>
                  <a:pt x="4226496" y="2111036"/>
                  <a:pt x="4220996" y="2108412"/>
                  <a:pt x="4215371" y="2105774"/>
                </a:cubicBezTo>
                <a:lnTo>
                  <a:pt x="4201023" y="2099212"/>
                </a:lnTo>
                <a:lnTo>
                  <a:pt x="4204841" y="2100414"/>
                </a:lnTo>
                <a:cubicBezTo>
                  <a:pt x="4211295" y="2103029"/>
                  <a:pt x="4217445" y="2106008"/>
                  <a:pt x="4223368" y="2108985"/>
                </a:cubicBezTo>
                <a:cubicBezTo>
                  <a:pt x="4235101" y="2115039"/>
                  <a:pt x="4249349" y="2119699"/>
                  <a:pt x="4262270" y="2125639"/>
                </a:cubicBezTo>
                <a:cubicBezTo>
                  <a:pt x="4268973" y="2129117"/>
                  <a:pt x="4275810" y="2132318"/>
                  <a:pt x="4282352" y="2135479"/>
                </a:cubicBezTo>
                <a:cubicBezTo>
                  <a:pt x="4288893" y="2138641"/>
                  <a:pt x="4295139" y="2141765"/>
                  <a:pt x="4300660" y="2145090"/>
                </a:cubicBezTo>
                <a:cubicBezTo>
                  <a:pt x="4293318" y="2142427"/>
                  <a:pt x="4285488" y="2138746"/>
                  <a:pt x="4278507" y="2134984"/>
                </a:cubicBezTo>
                <a:lnTo>
                  <a:pt x="4270892" y="2131903"/>
                </a:lnTo>
                <a:cubicBezTo>
                  <a:pt x="4269396" y="2133199"/>
                  <a:pt x="4274975" y="2136475"/>
                  <a:pt x="4276321" y="2136877"/>
                </a:cubicBezTo>
                <a:cubicBezTo>
                  <a:pt x="4291958" y="2145304"/>
                  <a:pt x="4312146" y="2152143"/>
                  <a:pt x="4324829" y="2161297"/>
                </a:cubicBezTo>
                <a:cubicBezTo>
                  <a:pt x="4309563" y="2156734"/>
                  <a:pt x="4293687" y="2146291"/>
                  <a:pt x="4278730" y="2140546"/>
                </a:cubicBezTo>
                <a:cubicBezTo>
                  <a:pt x="4283269" y="2142238"/>
                  <a:pt x="4275324" y="2138657"/>
                  <a:pt x="4274846" y="2139855"/>
                </a:cubicBezTo>
                <a:cubicBezTo>
                  <a:pt x="4274123" y="2142051"/>
                  <a:pt x="4278039" y="2141144"/>
                  <a:pt x="4278039" y="2141144"/>
                </a:cubicBezTo>
                <a:cubicBezTo>
                  <a:pt x="4286531" y="2145560"/>
                  <a:pt x="4294831" y="2149683"/>
                  <a:pt x="4302868" y="2153819"/>
                </a:cubicBezTo>
                <a:lnTo>
                  <a:pt x="4318509" y="2162398"/>
                </a:lnTo>
                <a:lnTo>
                  <a:pt x="4315842" y="2162029"/>
                </a:lnTo>
                <a:lnTo>
                  <a:pt x="4315721" y="2162025"/>
                </a:lnTo>
                <a:lnTo>
                  <a:pt x="4314994" y="2161709"/>
                </a:lnTo>
                <a:cubicBezTo>
                  <a:pt x="4313264" y="2160722"/>
                  <a:pt x="4304334" y="2155640"/>
                  <a:pt x="4303644" y="2156238"/>
                </a:cubicBezTo>
                <a:cubicBezTo>
                  <a:pt x="4301458" y="2158131"/>
                  <a:pt x="4311078" y="2162616"/>
                  <a:pt x="4310421" y="2161616"/>
                </a:cubicBezTo>
                <a:lnTo>
                  <a:pt x="4311245" y="2161986"/>
                </a:lnTo>
                <a:lnTo>
                  <a:pt x="4309887" y="2162994"/>
                </a:lnTo>
                <a:cubicBezTo>
                  <a:pt x="4310265" y="2163332"/>
                  <a:pt x="4311368" y="2163651"/>
                  <a:pt x="4312810" y="2163944"/>
                </a:cubicBezTo>
                <a:lnTo>
                  <a:pt x="4316561" y="2164554"/>
                </a:lnTo>
                <a:lnTo>
                  <a:pt x="4318748" y="2165780"/>
                </a:lnTo>
                <a:cubicBezTo>
                  <a:pt x="4319044" y="2167878"/>
                  <a:pt x="4310716" y="2163714"/>
                  <a:pt x="4310716" y="2163714"/>
                </a:cubicBezTo>
                <a:cubicBezTo>
                  <a:pt x="4295189" y="2155453"/>
                  <a:pt x="4280922" y="2149110"/>
                  <a:pt x="4267842" y="2142654"/>
                </a:cubicBezTo>
                <a:cubicBezTo>
                  <a:pt x="4266495" y="2142252"/>
                  <a:pt x="4251933" y="2133810"/>
                  <a:pt x="4250075" y="2136203"/>
                </a:cubicBezTo>
                <a:cubicBezTo>
                  <a:pt x="4249022" y="2137900"/>
                  <a:pt x="4259716" y="2142370"/>
                  <a:pt x="4252248" y="2137590"/>
                </a:cubicBezTo>
                <a:cubicBezTo>
                  <a:pt x="4264308" y="2144145"/>
                  <a:pt x="4275330" y="2149115"/>
                  <a:pt x="4287178" y="2155069"/>
                </a:cubicBezTo>
                <a:cubicBezTo>
                  <a:pt x="4287507" y="2155569"/>
                  <a:pt x="4300406" y="2159828"/>
                  <a:pt x="4300427" y="2161510"/>
                </a:cubicBezTo>
                <a:cubicBezTo>
                  <a:pt x="4298897" y="2164404"/>
                  <a:pt x="4291951" y="2159042"/>
                  <a:pt x="4291951" y="2159042"/>
                </a:cubicBezTo>
                <a:cubicBezTo>
                  <a:pt x="4276007" y="2151797"/>
                  <a:pt x="4266989" y="2148231"/>
                  <a:pt x="4252065" y="2140887"/>
                </a:cubicBezTo>
                <a:cubicBezTo>
                  <a:pt x="4250718" y="2140484"/>
                  <a:pt x="4236928" y="2132944"/>
                  <a:pt x="4235760" y="2134740"/>
                </a:cubicBezTo>
                <a:cubicBezTo>
                  <a:pt x="4235781" y="2136422"/>
                  <a:pt x="4248298" y="2140096"/>
                  <a:pt x="4246951" y="2139694"/>
                </a:cubicBezTo>
                <a:cubicBezTo>
                  <a:pt x="4250684" y="2142083"/>
                  <a:pt x="4253433" y="2142972"/>
                  <a:pt x="4257665" y="2145846"/>
                </a:cubicBezTo>
                <a:cubicBezTo>
                  <a:pt x="4250016" y="2144363"/>
                  <a:pt x="4244415" y="2139405"/>
                  <a:pt x="4237457" y="2137325"/>
                </a:cubicBezTo>
                <a:cubicBezTo>
                  <a:pt x="4235781" y="2136422"/>
                  <a:pt x="4232883" y="2137231"/>
                  <a:pt x="4230134" y="2136343"/>
                </a:cubicBezTo>
                <a:cubicBezTo>
                  <a:pt x="4222540" y="2134944"/>
                  <a:pt x="4213502" y="2129694"/>
                  <a:pt x="4206541" y="2127615"/>
                </a:cubicBezTo>
                <a:cubicBezTo>
                  <a:pt x="4208962" y="2128004"/>
                  <a:pt x="4203349" y="2126326"/>
                  <a:pt x="4202659" y="2126923"/>
                </a:cubicBezTo>
                <a:cubicBezTo>
                  <a:pt x="4200473" y="2128817"/>
                  <a:pt x="4207911" y="2129699"/>
                  <a:pt x="4208239" y="2130200"/>
                </a:cubicBezTo>
                <a:cubicBezTo>
                  <a:pt x="4225255" y="2137432"/>
                  <a:pt x="4241888" y="2144079"/>
                  <a:pt x="4256452" y="2152521"/>
                </a:cubicBezTo>
                <a:cubicBezTo>
                  <a:pt x="4240052" y="2148154"/>
                  <a:pt x="4231197" y="2139609"/>
                  <a:pt x="4215070" y="2135660"/>
                </a:cubicBezTo>
                <a:cubicBezTo>
                  <a:pt x="4215876" y="2134963"/>
                  <a:pt x="4203867" y="2133987"/>
                  <a:pt x="4208789" y="2136262"/>
                </a:cubicBezTo>
                <a:cubicBezTo>
                  <a:pt x="4226133" y="2143994"/>
                  <a:pt x="4241365" y="2150156"/>
                  <a:pt x="4256618" y="2157999"/>
                </a:cubicBezTo>
                <a:cubicBezTo>
                  <a:pt x="4260194" y="2159872"/>
                  <a:pt x="4268043" y="2165236"/>
                  <a:pt x="4259355" y="2162168"/>
                </a:cubicBezTo>
                <a:cubicBezTo>
                  <a:pt x="4248990" y="2158199"/>
                  <a:pt x="4237437" y="2154344"/>
                  <a:pt x="4226416" y="2149373"/>
                </a:cubicBezTo>
                <a:cubicBezTo>
                  <a:pt x="4223224" y="2148085"/>
                  <a:pt x="4211457" y="2143629"/>
                  <a:pt x="4220113" y="2148295"/>
                </a:cubicBezTo>
                <a:cubicBezTo>
                  <a:pt x="4228440" y="2152459"/>
                  <a:pt x="4237815" y="2156501"/>
                  <a:pt x="4246959" y="2160433"/>
                </a:cubicBezTo>
                <a:lnTo>
                  <a:pt x="4257868" y="2165172"/>
                </a:lnTo>
                <a:lnTo>
                  <a:pt x="4251971" y="2165347"/>
                </a:lnTo>
                <a:cubicBezTo>
                  <a:pt x="4243493" y="2167661"/>
                  <a:pt x="4253040" y="2168604"/>
                  <a:pt x="4259379" y="2168720"/>
                </a:cubicBezTo>
                <a:lnTo>
                  <a:pt x="4267541" y="2169620"/>
                </a:lnTo>
                <a:lnTo>
                  <a:pt x="4272422" y="2171906"/>
                </a:lnTo>
                <a:lnTo>
                  <a:pt x="4273011" y="2172179"/>
                </a:lnTo>
                <a:lnTo>
                  <a:pt x="4269671" y="2172042"/>
                </a:lnTo>
                <a:cubicBezTo>
                  <a:pt x="4265166" y="2171879"/>
                  <a:pt x="4260732" y="2171631"/>
                  <a:pt x="4256640" y="2170967"/>
                </a:cubicBezTo>
                <a:cubicBezTo>
                  <a:pt x="4247188" y="2170087"/>
                  <a:pt x="4236683" y="2167024"/>
                  <a:pt x="4226551" y="2166975"/>
                </a:cubicBezTo>
                <a:lnTo>
                  <a:pt x="4223645" y="2167060"/>
                </a:lnTo>
                <a:lnTo>
                  <a:pt x="4227266" y="2168022"/>
                </a:lnTo>
                <a:lnTo>
                  <a:pt x="4226325" y="2168246"/>
                </a:lnTo>
                <a:lnTo>
                  <a:pt x="4235110" y="2170038"/>
                </a:lnTo>
                <a:cubicBezTo>
                  <a:pt x="4240655" y="2171122"/>
                  <a:pt x="4246994" y="2172514"/>
                  <a:pt x="4248939" y="2172513"/>
                </a:cubicBezTo>
                <a:cubicBezTo>
                  <a:pt x="4250105" y="2173280"/>
                  <a:pt x="4252538" y="2174875"/>
                  <a:pt x="4253121" y="2175258"/>
                </a:cubicBezTo>
                <a:cubicBezTo>
                  <a:pt x="4255553" y="2175576"/>
                  <a:pt x="4256914" y="2175193"/>
                  <a:pt x="4258876" y="2174990"/>
                </a:cubicBezTo>
                <a:cubicBezTo>
                  <a:pt x="4259459" y="2175373"/>
                  <a:pt x="4260514" y="2177555"/>
                  <a:pt x="4263157" y="2177799"/>
                </a:cubicBezTo>
                <a:cubicBezTo>
                  <a:pt x="4265587" y="2178118"/>
                  <a:pt x="4272607" y="2177401"/>
                  <a:pt x="4276984" y="2178997"/>
                </a:cubicBezTo>
                <a:cubicBezTo>
                  <a:pt x="4284377" y="2181294"/>
                  <a:pt x="4271716" y="2180862"/>
                  <a:pt x="4269186" y="2180479"/>
                </a:cubicBezTo>
                <a:cubicBezTo>
                  <a:pt x="4265279" y="2180683"/>
                  <a:pt x="4261681" y="2179599"/>
                  <a:pt x="4259736" y="2179600"/>
                </a:cubicBezTo>
                <a:cubicBezTo>
                  <a:pt x="4258471" y="2180046"/>
                  <a:pt x="4256995" y="2181847"/>
                  <a:pt x="4255147" y="2181911"/>
                </a:cubicBezTo>
                <a:cubicBezTo>
                  <a:pt x="4252172" y="2182621"/>
                  <a:pt x="4247620" y="2181922"/>
                  <a:pt x="4242790" y="2180881"/>
                </a:cubicBezTo>
                <a:lnTo>
                  <a:pt x="4228804" y="2177802"/>
                </a:lnTo>
                <a:lnTo>
                  <a:pt x="4229125" y="2177829"/>
                </a:lnTo>
                <a:lnTo>
                  <a:pt x="4229890" y="2177908"/>
                </a:lnTo>
                <a:cubicBezTo>
                  <a:pt x="4230031" y="2177920"/>
                  <a:pt x="4229957" y="2177907"/>
                  <a:pt x="4229724" y="2177881"/>
                </a:cubicBezTo>
                <a:lnTo>
                  <a:pt x="4229125" y="2177829"/>
                </a:lnTo>
                <a:lnTo>
                  <a:pt x="4228755" y="2177790"/>
                </a:lnTo>
                <a:lnTo>
                  <a:pt x="4228804" y="2177802"/>
                </a:lnTo>
                <a:lnTo>
                  <a:pt x="4226899" y="2177637"/>
                </a:lnTo>
                <a:cubicBezTo>
                  <a:pt x="4224379" y="2177472"/>
                  <a:pt x="4221209" y="2177415"/>
                  <a:pt x="4221152" y="2178124"/>
                </a:cubicBezTo>
                <a:cubicBezTo>
                  <a:pt x="4220374" y="2180168"/>
                  <a:pt x="4231187" y="2179386"/>
                  <a:pt x="4231187" y="2179386"/>
                </a:cubicBezTo>
                <a:cubicBezTo>
                  <a:pt x="4242486" y="2181480"/>
                  <a:pt x="4251937" y="2182360"/>
                  <a:pt x="4262556" y="2184006"/>
                </a:cubicBezTo>
                <a:cubicBezTo>
                  <a:pt x="4265086" y="2184388"/>
                  <a:pt x="4267517" y="2185984"/>
                  <a:pt x="4271213" y="2187132"/>
                </a:cubicBezTo>
                <a:cubicBezTo>
                  <a:pt x="4276173" y="2187833"/>
                  <a:pt x="4278815" y="2186800"/>
                  <a:pt x="4280567" y="2189225"/>
                </a:cubicBezTo>
                <a:cubicBezTo>
                  <a:pt x="4281620" y="2191408"/>
                  <a:pt x="4279577" y="2193900"/>
                  <a:pt x="4280745" y="2194666"/>
                </a:cubicBezTo>
                <a:cubicBezTo>
                  <a:pt x="4283761" y="2196644"/>
                  <a:pt x="4297102" y="2196246"/>
                  <a:pt x="4302176" y="2196808"/>
                </a:cubicBezTo>
                <a:lnTo>
                  <a:pt x="4310414" y="2197656"/>
                </a:lnTo>
                <a:lnTo>
                  <a:pt x="4311060" y="2198335"/>
                </a:lnTo>
                <a:lnTo>
                  <a:pt x="4313131" y="2200049"/>
                </a:lnTo>
                <a:lnTo>
                  <a:pt x="4310454" y="2199872"/>
                </a:lnTo>
                <a:cubicBezTo>
                  <a:pt x="4297681" y="2198915"/>
                  <a:pt x="4284578" y="2197927"/>
                  <a:pt x="4270304" y="2197182"/>
                </a:cubicBezTo>
                <a:lnTo>
                  <a:pt x="4258031" y="2196295"/>
                </a:lnTo>
                <a:lnTo>
                  <a:pt x="4264518" y="2198422"/>
                </a:lnTo>
                <a:cubicBezTo>
                  <a:pt x="4267790" y="2199018"/>
                  <a:pt x="4271163" y="2198372"/>
                  <a:pt x="4274435" y="2198968"/>
                </a:cubicBezTo>
                <a:cubicBezTo>
                  <a:pt x="4275615" y="2198742"/>
                  <a:pt x="4275529" y="2199806"/>
                  <a:pt x="4276710" y="2199580"/>
                </a:cubicBezTo>
                <a:cubicBezTo>
                  <a:pt x="4273423" y="2199162"/>
                  <a:pt x="4269982" y="2198598"/>
                  <a:pt x="4266609" y="2199244"/>
                </a:cubicBezTo>
                <a:cubicBezTo>
                  <a:pt x="4269882" y="2199840"/>
                  <a:pt x="4273337" y="2200226"/>
                  <a:pt x="4275328" y="2202291"/>
                </a:cubicBezTo>
                <a:cubicBezTo>
                  <a:pt x="4276608" y="2200823"/>
                  <a:pt x="4277789" y="2200597"/>
                  <a:pt x="4277789" y="2200597"/>
                </a:cubicBezTo>
                <a:cubicBezTo>
                  <a:pt x="4279880" y="2201419"/>
                  <a:pt x="4281886" y="2203306"/>
                  <a:pt x="4285328" y="2203870"/>
                </a:cubicBezTo>
                <a:cubicBezTo>
                  <a:pt x="4284046" y="2205338"/>
                  <a:pt x="4282765" y="2206806"/>
                  <a:pt x="4282679" y="2207871"/>
                </a:cubicBezTo>
                <a:cubicBezTo>
                  <a:pt x="4280573" y="2207225"/>
                  <a:pt x="4277200" y="2207872"/>
                  <a:pt x="4275933" y="2209163"/>
                </a:cubicBezTo>
                <a:lnTo>
                  <a:pt x="4270254" y="2207938"/>
                </a:lnTo>
                <a:lnTo>
                  <a:pt x="4270774" y="2208562"/>
                </a:lnTo>
                <a:cubicBezTo>
                  <a:pt x="4271211" y="2209169"/>
                  <a:pt x="4271649" y="2209776"/>
                  <a:pt x="4271941" y="2209967"/>
                </a:cubicBezTo>
                <a:cubicBezTo>
                  <a:pt x="4278068" y="2212712"/>
                  <a:pt x="4292302" y="2208853"/>
                  <a:pt x="4290730" y="2211866"/>
                </a:cubicBezTo>
                <a:cubicBezTo>
                  <a:pt x="4290730" y="2211866"/>
                  <a:pt x="4287618" y="2212378"/>
                  <a:pt x="4285088" y="2213274"/>
                </a:cubicBezTo>
                <a:lnTo>
                  <a:pt x="4285495" y="2212860"/>
                </a:lnTo>
                <a:lnTo>
                  <a:pt x="4286353" y="2212826"/>
                </a:lnTo>
                <a:cubicBezTo>
                  <a:pt x="4286061" y="2212635"/>
                  <a:pt x="4285915" y="2212538"/>
                  <a:pt x="4285758" y="2212595"/>
                </a:cubicBezTo>
                <a:lnTo>
                  <a:pt x="4285495" y="2212860"/>
                </a:lnTo>
                <a:lnTo>
                  <a:pt x="4283919" y="2212923"/>
                </a:lnTo>
                <a:lnTo>
                  <a:pt x="4283002" y="2212649"/>
                </a:lnTo>
                <a:cubicBezTo>
                  <a:pt x="4282353" y="2212596"/>
                  <a:pt x="4281861" y="2212646"/>
                  <a:pt x="4281861" y="2212646"/>
                </a:cubicBezTo>
                <a:cubicBezTo>
                  <a:pt x="4281861" y="2212646"/>
                  <a:pt x="4279820" y="2215138"/>
                  <a:pt x="4277760" y="2215277"/>
                </a:cubicBezTo>
                <a:cubicBezTo>
                  <a:pt x="4273287" y="2216174"/>
                  <a:pt x="4263349" y="2213697"/>
                  <a:pt x="4259555" y="2213763"/>
                </a:cubicBezTo>
                <a:cubicBezTo>
                  <a:pt x="4258972" y="2213379"/>
                  <a:pt x="4257497" y="2215179"/>
                  <a:pt x="4256231" y="2215626"/>
                </a:cubicBezTo>
                <a:cubicBezTo>
                  <a:pt x="4250493" y="2216970"/>
                  <a:pt x="4241140" y="2213599"/>
                  <a:pt x="4234801" y="2213484"/>
                </a:cubicBezTo>
                <a:cubicBezTo>
                  <a:pt x="4229158" y="2212336"/>
                  <a:pt x="4222350" y="2210422"/>
                  <a:pt x="4213580" y="2209990"/>
                </a:cubicBezTo>
                <a:cubicBezTo>
                  <a:pt x="4213580" y="2209990"/>
                  <a:pt x="4211635" y="2209990"/>
                  <a:pt x="4210840" y="2210959"/>
                </a:cubicBezTo>
                <a:cubicBezTo>
                  <a:pt x="4211327" y="2213833"/>
                  <a:pt x="4227797" y="2213998"/>
                  <a:pt x="4230909" y="2214763"/>
                </a:cubicBezTo>
                <a:cubicBezTo>
                  <a:pt x="4248093" y="2218163"/>
                  <a:pt x="4265554" y="2220360"/>
                  <a:pt x="4283270" y="2222061"/>
                </a:cubicBezTo>
                <a:lnTo>
                  <a:pt x="4310533" y="2224246"/>
                </a:lnTo>
                <a:lnTo>
                  <a:pt x="4311982" y="2225312"/>
                </a:lnTo>
                <a:lnTo>
                  <a:pt x="4315571" y="2227545"/>
                </a:lnTo>
                <a:lnTo>
                  <a:pt x="4306778" y="2227509"/>
                </a:lnTo>
                <a:lnTo>
                  <a:pt x="4314830" y="2228931"/>
                </a:lnTo>
                <a:lnTo>
                  <a:pt x="4313590" y="2231063"/>
                </a:lnTo>
                <a:lnTo>
                  <a:pt x="4316033" y="2232270"/>
                </a:lnTo>
                <a:lnTo>
                  <a:pt x="4307840" y="2231973"/>
                </a:lnTo>
                <a:lnTo>
                  <a:pt x="4305438" y="2231442"/>
                </a:lnTo>
                <a:cubicBezTo>
                  <a:pt x="4304684" y="2231224"/>
                  <a:pt x="4304272" y="2231026"/>
                  <a:pt x="4304444" y="2230876"/>
                </a:cubicBezTo>
                <a:lnTo>
                  <a:pt x="4304309" y="2231847"/>
                </a:lnTo>
                <a:lnTo>
                  <a:pt x="4293346" y="2231451"/>
                </a:lnTo>
                <a:lnTo>
                  <a:pt x="4290504" y="2230267"/>
                </a:lnTo>
                <a:cubicBezTo>
                  <a:pt x="4288718" y="2229475"/>
                  <a:pt x="4286704" y="2228522"/>
                  <a:pt x="4284190" y="2227235"/>
                </a:cubicBezTo>
                <a:cubicBezTo>
                  <a:pt x="4282843" y="2226832"/>
                  <a:pt x="4272457" y="2221180"/>
                  <a:pt x="4275883" y="2224752"/>
                </a:cubicBezTo>
                <a:cubicBezTo>
                  <a:pt x="4278599" y="2227240"/>
                  <a:pt x="4286959" y="2229805"/>
                  <a:pt x="4288963" y="2231209"/>
                </a:cubicBezTo>
                <a:lnTo>
                  <a:pt x="4289097" y="2231297"/>
                </a:lnTo>
                <a:lnTo>
                  <a:pt x="4286109" y="2231190"/>
                </a:lnTo>
                <a:cubicBezTo>
                  <a:pt x="4268276" y="2231409"/>
                  <a:pt x="4253475" y="2225741"/>
                  <a:pt x="4234962" y="2226791"/>
                </a:cubicBezTo>
                <a:cubicBezTo>
                  <a:pt x="4237820" y="2227548"/>
                  <a:pt x="4242035" y="2227880"/>
                  <a:pt x="4240716" y="2228651"/>
                </a:cubicBezTo>
                <a:lnTo>
                  <a:pt x="4237640" y="2229505"/>
                </a:lnTo>
                <a:lnTo>
                  <a:pt x="4223717" y="2223905"/>
                </a:lnTo>
                <a:lnTo>
                  <a:pt x="4233466" y="2229396"/>
                </a:lnTo>
                <a:lnTo>
                  <a:pt x="4232698" y="2229354"/>
                </a:lnTo>
                <a:cubicBezTo>
                  <a:pt x="4226692" y="2228895"/>
                  <a:pt x="4217506" y="2228056"/>
                  <a:pt x="4214503" y="2229120"/>
                </a:cubicBezTo>
                <a:cubicBezTo>
                  <a:pt x="4224326" y="2233012"/>
                  <a:pt x="4229498" y="2232361"/>
                  <a:pt x="4238853" y="2234455"/>
                </a:cubicBezTo>
                <a:cubicBezTo>
                  <a:pt x="4251999" y="2236483"/>
                  <a:pt x="4240701" y="2235667"/>
                  <a:pt x="4235432" y="2237532"/>
                </a:cubicBezTo>
                <a:cubicBezTo>
                  <a:pt x="4231427" y="2238950"/>
                  <a:pt x="4240603" y="2236882"/>
                  <a:pt x="4237863" y="2239128"/>
                </a:cubicBezTo>
                <a:cubicBezTo>
                  <a:pt x="4235123" y="2241375"/>
                  <a:pt x="4228412" y="2238249"/>
                  <a:pt x="4224618" y="2238314"/>
                </a:cubicBezTo>
                <a:cubicBezTo>
                  <a:pt x="4220809" y="2237304"/>
                  <a:pt x="4216530" y="2235772"/>
                  <a:pt x="4211471" y="2236286"/>
                </a:cubicBezTo>
                <a:cubicBezTo>
                  <a:pt x="4211471" y="2236286"/>
                  <a:pt x="4209996" y="2238085"/>
                  <a:pt x="4208731" y="2238532"/>
                </a:cubicBezTo>
                <a:cubicBezTo>
                  <a:pt x="4206786" y="2238533"/>
                  <a:pt x="4195486" y="2237718"/>
                  <a:pt x="4192957" y="2237336"/>
                </a:cubicBezTo>
                <a:cubicBezTo>
                  <a:pt x="4178820" y="2238704"/>
                  <a:pt x="4200252" y="2240846"/>
                  <a:pt x="4203948" y="2241994"/>
                </a:cubicBezTo>
                <a:cubicBezTo>
                  <a:pt x="4211552" y="2242939"/>
                  <a:pt x="4217777" y="2243192"/>
                  <a:pt x="4220208" y="2244789"/>
                </a:cubicBezTo>
                <a:cubicBezTo>
                  <a:pt x="4231410" y="2248095"/>
                  <a:pt x="4240278" y="2248592"/>
                  <a:pt x="4251367" y="2252036"/>
                </a:cubicBezTo>
                <a:cubicBezTo>
                  <a:pt x="4239970" y="2252435"/>
                  <a:pt x="4231313" y="2249308"/>
                  <a:pt x="4220014" y="2248492"/>
                </a:cubicBezTo>
                <a:cubicBezTo>
                  <a:pt x="4214842" y="2247867"/>
                  <a:pt x="4209979" y="2245953"/>
                  <a:pt x="4204710" y="2247817"/>
                </a:cubicBezTo>
                <a:cubicBezTo>
                  <a:pt x="4202765" y="2249096"/>
                  <a:pt x="4202084" y="2249926"/>
                  <a:pt x="4200123" y="2250129"/>
                </a:cubicBezTo>
                <a:cubicBezTo>
                  <a:pt x="4195065" y="2250641"/>
                  <a:pt x="4191465" y="2247003"/>
                  <a:pt x="4185824" y="2247132"/>
                </a:cubicBezTo>
                <a:cubicBezTo>
                  <a:pt x="4186408" y="2247516"/>
                  <a:pt x="4183571" y="2252253"/>
                  <a:pt x="4182890" y="2251807"/>
                </a:cubicBezTo>
                <a:cubicBezTo>
                  <a:pt x="4179566" y="2253671"/>
                  <a:pt x="4168088" y="2246138"/>
                  <a:pt x="4163987" y="2250047"/>
                </a:cubicBezTo>
                <a:cubicBezTo>
                  <a:pt x="4163987" y="2250047"/>
                  <a:pt x="4163895" y="2250159"/>
                  <a:pt x="4163779" y="2250300"/>
                </a:cubicBezTo>
                <a:lnTo>
                  <a:pt x="4163520" y="2250617"/>
                </a:lnTo>
                <a:lnTo>
                  <a:pt x="4163364" y="2250807"/>
                </a:lnTo>
                <a:cubicBezTo>
                  <a:pt x="4163295" y="2250891"/>
                  <a:pt x="4163341" y="2250834"/>
                  <a:pt x="4163434" y="2250722"/>
                </a:cubicBezTo>
                <a:lnTo>
                  <a:pt x="4163520" y="2250617"/>
                </a:lnTo>
                <a:lnTo>
                  <a:pt x="4163987" y="2250047"/>
                </a:lnTo>
                <a:cubicBezTo>
                  <a:pt x="4168753" y="2253175"/>
                  <a:pt x="4174021" y="2251310"/>
                  <a:pt x="4178982" y="2253288"/>
                </a:cubicBezTo>
                <a:cubicBezTo>
                  <a:pt x="4185694" y="2256415"/>
                  <a:pt x="4192617" y="2258191"/>
                  <a:pt x="4201954" y="2259209"/>
                </a:cubicBezTo>
                <a:cubicBezTo>
                  <a:pt x="4216852" y="2262387"/>
                  <a:pt x="4183537" y="2259046"/>
                  <a:pt x="4182856" y="2259877"/>
                </a:cubicBezTo>
                <a:lnTo>
                  <a:pt x="4189373" y="2265431"/>
                </a:lnTo>
                <a:cubicBezTo>
                  <a:pt x="4188692" y="2266262"/>
                  <a:pt x="4176810" y="2263786"/>
                  <a:pt x="4176810" y="2263786"/>
                </a:cubicBezTo>
                <a:cubicBezTo>
                  <a:pt x="4170585" y="2263532"/>
                  <a:pt x="4169418" y="2261490"/>
                  <a:pt x="4164246" y="2262140"/>
                </a:cubicBezTo>
                <a:cubicBezTo>
                  <a:pt x="4166677" y="2263736"/>
                  <a:pt x="4179825" y="2265765"/>
                  <a:pt x="4179144" y="2266595"/>
                </a:cubicBezTo>
                <a:cubicBezTo>
                  <a:pt x="4178973" y="2266803"/>
                  <a:pt x="4177932" y="2266945"/>
                  <a:pt x="4176661" y="2267084"/>
                </a:cubicBezTo>
                <a:lnTo>
                  <a:pt x="4175608" y="2267216"/>
                </a:lnTo>
                <a:lnTo>
                  <a:pt x="4163907" y="2262554"/>
                </a:lnTo>
                <a:lnTo>
                  <a:pt x="4158284" y="2260313"/>
                </a:lnTo>
                <a:cubicBezTo>
                  <a:pt x="4160954" y="2262251"/>
                  <a:pt x="4163759" y="2263859"/>
                  <a:pt x="4166628" y="2265305"/>
                </a:cubicBezTo>
                <a:lnTo>
                  <a:pt x="4172259" y="2267895"/>
                </a:lnTo>
                <a:lnTo>
                  <a:pt x="4171395" y="2268426"/>
                </a:lnTo>
                <a:cubicBezTo>
                  <a:pt x="4171767" y="2268821"/>
                  <a:pt x="4173190" y="2269342"/>
                  <a:pt x="4176307" y="2270056"/>
                </a:cubicBezTo>
                <a:lnTo>
                  <a:pt x="4177522" y="2270323"/>
                </a:lnTo>
                <a:lnTo>
                  <a:pt x="4184076" y="2273356"/>
                </a:lnTo>
                <a:cubicBezTo>
                  <a:pt x="4186931" y="2274816"/>
                  <a:pt x="4189713" y="2276444"/>
                  <a:pt x="4192355" y="2278406"/>
                </a:cubicBezTo>
                <a:lnTo>
                  <a:pt x="4191084" y="2278015"/>
                </a:lnTo>
                <a:lnTo>
                  <a:pt x="4205561" y="2285109"/>
                </a:lnTo>
                <a:cubicBezTo>
                  <a:pt x="4212103" y="2288270"/>
                  <a:pt x="4218348" y="2291395"/>
                  <a:pt x="4223869" y="2294720"/>
                </a:cubicBezTo>
                <a:cubicBezTo>
                  <a:pt x="4216527" y="2292056"/>
                  <a:pt x="4208697" y="2288375"/>
                  <a:pt x="4201718" y="2284614"/>
                </a:cubicBezTo>
                <a:lnTo>
                  <a:pt x="4194102" y="2281532"/>
                </a:lnTo>
                <a:cubicBezTo>
                  <a:pt x="4193727" y="2281856"/>
                  <a:pt x="4193796" y="2282303"/>
                  <a:pt x="4194129" y="2282800"/>
                </a:cubicBezTo>
                <a:lnTo>
                  <a:pt x="4194374" y="2283034"/>
                </a:lnTo>
                <a:lnTo>
                  <a:pt x="4196708" y="2284113"/>
                </a:lnTo>
                <a:lnTo>
                  <a:pt x="4195565" y="2283974"/>
                </a:lnTo>
                <a:lnTo>
                  <a:pt x="4195317" y="2283939"/>
                </a:lnTo>
                <a:lnTo>
                  <a:pt x="4195750" y="2284354"/>
                </a:lnTo>
                <a:cubicBezTo>
                  <a:pt x="4197126" y="2285386"/>
                  <a:pt x="4198857" y="2286306"/>
                  <a:pt x="4199530" y="2286507"/>
                </a:cubicBezTo>
                <a:cubicBezTo>
                  <a:pt x="4215167" y="2294934"/>
                  <a:pt x="4235355" y="2301773"/>
                  <a:pt x="4248039" y="2310927"/>
                </a:cubicBezTo>
                <a:cubicBezTo>
                  <a:pt x="4232774" y="2306363"/>
                  <a:pt x="4216898" y="2295920"/>
                  <a:pt x="4201939" y="2290175"/>
                </a:cubicBezTo>
                <a:cubicBezTo>
                  <a:pt x="4206477" y="2291868"/>
                  <a:pt x="4198533" y="2288286"/>
                  <a:pt x="4198056" y="2289484"/>
                </a:cubicBezTo>
                <a:cubicBezTo>
                  <a:pt x="4197333" y="2291680"/>
                  <a:pt x="4201248" y="2290773"/>
                  <a:pt x="4201248" y="2290773"/>
                </a:cubicBezTo>
                <a:cubicBezTo>
                  <a:pt x="4209741" y="2295189"/>
                  <a:pt x="4218041" y="2299312"/>
                  <a:pt x="4226078" y="2303450"/>
                </a:cubicBezTo>
                <a:lnTo>
                  <a:pt x="4241719" y="2312028"/>
                </a:lnTo>
                <a:lnTo>
                  <a:pt x="4239051" y="2311658"/>
                </a:lnTo>
                <a:lnTo>
                  <a:pt x="4238929" y="2311655"/>
                </a:lnTo>
                <a:lnTo>
                  <a:pt x="4238203" y="2311338"/>
                </a:lnTo>
                <a:cubicBezTo>
                  <a:pt x="4236473" y="2310351"/>
                  <a:pt x="4227544" y="2305269"/>
                  <a:pt x="4226854" y="2305867"/>
                </a:cubicBezTo>
                <a:cubicBezTo>
                  <a:pt x="4224668" y="2307761"/>
                  <a:pt x="4234287" y="2312245"/>
                  <a:pt x="4233631" y="2311244"/>
                </a:cubicBezTo>
                <a:lnTo>
                  <a:pt x="4234455" y="2311615"/>
                </a:lnTo>
                <a:lnTo>
                  <a:pt x="4233096" y="2312624"/>
                </a:lnTo>
                <a:cubicBezTo>
                  <a:pt x="4233474" y="2312961"/>
                  <a:pt x="4234578" y="2313281"/>
                  <a:pt x="4236020" y="2313574"/>
                </a:cubicBezTo>
                <a:lnTo>
                  <a:pt x="4239769" y="2314182"/>
                </a:lnTo>
                <a:lnTo>
                  <a:pt x="4241958" y="2315409"/>
                </a:lnTo>
                <a:cubicBezTo>
                  <a:pt x="4242252" y="2317508"/>
                  <a:pt x="4233925" y="2313343"/>
                  <a:pt x="4233925" y="2313343"/>
                </a:cubicBezTo>
                <a:cubicBezTo>
                  <a:pt x="4218399" y="2305082"/>
                  <a:pt x="4204131" y="2298740"/>
                  <a:pt x="4191051" y="2292283"/>
                </a:cubicBezTo>
                <a:cubicBezTo>
                  <a:pt x="4190547" y="2292132"/>
                  <a:pt x="4188183" y="2290851"/>
                  <a:pt x="4185328" y="2289434"/>
                </a:cubicBezTo>
                <a:lnTo>
                  <a:pt x="4183047" y="2288339"/>
                </a:lnTo>
                <a:lnTo>
                  <a:pt x="4183105" y="2288545"/>
                </a:lnTo>
                <a:cubicBezTo>
                  <a:pt x="4183298" y="2289243"/>
                  <a:pt x="4183485" y="2289985"/>
                  <a:pt x="4183574" y="2290612"/>
                </a:cubicBezTo>
                <a:lnTo>
                  <a:pt x="4183511" y="2291335"/>
                </a:lnTo>
                <a:lnTo>
                  <a:pt x="4193003" y="2296184"/>
                </a:lnTo>
                <a:cubicBezTo>
                  <a:pt x="4198746" y="2298990"/>
                  <a:pt x="4204464" y="2301721"/>
                  <a:pt x="4210387" y="2304698"/>
                </a:cubicBezTo>
                <a:cubicBezTo>
                  <a:pt x="4210715" y="2305199"/>
                  <a:pt x="4223615" y="2309457"/>
                  <a:pt x="4223636" y="2311139"/>
                </a:cubicBezTo>
                <a:cubicBezTo>
                  <a:pt x="4222872" y="2312586"/>
                  <a:pt x="4220753" y="2311969"/>
                  <a:pt x="4218825" y="2310992"/>
                </a:cubicBezTo>
                <a:lnTo>
                  <a:pt x="4218084" y="2310548"/>
                </a:lnTo>
                <a:lnTo>
                  <a:pt x="4216459" y="2310595"/>
                </a:lnTo>
                <a:cubicBezTo>
                  <a:pt x="4213068" y="2310460"/>
                  <a:pt x="4207838" y="2309834"/>
                  <a:pt x="4206799" y="2309871"/>
                </a:cubicBezTo>
                <a:cubicBezTo>
                  <a:pt x="4203172" y="2309460"/>
                  <a:pt x="4200293" y="2309208"/>
                  <a:pt x="4197758" y="2309037"/>
                </a:cubicBezTo>
                <a:lnTo>
                  <a:pt x="4196424" y="2308974"/>
                </a:lnTo>
                <a:lnTo>
                  <a:pt x="4187742" y="2305126"/>
                </a:lnTo>
                <a:lnTo>
                  <a:pt x="4199406" y="2307574"/>
                </a:lnTo>
                <a:cubicBezTo>
                  <a:pt x="4201667" y="2308100"/>
                  <a:pt x="4208698" y="2308044"/>
                  <a:pt x="4213878" y="2308628"/>
                </a:cubicBezTo>
                <a:lnTo>
                  <a:pt x="4215544" y="2308954"/>
                </a:lnTo>
                <a:lnTo>
                  <a:pt x="4215462" y="2308898"/>
                </a:lnTo>
                <a:cubicBezTo>
                  <a:pt x="4215269" y="2308756"/>
                  <a:pt x="4215160" y="2308672"/>
                  <a:pt x="4215160" y="2308672"/>
                </a:cubicBezTo>
                <a:cubicBezTo>
                  <a:pt x="4203203" y="2303238"/>
                  <a:pt x="4195141" y="2299874"/>
                  <a:pt x="4185561" y="2295432"/>
                </a:cubicBezTo>
                <a:lnTo>
                  <a:pt x="4179853" y="2292704"/>
                </a:lnTo>
                <a:lnTo>
                  <a:pt x="4177116" y="2292730"/>
                </a:lnTo>
                <a:lnTo>
                  <a:pt x="4176214" y="2292698"/>
                </a:lnTo>
                <a:lnTo>
                  <a:pt x="4177941" y="2293637"/>
                </a:lnTo>
                <a:cubicBezTo>
                  <a:pt x="4178852" y="2294162"/>
                  <a:pt x="4179816" y="2294756"/>
                  <a:pt x="4180874" y="2295475"/>
                </a:cubicBezTo>
                <a:cubicBezTo>
                  <a:pt x="4178962" y="2295105"/>
                  <a:pt x="4177178" y="2294516"/>
                  <a:pt x="4175468" y="2293811"/>
                </a:cubicBezTo>
                <a:lnTo>
                  <a:pt x="4172815" y="2292541"/>
                </a:lnTo>
                <a:lnTo>
                  <a:pt x="4167246" y="2292136"/>
                </a:lnTo>
                <a:cubicBezTo>
                  <a:pt x="4165335" y="2291960"/>
                  <a:pt x="4163839" y="2291789"/>
                  <a:pt x="4163207" y="2291694"/>
                </a:cubicBezTo>
                <a:cubicBezTo>
                  <a:pt x="4161914" y="2291857"/>
                  <a:pt x="4161217" y="2292054"/>
                  <a:pt x="4160983" y="2292278"/>
                </a:cubicBezTo>
                <a:lnTo>
                  <a:pt x="4161412" y="2292851"/>
                </a:lnTo>
                <a:lnTo>
                  <a:pt x="4162419" y="2293323"/>
                </a:lnTo>
                <a:lnTo>
                  <a:pt x="4164097" y="2293892"/>
                </a:lnTo>
                <a:cubicBezTo>
                  <a:pt x="4169579" y="2295404"/>
                  <a:pt x="4180081" y="2297206"/>
                  <a:pt x="4179158" y="2298331"/>
                </a:cubicBezTo>
                <a:cubicBezTo>
                  <a:pt x="4178964" y="2298842"/>
                  <a:pt x="4177752" y="2299111"/>
                  <a:pt x="4176181" y="2299254"/>
                </a:cubicBezTo>
                <a:lnTo>
                  <a:pt x="4174576" y="2299306"/>
                </a:lnTo>
                <a:lnTo>
                  <a:pt x="4173232" y="2298713"/>
                </a:lnTo>
                <a:lnTo>
                  <a:pt x="4179661" y="2302150"/>
                </a:lnTo>
                <a:cubicBezTo>
                  <a:pt x="4167361" y="2298875"/>
                  <a:pt x="4159305" y="2293250"/>
                  <a:pt x="4149242" y="2288976"/>
                </a:cubicBezTo>
                <a:lnTo>
                  <a:pt x="4146323" y="2287994"/>
                </a:lnTo>
                <a:lnTo>
                  <a:pt x="4147513" y="2288721"/>
                </a:lnTo>
                <a:cubicBezTo>
                  <a:pt x="4149210" y="2289589"/>
                  <a:pt x="4151128" y="2290380"/>
                  <a:pt x="4151320" y="2290671"/>
                </a:cubicBezTo>
                <a:cubicBezTo>
                  <a:pt x="4158234" y="2293509"/>
                  <a:pt x="4164543" y="2296317"/>
                  <a:pt x="4170590" y="2299172"/>
                </a:cubicBezTo>
                <a:lnTo>
                  <a:pt x="4171090" y="2299419"/>
                </a:lnTo>
                <a:lnTo>
                  <a:pt x="4171046" y="2299421"/>
                </a:lnTo>
                <a:cubicBezTo>
                  <a:pt x="4167782" y="2299434"/>
                  <a:pt x="4165712" y="2299406"/>
                  <a:pt x="4170096" y="2300261"/>
                </a:cubicBezTo>
                <a:lnTo>
                  <a:pt x="4176724" y="2302216"/>
                </a:lnTo>
                <a:lnTo>
                  <a:pt x="4188287" y="2307956"/>
                </a:lnTo>
                <a:lnTo>
                  <a:pt x="4189936" y="2308665"/>
                </a:lnTo>
                <a:lnTo>
                  <a:pt x="4183433" y="2308399"/>
                </a:lnTo>
                <a:lnTo>
                  <a:pt x="4180863" y="2308242"/>
                </a:lnTo>
                <a:lnTo>
                  <a:pt x="4182985" y="2309502"/>
                </a:lnTo>
                <a:cubicBezTo>
                  <a:pt x="4186294" y="2311657"/>
                  <a:pt x="4189081" y="2314099"/>
                  <a:pt x="4182564" y="2311798"/>
                </a:cubicBezTo>
                <a:lnTo>
                  <a:pt x="4170812" y="2307435"/>
                </a:lnTo>
                <a:lnTo>
                  <a:pt x="4167372" y="2307096"/>
                </a:lnTo>
                <a:lnTo>
                  <a:pt x="4162795" y="2306849"/>
                </a:lnTo>
                <a:lnTo>
                  <a:pt x="4170169" y="2310061"/>
                </a:lnTo>
                <a:lnTo>
                  <a:pt x="4172054" y="2310882"/>
                </a:lnTo>
                <a:lnTo>
                  <a:pt x="4173768" y="2310978"/>
                </a:lnTo>
                <a:cubicBezTo>
                  <a:pt x="4177618" y="2311079"/>
                  <a:pt x="4180902" y="2311078"/>
                  <a:pt x="4179806" y="2313235"/>
                </a:cubicBezTo>
                <a:cubicBezTo>
                  <a:pt x="4179977" y="2313027"/>
                  <a:pt x="4179386" y="2312972"/>
                  <a:pt x="4178353" y="2313016"/>
                </a:cubicBezTo>
                <a:lnTo>
                  <a:pt x="4177211" y="2313122"/>
                </a:lnTo>
                <a:lnTo>
                  <a:pt x="4181078" y="2314802"/>
                </a:lnTo>
                <a:lnTo>
                  <a:pt x="4175180" y="2314977"/>
                </a:lnTo>
                <a:cubicBezTo>
                  <a:pt x="4166701" y="2317291"/>
                  <a:pt x="4176250" y="2318234"/>
                  <a:pt x="4182589" y="2318348"/>
                </a:cubicBezTo>
                <a:lnTo>
                  <a:pt x="4190751" y="2319249"/>
                </a:lnTo>
                <a:lnTo>
                  <a:pt x="4195630" y="2321535"/>
                </a:lnTo>
                <a:lnTo>
                  <a:pt x="4196222" y="2321808"/>
                </a:lnTo>
                <a:lnTo>
                  <a:pt x="4192881" y="2321670"/>
                </a:lnTo>
                <a:cubicBezTo>
                  <a:pt x="4188375" y="2321509"/>
                  <a:pt x="4183943" y="2321260"/>
                  <a:pt x="4179848" y="2320596"/>
                </a:cubicBezTo>
                <a:cubicBezTo>
                  <a:pt x="4177485" y="2320377"/>
                  <a:pt x="4175058" y="2320020"/>
                  <a:pt x="4172585" y="2319608"/>
                </a:cubicBezTo>
                <a:lnTo>
                  <a:pt x="4167252" y="2318673"/>
                </a:lnTo>
                <a:lnTo>
                  <a:pt x="4167117" y="2319066"/>
                </a:lnTo>
                <a:cubicBezTo>
                  <a:pt x="4166837" y="2319840"/>
                  <a:pt x="4166642" y="2320351"/>
                  <a:pt x="4166642" y="2320351"/>
                </a:cubicBezTo>
                <a:cubicBezTo>
                  <a:pt x="4167810" y="2321117"/>
                  <a:pt x="4175980" y="2321369"/>
                  <a:pt x="4178411" y="2322966"/>
                </a:cubicBezTo>
                <a:cubicBezTo>
                  <a:pt x="4178411" y="2322966"/>
                  <a:pt x="4181167" y="2324774"/>
                  <a:pt x="4177295" y="2324800"/>
                </a:cubicBezTo>
                <a:lnTo>
                  <a:pt x="4176103" y="2324737"/>
                </a:lnTo>
                <a:lnTo>
                  <a:pt x="4176331" y="2324887"/>
                </a:lnTo>
                <a:cubicBezTo>
                  <a:pt x="4178763" y="2325206"/>
                  <a:pt x="4180124" y="2324822"/>
                  <a:pt x="4182086" y="2324619"/>
                </a:cubicBezTo>
                <a:cubicBezTo>
                  <a:pt x="4182668" y="2325002"/>
                  <a:pt x="4183722" y="2327185"/>
                  <a:pt x="4186365" y="2327428"/>
                </a:cubicBezTo>
                <a:cubicBezTo>
                  <a:pt x="4188797" y="2327747"/>
                  <a:pt x="4195817" y="2327031"/>
                  <a:pt x="4200194" y="2328626"/>
                </a:cubicBezTo>
                <a:cubicBezTo>
                  <a:pt x="4207586" y="2330923"/>
                  <a:pt x="4194925" y="2330492"/>
                  <a:pt x="4192396" y="2330109"/>
                </a:cubicBezTo>
                <a:cubicBezTo>
                  <a:pt x="4188489" y="2330313"/>
                  <a:pt x="4184889" y="2329228"/>
                  <a:pt x="4182945" y="2329229"/>
                </a:cubicBezTo>
                <a:cubicBezTo>
                  <a:pt x="4182312" y="2329453"/>
                  <a:pt x="4181628" y="2330014"/>
                  <a:pt x="4180869" y="2330529"/>
                </a:cubicBezTo>
                <a:lnTo>
                  <a:pt x="4179549" y="2331060"/>
                </a:lnTo>
                <a:lnTo>
                  <a:pt x="4181630" y="2331672"/>
                </a:lnTo>
                <a:cubicBezTo>
                  <a:pt x="4182705" y="2332064"/>
                  <a:pt x="4183385" y="2332456"/>
                  <a:pt x="4183355" y="2332811"/>
                </a:cubicBezTo>
                <a:cubicBezTo>
                  <a:pt x="4183344" y="2332962"/>
                  <a:pt x="4183195" y="2333087"/>
                  <a:pt x="4182938" y="2333189"/>
                </a:cubicBezTo>
                <a:lnTo>
                  <a:pt x="4182792" y="2333223"/>
                </a:lnTo>
                <a:lnTo>
                  <a:pt x="4185766" y="2333636"/>
                </a:lnTo>
                <a:cubicBezTo>
                  <a:pt x="4188295" y="2334017"/>
                  <a:pt x="4190726" y="2335613"/>
                  <a:pt x="4194422" y="2336762"/>
                </a:cubicBezTo>
                <a:cubicBezTo>
                  <a:pt x="4199382" y="2337462"/>
                  <a:pt x="4202025" y="2336429"/>
                  <a:pt x="4203776" y="2338855"/>
                </a:cubicBezTo>
                <a:cubicBezTo>
                  <a:pt x="4204830" y="2341037"/>
                  <a:pt x="4202787" y="2343529"/>
                  <a:pt x="4203953" y="2344296"/>
                </a:cubicBezTo>
                <a:cubicBezTo>
                  <a:pt x="4206969" y="2346274"/>
                  <a:pt x="4220311" y="2345875"/>
                  <a:pt x="4225385" y="2346438"/>
                </a:cubicBezTo>
                <a:lnTo>
                  <a:pt x="4233623" y="2347285"/>
                </a:lnTo>
                <a:lnTo>
                  <a:pt x="4234269" y="2347964"/>
                </a:lnTo>
                <a:lnTo>
                  <a:pt x="4236340" y="2349677"/>
                </a:lnTo>
                <a:lnTo>
                  <a:pt x="4233663" y="2349503"/>
                </a:lnTo>
                <a:lnTo>
                  <a:pt x="4204822" y="2347570"/>
                </a:lnTo>
                <a:lnTo>
                  <a:pt x="4202014" y="2349096"/>
                </a:lnTo>
                <a:cubicBezTo>
                  <a:pt x="4202014" y="2349096"/>
                  <a:pt x="4202014" y="2349096"/>
                  <a:pt x="4203195" y="2348870"/>
                </a:cubicBezTo>
                <a:cubicBezTo>
                  <a:pt x="4201914" y="2350337"/>
                  <a:pt x="4201914" y="2350337"/>
                  <a:pt x="4203095" y="2350111"/>
                </a:cubicBezTo>
                <a:cubicBezTo>
                  <a:pt x="4203095" y="2350111"/>
                  <a:pt x="4203095" y="2350111"/>
                  <a:pt x="4205186" y="2350934"/>
                </a:cubicBezTo>
                <a:cubicBezTo>
                  <a:pt x="4202994" y="2351354"/>
                  <a:pt x="4199535" y="2353064"/>
                  <a:pt x="4200547" y="2352870"/>
                </a:cubicBezTo>
                <a:cubicBezTo>
                  <a:pt x="4204899" y="2354483"/>
                  <a:pt x="4209266" y="2355917"/>
                  <a:pt x="4213618" y="2357529"/>
                </a:cubicBezTo>
                <a:cubicBezTo>
                  <a:pt x="4212437" y="2357756"/>
                  <a:pt x="4212437" y="2357756"/>
                  <a:pt x="4211425" y="2357949"/>
                </a:cubicBezTo>
                <a:cubicBezTo>
                  <a:pt x="4211425" y="2357949"/>
                  <a:pt x="4211425" y="2357949"/>
                  <a:pt x="4197261" y="2352452"/>
                </a:cubicBezTo>
                <a:cubicBezTo>
                  <a:pt x="4196081" y="2352677"/>
                  <a:pt x="4192708" y="2353324"/>
                  <a:pt x="4191441" y="2354615"/>
                </a:cubicBezTo>
                <a:cubicBezTo>
                  <a:pt x="4184343" y="2353091"/>
                  <a:pt x="4177548" y="2350899"/>
                  <a:pt x="4170914" y="2348501"/>
                </a:cubicBezTo>
                <a:lnTo>
                  <a:pt x="4165882" y="2346610"/>
                </a:lnTo>
                <a:lnTo>
                  <a:pt x="4158156" y="2345962"/>
                </a:lnTo>
                <a:cubicBezTo>
                  <a:pt x="4157816" y="2346059"/>
                  <a:pt x="4157275" y="2346275"/>
                  <a:pt x="4156651" y="2346564"/>
                </a:cubicBezTo>
                <a:lnTo>
                  <a:pt x="4156004" y="2346903"/>
                </a:lnTo>
                <a:lnTo>
                  <a:pt x="4159986" y="2348994"/>
                </a:lnTo>
                <a:lnTo>
                  <a:pt x="4168511" y="2351870"/>
                </a:lnTo>
                <a:lnTo>
                  <a:pt x="4176654" y="2352780"/>
                </a:lnTo>
                <a:cubicBezTo>
                  <a:pt x="4182782" y="2354246"/>
                  <a:pt x="4188536" y="2355256"/>
                  <a:pt x="4192816" y="2356787"/>
                </a:cubicBezTo>
                <a:lnTo>
                  <a:pt x="4192947" y="2356945"/>
                </a:lnTo>
                <a:lnTo>
                  <a:pt x="4193600" y="2356647"/>
                </a:lnTo>
                <a:lnTo>
                  <a:pt x="4204131" y="2360216"/>
                </a:lnTo>
                <a:lnTo>
                  <a:pt x="4207433" y="2360445"/>
                </a:lnTo>
                <a:cubicBezTo>
                  <a:pt x="4211560" y="2360200"/>
                  <a:pt x="4214725" y="2359989"/>
                  <a:pt x="4213939" y="2361495"/>
                </a:cubicBezTo>
                <a:lnTo>
                  <a:pt x="4210461" y="2362363"/>
                </a:lnTo>
                <a:lnTo>
                  <a:pt x="4211051" y="2362563"/>
                </a:lnTo>
                <a:cubicBezTo>
                  <a:pt x="4210951" y="2363805"/>
                  <a:pt x="4209670" y="2365273"/>
                  <a:pt x="4210851" y="2365047"/>
                </a:cubicBezTo>
                <a:cubicBezTo>
                  <a:pt x="4211675" y="2367160"/>
                  <a:pt x="4212655" y="2369418"/>
                  <a:pt x="4213735" y="2370435"/>
                </a:cubicBezTo>
                <a:cubicBezTo>
                  <a:pt x="4212554" y="2370661"/>
                  <a:pt x="4210462" y="2369839"/>
                  <a:pt x="4209282" y="2370065"/>
                </a:cubicBezTo>
                <a:cubicBezTo>
                  <a:pt x="4208152" y="2369670"/>
                  <a:pt x="4205876" y="2370105"/>
                  <a:pt x="4204164" y="2370739"/>
                </a:cubicBezTo>
                <a:lnTo>
                  <a:pt x="4203646" y="2371296"/>
                </a:lnTo>
                <a:lnTo>
                  <a:pt x="4206480" y="2371689"/>
                </a:lnTo>
                <a:lnTo>
                  <a:pt x="4233742" y="2373875"/>
                </a:lnTo>
                <a:lnTo>
                  <a:pt x="4235191" y="2374941"/>
                </a:lnTo>
                <a:lnTo>
                  <a:pt x="4238781" y="2377174"/>
                </a:lnTo>
                <a:lnTo>
                  <a:pt x="4229988" y="2377139"/>
                </a:lnTo>
                <a:lnTo>
                  <a:pt x="4238040" y="2378561"/>
                </a:lnTo>
                <a:lnTo>
                  <a:pt x="4236799" y="2380692"/>
                </a:lnTo>
                <a:lnTo>
                  <a:pt x="4239243" y="2381899"/>
                </a:lnTo>
                <a:lnTo>
                  <a:pt x="4231049" y="2381604"/>
                </a:lnTo>
                <a:lnTo>
                  <a:pt x="4228648" y="2381071"/>
                </a:lnTo>
                <a:cubicBezTo>
                  <a:pt x="4227893" y="2380854"/>
                  <a:pt x="4227481" y="2380655"/>
                  <a:pt x="4227654" y="2380506"/>
                </a:cubicBezTo>
                <a:lnTo>
                  <a:pt x="4227519" y="2381477"/>
                </a:lnTo>
                <a:lnTo>
                  <a:pt x="4216556" y="2381080"/>
                </a:lnTo>
                <a:lnTo>
                  <a:pt x="4213712" y="2379897"/>
                </a:lnTo>
                <a:lnTo>
                  <a:pt x="4210054" y="2378139"/>
                </a:lnTo>
                <a:lnTo>
                  <a:pt x="4209490" y="2379632"/>
                </a:lnTo>
                <a:lnTo>
                  <a:pt x="4212172" y="2380838"/>
                </a:lnTo>
                <a:lnTo>
                  <a:pt x="4212306" y="2380927"/>
                </a:lnTo>
                <a:lnTo>
                  <a:pt x="4209318" y="2380819"/>
                </a:lnTo>
                <a:lnTo>
                  <a:pt x="4209050" y="2380793"/>
                </a:lnTo>
                <a:lnTo>
                  <a:pt x="4208581" y="2382033"/>
                </a:lnTo>
                <a:cubicBezTo>
                  <a:pt x="4207779" y="2384153"/>
                  <a:pt x="4206709" y="2386978"/>
                  <a:pt x="4205283" y="2390745"/>
                </a:cubicBezTo>
                <a:cubicBezTo>
                  <a:pt x="4203178" y="2390100"/>
                  <a:pt x="4201086" y="2389278"/>
                  <a:pt x="4198826" y="2388488"/>
                </a:cubicBezTo>
                <a:cubicBezTo>
                  <a:pt x="4196633" y="2388908"/>
                  <a:pt x="4189619" y="2391474"/>
                  <a:pt x="4191880" y="2392264"/>
                </a:cubicBezTo>
                <a:cubicBezTo>
                  <a:pt x="4191880" y="2392264"/>
                  <a:pt x="4191880" y="2392264"/>
                  <a:pt x="4202703" y="2395956"/>
                </a:cubicBezTo>
                <a:cubicBezTo>
                  <a:pt x="4194965" y="2395167"/>
                  <a:pt x="4188338" y="2392942"/>
                  <a:pt x="4180714" y="2390733"/>
                </a:cubicBezTo>
                <a:cubicBezTo>
                  <a:pt x="4178608" y="2390089"/>
                  <a:pt x="4172789" y="2392252"/>
                  <a:pt x="4173867" y="2393268"/>
                </a:cubicBezTo>
                <a:cubicBezTo>
                  <a:pt x="4173867" y="2393268"/>
                  <a:pt x="4173867" y="2393268"/>
                  <a:pt x="4179400" y="2394653"/>
                </a:cubicBezTo>
                <a:cubicBezTo>
                  <a:pt x="4175960" y="2394090"/>
                  <a:pt x="4172687" y="2393493"/>
                  <a:pt x="4169415" y="2392898"/>
                </a:cubicBezTo>
                <a:cubicBezTo>
                  <a:pt x="4170596" y="2392671"/>
                  <a:pt x="4170596" y="2392671"/>
                  <a:pt x="4170682" y="2391607"/>
                </a:cubicBezTo>
                <a:lnTo>
                  <a:pt x="4159051" y="2388892"/>
                </a:lnTo>
                <a:lnTo>
                  <a:pt x="4154845" y="2389169"/>
                </a:lnTo>
                <a:cubicBezTo>
                  <a:pt x="4152351" y="2388676"/>
                  <a:pt x="4149725" y="2387910"/>
                  <a:pt x="4147828" y="2387943"/>
                </a:cubicBezTo>
                <a:cubicBezTo>
                  <a:pt x="4144018" y="2386933"/>
                  <a:pt x="4139738" y="2385401"/>
                  <a:pt x="4134680" y="2385914"/>
                </a:cubicBezTo>
                <a:cubicBezTo>
                  <a:pt x="4134680" y="2385914"/>
                  <a:pt x="4133205" y="2387714"/>
                  <a:pt x="4131941" y="2388162"/>
                </a:cubicBezTo>
                <a:cubicBezTo>
                  <a:pt x="4129995" y="2388162"/>
                  <a:pt x="4118695" y="2387347"/>
                  <a:pt x="4116168" y="2386965"/>
                </a:cubicBezTo>
                <a:lnTo>
                  <a:pt x="4111607" y="2388059"/>
                </a:lnTo>
                <a:lnTo>
                  <a:pt x="4112824" y="2388537"/>
                </a:lnTo>
                <a:cubicBezTo>
                  <a:pt x="4112824" y="2388537"/>
                  <a:pt x="4114005" y="2388311"/>
                  <a:pt x="4115185" y="2388085"/>
                </a:cubicBezTo>
                <a:lnTo>
                  <a:pt x="4129331" y="2391997"/>
                </a:lnTo>
                <a:lnTo>
                  <a:pt x="4143418" y="2394418"/>
                </a:lnTo>
                <a:lnTo>
                  <a:pt x="4144154" y="2394585"/>
                </a:lnTo>
                <a:lnTo>
                  <a:pt x="4147106" y="2393676"/>
                </a:lnTo>
                <a:cubicBezTo>
                  <a:pt x="4148117" y="2393482"/>
                  <a:pt x="4149299" y="2393256"/>
                  <a:pt x="4150478" y="2393030"/>
                </a:cubicBezTo>
                <a:cubicBezTo>
                  <a:pt x="4150478" y="2393030"/>
                  <a:pt x="4150478" y="2393030"/>
                  <a:pt x="4152570" y="2393853"/>
                </a:cubicBezTo>
                <a:lnTo>
                  <a:pt x="4149615" y="2395835"/>
                </a:lnTo>
                <a:lnTo>
                  <a:pt x="4159039" y="2397990"/>
                </a:lnTo>
                <a:cubicBezTo>
                  <a:pt x="4164042" y="2398958"/>
                  <a:pt x="4169032" y="2399944"/>
                  <a:pt x="4174576" y="2401666"/>
                </a:cubicBezTo>
                <a:cubicBezTo>
                  <a:pt x="4163179" y="2402064"/>
                  <a:pt x="4154523" y="2398937"/>
                  <a:pt x="4143223" y="2398122"/>
                </a:cubicBezTo>
                <a:lnTo>
                  <a:pt x="4139795" y="2397550"/>
                </a:lnTo>
                <a:lnTo>
                  <a:pt x="4135235" y="2399072"/>
                </a:lnTo>
                <a:lnTo>
                  <a:pt x="4133059" y="2401083"/>
                </a:lnTo>
                <a:lnTo>
                  <a:pt x="4129786" y="2400487"/>
                </a:lnTo>
                <a:cubicBezTo>
                  <a:pt x="4132065" y="2399003"/>
                  <a:pt x="4133245" y="2398776"/>
                  <a:pt x="4133346" y="2397534"/>
                </a:cubicBezTo>
                <a:lnTo>
                  <a:pt x="4131756" y="2397149"/>
                </a:lnTo>
                <a:lnTo>
                  <a:pt x="4127920" y="2397447"/>
                </a:lnTo>
                <a:cubicBezTo>
                  <a:pt x="4125975" y="2398724"/>
                  <a:pt x="4125293" y="2399556"/>
                  <a:pt x="4123332" y="2399759"/>
                </a:cubicBezTo>
                <a:cubicBezTo>
                  <a:pt x="4118273" y="2400271"/>
                  <a:pt x="4114675" y="2396632"/>
                  <a:pt x="4109034" y="2396761"/>
                </a:cubicBezTo>
                <a:cubicBezTo>
                  <a:pt x="4109617" y="2397145"/>
                  <a:pt x="4106779" y="2401883"/>
                  <a:pt x="4106098" y="2401437"/>
                </a:cubicBezTo>
                <a:cubicBezTo>
                  <a:pt x="4102775" y="2403300"/>
                  <a:pt x="4091299" y="2395767"/>
                  <a:pt x="4087196" y="2399675"/>
                </a:cubicBezTo>
                <a:lnTo>
                  <a:pt x="4086730" y="2400246"/>
                </a:lnTo>
                <a:lnTo>
                  <a:pt x="4086574" y="2400436"/>
                </a:lnTo>
                <a:cubicBezTo>
                  <a:pt x="4086505" y="2400520"/>
                  <a:pt x="4086551" y="2400464"/>
                  <a:pt x="4086644" y="2400351"/>
                </a:cubicBezTo>
                <a:lnTo>
                  <a:pt x="4086730" y="2400246"/>
                </a:lnTo>
                <a:lnTo>
                  <a:pt x="4086989" y="2399929"/>
                </a:lnTo>
                <a:cubicBezTo>
                  <a:pt x="4087104" y="2399789"/>
                  <a:pt x="4087196" y="2399675"/>
                  <a:pt x="4087196" y="2399675"/>
                </a:cubicBezTo>
                <a:cubicBezTo>
                  <a:pt x="4091962" y="2402804"/>
                  <a:pt x="4097232" y="2400939"/>
                  <a:pt x="4102192" y="2402918"/>
                </a:cubicBezTo>
                <a:cubicBezTo>
                  <a:pt x="4108903" y="2406045"/>
                  <a:pt x="4115826" y="2407820"/>
                  <a:pt x="4125163" y="2408839"/>
                </a:cubicBezTo>
                <a:cubicBezTo>
                  <a:pt x="4140062" y="2412016"/>
                  <a:pt x="4106747" y="2408676"/>
                  <a:pt x="4106066" y="2409506"/>
                </a:cubicBezTo>
                <a:lnTo>
                  <a:pt x="4112583" y="2415061"/>
                </a:lnTo>
                <a:cubicBezTo>
                  <a:pt x="4111902" y="2415891"/>
                  <a:pt x="4100019" y="2413415"/>
                  <a:pt x="4100019" y="2413415"/>
                </a:cubicBezTo>
                <a:cubicBezTo>
                  <a:pt x="4093794" y="2413161"/>
                  <a:pt x="4092627" y="2411119"/>
                  <a:pt x="4087455" y="2411770"/>
                </a:cubicBezTo>
                <a:cubicBezTo>
                  <a:pt x="4089887" y="2413366"/>
                  <a:pt x="4103035" y="2415395"/>
                  <a:pt x="4102353" y="2416225"/>
                </a:cubicBezTo>
                <a:cubicBezTo>
                  <a:pt x="4102183" y="2416432"/>
                  <a:pt x="4101141" y="2416573"/>
                  <a:pt x="4099870" y="2416714"/>
                </a:cubicBezTo>
                <a:lnTo>
                  <a:pt x="4098817" y="2416845"/>
                </a:lnTo>
                <a:lnTo>
                  <a:pt x="4087116" y="2412183"/>
                </a:lnTo>
                <a:lnTo>
                  <a:pt x="4081494" y="2409943"/>
                </a:lnTo>
                <a:cubicBezTo>
                  <a:pt x="4084164" y="2411881"/>
                  <a:pt x="4086967" y="2413489"/>
                  <a:pt x="4089838" y="2414935"/>
                </a:cubicBezTo>
                <a:lnTo>
                  <a:pt x="4095468" y="2417524"/>
                </a:lnTo>
                <a:lnTo>
                  <a:pt x="4094604" y="2418056"/>
                </a:lnTo>
                <a:cubicBezTo>
                  <a:pt x="4094976" y="2418450"/>
                  <a:pt x="4096400" y="2418971"/>
                  <a:pt x="4099516" y="2419686"/>
                </a:cubicBezTo>
                <a:lnTo>
                  <a:pt x="4100732" y="2419952"/>
                </a:lnTo>
                <a:lnTo>
                  <a:pt x="4107285" y="2422986"/>
                </a:lnTo>
                <a:cubicBezTo>
                  <a:pt x="4110140" y="2424445"/>
                  <a:pt x="4112922" y="2426073"/>
                  <a:pt x="4115564" y="2428035"/>
                </a:cubicBezTo>
                <a:cubicBezTo>
                  <a:pt x="4107586" y="2426053"/>
                  <a:pt x="4100775" y="2422275"/>
                  <a:pt x="4093213" y="2419277"/>
                </a:cubicBezTo>
                <a:cubicBezTo>
                  <a:pt x="4087272" y="2417099"/>
                  <a:pt x="4091335" y="2419989"/>
                  <a:pt x="4093392" y="2421475"/>
                </a:cubicBezTo>
                <a:lnTo>
                  <a:pt x="4119917" y="2433743"/>
                </a:lnTo>
                <a:lnTo>
                  <a:pt x="4118775" y="2433603"/>
                </a:lnTo>
                <a:cubicBezTo>
                  <a:pt x="4113814" y="2432903"/>
                  <a:pt x="4100456" y="2430949"/>
                  <a:pt x="4109907" y="2433107"/>
                </a:cubicBezTo>
                <a:cubicBezTo>
                  <a:pt x="4117996" y="2435647"/>
                  <a:pt x="4107281" y="2433938"/>
                  <a:pt x="4104054" y="2434588"/>
                </a:cubicBezTo>
                <a:cubicBezTo>
                  <a:pt x="4104638" y="2434971"/>
                  <a:pt x="4105221" y="2435354"/>
                  <a:pt x="4105806" y="2435737"/>
                </a:cubicBezTo>
                <a:cubicBezTo>
                  <a:pt x="4105221" y="2435354"/>
                  <a:pt x="4107460" y="2440655"/>
                  <a:pt x="4106665" y="2441624"/>
                </a:cubicBezTo>
                <a:cubicBezTo>
                  <a:pt x="4105303" y="2443285"/>
                  <a:pt x="4088946" y="2441706"/>
                  <a:pt x="4086416" y="2441323"/>
                </a:cubicBezTo>
                <a:cubicBezTo>
                  <a:pt x="4076073" y="2442625"/>
                  <a:pt x="4103843" y="2446160"/>
                  <a:pt x="4102367" y="2447960"/>
                </a:cubicBezTo>
                <a:cubicBezTo>
                  <a:pt x="4102174" y="2448471"/>
                  <a:pt x="4100962" y="2448741"/>
                  <a:pt x="4099390" y="2448884"/>
                </a:cubicBezTo>
                <a:lnTo>
                  <a:pt x="4097786" y="2448936"/>
                </a:lnTo>
                <a:lnTo>
                  <a:pt x="4079375" y="2440811"/>
                </a:lnTo>
                <a:cubicBezTo>
                  <a:pt x="4077584" y="2440008"/>
                  <a:pt x="4069734" y="2434645"/>
                  <a:pt x="4068238" y="2435942"/>
                </a:cubicBezTo>
                <a:cubicBezTo>
                  <a:pt x="4066858" y="2437137"/>
                  <a:pt x="4074147" y="2439717"/>
                  <a:pt x="4074529" y="2440301"/>
                </a:cubicBezTo>
                <a:cubicBezTo>
                  <a:pt x="4081443" y="2443138"/>
                  <a:pt x="4087753" y="2445947"/>
                  <a:pt x="4093800" y="2448801"/>
                </a:cubicBezTo>
                <a:lnTo>
                  <a:pt x="4094298" y="2449049"/>
                </a:lnTo>
                <a:lnTo>
                  <a:pt x="4094255" y="2449050"/>
                </a:lnTo>
                <a:cubicBezTo>
                  <a:pt x="4090991" y="2449064"/>
                  <a:pt x="4088920" y="2449035"/>
                  <a:pt x="4093305" y="2449891"/>
                </a:cubicBezTo>
                <a:lnTo>
                  <a:pt x="4099933" y="2451845"/>
                </a:lnTo>
                <a:lnTo>
                  <a:pt x="4111496" y="2457585"/>
                </a:lnTo>
                <a:lnTo>
                  <a:pt x="4113147" y="2458295"/>
                </a:lnTo>
                <a:lnTo>
                  <a:pt x="4106643" y="2458028"/>
                </a:lnTo>
                <a:cubicBezTo>
                  <a:pt x="4103863" y="2457884"/>
                  <a:pt x="4100617" y="2457669"/>
                  <a:pt x="4096499" y="2457310"/>
                </a:cubicBezTo>
                <a:cubicBezTo>
                  <a:pt x="4092122" y="2456991"/>
                  <a:pt x="4088896" y="2456365"/>
                  <a:pt x="4085102" y="2456429"/>
                </a:cubicBezTo>
                <a:cubicBezTo>
                  <a:pt x="4076235" y="2457210"/>
                  <a:pt x="4089965" y="2459622"/>
                  <a:pt x="4093079" y="2460387"/>
                </a:cubicBezTo>
                <a:cubicBezTo>
                  <a:pt x="4098152" y="2460950"/>
                  <a:pt x="4104474" y="2459989"/>
                  <a:pt x="4103015" y="2462863"/>
                </a:cubicBezTo>
                <a:cubicBezTo>
                  <a:pt x="4103697" y="2462033"/>
                  <a:pt x="4092203" y="2463645"/>
                  <a:pt x="4088976" y="2464296"/>
                </a:cubicBezTo>
                <a:cubicBezTo>
                  <a:pt x="4088976" y="2464296"/>
                  <a:pt x="4084016" y="2462317"/>
                  <a:pt x="4084502" y="2465191"/>
                </a:cubicBezTo>
                <a:cubicBezTo>
                  <a:pt x="4084502" y="2465191"/>
                  <a:pt x="4088879" y="2465509"/>
                  <a:pt x="4091311" y="2465828"/>
                </a:cubicBezTo>
                <a:cubicBezTo>
                  <a:pt x="4090631" y="2467936"/>
                  <a:pt x="4089852" y="2469980"/>
                  <a:pt x="4089852" y="2469980"/>
                </a:cubicBezTo>
                <a:cubicBezTo>
                  <a:pt x="4091019" y="2470746"/>
                  <a:pt x="4099189" y="2470999"/>
                  <a:pt x="4101621" y="2472595"/>
                </a:cubicBezTo>
                <a:cubicBezTo>
                  <a:pt x="4101621" y="2472595"/>
                  <a:pt x="4105220" y="2474956"/>
                  <a:pt x="4098411" y="2474320"/>
                </a:cubicBezTo>
                <a:cubicBezTo>
                  <a:pt x="4093240" y="2473694"/>
                  <a:pt x="4097827" y="2472660"/>
                  <a:pt x="4093822" y="2474076"/>
                </a:cubicBezTo>
                <a:cubicBezTo>
                  <a:pt x="4096564" y="2473108"/>
                  <a:pt x="4095574" y="2476504"/>
                  <a:pt x="4093629" y="2477782"/>
                </a:cubicBezTo>
                <a:cubicBezTo>
                  <a:pt x="4093944" y="2477670"/>
                  <a:pt x="4093207" y="2477440"/>
                  <a:pt x="4091915" y="2477170"/>
                </a:cubicBezTo>
                <a:lnTo>
                  <a:pt x="4087717" y="2476465"/>
                </a:lnTo>
                <a:lnTo>
                  <a:pt x="4087570" y="2476397"/>
                </a:lnTo>
                <a:cubicBezTo>
                  <a:pt x="4074348" y="2470342"/>
                  <a:pt x="4061174" y="2464359"/>
                  <a:pt x="4048556" y="2458746"/>
                </a:cubicBezTo>
                <a:cubicBezTo>
                  <a:pt x="4032941" y="2452000"/>
                  <a:pt x="4017293" y="2446853"/>
                  <a:pt x="4002028" y="2442289"/>
                </a:cubicBezTo>
                <a:cubicBezTo>
                  <a:pt x="3986592" y="2437743"/>
                  <a:pt x="3969255" y="2434974"/>
                  <a:pt x="3952789" y="2433806"/>
                </a:cubicBezTo>
                <a:lnTo>
                  <a:pt x="3966047" y="2437403"/>
                </a:lnTo>
                <a:lnTo>
                  <a:pt x="3960026" y="2437047"/>
                </a:lnTo>
                <a:cubicBezTo>
                  <a:pt x="3954387" y="2436630"/>
                  <a:pt x="3949117" y="2435934"/>
                  <a:pt x="3945053" y="2434359"/>
                </a:cubicBezTo>
                <a:cubicBezTo>
                  <a:pt x="3931314" y="2430266"/>
                  <a:pt x="3956768" y="2434160"/>
                  <a:pt x="3964030" y="2432569"/>
                </a:cubicBezTo>
                <a:cubicBezTo>
                  <a:pt x="3973068" y="2432956"/>
                  <a:pt x="3980174" y="2434161"/>
                  <a:pt x="3989728" y="2432068"/>
                </a:cubicBezTo>
                <a:lnTo>
                  <a:pt x="3993526" y="2430362"/>
                </a:lnTo>
                <a:lnTo>
                  <a:pt x="3994792" y="2429792"/>
                </a:lnTo>
                <a:cubicBezTo>
                  <a:pt x="3995356" y="2429540"/>
                  <a:pt x="3994981" y="2429708"/>
                  <a:pt x="3994230" y="2430045"/>
                </a:cubicBezTo>
                <a:lnTo>
                  <a:pt x="3993526" y="2430362"/>
                </a:lnTo>
                <a:lnTo>
                  <a:pt x="3991416" y="2431309"/>
                </a:lnTo>
                <a:cubicBezTo>
                  <a:pt x="3990479" y="2431731"/>
                  <a:pt x="3989728" y="2432068"/>
                  <a:pt x="3989728" y="2432068"/>
                </a:cubicBezTo>
                <a:lnTo>
                  <a:pt x="3850775" y="2418035"/>
                </a:lnTo>
                <a:lnTo>
                  <a:pt x="3851371" y="2417029"/>
                </a:lnTo>
                <a:lnTo>
                  <a:pt x="3850092" y="2417965"/>
                </a:lnTo>
                <a:lnTo>
                  <a:pt x="3802381" y="2413146"/>
                </a:lnTo>
                <a:cubicBezTo>
                  <a:pt x="3739188" y="2407742"/>
                  <a:pt x="3675362" y="2403131"/>
                  <a:pt x="3611228" y="2398981"/>
                </a:cubicBezTo>
                <a:lnTo>
                  <a:pt x="3430203" y="2388666"/>
                </a:lnTo>
                <a:lnTo>
                  <a:pt x="3432036" y="2389005"/>
                </a:lnTo>
                <a:cubicBezTo>
                  <a:pt x="3459271" y="2395415"/>
                  <a:pt x="3493041" y="2400002"/>
                  <a:pt x="3506657" y="2413574"/>
                </a:cubicBezTo>
                <a:cubicBezTo>
                  <a:pt x="3518367" y="2418993"/>
                  <a:pt x="3520274" y="2416500"/>
                  <a:pt x="3526810" y="2418038"/>
                </a:cubicBezTo>
                <a:cubicBezTo>
                  <a:pt x="3543695" y="2420612"/>
                  <a:pt x="3555677" y="2425674"/>
                  <a:pt x="3537158" y="2425798"/>
                </a:cubicBezTo>
                <a:lnTo>
                  <a:pt x="3534012" y="2425455"/>
                </a:lnTo>
                <a:lnTo>
                  <a:pt x="3499598" y="2416712"/>
                </a:lnTo>
                <a:cubicBezTo>
                  <a:pt x="3496325" y="2416115"/>
                  <a:pt x="3485128" y="2417037"/>
                  <a:pt x="3488299" y="2418876"/>
                </a:cubicBezTo>
                <a:cubicBezTo>
                  <a:pt x="3488299" y="2418876"/>
                  <a:pt x="3488299" y="2418876"/>
                  <a:pt x="3490061" y="2419412"/>
                </a:cubicBezTo>
                <a:lnTo>
                  <a:pt x="3493226" y="2420374"/>
                </a:lnTo>
                <a:lnTo>
                  <a:pt x="3479787" y="2418087"/>
                </a:lnTo>
                <a:cubicBezTo>
                  <a:pt x="3473872" y="2416944"/>
                  <a:pt x="3467709" y="2415617"/>
                  <a:pt x="3460902" y="2414014"/>
                </a:cubicBezTo>
                <a:cubicBezTo>
                  <a:pt x="3391250" y="2403398"/>
                  <a:pt x="3330331" y="2391451"/>
                  <a:pt x="3263666" y="2382209"/>
                </a:cubicBezTo>
                <a:lnTo>
                  <a:pt x="3220549" y="2377100"/>
                </a:lnTo>
                <a:lnTo>
                  <a:pt x="3192437" y="2377731"/>
                </a:lnTo>
                <a:lnTo>
                  <a:pt x="3181389" y="2375989"/>
                </a:lnTo>
                <a:lnTo>
                  <a:pt x="3218296" y="2376832"/>
                </a:lnTo>
                <a:lnTo>
                  <a:pt x="3194551" y="2374018"/>
                </a:lnTo>
                <a:cubicBezTo>
                  <a:pt x="3153903" y="2369600"/>
                  <a:pt x="3119996" y="2368344"/>
                  <a:pt x="3081454" y="2367397"/>
                </a:cubicBezTo>
                <a:lnTo>
                  <a:pt x="3070587" y="2367141"/>
                </a:lnTo>
                <a:lnTo>
                  <a:pt x="3052274" y="2359282"/>
                </a:lnTo>
                <a:lnTo>
                  <a:pt x="3048016" y="2357440"/>
                </a:lnTo>
                <a:lnTo>
                  <a:pt x="3040059" y="2356480"/>
                </a:lnTo>
                <a:lnTo>
                  <a:pt x="3041696" y="2357165"/>
                </a:lnTo>
                <a:lnTo>
                  <a:pt x="3065514" y="2367023"/>
                </a:lnTo>
                <a:lnTo>
                  <a:pt x="3040947" y="2366447"/>
                </a:lnTo>
                <a:cubicBezTo>
                  <a:pt x="3033797" y="2366270"/>
                  <a:pt x="3025270" y="2365935"/>
                  <a:pt x="3015967" y="2365571"/>
                </a:cubicBezTo>
                <a:lnTo>
                  <a:pt x="2999482" y="2364986"/>
                </a:lnTo>
                <a:lnTo>
                  <a:pt x="2934220" y="2368237"/>
                </a:lnTo>
                <a:lnTo>
                  <a:pt x="2901254" y="2370145"/>
                </a:lnTo>
                <a:lnTo>
                  <a:pt x="2854643" y="2354072"/>
                </a:lnTo>
                <a:lnTo>
                  <a:pt x="2849040" y="2354384"/>
                </a:lnTo>
                <a:lnTo>
                  <a:pt x="2848909" y="2354409"/>
                </a:lnTo>
                <a:lnTo>
                  <a:pt x="2849890" y="2354783"/>
                </a:lnTo>
                <a:cubicBezTo>
                  <a:pt x="2859501" y="2358049"/>
                  <a:pt x="2868376" y="2361235"/>
                  <a:pt x="2877007" y="2364398"/>
                </a:cubicBezTo>
                <a:lnTo>
                  <a:pt x="2893744" y="2370579"/>
                </a:lnTo>
                <a:lnTo>
                  <a:pt x="2889084" y="2370849"/>
                </a:lnTo>
                <a:lnTo>
                  <a:pt x="2889683" y="2371413"/>
                </a:lnTo>
                <a:lnTo>
                  <a:pt x="2855161" y="2360006"/>
                </a:lnTo>
                <a:lnTo>
                  <a:pt x="2837358" y="2354386"/>
                </a:lnTo>
                <a:lnTo>
                  <a:pt x="2826831" y="2353921"/>
                </a:lnTo>
                <a:lnTo>
                  <a:pt x="2831298" y="2352473"/>
                </a:lnTo>
                <a:lnTo>
                  <a:pt x="2825964" y="2350788"/>
                </a:lnTo>
                <a:lnTo>
                  <a:pt x="2814701" y="2347097"/>
                </a:lnTo>
                <a:lnTo>
                  <a:pt x="2800374" y="2348506"/>
                </a:lnTo>
                <a:cubicBezTo>
                  <a:pt x="2799363" y="2348700"/>
                  <a:pt x="2793341" y="2353348"/>
                  <a:pt x="2795534" y="2352928"/>
                </a:cubicBezTo>
                <a:cubicBezTo>
                  <a:pt x="2805634" y="2353264"/>
                  <a:pt x="2815751" y="2351327"/>
                  <a:pt x="2825837" y="2351841"/>
                </a:cubicBezTo>
                <a:lnTo>
                  <a:pt x="2797063" y="2354557"/>
                </a:lnTo>
                <a:lnTo>
                  <a:pt x="2798396" y="2354957"/>
                </a:lnTo>
                <a:lnTo>
                  <a:pt x="2796609" y="2354600"/>
                </a:lnTo>
                <a:lnTo>
                  <a:pt x="2789868" y="2355236"/>
                </a:lnTo>
                <a:cubicBezTo>
                  <a:pt x="2788689" y="2355462"/>
                  <a:pt x="2782668" y="2360108"/>
                  <a:pt x="2785029" y="2359656"/>
                </a:cubicBezTo>
                <a:cubicBezTo>
                  <a:pt x="2793401" y="2359800"/>
                  <a:pt x="2801820" y="2359367"/>
                  <a:pt x="2810091" y="2358962"/>
                </a:cubicBezTo>
                <a:lnTo>
                  <a:pt x="2819971" y="2358747"/>
                </a:lnTo>
                <a:lnTo>
                  <a:pt x="2813474" y="2359209"/>
                </a:lnTo>
                <a:cubicBezTo>
                  <a:pt x="2807010" y="2359857"/>
                  <a:pt x="2800541" y="2360790"/>
                  <a:pt x="2793847" y="2361461"/>
                </a:cubicBezTo>
                <a:cubicBezTo>
                  <a:pt x="2791486" y="2361912"/>
                  <a:pt x="2786647" y="2366334"/>
                  <a:pt x="2787827" y="2366107"/>
                </a:cubicBezTo>
                <a:cubicBezTo>
                  <a:pt x="2787827" y="2366107"/>
                  <a:pt x="2787827" y="2366107"/>
                  <a:pt x="2790187" y="2365655"/>
                </a:cubicBezTo>
                <a:cubicBezTo>
                  <a:pt x="2787725" y="2367349"/>
                  <a:pt x="2784166" y="2370302"/>
                  <a:pt x="2786358" y="2369882"/>
                </a:cubicBezTo>
                <a:cubicBezTo>
                  <a:pt x="2787539" y="2369656"/>
                  <a:pt x="2790912" y="2369011"/>
                  <a:pt x="2795465" y="2368139"/>
                </a:cubicBezTo>
                <a:cubicBezTo>
                  <a:pt x="2793173" y="2369801"/>
                  <a:pt x="2789612" y="2372753"/>
                  <a:pt x="2790624" y="2372560"/>
                </a:cubicBezTo>
                <a:cubicBezTo>
                  <a:pt x="2790624" y="2372560"/>
                  <a:pt x="2790624" y="2372560"/>
                  <a:pt x="2801821" y="2371638"/>
                </a:cubicBezTo>
                <a:cubicBezTo>
                  <a:pt x="2800709" y="2373074"/>
                  <a:pt x="2798249" y="2374767"/>
                  <a:pt x="2799343" y="2375606"/>
                </a:cubicBezTo>
                <a:cubicBezTo>
                  <a:pt x="2810353" y="2376992"/>
                  <a:pt x="2821620" y="2377280"/>
                  <a:pt x="2832731" y="2377423"/>
                </a:cubicBezTo>
                <a:cubicBezTo>
                  <a:pt x="2843827" y="2377743"/>
                  <a:pt x="2856019" y="2378902"/>
                  <a:pt x="2867131" y="2379045"/>
                </a:cubicBezTo>
                <a:cubicBezTo>
                  <a:pt x="2867131" y="2379045"/>
                  <a:pt x="2866019" y="2380481"/>
                  <a:pt x="2867032" y="2380287"/>
                </a:cubicBezTo>
                <a:cubicBezTo>
                  <a:pt x="2872664" y="2380431"/>
                  <a:pt x="2879308" y="2380381"/>
                  <a:pt x="2886035" y="2381364"/>
                </a:cubicBezTo>
                <a:cubicBezTo>
                  <a:pt x="2886035" y="2381364"/>
                  <a:pt x="2886035" y="2381364"/>
                  <a:pt x="2890488" y="2381733"/>
                </a:cubicBezTo>
                <a:cubicBezTo>
                  <a:pt x="2883675" y="2381816"/>
                  <a:pt x="2878210" y="2381640"/>
                  <a:pt x="2872563" y="2381673"/>
                </a:cubicBezTo>
                <a:cubicBezTo>
                  <a:pt x="2870371" y="2382093"/>
                  <a:pt x="2865531" y="2386513"/>
                  <a:pt x="2866543" y="2386319"/>
                </a:cubicBezTo>
                <a:cubicBezTo>
                  <a:pt x="2877822" y="2386431"/>
                  <a:pt x="2889020" y="2385509"/>
                  <a:pt x="2898649" y="2389605"/>
                </a:cubicBezTo>
                <a:cubicBezTo>
                  <a:pt x="2900357" y="2390063"/>
                  <a:pt x="2904169" y="2387565"/>
                  <a:pt x="2905508" y="2385933"/>
                </a:cubicBezTo>
                <a:lnTo>
                  <a:pt x="2905799" y="2384916"/>
                </a:lnTo>
                <a:lnTo>
                  <a:pt x="2906502" y="2384890"/>
                </a:lnTo>
                <a:cubicBezTo>
                  <a:pt x="2908333" y="2384823"/>
                  <a:pt x="2911997" y="2384690"/>
                  <a:pt x="2919324" y="2384422"/>
                </a:cubicBezTo>
                <a:cubicBezTo>
                  <a:pt x="2918042" y="2385891"/>
                  <a:pt x="2915595" y="2387408"/>
                  <a:pt x="2916776" y="2387180"/>
                </a:cubicBezTo>
                <a:cubicBezTo>
                  <a:pt x="2916676" y="2388423"/>
                  <a:pt x="2916676" y="2388423"/>
                  <a:pt x="2917855" y="2388197"/>
                </a:cubicBezTo>
                <a:cubicBezTo>
                  <a:pt x="2917855" y="2388197"/>
                  <a:pt x="2917855" y="2388197"/>
                  <a:pt x="2920048" y="2387777"/>
                </a:cubicBezTo>
                <a:cubicBezTo>
                  <a:pt x="2917755" y="2389439"/>
                  <a:pt x="2915294" y="2391134"/>
                  <a:pt x="2916474" y="2390908"/>
                </a:cubicBezTo>
                <a:cubicBezTo>
                  <a:pt x="2919761" y="2391326"/>
                  <a:pt x="2924213" y="2391696"/>
                  <a:pt x="2927486" y="2392293"/>
                </a:cubicBezTo>
                <a:cubicBezTo>
                  <a:pt x="2927486" y="2392293"/>
                  <a:pt x="2927486" y="2392293"/>
                  <a:pt x="2926373" y="2393728"/>
                </a:cubicBezTo>
                <a:cubicBezTo>
                  <a:pt x="2926373" y="2393728"/>
                  <a:pt x="2926373" y="2393728"/>
                  <a:pt x="2913102" y="2391553"/>
                </a:cubicBezTo>
                <a:cubicBezTo>
                  <a:pt x="2911921" y="2391779"/>
                  <a:pt x="2909643" y="2393264"/>
                  <a:pt x="2908362" y="2394731"/>
                </a:cubicBezTo>
                <a:cubicBezTo>
                  <a:pt x="2894889" y="2395042"/>
                  <a:pt x="2882712" y="2393705"/>
                  <a:pt x="2869409" y="2393981"/>
                </a:cubicBezTo>
                <a:cubicBezTo>
                  <a:pt x="2867148" y="2393192"/>
                  <a:pt x="2862307" y="2397612"/>
                  <a:pt x="2863488" y="2397387"/>
                </a:cubicBezTo>
                <a:cubicBezTo>
                  <a:pt x="2877857" y="2398304"/>
                  <a:pt x="2891129" y="2400477"/>
                  <a:pt x="2905882" y="2398700"/>
                </a:cubicBezTo>
                <a:cubicBezTo>
                  <a:pt x="2906894" y="2398507"/>
                  <a:pt x="2909255" y="2398054"/>
                  <a:pt x="2910353" y="2396796"/>
                </a:cubicBezTo>
                <a:lnTo>
                  <a:pt x="2937237" y="2399302"/>
                </a:lnTo>
                <a:lnTo>
                  <a:pt x="2873720" y="2400783"/>
                </a:lnTo>
                <a:lnTo>
                  <a:pt x="2742854" y="2396701"/>
                </a:lnTo>
                <a:lnTo>
                  <a:pt x="2744867" y="2397404"/>
                </a:lnTo>
                <a:lnTo>
                  <a:pt x="2758585" y="2404166"/>
                </a:lnTo>
                <a:lnTo>
                  <a:pt x="2759333" y="2404501"/>
                </a:lnTo>
                <a:lnTo>
                  <a:pt x="2764342" y="2404716"/>
                </a:lnTo>
                <a:lnTo>
                  <a:pt x="2756911" y="2401320"/>
                </a:lnTo>
                <a:lnTo>
                  <a:pt x="2769408" y="2404844"/>
                </a:lnTo>
                <a:lnTo>
                  <a:pt x="2770143" y="2404965"/>
                </a:lnTo>
                <a:lnTo>
                  <a:pt x="2777308" y="2405272"/>
                </a:lnTo>
                <a:cubicBezTo>
                  <a:pt x="2792831" y="2406263"/>
                  <a:pt x="2811351" y="2406139"/>
                  <a:pt x="2827964" y="2405145"/>
                </a:cubicBezTo>
                <a:cubicBezTo>
                  <a:pt x="2863641" y="2407238"/>
                  <a:pt x="2829869" y="2409938"/>
                  <a:pt x="2819792" y="2409108"/>
                </a:cubicBezTo>
                <a:lnTo>
                  <a:pt x="2789847" y="2409528"/>
                </a:lnTo>
                <a:lnTo>
                  <a:pt x="2789943" y="2409615"/>
                </a:lnTo>
                <a:lnTo>
                  <a:pt x="2789389" y="2409534"/>
                </a:lnTo>
                <a:lnTo>
                  <a:pt x="2742931" y="2410185"/>
                </a:lnTo>
                <a:lnTo>
                  <a:pt x="2743552" y="2411326"/>
                </a:lnTo>
                <a:cubicBezTo>
                  <a:pt x="2743552" y="2411326"/>
                  <a:pt x="2742822" y="2410893"/>
                  <a:pt x="2741971" y="2410387"/>
                </a:cubicBezTo>
                <a:lnTo>
                  <a:pt x="2742114" y="2410196"/>
                </a:lnTo>
                <a:lnTo>
                  <a:pt x="2741010" y="2410212"/>
                </a:lnTo>
                <a:lnTo>
                  <a:pt x="2741971" y="2410387"/>
                </a:lnTo>
                <a:cubicBezTo>
                  <a:pt x="2742145" y="2412403"/>
                  <a:pt x="2742197" y="2414347"/>
                  <a:pt x="2742197" y="2414347"/>
                </a:cubicBezTo>
                <a:cubicBezTo>
                  <a:pt x="2743657" y="2415214"/>
                  <a:pt x="2751823" y="2416239"/>
                  <a:pt x="2754864" y="2418044"/>
                </a:cubicBezTo>
                <a:cubicBezTo>
                  <a:pt x="2754864" y="2418044"/>
                  <a:pt x="2759365" y="2420717"/>
                  <a:pt x="2752389" y="2419444"/>
                </a:cubicBezTo>
                <a:cubicBezTo>
                  <a:pt x="2747033" y="2418335"/>
                  <a:pt x="2751147" y="2417748"/>
                  <a:pt x="2747763" y="2418768"/>
                </a:cubicBezTo>
                <a:cubicBezTo>
                  <a:pt x="2750078" y="2418070"/>
                  <a:pt x="2750465" y="2421329"/>
                  <a:pt x="2749058" y="2422406"/>
                </a:cubicBezTo>
                <a:cubicBezTo>
                  <a:pt x="2749326" y="2422325"/>
                  <a:pt x="2748506" y="2422029"/>
                  <a:pt x="2747122" y="2421639"/>
                </a:cubicBezTo>
                <a:lnTo>
                  <a:pt x="2742695" y="2420545"/>
                </a:lnTo>
                <a:lnTo>
                  <a:pt x="2742523" y="2420465"/>
                </a:lnTo>
                <a:lnTo>
                  <a:pt x="2720997" y="2410492"/>
                </a:lnTo>
                <a:lnTo>
                  <a:pt x="2716981" y="2410548"/>
                </a:lnTo>
                <a:lnTo>
                  <a:pt x="2713228" y="2410567"/>
                </a:lnTo>
                <a:lnTo>
                  <a:pt x="2746377" y="2425768"/>
                </a:lnTo>
                <a:lnTo>
                  <a:pt x="2747083" y="2426149"/>
                </a:lnTo>
                <a:lnTo>
                  <a:pt x="2743401" y="2425707"/>
                </a:lnTo>
                <a:lnTo>
                  <a:pt x="2742904" y="2425802"/>
                </a:lnTo>
                <a:lnTo>
                  <a:pt x="2741827" y="2425243"/>
                </a:lnTo>
                <a:lnTo>
                  <a:pt x="2708644" y="2410590"/>
                </a:lnTo>
                <a:lnTo>
                  <a:pt x="2699757" y="2410635"/>
                </a:lnTo>
                <a:lnTo>
                  <a:pt x="2743921" y="2432328"/>
                </a:lnTo>
                <a:lnTo>
                  <a:pt x="2696062" y="2410654"/>
                </a:lnTo>
                <a:lnTo>
                  <a:pt x="2690212" y="2410683"/>
                </a:lnTo>
                <a:lnTo>
                  <a:pt x="2742167" y="2435565"/>
                </a:lnTo>
                <a:lnTo>
                  <a:pt x="2683015" y="2410719"/>
                </a:lnTo>
                <a:lnTo>
                  <a:pt x="2678173" y="2410744"/>
                </a:lnTo>
                <a:lnTo>
                  <a:pt x="2735606" y="2436088"/>
                </a:lnTo>
                <a:lnTo>
                  <a:pt x="2745721" y="2442271"/>
                </a:lnTo>
                <a:lnTo>
                  <a:pt x="2819565" y="2436309"/>
                </a:lnTo>
                <a:lnTo>
                  <a:pt x="2900050" y="2432280"/>
                </a:lnTo>
                <a:lnTo>
                  <a:pt x="2898528" y="2434173"/>
                </a:lnTo>
                <a:cubicBezTo>
                  <a:pt x="2898528" y="2434173"/>
                  <a:pt x="2898528" y="2434173"/>
                  <a:pt x="2903991" y="2434350"/>
                </a:cubicBezTo>
                <a:cubicBezTo>
                  <a:pt x="2900619" y="2434996"/>
                  <a:pt x="2897247" y="2435642"/>
                  <a:pt x="2893874" y="2436288"/>
                </a:cubicBezTo>
                <a:cubicBezTo>
                  <a:pt x="2894986" y="2434852"/>
                  <a:pt x="2894986" y="2434852"/>
                  <a:pt x="2894986" y="2434852"/>
                </a:cubicBezTo>
                <a:cubicBezTo>
                  <a:pt x="2883875" y="2434710"/>
                  <a:pt x="2872777" y="2434389"/>
                  <a:pt x="2861480" y="2436552"/>
                </a:cubicBezTo>
                <a:cubicBezTo>
                  <a:pt x="2854651" y="2436812"/>
                  <a:pt x="2849187" y="2436636"/>
                  <a:pt x="2843554" y="2436491"/>
                </a:cubicBezTo>
                <a:cubicBezTo>
                  <a:pt x="2841462" y="2435669"/>
                  <a:pt x="2836608" y="2440268"/>
                  <a:pt x="2837620" y="2440073"/>
                </a:cubicBezTo>
                <a:cubicBezTo>
                  <a:pt x="2839894" y="2440687"/>
                  <a:pt x="2843267" y="2440040"/>
                  <a:pt x="2845358" y="2440863"/>
                </a:cubicBezTo>
                <a:lnTo>
                  <a:pt x="2844347" y="2441056"/>
                </a:lnTo>
                <a:cubicBezTo>
                  <a:pt x="2841885" y="2442750"/>
                  <a:pt x="2839593" y="2444412"/>
                  <a:pt x="2839507" y="2445477"/>
                </a:cubicBezTo>
                <a:cubicBezTo>
                  <a:pt x="2839507" y="2445477"/>
                  <a:pt x="2839507" y="2445477"/>
                  <a:pt x="2840586" y="2446493"/>
                </a:cubicBezTo>
                <a:cubicBezTo>
                  <a:pt x="2840586" y="2446493"/>
                  <a:pt x="2840586" y="2446493"/>
                  <a:pt x="2842778" y="2446073"/>
                </a:cubicBezTo>
                <a:cubicBezTo>
                  <a:pt x="2842778" y="2446073"/>
                  <a:pt x="2843960" y="2445847"/>
                  <a:pt x="2844970" y="2445653"/>
                </a:cubicBezTo>
                <a:cubicBezTo>
                  <a:pt x="2852965" y="2445345"/>
                  <a:pt x="2860789" y="2445069"/>
                  <a:pt x="2868629" y="2444616"/>
                </a:cubicBezTo>
                <a:cubicBezTo>
                  <a:pt x="2869709" y="2445633"/>
                  <a:pt x="2872002" y="2443971"/>
                  <a:pt x="2873268" y="2442680"/>
                </a:cubicBezTo>
                <a:cubicBezTo>
                  <a:pt x="2873268" y="2442680"/>
                  <a:pt x="2873268" y="2442680"/>
                  <a:pt x="2874280" y="2442486"/>
                </a:cubicBezTo>
                <a:cubicBezTo>
                  <a:pt x="2875460" y="2442259"/>
                  <a:pt x="2875561" y="2441017"/>
                  <a:pt x="2876742" y="2440791"/>
                </a:cubicBezTo>
                <a:cubicBezTo>
                  <a:pt x="2876742" y="2440791"/>
                  <a:pt x="2876742" y="2440791"/>
                  <a:pt x="2878934" y="2440372"/>
                </a:cubicBezTo>
                <a:cubicBezTo>
                  <a:pt x="2876642" y="2442034"/>
                  <a:pt x="2874094" y="2444793"/>
                  <a:pt x="2875273" y="2444567"/>
                </a:cubicBezTo>
                <a:cubicBezTo>
                  <a:pt x="2877635" y="2444114"/>
                  <a:pt x="2880907" y="2444710"/>
                  <a:pt x="2883100" y="2444291"/>
                </a:cubicBezTo>
                <a:cubicBezTo>
                  <a:pt x="2878546" y="2445162"/>
                  <a:pt x="2872981" y="2446229"/>
                  <a:pt x="2868342" y="2448165"/>
                </a:cubicBezTo>
                <a:lnTo>
                  <a:pt x="2864953" y="2450068"/>
                </a:lnTo>
                <a:lnTo>
                  <a:pt x="2861638" y="2450441"/>
                </a:lnTo>
                <a:lnTo>
                  <a:pt x="2862608" y="2449263"/>
                </a:lnTo>
                <a:cubicBezTo>
                  <a:pt x="2840198" y="2451284"/>
                  <a:pt x="2819102" y="2449384"/>
                  <a:pt x="2796523" y="2451438"/>
                </a:cubicBezTo>
                <a:cubicBezTo>
                  <a:pt x="2795443" y="2450422"/>
                  <a:pt x="2788411" y="2455262"/>
                  <a:pt x="2790770" y="2454810"/>
                </a:cubicBezTo>
                <a:cubicBezTo>
                  <a:pt x="2792864" y="2455632"/>
                  <a:pt x="2794954" y="2456455"/>
                  <a:pt x="2797316" y="2456002"/>
                </a:cubicBezTo>
                <a:cubicBezTo>
                  <a:pt x="2792762" y="2456874"/>
                  <a:pt x="2788310" y="2456504"/>
                  <a:pt x="2783857" y="2456135"/>
                </a:cubicBezTo>
                <a:cubicBezTo>
                  <a:pt x="2783351" y="2456231"/>
                  <a:pt x="2782163" y="2457071"/>
                  <a:pt x="2780962" y="2458065"/>
                </a:cubicBezTo>
                <a:lnTo>
                  <a:pt x="2779645" y="2459333"/>
                </a:lnTo>
                <a:lnTo>
                  <a:pt x="2766573" y="2460276"/>
                </a:lnTo>
                <a:lnTo>
                  <a:pt x="2748969" y="2460545"/>
                </a:lnTo>
                <a:cubicBezTo>
                  <a:pt x="2739964" y="2461046"/>
                  <a:pt x="2730857" y="2462791"/>
                  <a:pt x="2721851" y="2463293"/>
                </a:cubicBezTo>
                <a:cubicBezTo>
                  <a:pt x="2720839" y="2463487"/>
                  <a:pt x="2720839" y="2463487"/>
                  <a:pt x="2719658" y="2463713"/>
                </a:cubicBezTo>
                <a:lnTo>
                  <a:pt x="2717099" y="2464079"/>
                </a:lnTo>
                <a:lnTo>
                  <a:pt x="2628841" y="2471686"/>
                </a:lnTo>
                <a:lnTo>
                  <a:pt x="2633088" y="2474774"/>
                </a:lnTo>
                <a:lnTo>
                  <a:pt x="2634818" y="2475993"/>
                </a:lnTo>
                <a:lnTo>
                  <a:pt x="2631877" y="2475080"/>
                </a:lnTo>
                <a:lnTo>
                  <a:pt x="2623512" y="2472218"/>
                </a:lnTo>
                <a:lnTo>
                  <a:pt x="2577457" y="2477048"/>
                </a:lnTo>
                <a:lnTo>
                  <a:pt x="2583794" y="2481086"/>
                </a:lnTo>
                <a:lnTo>
                  <a:pt x="2585651" y="2482180"/>
                </a:lnTo>
                <a:lnTo>
                  <a:pt x="2579061" y="2480403"/>
                </a:lnTo>
                <a:lnTo>
                  <a:pt x="2570286" y="2477800"/>
                </a:lnTo>
                <a:lnTo>
                  <a:pt x="2563596" y="2478502"/>
                </a:lnTo>
                <a:lnTo>
                  <a:pt x="2566154" y="2479616"/>
                </a:lnTo>
                <a:cubicBezTo>
                  <a:pt x="2571399" y="2481358"/>
                  <a:pt x="2577454" y="2481864"/>
                  <a:pt x="2576821" y="2484405"/>
                </a:cubicBezTo>
                <a:cubicBezTo>
                  <a:pt x="2577263" y="2483730"/>
                  <a:pt x="2566216" y="2482676"/>
                  <a:pt x="2563173" y="2482579"/>
                </a:cubicBezTo>
                <a:cubicBezTo>
                  <a:pt x="2563173" y="2482579"/>
                  <a:pt x="2557636" y="2479445"/>
                  <a:pt x="2558949" y="2482436"/>
                </a:cubicBezTo>
                <a:cubicBezTo>
                  <a:pt x="2558949" y="2482436"/>
                  <a:pt x="2563425" y="2483771"/>
                  <a:pt x="2565951" y="2484654"/>
                </a:cubicBezTo>
                <a:cubicBezTo>
                  <a:pt x="2565876" y="2486608"/>
                  <a:pt x="2565684" y="2488474"/>
                  <a:pt x="2565684" y="2488474"/>
                </a:cubicBezTo>
                <a:cubicBezTo>
                  <a:pt x="2567074" y="2489513"/>
                  <a:pt x="2575329" y="2491662"/>
                  <a:pt x="2578225" y="2493825"/>
                </a:cubicBezTo>
                <a:cubicBezTo>
                  <a:pt x="2578225" y="2493825"/>
                  <a:pt x="2582507" y="2497026"/>
                  <a:pt x="2575506" y="2494808"/>
                </a:cubicBezTo>
                <a:cubicBezTo>
                  <a:pt x="2570146" y="2492980"/>
                  <a:pt x="2574444" y="2493010"/>
                  <a:pt x="2570841" y="2493499"/>
                </a:cubicBezTo>
                <a:cubicBezTo>
                  <a:pt x="2573306" y="2493164"/>
                  <a:pt x="2573293" y="2496335"/>
                  <a:pt x="2571712" y="2497165"/>
                </a:cubicBezTo>
                <a:cubicBezTo>
                  <a:pt x="2571997" y="2497126"/>
                  <a:pt x="2571193" y="2496724"/>
                  <a:pt x="2569820" y="2496154"/>
                </a:cubicBezTo>
                <a:lnTo>
                  <a:pt x="2565414" y="2494473"/>
                </a:lnTo>
                <a:lnTo>
                  <a:pt x="2565246" y="2494371"/>
                </a:lnTo>
                <a:lnTo>
                  <a:pt x="2542666" y="2480697"/>
                </a:lnTo>
                <a:lnTo>
                  <a:pt x="2537330" y="2481257"/>
                </a:lnTo>
                <a:lnTo>
                  <a:pt x="2568535" y="2499996"/>
                </a:lnTo>
                <a:lnTo>
                  <a:pt x="2569212" y="2500460"/>
                </a:lnTo>
                <a:lnTo>
                  <a:pt x="2565487" y="2499509"/>
                </a:lnTo>
                <a:lnTo>
                  <a:pt x="2564964" y="2499530"/>
                </a:lnTo>
                <a:lnTo>
                  <a:pt x="2563930" y="2498840"/>
                </a:lnTo>
                <a:lnTo>
                  <a:pt x="2534289" y="2481576"/>
                </a:lnTo>
                <a:lnTo>
                  <a:pt x="2527928" y="2482243"/>
                </a:lnTo>
                <a:lnTo>
                  <a:pt x="2565186" y="2505917"/>
                </a:lnTo>
                <a:lnTo>
                  <a:pt x="2525747" y="2482471"/>
                </a:lnTo>
                <a:lnTo>
                  <a:pt x="2521453" y="2482922"/>
                </a:lnTo>
                <a:lnTo>
                  <a:pt x="2562976" y="2508760"/>
                </a:lnTo>
                <a:lnTo>
                  <a:pt x="2517454" y="2483282"/>
                </a:lnTo>
                <a:lnTo>
                  <a:pt x="2513658" y="2483569"/>
                </a:lnTo>
                <a:lnTo>
                  <a:pt x="2556175" y="2508321"/>
                </a:lnTo>
                <a:cubicBezTo>
                  <a:pt x="2564247" y="2513708"/>
                  <a:pt x="2574304" y="2519376"/>
                  <a:pt x="2578198" y="2525202"/>
                </a:cubicBezTo>
                <a:cubicBezTo>
                  <a:pt x="2581633" y="2528323"/>
                  <a:pt x="2582239" y="2527811"/>
                  <a:pt x="2584177" y="2529105"/>
                </a:cubicBezTo>
                <a:cubicBezTo>
                  <a:pt x="2589201" y="2532022"/>
                  <a:pt x="2592723" y="2535070"/>
                  <a:pt x="2587171" y="2532761"/>
                </a:cubicBezTo>
                <a:cubicBezTo>
                  <a:pt x="2577585" y="2527671"/>
                  <a:pt x="2572553" y="2524923"/>
                  <a:pt x="2564480" y="2519535"/>
                </a:cubicBezTo>
                <a:lnTo>
                  <a:pt x="2503603" y="2484329"/>
                </a:lnTo>
                <a:lnTo>
                  <a:pt x="2500999" y="2484525"/>
                </a:lnTo>
                <a:lnTo>
                  <a:pt x="2520217" y="2495231"/>
                </a:lnTo>
                <a:cubicBezTo>
                  <a:pt x="2533306" y="2503056"/>
                  <a:pt x="2546308" y="2511200"/>
                  <a:pt x="2558363" y="2518679"/>
                </a:cubicBezTo>
                <a:cubicBezTo>
                  <a:pt x="2562315" y="2521362"/>
                  <a:pt x="2567901" y="2524784"/>
                  <a:pt x="2569838" y="2526078"/>
                </a:cubicBezTo>
                <a:cubicBezTo>
                  <a:pt x="2571808" y="2528482"/>
                  <a:pt x="2569351" y="2527629"/>
                  <a:pt x="2570770" y="2529360"/>
                </a:cubicBezTo>
                <a:cubicBezTo>
                  <a:pt x="2570770" y="2529360"/>
                  <a:pt x="2573212" y="2532342"/>
                  <a:pt x="2573732" y="2531903"/>
                </a:cubicBezTo>
                <a:cubicBezTo>
                  <a:pt x="2573212" y="2532342"/>
                  <a:pt x="2565644" y="2528643"/>
                  <a:pt x="2559067" y="2525082"/>
                </a:cubicBezTo>
                <a:lnTo>
                  <a:pt x="2559113" y="2524072"/>
                </a:lnTo>
                <a:lnTo>
                  <a:pt x="2559159" y="2524095"/>
                </a:lnTo>
                <a:lnTo>
                  <a:pt x="2563533" y="2526804"/>
                </a:lnTo>
                <a:cubicBezTo>
                  <a:pt x="2566065" y="2528085"/>
                  <a:pt x="2568979" y="2529408"/>
                  <a:pt x="2570251" y="2529798"/>
                </a:cubicBezTo>
                <a:lnTo>
                  <a:pt x="2559159" y="2524095"/>
                </a:lnTo>
                <a:lnTo>
                  <a:pt x="2559113" y="2524067"/>
                </a:lnTo>
                <a:lnTo>
                  <a:pt x="2559113" y="2524072"/>
                </a:lnTo>
                <a:lnTo>
                  <a:pt x="2553513" y="2521191"/>
                </a:lnTo>
                <a:cubicBezTo>
                  <a:pt x="2543211" y="2516044"/>
                  <a:pt x="2550426" y="2520296"/>
                  <a:pt x="2559067" y="2525082"/>
                </a:cubicBezTo>
                <a:lnTo>
                  <a:pt x="2559305" y="2526009"/>
                </a:lnTo>
                <a:lnTo>
                  <a:pt x="2554834" y="2524167"/>
                </a:lnTo>
                <a:cubicBezTo>
                  <a:pt x="2549650" y="2521481"/>
                  <a:pt x="2544608" y="2517438"/>
                  <a:pt x="2539031" y="2513846"/>
                </a:cubicBezTo>
                <a:lnTo>
                  <a:pt x="2487942" y="2485512"/>
                </a:lnTo>
                <a:lnTo>
                  <a:pt x="2444798" y="2488771"/>
                </a:lnTo>
                <a:lnTo>
                  <a:pt x="2445017" y="2489270"/>
                </a:lnTo>
                <a:cubicBezTo>
                  <a:pt x="2448788" y="2491510"/>
                  <a:pt x="2461796" y="2492381"/>
                  <a:pt x="2467030" y="2493418"/>
                </a:cubicBezTo>
                <a:lnTo>
                  <a:pt x="2475502" y="2495037"/>
                </a:lnTo>
                <a:lnTo>
                  <a:pt x="2476413" y="2495769"/>
                </a:lnTo>
                <a:lnTo>
                  <a:pt x="2479144" y="2497656"/>
                </a:lnTo>
                <a:lnTo>
                  <a:pt x="2476432" y="2497229"/>
                </a:lnTo>
                <a:cubicBezTo>
                  <a:pt x="2463440" y="2495071"/>
                  <a:pt x="2450111" y="2492854"/>
                  <a:pt x="2435722" y="2490763"/>
                </a:cubicBezTo>
                <a:lnTo>
                  <a:pt x="2430260" y="2489870"/>
                </a:lnTo>
                <a:lnTo>
                  <a:pt x="2412271" y="2491229"/>
                </a:lnTo>
                <a:lnTo>
                  <a:pt x="2407328" y="2491776"/>
                </a:lnTo>
                <a:lnTo>
                  <a:pt x="2408865" y="2492546"/>
                </a:lnTo>
                <a:lnTo>
                  <a:pt x="2421477" y="2495055"/>
                </a:lnTo>
                <a:cubicBezTo>
                  <a:pt x="2428113" y="2497083"/>
                  <a:pt x="2434199" y="2498626"/>
                  <a:pt x="2439039" y="2500544"/>
                </a:cubicBezTo>
                <a:cubicBezTo>
                  <a:pt x="2439768" y="2500976"/>
                  <a:pt x="2441741" y="2503104"/>
                  <a:pt x="2442471" y="2503538"/>
                </a:cubicBezTo>
                <a:cubicBezTo>
                  <a:pt x="2449622" y="2506828"/>
                  <a:pt x="2462121" y="2504369"/>
                  <a:pt x="2461779" y="2507195"/>
                </a:cubicBezTo>
                <a:lnTo>
                  <a:pt x="2457534" y="2507919"/>
                </a:lnTo>
                <a:lnTo>
                  <a:pt x="2456946" y="2507781"/>
                </a:lnTo>
                <a:lnTo>
                  <a:pt x="2457010" y="2507679"/>
                </a:lnTo>
                <a:lnTo>
                  <a:pt x="2457844" y="2507727"/>
                </a:lnTo>
                <a:cubicBezTo>
                  <a:pt x="2457479" y="2507510"/>
                  <a:pt x="2457296" y="2507401"/>
                  <a:pt x="2457163" y="2507442"/>
                </a:cubicBezTo>
                <a:lnTo>
                  <a:pt x="2457010" y="2507679"/>
                </a:lnTo>
                <a:lnTo>
                  <a:pt x="2456351" y="2507642"/>
                </a:lnTo>
                <a:lnTo>
                  <a:pt x="2394613" y="2493183"/>
                </a:lnTo>
                <a:lnTo>
                  <a:pt x="2303155" y="2503302"/>
                </a:lnTo>
                <a:lnTo>
                  <a:pt x="2211907" y="2520034"/>
                </a:lnTo>
                <a:lnTo>
                  <a:pt x="2280045" y="2534229"/>
                </a:lnTo>
                <a:lnTo>
                  <a:pt x="2315711" y="2544006"/>
                </a:lnTo>
                <a:lnTo>
                  <a:pt x="2315228" y="2544477"/>
                </a:lnTo>
                <a:cubicBezTo>
                  <a:pt x="2315102" y="2545121"/>
                  <a:pt x="2315351" y="2545770"/>
                  <a:pt x="2316129" y="2545811"/>
                </a:cubicBezTo>
                <a:lnTo>
                  <a:pt x="2316398" y="2544194"/>
                </a:lnTo>
                <a:lnTo>
                  <a:pt x="2339596" y="2550555"/>
                </a:lnTo>
                <a:lnTo>
                  <a:pt x="2381308" y="2561745"/>
                </a:lnTo>
                <a:lnTo>
                  <a:pt x="2397983" y="2569585"/>
                </a:lnTo>
                <a:lnTo>
                  <a:pt x="2396799" y="2569338"/>
                </a:lnTo>
                <a:cubicBezTo>
                  <a:pt x="2391622" y="2568176"/>
                  <a:pt x="2377653" y="2564981"/>
                  <a:pt x="2387847" y="2568006"/>
                </a:cubicBezTo>
                <a:cubicBezTo>
                  <a:pt x="2392350" y="2569644"/>
                  <a:pt x="2391785" y="2569788"/>
                  <a:pt x="2389729" y="2569563"/>
                </a:cubicBezTo>
                <a:lnTo>
                  <a:pt x="2385208" y="2569148"/>
                </a:lnTo>
                <a:lnTo>
                  <a:pt x="2385854" y="2569417"/>
                </a:lnTo>
                <a:cubicBezTo>
                  <a:pt x="2397017" y="2574060"/>
                  <a:pt x="2397017" y="2574060"/>
                  <a:pt x="2397017" y="2574060"/>
                </a:cubicBezTo>
                <a:lnTo>
                  <a:pt x="2393815" y="2573570"/>
                </a:lnTo>
                <a:lnTo>
                  <a:pt x="2319519" y="2557679"/>
                </a:lnTo>
                <a:lnTo>
                  <a:pt x="2221483" y="2539702"/>
                </a:lnTo>
                <a:lnTo>
                  <a:pt x="2216428" y="2542041"/>
                </a:lnTo>
                <a:cubicBezTo>
                  <a:pt x="2216428" y="2542041"/>
                  <a:pt x="2193114" y="2547149"/>
                  <a:pt x="2190439" y="2547736"/>
                </a:cubicBezTo>
                <a:cubicBezTo>
                  <a:pt x="2189426" y="2545590"/>
                  <a:pt x="2202549" y="2542121"/>
                  <a:pt x="2212613" y="2540212"/>
                </a:cubicBezTo>
                <a:lnTo>
                  <a:pt x="2219536" y="2539345"/>
                </a:lnTo>
                <a:lnTo>
                  <a:pt x="2163067" y="2528990"/>
                </a:lnTo>
                <a:lnTo>
                  <a:pt x="2106600" y="2539345"/>
                </a:lnTo>
                <a:lnTo>
                  <a:pt x="2113516" y="2540211"/>
                </a:lnTo>
                <a:cubicBezTo>
                  <a:pt x="2123580" y="2542120"/>
                  <a:pt x="2136704" y="2545589"/>
                  <a:pt x="2135690" y="2547735"/>
                </a:cubicBezTo>
                <a:cubicBezTo>
                  <a:pt x="2133016" y="2547148"/>
                  <a:pt x="2109702" y="2542040"/>
                  <a:pt x="2109702" y="2542040"/>
                </a:cubicBezTo>
                <a:lnTo>
                  <a:pt x="2104650" y="2539702"/>
                </a:lnTo>
                <a:lnTo>
                  <a:pt x="2006610" y="2557680"/>
                </a:lnTo>
                <a:lnTo>
                  <a:pt x="1932315" y="2573571"/>
                </a:lnTo>
                <a:lnTo>
                  <a:pt x="1929113" y="2574061"/>
                </a:lnTo>
                <a:cubicBezTo>
                  <a:pt x="1929113" y="2574061"/>
                  <a:pt x="1929113" y="2574061"/>
                  <a:pt x="1940275" y="2569418"/>
                </a:cubicBezTo>
                <a:lnTo>
                  <a:pt x="1940922" y="2569149"/>
                </a:lnTo>
                <a:lnTo>
                  <a:pt x="1936400" y="2569564"/>
                </a:lnTo>
                <a:cubicBezTo>
                  <a:pt x="1934344" y="2569789"/>
                  <a:pt x="1933780" y="2569645"/>
                  <a:pt x="1938283" y="2568007"/>
                </a:cubicBezTo>
                <a:cubicBezTo>
                  <a:pt x="1948477" y="2564982"/>
                  <a:pt x="1934508" y="2568177"/>
                  <a:pt x="1929330" y="2569339"/>
                </a:cubicBezTo>
                <a:lnTo>
                  <a:pt x="1928146" y="2569586"/>
                </a:lnTo>
                <a:lnTo>
                  <a:pt x="1944821" y="2561746"/>
                </a:lnTo>
                <a:lnTo>
                  <a:pt x="1986534" y="2550556"/>
                </a:lnTo>
                <a:lnTo>
                  <a:pt x="2009732" y="2544195"/>
                </a:lnTo>
                <a:lnTo>
                  <a:pt x="2010000" y="2545812"/>
                </a:lnTo>
                <a:cubicBezTo>
                  <a:pt x="2010779" y="2545771"/>
                  <a:pt x="2011027" y="2545122"/>
                  <a:pt x="2010902" y="2544478"/>
                </a:cubicBezTo>
                <a:lnTo>
                  <a:pt x="2010419" y="2544007"/>
                </a:lnTo>
                <a:lnTo>
                  <a:pt x="2046085" y="2534230"/>
                </a:lnTo>
                <a:lnTo>
                  <a:pt x="2114228" y="2520034"/>
                </a:lnTo>
                <a:lnTo>
                  <a:pt x="2022975" y="2503301"/>
                </a:lnTo>
                <a:lnTo>
                  <a:pt x="1931523" y="2493182"/>
                </a:lnTo>
                <a:lnTo>
                  <a:pt x="1869779" y="2507643"/>
                </a:lnTo>
                <a:lnTo>
                  <a:pt x="1869119" y="2507680"/>
                </a:lnTo>
                <a:lnTo>
                  <a:pt x="1868967" y="2507443"/>
                </a:lnTo>
                <a:cubicBezTo>
                  <a:pt x="1868834" y="2507402"/>
                  <a:pt x="1868651" y="2507511"/>
                  <a:pt x="1868286" y="2507728"/>
                </a:cubicBezTo>
                <a:lnTo>
                  <a:pt x="1869119" y="2507680"/>
                </a:lnTo>
                <a:lnTo>
                  <a:pt x="1869184" y="2507782"/>
                </a:lnTo>
                <a:lnTo>
                  <a:pt x="1868596" y="2507920"/>
                </a:lnTo>
                <a:lnTo>
                  <a:pt x="1864351" y="2507196"/>
                </a:lnTo>
                <a:cubicBezTo>
                  <a:pt x="1864009" y="2504370"/>
                  <a:pt x="1876508" y="2506829"/>
                  <a:pt x="1883658" y="2503539"/>
                </a:cubicBezTo>
                <a:cubicBezTo>
                  <a:pt x="1884389" y="2503105"/>
                  <a:pt x="1886362" y="2500977"/>
                  <a:pt x="1887091" y="2500545"/>
                </a:cubicBezTo>
                <a:cubicBezTo>
                  <a:pt x="1891930" y="2498627"/>
                  <a:pt x="1898016" y="2497084"/>
                  <a:pt x="1904653" y="2495056"/>
                </a:cubicBezTo>
                <a:lnTo>
                  <a:pt x="1917265" y="2492547"/>
                </a:lnTo>
                <a:lnTo>
                  <a:pt x="1918805" y="2491775"/>
                </a:lnTo>
                <a:lnTo>
                  <a:pt x="1913858" y="2491228"/>
                </a:lnTo>
                <a:lnTo>
                  <a:pt x="1895877" y="2489870"/>
                </a:lnTo>
                <a:lnTo>
                  <a:pt x="1890407" y="2490764"/>
                </a:lnTo>
                <a:cubicBezTo>
                  <a:pt x="1876018" y="2492855"/>
                  <a:pt x="1862690" y="2495072"/>
                  <a:pt x="1849698" y="2497230"/>
                </a:cubicBezTo>
                <a:lnTo>
                  <a:pt x="1846986" y="2497657"/>
                </a:lnTo>
                <a:lnTo>
                  <a:pt x="1849717" y="2495770"/>
                </a:lnTo>
                <a:lnTo>
                  <a:pt x="1850628" y="2495038"/>
                </a:lnTo>
                <a:lnTo>
                  <a:pt x="1859100" y="2493419"/>
                </a:lnTo>
                <a:cubicBezTo>
                  <a:pt x="1864334" y="2492382"/>
                  <a:pt x="1877342" y="2491511"/>
                  <a:pt x="1881113" y="2489271"/>
                </a:cubicBezTo>
                <a:lnTo>
                  <a:pt x="1881332" y="2488771"/>
                </a:lnTo>
                <a:lnTo>
                  <a:pt x="1838191" y="2485511"/>
                </a:lnTo>
                <a:lnTo>
                  <a:pt x="1787098" y="2513847"/>
                </a:lnTo>
                <a:cubicBezTo>
                  <a:pt x="1781522" y="2517439"/>
                  <a:pt x="1776480" y="2521482"/>
                  <a:pt x="1771296" y="2524168"/>
                </a:cubicBezTo>
                <a:lnTo>
                  <a:pt x="1766825" y="2526010"/>
                </a:lnTo>
                <a:lnTo>
                  <a:pt x="1767062" y="2525083"/>
                </a:lnTo>
                <a:cubicBezTo>
                  <a:pt x="1775704" y="2520297"/>
                  <a:pt x="1782919" y="2516045"/>
                  <a:pt x="1772616" y="2521192"/>
                </a:cubicBezTo>
                <a:lnTo>
                  <a:pt x="1767016" y="2524073"/>
                </a:lnTo>
                <a:lnTo>
                  <a:pt x="1767016" y="2524068"/>
                </a:lnTo>
                <a:lnTo>
                  <a:pt x="1766971" y="2524096"/>
                </a:lnTo>
                <a:lnTo>
                  <a:pt x="1755879" y="2529799"/>
                </a:lnTo>
                <a:cubicBezTo>
                  <a:pt x="1757151" y="2529409"/>
                  <a:pt x="1760065" y="2528086"/>
                  <a:pt x="1762597" y="2526805"/>
                </a:cubicBezTo>
                <a:lnTo>
                  <a:pt x="1766971" y="2524096"/>
                </a:lnTo>
                <a:lnTo>
                  <a:pt x="1767016" y="2524073"/>
                </a:lnTo>
                <a:lnTo>
                  <a:pt x="1767062" y="2525083"/>
                </a:lnTo>
                <a:cubicBezTo>
                  <a:pt x="1760486" y="2528644"/>
                  <a:pt x="1752917" y="2532343"/>
                  <a:pt x="1752398" y="2531904"/>
                </a:cubicBezTo>
                <a:cubicBezTo>
                  <a:pt x="1752917" y="2532343"/>
                  <a:pt x="1755360" y="2529361"/>
                  <a:pt x="1755360" y="2529361"/>
                </a:cubicBezTo>
                <a:cubicBezTo>
                  <a:pt x="1756779" y="2527630"/>
                  <a:pt x="1754322" y="2528483"/>
                  <a:pt x="1756292" y="2526079"/>
                </a:cubicBezTo>
                <a:cubicBezTo>
                  <a:pt x="1758228" y="2524785"/>
                  <a:pt x="1763814" y="2521363"/>
                  <a:pt x="1767767" y="2518680"/>
                </a:cubicBezTo>
                <a:cubicBezTo>
                  <a:pt x="1779822" y="2511201"/>
                  <a:pt x="1792824" y="2503057"/>
                  <a:pt x="1805913" y="2495232"/>
                </a:cubicBezTo>
                <a:lnTo>
                  <a:pt x="1825134" y="2484525"/>
                </a:lnTo>
                <a:lnTo>
                  <a:pt x="1822529" y="2484328"/>
                </a:lnTo>
                <a:lnTo>
                  <a:pt x="1761650" y="2519536"/>
                </a:lnTo>
                <a:cubicBezTo>
                  <a:pt x="1753577" y="2524924"/>
                  <a:pt x="1748545" y="2527672"/>
                  <a:pt x="1738958" y="2532762"/>
                </a:cubicBezTo>
                <a:cubicBezTo>
                  <a:pt x="1733407" y="2535071"/>
                  <a:pt x="1736929" y="2532023"/>
                  <a:pt x="1741953" y="2529106"/>
                </a:cubicBezTo>
                <a:cubicBezTo>
                  <a:pt x="1743891" y="2527812"/>
                  <a:pt x="1744496" y="2528324"/>
                  <a:pt x="1747931" y="2525203"/>
                </a:cubicBezTo>
                <a:cubicBezTo>
                  <a:pt x="1751825" y="2519377"/>
                  <a:pt x="1761883" y="2513709"/>
                  <a:pt x="1769954" y="2508322"/>
                </a:cubicBezTo>
                <a:lnTo>
                  <a:pt x="1812474" y="2483568"/>
                </a:lnTo>
                <a:lnTo>
                  <a:pt x="1808679" y="2483281"/>
                </a:lnTo>
                <a:lnTo>
                  <a:pt x="1763154" y="2508761"/>
                </a:lnTo>
                <a:lnTo>
                  <a:pt x="1804680" y="2482921"/>
                </a:lnTo>
                <a:lnTo>
                  <a:pt x="1800386" y="2482471"/>
                </a:lnTo>
                <a:lnTo>
                  <a:pt x="1760944" y="2505918"/>
                </a:lnTo>
                <a:lnTo>
                  <a:pt x="1798204" y="2482242"/>
                </a:lnTo>
                <a:lnTo>
                  <a:pt x="1791843" y="2481575"/>
                </a:lnTo>
                <a:lnTo>
                  <a:pt x="1762200" y="2498841"/>
                </a:lnTo>
                <a:lnTo>
                  <a:pt x="1761166" y="2499531"/>
                </a:lnTo>
                <a:lnTo>
                  <a:pt x="1760643" y="2499510"/>
                </a:lnTo>
                <a:lnTo>
                  <a:pt x="1756918" y="2500461"/>
                </a:lnTo>
                <a:lnTo>
                  <a:pt x="1757594" y="2499997"/>
                </a:lnTo>
                <a:lnTo>
                  <a:pt x="1788803" y="2481256"/>
                </a:lnTo>
                <a:lnTo>
                  <a:pt x="1783466" y="2480696"/>
                </a:lnTo>
                <a:lnTo>
                  <a:pt x="1760884" y="2494372"/>
                </a:lnTo>
                <a:lnTo>
                  <a:pt x="1760716" y="2494474"/>
                </a:lnTo>
                <a:lnTo>
                  <a:pt x="1756310" y="2496155"/>
                </a:lnTo>
                <a:cubicBezTo>
                  <a:pt x="1754937" y="2496725"/>
                  <a:pt x="1754133" y="2497127"/>
                  <a:pt x="1754418" y="2497166"/>
                </a:cubicBezTo>
                <a:cubicBezTo>
                  <a:pt x="1752837" y="2496336"/>
                  <a:pt x="1752823" y="2493165"/>
                  <a:pt x="1755288" y="2493500"/>
                </a:cubicBezTo>
                <a:cubicBezTo>
                  <a:pt x="1751686" y="2493011"/>
                  <a:pt x="1755984" y="2492981"/>
                  <a:pt x="1750624" y="2494809"/>
                </a:cubicBezTo>
                <a:cubicBezTo>
                  <a:pt x="1743623" y="2497027"/>
                  <a:pt x="1747905" y="2493826"/>
                  <a:pt x="1747905" y="2493826"/>
                </a:cubicBezTo>
                <a:cubicBezTo>
                  <a:pt x="1750801" y="2491663"/>
                  <a:pt x="1759056" y="2489514"/>
                  <a:pt x="1760446" y="2488475"/>
                </a:cubicBezTo>
                <a:cubicBezTo>
                  <a:pt x="1760446" y="2488475"/>
                  <a:pt x="1760253" y="2486609"/>
                  <a:pt x="1760179" y="2484655"/>
                </a:cubicBezTo>
                <a:cubicBezTo>
                  <a:pt x="1762705" y="2483772"/>
                  <a:pt x="1767181" y="2482437"/>
                  <a:pt x="1767181" y="2482437"/>
                </a:cubicBezTo>
                <a:cubicBezTo>
                  <a:pt x="1768494" y="2479446"/>
                  <a:pt x="1762957" y="2482580"/>
                  <a:pt x="1762957" y="2482580"/>
                </a:cubicBezTo>
                <a:cubicBezTo>
                  <a:pt x="1759914" y="2482677"/>
                  <a:pt x="1748867" y="2483731"/>
                  <a:pt x="1749309" y="2484406"/>
                </a:cubicBezTo>
                <a:cubicBezTo>
                  <a:pt x="1748676" y="2481865"/>
                  <a:pt x="1754731" y="2481359"/>
                  <a:pt x="1759975" y="2479617"/>
                </a:cubicBezTo>
                <a:lnTo>
                  <a:pt x="1762538" y="2478501"/>
                </a:lnTo>
                <a:lnTo>
                  <a:pt x="1755848" y="2477800"/>
                </a:lnTo>
                <a:lnTo>
                  <a:pt x="1747069" y="2480404"/>
                </a:lnTo>
                <a:lnTo>
                  <a:pt x="1740479" y="2482181"/>
                </a:lnTo>
                <a:lnTo>
                  <a:pt x="1742336" y="2481087"/>
                </a:lnTo>
                <a:lnTo>
                  <a:pt x="1748675" y="2477047"/>
                </a:lnTo>
                <a:lnTo>
                  <a:pt x="1702622" y="2472217"/>
                </a:lnTo>
                <a:lnTo>
                  <a:pt x="1694253" y="2475081"/>
                </a:lnTo>
                <a:lnTo>
                  <a:pt x="1691312" y="2475994"/>
                </a:lnTo>
                <a:lnTo>
                  <a:pt x="1693041" y="2474775"/>
                </a:lnTo>
                <a:lnTo>
                  <a:pt x="1697291" y="2471685"/>
                </a:lnTo>
                <a:lnTo>
                  <a:pt x="1609030" y="2464078"/>
                </a:lnTo>
                <a:lnTo>
                  <a:pt x="1606471" y="2463712"/>
                </a:lnTo>
                <a:cubicBezTo>
                  <a:pt x="1605291" y="2463486"/>
                  <a:pt x="1605291" y="2463486"/>
                  <a:pt x="1604278" y="2463292"/>
                </a:cubicBezTo>
                <a:cubicBezTo>
                  <a:pt x="1595273" y="2462790"/>
                  <a:pt x="1586166" y="2461045"/>
                  <a:pt x="1577161" y="2460544"/>
                </a:cubicBezTo>
                <a:lnTo>
                  <a:pt x="1559556" y="2460275"/>
                </a:lnTo>
                <a:lnTo>
                  <a:pt x="1546484" y="2459332"/>
                </a:lnTo>
                <a:lnTo>
                  <a:pt x="1545167" y="2458064"/>
                </a:lnTo>
                <a:cubicBezTo>
                  <a:pt x="1543967" y="2457070"/>
                  <a:pt x="1542778" y="2456230"/>
                  <a:pt x="1542272" y="2456134"/>
                </a:cubicBezTo>
                <a:cubicBezTo>
                  <a:pt x="1537819" y="2456503"/>
                  <a:pt x="1533367" y="2456873"/>
                  <a:pt x="1528814" y="2456001"/>
                </a:cubicBezTo>
                <a:cubicBezTo>
                  <a:pt x="1531176" y="2456454"/>
                  <a:pt x="1533266" y="2455631"/>
                  <a:pt x="1535360" y="2454809"/>
                </a:cubicBezTo>
                <a:cubicBezTo>
                  <a:pt x="1537719" y="2455261"/>
                  <a:pt x="1530686" y="2450421"/>
                  <a:pt x="1529607" y="2451437"/>
                </a:cubicBezTo>
                <a:cubicBezTo>
                  <a:pt x="1507027" y="2449383"/>
                  <a:pt x="1485932" y="2451283"/>
                  <a:pt x="1463522" y="2449262"/>
                </a:cubicBezTo>
                <a:lnTo>
                  <a:pt x="1464492" y="2450440"/>
                </a:lnTo>
                <a:lnTo>
                  <a:pt x="1461176" y="2450067"/>
                </a:lnTo>
                <a:lnTo>
                  <a:pt x="1457788" y="2448164"/>
                </a:lnTo>
                <a:cubicBezTo>
                  <a:pt x="1453149" y="2446228"/>
                  <a:pt x="1447584" y="2445161"/>
                  <a:pt x="1443030" y="2444290"/>
                </a:cubicBezTo>
                <a:cubicBezTo>
                  <a:pt x="1445223" y="2444709"/>
                  <a:pt x="1448495" y="2444113"/>
                  <a:pt x="1450857" y="2444566"/>
                </a:cubicBezTo>
                <a:cubicBezTo>
                  <a:pt x="1452036" y="2444792"/>
                  <a:pt x="1449488" y="2442033"/>
                  <a:pt x="1447196" y="2440371"/>
                </a:cubicBezTo>
                <a:cubicBezTo>
                  <a:pt x="1449388" y="2440790"/>
                  <a:pt x="1449388" y="2440790"/>
                  <a:pt x="1449388" y="2440790"/>
                </a:cubicBezTo>
                <a:cubicBezTo>
                  <a:pt x="1450568" y="2441016"/>
                  <a:pt x="1450670" y="2442258"/>
                  <a:pt x="1451849" y="2442485"/>
                </a:cubicBezTo>
                <a:cubicBezTo>
                  <a:pt x="1452862" y="2442679"/>
                  <a:pt x="1452862" y="2442679"/>
                  <a:pt x="1452862" y="2442679"/>
                </a:cubicBezTo>
                <a:cubicBezTo>
                  <a:pt x="1454128" y="2443970"/>
                  <a:pt x="1456421" y="2445632"/>
                  <a:pt x="1457501" y="2444615"/>
                </a:cubicBezTo>
                <a:cubicBezTo>
                  <a:pt x="1465340" y="2445068"/>
                  <a:pt x="1473165" y="2445344"/>
                  <a:pt x="1481160" y="2445652"/>
                </a:cubicBezTo>
                <a:cubicBezTo>
                  <a:pt x="1482170" y="2445846"/>
                  <a:pt x="1483352" y="2446072"/>
                  <a:pt x="1483352" y="2446072"/>
                </a:cubicBezTo>
                <a:cubicBezTo>
                  <a:pt x="1485543" y="2446492"/>
                  <a:pt x="1485543" y="2446492"/>
                  <a:pt x="1485543" y="2446492"/>
                </a:cubicBezTo>
                <a:cubicBezTo>
                  <a:pt x="1486623" y="2445476"/>
                  <a:pt x="1486623" y="2445476"/>
                  <a:pt x="1486623" y="2445476"/>
                </a:cubicBezTo>
                <a:cubicBezTo>
                  <a:pt x="1486537" y="2444411"/>
                  <a:pt x="1484245" y="2442749"/>
                  <a:pt x="1481783" y="2441055"/>
                </a:cubicBezTo>
                <a:lnTo>
                  <a:pt x="1480772" y="2440862"/>
                </a:lnTo>
                <a:cubicBezTo>
                  <a:pt x="1482863" y="2440039"/>
                  <a:pt x="1486235" y="2440686"/>
                  <a:pt x="1488510" y="2440072"/>
                </a:cubicBezTo>
                <a:cubicBezTo>
                  <a:pt x="1489521" y="2440267"/>
                  <a:pt x="1484667" y="2435668"/>
                  <a:pt x="1482576" y="2436490"/>
                </a:cubicBezTo>
                <a:cubicBezTo>
                  <a:pt x="1476943" y="2436635"/>
                  <a:pt x="1471479" y="2436811"/>
                  <a:pt x="1464650" y="2436551"/>
                </a:cubicBezTo>
                <a:cubicBezTo>
                  <a:pt x="1453352" y="2434388"/>
                  <a:pt x="1442255" y="2434709"/>
                  <a:pt x="1431144" y="2434851"/>
                </a:cubicBezTo>
                <a:cubicBezTo>
                  <a:pt x="1431144" y="2434851"/>
                  <a:pt x="1431144" y="2434851"/>
                  <a:pt x="1432256" y="2436287"/>
                </a:cubicBezTo>
                <a:cubicBezTo>
                  <a:pt x="1428883" y="2435641"/>
                  <a:pt x="1425510" y="2434995"/>
                  <a:pt x="1422138" y="2434349"/>
                </a:cubicBezTo>
                <a:cubicBezTo>
                  <a:pt x="1427601" y="2434172"/>
                  <a:pt x="1427601" y="2434172"/>
                  <a:pt x="1427601" y="2434172"/>
                </a:cubicBezTo>
                <a:lnTo>
                  <a:pt x="1426079" y="2432279"/>
                </a:lnTo>
                <a:lnTo>
                  <a:pt x="1506565" y="2436308"/>
                </a:lnTo>
                <a:lnTo>
                  <a:pt x="1580411" y="2442270"/>
                </a:lnTo>
                <a:lnTo>
                  <a:pt x="1590523" y="2436089"/>
                </a:lnTo>
                <a:lnTo>
                  <a:pt x="1647961" y="2410743"/>
                </a:lnTo>
                <a:lnTo>
                  <a:pt x="1643119" y="2410718"/>
                </a:lnTo>
                <a:lnTo>
                  <a:pt x="1583963" y="2435566"/>
                </a:lnTo>
                <a:lnTo>
                  <a:pt x="1635922" y="2410682"/>
                </a:lnTo>
                <a:lnTo>
                  <a:pt x="1630072" y="2410653"/>
                </a:lnTo>
                <a:lnTo>
                  <a:pt x="1582209" y="2432329"/>
                </a:lnTo>
                <a:lnTo>
                  <a:pt x="1626376" y="2410634"/>
                </a:lnTo>
                <a:lnTo>
                  <a:pt x="1617490" y="2410589"/>
                </a:lnTo>
                <a:lnTo>
                  <a:pt x="1584303" y="2425244"/>
                </a:lnTo>
                <a:lnTo>
                  <a:pt x="1583225" y="2425803"/>
                </a:lnTo>
                <a:lnTo>
                  <a:pt x="1582728" y="2425708"/>
                </a:lnTo>
                <a:lnTo>
                  <a:pt x="1579047" y="2426150"/>
                </a:lnTo>
                <a:lnTo>
                  <a:pt x="1579752" y="2425769"/>
                </a:lnTo>
                <a:lnTo>
                  <a:pt x="1612906" y="2410566"/>
                </a:lnTo>
                <a:lnTo>
                  <a:pt x="1609148" y="2410547"/>
                </a:lnTo>
                <a:lnTo>
                  <a:pt x="1605137" y="2410491"/>
                </a:lnTo>
                <a:lnTo>
                  <a:pt x="1583606" y="2420466"/>
                </a:lnTo>
                <a:lnTo>
                  <a:pt x="1583435" y="2420546"/>
                </a:lnTo>
                <a:lnTo>
                  <a:pt x="1579008" y="2421640"/>
                </a:lnTo>
                <a:cubicBezTo>
                  <a:pt x="1577624" y="2422030"/>
                  <a:pt x="1576804" y="2422326"/>
                  <a:pt x="1577071" y="2422407"/>
                </a:cubicBezTo>
                <a:cubicBezTo>
                  <a:pt x="1575665" y="2421330"/>
                  <a:pt x="1576051" y="2418071"/>
                  <a:pt x="1578367" y="2418769"/>
                </a:cubicBezTo>
                <a:cubicBezTo>
                  <a:pt x="1574983" y="2417749"/>
                  <a:pt x="1579096" y="2418336"/>
                  <a:pt x="1573741" y="2419445"/>
                </a:cubicBezTo>
                <a:cubicBezTo>
                  <a:pt x="1566765" y="2420718"/>
                  <a:pt x="1571265" y="2418045"/>
                  <a:pt x="1571265" y="2418045"/>
                </a:cubicBezTo>
                <a:cubicBezTo>
                  <a:pt x="1574306" y="2416240"/>
                  <a:pt x="1582473" y="2415215"/>
                  <a:pt x="1583932" y="2414348"/>
                </a:cubicBezTo>
                <a:cubicBezTo>
                  <a:pt x="1583932" y="2414348"/>
                  <a:pt x="1583985" y="2412404"/>
                  <a:pt x="1584158" y="2410388"/>
                </a:cubicBezTo>
                <a:lnTo>
                  <a:pt x="1585130" y="2410211"/>
                </a:lnTo>
                <a:lnTo>
                  <a:pt x="1584014" y="2410195"/>
                </a:lnTo>
                <a:lnTo>
                  <a:pt x="1584158" y="2410388"/>
                </a:lnTo>
                <a:cubicBezTo>
                  <a:pt x="1583307" y="2410894"/>
                  <a:pt x="1582578" y="2411327"/>
                  <a:pt x="1582578" y="2411327"/>
                </a:cubicBezTo>
                <a:lnTo>
                  <a:pt x="1583199" y="2410184"/>
                </a:lnTo>
                <a:lnTo>
                  <a:pt x="1536753" y="2409533"/>
                </a:lnTo>
                <a:lnTo>
                  <a:pt x="1536186" y="2409616"/>
                </a:lnTo>
                <a:lnTo>
                  <a:pt x="1536285" y="2409527"/>
                </a:lnTo>
                <a:lnTo>
                  <a:pt x="1506337" y="2409107"/>
                </a:lnTo>
                <a:cubicBezTo>
                  <a:pt x="1496261" y="2409937"/>
                  <a:pt x="1462489" y="2407237"/>
                  <a:pt x="1498166" y="2405144"/>
                </a:cubicBezTo>
                <a:cubicBezTo>
                  <a:pt x="1514779" y="2406138"/>
                  <a:pt x="1533299" y="2406262"/>
                  <a:pt x="1548822" y="2405271"/>
                </a:cubicBezTo>
                <a:lnTo>
                  <a:pt x="1556003" y="2404963"/>
                </a:lnTo>
                <a:lnTo>
                  <a:pt x="1556722" y="2404845"/>
                </a:lnTo>
                <a:lnTo>
                  <a:pt x="1569218" y="2401321"/>
                </a:lnTo>
                <a:lnTo>
                  <a:pt x="1561792" y="2404715"/>
                </a:lnTo>
                <a:lnTo>
                  <a:pt x="1566801" y="2404500"/>
                </a:lnTo>
                <a:lnTo>
                  <a:pt x="1567545" y="2404167"/>
                </a:lnTo>
                <a:lnTo>
                  <a:pt x="1581262" y="2397405"/>
                </a:lnTo>
                <a:lnTo>
                  <a:pt x="1583282" y="2396700"/>
                </a:lnTo>
                <a:lnTo>
                  <a:pt x="1452410" y="2400782"/>
                </a:lnTo>
                <a:lnTo>
                  <a:pt x="1388892" y="2399301"/>
                </a:lnTo>
                <a:lnTo>
                  <a:pt x="1415777" y="2396795"/>
                </a:lnTo>
                <a:cubicBezTo>
                  <a:pt x="1416875" y="2398053"/>
                  <a:pt x="1419235" y="2398506"/>
                  <a:pt x="1420248" y="2398699"/>
                </a:cubicBezTo>
                <a:cubicBezTo>
                  <a:pt x="1435001" y="2400476"/>
                  <a:pt x="1448272" y="2398303"/>
                  <a:pt x="1462641" y="2397386"/>
                </a:cubicBezTo>
                <a:cubicBezTo>
                  <a:pt x="1463823" y="2397611"/>
                  <a:pt x="1458981" y="2393191"/>
                  <a:pt x="1456721" y="2393980"/>
                </a:cubicBezTo>
                <a:cubicBezTo>
                  <a:pt x="1443417" y="2393704"/>
                  <a:pt x="1431241" y="2395041"/>
                  <a:pt x="1417768" y="2394730"/>
                </a:cubicBezTo>
                <a:cubicBezTo>
                  <a:pt x="1416487" y="2393263"/>
                  <a:pt x="1414209" y="2391778"/>
                  <a:pt x="1413027" y="2391552"/>
                </a:cubicBezTo>
                <a:cubicBezTo>
                  <a:pt x="1399757" y="2393727"/>
                  <a:pt x="1399757" y="2393727"/>
                  <a:pt x="1399757" y="2393727"/>
                </a:cubicBezTo>
                <a:cubicBezTo>
                  <a:pt x="1398644" y="2392292"/>
                  <a:pt x="1398644" y="2392292"/>
                  <a:pt x="1398644" y="2392292"/>
                </a:cubicBezTo>
                <a:cubicBezTo>
                  <a:pt x="1401916" y="2391695"/>
                  <a:pt x="1406368" y="2391325"/>
                  <a:pt x="1409655" y="2390907"/>
                </a:cubicBezTo>
                <a:cubicBezTo>
                  <a:pt x="1410836" y="2391133"/>
                  <a:pt x="1408375" y="2389438"/>
                  <a:pt x="1406082" y="2387776"/>
                </a:cubicBezTo>
                <a:cubicBezTo>
                  <a:pt x="1408274" y="2388196"/>
                  <a:pt x="1408274" y="2388196"/>
                  <a:pt x="1408274" y="2388196"/>
                </a:cubicBezTo>
                <a:cubicBezTo>
                  <a:pt x="1409454" y="2388422"/>
                  <a:pt x="1409454" y="2388422"/>
                  <a:pt x="1409354" y="2387179"/>
                </a:cubicBezTo>
                <a:cubicBezTo>
                  <a:pt x="1410534" y="2387407"/>
                  <a:pt x="1408087" y="2385890"/>
                  <a:pt x="1406806" y="2384421"/>
                </a:cubicBezTo>
                <a:cubicBezTo>
                  <a:pt x="1414133" y="2384689"/>
                  <a:pt x="1417796" y="2384822"/>
                  <a:pt x="1419627" y="2384889"/>
                </a:cubicBezTo>
                <a:lnTo>
                  <a:pt x="1420331" y="2384915"/>
                </a:lnTo>
                <a:lnTo>
                  <a:pt x="1420622" y="2385932"/>
                </a:lnTo>
                <a:cubicBezTo>
                  <a:pt x="1421961" y="2387564"/>
                  <a:pt x="1425773" y="2390062"/>
                  <a:pt x="1427480" y="2389604"/>
                </a:cubicBezTo>
                <a:cubicBezTo>
                  <a:pt x="1437110" y="2385508"/>
                  <a:pt x="1448308" y="2386430"/>
                  <a:pt x="1459587" y="2386318"/>
                </a:cubicBezTo>
                <a:cubicBezTo>
                  <a:pt x="1460599" y="2386512"/>
                  <a:pt x="1455759" y="2382092"/>
                  <a:pt x="1453566" y="2381672"/>
                </a:cubicBezTo>
                <a:cubicBezTo>
                  <a:pt x="1447920" y="2381639"/>
                  <a:pt x="1442454" y="2381815"/>
                  <a:pt x="1435642" y="2381732"/>
                </a:cubicBezTo>
                <a:cubicBezTo>
                  <a:pt x="1440094" y="2381363"/>
                  <a:pt x="1440094" y="2381363"/>
                  <a:pt x="1440094" y="2381363"/>
                </a:cubicBezTo>
                <a:cubicBezTo>
                  <a:pt x="1446822" y="2380380"/>
                  <a:pt x="1453466" y="2380430"/>
                  <a:pt x="1459098" y="2380286"/>
                </a:cubicBezTo>
                <a:cubicBezTo>
                  <a:pt x="1460110" y="2380480"/>
                  <a:pt x="1458999" y="2379044"/>
                  <a:pt x="1458999" y="2379044"/>
                </a:cubicBezTo>
                <a:cubicBezTo>
                  <a:pt x="1470110" y="2378901"/>
                  <a:pt x="1482303" y="2377742"/>
                  <a:pt x="1493399" y="2377422"/>
                </a:cubicBezTo>
                <a:cubicBezTo>
                  <a:pt x="1504510" y="2377279"/>
                  <a:pt x="1515777" y="2376991"/>
                  <a:pt x="1526787" y="2375605"/>
                </a:cubicBezTo>
                <a:cubicBezTo>
                  <a:pt x="1527881" y="2374766"/>
                  <a:pt x="1525420" y="2373073"/>
                  <a:pt x="1524309" y="2371637"/>
                </a:cubicBezTo>
                <a:cubicBezTo>
                  <a:pt x="1535505" y="2372559"/>
                  <a:pt x="1535505" y="2372559"/>
                  <a:pt x="1535505" y="2372559"/>
                </a:cubicBezTo>
                <a:cubicBezTo>
                  <a:pt x="1536518" y="2372752"/>
                  <a:pt x="1532957" y="2369800"/>
                  <a:pt x="1530665" y="2368138"/>
                </a:cubicBezTo>
                <a:cubicBezTo>
                  <a:pt x="1535218" y="2369010"/>
                  <a:pt x="1538591" y="2369655"/>
                  <a:pt x="1539771" y="2369881"/>
                </a:cubicBezTo>
                <a:cubicBezTo>
                  <a:pt x="1541964" y="2370301"/>
                  <a:pt x="1538405" y="2367348"/>
                  <a:pt x="1535942" y="2365654"/>
                </a:cubicBezTo>
                <a:cubicBezTo>
                  <a:pt x="1538303" y="2366106"/>
                  <a:pt x="1538303" y="2366106"/>
                  <a:pt x="1538303" y="2366106"/>
                </a:cubicBezTo>
                <a:cubicBezTo>
                  <a:pt x="1539483" y="2366333"/>
                  <a:pt x="1534644" y="2361911"/>
                  <a:pt x="1532282" y="2361460"/>
                </a:cubicBezTo>
                <a:cubicBezTo>
                  <a:pt x="1525588" y="2360789"/>
                  <a:pt x="1519120" y="2359856"/>
                  <a:pt x="1512656" y="2359208"/>
                </a:cubicBezTo>
                <a:lnTo>
                  <a:pt x="1506158" y="2358746"/>
                </a:lnTo>
                <a:lnTo>
                  <a:pt x="1516038" y="2358961"/>
                </a:lnTo>
                <a:cubicBezTo>
                  <a:pt x="1524309" y="2359366"/>
                  <a:pt x="1532729" y="2359799"/>
                  <a:pt x="1541101" y="2359655"/>
                </a:cubicBezTo>
                <a:cubicBezTo>
                  <a:pt x="1543462" y="2360107"/>
                  <a:pt x="1537441" y="2355461"/>
                  <a:pt x="1536262" y="2355235"/>
                </a:cubicBezTo>
                <a:lnTo>
                  <a:pt x="1529527" y="2354599"/>
                </a:lnTo>
                <a:lnTo>
                  <a:pt x="1527734" y="2354958"/>
                </a:lnTo>
                <a:lnTo>
                  <a:pt x="1529071" y="2354556"/>
                </a:lnTo>
                <a:lnTo>
                  <a:pt x="1500293" y="2351840"/>
                </a:lnTo>
                <a:cubicBezTo>
                  <a:pt x="1510378" y="2351326"/>
                  <a:pt x="1520496" y="2353263"/>
                  <a:pt x="1530596" y="2352927"/>
                </a:cubicBezTo>
                <a:cubicBezTo>
                  <a:pt x="1532788" y="2353347"/>
                  <a:pt x="1526767" y="2348699"/>
                  <a:pt x="1525756" y="2348505"/>
                </a:cubicBezTo>
                <a:lnTo>
                  <a:pt x="1511429" y="2347096"/>
                </a:lnTo>
                <a:lnTo>
                  <a:pt x="1500165" y="2350787"/>
                </a:lnTo>
                <a:lnTo>
                  <a:pt x="1494832" y="2352472"/>
                </a:lnTo>
                <a:lnTo>
                  <a:pt x="1499299" y="2353920"/>
                </a:lnTo>
                <a:lnTo>
                  <a:pt x="1488772" y="2354385"/>
                </a:lnTo>
                <a:lnTo>
                  <a:pt x="1470968" y="2360005"/>
                </a:lnTo>
                <a:lnTo>
                  <a:pt x="1436447" y="2371412"/>
                </a:lnTo>
                <a:lnTo>
                  <a:pt x="1437046" y="2370848"/>
                </a:lnTo>
                <a:lnTo>
                  <a:pt x="1432386" y="2370578"/>
                </a:lnTo>
                <a:lnTo>
                  <a:pt x="1449122" y="2364397"/>
                </a:lnTo>
                <a:cubicBezTo>
                  <a:pt x="1457754" y="2361234"/>
                  <a:pt x="1466629" y="2358048"/>
                  <a:pt x="1476240" y="2354782"/>
                </a:cubicBezTo>
                <a:lnTo>
                  <a:pt x="1477221" y="2354408"/>
                </a:lnTo>
                <a:lnTo>
                  <a:pt x="1477090" y="2354383"/>
                </a:lnTo>
                <a:lnTo>
                  <a:pt x="1471487" y="2354071"/>
                </a:lnTo>
                <a:lnTo>
                  <a:pt x="1424876" y="2370144"/>
                </a:lnTo>
                <a:lnTo>
                  <a:pt x="1391910" y="2368236"/>
                </a:lnTo>
                <a:lnTo>
                  <a:pt x="1326648" y="2364985"/>
                </a:lnTo>
                <a:lnTo>
                  <a:pt x="1310163" y="2365570"/>
                </a:lnTo>
                <a:cubicBezTo>
                  <a:pt x="1300860" y="2365934"/>
                  <a:pt x="1292332" y="2366269"/>
                  <a:pt x="1285183" y="2366446"/>
                </a:cubicBezTo>
                <a:lnTo>
                  <a:pt x="1260615" y="2367022"/>
                </a:lnTo>
                <a:lnTo>
                  <a:pt x="1284433" y="2357164"/>
                </a:lnTo>
                <a:lnTo>
                  <a:pt x="1286071" y="2356479"/>
                </a:lnTo>
                <a:lnTo>
                  <a:pt x="1278114" y="2357439"/>
                </a:lnTo>
                <a:lnTo>
                  <a:pt x="1273855" y="2359281"/>
                </a:lnTo>
                <a:lnTo>
                  <a:pt x="1255543" y="2367140"/>
                </a:lnTo>
                <a:lnTo>
                  <a:pt x="1244676" y="2367396"/>
                </a:lnTo>
                <a:cubicBezTo>
                  <a:pt x="1206134" y="2368343"/>
                  <a:pt x="1172227" y="2369599"/>
                  <a:pt x="1131579" y="2374017"/>
                </a:cubicBezTo>
                <a:lnTo>
                  <a:pt x="1107834" y="2376831"/>
                </a:lnTo>
                <a:lnTo>
                  <a:pt x="1144741" y="2375988"/>
                </a:lnTo>
                <a:lnTo>
                  <a:pt x="1133693" y="2377730"/>
                </a:lnTo>
                <a:lnTo>
                  <a:pt x="1105580" y="2377099"/>
                </a:lnTo>
                <a:lnTo>
                  <a:pt x="1062464" y="2382208"/>
                </a:lnTo>
                <a:cubicBezTo>
                  <a:pt x="995799" y="2391450"/>
                  <a:pt x="934879" y="2403397"/>
                  <a:pt x="865228" y="2414013"/>
                </a:cubicBezTo>
                <a:cubicBezTo>
                  <a:pt x="858421" y="2415616"/>
                  <a:pt x="852258" y="2416943"/>
                  <a:pt x="846343" y="2418086"/>
                </a:cubicBezTo>
                <a:lnTo>
                  <a:pt x="832904" y="2420373"/>
                </a:lnTo>
                <a:lnTo>
                  <a:pt x="836069" y="2419411"/>
                </a:lnTo>
                <a:cubicBezTo>
                  <a:pt x="837831" y="2418875"/>
                  <a:pt x="837831" y="2418875"/>
                  <a:pt x="837831" y="2418875"/>
                </a:cubicBezTo>
                <a:cubicBezTo>
                  <a:pt x="841002" y="2417036"/>
                  <a:pt x="829804" y="2416114"/>
                  <a:pt x="826532" y="2416711"/>
                </a:cubicBezTo>
                <a:lnTo>
                  <a:pt x="792118" y="2425454"/>
                </a:lnTo>
                <a:lnTo>
                  <a:pt x="788972" y="2425797"/>
                </a:lnTo>
                <a:cubicBezTo>
                  <a:pt x="770452" y="2425673"/>
                  <a:pt x="782435" y="2420611"/>
                  <a:pt x="799320" y="2418037"/>
                </a:cubicBezTo>
                <a:cubicBezTo>
                  <a:pt x="805856" y="2416499"/>
                  <a:pt x="807763" y="2418992"/>
                  <a:pt x="819473" y="2413573"/>
                </a:cubicBezTo>
                <a:cubicBezTo>
                  <a:pt x="833089" y="2400001"/>
                  <a:pt x="866859" y="2395414"/>
                  <a:pt x="894094" y="2389004"/>
                </a:cubicBezTo>
                <a:lnTo>
                  <a:pt x="895926" y="2388665"/>
                </a:lnTo>
                <a:lnTo>
                  <a:pt x="714902" y="2398980"/>
                </a:lnTo>
                <a:cubicBezTo>
                  <a:pt x="650767" y="2403130"/>
                  <a:pt x="586941" y="2407741"/>
                  <a:pt x="523749" y="2413145"/>
                </a:cubicBezTo>
                <a:lnTo>
                  <a:pt x="476038" y="2417964"/>
                </a:lnTo>
                <a:lnTo>
                  <a:pt x="474759" y="2417028"/>
                </a:lnTo>
                <a:lnTo>
                  <a:pt x="475355" y="2418034"/>
                </a:lnTo>
                <a:lnTo>
                  <a:pt x="336402" y="2432067"/>
                </a:lnTo>
                <a:cubicBezTo>
                  <a:pt x="336402" y="2432067"/>
                  <a:pt x="335651" y="2431730"/>
                  <a:pt x="334714" y="2431308"/>
                </a:cubicBezTo>
                <a:lnTo>
                  <a:pt x="332603" y="2430361"/>
                </a:lnTo>
                <a:lnTo>
                  <a:pt x="331900" y="2430044"/>
                </a:lnTo>
                <a:cubicBezTo>
                  <a:pt x="331149" y="2429707"/>
                  <a:pt x="330774" y="2429539"/>
                  <a:pt x="331338" y="2429791"/>
                </a:cubicBezTo>
                <a:lnTo>
                  <a:pt x="332603" y="2430361"/>
                </a:lnTo>
                <a:lnTo>
                  <a:pt x="336402" y="2432067"/>
                </a:lnTo>
                <a:cubicBezTo>
                  <a:pt x="345956" y="2434160"/>
                  <a:pt x="353062" y="2432955"/>
                  <a:pt x="362100" y="2432568"/>
                </a:cubicBezTo>
                <a:cubicBezTo>
                  <a:pt x="369362" y="2434159"/>
                  <a:pt x="394816" y="2430265"/>
                  <a:pt x="381077" y="2434358"/>
                </a:cubicBezTo>
                <a:cubicBezTo>
                  <a:pt x="377013" y="2435933"/>
                  <a:pt x="371742" y="2436629"/>
                  <a:pt x="366103" y="2437046"/>
                </a:cubicBezTo>
                <a:lnTo>
                  <a:pt x="360083" y="2437402"/>
                </a:lnTo>
                <a:lnTo>
                  <a:pt x="373341" y="2433805"/>
                </a:lnTo>
                <a:cubicBezTo>
                  <a:pt x="356875" y="2434973"/>
                  <a:pt x="339538" y="2437742"/>
                  <a:pt x="324102" y="2442288"/>
                </a:cubicBezTo>
                <a:cubicBezTo>
                  <a:pt x="308837" y="2446852"/>
                  <a:pt x="293189" y="2451999"/>
                  <a:pt x="277573" y="2458745"/>
                </a:cubicBezTo>
                <a:cubicBezTo>
                  <a:pt x="264956" y="2464358"/>
                  <a:pt x="251782" y="2470341"/>
                  <a:pt x="238560" y="2476396"/>
                </a:cubicBezTo>
                <a:lnTo>
                  <a:pt x="238413" y="2476464"/>
                </a:lnTo>
                <a:lnTo>
                  <a:pt x="234215" y="2477169"/>
                </a:lnTo>
                <a:cubicBezTo>
                  <a:pt x="232923" y="2477439"/>
                  <a:pt x="232186" y="2477669"/>
                  <a:pt x="232501" y="2477781"/>
                </a:cubicBezTo>
                <a:cubicBezTo>
                  <a:pt x="230556" y="2476503"/>
                  <a:pt x="229566" y="2473107"/>
                  <a:pt x="232308" y="2474075"/>
                </a:cubicBezTo>
                <a:cubicBezTo>
                  <a:pt x="228302" y="2472659"/>
                  <a:pt x="232890" y="2473693"/>
                  <a:pt x="227719" y="2474319"/>
                </a:cubicBezTo>
                <a:cubicBezTo>
                  <a:pt x="220910" y="2474955"/>
                  <a:pt x="224509" y="2472594"/>
                  <a:pt x="224509" y="2472594"/>
                </a:cubicBezTo>
                <a:cubicBezTo>
                  <a:pt x="226940" y="2470998"/>
                  <a:pt x="235110" y="2470745"/>
                  <a:pt x="236277" y="2469979"/>
                </a:cubicBezTo>
                <a:cubicBezTo>
                  <a:pt x="236277" y="2469979"/>
                  <a:pt x="235499" y="2467935"/>
                  <a:pt x="234819" y="2465827"/>
                </a:cubicBezTo>
                <a:cubicBezTo>
                  <a:pt x="237251" y="2465508"/>
                  <a:pt x="241628" y="2465190"/>
                  <a:pt x="241628" y="2465190"/>
                </a:cubicBezTo>
                <a:cubicBezTo>
                  <a:pt x="242114" y="2462316"/>
                  <a:pt x="237153" y="2464295"/>
                  <a:pt x="237153" y="2464295"/>
                </a:cubicBezTo>
                <a:cubicBezTo>
                  <a:pt x="233927" y="2463644"/>
                  <a:pt x="222433" y="2462032"/>
                  <a:pt x="223115" y="2462862"/>
                </a:cubicBezTo>
                <a:cubicBezTo>
                  <a:pt x="221655" y="2459988"/>
                  <a:pt x="227977" y="2460949"/>
                  <a:pt x="233051" y="2460386"/>
                </a:cubicBezTo>
                <a:cubicBezTo>
                  <a:pt x="236164" y="2459621"/>
                  <a:pt x="249895" y="2457209"/>
                  <a:pt x="241028" y="2456428"/>
                </a:cubicBezTo>
                <a:cubicBezTo>
                  <a:pt x="237234" y="2456364"/>
                  <a:pt x="234007" y="2456990"/>
                  <a:pt x="229631" y="2457309"/>
                </a:cubicBezTo>
                <a:cubicBezTo>
                  <a:pt x="225513" y="2457668"/>
                  <a:pt x="222267" y="2457883"/>
                  <a:pt x="219487" y="2458027"/>
                </a:cubicBezTo>
                <a:lnTo>
                  <a:pt x="212983" y="2458294"/>
                </a:lnTo>
                <a:lnTo>
                  <a:pt x="214633" y="2457584"/>
                </a:lnTo>
                <a:lnTo>
                  <a:pt x="226197" y="2451844"/>
                </a:lnTo>
                <a:lnTo>
                  <a:pt x="232825" y="2449890"/>
                </a:lnTo>
                <a:cubicBezTo>
                  <a:pt x="237209" y="2449034"/>
                  <a:pt x="235138" y="2449063"/>
                  <a:pt x="231875" y="2449049"/>
                </a:cubicBezTo>
                <a:lnTo>
                  <a:pt x="231832" y="2449048"/>
                </a:lnTo>
                <a:lnTo>
                  <a:pt x="232330" y="2448800"/>
                </a:lnTo>
                <a:cubicBezTo>
                  <a:pt x="238376" y="2445946"/>
                  <a:pt x="244687" y="2443137"/>
                  <a:pt x="251601" y="2440300"/>
                </a:cubicBezTo>
                <a:cubicBezTo>
                  <a:pt x="251983" y="2439716"/>
                  <a:pt x="259272" y="2437136"/>
                  <a:pt x="257891" y="2435941"/>
                </a:cubicBezTo>
                <a:cubicBezTo>
                  <a:pt x="256396" y="2434644"/>
                  <a:pt x="248545" y="2440007"/>
                  <a:pt x="246755" y="2440810"/>
                </a:cubicBezTo>
                <a:lnTo>
                  <a:pt x="228344" y="2448935"/>
                </a:lnTo>
                <a:lnTo>
                  <a:pt x="226740" y="2448883"/>
                </a:lnTo>
                <a:cubicBezTo>
                  <a:pt x="225168" y="2448740"/>
                  <a:pt x="223956" y="2448470"/>
                  <a:pt x="223763" y="2447959"/>
                </a:cubicBezTo>
                <a:cubicBezTo>
                  <a:pt x="222287" y="2446159"/>
                  <a:pt x="250057" y="2442624"/>
                  <a:pt x="239713" y="2441322"/>
                </a:cubicBezTo>
                <a:cubicBezTo>
                  <a:pt x="237184" y="2441705"/>
                  <a:pt x="220827" y="2443284"/>
                  <a:pt x="219465" y="2441623"/>
                </a:cubicBezTo>
                <a:cubicBezTo>
                  <a:pt x="218670" y="2440654"/>
                  <a:pt x="220908" y="2435353"/>
                  <a:pt x="220324" y="2435736"/>
                </a:cubicBezTo>
                <a:cubicBezTo>
                  <a:pt x="220908" y="2435353"/>
                  <a:pt x="221492" y="2434970"/>
                  <a:pt x="222075" y="2434587"/>
                </a:cubicBezTo>
                <a:cubicBezTo>
                  <a:pt x="218849" y="2433937"/>
                  <a:pt x="208134" y="2435646"/>
                  <a:pt x="216223" y="2433106"/>
                </a:cubicBezTo>
                <a:cubicBezTo>
                  <a:pt x="225674" y="2430948"/>
                  <a:pt x="212316" y="2432902"/>
                  <a:pt x="207355" y="2433602"/>
                </a:cubicBezTo>
                <a:lnTo>
                  <a:pt x="206212" y="2433742"/>
                </a:lnTo>
                <a:lnTo>
                  <a:pt x="232737" y="2421474"/>
                </a:lnTo>
                <a:cubicBezTo>
                  <a:pt x="234795" y="2419988"/>
                  <a:pt x="238858" y="2417098"/>
                  <a:pt x="232916" y="2419276"/>
                </a:cubicBezTo>
                <a:cubicBezTo>
                  <a:pt x="225355" y="2422274"/>
                  <a:pt x="218544" y="2426052"/>
                  <a:pt x="210566" y="2428034"/>
                </a:cubicBezTo>
                <a:cubicBezTo>
                  <a:pt x="213207" y="2426072"/>
                  <a:pt x="215989" y="2424444"/>
                  <a:pt x="218844" y="2422985"/>
                </a:cubicBezTo>
                <a:lnTo>
                  <a:pt x="225398" y="2419951"/>
                </a:lnTo>
                <a:lnTo>
                  <a:pt x="226613" y="2419685"/>
                </a:lnTo>
                <a:cubicBezTo>
                  <a:pt x="229730" y="2418970"/>
                  <a:pt x="231154" y="2418449"/>
                  <a:pt x="231525" y="2418055"/>
                </a:cubicBezTo>
                <a:lnTo>
                  <a:pt x="230662" y="2417523"/>
                </a:lnTo>
                <a:lnTo>
                  <a:pt x="236292" y="2414934"/>
                </a:lnTo>
                <a:cubicBezTo>
                  <a:pt x="239162" y="2413488"/>
                  <a:pt x="241966" y="2411880"/>
                  <a:pt x="244636" y="2409942"/>
                </a:cubicBezTo>
                <a:lnTo>
                  <a:pt x="239013" y="2412182"/>
                </a:lnTo>
                <a:lnTo>
                  <a:pt x="227313" y="2416844"/>
                </a:lnTo>
                <a:lnTo>
                  <a:pt x="226260" y="2416713"/>
                </a:lnTo>
                <a:cubicBezTo>
                  <a:pt x="224988" y="2416572"/>
                  <a:pt x="223947" y="2416431"/>
                  <a:pt x="223776" y="2416224"/>
                </a:cubicBezTo>
                <a:cubicBezTo>
                  <a:pt x="223095" y="2415394"/>
                  <a:pt x="236243" y="2413365"/>
                  <a:pt x="238675" y="2411769"/>
                </a:cubicBezTo>
                <a:cubicBezTo>
                  <a:pt x="233503" y="2411118"/>
                  <a:pt x="232336" y="2413160"/>
                  <a:pt x="226111" y="2413414"/>
                </a:cubicBezTo>
                <a:cubicBezTo>
                  <a:pt x="226111" y="2413414"/>
                  <a:pt x="214228" y="2415890"/>
                  <a:pt x="213547" y="2415060"/>
                </a:cubicBezTo>
                <a:lnTo>
                  <a:pt x="220064" y="2409505"/>
                </a:lnTo>
                <a:cubicBezTo>
                  <a:pt x="219383" y="2408675"/>
                  <a:pt x="186068" y="2412015"/>
                  <a:pt x="200967" y="2408838"/>
                </a:cubicBezTo>
                <a:cubicBezTo>
                  <a:pt x="210304" y="2407819"/>
                  <a:pt x="217227" y="2406044"/>
                  <a:pt x="223938" y="2402917"/>
                </a:cubicBezTo>
                <a:cubicBezTo>
                  <a:pt x="228898" y="2400938"/>
                  <a:pt x="234167" y="2402803"/>
                  <a:pt x="238934" y="2399674"/>
                </a:cubicBezTo>
                <a:cubicBezTo>
                  <a:pt x="238934" y="2399674"/>
                  <a:pt x="239026" y="2399788"/>
                  <a:pt x="239141" y="2399928"/>
                </a:cubicBezTo>
                <a:lnTo>
                  <a:pt x="239400" y="2400245"/>
                </a:lnTo>
                <a:lnTo>
                  <a:pt x="239486" y="2400350"/>
                </a:lnTo>
                <a:cubicBezTo>
                  <a:pt x="239579" y="2400463"/>
                  <a:pt x="239625" y="2400519"/>
                  <a:pt x="239556" y="2400435"/>
                </a:cubicBezTo>
                <a:lnTo>
                  <a:pt x="239400" y="2400245"/>
                </a:lnTo>
                <a:lnTo>
                  <a:pt x="238934" y="2399674"/>
                </a:lnTo>
                <a:cubicBezTo>
                  <a:pt x="234831" y="2395766"/>
                  <a:pt x="223354" y="2403299"/>
                  <a:pt x="220031" y="2401436"/>
                </a:cubicBezTo>
                <a:cubicBezTo>
                  <a:pt x="219350" y="2401882"/>
                  <a:pt x="216513" y="2397144"/>
                  <a:pt x="217096" y="2396760"/>
                </a:cubicBezTo>
                <a:cubicBezTo>
                  <a:pt x="211455" y="2396631"/>
                  <a:pt x="207856" y="2400270"/>
                  <a:pt x="202798" y="2399758"/>
                </a:cubicBezTo>
                <a:cubicBezTo>
                  <a:pt x="200836" y="2399555"/>
                  <a:pt x="200155" y="2398723"/>
                  <a:pt x="198210" y="2397446"/>
                </a:cubicBezTo>
                <a:lnTo>
                  <a:pt x="194373" y="2397148"/>
                </a:lnTo>
                <a:lnTo>
                  <a:pt x="192784" y="2397533"/>
                </a:lnTo>
                <a:cubicBezTo>
                  <a:pt x="192885" y="2398775"/>
                  <a:pt x="194065" y="2399002"/>
                  <a:pt x="196343" y="2400486"/>
                </a:cubicBezTo>
                <a:lnTo>
                  <a:pt x="193071" y="2401082"/>
                </a:lnTo>
                <a:lnTo>
                  <a:pt x="190895" y="2399071"/>
                </a:lnTo>
                <a:lnTo>
                  <a:pt x="186334" y="2397549"/>
                </a:lnTo>
                <a:lnTo>
                  <a:pt x="182907" y="2398121"/>
                </a:lnTo>
                <a:cubicBezTo>
                  <a:pt x="171607" y="2398936"/>
                  <a:pt x="162951" y="2402063"/>
                  <a:pt x="151554" y="2401665"/>
                </a:cubicBezTo>
                <a:cubicBezTo>
                  <a:pt x="157098" y="2399943"/>
                  <a:pt x="162087" y="2398957"/>
                  <a:pt x="167091" y="2397989"/>
                </a:cubicBezTo>
                <a:lnTo>
                  <a:pt x="176514" y="2395834"/>
                </a:lnTo>
                <a:lnTo>
                  <a:pt x="173560" y="2393852"/>
                </a:lnTo>
                <a:cubicBezTo>
                  <a:pt x="175652" y="2393029"/>
                  <a:pt x="175652" y="2393029"/>
                  <a:pt x="175652" y="2393029"/>
                </a:cubicBezTo>
                <a:cubicBezTo>
                  <a:pt x="176830" y="2393255"/>
                  <a:pt x="178013" y="2393481"/>
                  <a:pt x="179024" y="2393675"/>
                </a:cubicBezTo>
                <a:lnTo>
                  <a:pt x="181975" y="2394584"/>
                </a:lnTo>
                <a:lnTo>
                  <a:pt x="182712" y="2394417"/>
                </a:lnTo>
                <a:lnTo>
                  <a:pt x="196799" y="2391996"/>
                </a:lnTo>
                <a:lnTo>
                  <a:pt x="210945" y="2388084"/>
                </a:lnTo>
                <a:cubicBezTo>
                  <a:pt x="212125" y="2388310"/>
                  <a:pt x="213306" y="2388536"/>
                  <a:pt x="213306" y="2388536"/>
                </a:cubicBezTo>
                <a:lnTo>
                  <a:pt x="214522" y="2388058"/>
                </a:lnTo>
                <a:lnTo>
                  <a:pt x="209962" y="2386964"/>
                </a:lnTo>
                <a:cubicBezTo>
                  <a:pt x="207435" y="2387346"/>
                  <a:pt x="196135" y="2388161"/>
                  <a:pt x="194189" y="2388161"/>
                </a:cubicBezTo>
                <a:cubicBezTo>
                  <a:pt x="192925" y="2387713"/>
                  <a:pt x="191450" y="2385913"/>
                  <a:pt x="191450" y="2385913"/>
                </a:cubicBezTo>
                <a:cubicBezTo>
                  <a:pt x="186391" y="2385400"/>
                  <a:pt x="182112" y="2386932"/>
                  <a:pt x="178302" y="2387942"/>
                </a:cubicBezTo>
                <a:cubicBezTo>
                  <a:pt x="176405" y="2387909"/>
                  <a:pt x="173778" y="2388675"/>
                  <a:pt x="171284" y="2389168"/>
                </a:cubicBezTo>
                <a:lnTo>
                  <a:pt x="167079" y="2388891"/>
                </a:lnTo>
                <a:lnTo>
                  <a:pt x="155448" y="2391606"/>
                </a:lnTo>
                <a:cubicBezTo>
                  <a:pt x="155533" y="2392670"/>
                  <a:pt x="155533" y="2392670"/>
                  <a:pt x="156715" y="2392897"/>
                </a:cubicBezTo>
                <a:cubicBezTo>
                  <a:pt x="153442" y="2393492"/>
                  <a:pt x="150170" y="2394089"/>
                  <a:pt x="146729" y="2394652"/>
                </a:cubicBezTo>
                <a:cubicBezTo>
                  <a:pt x="152263" y="2393267"/>
                  <a:pt x="152263" y="2393267"/>
                  <a:pt x="152263" y="2393267"/>
                </a:cubicBezTo>
                <a:cubicBezTo>
                  <a:pt x="153341" y="2392251"/>
                  <a:pt x="147522" y="2390088"/>
                  <a:pt x="145416" y="2390732"/>
                </a:cubicBezTo>
                <a:cubicBezTo>
                  <a:pt x="137792" y="2392941"/>
                  <a:pt x="131164" y="2395166"/>
                  <a:pt x="123426" y="2395955"/>
                </a:cubicBezTo>
                <a:cubicBezTo>
                  <a:pt x="134250" y="2392263"/>
                  <a:pt x="134250" y="2392263"/>
                  <a:pt x="134250" y="2392263"/>
                </a:cubicBezTo>
                <a:cubicBezTo>
                  <a:pt x="136511" y="2391473"/>
                  <a:pt x="129496" y="2388907"/>
                  <a:pt x="127304" y="2388487"/>
                </a:cubicBezTo>
                <a:cubicBezTo>
                  <a:pt x="125044" y="2389277"/>
                  <a:pt x="122952" y="2390099"/>
                  <a:pt x="120846" y="2390744"/>
                </a:cubicBezTo>
                <a:cubicBezTo>
                  <a:pt x="119420" y="2386977"/>
                  <a:pt x="118351" y="2384152"/>
                  <a:pt x="117549" y="2382032"/>
                </a:cubicBezTo>
                <a:lnTo>
                  <a:pt x="117080" y="2380792"/>
                </a:lnTo>
                <a:lnTo>
                  <a:pt x="116812" y="2380818"/>
                </a:lnTo>
                <a:lnTo>
                  <a:pt x="113824" y="2380926"/>
                </a:lnTo>
                <a:lnTo>
                  <a:pt x="113957" y="2380837"/>
                </a:lnTo>
                <a:lnTo>
                  <a:pt x="116640" y="2379631"/>
                </a:lnTo>
                <a:lnTo>
                  <a:pt x="116075" y="2378138"/>
                </a:lnTo>
                <a:lnTo>
                  <a:pt x="112417" y="2379896"/>
                </a:lnTo>
                <a:lnTo>
                  <a:pt x="109574" y="2381079"/>
                </a:lnTo>
                <a:lnTo>
                  <a:pt x="98611" y="2381476"/>
                </a:lnTo>
                <a:lnTo>
                  <a:pt x="98475" y="2380505"/>
                </a:lnTo>
                <a:cubicBezTo>
                  <a:pt x="98648" y="2380654"/>
                  <a:pt x="98236" y="2380853"/>
                  <a:pt x="97481" y="2381070"/>
                </a:cubicBezTo>
                <a:lnTo>
                  <a:pt x="95080" y="2381603"/>
                </a:lnTo>
                <a:lnTo>
                  <a:pt x="86887" y="2381898"/>
                </a:lnTo>
                <a:lnTo>
                  <a:pt x="89330" y="2380691"/>
                </a:lnTo>
                <a:lnTo>
                  <a:pt x="88090" y="2378560"/>
                </a:lnTo>
                <a:lnTo>
                  <a:pt x="96141" y="2377138"/>
                </a:lnTo>
                <a:lnTo>
                  <a:pt x="87348" y="2377173"/>
                </a:lnTo>
                <a:lnTo>
                  <a:pt x="90939" y="2374940"/>
                </a:lnTo>
                <a:lnTo>
                  <a:pt x="92388" y="2373874"/>
                </a:lnTo>
                <a:lnTo>
                  <a:pt x="119650" y="2371688"/>
                </a:lnTo>
                <a:lnTo>
                  <a:pt x="122483" y="2371295"/>
                </a:lnTo>
                <a:lnTo>
                  <a:pt x="121966" y="2370738"/>
                </a:lnTo>
                <a:cubicBezTo>
                  <a:pt x="120254" y="2370104"/>
                  <a:pt x="117978" y="2369669"/>
                  <a:pt x="116848" y="2370064"/>
                </a:cubicBezTo>
                <a:cubicBezTo>
                  <a:pt x="115667" y="2369838"/>
                  <a:pt x="113575" y="2370660"/>
                  <a:pt x="112395" y="2370434"/>
                </a:cubicBezTo>
                <a:cubicBezTo>
                  <a:pt x="113475" y="2369417"/>
                  <a:pt x="114455" y="2367159"/>
                  <a:pt x="115279" y="2365046"/>
                </a:cubicBezTo>
                <a:cubicBezTo>
                  <a:pt x="116459" y="2365272"/>
                  <a:pt x="115179" y="2363804"/>
                  <a:pt x="115078" y="2362562"/>
                </a:cubicBezTo>
                <a:lnTo>
                  <a:pt x="115669" y="2362362"/>
                </a:lnTo>
                <a:lnTo>
                  <a:pt x="112191" y="2361494"/>
                </a:lnTo>
                <a:cubicBezTo>
                  <a:pt x="111405" y="2359988"/>
                  <a:pt x="114570" y="2360199"/>
                  <a:pt x="118697" y="2360444"/>
                </a:cubicBezTo>
                <a:lnTo>
                  <a:pt x="121998" y="2360215"/>
                </a:lnTo>
                <a:lnTo>
                  <a:pt x="132529" y="2356646"/>
                </a:lnTo>
                <a:lnTo>
                  <a:pt x="133183" y="2356944"/>
                </a:lnTo>
                <a:lnTo>
                  <a:pt x="133313" y="2356786"/>
                </a:lnTo>
                <a:cubicBezTo>
                  <a:pt x="137594" y="2355255"/>
                  <a:pt x="143348" y="2354245"/>
                  <a:pt x="149476" y="2352779"/>
                </a:cubicBezTo>
                <a:lnTo>
                  <a:pt x="157619" y="2351869"/>
                </a:lnTo>
                <a:lnTo>
                  <a:pt x="166144" y="2348993"/>
                </a:lnTo>
                <a:lnTo>
                  <a:pt x="170126" y="2346902"/>
                </a:lnTo>
                <a:lnTo>
                  <a:pt x="169479" y="2346563"/>
                </a:lnTo>
                <a:cubicBezTo>
                  <a:pt x="168855" y="2346274"/>
                  <a:pt x="168314" y="2346058"/>
                  <a:pt x="167974" y="2345961"/>
                </a:cubicBezTo>
                <a:lnTo>
                  <a:pt x="160248" y="2346609"/>
                </a:lnTo>
                <a:lnTo>
                  <a:pt x="155215" y="2348500"/>
                </a:lnTo>
                <a:cubicBezTo>
                  <a:pt x="148582" y="2350898"/>
                  <a:pt x="141787" y="2353090"/>
                  <a:pt x="134689" y="2354614"/>
                </a:cubicBezTo>
                <a:cubicBezTo>
                  <a:pt x="133422" y="2353323"/>
                  <a:pt x="130049" y="2352676"/>
                  <a:pt x="128868" y="2352451"/>
                </a:cubicBezTo>
                <a:cubicBezTo>
                  <a:pt x="114704" y="2357948"/>
                  <a:pt x="114704" y="2357948"/>
                  <a:pt x="114704" y="2357948"/>
                </a:cubicBezTo>
                <a:cubicBezTo>
                  <a:pt x="113693" y="2357755"/>
                  <a:pt x="113693" y="2357755"/>
                  <a:pt x="112511" y="2357528"/>
                </a:cubicBezTo>
                <a:cubicBezTo>
                  <a:pt x="116864" y="2355916"/>
                  <a:pt x="121230" y="2354482"/>
                  <a:pt x="125582" y="2352869"/>
                </a:cubicBezTo>
                <a:cubicBezTo>
                  <a:pt x="126595" y="2353063"/>
                  <a:pt x="123135" y="2351353"/>
                  <a:pt x="120943" y="2350933"/>
                </a:cubicBezTo>
                <a:cubicBezTo>
                  <a:pt x="123034" y="2350110"/>
                  <a:pt x="123034" y="2350110"/>
                  <a:pt x="123034" y="2350110"/>
                </a:cubicBezTo>
                <a:cubicBezTo>
                  <a:pt x="124216" y="2350336"/>
                  <a:pt x="124216" y="2350336"/>
                  <a:pt x="122935" y="2348869"/>
                </a:cubicBezTo>
                <a:cubicBezTo>
                  <a:pt x="124115" y="2349095"/>
                  <a:pt x="124115" y="2349095"/>
                  <a:pt x="124115" y="2349095"/>
                </a:cubicBezTo>
                <a:lnTo>
                  <a:pt x="121307" y="2347569"/>
                </a:lnTo>
                <a:lnTo>
                  <a:pt x="92466" y="2349502"/>
                </a:lnTo>
                <a:lnTo>
                  <a:pt x="89790" y="2349676"/>
                </a:lnTo>
                <a:lnTo>
                  <a:pt x="91860" y="2347963"/>
                </a:lnTo>
                <a:lnTo>
                  <a:pt x="92507" y="2347284"/>
                </a:lnTo>
                <a:lnTo>
                  <a:pt x="100744" y="2346437"/>
                </a:lnTo>
                <a:cubicBezTo>
                  <a:pt x="105818" y="2345874"/>
                  <a:pt x="119160" y="2346273"/>
                  <a:pt x="122176" y="2344295"/>
                </a:cubicBezTo>
                <a:cubicBezTo>
                  <a:pt x="123342" y="2343528"/>
                  <a:pt x="121300" y="2341036"/>
                  <a:pt x="122353" y="2338854"/>
                </a:cubicBezTo>
                <a:cubicBezTo>
                  <a:pt x="124104" y="2336428"/>
                  <a:pt x="126747" y="2337461"/>
                  <a:pt x="131707" y="2336761"/>
                </a:cubicBezTo>
                <a:cubicBezTo>
                  <a:pt x="135403" y="2335612"/>
                  <a:pt x="137835" y="2334016"/>
                  <a:pt x="140364" y="2333635"/>
                </a:cubicBezTo>
                <a:lnTo>
                  <a:pt x="143338" y="2333222"/>
                </a:lnTo>
                <a:lnTo>
                  <a:pt x="143192" y="2333188"/>
                </a:lnTo>
                <a:cubicBezTo>
                  <a:pt x="142935" y="2333086"/>
                  <a:pt x="142786" y="2332961"/>
                  <a:pt x="142775" y="2332810"/>
                </a:cubicBezTo>
                <a:cubicBezTo>
                  <a:pt x="142745" y="2332455"/>
                  <a:pt x="143424" y="2332063"/>
                  <a:pt x="144500" y="2331671"/>
                </a:cubicBezTo>
                <a:lnTo>
                  <a:pt x="146580" y="2331059"/>
                </a:lnTo>
                <a:lnTo>
                  <a:pt x="145261" y="2330528"/>
                </a:lnTo>
                <a:cubicBezTo>
                  <a:pt x="144502" y="2330013"/>
                  <a:pt x="143817" y="2329452"/>
                  <a:pt x="143185" y="2329228"/>
                </a:cubicBezTo>
                <a:cubicBezTo>
                  <a:pt x="141240" y="2329227"/>
                  <a:pt x="137641" y="2330312"/>
                  <a:pt x="133733" y="2330108"/>
                </a:cubicBezTo>
                <a:cubicBezTo>
                  <a:pt x="131205" y="2330491"/>
                  <a:pt x="118543" y="2330922"/>
                  <a:pt x="125935" y="2328625"/>
                </a:cubicBezTo>
                <a:cubicBezTo>
                  <a:pt x="130313" y="2327030"/>
                  <a:pt x="137333" y="2327746"/>
                  <a:pt x="139764" y="2327427"/>
                </a:cubicBezTo>
                <a:cubicBezTo>
                  <a:pt x="142407" y="2327184"/>
                  <a:pt x="143461" y="2325001"/>
                  <a:pt x="144044" y="2324618"/>
                </a:cubicBezTo>
                <a:cubicBezTo>
                  <a:pt x="146006" y="2324821"/>
                  <a:pt x="147367" y="2325205"/>
                  <a:pt x="149799" y="2324886"/>
                </a:cubicBezTo>
                <a:lnTo>
                  <a:pt x="150027" y="2324736"/>
                </a:lnTo>
                <a:lnTo>
                  <a:pt x="148835" y="2324799"/>
                </a:lnTo>
                <a:cubicBezTo>
                  <a:pt x="144963" y="2324773"/>
                  <a:pt x="147718" y="2322965"/>
                  <a:pt x="147718" y="2322965"/>
                </a:cubicBezTo>
                <a:cubicBezTo>
                  <a:pt x="150150" y="2321368"/>
                  <a:pt x="158320" y="2321116"/>
                  <a:pt x="159488" y="2320350"/>
                </a:cubicBezTo>
                <a:cubicBezTo>
                  <a:pt x="159488" y="2320350"/>
                  <a:pt x="159293" y="2319839"/>
                  <a:pt x="159013" y="2319065"/>
                </a:cubicBezTo>
                <a:lnTo>
                  <a:pt x="158878" y="2318672"/>
                </a:lnTo>
                <a:lnTo>
                  <a:pt x="153544" y="2319607"/>
                </a:lnTo>
                <a:cubicBezTo>
                  <a:pt x="151072" y="2320019"/>
                  <a:pt x="148644" y="2320376"/>
                  <a:pt x="146281" y="2320595"/>
                </a:cubicBezTo>
                <a:cubicBezTo>
                  <a:pt x="142187" y="2321259"/>
                  <a:pt x="137755" y="2321508"/>
                  <a:pt x="133248" y="2321669"/>
                </a:cubicBezTo>
                <a:lnTo>
                  <a:pt x="129908" y="2321807"/>
                </a:lnTo>
                <a:lnTo>
                  <a:pt x="130500" y="2321534"/>
                </a:lnTo>
                <a:lnTo>
                  <a:pt x="135379" y="2319248"/>
                </a:lnTo>
                <a:lnTo>
                  <a:pt x="143541" y="2318347"/>
                </a:lnTo>
                <a:cubicBezTo>
                  <a:pt x="149880" y="2318233"/>
                  <a:pt x="159428" y="2317290"/>
                  <a:pt x="150949" y="2314976"/>
                </a:cubicBezTo>
                <a:lnTo>
                  <a:pt x="145052" y="2314801"/>
                </a:lnTo>
                <a:lnTo>
                  <a:pt x="148919" y="2313121"/>
                </a:lnTo>
                <a:lnTo>
                  <a:pt x="147776" y="2313015"/>
                </a:lnTo>
                <a:cubicBezTo>
                  <a:pt x="146744" y="2312971"/>
                  <a:pt x="146153" y="2313026"/>
                  <a:pt x="146324" y="2313234"/>
                </a:cubicBezTo>
                <a:cubicBezTo>
                  <a:pt x="145228" y="2311077"/>
                  <a:pt x="148512" y="2311078"/>
                  <a:pt x="152362" y="2310977"/>
                </a:cubicBezTo>
                <a:lnTo>
                  <a:pt x="154076" y="2310881"/>
                </a:lnTo>
                <a:lnTo>
                  <a:pt x="155961" y="2310060"/>
                </a:lnTo>
                <a:lnTo>
                  <a:pt x="163335" y="2306848"/>
                </a:lnTo>
                <a:lnTo>
                  <a:pt x="158758" y="2307095"/>
                </a:lnTo>
                <a:lnTo>
                  <a:pt x="155318" y="2307434"/>
                </a:lnTo>
                <a:lnTo>
                  <a:pt x="143566" y="2311797"/>
                </a:lnTo>
                <a:cubicBezTo>
                  <a:pt x="137049" y="2314098"/>
                  <a:pt x="139836" y="2311656"/>
                  <a:pt x="143144" y="2309501"/>
                </a:cubicBezTo>
                <a:lnTo>
                  <a:pt x="145267" y="2308241"/>
                </a:lnTo>
                <a:lnTo>
                  <a:pt x="142696" y="2308398"/>
                </a:lnTo>
                <a:lnTo>
                  <a:pt x="136194" y="2308664"/>
                </a:lnTo>
                <a:lnTo>
                  <a:pt x="137843" y="2307955"/>
                </a:lnTo>
                <a:lnTo>
                  <a:pt x="149406" y="2302215"/>
                </a:lnTo>
                <a:lnTo>
                  <a:pt x="156034" y="2300260"/>
                </a:lnTo>
                <a:cubicBezTo>
                  <a:pt x="160418" y="2299405"/>
                  <a:pt x="158348" y="2299433"/>
                  <a:pt x="155084" y="2299420"/>
                </a:cubicBezTo>
                <a:lnTo>
                  <a:pt x="155040" y="2299418"/>
                </a:lnTo>
                <a:lnTo>
                  <a:pt x="155540" y="2299171"/>
                </a:lnTo>
                <a:cubicBezTo>
                  <a:pt x="161587" y="2296316"/>
                  <a:pt x="167895" y="2293508"/>
                  <a:pt x="174810" y="2290670"/>
                </a:cubicBezTo>
                <a:cubicBezTo>
                  <a:pt x="175002" y="2290379"/>
                  <a:pt x="176920" y="2289588"/>
                  <a:pt x="178617" y="2288720"/>
                </a:cubicBezTo>
                <a:lnTo>
                  <a:pt x="179807" y="2287993"/>
                </a:lnTo>
                <a:lnTo>
                  <a:pt x="176887" y="2288975"/>
                </a:lnTo>
                <a:cubicBezTo>
                  <a:pt x="166825" y="2293249"/>
                  <a:pt x="158769" y="2298874"/>
                  <a:pt x="146468" y="2302149"/>
                </a:cubicBezTo>
                <a:lnTo>
                  <a:pt x="152898" y="2298712"/>
                </a:lnTo>
                <a:lnTo>
                  <a:pt x="151554" y="2299305"/>
                </a:lnTo>
                <a:lnTo>
                  <a:pt x="149949" y="2299253"/>
                </a:lnTo>
                <a:cubicBezTo>
                  <a:pt x="148378" y="2299110"/>
                  <a:pt x="147166" y="2298841"/>
                  <a:pt x="146971" y="2298330"/>
                </a:cubicBezTo>
                <a:cubicBezTo>
                  <a:pt x="146049" y="2297205"/>
                  <a:pt x="156550" y="2295403"/>
                  <a:pt x="162032" y="2293891"/>
                </a:cubicBezTo>
                <a:lnTo>
                  <a:pt x="163711" y="2293322"/>
                </a:lnTo>
                <a:lnTo>
                  <a:pt x="164718" y="2292850"/>
                </a:lnTo>
                <a:lnTo>
                  <a:pt x="165147" y="2292277"/>
                </a:lnTo>
                <a:cubicBezTo>
                  <a:pt x="164913" y="2292053"/>
                  <a:pt x="164216" y="2291856"/>
                  <a:pt x="162923" y="2291693"/>
                </a:cubicBezTo>
                <a:cubicBezTo>
                  <a:pt x="162291" y="2291788"/>
                  <a:pt x="160795" y="2291959"/>
                  <a:pt x="158884" y="2292135"/>
                </a:cubicBezTo>
                <a:lnTo>
                  <a:pt x="153315" y="2292540"/>
                </a:lnTo>
                <a:lnTo>
                  <a:pt x="150661" y="2293810"/>
                </a:lnTo>
                <a:cubicBezTo>
                  <a:pt x="148951" y="2294515"/>
                  <a:pt x="147167" y="2295104"/>
                  <a:pt x="145255" y="2295474"/>
                </a:cubicBezTo>
                <a:cubicBezTo>
                  <a:pt x="146314" y="2294755"/>
                  <a:pt x="147278" y="2294161"/>
                  <a:pt x="148189" y="2293636"/>
                </a:cubicBezTo>
                <a:lnTo>
                  <a:pt x="149916" y="2292697"/>
                </a:lnTo>
                <a:lnTo>
                  <a:pt x="149014" y="2292729"/>
                </a:lnTo>
                <a:lnTo>
                  <a:pt x="146277" y="2292703"/>
                </a:lnTo>
                <a:lnTo>
                  <a:pt x="140569" y="2295431"/>
                </a:lnTo>
                <a:cubicBezTo>
                  <a:pt x="130988" y="2299873"/>
                  <a:pt x="122927" y="2303237"/>
                  <a:pt x="110969" y="2308671"/>
                </a:cubicBezTo>
                <a:cubicBezTo>
                  <a:pt x="110969" y="2308671"/>
                  <a:pt x="110860" y="2308755"/>
                  <a:pt x="110668" y="2308897"/>
                </a:cubicBezTo>
                <a:lnTo>
                  <a:pt x="110585" y="2308953"/>
                </a:lnTo>
                <a:lnTo>
                  <a:pt x="112251" y="2308627"/>
                </a:lnTo>
                <a:cubicBezTo>
                  <a:pt x="117431" y="2308043"/>
                  <a:pt x="124462" y="2308099"/>
                  <a:pt x="126724" y="2307573"/>
                </a:cubicBezTo>
                <a:lnTo>
                  <a:pt x="138388" y="2305125"/>
                </a:lnTo>
                <a:lnTo>
                  <a:pt x="129706" y="2308973"/>
                </a:lnTo>
                <a:lnTo>
                  <a:pt x="128371" y="2309036"/>
                </a:lnTo>
                <a:cubicBezTo>
                  <a:pt x="125837" y="2309207"/>
                  <a:pt x="122957" y="2309459"/>
                  <a:pt x="119331" y="2309870"/>
                </a:cubicBezTo>
                <a:cubicBezTo>
                  <a:pt x="118291" y="2309833"/>
                  <a:pt x="113061" y="2310459"/>
                  <a:pt x="109670" y="2310594"/>
                </a:cubicBezTo>
                <a:lnTo>
                  <a:pt x="108045" y="2310547"/>
                </a:lnTo>
                <a:lnTo>
                  <a:pt x="107305" y="2310991"/>
                </a:lnTo>
                <a:cubicBezTo>
                  <a:pt x="105376" y="2311968"/>
                  <a:pt x="103257" y="2312585"/>
                  <a:pt x="102493" y="2311138"/>
                </a:cubicBezTo>
                <a:cubicBezTo>
                  <a:pt x="102515" y="2309456"/>
                  <a:pt x="115414" y="2305198"/>
                  <a:pt x="115742" y="2304697"/>
                </a:cubicBezTo>
                <a:cubicBezTo>
                  <a:pt x="121666" y="2301720"/>
                  <a:pt x="127383" y="2298989"/>
                  <a:pt x="133127" y="2296183"/>
                </a:cubicBezTo>
                <a:lnTo>
                  <a:pt x="142619" y="2291334"/>
                </a:lnTo>
                <a:lnTo>
                  <a:pt x="142555" y="2290611"/>
                </a:lnTo>
                <a:cubicBezTo>
                  <a:pt x="142645" y="2289984"/>
                  <a:pt x="142832" y="2289242"/>
                  <a:pt x="143025" y="2288544"/>
                </a:cubicBezTo>
                <a:lnTo>
                  <a:pt x="143083" y="2288338"/>
                </a:lnTo>
                <a:lnTo>
                  <a:pt x="140802" y="2289433"/>
                </a:lnTo>
                <a:cubicBezTo>
                  <a:pt x="137947" y="2290850"/>
                  <a:pt x="135583" y="2292131"/>
                  <a:pt x="135079" y="2292282"/>
                </a:cubicBezTo>
                <a:cubicBezTo>
                  <a:pt x="121999" y="2298739"/>
                  <a:pt x="107730" y="2305081"/>
                  <a:pt x="92204" y="2313342"/>
                </a:cubicBezTo>
                <a:cubicBezTo>
                  <a:pt x="92204" y="2313342"/>
                  <a:pt x="83877" y="2317507"/>
                  <a:pt x="84172" y="2315408"/>
                </a:cubicBezTo>
                <a:lnTo>
                  <a:pt x="86360" y="2314181"/>
                </a:lnTo>
                <a:lnTo>
                  <a:pt x="90110" y="2313573"/>
                </a:lnTo>
                <a:cubicBezTo>
                  <a:pt x="91551" y="2313280"/>
                  <a:pt x="92656" y="2312960"/>
                  <a:pt x="93033" y="2312623"/>
                </a:cubicBezTo>
                <a:lnTo>
                  <a:pt x="91675" y="2311614"/>
                </a:lnTo>
                <a:lnTo>
                  <a:pt x="92499" y="2311243"/>
                </a:lnTo>
                <a:cubicBezTo>
                  <a:pt x="91843" y="2312244"/>
                  <a:pt x="101462" y="2307760"/>
                  <a:pt x="99276" y="2305866"/>
                </a:cubicBezTo>
                <a:cubicBezTo>
                  <a:pt x="98586" y="2305268"/>
                  <a:pt x="89656" y="2310350"/>
                  <a:pt x="87926" y="2311337"/>
                </a:cubicBezTo>
                <a:lnTo>
                  <a:pt x="87200" y="2311654"/>
                </a:lnTo>
                <a:lnTo>
                  <a:pt x="87078" y="2311657"/>
                </a:lnTo>
                <a:lnTo>
                  <a:pt x="84411" y="2312027"/>
                </a:lnTo>
                <a:lnTo>
                  <a:pt x="100052" y="2303449"/>
                </a:lnTo>
                <a:cubicBezTo>
                  <a:pt x="108089" y="2299311"/>
                  <a:pt x="116389" y="2295188"/>
                  <a:pt x="124881" y="2290772"/>
                </a:cubicBezTo>
                <a:cubicBezTo>
                  <a:pt x="124881" y="2290772"/>
                  <a:pt x="128797" y="2291679"/>
                  <a:pt x="128073" y="2289483"/>
                </a:cubicBezTo>
                <a:cubicBezTo>
                  <a:pt x="127596" y="2288285"/>
                  <a:pt x="119652" y="2291867"/>
                  <a:pt x="124190" y="2290174"/>
                </a:cubicBezTo>
                <a:cubicBezTo>
                  <a:pt x="109231" y="2295919"/>
                  <a:pt x="93356" y="2306362"/>
                  <a:pt x="78091" y="2310926"/>
                </a:cubicBezTo>
                <a:cubicBezTo>
                  <a:pt x="90774" y="2301772"/>
                  <a:pt x="110962" y="2294933"/>
                  <a:pt x="126599" y="2286506"/>
                </a:cubicBezTo>
                <a:cubicBezTo>
                  <a:pt x="127272" y="2286305"/>
                  <a:pt x="129004" y="2285385"/>
                  <a:pt x="130379" y="2284353"/>
                </a:cubicBezTo>
                <a:lnTo>
                  <a:pt x="130813" y="2283938"/>
                </a:lnTo>
                <a:lnTo>
                  <a:pt x="130565" y="2283973"/>
                </a:lnTo>
                <a:lnTo>
                  <a:pt x="129422" y="2284112"/>
                </a:lnTo>
                <a:lnTo>
                  <a:pt x="131755" y="2283033"/>
                </a:lnTo>
                <a:lnTo>
                  <a:pt x="132001" y="2282799"/>
                </a:lnTo>
                <a:cubicBezTo>
                  <a:pt x="132334" y="2282302"/>
                  <a:pt x="132403" y="2281855"/>
                  <a:pt x="132028" y="2281531"/>
                </a:cubicBezTo>
                <a:lnTo>
                  <a:pt x="124412" y="2284613"/>
                </a:lnTo>
                <a:cubicBezTo>
                  <a:pt x="117432" y="2288374"/>
                  <a:pt x="109603" y="2292055"/>
                  <a:pt x="102260" y="2294719"/>
                </a:cubicBezTo>
                <a:cubicBezTo>
                  <a:pt x="107782" y="2291394"/>
                  <a:pt x="114027" y="2288269"/>
                  <a:pt x="120568" y="2285108"/>
                </a:cubicBezTo>
                <a:lnTo>
                  <a:pt x="135046" y="2278014"/>
                </a:lnTo>
                <a:lnTo>
                  <a:pt x="133775" y="2278405"/>
                </a:lnTo>
                <a:cubicBezTo>
                  <a:pt x="136417" y="2276443"/>
                  <a:pt x="139199" y="2274815"/>
                  <a:pt x="142054" y="2273355"/>
                </a:cubicBezTo>
                <a:lnTo>
                  <a:pt x="148608" y="2270322"/>
                </a:lnTo>
                <a:lnTo>
                  <a:pt x="149823" y="2270055"/>
                </a:lnTo>
                <a:cubicBezTo>
                  <a:pt x="152939" y="2269341"/>
                  <a:pt x="154363" y="2268820"/>
                  <a:pt x="154735" y="2268425"/>
                </a:cubicBezTo>
                <a:lnTo>
                  <a:pt x="153871" y="2267894"/>
                </a:lnTo>
                <a:lnTo>
                  <a:pt x="159501" y="2265304"/>
                </a:lnTo>
                <a:cubicBezTo>
                  <a:pt x="162371" y="2263858"/>
                  <a:pt x="165176" y="2262250"/>
                  <a:pt x="167846" y="2260312"/>
                </a:cubicBezTo>
                <a:lnTo>
                  <a:pt x="162223" y="2262553"/>
                </a:lnTo>
                <a:lnTo>
                  <a:pt x="150521" y="2267215"/>
                </a:lnTo>
                <a:lnTo>
                  <a:pt x="149469" y="2267083"/>
                </a:lnTo>
                <a:cubicBezTo>
                  <a:pt x="148198" y="2266944"/>
                  <a:pt x="147157" y="2266802"/>
                  <a:pt x="146986" y="2266594"/>
                </a:cubicBezTo>
                <a:cubicBezTo>
                  <a:pt x="146305" y="2265764"/>
                  <a:pt x="159453" y="2263735"/>
                  <a:pt x="161884" y="2262139"/>
                </a:cubicBezTo>
                <a:cubicBezTo>
                  <a:pt x="156712" y="2261489"/>
                  <a:pt x="155545" y="2263531"/>
                  <a:pt x="149320" y="2263785"/>
                </a:cubicBezTo>
                <a:cubicBezTo>
                  <a:pt x="149320" y="2263785"/>
                  <a:pt x="137438" y="2266261"/>
                  <a:pt x="136757" y="2265430"/>
                </a:cubicBezTo>
                <a:lnTo>
                  <a:pt x="143274" y="2259876"/>
                </a:lnTo>
                <a:cubicBezTo>
                  <a:pt x="142592" y="2259045"/>
                  <a:pt x="109278" y="2262386"/>
                  <a:pt x="124176" y="2259208"/>
                </a:cubicBezTo>
                <a:cubicBezTo>
                  <a:pt x="133513" y="2258190"/>
                  <a:pt x="140435" y="2256414"/>
                  <a:pt x="147148" y="2253287"/>
                </a:cubicBezTo>
                <a:cubicBezTo>
                  <a:pt x="152108" y="2251309"/>
                  <a:pt x="157377" y="2253174"/>
                  <a:pt x="162143" y="2250046"/>
                </a:cubicBezTo>
                <a:cubicBezTo>
                  <a:pt x="162143" y="2250046"/>
                  <a:pt x="162235" y="2250158"/>
                  <a:pt x="162350" y="2250299"/>
                </a:cubicBezTo>
                <a:lnTo>
                  <a:pt x="162610" y="2250616"/>
                </a:lnTo>
                <a:lnTo>
                  <a:pt x="162696" y="2250721"/>
                </a:lnTo>
                <a:cubicBezTo>
                  <a:pt x="162788" y="2250833"/>
                  <a:pt x="162834" y="2250890"/>
                  <a:pt x="162766" y="2250806"/>
                </a:cubicBezTo>
                <a:lnTo>
                  <a:pt x="162610" y="2250616"/>
                </a:lnTo>
                <a:lnTo>
                  <a:pt x="162143" y="2250046"/>
                </a:lnTo>
                <a:cubicBezTo>
                  <a:pt x="158042" y="2246137"/>
                  <a:pt x="146564" y="2253670"/>
                  <a:pt x="143240" y="2251806"/>
                </a:cubicBezTo>
                <a:cubicBezTo>
                  <a:pt x="142559" y="2252252"/>
                  <a:pt x="139722" y="2247515"/>
                  <a:pt x="140305" y="2247131"/>
                </a:cubicBezTo>
                <a:cubicBezTo>
                  <a:pt x="134665" y="2247002"/>
                  <a:pt x="131065" y="2250640"/>
                  <a:pt x="126007" y="2250128"/>
                </a:cubicBezTo>
                <a:cubicBezTo>
                  <a:pt x="124046" y="2249925"/>
                  <a:pt x="123365" y="2249095"/>
                  <a:pt x="121419" y="2247816"/>
                </a:cubicBezTo>
                <a:cubicBezTo>
                  <a:pt x="116150" y="2245952"/>
                  <a:pt x="111287" y="2247866"/>
                  <a:pt x="106115" y="2248491"/>
                </a:cubicBezTo>
                <a:cubicBezTo>
                  <a:pt x="94816" y="2249307"/>
                  <a:pt x="86160" y="2252434"/>
                  <a:pt x="74762" y="2252035"/>
                </a:cubicBezTo>
                <a:cubicBezTo>
                  <a:pt x="85852" y="2248591"/>
                  <a:pt x="94720" y="2248094"/>
                  <a:pt x="105921" y="2244788"/>
                </a:cubicBezTo>
                <a:cubicBezTo>
                  <a:pt x="108353" y="2243191"/>
                  <a:pt x="114578" y="2242938"/>
                  <a:pt x="122181" y="2241993"/>
                </a:cubicBezTo>
                <a:cubicBezTo>
                  <a:pt x="125878" y="2240845"/>
                  <a:pt x="147309" y="2238703"/>
                  <a:pt x="133172" y="2237335"/>
                </a:cubicBezTo>
                <a:cubicBezTo>
                  <a:pt x="130643" y="2237717"/>
                  <a:pt x="119343" y="2238532"/>
                  <a:pt x="117399" y="2238531"/>
                </a:cubicBezTo>
                <a:cubicBezTo>
                  <a:pt x="116133" y="2238084"/>
                  <a:pt x="114658" y="2236285"/>
                  <a:pt x="114658" y="2236285"/>
                </a:cubicBezTo>
                <a:cubicBezTo>
                  <a:pt x="109600" y="2235771"/>
                  <a:pt x="105320" y="2237303"/>
                  <a:pt x="101511" y="2238313"/>
                </a:cubicBezTo>
                <a:cubicBezTo>
                  <a:pt x="97718" y="2238248"/>
                  <a:pt x="91006" y="2241374"/>
                  <a:pt x="88267" y="2239127"/>
                </a:cubicBezTo>
                <a:cubicBezTo>
                  <a:pt x="85526" y="2236881"/>
                  <a:pt x="94703" y="2238949"/>
                  <a:pt x="90698" y="2237531"/>
                </a:cubicBezTo>
                <a:cubicBezTo>
                  <a:pt x="85429" y="2235666"/>
                  <a:pt x="74130" y="2236482"/>
                  <a:pt x="87277" y="2234454"/>
                </a:cubicBezTo>
                <a:cubicBezTo>
                  <a:pt x="96632" y="2232360"/>
                  <a:pt x="101803" y="2233011"/>
                  <a:pt x="111627" y="2229119"/>
                </a:cubicBezTo>
                <a:cubicBezTo>
                  <a:pt x="108624" y="2228055"/>
                  <a:pt x="99437" y="2228894"/>
                  <a:pt x="93432" y="2229353"/>
                </a:cubicBezTo>
                <a:lnTo>
                  <a:pt x="92663" y="2229395"/>
                </a:lnTo>
                <a:lnTo>
                  <a:pt x="102413" y="2223904"/>
                </a:lnTo>
                <a:lnTo>
                  <a:pt x="88489" y="2229504"/>
                </a:lnTo>
                <a:lnTo>
                  <a:pt x="85413" y="2228650"/>
                </a:lnTo>
                <a:cubicBezTo>
                  <a:pt x="84095" y="2227879"/>
                  <a:pt x="88309" y="2227547"/>
                  <a:pt x="91167" y="2226790"/>
                </a:cubicBezTo>
                <a:cubicBezTo>
                  <a:pt x="72654" y="2225740"/>
                  <a:pt x="57853" y="2231408"/>
                  <a:pt x="40020" y="2231189"/>
                </a:cubicBezTo>
                <a:lnTo>
                  <a:pt x="37032" y="2231296"/>
                </a:lnTo>
                <a:lnTo>
                  <a:pt x="37166" y="2231208"/>
                </a:lnTo>
                <a:cubicBezTo>
                  <a:pt x="39170" y="2229804"/>
                  <a:pt x="47531" y="2227239"/>
                  <a:pt x="50246" y="2224751"/>
                </a:cubicBezTo>
                <a:cubicBezTo>
                  <a:pt x="53672" y="2221179"/>
                  <a:pt x="43287" y="2226831"/>
                  <a:pt x="41940" y="2227234"/>
                </a:cubicBezTo>
                <a:cubicBezTo>
                  <a:pt x="39425" y="2228521"/>
                  <a:pt x="37412" y="2229474"/>
                  <a:pt x="35626" y="2230266"/>
                </a:cubicBezTo>
                <a:lnTo>
                  <a:pt x="32783" y="2231450"/>
                </a:lnTo>
                <a:lnTo>
                  <a:pt x="21821" y="2231846"/>
                </a:lnTo>
                <a:lnTo>
                  <a:pt x="21685" y="2230875"/>
                </a:lnTo>
                <a:cubicBezTo>
                  <a:pt x="21858" y="2231025"/>
                  <a:pt x="21446" y="2231223"/>
                  <a:pt x="20692" y="2231441"/>
                </a:cubicBezTo>
                <a:lnTo>
                  <a:pt x="18290" y="2231972"/>
                </a:lnTo>
                <a:lnTo>
                  <a:pt x="10096" y="2232269"/>
                </a:lnTo>
                <a:lnTo>
                  <a:pt x="12540" y="2231062"/>
                </a:lnTo>
                <a:lnTo>
                  <a:pt x="11299" y="2228930"/>
                </a:lnTo>
                <a:lnTo>
                  <a:pt x="19351" y="2227508"/>
                </a:lnTo>
                <a:lnTo>
                  <a:pt x="10559" y="2227544"/>
                </a:lnTo>
                <a:lnTo>
                  <a:pt x="14147" y="2225311"/>
                </a:lnTo>
                <a:lnTo>
                  <a:pt x="15596" y="2224245"/>
                </a:lnTo>
                <a:lnTo>
                  <a:pt x="42859" y="2222060"/>
                </a:lnTo>
                <a:cubicBezTo>
                  <a:pt x="60576" y="2220359"/>
                  <a:pt x="78037" y="2218162"/>
                  <a:pt x="95220" y="2214762"/>
                </a:cubicBezTo>
                <a:cubicBezTo>
                  <a:pt x="98333" y="2213997"/>
                  <a:pt x="114803" y="2213832"/>
                  <a:pt x="115290" y="2210958"/>
                </a:cubicBezTo>
                <a:cubicBezTo>
                  <a:pt x="114495" y="2209989"/>
                  <a:pt x="112549" y="2209989"/>
                  <a:pt x="112549" y="2209989"/>
                </a:cubicBezTo>
                <a:cubicBezTo>
                  <a:pt x="103779" y="2210421"/>
                  <a:pt x="96972" y="2212335"/>
                  <a:pt x="91329" y="2213483"/>
                </a:cubicBezTo>
                <a:cubicBezTo>
                  <a:pt x="84990" y="2213598"/>
                  <a:pt x="75637" y="2216969"/>
                  <a:pt x="69898" y="2215625"/>
                </a:cubicBezTo>
                <a:cubicBezTo>
                  <a:pt x="68633" y="2215178"/>
                  <a:pt x="67158" y="2213378"/>
                  <a:pt x="66574" y="2213762"/>
                </a:cubicBezTo>
                <a:cubicBezTo>
                  <a:pt x="62781" y="2213696"/>
                  <a:pt x="52843" y="2216173"/>
                  <a:pt x="48369" y="2215276"/>
                </a:cubicBezTo>
                <a:cubicBezTo>
                  <a:pt x="46310" y="2215137"/>
                  <a:pt x="44268" y="2212645"/>
                  <a:pt x="44268" y="2212645"/>
                </a:cubicBezTo>
                <a:cubicBezTo>
                  <a:pt x="44268" y="2212645"/>
                  <a:pt x="43777" y="2212595"/>
                  <a:pt x="43128" y="2212648"/>
                </a:cubicBezTo>
                <a:lnTo>
                  <a:pt x="42211" y="2212922"/>
                </a:lnTo>
                <a:lnTo>
                  <a:pt x="40635" y="2212859"/>
                </a:lnTo>
                <a:lnTo>
                  <a:pt x="40372" y="2212594"/>
                </a:lnTo>
                <a:cubicBezTo>
                  <a:pt x="40215" y="2212537"/>
                  <a:pt x="40068" y="2212634"/>
                  <a:pt x="39776" y="2212825"/>
                </a:cubicBezTo>
                <a:lnTo>
                  <a:pt x="40635" y="2212859"/>
                </a:lnTo>
                <a:lnTo>
                  <a:pt x="41041" y="2213273"/>
                </a:lnTo>
                <a:cubicBezTo>
                  <a:pt x="38512" y="2212377"/>
                  <a:pt x="35399" y="2211865"/>
                  <a:pt x="35399" y="2211865"/>
                </a:cubicBezTo>
                <a:cubicBezTo>
                  <a:pt x="33828" y="2208852"/>
                  <a:pt x="48061" y="2212711"/>
                  <a:pt x="54189" y="2209966"/>
                </a:cubicBezTo>
                <a:cubicBezTo>
                  <a:pt x="54481" y="2209775"/>
                  <a:pt x="54919" y="2209168"/>
                  <a:pt x="55356" y="2208561"/>
                </a:cubicBezTo>
                <a:lnTo>
                  <a:pt x="55875" y="2207937"/>
                </a:lnTo>
                <a:lnTo>
                  <a:pt x="50196" y="2209162"/>
                </a:lnTo>
                <a:cubicBezTo>
                  <a:pt x="48929" y="2207871"/>
                  <a:pt x="45556" y="2207224"/>
                  <a:pt x="43451" y="2207870"/>
                </a:cubicBezTo>
                <a:cubicBezTo>
                  <a:pt x="43364" y="2206805"/>
                  <a:pt x="42083" y="2205337"/>
                  <a:pt x="40802" y="2203869"/>
                </a:cubicBezTo>
                <a:cubicBezTo>
                  <a:pt x="44243" y="2203305"/>
                  <a:pt x="46249" y="2201418"/>
                  <a:pt x="48340" y="2200596"/>
                </a:cubicBezTo>
                <a:cubicBezTo>
                  <a:pt x="48340" y="2200596"/>
                  <a:pt x="49522" y="2200822"/>
                  <a:pt x="50802" y="2202290"/>
                </a:cubicBezTo>
                <a:cubicBezTo>
                  <a:pt x="52792" y="2200225"/>
                  <a:pt x="56247" y="2199839"/>
                  <a:pt x="59521" y="2199243"/>
                </a:cubicBezTo>
                <a:cubicBezTo>
                  <a:pt x="56147" y="2198597"/>
                  <a:pt x="52707" y="2199161"/>
                  <a:pt x="49420" y="2199579"/>
                </a:cubicBezTo>
                <a:cubicBezTo>
                  <a:pt x="50600" y="2199805"/>
                  <a:pt x="50514" y="2198741"/>
                  <a:pt x="51695" y="2198967"/>
                </a:cubicBezTo>
                <a:cubicBezTo>
                  <a:pt x="54967" y="2198371"/>
                  <a:pt x="58339" y="2199017"/>
                  <a:pt x="61612" y="2198421"/>
                </a:cubicBezTo>
                <a:lnTo>
                  <a:pt x="68099" y="2196294"/>
                </a:lnTo>
                <a:lnTo>
                  <a:pt x="55826" y="2197181"/>
                </a:lnTo>
                <a:cubicBezTo>
                  <a:pt x="41551" y="2197926"/>
                  <a:pt x="28449" y="2198914"/>
                  <a:pt x="15676" y="2199871"/>
                </a:cubicBezTo>
                <a:lnTo>
                  <a:pt x="12999" y="2200048"/>
                </a:lnTo>
                <a:lnTo>
                  <a:pt x="15070" y="2198334"/>
                </a:lnTo>
                <a:lnTo>
                  <a:pt x="15716" y="2197655"/>
                </a:lnTo>
                <a:lnTo>
                  <a:pt x="23953" y="2196807"/>
                </a:lnTo>
                <a:cubicBezTo>
                  <a:pt x="29028" y="2196245"/>
                  <a:pt x="42369" y="2196643"/>
                  <a:pt x="45385" y="2194665"/>
                </a:cubicBezTo>
                <a:cubicBezTo>
                  <a:pt x="46553" y="2193899"/>
                  <a:pt x="44510" y="2191407"/>
                  <a:pt x="45563" y="2189224"/>
                </a:cubicBezTo>
                <a:cubicBezTo>
                  <a:pt x="47314" y="2186799"/>
                  <a:pt x="49956" y="2187832"/>
                  <a:pt x="54917" y="2187131"/>
                </a:cubicBezTo>
                <a:cubicBezTo>
                  <a:pt x="58613" y="2185983"/>
                  <a:pt x="61044" y="2184387"/>
                  <a:pt x="63574" y="2184005"/>
                </a:cubicBezTo>
                <a:cubicBezTo>
                  <a:pt x="74192" y="2182359"/>
                  <a:pt x="83643" y="2181479"/>
                  <a:pt x="94943" y="2179385"/>
                </a:cubicBezTo>
                <a:cubicBezTo>
                  <a:pt x="94943" y="2179385"/>
                  <a:pt x="105756" y="2180167"/>
                  <a:pt x="104977" y="2178123"/>
                </a:cubicBezTo>
                <a:cubicBezTo>
                  <a:pt x="104920" y="2177414"/>
                  <a:pt x="101751" y="2177471"/>
                  <a:pt x="99231" y="2177636"/>
                </a:cubicBezTo>
                <a:lnTo>
                  <a:pt x="97326" y="2177801"/>
                </a:lnTo>
                <a:lnTo>
                  <a:pt x="97374" y="2177789"/>
                </a:lnTo>
                <a:lnTo>
                  <a:pt x="97005" y="2177828"/>
                </a:lnTo>
                <a:lnTo>
                  <a:pt x="96405" y="2177880"/>
                </a:lnTo>
                <a:cubicBezTo>
                  <a:pt x="96172" y="2177906"/>
                  <a:pt x="96098" y="2177919"/>
                  <a:pt x="96240" y="2177907"/>
                </a:cubicBezTo>
                <a:lnTo>
                  <a:pt x="97005" y="2177828"/>
                </a:lnTo>
                <a:lnTo>
                  <a:pt x="97326" y="2177801"/>
                </a:lnTo>
                <a:lnTo>
                  <a:pt x="83340" y="2180880"/>
                </a:lnTo>
                <a:cubicBezTo>
                  <a:pt x="78509" y="2181921"/>
                  <a:pt x="73957" y="2182620"/>
                  <a:pt x="70982" y="2181910"/>
                </a:cubicBezTo>
                <a:cubicBezTo>
                  <a:pt x="69134" y="2181846"/>
                  <a:pt x="67658" y="2180045"/>
                  <a:pt x="66394" y="2179599"/>
                </a:cubicBezTo>
                <a:cubicBezTo>
                  <a:pt x="64449" y="2179598"/>
                  <a:pt x="60850" y="2180682"/>
                  <a:pt x="56944" y="2180478"/>
                </a:cubicBezTo>
                <a:cubicBezTo>
                  <a:pt x="54414" y="2180861"/>
                  <a:pt x="41753" y="2181293"/>
                  <a:pt x="49146" y="2178996"/>
                </a:cubicBezTo>
                <a:cubicBezTo>
                  <a:pt x="53522" y="2177400"/>
                  <a:pt x="60542" y="2178117"/>
                  <a:pt x="62973" y="2177798"/>
                </a:cubicBezTo>
                <a:cubicBezTo>
                  <a:pt x="65616" y="2177554"/>
                  <a:pt x="66670" y="2175372"/>
                  <a:pt x="67254" y="2174989"/>
                </a:cubicBezTo>
                <a:cubicBezTo>
                  <a:pt x="69215" y="2175192"/>
                  <a:pt x="70577" y="2175575"/>
                  <a:pt x="73008" y="2175257"/>
                </a:cubicBezTo>
                <a:cubicBezTo>
                  <a:pt x="73592" y="2174874"/>
                  <a:pt x="76024" y="2173279"/>
                  <a:pt x="77190" y="2172512"/>
                </a:cubicBezTo>
                <a:cubicBezTo>
                  <a:pt x="79136" y="2172513"/>
                  <a:pt x="85475" y="2171121"/>
                  <a:pt x="91019" y="2170037"/>
                </a:cubicBezTo>
                <a:lnTo>
                  <a:pt x="99804" y="2168245"/>
                </a:lnTo>
                <a:lnTo>
                  <a:pt x="98864" y="2168021"/>
                </a:lnTo>
                <a:lnTo>
                  <a:pt x="102484" y="2167059"/>
                </a:lnTo>
                <a:lnTo>
                  <a:pt x="99578" y="2166974"/>
                </a:lnTo>
                <a:cubicBezTo>
                  <a:pt x="89447" y="2167023"/>
                  <a:pt x="78942" y="2170086"/>
                  <a:pt x="69490" y="2170966"/>
                </a:cubicBezTo>
                <a:cubicBezTo>
                  <a:pt x="65397" y="2171630"/>
                  <a:pt x="60963" y="2171878"/>
                  <a:pt x="56459" y="2172041"/>
                </a:cubicBezTo>
                <a:lnTo>
                  <a:pt x="53118" y="2172178"/>
                </a:lnTo>
                <a:lnTo>
                  <a:pt x="53707" y="2171905"/>
                </a:lnTo>
                <a:lnTo>
                  <a:pt x="58589" y="2169619"/>
                </a:lnTo>
                <a:lnTo>
                  <a:pt x="66750" y="2168719"/>
                </a:lnTo>
                <a:cubicBezTo>
                  <a:pt x="73089" y="2168603"/>
                  <a:pt x="82637" y="2167660"/>
                  <a:pt x="74159" y="2165346"/>
                </a:cubicBezTo>
                <a:lnTo>
                  <a:pt x="68262" y="2165171"/>
                </a:lnTo>
                <a:lnTo>
                  <a:pt x="79170" y="2160432"/>
                </a:lnTo>
                <a:cubicBezTo>
                  <a:pt x="88315" y="2156500"/>
                  <a:pt x="97690" y="2152458"/>
                  <a:pt x="106017" y="2148294"/>
                </a:cubicBezTo>
                <a:cubicBezTo>
                  <a:pt x="114673" y="2143628"/>
                  <a:pt x="102906" y="2148084"/>
                  <a:pt x="99714" y="2149372"/>
                </a:cubicBezTo>
                <a:cubicBezTo>
                  <a:pt x="88692" y="2154343"/>
                  <a:pt x="77140" y="2158198"/>
                  <a:pt x="66775" y="2162167"/>
                </a:cubicBezTo>
                <a:cubicBezTo>
                  <a:pt x="58086" y="2165235"/>
                  <a:pt x="65936" y="2159871"/>
                  <a:pt x="69512" y="2157998"/>
                </a:cubicBezTo>
                <a:cubicBezTo>
                  <a:pt x="84764" y="2150155"/>
                  <a:pt x="99997" y="2143993"/>
                  <a:pt x="117341" y="2136261"/>
                </a:cubicBezTo>
                <a:cubicBezTo>
                  <a:pt x="122263" y="2133986"/>
                  <a:pt x="110254" y="2134962"/>
                  <a:pt x="111060" y="2135659"/>
                </a:cubicBezTo>
                <a:cubicBezTo>
                  <a:pt x="94933" y="2139608"/>
                  <a:pt x="86077" y="2148153"/>
                  <a:pt x="69678" y="2152520"/>
                </a:cubicBezTo>
                <a:cubicBezTo>
                  <a:pt x="84241" y="2144078"/>
                  <a:pt x="100875" y="2137431"/>
                  <a:pt x="117891" y="2130199"/>
                </a:cubicBezTo>
                <a:cubicBezTo>
                  <a:pt x="118219" y="2129698"/>
                  <a:pt x="125656" y="2128816"/>
                  <a:pt x="123470" y="2126922"/>
                </a:cubicBezTo>
                <a:cubicBezTo>
                  <a:pt x="122780" y="2126325"/>
                  <a:pt x="117167" y="2128003"/>
                  <a:pt x="119588" y="2127614"/>
                </a:cubicBezTo>
                <a:cubicBezTo>
                  <a:pt x="112628" y="2129693"/>
                  <a:pt x="103590" y="2134943"/>
                  <a:pt x="95995" y="2136342"/>
                </a:cubicBezTo>
                <a:cubicBezTo>
                  <a:pt x="93247" y="2137230"/>
                  <a:pt x="90349" y="2136421"/>
                  <a:pt x="88672" y="2137324"/>
                </a:cubicBezTo>
                <a:cubicBezTo>
                  <a:pt x="81715" y="2139404"/>
                  <a:pt x="76114" y="2144362"/>
                  <a:pt x="68465" y="2145845"/>
                </a:cubicBezTo>
                <a:cubicBezTo>
                  <a:pt x="72697" y="2142971"/>
                  <a:pt x="75445" y="2142082"/>
                  <a:pt x="79178" y="2139693"/>
                </a:cubicBezTo>
                <a:cubicBezTo>
                  <a:pt x="77832" y="2140095"/>
                  <a:pt x="90349" y="2136421"/>
                  <a:pt x="90370" y="2134739"/>
                </a:cubicBezTo>
                <a:cubicBezTo>
                  <a:pt x="89202" y="2132943"/>
                  <a:pt x="75412" y="2140483"/>
                  <a:pt x="74064" y="2140886"/>
                </a:cubicBezTo>
                <a:cubicBezTo>
                  <a:pt x="59140" y="2148230"/>
                  <a:pt x="50122" y="2151796"/>
                  <a:pt x="34179" y="2159041"/>
                </a:cubicBezTo>
                <a:cubicBezTo>
                  <a:pt x="34179" y="2159041"/>
                  <a:pt x="27232" y="2164403"/>
                  <a:pt x="25703" y="2161509"/>
                </a:cubicBezTo>
                <a:cubicBezTo>
                  <a:pt x="25724" y="2159827"/>
                  <a:pt x="38623" y="2155568"/>
                  <a:pt x="38952" y="2155068"/>
                </a:cubicBezTo>
                <a:cubicBezTo>
                  <a:pt x="50800" y="2149114"/>
                  <a:pt x="61821" y="2144144"/>
                  <a:pt x="73882" y="2137589"/>
                </a:cubicBezTo>
                <a:cubicBezTo>
                  <a:pt x="66413" y="2142369"/>
                  <a:pt x="77107" y="2137899"/>
                  <a:pt x="76055" y="2136202"/>
                </a:cubicBezTo>
                <a:cubicBezTo>
                  <a:pt x="74197" y="2133809"/>
                  <a:pt x="59635" y="2142251"/>
                  <a:pt x="58288" y="2142653"/>
                </a:cubicBezTo>
                <a:cubicBezTo>
                  <a:pt x="45208" y="2149109"/>
                  <a:pt x="30941" y="2155452"/>
                  <a:pt x="15414" y="2163713"/>
                </a:cubicBezTo>
                <a:cubicBezTo>
                  <a:pt x="15414" y="2163713"/>
                  <a:pt x="7086" y="2167877"/>
                  <a:pt x="7381" y="2165779"/>
                </a:cubicBezTo>
                <a:lnTo>
                  <a:pt x="9569" y="2164553"/>
                </a:lnTo>
                <a:lnTo>
                  <a:pt x="13319" y="2163943"/>
                </a:lnTo>
                <a:cubicBezTo>
                  <a:pt x="14762" y="2163650"/>
                  <a:pt x="15865" y="2163331"/>
                  <a:pt x="16242" y="2162993"/>
                </a:cubicBezTo>
                <a:lnTo>
                  <a:pt x="14885" y="2161985"/>
                </a:lnTo>
                <a:lnTo>
                  <a:pt x="15708" y="2161615"/>
                </a:lnTo>
                <a:cubicBezTo>
                  <a:pt x="15052" y="2162615"/>
                  <a:pt x="24671" y="2158130"/>
                  <a:pt x="22485" y="2156237"/>
                </a:cubicBezTo>
                <a:cubicBezTo>
                  <a:pt x="21795" y="2155639"/>
                  <a:pt x="12866" y="2160721"/>
                  <a:pt x="11136" y="2161708"/>
                </a:cubicBezTo>
                <a:lnTo>
                  <a:pt x="10409" y="2162024"/>
                </a:lnTo>
                <a:lnTo>
                  <a:pt x="10288" y="2162028"/>
                </a:lnTo>
                <a:lnTo>
                  <a:pt x="7621" y="2162397"/>
                </a:lnTo>
                <a:lnTo>
                  <a:pt x="23261" y="2153818"/>
                </a:lnTo>
                <a:cubicBezTo>
                  <a:pt x="31298" y="2149682"/>
                  <a:pt x="39599" y="2145559"/>
                  <a:pt x="48090" y="2141143"/>
                </a:cubicBezTo>
                <a:cubicBezTo>
                  <a:pt x="48090" y="2141143"/>
                  <a:pt x="52007" y="2142050"/>
                  <a:pt x="51283" y="2139854"/>
                </a:cubicBezTo>
                <a:cubicBezTo>
                  <a:pt x="50805" y="2138656"/>
                  <a:pt x="42860" y="2142237"/>
                  <a:pt x="47399" y="2140545"/>
                </a:cubicBezTo>
                <a:cubicBezTo>
                  <a:pt x="32442" y="2146290"/>
                  <a:pt x="16566" y="2156733"/>
                  <a:pt x="1300" y="2161296"/>
                </a:cubicBezTo>
                <a:cubicBezTo>
                  <a:pt x="13984" y="2152142"/>
                  <a:pt x="34172" y="2145303"/>
                  <a:pt x="49808" y="2136876"/>
                </a:cubicBezTo>
                <a:cubicBezTo>
                  <a:pt x="51155" y="2136474"/>
                  <a:pt x="56733" y="2133198"/>
                  <a:pt x="55237" y="2131902"/>
                </a:cubicBezTo>
                <a:lnTo>
                  <a:pt x="47622" y="2134983"/>
                </a:lnTo>
                <a:cubicBezTo>
                  <a:pt x="40642" y="2138745"/>
                  <a:pt x="32811" y="2142426"/>
                  <a:pt x="25470" y="2145089"/>
                </a:cubicBezTo>
                <a:cubicBezTo>
                  <a:pt x="30990" y="2141764"/>
                  <a:pt x="37237" y="2138640"/>
                  <a:pt x="43778" y="2135478"/>
                </a:cubicBezTo>
                <a:cubicBezTo>
                  <a:pt x="50319" y="2132317"/>
                  <a:pt x="57156" y="2129116"/>
                  <a:pt x="63859" y="2125638"/>
                </a:cubicBezTo>
                <a:cubicBezTo>
                  <a:pt x="76780" y="2119698"/>
                  <a:pt x="91028" y="2115038"/>
                  <a:pt x="102761" y="2108984"/>
                </a:cubicBezTo>
                <a:cubicBezTo>
                  <a:pt x="108685" y="2106007"/>
                  <a:pt x="114834" y="2103028"/>
                  <a:pt x="121288" y="2100413"/>
                </a:cubicBezTo>
                <a:lnTo>
                  <a:pt x="125106" y="2099211"/>
                </a:lnTo>
                <a:lnTo>
                  <a:pt x="110759" y="2105773"/>
                </a:lnTo>
                <a:cubicBezTo>
                  <a:pt x="105133" y="2108411"/>
                  <a:pt x="99633" y="2111035"/>
                  <a:pt x="94335" y="2113541"/>
                </a:cubicBezTo>
                <a:cubicBezTo>
                  <a:pt x="90930" y="2115430"/>
                  <a:pt x="86008" y="2117706"/>
                  <a:pt x="84332" y="2118609"/>
                </a:cubicBezTo>
                <a:cubicBezTo>
                  <a:pt x="82964" y="2120694"/>
                  <a:pt x="85330" y="2120389"/>
                  <a:pt x="84345" y="2121890"/>
                </a:cubicBezTo>
                <a:cubicBezTo>
                  <a:pt x="84345" y="2121890"/>
                  <a:pt x="82649" y="2124474"/>
                  <a:pt x="81958" y="2123876"/>
                </a:cubicBezTo>
                <a:cubicBezTo>
                  <a:pt x="82649" y="2124474"/>
                  <a:pt x="89607" y="2122394"/>
                  <a:pt x="95549" y="2120216"/>
                </a:cubicBezTo>
                <a:lnTo>
                  <a:pt x="95579" y="2121148"/>
                </a:lnTo>
                <a:lnTo>
                  <a:pt x="94838" y="2121300"/>
                </a:lnTo>
                <a:cubicBezTo>
                  <a:pt x="95183" y="2121599"/>
                  <a:pt x="95450" y="2121603"/>
                  <a:pt x="95587" y="2121394"/>
                </a:cubicBezTo>
                <a:lnTo>
                  <a:pt x="95579" y="2121148"/>
                </a:lnTo>
                <a:lnTo>
                  <a:pt x="99796" y="2120287"/>
                </a:lnTo>
                <a:cubicBezTo>
                  <a:pt x="104517" y="2118700"/>
                  <a:pt x="108668" y="2115625"/>
                  <a:pt x="113529" y="2113166"/>
                </a:cubicBezTo>
                <a:cubicBezTo>
                  <a:pt x="145564" y="2100373"/>
                  <a:pt x="177430" y="2087564"/>
                  <a:pt x="211222" y="2080345"/>
                </a:cubicBezTo>
                <a:lnTo>
                  <a:pt x="225299" y="2077688"/>
                </a:lnTo>
                <a:lnTo>
                  <a:pt x="224940" y="2077021"/>
                </a:lnTo>
                <a:lnTo>
                  <a:pt x="244281" y="2074103"/>
                </a:lnTo>
                <a:lnTo>
                  <a:pt x="252005" y="2072645"/>
                </a:lnTo>
                <a:lnTo>
                  <a:pt x="252142" y="2072610"/>
                </a:lnTo>
                <a:lnTo>
                  <a:pt x="250200" y="2071203"/>
                </a:lnTo>
                <a:lnTo>
                  <a:pt x="275574" y="2064935"/>
                </a:lnTo>
                <a:lnTo>
                  <a:pt x="259814" y="2063876"/>
                </a:lnTo>
                <a:lnTo>
                  <a:pt x="257138" y="2063693"/>
                </a:lnTo>
                <a:lnTo>
                  <a:pt x="259388" y="2062370"/>
                </a:lnTo>
                <a:lnTo>
                  <a:pt x="260106" y="2061822"/>
                </a:lnTo>
                <a:lnTo>
                  <a:pt x="268377" y="2062102"/>
                </a:lnTo>
                <a:cubicBezTo>
                  <a:pt x="270926" y="2062169"/>
                  <a:pt x="275499" y="2062727"/>
                  <a:pt x="279838" y="2063088"/>
                </a:cubicBezTo>
                <a:lnTo>
                  <a:pt x="283340" y="2063018"/>
                </a:lnTo>
                <a:lnTo>
                  <a:pt x="289589" y="2061474"/>
                </a:lnTo>
                <a:lnTo>
                  <a:pt x="290126" y="2061365"/>
                </a:lnTo>
                <a:lnTo>
                  <a:pt x="290682" y="2057858"/>
                </a:lnTo>
                <a:cubicBezTo>
                  <a:pt x="292696" y="2055831"/>
                  <a:pt x="295199" y="2057132"/>
                  <a:pt x="300202" y="2057124"/>
                </a:cubicBezTo>
                <a:cubicBezTo>
                  <a:pt x="304000" y="2056537"/>
                  <a:pt x="306594" y="2055370"/>
                  <a:pt x="309148" y="2055341"/>
                </a:cubicBezTo>
                <a:lnTo>
                  <a:pt x="320293" y="2055261"/>
                </a:lnTo>
                <a:lnTo>
                  <a:pt x="323127" y="2054687"/>
                </a:lnTo>
                <a:lnTo>
                  <a:pt x="316737" y="2054355"/>
                </a:lnTo>
                <a:cubicBezTo>
                  <a:pt x="314910" y="2054056"/>
                  <a:pt x="313651" y="2052194"/>
                  <a:pt x="312448" y="2051616"/>
                </a:cubicBezTo>
                <a:cubicBezTo>
                  <a:pt x="310518" y="2051362"/>
                  <a:pt x="306823" y="2051904"/>
                  <a:pt x="302969" y="2051208"/>
                </a:cubicBezTo>
                <a:cubicBezTo>
                  <a:pt x="300417" y="2051237"/>
                  <a:pt x="287805" y="2049998"/>
                  <a:pt x="295401" y="2048823"/>
                </a:cubicBezTo>
                <a:cubicBezTo>
                  <a:pt x="299926" y="2047909"/>
                  <a:pt x="306809" y="2049481"/>
                  <a:pt x="309259" y="2049500"/>
                </a:cubicBezTo>
                <a:cubicBezTo>
                  <a:pt x="311909" y="2049616"/>
                  <a:pt x="313202" y="2047726"/>
                  <a:pt x="313825" y="2047446"/>
                </a:cubicBezTo>
                <a:cubicBezTo>
                  <a:pt x="315749" y="2047888"/>
                  <a:pt x="317056" y="2048421"/>
                  <a:pt x="319504" y="2048440"/>
                </a:cubicBezTo>
                <a:cubicBezTo>
                  <a:pt x="320128" y="2048160"/>
                  <a:pt x="322722" y="2046992"/>
                  <a:pt x="323968" y="2046432"/>
                </a:cubicBezTo>
                <a:cubicBezTo>
                  <a:pt x="325898" y="2046685"/>
                  <a:pt x="332346" y="2046212"/>
                  <a:pt x="337970" y="2045924"/>
                </a:cubicBezTo>
                <a:cubicBezTo>
                  <a:pt x="343595" y="2045635"/>
                  <a:pt x="357597" y="2045126"/>
                  <a:pt x="346812" y="2044188"/>
                </a:cubicBezTo>
                <a:cubicBezTo>
                  <a:pt x="336752" y="2042921"/>
                  <a:pt x="325981" y="2044405"/>
                  <a:pt x="316503" y="2043999"/>
                </a:cubicBezTo>
                <a:cubicBezTo>
                  <a:pt x="312366" y="2044085"/>
                  <a:pt x="307938" y="2043742"/>
                  <a:pt x="303450" y="2043310"/>
                </a:cubicBezTo>
                <a:lnTo>
                  <a:pt x="300120" y="2043005"/>
                </a:lnTo>
                <a:lnTo>
                  <a:pt x="300736" y="2042828"/>
                </a:lnTo>
                <a:lnTo>
                  <a:pt x="305840" y="2041337"/>
                </a:lnTo>
                <a:lnTo>
                  <a:pt x="314040" y="2041558"/>
                </a:lnTo>
                <a:cubicBezTo>
                  <a:pt x="320343" y="2042272"/>
                  <a:pt x="329924" y="2042630"/>
                  <a:pt x="321775" y="2039385"/>
                </a:cubicBezTo>
                <a:lnTo>
                  <a:pt x="315944" y="2038460"/>
                </a:lnTo>
                <a:lnTo>
                  <a:pt x="327308" y="2035470"/>
                </a:lnTo>
                <a:cubicBezTo>
                  <a:pt x="336830" y="2033003"/>
                  <a:pt x="346591" y="2030462"/>
                  <a:pt x="355328" y="2027673"/>
                </a:cubicBezTo>
                <a:cubicBezTo>
                  <a:pt x="364448" y="2024461"/>
                  <a:pt x="352265" y="2027076"/>
                  <a:pt x="348950" y="2027859"/>
                </a:cubicBezTo>
                <a:cubicBezTo>
                  <a:pt x="337449" y="2031048"/>
                  <a:pt x="325547" y="2033133"/>
                  <a:pt x="314811" y="2035478"/>
                </a:cubicBezTo>
                <a:cubicBezTo>
                  <a:pt x="305840" y="2037200"/>
                  <a:pt x="314241" y="2033237"/>
                  <a:pt x="318001" y="2031960"/>
                </a:cubicBezTo>
                <a:cubicBezTo>
                  <a:pt x="334029" y="2026650"/>
                  <a:pt x="349844" y="2022900"/>
                  <a:pt x="367935" y="2017965"/>
                </a:cubicBezTo>
                <a:cubicBezTo>
                  <a:pt x="373078" y="2016490"/>
                  <a:pt x="361051" y="2015842"/>
                  <a:pt x="361770" y="2016593"/>
                </a:cubicBezTo>
                <a:cubicBezTo>
                  <a:pt x="345321" y="2018173"/>
                  <a:pt x="335560" y="2024961"/>
                  <a:pt x="318791" y="2026894"/>
                </a:cubicBezTo>
                <a:cubicBezTo>
                  <a:pt x="334202" y="2020939"/>
                  <a:pt x="351463" y="2016919"/>
                  <a:pt x="369172" y="2012407"/>
                </a:cubicBezTo>
                <a:cubicBezTo>
                  <a:pt x="369554" y="2011984"/>
                  <a:pt x="377034" y="2012128"/>
                  <a:pt x="375081" y="2010087"/>
                </a:cubicBezTo>
                <a:cubicBezTo>
                  <a:pt x="374463" y="2009442"/>
                  <a:pt x="368703" y="2010274"/>
                  <a:pt x="371149" y="2010226"/>
                </a:cubicBezTo>
                <a:cubicBezTo>
                  <a:pt x="364007" y="2011257"/>
                  <a:pt x="354440" y="2014961"/>
                  <a:pt x="346745" y="2015276"/>
                </a:cubicBezTo>
                <a:cubicBezTo>
                  <a:pt x="343917" y="2015746"/>
                  <a:pt x="341135" y="2014619"/>
                  <a:pt x="339369" y="2015241"/>
                </a:cubicBezTo>
                <a:cubicBezTo>
                  <a:pt x="332227" y="2016273"/>
                  <a:pt x="326105" y="2020151"/>
                  <a:pt x="318346" y="2020538"/>
                </a:cubicBezTo>
                <a:cubicBezTo>
                  <a:pt x="322873" y="2018416"/>
                  <a:pt x="325702" y="2017948"/>
                  <a:pt x="329679" y="2016213"/>
                </a:cubicBezTo>
                <a:cubicBezTo>
                  <a:pt x="328296" y="2016412"/>
                  <a:pt x="341135" y="2014619"/>
                  <a:pt x="341346" y="2013061"/>
                </a:cubicBezTo>
                <a:cubicBezTo>
                  <a:pt x="340393" y="2011241"/>
                  <a:pt x="325851" y="2016459"/>
                  <a:pt x="324468" y="2016658"/>
                </a:cubicBezTo>
                <a:cubicBezTo>
                  <a:pt x="308822" y="2021546"/>
                  <a:pt x="299468" y="2023691"/>
                  <a:pt x="282825" y="2028356"/>
                </a:cubicBezTo>
                <a:cubicBezTo>
                  <a:pt x="282825" y="2028356"/>
                  <a:pt x="275321" y="2032435"/>
                  <a:pt x="274133" y="2029550"/>
                </a:cubicBezTo>
                <a:cubicBezTo>
                  <a:pt x="274345" y="2027990"/>
                  <a:pt x="287630" y="2025705"/>
                  <a:pt x="288012" y="2025283"/>
                </a:cubicBezTo>
                <a:cubicBezTo>
                  <a:pt x="300447" y="2021288"/>
                  <a:pt x="311948" y="2018099"/>
                  <a:pt x="324663" y="2013574"/>
                </a:cubicBezTo>
                <a:cubicBezTo>
                  <a:pt x="316709" y="2017045"/>
                  <a:pt x="327828" y="2014278"/>
                  <a:pt x="326977" y="2012567"/>
                </a:cubicBezTo>
                <a:cubicBezTo>
                  <a:pt x="325406" y="2010103"/>
                  <a:pt x="309995" y="2016057"/>
                  <a:pt x="308613" y="2016257"/>
                </a:cubicBezTo>
                <a:cubicBezTo>
                  <a:pt x="294899" y="2020560"/>
                  <a:pt x="280019" y="2024603"/>
                  <a:pt x="263672" y="2030264"/>
                </a:cubicBezTo>
                <a:cubicBezTo>
                  <a:pt x="263672" y="2030264"/>
                  <a:pt x="254936" y="2033054"/>
                  <a:pt x="255467" y="2031142"/>
                </a:cubicBezTo>
                <a:lnTo>
                  <a:pt x="257778" y="2030287"/>
                </a:lnTo>
                <a:lnTo>
                  <a:pt x="261568" y="2030207"/>
                </a:lnTo>
                <a:cubicBezTo>
                  <a:pt x="263033" y="2030121"/>
                  <a:pt x="264164" y="2029968"/>
                  <a:pt x="264576" y="2029703"/>
                </a:cubicBezTo>
                <a:lnTo>
                  <a:pt x="263345" y="2028591"/>
                </a:lnTo>
                <a:lnTo>
                  <a:pt x="264204" y="2028353"/>
                </a:lnTo>
                <a:cubicBezTo>
                  <a:pt x="263438" y="2029197"/>
                  <a:pt x="273494" y="2026279"/>
                  <a:pt x="271541" y="2024237"/>
                </a:cubicBezTo>
                <a:cubicBezTo>
                  <a:pt x="270924" y="2023592"/>
                  <a:pt x="261485" y="2027155"/>
                  <a:pt x="259657" y="2027848"/>
                </a:cubicBezTo>
                <a:lnTo>
                  <a:pt x="258898" y="2028049"/>
                </a:lnTo>
                <a:lnTo>
                  <a:pt x="258778" y="2028036"/>
                </a:lnTo>
                <a:lnTo>
                  <a:pt x="256090" y="2028034"/>
                </a:lnTo>
                <a:lnTo>
                  <a:pt x="272586" y="2022092"/>
                </a:lnTo>
                <a:cubicBezTo>
                  <a:pt x="281033" y="2019290"/>
                  <a:pt x="289737" y="2016535"/>
                  <a:pt x="298666" y="2013535"/>
                </a:cubicBezTo>
                <a:cubicBezTo>
                  <a:pt x="298666" y="2013535"/>
                  <a:pt x="302449" y="2014884"/>
                  <a:pt x="301980" y="2012751"/>
                </a:cubicBezTo>
                <a:cubicBezTo>
                  <a:pt x="301643" y="2011577"/>
                  <a:pt x="293353" y="2013875"/>
                  <a:pt x="298049" y="2012891"/>
                </a:cubicBezTo>
                <a:cubicBezTo>
                  <a:pt x="282553" y="2016288"/>
                  <a:pt x="265611" y="2023932"/>
                  <a:pt x="249944" y="2026193"/>
                </a:cubicBezTo>
                <a:cubicBezTo>
                  <a:pt x="263572" y="2019334"/>
                  <a:pt x="284382" y="2015596"/>
                  <a:pt x="300857" y="2009795"/>
                </a:cubicBezTo>
                <a:cubicBezTo>
                  <a:pt x="302239" y="2009596"/>
                  <a:pt x="308147" y="2007275"/>
                  <a:pt x="306812" y="2005878"/>
                </a:cubicBezTo>
                <a:lnTo>
                  <a:pt x="298902" y="2007753"/>
                </a:lnTo>
                <a:cubicBezTo>
                  <a:pt x="291548" y="2010344"/>
                  <a:pt x="283360" y="2012748"/>
                  <a:pt x="275771" y="2014272"/>
                </a:cubicBezTo>
                <a:cubicBezTo>
                  <a:pt x="281628" y="2011898"/>
                  <a:pt x="288182" y="2009806"/>
                  <a:pt x="295031" y="2007715"/>
                </a:cubicBezTo>
                <a:cubicBezTo>
                  <a:pt x="301883" y="2005627"/>
                  <a:pt x="309031" y="2003541"/>
                  <a:pt x="316079" y="2001178"/>
                </a:cubicBezTo>
                <a:cubicBezTo>
                  <a:pt x="329577" y="1997334"/>
                  <a:pt x="344244" y="1994850"/>
                  <a:pt x="356575" y="1990747"/>
                </a:cubicBezTo>
                <a:cubicBezTo>
                  <a:pt x="362792" y="1988749"/>
                  <a:pt x="369233" y="1986780"/>
                  <a:pt x="375934" y="1985186"/>
                </a:cubicBezTo>
                <a:lnTo>
                  <a:pt x="379860" y="1984565"/>
                </a:lnTo>
                <a:lnTo>
                  <a:pt x="364878" y="1988802"/>
                </a:lnTo>
                <a:cubicBezTo>
                  <a:pt x="358996" y="1990523"/>
                  <a:pt x="353238" y="1992249"/>
                  <a:pt x="347696" y="1993889"/>
                </a:cubicBezTo>
                <a:cubicBezTo>
                  <a:pt x="344103" y="1995203"/>
                  <a:pt x="338959" y="1996679"/>
                  <a:pt x="337194" y="1997300"/>
                </a:cubicBezTo>
                <a:cubicBezTo>
                  <a:pt x="335599" y="1999059"/>
                  <a:pt x="337981" y="1999082"/>
                  <a:pt x="336832" y="2000349"/>
                </a:cubicBezTo>
                <a:cubicBezTo>
                  <a:pt x="336832" y="2000349"/>
                  <a:pt x="334854" y="2002530"/>
                  <a:pt x="334237" y="2001884"/>
                </a:cubicBezTo>
                <a:cubicBezTo>
                  <a:pt x="334854" y="2002530"/>
                  <a:pt x="341997" y="2001499"/>
                  <a:pt x="348140" y="2000245"/>
                </a:cubicBezTo>
                <a:lnTo>
                  <a:pt x="348064" y="2001114"/>
                </a:lnTo>
                <a:lnTo>
                  <a:pt x="347311" y="2001159"/>
                </a:lnTo>
                <a:cubicBezTo>
                  <a:pt x="347619" y="2001482"/>
                  <a:pt x="347885" y="2001520"/>
                  <a:pt x="348044" y="2001343"/>
                </a:cubicBezTo>
                <a:lnTo>
                  <a:pt x="348064" y="2001114"/>
                </a:lnTo>
                <a:lnTo>
                  <a:pt x="352346" y="2000861"/>
                </a:lnTo>
                <a:cubicBezTo>
                  <a:pt x="357212" y="1999998"/>
                  <a:pt x="361680" y="1997679"/>
                  <a:pt x="366783" y="1996025"/>
                </a:cubicBezTo>
                <a:cubicBezTo>
                  <a:pt x="383405" y="1992158"/>
                  <a:pt x="399985" y="1988282"/>
                  <a:pt x="416704" y="1985082"/>
                </a:cubicBezTo>
                <a:lnTo>
                  <a:pt x="465561" y="1978450"/>
                </a:lnTo>
                <a:lnTo>
                  <a:pt x="468319" y="1977287"/>
                </a:lnTo>
                <a:lnTo>
                  <a:pt x="469878" y="1976483"/>
                </a:lnTo>
                <a:lnTo>
                  <a:pt x="485835" y="1977360"/>
                </a:lnTo>
                <a:lnTo>
                  <a:pt x="508798" y="1976321"/>
                </a:lnTo>
                <a:lnTo>
                  <a:pt x="523756" y="1974725"/>
                </a:lnTo>
                <a:lnTo>
                  <a:pt x="522979" y="1974106"/>
                </a:lnTo>
                <a:cubicBezTo>
                  <a:pt x="522435" y="1973602"/>
                  <a:pt x="521965" y="1973207"/>
                  <a:pt x="521653" y="1973347"/>
                </a:cubicBezTo>
                <a:cubicBezTo>
                  <a:pt x="517896" y="1972795"/>
                  <a:pt x="507756" y="1973809"/>
                  <a:pt x="503417" y="1972398"/>
                </a:cubicBezTo>
                <a:cubicBezTo>
                  <a:pt x="501389" y="1972002"/>
                  <a:pt x="499647" y="1969423"/>
                  <a:pt x="499647" y="1969423"/>
                </a:cubicBezTo>
                <a:cubicBezTo>
                  <a:pt x="499647" y="1969423"/>
                  <a:pt x="499167" y="1969313"/>
                  <a:pt x="498516" y="1969278"/>
                </a:cubicBezTo>
                <a:lnTo>
                  <a:pt x="497576" y="1969414"/>
                </a:lnTo>
                <a:lnTo>
                  <a:pt x="496018" y="1969152"/>
                </a:lnTo>
                <a:lnTo>
                  <a:pt x="495803" y="1968889"/>
                </a:lnTo>
                <a:lnTo>
                  <a:pt x="495668" y="1968898"/>
                </a:lnTo>
                <a:lnTo>
                  <a:pt x="495171" y="1969009"/>
                </a:lnTo>
                <a:lnTo>
                  <a:pt x="496018" y="1969152"/>
                </a:lnTo>
                <a:lnTo>
                  <a:pt x="496375" y="1969588"/>
                </a:lnTo>
                <a:lnTo>
                  <a:pt x="494697" y="1968960"/>
                </a:lnTo>
                <a:lnTo>
                  <a:pt x="457952" y="1971310"/>
                </a:lnTo>
                <a:cubicBezTo>
                  <a:pt x="444640" y="1972161"/>
                  <a:pt x="431524" y="1973321"/>
                  <a:pt x="418823" y="1975735"/>
                </a:cubicBezTo>
                <a:cubicBezTo>
                  <a:pt x="412983" y="1976655"/>
                  <a:pt x="407004" y="1977839"/>
                  <a:pt x="400972" y="1979201"/>
                </a:cubicBezTo>
                <a:lnTo>
                  <a:pt x="395565" y="1980549"/>
                </a:lnTo>
                <a:lnTo>
                  <a:pt x="394501" y="1980577"/>
                </a:lnTo>
                <a:cubicBezTo>
                  <a:pt x="390895" y="1980868"/>
                  <a:pt x="386989" y="1981462"/>
                  <a:pt x="383813" y="1981722"/>
                </a:cubicBezTo>
                <a:lnTo>
                  <a:pt x="382442" y="1981742"/>
                </a:lnTo>
                <a:lnTo>
                  <a:pt x="395813" y="1978397"/>
                </a:lnTo>
                <a:cubicBezTo>
                  <a:pt x="401964" y="1976965"/>
                  <a:pt x="408318" y="1975615"/>
                  <a:pt x="415040" y="1974385"/>
                </a:cubicBezTo>
                <a:cubicBezTo>
                  <a:pt x="430154" y="1971410"/>
                  <a:pt x="442227" y="1970462"/>
                  <a:pt x="458511" y="1968844"/>
                </a:cubicBezTo>
                <a:cubicBezTo>
                  <a:pt x="466652" y="1968036"/>
                  <a:pt x="480937" y="1965974"/>
                  <a:pt x="490861" y="1966071"/>
                </a:cubicBezTo>
                <a:cubicBezTo>
                  <a:pt x="491244" y="1965648"/>
                  <a:pt x="501722" y="1966459"/>
                  <a:pt x="502339" y="1967103"/>
                </a:cubicBezTo>
                <a:lnTo>
                  <a:pt x="500985" y="1967644"/>
                </a:lnTo>
                <a:lnTo>
                  <a:pt x="509797" y="1968219"/>
                </a:lnTo>
                <a:cubicBezTo>
                  <a:pt x="510419" y="1967940"/>
                  <a:pt x="511809" y="1966193"/>
                  <a:pt x="512433" y="1965913"/>
                </a:cubicBezTo>
                <a:cubicBezTo>
                  <a:pt x="516853" y="1965045"/>
                  <a:pt x="522679" y="1964852"/>
                  <a:pt x="528926" y="1964284"/>
                </a:cubicBezTo>
                <a:cubicBezTo>
                  <a:pt x="531479" y="1964256"/>
                  <a:pt x="552988" y="1965041"/>
                  <a:pt x="553610" y="1964761"/>
                </a:cubicBezTo>
                <a:cubicBezTo>
                  <a:pt x="553653" y="1963621"/>
                  <a:pt x="549363" y="1960880"/>
                  <a:pt x="548055" y="1960347"/>
                </a:cubicBezTo>
                <a:cubicBezTo>
                  <a:pt x="546230" y="1960048"/>
                  <a:pt x="531023" y="1959978"/>
                  <a:pt x="540549" y="1959054"/>
                </a:cubicBezTo>
                <a:cubicBezTo>
                  <a:pt x="550692" y="1958041"/>
                  <a:pt x="531114" y="1957508"/>
                  <a:pt x="528560" y="1957536"/>
                </a:cubicBezTo>
                <a:cubicBezTo>
                  <a:pt x="521531" y="1957149"/>
                  <a:pt x="515326" y="1956579"/>
                  <a:pt x="512877" y="1956558"/>
                </a:cubicBezTo>
                <a:cubicBezTo>
                  <a:pt x="498628" y="1955404"/>
                  <a:pt x="485515" y="1954624"/>
                  <a:pt x="472733" y="1953860"/>
                </a:cubicBezTo>
                <a:lnTo>
                  <a:pt x="470057" y="1953677"/>
                </a:lnTo>
                <a:lnTo>
                  <a:pt x="472306" y="1952354"/>
                </a:lnTo>
                <a:lnTo>
                  <a:pt x="473025" y="1951807"/>
                </a:lnTo>
                <a:lnTo>
                  <a:pt x="481296" y="1952087"/>
                </a:lnTo>
                <a:cubicBezTo>
                  <a:pt x="486394" y="1952221"/>
                  <a:pt x="499587" y="1954318"/>
                  <a:pt x="502804" y="1952871"/>
                </a:cubicBezTo>
                <a:cubicBezTo>
                  <a:pt x="504050" y="1952310"/>
                  <a:pt x="502307" y="1949733"/>
                  <a:pt x="503600" y="1947843"/>
                </a:cubicBezTo>
                <a:cubicBezTo>
                  <a:pt x="505614" y="1945815"/>
                  <a:pt x="508118" y="1947118"/>
                  <a:pt x="513120" y="1947110"/>
                </a:cubicBezTo>
                <a:cubicBezTo>
                  <a:pt x="516918" y="1946521"/>
                  <a:pt x="519513" y="1945353"/>
                  <a:pt x="522066" y="1945325"/>
                </a:cubicBezTo>
                <a:cubicBezTo>
                  <a:pt x="532788" y="1945172"/>
                  <a:pt x="542267" y="1945578"/>
                  <a:pt x="553718" y="1945097"/>
                </a:cubicBezTo>
                <a:cubicBezTo>
                  <a:pt x="553718" y="1945097"/>
                  <a:pt x="564357" y="1947222"/>
                  <a:pt x="563817" y="1945223"/>
                </a:cubicBezTo>
                <a:cubicBezTo>
                  <a:pt x="563842" y="1944558"/>
                  <a:pt x="560691" y="1944201"/>
                  <a:pt x="558171" y="1944027"/>
                </a:cubicBezTo>
                <a:lnTo>
                  <a:pt x="556261" y="1943933"/>
                </a:lnTo>
                <a:lnTo>
                  <a:pt x="556312" y="1943930"/>
                </a:lnTo>
                <a:lnTo>
                  <a:pt x="555942" y="1943917"/>
                </a:lnTo>
                <a:lnTo>
                  <a:pt x="555340" y="1943889"/>
                </a:lnTo>
                <a:cubicBezTo>
                  <a:pt x="555106" y="1943883"/>
                  <a:pt x="555030" y="1943885"/>
                  <a:pt x="555172" y="1943893"/>
                </a:cubicBezTo>
                <a:lnTo>
                  <a:pt x="555942" y="1943917"/>
                </a:lnTo>
                <a:lnTo>
                  <a:pt x="556261" y="1943933"/>
                </a:lnTo>
                <a:lnTo>
                  <a:pt x="542033" y="1944982"/>
                </a:lnTo>
                <a:cubicBezTo>
                  <a:pt x="537121" y="1945324"/>
                  <a:pt x="532527" y="1945384"/>
                  <a:pt x="529655" y="1944340"/>
                </a:cubicBezTo>
                <a:cubicBezTo>
                  <a:pt x="527829" y="1944041"/>
                  <a:pt x="526570" y="1942178"/>
                  <a:pt x="525366" y="1941599"/>
                </a:cubicBezTo>
                <a:cubicBezTo>
                  <a:pt x="523435" y="1941346"/>
                  <a:pt x="519742" y="1941888"/>
                  <a:pt x="515889" y="1941193"/>
                </a:cubicBezTo>
                <a:cubicBezTo>
                  <a:pt x="513336" y="1941221"/>
                  <a:pt x="500723" y="1939983"/>
                  <a:pt x="508320" y="1938806"/>
                </a:cubicBezTo>
                <a:cubicBezTo>
                  <a:pt x="512845" y="1937892"/>
                  <a:pt x="519728" y="1939466"/>
                  <a:pt x="522178" y="1939485"/>
                </a:cubicBezTo>
                <a:cubicBezTo>
                  <a:pt x="524827" y="1939600"/>
                  <a:pt x="526122" y="1937710"/>
                  <a:pt x="526744" y="1937430"/>
                </a:cubicBezTo>
                <a:cubicBezTo>
                  <a:pt x="528667" y="1937872"/>
                  <a:pt x="529974" y="1938405"/>
                  <a:pt x="532423" y="1938424"/>
                </a:cubicBezTo>
                <a:cubicBezTo>
                  <a:pt x="533046" y="1938145"/>
                  <a:pt x="535641" y="1936977"/>
                  <a:pt x="536886" y="1936416"/>
                </a:cubicBezTo>
                <a:cubicBezTo>
                  <a:pt x="538816" y="1936669"/>
                  <a:pt x="545264" y="1936196"/>
                  <a:pt x="550889" y="1935908"/>
                </a:cubicBezTo>
                <a:cubicBezTo>
                  <a:pt x="556514" y="1935618"/>
                  <a:pt x="570517" y="1935110"/>
                  <a:pt x="559731" y="1934172"/>
                </a:cubicBezTo>
                <a:cubicBezTo>
                  <a:pt x="549671" y="1932906"/>
                  <a:pt x="538900" y="1934390"/>
                  <a:pt x="529422" y="1933983"/>
                </a:cubicBezTo>
                <a:cubicBezTo>
                  <a:pt x="525284" y="1934070"/>
                  <a:pt x="520856" y="1933728"/>
                  <a:pt x="516368" y="1933294"/>
                </a:cubicBezTo>
                <a:lnTo>
                  <a:pt x="513038" y="1932990"/>
                </a:lnTo>
                <a:lnTo>
                  <a:pt x="513655" y="1932813"/>
                </a:lnTo>
                <a:lnTo>
                  <a:pt x="518758" y="1931322"/>
                </a:lnTo>
                <a:lnTo>
                  <a:pt x="526959" y="1931542"/>
                </a:lnTo>
                <a:cubicBezTo>
                  <a:pt x="533262" y="1932256"/>
                  <a:pt x="542844" y="1932615"/>
                  <a:pt x="534694" y="1929370"/>
                </a:cubicBezTo>
                <a:lnTo>
                  <a:pt x="528863" y="1928444"/>
                </a:lnTo>
                <a:lnTo>
                  <a:pt x="540228" y="1925454"/>
                </a:lnTo>
                <a:cubicBezTo>
                  <a:pt x="549748" y="1922987"/>
                  <a:pt x="559509" y="1920446"/>
                  <a:pt x="568248" y="1917657"/>
                </a:cubicBezTo>
                <a:cubicBezTo>
                  <a:pt x="577367" y="1914445"/>
                  <a:pt x="565185" y="1917059"/>
                  <a:pt x="561870" y="1917844"/>
                </a:cubicBezTo>
                <a:cubicBezTo>
                  <a:pt x="550369" y="1921032"/>
                  <a:pt x="538466" y="1923117"/>
                  <a:pt x="527729" y="1925462"/>
                </a:cubicBezTo>
                <a:cubicBezTo>
                  <a:pt x="518758" y="1927185"/>
                  <a:pt x="527159" y="1923221"/>
                  <a:pt x="530919" y="1921945"/>
                </a:cubicBezTo>
                <a:cubicBezTo>
                  <a:pt x="546947" y="1916635"/>
                  <a:pt x="562763" y="1912885"/>
                  <a:pt x="580853" y="1907949"/>
                </a:cubicBezTo>
                <a:cubicBezTo>
                  <a:pt x="585997" y="1906474"/>
                  <a:pt x="573970" y="1905826"/>
                  <a:pt x="574689" y="1906578"/>
                </a:cubicBezTo>
                <a:cubicBezTo>
                  <a:pt x="558240" y="1908158"/>
                  <a:pt x="548479" y="1914947"/>
                  <a:pt x="531708" y="1916878"/>
                </a:cubicBezTo>
                <a:cubicBezTo>
                  <a:pt x="547120" y="1910924"/>
                  <a:pt x="564382" y="1906904"/>
                  <a:pt x="582089" y="1902391"/>
                </a:cubicBezTo>
                <a:cubicBezTo>
                  <a:pt x="582473" y="1901969"/>
                  <a:pt x="589952" y="1902113"/>
                  <a:pt x="587999" y="1900071"/>
                </a:cubicBezTo>
                <a:cubicBezTo>
                  <a:pt x="587381" y="1899427"/>
                  <a:pt x="581622" y="1900258"/>
                  <a:pt x="584068" y="1900211"/>
                </a:cubicBezTo>
                <a:cubicBezTo>
                  <a:pt x="576925" y="1901241"/>
                  <a:pt x="567360" y="1904946"/>
                  <a:pt x="559664" y="1905262"/>
                </a:cubicBezTo>
                <a:cubicBezTo>
                  <a:pt x="556836" y="1905731"/>
                  <a:pt x="554053" y="1904604"/>
                  <a:pt x="552288" y="1905226"/>
                </a:cubicBezTo>
                <a:cubicBezTo>
                  <a:pt x="545145" y="1906256"/>
                  <a:pt x="539025" y="1910136"/>
                  <a:pt x="531266" y="1910522"/>
                </a:cubicBezTo>
                <a:cubicBezTo>
                  <a:pt x="535792" y="1908402"/>
                  <a:pt x="538621" y="1907932"/>
                  <a:pt x="542597" y="1906197"/>
                </a:cubicBezTo>
                <a:cubicBezTo>
                  <a:pt x="541214" y="1906396"/>
                  <a:pt x="554053" y="1904604"/>
                  <a:pt x="554265" y="1903045"/>
                </a:cubicBezTo>
                <a:cubicBezTo>
                  <a:pt x="553311" y="1901227"/>
                  <a:pt x="538769" y="1906444"/>
                  <a:pt x="537386" y="1906644"/>
                </a:cubicBezTo>
                <a:cubicBezTo>
                  <a:pt x="521741" y="1911530"/>
                  <a:pt x="512387" y="1913675"/>
                  <a:pt x="495743" y="1918340"/>
                </a:cubicBezTo>
                <a:cubicBezTo>
                  <a:pt x="495743" y="1918340"/>
                  <a:pt x="488239" y="1922419"/>
                  <a:pt x="487051" y="1919534"/>
                </a:cubicBezTo>
                <a:cubicBezTo>
                  <a:pt x="487264" y="1917974"/>
                  <a:pt x="500549" y="1915690"/>
                  <a:pt x="500931" y="1915267"/>
                </a:cubicBezTo>
                <a:cubicBezTo>
                  <a:pt x="513365" y="1911272"/>
                  <a:pt x="524867" y="1908083"/>
                  <a:pt x="537580" y="1903558"/>
                </a:cubicBezTo>
                <a:cubicBezTo>
                  <a:pt x="529628" y="1907030"/>
                  <a:pt x="540747" y="1904263"/>
                  <a:pt x="539895" y="1902551"/>
                </a:cubicBezTo>
                <a:cubicBezTo>
                  <a:pt x="538325" y="1900088"/>
                  <a:pt x="522913" y="1906042"/>
                  <a:pt x="521531" y="1906241"/>
                </a:cubicBezTo>
                <a:cubicBezTo>
                  <a:pt x="507818" y="1910544"/>
                  <a:pt x="492937" y="1914587"/>
                  <a:pt x="476591" y="1920249"/>
                </a:cubicBezTo>
                <a:cubicBezTo>
                  <a:pt x="476591" y="1920249"/>
                  <a:pt x="467854" y="1923038"/>
                  <a:pt x="468385" y="1921127"/>
                </a:cubicBezTo>
                <a:lnTo>
                  <a:pt x="470697" y="1920273"/>
                </a:lnTo>
                <a:lnTo>
                  <a:pt x="474487" y="1920191"/>
                </a:lnTo>
                <a:cubicBezTo>
                  <a:pt x="475951" y="1920105"/>
                  <a:pt x="477083" y="1919952"/>
                  <a:pt x="477496" y="1919688"/>
                </a:cubicBezTo>
                <a:lnTo>
                  <a:pt x="476264" y="1918575"/>
                </a:lnTo>
                <a:lnTo>
                  <a:pt x="477123" y="1918337"/>
                </a:lnTo>
                <a:cubicBezTo>
                  <a:pt x="476358" y="1919182"/>
                  <a:pt x="486413" y="1916263"/>
                  <a:pt x="484460" y="1914222"/>
                </a:cubicBezTo>
                <a:cubicBezTo>
                  <a:pt x="483843" y="1913577"/>
                  <a:pt x="474405" y="1917140"/>
                  <a:pt x="472575" y="1917832"/>
                </a:cubicBezTo>
                <a:lnTo>
                  <a:pt x="471819" y="1918033"/>
                </a:lnTo>
                <a:lnTo>
                  <a:pt x="471697" y="1918020"/>
                </a:lnTo>
                <a:lnTo>
                  <a:pt x="469009" y="1918018"/>
                </a:lnTo>
                <a:lnTo>
                  <a:pt x="485504" y="1912076"/>
                </a:lnTo>
                <a:cubicBezTo>
                  <a:pt x="493952" y="1909275"/>
                  <a:pt x="502656" y="1906520"/>
                  <a:pt x="511585" y="1903520"/>
                </a:cubicBezTo>
                <a:cubicBezTo>
                  <a:pt x="511585" y="1903520"/>
                  <a:pt x="515366" y="1904868"/>
                  <a:pt x="514899" y="1902736"/>
                </a:cubicBezTo>
                <a:cubicBezTo>
                  <a:pt x="514563" y="1901561"/>
                  <a:pt x="506272" y="1903859"/>
                  <a:pt x="510968" y="1902874"/>
                </a:cubicBezTo>
                <a:cubicBezTo>
                  <a:pt x="495472" y="1906273"/>
                  <a:pt x="478530" y="1913916"/>
                  <a:pt x="462863" y="1916178"/>
                </a:cubicBezTo>
                <a:cubicBezTo>
                  <a:pt x="476491" y="1909319"/>
                  <a:pt x="497300" y="1905582"/>
                  <a:pt x="513775" y="1899780"/>
                </a:cubicBezTo>
                <a:cubicBezTo>
                  <a:pt x="515157" y="1899579"/>
                  <a:pt x="521067" y="1897260"/>
                  <a:pt x="519729" y="1895863"/>
                </a:cubicBezTo>
                <a:lnTo>
                  <a:pt x="511822" y="1897739"/>
                </a:lnTo>
                <a:cubicBezTo>
                  <a:pt x="504467" y="1900328"/>
                  <a:pt x="496279" y="1902733"/>
                  <a:pt x="488691" y="1904257"/>
                </a:cubicBezTo>
                <a:cubicBezTo>
                  <a:pt x="494547" y="1901882"/>
                  <a:pt x="501100" y="1899790"/>
                  <a:pt x="507951" y="1897700"/>
                </a:cubicBezTo>
                <a:cubicBezTo>
                  <a:pt x="514802" y="1895612"/>
                  <a:pt x="521949" y="1893525"/>
                  <a:pt x="528997" y="1891163"/>
                </a:cubicBezTo>
                <a:cubicBezTo>
                  <a:pt x="542495" y="1887319"/>
                  <a:pt x="557163" y="1884835"/>
                  <a:pt x="569493" y="1880732"/>
                </a:cubicBezTo>
                <a:cubicBezTo>
                  <a:pt x="575710" y="1878734"/>
                  <a:pt x="582151" y="1876764"/>
                  <a:pt x="588853" y="1875170"/>
                </a:cubicBezTo>
                <a:lnTo>
                  <a:pt x="592778" y="1874550"/>
                </a:lnTo>
                <a:lnTo>
                  <a:pt x="577796" y="1878786"/>
                </a:lnTo>
                <a:cubicBezTo>
                  <a:pt x="571914" y="1880507"/>
                  <a:pt x="566157" y="1882233"/>
                  <a:pt x="560613" y="1883873"/>
                </a:cubicBezTo>
                <a:cubicBezTo>
                  <a:pt x="557020" y="1885187"/>
                  <a:pt x="551877" y="1886663"/>
                  <a:pt x="550111" y="1887285"/>
                </a:cubicBezTo>
                <a:cubicBezTo>
                  <a:pt x="548517" y="1889044"/>
                  <a:pt x="550899" y="1889067"/>
                  <a:pt x="549751" y="1890333"/>
                </a:cubicBezTo>
                <a:cubicBezTo>
                  <a:pt x="549751" y="1890333"/>
                  <a:pt x="547773" y="1892514"/>
                  <a:pt x="547157" y="1891869"/>
                </a:cubicBezTo>
                <a:cubicBezTo>
                  <a:pt x="547773" y="1892514"/>
                  <a:pt x="554916" y="1891482"/>
                  <a:pt x="561058" y="1890230"/>
                </a:cubicBezTo>
                <a:lnTo>
                  <a:pt x="560982" y="1891099"/>
                </a:lnTo>
                <a:lnTo>
                  <a:pt x="560229" y="1891144"/>
                </a:lnTo>
                <a:cubicBezTo>
                  <a:pt x="560537" y="1891467"/>
                  <a:pt x="560802" y="1891504"/>
                  <a:pt x="560963" y="1891327"/>
                </a:cubicBezTo>
                <a:lnTo>
                  <a:pt x="560982" y="1891099"/>
                </a:lnTo>
                <a:lnTo>
                  <a:pt x="565265" y="1890844"/>
                </a:lnTo>
                <a:cubicBezTo>
                  <a:pt x="570130" y="1889982"/>
                  <a:pt x="574598" y="1887664"/>
                  <a:pt x="579703" y="1886009"/>
                </a:cubicBezTo>
                <a:cubicBezTo>
                  <a:pt x="612945" y="1878276"/>
                  <a:pt x="646023" y="1870506"/>
                  <a:pt x="680373" y="1868177"/>
                </a:cubicBezTo>
                <a:lnTo>
                  <a:pt x="696409" y="1867451"/>
                </a:lnTo>
                <a:lnTo>
                  <a:pt x="698972" y="1866843"/>
                </a:lnTo>
                <a:cubicBezTo>
                  <a:pt x="701146" y="1865963"/>
                  <a:pt x="703172" y="1864723"/>
                  <a:pt x="702195" y="1863703"/>
                </a:cubicBezTo>
                <a:cubicBezTo>
                  <a:pt x="701579" y="1863058"/>
                  <a:pt x="692140" y="1866621"/>
                  <a:pt x="690309" y="1867314"/>
                </a:cubicBezTo>
                <a:lnTo>
                  <a:pt x="689553" y="1867515"/>
                </a:lnTo>
                <a:lnTo>
                  <a:pt x="689433" y="1867501"/>
                </a:lnTo>
                <a:lnTo>
                  <a:pt x="686744" y="1867499"/>
                </a:lnTo>
                <a:lnTo>
                  <a:pt x="703240" y="1861557"/>
                </a:lnTo>
                <a:cubicBezTo>
                  <a:pt x="711687" y="1858756"/>
                  <a:pt x="720391" y="1856001"/>
                  <a:pt x="729320" y="1853000"/>
                </a:cubicBezTo>
                <a:cubicBezTo>
                  <a:pt x="729320" y="1853000"/>
                  <a:pt x="733103" y="1854350"/>
                  <a:pt x="732635" y="1852216"/>
                </a:cubicBezTo>
                <a:cubicBezTo>
                  <a:pt x="732298" y="1851042"/>
                  <a:pt x="724007" y="1853340"/>
                  <a:pt x="728703" y="1852356"/>
                </a:cubicBezTo>
                <a:lnTo>
                  <a:pt x="713565" y="1856822"/>
                </a:lnTo>
                <a:lnTo>
                  <a:pt x="715258" y="1857089"/>
                </a:lnTo>
                <a:cubicBezTo>
                  <a:pt x="715874" y="1857733"/>
                  <a:pt x="711560" y="1858294"/>
                  <a:pt x="711178" y="1858717"/>
                </a:cubicBezTo>
                <a:lnTo>
                  <a:pt x="706029" y="1859045"/>
                </a:lnTo>
                <a:lnTo>
                  <a:pt x="704714" y="1859434"/>
                </a:lnTo>
                <a:cubicBezTo>
                  <a:pt x="696583" y="1862051"/>
                  <a:pt x="688431" y="1864528"/>
                  <a:pt x="680598" y="1865658"/>
                </a:cubicBezTo>
                <a:lnTo>
                  <a:pt x="697883" y="1859567"/>
                </a:lnTo>
                <a:lnTo>
                  <a:pt x="692376" y="1859919"/>
                </a:lnTo>
                <a:lnTo>
                  <a:pt x="685917" y="1862530"/>
                </a:lnTo>
                <a:lnTo>
                  <a:pt x="688982" y="1860136"/>
                </a:lnTo>
                <a:lnTo>
                  <a:pt x="675583" y="1860993"/>
                </a:lnTo>
                <a:lnTo>
                  <a:pt x="672587" y="1862546"/>
                </a:lnTo>
                <a:cubicBezTo>
                  <a:pt x="669773" y="1863548"/>
                  <a:pt x="669282" y="1863327"/>
                  <a:pt x="670139" y="1862523"/>
                </a:cubicBezTo>
                <a:lnTo>
                  <a:pt x="672249" y="1861206"/>
                </a:lnTo>
                <a:lnTo>
                  <a:pt x="670871" y="1861294"/>
                </a:lnTo>
                <a:cubicBezTo>
                  <a:pt x="657559" y="1862146"/>
                  <a:pt x="644443" y="1863305"/>
                  <a:pt x="631741" y="1865720"/>
                </a:cubicBezTo>
                <a:cubicBezTo>
                  <a:pt x="625902" y="1866639"/>
                  <a:pt x="619922" y="1867823"/>
                  <a:pt x="613891" y="1869185"/>
                </a:cubicBezTo>
                <a:lnTo>
                  <a:pt x="608484" y="1870534"/>
                </a:lnTo>
                <a:lnTo>
                  <a:pt x="607419" y="1870561"/>
                </a:lnTo>
                <a:cubicBezTo>
                  <a:pt x="603813" y="1870852"/>
                  <a:pt x="599909" y="1871447"/>
                  <a:pt x="596732" y="1871707"/>
                </a:cubicBezTo>
                <a:lnTo>
                  <a:pt x="595361" y="1871726"/>
                </a:lnTo>
                <a:lnTo>
                  <a:pt x="608732" y="1868380"/>
                </a:lnTo>
                <a:cubicBezTo>
                  <a:pt x="614882" y="1866949"/>
                  <a:pt x="621236" y="1865600"/>
                  <a:pt x="627959" y="1864370"/>
                </a:cubicBezTo>
                <a:cubicBezTo>
                  <a:pt x="643072" y="1861393"/>
                  <a:pt x="655145" y="1860447"/>
                  <a:pt x="671429" y="1858830"/>
                </a:cubicBezTo>
                <a:lnTo>
                  <a:pt x="677163" y="1858192"/>
                </a:lnTo>
                <a:lnTo>
                  <a:pt x="681923" y="1855403"/>
                </a:lnTo>
                <a:lnTo>
                  <a:pt x="688023" y="1851172"/>
                </a:lnTo>
                <a:lnTo>
                  <a:pt x="683121" y="1851456"/>
                </a:lnTo>
                <a:cubicBezTo>
                  <a:pt x="672594" y="1852134"/>
                  <a:pt x="662122" y="1853084"/>
                  <a:pt x="651727" y="1854326"/>
                </a:cubicBezTo>
                <a:lnTo>
                  <a:pt x="626985" y="1858028"/>
                </a:lnTo>
                <a:lnTo>
                  <a:pt x="665953" y="1850867"/>
                </a:lnTo>
                <a:lnTo>
                  <a:pt x="690247" y="1849629"/>
                </a:lnTo>
                <a:lnTo>
                  <a:pt x="704737" y="1839578"/>
                </a:lnTo>
                <a:cubicBezTo>
                  <a:pt x="748364" y="1814231"/>
                  <a:pt x="793139" y="1794072"/>
                  <a:pt x="837757" y="1778166"/>
                </a:cubicBezTo>
                <a:cubicBezTo>
                  <a:pt x="841894" y="1776800"/>
                  <a:pt x="851579" y="1773351"/>
                  <a:pt x="857207" y="1771347"/>
                </a:cubicBezTo>
                <a:lnTo>
                  <a:pt x="857925" y="1770669"/>
                </a:lnTo>
                <a:lnTo>
                  <a:pt x="920956" y="1758846"/>
                </a:lnTo>
                <a:lnTo>
                  <a:pt x="923235" y="1762704"/>
                </a:lnTo>
                <a:lnTo>
                  <a:pt x="916970" y="1764887"/>
                </a:lnTo>
                <a:cubicBezTo>
                  <a:pt x="902497" y="1770467"/>
                  <a:pt x="888266" y="1776288"/>
                  <a:pt x="874393" y="1781670"/>
                </a:cubicBezTo>
                <a:cubicBezTo>
                  <a:pt x="860487" y="1786578"/>
                  <a:pt x="845676" y="1791471"/>
                  <a:pt x="830782" y="1796458"/>
                </a:cubicBezTo>
                <a:cubicBezTo>
                  <a:pt x="794355" y="1809552"/>
                  <a:pt x="757922" y="1827926"/>
                  <a:pt x="721326" y="1846313"/>
                </a:cubicBezTo>
                <a:lnTo>
                  <a:pt x="711740" y="1851929"/>
                </a:lnTo>
                <a:lnTo>
                  <a:pt x="725686" y="1847182"/>
                </a:lnTo>
                <a:cubicBezTo>
                  <a:pt x="732537" y="1845092"/>
                  <a:pt x="739685" y="1843006"/>
                  <a:pt x="746733" y="1840644"/>
                </a:cubicBezTo>
                <a:cubicBezTo>
                  <a:pt x="760230" y="1836800"/>
                  <a:pt x="774898" y="1834315"/>
                  <a:pt x="787229" y="1830213"/>
                </a:cubicBezTo>
                <a:cubicBezTo>
                  <a:pt x="793446" y="1828215"/>
                  <a:pt x="799888" y="1826246"/>
                  <a:pt x="806589" y="1824652"/>
                </a:cubicBezTo>
                <a:lnTo>
                  <a:pt x="810515" y="1824031"/>
                </a:lnTo>
                <a:lnTo>
                  <a:pt x="795531" y="1828266"/>
                </a:lnTo>
                <a:cubicBezTo>
                  <a:pt x="789650" y="1829989"/>
                  <a:pt x="783892" y="1831714"/>
                  <a:pt x="778350" y="1833354"/>
                </a:cubicBezTo>
                <a:cubicBezTo>
                  <a:pt x="774755" y="1834668"/>
                  <a:pt x="769612" y="1836144"/>
                  <a:pt x="767847" y="1836766"/>
                </a:cubicBezTo>
                <a:cubicBezTo>
                  <a:pt x="766253" y="1838525"/>
                  <a:pt x="768635" y="1838548"/>
                  <a:pt x="767485" y="1839814"/>
                </a:cubicBezTo>
                <a:cubicBezTo>
                  <a:pt x="767485" y="1839814"/>
                  <a:pt x="765509" y="1841995"/>
                  <a:pt x="764892" y="1841350"/>
                </a:cubicBezTo>
                <a:cubicBezTo>
                  <a:pt x="765509" y="1841995"/>
                  <a:pt x="772650" y="1840964"/>
                  <a:pt x="778794" y="1839710"/>
                </a:cubicBezTo>
                <a:lnTo>
                  <a:pt x="778717" y="1840580"/>
                </a:lnTo>
                <a:lnTo>
                  <a:pt x="777965" y="1840625"/>
                </a:lnTo>
                <a:cubicBezTo>
                  <a:pt x="778273" y="1840947"/>
                  <a:pt x="778538" y="1840985"/>
                  <a:pt x="778697" y="1840809"/>
                </a:cubicBezTo>
                <a:lnTo>
                  <a:pt x="778717" y="1840580"/>
                </a:lnTo>
                <a:lnTo>
                  <a:pt x="783000" y="1840326"/>
                </a:lnTo>
                <a:cubicBezTo>
                  <a:pt x="787866" y="1839463"/>
                  <a:pt x="792333" y="1837144"/>
                  <a:pt x="797438" y="1835490"/>
                </a:cubicBezTo>
                <a:cubicBezTo>
                  <a:pt x="830682" y="1827757"/>
                  <a:pt x="863759" y="1819987"/>
                  <a:pt x="898110" y="1817657"/>
                </a:cubicBezTo>
                <a:cubicBezTo>
                  <a:pt x="912245" y="1817085"/>
                  <a:pt x="926317" y="1816581"/>
                  <a:pt x="939452" y="1815786"/>
                </a:cubicBezTo>
                <a:cubicBezTo>
                  <a:pt x="965427" y="1813199"/>
                  <a:pt x="992446" y="1809237"/>
                  <a:pt x="1020888" y="1809228"/>
                </a:cubicBezTo>
                <a:lnTo>
                  <a:pt x="1065414" y="1807940"/>
                </a:lnTo>
                <a:lnTo>
                  <a:pt x="1076900" y="1805052"/>
                </a:lnTo>
                <a:cubicBezTo>
                  <a:pt x="1079637" y="1804349"/>
                  <a:pt x="1081453" y="1801976"/>
                  <a:pt x="1082172" y="1801491"/>
                </a:cubicBezTo>
                <a:cubicBezTo>
                  <a:pt x="1084069" y="1801356"/>
                  <a:pt x="1085304" y="1801504"/>
                  <a:pt x="1087855" y="1800764"/>
                </a:cubicBezTo>
                <a:cubicBezTo>
                  <a:pt x="1088574" y="1800279"/>
                  <a:pt x="1091568" y="1798255"/>
                  <a:pt x="1093006" y="1797285"/>
                </a:cubicBezTo>
                <a:lnTo>
                  <a:pt x="1094483" y="1796796"/>
                </a:lnTo>
                <a:lnTo>
                  <a:pt x="1085223" y="1797211"/>
                </a:lnTo>
                <a:lnTo>
                  <a:pt x="1072358" y="1800399"/>
                </a:lnTo>
                <a:lnTo>
                  <a:pt x="1068957" y="1801115"/>
                </a:lnTo>
                <a:lnTo>
                  <a:pt x="1069643" y="1800739"/>
                </a:lnTo>
                <a:lnTo>
                  <a:pt x="1075229" y="1797659"/>
                </a:lnTo>
                <a:lnTo>
                  <a:pt x="1046725" y="1798935"/>
                </a:lnTo>
                <a:lnTo>
                  <a:pt x="1043679" y="1798872"/>
                </a:lnTo>
                <a:cubicBezTo>
                  <a:pt x="1043679" y="1798872"/>
                  <a:pt x="1043679" y="1798872"/>
                  <a:pt x="1053275" y="1796143"/>
                </a:cubicBezTo>
                <a:lnTo>
                  <a:pt x="1053830" y="1795985"/>
                </a:lnTo>
                <a:lnTo>
                  <a:pt x="1049435" y="1795619"/>
                </a:lnTo>
                <a:cubicBezTo>
                  <a:pt x="1047450" y="1795489"/>
                  <a:pt x="1046834" y="1795247"/>
                  <a:pt x="1050784" y="1794383"/>
                </a:cubicBezTo>
                <a:cubicBezTo>
                  <a:pt x="1055377" y="1793746"/>
                  <a:pt x="1054445" y="1793625"/>
                  <a:pt x="1051765" y="1793697"/>
                </a:cubicBezTo>
                <a:lnTo>
                  <a:pt x="1050649" y="1793753"/>
                </a:lnTo>
                <a:lnTo>
                  <a:pt x="1050019" y="1794169"/>
                </a:lnTo>
                <a:cubicBezTo>
                  <a:pt x="1047744" y="1795485"/>
                  <a:pt x="1045403" y="1796471"/>
                  <a:pt x="1045137" y="1795150"/>
                </a:cubicBezTo>
                <a:lnTo>
                  <a:pt x="1047123" y="1793928"/>
                </a:lnTo>
                <a:lnTo>
                  <a:pt x="1042865" y="1794140"/>
                </a:lnTo>
                <a:lnTo>
                  <a:pt x="1034044" y="1799144"/>
                </a:lnTo>
                <a:cubicBezTo>
                  <a:pt x="1034044" y="1799144"/>
                  <a:pt x="1024239" y="1804766"/>
                  <a:pt x="1025264" y="1802608"/>
                </a:cubicBezTo>
                <a:lnTo>
                  <a:pt x="1027886" y="1800998"/>
                </a:lnTo>
                <a:lnTo>
                  <a:pt x="1031862" y="1799737"/>
                </a:lnTo>
                <a:cubicBezTo>
                  <a:pt x="1033411" y="1799193"/>
                  <a:pt x="1034630" y="1798682"/>
                  <a:pt x="1035125" y="1798278"/>
                </a:cubicBezTo>
                <a:lnTo>
                  <a:pt x="1034113" y="1797500"/>
                </a:lnTo>
                <a:lnTo>
                  <a:pt x="1035069" y="1796985"/>
                </a:lnTo>
                <a:cubicBezTo>
                  <a:pt x="1034061" y="1798104"/>
                  <a:pt x="1045274" y="1791938"/>
                  <a:pt x="1043737" y="1790415"/>
                </a:cubicBezTo>
                <a:cubicBezTo>
                  <a:pt x="1043251" y="1789934"/>
                  <a:pt x="1032524" y="1796581"/>
                  <a:pt x="1030446" y="1797871"/>
                </a:cubicBezTo>
                <a:lnTo>
                  <a:pt x="1029606" y="1798315"/>
                </a:lnTo>
                <a:lnTo>
                  <a:pt x="1029483" y="1798339"/>
                </a:lnTo>
                <a:lnTo>
                  <a:pt x="1026677" y="1799171"/>
                </a:lnTo>
                <a:lnTo>
                  <a:pt x="1045355" y="1787853"/>
                </a:lnTo>
                <a:cubicBezTo>
                  <a:pt x="1054859" y="1782308"/>
                  <a:pt x="1064622" y="1776733"/>
                  <a:pt x="1074677" y="1770832"/>
                </a:cubicBezTo>
                <a:cubicBezTo>
                  <a:pt x="1074677" y="1770832"/>
                  <a:pt x="1078294" y="1771064"/>
                  <a:pt x="1078330" y="1768985"/>
                </a:cubicBezTo>
                <a:cubicBezTo>
                  <a:pt x="1078267" y="1767864"/>
                  <a:pt x="1069048" y="1772835"/>
                  <a:pt x="1074192" y="1770351"/>
                </a:cubicBezTo>
                <a:cubicBezTo>
                  <a:pt x="1057183" y="1778706"/>
                  <a:pt x="1037622" y="1791937"/>
                  <a:pt x="1020714" y="1799161"/>
                </a:cubicBezTo>
                <a:cubicBezTo>
                  <a:pt x="1036624" y="1787776"/>
                  <a:pt x="1059262" y="1777417"/>
                  <a:pt x="1077882" y="1766251"/>
                </a:cubicBezTo>
                <a:cubicBezTo>
                  <a:pt x="1079373" y="1765614"/>
                  <a:pt x="1086111" y="1761359"/>
                  <a:pt x="1085058" y="1760318"/>
                </a:cubicBezTo>
                <a:lnTo>
                  <a:pt x="1076345" y="1764728"/>
                </a:lnTo>
                <a:cubicBezTo>
                  <a:pt x="1068032" y="1769713"/>
                  <a:pt x="1058896" y="1774763"/>
                  <a:pt x="1050600" y="1778708"/>
                </a:cubicBezTo>
                <a:cubicBezTo>
                  <a:pt x="1057297" y="1774414"/>
                  <a:pt x="1064650" y="1770197"/>
                  <a:pt x="1072313" y="1765891"/>
                </a:cubicBezTo>
                <a:cubicBezTo>
                  <a:pt x="1079978" y="1761584"/>
                  <a:pt x="1087951" y="1757190"/>
                  <a:pt x="1095888" y="1752537"/>
                </a:cubicBezTo>
                <a:cubicBezTo>
                  <a:pt x="1110919" y="1744338"/>
                  <a:pt x="1126839" y="1737194"/>
                  <a:pt x="1140716" y="1729086"/>
                </a:cubicBezTo>
                <a:lnTo>
                  <a:pt x="1149999" y="1724004"/>
                </a:lnTo>
                <a:lnTo>
                  <a:pt x="1119570" y="1734115"/>
                </a:lnTo>
                <a:cubicBezTo>
                  <a:pt x="1125447" y="1731763"/>
                  <a:pt x="1130328" y="1729566"/>
                  <a:pt x="1136362" y="1727217"/>
                </a:cubicBezTo>
                <a:cubicBezTo>
                  <a:pt x="1137555" y="1726624"/>
                  <a:pt x="1137124" y="1726306"/>
                  <a:pt x="1135861" y="1726125"/>
                </a:cubicBezTo>
                <a:lnTo>
                  <a:pt x="1133711" y="1726022"/>
                </a:lnTo>
                <a:lnTo>
                  <a:pt x="1155162" y="1721177"/>
                </a:lnTo>
                <a:lnTo>
                  <a:pt x="1162290" y="1717275"/>
                </a:lnTo>
                <a:lnTo>
                  <a:pt x="1166539" y="1715408"/>
                </a:lnTo>
                <a:lnTo>
                  <a:pt x="1156477" y="1720880"/>
                </a:lnTo>
                <a:lnTo>
                  <a:pt x="1169676" y="1717899"/>
                </a:lnTo>
                <a:lnTo>
                  <a:pt x="1162750" y="1720693"/>
                </a:lnTo>
                <a:cubicBezTo>
                  <a:pt x="1161313" y="1721900"/>
                  <a:pt x="1163527" y="1721945"/>
                  <a:pt x="1167795" y="1722032"/>
                </a:cubicBezTo>
                <a:cubicBezTo>
                  <a:pt x="1153435" y="1727567"/>
                  <a:pt x="1153435" y="1727567"/>
                  <a:pt x="1153435" y="1727567"/>
                </a:cubicBezTo>
                <a:cubicBezTo>
                  <a:pt x="1159594" y="1724161"/>
                  <a:pt x="1159594" y="1724161"/>
                  <a:pt x="1159594" y="1724161"/>
                </a:cubicBezTo>
                <a:cubicBezTo>
                  <a:pt x="1162035" y="1723063"/>
                  <a:pt x="1160177" y="1723025"/>
                  <a:pt x="1157453" y="1723256"/>
                </a:cubicBezTo>
                <a:lnTo>
                  <a:pt x="1150950" y="1723885"/>
                </a:lnTo>
                <a:lnTo>
                  <a:pt x="1149862" y="1724477"/>
                </a:lnTo>
                <a:cubicBezTo>
                  <a:pt x="1143299" y="1728101"/>
                  <a:pt x="1136866" y="1731687"/>
                  <a:pt x="1130677" y="1735118"/>
                </a:cubicBezTo>
                <a:cubicBezTo>
                  <a:pt x="1126604" y="1737605"/>
                  <a:pt x="1120873" y="1740741"/>
                  <a:pt x="1118878" y="1741937"/>
                </a:cubicBezTo>
                <a:cubicBezTo>
                  <a:pt x="1116781" y="1744267"/>
                  <a:pt x="1119261" y="1743551"/>
                  <a:pt x="1117752" y="1745228"/>
                </a:cubicBezTo>
                <a:cubicBezTo>
                  <a:pt x="1117752" y="1745228"/>
                  <a:pt x="1115153" y="1748116"/>
                  <a:pt x="1114667" y="1747636"/>
                </a:cubicBezTo>
                <a:cubicBezTo>
                  <a:pt x="1115153" y="1748116"/>
                  <a:pt x="1122861" y="1744824"/>
                  <a:pt x="1129580" y="1741610"/>
                </a:cubicBezTo>
                <a:lnTo>
                  <a:pt x="1129287" y="1742540"/>
                </a:lnTo>
                <a:lnTo>
                  <a:pt x="1128490" y="1742821"/>
                </a:lnTo>
                <a:cubicBezTo>
                  <a:pt x="1128733" y="1743061"/>
                  <a:pt x="1129000" y="1743019"/>
                  <a:pt x="1129210" y="1742786"/>
                </a:cubicBezTo>
                <a:lnTo>
                  <a:pt x="1129287" y="1742540"/>
                </a:lnTo>
                <a:lnTo>
                  <a:pt x="1133820" y="1740946"/>
                </a:lnTo>
                <a:cubicBezTo>
                  <a:pt x="1139109" y="1738535"/>
                  <a:pt x="1144343" y="1734730"/>
                  <a:pt x="1150077" y="1731420"/>
                </a:cubicBezTo>
                <a:lnTo>
                  <a:pt x="1190984" y="1711328"/>
                </a:lnTo>
                <a:lnTo>
                  <a:pt x="1088878" y="1713335"/>
                </a:lnTo>
                <a:lnTo>
                  <a:pt x="968958" y="1721398"/>
                </a:lnTo>
                <a:lnTo>
                  <a:pt x="955315" y="1725002"/>
                </a:lnTo>
                <a:lnTo>
                  <a:pt x="954357" y="1724284"/>
                </a:lnTo>
                <a:lnTo>
                  <a:pt x="954605" y="1725190"/>
                </a:lnTo>
                <a:lnTo>
                  <a:pt x="810248" y="1763326"/>
                </a:lnTo>
                <a:cubicBezTo>
                  <a:pt x="810248" y="1763326"/>
                  <a:pt x="809611" y="1763118"/>
                  <a:pt x="808817" y="1762857"/>
                </a:cubicBezTo>
                <a:lnTo>
                  <a:pt x="807027" y="1762271"/>
                </a:lnTo>
                <a:lnTo>
                  <a:pt x="806431" y="1762074"/>
                </a:lnTo>
                <a:cubicBezTo>
                  <a:pt x="805796" y="1761866"/>
                  <a:pt x="805476" y="1761762"/>
                  <a:pt x="805955" y="1761919"/>
                </a:cubicBezTo>
                <a:lnTo>
                  <a:pt x="807027" y="1762271"/>
                </a:lnTo>
                <a:lnTo>
                  <a:pt x="810248" y="1763326"/>
                </a:lnTo>
                <a:cubicBezTo>
                  <a:pt x="819113" y="1763774"/>
                  <a:pt x="826665" y="1761334"/>
                  <a:pt x="835872" y="1759381"/>
                </a:cubicBezTo>
                <a:cubicBezTo>
                  <a:pt x="842610" y="1759722"/>
                  <a:pt x="869512" y="1751407"/>
                  <a:pt x="854300" y="1757894"/>
                </a:cubicBezTo>
                <a:cubicBezTo>
                  <a:pt x="849673" y="1760180"/>
                  <a:pt x="844141" y="1761790"/>
                  <a:pt x="838336" y="1763184"/>
                </a:cubicBezTo>
                <a:lnTo>
                  <a:pt x="832169" y="1764584"/>
                </a:lnTo>
                <a:lnTo>
                  <a:pt x="846728" y="1758678"/>
                </a:lnTo>
                <a:cubicBezTo>
                  <a:pt x="829792" y="1762700"/>
                  <a:pt x="811428" y="1768481"/>
                  <a:pt x="794355" y="1775716"/>
                </a:cubicBezTo>
                <a:cubicBezTo>
                  <a:pt x="777447" y="1782940"/>
                  <a:pt x="759952" y="1790814"/>
                  <a:pt x="741937" y="1800288"/>
                </a:cubicBezTo>
                <a:cubicBezTo>
                  <a:pt x="727323" y="1808109"/>
                  <a:pt x="712022" y="1816394"/>
                  <a:pt x="696648" y="1824760"/>
                </a:cubicBezTo>
                <a:lnTo>
                  <a:pt x="696477" y="1824854"/>
                </a:lnTo>
                <a:lnTo>
                  <a:pt x="692019" y="1826288"/>
                </a:lnTo>
                <a:cubicBezTo>
                  <a:pt x="690627" y="1826783"/>
                  <a:pt x="689808" y="1827142"/>
                  <a:pt x="690086" y="1827199"/>
                </a:cubicBezTo>
                <a:cubicBezTo>
                  <a:pt x="688577" y="1826254"/>
                  <a:pt x="688763" y="1823015"/>
                  <a:pt x="691176" y="1823514"/>
                </a:cubicBezTo>
                <a:cubicBezTo>
                  <a:pt x="687647" y="1822785"/>
                  <a:pt x="691894" y="1823029"/>
                  <a:pt x="686486" y="1824552"/>
                </a:cubicBezTo>
                <a:cubicBezTo>
                  <a:pt x="679430" y="1826369"/>
                  <a:pt x="683863" y="1823375"/>
                  <a:pt x="683863" y="1823375"/>
                </a:cubicBezTo>
                <a:cubicBezTo>
                  <a:pt x="686858" y="1821352"/>
                  <a:pt x="695147" y="1819685"/>
                  <a:pt x="696585" y="1818714"/>
                </a:cubicBezTo>
                <a:cubicBezTo>
                  <a:pt x="696585" y="1818714"/>
                  <a:pt x="696513" y="1816796"/>
                  <a:pt x="696561" y="1814797"/>
                </a:cubicBezTo>
                <a:cubicBezTo>
                  <a:pt x="699112" y="1814057"/>
                  <a:pt x="703616" y="1812980"/>
                  <a:pt x="703616" y="1812980"/>
                </a:cubicBezTo>
                <a:cubicBezTo>
                  <a:pt x="705102" y="1810011"/>
                  <a:pt x="699436" y="1812856"/>
                  <a:pt x="699436" y="1812856"/>
                </a:cubicBezTo>
                <a:cubicBezTo>
                  <a:pt x="696422" y="1812761"/>
                  <a:pt x="685443" y="1813132"/>
                  <a:pt x="685839" y="1813849"/>
                </a:cubicBezTo>
                <a:cubicBezTo>
                  <a:pt x="685371" y="1811216"/>
                  <a:pt x="691386" y="1811085"/>
                  <a:pt x="696673" y="1809642"/>
                </a:cubicBezTo>
                <a:cubicBezTo>
                  <a:pt x="700064" y="1808335"/>
                  <a:pt x="714685" y="1803538"/>
                  <a:pt x="706054" y="1804289"/>
                </a:cubicBezTo>
                <a:cubicBezTo>
                  <a:pt x="702268" y="1804881"/>
                  <a:pt x="698812" y="1806068"/>
                  <a:pt x="694309" y="1807144"/>
                </a:cubicBezTo>
                <a:cubicBezTo>
                  <a:pt x="690049" y="1808219"/>
                  <a:pt x="686716" y="1808996"/>
                  <a:pt x="683876" y="1809622"/>
                </a:cubicBezTo>
                <a:lnTo>
                  <a:pt x="677254" y="1811015"/>
                </a:lnTo>
                <a:lnTo>
                  <a:pt x="679157" y="1810017"/>
                </a:lnTo>
                <a:lnTo>
                  <a:pt x="692757" y="1802254"/>
                </a:lnTo>
                <a:lnTo>
                  <a:pt x="700088" y="1799144"/>
                </a:lnTo>
                <a:cubicBezTo>
                  <a:pt x="704786" y="1797527"/>
                  <a:pt x="702697" y="1797914"/>
                  <a:pt x="699425" y="1798466"/>
                </a:cubicBezTo>
                <a:lnTo>
                  <a:pt x="699383" y="1798471"/>
                </a:lnTo>
                <a:lnTo>
                  <a:pt x="699970" y="1798136"/>
                </a:lnTo>
                <a:cubicBezTo>
                  <a:pt x="707030" y="1794224"/>
                  <a:pt x="714338" y="1790314"/>
                  <a:pt x="722264" y="1786269"/>
                </a:cubicBezTo>
                <a:cubicBezTo>
                  <a:pt x="722851" y="1785617"/>
                  <a:pt x="731062" y="1781764"/>
                  <a:pt x="730091" y="1780803"/>
                </a:cubicBezTo>
                <a:cubicBezTo>
                  <a:pt x="729039" y="1779761"/>
                  <a:pt x="719298" y="1786503"/>
                  <a:pt x="717223" y="1787619"/>
                </a:cubicBezTo>
                <a:lnTo>
                  <a:pt x="695922" y="1798961"/>
                </a:lnTo>
                <a:lnTo>
                  <a:pt x="694329" y="1799187"/>
                </a:lnTo>
                <a:cubicBezTo>
                  <a:pt x="692801" y="1799315"/>
                  <a:pt x="691678" y="1799254"/>
                  <a:pt x="691660" y="1798775"/>
                </a:cubicBezTo>
                <a:cubicBezTo>
                  <a:pt x="690804" y="1797223"/>
                  <a:pt x="719907" y="1788869"/>
                  <a:pt x="709977" y="1789351"/>
                </a:cubicBezTo>
                <a:cubicBezTo>
                  <a:pt x="707305" y="1790173"/>
                  <a:pt x="690337" y="1794590"/>
                  <a:pt x="689546" y="1793158"/>
                </a:cubicBezTo>
                <a:cubicBezTo>
                  <a:pt x="689084" y="1792323"/>
                  <a:pt x="693170" y="1786614"/>
                  <a:pt x="692450" y="1787100"/>
                </a:cubicBezTo>
                <a:cubicBezTo>
                  <a:pt x="693170" y="1786614"/>
                  <a:pt x="693888" y="1786129"/>
                  <a:pt x="694606" y="1785643"/>
                </a:cubicBezTo>
                <a:cubicBezTo>
                  <a:pt x="691594" y="1785549"/>
                  <a:pt x="680243" y="1789120"/>
                  <a:pt x="689246" y="1785169"/>
                </a:cubicBezTo>
                <a:cubicBezTo>
                  <a:pt x="699482" y="1781367"/>
                  <a:pt x="685394" y="1785641"/>
                  <a:pt x="680172" y="1787202"/>
                </a:cubicBezTo>
                <a:lnTo>
                  <a:pt x="678976" y="1787541"/>
                </a:lnTo>
                <a:lnTo>
                  <a:pt x="709858" y="1770636"/>
                </a:lnTo>
                <a:cubicBezTo>
                  <a:pt x="712441" y="1768787"/>
                  <a:pt x="717521" y="1765182"/>
                  <a:pt x="710801" y="1768396"/>
                </a:cubicBezTo>
                <a:cubicBezTo>
                  <a:pt x="702172" y="1772715"/>
                  <a:pt x="694023" y="1777687"/>
                  <a:pt x="685328" y="1781057"/>
                </a:cubicBezTo>
                <a:cubicBezTo>
                  <a:pt x="688659" y="1778630"/>
                  <a:pt x="692017" y="1776514"/>
                  <a:pt x="695389" y="1774556"/>
                </a:cubicBezTo>
                <a:lnTo>
                  <a:pt x="703021" y="1770375"/>
                </a:lnTo>
                <a:lnTo>
                  <a:pt x="704333" y="1769898"/>
                </a:lnTo>
                <a:cubicBezTo>
                  <a:pt x="707709" y="1768641"/>
                  <a:pt x="709320" y="1767871"/>
                  <a:pt x="709829" y="1767412"/>
                </a:cubicBezTo>
                <a:lnTo>
                  <a:pt x="709147" y="1767028"/>
                </a:lnTo>
                <a:lnTo>
                  <a:pt x="715699" y="1763453"/>
                </a:lnTo>
                <a:cubicBezTo>
                  <a:pt x="719081" y="1761505"/>
                  <a:pt x="722453" y="1759405"/>
                  <a:pt x="725806" y="1756997"/>
                </a:cubicBezTo>
                <a:lnTo>
                  <a:pt x="719383" y="1760220"/>
                </a:lnTo>
                <a:lnTo>
                  <a:pt x="706019" y="1766925"/>
                </a:lnTo>
                <a:lnTo>
                  <a:pt x="705010" y="1766976"/>
                </a:lnTo>
                <a:cubicBezTo>
                  <a:pt x="703782" y="1767055"/>
                  <a:pt x="702785" y="1767094"/>
                  <a:pt x="702686" y="1766915"/>
                </a:cubicBezTo>
                <a:cubicBezTo>
                  <a:pt x="702291" y="1766199"/>
                  <a:pt x="716192" y="1761887"/>
                  <a:pt x="719186" y="1759864"/>
                </a:cubicBezTo>
                <a:cubicBezTo>
                  <a:pt x="714222" y="1760105"/>
                  <a:pt x="712340" y="1762359"/>
                  <a:pt x="706004" y="1763690"/>
                </a:cubicBezTo>
                <a:cubicBezTo>
                  <a:pt x="706004" y="1763690"/>
                  <a:pt x="693216" y="1768232"/>
                  <a:pt x="692820" y="1767517"/>
                </a:cubicBezTo>
                <a:lnTo>
                  <a:pt x="701290" y="1760813"/>
                </a:lnTo>
                <a:cubicBezTo>
                  <a:pt x="700894" y="1760096"/>
                  <a:pt x="666293" y="1769216"/>
                  <a:pt x="682350" y="1763448"/>
                </a:cubicBezTo>
                <a:cubicBezTo>
                  <a:pt x="692078" y="1760810"/>
                  <a:pt x="699642" y="1757829"/>
                  <a:pt x="707465" y="1753528"/>
                </a:cubicBezTo>
                <a:cubicBezTo>
                  <a:pt x="710298" y="1752106"/>
                  <a:pt x="712875" y="1751635"/>
                  <a:pt x="715477" y="1751024"/>
                </a:cubicBezTo>
                <a:lnTo>
                  <a:pt x="723030" y="1747929"/>
                </a:lnTo>
                <a:lnTo>
                  <a:pt x="723643" y="1747679"/>
                </a:lnTo>
                <a:cubicBezTo>
                  <a:pt x="723643" y="1747679"/>
                  <a:pt x="723696" y="1747777"/>
                  <a:pt x="723762" y="1747898"/>
                </a:cubicBezTo>
                <a:lnTo>
                  <a:pt x="723914" y="1748170"/>
                </a:lnTo>
                <a:lnTo>
                  <a:pt x="723964" y="1748262"/>
                </a:lnTo>
                <a:cubicBezTo>
                  <a:pt x="724018" y="1748358"/>
                  <a:pt x="724045" y="1748406"/>
                  <a:pt x="724004" y="1748334"/>
                </a:cubicBezTo>
                <a:lnTo>
                  <a:pt x="723914" y="1748170"/>
                </a:lnTo>
                <a:lnTo>
                  <a:pt x="723643" y="1747679"/>
                </a:lnTo>
                <a:lnTo>
                  <a:pt x="722839" y="1747597"/>
                </a:lnTo>
                <a:lnTo>
                  <a:pt x="722639" y="1747253"/>
                </a:lnTo>
                <a:lnTo>
                  <a:pt x="722575" y="1747143"/>
                </a:lnTo>
                <a:cubicBezTo>
                  <a:pt x="722104" y="1746335"/>
                  <a:pt x="721567" y="1745410"/>
                  <a:pt x="721567" y="1745410"/>
                </a:cubicBezTo>
                <a:cubicBezTo>
                  <a:pt x="720964" y="1744371"/>
                  <a:pt x="720264" y="1743977"/>
                  <a:pt x="719516" y="1743999"/>
                </a:cubicBezTo>
                <a:cubicBezTo>
                  <a:pt x="717276" y="1744064"/>
                  <a:pt x="714606" y="1747877"/>
                  <a:pt x="712820" y="1749287"/>
                </a:cubicBezTo>
                <a:cubicBezTo>
                  <a:pt x="712216" y="1748248"/>
                  <a:pt x="711518" y="1747854"/>
                  <a:pt x="710770" y="1747875"/>
                </a:cubicBezTo>
                <a:lnTo>
                  <a:pt x="704809" y="1752581"/>
                </a:lnTo>
                <a:lnTo>
                  <a:pt x="704058" y="1752717"/>
                </a:lnTo>
                <a:cubicBezTo>
                  <a:pt x="703218" y="1753284"/>
                  <a:pt x="702014" y="1749018"/>
                  <a:pt x="702732" y="1748533"/>
                </a:cubicBezTo>
                <a:cubicBezTo>
                  <a:pt x="697115" y="1749379"/>
                  <a:pt x="692239" y="1753655"/>
                  <a:pt x="687340" y="1754016"/>
                </a:cubicBezTo>
                <a:cubicBezTo>
                  <a:pt x="685441" y="1754152"/>
                  <a:pt x="685046" y="1753436"/>
                  <a:pt x="683536" y="1752489"/>
                </a:cubicBezTo>
                <a:lnTo>
                  <a:pt x="681161" y="1752721"/>
                </a:lnTo>
                <a:lnTo>
                  <a:pt x="693211" y="1748168"/>
                </a:lnTo>
                <a:cubicBezTo>
                  <a:pt x="734350" y="1732541"/>
                  <a:pt x="774317" y="1716640"/>
                  <a:pt x="808594" y="1698918"/>
                </a:cubicBezTo>
                <a:cubicBezTo>
                  <a:pt x="774771" y="1708455"/>
                  <a:pt x="736990" y="1723388"/>
                  <a:pt x="699015" y="1738854"/>
                </a:cubicBezTo>
                <a:lnTo>
                  <a:pt x="691894" y="1741744"/>
                </a:lnTo>
                <a:lnTo>
                  <a:pt x="690576" y="1742080"/>
                </a:lnTo>
                <a:cubicBezTo>
                  <a:pt x="687093" y="1742919"/>
                  <a:pt x="683697" y="1743696"/>
                  <a:pt x="682721" y="1743865"/>
                </a:cubicBezTo>
                <a:cubicBezTo>
                  <a:pt x="681607" y="1743634"/>
                  <a:pt x="680750" y="1742082"/>
                  <a:pt x="680750" y="1742082"/>
                </a:cubicBezTo>
                <a:lnTo>
                  <a:pt x="673835" y="1744227"/>
                </a:lnTo>
                <a:lnTo>
                  <a:pt x="709177" y="1729694"/>
                </a:lnTo>
                <a:cubicBezTo>
                  <a:pt x="748793" y="1713312"/>
                  <a:pt x="787462" y="1696921"/>
                  <a:pt x="825628" y="1679412"/>
                </a:cubicBezTo>
                <a:cubicBezTo>
                  <a:pt x="809504" y="1682548"/>
                  <a:pt x="792205" y="1689642"/>
                  <a:pt x="772728" y="1698960"/>
                </a:cubicBezTo>
                <a:cubicBezTo>
                  <a:pt x="763980" y="1702837"/>
                  <a:pt x="718854" y="1722812"/>
                  <a:pt x="717647" y="1720735"/>
                </a:cubicBezTo>
                <a:cubicBezTo>
                  <a:pt x="713826" y="1714160"/>
                  <a:pt x="760159" y="1696261"/>
                  <a:pt x="755398" y="1700020"/>
                </a:cubicBezTo>
                <a:cubicBezTo>
                  <a:pt x="766524" y="1694265"/>
                  <a:pt x="788617" y="1689446"/>
                  <a:pt x="796158" y="1683492"/>
                </a:cubicBezTo>
                <a:cubicBezTo>
                  <a:pt x="802093" y="1675776"/>
                  <a:pt x="761333" y="1692304"/>
                  <a:pt x="761333" y="1692304"/>
                </a:cubicBezTo>
                <a:cubicBezTo>
                  <a:pt x="722764" y="1708618"/>
                  <a:pt x="686476" y="1723130"/>
                  <a:pt x="651852" y="1736769"/>
                </a:cubicBezTo>
                <a:lnTo>
                  <a:pt x="608020" y="1754054"/>
                </a:lnTo>
                <a:lnTo>
                  <a:pt x="607912" y="1750978"/>
                </a:lnTo>
                <a:lnTo>
                  <a:pt x="607872" y="1749813"/>
                </a:lnTo>
                <a:lnTo>
                  <a:pt x="607593" y="1749886"/>
                </a:lnTo>
                <a:lnTo>
                  <a:pt x="604556" y="1750512"/>
                </a:lnTo>
                <a:lnTo>
                  <a:pt x="604721" y="1750399"/>
                </a:lnTo>
                <a:lnTo>
                  <a:pt x="607834" y="1748723"/>
                </a:lnTo>
                <a:lnTo>
                  <a:pt x="607785" y="1747324"/>
                </a:lnTo>
                <a:lnTo>
                  <a:pt x="603503" y="1749721"/>
                </a:lnTo>
                <a:lnTo>
                  <a:pt x="600237" y="1751401"/>
                </a:lnTo>
                <a:lnTo>
                  <a:pt x="589096" y="1753695"/>
                </a:lnTo>
                <a:lnTo>
                  <a:pt x="589193" y="1753226"/>
                </a:lnTo>
                <a:lnTo>
                  <a:pt x="653322" y="1727594"/>
                </a:lnTo>
                <a:cubicBezTo>
                  <a:pt x="655703" y="1725714"/>
                  <a:pt x="713794" y="1708126"/>
                  <a:pt x="717746" y="1701976"/>
                </a:cubicBezTo>
                <a:cubicBezTo>
                  <a:pt x="718687" y="1691641"/>
                  <a:pt x="680339" y="1712322"/>
                  <a:pt x="680339" y="1712322"/>
                </a:cubicBezTo>
                <a:cubicBezTo>
                  <a:pt x="661249" y="1719568"/>
                  <a:pt x="644308" y="1725906"/>
                  <a:pt x="628498" y="1731793"/>
                </a:cubicBezTo>
                <a:lnTo>
                  <a:pt x="607162" y="1739731"/>
                </a:lnTo>
                <a:lnTo>
                  <a:pt x="611528" y="1734319"/>
                </a:lnTo>
                <a:cubicBezTo>
                  <a:pt x="612634" y="1734342"/>
                  <a:pt x="611857" y="1733090"/>
                  <a:pt x="612187" y="1731859"/>
                </a:cubicBezTo>
                <a:lnTo>
                  <a:pt x="612849" y="1731557"/>
                </a:lnTo>
                <a:lnTo>
                  <a:pt x="612272" y="1731508"/>
                </a:lnTo>
                <a:lnTo>
                  <a:pt x="615072" y="1729517"/>
                </a:lnTo>
                <a:lnTo>
                  <a:pt x="611835" y="1729805"/>
                </a:lnTo>
                <a:lnTo>
                  <a:pt x="616555" y="1729107"/>
                </a:lnTo>
                <a:lnTo>
                  <a:pt x="619948" y="1728306"/>
                </a:lnTo>
                <a:lnTo>
                  <a:pt x="631758" y="1722900"/>
                </a:lnTo>
                <a:lnTo>
                  <a:pt x="632312" y="1723085"/>
                </a:lnTo>
                <a:lnTo>
                  <a:pt x="632496" y="1722905"/>
                </a:lnTo>
                <a:cubicBezTo>
                  <a:pt x="637324" y="1720627"/>
                  <a:pt x="643452" y="1718618"/>
                  <a:pt x="650112" y="1716085"/>
                </a:cubicBezTo>
                <a:lnTo>
                  <a:pt x="658602" y="1713762"/>
                </a:lnTo>
                <a:lnTo>
                  <a:pt x="668159" y="1709399"/>
                </a:lnTo>
                <a:lnTo>
                  <a:pt x="672879" y="1706611"/>
                </a:lnTo>
                <a:lnTo>
                  <a:pt x="672349" y="1706384"/>
                </a:lnTo>
                <a:cubicBezTo>
                  <a:pt x="671824" y="1706201"/>
                  <a:pt x="671354" y="1706078"/>
                  <a:pt x="671046" y="1706040"/>
                </a:cubicBezTo>
                <a:lnTo>
                  <a:pt x="663067" y="1708027"/>
                </a:lnTo>
                <a:lnTo>
                  <a:pt x="657358" y="1710796"/>
                </a:lnTo>
                <a:cubicBezTo>
                  <a:pt x="649868" y="1714352"/>
                  <a:pt x="642285" y="1717729"/>
                  <a:pt x="634631" y="1720487"/>
                </a:cubicBezTo>
                <a:cubicBezTo>
                  <a:pt x="633808" y="1719410"/>
                  <a:pt x="630646" y="1719345"/>
                  <a:pt x="629539" y="1719323"/>
                </a:cubicBezTo>
                <a:cubicBezTo>
                  <a:pt x="613413" y="1727293"/>
                  <a:pt x="613413" y="1727293"/>
                  <a:pt x="613413" y="1727293"/>
                </a:cubicBezTo>
                <a:cubicBezTo>
                  <a:pt x="612465" y="1727274"/>
                  <a:pt x="612465" y="1727274"/>
                  <a:pt x="611357" y="1727251"/>
                </a:cubicBezTo>
                <a:cubicBezTo>
                  <a:pt x="616286" y="1724879"/>
                  <a:pt x="621167" y="1722683"/>
                  <a:pt x="626095" y="1720311"/>
                </a:cubicBezTo>
                <a:cubicBezTo>
                  <a:pt x="627044" y="1720331"/>
                  <a:pt x="624164" y="1719213"/>
                  <a:pt x="622110" y="1719170"/>
                </a:cubicBezTo>
                <a:cubicBezTo>
                  <a:pt x="624495" y="1717983"/>
                  <a:pt x="624495" y="1717983"/>
                  <a:pt x="624495" y="1717983"/>
                </a:cubicBezTo>
                <a:cubicBezTo>
                  <a:pt x="625602" y="1718006"/>
                  <a:pt x="625602" y="1718006"/>
                  <a:pt x="624825" y="1716753"/>
                </a:cubicBezTo>
                <a:cubicBezTo>
                  <a:pt x="625932" y="1716777"/>
                  <a:pt x="625932" y="1716777"/>
                  <a:pt x="625932" y="1716777"/>
                </a:cubicBezTo>
                <a:lnTo>
                  <a:pt x="623642" y="1715730"/>
                </a:lnTo>
                <a:lnTo>
                  <a:pt x="594019" y="1722662"/>
                </a:lnTo>
                <a:lnTo>
                  <a:pt x="591272" y="1723302"/>
                </a:lnTo>
                <a:lnTo>
                  <a:pt x="593945" y="1721223"/>
                </a:lnTo>
                <a:lnTo>
                  <a:pt x="594829" y="1720429"/>
                </a:lnTo>
                <a:lnTo>
                  <a:pt x="603393" y="1718153"/>
                </a:lnTo>
                <a:cubicBezTo>
                  <a:pt x="608682" y="1716710"/>
                  <a:pt x="621937" y="1714801"/>
                  <a:pt x="625651" y="1712293"/>
                </a:cubicBezTo>
                <a:cubicBezTo>
                  <a:pt x="627088" y="1711322"/>
                  <a:pt x="625902" y="1709174"/>
                  <a:pt x="627717" y="1706801"/>
                </a:cubicBezTo>
                <a:cubicBezTo>
                  <a:pt x="630317" y="1704063"/>
                  <a:pt x="632611" y="1704642"/>
                  <a:pt x="637833" y="1703080"/>
                </a:cubicBezTo>
                <a:cubicBezTo>
                  <a:pt x="641941" y="1701288"/>
                  <a:pt x="644937" y="1699265"/>
                  <a:pt x="647608" y="1698444"/>
                </a:cubicBezTo>
                <a:lnTo>
                  <a:pt x="650736" y="1697515"/>
                </a:lnTo>
                <a:lnTo>
                  <a:pt x="650601" y="1697507"/>
                </a:lnTo>
                <a:cubicBezTo>
                  <a:pt x="650379" y="1697449"/>
                  <a:pt x="650272" y="1697349"/>
                  <a:pt x="650313" y="1697199"/>
                </a:cubicBezTo>
                <a:cubicBezTo>
                  <a:pt x="650407" y="1696849"/>
                  <a:pt x="651225" y="1696337"/>
                  <a:pt x="652440" y="1695756"/>
                </a:cubicBezTo>
                <a:lnTo>
                  <a:pt x="654741" y="1694782"/>
                </a:lnTo>
                <a:lnTo>
                  <a:pt x="653601" y="1694477"/>
                </a:lnTo>
                <a:cubicBezTo>
                  <a:pt x="653018" y="1694092"/>
                  <a:pt x="652525" y="1693647"/>
                  <a:pt x="651968" y="1693532"/>
                </a:cubicBezTo>
                <a:cubicBezTo>
                  <a:pt x="650016" y="1693868"/>
                  <a:pt x="646027" y="1695579"/>
                  <a:pt x="642175" y="1696051"/>
                </a:cubicBezTo>
                <a:cubicBezTo>
                  <a:pt x="639504" y="1696873"/>
                  <a:pt x="626644" y="1699497"/>
                  <a:pt x="634862" y="1695912"/>
                </a:cubicBezTo>
                <a:cubicBezTo>
                  <a:pt x="639809" y="1693554"/>
                  <a:pt x="646607" y="1693057"/>
                  <a:pt x="649159" y="1692317"/>
                </a:cubicBezTo>
                <a:cubicBezTo>
                  <a:pt x="651897" y="1691615"/>
                  <a:pt x="653711" y="1689241"/>
                  <a:pt x="654429" y="1688756"/>
                </a:cubicBezTo>
                <a:cubicBezTo>
                  <a:pt x="656329" y="1688620"/>
                  <a:pt x="657562" y="1688770"/>
                  <a:pt x="660114" y="1688030"/>
                </a:cubicBezTo>
                <a:lnTo>
                  <a:pt x="660395" y="1687840"/>
                </a:lnTo>
                <a:lnTo>
                  <a:pt x="659177" y="1688108"/>
                </a:lnTo>
                <a:cubicBezTo>
                  <a:pt x="655299" y="1688752"/>
                  <a:pt x="658691" y="1686460"/>
                  <a:pt x="658691" y="1686460"/>
                </a:cubicBezTo>
                <a:cubicBezTo>
                  <a:pt x="661687" y="1684437"/>
                  <a:pt x="669977" y="1682770"/>
                  <a:pt x="671414" y="1681799"/>
                </a:cubicBezTo>
                <a:cubicBezTo>
                  <a:pt x="671414" y="1681799"/>
                  <a:pt x="671396" y="1681319"/>
                  <a:pt x="671384" y="1680590"/>
                </a:cubicBezTo>
                <a:lnTo>
                  <a:pt x="671384" y="1680220"/>
                </a:lnTo>
                <a:lnTo>
                  <a:pt x="665705" y="1682081"/>
                </a:lnTo>
                <a:cubicBezTo>
                  <a:pt x="663081" y="1682922"/>
                  <a:pt x="660521" y="1683700"/>
                  <a:pt x="658072" y="1684330"/>
                </a:cubicBezTo>
                <a:cubicBezTo>
                  <a:pt x="653733" y="1685704"/>
                  <a:pt x="649195" y="1686722"/>
                  <a:pt x="644616" y="1687664"/>
                </a:cubicBezTo>
                <a:lnTo>
                  <a:pt x="641214" y="1688381"/>
                </a:lnTo>
                <a:lnTo>
                  <a:pt x="641903" y="1688004"/>
                </a:lnTo>
                <a:lnTo>
                  <a:pt x="647595" y="1684864"/>
                </a:lnTo>
                <a:lnTo>
                  <a:pt x="656100" y="1682549"/>
                </a:lnTo>
                <a:cubicBezTo>
                  <a:pt x="662504" y="1681336"/>
                  <a:pt x="672416" y="1678736"/>
                  <a:pt x="664707" y="1677882"/>
                </a:cubicBezTo>
                <a:lnTo>
                  <a:pt x="658848" y="1678727"/>
                </a:lnTo>
                <a:lnTo>
                  <a:pt x="663313" y="1676370"/>
                </a:lnTo>
                <a:lnTo>
                  <a:pt x="662202" y="1676463"/>
                </a:lnTo>
                <a:cubicBezTo>
                  <a:pt x="661182" y="1676597"/>
                  <a:pt x="660570" y="1676754"/>
                  <a:pt x="660669" y="1676933"/>
                </a:cubicBezTo>
                <a:cubicBezTo>
                  <a:pt x="660317" y="1674958"/>
                  <a:pt x="663613" y="1674391"/>
                  <a:pt x="667514" y="1673622"/>
                </a:cubicBezTo>
                <a:lnTo>
                  <a:pt x="669266" y="1673228"/>
                </a:lnTo>
                <a:lnTo>
                  <a:pt x="671444" y="1672080"/>
                </a:lnTo>
                <a:lnTo>
                  <a:pt x="679960" y="1667579"/>
                </a:lnTo>
                <a:lnTo>
                  <a:pt x="675280" y="1668619"/>
                </a:lnTo>
                <a:lnTo>
                  <a:pt x="671709" y="1669555"/>
                </a:lnTo>
                <a:lnTo>
                  <a:pt x="658398" y="1675969"/>
                </a:lnTo>
                <a:cubicBezTo>
                  <a:pt x="651058" y="1679405"/>
                  <a:pt x="654703" y="1676472"/>
                  <a:pt x="658772" y="1673736"/>
                </a:cubicBezTo>
                <a:lnTo>
                  <a:pt x="661340" y="1672104"/>
                </a:lnTo>
                <a:lnTo>
                  <a:pt x="658705" y="1672707"/>
                </a:lnTo>
                <a:lnTo>
                  <a:pt x="652083" y="1674099"/>
                </a:lnTo>
                <a:lnTo>
                  <a:pt x="653986" y="1673101"/>
                </a:lnTo>
                <a:lnTo>
                  <a:pt x="667585" y="1665338"/>
                </a:lnTo>
                <a:lnTo>
                  <a:pt x="674918" y="1662229"/>
                </a:lnTo>
                <a:cubicBezTo>
                  <a:pt x="679615" y="1660611"/>
                  <a:pt x="677527" y="1660998"/>
                  <a:pt x="674254" y="1661550"/>
                </a:cubicBezTo>
                <a:lnTo>
                  <a:pt x="674212" y="1661556"/>
                </a:lnTo>
                <a:lnTo>
                  <a:pt x="674799" y="1661221"/>
                </a:lnTo>
                <a:cubicBezTo>
                  <a:pt x="681860" y="1657309"/>
                  <a:pt x="689166" y="1653399"/>
                  <a:pt x="697093" y="1649353"/>
                </a:cubicBezTo>
                <a:cubicBezTo>
                  <a:pt x="697386" y="1649027"/>
                  <a:pt x="699586" y="1647901"/>
                  <a:pt x="701591" y="1646736"/>
                </a:cubicBezTo>
                <a:lnTo>
                  <a:pt x="703037" y="1645801"/>
                </a:lnTo>
                <a:lnTo>
                  <a:pt x="699767" y="1647291"/>
                </a:lnTo>
                <a:cubicBezTo>
                  <a:pt x="688183" y="1653323"/>
                  <a:pt x="678143" y="1660365"/>
                  <a:pt x="664659" y="1665781"/>
                </a:cubicBezTo>
                <a:lnTo>
                  <a:pt x="672306" y="1661218"/>
                </a:lnTo>
                <a:lnTo>
                  <a:pt x="670751" y="1662045"/>
                </a:lnTo>
                <a:lnTo>
                  <a:pt x="669158" y="1662271"/>
                </a:lnTo>
                <a:cubicBezTo>
                  <a:pt x="667631" y="1662399"/>
                  <a:pt x="666508" y="1662339"/>
                  <a:pt x="666490" y="1661859"/>
                </a:cubicBezTo>
                <a:cubicBezTo>
                  <a:pt x="665954" y="1660891"/>
                  <a:pt x="677122" y="1657263"/>
                  <a:pt x="683149" y="1654797"/>
                </a:cubicBezTo>
                <a:lnTo>
                  <a:pt x="685031" y="1653936"/>
                </a:lnTo>
                <a:lnTo>
                  <a:pt x="686206" y="1653287"/>
                </a:lnTo>
                <a:lnTo>
                  <a:pt x="686834" y="1652639"/>
                </a:lnTo>
                <a:cubicBezTo>
                  <a:pt x="686678" y="1652453"/>
                  <a:pt x="686047" y="1652376"/>
                  <a:pt x="684805" y="1652436"/>
                </a:cubicBezTo>
                <a:cubicBezTo>
                  <a:pt x="684138" y="1652641"/>
                  <a:pt x="682576" y="1653071"/>
                  <a:pt x="680597" y="1653579"/>
                </a:cubicBezTo>
                <a:lnTo>
                  <a:pt x="674866" y="1654950"/>
                </a:lnTo>
                <a:lnTo>
                  <a:pt x="671763" y="1656684"/>
                </a:lnTo>
                <a:cubicBezTo>
                  <a:pt x="669802" y="1657688"/>
                  <a:pt x="667806" y="1658587"/>
                  <a:pt x="665758" y="1659290"/>
                </a:cubicBezTo>
                <a:cubicBezTo>
                  <a:pt x="667070" y="1658385"/>
                  <a:pt x="668243" y="1657622"/>
                  <a:pt x="669341" y="1656937"/>
                </a:cubicBezTo>
                <a:lnTo>
                  <a:pt x="671398" y="1655696"/>
                </a:lnTo>
                <a:lnTo>
                  <a:pt x="670483" y="1655884"/>
                </a:lnTo>
                <a:lnTo>
                  <a:pt x="668606" y="1656191"/>
                </a:lnTo>
                <a:lnTo>
                  <a:pt x="682649" y="1650795"/>
                </a:lnTo>
                <a:cubicBezTo>
                  <a:pt x="699104" y="1644494"/>
                  <a:pt x="715707" y="1637698"/>
                  <a:pt x="729316" y="1630235"/>
                </a:cubicBezTo>
                <a:cubicBezTo>
                  <a:pt x="742825" y="1622599"/>
                  <a:pt x="753921" y="1610810"/>
                  <a:pt x="759890" y="1609127"/>
                </a:cubicBezTo>
                <a:lnTo>
                  <a:pt x="778705" y="1600725"/>
                </a:lnTo>
                <a:lnTo>
                  <a:pt x="778248" y="1600760"/>
                </a:lnTo>
                <a:lnTo>
                  <a:pt x="777538" y="1600846"/>
                </a:lnTo>
                <a:lnTo>
                  <a:pt x="786235" y="1595017"/>
                </a:lnTo>
                <a:lnTo>
                  <a:pt x="773687" y="1601201"/>
                </a:lnTo>
                <a:lnTo>
                  <a:pt x="770792" y="1600568"/>
                </a:lnTo>
                <a:cubicBezTo>
                  <a:pt x="769527" y="1599911"/>
                  <a:pt x="773407" y="1599342"/>
                  <a:pt x="776004" y="1598447"/>
                </a:cubicBezTo>
                <a:cubicBezTo>
                  <a:pt x="758821" y="1598551"/>
                  <a:pt x="745467" y="1604851"/>
                  <a:pt x="728962" y="1605708"/>
                </a:cubicBezTo>
                <a:lnTo>
                  <a:pt x="726205" y="1605990"/>
                </a:lnTo>
                <a:lnTo>
                  <a:pt x="726324" y="1605896"/>
                </a:lnTo>
                <a:cubicBezTo>
                  <a:pt x="728094" y="1604436"/>
                  <a:pt x="735677" y="1601484"/>
                  <a:pt x="738042" y="1598944"/>
                </a:cubicBezTo>
                <a:cubicBezTo>
                  <a:pt x="741001" y="1595328"/>
                  <a:pt x="731727" y="1601348"/>
                  <a:pt x="730505" y="1601813"/>
                </a:cubicBezTo>
                <a:cubicBezTo>
                  <a:pt x="728256" y="1603194"/>
                  <a:pt x="726450" y="1604226"/>
                  <a:pt x="724845" y="1605088"/>
                </a:cubicBezTo>
                <a:lnTo>
                  <a:pt x="722285" y="1606390"/>
                </a:lnTo>
                <a:lnTo>
                  <a:pt x="712169" y="1607423"/>
                </a:lnTo>
                <a:lnTo>
                  <a:pt x="711987" y="1606504"/>
                </a:lnTo>
                <a:cubicBezTo>
                  <a:pt x="712155" y="1606636"/>
                  <a:pt x="711786" y="1606851"/>
                  <a:pt x="711101" y="1607104"/>
                </a:cubicBezTo>
                <a:lnTo>
                  <a:pt x="708911" y="1607756"/>
                </a:lnTo>
                <a:lnTo>
                  <a:pt x="701351" y="1608528"/>
                </a:lnTo>
                <a:lnTo>
                  <a:pt x="703540" y="1607229"/>
                </a:lnTo>
                <a:lnTo>
                  <a:pt x="702268" y="1605266"/>
                </a:lnTo>
                <a:lnTo>
                  <a:pt x="709632" y="1603425"/>
                </a:lnTo>
                <a:lnTo>
                  <a:pt x="706178" y="1603664"/>
                </a:lnTo>
                <a:lnTo>
                  <a:pt x="674493" y="1612646"/>
                </a:lnTo>
                <a:cubicBezTo>
                  <a:pt x="669688" y="1614543"/>
                  <a:pt x="665526" y="1617064"/>
                  <a:pt x="660907" y="1618169"/>
                </a:cubicBezTo>
                <a:lnTo>
                  <a:pt x="656816" y="1618643"/>
                </a:lnTo>
                <a:lnTo>
                  <a:pt x="656843" y="1617782"/>
                </a:lnTo>
                <a:cubicBezTo>
                  <a:pt x="664470" y="1615626"/>
                  <a:pt x="670779" y="1613569"/>
                  <a:pt x="661558" y="1615574"/>
                </a:cubicBezTo>
                <a:lnTo>
                  <a:pt x="656563" y="1616748"/>
                </a:lnTo>
                <a:lnTo>
                  <a:pt x="656562" y="1616743"/>
                </a:lnTo>
                <a:lnTo>
                  <a:pt x="656523" y="1616757"/>
                </a:lnTo>
                <a:lnTo>
                  <a:pt x="646634" y="1619080"/>
                </a:lnTo>
                <a:cubicBezTo>
                  <a:pt x="647828" y="1619079"/>
                  <a:pt x="650467" y="1618646"/>
                  <a:pt x="652728" y="1618137"/>
                </a:cubicBezTo>
                <a:lnTo>
                  <a:pt x="656523" y="1616757"/>
                </a:lnTo>
                <a:lnTo>
                  <a:pt x="656563" y="1616748"/>
                </a:lnTo>
                <a:lnTo>
                  <a:pt x="656843" y="1617782"/>
                </a:lnTo>
                <a:cubicBezTo>
                  <a:pt x="651019" y="1619340"/>
                  <a:pt x="644228" y="1620730"/>
                  <a:pt x="643602" y="1620126"/>
                </a:cubicBezTo>
                <a:cubicBezTo>
                  <a:pt x="644228" y="1620730"/>
                  <a:pt x="646009" y="1618477"/>
                  <a:pt x="646009" y="1618477"/>
                </a:cubicBezTo>
                <a:cubicBezTo>
                  <a:pt x="647043" y="1617169"/>
                  <a:pt x="644759" y="1617271"/>
                  <a:pt x="646195" y="1615454"/>
                </a:cubicBezTo>
                <a:cubicBezTo>
                  <a:pt x="647855" y="1614748"/>
                  <a:pt x="652707" y="1613024"/>
                  <a:pt x="656084" y="1611540"/>
                </a:cubicBezTo>
                <a:cubicBezTo>
                  <a:pt x="676993" y="1603909"/>
                  <a:pt x="701118" y="1594767"/>
                  <a:pt x="723316" y="1589917"/>
                </a:cubicBezTo>
                <a:lnTo>
                  <a:pt x="732477" y="1588341"/>
                </a:lnTo>
                <a:lnTo>
                  <a:pt x="731803" y="1587735"/>
                </a:lnTo>
                <a:cubicBezTo>
                  <a:pt x="731803" y="1587735"/>
                  <a:pt x="731346" y="1587715"/>
                  <a:pt x="730749" y="1587805"/>
                </a:cubicBezTo>
                <a:lnTo>
                  <a:pt x="729916" y="1588122"/>
                </a:lnTo>
                <a:lnTo>
                  <a:pt x="728455" y="1588156"/>
                </a:lnTo>
                <a:lnTo>
                  <a:pt x="728199" y="1587918"/>
                </a:lnTo>
                <a:cubicBezTo>
                  <a:pt x="728049" y="1587874"/>
                  <a:pt x="727919" y="1587974"/>
                  <a:pt x="727660" y="1588174"/>
                </a:cubicBezTo>
                <a:lnTo>
                  <a:pt x="728455" y="1588156"/>
                </a:lnTo>
                <a:lnTo>
                  <a:pt x="728856" y="1588527"/>
                </a:lnTo>
                <a:lnTo>
                  <a:pt x="724595" y="1587717"/>
                </a:lnTo>
                <a:lnTo>
                  <a:pt x="719620" y="1588785"/>
                </a:lnTo>
                <a:cubicBezTo>
                  <a:pt x="694102" y="1595045"/>
                  <a:pt x="674325" y="1602871"/>
                  <a:pt x="650103" y="1610510"/>
                </a:cubicBezTo>
                <a:cubicBezTo>
                  <a:pt x="643189" y="1613449"/>
                  <a:pt x="638738" y="1614665"/>
                  <a:pt x="630228" y="1616833"/>
                </a:cubicBezTo>
                <a:cubicBezTo>
                  <a:pt x="625153" y="1617446"/>
                  <a:pt x="628010" y="1615461"/>
                  <a:pt x="632412" y="1614071"/>
                </a:cubicBezTo>
                <a:cubicBezTo>
                  <a:pt x="634072" y="1613366"/>
                  <a:pt x="634801" y="1614070"/>
                  <a:pt x="637554" y="1611983"/>
                </a:cubicBezTo>
                <a:cubicBezTo>
                  <a:pt x="640146" y="1607310"/>
                  <a:pt x="649001" y="1604705"/>
                  <a:pt x="655915" y="1601767"/>
                </a:cubicBezTo>
                <a:cubicBezTo>
                  <a:pt x="674177" y="1594463"/>
                  <a:pt x="693098" y="1588534"/>
                  <a:pt x="712481" y="1583819"/>
                </a:cubicBezTo>
                <a:lnTo>
                  <a:pt x="771355" y="1573247"/>
                </a:lnTo>
                <a:lnTo>
                  <a:pt x="771560" y="1573077"/>
                </a:lnTo>
                <a:lnTo>
                  <a:pt x="774125" y="1571466"/>
                </a:lnTo>
                <a:lnTo>
                  <a:pt x="752381" y="1573800"/>
                </a:lnTo>
                <a:cubicBezTo>
                  <a:pt x="741097" y="1575326"/>
                  <a:pt x="729924" y="1577263"/>
                  <a:pt x="718704" y="1579956"/>
                </a:cubicBezTo>
                <a:cubicBezTo>
                  <a:pt x="694500" y="1585947"/>
                  <a:pt x="672276" y="1593847"/>
                  <a:pt x="649148" y="1600105"/>
                </a:cubicBezTo>
                <a:cubicBezTo>
                  <a:pt x="666418" y="1591270"/>
                  <a:pt x="685572" y="1582840"/>
                  <a:pt x="706860" y="1578908"/>
                </a:cubicBezTo>
                <a:lnTo>
                  <a:pt x="711126" y="1577690"/>
                </a:lnTo>
                <a:lnTo>
                  <a:pt x="711067" y="1577757"/>
                </a:lnTo>
                <a:lnTo>
                  <a:pt x="700123" y="1582717"/>
                </a:lnTo>
                <a:cubicBezTo>
                  <a:pt x="687263" y="1588896"/>
                  <a:pt x="701575" y="1584232"/>
                  <a:pt x="709264" y="1579823"/>
                </a:cubicBezTo>
                <a:lnTo>
                  <a:pt x="711067" y="1577757"/>
                </a:lnTo>
                <a:lnTo>
                  <a:pt x="711369" y="1577619"/>
                </a:lnTo>
                <a:lnTo>
                  <a:pt x="711126" y="1577690"/>
                </a:lnTo>
                <a:lnTo>
                  <a:pt x="712436" y="1576185"/>
                </a:lnTo>
                <a:lnTo>
                  <a:pt x="704613" y="1577238"/>
                </a:lnTo>
                <a:lnTo>
                  <a:pt x="704387" y="1577267"/>
                </a:lnTo>
                <a:lnTo>
                  <a:pt x="695844" y="1580067"/>
                </a:lnTo>
                <a:cubicBezTo>
                  <a:pt x="680133" y="1585537"/>
                  <a:pt x="661630" y="1591518"/>
                  <a:pt x="646263" y="1596553"/>
                </a:cubicBezTo>
                <a:cubicBezTo>
                  <a:pt x="661817" y="1588495"/>
                  <a:pt x="677463" y="1584500"/>
                  <a:pt x="692148" y="1578935"/>
                </a:cubicBezTo>
                <a:cubicBezTo>
                  <a:pt x="693742" y="1579705"/>
                  <a:pt x="694489" y="1578760"/>
                  <a:pt x="695179" y="1577888"/>
                </a:cubicBezTo>
                <a:cubicBezTo>
                  <a:pt x="691884" y="1576247"/>
                  <a:pt x="703409" y="1574679"/>
                  <a:pt x="706544" y="1573733"/>
                </a:cubicBezTo>
                <a:lnTo>
                  <a:pt x="731777" y="1568508"/>
                </a:lnTo>
                <a:lnTo>
                  <a:pt x="731776" y="1568387"/>
                </a:lnTo>
                <a:lnTo>
                  <a:pt x="731637" y="1565461"/>
                </a:lnTo>
                <a:lnTo>
                  <a:pt x="731607" y="1565465"/>
                </a:lnTo>
                <a:cubicBezTo>
                  <a:pt x="722327" y="1566954"/>
                  <a:pt x="713250" y="1568735"/>
                  <a:pt x="705255" y="1570951"/>
                </a:cubicBezTo>
                <a:cubicBezTo>
                  <a:pt x="681782" y="1577645"/>
                  <a:pt x="666006" y="1584591"/>
                  <a:pt x="645908" y="1589803"/>
                </a:cubicBezTo>
                <a:lnTo>
                  <a:pt x="645021" y="1590178"/>
                </a:lnTo>
                <a:lnTo>
                  <a:pt x="644488" y="1589996"/>
                </a:lnTo>
                <a:lnTo>
                  <a:pt x="640945" y="1589803"/>
                </a:lnTo>
                <a:lnTo>
                  <a:pt x="641522" y="1589543"/>
                </a:lnTo>
                <a:cubicBezTo>
                  <a:pt x="661460" y="1581744"/>
                  <a:pt x="681865" y="1574521"/>
                  <a:pt x="702305" y="1568874"/>
                </a:cubicBezTo>
                <a:cubicBezTo>
                  <a:pt x="714922" y="1565926"/>
                  <a:pt x="727216" y="1564079"/>
                  <a:pt x="739328" y="1562262"/>
                </a:cubicBezTo>
                <a:lnTo>
                  <a:pt x="742404" y="1561712"/>
                </a:lnTo>
                <a:lnTo>
                  <a:pt x="747978" y="1559214"/>
                </a:lnTo>
                <a:lnTo>
                  <a:pt x="750704" y="1558642"/>
                </a:lnTo>
                <a:lnTo>
                  <a:pt x="750566" y="1558618"/>
                </a:lnTo>
                <a:cubicBezTo>
                  <a:pt x="750323" y="1558537"/>
                  <a:pt x="750179" y="1558426"/>
                  <a:pt x="750158" y="1558281"/>
                </a:cubicBezTo>
                <a:cubicBezTo>
                  <a:pt x="750112" y="1557945"/>
                  <a:pt x="750715" y="1557529"/>
                  <a:pt x="751688" y="1557090"/>
                </a:cubicBezTo>
                <a:lnTo>
                  <a:pt x="752945" y="1556618"/>
                </a:lnTo>
                <a:lnTo>
                  <a:pt x="751108" y="1556683"/>
                </a:lnTo>
                <a:cubicBezTo>
                  <a:pt x="743051" y="1557349"/>
                  <a:pt x="735092" y="1558415"/>
                  <a:pt x="727561" y="1559927"/>
                </a:cubicBezTo>
                <a:cubicBezTo>
                  <a:pt x="712661" y="1562976"/>
                  <a:pt x="697360" y="1566536"/>
                  <a:pt x="681994" y="1571571"/>
                </a:cubicBezTo>
                <a:cubicBezTo>
                  <a:pt x="669567" y="1575790"/>
                  <a:pt x="656584" y="1580307"/>
                  <a:pt x="643550" y="1584886"/>
                </a:cubicBezTo>
                <a:lnTo>
                  <a:pt x="643406" y="1584937"/>
                </a:lnTo>
                <a:lnTo>
                  <a:pt x="639343" y="1585269"/>
                </a:lnTo>
                <a:cubicBezTo>
                  <a:pt x="638087" y="1585420"/>
                  <a:pt x="637367" y="1585577"/>
                  <a:pt x="637665" y="1585704"/>
                </a:cubicBezTo>
                <a:cubicBezTo>
                  <a:pt x="635878" y="1584379"/>
                  <a:pt x="635136" y="1581175"/>
                  <a:pt x="637702" y="1582275"/>
                </a:cubicBezTo>
                <a:cubicBezTo>
                  <a:pt x="633951" y="1580667"/>
                  <a:pt x="638284" y="1581967"/>
                  <a:pt x="633293" y="1582154"/>
                </a:cubicBezTo>
                <a:cubicBezTo>
                  <a:pt x="626732" y="1582225"/>
                  <a:pt x="630322" y="1580320"/>
                  <a:pt x="630322" y="1580320"/>
                </a:cubicBezTo>
                <a:cubicBezTo>
                  <a:pt x="632749" y="1579034"/>
                  <a:pt x="640590" y="1579418"/>
                  <a:pt x="641755" y="1578801"/>
                </a:cubicBezTo>
                <a:cubicBezTo>
                  <a:pt x="641755" y="1578801"/>
                  <a:pt x="641132" y="1576858"/>
                  <a:pt x="640607" y="1574864"/>
                </a:cubicBezTo>
                <a:cubicBezTo>
                  <a:pt x="642957" y="1574755"/>
                  <a:pt x="647169" y="1574794"/>
                  <a:pt x="647169" y="1574794"/>
                </a:cubicBezTo>
                <a:cubicBezTo>
                  <a:pt x="647809" y="1572182"/>
                  <a:pt x="642937" y="1573630"/>
                  <a:pt x="642937" y="1573630"/>
                </a:cubicBezTo>
                <a:cubicBezTo>
                  <a:pt x="639886" y="1572786"/>
                  <a:pt x="628974" y="1570433"/>
                  <a:pt x="629576" y="1571249"/>
                </a:cubicBezTo>
                <a:cubicBezTo>
                  <a:pt x="628352" y="1568490"/>
                  <a:pt x="634351" y="1569854"/>
                  <a:pt x="639245" y="1569719"/>
                </a:cubicBezTo>
                <a:cubicBezTo>
                  <a:pt x="642272" y="1569248"/>
                  <a:pt x="655572" y="1568065"/>
                  <a:pt x="647124" y="1566675"/>
                </a:cubicBezTo>
                <a:cubicBezTo>
                  <a:pt x="643494" y="1566329"/>
                  <a:pt x="640367" y="1566662"/>
                  <a:pt x="636155" y="1566624"/>
                </a:cubicBezTo>
                <a:cubicBezTo>
                  <a:pt x="632188" y="1566645"/>
                  <a:pt x="629066" y="1566597"/>
                  <a:pt x="626395" y="1566520"/>
                </a:cubicBezTo>
                <a:lnTo>
                  <a:pt x="620148" y="1566273"/>
                </a:lnTo>
                <a:lnTo>
                  <a:pt x="621771" y="1565744"/>
                </a:lnTo>
                <a:lnTo>
                  <a:pt x="633195" y="1561330"/>
                </a:lnTo>
                <a:lnTo>
                  <a:pt x="639663" y="1560030"/>
                </a:lnTo>
                <a:cubicBezTo>
                  <a:pt x="643915" y="1559573"/>
                  <a:pt x="641930" y="1559442"/>
                  <a:pt x="638804" y="1559185"/>
                </a:cubicBezTo>
                <a:lnTo>
                  <a:pt x="638763" y="1559179"/>
                </a:lnTo>
                <a:lnTo>
                  <a:pt x="639256" y="1558989"/>
                </a:lnTo>
                <a:cubicBezTo>
                  <a:pt x="645221" y="1556816"/>
                  <a:pt x="651434" y="1554706"/>
                  <a:pt x="658231" y="1552614"/>
                </a:cubicBezTo>
                <a:cubicBezTo>
                  <a:pt x="658634" y="1552106"/>
                  <a:pt x="665770" y="1550279"/>
                  <a:pt x="664520" y="1549072"/>
                </a:cubicBezTo>
                <a:cubicBezTo>
                  <a:pt x="663166" y="1547765"/>
                  <a:pt x="655322" y="1552113"/>
                  <a:pt x="653558" y="1552718"/>
                </a:cubicBezTo>
                <a:lnTo>
                  <a:pt x="635429" y="1558812"/>
                </a:lnTo>
                <a:lnTo>
                  <a:pt x="633896" y="1558643"/>
                </a:lnTo>
                <a:cubicBezTo>
                  <a:pt x="632399" y="1558392"/>
                  <a:pt x="631254" y="1558052"/>
                  <a:pt x="631099" y="1557567"/>
                </a:cubicBezTo>
                <a:cubicBezTo>
                  <a:pt x="629795" y="1555797"/>
                  <a:pt x="656611" y="1554639"/>
                  <a:pt x="646781" y="1552657"/>
                </a:cubicBezTo>
                <a:cubicBezTo>
                  <a:pt x="644337" y="1552819"/>
                  <a:pt x="628572" y="1553038"/>
                  <a:pt x="627367" y="1551404"/>
                </a:cubicBezTo>
                <a:cubicBezTo>
                  <a:pt x="626665" y="1550452"/>
                  <a:pt x="629130" y="1545736"/>
                  <a:pt x="628547" y="1546045"/>
                </a:cubicBezTo>
                <a:cubicBezTo>
                  <a:pt x="629130" y="1545736"/>
                  <a:pt x="629711" y="1545428"/>
                  <a:pt x="630293" y="1545118"/>
                </a:cubicBezTo>
                <a:cubicBezTo>
                  <a:pt x="627242" y="1544276"/>
                  <a:pt x="616874" y="1545041"/>
                  <a:pt x="624777" y="1543311"/>
                </a:cubicBezTo>
                <a:cubicBezTo>
                  <a:pt x="633962" y="1542037"/>
                  <a:pt x="621047" y="1542828"/>
                  <a:pt x="616253" y="1543098"/>
                </a:cubicBezTo>
                <a:lnTo>
                  <a:pt x="615149" y="1543141"/>
                </a:lnTo>
                <a:lnTo>
                  <a:pt x="641300" y="1533844"/>
                </a:lnTo>
                <a:cubicBezTo>
                  <a:pt x="643362" y="1532630"/>
                  <a:pt x="647430" y="1530274"/>
                  <a:pt x="641606" y="1531831"/>
                </a:cubicBezTo>
                <a:cubicBezTo>
                  <a:pt x="634182" y="1534021"/>
                  <a:pt x="627428" y="1536988"/>
                  <a:pt x="619665" y="1538211"/>
                </a:cubicBezTo>
                <a:cubicBezTo>
                  <a:pt x="622316" y="1536603"/>
                  <a:pt x="625080" y="1535313"/>
                  <a:pt x="627902" y="1534185"/>
                </a:cubicBezTo>
                <a:lnTo>
                  <a:pt x="634364" y="1531885"/>
                </a:lnTo>
                <a:lnTo>
                  <a:pt x="635544" y="1531732"/>
                </a:lnTo>
                <a:cubicBezTo>
                  <a:pt x="638573" y="1531308"/>
                  <a:pt x="639968" y="1530935"/>
                  <a:pt x="640349" y="1530601"/>
                </a:cubicBezTo>
                <a:lnTo>
                  <a:pt x="639553" y="1530046"/>
                </a:lnTo>
                <a:lnTo>
                  <a:pt x="645103" y="1528086"/>
                </a:lnTo>
                <a:cubicBezTo>
                  <a:pt x="647940" y="1526970"/>
                  <a:pt x="650724" y="1525700"/>
                  <a:pt x="653398" y="1524117"/>
                </a:cubicBezTo>
                <a:lnTo>
                  <a:pt x="647876" y="1525756"/>
                </a:lnTo>
                <a:lnTo>
                  <a:pt x="636385" y="1529167"/>
                </a:lnTo>
                <a:lnTo>
                  <a:pt x="635386" y="1528967"/>
                </a:lnTo>
                <a:cubicBezTo>
                  <a:pt x="634175" y="1528741"/>
                  <a:pt x="633186" y="1528532"/>
                  <a:pt x="633036" y="1528328"/>
                </a:cubicBezTo>
                <a:cubicBezTo>
                  <a:pt x="632434" y="1527511"/>
                  <a:pt x="645152" y="1526637"/>
                  <a:pt x="647577" y="1525349"/>
                </a:cubicBezTo>
                <a:cubicBezTo>
                  <a:pt x="642662" y="1524358"/>
                  <a:pt x="641421" y="1526154"/>
                  <a:pt x="635442" y="1525916"/>
                </a:cubicBezTo>
                <a:cubicBezTo>
                  <a:pt x="635442" y="1525916"/>
                  <a:pt x="623910" y="1527299"/>
                  <a:pt x="623307" y="1526482"/>
                </a:cubicBezTo>
                <a:lnTo>
                  <a:pt x="629887" y="1521857"/>
                </a:lnTo>
                <a:cubicBezTo>
                  <a:pt x="629284" y="1521041"/>
                  <a:pt x="597170" y="1521601"/>
                  <a:pt x="611634" y="1519799"/>
                </a:cubicBezTo>
                <a:cubicBezTo>
                  <a:pt x="620639" y="1519566"/>
                  <a:pt x="627378" y="1518453"/>
                  <a:pt x="633997" y="1516080"/>
                </a:cubicBezTo>
                <a:cubicBezTo>
                  <a:pt x="638870" y="1514632"/>
                  <a:pt x="643802" y="1516749"/>
                  <a:pt x="648557" y="1514227"/>
                </a:cubicBezTo>
                <a:lnTo>
                  <a:pt x="648971" y="1514787"/>
                </a:lnTo>
                <a:lnTo>
                  <a:pt x="649108" y="1514974"/>
                </a:lnTo>
                <a:cubicBezTo>
                  <a:pt x="649169" y="1515056"/>
                  <a:pt x="649129" y="1515001"/>
                  <a:pt x="649048" y="1514891"/>
                </a:cubicBezTo>
                <a:lnTo>
                  <a:pt x="648971" y="1514787"/>
                </a:lnTo>
                <a:lnTo>
                  <a:pt x="648741" y="1514475"/>
                </a:lnTo>
                <a:cubicBezTo>
                  <a:pt x="648639" y="1514337"/>
                  <a:pt x="648557" y="1514227"/>
                  <a:pt x="648557" y="1514227"/>
                </a:cubicBezTo>
                <a:cubicBezTo>
                  <a:pt x="644865" y="1510316"/>
                  <a:pt x="633415" y="1516388"/>
                  <a:pt x="630345" y="1514420"/>
                </a:cubicBezTo>
                <a:cubicBezTo>
                  <a:pt x="629665" y="1514780"/>
                  <a:pt x="627234" y="1510200"/>
                  <a:pt x="627816" y="1509891"/>
                </a:cubicBezTo>
                <a:cubicBezTo>
                  <a:pt x="622420" y="1509345"/>
                  <a:pt x="618752" y="1512427"/>
                  <a:pt x="613937" y="1511571"/>
                </a:cubicBezTo>
                <a:cubicBezTo>
                  <a:pt x="612071" y="1511236"/>
                  <a:pt x="611469" y="1510420"/>
                  <a:pt x="609683" y="1509094"/>
                </a:cubicBezTo>
                <a:cubicBezTo>
                  <a:pt x="604750" y="1506978"/>
                  <a:pt x="599974" y="1508374"/>
                  <a:pt x="594982" y="1508560"/>
                </a:cubicBezTo>
                <a:cubicBezTo>
                  <a:pt x="584110" y="1508457"/>
                  <a:pt x="575627" y="1510684"/>
                  <a:pt x="564734" y="1509456"/>
                </a:cubicBezTo>
                <a:cubicBezTo>
                  <a:pt x="575565" y="1507119"/>
                  <a:pt x="584090" y="1507332"/>
                  <a:pt x="595021" y="1505133"/>
                </a:cubicBezTo>
                <a:cubicBezTo>
                  <a:pt x="597447" y="1503846"/>
                  <a:pt x="603425" y="1504083"/>
                  <a:pt x="610767" y="1503786"/>
                </a:cubicBezTo>
                <a:cubicBezTo>
                  <a:pt x="614376" y="1503008"/>
                  <a:pt x="635035" y="1502654"/>
                  <a:pt x="621577" y="1500325"/>
                </a:cubicBezTo>
                <a:cubicBezTo>
                  <a:pt x="619132" y="1500487"/>
                  <a:pt x="608257" y="1500384"/>
                  <a:pt x="606394" y="1500236"/>
                </a:cubicBezTo>
                <a:cubicBezTo>
                  <a:pt x="605210" y="1499728"/>
                  <a:pt x="603906" y="1497959"/>
                  <a:pt x="603906" y="1497959"/>
                </a:cubicBezTo>
                <a:cubicBezTo>
                  <a:pt x="599092" y="1497103"/>
                  <a:pt x="594899" y="1498190"/>
                  <a:pt x="591189" y="1498833"/>
                </a:cubicBezTo>
                <a:cubicBezTo>
                  <a:pt x="587558" y="1498486"/>
                  <a:pt x="580940" y="1500861"/>
                  <a:pt x="578453" y="1498583"/>
                </a:cubicBezTo>
                <a:cubicBezTo>
                  <a:pt x="575963" y="1496305"/>
                  <a:pt x="584628" y="1498905"/>
                  <a:pt x="580878" y="1497296"/>
                </a:cubicBezTo>
                <a:cubicBezTo>
                  <a:pt x="575944" y="1495180"/>
                  <a:pt x="565071" y="1495077"/>
                  <a:pt x="577787" y="1494203"/>
                </a:cubicBezTo>
                <a:cubicBezTo>
                  <a:pt x="586875" y="1492980"/>
                  <a:pt x="591789" y="1493972"/>
                  <a:pt x="601436" y="1491128"/>
                </a:cubicBezTo>
                <a:cubicBezTo>
                  <a:pt x="598623" y="1489921"/>
                  <a:pt x="589772" y="1489999"/>
                  <a:pt x="583992" y="1489968"/>
                </a:cubicBezTo>
                <a:lnTo>
                  <a:pt x="583253" y="1489948"/>
                </a:lnTo>
                <a:lnTo>
                  <a:pt x="592925" y="1485626"/>
                </a:lnTo>
                <a:lnTo>
                  <a:pt x="579248" y="1489734"/>
                </a:lnTo>
                <a:lnTo>
                  <a:pt x="576353" y="1488715"/>
                </a:lnTo>
                <a:cubicBezTo>
                  <a:pt x="575137" y="1487905"/>
                  <a:pt x="579196" y="1487917"/>
                  <a:pt x="581979" y="1487435"/>
                </a:cubicBezTo>
                <a:cubicBezTo>
                  <a:pt x="564308" y="1485068"/>
                  <a:pt x="549787" y="1489173"/>
                  <a:pt x="532717" y="1487622"/>
                </a:cubicBezTo>
                <a:lnTo>
                  <a:pt x="529847" y="1487496"/>
                </a:lnTo>
                <a:lnTo>
                  <a:pt x="529981" y="1487423"/>
                </a:lnTo>
                <a:cubicBezTo>
                  <a:pt x="531986" y="1486283"/>
                  <a:pt x="540152" y="1484550"/>
                  <a:pt x="542903" y="1482464"/>
                </a:cubicBezTo>
                <a:cubicBezTo>
                  <a:pt x="546401" y="1479433"/>
                  <a:pt x="536110" y="1483854"/>
                  <a:pt x="534795" y="1484123"/>
                </a:cubicBezTo>
                <a:cubicBezTo>
                  <a:pt x="532309" y="1485120"/>
                  <a:pt x="530323" y="1485847"/>
                  <a:pt x="528564" y="1486440"/>
                </a:cubicBezTo>
                <a:lnTo>
                  <a:pt x="525768" y="1487316"/>
                </a:lnTo>
                <a:lnTo>
                  <a:pt x="515243" y="1486852"/>
                </a:lnTo>
                <a:lnTo>
                  <a:pt x="515171" y="1485948"/>
                </a:lnTo>
                <a:cubicBezTo>
                  <a:pt x="515329" y="1486098"/>
                  <a:pt x="514921" y="1486250"/>
                  <a:pt x="514186" y="1486393"/>
                </a:cubicBezTo>
                <a:lnTo>
                  <a:pt x="511853" y="1486702"/>
                </a:lnTo>
                <a:lnTo>
                  <a:pt x="503986" y="1486356"/>
                </a:lnTo>
                <a:lnTo>
                  <a:pt x="506400" y="1485428"/>
                </a:lnTo>
                <a:lnTo>
                  <a:pt x="505341" y="1483370"/>
                </a:lnTo>
                <a:lnTo>
                  <a:pt x="513140" y="1482669"/>
                </a:lnTo>
                <a:lnTo>
                  <a:pt x="504715" y="1482038"/>
                </a:lnTo>
                <a:lnTo>
                  <a:pt x="508289" y="1480252"/>
                </a:lnTo>
                <a:lnTo>
                  <a:pt x="509741" y="1479378"/>
                </a:lnTo>
                <a:lnTo>
                  <a:pt x="535990" y="1479426"/>
                </a:lnTo>
                <a:cubicBezTo>
                  <a:pt x="553064" y="1479198"/>
                  <a:pt x="569922" y="1478494"/>
                  <a:pt x="586589" y="1476660"/>
                </a:cubicBezTo>
                <a:cubicBezTo>
                  <a:pt x="589618" y="1476189"/>
                  <a:pt x="605405" y="1477283"/>
                  <a:pt x="606044" y="1474672"/>
                </a:cubicBezTo>
                <a:cubicBezTo>
                  <a:pt x="605343" y="1473719"/>
                  <a:pt x="603478" y="1473572"/>
                  <a:pt x="603478" y="1473572"/>
                </a:cubicBezTo>
                <a:lnTo>
                  <a:pt x="598845" y="1473612"/>
                </a:lnTo>
                <a:lnTo>
                  <a:pt x="596414" y="1474503"/>
                </a:lnTo>
                <a:lnTo>
                  <a:pt x="592321" y="1474978"/>
                </a:lnTo>
                <a:lnTo>
                  <a:pt x="592349" y="1474116"/>
                </a:lnTo>
                <a:lnTo>
                  <a:pt x="592786" y="1473990"/>
                </a:lnTo>
                <a:lnTo>
                  <a:pt x="592396" y="1474021"/>
                </a:lnTo>
                <a:lnTo>
                  <a:pt x="592349" y="1474116"/>
                </a:lnTo>
                <a:cubicBezTo>
                  <a:pt x="586527" y="1475674"/>
                  <a:pt x="579733" y="1477065"/>
                  <a:pt x="579108" y="1476462"/>
                </a:cubicBezTo>
                <a:cubicBezTo>
                  <a:pt x="579422" y="1476763"/>
                  <a:pt x="580023" y="1476351"/>
                  <a:pt x="580546" y="1475862"/>
                </a:cubicBezTo>
                <a:lnTo>
                  <a:pt x="581151" y="1475235"/>
                </a:lnTo>
                <a:lnTo>
                  <a:pt x="577909" y="1475320"/>
                </a:lnTo>
                <a:cubicBezTo>
                  <a:pt x="572513" y="1475758"/>
                  <a:pt x="566342" y="1476795"/>
                  <a:pt x="562280" y="1475541"/>
                </a:cubicBezTo>
                <a:cubicBezTo>
                  <a:pt x="561097" y="1475034"/>
                  <a:pt x="559791" y="1473263"/>
                  <a:pt x="559209" y="1473572"/>
                </a:cubicBezTo>
                <a:cubicBezTo>
                  <a:pt x="555579" y="1473226"/>
                  <a:pt x="545910" y="1474757"/>
                  <a:pt x="541678" y="1473592"/>
                </a:cubicBezTo>
                <a:cubicBezTo>
                  <a:pt x="539715" y="1473308"/>
                  <a:pt x="537908" y="1470858"/>
                  <a:pt x="537908" y="1470858"/>
                </a:cubicBezTo>
                <a:cubicBezTo>
                  <a:pt x="537908" y="1470858"/>
                  <a:pt x="537442" y="1470775"/>
                  <a:pt x="536817" y="1470774"/>
                </a:cubicBezTo>
                <a:lnTo>
                  <a:pt x="535922" y="1470958"/>
                </a:lnTo>
                <a:lnTo>
                  <a:pt x="534415" y="1470780"/>
                </a:lnTo>
                <a:lnTo>
                  <a:pt x="534180" y="1470516"/>
                </a:lnTo>
                <a:cubicBezTo>
                  <a:pt x="534032" y="1470453"/>
                  <a:pt x="533888" y="1470529"/>
                  <a:pt x="533596" y="1470684"/>
                </a:cubicBezTo>
                <a:lnTo>
                  <a:pt x="534415" y="1470780"/>
                </a:lnTo>
                <a:lnTo>
                  <a:pt x="534780" y="1471192"/>
                </a:lnTo>
                <a:cubicBezTo>
                  <a:pt x="532412" y="1470176"/>
                  <a:pt x="529462" y="1469469"/>
                  <a:pt x="529462" y="1469469"/>
                </a:cubicBezTo>
                <a:cubicBezTo>
                  <a:pt x="528138" y="1466573"/>
                  <a:pt x="541538" y="1471205"/>
                  <a:pt x="547575" y="1469140"/>
                </a:cubicBezTo>
                <a:cubicBezTo>
                  <a:pt x="548156" y="1468831"/>
                  <a:pt x="549399" y="1467037"/>
                  <a:pt x="549981" y="1466728"/>
                </a:cubicBezTo>
                <a:cubicBezTo>
                  <a:pt x="554174" y="1465640"/>
                  <a:pt x="559748" y="1465145"/>
                  <a:pt x="565706" y="1464258"/>
                </a:cubicBezTo>
                <a:cubicBezTo>
                  <a:pt x="566930" y="1464176"/>
                  <a:pt x="572705" y="1464048"/>
                  <a:pt x="578248" y="1463900"/>
                </a:cubicBezTo>
                <a:lnTo>
                  <a:pt x="578266" y="1463901"/>
                </a:lnTo>
                <a:lnTo>
                  <a:pt x="580620" y="1462558"/>
                </a:lnTo>
                <a:lnTo>
                  <a:pt x="585843" y="1460403"/>
                </a:lnTo>
                <a:lnTo>
                  <a:pt x="585243" y="1460043"/>
                </a:lnTo>
                <a:cubicBezTo>
                  <a:pt x="584665" y="1459729"/>
                  <a:pt x="584158" y="1459488"/>
                  <a:pt x="583839" y="1459374"/>
                </a:cubicBezTo>
                <a:cubicBezTo>
                  <a:pt x="582072" y="1459175"/>
                  <a:pt x="567491" y="1459903"/>
                  <a:pt x="576575" y="1458494"/>
                </a:cubicBezTo>
                <a:cubicBezTo>
                  <a:pt x="586245" y="1456962"/>
                  <a:pt x="567448" y="1457463"/>
                  <a:pt x="565003" y="1457625"/>
                </a:cubicBezTo>
                <a:cubicBezTo>
                  <a:pt x="558245" y="1457612"/>
                  <a:pt x="552265" y="1457374"/>
                  <a:pt x="549918" y="1457484"/>
                </a:cubicBezTo>
                <a:cubicBezTo>
                  <a:pt x="536199" y="1457092"/>
                  <a:pt x="523587" y="1457011"/>
                  <a:pt x="511295" y="1456928"/>
                </a:cubicBezTo>
                <a:lnTo>
                  <a:pt x="508719" y="1456888"/>
                </a:lnTo>
                <a:lnTo>
                  <a:pt x="510807" y="1455467"/>
                </a:lnTo>
                <a:lnTo>
                  <a:pt x="511467" y="1454888"/>
                </a:lnTo>
                <a:lnTo>
                  <a:pt x="519409" y="1454730"/>
                </a:lnTo>
                <a:cubicBezTo>
                  <a:pt x="524304" y="1454596"/>
                  <a:pt x="537061" y="1455972"/>
                  <a:pt x="540068" y="1454376"/>
                </a:cubicBezTo>
                <a:cubicBezTo>
                  <a:pt x="541233" y="1453759"/>
                  <a:pt x="539427" y="1451308"/>
                  <a:pt x="540569" y="1449378"/>
                </a:cubicBezTo>
                <a:cubicBezTo>
                  <a:pt x="542394" y="1447275"/>
                  <a:pt x="544862" y="1448427"/>
                  <a:pt x="549657" y="1448155"/>
                </a:cubicBezTo>
                <a:cubicBezTo>
                  <a:pt x="553266" y="1447377"/>
                  <a:pt x="555692" y="1446090"/>
                  <a:pt x="558138" y="1445929"/>
                </a:cubicBezTo>
                <a:lnTo>
                  <a:pt x="561012" y="1445774"/>
                </a:lnTo>
                <a:lnTo>
                  <a:pt x="560874" y="1445732"/>
                </a:lnTo>
                <a:cubicBezTo>
                  <a:pt x="560634" y="1445619"/>
                  <a:pt x="560499" y="1445494"/>
                  <a:pt x="560496" y="1445353"/>
                </a:cubicBezTo>
                <a:cubicBezTo>
                  <a:pt x="560491" y="1445024"/>
                  <a:pt x="561165" y="1444713"/>
                  <a:pt x="562219" y="1444432"/>
                </a:cubicBezTo>
                <a:lnTo>
                  <a:pt x="564248" y="1444026"/>
                </a:lnTo>
                <a:lnTo>
                  <a:pt x="563016" y="1443437"/>
                </a:lnTo>
                <a:cubicBezTo>
                  <a:pt x="562320" y="1442906"/>
                  <a:pt x="561699" y="1442337"/>
                  <a:pt x="561108" y="1442083"/>
                </a:cubicBezTo>
                <a:cubicBezTo>
                  <a:pt x="559243" y="1441935"/>
                  <a:pt x="555731" y="1442662"/>
                  <a:pt x="552000" y="1442179"/>
                </a:cubicBezTo>
                <a:cubicBezTo>
                  <a:pt x="549555" y="1442340"/>
                  <a:pt x="537400" y="1441780"/>
                  <a:pt x="544620" y="1440224"/>
                </a:cubicBezTo>
                <a:cubicBezTo>
                  <a:pt x="548910" y="1439085"/>
                  <a:pt x="555591" y="1440276"/>
                  <a:pt x="557939" y="1440165"/>
                </a:cubicBezTo>
                <a:cubicBezTo>
                  <a:pt x="559213" y="1440153"/>
                  <a:pt x="560135" y="1439664"/>
                  <a:pt x="560811" y="1439139"/>
                </a:cubicBezTo>
                <a:lnTo>
                  <a:pt x="561153" y="1438837"/>
                </a:lnTo>
                <a:lnTo>
                  <a:pt x="504317" y="1442748"/>
                </a:lnTo>
                <a:cubicBezTo>
                  <a:pt x="522056" y="1441326"/>
                  <a:pt x="539574" y="1438494"/>
                  <a:pt x="555545" y="1434635"/>
                </a:cubicBezTo>
                <a:lnTo>
                  <a:pt x="556251" y="1434367"/>
                </a:lnTo>
                <a:lnTo>
                  <a:pt x="552047" y="1434368"/>
                </a:lnTo>
                <a:lnTo>
                  <a:pt x="548838" y="1434242"/>
                </a:lnTo>
                <a:lnTo>
                  <a:pt x="549421" y="1434036"/>
                </a:lnTo>
                <a:lnTo>
                  <a:pt x="554234" y="1432298"/>
                </a:lnTo>
                <a:lnTo>
                  <a:pt x="562107" y="1432085"/>
                </a:lnTo>
                <a:lnTo>
                  <a:pt x="562184" y="1432085"/>
                </a:lnTo>
                <a:lnTo>
                  <a:pt x="563916" y="1429696"/>
                </a:lnTo>
                <a:cubicBezTo>
                  <a:pt x="563916" y="1429696"/>
                  <a:pt x="563916" y="1429696"/>
                  <a:pt x="558542" y="1429806"/>
                </a:cubicBezTo>
                <a:lnTo>
                  <a:pt x="565280" y="1429095"/>
                </a:lnTo>
                <a:lnTo>
                  <a:pt x="563769" y="1428932"/>
                </a:lnTo>
                <a:lnTo>
                  <a:pt x="567576" y="1427676"/>
                </a:lnTo>
                <a:lnTo>
                  <a:pt x="566488" y="1427494"/>
                </a:lnTo>
                <a:cubicBezTo>
                  <a:pt x="565501" y="1427373"/>
                  <a:pt x="564932" y="1427380"/>
                  <a:pt x="565083" y="1427584"/>
                </a:cubicBezTo>
                <a:lnTo>
                  <a:pt x="566169" y="1426118"/>
                </a:lnTo>
                <a:lnTo>
                  <a:pt x="551275" y="1426423"/>
                </a:lnTo>
                <a:cubicBezTo>
                  <a:pt x="551275" y="1426423"/>
                  <a:pt x="551275" y="1426423"/>
                  <a:pt x="558376" y="1425041"/>
                </a:cubicBezTo>
                <a:lnTo>
                  <a:pt x="563475" y="1422886"/>
                </a:lnTo>
                <a:lnTo>
                  <a:pt x="561901" y="1422854"/>
                </a:lnTo>
                <a:lnTo>
                  <a:pt x="561748" y="1422848"/>
                </a:lnTo>
                <a:lnTo>
                  <a:pt x="532924" y="1425562"/>
                </a:lnTo>
                <a:lnTo>
                  <a:pt x="547610" y="1422366"/>
                </a:lnTo>
                <a:lnTo>
                  <a:pt x="539430" y="1422446"/>
                </a:lnTo>
                <a:cubicBezTo>
                  <a:pt x="538437" y="1422332"/>
                  <a:pt x="533388" y="1422513"/>
                  <a:pt x="530132" y="1422381"/>
                </a:cubicBezTo>
                <a:lnTo>
                  <a:pt x="528578" y="1422215"/>
                </a:lnTo>
                <a:lnTo>
                  <a:pt x="527841" y="1422567"/>
                </a:lnTo>
                <a:cubicBezTo>
                  <a:pt x="525935" y="1423324"/>
                  <a:pt x="523869" y="1423732"/>
                  <a:pt x="523223" y="1422340"/>
                </a:cubicBezTo>
                <a:lnTo>
                  <a:pt x="526389" y="1420927"/>
                </a:lnTo>
                <a:lnTo>
                  <a:pt x="526277" y="1420929"/>
                </a:lnTo>
                <a:lnTo>
                  <a:pt x="522918" y="1419808"/>
                </a:lnTo>
                <a:lnTo>
                  <a:pt x="513233" y="1423594"/>
                </a:lnTo>
                <a:cubicBezTo>
                  <a:pt x="513233" y="1423594"/>
                  <a:pt x="505004" y="1426801"/>
                  <a:pt x="505414" y="1424890"/>
                </a:cubicBezTo>
                <a:lnTo>
                  <a:pt x="507585" y="1423926"/>
                </a:lnTo>
                <a:lnTo>
                  <a:pt x="511214" y="1423648"/>
                </a:lnTo>
                <a:cubicBezTo>
                  <a:pt x="512613" y="1423486"/>
                  <a:pt x="513689" y="1423276"/>
                  <a:pt x="514071" y="1422993"/>
                </a:cubicBezTo>
                <a:lnTo>
                  <a:pt x="512832" y="1421961"/>
                </a:lnTo>
                <a:lnTo>
                  <a:pt x="513643" y="1421682"/>
                </a:lnTo>
                <a:cubicBezTo>
                  <a:pt x="512954" y="1422554"/>
                  <a:pt x="522441" y="1419150"/>
                  <a:pt x="520462" y="1417240"/>
                </a:cubicBezTo>
                <a:cubicBezTo>
                  <a:pt x="519837" y="1416637"/>
                  <a:pt x="510974" y="1420644"/>
                  <a:pt x="509257" y="1421422"/>
                </a:cubicBezTo>
                <a:lnTo>
                  <a:pt x="508543" y="1421660"/>
                </a:lnTo>
                <a:lnTo>
                  <a:pt x="508426" y="1421653"/>
                </a:lnTo>
                <a:lnTo>
                  <a:pt x="505849" y="1421792"/>
                </a:lnTo>
                <a:lnTo>
                  <a:pt x="519013" y="1416084"/>
                </a:lnTo>
                <a:lnTo>
                  <a:pt x="505476" y="1418476"/>
                </a:lnTo>
                <a:lnTo>
                  <a:pt x="499861" y="1420300"/>
                </a:lnTo>
                <a:lnTo>
                  <a:pt x="503203" y="1418879"/>
                </a:lnTo>
                <a:lnTo>
                  <a:pt x="464463" y="1425726"/>
                </a:lnTo>
                <a:cubicBezTo>
                  <a:pt x="463357" y="1425748"/>
                  <a:pt x="460525" y="1427043"/>
                  <a:pt x="458641" y="1428318"/>
                </a:cubicBezTo>
                <a:cubicBezTo>
                  <a:pt x="450264" y="1428489"/>
                  <a:pt x="442010" y="1429717"/>
                  <a:pt x="433803" y="1431121"/>
                </a:cubicBezTo>
                <a:cubicBezTo>
                  <a:pt x="440904" y="1429739"/>
                  <a:pt x="448827" y="1427282"/>
                  <a:pt x="457032" y="1425878"/>
                </a:cubicBezTo>
                <a:cubicBezTo>
                  <a:pt x="458805" y="1424782"/>
                  <a:pt x="469231" y="1419800"/>
                  <a:pt x="464014" y="1419907"/>
                </a:cubicBezTo>
                <a:cubicBezTo>
                  <a:pt x="442673" y="1420344"/>
                  <a:pt x="422103" y="1423060"/>
                  <a:pt x="401093" y="1424726"/>
                </a:cubicBezTo>
                <a:cubicBezTo>
                  <a:pt x="399986" y="1424749"/>
                  <a:pt x="397932" y="1424792"/>
                  <a:pt x="396826" y="1424813"/>
                </a:cubicBezTo>
                <a:cubicBezTo>
                  <a:pt x="405032" y="1423409"/>
                  <a:pt x="412131" y="1422028"/>
                  <a:pt x="418948" y="1419593"/>
                </a:cubicBezTo>
                <a:cubicBezTo>
                  <a:pt x="422110" y="1419529"/>
                  <a:pt x="431586" y="1414566"/>
                  <a:pt x="427317" y="1414654"/>
                </a:cubicBezTo>
                <a:cubicBezTo>
                  <a:pt x="405977" y="1415090"/>
                  <a:pt x="382912" y="1416798"/>
                  <a:pt x="360906" y="1418308"/>
                </a:cubicBezTo>
                <a:cubicBezTo>
                  <a:pt x="379091" y="1414404"/>
                  <a:pt x="398381" y="1410478"/>
                  <a:pt x="416895" y="1407803"/>
                </a:cubicBezTo>
                <a:cubicBezTo>
                  <a:pt x="418951" y="1407760"/>
                  <a:pt x="425437" y="1404096"/>
                  <a:pt x="426213" y="1402844"/>
                </a:cubicBezTo>
                <a:lnTo>
                  <a:pt x="427321" y="1402821"/>
                </a:lnTo>
                <a:cubicBezTo>
                  <a:pt x="446894" y="1399948"/>
                  <a:pt x="467463" y="1397231"/>
                  <a:pt x="488476" y="1395566"/>
                </a:cubicBezTo>
                <a:cubicBezTo>
                  <a:pt x="485155" y="1395634"/>
                  <a:pt x="481993" y="1395697"/>
                  <a:pt x="478832" y="1395763"/>
                </a:cubicBezTo>
                <a:cubicBezTo>
                  <a:pt x="495291" y="1393130"/>
                  <a:pt x="511875" y="1391555"/>
                  <a:pt x="527228" y="1388945"/>
                </a:cubicBezTo>
                <a:cubicBezTo>
                  <a:pt x="527228" y="1388945"/>
                  <a:pt x="527228" y="1388945"/>
                  <a:pt x="518850" y="1389117"/>
                </a:cubicBezTo>
                <a:cubicBezTo>
                  <a:pt x="520576" y="1387844"/>
                  <a:pt x="522789" y="1387799"/>
                  <a:pt x="524843" y="1387757"/>
                </a:cubicBezTo>
                <a:cubicBezTo>
                  <a:pt x="526568" y="1386486"/>
                  <a:pt x="532436" y="1384069"/>
                  <a:pt x="534161" y="1382799"/>
                </a:cubicBezTo>
                <a:lnTo>
                  <a:pt x="504330" y="1383408"/>
                </a:lnTo>
                <a:lnTo>
                  <a:pt x="516917" y="1381916"/>
                </a:lnTo>
                <a:cubicBezTo>
                  <a:pt x="511873" y="1383254"/>
                  <a:pt x="507605" y="1383342"/>
                  <a:pt x="503337" y="1383429"/>
                </a:cubicBezTo>
                <a:lnTo>
                  <a:pt x="504330" y="1383408"/>
                </a:lnTo>
                <a:lnTo>
                  <a:pt x="455763" y="1389171"/>
                </a:lnTo>
                <a:cubicBezTo>
                  <a:pt x="459701" y="1387854"/>
                  <a:pt x="463198" y="1385486"/>
                  <a:pt x="462868" y="1384257"/>
                </a:cubicBezTo>
                <a:cubicBezTo>
                  <a:pt x="479944" y="1382141"/>
                  <a:pt x="496853" y="1379412"/>
                  <a:pt x="513527" y="1376245"/>
                </a:cubicBezTo>
                <a:lnTo>
                  <a:pt x="554840" y="1367324"/>
                </a:lnTo>
                <a:lnTo>
                  <a:pt x="549445" y="1367906"/>
                </a:lnTo>
                <a:cubicBezTo>
                  <a:pt x="547578" y="1367571"/>
                  <a:pt x="546976" y="1366754"/>
                  <a:pt x="545190" y="1365429"/>
                </a:cubicBezTo>
                <a:lnTo>
                  <a:pt x="541397" y="1364844"/>
                </a:lnTo>
                <a:lnTo>
                  <a:pt x="512322" y="1368940"/>
                </a:lnTo>
                <a:lnTo>
                  <a:pt x="524503" y="1365239"/>
                </a:lnTo>
                <a:lnTo>
                  <a:pt x="515374" y="1365765"/>
                </a:lnTo>
                <a:cubicBezTo>
                  <a:pt x="510532" y="1366155"/>
                  <a:pt x="505688" y="1366405"/>
                  <a:pt x="500241" y="1365790"/>
                </a:cubicBezTo>
                <a:cubicBezTo>
                  <a:pt x="511072" y="1363455"/>
                  <a:pt x="519596" y="1363667"/>
                  <a:pt x="530528" y="1361467"/>
                </a:cubicBezTo>
                <a:cubicBezTo>
                  <a:pt x="531741" y="1360824"/>
                  <a:pt x="533843" y="1360561"/>
                  <a:pt x="536557" y="1360423"/>
                </a:cubicBezTo>
                <a:lnTo>
                  <a:pt x="540788" y="1360292"/>
                </a:lnTo>
                <a:lnTo>
                  <a:pt x="545976" y="1358715"/>
                </a:lnTo>
                <a:lnTo>
                  <a:pt x="548608" y="1356717"/>
                </a:lnTo>
                <a:lnTo>
                  <a:pt x="541901" y="1356571"/>
                </a:lnTo>
                <a:lnTo>
                  <a:pt x="541498" y="1356253"/>
                </a:lnTo>
                <a:lnTo>
                  <a:pt x="496525" y="1362200"/>
                </a:lnTo>
                <a:cubicBezTo>
                  <a:pt x="497302" y="1360948"/>
                  <a:pt x="497302" y="1360948"/>
                  <a:pt x="495246" y="1360990"/>
                </a:cubicBezTo>
                <a:cubicBezTo>
                  <a:pt x="495246" y="1360990"/>
                  <a:pt x="495246" y="1360990"/>
                  <a:pt x="494576" y="1361003"/>
                </a:cubicBezTo>
                <a:lnTo>
                  <a:pt x="490979" y="1361076"/>
                </a:lnTo>
                <a:cubicBezTo>
                  <a:pt x="491927" y="1361057"/>
                  <a:pt x="500297" y="1356118"/>
                  <a:pt x="496029" y="1356205"/>
                </a:cubicBezTo>
                <a:cubicBezTo>
                  <a:pt x="475797" y="1356619"/>
                  <a:pt x="456221" y="1359492"/>
                  <a:pt x="435322" y="1360979"/>
                </a:cubicBezTo>
                <a:cubicBezTo>
                  <a:pt x="432490" y="1362273"/>
                  <a:pt x="427729" y="1364666"/>
                  <a:pt x="426951" y="1365919"/>
                </a:cubicBezTo>
                <a:cubicBezTo>
                  <a:pt x="426951" y="1365919"/>
                  <a:pt x="426951" y="1365919"/>
                  <a:pt x="419852" y="1367300"/>
                </a:cubicBezTo>
                <a:cubicBezTo>
                  <a:pt x="415254" y="1366158"/>
                  <a:pt x="410986" y="1366245"/>
                  <a:pt x="406546" y="1365099"/>
                </a:cubicBezTo>
                <a:cubicBezTo>
                  <a:pt x="416525" y="1362599"/>
                  <a:pt x="425679" y="1361176"/>
                  <a:pt x="434709" y="1358696"/>
                </a:cubicBezTo>
                <a:cubicBezTo>
                  <a:pt x="437541" y="1357401"/>
                  <a:pt x="446859" y="1352442"/>
                  <a:pt x="442921" y="1353759"/>
                </a:cubicBezTo>
                <a:cubicBezTo>
                  <a:pt x="422845" y="1354170"/>
                  <a:pt x="404377" y="1357020"/>
                  <a:pt x="385706" y="1359698"/>
                </a:cubicBezTo>
                <a:cubicBezTo>
                  <a:pt x="384757" y="1359717"/>
                  <a:pt x="384427" y="1358488"/>
                  <a:pt x="383320" y="1358510"/>
                </a:cubicBezTo>
                <a:cubicBezTo>
                  <a:pt x="396460" y="1355946"/>
                  <a:pt x="409429" y="1352149"/>
                  <a:pt x="422190" y="1348179"/>
                </a:cubicBezTo>
                <a:cubicBezTo>
                  <a:pt x="424405" y="1348133"/>
                  <a:pt x="434828" y="1343153"/>
                  <a:pt x="430561" y="1343239"/>
                </a:cubicBezTo>
                <a:cubicBezTo>
                  <a:pt x="397234" y="1346393"/>
                  <a:pt x="363084" y="1350624"/>
                  <a:pt x="330211" y="1356065"/>
                </a:cubicBezTo>
                <a:cubicBezTo>
                  <a:pt x="329263" y="1356084"/>
                  <a:pt x="327050" y="1356130"/>
                  <a:pt x="324995" y="1356171"/>
                </a:cubicBezTo>
                <a:cubicBezTo>
                  <a:pt x="323559" y="1354964"/>
                  <a:pt x="319291" y="1355052"/>
                  <a:pt x="316129" y="1355116"/>
                </a:cubicBezTo>
                <a:cubicBezTo>
                  <a:pt x="316129" y="1355116"/>
                  <a:pt x="316129" y="1355116"/>
                  <a:pt x="324052" y="1352658"/>
                </a:cubicBezTo>
                <a:cubicBezTo>
                  <a:pt x="325777" y="1351388"/>
                  <a:pt x="335095" y="1346428"/>
                  <a:pt x="329879" y="1346535"/>
                </a:cubicBezTo>
                <a:cubicBezTo>
                  <a:pt x="312030" y="1348136"/>
                  <a:pt x="292567" y="1350831"/>
                  <a:pt x="273771" y="1352451"/>
                </a:cubicBezTo>
                <a:cubicBezTo>
                  <a:pt x="254479" y="1356378"/>
                  <a:pt x="236012" y="1359228"/>
                  <a:pt x="217498" y="1361903"/>
                </a:cubicBezTo>
                <a:cubicBezTo>
                  <a:pt x="217498" y="1361903"/>
                  <a:pt x="217498" y="1361903"/>
                  <a:pt x="214177" y="1361971"/>
                </a:cubicBezTo>
                <a:cubicBezTo>
                  <a:pt x="241392" y="1355586"/>
                  <a:pt x="268229" y="1347796"/>
                  <a:pt x="295568" y="1342469"/>
                </a:cubicBezTo>
                <a:cubicBezTo>
                  <a:pt x="297781" y="1342423"/>
                  <a:pt x="306817" y="1336411"/>
                  <a:pt x="303656" y="1336475"/>
                </a:cubicBezTo>
                <a:cubicBezTo>
                  <a:pt x="303656" y="1336475"/>
                  <a:pt x="303656" y="1336475"/>
                  <a:pt x="334933" y="1329831"/>
                </a:cubicBezTo>
                <a:cubicBezTo>
                  <a:pt x="334933" y="1329831"/>
                  <a:pt x="334933" y="1329831"/>
                  <a:pt x="339200" y="1329744"/>
                </a:cubicBezTo>
                <a:cubicBezTo>
                  <a:pt x="335263" y="1331061"/>
                  <a:pt x="330988" y="1334680"/>
                  <a:pt x="335875" y="1333344"/>
                </a:cubicBezTo>
                <a:cubicBezTo>
                  <a:pt x="338089" y="1333299"/>
                  <a:pt x="340143" y="1333256"/>
                  <a:pt x="342975" y="1331962"/>
                </a:cubicBezTo>
                <a:cubicBezTo>
                  <a:pt x="340143" y="1333256"/>
                  <a:pt x="338089" y="1333299"/>
                  <a:pt x="335256" y="1334592"/>
                </a:cubicBezTo>
                <a:cubicBezTo>
                  <a:pt x="332267" y="1335890"/>
                  <a:pt x="322949" y="1340849"/>
                  <a:pt x="328942" y="1339490"/>
                </a:cubicBezTo>
                <a:cubicBezTo>
                  <a:pt x="344247" y="1336705"/>
                  <a:pt x="359270" y="1332865"/>
                  <a:pt x="374624" y="1330256"/>
                </a:cubicBezTo>
                <a:cubicBezTo>
                  <a:pt x="360706" y="1334072"/>
                  <a:pt x="346791" y="1337889"/>
                  <a:pt x="333540" y="1340632"/>
                </a:cubicBezTo>
                <a:cubicBezTo>
                  <a:pt x="330661" y="1341751"/>
                  <a:pt x="322450" y="1346687"/>
                  <a:pt x="325611" y="1346623"/>
                </a:cubicBezTo>
                <a:cubicBezTo>
                  <a:pt x="339858" y="1344035"/>
                  <a:pt x="353108" y="1341292"/>
                  <a:pt x="366248" y="1338727"/>
                </a:cubicBezTo>
                <a:cubicBezTo>
                  <a:pt x="366248" y="1338727"/>
                  <a:pt x="366248" y="1338727"/>
                  <a:pt x="358325" y="1341185"/>
                </a:cubicBezTo>
                <a:cubicBezTo>
                  <a:pt x="357218" y="1341208"/>
                  <a:pt x="346793" y="1346189"/>
                  <a:pt x="350114" y="1346121"/>
                </a:cubicBezTo>
                <a:cubicBezTo>
                  <a:pt x="376670" y="1345578"/>
                  <a:pt x="402284" y="1341522"/>
                  <a:pt x="429005" y="1337443"/>
                </a:cubicBezTo>
                <a:cubicBezTo>
                  <a:pt x="429005" y="1337443"/>
                  <a:pt x="429005" y="1337443"/>
                  <a:pt x="431216" y="1337244"/>
                </a:cubicBezTo>
                <a:lnTo>
                  <a:pt x="444734" y="1336022"/>
                </a:lnTo>
                <a:lnTo>
                  <a:pt x="445248" y="1335712"/>
                </a:lnTo>
                <a:lnTo>
                  <a:pt x="447015" y="1335716"/>
                </a:lnTo>
                <a:lnTo>
                  <a:pt x="454096" y="1332847"/>
                </a:lnTo>
                <a:cubicBezTo>
                  <a:pt x="456286" y="1331455"/>
                  <a:pt x="457588" y="1330236"/>
                  <a:pt x="456172" y="1330883"/>
                </a:cubicBezTo>
                <a:cubicBezTo>
                  <a:pt x="449691" y="1331015"/>
                  <a:pt x="444475" y="1331122"/>
                  <a:pt x="439430" y="1332462"/>
                </a:cubicBezTo>
                <a:cubicBezTo>
                  <a:pt x="439430" y="1332462"/>
                  <a:pt x="439430" y="1332462"/>
                  <a:pt x="422686" y="1334040"/>
                </a:cubicBezTo>
                <a:cubicBezTo>
                  <a:pt x="421580" y="1334063"/>
                  <a:pt x="421580" y="1334063"/>
                  <a:pt x="420633" y="1334082"/>
                </a:cubicBezTo>
                <a:cubicBezTo>
                  <a:pt x="408110" y="1335398"/>
                  <a:pt x="395968" y="1338119"/>
                  <a:pt x="383650" y="1339608"/>
                </a:cubicBezTo>
                <a:cubicBezTo>
                  <a:pt x="394688" y="1336909"/>
                  <a:pt x="405773" y="1334387"/>
                  <a:pt x="416034" y="1332940"/>
                </a:cubicBezTo>
                <a:cubicBezTo>
                  <a:pt x="427072" y="1330242"/>
                  <a:pt x="438488" y="1328949"/>
                  <a:pt x="448417" y="1326274"/>
                </a:cubicBezTo>
                <a:cubicBezTo>
                  <a:pt x="450301" y="1324999"/>
                  <a:pt x="460774" y="1320193"/>
                  <a:pt x="456505" y="1320280"/>
                </a:cubicBezTo>
                <a:cubicBezTo>
                  <a:pt x="443983" y="1321595"/>
                  <a:pt x="430402" y="1323110"/>
                  <a:pt x="418088" y="1324598"/>
                </a:cubicBezTo>
                <a:cubicBezTo>
                  <a:pt x="405894" y="1327143"/>
                  <a:pt x="393751" y="1329865"/>
                  <a:pt x="381387" y="1331176"/>
                </a:cubicBezTo>
                <a:cubicBezTo>
                  <a:pt x="385215" y="1330039"/>
                  <a:pt x="389153" y="1328722"/>
                  <a:pt x="393091" y="1327406"/>
                </a:cubicBezTo>
                <a:cubicBezTo>
                  <a:pt x="394197" y="1327383"/>
                  <a:pt x="402567" y="1322443"/>
                  <a:pt x="397192" y="1322553"/>
                </a:cubicBezTo>
                <a:cubicBezTo>
                  <a:pt x="395777" y="1323200"/>
                  <a:pt x="394279" y="1323539"/>
                  <a:pt x="392601" y="1323729"/>
                </a:cubicBezTo>
                <a:lnTo>
                  <a:pt x="389408" y="1323881"/>
                </a:lnTo>
                <a:lnTo>
                  <a:pt x="410249" y="1320123"/>
                </a:lnTo>
                <a:cubicBezTo>
                  <a:pt x="417277" y="1318919"/>
                  <a:pt x="424222" y="1317850"/>
                  <a:pt x="431013" y="1317093"/>
                </a:cubicBezTo>
                <a:lnTo>
                  <a:pt x="452491" y="1313345"/>
                </a:lnTo>
                <a:lnTo>
                  <a:pt x="446801" y="1313262"/>
                </a:lnTo>
                <a:lnTo>
                  <a:pt x="444226" y="1313222"/>
                </a:lnTo>
                <a:lnTo>
                  <a:pt x="446313" y="1311801"/>
                </a:lnTo>
                <a:lnTo>
                  <a:pt x="446975" y="1311223"/>
                </a:lnTo>
                <a:lnTo>
                  <a:pt x="454917" y="1311065"/>
                </a:lnTo>
                <a:lnTo>
                  <a:pt x="460641" y="1311257"/>
                </a:lnTo>
                <a:lnTo>
                  <a:pt x="476061" y="1305893"/>
                </a:lnTo>
                <a:lnTo>
                  <a:pt x="476077" y="1305713"/>
                </a:lnTo>
                <a:lnTo>
                  <a:pt x="477160" y="1305302"/>
                </a:lnTo>
                <a:lnTo>
                  <a:pt x="477879" y="1303904"/>
                </a:lnTo>
                <a:cubicBezTo>
                  <a:pt x="476001" y="1304385"/>
                  <a:pt x="472841" y="1305640"/>
                  <a:pt x="471037" y="1306914"/>
                </a:cubicBezTo>
                <a:cubicBezTo>
                  <a:pt x="468982" y="1306956"/>
                  <a:pt x="460729" y="1308185"/>
                  <a:pt x="453629" y="1309567"/>
                </a:cubicBezTo>
                <a:cubicBezTo>
                  <a:pt x="455354" y="1308295"/>
                  <a:pt x="457284" y="1307196"/>
                  <a:pt x="454122" y="1307260"/>
                </a:cubicBezTo>
                <a:cubicBezTo>
                  <a:pt x="415710" y="1308046"/>
                  <a:pt x="379341" y="1315854"/>
                  <a:pt x="342972" y="1323662"/>
                </a:cubicBezTo>
                <a:cubicBezTo>
                  <a:pt x="342972" y="1323662"/>
                  <a:pt x="342972" y="1323662"/>
                  <a:pt x="323399" y="1326535"/>
                </a:cubicBezTo>
                <a:cubicBezTo>
                  <a:pt x="326229" y="1325240"/>
                  <a:pt x="330992" y="1322848"/>
                  <a:pt x="330661" y="1321618"/>
                </a:cubicBezTo>
                <a:cubicBezTo>
                  <a:pt x="347073" y="1318810"/>
                  <a:pt x="363375" y="1316181"/>
                  <a:pt x="378681" y="1313395"/>
                </a:cubicBezTo>
                <a:cubicBezTo>
                  <a:pt x="394811" y="1309533"/>
                  <a:pt x="411112" y="1306904"/>
                  <a:pt x="427241" y="1303042"/>
                </a:cubicBezTo>
                <a:cubicBezTo>
                  <a:pt x="430403" y="1302977"/>
                  <a:pt x="437667" y="1298061"/>
                  <a:pt x="434504" y="1298125"/>
                </a:cubicBezTo>
                <a:cubicBezTo>
                  <a:pt x="426299" y="1299529"/>
                  <a:pt x="418045" y="1300758"/>
                  <a:pt x="408890" y="1302181"/>
                </a:cubicBezTo>
                <a:cubicBezTo>
                  <a:pt x="400684" y="1303584"/>
                  <a:pt x="391372" y="1305012"/>
                  <a:pt x="383119" y="1306240"/>
                </a:cubicBezTo>
                <a:cubicBezTo>
                  <a:pt x="386155" y="1305118"/>
                  <a:pt x="388657" y="1302594"/>
                  <a:pt x="385495" y="1302659"/>
                </a:cubicBezTo>
                <a:cubicBezTo>
                  <a:pt x="382175" y="1302727"/>
                  <a:pt x="379344" y="1304022"/>
                  <a:pt x="376183" y="1304087"/>
                </a:cubicBezTo>
                <a:cubicBezTo>
                  <a:pt x="371915" y="1304174"/>
                  <a:pt x="369083" y="1305467"/>
                  <a:pt x="365922" y="1305533"/>
                </a:cubicBezTo>
                <a:cubicBezTo>
                  <a:pt x="366869" y="1305512"/>
                  <a:pt x="366540" y="1304284"/>
                  <a:pt x="367646" y="1304261"/>
                </a:cubicBezTo>
                <a:cubicBezTo>
                  <a:pt x="410779" y="1297374"/>
                  <a:pt x="455520" y="1292927"/>
                  <a:pt x="498371" y="1284986"/>
                </a:cubicBezTo>
                <a:cubicBezTo>
                  <a:pt x="501532" y="1284921"/>
                  <a:pt x="508796" y="1280005"/>
                  <a:pt x="507689" y="1280027"/>
                </a:cubicBezTo>
                <a:lnTo>
                  <a:pt x="510156" y="1278899"/>
                </a:lnTo>
                <a:lnTo>
                  <a:pt x="498036" y="1282387"/>
                </a:lnTo>
                <a:cubicBezTo>
                  <a:pt x="489525" y="1284555"/>
                  <a:pt x="497370" y="1280207"/>
                  <a:pt x="500908" y="1278752"/>
                </a:cubicBezTo>
                <a:lnTo>
                  <a:pt x="506570" y="1276692"/>
                </a:lnTo>
                <a:lnTo>
                  <a:pt x="480308" y="1281647"/>
                </a:lnTo>
                <a:lnTo>
                  <a:pt x="484345" y="1279616"/>
                </a:lnTo>
                <a:lnTo>
                  <a:pt x="484783" y="1279205"/>
                </a:lnTo>
                <a:lnTo>
                  <a:pt x="484741" y="1278024"/>
                </a:lnTo>
                <a:cubicBezTo>
                  <a:pt x="465786" y="1279648"/>
                  <a:pt x="447146" y="1281265"/>
                  <a:pt x="428473" y="1283944"/>
                </a:cubicBezTo>
                <a:cubicBezTo>
                  <a:pt x="419318" y="1285366"/>
                  <a:pt x="409675" y="1285564"/>
                  <a:pt x="401627" y="1286965"/>
                </a:cubicBezTo>
                <a:cubicBezTo>
                  <a:pt x="392268" y="1288216"/>
                  <a:pt x="382955" y="1289643"/>
                  <a:pt x="374083" y="1292120"/>
                </a:cubicBezTo>
                <a:cubicBezTo>
                  <a:pt x="363665" y="1293570"/>
                  <a:pt x="354509" y="1294993"/>
                  <a:pt x="344532" y="1297493"/>
                </a:cubicBezTo>
                <a:cubicBezTo>
                  <a:pt x="345197" y="1296420"/>
                  <a:pt x="345973" y="1295168"/>
                  <a:pt x="343918" y="1295210"/>
                </a:cubicBezTo>
                <a:cubicBezTo>
                  <a:pt x="333498" y="1296659"/>
                  <a:pt x="322085" y="1297952"/>
                  <a:pt x="311204" y="1300647"/>
                </a:cubicBezTo>
                <a:cubicBezTo>
                  <a:pt x="333945" y="1294176"/>
                  <a:pt x="358613" y="1290141"/>
                  <a:pt x="382789" y="1284878"/>
                </a:cubicBezTo>
                <a:cubicBezTo>
                  <a:pt x="382789" y="1284878"/>
                  <a:pt x="382789" y="1284878"/>
                  <a:pt x="400974" y="1280974"/>
                </a:cubicBezTo>
                <a:cubicBezTo>
                  <a:pt x="407296" y="1280845"/>
                  <a:pt x="413447" y="1279482"/>
                  <a:pt x="419441" y="1278124"/>
                </a:cubicBezTo>
                <a:lnTo>
                  <a:pt x="434898" y="1276344"/>
                </a:lnTo>
                <a:lnTo>
                  <a:pt x="436477" y="1276162"/>
                </a:lnTo>
                <a:lnTo>
                  <a:pt x="454843" y="1268352"/>
                </a:lnTo>
                <a:lnTo>
                  <a:pt x="434018" y="1271071"/>
                </a:lnTo>
                <a:cubicBezTo>
                  <a:pt x="417872" y="1273167"/>
                  <a:pt x="401504" y="1274959"/>
                  <a:pt x="386566" y="1275264"/>
                </a:cubicBezTo>
                <a:cubicBezTo>
                  <a:pt x="392717" y="1273902"/>
                  <a:pt x="397809" y="1272738"/>
                  <a:pt x="402696" y="1271403"/>
                </a:cubicBezTo>
                <a:cubicBezTo>
                  <a:pt x="419768" y="1271053"/>
                  <a:pt x="436070" y="1268424"/>
                  <a:pt x="452482" y="1265616"/>
                </a:cubicBezTo>
                <a:lnTo>
                  <a:pt x="453686" y="1265213"/>
                </a:lnTo>
                <a:lnTo>
                  <a:pt x="453894" y="1264990"/>
                </a:lnTo>
                <a:lnTo>
                  <a:pt x="454164" y="1265054"/>
                </a:lnTo>
                <a:lnTo>
                  <a:pt x="455873" y="1264482"/>
                </a:lnTo>
                <a:lnTo>
                  <a:pt x="457112" y="1263737"/>
                </a:lnTo>
                <a:cubicBezTo>
                  <a:pt x="457796" y="1263422"/>
                  <a:pt x="458481" y="1263312"/>
                  <a:pt x="459503" y="1263529"/>
                </a:cubicBezTo>
                <a:lnTo>
                  <a:pt x="457323" y="1264281"/>
                </a:lnTo>
                <a:lnTo>
                  <a:pt x="460688" y="1264212"/>
                </a:lnTo>
                <a:cubicBezTo>
                  <a:pt x="460688" y="1264212"/>
                  <a:pt x="460688" y="1264212"/>
                  <a:pt x="462330" y="1263891"/>
                </a:cubicBezTo>
                <a:lnTo>
                  <a:pt x="471437" y="1262113"/>
                </a:lnTo>
                <a:lnTo>
                  <a:pt x="483314" y="1257801"/>
                </a:lnTo>
                <a:cubicBezTo>
                  <a:pt x="484629" y="1257533"/>
                  <a:pt x="490171" y="1254936"/>
                  <a:pt x="488817" y="1253629"/>
                </a:cubicBezTo>
                <a:lnTo>
                  <a:pt x="481334" y="1255893"/>
                </a:lnTo>
                <a:cubicBezTo>
                  <a:pt x="474420" y="1258830"/>
                  <a:pt x="466696" y="1261630"/>
                  <a:pt x="459503" y="1263529"/>
                </a:cubicBezTo>
                <a:cubicBezTo>
                  <a:pt x="464993" y="1260883"/>
                  <a:pt x="471165" y="1258477"/>
                  <a:pt x="477623" y="1256057"/>
                </a:cubicBezTo>
                <a:lnTo>
                  <a:pt x="485600" y="1253022"/>
                </a:lnTo>
                <a:lnTo>
                  <a:pt x="465037" y="1256507"/>
                </a:lnTo>
                <a:cubicBezTo>
                  <a:pt x="444468" y="1259598"/>
                  <a:pt x="423875" y="1262668"/>
                  <a:pt x="404584" y="1266595"/>
                </a:cubicBezTo>
                <a:cubicBezTo>
                  <a:pt x="391491" y="1269335"/>
                  <a:pt x="378524" y="1273133"/>
                  <a:pt x="367439" y="1275656"/>
                </a:cubicBezTo>
                <a:cubicBezTo>
                  <a:pt x="365713" y="1276928"/>
                  <a:pt x="355289" y="1281908"/>
                  <a:pt x="358450" y="1281844"/>
                </a:cubicBezTo>
                <a:cubicBezTo>
                  <a:pt x="364775" y="1281714"/>
                  <a:pt x="370478" y="1282834"/>
                  <a:pt x="377577" y="1281453"/>
                </a:cubicBezTo>
                <a:cubicBezTo>
                  <a:pt x="361386" y="1284786"/>
                  <a:pt x="345696" y="1288065"/>
                  <a:pt x="330700" y="1291484"/>
                </a:cubicBezTo>
                <a:lnTo>
                  <a:pt x="288934" y="1302116"/>
                </a:lnTo>
                <a:lnTo>
                  <a:pt x="287198" y="1299634"/>
                </a:lnTo>
                <a:cubicBezTo>
                  <a:pt x="282903" y="1297761"/>
                  <a:pt x="271959" y="1298182"/>
                  <a:pt x="259486" y="1299233"/>
                </a:cubicBezTo>
                <a:cubicBezTo>
                  <a:pt x="241636" y="1300834"/>
                  <a:pt x="221397" y="1304780"/>
                  <a:pt x="206710" y="1306317"/>
                </a:cubicBezTo>
                <a:cubicBezTo>
                  <a:pt x="221732" y="1302477"/>
                  <a:pt x="234371" y="1297451"/>
                  <a:pt x="246851" y="1292427"/>
                </a:cubicBezTo>
                <a:cubicBezTo>
                  <a:pt x="247629" y="1291175"/>
                  <a:pt x="256327" y="1287464"/>
                  <a:pt x="253007" y="1287533"/>
                </a:cubicBezTo>
                <a:cubicBezTo>
                  <a:pt x="250952" y="1287575"/>
                  <a:pt x="248740" y="1287621"/>
                  <a:pt x="246685" y="1287662"/>
                </a:cubicBezTo>
                <a:cubicBezTo>
                  <a:pt x="255715" y="1285182"/>
                  <a:pt x="263763" y="1283780"/>
                  <a:pt x="272745" y="1281125"/>
                </a:cubicBezTo>
                <a:cubicBezTo>
                  <a:pt x="273074" y="1282354"/>
                  <a:pt x="273074" y="1282354"/>
                  <a:pt x="274182" y="1282331"/>
                </a:cubicBezTo>
                <a:cubicBezTo>
                  <a:pt x="274182" y="1282331"/>
                  <a:pt x="274182" y="1282331"/>
                  <a:pt x="308619" y="1275623"/>
                </a:cubicBezTo>
                <a:cubicBezTo>
                  <a:pt x="308002" y="1276871"/>
                  <a:pt x="306119" y="1278147"/>
                  <a:pt x="306448" y="1279375"/>
                </a:cubicBezTo>
                <a:cubicBezTo>
                  <a:pt x="306448" y="1279375"/>
                  <a:pt x="306731" y="1280429"/>
                  <a:pt x="307555" y="1279353"/>
                </a:cubicBezTo>
                <a:cubicBezTo>
                  <a:pt x="317816" y="1277907"/>
                  <a:pt x="327130" y="1276480"/>
                  <a:pt x="337108" y="1273981"/>
                </a:cubicBezTo>
                <a:cubicBezTo>
                  <a:pt x="336283" y="1275057"/>
                  <a:pt x="337391" y="1275034"/>
                  <a:pt x="338496" y="1275011"/>
                </a:cubicBezTo>
                <a:cubicBezTo>
                  <a:pt x="342482" y="1273870"/>
                  <a:pt x="345314" y="1272576"/>
                  <a:pt x="349581" y="1272489"/>
                </a:cubicBezTo>
                <a:cubicBezTo>
                  <a:pt x="359560" y="1269989"/>
                  <a:pt x="370599" y="1267291"/>
                  <a:pt x="380576" y="1264791"/>
                </a:cubicBezTo>
                <a:cubicBezTo>
                  <a:pt x="380576" y="1264791"/>
                  <a:pt x="380576" y="1264791"/>
                  <a:pt x="386772" y="1264142"/>
                </a:cubicBezTo>
                <a:lnTo>
                  <a:pt x="391102" y="1263689"/>
                </a:lnTo>
                <a:lnTo>
                  <a:pt x="385830" y="1264749"/>
                </a:lnTo>
                <a:cubicBezTo>
                  <a:pt x="374589" y="1267208"/>
                  <a:pt x="363251" y="1269825"/>
                  <a:pt x="351636" y="1272446"/>
                </a:cubicBezTo>
                <a:cubicBezTo>
                  <a:pt x="329513" y="1277667"/>
                  <a:pt x="306443" y="1282908"/>
                  <a:pt x="283832" y="1286902"/>
                </a:cubicBezTo>
                <a:cubicBezTo>
                  <a:pt x="278946" y="1288238"/>
                  <a:pt x="272789" y="1293132"/>
                  <a:pt x="274845" y="1293091"/>
                </a:cubicBezTo>
                <a:cubicBezTo>
                  <a:pt x="316541" y="1284997"/>
                  <a:pt x="357624" y="1274620"/>
                  <a:pt x="399368" y="1266701"/>
                </a:cubicBezTo>
                <a:lnTo>
                  <a:pt x="486946" y="1252509"/>
                </a:lnTo>
                <a:lnTo>
                  <a:pt x="497456" y="1248510"/>
                </a:lnTo>
                <a:cubicBezTo>
                  <a:pt x="503824" y="1246261"/>
                  <a:pt x="510491" y="1244333"/>
                  <a:pt x="517017" y="1242381"/>
                </a:cubicBezTo>
                <a:lnTo>
                  <a:pt x="517105" y="1242351"/>
                </a:lnTo>
                <a:lnTo>
                  <a:pt x="491096" y="1246047"/>
                </a:lnTo>
                <a:lnTo>
                  <a:pt x="500222" y="1244506"/>
                </a:lnTo>
                <a:cubicBezTo>
                  <a:pt x="502105" y="1243231"/>
                  <a:pt x="512859" y="1239479"/>
                  <a:pt x="509368" y="1238315"/>
                </a:cubicBezTo>
                <a:cubicBezTo>
                  <a:pt x="498618" y="1238535"/>
                  <a:pt x="489133" y="1238729"/>
                  <a:pt x="479821" y="1240154"/>
                </a:cubicBezTo>
                <a:cubicBezTo>
                  <a:pt x="489752" y="1237480"/>
                  <a:pt x="500838" y="1234957"/>
                  <a:pt x="510973" y="1232453"/>
                </a:cubicBezTo>
                <a:cubicBezTo>
                  <a:pt x="512698" y="1231182"/>
                  <a:pt x="522175" y="1226219"/>
                  <a:pt x="518237" y="1227537"/>
                </a:cubicBezTo>
                <a:cubicBezTo>
                  <a:pt x="498286" y="1229004"/>
                  <a:pt x="478382" y="1230647"/>
                  <a:pt x="458808" y="1233520"/>
                </a:cubicBezTo>
                <a:cubicBezTo>
                  <a:pt x="462746" y="1232204"/>
                  <a:pt x="466071" y="1228604"/>
                  <a:pt x="464016" y="1228647"/>
                </a:cubicBezTo>
                <a:cubicBezTo>
                  <a:pt x="433358" y="1234041"/>
                  <a:pt x="402039" y="1236978"/>
                  <a:pt x="372156" y="1241122"/>
                </a:cubicBezTo>
                <a:cubicBezTo>
                  <a:pt x="341498" y="1246517"/>
                  <a:pt x="310839" y="1251912"/>
                  <a:pt x="281617" y="1258514"/>
                </a:cubicBezTo>
                <a:cubicBezTo>
                  <a:pt x="282723" y="1258492"/>
                  <a:pt x="282393" y="1257263"/>
                  <a:pt x="281288" y="1257285"/>
                </a:cubicBezTo>
                <a:cubicBezTo>
                  <a:pt x="268147" y="1259850"/>
                  <a:pt x="253618" y="1261383"/>
                  <a:pt x="240320" y="1263950"/>
                </a:cubicBezTo>
                <a:cubicBezTo>
                  <a:pt x="257397" y="1260069"/>
                  <a:pt x="275583" y="1256166"/>
                  <a:pt x="293148" y="1253510"/>
                </a:cubicBezTo>
                <a:cubicBezTo>
                  <a:pt x="292042" y="1253532"/>
                  <a:pt x="292371" y="1254762"/>
                  <a:pt x="293479" y="1254739"/>
                </a:cubicBezTo>
                <a:cubicBezTo>
                  <a:pt x="293479" y="1254739"/>
                  <a:pt x="293479" y="1254739"/>
                  <a:pt x="318763" y="1249455"/>
                </a:cubicBezTo>
                <a:cubicBezTo>
                  <a:pt x="321594" y="1248161"/>
                  <a:pt x="327132" y="1244515"/>
                  <a:pt x="327751" y="1243266"/>
                </a:cubicBezTo>
                <a:cubicBezTo>
                  <a:pt x="327751" y="1243266"/>
                  <a:pt x="327751" y="1243266"/>
                  <a:pt x="329963" y="1243221"/>
                </a:cubicBezTo>
                <a:cubicBezTo>
                  <a:pt x="328081" y="1244496"/>
                  <a:pt x="328081" y="1244496"/>
                  <a:pt x="329187" y="1244473"/>
                </a:cubicBezTo>
                <a:cubicBezTo>
                  <a:pt x="341331" y="1241752"/>
                  <a:pt x="353648" y="1240264"/>
                  <a:pt x="365838" y="1237718"/>
                </a:cubicBezTo>
                <a:cubicBezTo>
                  <a:pt x="365838" y="1237718"/>
                  <a:pt x="365838" y="1237718"/>
                  <a:pt x="384024" y="1233815"/>
                </a:cubicBezTo>
                <a:cubicBezTo>
                  <a:pt x="384024" y="1233815"/>
                  <a:pt x="384024" y="1233815"/>
                  <a:pt x="402821" y="1232194"/>
                </a:cubicBezTo>
                <a:cubicBezTo>
                  <a:pt x="405982" y="1232128"/>
                  <a:pt x="414353" y="1227189"/>
                  <a:pt x="412915" y="1225982"/>
                </a:cubicBezTo>
                <a:cubicBezTo>
                  <a:pt x="415953" y="1224861"/>
                  <a:pt x="421333" y="1221219"/>
                  <a:pt x="415292" y="1222401"/>
                </a:cubicBezTo>
                <a:cubicBezTo>
                  <a:pt x="411355" y="1223718"/>
                  <a:pt x="407416" y="1225035"/>
                  <a:pt x="403761" y="1227407"/>
                </a:cubicBezTo>
                <a:cubicBezTo>
                  <a:pt x="402654" y="1227429"/>
                  <a:pt x="401549" y="1227452"/>
                  <a:pt x="400600" y="1227470"/>
                </a:cubicBezTo>
                <a:cubicBezTo>
                  <a:pt x="386070" y="1229005"/>
                  <a:pt x="370717" y="1231614"/>
                  <a:pt x="356690" y="1235609"/>
                </a:cubicBezTo>
                <a:cubicBezTo>
                  <a:pt x="357466" y="1234357"/>
                  <a:pt x="357466" y="1234357"/>
                  <a:pt x="357466" y="1234357"/>
                </a:cubicBezTo>
                <a:cubicBezTo>
                  <a:pt x="365342" y="1231724"/>
                  <a:pt x="372489" y="1230519"/>
                  <a:pt x="380696" y="1229114"/>
                </a:cubicBezTo>
                <a:cubicBezTo>
                  <a:pt x="387796" y="1227733"/>
                  <a:pt x="396001" y="1226329"/>
                  <a:pt x="403148" y="1225122"/>
                </a:cubicBezTo>
                <a:cubicBezTo>
                  <a:pt x="405203" y="1225081"/>
                  <a:pt x="407088" y="1223806"/>
                  <a:pt x="408811" y="1222534"/>
                </a:cubicBezTo>
                <a:cubicBezTo>
                  <a:pt x="435862" y="1219686"/>
                  <a:pt x="462865" y="1216660"/>
                  <a:pt x="489587" y="1212582"/>
                </a:cubicBezTo>
                <a:cubicBezTo>
                  <a:pt x="489587" y="1212582"/>
                  <a:pt x="489587" y="1212582"/>
                  <a:pt x="529729" y="1206992"/>
                </a:cubicBezTo>
                <a:cubicBezTo>
                  <a:pt x="543310" y="1205478"/>
                  <a:pt x="556781" y="1204143"/>
                  <a:pt x="570362" y="1202629"/>
                </a:cubicBezTo>
                <a:cubicBezTo>
                  <a:pt x="575577" y="1202523"/>
                  <a:pt x="582841" y="1197606"/>
                  <a:pt x="579678" y="1197670"/>
                </a:cubicBezTo>
                <a:cubicBezTo>
                  <a:pt x="562937" y="1199250"/>
                  <a:pt x="545246" y="1200847"/>
                  <a:pt x="528786" y="1203479"/>
                </a:cubicBezTo>
                <a:cubicBezTo>
                  <a:pt x="528786" y="1203479"/>
                  <a:pt x="528786" y="1203479"/>
                  <a:pt x="478382" y="1210516"/>
                </a:cubicBezTo>
                <a:lnTo>
                  <a:pt x="376732" y="1222030"/>
                </a:lnTo>
                <a:lnTo>
                  <a:pt x="391319" y="1218654"/>
                </a:lnTo>
                <a:cubicBezTo>
                  <a:pt x="402186" y="1216798"/>
                  <a:pt x="413327" y="1215378"/>
                  <a:pt x="424775" y="1213908"/>
                </a:cubicBezTo>
                <a:cubicBezTo>
                  <a:pt x="446450" y="1211168"/>
                  <a:pt x="469187" y="1208231"/>
                  <a:pt x="492251" y="1206523"/>
                </a:cubicBezTo>
                <a:cubicBezTo>
                  <a:pt x="492251" y="1206523"/>
                  <a:pt x="492251" y="1206523"/>
                  <a:pt x="499399" y="1205317"/>
                </a:cubicBezTo>
                <a:cubicBezTo>
                  <a:pt x="503336" y="1204001"/>
                  <a:pt x="511547" y="1199064"/>
                  <a:pt x="508385" y="1199129"/>
                </a:cubicBezTo>
                <a:cubicBezTo>
                  <a:pt x="469349" y="1204696"/>
                  <a:pt x="429494" y="1207806"/>
                  <a:pt x="391737" y="1214584"/>
                </a:cubicBezTo>
                <a:cubicBezTo>
                  <a:pt x="395722" y="1213443"/>
                  <a:pt x="399329" y="1210896"/>
                  <a:pt x="395062" y="1210983"/>
                </a:cubicBezTo>
                <a:cubicBezTo>
                  <a:pt x="390794" y="1211071"/>
                  <a:pt x="385419" y="1211181"/>
                  <a:pt x="381638" y="1212494"/>
                </a:cubicBezTo>
                <a:cubicBezTo>
                  <a:pt x="389357" y="1209864"/>
                  <a:pt x="398670" y="1208437"/>
                  <a:pt x="406922" y="1207209"/>
                </a:cubicBezTo>
                <a:cubicBezTo>
                  <a:pt x="403886" y="1208331"/>
                  <a:pt x="402161" y="1209602"/>
                  <a:pt x="405324" y="1209537"/>
                </a:cubicBezTo>
                <a:cubicBezTo>
                  <a:pt x="444071" y="1206448"/>
                  <a:pt x="480440" y="1198641"/>
                  <a:pt x="520247" y="1195354"/>
                </a:cubicBezTo>
                <a:cubicBezTo>
                  <a:pt x="524186" y="1194037"/>
                  <a:pt x="532397" y="1189102"/>
                  <a:pt x="529236" y="1189165"/>
                </a:cubicBezTo>
                <a:cubicBezTo>
                  <a:pt x="501284" y="1192209"/>
                  <a:pt x="474564" y="1196289"/>
                  <a:pt x="447843" y="1200367"/>
                </a:cubicBezTo>
                <a:cubicBezTo>
                  <a:pt x="464921" y="1196486"/>
                  <a:pt x="483435" y="1193811"/>
                  <a:pt x="501573" y="1189732"/>
                </a:cubicBezTo>
                <a:cubicBezTo>
                  <a:pt x="519140" y="1187076"/>
                  <a:pt x="537323" y="1183172"/>
                  <a:pt x="554683" y="1180345"/>
                </a:cubicBezTo>
                <a:cubicBezTo>
                  <a:pt x="594209" y="1176004"/>
                  <a:pt x="634352" y="1170415"/>
                  <a:pt x="675155" y="1167284"/>
                </a:cubicBezTo>
                <a:cubicBezTo>
                  <a:pt x="680531" y="1167174"/>
                  <a:pt x="687794" y="1162257"/>
                  <a:pt x="684631" y="1162322"/>
                </a:cubicBezTo>
                <a:cubicBezTo>
                  <a:pt x="646991" y="1165388"/>
                  <a:pt x="609520" y="1169686"/>
                  <a:pt x="572256" y="1174157"/>
                </a:cubicBezTo>
                <a:cubicBezTo>
                  <a:pt x="573031" y="1172905"/>
                  <a:pt x="571926" y="1172928"/>
                  <a:pt x="570200" y="1174200"/>
                </a:cubicBezTo>
                <a:cubicBezTo>
                  <a:pt x="566881" y="1174268"/>
                  <a:pt x="564825" y="1174310"/>
                  <a:pt x="561947" y="1175427"/>
                </a:cubicBezTo>
                <a:cubicBezTo>
                  <a:pt x="545205" y="1177006"/>
                  <a:pt x="527844" y="1179835"/>
                  <a:pt x="510436" y="1182486"/>
                </a:cubicBezTo>
                <a:cubicBezTo>
                  <a:pt x="510436" y="1182486"/>
                  <a:pt x="510436" y="1182486"/>
                  <a:pt x="489708" y="1185206"/>
                </a:cubicBezTo>
                <a:cubicBezTo>
                  <a:pt x="491482" y="1184110"/>
                  <a:pt x="495419" y="1182793"/>
                  <a:pt x="497301" y="1181519"/>
                </a:cubicBezTo>
                <a:cubicBezTo>
                  <a:pt x="530015" y="1176081"/>
                  <a:pt x="564825" y="1174310"/>
                  <a:pt x="597822" y="1169926"/>
                </a:cubicBezTo>
                <a:cubicBezTo>
                  <a:pt x="597822" y="1169926"/>
                  <a:pt x="597822" y="1169926"/>
                  <a:pt x="647938" y="1165369"/>
                </a:cubicBezTo>
                <a:lnTo>
                  <a:pt x="697605" y="1160927"/>
                </a:lnTo>
                <a:lnTo>
                  <a:pt x="708029" y="1155276"/>
                </a:lnTo>
                <a:cubicBezTo>
                  <a:pt x="710410" y="1153397"/>
                  <a:pt x="710696" y="1150899"/>
                  <a:pt x="711153" y="1147825"/>
                </a:cubicBezTo>
                <a:lnTo>
                  <a:pt x="714608" y="1138737"/>
                </a:lnTo>
                <a:lnTo>
                  <a:pt x="716662" y="1137916"/>
                </a:lnTo>
                <a:lnTo>
                  <a:pt x="715057" y="1137559"/>
                </a:lnTo>
                <a:lnTo>
                  <a:pt x="715303" y="1136912"/>
                </a:lnTo>
                <a:cubicBezTo>
                  <a:pt x="724018" y="1127002"/>
                  <a:pt x="731395" y="1127742"/>
                  <a:pt x="748491" y="1120303"/>
                </a:cubicBezTo>
                <a:lnTo>
                  <a:pt x="772487" y="1105877"/>
                </a:lnTo>
                <a:lnTo>
                  <a:pt x="769042" y="1105466"/>
                </a:lnTo>
                <a:cubicBezTo>
                  <a:pt x="769042" y="1105466"/>
                  <a:pt x="769042" y="1105466"/>
                  <a:pt x="776964" y="1103010"/>
                </a:cubicBezTo>
                <a:cubicBezTo>
                  <a:pt x="778689" y="1101737"/>
                  <a:pt x="788008" y="1096778"/>
                  <a:pt x="782792" y="1096886"/>
                </a:cubicBezTo>
                <a:lnTo>
                  <a:pt x="750958" y="1100243"/>
                </a:lnTo>
                <a:lnTo>
                  <a:pt x="738046" y="1104694"/>
                </a:lnTo>
                <a:cubicBezTo>
                  <a:pt x="733942" y="1105788"/>
                  <a:pt x="730956" y="1106284"/>
                  <a:pt x="730684" y="1105552"/>
                </a:cubicBezTo>
                <a:lnTo>
                  <a:pt x="735768" y="1101844"/>
                </a:lnTo>
                <a:lnTo>
                  <a:pt x="726683" y="1102802"/>
                </a:lnTo>
                <a:cubicBezTo>
                  <a:pt x="707392" y="1106728"/>
                  <a:pt x="688924" y="1109578"/>
                  <a:pt x="670410" y="1112253"/>
                </a:cubicBezTo>
                <a:cubicBezTo>
                  <a:pt x="670410" y="1112253"/>
                  <a:pt x="670410" y="1112253"/>
                  <a:pt x="667089" y="1112320"/>
                </a:cubicBezTo>
                <a:cubicBezTo>
                  <a:pt x="694304" y="1105936"/>
                  <a:pt x="721141" y="1098146"/>
                  <a:pt x="748481" y="1092819"/>
                </a:cubicBezTo>
                <a:cubicBezTo>
                  <a:pt x="750694" y="1092774"/>
                  <a:pt x="759729" y="1086761"/>
                  <a:pt x="756567" y="1086826"/>
                </a:cubicBezTo>
                <a:cubicBezTo>
                  <a:pt x="756567" y="1086826"/>
                  <a:pt x="756567" y="1086826"/>
                  <a:pt x="760477" y="1085995"/>
                </a:cubicBezTo>
                <a:lnTo>
                  <a:pt x="787056" y="1080349"/>
                </a:lnTo>
                <a:lnTo>
                  <a:pt x="796756" y="1073840"/>
                </a:lnTo>
                <a:lnTo>
                  <a:pt x="795884" y="1074012"/>
                </a:lnTo>
                <a:cubicBezTo>
                  <a:pt x="795884" y="1074012"/>
                  <a:pt x="795884" y="1074012"/>
                  <a:pt x="776311" y="1076885"/>
                </a:cubicBezTo>
                <a:cubicBezTo>
                  <a:pt x="779142" y="1075591"/>
                  <a:pt x="783904" y="1073198"/>
                  <a:pt x="783573" y="1071968"/>
                </a:cubicBezTo>
                <a:lnTo>
                  <a:pt x="802042" y="1068805"/>
                </a:lnTo>
                <a:lnTo>
                  <a:pt x="803801" y="1067045"/>
                </a:lnTo>
                <a:cubicBezTo>
                  <a:pt x="809972" y="1065707"/>
                  <a:pt x="813955" y="1065592"/>
                  <a:pt x="822305" y="1062028"/>
                </a:cubicBezTo>
                <a:cubicBezTo>
                  <a:pt x="823495" y="1061089"/>
                  <a:pt x="826571" y="1058661"/>
                  <a:pt x="829944" y="1055997"/>
                </a:cubicBezTo>
                <a:lnTo>
                  <a:pt x="832601" y="1053900"/>
                </a:lnTo>
                <a:lnTo>
                  <a:pt x="829094" y="1054437"/>
                </a:lnTo>
                <a:cubicBezTo>
                  <a:pt x="824827" y="1054524"/>
                  <a:pt x="821994" y="1055818"/>
                  <a:pt x="818834" y="1055883"/>
                </a:cubicBezTo>
                <a:cubicBezTo>
                  <a:pt x="819782" y="1055863"/>
                  <a:pt x="819451" y="1054633"/>
                  <a:pt x="820558" y="1054611"/>
                </a:cubicBezTo>
                <a:lnTo>
                  <a:pt x="834258" y="1052591"/>
                </a:lnTo>
                <a:lnTo>
                  <a:pt x="839369" y="1048556"/>
                </a:lnTo>
                <a:cubicBezTo>
                  <a:pt x="842552" y="1047559"/>
                  <a:pt x="849757" y="1044268"/>
                  <a:pt x="858602" y="1040062"/>
                </a:cubicBezTo>
                <a:lnTo>
                  <a:pt x="867293" y="1035880"/>
                </a:lnTo>
                <a:lnTo>
                  <a:pt x="854540" y="1037316"/>
                </a:lnTo>
                <a:lnTo>
                  <a:pt x="842171" y="1039631"/>
                </a:lnTo>
                <a:lnTo>
                  <a:pt x="816070" y="1051299"/>
                </a:lnTo>
                <a:cubicBezTo>
                  <a:pt x="787644" y="1064148"/>
                  <a:pt x="756804" y="1072844"/>
                  <a:pt x="727372" y="1083962"/>
                </a:cubicBezTo>
                <a:cubicBezTo>
                  <a:pt x="718821" y="1087179"/>
                  <a:pt x="689390" y="1098298"/>
                  <a:pt x="702900" y="1090661"/>
                </a:cubicBezTo>
                <a:cubicBezTo>
                  <a:pt x="739676" y="1074250"/>
                  <a:pt x="775278" y="1061794"/>
                  <a:pt x="809867" y="1046603"/>
                </a:cubicBezTo>
                <a:lnTo>
                  <a:pt x="814643" y="1044716"/>
                </a:lnTo>
                <a:lnTo>
                  <a:pt x="797444" y="1047843"/>
                </a:lnTo>
                <a:cubicBezTo>
                  <a:pt x="798108" y="1046770"/>
                  <a:pt x="798886" y="1045518"/>
                  <a:pt x="796830" y="1045560"/>
                </a:cubicBezTo>
                <a:lnTo>
                  <a:pt x="770703" y="1049902"/>
                </a:lnTo>
                <a:lnTo>
                  <a:pt x="589025" y="1119472"/>
                </a:lnTo>
                <a:lnTo>
                  <a:pt x="537111" y="1139115"/>
                </a:lnTo>
                <a:lnTo>
                  <a:pt x="537037" y="1139131"/>
                </a:lnTo>
                <a:lnTo>
                  <a:pt x="536996" y="1139139"/>
                </a:lnTo>
                <a:lnTo>
                  <a:pt x="537552" y="1138785"/>
                </a:lnTo>
                <a:cubicBezTo>
                  <a:pt x="544246" y="1134636"/>
                  <a:pt x="551183" y="1130472"/>
                  <a:pt x="558721" y="1126142"/>
                </a:cubicBezTo>
                <a:cubicBezTo>
                  <a:pt x="559256" y="1125487"/>
                  <a:pt x="567085" y="1121323"/>
                  <a:pt x="566074" y="1120469"/>
                </a:cubicBezTo>
                <a:cubicBezTo>
                  <a:pt x="564980" y="1119544"/>
                  <a:pt x="555822" y="1126548"/>
                  <a:pt x="553853" y="1127735"/>
                </a:cubicBezTo>
                <a:lnTo>
                  <a:pt x="533628" y="1139818"/>
                </a:lnTo>
                <a:lnTo>
                  <a:pt x="532078" y="1140129"/>
                </a:lnTo>
                <a:cubicBezTo>
                  <a:pt x="530587" y="1140345"/>
                  <a:pt x="529481" y="1140357"/>
                  <a:pt x="529435" y="1139902"/>
                </a:cubicBezTo>
                <a:cubicBezTo>
                  <a:pt x="528499" y="1138481"/>
                  <a:pt x="556564" y="1128758"/>
                  <a:pt x="546845" y="1129825"/>
                </a:cubicBezTo>
                <a:cubicBezTo>
                  <a:pt x="544272" y="1130770"/>
                  <a:pt x="527882" y="1136008"/>
                  <a:pt x="527020" y="1134696"/>
                </a:cubicBezTo>
                <a:lnTo>
                  <a:pt x="528288" y="1131358"/>
                </a:lnTo>
                <a:lnTo>
                  <a:pt x="592155" y="1106286"/>
                </a:lnTo>
                <a:lnTo>
                  <a:pt x="587082" y="1108740"/>
                </a:lnTo>
                <a:cubicBezTo>
                  <a:pt x="585617" y="1109484"/>
                  <a:pt x="584951" y="1109852"/>
                  <a:pt x="584812" y="1109974"/>
                </a:cubicBezTo>
                <a:cubicBezTo>
                  <a:pt x="584396" y="1110334"/>
                  <a:pt x="588730" y="1108468"/>
                  <a:pt x="590524" y="1107846"/>
                </a:cubicBezTo>
                <a:lnTo>
                  <a:pt x="600007" y="1103204"/>
                </a:lnTo>
                <a:lnTo>
                  <a:pt x="607702" y="1100184"/>
                </a:lnTo>
                <a:cubicBezTo>
                  <a:pt x="620523" y="1094604"/>
                  <a:pt x="646657" y="1083911"/>
                  <a:pt x="651611" y="1079362"/>
                </a:cubicBezTo>
                <a:lnTo>
                  <a:pt x="651561" y="1079331"/>
                </a:lnTo>
                <a:lnTo>
                  <a:pt x="664291" y="1073810"/>
                </a:lnTo>
                <a:cubicBezTo>
                  <a:pt x="667304" y="1072393"/>
                  <a:pt x="675176" y="1069219"/>
                  <a:pt x="675637" y="1068658"/>
                </a:cubicBezTo>
                <a:lnTo>
                  <a:pt x="675720" y="1068556"/>
                </a:lnTo>
                <a:lnTo>
                  <a:pt x="674950" y="1068746"/>
                </a:lnTo>
                <a:lnTo>
                  <a:pt x="671248" y="1069580"/>
                </a:lnTo>
                <a:lnTo>
                  <a:pt x="665014" y="1071490"/>
                </a:lnTo>
                <a:cubicBezTo>
                  <a:pt x="661005" y="1073254"/>
                  <a:pt x="656828" y="1075351"/>
                  <a:pt x="652930" y="1076891"/>
                </a:cubicBezTo>
                <a:lnTo>
                  <a:pt x="649946" y="1078335"/>
                </a:lnTo>
                <a:lnTo>
                  <a:pt x="648229" y="1077275"/>
                </a:lnTo>
                <a:cubicBezTo>
                  <a:pt x="632305" y="1080759"/>
                  <a:pt x="596340" y="1099559"/>
                  <a:pt x="590371" y="1101243"/>
                </a:cubicBezTo>
                <a:lnTo>
                  <a:pt x="528962" y="1122252"/>
                </a:lnTo>
                <a:lnTo>
                  <a:pt x="545603" y="1112052"/>
                </a:lnTo>
                <a:cubicBezTo>
                  <a:pt x="548026" y="1110138"/>
                  <a:pt x="552795" y="1106402"/>
                  <a:pt x="546393" y="1109868"/>
                </a:cubicBezTo>
                <a:cubicBezTo>
                  <a:pt x="538182" y="1114500"/>
                  <a:pt x="530484" y="1119723"/>
                  <a:pt x="522151" y="1123460"/>
                </a:cubicBezTo>
                <a:cubicBezTo>
                  <a:pt x="525275" y="1120949"/>
                  <a:pt x="528444" y="1118734"/>
                  <a:pt x="531635" y="1116666"/>
                </a:cubicBezTo>
                <a:lnTo>
                  <a:pt x="538874" y="1112225"/>
                </a:lnTo>
                <a:lnTo>
                  <a:pt x="540135" y="1111692"/>
                </a:lnTo>
                <a:cubicBezTo>
                  <a:pt x="543374" y="1110290"/>
                  <a:pt x="544908" y="1109461"/>
                  <a:pt x="545380" y="1108992"/>
                </a:cubicBezTo>
                <a:lnTo>
                  <a:pt x="544686" y="1108670"/>
                </a:lnTo>
                <a:lnTo>
                  <a:pt x="550901" y="1104873"/>
                </a:lnTo>
                <a:cubicBezTo>
                  <a:pt x="554104" y="1102814"/>
                  <a:pt x="557289" y="1100611"/>
                  <a:pt x="560435" y="1098119"/>
                </a:cubicBezTo>
                <a:lnTo>
                  <a:pt x="554325" y="1101574"/>
                </a:lnTo>
                <a:lnTo>
                  <a:pt x="541611" y="1108764"/>
                </a:lnTo>
                <a:lnTo>
                  <a:pt x="540623" y="1108874"/>
                </a:lnTo>
                <a:cubicBezTo>
                  <a:pt x="539421" y="1109025"/>
                  <a:pt x="538446" y="1109124"/>
                  <a:pt x="538338" y="1108959"/>
                </a:cubicBezTo>
                <a:cubicBezTo>
                  <a:pt x="537907" y="1108303"/>
                  <a:pt x="551293" y="1103353"/>
                  <a:pt x="554112" y="1101248"/>
                </a:cubicBezTo>
                <a:cubicBezTo>
                  <a:pt x="549251" y="1101782"/>
                  <a:pt x="547541" y="1104038"/>
                  <a:pt x="541401" y="1105693"/>
                </a:cubicBezTo>
                <a:cubicBezTo>
                  <a:pt x="541401" y="1105693"/>
                  <a:pt x="529122" y="1110792"/>
                  <a:pt x="528691" y="1110136"/>
                </a:cubicBezTo>
                <a:lnTo>
                  <a:pt x="533742" y="1105738"/>
                </a:lnTo>
                <a:lnTo>
                  <a:pt x="544361" y="1101515"/>
                </a:lnTo>
                <a:lnTo>
                  <a:pt x="585317" y="1083196"/>
                </a:lnTo>
                <a:lnTo>
                  <a:pt x="576583" y="1088148"/>
                </a:lnTo>
                <a:cubicBezTo>
                  <a:pt x="580607" y="1087585"/>
                  <a:pt x="582984" y="1084681"/>
                  <a:pt x="588926" y="1081778"/>
                </a:cubicBezTo>
                <a:cubicBezTo>
                  <a:pt x="589640" y="1081429"/>
                  <a:pt x="592595" y="1080518"/>
                  <a:pt x="595417" y="1079356"/>
                </a:cubicBezTo>
                <a:lnTo>
                  <a:pt x="598209" y="1077429"/>
                </a:lnTo>
                <a:lnTo>
                  <a:pt x="603978" y="1074849"/>
                </a:lnTo>
                <a:lnTo>
                  <a:pt x="599657" y="1076430"/>
                </a:lnTo>
                <a:lnTo>
                  <a:pt x="601109" y="1075429"/>
                </a:lnTo>
                <a:cubicBezTo>
                  <a:pt x="600603" y="1075003"/>
                  <a:pt x="598134" y="1075928"/>
                  <a:pt x="598134" y="1075928"/>
                </a:cubicBezTo>
                <a:lnTo>
                  <a:pt x="592867" y="1078915"/>
                </a:lnTo>
                <a:lnTo>
                  <a:pt x="546125" y="1096020"/>
                </a:lnTo>
                <a:lnTo>
                  <a:pt x="525364" y="1103634"/>
                </a:lnTo>
                <a:lnTo>
                  <a:pt x="542224" y="1095949"/>
                </a:lnTo>
                <a:cubicBezTo>
                  <a:pt x="547614" y="1092898"/>
                  <a:pt x="552227" y="1093526"/>
                  <a:pt x="557750" y="1089399"/>
                </a:cubicBezTo>
                <a:lnTo>
                  <a:pt x="558046" y="1089849"/>
                </a:lnTo>
                <a:lnTo>
                  <a:pt x="558100" y="1089932"/>
                </a:lnTo>
                <a:cubicBezTo>
                  <a:pt x="558159" y="1090021"/>
                  <a:pt x="558188" y="1090066"/>
                  <a:pt x="558145" y="1089999"/>
                </a:cubicBezTo>
                <a:lnTo>
                  <a:pt x="558046" y="1089849"/>
                </a:lnTo>
                <a:lnTo>
                  <a:pt x="557882" y="1089599"/>
                </a:lnTo>
                <a:cubicBezTo>
                  <a:pt x="557809" y="1089488"/>
                  <a:pt x="557750" y="1089399"/>
                  <a:pt x="557750" y="1089399"/>
                </a:cubicBezTo>
                <a:cubicBezTo>
                  <a:pt x="554847" y="1086515"/>
                  <a:pt x="541547" y="1096454"/>
                  <a:pt x="538829" y="1095389"/>
                </a:cubicBezTo>
                <a:cubicBezTo>
                  <a:pt x="538040" y="1095977"/>
                  <a:pt x="536602" y="1091998"/>
                  <a:pt x="537278" y="1091494"/>
                </a:cubicBezTo>
                <a:cubicBezTo>
                  <a:pt x="531814" y="1092642"/>
                  <a:pt x="527286" y="1097005"/>
                  <a:pt x="522498" y="1097648"/>
                </a:cubicBezTo>
                <a:lnTo>
                  <a:pt x="521274" y="1097258"/>
                </a:lnTo>
                <a:lnTo>
                  <a:pt x="600125" y="1062239"/>
                </a:lnTo>
                <a:cubicBezTo>
                  <a:pt x="600125" y="1062239"/>
                  <a:pt x="603713" y="1062437"/>
                  <a:pt x="604887" y="1058479"/>
                </a:cubicBezTo>
                <a:cubicBezTo>
                  <a:pt x="607301" y="1062632"/>
                  <a:pt x="612459" y="1058559"/>
                  <a:pt x="613633" y="1054603"/>
                </a:cubicBezTo>
                <a:cubicBezTo>
                  <a:pt x="613030" y="1053565"/>
                  <a:pt x="612132" y="1053516"/>
                  <a:pt x="610741" y="1054236"/>
                </a:cubicBezTo>
                <a:cubicBezTo>
                  <a:pt x="609351" y="1054955"/>
                  <a:pt x="607466" y="1056443"/>
                  <a:pt x="604887" y="1058479"/>
                </a:cubicBezTo>
                <a:cubicBezTo>
                  <a:pt x="604887" y="1058479"/>
                  <a:pt x="603989" y="1058430"/>
                  <a:pt x="602946" y="1058876"/>
                </a:cubicBezTo>
                <a:cubicBezTo>
                  <a:pt x="601902" y="1059322"/>
                  <a:pt x="600711" y="1060261"/>
                  <a:pt x="600125" y="1062239"/>
                </a:cubicBezTo>
                <a:lnTo>
                  <a:pt x="535655" y="1084518"/>
                </a:lnTo>
                <a:lnTo>
                  <a:pt x="537394" y="1083593"/>
                </a:lnTo>
                <a:cubicBezTo>
                  <a:pt x="537586" y="1083175"/>
                  <a:pt x="536417" y="1083090"/>
                  <a:pt x="533067" y="1083555"/>
                </a:cubicBezTo>
                <a:cubicBezTo>
                  <a:pt x="530495" y="1084500"/>
                  <a:pt x="519250" y="1087849"/>
                  <a:pt x="517353" y="1088288"/>
                </a:cubicBezTo>
                <a:cubicBezTo>
                  <a:pt x="516246" y="1088137"/>
                  <a:pt x="515312" y="1086717"/>
                  <a:pt x="515312" y="1086717"/>
                </a:cubicBezTo>
                <a:cubicBezTo>
                  <a:pt x="510525" y="1087360"/>
                  <a:pt x="505923" y="1089820"/>
                  <a:pt x="501926" y="1091667"/>
                </a:cubicBezTo>
                <a:cubicBezTo>
                  <a:pt x="498247" y="1092460"/>
                  <a:pt x="490827" y="1097027"/>
                  <a:pt x="488786" y="1095454"/>
                </a:cubicBezTo>
                <a:cubicBezTo>
                  <a:pt x="486745" y="1093882"/>
                  <a:pt x="495111" y="1093825"/>
                  <a:pt x="491603" y="1093349"/>
                </a:cubicBezTo>
                <a:lnTo>
                  <a:pt x="485821" y="1093716"/>
                </a:lnTo>
                <a:lnTo>
                  <a:pt x="576194" y="1058917"/>
                </a:lnTo>
                <a:cubicBezTo>
                  <a:pt x="610986" y="1044072"/>
                  <a:pt x="652954" y="1029621"/>
                  <a:pt x="673970" y="1009998"/>
                </a:cubicBezTo>
                <a:cubicBezTo>
                  <a:pt x="689860" y="1000482"/>
                  <a:pt x="691268" y="1002905"/>
                  <a:pt x="699618" y="999342"/>
                </a:cubicBezTo>
                <a:cubicBezTo>
                  <a:pt x="720699" y="991787"/>
                  <a:pt x="736791" y="982617"/>
                  <a:pt x="714699" y="987436"/>
                </a:cubicBezTo>
                <a:cubicBezTo>
                  <a:pt x="675113" y="1000008"/>
                  <a:pt x="654226" y="1006905"/>
                  <a:pt x="619435" y="1021750"/>
                </a:cubicBezTo>
                <a:cubicBezTo>
                  <a:pt x="561460" y="1042527"/>
                  <a:pt x="507918" y="1062961"/>
                  <a:pt x="454098" y="1082794"/>
                </a:cubicBezTo>
                <a:lnTo>
                  <a:pt x="397206" y="1103218"/>
                </a:lnTo>
                <a:lnTo>
                  <a:pt x="405134" y="1099476"/>
                </a:lnTo>
                <a:cubicBezTo>
                  <a:pt x="418280" y="1093481"/>
                  <a:pt x="431468" y="1087814"/>
                  <a:pt x="443779" y="1083341"/>
                </a:cubicBezTo>
                <a:lnTo>
                  <a:pt x="453787" y="1080088"/>
                </a:lnTo>
                <a:lnTo>
                  <a:pt x="453308" y="1079582"/>
                </a:lnTo>
                <a:cubicBezTo>
                  <a:pt x="453308" y="1079582"/>
                  <a:pt x="452844" y="1079644"/>
                  <a:pt x="452196" y="1079842"/>
                </a:cubicBezTo>
                <a:lnTo>
                  <a:pt x="451225" y="1080317"/>
                </a:lnTo>
                <a:lnTo>
                  <a:pt x="449707" y="1080611"/>
                </a:lnTo>
                <a:lnTo>
                  <a:pt x="449525" y="1080412"/>
                </a:lnTo>
                <a:cubicBezTo>
                  <a:pt x="449387" y="1080393"/>
                  <a:pt x="449218" y="1080519"/>
                  <a:pt x="448879" y="1080772"/>
                </a:cubicBezTo>
                <a:lnTo>
                  <a:pt x="449707" y="1080611"/>
                </a:lnTo>
                <a:lnTo>
                  <a:pt x="449987" y="1080922"/>
                </a:lnTo>
                <a:lnTo>
                  <a:pt x="445882" y="1080845"/>
                </a:lnTo>
                <a:lnTo>
                  <a:pt x="440371" y="1082831"/>
                </a:lnTo>
                <a:cubicBezTo>
                  <a:pt x="426097" y="1088327"/>
                  <a:pt x="413166" y="1093972"/>
                  <a:pt x="400339" y="1099765"/>
                </a:cubicBezTo>
                <a:lnTo>
                  <a:pt x="375460" y="1111024"/>
                </a:lnTo>
                <a:lnTo>
                  <a:pt x="372572" y="1112060"/>
                </a:lnTo>
                <a:lnTo>
                  <a:pt x="349943" y="1119519"/>
                </a:lnTo>
                <a:lnTo>
                  <a:pt x="357324" y="1114061"/>
                </a:lnTo>
                <a:cubicBezTo>
                  <a:pt x="361404" y="1111804"/>
                  <a:pt x="365962" y="1109674"/>
                  <a:pt x="370051" y="1107543"/>
                </a:cubicBezTo>
                <a:lnTo>
                  <a:pt x="383931" y="1101419"/>
                </a:lnTo>
                <a:lnTo>
                  <a:pt x="435567" y="1082909"/>
                </a:lnTo>
                <a:cubicBezTo>
                  <a:pt x="490778" y="1062357"/>
                  <a:pt x="546105" y="1040513"/>
                  <a:pt x="597309" y="1020536"/>
                </a:cubicBezTo>
                <a:cubicBezTo>
                  <a:pt x="614408" y="1013097"/>
                  <a:pt x="638070" y="1004008"/>
                  <a:pt x="646420" y="1000445"/>
                </a:cubicBezTo>
                <a:cubicBezTo>
                  <a:pt x="656342" y="992613"/>
                  <a:pt x="646785" y="994099"/>
                  <a:pt x="653928" y="988460"/>
                </a:cubicBezTo>
                <a:cubicBezTo>
                  <a:pt x="653928" y="988460"/>
                  <a:pt x="666230" y="978747"/>
                  <a:pt x="667436" y="980824"/>
                </a:cubicBezTo>
                <a:cubicBezTo>
                  <a:pt x="666230" y="978747"/>
                  <a:pt x="635390" y="987443"/>
                  <a:pt x="608139" y="996334"/>
                </a:cubicBezTo>
                <a:lnTo>
                  <a:pt x="610170" y="992933"/>
                </a:lnTo>
                <a:lnTo>
                  <a:pt x="613298" y="992262"/>
                </a:lnTo>
                <a:cubicBezTo>
                  <a:pt x="612694" y="991224"/>
                  <a:pt x="611698" y="991253"/>
                  <a:pt x="610707" y="992036"/>
                </a:cubicBezTo>
                <a:lnTo>
                  <a:pt x="610170" y="992933"/>
                </a:lnTo>
                <a:lnTo>
                  <a:pt x="592402" y="996744"/>
                </a:lnTo>
                <a:cubicBezTo>
                  <a:pt x="571076" y="1003287"/>
                  <a:pt x="548461" y="1015176"/>
                  <a:pt x="524602" y="1024925"/>
                </a:cubicBezTo>
                <a:lnTo>
                  <a:pt x="359928" y="1080449"/>
                </a:lnTo>
                <a:lnTo>
                  <a:pt x="359042" y="1080399"/>
                </a:lnTo>
                <a:cubicBezTo>
                  <a:pt x="356124" y="1080328"/>
                  <a:pt x="353602" y="1080390"/>
                  <a:pt x="353767" y="1080757"/>
                </a:cubicBezTo>
                <a:cubicBezTo>
                  <a:pt x="353489" y="1078130"/>
                  <a:pt x="359189" y="1078469"/>
                  <a:pt x="364283" y="1077460"/>
                </a:cubicBezTo>
                <a:cubicBezTo>
                  <a:pt x="367574" y="1076437"/>
                  <a:pt x="381710" y="1072852"/>
                  <a:pt x="373495" y="1072921"/>
                </a:cubicBezTo>
                <a:cubicBezTo>
                  <a:pt x="369875" y="1073209"/>
                  <a:pt x="366530" y="1074108"/>
                  <a:pt x="362200" y="1074819"/>
                </a:cubicBezTo>
                <a:cubicBezTo>
                  <a:pt x="358102" y="1075545"/>
                  <a:pt x="354900" y="1076051"/>
                  <a:pt x="352172" y="1076447"/>
                </a:cubicBezTo>
                <a:lnTo>
                  <a:pt x="345819" y="1077303"/>
                </a:lnTo>
                <a:lnTo>
                  <a:pt x="347682" y="1076468"/>
                </a:lnTo>
                <a:lnTo>
                  <a:pt x="361036" y="1069886"/>
                </a:lnTo>
                <a:lnTo>
                  <a:pt x="368169" y="1067395"/>
                </a:lnTo>
                <a:cubicBezTo>
                  <a:pt x="372716" y="1066168"/>
                  <a:pt x="370714" y="1066386"/>
                  <a:pt x="367584" y="1066675"/>
                </a:cubicBezTo>
                <a:lnTo>
                  <a:pt x="367543" y="1066678"/>
                </a:lnTo>
                <a:lnTo>
                  <a:pt x="368119" y="1066394"/>
                </a:lnTo>
                <a:cubicBezTo>
                  <a:pt x="375045" y="1063093"/>
                  <a:pt x="382204" y="1059812"/>
                  <a:pt x="389958" y="1056447"/>
                </a:cubicBezTo>
                <a:cubicBezTo>
                  <a:pt x="390554" y="1055850"/>
                  <a:pt x="398566" y="1052697"/>
                  <a:pt x="397706" y="1051676"/>
                </a:cubicBezTo>
                <a:cubicBezTo>
                  <a:pt x="396775" y="1050569"/>
                  <a:pt x="387136" y="1056447"/>
                  <a:pt x="385102" y="1057384"/>
                </a:cubicBezTo>
                <a:lnTo>
                  <a:pt x="364237" y="1066891"/>
                </a:lnTo>
                <a:lnTo>
                  <a:pt x="362715" y="1066989"/>
                </a:lnTo>
                <a:cubicBezTo>
                  <a:pt x="361261" y="1066997"/>
                  <a:pt x="360203" y="1066850"/>
                  <a:pt x="360216" y="1066377"/>
                </a:cubicBezTo>
                <a:cubicBezTo>
                  <a:pt x="359500" y="1064784"/>
                  <a:pt x="387565" y="1058823"/>
                  <a:pt x="378136" y="1058527"/>
                </a:cubicBezTo>
                <a:cubicBezTo>
                  <a:pt x="375558" y="1059127"/>
                  <a:pt x="359222" y="1062156"/>
                  <a:pt x="358564" y="1060686"/>
                </a:cubicBezTo>
                <a:cubicBezTo>
                  <a:pt x="358179" y="1059828"/>
                  <a:pt x="362400" y="1054528"/>
                  <a:pt x="361690" y="1054950"/>
                </a:cubicBezTo>
                <a:cubicBezTo>
                  <a:pt x="362400" y="1054528"/>
                  <a:pt x="363111" y="1054106"/>
                  <a:pt x="363821" y="1053684"/>
                </a:cubicBezTo>
                <a:cubicBezTo>
                  <a:pt x="360975" y="1053357"/>
                  <a:pt x="350011" y="1055990"/>
                  <a:pt x="358777" y="1052801"/>
                </a:cubicBezTo>
                <a:cubicBezTo>
                  <a:pt x="368702" y="1049854"/>
                  <a:pt x="355102" y="1052966"/>
                  <a:pt x="350061" y="1054097"/>
                </a:cubicBezTo>
                <a:lnTo>
                  <a:pt x="348909" y="1054338"/>
                </a:lnTo>
                <a:lnTo>
                  <a:pt x="379190" y="1040100"/>
                </a:lnTo>
                <a:cubicBezTo>
                  <a:pt x="381749" y="1038482"/>
                  <a:pt x="386781" y="1035329"/>
                  <a:pt x="380222" y="1037972"/>
                </a:cubicBezTo>
                <a:cubicBezTo>
                  <a:pt x="371786" y="1041549"/>
                  <a:pt x="363765" y="1045810"/>
                  <a:pt x="355324" y="1048451"/>
                </a:cubicBezTo>
                <a:cubicBezTo>
                  <a:pt x="358628" y="1046321"/>
                  <a:pt x="361939" y="1044500"/>
                  <a:pt x="365251" y="1042835"/>
                </a:cubicBezTo>
                <a:lnTo>
                  <a:pt x="372735" y="1039313"/>
                </a:lnTo>
                <a:lnTo>
                  <a:pt x="374006" y="1038946"/>
                </a:lnTo>
                <a:cubicBezTo>
                  <a:pt x="377281" y="1037971"/>
                  <a:pt x="378852" y="1037338"/>
                  <a:pt x="379363" y="1036925"/>
                </a:cubicBezTo>
                <a:lnTo>
                  <a:pt x="378742" y="1036494"/>
                </a:lnTo>
                <a:lnTo>
                  <a:pt x="385164" y="1033487"/>
                </a:lnTo>
                <a:cubicBezTo>
                  <a:pt x="388487" y="1031832"/>
                  <a:pt x="391810" y="1030027"/>
                  <a:pt x="395132" y="1027919"/>
                </a:cubicBezTo>
                <a:lnTo>
                  <a:pt x="388853" y="1030591"/>
                </a:lnTo>
                <a:lnTo>
                  <a:pt x="375787" y="1036152"/>
                </a:lnTo>
                <a:lnTo>
                  <a:pt x="374829" y="1036123"/>
                </a:lnTo>
                <a:cubicBezTo>
                  <a:pt x="373661" y="1036105"/>
                  <a:pt x="372716" y="1036066"/>
                  <a:pt x="372633" y="1035882"/>
                </a:cubicBezTo>
                <a:cubicBezTo>
                  <a:pt x="372303" y="1035147"/>
                  <a:pt x="385729" y="1031984"/>
                  <a:pt x="388689" y="1030225"/>
                </a:cubicBezTo>
                <a:cubicBezTo>
                  <a:pt x="383974" y="1030077"/>
                  <a:pt x="382055" y="1032149"/>
                  <a:pt x="375975" y="1032967"/>
                </a:cubicBezTo>
                <a:cubicBezTo>
                  <a:pt x="375975" y="1032967"/>
                  <a:pt x="363589" y="1036443"/>
                  <a:pt x="363260" y="1035708"/>
                </a:cubicBezTo>
                <a:lnTo>
                  <a:pt x="371692" y="1029769"/>
                </a:lnTo>
                <a:cubicBezTo>
                  <a:pt x="371363" y="1029034"/>
                  <a:pt x="338045" y="1035322"/>
                  <a:pt x="353603" y="1030892"/>
                </a:cubicBezTo>
                <a:cubicBezTo>
                  <a:pt x="362973" y="1029050"/>
                  <a:pt x="370319" y="1026705"/>
                  <a:pt x="377989" y="1023081"/>
                </a:cubicBezTo>
                <a:cubicBezTo>
                  <a:pt x="383530" y="1020721"/>
                  <a:pt x="387863" y="1022027"/>
                  <a:pt x="393664" y="1018581"/>
                </a:cubicBezTo>
                <a:lnTo>
                  <a:pt x="393891" y="1019086"/>
                </a:lnTo>
                <a:lnTo>
                  <a:pt x="393967" y="1019254"/>
                </a:lnTo>
                <a:cubicBezTo>
                  <a:pt x="393999" y="1019328"/>
                  <a:pt x="393979" y="1019278"/>
                  <a:pt x="393933" y="1019178"/>
                </a:cubicBezTo>
                <a:lnTo>
                  <a:pt x="393891" y="1019086"/>
                </a:lnTo>
                <a:lnTo>
                  <a:pt x="393765" y="1018805"/>
                </a:lnTo>
                <a:cubicBezTo>
                  <a:pt x="393710" y="1018682"/>
                  <a:pt x="393664" y="1018581"/>
                  <a:pt x="393664" y="1018581"/>
                </a:cubicBezTo>
                <a:cubicBezTo>
                  <a:pt x="391252" y="1015205"/>
                  <a:pt x="377279" y="1023503"/>
                  <a:pt x="374815" y="1022019"/>
                </a:cubicBezTo>
                <a:cubicBezTo>
                  <a:pt x="373986" y="1022510"/>
                  <a:pt x="373112" y="1018219"/>
                  <a:pt x="373822" y="1017798"/>
                </a:cubicBezTo>
                <a:cubicBezTo>
                  <a:pt x="368452" y="1018194"/>
                  <a:pt x="363571" y="1022024"/>
                  <a:pt x="358911" y="1021997"/>
                </a:cubicBezTo>
                <a:cubicBezTo>
                  <a:pt x="357106" y="1021984"/>
                  <a:pt x="356777" y="1021249"/>
                  <a:pt x="355407" y="1020200"/>
                </a:cubicBezTo>
                <a:cubicBezTo>
                  <a:pt x="351074" y="1018895"/>
                  <a:pt x="345652" y="1021184"/>
                  <a:pt x="340438" y="1022263"/>
                </a:cubicBezTo>
                <a:cubicBezTo>
                  <a:pt x="329263" y="1024090"/>
                  <a:pt x="319723" y="1027894"/>
                  <a:pt x="308927" y="1028565"/>
                </a:cubicBezTo>
                <a:cubicBezTo>
                  <a:pt x="320929" y="1024230"/>
                  <a:pt x="329643" y="1022933"/>
                  <a:pt x="341699" y="1018721"/>
                </a:cubicBezTo>
                <a:cubicBezTo>
                  <a:pt x="344660" y="1016963"/>
                  <a:pt x="350741" y="1016145"/>
                  <a:pt x="358416" y="1014534"/>
                </a:cubicBezTo>
                <a:cubicBezTo>
                  <a:pt x="362415" y="1013090"/>
                  <a:pt x="383846" y="1009052"/>
                  <a:pt x="370797" y="1009043"/>
                </a:cubicBezTo>
                <a:cubicBezTo>
                  <a:pt x="368217" y="1009645"/>
                  <a:pt x="357042" y="1011472"/>
                  <a:pt x="355172" y="1011650"/>
                </a:cubicBezTo>
                <a:cubicBezTo>
                  <a:pt x="354132" y="1011336"/>
                  <a:pt x="353418" y="1009744"/>
                  <a:pt x="353418" y="1009744"/>
                </a:cubicBezTo>
                <a:cubicBezTo>
                  <a:pt x="348760" y="1009718"/>
                  <a:pt x="344047" y="1011585"/>
                  <a:pt x="339994" y="1012907"/>
                </a:cubicBezTo>
                <a:cubicBezTo>
                  <a:pt x="336373" y="1013195"/>
                  <a:pt x="328702" y="1016820"/>
                  <a:pt x="326948" y="1014914"/>
                </a:cubicBezTo>
                <a:cubicBezTo>
                  <a:pt x="325194" y="1013007"/>
                  <a:pt x="333202" y="1014148"/>
                  <a:pt x="329908" y="1013156"/>
                </a:cubicBezTo>
                <a:cubicBezTo>
                  <a:pt x="325575" y="1011851"/>
                  <a:pt x="314399" y="1013677"/>
                  <a:pt x="327823" y="1010515"/>
                </a:cubicBezTo>
                <a:cubicBezTo>
                  <a:pt x="337631" y="1007638"/>
                  <a:pt x="342345" y="1007787"/>
                  <a:pt x="353306" y="1003138"/>
                </a:cubicBezTo>
                <a:cubicBezTo>
                  <a:pt x="350835" y="1002395"/>
                  <a:pt x="341682" y="1004050"/>
                  <a:pt x="335732" y="1005045"/>
                </a:cubicBezTo>
                <a:lnTo>
                  <a:pt x="334977" y="1005156"/>
                </a:lnTo>
                <a:lnTo>
                  <a:pt x="346492" y="998979"/>
                </a:lnTo>
                <a:lnTo>
                  <a:pt x="330923" y="1005646"/>
                </a:lnTo>
                <a:lnTo>
                  <a:pt x="328302" y="1005110"/>
                </a:lnTo>
                <a:cubicBezTo>
                  <a:pt x="327335" y="1004492"/>
                  <a:pt x="331517" y="1003782"/>
                  <a:pt x="334558" y="1002791"/>
                </a:cubicBezTo>
                <a:cubicBezTo>
                  <a:pt x="317179" y="1003492"/>
                  <a:pt x="300743" y="1010306"/>
                  <a:pt x="283693" y="1011742"/>
                </a:cubicBezTo>
                <a:lnTo>
                  <a:pt x="280780" y="1012122"/>
                </a:lnTo>
                <a:lnTo>
                  <a:pt x="280942" y="1012023"/>
                </a:lnTo>
                <a:cubicBezTo>
                  <a:pt x="283416" y="1010491"/>
                  <a:pt x="292454" y="1007252"/>
                  <a:pt x="296035" y="1004611"/>
                </a:cubicBezTo>
                <a:cubicBezTo>
                  <a:pt x="300723" y="1000864"/>
                  <a:pt x="288534" y="1007254"/>
                  <a:pt x="287083" y="1007764"/>
                </a:cubicBezTo>
                <a:cubicBezTo>
                  <a:pt x="284163" y="1009235"/>
                  <a:pt x="281856" y="1010336"/>
                  <a:pt x="279831" y="1011262"/>
                </a:cubicBezTo>
                <a:lnTo>
                  <a:pt x="276637" y="1012661"/>
                </a:lnTo>
                <a:lnTo>
                  <a:pt x="265948" y="1014054"/>
                </a:lnTo>
                <a:lnTo>
                  <a:pt x="266198" y="1013135"/>
                </a:lnTo>
                <a:cubicBezTo>
                  <a:pt x="266305" y="1013263"/>
                  <a:pt x="265831" y="1013490"/>
                  <a:pt x="265022" y="1013769"/>
                </a:cubicBezTo>
                <a:lnTo>
                  <a:pt x="262506" y="1014503"/>
                </a:lnTo>
                <a:lnTo>
                  <a:pt x="254518" y="1015544"/>
                </a:lnTo>
                <a:lnTo>
                  <a:pt x="257336" y="1014159"/>
                </a:lnTo>
                <a:lnTo>
                  <a:pt x="256978" y="1012224"/>
                </a:lnTo>
                <a:lnTo>
                  <a:pt x="265271" y="1010114"/>
                </a:lnTo>
                <a:lnTo>
                  <a:pt x="256808" y="1010961"/>
                </a:lnTo>
                <a:lnTo>
                  <a:pt x="261130" y="1008484"/>
                </a:lnTo>
                <a:lnTo>
                  <a:pt x="262940" y="1007326"/>
                </a:lnTo>
                <a:lnTo>
                  <a:pt x="289989" y="1002708"/>
                </a:lnTo>
                <a:cubicBezTo>
                  <a:pt x="307677" y="999438"/>
                  <a:pt x="325313" y="995714"/>
                  <a:pt x="343152" y="990859"/>
                </a:cubicBezTo>
                <a:cubicBezTo>
                  <a:pt x="346443" y="989836"/>
                  <a:pt x="362334" y="988157"/>
                  <a:pt x="363925" y="985350"/>
                </a:cubicBezTo>
                <a:cubicBezTo>
                  <a:pt x="363539" y="984492"/>
                  <a:pt x="361671" y="984672"/>
                  <a:pt x="361671" y="984672"/>
                </a:cubicBezTo>
                <a:lnTo>
                  <a:pt x="356877" y="985538"/>
                </a:lnTo>
                <a:lnTo>
                  <a:pt x="354054" y="986888"/>
                </a:lnTo>
                <a:lnTo>
                  <a:pt x="349664" y="988106"/>
                </a:lnTo>
                <a:lnTo>
                  <a:pt x="349999" y="987213"/>
                </a:lnTo>
                <a:lnTo>
                  <a:pt x="350495" y="987004"/>
                </a:lnTo>
                <a:lnTo>
                  <a:pt x="350081" y="987106"/>
                </a:lnTo>
                <a:lnTo>
                  <a:pt x="349999" y="987213"/>
                </a:lnTo>
                <a:cubicBezTo>
                  <a:pt x="343440" y="989854"/>
                  <a:pt x="335939" y="992496"/>
                  <a:pt x="335510" y="991986"/>
                </a:cubicBezTo>
                <a:cubicBezTo>
                  <a:pt x="335725" y="992241"/>
                  <a:pt x="336493" y="991709"/>
                  <a:pt x="337207" y="991112"/>
                </a:cubicBezTo>
                <a:lnTo>
                  <a:pt x="338052" y="990356"/>
                </a:lnTo>
                <a:lnTo>
                  <a:pt x="334679" y="991021"/>
                </a:lnTo>
                <a:cubicBezTo>
                  <a:pt x="328959" y="992433"/>
                  <a:pt x="322226" y="994599"/>
                  <a:pt x="318484" y="994028"/>
                </a:cubicBezTo>
                <a:cubicBezTo>
                  <a:pt x="317444" y="993715"/>
                  <a:pt x="316729" y="992121"/>
                  <a:pt x="316019" y="992544"/>
                </a:cubicBezTo>
                <a:cubicBezTo>
                  <a:pt x="312400" y="992831"/>
                  <a:pt x="301883" y="996128"/>
                  <a:pt x="297934" y="995681"/>
                </a:cubicBezTo>
                <a:cubicBezTo>
                  <a:pt x="296010" y="995738"/>
                  <a:pt x="295021" y="993532"/>
                  <a:pt x="295021" y="993532"/>
                </a:cubicBezTo>
                <a:cubicBezTo>
                  <a:pt x="295021" y="993532"/>
                  <a:pt x="294571" y="993528"/>
                  <a:pt x="293926" y="993639"/>
                </a:cubicBezTo>
                <a:lnTo>
                  <a:pt x="292937" y="993988"/>
                </a:lnTo>
                <a:lnTo>
                  <a:pt x="291447" y="994074"/>
                </a:lnTo>
                <a:lnTo>
                  <a:pt x="291299" y="993842"/>
                </a:lnTo>
                <a:cubicBezTo>
                  <a:pt x="291170" y="993802"/>
                  <a:pt x="290992" y="993908"/>
                  <a:pt x="290636" y="994120"/>
                </a:cubicBezTo>
                <a:lnTo>
                  <a:pt x="291447" y="994074"/>
                </a:lnTo>
                <a:lnTo>
                  <a:pt x="291677" y="994432"/>
                </a:lnTo>
                <a:cubicBezTo>
                  <a:pt x="289596" y="993806"/>
                  <a:pt x="286805" y="993602"/>
                  <a:pt x="286805" y="993602"/>
                </a:cubicBezTo>
                <a:cubicBezTo>
                  <a:pt x="286473" y="990851"/>
                  <a:pt x="298641" y="993243"/>
                  <a:pt x="305601" y="990041"/>
                </a:cubicBezTo>
                <a:cubicBezTo>
                  <a:pt x="306312" y="989620"/>
                  <a:pt x="308232" y="987548"/>
                  <a:pt x="308942" y="987126"/>
                </a:cubicBezTo>
                <a:cubicBezTo>
                  <a:pt x="313653" y="985259"/>
                  <a:pt x="319578" y="983757"/>
                  <a:pt x="326038" y="981783"/>
                </a:cubicBezTo>
                <a:cubicBezTo>
                  <a:pt x="327329" y="981482"/>
                  <a:pt x="333331" y="980323"/>
                  <a:pt x="339101" y="979185"/>
                </a:cubicBezTo>
                <a:lnTo>
                  <a:pt x="339118" y="979182"/>
                </a:lnTo>
                <a:lnTo>
                  <a:pt x="342024" y="977379"/>
                </a:lnTo>
                <a:lnTo>
                  <a:pt x="348178" y="974229"/>
                </a:lnTo>
                <a:lnTo>
                  <a:pt x="347688" y="973963"/>
                </a:lnTo>
                <a:cubicBezTo>
                  <a:pt x="347203" y="973743"/>
                  <a:pt x="346766" y="973585"/>
                  <a:pt x="346477" y="973524"/>
                </a:cubicBezTo>
                <a:cubicBezTo>
                  <a:pt x="344726" y="973633"/>
                  <a:pt x="329432" y="976974"/>
                  <a:pt x="339302" y="973907"/>
                </a:cubicBezTo>
                <a:cubicBezTo>
                  <a:pt x="349819" y="970609"/>
                  <a:pt x="330256" y="974468"/>
                  <a:pt x="327678" y="975068"/>
                </a:cubicBezTo>
                <a:cubicBezTo>
                  <a:pt x="320712" y="976256"/>
                  <a:pt x="314632" y="977074"/>
                  <a:pt x="312172" y="977606"/>
                </a:cubicBezTo>
                <a:cubicBezTo>
                  <a:pt x="298165" y="979641"/>
                  <a:pt x="285189" y="981800"/>
                  <a:pt x="272541" y="983899"/>
                </a:cubicBezTo>
                <a:lnTo>
                  <a:pt x="269901" y="984315"/>
                </a:lnTo>
                <a:lnTo>
                  <a:pt x="272559" y="982478"/>
                </a:lnTo>
                <a:lnTo>
                  <a:pt x="273447" y="981765"/>
                </a:lnTo>
                <a:lnTo>
                  <a:pt x="281692" y="980190"/>
                </a:lnTo>
                <a:cubicBezTo>
                  <a:pt x="286789" y="979182"/>
                  <a:pt x="299453" y="978332"/>
                  <a:pt x="303124" y="976152"/>
                </a:cubicBezTo>
                <a:cubicBezTo>
                  <a:pt x="304544" y="975309"/>
                  <a:pt x="303556" y="973102"/>
                  <a:pt x="305421" y="970909"/>
                </a:cubicBezTo>
                <a:cubicBezTo>
                  <a:pt x="308052" y="968415"/>
                  <a:pt x="310186" y="969165"/>
                  <a:pt x="315227" y="968033"/>
                </a:cubicBezTo>
                <a:cubicBezTo>
                  <a:pt x="319227" y="966588"/>
                  <a:pt x="322188" y="964830"/>
                  <a:pt x="324767" y="964229"/>
                </a:cubicBezTo>
                <a:lnTo>
                  <a:pt x="327785" y="963558"/>
                </a:lnTo>
                <a:lnTo>
                  <a:pt x="327659" y="963540"/>
                </a:lnTo>
                <a:cubicBezTo>
                  <a:pt x="327451" y="963465"/>
                  <a:pt x="327357" y="963359"/>
                  <a:pt x="327405" y="963215"/>
                </a:cubicBezTo>
                <a:cubicBezTo>
                  <a:pt x="327515" y="962877"/>
                  <a:pt x="328322" y="962437"/>
                  <a:pt x="329509" y="961961"/>
                </a:cubicBezTo>
                <a:lnTo>
                  <a:pt x="331746" y="961180"/>
                </a:lnTo>
                <a:lnTo>
                  <a:pt x="330686" y="960791"/>
                </a:lnTo>
                <a:cubicBezTo>
                  <a:pt x="330158" y="960367"/>
                  <a:pt x="329720" y="959891"/>
                  <a:pt x="329200" y="959734"/>
                </a:cubicBezTo>
                <a:cubicBezTo>
                  <a:pt x="327330" y="959913"/>
                  <a:pt x="323449" y="961288"/>
                  <a:pt x="319773" y="961453"/>
                </a:cubicBezTo>
                <a:cubicBezTo>
                  <a:pt x="317195" y="962055"/>
                  <a:pt x="304860" y="963639"/>
                  <a:pt x="312861" y="960748"/>
                </a:cubicBezTo>
                <a:cubicBezTo>
                  <a:pt x="317690" y="958811"/>
                  <a:pt x="324156" y="958851"/>
                  <a:pt x="326616" y="958321"/>
                </a:cubicBezTo>
                <a:cubicBezTo>
                  <a:pt x="327933" y="958082"/>
                  <a:pt x="329058" y="957413"/>
                  <a:pt x="329943" y="956752"/>
                </a:cubicBezTo>
                <a:lnTo>
                  <a:pt x="330403" y="956379"/>
                </a:lnTo>
                <a:lnTo>
                  <a:pt x="270400" y="970516"/>
                </a:lnTo>
                <a:cubicBezTo>
                  <a:pt x="289200" y="965895"/>
                  <a:pt x="308274" y="959862"/>
                  <a:pt x="326118" y="953044"/>
                </a:cubicBezTo>
                <a:lnTo>
                  <a:pt x="326943" y="952641"/>
                </a:lnTo>
                <a:lnTo>
                  <a:pt x="322607" y="953389"/>
                </a:lnTo>
                <a:lnTo>
                  <a:pt x="319342" y="953830"/>
                </a:lnTo>
                <a:lnTo>
                  <a:pt x="320017" y="953514"/>
                </a:lnTo>
                <a:lnTo>
                  <a:pt x="325600" y="950866"/>
                </a:lnTo>
                <a:lnTo>
                  <a:pt x="333795" y="949247"/>
                </a:lnTo>
                <a:lnTo>
                  <a:pt x="333873" y="949233"/>
                </a:lnTo>
                <a:lnTo>
                  <a:pt x="336510" y="946462"/>
                </a:lnTo>
                <a:cubicBezTo>
                  <a:pt x="336510" y="946462"/>
                  <a:pt x="336510" y="946462"/>
                  <a:pt x="330929" y="947531"/>
                </a:cubicBezTo>
                <a:lnTo>
                  <a:pt x="338132" y="945599"/>
                </a:lnTo>
                <a:lnTo>
                  <a:pt x="336632" y="945700"/>
                </a:lnTo>
                <a:lnTo>
                  <a:pt x="341004" y="943728"/>
                </a:lnTo>
                <a:lnTo>
                  <a:pt x="339948" y="943733"/>
                </a:lnTo>
                <a:cubicBezTo>
                  <a:pt x="338973" y="943785"/>
                  <a:pt x="338384" y="943892"/>
                  <a:pt x="338467" y="944076"/>
                </a:cubicBezTo>
                <a:lnTo>
                  <a:pt x="340109" y="942371"/>
                </a:lnTo>
                <a:lnTo>
                  <a:pt x="324642" y="945334"/>
                </a:lnTo>
                <a:cubicBezTo>
                  <a:pt x="324642" y="945334"/>
                  <a:pt x="324642" y="945334"/>
                  <a:pt x="332456" y="942647"/>
                </a:cubicBezTo>
                <a:lnTo>
                  <a:pt x="338483" y="939519"/>
                </a:lnTo>
                <a:lnTo>
                  <a:pt x="336871" y="939766"/>
                </a:lnTo>
                <a:lnTo>
                  <a:pt x="336716" y="939786"/>
                </a:lnTo>
                <a:lnTo>
                  <a:pt x="306026" y="947708"/>
                </a:lnTo>
                <a:lnTo>
                  <a:pt x="322309" y="941802"/>
                </a:lnTo>
                <a:lnTo>
                  <a:pt x="313845" y="943338"/>
                </a:lnTo>
                <a:cubicBezTo>
                  <a:pt x="312861" y="943399"/>
                  <a:pt x="307590" y="944483"/>
                  <a:pt x="304281" y="944925"/>
                </a:cubicBezTo>
                <a:lnTo>
                  <a:pt x="302736" y="945031"/>
                </a:lnTo>
                <a:lnTo>
                  <a:pt x="301852" y="945524"/>
                </a:lnTo>
                <a:cubicBezTo>
                  <a:pt x="299617" y="946643"/>
                  <a:pt x="297339" y="947431"/>
                  <a:pt x="297170" y="946111"/>
                </a:cubicBezTo>
                <a:lnTo>
                  <a:pt x="300938" y="944091"/>
                </a:lnTo>
                <a:lnTo>
                  <a:pt x="300822" y="944113"/>
                </a:lnTo>
                <a:lnTo>
                  <a:pt x="297758" y="943555"/>
                </a:lnTo>
                <a:lnTo>
                  <a:pt x="286422" y="949179"/>
                </a:lnTo>
                <a:cubicBezTo>
                  <a:pt x="286422" y="949179"/>
                  <a:pt x="276794" y="953950"/>
                  <a:pt x="277897" y="951907"/>
                </a:cubicBezTo>
                <a:lnTo>
                  <a:pt x="280479" y="950527"/>
                </a:lnTo>
                <a:lnTo>
                  <a:pt x="284321" y="949595"/>
                </a:lnTo>
                <a:cubicBezTo>
                  <a:pt x="285821" y="949179"/>
                  <a:pt x="287006" y="948771"/>
                  <a:pt x="287501" y="948411"/>
                </a:cubicBezTo>
                <a:lnTo>
                  <a:pt x="286590" y="947568"/>
                </a:lnTo>
                <a:lnTo>
                  <a:pt x="287527" y="947136"/>
                </a:lnTo>
                <a:cubicBezTo>
                  <a:pt x="286505" y="948158"/>
                  <a:pt x="297500" y="942961"/>
                  <a:pt x="296140" y="941343"/>
                </a:cubicBezTo>
                <a:cubicBezTo>
                  <a:pt x="295711" y="940832"/>
                  <a:pt x="285143" y="946540"/>
                  <a:pt x="283097" y="947647"/>
                </a:cubicBezTo>
                <a:lnTo>
                  <a:pt x="282274" y="948020"/>
                </a:lnTo>
                <a:lnTo>
                  <a:pt x="282156" y="948034"/>
                </a:lnTo>
                <a:lnTo>
                  <a:pt x="279450" y="948635"/>
                </a:lnTo>
                <a:lnTo>
                  <a:pt x="295058" y="940408"/>
                </a:lnTo>
                <a:lnTo>
                  <a:pt x="280247" y="945283"/>
                </a:lnTo>
                <a:lnTo>
                  <a:pt x="273807" y="948161"/>
                </a:lnTo>
                <a:lnTo>
                  <a:pt x="277759" y="946101"/>
                </a:lnTo>
                <a:lnTo>
                  <a:pt x="235370" y="960050"/>
                </a:lnTo>
                <a:cubicBezTo>
                  <a:pt x="234222" y="960270"/>
                  <a:pt x="230840" y="962108"/>
                  <a:pt x="228443" y="963757"/>
                </a:cubicBezTo>
                <a:cubicBezTo>
                  <a:pt x="219744" y="965423"/>
                  <a:pt x="210795" y="968157"/>
                  <a:pt x="201832" y="971064"/>
                </a:cubicBezTo>
                <a:cubicBezTo>
                  <a:pt x="209646" y="968377"/>
                  <a:pt x="218692" y="964434"/>
                  <a:pt x="227654" y="961528"/>
                </a:cubicBezTo>
                <a:cubicBezTo>
                  <a:pt x="229872" y="960082"/>
                  <a:pt x="242398" y="953091"/>
                  <a:pt x="236980" y="954130"/>
                </a:cubicBezTo>
                <a:cubicBezTo>
                  <a:pt x="214820" y="958374"/>
                  <a:pt x="192639" y="964831"/>
                  <a:pt x="170379" y="970285"/>
                </a:cubicBezTo>
                <a:cubicBezTo>
                  <a:pt x="169230" y="970506"/>
                  <a:pt x="167097" y="970914"/>
                  <a:pt x="165948" y="971134"/>
                </a:cubicBezTo>
                <a:cubicBezTo>
                  <a:pt x="174910" y="968228"/>
                  <a:pt x="182724" y="965541"/>
                  <a:pt x="190621" y="961818"/>
                </a:cubicBezTo>
                <a:cubicBezTo>
                  <a:pt x="193905" y="961189"/>
                  <a:pt x="205445" y="954387"/>
                  <a:pt x="201012" y="955236"/>
                </a:cubicBezTo>
                <a:cubicBezTo>
                  <a:pt x="178851" y="959480"/>
                  <a:pt x="154456" y="965343"/>
                  <a:pt x="131226" y="970811"/>
                </a:cubicBezTo>
                <a:cubicBezTo>
                  <a:pt x="151369" y="963553"/>
                  <a:pt x="172662" y="956074"/>
                  <a:pt x="192707" y="950024"/>
                </a:cubicBezTo>
                <a:cubicBezTo>
                  <a:pt x="194841" y="949615"/>
                  <a:pt x="202836" y="944683"/>
                  <a:pt x="204083" y="943254"/>
                </a:cubicBezTo>
                <a:lnTo>
                  <a:pt x="205233" y="943034"/>
                </a:lnTo>
                <a:cubicBezTo>
                  <a:pt x="226441" y="936591"/>
                  <a:pt x="248620" y="930132"/>
                  <a:pt x="270880" y="924679"/>
                </a:cubicBezTo>
                <a:cubicBezTo>
                  <a:pt x="267433" y="925340"/>
                  <a:pt x="264150" y="925968"/>
                  <a:pt x="260866" y="926597"/>
                </a:cubicBezTo>
                <a:cubicBezTo>
                  <a:pt x="278777" y="920955"/>
                  <a:pt x="296441" y="916383"/>
                  <a:pt x="313203" y="910962"/>
                </a:cubicBezTo>
                <a:cubicBezTo>
                  <a:pt x="313203" y="910962"/>
                  <a:pt x="313203" y="910962"/>
                  <a:pt x="304502" y="912629"/>
                </a:cubicBezTo>
                <a:cubicBezTo>
                  <a:pt x="306734" y="911011"/>
                  <a:pt x="309034" y="910570"/>
                  <a:pt x="311167" y="910161"/>
                </a:cubicBezTo>
                <a:cubicBezTo>
                  <a:pt x="313399" y="908544"/>
                  <a:pt x="320312" y="905009"/>
                  <a:pt x="322544" y="903391"/>
                </a:cubicBezTo>
                <a:lnTo>
                  <a:pt x="291563" y="909324"/>
                </a:lnTo>
                <a:lnTo>
                  <a:pt x="305076" y="905546"/>
                </a:lnTo>
                <a:cubicBezTo>
                  <a:pt x="299397" y="907824"/>
                  <a:pt x="294965" y="908673"/>
                  <a:pt x="290532" y="909522"/>
                </a:cubicBezTo>
                <a:lnTo>
                  <a:pt x="291563" y="909324"/>
                </a:lnTo>
                <a:lnTo>
                  <a:pt x="239429" y="923901"/>
                </a:lnTo>
                <a:cubicBezTo>
                  <a:pt x="243959" y="921842"/>
                  <a:pt x="248408" y="918779"/>
                  <a:pt x="248507" y="917571"/>
                </a:cubicBezTo>
                <a:cubicBezTo>
                  <a:pt x="266868" y="912353"/>
                  <a:pt x="285279" y="906532"/>
                  <a:pt x="303601" y="900302"/>
                </a:cubicBezTo>
                <a:lnTo>
                  <a:pt x="349381" y="883758"/>
                </a:lnTo>
                <a:lnTo>
                  <a:pt x="343611" y="885317"/>
                </a:lnTo>
                <a:cubicBezTo>
                  <a:pt x="341806" y="885303"/>
                  <a:pt x="341476" y="884568"/>
                  <a:pt x="340107" y="883519"/>
                </a:cubicBezTo>
                <a:lnTo>
                  <a:pt x="336404" y="883590"/>
                </a:lnTo>
                <a:lnTo>
                  <a:pt x="304963" y="892984"/>
                </a:lnTo>
                <a:lnTo>
                  <a:pt x="318841" y="887001"/>
                </a:lnTo>
                <a:lnTo>
                  <a:pt x="309240" y="889166"/>
                </a:lnTo>
                <a:cubicBezTo>
                  <a:pt x="304108" y="890429"/>
                  <a:pt x="299025" y="891548"/>
                  <a:pt x="293628" y="891883"/>
                </a:cubicBezTo>
                <a:cubicBezTo>
                  <a:pt x="305627" y="887548"/>
                  <a:pt x="314344" y="886252"/>
                  <a:pt x="326399" y="882040"/>
                </a:cubicBezTo>
                <a:cubicBezTo>
                  <a:pt x="327879" y="881161"/>
                  <a:pt x="330139" y="880516"/>
                  <a:pt x="332989" y="879891"/>
                </a:cubicBezTo>
                <a:lnTo>
                  <a:pt x="337398" y="879003"/>
                </a:lnTo>
                <a:lnTo>
                  <a:pt x="343310" y="876456"/>
                </a:lnTo>
                <a:lnTo>
                  <a:pt x="346736" y="873928"/>
                </a:lnTo>
                <a:lnTo>
                  <a:pt x="339872" y="874969"/>
                </a:lnTo>
                <a:lnTo>
                  <a:pt x="339569" y="874714"/>
                </a:lnTo>
                <a:lnTo>
                  <a:pt x="291075" y="888840"/>
                </a:lnTo>
                <a:cubicBezTo>
                  <a:pt x="292322" y="887411"/>
                  <a:pt x="292322" y="887411"/>
                  <a:pt x="290187" y="887820"/>
                </a:cubicBezTo>
                <a:cubicBezTo>
                  <a:pt x="290187" y="887820"/>
                  <a:pt x="290187" y="887820"/>
                  <a:pt x="289491" y="887954"/>
                </a:cubicBezTo>
                <a:lnTo>
                  <a:pt x="285756" y="888669"/>
                </a:lnTo>
                <a:cubicBezTo>
                  <a:pt x="286740" y="888480"/>
                  <a:pt x="297131" y="881900"/>
                  <a:pt x="292698" y="882748"/>
                </a:cubicBezTo>
                <a:cubicBezTo>
                  <a:pt x="271687" y="886772"/>
                  <a:pt x="250478" y="893215"/>
                  <a:pt x="228397" y="898463"/>
                </a:cubicBezTo>
                <a:cubicBezTo>
                  <a:pt x="225016" y="900302"/>
                  <a:pt x="219253" y="903616"/>
                  <a:pt x="218004" y="905045"/>
                </a:cubicBezTo>
                <a:cubicBezTo>
                  <a:pt x="218004" y="905045"/>
                  <a:pt x="218004" y="905045"/>
                  <a:pt x="210192" y="907733"/>
                </a:cubicBezTo>
                <a:cubicBezTo>
                  <a:pt x="205857" y="907371"/>
                  <a:pt x="201424" y="908222"/>
                  <a:pt x="197255" y="907829"/>
                </a:cubicBezTo>
                <a:cubicBezTo>
                  <a:pt x="208435" y="903476"/>
                  <a:pt x="218383" y="900381"/>
                  <a:pt x="228579" y="896218"/>
                </a:cubicBezTo>
                <a:cubicBezTo>
                  <a:pt x="231960" y="894380"/>
                  <a:pt x="243337" y="887609"/>
                  <a:pt x="238806" y="889668"/>
                </a:cubicBezTo>
                <a:cubicBezTo>
                  <a:pt x="217957" y="893660"/>
                  <a:pt x="197897" y="899883"/>
                  <a:pt x="177688" y="905964"/>
                </a:cubicBezTo>
                <a:cubicBezTo>
                  <a:pt x="176705" y="906152"/>
                  <a:pt x="176802" y="904944"/>
                  <a:pt x="175653" y="905164"/>
                </a:cubicBezTo>
                <a:cubicBezTo>
                  <a:pt x="190116" y="900184"/>
                  <a:pt x="204843" y="893961"/>
                  <a:pt x="219418" y="887600"/>
                </a:cubicBezTo>
                <a:cubicBezTo>
                  <a:pt x="221718" y="887158"/>
                  <a:pt x="234241" y="880169"/>
                  <a:pt x="229811" y="881017"/>
                </a:cubicBezTo>
                <a:cubicBezTo>
                  <a:pt x="194319" y="890195"/>
                  <a:pt x="157596" y="900629"/>
                  <a:pt x="121758" y="912084"/>
                </a:cubicBezTo>
                <a:cubicBezTo>
                  <a:pt x="120774" y="912272"/>
                  <a:pt x="118476" y="912712"/>
                  <a:pt x="116342" y="913121"/>
                </a:cubicBezTo>
                <a:cubicBezTo>
                  <a:pt x="115291" y="912133"/>
                  <a:pt x="110859" y="912980"/>
                  <a:pt x="107575" y="913610"/>
                </a:cubicBezTo>
                <a:cubicBezTo>
                  <a:pt x="107575" y="913610"/>
                  <a:pt x="107575" y="913610"/>
                  <a:pt x="116621" y="909667"/>
                </a:cubicBezTo>
                <a:cubicBezTo>
                  <a:pt x="118854" y="908049"/>
                  <a:pt x="130230" y="901279"/>
                  <a:pt x="124813" y="902317"/>
                </a:cubicBezTo>
                <a:cubicBezTo>
                  <a:pt x="105835" y="907141"/>
                  <a:pt x="84807" y="913379"/>
                  <a:pt x="64845" y="918392"/>
                </a:cubicBezTo>
                <a:cubicBezTo>
                  <a:pt x="43552" y="925871"/>
                  <a:pt x="23494" y="932093"/>
                  <a:pt x="3448" y="938143"/>
                </a:cubicBezTo>
                <a:cubicBezTo>
                  <a:pt x="3448" y="938143"/>
                  <a:pt x="3448" y="938143"/>
                  <a:pt x="0" y="938804"/>
                </a:cubicBezTo>
                <a:cubicBezTo>
                  <a:pt x="30339" y="927381"/>
                  <a:pt x="60789" y="914577"/>
                  <a:pt x="90881" y="904223"/>
                </a:cubicBezTo>
                <a:cubicBezTo>
                  <a:pt x="93179" y="903783"/>
                  <a:pt x="104639" y="895976"/>
                  <a:pt x="101356" y="896604"/>
                </a:cubicBezTo>
                <a:cubicBezTo>
                  <a:pt x="101356" y="896604"/>
                  <a:pt x="101356" y="896604"/>
                  <a:pt x="135977" y="884193"/>
                </a:cubicBezTo>
                <a:cubicBezTo>
                  <a:pt x="135977" y="884193"/>
                  <a:pt x="135977" y="884193"/>
                  <a:pt x="140408" y="883344"/>
                </a:cubicBezTo>
                <a:cubicBezTo>
                  <a:pt x="135879" y="885401"/>
                  <a:pt x="130181" y="889894"/>
                  <a:pt x="135697" y="887647"/>
                </a:cubicBezTo>
                <a:cubicBezTo>
                  <a:pt x="137995" y="887208"/>
                  <a:pt x="140130" y="886798"/>
                  <a:pt x="143510" y="884960"/>
                </a:cubicBezTo>
                <a:cubicBezTo>
                  <a:pt x="140130" y="886798"/>
                  <a:pt x="137995" y="887208"/>
                  <a:pt x="134614" y="889045"/>
                </a:cubicBezTo>
                <a:cubicBezTo>
                  <a:pt x="131069" y="890915"/>
                  <a:pt x="119693" y="897684"/>
                  <a:pt x="126357" y="895219"/>
                </a:cubicBezTo>
                <a:cubicBezTo>
                  <a:pt x="143134" y="889625"/>
                  <a:pt x="159993" y="882994"/>
                  <a:pt x="176755" y="877573"/>
                </a:cubicBezTo>
                <a:cubicBezTo>
                  <a:pt x="161044" y="883984"/>
                  <a:pt x="145334" y="890393"/>
                  <a:pt x="130691" y="895578"/>
                </a:cubicBezTo>
                <a:cubicBezTo>
                  <a:pt x="127324" y="897244"/>
                  <a:pt x="117097" y="903794"/>
                  <a:pt x="120380" y="903165"/>
                </a:cubicBezTo>
                <a:cubicBezTo>
                  <a:pt x="135994" y="897964"/>
                  <a:pt x="150635" y="892779"/>
                  <a:pt x="165100" y="887798"/>
                </a:cubicBezTo>
                <a:cubicBezTo>
                  <a:pt x="165100" y="887798"/>
                  <a:pt x="165100" y="887798"/>
                  <a:pt x="156053" y="891741"/>
                </a:cubicBezTo>
                <a:cubicBezTo>
                  <a:pt x="154903" y="891962"/>
                  <a:pt x="142377" y="898952"/>
                  <a:pt x="145825" y="898292"/>
                </a:cubicBezTo>
                <a:cubicBezTo>
                  <a:pt x="173405" y="893010"/>
                  <a:pt x="201263" y="884273"/>
                  <a:pt x="230272" y="875317"/>
                </a:cubicBezTo>
                <a:cubicBezTo>
                  <a:pt x="230272" y="875317"/>
                  <a:pt x="230272" y="875317"/>
                  <a:pt x="232623" y="874718"/>
                </a:cubicBezTo>
                <a:lnTo>
                  <a:pt x="246996" y="871056"/>
                </a:lnTo>
                <a:lnTo>
                  <a:pt x="247638" y="870644"/>
                </a:lnTo>
                <a:lnTo>
                  <a:pt x="249459" y="870333"/>
                </a:lnTo>
                <a:lnTo>
                  <a:pt x="257784" y="866115"/>
                </a:lnTo>
                <a:cubicBezTo>
                  <a:pt x="260537" y="864292"/>
                  <a:pt x="262314" y="862803"/>
                  <a:pt x="260625" y="863722"/>
                </a:cubicBezTo>
                <a:cubicBezTo>
                  <a:pt x="253893" y="865011"/>
                  <a:pt x="248478" y="866048"/>
                  <a:pt x="242797" y="868326"/>
                </a:cubicBezTo>
                <a:cubicBezTo>
                  <a:pt x="242797" y="868326"/>
                  <a:pt x="242797" y="868326"/>
                  <a:pt x="224969" y="872931"/>
                </a:cubicBezTo>
                <a:cubicBezTo>
                  <a:pt x="223819" y="873151"/>
                  <a:pt x="223819" y="873151"/>
                  <a:pt x="222836" y="873340"/>
                </a:cubicBezTo>
                <a:cubicBezTo>
                  <a:pt x="209453" y="876923"/>
                  <a:pt x="195962" y="881887"/>
                  <a:pt x="182730" y="885612"/>
                </a:cubicBezTo>
                <a:cubicBezTo>
                  <a:pt x="195074" y="880868"/>
                  <a:pt x="207405" y="876295"/>
                  <a:pt x="218500" y="872979"/>
                </a:cubicBezTo>
                <a:cubicBezTo>
                  <a:pt x="230845" y="868234"/>
                  <a:pt x="243077" y="864872"/>
                  <a:pt x="254271" y="860347"/>
                </a:cubicBezTo>
                <a:cubicBezTo>
                  <a:pt x="256667" y="858697"/>
                  <a:pt x="269179" y="851881"/>
                  <a:pt x="264747" y="852730"/>
                </a:cubicBezTo>
                <a:cubicBezTo>
                  <a:pt x="251365" y="856312"/>
                  <a:pt x="236821" y="860287"/>
                  <a:pt x="223591" y="864012"/>
                </a:cubicBezTo>
                <a:cubicBezTo>
                  <a:pt x="210111" y="868805"/>
                  <a:pt x="196619" y="873769"/>
                  <a:pt x="183401" y="877321"/>
                </a:cubicBezTo>
                <a:cubicBezTo>
                  <a:pt x="187754" y="875467"/>
                  <a:pt x="192284" y="873409"/>
                  <a:pt x="196814" y="871351"/>
                </a:cubicBezTo>
                <a:cubicBezTo>
                  <a:pt x="197964" y="871131"/>
                  <a:pt x="208357" y="864549"/>
                  <a:pt x="202773" y="865618"/>
                </a:cubicBezTo>
                <a:cubicBezTo>
                  <a:pt x="201083" y="866537"/>
                  <a:pt x="199418" y="867153"/>
                  <a:pt x="197619" y="867647"/>
                </a:cubicBezTo>
                <a:lnTo>
                  <a:pt x="194272" y="868372"/>
                </a:lnTo>
                <a:lnTo>
                  <a:pt x="217103" y="860790"/>
                </a:lnTo>
                <a:cubicBezTo>
                  <a:pt x="224780" y="858300"/>
                  <a:pt x="232323" y="855963"/>
                  <a:pt x="239595" y="853975"/>
                </a:cubicBezTo>
                <a:lnTo>
                  <a:pt x="263080" y="846290"/>
                </a:lnTo>
                <a:lnTo>
                  <a:pt x="257241" y="847219"/>
                </a:lnTo>
                <a:lnTo>
                  <a:pt x="254601" y="847635"/>
                </a:lnTo>
                <a:lnTo>
                  <a:pt x="257259" y="845797"/>
                </a:lnTo>
                <a:lnTo>
                  <a:pt x="258145" y="845084"/>
                </a:lnTo>
                <a:lnTo>
                  <a:pt x="266393" y="843509"/>
                </a:lnTo>
                <a:lnTo>
                  <a:pt x="272227" y="842690"/>
                </a:lnTo>
                <a:lnTo>
                  <a:pt x="290040" y="834416"/>
                </a:lnTo>
                <a:lnTo>
                  <a:pt x="290120" y="834227"/>
                </a:lnTo>
                <a:lnTo>
                  <a:pt x="291385" y="833611"/>
                </a:lnTo>
                <a:lnTo>
                  <a:pt x="292623" y="832043"/>
                </a:lnTo>
                <a:cubicBezTo>
                  <a:pt x="290515" y="832871"/>
                  <a:pt x="286810" y="834729"/>
                  <a:pt x="284496" y="836363"/>
                </a:cubicBezTo>
                <a:cubicBezTo>
                  <a:pt x="282362" y="836771"/>
                  <a:pt x="273413" y="839506"/>
                  <a:pt x="265600" y="842193"/>
                </a:cubicBezTo>
                <a:cubicBezTo>
                  <a:pt x="267832" y="840574"/>
                  <a:pt x="270214" y="839098"/>
                  <a:pt x="266930" y="839726"/>
                </a:cubicBezTo>
                <a:cubicBezTo>
                  <a:pt x="227038" y="847367"/>
                  <a:pt x="186754" y="861884"/>
                  <a:pt x="146467" y="876402"/>
                </a:cubicBezTo>
                <a:cubicBezTo>
                  <a:pt x="146467" y="876402"/>
                  <a:pt x="146467" y="876402"/>
                  <a:pt x="125258" y="882844"/>
                </a:cubicBezTo>
                <a:cubicBezTo>
                  <a:pt x="128639" y="881007"/>
                  <a:pt x="134402" y="877692"/>
                  <a:pt x="134500" y="876482"/>
                </a:cubicBezTo>
                <a:cubicBezTo>
                  <a:pt x="152425" y="870669"/>
                  <a:pt x="170172" y="865060"/>
                  <a:pt x="186948" y="859465"/>
                </a:cubicBezTo>
                <a:cubicBezTo>
                  <a:pt x="204958" y="852615"/>
                  <a:pt x="222706" y="847006"/>
                  <a:pt x="240714" y="840156"/>
                </a:cubicBezTo>
                <a:cubicBezTo>
                  <a:pt x="243997" y="839527"/>
                  <a:pt x="253240" y="833165"/>
                  <a:pt x="249956" y="833795"/>
                </a:cubicBezTo>
                <a:cubicBezTo>
                  <a:pt x="240994" y="836701"/>
                  <a:pt x="232045" y="839435"/>
                  <a:pt x="222098" y="842531"/>
                </a:cubicBezTo>
                <a:cubicBezTo>
                  <a:pt x="213135" y="845437"/>
                  <a:pt x="203023" y="848564"/>
                  <a:pt x="194075" y="851299"/>
                </a:cubicBezTo>
                <a:cubicBezTo>
                  <a:pt x="197606" y="849602"/>
                  <a:pt x="201085" y="846555"/>
                  <a:pt x="197802" y="847183"/>
                </a:cubicBezTo>
                <a:cubicBezTo>
                  <a:pt x="194354" y="847844"/>
                  <a:pt x="190974" y="849682"/>
                  <a:pt x="187689" y="850311"/>
                </a:cubicBezTo>
                <a:cubicBezTo>
                  <a:pt x="183258" y="851160"/>
                  <a:pt x="179875" y="852997"/>
                  <a:pt x="176594" y="853626"/>
                </a:cubicBezTo>
                <a:cubicBezTo>
                  <a:pt x="177578" y="853437"/>
                  <a:pt x="177676" y="852229"/>
                  <a:pt x="178825" y="852009"/>
                </a:cubicBezTo>
                <a:cubicBezTo>
                  <a:pt x="225759" y="837237"/>
                  <a:pt x="273481" y="824696"/>
                  <a:pt x="320497" y="808891"/>
                </a:cubicBezTo>
                <a:cubicBezTo>
                  <a:pt x="323781" y="808262"/>
                  <a:pt x="333023" y="801900"/>
                  <a:pt x="331873" y="802120"/>
                </a:cubicBezTo>
                <a:lnTo>
                  <a:pt x="334820" y="800519"/>
                </a:lnTo>
                <a:lnTo>
                  <a:pt x="321079" y="806269"/>
                </a:lnTo>
                <a:cubicBezTo>
                  <a:pt x="311529" y="810019"/>
                  <a:pt x="321169" y="804141"/>
                  <a:pt x="325337" y="802010"/>
                </a:cubicBezTo>
                <a:lnTo>
                  <a:pt x="331908" y="798881"/>
                </a:lnTo>
                <a:lnTo>
                  <a:pt x="303061" y="808658"/>
                </a:lnTo>
                <a:lnTo>
                  <a:pt x="307947" y="805847"/>
                </a:lnTo>
                <a:lnTo>
                  <a:pt x="308546" y="805344"/>
                </a:lnTo>
                <a:lnTo>
                  <a:pt x="308923" y="804135"/>
                </a:lnTo>
                <a:cubicBezTo>
                  <a:pt x="288797" y="809179"/>
                  <a:pt x="269001" y="814162"/>
                  <a:pt x="248790" y="820243"/>
                </a:cubicBezTo>
                <a:cubicBezTo>
                  <a:pt x="238843" y="823338"/>
                  <a:pt x="228828" y="825256"/>
                  <a:pt x="220030" y="828131"/>
                </a:cubicBezTo>
                <a:cubicBezTo>
                  <a:pt x="209934" y="831085"/>
                  <a:pt x="199822" y="834213"/>
                  <a:pt x="189789" y="838345"/>
                </a:cubicBezTo>
                <a:cubicBezTo>
                  <a:pt x="178529" y="841692"/>
                  <a:pt x="168582" y="844787"/>
                  <a:pt x="157400" y="849139"/>
                </a:cubicBezTo>
                <a:cubicBezTo>
                  <a:pt x="158470" y="847914"/>
                  <a:pt x="159717" y="846484"/>
                  <a:pt x="157582" y="846894"/>
                </a:cubicBezTo>
                <a:cubicBezTo>
                  <a:pt x="146321" y="850240"/>
                  <a:pt x="134091" y="853602"/>
                  <a:pt x="121912" y="858316"/>
                </a:cubicBezTo>
                <a:cubicBezTo>
                  <a:pt x="147667" y="847601"/>
                  <a:pt x="174542" y="839054"/>
                  <a:pt x="201348" y="829328"/>
                </a:cubicBezTo>
                <a:cubicBezTo>
                  <a:pt x="201348" y="829328"/>
                  <a:pt x="201348" y="829328"/>
                  <a:pt x="221491" y="822070"/>
                </a:cubicBezTo>
                <a:cubicBezTo>
                  <a:pt x="228058" y="820812"/>
                  <a:pt x="234887" y="818314"/>
                  <a:pt x="241551" y="815848"/>
                </a:cubicBezTo>
                <a:lnTo>
                  <a:pt x="258125" y="811264"/>
                </a:lnTo>
                <a:lnTo>
                  <a:pt x="259818" y="810796"/>
                </a:lnTo>
                <a:lnTo>
                  <a:pt x="281540" y="799476"/>
                </a:lnTo>
                <a:lnTo>
                  <a:pt x="259097" y="805982"/>
                </a:lnTo>
                <a:cubicBezTo>
                  <a:pt x="241700" y="811014"/>
                  <a:pt x="224183" y="815773"/>
                  <a:pt x="208670" y="818743"/>
                </a:cubicBezTo>
                <a:cubicBezTo>
                  <a:pt x="215498" y="816245"/>
                  <a:pt x="221163" y="814140"/>
                  <a:pt x="226679" y="811893"/>
                </a:cubicBezTo>
                <a:cubicBezTo>
                  <a:pt x="244409" y="808497"/>
                  <a:pt x="262156" y="802889"/>
                  <a:pt x="280082" y="797074"/>
                </a:cubicBezTo>
                <a:lnTo>
                  <a:pt x="281466" y="796445"/>
                </a:lnTo>
                <a:lnTo>
                  <a:pt x="281761" y="796178"/>
                </a:lnTo>
                <a:lnTo>
                  <a:pt x="282015" y="796196"/>
                </a:lnTo>
                <a:lnTo>
                  <a:pt x="283980" y="795303"/>
                </a:lnTo>
                <a:lnTo>
                  <a:pt x="285524" y="794314"/>
                </a:lnTo>
                <a:cubicBezTo>
                  <a:pt x="286344" y="793867"/>
                  <a:pt x="287087" y="793633"/>
                  <a:pt x="288064" y="793675"/>
                </a:cubicBezTo>
                <a:lnTo>
                  <a:pt x="285550" y="794838"/>
                </a:lnTo>
                <a:lnTo>
                  <a:pt x="289043" y="794168"/>
                </a:lnTo>
                <a:cubicBezTo>
                  <a:pt x="289043" y="794168"/>
                  <a:pt x="289043" y="794168"/>
                  <a:pt x="290852" y="793544"/>
                </a:cubicBezTo>
                <a:lnTo>
                  <a:pt x="300876" y="790093"/>
                </a:lnTo>
                <a:lnTo>
                  <a:pt x="314660" y="783535"/>
                </a:lnTo>
                <a:cubicBezTo>
                  <a:pt x="316111" y="783024"/>
                  <a:pt x="322752" y="779361"/>
                  <a:pt x="321822" y="778254"/>
                </a:cubicBezTo>
                <a:lnTo>
                  <a:pt x="313299" y="781918"/>
                </a:lnTo>
                <a:cubicBezTo>
                  <a:pt x="305122" y="786177"/>
                  <a:pt x="296160" y="790437"/>
                  <a:pt x="288064" y="793675"/>
                </a:cubicBezTo>
                <a:cubicBezTo>
                  <a:pt x="294669" y="789969"/>
                  <a:pt x="301892" y="786391"/>
                  <a:pt x="309413" y="782748"/>
                </a:cubicBezTo>
                <a:lnTo>
                  <a:pt x="318720" y="778200"/>
                </a:lnTo>
                <a:lnTo>
                  <a:pt x="296274" y="785449"/>
                </a:lnTo>
                <a:cubicBezTo>
                  <a:pt x="273962" y="792294"/>
                  <a:pt x="251633" y="799121"/>
                  <a:pt x="230339" y="806601"/>
                </a:cubicBezTo>
                <a:cubicBezTo>
                  <a:pt x="215862" y="811754"/>
                  <a:pt x="201136" y="817976"/>
                  <a:pt x="188807" y="822547"/>
                </a:cubicBezTo>
                <a:cubicBezTo>
                  <a:pt x="186574" y="824165"/>
                  <a:pt x="174048" y="831156"/>
                  <a:pt x="177332" y="830527"/>
                </a:cubicBezTo>
                <a:cubicBezTo>
                  <a:pt x="183899" y="829269"/>
                  <a:pt x="189382" y="829409"/>
                  <a:pt x="197195" y="826723"/>
                </a:cubicBezTo>
                <a:cubicBezTo>
                  <a:pt x="179311" y="833039"/>
                  <a:pt x="161963" y="839210"/>
                  <a:pt x="145279" y="845403"/>
                </a:cubicBezTo>
                <a:lnTo>
                  <a:pt x="98421" y="863791"/>
                </a:lnTo>
                <a:lnTo>
                  <a:pt x="97516" y="861540"/>
                </a:lnTo>
                <a:cubicBezTo>
                  <a:pt x="93754" y="860372"/>
                  <a:pt x="82319" y="862753"/>
                  <a:pt x="69083" y="866053"/>
                </a:cubicBezTo>
                <a:cubicBezTo>
                  <a:pt x="50106" y="870879"/>
                  <a:pt x="27829" y="878545"/>
                  <a:pt x="12136" y="882741"/>
                </a:cubicBezTo>
                <a:cubicBezTo>
                  <a:pt x="28994" y="876111"/>
                  <a:pt x="43820" y="868681"/>
                  <a:pt x="58479" y="861281"/>
                </a:cubicBezTo>
                <a:cubicBezTo>
                  <a:pt x="59726" y="859852"/>
                  <a:pt x="70019" y="854479"/>
                  <a:pt x="66572" y="855141"/>
                </a:cubicBezTo>
                <a:cubicBezTo>
                  <a:pt x="64437" y="855549"/>
                  <a:pt x="62139" y="855989"/>
                  <a:pt x="60006" y="856398"/>
                </a:cubicBezTo>
                <a:cubicBezTo>
                  <a:pt x="70201" y="852235"/>
                  <a:pt x="79000" y="849359"/>
                  <a:pt x="89209" y="845023"/>
                </a:cubicBezTo>
                <a:cubicBezTo>
                  <a:pt x="89111" y="846232"/>
                  <a:pt x="89111" y="846232"/>
                  <a:pt x="90260" y="846012"/>
                </a:cubicBezTo>
                <a:cubicBezTo>
                  <a:pt x="90260" y="846012"/>
                  <a:pt x="90260" y="846012"/>
                  <a:pt x="128164" y="832970"/>
                </a:cubicBezTo>
                <a:cubicBezTo>
                  <a:pt x="127082" y="834368"/>
                  <a:pt x="124685" y="836017"/>
                  <a:pt x="124587" y="837227"/>
                </a:cubicBezTo>
                <a:cubicBezTo>
                  <a:pt x="124587" y="837227"/>
                  <a:pt x="124504" y="838264"/>
                  <a:pt x="125738" y="837006"/>
                </a:cubicBezTo>
                <a:cubicBezTo>
                  <a:pt x="136834" y="833691"/>
                  <a:pt x="146946" y="830564"/>
                  <a:pt x="158127" y="826212"/>
                </a:cubicBezTo>
                <a:cubicBezTo>
                  <a:pt x="156893" y="827469"/>
                  <a:pt x="158043" y="827249"/>
                  <a:pt x="159191" y="827028"/>
                </a:cubicBezTo>
                <a:cubicBezTo>
                  <a:pt x="163708" y="825143"/>
                  <a:pt x="167090" y="823306"/>
                  <a:pt x="171521" y="822457"/>
                </a:cubicBezTo>
                <a:cubicBezTo>
                  <a:pt x="182702" y="818105"/>
                  <a:pt x="195045" y="813359"/>
                  <a:pt x="206226" y="809007"/>
                </a:cubicBezTo>
                <a:cubicBezTo>
                  <a:pt x="206226" y="809007"/>
                  <a:pt x="206226" y="809007"/>
                  <a:pt x="212847" y="807237"/>
                </a:cubicBezTo>
                <a:lnTo>
                  <a:pt x="217472" y="806001"/>
                </a:lnTo>
                <a:lnTo>
                  <a:pt x="211659" y="808031"/>
                </a:lnTo>
                <a:cubicBezTo>
                  <a:pt x="199191" y="812566"/>
                  <a:pt x="186567" y="817279"/>
                  <a:pt x="173655" y="822047"/>
                </a:cubicBezTo>
                <a:cubicBezTo>
                  <a:pt x="148981" y="831365"/>
                  <a:pt x="123323" y="840870"/>
                  <a:pt x="98582" y="849009"/>
                </a:cubicBezTo>
                <a:cubicBezTo>
                  <a:pt x="93068" y="851256"/>
                  <a:pt x="84975" y="857397"/>
                  <a:pt x="87109" y="856989"/>
                </a:cubicBezTo>
                <a:cubicBezTo>
                  <a:pt x="132991" y="841229"/>
                  <a:pt x="179055" y="823224"/>
                  <a:pt x="224922" y="807637"/>
                </a:cubicBezTo>
                <a:lnTo>
                  <a:pt x="320292" y="777432"/>
                </a:lnTo>
                <a:lnTo>
                  <a:pt x="332555" y="771439"/>
                </a:lnTo>
                <a:cubicBezTo>
                  <a:pt x="339923" y="767989"/>
                  <a:pt x="347485" y="764814"/>
                  <a:pt x="354911" y="761641"/>
                </a:cubicBezTo>
                <a:lnTo>
                  <a:pt x="355012" y="761595"/>
                </a:lnTo>
                <a:lnTo>
                  <a:pt x="326874" y="770031"/>
                </a:lnTo>
                <a:lnTo>
                  <a:pt x="336833" y="766819"/>
                </a:lnTo>
                <a:cubicBezTo>
                  <a:pt x="339229" y="765169"/>
                  <a:pt x="351657" y="759388"/>
                  <a:pt x="348471" y="758809"/>
                </a:cubicBezTo>
                <a:cubicBezTo>
                  <a:pt x="337309" y="760946"/>
                  <a:pt x="327460" y="762832"/>
                  <a:pt x="317347" y="765959"/>
                </a:cubicBezTo>
                <a:cubicBezTo>
                  <a:pt x="328541" y="761434"/>
                  <a:pt x="340873" y="756861"/>
                  <a:pt x="352217" y="752478"/>
                </a:cubicBezTo>
                <a:cubicBezTo>
                  <a:pt x="354448" y="750861"/>
                  <a:pt x="365988" y="744059"/>
                  <a:pt x="361460" y="746118"/>
                </a:cubicBezTo>
                <a:cubicBezTo>
                  <a:pt x="340362" y="751177"/>
                  <a:pt x="319252" y="756411"/>
                  <a:pt x="298044" y="762854"/>
                </a:cubicBezTo>
                <a:cubicBezTo>
                  <a:pt x="302574" y="760796"/>
                  <a:pt x="307285" y="756492"/>
                  <a:pt x="305151" y="756901"/>
                </a:cubicBezTo>
                <a:cubicBezTo>
                  <a:pt x="271614" y="767915"/>
                  <a:pt x="238271" y="776512"/>
                  <a:pt x="205980" y="786097"/>
                </a:cubicBezTo>
                <a:cubicBezTo>
                  <a:pt x="172441" y="797112"/>
                  <a:pt x="138904" y="808126"/>
                  <a:pt x="106417" y="820130"/>
                </a:cubicBezTo>
                <a:cubicBezTo>
                  <a:pt x="107565" y="819910"/>
                  <a:pt x="107664" y="818701"/>
                  <a:pt x="106515" y="818921"/>
                </a:cubicBezTo>
                <a:cubicBezTo>
                  <a:pt x="92050" y="823901"/>
                  <a:pt x="76522" y="828066"/>
                  <a:pt x="61894" y="833078"/>
                </a:cubicBezTo>
                <a:cubicBezTo>
                  <a:pt x="80888" y="826039"/>
                  <a:pt x="101030" y="818780"/>
                  <a:pt x="120091" y="812919"/>
                </a:cubicBezTo>
                <a:cubicBezTo>
                  <a:pt x="118942" y="813139"/>
                  <a:pt x="118844" y="814348"/>
                  <a:pt x="119993" y="814129"/>
                </a:cubicBezTo>
                <a:cubicBezTo>
                  <a:pt x="119993" y="814129"/>
                  <a:pt x="119993" y="814129"/>
                  <a:pt x="147951" y="804183"/>
                </a:cubicBezTo>
                <a:cubicBezTo>
                  <a:pt x="151331" y="802345"/>
                  <a:pt x="158342" y="797601"/>
                  <a:pt x="159424" y="796204"/>
                </a:cubicBezTo>
                <a:cubicBezTo>
                  <a:pt x="159424" y="796204"/>
                  <a:pt x="159424" y="796204"/>
                  <a:pt x="161723" y="795763"/>
                </a:cubicBezTo>
                <a:cubicBezTo>
                  <a:pt x="159326" y="797413"/>
                  <a:pt x="159326" y="797413"/>
                  <a:pt x="160475" y="797193"/>
                </a:cubicBezTo>
                <a:cubicBezTo>
                  <a:pt x="173968" y="792228"/>
                  <a:pt x="187200" y="788503"/>
                  <a:pt x="200678" y="783711"/>
                </a:cubicBezTo>
                <a:cubicBezTo>
                  <a:pt x="200678" y="783711"/>
                  <a:pt x="200678" y="783711"/>
                  <a:pt x="220821" y="776452"/>
                </a:cubicBezTo>
                <a:cubicBezTo>
                  <a:pt x="220821" y="776452"/>
                  <a:pt x="220821" y="776452"/>
                  <a:pt x="240784" y="771439"/>
                </a:cubicBezTo>
                <a:cubicBezTo>
                  <a:pt x="244066" y="770810"/>
                  <a:pt x="254458" y="764229"/>
                  <a:pt x="253406" y="763239"/>
                </a:cubicBezTo>
                <a:cubicBezTo>
                  <a:pt x="256938" y="761543"/>
                  <a:pt x="263784" y="756831"/>
                  <a:pt x="257133" y="759124"/>
                </a:cubicBezTo>
                <a:cubicBezTo>
                  <a:pt x="252603" y="761182"/>
                  <a:pt x="248073" y="763241"/>
                  <a:pt x="243458" y="766335"/>
                </a:cubicBezTo>
                <a:cubicBezTo>
                  <a:pt x="242309" y="766555"/>
                  <a:pt x="241160" y="766776"/>
                  <a:pt x="240175" y="766963"/>
                </a:cubicBezTo>
                <a:cubicBezTo>
                  <a:pt x="224645" y="771129"/>
                  <a:pt x="207883" y="776549"/>
                  <a:pt x="191996" y="783163"/>
                </a:cubicBezTo>
                <a:cubicBezTo>
                  <a:pt x="193243" y="781734"/>
                  <a:pt x="193243" y="781734"/>
                  <a:pt x="193243" y="781734"/>
                </a:cubicBezTo>
                <a:cubicBezTo>
                  <a:pt x="202302" y="777618"/>
                  <a:pt x="210102" y="775104"/>
                  <a:pt x="219064" y="772197"/>
                </a:cubicBezTo>
                <a:cubicBezTo>
                  <a:pt x="226878" y="769510"/>
                  <a:pt x="235841" y="766603"/>
                  <a:pt x="243641" y="764090"/>
                </a:cubicBezTo>
                <a:cubicBezTo>
                  <a:pt x="245774" y="763680"/>
                  <a:pt x="248171" y="762032"/>
                  <a:pt x="250403" y="760413"/>
                </a:cubicBezTo>
                <a:cubicBezTo>
                  <a:pt x="279312" y="752666"/>
                  <a:pt x="308237" y="744745"/>
                  <a:pt x="337245" y="735789"/>
                </a:cubicBezTo>
                <a:cubicBezTo>
                  <a:pt x="337245" y="735789"/>
                  <a:pt x="337245" y="735789"/>
                  <a:pt x="380633" y="722888"/>
                </a:cubicBezTo>
                <a:cubicBezTo>
                  <a:pt x="395176" y="718913"/>
                  <a:pt x="409542" y="715141"/>
                  <a:pt x="424087" y="711165"/>
                </a:cubicBezTo>
                <a:cubicBezTo>
                  <a:pt x="429504" y="710128"/>
                  <a:pt x="438747" y="703766"/>
                  <a:pt x="435463" y="704395"/>
                </a:cubicBezTo>
                <a:cubicBezTo>
                  <a:pt x="417636" y="709000"/>
                  <a:pt x="398825" y="713793"/>
                  <a:pt x="380912" y="719433"/>
                </a:cubicBezTo>
                <a:cubicBezTo>
                  <a:pt x="380912" y="719433"/>
                  <a:pt x="380912" y="719433"/>
                  <a:pt x="326428" y="735650"/>
                </a:cubicBezTo>
                <a:lnTo>
                  <a:pt x="217503" y="765597"/>
                </a:lnTo>
                <a:lnTo>
                  <a:pt x="233748" y="759522"/>
                </a:lnTo>
                <a:cubicBezTo>
                  <a:pt x="245614" y="755676"/>
                  <a:pt x="257610" y="752231"/>
                  <a:pt x="269938" y="748679"/>
                </a:cubicBezTo>
                <a:cubicBezTo>
                  <a:pt x="293266" y="742001"/>
                  <a:pt x="317758" y="734930"/>
                  <a:pt x="342152" y="729068"/>
                </a:cubicBezTo>
                <a:cubicBezTo>
                  <a:pt x="342152" y="729068"/>
                  <a:pt x="342152" y="729068"/>
                  <a:pt x="349952" y="726553"/>
                </a:cubicBezTo>
                <a:cubicBezTo>
                  <a:pt x="354482" y="724495"/>
                  <a:pt x="364709" y="717945"/>
                  <a:pt x="361426" y="718574"/>
                </a:cubicBezTo>
                <a:cubicBezTo>
                  <a:pt x="319187" y="731255"/>
                  <a:pt x="276981" y="741549"/>
                  <a:pt x="235629" y="755250"/>
                </a:cubicBezTo>
                <a:cubicBezTo>
                  <a:pt x="240146" y="753364"/>
                  <a:pt x="244772" y="750098"/>
                  <a:pt x="240341" y="750947"/>
                </a:cubicBezTo>
                <a:cubicBezTo>
                  <a:pt x="235909" y="751795"/>
                  <a:pt x="230327" y="752865"/>
                  <a:pt x="225960" y="754892"/>
                </a:cubicBezTo>
                <a:cubicBezTo>
                  <a:pt x="234857" y="750806"/>
                  <a:pt x="244969" y="747680"/>
                  <a:pt x="253917" y="744945"/>
                </a:cubicBezTo>
                <a:cubicBezTo>
                  <a:pt x="250386" y="746642"/>
                  <a:pt x="248155" y="748260"/>
                  <a:pt x="251438" y="747631"/>
                </a:cubicBezTo>
                <a:cubicBezTo>
                  <a:pt x="292496" y="737557"/>
                  <a:pt x="332782" y="723040"/>
                  <a:pt x="375003" y="712573"/>
                </a:cubicBezTo>
                <a:cubicBezTo>
                  <a:pt x="379533" y="710514"/>
                  <a:pt x="389760" y="703965"/>
                  <a:pt x="386477" y="704593"/>
                </a:cubicBezTo>
                <a:cubicBezTo>
                  <a:pt x="356569" y="712702"/>
                  <a:pt x="327560" y="721659"/>
                  <a:pt x="298552" y="730615"/>
                </a:cubicBezTo>
                <a:cubicBezTo>
                  <a:pt x="317547" y="723576"/>
                  <a:pt x="337591" y="717527"/>
                  <a:pt x="357749" y="710095"/>
                </a:cubicBezTo>
                <a:cubicBezTo>
                  <a:pt x="376810" y="704234"/>
                  <a:pt x="396952" y="696974"/>
                  <a:pt x="415864" y="690973"/>
                </a:cubicBezTo>
                <a:cubicBezTo>
                  <a:pt x="458169" y="679470"/>
                  <a:pt x="501557" y="666569"/>
                  <a:pt x="544747" y="656086"/>
                </a:cubicBezTo>
                <a:cubicBezTo>
                  <a:pt x="550330" y="655017"/>
                  <a:pt x="559573" y="648655"/>
                  <a:pt x="556288" y="649284"/>
                </a:cubicBezTo>
                <a:cubicBezTo>
                  <a:pt x="516380" y="659138"/>
                  <a:pt x="476208" y="670232"/>
                  <a:pt x="436189" y="681468"/>
                </a:cubicBezTo>
                <a:cubicBezTo>
                  <a:pt x="437435" y="680039"/>
                  <a:pt x="436286" y="680258"/>
                  <a:pt x="434054" y="681878"/>
                </a:cubicBezTo>
                <a:cubicBezTo>
                  <a:pt x="430607" y="682537"/>
                  <a:pt x="428472" y="682945"/>
                  <a:pt x="425106" y="684611"/>
                </a:cubicBezTo>
                <a:cubicBezTo>
                  <a:pt x="407278" y="689215"/>
                  <a:pt x="388368" y="695218"/>
                  <a:pt x="369471" y="701048"/>
                </a:cubicBezTo>
                <a:cubicBezTo>
                  <a:pt x="369471" y="701048"/>
                  <a:pt x="369471" y="701048"/>
                  <a:pt x="347128" y="707538"/>
                </a:cubicBezTo>
                <a:cubicBezTo>
                  <a:pt x="349346" y="706092"/>
                  <a:pt x="353877" y="704034"/>
                  <a:pt x="356272" y="702385"/>
                </a:cubicBezTo>
                <a:cubicBezTo>
                  <a:pt x="391944" y="690962"/>
                  <a:pt x="428472" y="682945"/>
                  <a:pt x="464060" y="672559"/>
                </a:cubicBezTo>
                <a:cubicBezTo>
                  <a:pt x="464060" y="672559"/>
                  <a:pt x="464060" y="672559"/>
                  <a:pt x="517364" y="658949"/>
                </a:cubicBezTo>
                <a:cubicBezTo>
                  <a:pt x="535177" y="654517"/>
                  <a:pt x="554088" y="648515"/>
                  <a:pt x="571817" y="645119"/>
                </a:cubicBezTo>
                <a:cubicBezTo>
                  <a:pt x="571817" y="645119"/>
                  <a:pt x="571817" y="645119"/>
                  <a:pt x="679228" y="619957"/>
                </a:cubicBezTo>
                <a:lnTo>
                  <a:pt x="717194" y="611835"/>
                </a:lnTo>
                <a:lnTo>
                  <a:pt x="709660" y="612432"/>
                </a:lnTo>
                <a:cubicBezTo>
                  <a:pt x="721703" y="609202"/>
                  <a:pt x="730281" y="608746"/>
                  <a:pt x="742366" y="605647"/>
                </a:cubicBezTo>
                <a:cubicBezTo>
                  <a:pt x="743882" y="604897"/>
                  <a:pt x="746134" y="604465"/>
                  <a:pt x="748958" y="604110"/>
                </a:cubicBezTo>
                <a:lnTo>
                  <a:pt x="753318" y="603643"/>
                </a:lnTo>
                <a:lnTo>
                  <a:pt x="759288" y="601631"/>
                </a:lnTo>
                <a:lnTo>
                  <a:pt x="762842" y="599391"/>
                </a:lnTo>
                <a:lnTo>
                  <a:pt x="756084" y="599771"/>
                </a:lnTo>
                <a:lnTo>
                  <a:pt x="755814" y="599480"/>
                </a:lnTo>
                <a:lnTo>
                  <a:pt x="707458" y="609072"/>
                </a:lnTo>
                <a:cubicBezTo>
                  <a:pt x="708798" y="607737"/>
                  <a:pt x="708798" y="607737"/>
                  <a:pt x="706690" y="607942"/>
                </a:cubicBezTo>
                <a:cubicBezTo>
                  <a:pt x="706690" y="607942"/>
                  <a:pt x="706690" y="607942"/>
                  <a:pt x="706000" y="608008"/>
                </a:cubicBezTo>
                <a:lnTo>
                  <a:pt x="702310" y="608367"/>
                </a:lnTo>
                <a:cubicBezTo>
                  <a:pt x="703283" y="608272"/>
                  <a:pt x="713966" y="602589"/>
                  <a:pt x="709586" y="603014"/>
                </a:cubicBezTo>
                <a:cubicBezTo>
                  <a:pt x="688824" y="605030"/>
                  <a:pt x="667652" y="609495"/>
                  <a:pt x="645741" y="612653"/>
                </a:cubicBezTo>
                <a:cubicBezTo>
                  <a:pt x="642291" y="614193"/>
                  <a:pt x="636397" y="617003"/>
                  <a:pt x="635057" y="618338"/>
                </a:cubicBezTo>
                <a:cubicBezTo>
                  <a:pt x="635057" y="618338"/>
                  <a:pt x="635057" y="618338"/>
                  <a:pt x="627229" y="620303"/>
                </a:cubicBezTo>
                <a:cubicBezTo>
                  <a:pt x="623053" y="619503"/>
                  <a:pt x="618674" y="619929"/>
                  <a:pt x="614661" y="619113"/>
                </a:cubicBezTo>
                <a:cubicBezTo>
                  <a:pt x="625909" y="615784"/>
                  <a:pt x="635845" y="613614"/>
                  <a:pt x="646121" y="610380"/>
                </a:cubicBezTo>
                <a:cubicBezTo>
                  <a:pt x="649569" y="608840"/>
                  <a:pt x="661224" y="603062"/>
                  <a:pt x="656639" y="604712"/>
                </a:cubicBezTo>
                <a:cubicBezTo>
                  <a:pt x="636041" y="606711"/>
                  <a:pt x="616004" y="611066"/>
                  <a:pt x="595835" y="615262"/>
                </a:cubicBezTo>
                <a:cubicBezTo>
                  <a:pt x="594862" y="615355"/>
                  <a:pt x="595066" y="614131"/>
                  <a:pt x="593930" y="614242"/>
                </a:cubicBezTo>
                <a:cubicBezTo>
                  <a:pt x="608422" y="610598"/>
                  <a:pt x="623281" y="605713"/>
                  <a:pt x="638006" y="600670"/>
                </a:cubicBezTo>
                <a:cubicBezTo>
                  <a:pt x="640277" y="600449"/>
                  <a:pt x="653069" y="594560"/>
                  <a:pt x="648690" y="594985"/>
                </a:cubicBezTo>
                <a:cubicBezTo>
                  <a:pt x="613406" y="600820"/>
                  <a:pt x="576810" y="607814"/>
                  <a:pt x="540985" y="615939"/>
                </a:cubicBezTo>
                <a:cubicBezTo>
                  <a:pt x="540012" y="616034"/>
                  <a:pt x="537740" y="616254"/>
                  <a:pt x="535632" y="616459"/>
                </a:cubicBezTo>
                <a:cubicBezTo>
                  <a:pt x="534701" y="615344"/>
                  <a:pt x="530322" y="615770"/>
                  <a:pt x="527077" y="616085"/>
                </a:cubicBezTo>
                <a:cubicBezTo>
                  <a:pt x="527077" y="616085"/>
                  <a:pt x="527077" y="616085"/>
                  <a:pt x="536215" y="612960"/>
                </a:cubicBezTo>
                <a:cubicBezTo>
                  <a:pt x="538529" y="611531"/>
                  <a:pt x="550186" y="605752"/>
                  <a:pt x="544832" y="606272"/>
                </a:cubicBezTo>
                <a:cubicBezTo>
                  <a:pt x="525973" y="609308"/>
                  <a:pt x="504994" y="613582"/>
                  <a:pt x="485162" y="616711"/>
                </a:cubicBezTo>
                <a:cubicBezTo>
                  <a:pt x="463815" y="622226"/>
                  <a:pt x="443779" y="626580"/>
                  <a:pt x="423772" y="630760"/>
                </a:cubicBezTo>
                <a:cubicBezTo>
                  <a:pt x="423772" y="630760"/>
                  <a:pt x="423772" y="630760"/>
                  <a:pt x="420365" y="631091"/>
                </a:cubicBezTo>
                <a:cubicBezTo>
                  <a:pt x="450851" y="622451"/>
                  <a:pt x="481571" y="612413"/>
                  <a:pt x="511718" y="604841"/>
                </a:cubicBezTo>
                <a:cubicBezTo>
                  <a:pt x="513991" y="604619"/>
                  <a:pt x="525822" y="597792"/>
                  <a:pt x="522577" y="598106"/>
                </a:cubicBezTo>
                <a:cubicBezTo>
                  <a:pt x="522577" y="598106"/>
                  <a:pt x="522577" y="598106"/>
                  <a:pt x="557310" y="588883"/>
                </a:cubicBezTo>
                <a:cubicBezTo>
                  <a:pt x="557310" y="588883"/>
                  <a:pt x="557310" y="588883"/>
                  <a:pt x="561689" y="588458"/>
                </a:cubicBezTo>
                <a:cubicBezTo>
                  <a:pt x="557106" y="590108"/>
                  <a:pt x="551169" y="594126"/>
                  <a:pt x="556726" y="592383"/>
                </a:cubicBezTo>
                <a:cubicBezTo>
                  <a:pt x="558996" y="592162"/>
                  <a:pt x="561105" y="591956"/>
                  <a:pt x="564554" y="590417"/>
                </a:cubicBezTo>
                <a:cubicBezTo>
                  <a:pt x="561105" y="591956"/>
                  <a:pt x="558996" y="592162"/>
                  <a:pt x="555548" y="593701"/>
                </a:cubicBezTo>
                <a:cubicBezTo>
                  <a:pt x="551937" y="595257"/>
                  <a:pt x="540280" y="601035"/>
                  <a:pt x="546974" y="599181"/>
                </a:cubicBezTo>
                <a:cubicBezTo>
                  <a:pt x="563766" y="595141"/>
                  <a:pt x="580733" y="590050"/>
                  <a:pt x="597495" y="586187"/>
                </a:cubicBezTo>
                <a:cubicBezTo>
                  <a:pt x="581664" y="591166"/>
                  <a:pt x="565832" y="596145"/>
                  <a:pt x="551149" y="599980"/>
                </a:cubicBezTo>
                <a:cubicBezTo>
                  <a:pt x="547729" y="601344"/>
                  <a:pt x="537209" y="607012"/>
                  <a:pt x="540452" y="606697"/>
                </a:cubicBezTo>
                <a:cubicBezTo>
                  <a:pt x="556080" y="602942"/>
                  <a:pt x="570763" y="599108"/>
                  <a:pt x="585256" y="595464"/>
                </a:cubicBezTo>
                <a:cubicBezTo>
                  <a:pt x="585256" y="595464"/>
                  <a:pt x="585256" y="595464"/>
                  <a:pt x="576117" y="598588"/>
                </a:cubicBezTo>
                <a:cubicBezTo>
                  <a:pt x="574980" y="598699"/>
                  <a:pt x="562188" y="604587"/>
                  <a:pt x="565596" y="604256"/>
                </a:cubicBezTo>
                <a:cubicBezTo>
                  <a:pt x="592848" y="601611"/>
                  <a:pt x="620682" y="595467"/>
                  <a:pt x="649653" y="589213"/>
                </a:cubicBezTo>
                <a:cubicBezTo>
                  <a:pt x="649653" y="589213"/>
                  <a:pt x="649653" y="589213"/>
                  <a:pt x="651989" y="588835"/>
                </a:cubicBezTo>
                <a:lnTo>
                  <a:pt x="666275" y="586527"/>
                </a:lnTo>
                <a:lnTo>
                  <a:pt x="666936" y="586172"/>
                </a:lnTo>
                <a:lnTo>
                  <a:pt x="668731" y="586036"/>
                </a:lnTo>
                <a:lnTo>
                  <a:pt x="677195" y="582559"/>
                </a:lnTo>
                <a:cubicBezTo>
                  <a:pt x="680032" y="580971"/>
                  <a:pt x="681893" y="579628"/>
                  <a:pt x="680168" y="580398"/>
                </a:cubicBezTo>
                <a:cubicBezTo>
                  <a:pt x="673517" y="581044"/>
                  <a:pt x="668165" y="581564"/>
                  <a:pt x="662445" y="583324"/>
                </a:cubicBezTo>
                <a:cubicBezTo>
                  <a:pt x="662445" y="583324"/>
                  <a:pt x="662445" y="583324"/>
                  <a:pt x="644722" y="586249"/>
                </a:cubicBezTo>
                <a:cubicBezTo>
                  <a:pt x="643586" y="586359"/>
                  <a:pt x="643586" y="586359"/>
                  <a:pt x="642614" y="586454"/>
                </a:cubicBezTo>
                <a:cubicBezTo>
                  <a:pt x="629300" y="588778"/>
                  <a:pt x="615752" y="592504"/>
                  <a:pt x="602569" y="594988"/>
                </a:cubicBezTo>
                <a:cubicBezTo>
                  <a:pt x="614982" y="591373"/>
                  <a:pt x="627366" y="587934"/>
                  <a:pt x="638438" y="585654"/>
                </a:cubicBezTo>
                <a:cubicBezTo>
                  <a:pt x="650850" y="582040"/>
                  <a:pt x="663029" y="579825"/>
                  <a:pt x="674306" y="576321"/>
                </a:cubicBezTo>
                <a:cubicBezTo>
                  <a:pt x="676782" y="574876"/>
                  <a:pt x="689544" y="569162"/>
                  <a:pt x="685164" y="569587"/>
                </a:cubicBezTo>
                <a:cubicBezTo>
                  <a:pt x="671850" y="571912"/>
                  <a:pt x="657371" y="574523"/>
                  <a:pt x="644191" y="577007"/>
                </a:cubicBezTo>
                <a:cubicBezTo>
                  <a:pt x="630671" y="580557"/>
                  <a:pt x="617124" y="584281"/>
                  <a:pt x="603970" y="586590"/>
                </a:cubicBezTo>
                <a:cubicBezTo>
                  <a:pt x="608364" y="585132"/>
                  <a:pt x="612948" y="583482"/>
                  <a:pt x="617532" y="581832"/>
                </a:cubicBezTo>
                <a:cubicBezTo>
                  <a:pt x="618668" y="581722"/>
                  <a:pt x="629351" y="576038"/>
                  <a:pt x="623836" y="576574"/>
                </a:cubicBezTo>
                <a:cubicBezTo>
                  <a:pt x="622110" y="577343"/>
                  <a:pt x="620439" y="577806"/>
                  <a:pt x="618649" y="578131"/>
                </a:cubicBezTo>
                <a:lnTo>
                  <a:pt x="615334" y="578538"/>
                </a:lnTo>
                <a:lnTo>
                  <a:pt x="638184" y="573072"/>
                </a:lnTo>
                <a:cubicBezTo>
                  <a:pt x="645862" y="571294"/>
                  <a:pt x="653394" y="569660"/>
                  <a:pt x="660635" y="568355"/>
                </a:cubicBezTo>
                <a:lnTo>
                  <a:pt x="684128" y="562849"/>
                </a:lnTo>
                <a:lnTo>
                  <a:pt x="678376" y="563215"/>
                </a:lnTo>
                <a:lnTo>
                  <a:pt x="675776" y="563376"/>
                </a:lnTo>
                <a:lnTo>
                  <a:pt x="678523" y="561766"/>
                </a:lnTo>
                <a:lnTo>
                  <a:pt x="679448" y="561125"/>
                </a:lnTo>
                <a:lnTo>
                  <a:pt x="687597" y="560339"/>
                </a:lnTo>
                <a:lnTo>
                  <a:pt x="693334" y="560083"/>
                </a:lnTo>
                <a:lnTo>
                  <a:pt x="711376" y="553411"/>
                </a:lnTo>
                <a:lnTo>
                  <a:pt x="711470" y="553227"/>
                </a:lnTo>
                <a:lnTo>
                  <a:pt x="712754" y="552724"/>
                </a:lnTo>
                <a:lnTo>
                  <a:pt x="714098" y="551246"/>
                </a:lnTo>
                <a:cubicBezTo>
                  <a:pt x="711977" y="551882"/>
                  <a:pt x="708212" y="553409"/>
                  <a:pt x="705817" y="554847"/>
                </a:cubicBezTo>
                <a:cubicBezTo>
                  <a:pt x="703709" y="555051"/>
                  <a:pt x="694774" y="556952"/>
                  <a:pt x="686946" y="558916"/>
                </a:cubicBezTo>
                <a:cubicBezTo>
                  <a:pt x="689258" y="557487"/>
                  <a:pt x="691705" y="556217"/>
                  <a:pt x="688461" y="556531"/>
                </a:cubicBezTo>
                <a:cubicBezTo>
                  <a:pt x="649042" y="560359"/>
                  <a:pt x="608620" y="571166"/>
                  <a:pt x="568197" y="581975"/>
                </a:cubicBezTo>
                <a:cubicBezTo>
                  <a:pt x="568197" y="581975"/>
                  <a:pt x="568197" y="581975"/>
                  <a:pt x="547025" y="586439"/>
                </a:cubicBezTo>
                <a:cubicBezTo>
                  <a:pt x="550475" y="584900"/>
                  <a:pt x="556369" y="582090"/>
                  <a:pt x="556574" y="580866"/>
                </a:cubicBezTo>
                <a:cubicBezTo>
                  <a:pt x="574501" y="576716"/>
                  <a:pt x="592237" y="572757"/>
                  <a:pt x="609030" y="568717"/>
                </a:cubicBezTo>
                <a:cubicBezTo>
                  <a:pt x="627131" y="563518"/>
                  <a:pt x="644868" y="559558"/>
                  <a:pt x="662971" y="554360"/>
                </a:cubicBezTo>
                <a:cubicBezTo>
                  <a:pt x="666216" y="554044"/>
                  <a:pt x="675763" y="548471"/>
                  <a:pt x="672519" y="548786"/>
                </a:cubicBezTo>
                <a:cubicBezTo>
                  <a:pt x="663555" y="550861"/>
                  <a:pt x="654621" y="552761"/>
                  <a:pt x="644683" y="554930"/>
                </a:cubicBezTo>
                <a:cubicBezTo>
                  <a:pt x="635719" y="557005"/>
                  <a:pt x="625621" y="559190"/>
                  <a:pt x="616686" y="561090"/>
                </a:cubicBezTo>
                <a:cubicBezTo>
                  <a:pt x="620267" y="559710"/>
                  <a:pt x="623921" y="556946"/>
                  <a:pt x="620676" y="557260"/>
                </a:cubicBezTo>
                <a:cubicBezTo>
                  <a:pt x="617270" y="557591"/>
                  <a:pt x="613821" y="559130"/>
                  <a:pt x="610577" y="559445"/>
                </a:cubicBezTo>
                <a:cubicBezTo>
                  <a:pt x="606197" y="559871"/>
                  <a:pt x="602748" y="561410"/>
                  <a:pt x="599506" y="561725"/>
                </a:cubicBezTo>
                <a:cubicBezTo>
                  <a:pt x="600477" y="561631"/>
                  <a:pt x="600682" y="560406"/>
                  <a:pt x="601817" y="560295"/>
                </a:cubicBezTo>
                <a:cubicBezTo>
                  <a:pt x="648717" y="549892"/>
                  <a:pt x="696179" y="541841"/>
                  <a:pt x="743252" y="530388"/>
                </a:cubicBezTo>
                <a:cubicBezTo>
                  <a:pt x="746496" y="530073"/>
                  <a:pt x="756044" y="524500"/>
                  <a:pt x="754908" y="524610"/>
                </a:cubicBezTo>
                <a:lnTo>
                  <a:pt x="757914" y="523269"/>
                </a:lnTo>
                <a:lnTo>
                  <a:pt x="744053" y="527770"/>
                </a:lnTo>
                <a:cubicBezTo>
                  <a:pt x="734445" y="530647"/>
                  <a:pt x="744332" y="525607"/>
                  <a:pt x="748572" y="523847"/>
                </a:cubicBezTo>
                <a:lnTo>
                  <a:pt x="755234" y="521306"/>
                </a:lnTo>
                <a:lnTo>
                  <a:pt x="726346" y="528415"/>
                </a:lnTo>
                <a:lnTo>
                  <a:pt x="731343" y="526032"/>
                </a:lnTo>
                <a:lnTo>
                  <a:pt x="731970" y="525578"/>
                </a:lnTo>
                <a:lnTo>
                  <a:pt x="732445" y="524381"/>
                </a:lnTo>
                <a:cubicBezTo>
                  <a:pt x="712452" y="527527"/>
                  <a:pt x="692783" y="530641"/>
                  <a:pt x="672612" y="534836"/>
                </a:cubicBezTo>
                <a:cubicBezTo>
                  <a:pt x="662676" y="537006"/>
                  <a:pt x="652781" y="537967"/>
                  <a:pt x="643979" y="540026"/>
                </a:cubicBezTo>
                <a:cubicBezTo>
                  <a:pt x="633910" y="542036"/>
                  <a:pt x="623810" y="544220"/>
                  <a:pt x="613698" y="547440"/>
                </a:cubicBezTo>
                <a:cubicBezTo>
                  <a:pt x="602463" y="549735"/>
                  <a:pt x="592526" y="551904"/>
                  <a:pt x="581279" y="555233"/>
                </a:cubicBezTo>
                <a:cubicBezTo>
                  <a:pt x="582427" y="554089"/>
                  <a:pt x="583767" y="552755"/>
                  <a:pt x="581658" y="552959"/>
                </a:cubicBezTo>
                <a:cubicBezTo>
                  <a:pt x="570423" y="555255"/>
                  <a:pt x="558245" y="557470"/>
                  <a:pt x="545994" y="561068"/>
                </a:cubicBezTo>
                <a:cubicBezTo>
                  <a:pt x="571968" y="552695"/>
                  <a:pt x="598830" y="546645"/>
                  <a:pt x="625734" y="539387"/>
                </a:cubicBezTo>
                <a:cubicBezTo>
                  <a:pt x="625734" y="539387"/>
                  <a:pt x="625734" y="539387"/>
                  <a:pt x="645946" y="533983"/>
                </a:cubicBezTo>
                <a:cubicBezTo>
                  <a:pt x="652434" y="533353"/>
                  <a:pt x="659289" y="531483"/>
                  <a:pt x="665982" y="529629"/>
                </a:cubicBezTo>
                <a:lnTo>
                  <a:pt x="682487" y="526600"/>
                </a:lnTo>
                <a:lnTo>
                  <a:pt x="684172" y="526291"/>
                </a:lnTo>
                <a:lnTo>
                  <a:pt x="706284" y="516898"/>
                </a:lnTo>
                <a:lnTo>
                  <a:pt x="683908" y="521306"/>
                </a:lnTo>
                <a:cubicBezTo>
                  <a:pt x="666562" y="524710"/>
                  <a:pt x="649128" y="527822"/>
                  <a:pt x="633800" y="529311"/>
                </a:cubicBezTo>
                <a:cubicBezTo>
                  <a:pt x="640653" y="527440"/>
                  <a:pt x="646344" y="525855"/>
                  <a:pt x="651902" y="524112"/>
                </a:cubicBezTo>
                <a:cubicBezTo>
                  <a:pt x="669421" y="522411"/>
                  <a:pt x="687158" y="518452"/>
                  <a:pt x="705085" y="514301"/>
                </a:cubicBezTo>
                <a:lnTo>
                  <a:pt x="706486" y="513797"/>
                </a:lnTo>
                <a:lnTo>
                  <a:pt x="706795" y="513555"/>
                </a:lnTo>
                <a:lnTo>
                  <a:pt x="707042" y="513597"/>
                </a:lnTo>
                <a:lnTo>
                  <a:pt x="709030" y="512881"/>
                </a:lnTo>
                <a:lnTo>
                  <a:pt x="710619" y="512026"/>
                </a:lnTo>
                <a:cubicBezTo>
                  <a:pt x="711453" y="511651"/>
                  <a:pt x="712198" y="511486"/>
                  <a:pt x="713142" y="511627"/>
                </a:cubicBezTo>
                <a:lnTo>
                  <a:pt x="710595" y="512562"/>
                </a:lnTo>
                <a:lnTo>
                  <a:pt x="714048" y="512227"/>
                </a:lnTo>
                <a:cubicBezTo>
                  <a:pt x="714048" y="512227"/>
                  <a:pt x="714048" y="512227"/>
                  <a:pt x="715859" y="511771"/>
                </a:cubicBezTo>
                <a:lnTo>
                  <a:pt x="725904" y="509246"/>
                </a:lnTo>
                <a:lnTo>
                  <a:pt x="739878" y="503924"/>
                </a:lnTo>
                <a:cubicBezTo>
                  <a:pt x="741333" y="503546"/>
                  <a:pt x="748111" y="500469"/>
                  <a:pt x="747308" y="499245"/>
                </a:cubicBezTo>
                <a:lnTo>
                  <a:pt x="738703" y="502138"/>
                </a:lnTo>
                <a:cubicBezTo>
                  <a:pt x="730379" y="505671"/>
                  <a:pt x="721293" y="509128"/>
                  <a:pt x="713142" y="511627"/>
                </a:cubicBezTo>
                <a:cubicBezTo>
                  <a:pt x="719889" y="508502"/>
                  <a:pt x="727223" y="505567"/>
                  <a:pt x="734855" y="502599"/>
                </a:cubicBezTo>
                <a:lnTo>
                  <a:pt x="744303" y="498882"/>
                </a:lnTo>
                <a:lnTo>
                  <a:pt x="721856" y="504046"/>
                </a:lnTo>
                <a:cubicBezTo>
                  <a:pt x="699576" y="508813"/>
                  <a:pt x="677280" y="513558"/>
                  <a:pt x="655933" y="519073"/>
                </a:cubicBezTo>
                <a:cubicBezTo>
                  <a:pt x="641412" y="522892"/>
                  <a:pt x="626555" y="527776"/>
                  <a:pt x="614172" y="531216"/>
                </a:cubicBezTo>
                <a:cubicBezTo>
                  <a:pt x="611858" y="532646"/>
                  <a:pt x="599066" y="538534"/>
                  <a:pt x="602310" y="538219"/>
                </a:cubicBezTo>
                <a:cubicBezTo>
                  <a:pt x="608800" y="537589"/>
                  <a:pt x="614110" y="538278"/>
                  <a:pt x="621938" y="536314"/>
                </a:cubicBezTo>
                <a:cubicBezTo>
                  <a:pt x="604004" y="540980"/>
                  <a:pt x="586604" y="545552"/>
                  <a:pt x="569848" y="550212"/>
                </a:cubicBezTo>
                <a:lnTo>
                  <a:pt x="522696" y="564318"/>
                </a:lnTo>
                <a:lnTo>
                  <a:pt x="522020" y="561930"/>
                </a:lnTo>
                <a:cubicBezTo>
                  <a:pt x="518474" y="560363"/>
                  <a:pt x="507158" y="561655"/>
                  <a:pt x="494009" y="563705"/>
                </a:cubicBezTo>
                <a:cubicBezTo>
                  <a:pt x="475150" y="566741"/>
                  <a:pt x="452831" y="572349"/>
                  <a:pt x="437216" y="575070"/>
                </a:cubicBezTo>
                <a:cubicBezTo>
                  <a:pt x="454182" y="569981"/>
                  <a:pt x="469247" y="563872"/>
                  <a:pt x="484146" y="557778"/>
                </a:cubicBezTo>
                <a:cubicBezTo>
                  <a:pt x="485488" y="556444"/>
                  <a:pt x="495965" y="551985"/>
                  <a:pt x="492559" y="552316"/>
                </a:cubicBezTo>
                <a:cubicBezTo>
                  <a:pt x="490450" y="552520"/>
                  <a:pt x="488178" y="552741"/>
                  <a:pt x="486071" y="552946"/>
                </a:cubicBezTo>
                <a:cubicBezTo>
                  <a:pt x="496346" y="549711"/>
                  <a:pt x="505147" y="547651"/>
                  <a:pt x="515450" y="544241"/>
                </a:cubicBezTo>
                <a:cubicBezTo>
                  <a:pt x="515245" y="545466"/>
                  <a:pt x="515245" y="545466"/>
                  <a:pt x="516381" y="545356"/>
                </a:cubicBezTo>
                <a:cubicBezTo>
                  <a:pt x="516381" y="545356"/>
                  <a:pt x="516381" y="545356"/>
                  <a:pt x="554356" y="535818"/>
                </a:cubicBezTo>
                <a:cubicBezTo>
                  <a:pt x="553180" y="537137"/>
                  <a:pt x="550705" y="538582"/>
                  <a:pt x="550500" y="539805"/>
                </a:cubicBezTo>
                <a:cubicBezTo>
                  <a:pt x="550500" y="539805"/>
                  <a:pt x="550325" y="540856"/>
                  <a:pt x="551636" y="539697"/>
                </a:cubicBezTo>
                <a:cubicBezTo>
                  <a:pt x="562709" y="537417"/>
                  <a:pt x="572808" y="535231"/>
                  <a:pt x="584055" y="531902"/>
                </a:cubicBezTo>
                <a:cubicBezTo>
                  <a:pt x="582744" y="533062"/>
                  <a:pt x="583880" y="532952"/>
                  <a:pt x="585016" y="532842"/>
                </a:cubicBezTo>
                <a:cubicBezTo>
                  <a:pt x="589571" y="531366"/>
                  <a:pt x="593020" y="529828"/>
                  <a:pt x="597399" y="529402"/>
                </a:cubicBezTo>
                <a:cubicBezTo>
                  <a:pt x="608647" y="526073"/>
                  <a:pt x="621060" y="522458"/>
                  <a:pt x="632307" y="519128"/>
                </a:cubicBezTo>
                <a:cubicBezTo>
                  <a:pt x="632307" y="519128"/>
                  <a:pt x="632307" y="519128"/>
                  <a:pt x="638894" y="517982"/>
                </a:cubicBezTo>
                <a:lnTo>
                  <a:pt x="643497" y="517180"/>
                </a:lnTo>
                <a:lnTo>
                  <a:pt x="637669" y="518673"/>
                </a:lnTo>
                <a:cubicBezTo>
                  <a:pt x="625155" y="522061"/>
                  <a:pt x="612473" y="525616"/>
                  <a:pt x="599507" y="529198"/>
                </a:cubicBezTo>
                <a:cubicBezTo>
                  <a:pt x="574712" y="536251"/>
                  <a:pt x="548943" y="543400"/>
                  <a:pt x="524190" y="549245"/>
                </a:cubicBezTo>
                <a:cubicBezTo>
                  <a:pt x="518633" y="550989"/>
                  <a:pt x="510220" y="556452"/>
                  <a:pt x="512329" y="556248"/>
                </a:cubicBezTo>
                <a:cubicBezTo>
                  <a:pt x="558296" y="544729"/>
                  <a:pt x="604644" y="530936"/>
                  <a:pt x="650580" y="519592"/>
                </a:cubicBezTo>
                <a:lnTo>
                  <a:pt x="745897" y="498255"/>
                </a:lnTo>
                <a:lnTo>
                  <a:pt x="758344" y="493358"/>
                </a:lnTo>
                <a:cubicBezTo>
                  <a:pt x="765809" y="490569"/>
                  <a:pt x="773438" y="488082"/>
                  <a:pt x="780933" y="485582"/>
                </a:cubicBezTo>
                <a:lnTo>
                  <a:pt x="781036" y="485545"/>
                </a:lnTo>
                <a:lnTo>
                  <a:pt x="752957" y="491354"/>
                </a:lnTo>
                <a:lnTo>
                  <a:pt x="762916" y="489068"/>
                </a:lnTo>
                <a:cubicBezTo>
                  <a:pt x="765390" y="487623"/>
                  <a:pt x="777978" y="482959"/>
                  <a:pt x="774938" y="482050"/>
                </a:cubicBezTo>
                <a:cubicBezTo>
                  <a:pt x="763908" y="483120"/>
                  <a:pt x="754176" y="484065"/>
                  <a:pt x="744076" y="486250"/>
                </a:cubicBezTo>
                <a:cubicBezTo>
                  <a:pt x="755353" y="482746"/>
                  <a:pt x="767737" y="479306"/>
                  <a:pt x="779146" y="475961"/>
                </a:cubicBezTo>
                <a:cubicBezTo>
                  <a:pt x="781459" y="474532"/>
                  <a:pt x="793279" y="468737"/>
                  <a:pt x="788694" y="470388"/>
                </a:cubicBezTo>
                <a:cubicBezTo>
                  <a:pt x="767756" y="473453"/>
                  <a:pt x="746788" y="476693"/>
                  <a:pt x="725617" y="481157"/>
                </a:cubicBezTo>
                <a:cubicBezTo>
                  <a:pt x="730200" y="479508"/>
                  <a:pt x="735164" y="475585"/>
                  <a:pt x="733056" y="475788"/>
                </a:cubicBezTo>
                <a:cubicBezTo>
                  <a:pt x="699502" y="483693"/>
                  <a:pt x="666356" y="489148"/>
                  <a:pt x="634140" y="495717"/>
                </a:cubicBezTo>
                <a:cubicBezTo>
                  <a:pt x="600584" y="503622"/>
                  <a:pt x="567030" y="511526"/>
                  <a:pt x="534407" y="520544"/>
                </a:cubicBezTo>
                <a:cubicBezTo>
                  <a:pt x="535541" y="520434"/>
                  <a:pt x="535746" y="519210"/>
                  <a:pt x="534611" y="519319"/>
                </a:cubicBezTo>
                <a:cubicBezTo>
                  <a:pt x="520118" y="522963"/>
                  <a:pt x="504666" y="525669"/>
                  <a:pt x="490012" y="529328"/>
                </a:cubicBezTo>
                <a:cubicBezTo>
                  <a:pt x="509089" y="524035"/>
                  <a:pt x="529300" y="518631"/>
                  <a:pt x="548333" y="514546"/>
                </a:cubicBezTo>
                <a:cubicBezTo>
                  <a:pt x="547198" y="514656"/>
                  <a:pt x="546994" y="515880"/>
                  <a:pt x="548129" y="515770"/>
                </a:cubicBezTo>
                <a:cubicBezTo>
                  <a:pt x="548129" y="515770"/>
                  <a:pt x="548129" y="515770"/>
                  <a:pt x="576169" y="508402"/>
                </a:cubicBezTo>
                <a:cubicBezTo>
                  <a:pt x="579617" y="506862"/>
                  <a:pt x="586852" y="502718"/>
                  <a:pt x="588029" y="501399"/>
                </a:cubicBezTo>
                <a:cubicBezTo>
                  <a:pt x="588029" y="501399"/>
                  <a:pt x="588029" y="501399"/>
                  <a:pt x="590301" y="501178"/>
                </a:cubicBezTo>
                <a:cubicBezTo>
                  <a:pt x="587826" y="502623"/>
                  <a:pt x="587826" y="502623"/>
                  <a:pt x="588961" y="502513"/>
                </a:cubicBezTo>
                <a:cubicBezTo>
                  <a:pt x="602508" y="498789"/>
                  <a:pt x="615690" y="496303"/>
                  <a:pt x="629208" y="492754"/>
                </a:cubicBezTo>
                <a:cubicBezTo>
                  <a:pt x="629208" y="492754"/>
                  <a:pt x="629208" y="492754"/>
                  <a:pt x="649420" y="487349"/>
                </a:cubicBezTo>
                <a:cubicBezTo>
                  <a:pt x="649420" y="487349"/>
                  <a:pt x="649420" y="487349"/>
                  <a:pt x="669252" y="484219"/>
                </a:cubicBezTo>
                <a:cubicBezTo>
                  <a:pt x="672496" y="483905"/>
                  <a:pt x="683180" y="478221"/>
                  <a:pt x="682248" y="477106"/>
                </a:cubicBezTo>
                <a:cubicBezTo>
                  <a:pt x="685830" y="475726"/>
                  <a:pt x="692902" y="471599"/>
                  <a:pt x="686239" y="473276"/>
                </a:cubicBezTo>
                <a:cubicBezTo>
                  <a:pt x="681655" y="474927"/>
                  <a:pt x="677071" y="476577"/>
                  <a:pt x="672312" y="479276"/>
                </a:cubicBezTo>
                <a:cubicBezTo>
                  <a:pt x="671176" y="479387"/>
                  <a:pt x="670040" y="479497"/>
                  <a:pt x="669067" y="479591"/>
                </a:cubicBezTo>
                <a:cubicBezTo>
                  <a:pt x="653614" y="482297"/>
                  <a:pt x="636852" y="486160"/>
                  <a:pt x="620830" y="491330"/>
                </a:cubicBezTo>
                <a:cubicBezTo>
                  <a:pt x="622169" y="489994"/>
                  <a:pt x="622169" y="489994"/>
                  <a:pt x="622169" y="489994"/>
                </a:cubicBezTo>
                <a:cubicBezTo>
                  <a:pt x="631336" y="486696"/>
                  <a:pt x="639136" y="484906"/>
                  <a:pt x="648100" y="482831"/>
                </a:cubicBezTo>
                <a:cubicBezTo>
                  <a:pt x="655928" y="480866"/>
                  <a:pt x="664891" y="478792"/>
                  <a:pt x="672691" y="477002"/>
                </a:cubicBezTo>
                <a:cubicBezTo>
                  <a:pt x="674799" y="476796"/>
                  <a:pt x="677276" y="475352"/>
                  <a:pt x="679588" y="473923"/>
                </a:cubicBezTo>
                <a:cubicBezTo>
                  <a:pt x="708354" y="468893"/>
                  <a:pt x="737150" y="463688"/>
                  <a:pt x="766121" y="457434"/>
                </a:cubicBezTo>
                <a:cubicBezTo>
                  <a:pt x="766121" y="457434"/>
                  <a:pt x="766121" y="457434"/>
                  <a:pt x="809409" y="448585"/>
                </a:cubicBezTo>
                <a:cubicBezTo>
                  <a:pt x="823887" y="445975"/>
                  <a:pt x="838175" y="443555"/>
                  <a:pt x="852655" y="440945"/>
                </a:cubicBezTo>
                <a:cubicBezTo>
                  <a:pt x="858007" y="440425"/>
                  <a:pt x="867554" y="434852"/>
                  <a:pt x="864311" y="435167"/>
                </a:cubicBezTo>
                <a:cubicBezTo>
                  <a:pt x="846588" y="438092"/>
                  <a:pt x="827891" y="441111"/>
                  <a:pt x="809991" y="445086"/>
                </a:cubicBezTo>
                <a:cubicBezTo>
                  <a:pt x="809991" y="445086"/>
                  <a:pt x="809991" y="445086"/>
                  <a:pt x="755633" y="456215"/>
                </a:cubicBezTo>
                <a:lnTo>
                  <a:pt x="647180" y="475938"/>
                </a:lnTo>
                <a:lnTo>
                  <a:pt x="663500" y="471354"/>
                </a:lnTo>
                <a:cubicBezTo>
                  <a:pt x="675367" y="468611"/>
                  <a:pt x="687325" y="466288"/>
                  <a:pt x="699615" y="463890"/>
                </a:cubicBezTo>
                <a:cubicBezTo>
                  <a:pt x="722865" y="459396"/>
                  <a:pt x="747282" y="454616"/>
                  <a:pt x="771493" y="451061"/>
                </a:cubicBezTo>
                <a:cubicBezTo>
                  <a:pt x="771493" y="451061"/>
                  <a:pt x="771493" y="451061"/>
                  <a:pt x="779292" y="449271"/>
                </a:cubicBezTo>
                <a:cubicBezTo>
                  <a:pt x="783877" y="447622"/>
                  <a:pt x="794398" y="441953"/>
                  <a:pt x="791152" y="442268"/>
                </a:cubicBezTo>
                <a:cubicBezTo>
                  <a:pt x="749001" y="451007"/>
                  <a:pt x="707095" y="457312"/>
                  <a:pt x="665712" y="467181"/>
                </a:cubicBezTo>
                <a:cubicBezTo>
                  <a:pt x="670268" y="465706"/>
                  <a:pt x="675055" y="462832"/>
                  <a:pt x="670677" y="463257"/>
                </a:cubicBezTo>
                <a:cubicBezTo>
                  <a:pt x="666296" y="463683"/>
                  <a:pt x="660781" y="464218"/>
                  <a:pt x="656358" y="465852"/>
                </a:cubicBezTo>
                <a:cubicBezTo>
                  <a:pt x="665366" y="462568"/>
                  <a:pt x="675465" y="460383"/>
                  <a:pt x="684399" y="458483"/>
                </a:cubicBezTo>
                <a:cubicBezTo>
                  <a:pt x="680818" y="459863"/>
                  <a:pt x="678504" y="461292"/>
                  <a:pt x="681750" y="460977"/>
                </a:cubicBezTo>
                <a:cubicBezTo>
                  <a:pt x="722518" y="454782"/>
                  <a:pt x="762943" y="443973"/>
                  <a:pt x="804875" y="437494"/>
                </a:cubicBezTo>
                <a:cubicBezTo>
                  <a:pt x="809459" y="435844"/>
                  <a:pt x="819981" y="430176"/>
                  <a:pt x="816738" y="430490"/>
                </a:cubicBezTo>
                <a:cubicBezTo>
                  <a:pt x="786968" y="435790"/>
                  <a:pt x="757997" y="442046"/>
                  <a:pt x="729027" y="448299"/>
                </a:cubicBezTo>
                <a:cubicBezTo>
                  <a:pt x="748103" y="443005"/>
                  <a:pt x="768109" y="438826"/>
                  <a:pt x="788350" y="433247"/>
                </a:cubicBezTo>
                <a:cubicBezTo>
                  <a:pt x="807385" y="429162"/>
                  <a:pt x="827596" y="423757"/>
                  <a:pt x="846497" y="419514"/>
                </a:cubicBezTo>
                <a:cubicBezTo>
                  <a:pt x="888606" y="411983"/>
                  <a:pt x="931895" y="403134"/>
                  <a:pt x="974773" y="396734"/>
                </a:cubicBezTo>
                <a:cubicBezTo>
                  <a:pt x="980288" y="396199"/>
                  <a:pt x="989836" y="390625"/>
                  <a:pt x="986591" y="390940"/>
                </a:cubicBezTo>
                <a:cubicBezTo>
                  <a:pt x="946957" y="397026"/>
                  <a:pt x="906955" y="404351"/>
                  <a:pt x="867088" y="411835"/>
                </a:cubicBezTo>
                <a:cubicBezTo>
                  <a:pt x="868428" y="410500"/>
                  <a:pt x="867292" y="410610"/>
                  <a:pt x="864979" y="412039"/>
                </a:cubicBezTo>
                <a:cubicBezTo>
                  <a:pt x="861572" y="412371"/>
                  <a:pt x="859463" y="412575"/>
                  <a:pt x="856044" y="413940"/>
                </a:cubicBezTo>
                <a:cubicBezTo>
                  <a:pt x="838321" y="416864"/>
                  <a:pt x="819420" y="421108"/>
                  <a:pt x="800549" y="425179"/>
                </a:cubicBezTo>
                <a:cubicBezTo>
                  <a:pt x="800549" y="425179"/>
                  <a:pt x="800549" y="425179"/>
                  <a:pt x="778271" y="429578"/>
                </a:cubicBezTo>
                <a:cubicBezTo>
                  <a:pt x="780554" y="428324"/>
                  <a:pt x="785139" y="426674"/>
                  <a:pt x="787614" y="425230"/>
                </a:cubicBezTo>
                <a:cubicBezTo>
                  <a:pt x="823278" y="417121"/>
                  <a:pt x="859463" y="412575"/>
                  <a:pt x="894951" y="405515"/>
                </a:cubicBezTo>
                <a:cubicBezTo>
                  <a:pt x="894951" y="405515"/>
                  <a:pt x="894951" y="405515"/>
                  <a:pt x="947930" y="396931"/>
                </a:cubicBezTo>
                <a:cubicBezTo>
                  <a:pt x="965623" y="394180"/>
                  <a:pt x="984526" y="389936"/>
                  <a:pt x="1002043" y="388236"/>
                </a:cubicBezTo>
                <a:cubicBezTo>
                  <a:pt x="1002043" y="388236"/>
                  <a:pt x="1002043" y="388236"/>
                  <a:pt x="1108594" y="373244"/>
                </a:cubicBezTo>
                <a:cubicBezTo>
                  <a:pt x="1126111" y="371544"/>
                  <a:pt x="1143835" y="368619"/>
                  <a:pt x="1161191" y="366935"/>
                </a:cubicBezTo>
                <a:cubicBezTo>
                  <a:pt x="1161191" y="366935"/>
                  <a:pt x="1161191" y="366935"/>
                  <a:pt x="1214721" y="361737"/>
                </a:cubicBezTo>
                <a:cubicBezTo>
                  <a:pt x="1214721" y="361737"/>
                  <a:pt x="1214721" y="361737"/>
                  <a:pt x="1320645" y="351455"/>
                </a:cubicBezTo>
                <a:cubicBezTo>
                  <a:pt x="1320645" y="351455"/>
                  <a:pt x="1320645" y="351455"/>
                  <a:pt x="1425793" y="344862"/>
                </a:cubicBezTo>
                <a:cubicBezTo>
                  <a:pt x="1425793" y="344862"/>
                  <a:pt x="1425793" y="344862"/>
                  <a:pt x="1479147" y="340715"/>
                </a:cubicBezTo>
                <a:cubicBezTo>
                  <a:pt x="1479147" y="340715"/>
                  <a:pt x="1479147" y="340715"/>
                  <a:pt x="1530927" y="339303"/>
                </a:cubicBezTo>
                <a:cubicBezTo>
                  <a:pt x="1530927" y="339303"/>
                  <a:pt x="1530927" y="339303"/>
                  <a:pt x="1635520" y="336032"/>
                </a:cubicBezTo>
                <a:cubicBezTo>
                  <a:pt x="1667907" y="335126"/>
                  <a:pt x="1698925" y="335729"/>
                  <a:pt x="1729972" y="336157"/>
                </a:cubicBezTo>
                <a:cubicBezTo>
                  <a:pt x="1729972" y="336157"/>
                  <a:pt x="1729972" y="336157"/>
                  <a:pt x="1777199" y="336220"/>
                </a:cubicBezTo>
                <a:cubicBezTo>
                  <a:pt x="1793202" y="336903"/>
                  <a:pt x="1808244" y="336648"/>
                  <a:pt x="1824248" y="337331"/>
                </a:cubicBezTo>
                <a:cubicBezTo>
                  <a:pt x="1855091" y="338984"/>
                  <a:pt x="1886139" y="339413"/>
                  <a:pt x="1917954" y="340970"/>
                </a:cubicBezTo>
                <a:cubicBezTo>
                  <a:pt x="1917954" y="340970"/>
                  <a:pt x="1917954" y="340970"/>
                  <a:pt x="1963636" y="343592"/>
                </a:cubicBezTo>
                <a:cubicBezTo>
                  <a:pt x="1979640" y="344276"/>
                  <a:pt x="1995614" y="345135"/>
                  <a:pt x="2010278" y="347153"/>
                </a:cubicBezTo>
                <a:lnTo>
                  <a:pt x="2163059" y="361474"/>
                </a:lnTo>
                <a:lnTo>
                  <a:pt x="2315852" y="347152"/>
                </a:lnTo>
                <a:cubicBezTo>
                  <a:pt x="2330515" y="345134"/>
                  <a:pt x="2346490" y="344275"/>
                  <a:pt x="2362493" y="343591"/>
                </a:cubicBezTo>
                <a:cubicBezTo>
                  <a:pt x="2408176" y="340969"/>
                  <a:pt x="2408176" y="340969"/>
                  <a:pt x="2408176" y="340969"/>
                </a:cubicBezTo>
                <a:cubicBezTo>
                  <a:pt x="2439991" y="339412"/>
                  <a:pt x="2471039" y="338983"/>
                  <a:pt x="2501881" y="337330"/>
                </a:cubicBezTo>
                <a:cubicBezTo>
                  <a:pt x="2517885" y="336647"/>
                  <a:pt x="2532928" y="336902"/>
                  <a:pt x="2548931" y="336219"/>
                </a:cubicBezTo>
                <a:cubicBezTo>
                  <a:pt x="2596158" y="336156"/>
                  <a:pt x="2596158" y="336156"/>
                  <a:pt x="2596158" y="336156"/>
                </a:cubicBezTo>
                <a:cubicBezTo>
                  <a:pt x="2627205" y="335728"/>
                  <a:pt x="2658222" y="335125"/>
                  <a:pt x="2690610" y="336031"/>
                </a:cubicBezTo>
                <a:close/>
                <a:moveTo>
                  <a:pt x="2598337" y="324660"/>
                </a:moveTo>
                <a:lnTo>
                  <a:pt x="2600191" y="324758"/>
                </a:lnTo>
                <a:lnTo>
                  <a:pt x="2603874" y="326208"/>
                </a:lnTo>
                <a:cubicBezTo>
                  <a:pt x="2597735" y="325052"/>
                  <a:pt x="2592835" y="324447"/>
                  <a:pt x="2598337" y="324660"/>
                </a:cubicBezTo>
                <a:close/>
                <a:moveTo>
                  <a:pt x="1727792" y="324659"/>
                </a:moveTo>
                <a:cubicBezTo>
                  <a:pt x="1733295" y="324446"/>
                  <a:pt x="1728395" y="325051"/>
                  <a:pt x="1722255" y="326207"/>
                </a:cubicBezTo>
                <a:lnTo>
                  <a:pt x="1725939" y="324757"/>
                </a:lnTo>
                <a:close/>
                <a:moveTo>
                  <a:pt x="2514895" y="321859"/>
                </a:moveTo>
                <a:cubicBezTo>
                  <a:pt x="2514895" y="321859"/>
                  <a:pt x="2514457" y="322073"/>
                  <a:pt x="2514063" y="322344"/>
                </a:cubicBezTo>
                <a:cubicBezTo>
                  <a:pt x="2513668" y="322616"/>
                  <a:pt x="2513316" y="322945"/>
                  <a:pt x="2513488" y="323174"/>
                </a:cubicBezTo>
                <a:cubicBezTo>
                  <a:pt x="2513832" y="323634"/>
                  <a:pt x="2515583" y="322778"/>
                  <a:pt x="2514895" y="321859"/>
                </a:cubicBezTo>
                <a:close/>
                <a:moveTo>
                  <a:pt x="1811235" y="321858"/>
                </a:moveTo>
                <a:cubicBezTo>
                  <a:pt x="1810547" y="322777"/>
                  <a:pt x="1812297" y="323633"/>
                  <a:pt x="1812642" y="323173"/>
                </a:cubicBezTo>
                <a:cubicBezTo>
                  <a:pt x="1812814" y="322944"/>
                  <a:pt x="1812462" y="322615"/>
                  <a:pt x="1812067" y="322343"/>
                </a:cubicBezTo>
                <a:cubicBezTo>
                  <a:pt x="1811672" y="322072"/>
                  <a:pt x="1811235" y="321858"/>
                  <a:pt x="1811235" y="321858"/>
                </a:cubicBezTo>
                <a:close/>
                <a:moveTo>
                  <a:pt x="592688" y="304489"/>
                </a:moveTo>
                <a:cubicBezTo>
                  <a:pt x="593683" y="304329"/>
                  <a:pt x="595175" y="304361"/>
                  <a:pt x="597166" y="304821"/>
                </a:cubicBezTo>
                <a:cubicBezTo>
                  <a:pt x="594923" y="305711"/>
                  <a:pt x="593313" y="305955"/>
                  <a:pt x="592334" y="305886"/>
                </a:cubicBezTo>
                <a:cubicBezTo>
                  <a:pt x="591354" y="305818"/>
                  <a:pt x="591005" y="305438"/>
                  <a:pt x="591287" y="305078"/>
                </a:cubicBezTo>
                <a:cubicBezTo>
                  <a:pt x="591474" y="304839"/>
                  <a:pt x="591941" y="304609"/>
                  <a:pt x="592688" y="304489"/>
                </a:cubicBezTo>
                <a:close/>
                <a:moveTo>
                  <a:pt x="3733442" y="304488"/>
                </a:moveTo>
                <a:cubicBezTo>
                  <a:pt x="3734189" y="304608"/>
                  <a:pt x="3734656" y="304838"/>
                  <a:pt x="3734843" y="305077"/>
                </a:cubicBezTo>
                <a:cubicBezTo>
                  <a:pt x="3735125" y="305437"/>
                  <a:pt x="3734776" y="305817"/>
                  <a:pt x="3733796" y="305885"/>
                </a:cubicBezTo>
                <a:cubicBezTo>
                  <a:pt x="3732817" y="305954"/>
                  <a:pt x="3731206" y="305710"/>
                  <a:pt x="3728963" y="304820"/>
                </a:cubicBezTo>
                <a:cubicBezTo>
                  <a:pt x="3730954" y="304360"/>
                  <a:pt x="3732446" y="304328"/>
                  <a:pt x="3733442" y="304488"/>
                </a:cubicBezTo>
                <a:close/>
                <a:moveTo>
                  <a:pt x="2473182" y="300209"/>
                </a:moveTo>
                <a:cubicBezTo>
                  <a:pt x="2472279" y="300354"/>
                  <a:pt x="2472275" y="300780"/>
                  <a:pt x="2474511" y="301555"/>
                </a:cubicBezTo>
                <a:cubicBezTo>
                  <a:pt x="2479679" y="302319"/>
                  <a:pt x="2488574" y="303637"/>
                  <a:pt x="2492405" y="304091"/>
                </a:cubicBezTo>
                <a:cubicBezTo>
                  <a:pt x="2502648" y="305613"/>
                  <a:pt x="2512817" y="307407"/>
                  <a:pt x="2522888" y="309491"/>
                </a:cubicBezTo>
                <a:lnTo>
                  <a:pt x="2546808" y="315212"/>
                </a:lnTo>
                <a:lnTo>
                  <a:pt x="2509231" y="304849"/>
                </a:lnTo>
                <a:lnTo>
                  <a:pt x="2477254" y="300551"/>
                </a:lnTo>
                <a:cubicBezTo>
                  <a:pt x="2475888" y="300201"/>
                  <a:pt x="2474085" y="300064"/>
                  <a:pt x="2473182" y="300209"/>
                </a:cubicBezTo>
                <a:close/>
                <a:moveTo>
                  <a:pt x="1852948" y="300208"/>
                </a:moveTo>
                <a:cubicBezTo>
                  <a:pt x="1852044" y="300063"/>
                  <a:pt x="1850241" y="300200"/>
                  <a:pt x="1848876" y="300550"/>
                </a:cubicBezTo>
                <a:lnTo>
                  <a:pt x="1816899" y="304848"/>
                </a:lnTo>
                <a:lnTo>
                  <a:pt x="1779322" y="315211"/>
                </a:lnTo>
                <a:lnTo>
                  <a:pt x="1803241" y="309490"/>
                </a:lnTo>
                <a:cubicBezTo>
                  <a:pt x="1813313" y="307406"/>
                  <a:pt x="1823482" y="305612"/>
                  <a:pt x="1833724" y="304090"/>
                </a:cubicBezTo>
                <a:cubicBezTo>
                  <a:pt x="1837556" y="303636"/>
                  <a:pt x="1846450" y="302318"/>
                  <a:pt x="1851619" y="301554"/>
                </a:cubicBezTo>
                <a:cubicBezTo>
                  <a:pt x="1853854" y="300779"/>
                  <a:pt x="1853851" y="300353"/>
                  <a:pt x="1852948" y="300208"/>
                </a:cubicBezTo>
                <a:close/>
                <a:moveTo>
                  <a:pt x="2287612" y="293452"/>
                </a:moveTo>
                <a:cubicBezTo>
                  <a:pt x="2287168" y="293443"/>
                  <a:pt x="2286468" y="293675"/>
                  <a:pt x="2285595" y="294102"/>
                </a:cubicBezTo>
                <a:cubicBezTo>
                  <a:pt x="2286338" y="295098"/>
                  <a:pt x="2287332" y="294950"/>
                  <a:pt x="2288088" y="294243"/>
                </a:cubicBezTo>
                <a:cubicBezTo>
                  <a:pt x="2288242" y="293710"/>
                  <a:pt x="2288055" y="293461"/>
                  <a:pt x="2287612" y="293452"/>
                </a:cubicBezTo>
                <a:close/>
                <a:moveTo>
                  <a:pt x="2038518" y="293451"/>
                </a:moveTo>
                <a:cubicBezTo>
                  <a:pt x="2038074" y="293460"/>
                  <a:pt x="2037888" y="293709"/>
                  <a:pt x="2038042" y="294242"/>
                </a:cubicBezTo>
                <a:cubicBezTo>
                  <a:pt x="2038798" y="294949"/>
                  <a:pt x="2039792" y="295097"/>
                  <a:pt x="2040535" y="294101"/>
                </a:cubicBezTo>
                <a:cubicBezTo>
                  <a:pt x="2039662" y="293674"/>
                  <a:pt x="2038961" y="293442"/>
                  <a:pt x="2038518" y="293451"/>
                </a:cubicBezTo>
                <a:close/>
                <a:moveTo>
                  <a:pt x="1936967" y="275525"/>
                </a:moveTo>
                <a:lnTo>
                  <a:pt x="1937955" y="277345"/>
                </a:lnTo>
                <a:cubicBezTo>
                  <a:pt x="1938481" y="277381"/>
                  <a:pt x="1938477" y="276955"/>
                  <a:pt x="1938219" y="276502"/>
                </a:cubicBezTo>
                <a:lnTo>
                  <a:pt x="1936990" y="275527"/>
                </a:lnTo>
                <a:close/>
                <a:moveTo>
                  <a:pt x="2389164" y="275524"/>
                </a:moveTo>
                <a:lnTo>
                  <a:pt x="2389142" y="275525"/>
                </a:lnTo>
                <a:lnTo>
                  <a:pt x="2387910" y="276503"/>
                </a:lnTo>
                <a:cubicBezTo>
                  <a:pt x="2387653" y="276956"/>
                  <a:pt x="2387649" y="277382"/>
                  <a:pt x="2388175" y="277346"/>
                </a:cubicBezTo>
                <a:close/>
                <a:moveTo>
                  <a:pt x="499134" y="272187"/>
                </a:moveTo>
                <a:lnTo>
                  <a:pt x="498658" y="272310"/>
                </a:lnTo>
                <a:cubicBezTo>
                  <a:pt x="496486" y="272564"/>
                  <a:pt x="496486" y="272564"/>
                  <a:pt x="496486" y="272564"/>
                </a:cubicBezTo>
                <a:close/>
                <a:moveTo>
                  <a:pt x="3826996" y="272186"/>
                </a:moveTo>
                <a:lnTo>
                  <a:pt x="3829644" y="272563"/>
                </a:lnTo>
                <a:cubicBezTo>
                  <a:pt x="3829644" y="272563"/>
                  <a:pt x="3829644" y="272563"/>
                  <a:pt x="3827472" y="272309"/>
                </a:cubicBezTo>
                <a:close/>
                <a:moveTo>
                  <a:pt x="403223" y="259620"/>
                </a:moveTo>
                <a:lnTo>
                  <a:pt x="403289" y="259834"/>
                </a:lnTo>
                <a:cubicBezTo>
                  <a:pt x="402120" y="259971"/>
                  <a:pt x="402120" y="259971"/>
                  <a:pt x="402120" y="259971"/>
                </a:cubicBezTo>
                <a:close/>
                <a:moveTo>
                  <a:pt x="3922906" y="259619"/>
                </a:moveTo>
                <a:lnTo>
                  <a:pt x="3924010" y="259970"/>
                </a:lnTo>
                <a:cubicBezTo>
                  <a:pt x="3924010" y="259970"/>
                  <a:pt x="3924010" y="259970"/>
                  <a:pt x="3922840" y="259833"/>
                </a:cubicBezTo>
                <a:close/>
                <a:moveTo>
                  <a:pt x="451810" y="230680"/>
                </a:moveTo>
                <a:lnTo>
                  <a:pt x="404476" y="244187"/>
                </a:lnTo>
                <a:cubicBezTo>
                  <a:pt x="401624" y="245137"/>
                  <a:pt x="398053" y="247052"/>
                  <a:pt x="395466" y="248699"/>
                </a:cubicBezTo>
                <a:lnTo>
                  <a:pt x="392981" y="251018"/>
                </a:lnTo>
                <a:lnTo>
                  <a:pt x="382981" y="252793"/>
                </a:lnTo>
                <a:cubicBezTo>
                  <a:pt x="373173" y="255769"/>
                  <a:pt x="362739" y="258662"/>
                  <a:pt x="352401" y="261259"/>
                </a:cubicBezTo>
                <a:lnTo>
                  <a:pt x="332524" y="265691"/>
                </a:lnTo>
                <a:lnTo>
                  <a:pt x="363301" y="253755"/>
                </a:lnTo>
                <a:cubicBezTo>
                  <a:pt x="363980" y="253058"/>
                  <a:pt x="367002" y="251516"/>
                  <a:pt x="369415" y="250199"/>
                </a:cubicBezTo>
                <a:lnTo>
                  <a:pt x="371363" y="249033"/>
                </a:lnTo>
                <a:lnTo>
                  <a:pt x="436573" y="234723"/>
                </a:lnTo>
                <a:close/>
                <a:moveTo>
                  <a:pt x="3874319" y="230679"/>
                </a:moveTo>
                <a:lnTo>
                  <a:pt x="3889557" y="234722"/>
                </a:lnTo>
                <a:lnTo>
                  <a:pt x="3954767" y="249032"/>
                </a:lnTo>
                <a:lnTo>
                  <a:pt x="3956714" y="250198"/>
                </a:lnTo>
                <a:cubicBezTo>
                  <a:pt x="3959128" y="251515"/>
                  <a:pt x="3962150" y="253057"/>
                  <a:pt x="3962828" y="253754"/>
                </a:cubicBezTo>
                <a:lnTo>
                  <a:pt x="3993606" y="265690"/>
                </a:lnTo>
                <a:lnTo>
                  <a:pt x="3973729" y="261258"/>
                </a:lnTo>
                <a:cubicBezTo>
                  <a:pt x="3963391" y="258661"/>
                  <a:pt x="3952957" y="255768"/>
                  <a:pt x="3943149" y="252792"/>
                </a:cubicBezTo>
                <a:lnTo>
                  <a:pt x="3933148" y="251017"/>
                </a:lnTo>
                <a:lnTo>
                  <a:pt x="3930663" y="248698"/>
                </a:lnTo>
                <a:cubicBezTo>
                  <a:pt x="3928076" y="247051"/>
                  <a:pt x="3924506" y="245136"/>
                  <a:pt x="3921653" y="244186"/>
                </a:cubicBezTo>
                <a:close/>
                <a:moveTo>
                  <a:pt x="590757" y="212645"/>
                </a:moveTo>
                <a:lnTo>
                  <a:pt x="588593" y="213414"/>
                </a:lnTo>
                <a:lnTo>
                  <a:pt x="590228" y="213082"/>
                </a:lnTo>
                <a:close/>
                <a:moveTo>
                  <a:pt x="3735373" y="212644"/>
                </a:moveTo>
                <a:lnTo>
                  <a:pt x="3735901" y="213081"/>
                </a:lnTo>
                <a:lnTo>
                  <a:pt x="3737536" y="213413"/>
                </a:lnTo>
                <a:close/>
                <a:moveTo>
                  <a:pt x="607706" y="203853"/>
                </a:moveTo>
                <a:lnTo>
                  <a:pt x="601734" y="205145"/>
                </a:lnTo>
                <a:lnTo>
                  <a:pt x="594937" y="207870"/>
                </a:lnTo>
                <a:lnTo>
                  <a:pt x="569781" y="217228"/>
                </a:lnTo>
                <a:lnTo>
                  <a:pt x="583266" y="214494"/>
                </a:lnTo>
                <a:lnTo>
                  <a:pt x="592630" y="210278"/>
                </a:lnTo>
                <a:close/>
                <a:moveTo>
                  <a:pt x="3718423" y="203852"/>
                </a:moveTo>
                <a:lnTo>
                  <a:pt x="3733500" y="210277"/>
                </a:lnTo>
                <a:lnTo>
                  <a:pt x="3742864" y="214493"/>
                </a:lnTo>
                <a:lnTo>
                  <a:pt x="3756348" y="217227"/>
                </a:lnTo>
                <a:lnTo>
                  <a:pt x="3731193" y="207869"/>
                </a:lnTo>
                <a:lnTo>
                  <a:pt x="3724396" y="205144"/>
                </a:lnTo>
                <a:close/>
                <a:moveTo>
                  <a:pt x="638408" y="198148"/>
                </a:moveTo>
                <a:lnTo>
                  <a:pt x="626739" y="200847"/>
                </a:lnTo>
                <a:lnTo>
                  <a:pt x="607335" y="208734"/>
                </a:lnTo>
                <a:lnTo>
                  <a:pt x="604968" y="209729"/>
                </a:lnTo>
                <a:lnTo>
                  <a:pt x="618654" y="206438"/>
                </a:lnTo>
                <a:close/>
                <a:moveTo>
                  <a:pt x="3687722" y="198147"/>
                </a:moveTo>
                <a:lnTo>
                  <a:pt x="3707476" y="206437"/>
                </a:lnTo>
                <a:lnTo>
                  <a:pt x="3721162" y="209728"/>
                </a:lnTo>
                <a:lnTo>
                  <a:pt x="3718795" y="208733"/>
                </a:lnTo>
                <a:lnTo>
                  <a:pt x="3699391" y="200846"/>
                </a:lnTo>
                <a:close/>
                <a:moveTo>
                  <a:pt x="649276" y="196245"/>
                </a:moveTo>
                <a:lnTo>
                  <a:pt x="647985" y="196764"/>
                </a:lnTo>
                <a:lnTo>
                  <a:pt x="631258" y="203406"/>
                </a:lnTo>
                <a:lnTo>
                  <a:pt x="639658" y="201387"/>
                </a:lnTo>
                <a:cubicBezTo>
                  <a:pt x="642008" y="200495"/>
                  <a:pt x="645621" y="198575"/>
                  <a:pt x="648183" y="197087"/>
                </a:cubicBezTo>
                <a:close/>
                <a:moveTo>
                  <a:pt x="3676854" y="196244"/>
                </a:moveTo>
                <a:lnTo>
                  <a:pt x="3677947" y="197086"/>
                </a:lnTo>
                <a:cubicBezTo>
                  <a:pt x="3680508" y="198574"/>
                  <a:pt x="3684121" y="200494"/>
                  <a:pt x="3686472" y="201386"/>
                </a:cubicBezTo>
                <a:lnTo>
                  <a:pt x="3694872" y="203405"/>
                </a:lnTo>
                <a:lnTo>
                  <a:pt x="3678144" y="196763"/>
                </a:lnTo>
                <a:close/>
                <a:moveTo>
                  <a:pt x="626328" y="196182"/>
                </a:moveTo>
                <a:cubicBezTo>
                  <a:pt x="626420" y="195026"/>
                  <a:pt x="617041" y="198656"/>
                  <a:pt x="622235" y="196927"/>
                </a:cubicBezTo>
                <a:lnTo>
                  <a:pt x="621034" y="197408"/>
                </a:lnTo>
                <a:lnTo>
                  <a:pt x="626053" y="196385"/>
                </a:lnTo>
                <a:close/>
                <a:moveTo>
                  <a:pt x="3699802" y="196181"/>
                </a:moveTo>
                <a:lnTo>
                  <a:pt x="3700076" y="196384"/>
                </a:lnTo>
                <a:lnTo>
                  <a:pt x="3705096" y="197407"/>
                </a:lnTo>
                <a:lnTo>
                  <a:pt x="3703894" y="196926"/>
                </a:lnTo>
                <a:cubicBezTo>
                  <a:pt x="3709088" y="198655"/>
                  <a:pt x="3699710" y="195025"/>
                  <a:pt x="3699802" y="196181"/>
                </a:cubicBezTo>
                <a:close/>
                <a:moveTo>
                  <a:pt x="640240" y="186073"/>
                </a:moveTo>
                <a:cubicBezTo>
                  <a:pt x="639495" y="185963"/>
                  <a:pt x="636609" y="186989"/>
                  <a:pt x="636609" y="186989"/>
                </a:cubicBezTo>
                <a:cubicBezTo>
                  <a:pt x="636013" y="187523"/>
                  <a:pt x="636309" y="187949"/>
                  <a:pt x="637040" y="187986"/>
                </a:cubicBezTo>
                <a:cubicBezTo>
                  <a:pt x="637771" y="188021"/>
                  <a:pt x="638939" y="187669"/>
                  <a:pt x="640086" y="186643"/>
                </a:cubicBezTo>
                <a:cubicBezTo>
                  <a:pt x="640499" y="186273"/>
                  <a:pt x="640487" y="186110"/>
                  <a:pt x="640240" y="186073"/>
                </a:cubicBezTo>
                <a:close/>
                <a:moveTo>
                  <a:pt x="3685890" y="186072"/>
                </a:moveTo>
                <a:cubicBezTo>
                  <a:pt x="3685642" y="186109"/>
                  <a:pt x="3685631" y="186272"/>
                  <a:pt x="3686043" y="186642"/>
                </a:cubicBezTo>
                <a:cubicBezTo>
                  <a:pt x="3687190" y="187668"/>
                  <a:pt x="3688358" y="188020"/>
                  <a:pt x="3689090" y="187985"/>
                </a:cubicBezTo>
                <a:cubicBezTo>
                  <a:pt x="3689821" y="187948"/>
                  <a:pt x="3690116" y="187522"/>
                  <a:pt x="3689521" y="186988"/>
                </a:cubicBezTo>
                <a:cubicBezTo>
                  <a:pt x="3689521" y="186988"/>
                  <a:pt x="3686635" y="185962"/>
                  <a:pt x="3685890" y="186072"/>
                </a:cubicBezTo>
                <a:close/>
                <a:moveTo>
                  <a:pt x="678548" y="175227"/>
                </a:moveTo>
                <a:lnTo>
                  <a:pt x="673970" y="177062"/>
                </a:lnTo>
                <a:cubicBezTo>
                  <a:pt x="671377" y="177825"/>
                  <a:pt x="668422" y="178549"/>
                  <a:pt x="667169" y="178672"/>
                </a:cubicBezTo>
                <a:close/>
                <a:moveTo>
                  <a:pt x="3647582" y="175226"/>
                </a:moveTo>
                <a:lnTo>
                  <a:pt x="3658961" y="178671"/>
                </a:lnTo>
                <a:cubicBezTo>
                  <a:pt x="3657707" y="178548"/>
                  <a:pt x="3654753" y="177824"/>
                  <a:pt x="3652160" y="177061"/>
                </a:cubicBezTo>
                <a:close/>
                <a:moveTo>
                  <a:pt x="678596" y="175209"/>
                </a:moveTo>
                <a:lnTo>
                  <a:pt x="678594" y="175214"/>
                </a:lnTo>
                <a:lnTo>
                  <a:pt x="678548" y="175227"/>
                </a:lnTo>
                <a:close/>
                <a:moveTo>
                  <a:pt x="3647534" y="175208"/>
                </a:moveTo>
                <a:lnTo>
                  <a:pt x="3647582" y="175226"/>
                </a:lnTo>
                <a:lnTo>
                  <a:pt x="3647536" y="175213"/>
                </a:lnTo>
                <a:close/>
                <a:moveTo>
                  <a:pt x="687681" y="172913"/>
                </a:moveTo>
                <a:lnTo>
                  <a:pt x="687009" y="173247"/>
                </a:lnTo>
                <a:cubicBezTo>
                  <a:pt x="684936" y="174024"/>
                  <a:pt x="681788" y="175130"/>
                  <a:pt x="678438" y="176269"/>
                </a:cubicBezTo>
                <a:lnTo>
                  <a:pt x="678594" y="175214"/>
                </a:lnTo>
                <a:lnTo>
                  <a:pt x="683420" y="173753"/>
                </a:lnTo>
                <a:close/>
                <a:moveTo>
                  <a:pt x="3638448" y="172912"/>
                </a:moveTo>
                <a:lnTo>
                  <a:pt x="3642710" y="173752"/>
                </a:lnTo>
                <a:lnTo>
                  <a:pt x="3647536" y="175213"/>
                </a:lnTo>
                <a:lnTo>
                  <a:pt x="3647692" y="176268"/>
                </a:lnTo>
                <a:cubicBezTo>
                  <a:pt x="3644342" y="175129"/>
                  <a:pt x="3641193" y="174023"/>
                  <a:pt x="3639120" y="173246"/>
                </a:cubicBezTo>
                <a:close/>
                <a:moveTo>
                  <a:pt x="674664" y="165813"/>
                </a:moveTo>
                <a:lnTo>
                  <a:pt x="648468" y="172335"/>
                </a:lnTo>
                <a:lnTo>
                  <a:pt x="637816" y="173993"/>
                </a:lnTo>
                <a:lnTo>
                  <a:pt x="651687" y="168766"/>
                </a:lnTo>
                <a:cubicBezTo>
                  <a:pt x="659369" y="167305"/>
                  <a:pt x="667272" y="166713"/>
                  <a:pt x="674664" y="165813"/>
                </a:cubicBezTo>
                <a:close/>
                <a:moveTo>
                  <a:pt x="3651466" y="165812"/>
                </a:moveTo>
                <a:cubicBezTo>
                  <a:pt x="3658857" y="166712"/>
                  <a:pt x="3666761" y="167304"/>
                  <a:pt x="3674443" y="168765"/>
                </a:cubicBezTo>
                <a:lnTo>
                  <a:pt x="3688313" y="173992"/>
                </a:lnTo>
                <a:lnTo>
                  <a:pt x="3677661" y="172334"/>
                </a:lnTo>
                <a:close/>
                <a:moveTo>
                  <a:pt x="692233" y="158632"/>
                </a:moveTo>
                <a:cubicBezTo>
                  <a:pt x="694509" y="159412"/>
                  <a:pt x="694325" y="161065"/>
                  <a:pt x="693285" y="162425"/>
                </a:cubicBezTo>
                <a:cubicBezTo>
                  <a:pt x="692247" y="163784"/>
                  <a:pt x="690354" y="164852"/>
                  <a:pt x="689216" y="164462"/>
                </a:cubicBezTo>
                <a:cubicBezTo>
                  <a:pt x="686937" y="163682"/>
                  <a:pt x="692233" y="158632"/>
                  <a:pt x="692233" y="158632"/>
                </a:cubicBezTo>
                <a:close/>
                <a:moveTo>
                  <a:pt x="3633897" y="158631"/>
                </a:moveTo>
                <a:cubicBezTo>
                  <a:pt x="3633897" y="158631"/>
                  <a:pt x="3639192" y="163681"/>
                  <a:pt x="3636913" y="164461"/>
                </a:cubicBezTo>
                <a:cubicBezTo>
                  <a:pt x="3635775" y="164851"/>
                  <a:pt x="3633883" y="163783"/>
                  <a:pt x="3632844" y="162424"/>
                </a:cubicBezTo>
                <a:cubicBezTo>
                  <a:pt x="3631805" y="161064"/>
                  <a:pt x="3631620" y="159411"/>
                  <a:pt x="3633897" y="158631"/>
                </a:cubicBezTo>
                <a:close/>
                <a:moveTo>
                  <a:pt x="1173667" y="94405"/>
                </a:moveTo>
                <a:cubicBezTo>
                  <a:pt x="1163819" y="97894"/>
                  <a:pt x="1126764" y="104735"/>
                  <a:pt x="1128156" y="102045"/>
                </a:cubicBezTo>
                <a:cubicBezTo>
                  <a:pt x="1126764" y="104735"/>
                  <a:pt x="1126764" y="104735"/>
                  <a:pt x="1129041" y="105516"/>
                </a:cubicBezTo>
                <a:cubicBezTo>
                  <a:pt x="1081484" y="111928"/>
                  <a:pt x="1043923" y="115430"/>
                  <a:pt x="1173667" y="94405"/>
                </a:cubicBezTo>
                <a:close/>
                <a:moveTo>
                  <a:pt x="3152463" y="94404"/>
                </a:moveTo>
                <a:cubicBezTo>
                  <a:pt x="3282206" y="115429"/>
                  <a:pt x="3244645" y="111927"/>
                  <a:pt x="3197089" y="105515"/>
                </a:cubicBezTo>
                <a:cubicBezTo>
                  <a:pt x="3199366" y="104734"/>
                  <a:pt x="3199366" y="104734"/>
                  <a:pt x="3197973" y="102044"/>
                </a:cubicBezTo>
                <a:cubicBezTo>
                  <a:pt x="3199366" y="104734"/>
                  <a:pt x="3162311" y="97893"/>
                  <a:pt x="3152463" y="94404"/>
                </a:cubicBezTo>
                <a:close/>
                <a:moveTo>
                  <a:pt x="856051" y="77068"/>
                </a:moveTo>
                <a:lnTo>
                  <a:pt x="755832" y="96530"/>
                </a:lnTo>
                <a:cubicBezTo>
                  <a:pt x="757189" y="95138"/>
                  <a:pt x="756018" y="95275"/>
                  <a:pt x="753658" y="96785"/>
                </a:cubicBezTo>
                <a:cubicBezTo>
                  <a:pt x="750148" y="97194"/>
                  <a:pt x="747974" y="97448"/>
                  <a:pt x="744471" y="98914"/>
                </a:cubicBezTo>
                <a:cubicBezTo>
                  <a:pt x="726230" y="102279"/>
                  <a:pt x="706798" y="107016"/>
                  <a:pt x="687395" y="111573"/>
                </a:cubicBezTo>
                <a:cubicBezTo>
                  <a:pt x="687395" y="111573"/>
                  <a:pt x="687395" y="111573"/>
                  <a:pt x="664480" y="116539"/>
                </a:cubicBezTo>
                <a:cubicBezTo>
                  <a:pt x="666814" y="115210"/>
                  <a:pt x="671516" y="113428"/>
                  <a:pt x="674041" y="111899"/>
                </a:cubicBezTo>
                <a:cubicBezTo>
                  <a:pt x="710706" y="102858"/>
                  <a:pt x="747974" y="97448"/>
                  <a:pt x="784475" y="89484"/>
                </a:cubicBezTo>
                <a:cubicBezTo>
                  <a:pt x="784475" y="89484"/>
                  <a:pt x="784475" y="89484"/>
                  <a:pt x="839004" y="79591"/>
                </a:cubicBezTo>
                <a:lnTo>
                  <a:pt x="844100" y="78673"/>
                </a:lnTo>
                <a:close/>
                <a:moveTo>
                  <a:pt x="3470078" y="77067"/>
                </a:moveTo>
                <a:lnTo>
                  <a:pt x="3482029" y="78672"/>
                </a:lnTo>
                <a:lnTo>
                  <a:pt x="3487125" y="79590"/>
                </a:lnTo>
                <a:cubicBezTo>
                  <a:pt x="3541654" y="89483"/>
                  <a:pt x="3541654" y="89483"/>
                  <a:pt x="3541654" y="89483"/>
                </a:cubicBezTo>
                <a:cubicBezTo>
                  <a:pt x="3578156" y="97447"/>
                  <a:pt x="3615424" y="102857"/>
                  <a:pt x="3652088" y="111898"/>
                </a:cubicBezTo>
                <a:cubicBezTo>
                  <a:pt x="3654614" y="113427"/>
                  <a:pt x="3659315" y="115209"/>
                  <a:pt x="3661649" y="116538"/>
                </a:cubicBezTo>
                <a:cubicBezTo>
                  <a:pt x="3638734" y="111572"/>
                  <a:pt x="3638734" y="111572"/>
                  <a:pt x="3638734" y="111572"/>
                </a:cubicBezTo>
                <a:cubicBezTo>
                  <a:pt x="3619332" y="107015"/>
                  <a:pt x="3599900" y="102278"/>
                  <a:pt x="3581659" y="98913"/>
                </a:cubicBezTo>
                <a:cubicBezTo>
                  <a:pt x="3578156" y="97447"/>
                  <a:pt x="3575982" y="97193"/>
                  <a:pt x="3572471" y="96784"/>
                </a:cubicBezTo>
                <a:cubicBezTo>
                  <a:pt x="3570111" y="95274"/>
                  <a:pt x="3568941" y="95137"/>
                  <a:pt x="3570297" y="96529"/>
                </a:cubicBezTo>
                <a:close/>
                <a:moveTo>
                  <a:pt x="2632181" y="0"/>
                </a:moveTo>
                <a:cubicBezTo>
                  <a:pt x="2680937" y="936"/>
                  <a:pt x="2680937" y="936"/>
                  <a:pt x="2680937" y="936"/>
                </a:cubicBezTo>
                <a:cubicBezTo>
                  <a:pt x="2712998" y="1158"/>
                  <a:pt x="2745031" y="1197"/>
                  <a:pt x="2778448" y="2809"/>
                </a:cubicBezTo>
                <a:cubicBezTo>
                  <a:pt x="2886364" y="8365"/>
                  <a:pt x="2886364" y="8365"/>
                  <a:pt x="2886364" y="8365"/>
                </a:cubicBezTo>
                <a:cubicBezTo>
                  <a:pt x="2939795" y="10904"/>
                  <a:pt x="2939795" y="10904"/>
                  <a:pt x="2939795" y="10904"/>
                </a:cubicBezTo>
                <a:cubicBezTo>
                  <a:pt x="2994797" y="16271"/>
                  <a:pt x="2994797" y="16271"/>
                  <a:pt x="2994797" y="16271"/>
                </a:cubicBezTo>
                <a:cubicBezTo>
                  <a:pt x="3103221" y="25235"/>
                  <a:pt x="3103221" y="25235"/>
                  <a:pt x="3103221" y="25235"/>
                </a:cubicBezTo>
                <a:cubicBezTo>
                  <a:pt x="3212376" y="37983"/>
                  <a:pt x="3212376" y="37983"/>
                  <a:pt x="3212376" y="37983"/>
                </a:cubicBezTo>
                <a:cubicBezTo>
                  <a:pt x="3239957" y="41205"/>
                  <a:pt x="3253747" y="42815"/>
                  <a:pt x="3260643" y="43620"/>
                </a:cubicBezTo>
                <a:lnTo>
                  <a:pt x="3261482" y="43719"/>
                </a:lnTo>
                <a:lnTo>
                  <a:pt x="3200067" y="42204"/>
                </a:lnTo>
                <a:cubicBezTo>
                  <a:pt x="3200067" y="42204"/>
                  <a:pt x="3196397" y="40296"/>
                  <a:pt x="3195512" y="43765"/>
                </a:cubicBezTo>
                <a:cubicBezTo>
                  <a:pt x="3192726" y="38384"/>
                  <a:pt x="3187792" y="40074"/>
                  <a:pt x="3186907" y="43545"/>
                </a:cubicBezTo>
                <a:cubicBezTo>
                  <a:pt x="3188299" y="46235"/>
                  <a:pt x="3190577" y="45456"/>
                  <a:pt x="3195512" y="43765"/>
                </a:cubicBezTo>
                <a:cubicBezTo>
                  <a:pt x="3195512" y="43765"/>
                  <a:pt x="3199182" y="45675"/>
                  <a:pt x="3200067" y="42204"/>
                </a:cubicBezTo>
                <a:cubicBezTo>
                  <a:pt x="3253878" y="49907"/>
                  <a:pt x="3307561" y="56070"/>
                  <a:pt x="3361733" y="62527"/>
                </a:cubicBezTo>
                <a:lnTo>
                  <a:pt x="3448164" y="74126"/>
                </a:lnTo>
                <a:lnTo>
                  <a:pt x="3449988" y="75340"/>
                </a:lnTo>
                <a:cubicBezTo>
                  <a:pt x="3452719" y="76849"/>
                  <a:pt x="3456576" y="78489"/>
                  <a:pt x="3459418" y="78821"/>
                </a:cubicBezTo>
                <a:cubicBezTo>
                  <a:pt x="3503561" y="86267"/>
                  <a:pt x="3548080" y="96225"/>
                  <a:pt x="3591409" y="104811"/>
                </a:cubicBezTo>
                <a:lnTo>
                  <a:pt x="3647206" y="119061"/>
                </a:lnTo>
                <a:lnTo>
                  <a:pt x="3493094" y="86891"/>
                </a:lnTo>
                <a:cubicBezTo>
                  <a:pt x="3403941" y="72420"/>
                  <a:pt x="3314311" y="62204"/>
                  <a:pt x="3224702" y="56995"/>
                </a:cubicBezTo>
                <a:cubicBezTo>
                  <a:pt x="3190433" y="55535"/>
                  <a:pt x="3148823" y="50252"/>
                  <a:pt x="3128960" y="60222"/>
                </a:cubicBezTo>
                <a:cubicBezTo>
                  <a:pt x="3113523" y="62341"/>
                  <a:pt x="3111899" y="59202"/>
                  <a:pt x="3103673" y="58852"/>
                </a:cubicBezTo>
                <a:cubicBezTo>
                  <a:pt x="3082794" y="56500"/>
                  <a:pt x="3067127" y="58171"/>
                  <a:pt x="3089250" y="63791"/>
                </a:cubicBezTo>
                <a:cubicBezTo>
                  <a:pt x="3128583" y="69853"/>
                  <a:pt x="3149314" y="72783"/>
                  <a:pt x="3183583" y="74244"/>
                </a:cubicBezTo>
                <a:cubicBezTo>
                  <a:pt x="3298416" y="87179"/>
                  <a:pt x="3395300" y="93063"/>
                  <a:pt x="3512771" y="111957"/>
                </a:cubicBezTo>
                <a:lnTo>
                  <a:pt x="3576804" y="123654"/>
                </a:lnTo>
                <a:lnTo>
                  <a:pt x="3584640" y="126578"/>
                </a:lnTo>
                <a:cubicBezTo>
                  <a:pt x="3599538" y="129551"/>
                  <a:pt x="3614242" y="132326"/>
                  <a:pt x="3629138" y="135299"/>
                </a:cubicBezTo>
                <a:cubicBezTo>
                  <a:pt x="3673656" y="145257"/>
                  <a:pt x="3673656" y="145257"/>
                  <a:pt x="3673656" y="145257"/>
                </a:cubicBezTo>
                <a:cubicBezTo>
                  <a:pt x="3703446" y="152261"/>
                  <a:pt x="3733073" y="158189"/>
                  <a:pt x="3762673" y="163937"/>
                </a:cubicBezTo>
                <a:cubicBezTo>
                  <a:pt x="3765034" y="165446"/>
                  <a:pt x="3767562" y="166975"/>
                  <a:pt x="3769735" y="167229"/>
                </a:cubicBezTo>
                <a:cubicBezTo>
                  <a:pt x="3777752" y="169223"/>
                  <a:pt x="3786967" y="171533"/>
                  <a:pt x="3795010" y="173706"/>
                </a:cubicBezTo>
                <a:cubicBezTo>
                  <a:pt x="3804224" y="176016"/>
                  <a:pt x="3812242" y="178009"/>
                  <a:pt x="3821643" y="181574"/>
                </a:cubicBezTo>
                <a:cubicBezTo>
                  <a:pt x="3821643" y="181574"/>
                  <a:pt x="3821643" y="181574"/>
                  <a:pt x="3823001" y="182967"/>
                </a:cubicBezTo>
                <a:cubicBezTo>
                  <a:pt x="3806558" y="177346"/>
                  <a:pt x="3789327" y="173043"/>
                  <a:pt x="3773426" y="169951"/>
                </a:cubicBezTo>
                <a:cubicBezTo>
                  <a:pt x="3772424" y="169835"/>
                  <a:pt x="3771253" y="169697"/>
                  <a:pt x="3770083" y="169561"/>
                </a:cubicBezTo>
                <a:cubicBezTo>
                  <a:pt x="3765221" y="166702"/>
                  <a:pt x="3760521" y="164920"/>
                  <a:pt x="3755819" y="163136"/>
                </a:cubicBezTo>
                <a:cubicBezTo>
                  <a:pt x="3748973" y="161280"/>
                  <a:pt x="3756194" y="165648"/>
                  <a:pt x="3759866" y="167134"/>
                </a:cubicBezTo>
                <a:cubicBezTo>
                  <a:pt x="3758884" y="168252"/>
                  <a:pt x="3769804" y="174286"/>
                  <a:pt x="3773146" y="174676"/>
                </a:cubicBezTo>
                <a:cubicBezTo>
                  <a:pt x="3793560" y="178294"/>
                  <a:pt x="3793560" y="178294"/>
                  <a:pt x="3793560" y="178294"/>
                </a:cubicBezTo>
                <a:cubicBezTo>
                  <a:pt x="3814323" y="184245"/>
                  <a:pt x="3814323" y="184245"/>
                  <a:pt x="3814323" y="184245"/>
                </a:cubicBezTo>
                <a:cubicBezTo>
                  <a:pt x="3828209" y="188158"/>
                  <a:pt x="3841770" y="190975"/>
                  <a:pt x="3855684" y="195067"/>
                </a:cubicBezTo>
                <a:cubicBezTo>
                  <a:pt x="3856855" y="195204"/>
                  <a:pt x="3856855" y="195204"/>
                  <a:pt x="3854326" y="193675"/>
                </a:cubicBezTo>
                <a:cubicBezTo>
                  <a:pt x="3856668" y="193949"/>
                  <a:pt x="3856668" y="193949"/>
                  <a:pt x="3856668" y="193949"/>
                </a:cubicBezTo>
                <a:cubicBezTo>
                  <a:pt x="3857263" y="194635"/>
                  <a:pt x="3859407" y="196074"/>
                  <a:pt x="3861844" y="197548"/>
                </a:cubicBezTo>
                <a:lnTo>
                  <a:pt x="3864704" y="199119"/>
                </a:lnTo>
                <a:lnTo>
                  <a:pt x="3864055" y="199048"/>
                </a:lnTo>
                <a:cubicBezTo>
                  <a:pt x="3862026" y="198852"/>
                  <a:pt x="3860447" y="198767"/>
                  <a:pt x="3859877" y="198961"/>
                </a:cubicBezTo>
                <a:cubicBezTo>
                  <a:pt x="3746452" y="172347"/>
                  <a:pt x="3637075" y="138012"/>
                  <a:pt x="3525784" y="120696"/>
                </a:cubicBezTo>
                <a:cubicBezTo>
                  <a:pt x="3424766" y="102505"/>
                  <a:pt x="3307381" y="94138"/>
                  <a:pt x="3206215" y="86025"/>
                </a:cubicBezTo>
                <a:cubicBezTo>
                  <a:pt x="3189386" y="85454"/>
                  <a:pt x="3165997" y="83433"/>
                  <a:pt x="3157772" y="83082"/>
                </a:cubicBezTo>
                <a:cubicBezTo>
                  <a:pt x="3148284" y="86332"/>
                  <a:pt x="3157900" y="89373"/>
                  <a:pt x="3151069" y="91713"/>
                </a:cubicBezTo>
                <a:cubicBezTo>
                  <a:pt x="3151069" y="91713"/>
                  <a:pt x="3139302" y="95743"/>
                  <a:pt x="3137910" y="93052"/>
                </a:cubicBezTo>
                <a:cubicBezTo>
                  <a:pt x="3139302" y="95743"/>
                  <a:pt x="3170031" y="101584"/>
                  <a:pt x="3197089" y="105515"/>
                </a:cubicBezTo>
                <a:lnTo>
                  <a:pt x="3195287" y="108012"/>
                </a:lnTo>
                <a:lnTo>
                  <a:pt x="3192154" y="107204"/>
                </a:lnTo>
                <a:cubicBezTo>
                  <a:pt x="3192850" y="108549"/>
                  <a:pt x="3193863" y="108994"/>
                  <a:pt x="3194812" y="108669"/>
                </a:cubicBezTo>
                <a:lnTo>
                  <a:pt x="3195287" y="108012"/>
                </a:lnTo>
                <a:lnTo>
                  <a:pt x="3213086" y="112597"/>
                </a:lnTo>
                <a:cubicBezTo>
                  <a:pt x="3234294" y="116099"/>
                  <a:pt x="3256393" y="114766"/>
                  <a:pt x="3279928" y="116208"/>
                </a:cubicBezTo>
                <a:cubicBezTo>
                  <a:pt x="3353965" y="125431"/>
                  <a:pt x="3427847" y="134574"/>
                  <a:pt x="3501128" y="145901"/>
                </a:cubicBezTo>
                <a:lnTo>
                  <a:pt x="3633650" y="171969"/>
                </a:lnTo>
                <a:lnTo>
                  <a:pt x="3643598" y="176259"/>
                </a:lnTo>
                <a:lnTo>
                  <a:pt x="3648094" y="177175"/>
                </a:lnTo>
                <a:lnTo>
                  <a:pt x="3648200" y="177413"/>
                </a:lnTo>
                <a:cubicBezTo>
                  <a:pt x="3648430" y="177619"/>
                  <a:pt x="3648689" y="177620"/>
                  <a:pt x="3648884" y="177336"/>
                </a:cubicBezTo>
                <a:lnTo>
                  <a:pt x="3648094" y="177175"/>
                </a:lnTo>
                <a:lnTo>
                  <a:pt x="3647692" y="176268"/>
                </a:lnTo>
                <a:cubicBezTo>
                  <a:pt x="3654474" y="178496"/>
                  <a:pt x="3662199" y="180648"/>
                  <a:pt x="3662593" y="180079"/>
                </a:cubicBezTo>
                <a:lnTo>
                  <a:pt x="3661610" y="179648"/>
                </a:lnTo>
                <a:lnTo>
                  <a:pt x="3650796" y="176953"/>
                </a:lnTo>
                <a:lnTo>
                  <a:pt x="3661265" y="179497"/>
                </a:lnTo>
                <a:lnTo>
                  <a:pt x="3660825" y="179304"/>
                </a:lnTo>
                <a:cubicBezTo>
                  <a:pt x="3660065" y="178740"/>
                  <a:pt x="3659353" y="178104"/>
                  <a:pt x="3659353" y="178104"/>
                </a:cubicBezTo>
                <a:lnTo>
                  <a:pt x="3658921" y="176940"/>
                </a:lnTo>
                <a:lnTo>
                  <a:pt x="3675930" y="180286"/>
                </a:lnTo>
                <a:lnTo>
                  <a:pt x="3680995" y="182127"/>
                </a:lnTo>
                <a:lnTo>
                  <a:pt x="3693750" y="187394"/>
                </a:lnTo>
                <a:lnTo>
                  <a:pt x="3791741" y="211213"/>
                </a:lnTo>
                <a:lnTo>
                  <a:pt x="3929909" y="250496"/>
                </a:lnTo>
                <a:lnTo>
                  <a:pt x="3924547" y="249958"/>
                </a:lnTo>
                <a:cubicBezTo>
                  <a:pt x="3918047" y="250105"/>
                  <a:pt x="3942676" y="257705"/>
                  <a:pt x="3951881" y="259304"/>
                </a:cubicBezTo>
                <a:lnTo>
                  <a:pt x="3955309" y="260198"/>
                </a:lnTo>
                <a:lnTo>
                  <a:pt x="3952534" y="259600"/>
                </a:lnTo>
                <a:cubicBezTo>
                  <a:pt x="3938999" y="257227"/>
                  <a:pt x="3927341" y="255666"/>
                  <a:pt x="3923649" y="257194"/>
                </a:cubicBezTo>
                <a:lnTo>
                  <a:pt x="3922906" y="259619"/>
                </a:lnTo>
                <a:lnTo>
                  <a:pt x="3874499" y="244208"/>
                </a:lnTo>
                <a:cubicBezTo>
                  <a:pt x="3857290" y="239092"/>
                  <a:pt x="3839414" y="234052"/>
                  <a:pt x="3820990" y="228905"/>
                </a:cubicBezTo>
                <a:cubicBezTo>
                  <a:pt x="3829034" y="231079"/>
                  <a:pt x="3834529" y="230486"/>
                  <a:pt x="3841215" y="231267"/>
                </a:cubicBezTo>
                <a:cubicBezTo>
                  <a:pt x="3844559" y="231658"/>
                  <a:pt x="3831467" y="225370"/>
                  <a:pt x="3829106" y="223861"/>
                </a:cubicBezTo>
                <a:cubicBezTo>
                  <a:pt x="3816388" y="220084"/>
                  <a:pt x="3801144" y="214779"/>
                  <a:pt x="3786226" y="210569"/>
                </a:cubicBezTo>
                <a:cubicBezTo>
                  <a:pt x="3764293" y="204483"/>
                  <a:pt x="3741367" y="199163"/>
                  <a:pt x="3718459" y="193821"/>
                </a:cubicBezTo>
                <a:lnTo>
                  <a:pt x="3695385" y="188069"/>
                </a:lnTo>
                <a:lnTo>
                  <a:pt x="3705067" y="192066"/>
                </a:lnTo>
                <a:cubicBezTo>
                  <a:pt x="3712888" y="195261"/>
                  <a:pt x="3720404" y="198414"/>
                  <a:pt x="3727309" y="201750"/>
                </a:cubicBezTo>
                <a:cubicBezTo>
                  <a:pt x="3718940" y="199024"/>
                  <a:pt x="3709627" y="195300"/>
                  <a:pt x="3701102" y="191514"/>
                </a:cubicBezTo>
                <a:lnTo>
                  <a:pt x="3692274" y="188377"/>
                </a:lnTo>
                <a:cubicBezTo>
                  <a:pt x="3691420" y="189608"/>
                  <a:pt x="3698360" y="192897"/>
                  <a:pt x="3699855" y="193313"/>
                </a:cubicBezTo>
                <a:lnTo>
                  <a:pt x="3714180" y="199048"/>
                </a:lnTo>
                <a:lnTo>
                  <a:pt x="3724500" y="201840"/>
                </a:lnTo>
                <a:cubicBezTo>
                  <a:pt x="3726362" y="202344"/>
                  <a:pt x="3726362" y="202344"/>
                  <a:pt x="3726362" y="202344"/>
                </a:cubicBezTo>
                <a:lnTo>
                  <a:pt x="3729920" y="202759"/>
                </a:lnTo>
                <a:lnTo>
                  <a:pt x="3727309" y="201750"/>
                </a:lnTo>
                <a:cubicBezTo>
                  <a:pt x="3728286" y="201627"/>
                  <a:pt x="3729050" y="201812"/>
                  <a:pt x="3729905" y="202212"/>
                </a:cubicBezTo>
                <a:lnTo>
                  <a:pt x="3731529" y="203119"/>
                </a:lnTo>
                <a:lnTo>
                  <a:pt x="3733569" y="203892"/>
                </a:lnTo>
                <a:lnTo>
                  <a:pt x="3733823" y="203854"/>
                </a:lnTo>
                <a:lnTo>
                  <a:pt x="3734138" y="204108"/>
                </a:lnTo>
                <a:lnTo>
                  <a:pt x="3735575" y="204654"/>
                </a:lnTo>
                <a:cubicBezTo>
                  <a:pt x="3754003" y="209273"/>
                  <a:pt x="3772238" y="213694"/>
                  <a:pt x="3790292" y="215803"/>
                </a:cubicBezTo>
                <a:cubicBezTo>
                  <a:pt x="3795995" y="217703"/>
                  <a:pt x="3801839" y="219442"/>
                  <a:pt x="3808879" y="221498"/>
                </a:cubicBezTo>
                <a:cubicBezTo>
                  <a:pt x="3793084" y="219653"/>
                  <a:pt x="3775144" y="216104"/>
                  <a:pt x="3757303" y="212258"/>
                </a:cubicBezTo>
                <a:lnTo>
                  <a:pt x="3734288" y="207283"/>
                </a:lnTo>
                <a:lnTo>
                  <a:pt x="3756935" y="217346"/>
                </a:lnTo>
                <a:lnTo>
                  <a:pt x="3758670" y="217698"/>
                </a:lnTo>
                <a:lnTo>
                  <a:pt x="3775649" y="221142"/>
                </a:lnTo>
                <a:cubicBezTo>
                  <a:pt x="3782523" y="223178"/>
                  <a:pt x="3789564" y="225235"/>
                  <a:pt x="3796251" y="226015"/>
                </a:cubicBezTo>
                <a:cubicBezTo>
                  <a:pt x="3817012" y="231965"/>
                  <a:pt x="3817012" y="231965"/>
                  <a:pt x="3817012" y="231965"/>
                </a:cubicBezTo>
                <a:cubicBezTo>
                  <a:pt x="3844647" y="239950"/>
                  <a:pt x="3872264" y="246700"/>
                  <a:pt x="3898917" y="255805"/>
                </a:cubicBezTo>
                <a:cubicBezTo>
                  <a:pt x="3886338" y="251869"/>
                  <a:pt x="3873809" y="249349"/>
                  <a:pt x="3862254" y="246765"/>
                </a:cubicBezTo>
                <a:cubicBezTo>
                  <a:pt x="3860081" y="246512"/>
                  <a:pt x="3861439" y="247903"/>
                  <a:pt x="3862601" y="249096"/>
                </a:cubicBezTo>
                <a:cubicBezTo>
                  <a:pt x="3851054" y="245457"/>
                  <a:pt x="3840837" y="243030"/>
                  <a:pt x="3829283" y="240446"/>
                </a:cubicBezTo>
                <a:cubicBezTo>
                  <a:pt x="3818906" y="236943"/>
                  <a:pt x="3808521" y="234497"/>
                  <a:pt x="3798165" y="232230"/>
                </a:cubicBezTo>
                <a:cubicBezTo>
                  <a:pt x="3789118" y="229940"/>
                  <a:pt x="3778921" y="228749"/>
                  <a:pt x="3768703" y="226321"/>
                </a:cubicBezTo>
                <a:cubicBezTo>
                  <a:pt x="3747961" y="221609"/>
                  <a:pt x="3727715" y="218010"/>
                  <a:pt x="3707134" y="214373"/>
                </a:cubicBezTo>
                <a:lnTo>
                  <a:pt x="3707602" y="215606"/>
                </a:lnTo>
                <a:lnTo>
                  <a:pt x="3708240" y="216083"/>
                </a:lnTo>
                <a:lnTo>
                  <a:pt x="3713352" y="218623"/>
                </a:lnTo>
                <a:lnTo>
                  <a:pt x="3683668" y="210749"/>
                </a:lnTo>
                <a:lnTo>
                  <a:pt x="3690497" y="213486"/>
                </a:lnTo>
                <a:cubicBezTo>
                  <a:pt x="3694837" y="215373"/>
                  <a:pt x="3704951" y="220733"/>
                  <a:pt x="3695087" y="217590"/>
                </a:cubicBezTo>
                <a:lnTo>
                  <a:pt x="3680864" y="212697"/>
                </a:lnTo>
                <a:lnTo>
                  <a:pt x="3683941" y="214131"/>
                </a:lnTo>
                <a:cubicBezTo>
                  <a:pt x="3682770" y="213995"/>
                  <a:pt x="3692520" y="219891"/>
                  <a:pt x="3695863" y="220281"/>
                </a:cubicBezTo>
                <a:cubicBezTo>
                  <a:pt x="3744239" y="232981"/>
                  <a:pt x="3793084" y="242211"/>
                  <a:pt x="3841301" y="253834"/>
                </a:cubicBezTo>
                <a:cubicBezTo>
                  <a:pt x="3842470" y="253971"/>
                  <a:pt x="3842659" y="255226"/>
                  <a:pt x="3843661" y="255344"/>
                </a:cubicBezTo>
                <a:cubicBezTo>
                  <a:pt x="3840319" y="254953"/>
                  <a:pt x="3836787" y="253308"/>
                  <a:pt x="3832275" y="252780"/>
                </a:cubicBezTo>
                <a:cubicBezTo>
                  <a:pt x="3828930" y="252389"/>
                  <a:pt x="3825400" y="250743"/>
                  <a:pt x="3821890" y="250333"/>
                </a:cubicBezTo>
                <a:cubicBezTo>
                  <a:pt x="3818547" y="249943"/>
                  <a:pt x="3822265" y="252845"/>
                  <a:pt x="3825937" y="254332"/>
                </a:cubicBezTo>
                <a:cubicBezTo>
                  <a:pt x="3816748" y="252201"/>
                  <a:pt x="3806364" y="249753"/>
                  <a:pt x="3797150" y="247444"/>
                </a:cubicBezTo>
                <a:cubicBezTo>
                  <a:pt x="3786934" y="245017"/>
                  <a:pt x="3777746" y="242886"/>
                  <a:pt x="3768531" y="240577"/>
                </a:cubicBezTo>
                <a:cubicBezTo>
                  <a:pt x="3765190" y="240187"/>
                  <a:pt x="3774938" y="246084"/>
                  <a:pt x="3778282" y="246473"/>
                </a:cubicBezTo>
                <a:cubicBezTo>
                  <a:pt x="3796870" y="252169"/>
                  <a:pt x="3815105" y="256590"/>
                  <a:pt x="3833694" y="262286"/>
                </a:cubicBezTo>
                <a:cubicBezTo>
                  <a:pt x="3850953" y="266769"/>
                  <a:pt x="3869186" y="271189"/>
                  <a:pt x="3887613" y="275810"/>
                </a:cubicBezTo>
                <a:cubicBezTo>
                  <a:pt x="3887801" y="277065"/>
                  <a:pt x="3893832" y="280061"/>
                  <a:pt x="3897362" y="281706"/>
                </a:cubicBezTo>
                <a:cubicBezTo>
                  <a:pt x="3875592" y="276695"/>
                  <a:pt x="3875592" y="276695"/>
                  <a:pt x="3875592" y="276695"/>
                </a:cubicBezTo>
                <a:cubicBezTo>
                  <a:pt x="3834069" y="264797"/>
                  <a:pt x="3792545" y="252898"/>
                  <a:pt x="3751925" y="248154"/>
                </a:cubicBezTo>
                <a:cubicBezTo>
                  <a:pt x="3748581" y="247763"/>
                  <a:pt x="3751084" y="249113"/>
                  <a:pt x="3753444" y="250622"/>
                </a:cubicBezTo>
                <a:cubicBezTo>
                  <a:pt x="3745400" y="248449"/>
                  <a:pt x="3736212" y="246318"/>
                  <a:pt x="3734040" y="246065"/>
                </a:cubicBezTo>
                <a:cubicBezTo>
                  <a:pt x="3731595" y="244546"/>
                  <a:pt x="3727737" y="242905"/>
                  <a:pt x="3725560" y="242210"/>
                </a:cubicBezTo>
                <a:lnTo>
                  <a:pt x="3726919" y="243749"/>
                </a:lnTo>
                <a:lnTo>
                  <a:pt x="3728235" y="244291"/>
                </a:lnTo>
                <a:lnTo>
                  <a:pt x="3728328" y="244480"/>
                </a:lnTo>
                <a:lnTo>
                  <a:pt x="3746825" y="251680"/>
                </a:lnTo>
                <a:lnTo>
                  <a:pt x="3752744" y="252062"/>
                </a:lnTo>
                <a:lnTo>
                  <a:pt x="3761141" y="253038"/>
                </a:lnTo>
                <a:lnTo>
                  <a:pt x="3762084" y="253712"/>
                </a:lnTo>
                <a:lnTo>
                  <a:pt x="3764889" y="255416"/>
                </a:lnTo>
                <a:lnTo>
                  <a:pt x="3762208" y="255194"/>
                </a:lnTo>
                <a:lnTo>
                  <a:pt x="3756276" y="254701"/>
                </a:lnTo>
                <a:lnTo>
                  <a:pt x="3780424" y="260822"/>
                </a:lnTo>
                <a:cubicBezTo>
                  <a:pt x="3787874" y="262310"/>
                  <a:pt x="3795619" y="264139"/>
                  <a:pt x="3803512" y="266119"/>
                </a:cubicBezTo>
                <a:lnTo>
                  <a:pt x="3826996" y="272186"/>
                </a:lnTo>
                <a:lnTo>
                  <a:pt x="3823581" y="271701"/>
                </a:lnTo>
                <a:cubicBezTo>
                  <a:pt x="3821740" y="271331"/>
                  <a:pt x="3820022" y="270822"/>
                  <a:pt x="3818257" y="269999"/>
                </a:cubicBezTo>
                <a:cubicBezTo>
                  <a:pt x="3812573" y="269336"/>
                  <a:pt x="3823493" y="275369"/>
                  <a:pt x="3824663" y="275506"/>
                </a:cubicBezTo>
                <a:cubicBezTo>
                  <a:pt x="3829365" y="277288"/>
                  <a:pt x="3834065" y="279071"/>
                  <a:pt x="3838572" y="280655"/>
                </a:cubicBezTo>
                <a:cubicBezTo>
                  <a:pt x="3825038" y="278017"/>
                  <a:pt x="3811124" y="273925"/>
                  <a:pt x="3797235" y="270011"/>
                </a:cubicBezTo>
                <a:cubicBezTo>
                  <a:pt x="3783676" y="267195"/>
                  <a:pt x="3768778" y="264221"/>
                  <a:pt x="3755077" y="261563"/>
                </a:cubicBezTo>
                <a:cubicBezTo>
                  <a:pt x="3750565" y="261036"/>
                  <a:pt x="3763629" y="267144"/>
                  <a:pt x="3766159" y="268673"/>
                </a:cubicBezTo>
                <a:cubicBezTo>
                  <a:pt x="3777732" y="272492"/>
                  <a:pt x="3790262" y="275012"/>
                  <a:pt x="3803007" y="278969"/>
                </a:cubicBezTo>
                <a:cubicBezTo>
                  <a:pt x="3814394" y="281532"/>
                  <a:pt x="3827112" y="285308"/>
                  <a:pt x="3839858" y="289265"/>
                </a:cubicBezTo>
                <a:cubicBezTo>
                  <a:pt x="3826297" y="286446"/>
                  <a:pt x="3812383" y="282354"/>
                  <a:pt x="3798681" y="279697"/>
                </a:cubicBezTo>
                <a:cubicBezTo>
                  <a:pt x="3797679" y="279579"/>
                  <a:pt x="3797679" y="279579"/>
                  <a:pt x="3796509" y="279443"/>
                </a:cubicBezTo>
                <a:cubicBezTo>
                  <a:pt x="3778268" y="276078"/>
                  <a:pt x="3778268" y="276078"/>
                  <a:pt x="3778268" y="276078"/>
                </a:cubicBezTo>
                <a:cubicBezTo>
                  <a:pt x="3772396" y="274160"/>
                  <a:pt x="3766880" y="273515"/>
                  <a:pt x="3760027" y="272715"/>
                </a:cubicBezTo>
                <a:cubicBezTo>
                  <a:pt x="3758262" y="271892"/>
                  <a:pt x="3760156" y="273302"/>
                  <a:pt x="3763056" y="274985"/>
                </a:cubicBezTo>
                <a:lnTo>
                  <a:pt x="3771725" y="278716"/>
                </a:lnTo>
                <a:lnTo>
                  <a:pt x="3773576" y="278893"/>
                </a:lnTo>
                <a:lnTo>
                  <a:pt x="3774252" y="279271"/>
                </a:lnTo>
                <a:lnTo>
                  <a:pt x="3788955" y="281931"/>
                </a:lnTo>
                <a:cubicBezTo>
                  <a:pt x="3791360" y="282367"/>
                  <a:pt x="3791360" y="282367"/>
                  <a:pt x="3791360" y="282367"/>
                </a:cubicBezTo>
                <a:cubicBezTo>
                  <a:pt x="3821150" y="289370"/>
                  <a:pt x="3849766" y="296237"/>
                  <a:pt x="3877850" y="299517"/>
                </a:cubicBezTo>
                <a:cubicBezTo>
                  <a:pt x="3881361" y="299927"/>
                  <a:pt x="3868267" y="293640"/>
                  <a:pt x="3867097" y="293503"/>
                </a:cubicBezTo>
                <a:cubicBezTo>
                  <a:pt x="3857723" y="290117"/>
                  <a:pt x="3857723" y="290117"/>
                  <a:pt x="3857723" y="290117"/>
                </a:cubicBezTo>
                <a:cubicBezTo>
                  <a:pt x="3872614" y="294148"/>
                  <a:pt x="3887698" y="298376"/>
                  <a:pt x="3903760" y="302544"/>
                </a:cubicBezTo>
                <a:cubicBezTo>
                  <a:pt x="3907103" y="302934"/>
                  <a:pt x="3896350" y="296920"/>
                  <a:pt x="3892846" y="295453"/>
                </a:cubicBezTo>
                <a:cubicBezTo>
                  <a:pt x="3877761" y="291224"/>
                  <a:pt x="3861514" y="285802"/>
                  <a:pt x="3845265" y="280380"/>
                </a:cubicBezTo>
                <a:cubicBezTo>
                  <a:pt x="3862496" y="284683"/>
                  <a:pt x="3879915" y="290242"/>
                  <a:pt x="3897172" y="294726"/>
                </a:cubicBezTo>
                <a:cubicBezTo>
                  <a:pt x="3904046" y="296762"/>
                  <a:pt x="3892123" y="290611"/>
                  <a:pt x="3888426" y="288945"/>
                </a:cubicBezTo>
                <a:cubicBezTo>
                  <a:pt x="3884894" y="287299"/>
                  <a:pt x="3882722" y="287045"/>
                  <a:pt x="3879191" y="285399"/>
                </a:cubicBezTo>
                <a:cubicBezTo>
                  <a:pt x="3882722" y="287045"/>
                  <a:pt x="3884894" y="287299"/>
                  <a:pt x="3887236" y="287572"/>
                </a:cubicBezTo>
                <a:cubicBezTo>
                  <a:pt x="3892938" y="289472"/>
                  <a:pt x="3886886" y="285240"/>
                  <a:pt x="3882186" y="283457"/>
                </a:cubicBezTo>
                <a:cubicBezTo>
                  <a:pt x="3886700" y="283985"/>
                  <a:pt x="3886700" y="283985"/>
                  <a:pt x="3886700" y="283985"/>
                </a:cubicBezTo>
                <a:cubicBezTo>
                  <a:pt x="3922380" y="294144"/>
                  <a:pt x="3922380" y="294144"/>
                  <a:pt x="3922380" y="294144"/>
                </a:cubicBezTo>
                <a:cubicBezTo>
                  <a:pt x="3919037" y="293754"/>
                  <a:pt x="3931119" y="300981"/>
                  <a:pt x="3933459" y="301254"/>
                </a:cubicBezTo>
                <a:cubicBezTo>
                  <a:pt x="3964439" y="309631"/>
                  <a:pt x="3995958" y="320537"/>
                  <a:pt x="4027266" y="330010"/>
                </a:cubicBezTo>
                <a:cubicBezTo>
                  <a:pt x="4023756" y="329600"/>
                  <a:pt x="4023756" y="329600"/>
                  <a:pt x="4023756" y="329600"/>
                </a:cubicBezTo>
                <a:cubicBezTo>
                  <a:pt x="4003180" y="324906"/>
                  <a:pt x="3982580" y="320033"/>
                  <a:pt x="3960647" y="313946"/>
                </a:cubicBezTo>
                <a:cubicBezTo>
                  <a:pt x="3940234" y="310328"/>
                  <a:pt x="3918657" y="305517"/>
                  <a:pt x="3899246" y="302016"/>
                </a:cubicBezTo>
                <a:cubicBezTo>
                  <a:pt x="3893730" y="301372"/>
                  <a:pt x="3905653" y="307523"/>
                  <a:pt x="3908014" y="309033"/>
                </a:cubicBezTo>
                <a:cubicBezTo>
                  <a:pt x="3917387" y="312417"/>
                  <a:pt x="3917387" y="312417"/>
                  <a:pt x="3917387" y="312417"/>
                </a:cubicBezTo>
                <a:cubicBezTo>
                  <a:pt x="3914044" y="312028"/>
                  <a:pt x="3909531" y="311500"/>
                  <a:pt x="3908550" y="312620"/>
                </a:cubicBezTo>
                <a:cubicBezTo>
                  <a:pt x="3906376" y="312365"/>
                  <a:pt x="3904035" y="312092"/>
                  <a:pt x="3903033" y="311975"/>
                </a:cubicBezTo>
                <a:cubicBezTo>
                  <a:pt x="3866202" y="302915"/>
                  <a:pt x="3828558" y="294993"/>
                  <a:pt x="3792244" y="288286"/>
                </a:cubicBezTo>
                <a:cubicBezTo>
                  <a:pt x="3787732" y="287758"/>
                  <a:pt x="3800823" y="294046"/>
                  <a:pt x="3803165" y="294319"/>
                </a:cubicBezTo>
                <a:cubicBezTo>
                  <a:pt x="3818269" y="299784"/>
                  <a:pt x="3833515" y="305089"/>
                  <a:pt x="3848406" y="309119"/>
                </a:cubicBezTo>
                <a:cubicBezTo>
                  <a:pt x="3847235" y="308983"/>
                  <a:pt x="3847424" y="310239"/>
                  <a:pt x="3846420" y="310121"/>
                </a:cubicBezTo>
                <a:cubicBezTo>
                  <a:pt x="3825680" y="305407"/>
                  <a:pt x="3805077" y="300534"/>
                  <a:pt x="3783848" y="298054"/>
                </a:cubicBezTo>
                <a:cubicBezTo>
                  <a:pt x="3779147" y="296272"/>
                  <a:pt x="3791070" y="302423"/>
                  <a:pt x="3794601" y="304069"/>
                </a:cubicBezTo>
                <a:cubicBezTo>
                  <a:pt x="3805146" y="307591"/>
                  <a:pt x="3815363" y="310018"/>
                  <a:pt x="3826911" y="313658"/>
                </a:cubicBezTo>
                <a:cubicBezTo>
                  <a:pt x="3822752" y="314406"/>
                  <a:pt x="3818239" y="313879"/>
                  <a:pt x="3813913" y="314607"/>
                </a:cubicBezTo>
                <a:cubicBezTo>
                  <a:pt x="3805869" y="312434"/>
                  <a:pt x="3805869" y="312434"/>
                  <a:pt x="3805869" y="312434"/>
                </a:cubicBezTo>
                <a:cubicBezTo>
                  <a:pt x="3804511" y="311042"/>
                  <a:pt x="3798480" y="308046"/>
                  <a:pt x="3794948" y="306400"/>
                </a:cubicBezTo>
                <a:cubicBezTo>
                  <a:pt x="3772390" y="302709"/>
                  <a:pt x="3750618" y="297698"/>
                  <a:pt x="3729222" y="295198"/>
                </a:cubicBezTo>
                <a:cubicBezTo>
                  <a:pt x="3724708" y="294672"/>
                  <a:pt x="3735628" y="300704"/>
                  <a:pt x="3736631" y="300823"/>
                </a:cubicBezTo>
                <a:lnTo>
                  <a:pt x="3732828" y="300378"/>
                </a:lnTo>
                <a:cubicBezTo>
                  <a:pt x="3732118" y="300296"/>
                  <a:pt x="3732118" y="300296"/>
                  <a:pt x="3732118" y="300296"/>
                </a:cubicBezTo>
                <a:cubicBezTo>
                  <a:pt x="3729945" y="300041"/>
                  <a:pt x="3729945" y="300041"/>
                  <a:pt x="3731302" y="301434"/>
                </a:cubicBezTo>
                <a:lnTo>
                  <a:pt x="3681565" y="290609"/>
                </a:lnTo>
                <a:lnTo>
                  <a:pt x="3681280" y="290901"/>
                </a:lnTo>
                <a:lnTo>
                  <a:pt x="3674312" y="290370"/>
                </a:lnTo>
                <a:lnTo>
                  <a:pt x="3677938" y="292734"/>
                </a:lnTo>
                <a:lnTo>
                  <a:pt x="3684062" y="294916"/>
                </a:lnTo>
                <a:lnTo>
                  <a:pt x="3688555" y="295485"/>
                </a:lnTo>
                <a:cubicBezTo>
                  <a:pt x="3691462" y="295906"/>
                  <a:pt x="3693780" y="296397"/>
                  <a:pt x="3695332" y="297196"/>
                </a:cubicBezTo>
                <a:cubicBezTo>
                  <a:pt x="3707748" y="300617"/>
                  <a:pt x="3716594" y="301265"/>
                  <a:pt x="3728963" y="304820"/>
                </a:cubicBezTo>
                <a:cubicBezTo>
                  <a:pt x="3723519" y="304908"/>
                  <a:pt x="3718333" y="304151"/>
                  <a:pt x="3713087" y="303248"/>
                </a:cubicBezTo>
                <a:lnTo>
                  <a:pt x="3703286" y="301766"/>
                </a:lnTo>
                <a:lnTo>
                  <a:pt x="3717664" y="306890"/>
                </a:lnTo>
                <a:lnTo>
                  <a:pt x="3685398" y="299627"/>
                </a:lnTo>
                <a:lnTo>
                  <a:pt x="3681675" y="299854"/>
                </a:lnTo>
                <a:cubicBezTo>
                  <a:pt x="3680377" y="301060"/>
                  <a:pt x="3680100" y="301856"/>
                  <a:pt x="3678289" y="302017"/>
                </a:cubicBezTo>
                <a:lnTo>
                  <a:pt x="3672380" y="300856"/>
                </a:lnTo>
                <a:lnTo>
                  <a:pt x="3719570" y="314426"/>
                </a:lnTo>
                <a:cubicBezTo>
                  <a:pt x="3738427" y="319449"/>
                  <a:pt x="3757344" y="324037"/>
                  <a:pt x="3776165" y="327997"/>
                </a:cubicBezTo>
                <a:cubicBezTo>
                  <a:pt x="3776354" y="329254"/>
                  <a:pt x="3781046" y="332093"/>
                  <a:pt x="3785748" y="333875"/>
                </a:cubicBezTo>
                <a:lnTo>
                  <a:pt x="3732322" y="322877"/>
                </a:lnTo>
                <a:lnTo>
                  <a:pt x="3733374" y="323000"/>
                </a:lnTo>
                <a:cubicBezTo>
                  <a:pt x="3728860" y="322472"/>
                  <a:pt x="3724346" y="321946"/>
                  <a:pt x="3718475" y="320026"/>
                </a:cubicBezTo>
                <a:lnTo>
                  <a:pt x="3732322" y="322877"/>
                </a:lnTo>
                <a:lnTo>
                  <a:pt x="3700776" y="319192"/>
                </a:lnTo>
                <a:cubicBezTo>
                  <a:pt x="3703137" y="320702"/>
                  <a:pt x="3710339" y="323835"/>
                  <a:pt x="3712699" y="325343"/>
                </a:cubicBezTo>
                <a:cubicBezTo>
                  <a:pt x="3714872" y="325597"/>
                  <a:pt x="3717213" y="325871"/>
                  <a:pt x="3719574" y="327380"/>
                </a:cubicBezTo>
                <a:cubicBezTo>
                  <a:pt x="3710714" y="326345"/>
                  <a:pt x="3710714" y="326345"/>
                  <a:pt x="3710714" y="326345"/>
                </a:cubicBezTo>
                <a:cubicBezTo>
                  <a:pt x="3727945" y="330650"/>
                  <a:pt x="3746020" y="333993"/>
                  <a:pt x="3764420" y="338433"/>
                </a:cubicBezTo>
                <a:cubicBezTo>
                  <a:pt x="3761077" y="338043"/>
                  <a:pt x="3757733" y="337653"/>
                  <a:pt x="3754223" y="337243"/>
                </a:cubicBezTo>
                <a:cubicBezTo>
                  <a:pt x="3776976" y="341133"/>
                  <a:pt x="3799724" y="346081"/>
                  <a:pt x="3821496" y="351091"/>
                </a:cubicBezTo>
                <a:lnTo>
                  <a:pt x="3822665" y="351228"/>
                </a:lnTo>
                <a:cubicBezTo>
                  <a:pt x="3824024" y="352621"/>
                  <a:pt x="3832415" y="357125"/>
                  <a:pt x="3834589" y="357379"/>
                </a:cubicBezTo>
                <a:cubicBezTo>
                  <a:pt x="3855163" y="362073"/>
                  <a:pt x="3877094" y="368159"/>
                  <a:pt x="3897856" y="374108"/>
                </a:cubicBezTo>
                <a:cubicBezTo>
                  <a:pt x="3874126" y="370279"/>
                  <a:pt x="3849200" y="366135"/>
                  <a:pt x="3826633" y="363499"/>
                </a:cubicBezTo>
                <a:cubicBezTo>
                  <a:pt x="3822120" y="362972"/>
                  <a:pt x="3834210" y="369142"/>
                  <a:pt x="3837552" y="369532"/>
                </a:cubicBezTo>
                <a:cubicBezTo>
                  <a:pt x="3845757" y="372782"/>
                  <a:pt x="3853801" y="374955"/>
                  <a:pt x="3863015" y="377264"/>
                </a:cubicBezTo>
                <a:cubicBezTo>
                  <a:pt x="3861844" y="377128"/>
                  <a:pt x="3859672" y="376874"/>
                  <a:pt x="3858501" y="376738"/>
                </a:cubicBezTo>
                <a:cubicBezTo>
                  <a:pt x="3835748" y="372846"/>
                  <a:pt x="3813001" y="367899"/>
                  <a:pt x="3790435" y="365263"/>
                </a:cubicBezTo>
                <a:cubicBezTo>
                  <a:pt x="3784918" y="364619"/>
                  <a:pt x="3798011" y="370906"/>
                  <a:pt x="3800345" y="372237"/>
                </a:cubicBezTo>
                <a:cubicBezTo>
                  <a:pt x="3809557" y="374546"/>
                  <a:pt x="3818933" y="377931"/>
                  <a:pt x="3826978" y="380105"/>
                </a:cubicBezTo>
                <a:cubicBezTo>
                  <a:pt x="3817763" y="377795"/>
                  <a:pt x="3808577" y="375665"/>
                  <a:pt x="3799716" y="374630"/>
                </a:cubicBezTo>
                <a:cubicBezTo>
                  <a:pt x="3797189" y="373101"/>
                  <a:pt x="3793657" y="371455"/>
                  <a:pt x="3792489" y="371319"/>
                </a:cubicBezTo>
                <a:lnTo>
                  <a:pt x="3748894" y="360184"/>
                </a:lnTo>
                <a:lnTo>
                  <a:pt x="3753016" y="362016"/>
                </a:lnTo>
                <a:lnTo>
                  <a:pt x="3746338" y="359531"/>
                </a:lnTo>
                <a:lnTo>
                  <a:pt x="3731105" y="355640"/>
                </a:lnTo>
                <a:lnTo>
                  <a:pt x="3747385" y="362970"/>
                </a:lnTo>
                <a:lnTo>
                  <a:pt x="3744623" y="362562"/>
                </a:lnTo>
                <a:lnTo>
                  <a:pt x="3744503" y="362556"/>
                </a:lnTo>
                <a:lnTo>
                  <a:pt x="3743649" y="362233"/>
                </a:lnTo>
                <a:cubicBezTo>
                  <a:pt x="3741511" y="361242"/>
                  <a:pt x="3730482" y="356137"/>
                  <a:pt x="3730088" y="356705"/>
                </a:cubicBezTo>
                <a:cubicBezTo>
                  <a:pt x="3728841" y="358506"/>
                  <a:pt x="3740266" y="363044"/>
                  <a:pt x="3739164" y="362059"/>
                </a:cubicBezTo>
                <a:lnTo>
                  <a:pt x="3740136" y="362434"/>
                </a:lnTo>
                <a:lnTo>
                  <a:pt x="3739284" y="363390"/>
                </a:lnTo>
                <a:cubicBezTo>
                  <a:pt x="3739808" y="363725"/>
                  <a:pt x="3741028" y="364056"/>
                  <a:pt x="3742565" y="364367"/>
                </a:cubicBezTo>
                <a:lnTo>
                  <a:pt x="3746490" y="365030"/>
                </a:lnTo>
                <a:lnTo>
                  <a:pt x="3749186" y="366262"/>
                </a:lnTo>
                <a:cubicBezTo>
                  <a:pt x="3750444" y="368308"/>
                  <a:pt x="3740423" y="364105"/>
                  <a:pt x="3740423" y="364105"/>
                </a:cubicBezTo>
                <a:lnTo>
                  <a:pt x="3728626" y="359147"/>
                </a:lnTo>
                <a:lnTo>
                  <a:pt x="3725590" y="359981"/>
                </a:lnTo>
                <a:lnTo>
                  <a:pt x="3725471" y="359966"/>
                </a:lnTo>
                <a:lnTo>
                  <a:pt x="3729404" y="361771"/>
                </a:lnTo>
                <a:cubicBezTo>
                  <a:pt x="3729331" y="363164"/>
                  <a:pt x="3726986" y="362526"/>
                  <a:pt x="3724659" y="361537"/>
                </a:cubicBezTo>
                <a:lnTo>
                  <a:pt x="3723735" y="361094"/>
                </a:lnTo>
                <a:lnTo>
                  <a:pt x="3722178" y="361109"/>
                </a:lnTo>
                <a:cubicBezTo>
                  <a:pt x="3718821" y="360916"/>
                  <a:pt x="3713449" y="360211"/>
                  <a:pt x="3712455" y="360227"/>
                </a:cubicBezTo>
                <a:lnTo>
                  <a:pt x="3703845" y="359308"/>
                </a:lnTo>
                <a:lnTo>
                  <a:pt x="3720630" y="364159"/>
                </a:lnTo>
                <a:lnTo>
                  <a:pt x="3689229" y="358373"/>
                </a:lnTo>
                <a:lnTo>
                  <a:pt x="3689071" y="358363"/>
                </a:lnTo>
                <a:lnTo>
                  <a:pt x="3687435" y="358236"/>
                </a:lnTo>
                <a:lnTo>
                  <a:pt x="3693717" y="361016"/>
                </a:lnTo>
                <a:cubicBezTo>
                  <a:pt x="3701761" y="363189"/>
                  <a:pt x="3701761" y="363189"/>
                  <a:pt x="3701761" y="363189"/>
                </a:cubicBezTo>
                <a:lnTo>
                  <a:pt x="3686013" y="361349"/>
                </a:lnTo>
                <a:lnTo>
                  <a:pt x="3687788" y="362998"/>
                </a:lnTo>
                <a:cubicBezTo>
                  <a:pt x="3687857" y="362798"/>
                  <a:pt x="3687256" y="362734"/>
                  <a:pt x="3686274" y="362758"/>
                </a:cubicBezTo>
                <a:lnTo>
                  <a:pt x="3685213" y="362840"/>
                </a:lnTo>
                <a:lnTo>
                  <a:pt x="3689749" y="364546"/>
                </a:lnTo>
                <a:lnTo>
                  <a:pt x="3688236" y="364561"/>
                </a:lnTo>
                <a:lnTo>
                  <a:pt x="3695611" y="365996"/>
                </a:lnTo>
                <a:cubicBezTo>
                  <a:pt x="3689927" y="365331"/>
                  <a:pt x="3689927" y="365331"/>
                  <a:pt x="3689927" y="365331"/>
                </a:cubicBezTo>
                <a:lnTo>
                  <a:pt x="3692780" y="368013"/>
                </a:lnTo>
                <a:lnTo>
                  <a:pt x="3692861" y="368021"/>
                </a:lnTo>
                <a:lnTo>
                  <a:pt x="3701208" y="369049"/>
                </a:lnTo>
                <a:lnTo>
                  <a:pt x="3707009" y="371361"/>
                </a:lnTo>
                <a:lnTo>
                  <a:pt x="3707709" y="371636"/>
                </a:lnTo>
                <a:lnTo>
                  <a:pt x="3704399" y="371441"/>
                </a:lnTo>
                <a:lnTo>
                  <a:pt x="3699989" y="371011"/>
                </a:lnTo>
                <a:lnTo>
                  <a:pt x="3700848" y="371365"/>
                </a:lnTo>
                <a:cubicBezTo>
                  <a:pt x="3719270" y="377042"/>
                  <a:pt x="3738867" y="381798"/>
                  <a:pt x="3758083" y="385099"/>
                </a:cubicBezTo>
                <a:lnTo>
                  <a:pt x="3696791" y="375198"/>
                </a:lnTo>
                <a:lnTo>
                  <a:pt x="3697280" y="375550"/>
                </a:lnTo>
                <a:cubicBezTo>
                  <a:pt x="3698218" y="376169"/>
                  <a:pt x="3699396" y="376775"/>
                  <a:pt x="3700738" y="376919"/>
                </a:cubicBezTo>
                <a:cubicBezTo>
                  <a:pt x="3703247" y="377274"/>
                  <a:pt x="3709736" y="376708"/>
                  <a:pt x="3714729" y="378340"/>
                </a:cubicBezTo>
                <a:cubicBezTo>
                  <a:pt x="3722975" y="380710"/>
                  <a:pt x="3710474" y="380056"/>
                  <a:pt x="3707838" y="379637"/>
                </a:cubicBezTo>
                <a:cubicBezTo>
                  <a:pt x="3704137" y="379764"/>
                  <a:pt x="3700138" y="378641"/>
                  <a:pt x="3698247" y="378606"/>
                </a:cubicBezTo>
                <a:cubicBezTo>
                  <a:pt x="3697737" y="378813"/>
                  <a:pt x="3697330" y="379346"/>
                  <a:pt x="3696834" y="379832"/>
                </a:cubicBezTo>
                <a:lnTo>
                  <a:pt x="3695798" y="380324"/>
                </a:lnTo>
                <a:lnTo>
                  <a:pt x="3698101" y="380957"/>
                </a:lnTo>
                <a:cubicBezTo>
                  <a:pt x="3699328" y="381359"/>
                  <a:pt x="3700169" y="381754"/>
                  <a:pt x="3700306" y="382097"/>
                </a:cubicBezTo>
                <a:cubicBezTo>
                  <a:pt x="3700365" y="382245"/>
                  <a:pt x="3700278" y="382363"/>
                  <a:pt x="3700075" y="382458"/>
                </a:cubicBezTo>
                <a:lnTo>
                  <a:pt x="3699949" y="382486"/>
                </a:lnTo>
                <a:lnTo>
                  <a:pt x="3703029" y="382943"/>
                </a:lnTo>
                <a:cubicBezTo>
                  <a:pt x="3705664" y="383362"/>
                  <a:pt x="3708765" y="384958"/>
                  <a:pt x="3712889" y="386143"/>
                </a:cubicBezTo>
                <a:cubicBezTo>
                  <a:pt x="3718035" y="386916"/>
                  <a:pt x="3720123" y="385961"/>
                  <a:pt x="3722949" y="388352"/>
                </a:cubicBezTo>
                <a:cubicBezTo>
                  <a:pt x="3724983" y="390492"/>
                  <a:pt x="3724152" y="392878"/>
                  <a:pt x="3725642" y="393645"/>
                </a:cubicBezTo>
                <a:cubicBezTo>
                  <a:pt x="3729489" y="395625"/>
                  <a:pt x="3742267" y="395484"/>
                  <a:pt x="3747458" y="396124"/>
                </a:cubicBezTo>
                <a:lnTo>
                  <a:pt x="3755855" y="397100"/>
                </a:lnTo>
                <a:lnTo>
                  <a:pt x="3756799" y="397773"/>
                </a:lnTo>
                <a:lnTo>
                  <a:pt x="3759603" y="399477"/>
                </a:lnTo>
                <a:lnTo>
                  <a:pt x="3756922" y="399257"/>
                </a:lnTo>
                <a:cubicBezTo>
                  <a:pt x="3744067" y="398089"/>
                  <a:pt x="3730878" y="396887"/>
                  <a:pt x="3716663" y="395899"/>
                </a:cubicBezTo>
                <a:cubicBezTo>
                  <a:pt x="3714154" y="395543"/>
                  <a:pt x="3707988" y="395182"/>
                  <a:pt x="3700906" y="394506"/>
                </a:cubicBezTo>
                <a:cubicBezTo>
                  <a:pt x="3698273" y="394088"/>
                  <a:pt x="3678345" y="391643"/>
                  <a:pt x="3689148" y="394235"/>
                </a:cubicBezTo>
                <a:cubicBezTo>
                  <a:pt x="3699285" y="396641"/>
                  <a:pt x="3683680" y="394390"/>
                  <a:pt x="3681915" y="394418"/>
                </a:cubicBezTo>
                <a:cubicBezTo>
                  <a:pt x="3681628" y="394505"/>
                  <a:pt x="3681202" y="394705"/>
                  <a:pt x="3680731" y="394975"/>
                </a:cubicBezTo>
                <a:lnTo>
                  <a:pt x="3680260" y="395293"/>
                </a:lnTo>
                <a:lnTo>
                  <a:pt x="3681715" y="395927"/>
                </a:lnTo>
                <a:lnTo>
                  <a:pt x="3655849" y="388867"/>
                </a:lnTo>
                <a:cubicBezTo>
                  <a:pt x="3636278" y="384290"/>
                  <a:pt x="3615517" y="378341"/>
                  <a:pt x="3596085" y="373605"/>
                </a:cubicBezTo>
                <a:cubicBezTo>
                  <a:pt x="3552757" y="365019"/>
                  <a:pt x="3508238" y="355061"/>
                  <a:pt x="3464095" y="347615"/>
                </a:cubicBezTo>
                <a:cubicBezTo>
                  <a:pt x="3458413" y="346950"/>
                  <a:pt x="3448662" y="341053"/>
                  <a:pt x="3452006" y="341443"/>
                </a:cubicBezTo>
                <a:cubicBezTo>
                  <a:pt x="3492805" y="348501"/>
                  <a:pt x="3533960" y="356831"/>
                  <a:pt x="3574975" y="365323"/>
                </a:cubicBezTo>
                <a:cubicBezTo>
                  <a:pt x="3573618" y="363931"/>
                  <a:pt x="3574788" y="364067"/>
                  <a:pt x="3577148" y="365576"/>
                </a:cubicBezTo>
                <a:cubicBezTo>
                  <a:pt x="3580660" y="365987"/>
                  <a:pt x="3582832" y="366241"/>
                  <a:pt x="3586336" y="367707"/>
                </a:cubicBezTo>
                <a:cubicBezTo>
                  <a:pt x="3604578" y="371072"/>
                  <a:pt x="3624008" y="375807"/>
                  <a:pt x="3643412" y="380366"/>
                </a:cubicBezTo>
                <a:cubicBezTo>
                  <a:pt x="3643412" y="380366"/>
                  <a:pt x="3643412" y="380366"/>
                  <a:pt x="3666326" y="385332"/>
                </a:cubicBezTo>
                <a:cubicBezTo>
                  <a:pt x="3663993" y="384003"/>
                  <a:pt x="3659291" y="382219"/>
                  <a:pt x="3656765" y="380691"/>
                </a:cubicBezTo>
                <a:cubicBezTo>
                  <a:pt x="3620102" y="371651"/>
                  <a:pt x="3582832" y="366241"/>
                  <a:pt x="3546330" y="358276"/>
                </a:cubicBezTo>
                <a:cubicBezTo>
                  <a:pt x="3546330" y="358276"/>
                  <a:pt x="3546330" y="358276"/>
                  <a:pt x="3491803" y="348383"/>
                </a:cubicBezTo>
                <a:cubicBezTo>
                  <a:pt x="3473588" y="345198"/>
                  <a:pt x="3454158" y="340461"/>
                  <a:pt x="3436104" y="338353"/>
                </a:cubicBezTo>
                <a:cubicBezTo>
                  <a:pt x="3436104" y="338353"/>
                  <a:pt x="3436104" y="338353"/>
                  <a:pt x="3326395" y="320781"/>
                </a:cubicBezTo>
                <a:cubicBezTo>
                  <a:pt x="3308341" y="318672"/>
                  <a:pt x="3290101" y="315309"/>
                  <a:pt x="3272215" y="313219"/>
                </a:cubicBezTo>
                <a:cubicBezTo>
                  <a:pt x="3272215" y="313219"/>
                  <a:pt x="3272215" y="313219"/>
                  <a:pt x="3217053" y="306775"/>
                </a:cubicBezTo>
                <a:cubicBezTo>
                  <a:pt x="3217053" y="306775"/>
                  <a:pt x="3217053" y="306775"/>
                  <a:pt x="3107898" y="294027"/>
                </a:cubicBezTo>
                <a:cubicBezTo>
                  <a:pt x="3107898" y="294027"/>
                  <a:pt x="3107898" y="294027"/>
                  <a:pt x="2999473" y="285064"/>
                </a:cubicBezTo>
                <a:cubicBezTo>
                  <a:pt x="2999473" y="285064"/>
                  <a:pt x="2999473" y="285064"/>
                  <a:pt x="2944471" y="279697"/>
                </a:cubicBezTo>
                <a:cubicBezTo>
                  <a:pt x="2944471" y="279697"/>
                  <a:pt x="2944471" y="279697"/>
                  <a:pt x="2891041" y="277159"/>
                </a:cubicBezTo>
                <a:cubicBezTo>
                  <a:pt x="2891041" y="277159"/>
                  <a:pt x="2891041" y="277159"/>
                  <a:pt x="2783126" y="271602"/>
                </a:cubicBezTo>
                <a:cubicBezTo>
                  <a:pt x="2749708" y="269991"/>
                  <a:pt x="2717674" y="269950"/>
                  <a:pt x="2685614" y="269731"/>
                </a:cubicBezTo>
                <a:cubicBezTo>
                  <a:pt x="2685614" y="269731"/>
                  <a:pt x="2685614" y="269731"/>
                  <a:pt x="2636859" y="268795"/>
                </a:cubicBezTo>
                <a:lnTo>
                  <a:pt x="2597299" y="268908"/>
                </a:lnTo>
                <a:lnTo>
                  <a:pt x="2616800" y="273927"/>
                </a:lnTo>
                <a:cubicBezTo>
                  <a:pt x="2630221" y="275883"/>
                  <a:pt x="2644387" y="277353"/>
                  <a:pt x="2652260" y="278982"/>
                </a:cubicBezTo>
                <a:cubicBezTo>
                  <a:pt x="2704846" y="290134"/>
                  <a:pt x="2755539" y="299904"/>
                  <a:pt x="2815674" y="308319"/>
                </a:cubicBezTo>
                <a:lnTo>
                  <a:pt x="2819993" y="309380"/>
                </a:lnTo>
                <a:lnTo>
                  <a:pt x="2814983" y="311151"/>
                </a:lnTo>
                <a:cubicBezTo>
                  <a:pt x="2813987" y="312220"/>
                  <a:pt x="2815923" y="313121"/>
                  <a:pt x="2822534" y="313690"/>
                </a:cubicBezTo>
                <a:lnTo>
                  <a:pt x="2836488" y="312926"/>
                </a:lnTo>
                <a:lnTo>
                  <a:pt x="2842554" y="314584"/>
                </a:lnTo>
                <a:cubicBezTo>
                  <a:pt x="2844980" y="315585"/>
                  <a:pt x="2846221" y="316693"/>
                  <a:pt x="2845279" y="317910"/>
                </a:cubicBezTo>
                <a:cubicBezTo>
                  <a:pt x="2841198" y="323186"/>
                  <a:pt x="2804349" y="311474"/>
                  <a:pt x="2796478" y="310162"/>
                </a:cubicBezTo>
                <a:cubicBezTo>
                  <a:pt x="2716507" y="298672"/>
                  <a:pt x="2642511" y="283925"/>
                  <a:pt x="2554354" y="270892"/>
                </a:cubicBezTo>
                <a:lnTo>
                  <a:pt x="2547301" y="269667"/>
                </a:lnTo>
                <a:lnTo>
                  <a:pt x="2491454" y="270667"/>
                </a:lnTo>
                <a:cubicBezTo>
                  <a:pt x="2491454" y="270667"/>
                  <a:pt x="2491454" y="270667"/>
                  <a:pt x="2444244" y="272379"/>
                </a:cubicBezTo>
                <a:lnTo>
                  <a:pt x="2444059" y="272389"/>
                </a:lnTo>
                <a:lnTo>
                  <a:pt x="2463675" y="276515"/>
                </a:lnTo>
                <a:cubicBezTo>
                  <a:pt x="2481506" y="280189"/>
                  <a:pt x="2500083" y="283933"/>
                  <a:pt x="2504019" y="284907"/>
                </a:cubicBezTo>
                <a:cubicBezTo>
                  <a:pt x="2523233" y="291340"/>
                  <a:pt x="2541182" y="296215"/>
                  <a:pt x="2554727" y="302315"/>
                </a:cubicBezTo>
                <a:cubicBezTo>
                  <a:pt x="2556620" y="303699"/>
                  <a:pt x="2560723" y="310517"/>
                  <a:pt x="2562615" y="311902"/>
                </a:cubicBezTo>
                <a:cubicBezTo>
                  <a:pt x="2582149" y="322386"/>
                  <a:pt x="2624941" y="314292"/>
                  <a:pt x="2620866" y="323388"/>
                </a:cubicBezTo>
                <a:cubicBezTo>
                  <a:pt x="2620866" y="323388"/>
                  <a:pt x="2611426" y="324106"/>
                  <a:pt x="2603874" y="326208"/>
                </a:cubicBezTo>
                <a:cubicBezTo>
                  <a:pt x="2605759" y="323774"/>
                  <a:pt x="2605759" y="323774"/>
                  <a:pt x="2607649" y="325157"/>
                </a:cubicBezTo>
                <a:lnTo>
                  <a:pt x="2600191" y="324758"/>
                </a:lnTo>
                <a:lnTo>
                  <a:pt x="2597299" y="323620"/>
                </a:lnTo>
                <a:cubicBezTo>
                  <a:pt x="2595293" y="323265"/>
                  <a:pt x="2593798" y="323282"/>
                  <a:pt x="2593798" y="323282"/>
                </a:cubicBezTo>
                <a:cubicBezTo>
                  <a:pt x="2593798" y="323282"/>
                  <a:pt x="2588144" y="330588"/>
                  <a:pt x="2581848" y="330430"/>
                </a:cubicBezTo>
                <a:lnTo>
                  <a:pt x="2571356" y="329776"/>
                </a:lnTo>
                <a:lnTo>
                  <a:pt x="2563908" y="327186"/>
                </a:lnTo>
                <a:cubicBezTo>
                  <a:pt x="2557998" y="325244"/>
                  <a:pt x="2551885" y="323369"/>
                  <a:pt x="2545401" y="321586"/>
                </a:cubicBezTo>
                <a:cubicBezTo>
                  <a:pt x="2530841" y="317364"/>
                  <a:pt x="2519108" y="315447"/>
                  <a:pt x="2503307" y="312515"/>
                </a:cubicBezTo>
                <a:cubicBezTo>
                  <a:pt x="2495406" y="311050"/>
                  <a:pt x="2481591" y="307822"/>
                  <a:pt x="2471882" y="307137"/>
                </a:cubicBezTo>
                <a:cubicBezTo>
                  <a:pt x="2471537" y="306677"/>
                  <a:pt x="2461238" y="306673"/>
                  <a:pt x="2460588" y="307281"/>
                </a:cubicBezTo>
                <a:cubicBezTo>
                  <a:pt x="2459940" y="307888"/>
                  <a:pt x="2464116" y="308799"/>
                  <a:pt x="2464460" y="309260"/>
                </a:cubicBezTo>
                <a:cubicBezTo>
                  <a:pt x="2490657" y="313797"/>
                  <a:pt x="2517122" y="315741"/>
                  <a:pt x="2541607" y="322661"/>
                </a:cubicBezTo>
                <a:lnTo>
                  <a:pt x="2557704" y="327279"/>
                </a:lnTo>
                <a:lnTo>
                  <a:pt x="2552962" y="326292"/>
                </a:lnTo>
                <a:cubicBezTo>
                  <a:pt x="2542019" y="323686"/>
                  <a:pt x="2531311" y="320776"/>
                  <a:pt x="2525488" y="320327"/>
                </a:cubicBezTo>
                <a:cubicBezTo>
                  <a:pt x="2523597" y="318943"/>
                  <a:pt x="2519515" y="324220"/>
                  <a:pt x="2515740" y="325271"/>
                </a:cubicBezTo>
                <a:lnTo>
                  <a:pt x="2510534" y="325050"/>
                </a:lnTo>
                <a:lnTo>
                  <a:pt x="2493892" y="321316"/>
                </a:lnTo>
                <a:lnTo>
                  <a:pt x="2478235" y="319306"/>
                </a:lnTo>
                <a:lnTo>
                  <a:pt x="2449303" y="312241"/>
                </a:lnTo>
                <a:cubicBezTo>
                  <a:pt x="2431666" y="306961"/>
                  <a:pt x="2410247" y="298914"/>
                  <a:pt x="2383171" y="294988"/>
                </a:cubicBezTo>
                <a:cubicBezTo>
                  <a:pt x="2383171" y="294988"/>
                  <a:pt x="2377190" y="294424"/>
                  <a:pt x="2374991" y="297265"/>
                </a:cubicBezTo>
                <a:cubicBezTo>
                  <a:pt x="2375546" y="299579"/>
                  <a:pt x="2379130" y="301646"/>
                  <a:pt x="2384347" y="303497"/>
                </a:cubicBezTo>
                <a:lnTo>
                  <a:pt x="2392055" y="305485"/>
                </a:lnTo>
                <a:lnTo>
                  <a:pt x="2374480" y="303038"/>
                </a:lnTo>
                <a:cubicBezTo>
                  <a:pt x="2354775" y="301282"/>
                  <a:pt x="2335486" y="298358"/>
                  <a:pt x="2313504" y="296258"/>
                </a:cubicBezTo>
                <a:cubicBezTo>
                  <a:pt x="2308678" y="295953"/>
                  <a:pt x="2303107" y="294652"/>
                  <a:pt x="2298281" y="294348"/>
                </a:cubicBezTo>
                <a:cubicBezTo>
                  <a:pt x="2295951" y="294182"/>
                  <a:pt x="2290419" y="294407"/>
                  <a:pt x="2294996" y="295856"/>
                </a:cubicBezTo>
                <a:cubicBezTo>
                  <a:pt x="2300402" y="297182"/>
                  <a:pt x="2307723" y="297627"/>
                  <a:pt x="2311448" y="298180"/>
                </a:cubicBezTo>
                <a:cubicBezTo>
                  <a:pt x="2332437" y="300426"/>
                  <a:pt x="2350332" y="302963"/>
                  <a:pt x="2369279" y="305428"/>
                </a:cubicBezTo>
                <a:cubicBezTo>
                  <a:pt x="2381011" y="307346"/>
                  <a:pt x="2395851" y="307271"/>
                  <a:pt x="2407476" y="309291"/>
                </a:cubicBezTo>
                <a:cubicBezTo>
                  <a:pt x="2414492" y="310802"/>
                  <a:pt x="2418452" y="311916"/>
                  <a:pt x="2426352" y="313382"/>
                </a:cubicBezTo>
                <a:lnTo>
                  <a:pt x="2436792" y="314979"/>
                </a:lnTo>
                <a:lnTo>
                  <a:pt x="2437661" y="315165"/>
                </a:lnTo>
                <a:lnTo>
                  <a:pt x="2441749" y="316127"/>
                </a:lnTo>
                <a:lnTo>
                  <a:pt x="2443834" y="317086"/>
                </a:lnTo>
                <a:cubicBezTo>
                  <a:pt x="2442299" y="317122"/>
                  <a:pt x="2439204" y="316794"/>
                  <a:pt x="2437839" y="316443"/>
                </a:cubicBezTo>
                <a:cubicBezTo>
                  <a:pt x="2417605" y="313489"/>
                  <a:pt x="2400054" y="311414"/>
                  <a:pt x="2381757" y="308341"/>
                </a:cubicBezTo>
                <a:cubicBezTo>
                  <a:pt x="2359321" y="305883"/>
                  <a:pt x="2338389" y="303714"/>
                  <a:pt x="2317801" y="302003"/>
                </a:cubicBezTo>
                <a:cubicBezTo>
                  <a:pt x="2296360" y="299399"/>
                  <a:pt x="2275810" y="299214"/>
                  <a:pt x="2254024" y="296150"/>
                </a:cubicBezTo>
                <a:cubicBezTo>
                  <a:pt x="2240684" y="294172"/>
                  <a:pt x="2225900" y="293030"/>
                  <a:pt x="2212434" y="289157"/>
                </a:cubicBezTo>
                <a:lnTo>
                  <a:pt x="2210478" y="288413"/>
                </a:lnTo>
                <a:lnTo>
                  <a:pt x="2208895" y="288527"/>
                </a:lnTo>
                <a:lnTo>
                  <a:pt x="2206654" y="290623"/>
                </a:lnTo>
                <a:cubicBezTo>
                  <a:pt x="2204999" y="293082"/>
                  <a:pt x="2208086" y="292538"/>
                  <a:pt x="2208086" y="292538"/>
                </a:cubicBezTo>
                <a:cubicBezTo>
                  <a:pt x="2208086" y="292538"/>
                  <a:pt x="2205686" y="294000"/>
                  <a:pt x="2204426" y="296741"/>
                </a:cubicBezTo>
                <a:lnTo>
                  <a:pt x="2174083" y="292629"/>
                </a:lnTo>
                <a:lnTo>
                  <a:pt x="2163058" y="291834"/>
                </a:lnTo>
                <a:lnTo>
                  <a:pt x="2152047" y="292628"/>
                </a:lnTo>
                <a:lnTo>
                  <a:pt x="2121703" y="296740"/>
                </a:lnTo>
                <a:cubicBezTo>
                  <a:pt x="2120443" y="293999"/>
                  <a:pt x="2118043" y="292537"/>
                  <a:pt x="2118043" y="292537"/>
                </a:cubicBezTo>
                <a:cubicBezTo>
                  <a:pt x="2118043" y="292537"/>
                  <a:pt x="2121131" y="293081"/>
                  <a:pt x="2119476" y="290622"/>
                </a:cubicBezTo>
                <a:lnTo>
                  <a:pt x="2117237" y="288529"/>
                </a:lnTo>
                <a:lnTo>
                  <a:pt x="2115647" y="288414"/>
                </a:lnTo>
                <a:lnTo>
                  <a:pt x="2113696" y="289156"/>
                </a:lnTo>
                <a:cubicBezTo>
                  <a:pt x="2100229" y="293029"/>
                  <a:pt x="2085446" y="294171"/>
                  <a:pt x="2072106" y="296149"/>
                </a:cubicBezTo>
                <a:cubicBezTo>
                  <a:pt x="2050320" y="299213"/>
                  <a:pt x="2029770" y="299398"/>
                  <a:pt x="2008328" y="302002"/>
                </a:cubicBezTo>
                <a:cubicBezTo>
                  <a:pt x="1987741" y="303713"/>
                  <a:pt x="1966808" y="305882"/>
                  <a:pt x="1944372" y="308340"/>
                </a:cubicBezTo>
                <a:cubicBezTo>
                  <a:pt x="1926076" y="311413"/>
                  <a:pt x="1908525" y="313488"/>
                  <a:pt x="1888291" y="316442"/>
                </a:cubicBezTo>
                <a:cubicBezTo>
                  <a:pt x="1886925" y="316793"/>
                  <a:pt x="1883831" y="317121"/>
                  <a:pt x="1882295" y="317085"/>
                </a:cubicBezTo>
                <a:lnTo>
                  <a:pt x="1884381" y="316126"/>
                </a:lnTo>
                <a:lnTo>
                  <a:pt x="1888469" y="315164"/>
                </a:lnTo>
                <a:lnTo>
                  <a:pt x="1889338" y="314978"/>
                </a:lnTo>
                <a:lnTo>
                  <a:pt x="1899778" y="313381"/>
                </a:lnTo>
                <a:cubicBezTo>
                  <a:pt x="1907678" y="311915"/>
                  <a:pt x="1911638" y="310801"/>
                  <a:pt x="1918654" y="309290"/>
                </a:cubicBezTo>
                <a:cubicBezTo>
                  <a:pt x="1930279" y="307270"/>
                  <a:pt x="1945119" y="307345"/>
                  <a:pt x="1956851" y="305427"/>
                </a:cubicBezTo>
                <a:cubicBezTo>
                  <a:pt x="1975798" y="302962"/>
                  <a:pt x="1993693" y="300425"/>
                  <a:pt x="2014682" y="298179"/>
                </a:cubicBezTo>
                <a:cubicBezTo>
                  <a:pt x="2018407" y="297626"/>
                  <a:pt x="2025728" y="297181"/>
                  <a:pt x="2031134" y="295855"/>
                </a:cubicBezTo>
                <a:cubicBezTo>
                  <a:pt x="2035711" y="294406"/>
                  <a:pt x="2030179" y="294181"/>
                  <a:pt x="2027849" y="294347"/>
                </a:cubicBezTo>
                <a:cubicBezTo>
                  <a:pt x="2023023" y="294651"/>
                  <a:pt x="2017452" y="295952"/>
                  <a:pt x="2012626" y="296257"/>
                </a:cubicBezTo>
                <a:cubicBezTo>
                  <a:pt x="1990644" y="298357"/>
                  <a:pt x="1971355" y="301281"/>
                  <a:pt x="1951650" y="303037"/>
                </a:cubicBezTo>
                <a:lnTo>
                  <a:pt x="1934074" y="305484"/>
                </a:lnTo>
                <a:lnTo>
                  <a:pt x="1941783" y="303496"/>
                </a:lnTo>
                <a:cubicBezTo>
                  <a:pt x="1947000" y="301645"/>
                  <a:pt x="1950584" y="299578"/>
                  <a:pt x="1951139" y="297264"/>
                </a:cubicBezTo>
                <a:cubicBezTo>
                  <a:pt x="1948940" y="294423"/>
                  <a:pt x="1942959" y="294987"/>
                  <a:pt x="1942959" y="294987"/>
                </a:cubicBezTo>
                <a:cubicBezTo>
                  <a:pt x="1915883" y="298913"/>
                  <a:pt x="1894464" y="306960"/>
                  <a:pt x="1876827" y="312240"/>
                </a:cubicBezTo>
                <a:lnTo>
                  <a:pt x="1847895" y="319305"/>
                </a:lnTo>
                <a:lnTo>
                  <a:pt x="1832238" y="321315"/>
                </a:lnTo>
                <a:lnTo>
                  <a:pt x="1815596" y="325049"/>
                </a:lnTo>
                <a:lnTo>
                  <a:pt x="1810390" y="325270"/>
                </a:lnTo>
                <a:cubicBezTo>
                  <a:pt x="1806615" y="324219"/>
                  <a:pt x="1802532" y="318942"/>
                  <a:pt x="1800642" y="320326"/>
                </a:cubicBezTo>
                <a:cubicBezTo>
                  <a:pt x="1794818" y="320775"/>
                  <a:pt x="1784110" y="323685"/>
                  <a:pt x="1773167" y="326291"/>
                </a:cubicBezTo>
                <a:lnTo>
                  <a:pt x="1768426" y="327278"/>
                </a:lnTo>
                <a:lnTo>
                  <a:pt x="1784522" y="322660"/>
                </a:lnTo>
                <a:cubicBezTo>
                  <a:pt x="1809008" y="315740"/>
                  <a:pt x="1835473" y="313796"/>
                  <a:pt x="1861669" y="309259"/>
                </a:cubicBezTo>
                <a:cubicBezTo>
                  <a:pt x="1862014" y="308798"/>
                  <a:pt x="1866190" y="307887"/>
                  <a:pt x="1865542" y="307280"/>
                </a:cubicBezTo>
                <a:cubicBezTo>
                  <a:pt x="1864891" y="306672"/>
                  <a:pt x="1854592" y="306676"/>
                  <a:pt x="1854247" y="307136"/>
                </a:cubicBezTo>
                <a:cubicBezTo>
                  <a:pt x="1844539" y="307821"/>
                  <a:pt x="1830724" y="311049"/>
                  <a:pt x="1822823" y="312514"/>
                </a:cubicBezTo>
                <a:cubicBezTo>
                  <a:pt x="1807021" y="315446"/>
                  <a:pt x="1795289" y="317363"/>
                  <a:pt x="1780729" y="321585"/>
                </a:cubicBezTo>
                <a:cubicBezTo>
                  <a:pt x="1774245" y="323368"/>
                  <a:pt x="1768132" y="325243"/>
                  <a:pt x="1762222" y="327185"/>
                </a:cubicBezTo>
                <a:lnTo>
                  <a:pt x="1754774" y="329775"/>
                </a:lnTo>
                <a:lnTo>
                  <a:pt x="1744281" y="330429"/>
                </a:lnTo>
                <a:cubicBezTo>
                  <a:pt x="1737986" y="330587"/>
                  <a:pt x="1732332" y="323281"/>
                  <a:pt x="1732332" y="323281"/>
                </a:cubicBezTo>
                <a:cubicBezTo>
                  <a:pt x="1732332" y="323281"/>
                  <a:pt x="1730837" y="323264"/>
                  <a:pt x="1728831" y="323619"/>
                </a:cubicBezTo>
                <a:lnTo>
                  <a:pt x="1725939" y="324757"/>
                </a:lnTo>
                <a:lnTo>
                  <a:pt x="1718481" y="325156"/>
                </a:lnTo>
                <a:cubicBezTo>
                  <a:pt x="1720371" y="323773"/>
                  <a:pt x="1720371" y="323773"/>
                  <a:pt x="1722255" y="326207"/>
                </a:cubicBezTo>
                <a:cubicBezTo>
                  <a:pt x="1714704" y="324105"/>
                  <a:pt x="1705263" y="323387"/>
                  <a:pt x="1705263" y="323387"/>
                </a:cubicBezTo>
                <a:cubicBezTo>
                  <a:pt x="1701189" y="314291"/>
                  <a:pt x="1743980" y="322385"/>
                  <a:pt x="1763515" y="311901"/>
                </a:cubicBezTo>
                <a:cubicBezTo>
                  <a:pt x="1765407" y="310516"/>
                  <a:pt x="1769510" y="303698"/>
                  <a:pt x="1771402" y="302314"/>
                </a:cubicBezTo>
                <a:cubicBezTo>
                  <a:pt x="1784948" y="296214"/>
                  <a:pt x="1802897" y="291339"/>
                  <a:pt x="1822110" y="284906"/>
                </a:cubicBezTo>
                <a:cubicBezTo>
                  <a:pt x="1826046" y="283932"/>
                  <a:pt x="1844624" y="280188"/>
                  <a:pt x="1862454" y="276514"/>
                </a:cubicBezTo>
                <a:lnTo>
                  <a:pt x="1882063" y="272390"/>
                </a:lnTo>
                <a:lnTo>
                  <a:pt x="1881886" y="272380"/>
                </a:lnTo>
                <a:cubicBezTo>
                  <a:pt x="1834676" y="270668"/>
                  <a:pt x="1834676" y="270668"/>
                  <a:pt x="1834676" y="270668"/>
                </a:cubicBezTo>
                <a:lnTo>
                  <a:pt x="1778819" y="269668"/>
                </a:lnTo>
                <a:lnTo>
                  <a:pt x="1771776" y="270891"/>
                </a:lnTo>
                <a:cubicBezTo>
                  <a:pt x="1683619" y="283924"/>
                  <a:pt x="1609623" y="298671"/>
                  <a:pt x="1529652" y="310161"/>
                </a:cubicBezTo>
                <a:cubicBezTo>
                  <a:pt x="1521780" y="311473"/>
                  <a:pt x="1484932" y="323185"/>
                  <a:pt x="1480851" y="317909"/>
                </a:cubicBezTo>
                <a:cubicBezTo>
                  <a:pt x="1479909" y="316692"/>
                  <a:pt x="1481150" y="315584"/>
                  <a:pt x="1483576" y="314583"/>
                </a:cubicBezTo>
                <a:lnTo>
                  <a:pt x="1489642" y="312925"/>
                </a:lnTo>
                <a:lnTo>
                  <a:pt x="1503596" y="313689"/>
                </a:lnTo>
                <a:cubicBezTo>
                  <a:pt x="1510207" y="313120"/>
                  <a:pt x="1512143" y="312219"/>
                  <a:pt x="1511147" y="311150"/>
                </a:cubicBezTo>
                <a:lnTo>
                  <a:pt x="1506137" y="309379"/>
                </a:lnTo>
                <a:lnTo>
                  <a:pt x="1510455" y="308318"/>
                </a:lnTo>
                <a:cubicBezTo>
                  <a:pt x="1570590" y="299903"/>
                  <a:pt x="1621284" y="290133"/>
                  <a:pt x="1673870" y="278981"/>
                </a:cubicBezTo>
                <a:cubicBezTo>
                  <a:pt x="1681742" y="277352"/>
                  <a:pt x="1695909" y="275882"/>
                  <a:pt x="1709329" y="273926"/>
                </a:cubicBezTo>
                <a:lnTo>
                  <a:pt x="1728823" y="268909"/>
                </a:lnTo>
                <a:lnTo>
                  <a:pt x="1689270" y="268796"/>
                </a:lnTo>
                <a:cubicBezTo>
                  <a:pt x="1640516" y="269732"/>
                  <a:pt x="1640516" y="269732"/>
                  <a:pt x="1640516" y="269732"/>
                </a:cubicBezTo>
                <a:cubicBezTo>
                  <a:pt x="1608456" y="269951"/>
                  <a:pt x="1576422" y="269992"/>
                  <a:pt x="1543004" y="271603"/>
                </a:cubicBezTo>
                <a:cubicBezTo>
                  <a:pt x="1435088" y="277160"/>
                  <a:pt x="1435088" y="277160"/>
                  <a:pt x="1435088" y="277160"/>
                </a:cubicBezTo>
                <a:cubicBezTo>
                  <a:pt x="1381659" y="279698"/>
                  <a:pt x="1381659" y="279698"/>
                  <a:pt x="1381659" y="279698"/>
                </a:cubicBezTo>
                <a:cubicBezTo>
                  <a:pt x="1326657" y="285065"/>
                  <a:pt x="1326657" y="285065"/>
                  <a:pt x="1326657" y="285065"/>
                </a:cubicBezTo>
                <a:cubicBezTo>
                  <a:pt x="1218232" y="294028"/>
                  <a:pt x="1218232" y="294028"/>
                  <a:pt x="1218232" y="294028"/>
                </a:cubicBezTo>
                <a:cubicBezTo>
                  <a:pt x="1109077" y="306776"/>
                  <a:pt x="1109077" y="306776"/>
                  <a:pt x="1109077" y="306776"/>
                </a:cubicBezTo>
                <a:cubicBezTo>
                  <a:pt x="1053915" y="313220"/>
                  <a:pt x="1053915" y="313220"/>
                  <a:pt x="1053915" y="313220"/>
                </a:cubicBezTo>
                <a:cubicBezTo>
                  <a:pt x="1036029" y="315310"/>
                  <a:pt x="1017788" y="318673"/>
                  <a:pt x="999735" y="320782"/>
                </a:cubicBezTo>
                <a:cubicBezTo>
                  <a:pt x="890025" y="338354"/>
                  <a:pt x="890025" y="338354"/>
                  <a:pt x="890025" y="338354"/>
                </a:cubicBezTo>
                <a:cubicBezTo>
                  <a:pt x="871972" y="340462"/>
                  <a:pt x="852541" y="345199"/>
                  <a:pt x="834327" y="348384"/>
                </a:cubicBezTo>
                <a:cubicBezTo>
                  <a:pt x="779799" y="358277"/>
                  <a:pt x="779799" y="358277"/>
                  <a:pt x="779799" y="358277"/>
                </a:cubicBezTo>
                <a:cubicBezTo>
                  <a:pt x="743298" y="366242"/>
                  <a:pt x="706028" y="371652"/>
                  <a:pt x="669364" y="380692"/>
                </a:cubicBezTo>
                <a:cubicBezTo>
                  <a:pt x="666839" y="382220"/>
                  <a:pt x="662136" y="384004"/>
                  <a:pt x="659803" y="385333"/>
                </a:cubicBezTo>
                <a:cubicBezTo>
                  <a:pt x="682717" y="380367"/>
                  <a:pt x="682717" y="380367"/>
                  <a:pt x="682717" y="380367"/>
                </a:cubicBezTo>
                <a:cubicBezTo>
                  <a:pt x="702122" y="375808"/>
                  <a:pt x="721552" y="371073"/>
                  <a:pt x="739793" y="367708"/>
                </a:cubicBezTo>
                <a:cubicBezTo>
                  <a:pt x="743298" y="366242"/>
                  <a:pt x="745470" y="365988"/>
                  <a:pt x="748982" y="365577"/>
                </a:cubicBezTo>
                <a:cubicBezTo>
                  <a:pt x="751341" y="364068"/>
                  <a:pt x="752512" y="363932"/>
                  <a:pt x="751154" y="365324"/>
                </a:cubicBezTo>
                <a:cubicBezTo>
                  <a:pt x="792169" y="356832"/>
                  <a:pt x="833324" y="348502"/>
                  <a:pt x="874124" y="341444"/>
                </a:cubicBezTo>
                <a:cubicBezTo>
                  <a:pt x="877467" y="341054"/>
                  <a:pt x="867717" y="346951"/>
                  <a:pt x="862034" y="347616"/>
                </a:cubicBezTo>
                <a:cubicBezTo>
                  <a:pt x="817891" y="355062"/>
                  <a:pt x="773373" y="365020"/>
                  <a:pt x="730044" y="373606"/>
                </a:cubicBezTo>
                <a:cubicBezTo>
                  <a:pt x="710612" y="378342"/>
                  <a:pt x="689851" y="384291"/>
                  <a:pt x="670280" y="388868"/>
                </a:cubicBezTo>
                <a:lnTo>
                  <a:pt x="644415" y="395928"/>
                </a:lnTo>
                <a:lnTo>
                  <a:pt x="645870" y="395294"/>
                </a:lnTo>
                <a:lnTo>
                  <a:pt x="645398" y="394976"/>
                </a:lnTo>
                <a:cubicBezTo>
                  <a:pt x="644928" y="394706"/>
                  <a:pt x="644501" y="394506"/>
                  <a:pt x="644215" y="394419"/>
                </a:cubicBezTo>
                <a:cubicBezTo>
                  <a:pt x="642449" y="394391"/>
                  <a:pt x="626844" y="396642"/>
                  <a:pt x="636982" y="394236"/>
                </a:cubicBezTo>
                <a:cubicBezTo>
                  <a:pt x="647785" y="391644"/>
                  <a:pt x="627857" y="394089"/>
                  <a:pt x="625224" y="394507"/>
                </a:cubicBezTo>
                <a:cubicBezTo>
                  <a:pt x="618142" y="395183"/>
                  <a:pt x="611976" y="395544"/>
                  <a:pt x="609467" y="395900"/>
                </a:cubicBezTo>
                <a:cubicBezTo>
                  <a:pt x="595251" y="396888"/>
                  <a:pt x="582063" y="398090"/>
                  <a:pt x="569208" y="399258"/>
                </a:cubicBezTo>
                <a:lnTo>
                  <a:pt x="566527" y="399478"/>
                </a:lnTo>
                <a:lnTo>
                  <a:pt x="569331" y="397774"/>
                </a:lnTo>
                <a:lnTo>
                  <a:pt x="570274" y="397101"/>
                </a:lnTo>
                <a:lnTo>
                  <a:pt x="578671" y="396125"/>
                </a:lnTo>
                <a:cubicBezTo>
                  <a:pt x="583862" y="395485"/>
                  <a:pt x="596640" y="395626"/>
                  <a:pt x="600487" y="393646"/>
                </a:cubicBezTo>
                <a:cubicBezTo>
                  <a:pt x="601978" y="392879"/>
                  <a:pt x="601147" y="390493"/>
                  <a:pt x="603181" y="388353"/>
                </a:cubicBezTo>
                <a:cubicBezTo>
                  <a:pt x="606006" y="385962"/>
                  <a:pt x="608095" y="386917"/>
                  <a:pt x="613241" y="386144"/>
                </a:cubicBezTo>
                <a:cubicBezTo>
                  <a:pt x="617365" y="384959"/>
                  <a:pt x="620466" y="383363"/>
                  <a:pt x="623100" y="382944"/>
                </a:cubicBezTo>
                <a:lnTo>
                  <a:pt x="626181" y="382487"/>
                </a:lnTo>
                <a:lnTo>
                  <a:pt x="626054" y="382459"/>
                </a:lnTo>
                <a:cubicBezTo>
                  <a:pt x="625852" y="382364"/>
                  <a:pt x="625764" y="382246"/>
                  <a:pt x="625824" y="382098"/>
                </a:cubicBezTo>
                <a:cubicBezTo>
                  <a:pt x="625960" y="381755"/>
                  <a:pt x="626802" y="381360"/>
                  <a:pt x="628029" y="380958"/>
                </a:cubicBezTo>
                <a:lnTo>
                  <a:pt x="630332" y="380325"/>
                </a:lnTo>
                <a:lnTo>
                  <a:pt x="629296" y="379833"/>
                </a:lnTo>
                <a:cubicBezTo>
                  <a:pt x="628799" y="379347"/>
                  <a:pt x="628393" y="378814"/>
                  <a:pt x="627882" y="378607"/>
                </a:cubicBezTo>
                <a:cubicBezTo>
                  <a:pt x="625992" y="378642"/>
                  <a:pt x="621992" y="379765"/>
                  <a:pt x="618292" y="379638"/>
                </a:cubicBezTo>
                <a:cubicBezTo>
                  <a:pt x="615656" y="380057"/>
                  <a:pt x="603155" y="380711"/>
                  <a:pt x="611401" y="378341"/>
                </a:cubicBezTo>
                <a:cubicBezTo>
                  <a:pt x="616394" y="376709"/>
                  <a:pt x="622883" y="377275"/>
                  <a:pt x="625392" y="376920"/>
                </a:cubicBezTo>
                <a:cubicBezTo>
                  <a:pt x="626733" y="376776"/>
                  <a:pt x="627911" y="376170"/>
                  <a:pt x="628850" y="375551"/>
                </a:cubicBezTo>
                <a:lnTo>
                  <a:pt x="629338" y="375199"/>
                </a:lnTo>
                <a:lnTo>
                  <a:pt x="568046" y="385100"/>
                </a:lnTo>
                <a:cubicBezTo>
                  <a:pt x="587263" y="381799"/>
                  <a:pt x="606860" y="377043"/>
                  <a:pt x="625282" y="371366"/>
                </a:cubicBezTo>
                <a:lnTo>
                  <a:pt x="626141" y="371012"/>
                </a:lnTo>
                <a:lnTo>
                  <a:pt x="621730" y="371442"/>
                </a:lnTo>
                <a:lnTo>
                  <a:pt x="618421" y="371637"/>
                </a:lnTo>
                <a:lnTo>
                  <a:pt x="619121" y="371362"/>
                </a:lnTo>
                <a:lnTo>
                  <a:pt x="624921" y="369050"/>
                </a:lnTo>
                <a:lnTo>
                  <a:pt x="633268" y="368022"/>
                </a:lnTo>
                <a:lnTo>
                  <a:pt x="633350" y="368014"/>
                </a:lnTo>
                <a:lnTo>
                  <a:pt x="636202" y="365332"/>
                </a:lnTo>
                <a:cubicBezTo>
                  <a:pt x="636202" y="365332"/>
                  <a:pt x="636202" y="365332"/>
                  <a:pt x="630519" y="365997"/>
                </a:cubicBezTo>
                <a:lnTo>
                  <a:pt x="637894" y="364562"/>
                </a:lnTo>
                <a:lnTo>
                  <a:pt x="636381" y="364547"/>
                </a:lnTo>
                <a:lnTo>
                  <a:pt x="640916" y="362841"/>
                </a:lnTo>
                <a:lnTo>
                  <a:pt x="639856" y="362759"/>
                </a:lnTo>
                <a:cubicBezTo>
                  <a:pt x="638873" y="362735"/>
                  <a:pt x="638272" y="362799"/>
                  <a:pt x="638342" y="362999"/>
                </a:cubicBezTo>
                <a:lnTo>
                  <a:pt x="640117" y="361350"/>
                </a:lnTo>
                <a:lnTo>
                  <a:pt x="624369" y="363190"/>
                </a:lnTo>
                <a:cubicBezTo>
                  <a:pt x="624369" y="363190"/>
                  <a:pt x="624369" y="363190"/>
                  <a:pt x="632413" y="361017"/>
                </a:cubicBezTo>
                <a:lnTo>
                  <a:pt x="638694" y="358237"/>
                </a:lnTo>
                <a:lnTo>
                  <a:pt x="637058" y="358364"/>
                </a:lnTo>
                <a:lnTo>
                  <a:pt x="636900" y="358374"/>
                </a:lnTo>
                <a:lnTo>
                  <a:pt x="605500" y="364160"/>
                </a:lnTo>
                <a:lnTo>
                  <a:pt x="622285" y="359309"/>
                </a:lnTo>
                <a:lnTo>
                  <a:pt x="613674" y="360228"/>
                </a:lnTo>
                <a:cubicBezTo>
                  <a:pt x="612680" y="360212"/>
                  <a:pt x="607309" y="360917"/>
                  <a:pt x="603951" y="361110"/>
                </a:cubicBezTo>
                <a:lnTo>
                  <a:pt x="602394" y="361095"/>
                </a:lnTo>
                <a:lnTo>
                  <a:pt x="601470" y="361538"/>
                </a:lnTo>
                <a:cubicBezTo>
                  <a:pt x="599143" y="362527"/>
                  <a:pt x="596799" y="363165"/>
                  <a:pt x="596725" y="361772"/>
                </a:cubicBezTo>
                <a:lnTo>
                  <a:pt x="600658" y="359967"/>
                </a:lnTo>
                <a:lnTo>
                  <a:pt x="600540" y="359982"/>
                </a:lnTo>
                <a:lnTo>
                  <a:pt x="597503" y="359148"/>
                </a:lnTo>
                <a:lnTo>
                  <a:pt x="585707" y="364106"/>
                </a:lnTo>
                <a:cubicBezTo>
                  <a:pt x="585707" y="364106"/>
                  <a:pt x="575686" y="368309"/>
                  <a:pt x="576944" y="366263"/>
                </a:cubicBezTo>
                <a:lnTo>
                  <a:pt x="579639" y="365031"/>
                </a:lnTo>
                <a:lnTo>
                  <a:pt x="583565" y="364368"/>
                </a:lnTo>
                <a:cubicBezTo>
                  <a:pt x="585101" y="364057"/>
                  <a:pt x="586322" y="363726"/>
                  <a:pt x="586846" y="363391"/>
                </a:cubicBezTo>
                <a:lnTo>
                  <a:pt x="585994" y="362435"/>
                </a:lnTo>
                <a:lnTo>
                  <a:pt x="586966" y="362060"/>
                </a:lnTo>
                <a:cubicBezTo>
                  <a:pt x="585864" y="363045"/>
                  <a:pt x="597288" y="358507"/>
                  <a:pt x="596042" y="356706"/>
                </a:cubicBezTo>
                <a:cubicBezTo>
                  <a:pt x="595648" y="356138"/>
                  <a:pt x="584618" y="361243"/>
                  <a:pt x="582480" y="362234"/>
                </a:cubicBezTo>
                <a:lnTo>
                  <a:pt x="581627" y="362557"/>
                </a:lnTo>
                <a:lnTo>
                  <a:pt x="581506" y="362563"/>
                </a:lnTo>
                <a:lnTo>
                  <a:pt x="578744" y="362971"/>
                </a:lnTo>
                <a:lnTo>
                  <a:pt x="595025" y="355641"/>
                </a:lnTo>
                <a:lnTo>
                  <a:pt x="579792" y="359532"/>
                </a:lnTo>
                <a:lnTo>
                  <a:pt x="573113" y="362017"/>
                </a:lnTo>
                <a:lnTo>
                  <a:pt x="577236" y="360185"/>
                </a:lnTo>
                <a:lnTo>
                  <a:pt x="533641" y="371320"/>
                </a:lnTo>
                <a:cubicBezTo>
                  <a:pt x="532472" y="371456"/>
                  <a:pt x="528940" y="373102"/>
                  <a:pt x="526413" y="374631"/>
                </a:cubicBezTo>
                <a:cubicBezTo>
                  <a:pt x="517552" y="375666"/>
                  <a:pt x="508366" y="377796"/>
                  <a:pt x="499151" y="380106"/>
                </a:cubicBezTo>
                <a:cubicBezTo>
                  <a:pt x="507196" y="377932"/>
                  <a:pt x="516572" y="374547"/>
                  <a:pt x="525785" y="372238"/>
                </a:cubicBezTo>
                <a:cubicBezTo>
                  <a:pt x="528119" y="370907"/>
                  <a:pt x="541211" y="364620"/>
                  <a:pt x="535695" y="365264"/>
                </a:cubicBezTo>
                <a:cubicBezTo>
                  <a:pt x="513129" y="367900"/>
                  <a:pt x="490381" y="372847"/>
                  <a:pt x="467628" y="376739"/>
                </a:cubicBezTo>
                <a:cubicBezTo>
                  <a:pt x="466458" y="376875"/>
                  <a:pt x="464285" y="377129"/>
                  <a:pt x="463115" y="377265"/>
                </a:cubicBezTo>
                <a:cubicBezTo>
                  <a:pt x="472329" y="374956"/>
                  <a:pt x="480372" y="372783"/>
                  <a:pt x="488578" y="369533"/>
                </a:cubicBezTo>
                <a:cubicBezTo>
                  <a:pt x="491920" y="369143"/>
                  <a:pt x="504010" y="362973"/>
                  <a:pt x="499497" y="363500"/>
                </a:cubicBezTo>
                <a:cubicBezTo>
                  <a:pt x="476929" y="366136"/>
                  <a:pt x="452004" y="370280"/>
                  <a:pt x="428273" y="374109"/>
                </a:cubicBezTo>
                <a:cubicBezTo>
                  <a:pt x="449036" y="368160"/>
                  <a:pt x="470967" y="362074"/>
                  <a:pt x="491540" y="357380"/>
                </a:cubicBezTo>
                <a:cubicBezTo>
                  <a:pt x="493714" y="357126"/>
                  <a:pt x="502106" y="352622"/>
                  <a:pt x="503464" y="351229"/>
                </a:cubicBezTo>
                <a:lnTo>
                  <a:pt x="504634" y="351092"/>
                </a:lnTo>
                <a:cubicBezTo>
                  <a:pt x="526406" y="346082"/>
                  <a:pt x="549154" y="341134"/>
                  <a:pt x="571907" y="337244"/>
                </a:cubicBezTo>
                <a:cubicBezTo>
                  <a:pt x="568397" y="337654"/>
                  <a:pt x="565053" y="338044"/>
                  <a:pt x="561710" y="338434"/>
                </a:cubicBezTo>
                <a:cubicBezTo>
                  <a:pt x="580110" y="333994"/>
                  <a:pt x="598184" y="330651"/>
                  <a:pt x="615416" y="326346"/>
                </a:cubicBezTo>
                <a:cubicBezTo>
                  <a:pt x="615416" y="326346"/>
                  <a:pt x="615416" y="326346"/>
                  <a:pt x="606556" y="327381"/>
                </a:cubicBezTo>
                <a:cubicBezTo>
                  <a:pt x="608917" y="325872"/>
                  <a:pt x="611258" y="325598"/>
                  <a:pt x="613430" y="325344"/>
                </a:cubicBezTo>
                <a:cubicBezTo>
                  <a:pt x="615790" y="323836"/>
                  <a:pt x="622992" y="320703"/>
                  <a:pt x="625353" y="319193"/>
                </a:cubicBezTo>
                <a:lnTo>
                  <a:pt x="593808" y="322878"/>
                </a:lnTo>
                <a:lnTo>
                  <a:pt x="607655" y="320027"/>
                </a:lnTo>
                <a:cubicBezTo>
                  <a:pt x="601784" y="321947"/>
                  <a:pt x="597270" y="322473"/>
                  <a:pt x="592756" y="323001"/>
                </a:cubicBezTo>
                <a:lnTo>
                  <a:pt x="593808" y="322878"/>
                </a:lnTo>
                <a:lnTo>
                  <a:pt x="540381" y="333876"/>
                </a:lnTo>
                <a:cubicBezTo>
                  <a:pt x="545083" y="332094"/>
                  <a:pt x="549776" y="329255"/>
                  <a:pt x="549965" y="327998"/>
                </a:cubicBezTo>
                <a:cubicBezTo>
                  <a:pt x="568786" y="324038"/>
                  <a:pt x="587703" y="319450"/>
                  <a:pt x="606560" y="314427"/>
                </a:cubicBezTo>
                <a:lnTo>
                  <a:pt x="653750" y="300857"/>
                </a:lnTo>
                <a:lnTo>
                  <a:pt x="647841" y="302018"/>
                </a:lnTo>
                <a:cubicBezTo>
                  <a:pt x="646030" y="301857"/>
                  <a:pt x="645752" y="301061"/>
                  <a:pt x="644454" y="299855"/>
                </a:cubicBezTo>
                <a:lnTo>
                  <a:pt x="640731" y="299628"/>
                </a:lnTo>
                <a:lnTo>
                  <a:pt x="608466" y="306891"/>
                </a:lnTo>
                <a:lnTo>
                  <a:pt x="622844" y="301767"/>
                </a:lnTo>
                <a:lnTo>
                  <a:pt x="613043" y="303249"/>
                </a:lnTo>
                <a:cubicBezTo>
                  <a:pt x="607797" y="304152"/>
                  <a:pt x="602610" y="304909"/>
                  <a:pt x="597166" y="304821"/>
                </a:cubicBezTo>
                <a:cubicBezTo>
                  <a:pt x="609535" y="301266"/>
                  <a:pt x="618382" y="300618"/>
                  <a:pt x="630798" y="297197"/>
                </a:cubicBezTo>
                <a:cubicBezTo>
                  <a:pt x="632350" y="296398"/>
                  <a:pt x="634668" y="295907"/>
                  <a:pt x="637574" y="295486"/>
                </a:cubicBezTo>
                <a:lnTo>
                  <a:pt x="642068" y="294917"/>
                </a:lnTo>
                <a:lnTo>
                  <a:pt x="648192" y="292735"/>
                </a:lnTo>
                <a:lnTo>
                  <a:pt x="651818" y="290371"/>
                </a:lnTo>
                <a:lnTo>
                  <a:pt x="644850" y="290902"/>
                </a:lnTo>
                <a:lnTo>
                  <a:pt x="644565" y="290610"/>
                </a:lnTo>
                <a:lnTo>
                  <a:pt x="594828" y="301435"/>
                </a:lnTo>
                <a:cubicBezTo>
                  <a:pt x="596184" y="300042"/>
                  <a:pt x="596184" y="300042"/>
                  <a:pt x="594011" y="300297"/>
                </a:cubicBezTo>
                <a:cubicBezTo>
                  <a:pt x="594011" y="300297"/>
                  <a:pt x="594011" y="300297"/>
                  <a:pt x="593302" y="300379"/>
                </a:cubicBezTo>
                <a:lnTo>
                  <a:pt x="589498" y="300824"/>
                </a:lnTo>
                <a:cubicBezTo>
                  <a:pt x="590502" y="300705"/>
                  <a:pt x="601421" y="294673"/>
                  <a:pt x="596908" y="295199"/>
                </a:cubicBezTo>
                <a:cubicBezTo>
                  <a:pt x="575511" y="297699"/>
                  <a:pt x="553739" y="302710"/>
                  <a:pt x="531181" y="306401"/>
                </a:cubicBezTo>
                <a:cubicBezTo>
                  <a:pt x="527650" y="308047"/>
                  <a:pt x="521619" y="311043"/>
                  <a:pt x="520260" y="312435"/>
                </a:cubicBezTo>
                <a:cubicBezTo>
                  <a:pt x="520260" y="312435"/>
                  <a:pt x="520260" y="312435"/>
                  <a:pt x="512217" y="314608"/>
                </a:cubicBezTo>
                <a:cubicBezTo>
                  <a:pt x="507890" y="313880"/>
                  <a:pt x="503377" y="314407"/>
                  <a:pt x="499219" y="313659"/>
                </a:cubicBezTo>
                <a:cubicBezTo>
                  <a:pt x="510767" y="310019"/>
                  <a:pt x="520984" y="307592"/>
                  <a:pt x="531528" y="304070"/>
                </a:cubicBezTo>
                <a:cubicBezTo>
                  <a:pt x="535059" y="302424"/>
                  <a:pt x="546982" y="296273"/>
                  <a:pt x="542282" y="298055"/>
                </a:cubicBezTo>
                <a:cubicBezTo>
                  <a:pt x="521052" y="300535"/>
                  <a:pt x="500450" y="305408"/>
                  <a:pt x="479709" y="310122"/>
                </a:cubicBezTo>
                <a:cubicBezTo>
                  <a:pt x="478706" y="310240"/>
                  <a:pt x="478895" y="308984"/>
                  <a:pt x="477723" y="309120"/>
                </a:cubicBezTo>
                <a:cubicBezTo>
                  <a:pt x="492614" y="305090"/>
                  <a:pt x="507860" y="299785"/>
                  <a:pt x="522965" y="294320"/>
                </a:cubicBezTo>
                <a:cubicBezTo>
                  <a:pt x="525307" y="294047"/>
                  <a:pt x="538398" y="287759"/>
                  <a:pt x="533886" y="288287"/>
                </a:cubicBezTo>
                <a:cubicBezTo>
                  <a:pt x="497571" y="294994"/>
                  <a:pt x="459927" y="302916"/>
                  <a:pt x="423097" y="311976"/>
                </a:cubicBezTo>
                <a:cubicBezTo>
                  <a:pt x="422094" y="312093"/>
                  <a:pt x="419754" y="312366"/>
                  <a:pt x="417580" y="312621"/>
                </a:cubicBezTo>
                <a:cubicBezTo>
                  <a:pt x="416599" y="311501"/>
                  <a:pt x="412085" y="312029"/>
                  <a:pt x="408742" y="312418"/>
                </a:cubicBezTo>
                <a:cubicBezTo>
                  <a:pt x="408742" y="312418"/>
                  <a:pt x="408742" y="312418"/>
                  <a:pt x="418115" y="309034"/>
                </a:cubicBezTo>
                <a:cubicBezTo>
                  <a:pt x="420477" y="307524"/>
                  <a:pt x="432400" y="301373"/>
                  <a:pt x="426883" y="302017"/>
                </a:cubicBezTo>
                <a:cubicBezTo>
                  <a:pt x="407472" y="305518"/>
                  <a:pt x="385895" y="310329"/>
                  <a:pt x="365483" y="313947"/>
                </a:cubicBezTo>
                <a:cubicBezTo>
                  <a:pt x="343550" y="320034"/>
                  <a:pt x="322949" y="324907"/>
                  <a:pt x="302374" y="329601"/>
                </a:cubicBezTo>
                <a:cubicBezTo>
                  <a:pt x="302374" y="329601"/>
                  <a:pt x="302374" y="329601"/>
                  <a:pt x="298864" y="330011"/>
                </a:cubicBezTo>
                <a:cubicBezTo>
                  <a:pt x="330172" y="320538"/>
                  <a:pt x="361691" y="309632"/>
                  <a:pt x="392671" y="301255"/>
                </a:cubicBezTo>
                <a:cubicBezTo>
                  <a:pt x="395011" y="300982"/>
                  <a:pt x="407093" y="293755"/>
                  <a:pt x="403750" y="294145"/>
                </a:cubicBezTo>
                <a:cubicBezTo>
                  <a:pt x="403750" y="294145"/>
                  <a:pt x="403750" y="294145"/>
                  <a:pt x="439430" y="283986"/>
                </a:cubicBezTo>
                <a:cubicBezTo>
                  <a:pt x="439430" y="283986"/>
                  <a:pt x="439430" y="283986"/>
                  <a:pt x="443943" y="283458"/>
                </a:cubicBezTo>
                <a:cubicBezTo>
                  <a:pt x="439243" y="285241"/>
                  <a:pt x="433192" y="289473"/>
                  <a:pt x="438894" y="287573"/>
                </a:cubicBezTo>
                <a:cubicBezTo>
                  <a:pt x="441235" y="287300"/>
                  <a:pt x="443407" y="287046"/>
                  <a:pt x="446938" y="285400"/>
                </a:cubicBezTo>
                <a:cubicBezTo>
                  <a:pt x="443407" y="287046"/>
                  <a:pt x="441235" y="287300"/>
                  <a:pt x="437703" y="288946"/>
                </a:cubicBezTo>
                <a:cubicBezTo>
                  <a:pt x="434006" y="290612"/>
                  <a:pt x="422083" y="296763"/>
                  <a:pt x="428957" y="294727"/>
                </a:cubicBezTo>
                <a:cubicBezTo>
                  <a:pt x="446215" y="290243"/>
                  <a:pt x="463633" y="284684"/>
                  <a:pt x="480865" y="280381"/>
                </a:cubicBezTo>
                <a:cubicBezTo>
                  <a:pt x="464616" y="285803"/>
                  <a:pt x="448368" y="291225"/>
                  <a:pt x="433284" y="295454"/>
                </a:cubicBezTo>
                <a:cubicBezTo>
                  <a:pt x="429779" y="296921"/>
                  <a:pt x="419027" y="302935"/>
                  <a:pt x="422370" y="302545"/>
                </a:cubicBezTo>
                <a:cubicBezTo>
                  <a:pt x="438431" y="298377"/>
                  <a:pt x="453516" y="294149"/>
                  <a:pt x="468407" y="290118"/>
                </a:cubicBezTo>
                <a:cubicBezTo>
                  <a:pt x="468407" y="290118"/>
                  <a:pt x="468407" y="290118"/>
                  <a:pt x="459033" y="293504"/>
                </a:cubicBezTo>
                <a:cubicBezTo>
                  <a:pt x="457862" y="293641"/>
                  <a:pt x="444769" y="299928"/>
                  <a:pt x="448280" y="299518"/>
                </a:cubicBezTo>
                <a:cubicBezTo>
                  <a:pt x="476364" y="296238"/>
                  <a:pt x="504980" y="289371"/>
                  <a:pt x="534769" y="282368"/>
                </a:cubicBezTo>
                <a:cubicBezTo>
                  <a:pt x="534769" y="282368"/>
                  <a:pt x="534769" y="282368"/>
                  <a:pt x="537175" y="281932"/>
                </a:cubicBezTo>
                <a:lnTo>
                  <a:pt x="551878" y="279272"/>
                </a:lnTo>
                <a:lnTo>
                  <a:pt x="552553" y="278894"/>
                </a:lnTo>
                <a:lnTo>
                  <a:pt x="554404" y="278717"/>
                </a:lnTo>
                <a:lnTo>
                  <a:pt x="563074" y="274986"/>
                </a:lnTo>
                <a:cubicBezTo>
                  <a:pt x="565973" y="273303"/>
                  <a:pt x="567867" y="271893"/>
                  <a:pt x="566102" y="272716"/>
                </a:cubicBezTo>
                <a:cubicBezTo>
                  <a:pt x="559249" y="273516"/>
                  <a:pt x="553733" y="274161"/>
                  <a:pt x="547862" y="276079"/>
                </a:cubicBezTo>
                <a:cubicBezTo>
                  <a:pt x="547862" y="276079"/>
                  <a:pt x="547862" y="276079"/>
                  <a:pt x="529621" y="279444"/>
                </a:cubicBezTo>
                <a:cubicBezTo>
                  <a:pt x="528451" y="279580"/>
                  <a:pt x="528451" y="279580"/>
                  <a:pt x="527448" y="279698"/>
                </a:cubicBezTo>
                <a:cubicBezTo>
                  <a:pt x="513747" y="282355"/>
                  <a:pt x="499833" y="286447"/>
                  <a:pt x="486272" y="289266"/>
                </a:cubicBezTo>
                <a:cubicBezTo>
                  <a:pt x="499017" y="285309"/>
                  <a:pt x="511735" y="281533"/>
                  <a:pt x="523123" y="278970"/>
                </a:cubicBezTo>
                <a:cubicBezTo>
                  <a:pt x="535868" y="275013"/>
                  <a:pt x="548398" y="272493"/>
                  <a:pt x="559971" y="268674"/>
                </a:cubicBezTo>
                <a:cubicBezTo>
                  <a:pt x="562500" y="267145"/>
                  <a:pt x="575565" y="261037"/>
                  <a:pt x="571052" y="261564"/>
                </a:cubicBezTo>
                <a:cubicBezTo>
                  <a:pt x="557352" y="264222"/>
                  <a:pt x="542453" y="267196"/>
                  <a:pt x="528894" y="270012"/>
                </a:cubicBezTo>
                <a:cubicBezTo>
                  <a:pt x="515006" y="273926"/>
                  <a:pt x="501091" y="278018"/>
                  <a:pt x="487558" y="280656"/>
                </a:cubicBezTo>
                <a:cubicBezTo>
                  <a:pt x="492065" y="279072"/>
                  <a:pt x="496765" y="277289"/>
                  <a:pt x="501466" y="275507"/>
                </a:cubicBezTo>
                <a:cubicBezTo>
                  <a:pt x="502637" y="275370"/>
                  <a:pt x="513556" y="269337"/>
                  <a:pt x="507873" y="270000"/>
                </a:cubicBezTo>
                <a:cubicBezTo>
                  <a:pt x="506108" y="270823"/>
                  <a:pt x="504390" y="271332"/>
                  <a:pt x="502548" y="271702"/>
                </a:cubicBezTo>
                <a:lnTo>
                  <a:pt x="499134" y="272187"/>
                </a:lnTo>
                <a:lnTo>
                  <a:pt x="522618" y="266120"/>
                </a:lnTo>
                <a:cubicBezTo>
                  <a:pt x="530510" y="264140"/>
                  <a:pt x="538256" y="262311"/>
                  <a:pt x="545706" y="260823"/>
                </a:cubicBezTo>
                <a:lnTo>
                  <a:pt x="569853" y="254702"/>
                </a:lnTo>
                <a:lnTo>
                  <a:pt x="563922" y="255195"/>
                </a:lnTo>
                <a:lnTo>
                  <a:pt x="561241" y="255417"/>
                </a:lnTo>
                <a:lnTo>
                  <a:pt x="564046" y="253713"/>
                </a:lnTo>
                <a:lnTo>
                  <a:pt x="564989" y="253039"/>
                </a:lnTo>
                <a:lnTo>
                  <a:pt x="573385" y="252063"/>
                </a:lnTo>
                <a:lnTo>
                  <a:pt x="579304" y="251681"/>
                </a:lnTo>
                <a:lnTo>
                  <a:pt x="597802" y="244481"/>
                </a:lnTo>
                <a:lnTo>
                  <a:pt x="597894" y="244292"/>
                </a:lnTo>
                <a:lnTo>
                  <a:pt x="599210" y="243750"/>
                </a:lnTo>
                <a:lnTo>
                  <a:pt x="600570" y="242211"/>
                </a:lnTo>
                <a:cubicBezTo>
                  <a:pt x="598393" y="242906"/>
                  <a:pt x="594535" y="244547"/>
                  <a:pt x="592090" y="246066"/>
                </a:cubicBezTo>
                <a:cubicBezTo>
                  <a:pt x="589918" y="246319"/>
                  <a:pt x="580730" y="248450"/>
                  <a:pt x="572685" y="250623"/>
                </a:cubicBezTo>
                <a:cubicBezTo>
                  <a:pt x="575045" y="249114"/>
                  <a:pt x="577548" y="247764"/>
                  <a:pt x="574204" y="248155"/>
                </a:cubicBezTo>
                <a:cubicBezTo>
                  <a:pt x="533584" y="252899"/>
                  <a:pt x="492061" y="264798"/>
                  <a:pt x="450538" y="276696"/>
                </a:cubicBezTo>
                <a:cubicBezTo>
                  <a:pt x="450538" y="276696"/>
                  <a:pt x="450538" y="276696"/>
                  <a:pt x="428768" y="281707"/>
                </a:cubicBezTo>
                <a:cubicBezTo>
                  <a:pt x="432297" y="280062"/>
                  <a:pt x="438328" y="277066"/>
                  <a:pt x="438516" y="275811"/>
                </a:cubicBezTo>
                <a:cubicBezTo>
                  <a:pt x="456944" y="271190"/>
                  <a:pt x="475177" y="266770"/>
                  <a:pt x="492435" y="262287"/>
                </a:cubicBezTo>
                <a:cubicBezTo>
                  <a:pt x="511024" y="256591"/>
                  <a:pt x="529259" y="252170"/>
                  <a:pt x="547847" y="246474"/>
                </a:cubicBezTo>
                <a:cubicBezTo>
                  <a:pt x="551191" y="246085"/>
                  <a:pt x="560939" y="240188"/>
                  <a:pt x="557598" y="240578"/>
                </a:cubicBezTo>
                <a:cubicBezTo>
                  <a:pt x="548383" y="242887"/>
                  <a:pt x="539196" y="245018"/>
                  <a:pt x="528979" y="247445"/>
                </a:cubicBezTo>
                <a:cubicBezTo>
                  <a:pt x="519765" y="249754"/>
                  <a:pt x="509381" y="252202"/>
                  <a:pt x="500193" y="254333"/>
                </a:cubicBezTo>
                <a:cubicBezTo>
                  <a:pt x="503864" y="252846"/>
                  <a:pt x="507583" y="249944"/>
                  <a:pt x="504240" y="250334"/>
                </a:cubicBezTo>
                <a:cubicBezTo>
                  <a:pt x="500730" y="250744"/>
                  <a:pt x="497199" y="252390"/>
                  <a:pt x="493854" y="252781"/>
                </a:cubicBezTo>
                <a:cubicBezTo>
                  <a:pt x="489343" y="253309"/>
                  <a:pt x="485811" y="254954"/>
                  <a:pt x="482469" y="255345"/>
                </a:cubicBezTo>
                <a:cubicBezTo>
                  <a:pt x="483471" y="255227"/>
                  <a:pt x="483659" y="253972"/>
                  <a:pt x="484828" y="253835"/>
                </a:cubicBezTo>
                <a:cubicBezTo>
                  <a:pt x="533046" y="242212"/>
                  <a:pt x="581890" y="232982"/>
                  <a:pt x="630267" y="220282"/>
                </a:cubicBezTo>
                <a:cubicBezTo>
                  <a:pt x="633610" y="219892"/>
                  <a:pt x="643360" y="213996"/>
                  <a:pt x="642189" y="214132"/>
                </a:cubicBezTo>
                <a:lnTo>
                  <a:pt x="645265" y="212698"/>
                </a:lnTo>
                <a:lnTo>
                  <a:pt x="631043" y="217591"/>
                </a:lnTo>
                <a:cubicBezTo>
                  <a:pt x="621178" y="220734"/>
                  <a:pt x="631292" y="215374"/>
                  <a:pt x="635632" y="213487"/>
                </a:cubicBezTo>
                <a:lnTo>
                  <a:pt x="642462" y="210750"/>
                </a:lnTo>
                <a:lnTo>
                  <a:pt x="612777" y="218624"/>
                </a:lnTo>
                <a:lnTo>
                  <a:pt x="617890" y="216084"/>
                </a:lnTo>
                <a:lnTo>
                  <a:pt x="618527" y="215607"/>
                </a:lnTo>
                <a:lnTo>
                  <a:pt x="618995" y="214374"/>
                </a:lnTo>
                <a:cubicBezTo>
                  <a:pt x="598414" y="218011"/>
                  <a:pt x="578169" y="221610"/>
                  <a:pt x="557426" y="226322"/>
                </a:cubicBezTo>
                <a:cubicBezTo>
                  <a:pt x="547209" y="228750"/>
                  <a:pt x="537012" y="229941"/>
                  <a:pt x="527965" y="232231"/>
                </a:cubicBezTo>
                <a:cubicBezTo>
                  <a:pt x="517608" y="234498"/>
                  <a:pt x="507223" y="236944"/>
                  <a:pt x="496847" y="240447"/>
                </a:cubicBezTo>
                <a:cubicBezTo>
                  <a:pt x="485292" y="243031"/>
                  <a:pt x="475076" y="245458"/>
                  <a:pt x="463528" y="249097"/>
                </a:cubicBezTo>
                <a:cubicBezTo>
                  <a:pt x="464691" y="247904"/>
                  <a:pt x="466049" y="246513"/>
                  <a:pt x="463875" y="246766"/>
                </a:cubicBezTo>
                <a:cubicBezTo>
                  <a:pt x="452321" y="249350"/>
                  <a:pt x="439792" y="251870"/>
                  <a:pt x="427213" y="255806"/>
                </a:cubicBezTo>
                <a:cubicBezTo>
                  <a:pt x="453865" y="246701"/>
                  <a:pt x="481482" y="239951"/>
                  <a:pt x="509118" y="231966"/>
                </a:cubicBezTo>
                <a:cubicBezTo>
                  <a:pt x="509118" y="231966"/>
                  <a:pt x="509118" y="231966"/>
                  <a:pt x="529879" y="226016"/>
                </a:cubicBezTo>
                <a:cubicBezTo>
                  <a:pt x="536566" y="225236"/>
                  <a:pt x="543607" y="223179"/>
                  <a:pt x="550480" y="221143"/>
                </a:cubicBezTo>
                <a:lnTo>
                  <a:pt x="567460" y="217699"/>
                </a:lnTo>
                <a:lnTo>
                  <a:pt x="569195" y="217347"/>
                </a:lnTo>
                <a:lnTo>
                  <a:pt x="591841" y="207284"/>
                </a:lnTo>
                <a:lnTo>
                  <a:pt x="568826" y="212259"/>
                </a:lnTo>
                <a:cubicBezTo>
                  <a:pt x="550985" y="216105"/>
                  <a:pt x="533046" y="219654"/>
                  <a:pt x="517251" y="221499"/>
                </a:cubicBezTo>
                <a:cubicBezTo>
                  <a:pt x="524291" y="219443"/>
                  <a:pt x="530135" y="217704"/>
                  <a:pt x="535838" y="215804"/>
                </a:cubicBezTo>
                <a:cubicBezTo>
                  <a:pt x="553892" y="213695"/>
                  <a:pt x="572126" y="209274"/>
                  <a:pt x="590554" y="204655"/>
                </a:cubicBezTo>
                <a:lnTo>
                  <a:pt x="591991" y="204109"/>
                </a:lnTo>
                <a:lnTo>
                  <a:pt x="592307" y="203855"/>
                </a:lnTo>
                <a:lnTo>
                  <a:pt x="592560" y="203893"/>
                </a:lnTo>
                <a:lnTo>
                  <a:pt x="594601" y="203120"/>
                </a:lnTo>
                <a:lnTo>
                  <a:pt x="596224" y="202213"/>
                </a:lnTo>
                <a:cubicBezTo>
                  <a:pt x="597079" y="201813"/>
                  <a:pt x="597844" y="201628"/>
                  <a:pt x="598821" y="201751"/>
                </a:cubicBezTo>
                <a:lnTo>
                  <a:pt x="596210" y="202760"/>
                </a:lnTo>
                <a:lnTo>
                  <a:pt x="599768" y="202345"/>
                </a:lnTo>
                <a:cubicBezTo>
                  <a:pt x="599768" y="202345"/>
                  <a:pt x="599768" y="202345"/>
                  <a:pt x="601629" y="201841"/>
                </a:cubicBezTo>
                <a:lnTo>
                  <a:pt x="611950" y="199049"/>
                </a:lnTo>
                <a:lnTo>
                  <a:pt x="626275" y="193314"/>
                </a:lnTo>
                <a:cubicBezTo>
                  <a:pt x="627769" y="192898"/>
                  <a:pt x="634709" y="189609"/>
                  <a:pt x="633856" y="188378"/>
                </a:cubicBezTo>
                <a:lnTo>
                  <a:pt x="625027" y="191515"/>
                </a:lnTo>
                <a:cubicBezTo>
                  <a:pt x="616502" y="195301"/>
                  <a:pt x="607190" y="199025"/>
                  <a:pt x="598821" y="201751"/>
                </a:cubicBezTo>
                <a:cubicBezTo>
                  <a:pt x="605725" y="198415"/>
                  <a:pt x="613241" y="195262"/>
                  <a:pt x="621063" y="192067"/>
                </a:cubicBezTo>
                <a:lnTo>
                  <a:pt x="630745" y="188070"/>
                </a:lnTo>
                <a:lnTo>
                  <a:pt x="607671" y="193822"/>
                </a:lnTo>
                <a:cubicBezTo>
                  <a:pt x="584763" y="199164"/>
                  <a:pt x="561836" y="204484"/>
                  <a:pt x="539903" y="210570"/>
                </a:cubicBezTo>
                <a:cubicBezTo>
                  <a:pt x="524986" y="214780"/>
                  <a:pt x="509742" y="220085"/>
                  <a:pt x="497024" y="223862"/>
                </a:cubicBezTo>
                <a:cubicBezTo>
                  <a:pt x="494663" y="225371"/>
                  <a:pt x="481570" y="231659"/>
                  <a:pt x="484915" y="231268"/>
                </a:cubicBezTo>
                <a:cubicBezTo>
                  <a:pt x="491601" y="230487"/>
                  <a:pt x="497095" y="231080"/>
                  <a:pt x="505140" y="228906"/>
                </a:cubicBezTo>
                <a:cubicBezTo>
                  <a:pt x="486715" y="234053"/>
                  <a:pt x="468840" y="239093"/>
                  <a:pt x="451631" y="244209"/>
                </a:cubicBezTo>
                <a:lnTo>
                  <a:pt x="403223" y="259620"/>
                </a:lnTo>
                <a:lnTo>
                  <a:pt x="402480" y="257195"/>
                </a:lnTo>
                <a:cubicBezTo>
                  <a:pt x="398788" y="255667"/>
                  <a:pt x="387131" y="257228"/>
                  <a:pt x="373596" y="259601"/>
                </a:cubicBezTo>
                <a:lnTo>
                  <a:pt x="370821" y="260199"/>
                </a:lnTo>
                <a:lnTo>
                  <a:pt x="374249" y="259305"/>
                </a:lnTo>
                <a:cubicBezTo>
                  <a:pt x="383454" y="257706"/>
                  <a:pt x="408083" y="250106"/>
                  <a:pt x="401582" y="249959"/>
                </a:cubicBezTo>
                <a:lnTo>
                  <a:pt x="396220" y="250497"/>
                </a:lnTo>
                <a:lnTo>
                  <a:pt x="534389" y="211214"/>
                </a:lnTo>
                <a:lnTo>
                  <a:pt x="632380" y="187395"/>
                </a:lnTo>
                <a:lnTo>
                  <a:pt x="645135" y="182128"/>
                </a:lnTo>
                <a:lnTo>
                  <a:pt x="650200" y="180287"/>
                </a:lnTo>
                <a:lnTo>
                  <a:pt x="667208" y="176941"/>
                </a:lnTo>
                <a:lnTo>
                  <a:pt x="666777" y="178105"/>
                </a:lnTo>
                <a:cubicBezTo>
                  <a:pt x="666777" y="178105"/>
                  <a:pt x="666065" y="178741"/>
                  <a:pt x="665304" y="179305"/>
                </a:cubicBezTo>
                <a:lnTo>
                  <a:pt x="664864" y="179498"/>
                </a:lnTo>
                <a:lnTo>
                  <a:pt x="675333" y="176954"/>
                </a:lnTo>
                <a:lnTo>
                  <a:pt x="664519" y="179649"/>
                </a:lnTo>
                <a:lnTo>
                  <a:pt x="663537" y="180080"/>
                </a:lnTo>
                <a:cubicBezTo>
                  <a:pt x="663930" y="180649"/>
                  <a:pt x="671656" y="178497"/>
                  <a:pt x="678438" y="176269"/>
                </a:cubicBezTo>
                <a:lnTo>
                  <a:pt x="678036" y="177176"/>
                </a:lnTo>
                <a:lnTo>
                  <a:pt x="677245" y="177337"/>
                </a:lnTo>
                <a:cubicBezTo>
                  <a:pt x="677440" y="177621"/>
                  <a:pt x="677700" y="177620"/>
                  <a:pt x="677930" y="177414"/>
                </a:cubicBezTo>
                <a:lnTo>
                  <a:pt x="678036" y="177176"/>
                </a:lnTo>
                <a:lnTo>
                  <a:pt x="682532" y="176260"/>
                </a:lnTo>
                <a:lnTo>
                  <a:pt x="692480" y="171970"/>
                </a:lnTo>
                <a:lnTo>
                  <a:pt x="825002" y="145902"/>
                </a:lnTo>
                <a:cubicBezTo>
                  <a:pt x="898283" y="134575"/>
                  <a:pt x="972165" y="125432"/>
                  <a:pt x="1046201" y="116209"/>
                </a:cubicBezTo>
                <a:cubicBezTo>
                  <a:pt x="1069736" y="114767"/>
                  <a:pt x="1091836" y="116100"/>
                  <a:pt x="1113044" y="112598"/>
                </a:cubicBezTo>
                <a:lnTo>
                  <a:pt x="1130843" y="108013"/>
                </a:lnTo>
                <a:lnTo>
                  <a:pt x="1131318" y="108670"/>
                </a:lnTo>
                <a:cubicBezTo>
                  <a:pt x="1132267" y="108995"/>
                  <a:pt x="1133280" y="108550"/>
                  <a:pt x="1133975" y="107205"/>
                </a:cubicBezTo>
                <a:lnTo>
                  <a:pt x="1130843" y="108013"/>
                </a:lnTo>
                <a:lnTo>
                  <a:pt x="1129041" y="105516"/>
                </a:lnTo>
                <a:cubicBezTo>
                  <a:pt x="1156099" y="101585"/>
                  <a:pt x="1186827" y="95744"/>
                  <a:pt x="1188219" y="93053"/>
                </a:cubicBezTo>
                <a:cubicBezTo>
                  <a:pt x="1186827" y="95744"/>
                  <a:pt x="1175061" y="91714"/>
                  <a:pt x="1175061" y="91714"/>
                </a:cubicBezTo>
                <a:cubicBezTo>
                  <a:pt x="1168229" y="89374"/>
                  <a:pt x="1177845" y="86333"/>
                  <a:pt x="1168358" y="83083"/>
                </a:cubicBezTo>
                <a:cubicBezTo>
                  <a:pt x="1160133" y="83434"/>
                  <a:pt x="1136744" y="85455"/>
                  <a:pt x="1119914" y="86026"/>
                </a:cubicBezTo>
                <a:cubicBezTo>
                  <a:pt x="1018749" y="94139"/>
                  <a:pt x="901364" y="102506"/>
                  <a:pt x="800346" y="120697"/>
                </a:cubicBezTo>
                <a:cubicBezTo>
                  <a:pt x="689054" y="138013"/>
                  <a:pt x="579677" y="172348"/>
                  <a:pt x="466253" y="198962"/>
                </a:cubicBezTo>
                <a:cubicBezTo>
                  <a:pt x="465683" y="198768"/>
                  <a:pt x="464104" y="198853"/>
                  <a:pt x="462074" y="199049"/>
                </a:cubicBezTo>
                <a:lnTo>
                  <a:pt x="461426" y="199120"/>
                </a:lnTo>
                <a:lnTo>
                  <a:pt x="464285" y="197549"/>
                </a:lnTo>
                <a:cubicBezTo>
                  <a:pt x="466722" y="196075"/>
                  <a:pt x="468867" y="194636"/>
                  <a:pt x="469462" y="193950"/>
                </a:cubicBezTo>
                <a:cubicBezTo>
                  <a:pt x="469462" y="193950"/>
                  <a:pt x="469462" y="193950"/>
                  <a:pt x="471803" y="193676"/>
                </a:cubicBezTo>
                <a:cubicBezTo>
                  <a:pt x="469275" y="195205"/>
                  <a:pt x="469275" y="195205"/>
                  <a:pt x="470446" y="195068"/>
                </a:cubicBezTo>
                <a:cubicBezTo>
                  <a:pt x="484359" y="190976"/>
                  <a:pt x="497921" y="188159"/>
                  <a:pt x="511807" y="184246"/>
                </a:cubicBezTo>
                <a:cubicBezTo>
                  <a:pt x="511807" y="184246"/>
                  <a:pt x="511807" y="184246"/>
                  <a:pt x="532570" y="178295"/>
                </a:cubicBezTo>
                <a:cubicBezTo>
                  <a:pt x="532570" y="178295"/>
                  <a:pt x="532570" y="178295"/>
                  <a:pt x="552983" y="174677"/>
                </a:cubicBezTo>
                <a:cubicBezTo>
                  <a:pt x="556325" y="174287"/>
                  <a:pt x="567246" y="168253"/>
                  <a:pt x="566264" y="167135"/>
                </a:cubicBezTo>
                <a:cubicBezTo>
                  <a:pt x="569936" y="165649"/>
                  <a:pt x="577156" y="161281"/>
                  <a:pt x="570311" y="163137"/>
                </a:cubicBezTo>
                <a:cubicBezTo>
                  <a:pt x="565608" y="164921"/>
                  <a:pt x="560909" y="166703"/>
                  <a:pt x="556046" y="169562"/>
                </a:cubicBezTo>
                <a:cubicBezTo>
                  <a:pt x="554877" y="169698"/>
                  <a:pt x="553706" y="169836"/>
                  <a:pt x="552703" y="169952"/>
                </a:cubicBezTo>
                <a:cubicBezTo>
                  <a:pt x="536802" y="173044"/>
                  <a:pt x="519572" y="177347"/>
                  <a:pt x="503129" y="182968"/>
                </a:cubicBezTo>
                <a:cubicBezTo>
                  <a:pt x="504487" y="181575"/>
                  <a:pt x="504487" y="181575"/>
                  <a:pt x="504487" y="181575"/>
                </a:cubicBezTo>
                <a:cubicBezTo>
                  <a:pt x="513888" y="178010"/>
                  <a:pt x="521906" y="176017"/>
                  <a:pt x="531119" y="173707"/>
                </a:cubicBezTo>
                <a:cubicBezTo>
                  <a:pt x="539163" y="171534"/>
                  <a:pt x="548378" y="169224"/>
                  <a:pt x="556395" y="167230"/>
                </a:cubicBezTo>
                <a:cubicBezTo>
                  <a:pt x="558567" y="166976"/>
                  <a:pt x="561096" y="165447"/>
                  <a:pt x="563457" y="163938"/>
                </a:cubicBezTo>
                <a:cubicBezTo>
                  <a:pt x="593056" y="158190"/>
                  <a:pt x="622684" y="152262"/>
                  <a:pt x="652473" y="145258"/>
                </a:cubicBezTo>
                <a:cubicBezTo>
                  <a:pt x="652473" y="145258"/>
                  <a:pt x="652473" y="145258"/>
                  <a:pt x="696991" y="135300"/>
                </a:cubicBezTo>
                <a:cubicBezTo>
                  <a:pt x="711888" y="132327"/>
                  <a:pt x="726592" y="129552"/>
                  <a:pt x="741489" y="126579"/>
                </a:cubicBezTo>
                <a:lnTo>
                  <a:pt x="749325" y="123655"/>
                </a:lnTo>
                <a:lnTo>
                  <a:pt x="813359" y="111958"/>
                </a:lnTo>
                <a:cubicBezTo>
                  <a:pt x="930829" y="93064"/>
                  <a:pt x="1027713" y="87180"/>
                  <a:pt x="1142546" y="74245"/>
                </a:cubicBezTo>
                <a:cubicBezTo>
                  <a:pt x="1176816" y="72784"/>
                  <a:pt x="1197546" y="69854"/>
                  <a:pt x="1236880" y="63792"/>
                </a:cubicBezTo>
                <a:cubicBezTo>
                  <a:pt x="1259003" y="58172"/>
                  <a:pt x="1243335" y="56501"/>
                  <a:pt x="1222456" y="58853"/>
                </a:cubicBezTo>
                <a:cubicBezTo>
                  <a:pt x="1214230" y="59203"/>
                  <a:pt x="1212606" y="62342"/>
                  <a:pt x="1197170" y="60223"/>
                </a:cubicBezTo>
                <a:cubicBezTo>
                  <a:pt x="1177307" y="50253"/>
                  <a:pt x="1135697" y="55536"/>
                  <a:pt x="1101428" y="56996"/>
                </a:cubicBezTo>
                <a:cubicBezTo>
                  <a:pt x="1011819" y="62205"/>
                  <a:pt x="922189" y="72421"/>
                  <a:pt x="833035" y="86892"/>
                </a:cubicBezTo>
                <a:lnTo>
                  <a:pt x="678924" y="119062"/>
                </a:lnTo>
                <a:lnTo>
                  <a:pt x="734720" y="104812"/>
                </a:lnTo>
                <a:cubicBezTo>
                  <a:pt x="778050" y="96226"/>
                  <a:pt x="822568" y="86268"/>
                  <a:pt x="866711" y="78822"/>
                </a:cubicBezTo>
                <a:cubicBezTo>
                  <a:pt x="869553" y="78490"/>
                  <a:pt x="873411" y="76850"/>
                  <a:pt x="876141" y="75341"/>
                </a:cubicBezTo>
                <a:lnTo>
                  <a:pt x="877965" y="74127"/>
                </a:lnTo>
                <a:lnTo>
                  <a:pt x="964397" y="62528"/>
                </a:lnTo>
                <a:cubicBezTo>
                  <a:pt x="1018569" y="56071"/>
                  <a:pt x="1072252" y="49908"/>
                  <a:pt x="1126063" y="42205"/>
                </a:cubicBezTo>
                <a:cubicBezTo>
                  <a:pt x="1126948" y="45676"/>
                  <a:pt x="1130618" y="43766"/>
                  <a:pt x="1130618" y="43766"/>
                </a:cubicBezTo>
                <a:cubicBezTo>
                  <a:pt x="1135552" y="45457"/>
                  <a:pt x="1137830" y="46236"/>
                  <a:pt x="1139222" y="43546"/>
                </a:cubicBezTo>
                <a:cubicBezTo>
                  <a:pt x="1138338" y="40075"/>
                  <a:pt x="1133403" y="38385"/>
                  <a:pt x="1130618" y="43766"/>
                </a:cubicBezTo>
                <a:cubicBezTo>
                  <a:pt x="1129733" y="40297"/>
                  <a:pt x="1126063" y="42205"/>
                  <a:pt x="1126063" y="42205"/>
                </a:cubicBezTo>
                <a:lnTo>
                  <a:pt x="1064648" y="43720"/>
                </a:lnTo>
                <a:lnTo>
                  <a:pt x="1065487" y="43621"/>
                </a:lnTo>
                <a:cubicBezTo>
                  <a:pt x="1072383" y="42816"/>
                  <a:pt x="1086173" y="41206"/>
                  <a:pt x="1113754" y="37984"/>
                </a:cubicBezTo>
                <a:cubicBezTo>
                  <a:pt x="1113754" y="37984"/>
                  <a:pt x="1113754" y="37984"/>
                  <a:pt x="1222909" y="25236"/>
                </a:cubicBezTo>
                <a:cubicBezTo>
                  <a:pt x="1222909" y="25236"/>
                  <a:pt x="1222909" y="25236"/>
                  <a:pt x="1331333" y="16272"/>
                </a:cubicBezTo>
                <a:cubicBezTo>
                  <a:pt x="1331333" y="16272"/>
                  <a:pt x="1331333" y="16272"/>
                  <a:pt x="1386335" y="10905"/>
                </a:cubicBezTo>
                <a:cubicBezTo>
                  <a:pt x="1386335" y="10905"/>
                  <a:pt x="1386335" y="10905"/>
                  <a:pt x="1439765" y="8366"/>
                </a:cubicBezTo>
                <a:cubicBezTo>
                  <a:pt x="1439765" y="8366"/>
                  <a:pt x="1439765" y="8366"/>
                  <a:pt x="1547682" y="2810"/>
                </a:cubicBezTo>
                <a:cubicBezTo>
                  <a:pt x="1581099" y="1198"/>
                  <a:pt x="1613132" y="1159"/>
                  <a:pt x="1645193" y="937"/>
                </a:cubicBezTo>
                <a:cubicBezTo>
                  <a:pt x="1645193" y="937"/>
                  <a:pt x="1645193" y="937"/>
                  <a:pt x="1693949" y="1"/>
                </a:cubicBezTo>
                <a:cubicBezTo>
                  <a:pt x="1710484" y="361"/>
                  <a:pt x="1726008" y="-218"/>
                  <a:pt x="1742544" y="141"/>
                </a:cubicBezTo>
                <a:cubicBezTo>
                  <a:pt x="1774417" y="1177"/>
                  <a:pt x="1806477" y="956"/>
                  <a:pt x="1839353" y="1874"/>
                </a:cubicBezTo>
                <a:cubicBezTo>
                  <a:pt x="1839353" y="1874"/>
                  <a:pt x="1839353" y="1874"/>
                  <a:pt x="1886563" y="3587"/>
                </a:cubicBezTo>
                <a:cubicBezTo>
                  <a:pt x="1903098" y="3946"/>
                  <a:pt x="1919607" y="4485"/>
                  <a:pt x="1934783" y="6237"/>
                </a:cubicBezTo>
                <a:lnTo>
                  <a:pt x="2163058" y="22704"/>
                </a:lnTo>
                <a:lnTo>
                  <a:pt x="2391346" y="6236"/>
                </a:lnTo>
                <a:cubicBezTo>
                  <a:pt x="2406523" y="4484"/>
                  <a:pt x="2423032" y="3945"/>
                  <a:pt x="2439567" y="3586"/>
                </a:cubicBezTo>
                <a:cubicBezTo>
                  <a:pt x="2486777" y="1873"/>
                  <a:pt x="2486777" y="1873"/>
                  <a:pt x="2486777" y="1873"/>
                </a:cubicBezTo>
                <a:cubicBezTo>
                  <a:pt x="2519653" y="955"/>
                  <a:pt x="2551712" y="1176"/>
                  <a:pt x="2583585" y="140"/>
                </a:cubicBezTo>
                <a:cubicBezTo>
                  <a:pt x="2600121" y="-219"/>
                  <a:pt x="2615646" y="360"/>
                  <a:pt x="26321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165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2377440"/>
            <a:ext cx="4480560" cy="4480560"/>
          </a:xfrm>
          <a:custGeom>
            <a:avLst/>
            <a:gdLst>
              <a:gd name="connsiteX0" fmla="*/ 509154 w 4480560"/>
              <a:gd name="connsiteY0" fmla="*/ 0 h 4480560"/>
              <a:gd name="connsiteX1" fmla="*/ 4480560 w 4480560"/>
              <a:gd name="connsiteY1" fmla="*/ 4063762 h 4480560"/>
              <a:gd name="connsiteX2" fmla="*/ 4460056 w 4480560"/>
              <a:gd name="connsiteY2" fmla="*/ 4479259 h 4480560"/>
              <a:gd name="connsiteX3" fmla="*/ 4459862 w 4480560"/>
              <a:gd name="connsiteY3" fmla="*/ 4480560 h 4480560"/>
              <a:gd name="connsiteX4" fmla="*/ 0 w 4480560"/>
              <a:gd name="connsiteY4" fmla="*/ 4480560 h 4480560"/>
              <a:gd name="connsiteX5" fmla="*/ 0 w 4480560"/>
              <a:gd name="connsiteY5" fmla="*/ 37081 h 4480560"/>
              <a:gd name="connsiteX6" fmla="*/ 103100 w 4480560"/>
              <a:gd name="connsiteY6" fmla="*/ 20979 h 4480560"/>
              <a:gd name="connsiteX7" fmla="*/ 509154 w 4480560"/>
              <a:gd name="connsiteY7" fmla="*/ 0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0560" h="4480560">
                <a:moveTo>
                  <a:pt x="509154" y="0"/>
                </a:moveTo>
                <a:cubicBezTo>
                  <a:pt x="2702502" y="0"/>
                  <a:pt x="4480560" y="1819408"/>
                  <a:pt x="4480560" y="4063762"/>
                </a:cubicBezTo>
                <a:cubicBezTo>
                  <a:pt x="4480560" y="4204033"/>
                  <a:pt x="4473614" y="4342647"/>
                  <a:pt x="4460056" y="4479259"/>
                </a:cubicBezTo>
                <a:lnTo>
                  <a:pt x="4459862" y="4480560"/>
                </a:lnTo>
                <a:lnTo>
                  <a:pt x="0" y="4480560"/>
                </a:lnTo>
                <a:lnTo>
                  <a:pt x="0" y="37081"/>
                </a:lnTo>
                <a:lnTo>
                  <a:pt x="103100" y="20979"/>
                </a:lnTo>
                <a:cubicBezTo>
                  <a:pt x="236607" y="7106"/>
                  <a:pt x="372069" y="0"/>
                  <a:pt x="50915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9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80560" cy="4480560"/>
          </a:xfrm>
          <a:custGeom>
            <a:avLst/>
            <a:gdLst>
              <a:gd name="connsiteX0" fmla="*/ 0 w 4480560"/>
              <a:gd name="connsiteY0" fmla="*/ 0 h 4480560"/>
              <a:gd name="connsiteX1" fmla="*/ 4443479 w 4480560"/>
              <a:gd name="connsiteY1" fmla="*/ 0 h 4480560"/>
              <a:gd name="connsiteX2" fmla="*/ 4459581 w 4480560"/>
              <a:gd name="connsiteY2" fmla="*/ 103100 h 4480560"/>
              <a:gd name="connsiteX3" fmla="*/ 4480560 w 4480560"/>
              <a:gd name="connsiteY3" fmla="*/ 509154 h 4480560"/>
              <a:gd name="connsiteX4" fmla="*/ 416798 w 4480560"/>
              <a:gd name="connsiteY4" fmla="*/ 4480560 h 4480560"/>
              <a:gd name="connsiteX5" fmla="*/ 1301 w 4480560"/>
              <a:gd name="connsiteY5" fmla="*/ 4460056 h 4480560"/>
              <a:gd name="connsiteX6" fmla="*/ 0 w 4480560"/>
              <a:gd name="connsiteY6" fmla="*/ 4459862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4480560">
                <a:moveTo>
                  <a:pt x="0" y="0"/>
                </a:moveTo>
                <a:lnTo>
                  <a:pt x="4443479" y="0"/>
                </a:lnTo>
                <a:lnTo>
                  <a:pt x="4459581" y="103100"/>
                </a:lnTo>
                <a:cubicBezTo>
                  <a:pt x="4473454" y="236607"/>
                  <a:pt x="4480560" y="372069"/>
                  <a:pt x="4480560" y="509154"/>
                </a:cubicBezTo>
                <a:cubicBezTo>
                  <a:pt x="4480560" y="2702502"/>
                  <a:pt x="2661152" y="4480560"/>
                  <a:pt x="416798" y="4480560"/>
                </a:cubicBezTo>
                <a:cubicBezTo>
                  <a:pt x="276527" y="4480560"/>
                  <a:pt x="137913" y="4473614"/>
                  <a:pt x="1301" y="4460056"/>
                </a:cubicBezTo>
                <a:lnTo>
                  <a:pt x="0" y="4459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46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711440" y="0"/>
            <a:ext cx="4480560" cy="4480560"/>
          </a:xfrm>
          <a:custGeom>
            <a:avLst/>
            <a:gdLst>
              <a:gd name="connsiteX0" fmla="*/ 20698 w 4480560"/>
              <a:gd name="connsiteY0" fmla="*/ 0 h 4480560"/>
              <a:gd name="connsiteX1" fmla="*/ 4480560 w 4480560"/>
              <a:gd name="connsiteY1" fmla="*/ 0 h 4480560"/>
              <a:gd name="connsiteX2" fmla="*/ 4480560 w 4480560"/>
              <a:gd name="connsiteY2" fmla="*/ 4443479 h 4480560"/>
              <a:gd name="connsiteX3" fmla="*/ 4377461 w 4480560"/>
              <a:gd name="connsiteY3" fmla="*/ 4459581 h 4480560"/>
              <a:gd name="connsiteX4" fmla="*/ 3971406 w 4480560"/>
              <a:gd name="connsiteY4" fmla="*/ 4480560 h 4480560"/>
              <a:gd name="connsiteX5" fmla="*/ 0 w 4480560"/>
              <a:gd name="connsiteY5" fmla="*/ 416798 h 4480560"/>
              <a:gd name="connsiteX6" fmla="*/ 20504 w 4480560"/>
              <a:gd name="connsiteY6" fmla="*/ 1301 h 448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4480560">
                <a:moveTo>
                  <a:pt x="20698" y="0"/>
                </a:moveTo>
                <a:lnTo>
                  <a:pt x="4480560" y="0"/>
                </a:lnTo>
                <a:lnTo>
                  <a:pt x="4480560" y="4443479"/>
                </a:lnTo>
                <a:lnTo>
                  <a:pt x="4377461" y="4459581"/>
                </a:lnTo>
                <a:cubicBezTo>
                  <a:pt x="4243953" y="4473454"/>
                  <a:pt x="4108492" y="4480560"/>
                  <a:pt x="3971406" y="4480560"/>
                </a:cubicBezTo>
                <a:cubicBezTo>
                  <a:pt x="1778058" y="4480560"/>
                  <a:pt x="0" y="2661152"/>
                  <a:pt x="0" y="416798"/>
                </a:cubicBezTo>
                <a:cubicBezTo>
                  <a:pt x="0" y="276527"/>
                  <a:pt x="6946" y="137913"/>
                  <a:pt x="20504" y="1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7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973781"/>
          </a:xfrm>
          <a:custGeom>
            <a:avLst/>
            <a:gdLst>
              <a:gd name="connsiteX0" fmla="*/ 1304249 w 12192000"/>
              <a:gd name="connsiteY0" fmla="*/ 3346198 h 3373007"/>
              <a:gd name="connsiteX1" fmla="*/ 1304038 w 12192000"/>
              <a:gd name="connsiteY1" fmla="*/ 3348549 h 3373007"/>
              <a:gd name="connsiteX2" fmla="*/ 1303930 w 12192000"/>
              <a:gd name="connsiteY2" fmla="*/ 3353819 h 3373007"/>
              <a:gd name="connsiteX3" fmla="*/ 1299254 w 12192000"/>
              <a:gd name="connsiteY3" fmla="*/ 3363314 h 3373007"/>
              <a:gd name="connsiteX4" fmla="*/ 1293951 w 12192000"/>
              <a:gd name="connsiteY4" fmla="*/ 3373007 h 3373007"/>
              <a:gd name="connsiteX5" fmla="*/ 1294195 w 12192000"/>
              <a:gd name="connsiteY5" fmla="*/ 3369715 h 3373007"/>
              <a:gd name="connsiteX6" fmla="*/ 1294589 w 12192000"/>
              <a:gd name="connsiteY6" fmla="*/ 3366971 h 3373007"/>
              <a:gd name="connsiteX7" fmla="*/ 1206770 w 12192000"/>
              <a:gd name="connsiteY7" fmla="*/ 3342089 h 3373007"/>
              <a:gd name="connsiteX8" fmla="*/ 1203412 w 12192000"/>
              <a:gd name="connsiteY8" fmla="*/ 3351630 h 3373007"/>
              <a:gd name="connsiteX9" fmla="*/ 1203417 w 12192000"/>
              <a:gd name="connsiteY9" fmla="*/ 3351564 h 3373007"/>
              <a:gd name="connsiteX10" fmla="*/ 1203490 w 12192000"/>
              <a:gd name="connsiteY10" fmla="*/ 3348658 h 3373007"/>
              <a:gd name="connsiteX11" fmla="*/ 1271209 w 12192000"/>
              <a:gd name="connsiteY11" fmla="*/ 3307081 h 3373007"/>
              <a:gd name="connsiteX12" fmla="*/ 1269238 w 12192000"/>
              <a:gd name="connsiteY12" fmla="*/ 3312685 h 3373007"/>
              <a:gd name="connsiteX13" fmla="*/ 1267866 w 12192000"/>
              <a:gd name="connsiteY13" fmla="*/ 3313349 h 3373007"/>
              <a:gd name="connsiteX14" fmla="*/ 1268174 w 12192000"/>
              <a:gd name="connsiteY14" fmla="*/ 3311305 h 3373007"/>
              <a:gd name="connsiteX15" fmla="*/ 1139899 w 12192000"/>
              <a:gd name="connsiteY15" fmla="*/ 3302173 h 3373007"/>
              <a:gd name="connsiteX16" fmla="*/ 1139086 w 12192000"/>
              <a:gd name="connsiteY16" fmla="*/ 3306400 h 3373007"/>
              <a:gd name="connsiteX17" fmla="*/ 1139507 w 12192000"/>
              <a:gd name="connsiteY17" fmla="*/ 3302973 h 3373007"/>
              <a:gd name="connsiteX18" fmla="*/ 1448276 w 12192000"/>
              <a:gd name="connsiteY18" fmla="*/ 3296887 h 3373007"/>
              <a:gd name="connsiteX19" fmla="*/ 1448510 w 12192000"/>
              <a:gd name="connsiteY19" fmla="*/ 3297137 h 3373007"/>
              <a:gd name="connsiteX20" fmla="*/ 1447878 w 12192000"/>
              <a:gd name="connsiteY20" fmla="*/ 3297955 h 3373007"/>
              <a:gd name="connsiteX21" fmla="*/ 1424194 w 12192000"/>
              <a:gd name="connsiteY21" fmla="*/ 3289444 h 3373007"/>
              <a:gd name="connsiteX22" fmla="*/ 1423845 w 12192000"/>
              <a:gd name="connsiteY22" fmla="*/ 3292609 h 3373007"/>
              <a:gd name="connsiteX23" fmla="*/ 1422932 w 12192000"/>
              <a:gd name="connsiteY23" fmla="*/ 3291190 h 3373007"/>
              <a:gd name="connsiteX24" fmla="*/ 1423054 w 12192000"/>
              <a:gd name="connsiteY24" fmla="*/ 3290759 h 3373007"/>
              <a:gd name="connsiteX25" fmla="*/ 1422850 w 12192000"/>
              <a:gd name="connsiteY25" fmla="*/ 3290812 h 3373007"/>
              <a:gd name="connsiteX26" fmla="*/ 1410010 w 12192000"/>
              <a:gd name="connsiteY26" fmla="*/ 3288427 h 3373007"/>
              <a:gd name="connsiteX27" fmla="*/ 1409856 w 12192000"/>
              <a:gd name="connsiteY27" fmla="*/ 3290143 h 3373007"/>
              <a:gd name="connsiteX28" fmla="*/ 1407854 w 12192000"/>
              <a:gd name="connsiteY28" fmla="*/ 3301798 h 3373007"/>
              <a:gd name="connsiteX29" fmla="*/ 1406220 w 12192000"/>
              <a:gd name="connsiteY29" fmla="*/ 3298700 h 3373007"/>
              <a:gd name="connsiteX30" fmla="*/ 1406578 w 12192000"/>
              <a:gd name="connsiteY30" fmla="*/ 3295538 h 3373007"/>
              <a:gd name="connsiteX31" fmla="*/ 1408077 w 12192000"/>
              <a:gd name="connsiteY31" fmla="*/ 3292506 h 3373007"/>
              <a:gd name="connsiteX32" fmla="*/ 1137346 w 12192000"/>
              <a:gd name="connsiteY32" fmla="*/ 3288214 h 3373007"/>
              <a:gd name="connsiteX33" fmla="*/ 1135171 w 12192000"/>
              <a:gd name="connsiteY33" fmla="*/ 3299191 h 3373007"/>
              <a:gd name="connsiteX34" fmla="*/ 1136106 w 12192000"/>
              <a:gd name="connsiteY34" fmla="*/ 3291908 h 3373007"/>
              <a:gd name="connsiteX35" fmla="*/ 1402558 w 12192000"/>
              <a:gd name="connsiteY35" fmla="*/ 3287613 h 3373007"/>
              <a:gd name="connsiteX36" fmla="*/ 1399616 w 12192000"/>
              <a:gd name="connsiteY36" fmla="*/ 3304216 h 3373007"/>
              <a:gd name="connsiteX37" fmla="*/ 1397484 w 12192000"/>
              <a:gd name="connsiteY37" fmla="*/ 3307480 h 3373007"/>
              <a:gd name="connsiteX38" fmla="*/ 1395839 w 12192000"/>
              <a:gd name="connsiteY38" fmla="*/ 3308634 h 3373007"/>
              <a:gd name="connsiteX39" fmla="*/ 1395654 w 12192000"/>
              <a:gd name="connsiteY39" fmla="*/ 3307496 h 3373007"/>
              <a:gd name="connsiteX40" fmla="*/ 1396046 w 12192000"/>
              <a:gd name="connsiteY40" fmla="*/ 3305313 h 3373007"/>
              <a:gd name="connsiteX41" fmla="*/ 1402426 w 12192000"/>
              <a:gd name="connsiteY41" fmla="*/ 3287923 h 3373007"/>
              <a:gd name="connsiteX42" fmla="*/ 1423749 w 12192000"/>
              <a:gd name="connsiteY42" fmla="*/ 3287578 h 3373007"/>
              <a:gd name="connsiteX43" fmla="*/ 1424194 w 12192000"/>
              <a:gd name="connsiteY43" fmla="*/ 3289444 h 3373007"/>
              <a:gd name="connsiteX44" fmla="*/ 1423494 w 12192000"/>
              <a:gd name="connsiteY44" fmla="*/ 3288239 h 3373007"/>
              <a:gd name="connsiteX45" fmla="*/ 1423749 w 12192000"/>
              <a:gd name="connsiteY45" fmla="*/ 3287578 h 3373007"/>
              <a:gd name="connsiteX46" fmla="*/ 1367174 w 12192000"/>
              <a:gd name="connsiteY46" fmla="*/ 3284552 h 3373007"/>
              <a:gd name="connsiteX47" fmla="*/ 1364403 w 12192000"/>
              <a:gd name="connsiteY47" fmla="*/ 3299258 h 3373007"/>
              <a:gd name="connsiteX48" fmla="*/ 1363494 w 12192000"/>
              <a:gd name="connsiteY48" fmla="*/ 3300958 h 3373007"/>
              <a:gd name="connsiteX49" fmla="*/ 1357689 w 12192000"/>
              <a:gd name="connsiteY49" fmla="*/ 3312898 h 3373007"/>
              <a:gd name="connsiteX50" fmla="*/ 1349409 w 12192000"/>
              <a:gd name="connsiteY50" fmla="*/ 3328523 h 3373007"/>
              <a:gd name="connsiteX51" fmla="*/ 1349130 w 12192000"/>
              <a:gd name="connsiteY51" fmla="*/ 3326933 h 3373007"/>
              <a:gd name="connsiteX52" fmla="*/ 1349137 w 12192000"/>
              <a:gd name="connsiteY52" fmla="*/ 3326148 h 3373007"/>
              <a:gd name="connsiteX53" fmla="*/ 1351400 w 12192000"/>
              <a:gd name="connsiteY53" fmla="*/ 3320231 h 3373007"/>
              <a:gd name="connsiteX54" fmla="*/ 1360950 w 12192000"/>
              <a:gd name="connsiteY54" fmla="*/ 3301418 h 3373007"/>
              <a:gd name="connsiteX55" fmla="*/ 1329120 w 12192000"/>
              <a:gd name="connsiteY55" fmla="*/ 3284311 h 3373007"/>
              <a:gd name="connsiteX56" fmla="*/ 1326365 w 12192000"/>
              <a:gd name="connsiteY56" fmla="*/ 3298261 h 3373007"/>
              <a:gd name="connsiteX57" fmla="*/ 1325111 w 12192000"/>
              <a:gd name="connsiteY57" fmla="*/ 3308865 h 3373007"/>
              <a:gd name="connsiteX58" fmla="*/ 1313761 w 12192000"/>
              <a:gd name="connsiteY58" fmla="*/ 3333854 h 3373007"/>
              <a:gd name="connsiteX59" fmla="*/ 1311906 w 12192000"/>
              <a:gd name="connsiteY59" fmla="*/ 3337621 h 3373007"/>
              <a:gd name="connsiteX60" fmla="*/ 1312174 w 12192000"/>
              <a:gd name="connsiteY60" fmla="*/ 3334886 h 3373007"/>
              <a:gd name="connsiteX61" fmla="*/ 1312759 w 12192000"/>
              <a:gd name="connsiteY61" fmla="*/ 3327547 h 3373007"/>
              <a:gd name="connsiteX62" fmla="*/ 1312469 w 12192000"/>
              <a:gd name="connsiteY62" fmla="*/ 3327662 h 3373007"/>
              <a:gd name="connsiteX63" fmla="*/ 1317807 w 12192000"/>
              <a:gd name="connsiteY63" fmla="*/ 3315452 h 3373007"/>
              <a:gd name="connsiteX64" fmla="*/ 1326567 w 12192000"/>
              <a:gd name="connsiteY64" fmla="*/ 3289540 h 3373007"/>
              <a:gd name="connsiteX65" fmla="*/ 1391640 w 12192000"/>
              <a:gd name="connsiteY65" fmla="*/ 3272317 h 3373007"/>
              <a:gd name="connsiteX66" fmla="*/ 1391485 w 12192000"/>
              <a:gd name="connsiteY66" fmla="*/ 3274745 h 3373007"/>
              <a:gd name="connsiteX67" fmla="*/ 1390048 w 12192000"/>
              <a:gd name="connsiteY67" fmla="*/ 3272558 h 3373007"/>
              <a:gd name="connsiteX68" fmla="*/ 1391640 w 12192000"/>
              <a:gd name="connsiteY68" fmla="*/ 3272317 h 3373007"/>
              <a:gd name="connsiteX69" fmla="*/ 1285493 w 12192000"/>
              <a:gd name="connsiteY69" fmla="*/ 3263085 h 3373007"/>
              <a:gd name="connsiteX70" fmla="*/ 1283401 w 12192000"/>
              <a:gd name="connsiteY70" fmla="*/ 3269708 h 3373007"/>
              <a:gd name="connsiteX71" fmla="*/ 1280878 w 12192000"/>
              <a:gd name="connsiteY71" fmla="*/ 3270665 h 3373007"/>
              <a:gd name="connsiteX72" fmla="*/ 1281642 w 12192000"/>
              <a:gd name="connsiteY72" fmla="*/ 3267233 h 3373007"/>
              <a:gd name="connsiteX73" fmla="*/ 1284688 w 12192000"/>
              <a:gd name="connsiteY73" fmla="*/ 3263798 h 3373007"/>
              <a:gd name="connsiteX74" fmla="*/ 1301714 w 12192000"/>
              <a:gd name="connsiteY74" fmla="*/ 3254501 h 3373007"/>
              <a:gd name="connsiteX75" fmla="*/ 1300344 w 12192000"/>
              <a:gd name="connsiteY75" fmla="*/ 3257976 h 3373007"/>
              <a:gd name="connsiteX76" fmla="*/ 1299884 w 12192000"/>
              <a:gd name="connsiteY76" fmla="*/ 3259135 h 3373007"/>
              <a:gd name="connsiteX77" fmla="*/ 1301714 w 12192000"/>
              <a:gd name="connsiteY77" fmla="*/ 3254501 h 3373007"/>
              <a:gd name="connsiteX78" fmla="*/ 1336564 w 12192000"/>
              <a:gd name="connsiteY78" fmla="*/ 3250169 h 3373007"/>
              <a:gd name="connsiteX79" fmla="*/ 1332308 w 12192000"/>
              <a:gd name="connsiteY79" fmla="*/ 3269619 h 3373007"/>
              <a:gd name="connsiteX80" fmla="*/ 1331746 w 12192000"/>
              <a:gd name="connsiteY80" fmla="*/ 3270321 h 3373007"/>
              <a:gd name="connsiteX81" fmla="*/ 1330269 w 12192000"/>
              <a:gd name="connsiteY81" fmla="*/ 3271148 h 3373007"/>
              <a:gd name="connsiteX82" fmla="*/ 1335724 w 12192000"/>
              <a:gd name="connsiteY82" fmla="*/ 3252100 h 3373007"/>
              <a:gd name="connsiteX83" fmla="*/ 1303545 w 12192000"/>
              <a:gd name="connsiteY83" fmla="*/ 3249866 h 3373007"/>
              <a:gd name="connsiteX84" fmla="*/ 1301714 w 12192000"/>
              <a:gd name="connsiteY84" fmla="*/ 3254501 h 3373007"/>
              <a:gd name="connsiteX85" fmla="*/ 1298283 w 12192000"/>
              <a:gd name="connsiteY85" fmla="*/ 3255022 h 3373007"/>
              <a:gd name="connsiteX86" fmla="*/ 1297084 w 12192000"/>
              <a:gd name="connsiteY86" fmla="*/ 3256029 h 3373007"/>
              <a:gd name="connsiteX87" fmla="*/ 1298844 w 12192000"/>
              <a:gd name="connsiteY87" fmla="*/ 3250941 h 3373007"/>
              <a:gd name="connsiteX88" fmla="*/ 1155684 w 12192000"/>
              <a:gd name="connsiteY88" fmla="*/ 3233546 h 3373007"/>
              <a:gd name="connsiteX89" fmla="*/ 1147655 w 12192000"/>
              <a:gd name="connsiteY89" fmla="*/ 3284505 h 3373007"/>
              <a:gd name="connsiteX90" fmla="*/ 1143717 w 12192000"/>
              <a:gd name="connsiteY90" fmla="*/ 3296523 h 3373007"/>
              <a:gd name="connsiteX91" fmla="*/ 1144179 w 12192000"/>
              <a:gd name="connsiteY91" fmla="*/ 3292544 h 3373007"/>
              <a:gd name="connsiteX92" fmla="*/ 1146345 w 12192000"/>
              <a:gd name="connsiteY92" fmla="*/ 3287311 h 3373007"/>
              <a:gd name="connsiteX93" fmla="*/ 1147595 w 12192000"/>
              <a:gd name="connsiteY93" fmla="*/ 3282727 h 3373007"/>
              <a:gd name="connsiteX94" fmla="*/ 1145681 w 12192000"/>
              <a:gd name="connsiteY94" fmla="*/ 3283316 h 3373007"/>
              <a:gd name="connsiteX95" fmla="*/ 1145938 w 12192000"/>
              <a:gd name="connsiteY95" fmla="*/ 3281913 h 3373007"/>
              <a:gd name="connsiteX96" fmla="*/ 1145916 w 12192000"/>
              <a:gd name="connsiteY96" fmla="*/ 3267909 h 3373007"/>
              <a:gd name="connsiteX97" fmla="*/ 1142700 w 12192000"/>
              <a:gd name="connsiteY97" fmla="*/ 3287603 h 3373007"/>
              <a:gd name="connsiteX98" fmla="*/ 1142463 w 12192000"/>
              <a:gd name="connsiteY98" fmla="*/ 3288829 h 3373007"/>
              <a:gd name="connsiteX99" fmla="*/ 1142379 w 12192000"/>
              <a:gd name="connsiteY99" fmla="*/ 3288980 h 3373007"/>
              <a:gd name="connsiteX100" fmla="*/ 1140780 w 12192000"/>
              <a:gd name="connsiteY100" fmla="*/ 3292635 h 3373007"/>
              <a:gd name="connsiteX101" fmla="*/ 1143630 w 12192000"/>
              <a:gd name="connsiteY101" fmla="*/ 3269454 h 3373007"/>
              <a:gd name="connsiteX102" fmla="*/ 1153961 w 12192000"/>
              <a:gd name="connsiteY102" fmla="*/ 3238629 h 3373007"/>
              <a:gd name="connsiteX103" fmla="*/ 1172197 w 12192000"/>
              <a:gd name="connsiteY103" fmla="*/ 3231609 h 3373007"/>
              <a:gd name="connsiteX104" fmla="*/ 1172884 w 12192000"/>
              <a:gd name="connsiteY104" fmla="*/ 3232281 h 3373007"/>
              <a:gd name="connsiteX105" fmla="*/ 1171528 w 12192000"/>
              <a:gd name="connsiteY105" fmla="*/ 3236621 h 3373007"/>
              <a:gd name="connsiteX106" fmla="*/ 1171212 w 12192000"/>
              <a:gd name="connsiteY106" fmla="*/ 3234149 h 3373007"/>
              <a:gd name="connsiteX107" fmla="*/ 1172197 w 12192000"/>
              <a:gd name="connsiteY107" fmla="*/ 3231609 h 3373007"/>
              <a:gd name="connsiteX108" fmla="*/ 1333247 w 12192000"/>
              <a:gd name="connsiteY108" fmla="*/ 3231276 h 3373007"/>
              <a:gd name="connsiteX109" fmla="*/ 1333220 w 12192000"/>
              <a:gd name="connsiteY109" fmla="*/ 3231282 h 3373007"/>
              <a:gd name="connsiteX110" fmla="*/ 1332684 w 12192000"/>
              <a:gd name="connsiteY110" fmla="*/ 3231408 h 3373007"/>
              <a:gd name="connsiteX111" fmla="*/ 1331534 w 12192000"/>
              <a:gd name="connsiteY111" fmla="*/ 3231680 h 3373007"/>
              <a:gd name="connsiteX112" fmla="*/ 1332604 w 12192000"/>
              <a:gd name="connsiteY112" fmla="*/ 3231427 h 3373007"/>
              <a:gd name="connsiteX113" fmla="*/ 1332684 w 12192000"/>
              <a:gd name="connsiteY113" fmla="*/ 3231408 h 3373007"/>
              <a:gd name="connsiteX114" fmla="*/ 1349543 w 12192000"/>
              <a:gd name="connsiteY114" fmla="*/ 3214754 h 3373007"/>
              <a:gd name="connsiteX115" fmla="*/ 1348998 w 12192000"/>
              <a:gd name="connsiteY115" fmla="*/ 3216122 h 3373007"/>
              <a:gd name="connsiteX116" fmla="*/ 1348869 w 12192000"/>
              <a:gd name="connsiteY116" fmla="*/ 3217780 h 3373007"/>
              <a:gd name="connsiteX117" fmla="*/ 1350178 w 12192000"/>
              <a:gd name="connsiteY117" fmla="*/ 3217424 h 3373007"/>
              <a:gd name="connsiteX118" fmla="*/ 1350787 w 12192000"/>
              <a:gd name="connsiteY118" fmla="*/ 3215348 h 3373007"/>
              <a:gd name="connsiteX119" fmla="*/ 1349543 w 12192000"/>
              <a:gd name="connsiteY119" fmla="*/ 3214754 h 3373007"/>
              <a:gd name="connsiteX120" fmla="*/ 1215659 w 12192000"/>
              <a:gd name="connsiteY120" fmla="*/ 3211851 h 3373007"/>
              <a:gd name="connsiteX121" fmla="*/ 1212828 w 12192000"/>
              <a:gd name="connsiteY121" fmla="*/ 3219719 h 3373007"/>
              <a:gd name="connsiteX122" fmla="*/ 1208909 w 12192000"/>
              <a:gd name="connsiteY122" fmla="*/ 3229368 h 3373007"/>
              <a:gd name="connsiteX123" fmla="*/ 1207261 w 12192000"/>
              <a:gd name="connsiteY123" fmla="*/ 3232445 h 3373007"/>
              <a:gd name="connsiteX124" fmla="*/ 1206901 w 12192000"/>
              <a:gd name="connsiteY124" fmla="*/ 3234482 h 3373007"/>
              <a:gd name="connsiteX125" fmla="*/ 1210580 w 12192000"/>
              <a:gd name="connsiteY125" fmla="*/ 3226066 h 3373007"/>
              <a:gd name="connsiteX126" fmla="*/ 1214655 w 12192000"/>
              <a:gd name="connsiteY126" fmla="*/ 3216672 h 3373007"/>
              <a:gd name="connsiteX127" fmla="*/ 1215106 w 12192000"/>
              <a:gd name="connsiteY127" fmla="*/ 3215180 h 3373007"/>
              <a:gd name="connsiteX128" fmla="*/ 1326844 w 12192000"/>
              <a:gd name="connsiteY128" fmla="*/ 3208786 h 3373007"/>
              <a:gd name="connsiteX129" fmla="*/ 1326780 w 12192000"/>
              <a:gd name="connsiteY129" fmla="*/ 3208967 h 3373007"/>
              <a:gd name="connsiteX130" fmla="*/ 1325519 w 12192000"/>
              <a:gd name="connsiteY130" fmla="*/ 3213267 h 3373007"/>
              <a:gd name="connsiteX131" fmla="*/ 1325600 w 12192000"/>
              <a:gd name="connsiteY131" fmla="*/ 3209939 h 3373007"/>
              <a:gd name="connsiteX132" fmla="*/ 81044 w 12192000"/>
              <a:gd name="connsiteY132" fmla="*/ 3206082 h 3373007"/>
              <a:gd name="connsiteX133" fmla="*/ 80685 w 12192000"/>
              <a:gd name="connsiteY133" fmla="*/ 3208318 h 3373007"/>
              <a:gd name="connsiteX134" fmla="*/ 80236 w 12192000"/>
              <a:gd name="connsiteY134" fmla="*/ 3213359 h 3373007"/>
              <a:gd name="connsiteX135" fmla="*/ 75067 w 12192000"/>
              <a:gd name="connsiteY135" fmla="*/ 3222128 h 3373007"/>
              <a:gd name="connsiteX136" fmla="*/ 69281 w 12192000"/>
              <a:gd name="connsiteY136" fmla="*/ 3231044 h 3373007"/>
              <a:gd name="connsiteX137" fmla="*/ 69731 w 12192000"/>
              <a:gd name="connsiteY137" fmla="*/ 3227907 h 3373007"/>
              <a:gd name="connsiteX138" fmla="*/ 70294 w 12192000"/>
              <a:gd name="connsiteY138" fmla="*/ 3225305 h 3373007"/>
              <a:gd name="connsiteX139" fmla="*/ 1169776 w 12192000"/>
              <a:gd name="connsiteY139" fmla="*/ 3200643 h 3373007"/>
              <a:gd name="connsiteX140" fmla="*/ 1168817 w 12192000"/>
              <a:gd name="connsiteY140" fmla="*/ 3205882 h 3373007"/>
              <a:gd name="connsiteX141" fmla="*/ 1168805 w 12192000"/>
              <a:gd name="connsiteY141" fmla="*/ 3202932 h 3373007"/>
              <a:gd name="connsiteX142" fmla="*/ 1169776 w 12192000"/>
              <a:gd name="connsiteY142" fmla="*/ 3200643 h 3373007"/>
              <a:gd name="connsiteX143" fmla="*/ 1167700 w 12192000"/>
              <a:gd name="connsiteY143" fmla="*/ 3198069 h 3373007"/>
              <a:gd name="connsiteX144" fmla="*/ 1166329 w 12192000"/>
              <a:gd name="connsiteY144" fmla="*/ 3206329 h 3373007"/>
              <a:gd name="connsiteX145" fmla="*/ 1156997 w 12192000"/>
              <a:gd name="connsiteY145" fmla="*/ 3256596 h 3373007"/>
              <a:gd name="connsiteX146" fmla="*/ 1156985 w 12192000"/>
              <a:gd name="connsiteY146" fmla="*/ 3257203 h 3373007"/>
              <a:gd name="connsiteX147" fmla="*/ 1156978 w 12192000"/>
              <a:gd name="connsiteY147" fmla="*/ 3257364 h 3373007"/>
              <a:gd name="connsiteX148" fmla="*/ 1157889 w 12192000"/>
              <a:gd name="connsiteY148" fmla="*/ 3254983 h 3373007"/>
              <a:gd name="connsiteX149" fmla="*/ 1167440 w 12192000"/>
              <a:gd name="connsiteY149" fmla="*/ 3236168 h 3373007"/>
              <a:gd name="connsiteX150" fmla="*/ 1173665 w 12192000"/>
              <a:gd name="connsiteY150" fmla="*/ 3219303 h 3373007"/>
              <a:gd name="connsiteX151" fmla="*/ 1170894 w 12192000"/>
              <a:gd name="connsiteY151" fmla="*/ 3234010 h 3373007"/>
              <a:gd name="connsiteX152" fmla="*/ 1169984 w 12192000"/>
              <a:gd name="connsiteY152" fmla="*/ 3235710 h 3373007"/>
              <a:gd name="connsiteX153" fmla="*/ 1164178 w 12192000"/>
              <a:gd name="connsiteY153" fmla="*/ 3247649 h 3373007"/>
              <a:gd name="connsiteX154" fmla="*/ 1157822 w 12192000"/>
              <a:gd name="connsiteY154" fmla="*/ 3260229 h 3373007"/>
              <a:gd name="connsiteX155" fmla="*/ 1156597 w 12192000"/>
              <a:gd name="connsiteY155" fmla="*/ 3262167 h 3373007"/>
              <a:gd name="connsiteX156" fmla="*/ 1156467 w 12192000"/>
              <a:gd name="connsiteY156" fmla="*/ 3263542 h 3373007"/>
              <a:gd name="connsiteX157" fmla="*/ 1153106 w 12192000"/>
              <a:gd name="connsiteY157" fmla="*/ 3269584 h 3373007"/>
              <a:gd name="connsiteX158" fmla="*/ 1156809 w 12192000"/>
              <a:gd name="connsiteY158" fmla="*/ 3246534 h 3373007"/>
              <a:gd name="connsiteX159" fmla="*/ 1161612 w 12192000"/>
              <a:gd name="connsiteY159" fmla="*/ 3216224 h 3373007"/>
              <a:gd name="connsiteX160" fmla="*/ 1161659 w 12192000"/>
              <a:gd name="connsiteY160" fmla="*/ 3215902 h 3373007"/>
              <a:gd name="connsiteX161" fmla="*/ 1328994 w 12192000"/>
              <a:gd name="connsiteY161" fmla="*/ 3197678 h 3373007"/>
              <a:gd name="connsiteX162" fmla="*/ 1332091 w 12192000"/>
              <a:gd name="connsiteY162" fmla="*/ 3197746 h 3373007"/>
              <a:gd name="connsiteX163" fmla="*/ 1332903 w 12192000"/>
              <a:gd name="connsiteY163" fmla="*/ 3197765 h 3373007"/>
              <a:gd name="connsiteX164" fmla="*/ 1329669 w 12192000"/>
              <a:gd name="connsiteY164" fmla="*/ 3200906 h 3373007"/>
              <a:gd name="connsiteX165" fmla="*/ 1328861 w 12192000"/>
              <a:gd name="connsiteY165" fmla="*/ 3203161 h 3373007"/>
              <a:gd name="connsiteX166" fmla="*/ 1350323 w 12192000"/>
              <a:gd name="connsiteY166" fmla="*/ 3184411 h 3373007"/>
              <a:gd name="connsiteX167" fmla="*/ 1349349 w 12192000"/>
              <a:gd name="connsiteY167" fmla="*/ 3185335 h 3373007"/>
              <a:gd name="connsiteX168" fmla="*/ 1351629 w 12192000"/>
              <a:gd name="connsiteY168" fmla="*/ 3184885 h 3373007"/>
              <a:gd name="connsiteX169" fmla="*/ 1350323 w 12192000"/>
              <a:gd name="connsiteY169" fmla="*/ 3184411 h 3373007"/>
              <a:gd name="connsiteX170" fmla="*/ 1218046 w 12192000"/>
              <a:gd name="connsiteY170" fmla="*/ 3175488 h 3373007"/>
              <a:gd name="connsiteX171" fmla="*/ 1217459 w 12192000"/>
              <a:gd name="connsiteY171" fmla="*/ 3175636 h 3373007"/>
              <a:gd name="connsiteX172" fmla="*/ 1218021 w 12192000"/>
              <a:gd name="connsiteY172" fmla="*/ 3175495 h 3373007"/>
              <a:gd name="connsiteX173" fmla="*/ 1218046 w 12192000"/>
              <a:gd name="connsiteY173" fmla="*/ 3175488 h 3373007"/>
              <a:gd name="connsiteX174" fmla="*/ 52375 w 12192000"/>
              <a:gd name="connsiteY174" fmla="*/ 3165226 h 3373007"/>
              <a:gd name="connsiteX175" fmla="*/ 49678 w 12192000"/>
              <a:gd name="connsiteY175" fmla="*/ 3171350 h 3373007"/>
              <a:gd name="connsiteX176" fmla="*/ 47798 w 12192000"/>
              <a:gd name="connsiteY176" fmla="*/ 3172086 h 3373007"/>
              <a:gd name="connsiteX177" fmla="*/ 48231 w 12192000"/>
              <a:gd name="connsiteY177" fmla="*/ 3170151 h 3373007"/>
              <a:gd name="connsiteX178" fmla="*/ 52375 w 12192000"/>
              <a:gd name="connsiteY178" fmla="*/ 3165226 h 3373007"/>
              <a:gd name="connsiteX179" fmla="*/ 146266 w 12192000"/>
              <a:gd name="connsiteY179" fmla="*/ 3151413 h 3373007"/>
              <a:gd name="connsiteX180" fmla="*/ 142613 w 12192000"/>
              <a:gd name="connsiteY180" fmla="*/ 3165305 h 3373007"/>
              <a:gd name="connsiteX181" fmla="*/ 141617 w 12192000"/>
              <a:gd name="connsiteY181" fmla="*/ 3166870 h 3373007"/>
              <a:gd name="connsiteX182" fmla="*/ 135193 w 12192000"/>
              <a:gd name="connsiteY182" fmla="*/ 3177902 h 3373007"/>
              <a:gd name="connsiteX183" fmla="*/ 126121 w 12192000"/>
              <a:gd name="connsiteY183" fmla="*/ 3192294 h 3373007"/>
              <a:gd name="connsiteX184" fmla="*/ 125953 w 12192000"/>
              <a:gd name="connsiteY184" fmla="*/ 3190750 h 3373007"/>
              <a:gd name="connsiteX185" fmla="*/ 126010 w 12192000"/>
              <a:gd name="connsiteY185" fmla="*/ 3189999 h 3373007"/>
              <a:gd name="connsiteX186" fmla="*/ 128596 w 12192000"/>
              <a:gd name="connsiteY186" fmla="*/ 3184491 h 3373007"/>
              <a:gd name="connsiteX187" fmla="*/ 139112 w 12192000"/>
              <a:gd name="connsiteY187" fmla="*/ 3167133 h 3373007"/>
              <a:gd name="connsiteX188" fmla="*/ 1186300 w 12192000"/>
              <a:gd name="connsiteY188" fmla="*/ 3148781 h 3373007"/>
              <a:gd name="connsiteX189" fmla="*/ 1185952 w 12192000"/>
              <a:gd name="connsiteY189" fmla="*/ 3149775 h 3373007"/>
              <a:gd name="connsiteX190" fmla="*/ 1184948 w 12192000"/>
              <a:gd name="connsiteY190" fmla="*/ 3155501 h 3373007"/>
              <a:gd name="connsiteX191" fmla="*/ 1184929 w 12192000"/>
              <a:gd name="connsiteY191" fmla="*/ 3155686 h 3373007"/>
              <a:gd name="connsiteX192" fmla="*/ 109270 w 12192000"/>
              <a:gd name="connsiteY192" fmla="*/ 3148535 h 3373007"/>
              <a:gd name="connsiteX193" fmla="*/ 105679 w 12192000"/>
              <a:gd name="connsiteY193" fmla="*/ 3161705 h 3373007"/>
              <a:gd name="connsiteX194" fmla="*/ 103768 w 12192000"/>
              <a:gd name="connsiteY194" fmla="*/ 3171773 h 3373007"/>
              <a:gd name="connsiteX195" fmla="*/ 91100 w 12192000"/>
              <a:gd name="connsiteY195" fmla="*/ 3194921 h 3373007"/>
              <a:gd name="connsiteX196" fmla="*/ 89051 w 12192000"/>
              <a:gd name="connsiteY196" fmla="*/ 3198398 h 3373007"/>
              <a:gd name="connsiteX197" fmla="*/ 89488 w 12192000"/>
              <a:gd name="connsiteY197" fmla="*/ 3195797 h 3373007"/>
              <a:gd name="connsiteX198" fmla="*/ 90538 w 12192000"/>
              <a:gd name="connsiteY198" fmla="*/ 3188810 h 3373007"/>
              <a:gd name="connsiteX199" fmla="*/ 90246 w 12192000"/>
              <a:gd name="connsiteY199" fmla="*/ 3188898 h 3373007"/>
              <a:gd name="connsiteX200" fmla="*/ 96234 w 12192000"/>
              <a:gd name="connsiteY200" fmla="*/ 3177576 h 3373007"/>
              <a:gd name="connsiteX201" fmla="*/ 106445 w 12192000"/>
              <a:gd name="connsiteY201" fmla="*/ 3153364 h 3373007"/>
              <a:gd name="connsiteX202" fmla="*/ 1367364 w 12192000"/>
              <a:gd name="connsiteY202" fmla="*/ 3141378 h 3373007"/>
              <a:gd name="connsiteX203" fmla="*/ 1362896 w 12192000"/>
              <a:gd name="connsiteY203" fmla="*/ 3148368 h 3373007"/>
              <a:gd name="connsiteX204" fmla="*/ 1362657 w 12192000"/>
              <a:gd name="connsiteY204" fmla="*/ 3150259 h 3373007"/>
              <a:gd name="connsiteX205" fmla="*/ 1365130 w 12192000"/>
              <a:gd name="connsiteY205" fmla="*/ 3145892 h 3373007"/>
              <a:gd name="connsiteX206" fmla="*/ 1367364 w 12192000"/>
              <a:gd name="connsiteY206" fmla="*/ 3141378 h 3373007"/>
              <a:gd name="connsiteX207" fmla="*/ 1481937 w 12192000"/>
              <a:gd name="connsiteY207" fmla="*/ 3139534 h 3373007"/>
              <a:gd name="connsiteX208" fmla="*/ 1480879 w 12192000"/>
              <a:gd name="connsiteY208" fmla="*/ 3140109 h 3373007"/>
              <a:gd name="connsiteX209" fmla="*/ 1483158 w 12192000"/>
              <a:gd name="connsiteY209" fmla="*/ 3139659 h 3373007"/>
              <a:gd name="connsiteX210" fmla="*/ 1481937 w 12192000"/>
              <a:gd name="connsiteY210" fmla="*/ 3139534 h 3373007"/>
              <a:gd name="connsiteX211" fmla="*/ 1361225 w 12192000"/>
              <a:gd name="connsiteY211" fmla="*/ 3139496 h 3373007"/>
              <a:gd name="connsiteX212" fmla="*/ 1358771 w 12192000"/>
              <a:gd name="connsiteY212" fmla="*/ 3143077 h 3373007"/>
              <a:gd name="connsiteX213" fmla="*/ 1351663 w 12192000"/>
              <a:gd name="connsiteY213" fmla="*/ 3175757 h 3373007"/>
              <a:gd name="connsiteX214" fmla="*/ 1356514 w 12192000"/>
              <a:gd name="connsiteY214" fmla="*/ 3157532 h 3373007"/>
              <a:gd name="connsiteX215" fmla="*/ 1361225 w 12192000"/>
              <a:gd name="connsiteY215" fmla="*/ 3139496 h 3373007"/>
              <a:gd name="connsiteX216" fmla="*/ 1455314 w 12192000"/>
              <a:gd name="connsiteY216" fmla="*/ 3132948 h 3373007"/>
              <a:gd name="connsiteX217" fmla="*/ 1444256 w 12192000"/>
              <a:gd name="connsiteY217" fmla="*/ 3167549 h 3373007"/>
              <a:gd name="connsiteX218" fmla="*/ 1443704 w 12192000"/>
              <a:gd name="connsiteY218" fmla="*/ 3170351 h 3373007"/>
              <a:gd name="connsiteX219" fmla="*/ 1445222 w 12192000"/>
              <a:gd name="connsiteY219" fmla="*/ 3170563 h 3373007"/>
              <a:gd name="connsiteX220" fmla="*/ 1447938 w 12192000"/>
              <a:gd name="connsiteY220" fmla="*/ 3163727 h 3373007"/>
              <a:gd name="connsiteX221" fmla="*/ 1455314 w 12192000"/>
              <a:gd name="connsiteY221" fmla="*/ 3132948 h 3373007"/>
              <a:gd name="connsiteX222" fmla="*/ 1442797 w 12192000"/>
              <a:gd name="connsiteY222" fmla="*/ 3132456 h 3373007"/>
              <a:gd name="connsiteX223" fmla="*/ 1443719 w 12192000"/>
              <a:gd name="connsiteY223" fmla="*/ 3137613 h 3373007"/>
              <a:gd name="connsiteX224" fmla="*/ 1443397 w 12192000"/>
              <a:gd name="connsiteY224" fmla="*/ 3138520 h 3373007"/>
              <a:gd name="connsiteX225" fmla="*/ 1431292 w 12192000"/>
              <a:gd name="connsiteY225" fmla="*/ 3180210 h 3373007"/>
              <a:gd name="connsiteX226" fmla="*/ 1410810 w 12192000"/>
              <a:gd name="connsiteY226" fmla="*/ 3281015 h 3373007"/>
              <a:gd name="connsiteX227" fmla="*/ 1410600 w 12192000"/>
              <a:gd name="connsiteY227" fmla="*/ 3282622 h 3373007"/>
              <a:gd name="connsiteX228" fmla="*/ 1410051 w 12192000"/>
              <a:gd name="connsiteY228" fmla="*/ 3283152 h 3373007"/>
              <a:gd name="connsiteX229" fmla="*/ 1407453 w 12192000"/>
              <a:gd name="connsiteY229" fmla="*/ 3287766 h 3373007"/>
              <a:gd name="connsiteX230" fmla="*/ 1407572 w 12192000"/>
              <a:gd name="connsiteY230" fmla="*/ 3286705 h 3373007"/>
              <a:gd name="connsiteX231" fmla="*/ 1427132 w 12192000"/>
              <a:gd name="connsiteY231" fmla="*/ 3182010 h 3373007"/>
              <a:gd name="connsiteX232" fmla="*/ 1366206 w 12192000"/>
              <a:gd name="connsiteY232" fmla="*/ 3126458 h 3373007"/>
              <a:gd name="connsiteX233" fmla="*/ 1360830 w 12192000"/>
              <a:gd name="connsiteY233" fmla="*/ 3135127 h 3373007"/>
              <a:gd name="connsiteX234" fmla="*/ 1360566 w 12192000"/>
              <a:gd name="connsiteY234" fmla="*/ 3136785 h 3373007"/>
              <a:gd name="connsiteX235" fmla="*/ 1360781 w 12192000"/>
              <a:gd name="connsiteY235" fmla="*/ 3137631 h 3373007"/>
              <a:gd name="connsiteX236" fmla="*/ 1366206 w 12192000"/>
              <a:gd name="connsiteY236" fmla="*/ 3126458 h 3373007"/>
              <a:gd name="connsiteX237" fmla="*/ 1460295 w 12192000"/>
              <a:gd name="connsiteY237" fmla="*/ 3119910 h 3373007"/>
              <a:gd name="connsiteX238" fmla="*/ 1457976 w 12192000"/>
              <a:gd name="connsiteY238" fmla="*/ 3123584 h 3373007"/>
              <a:gd name="connsiteX239" fmla="*/ 1457418 w 12192000"/>
              <a:gd name="connsiteY239" fmla="*/ 3125517 h 3373007"/>
              <a:gd name="connsiteX240" fmla="*/ 1457537 w 12192000"/>
              <a:gd name="connsiteY240" fmla="*/ 3127621 h 3373007"/>
              <a:gd name="connsiteX241" fmla="*/ 1460295 w 12192000"/>
              <a:gd name="connsiteY241" fmla="*/ 3119910 h 3373007"/>
              <a:gd name="connsiteX242" fmla="*/ 118737 w 12192000"/>
              <a:gd name="connsiteY242" fmla="*/ 3116350 h 3373007"/>
              <a:gd name="connsiteX243" fmla="*/ 113327 w 12192000"/>
              <a:gd name="connsiteY243" fmla="*/ 3134684 h 3373007"/>
              <a:gd name="connsiteX244" fmla="*/ 112737 w 12192000"/>
              <a:gd name="connsiteY244" fmla="*/ 3135316 h 3373007"/>
              <a:gd name="connsiteX245" fmla="*/ 111247 w 12192000"/>
              <a:gd name="connsiteY245" fmla="*/ 3136006 h 3373007"/>
              <a:gd name="connsiteX246" fmla="*/ 117793 w 12192000"/>
              <a:gd name="connsiteY246" fmla="*/ 3118140 h 3373007"/>
              <a:gd name="connsiteX247" fmla="*/ 36396 w 12192000"/>
              <a:gd name="connsiteY247" fmla="*/ 3098681 h 3373007"/>
              <a:gd name="connsiteX248" fmla="*/ 33761 w 12192000"/>
              <a:gd name="connsiteY248" fmla="*/ 3104513 h 3373007"/>
              <a:gd name="connsiteX249" fmla="*/ 33194 w 12192000"/>
              <a:gd name="connsiteY249" fmla="*/ 3106175 h 3373007"/>
              <a:gd name="connsiteX250" fmla="*/ 34906 w 12192000"/>
              <a:gd name="connsiteY250" fmla="*/ 3102544 h 3373007"/>
              <a:gd name="connsiteX251" fmla="*/ 116740 w 12192000"/>
              <a:gd name="connsiteY251" fmla="*/ 3098022 h 3373007"/>
              <a:gd name="connsiteX252" fmla="*/ 116185 w 12192000"/>
              <a:gd name="connsiteY252" fmla="*/ 3098110 h 3373007"/>
              <a:gd name="connsiteX253" fmla="*/ 115049 w 12192000"/>
              <a:gd name="connsiteY253" fmla="*/ 3098291 h 3373007"/>
              <a:gd name="connsiteX254" fmla="*/ 116106 w 12192000"/>
              <a:gd name="connsiteY254" fmla="*/ 3098123 h 3373007"/>
              <a:gd name="connsiteX255" fmla="*/ 116185 w 12192000"/>
              <a:gd name="connsiteY255" fmla="*/ 3098110 h 3373007"/>
              <a:gd name="connsiteX256" fmla="*/ 116715 w 12192000"/>
              <a:gd name="connsiteY256" fmla="*/ 3098027 h 3373007"/>
              <a:gd name="connsiteX257" fmla="*/ 116740 w 12192000"/>
              <a:gd name="connsiteY257" fmla="*/ 3098022 h 3373007"/>
              <a:gd name="connsiteX258" fmla="*/ 1376082 w 12192000"/>
              <a:gd name="connsiteY258" fmla="*/ 3096163 h 3373007"/>
              <a:gd name="connsiteX259" fmla="*/ 1365303 w 12192000"/>
              <a:gd name="connsiteY259" fmla="*/ 3121316 h 3373007"/>
              <a:gd name="connsiteX260" fmla="*/ 1365282 w 12192000"/>
              <a:gd name="connsiteY260" fmla="*/ 3122569 h 3373007"/>
              <a:gd name="connsiteX261" fmla="*/ 1371361 w 12192000"/>
              <a:gd name="connsiteY261" fmla="*/ 3110291 h 3373007"/>
              <a:gd name="connsiteX262" fmla="*/ 1376082 w 12192000"/>
              <a:gd name="connsiteY262" fmla="*/ 3096163 h 3373007"/>
              <a:gd name="connsiteX263" fmla="*/ 1381208 w 12192000"/>
              <a:gd name="connsiteY263" fmla="*/ 3092963 h 3373007"/>
              <a:gd name="connsiteX264" fmla="*/ 1379239 w 12192000"/>
              <a:gd name="connsiteY264" fmla="*/ 3095540 h 3373007"/>
              <a:gd name="connsiteX265" fmla="*/ 1372341 w 12192000"/>
              <a:gd name="connsiteY265" fmla="*/ 3119057 h 3373007"/>
              <a:gd name="connsiteX266" fmla="*/ 1371280 w 12192000"/>
              <a:gd name="connsiteY266" fmla="*/ 3120386 h 3373007"/>
              <a:gd name="connsiteX267" fmla="*/ 1371211 w 12192000"/>
              <a:gd name="connsiteY267" fmla="*/ 3120815 h 3373007"/>
              <a:gd name="connsiteX268" fmla="*/ 1371770 w 12192000"/>
              <a:gd name="connsiteY268" fmla="*/ 3121286 h 3373007"/>
              <a:gd name="connsiteX269" fmla="*/ 1372236 w 12192000"/>
              <a:gd name="connsiteY269" fmla="*/ 3120930 h 3373007"/>
              <a:gd name="connsiteX270" fmla="*/ 1372341 w 12192000"/>
              <a:gd name="connsiteY270" fmla="*/ 3119057 h 3373007"/>
              <a:gd name="connsiteX271" fmla="*/ 1378595 w 12192000"/>
              <a:gd name="connsiteY271" fmla="*/ 3106744 h 3373007"/>
              <a:gd name="connsiteX272" fmla="*/ 1381208 w 12192000"/>
              <a:gd name="connsiteY272" fmla="*/ 3092963 h 3373007"/>
              <a:gd name="connsiteX273" fmla="*/ 40384 w 12192000"/>
              <a:gd name="connsiteY273" fmla="*/ 3092913 h 3373007"/>
              <a:gd name="connsiteX274" fmla="*/ 40594 w 12192000"/>
              <a:gd name="connsiteY274" fmla="*/ 3093168 h 3373007"/>
              <a:gd name="connsiteX275" fmla="*/ 39925 w 12192000"/>
              <a:gd name="connsiteY275" fmla="*/ 3093906 h 3373007"/>
              <a:gd name="connsiteX276" fmla="*/ 133669 w 12192000"/>
              <a:gd name="connsiteY276" fmla="*/ 3083333 h 3373007"/>
              <a:gd name="connsiteX277" fmla="*/ 133050 w 12192000"/>
              <a:gd name="connsiteY277" fmla="*/ 3084603 h 3373007"/>
              <a:gd name="connsiteX278" fmla="*/ 132816 w 12192000"/>
              <a:gd name="connsiteY278" fmla="*/ 3086183 h 3373007"/>
              <a:gd name="connsiteX279" fmla="*/ 134113 w 12192000"/>
              <a:gd name="connsiteY279" fmla="*/ 3085933 h 3373007"/>
              <a:gd name="connsiteX280" fmla="*/ 134840 w 12192000"/>
              <a:gd name="connsiteY280" fmla="*/ 3083986 h 3373007"/>
              <a:gd name="connsiteX281" fmla="*/ 133669 w 12192000"/>
              <a:gd name="connsiteY281" fmla="*/ 3083333 h 3373007"/>
              <a:gd name="connsiteX282" fmla="*/ 341047 w 12192000"/>
              <a:gd name="connsiteY282" fmla="*/ 3078692 h 3373007"/>
              <a:gd name="connsiteX283" fmla="*/ 340973 w 12192000"/>
              <a:gd name="connsiteY283" fmla="*/ 3080974 h 3373007"/>
              <a:gd name="connsiteX284" fmla="*/ 341012 w 12192000"/>
              <a:gd name="connsiteY284" fmla="*/ 3082051 h 3373007"/>
              <a:gd name="connsiteX285" fmla="*/ 339236 w 12192000"/>
              <a:gd name="connsiteY285" fmla="*/ 3087077 h 3373007"/>
              <a:gd name="connsiteX286" fmla="*/ 333689 w 12192000"/>
              <a:gd name="connsiteY286" fmla="*/ 3102913 h 3373007"/>
              <a:gd name="connsiteX287" fmla="*/ 332591 w 12192000"/>
              <a:gd name="connsiteY287" fmla="*/ 3105240 h 3373007"/>
              <a:gd name="connsiteX288" fmla="*/ 332643 w 12192000"/>
              <a:gd name="connsiteY288" fmla="*/ 3102043 h 3373007"/>
              <a:gd name="connsiteX289" fmla="*/ 332873 w 12192000"/>
              <a:gd name="connsiteY289" fmla="*/ 3099365 h 3373007"/>
              <a:gd name="connsiteX290" fmla="*/ 1484432 w 12192000"/>
              <a:gd name="connsiteY290" fmla="*/ 3071369 h 3373007"/>
              <a:gd name="connsiteX291" fmla="*/ 1466145 w 12192000"/>
              <a:gd name="connsiteY291" fmla="*/ 3119139 h 3373007"/>
              <a:gd name="connsiteX292" fmla="*/ 1449786 w 12192000"/>
              <a:gd name="connsiteY292" fmla="*/ 3171504 h 3373007"/>
              <a:gd name="connsiteX293" fmla="*/ 1423749 w 12192000"/>
              <a:gd name="connsiteY293" fmla="*/ 3287578 h 3373007"/>
              <a:gd name="connsiteX294" fmla="*/ 1440680 w 12192000"/>
              <a:gd name="connsiteY294" fmla="*/ 3186498 h 3373007"/>
              <a:gd name="connsiteX295" fmla="*/ 1442293 w 12192000"/>
              <a:gd name="connsiteY295" fmla="*/ 3179400 h 3373007"/>
              <a:gd name="connsiteX296" fmla="*/ 1442324 w 12192000"/>
              <a:gd name="connsiteY296" fmla="*/ 3179551 h 3373007"/>
              <a:gd name="connsiteX297" fmla="*/ 1440095 w 12192000"/>
              <a:gd name="connsiteY297" fmla="*/ 3199721 h 3373007"/>
              <a:gd name="connsiteX298" fmla="*/ 1443262 w 12192000"/>
              <a:gd name="connsiteY298" fmla="*/ 3184204 h 3373007"/>
              <a:gd name="connsiteX299" fmla="*/ 1442324 w 12192000"/>
              <a:gd name="connsiteY299" fmla="*/ 3179551 h 3373007"/>
              <a:gd name="connsiteX300" fmla="*/ 1442386 w 12192000"/>
              <a:gd name="connsiteY300" fmla="*/ 3178994 h 3373007"/>
              <a:gd name="connsiteX301" fmla="*/ 1442293 w 12192000"/>
              <a:gd name="connsiteY301" fmla="*/ 3179400 h 3373007"/>
              <a:gd name="connsiteX302" fmla="*/ 1441239 w 12192000"/>
              <a:gd name="connsiteY302" fmla="*/ 3174172 h 3373007"/>
              <a:gd name="connsiteX303" fmla="*/ 1434436 w 12192000"/>
              <a:gd name="connsiteY303" fmla="*/ 3202719 h 3373007"/>
              <a:gd name="connsiteX304" fmla="*/ 1418092 w 12192000"/>
              <a:gd name="connsiteY304" fmla="*/ 3287720 h 3373007"/>
              <a:gd name="connsiteX305" fmla="*/ 1430754 w 12192000"/>
              <a:gd name="connsiteY305" fmla="*/ 3206541 h 3373007"/>
              <a:gd name="connsiteX306" fmla="*/ 1431713 w 12192000"/>
              <a:gd name="connsiteY306" fmla="*/ 3201303 h 3373007"/>
              <a:gd name="connsiteX307" fmla="*/ 1435068 w 12192000"/>
              <a:gd name="connsiteY307" fmla="*/ 3181418 h 3373007"/>
              <a:gd name="connsiteX308" fmla="*/ 1446898 w 12192000"/>
              <a:gd name="connsiteY308" fmla="*/ 3140801 h 3373007"/>
              <a:gd name="connsiteX309" fmla="*/ 1450032 w 12192000"/>
              <a:gd name="connsiteY309" fmla="*/ 3131273 h 3373007"/>
              <a:gd name="connsiteX310" fmla="*/ 136406 w 12192000"/>
              <a:gd name="connsiteY310" fmla="*/ 3054322 h 3373007"/>
              <a:gd name="connsiteX311" fmla="*/ 135400 w 12192000"/>
              <a:gd name="connsiteY311" fmla="*/ 3055140 h 3373007"/>
              <a:gd name="connsiteX312" fmla="*/ 137646 w 12192000"/>
              <a:gd name="connsiteY312" fmla="*/ 3054866 h 3373007"/>
              <a:gd name="connsiteX313" fmla="*/ 136406 w 12192000"/>
              <a:gd name="connsiteY313" fmla="*/ 3054322 h 3373007"/>
              <a:gd name="connsiteX314" fmla="*/ 1429610 w 12192000"/>
              <a:gd name="connsiteY314" fmla="*/ 3053329 h 3373007"/>
              <a:gd name="connsiteX315" fmla="*/ 1416587 w 12192000"/>
              <a:gd name="connsiteY315" fmla="*/ 3085061 h 3373007"/>
              <a:gd name="connsiteX316" fmla="*/ 1388064 w 12192000"/>
              <a:gd name="connsiteY316" fmla="*/ 3180613 h 3373007"/>
              <a:gd name="connsiteX317" fmla="*/ 1387248 w 12192000"/>
              <a:gd name="connsiteY317" fmla="*/ 3184012 h 3373007"/>
              <a:gd name="connsiteX318" fmla="*/ 1390509 w 12192000"/>
              <a:gd name="connsiteY318" fmla="*/ 3176221 h 3373007"/>
              <a:gd name="connsiteX319" fmla="*/ 1424501 w 12192000"/>
              <a:gd name="connsiteY319" fmla="*/ 3070466 h 3373007"/>
              <a:gd name="connsiteX320" fmla="*/ 1429832 w 12192000"/>
              <a:gd name="connsiteY320" fmla="*/ 3054262 h 3373007"/>
              <a:gd name="connsiteX321" fmla="*/ 15117 w 12192000"/>
              <a:gd name="connsiteY321" fmla="*/ 3051348 h 3373007"/>
              <a:gd name="connsiteX322" fmla="*/ 13113 w 12192000"/>
              <a:gd name="connsiteY322" fmla="*/ 3052914 h 3373007"/>
              <a:gd name="connsiteX323" fmla="*/ 10434 w 12192000"/>
              <a:gd name="connsiteY323" fmla="*/ 3056905 h 3373007"/>
              <a:gd name="connsiteX324" fmla="*/ 8351 w 12192000"/>
              <a:gd name="connsiteY324" fmla="*/ 3063853 h 3373007"/>
              <a:gd name="connsiteX325" fmla="*/ 8655 w 12192000"/>
              <a:gd name="connsiteY325" fmla="*/ 3063473 h 3373007"/>
              <a:gd name="connsiteX326" fmla="*/ 13286 w 12192000"/>
              <a:gd name="connsiteY326" fmla="*/ 3057035 h 3373007"/>
              <a:gd name="connsiteX327" fmla="*/ 15117 w 12192000"/>
              <a:gd name="connsiteY327" fmla="*/ 3051348 h 3373007"/>
              <a:gd name="connsiteX328" fmla="*/ 251063 w 12192000"/>
              <a:gd name="connsiteY328" fmla="*/ 3042126 h 3373007"/>
              <a:gd name="connsiteX329" fmla="*/ 249670 w 12192000"/>
              <a:gd name="connsiteY329" fmla="*/ 3045491 h 3373007"/>
              <a:gd name="connsiteX330" fmla="*/ 250080 w 12192000"/>
              <a:gd name="connsiteY330" fmla="*/ 3043716 h 3373007"/>
              <a:gd name="connsiteX331" fmla="*/ 250487 w 12192000"/>
              <a:gd name="connsiteY331" fmla="*/ 3042998 h 3373007"/>
              <a:gd name="connsiteX332" fmla="*/ 251063 w 12192000"/>
              <a:gd name="connsiteY332" fmla="*/ 3042126 h 3373007"/>
              <a:gd name="connsiteX333" fmla="*/ 254734 w 12192000"/>
              <a:gd name="connsiteY333" fmla="*/ 3025486 h 3373007"/>
              <a:gd name="connsiteX334" fmla="*/ 254022 w 12192000"/>
              <a:gd name="connsiteY334" fmla="*/ 3027197 h 3373007"/>
              <a:gd name="connsiteX335" fmla="*/ 252098 w 12192000"/>
              <a:gd name="connsiteY335" fmla="*/ 3032473 h 3373007"/>
              <a:gd name="connsiteX336" fmla="*/ 254876 w 12192000"/>
              <a:gd name="connsiteY336" fmla="*/ 3026155 h 3373007"/>
              <a:gd name="connsiteX337" fmla="*/ 185246 w 12192000"/>
              <a:gd name="connsiteY337" fmla="*/ 3018299 h 3373007"/>
              <a:gd name="connsiteX338" fmla="*/ 182190 w 12192000"/>
              <a:gd name="connsiteY338" fmla="*/ 3027302 h 3373007"/>
              <a:gd name="connsiteX339" fmla="*/ 181877 w 12192000"/>
              <a:gd name="connsiteY339" fmla="*/ 3032142 h 3373007"/>
              <a:gd name="connsiteX340" fmla="*/ 181717 w 12192000"/>
              <a:gd name="connsiteY340" fmla="*/ 3033342 h 3373007"/>
              <a:gd name="connsiteX341" fmla="*/ 181643 w 12192000"/>
              <a:gd name="connsiteY341" fmla="*/ 3033493 h 3373007"/>
              <a:gd name="connsiteX342" fmla="*/ 180301 w 12192000"/>
              <a:gd name="connsiteY342" fmla="*/ 3037122 h 3373007"/>
              <a:gd name="connsiteX343" fmla="*/ 180644 w 12192000"/>
              <a:gd name="connsiteY343" fmla="*/ 3031856 h 3373007"/>
              <a:gd name="connsiteX344" fmla="*/ 173362 w 12192000"/>
              <a:gd name="connsiteY344" fmla="*/ 3053310 h 3373007"/>
              <a:gd name="connsiteX345" fmla="*/ 172347 w 12192000"/>
              <a:gd name="connsiteY345" fmla="*/ 3056508 h 3373007"/>
              <a:gd name="connsiteX346" fmla="*/ 176026 w 12192000"/>
              <a:gd name="connsiteY346" fmla="*/ 3049271 h 3373007"/>
              <a:gd name="connsiteX347" fmla="*/ 184785 w 12192000"/>
              <a:gd name="connsiteY347" fmla="*/ 3025805 h 3373007"/>
              <a:gd name="connsiteX348" fmla="*/ 185681 w 12192000"/>
              <a:gd name="connsiteY348" fmla="*/ 3020027 h 3373007"/>
              <a:gd name="connsiteX349" fmla="*/ 361633 w 12192000"/>
              <a:gd name="connsiteY349" fmla="*/ 3017340 h 3373007"/>
              <a:gd name="connsiteX350" fmla="*/ 360185 w 12192000"/>
              <a:gd name="connsiteY350" fmla="*/ 3027807 h 3373007"/>
              <a:gd name="connsiteX351" fmla="*/ 348195 w 12192000"/>
              <a:gd name="connsiteY351" fmla="*/ 3061729 h 3373007"/>
              <a:gd name="connsiteX352" fmla="*/ 348231 w 12192000"/>
              <a:gd name="connsiteY352" fmla="*/ 3060139 h 3373007"/>
              <a:gd name="connsiteX353" fmla="*/ 347956 w 12192000"/>
              <a:gd name="connsiteY353" fmla="*/ 3060267 h 3373007"/>
              <a:gd name="connsiteX354" fmla="*/ 352434 w 12192000"/>
              <a:gd name="connsiteY354" fmla="*/ 3048136 h 3373007"/>
              <a:gd name="connsiteX355" fmla="*/ 359457 w 12192000"/>
              <a:gd name="connsiteY355" fmla="*/ 3022549 h 3373007"/>
              <a:gd name="connsiteX356" fmla="*/ 2038900 w 12192000"/>
              <a:gd name="connsiteY356" fmla="*/ 3017119 h 3373007"/>
              <a:gd name="connsiteX357" fmla="*/ 2038689 w 12192000"/>
              <a:gd name="connsiteY357" fmla="*/ 3019469 h 3373007"/>
              <a:gd name="connsiteX358" fmla="*/ 2038580 w 12192000"/>
              <a:gd name="connsiteY358" fmla="*/ 3024739 h 3373007"/>
              <a:gd name="connsiteX359" fmla="*/ 2033904 w 12192000"/>
              <a:gd name="connsiteY359" fmla="*/ 3034234 h 3373007"/>
              <a:gd name="connsiteX360" fmla="*/ 2028603 w 12192000"/>
              <a:gd name="connsiteY360" fmla="*/ 3043927 h 3373007"/>
              <a:gd name="connsiteX361" fmla="*/ 2028846 w 12192000"/>
              <a:gd name="connsiteY361" fmla="*/ 3040635 h 3373007"/>
              <a:gd name="connsiteX362" fmla="*/ 2029241 w 12192000"/>
              <a:gd name="connsiteY362" fmla="*/ 3037889 h 3373007"/>
              <a:gd name="connsiteX363" fmla="*/ 155787 w 12192000"/>
              <a:gd name="connsiteY363" fmla="*/ 3014288 h 3373007"/>
              <a:gd name="connsiteX364" fmla="*/ 150985 w 12192000"/>
              <a:gd name="connsiteY364" fmla="*/ 3020674 h 3373007"/>
              <a:gd name="connsiteX365" fmla="*/ 150628 w 12192000"/>
              <a:gd name="connsiteY365" fmla="*/ 3022466 h 3373007"/>
              <a:gd name="connsiteX366" fmla="*/ 153321 w 12192000"/>
              <a:gd name="connsiteY366" fmla="*/ 3018458 h 3373007"/>
              <a:gd name="connsiteX367" fmla="*/ 154612 w 12192000"/>
              <a:gd name="connsiteY367" fmla="*/ 3016714 h 3373007"/>
              <a:gd name="connsiteX368" fmla="*/ 155787 w 12192000"/>
              <a:gd name="connsiteY368" fmla="*/ 3014288 h 3373007"/>
              <a:gd name="connsiteX369" fmla="*/ 149939 w 12192000"/>
              <a:gd name="connsiteY369" fmla="*/ 3012060 h 3373007"/>
              <a:gd name="connsiteX370" fmla="*/ 147320 w 12192000"/>
              <a:gd name="connsiteY370" fmla="*/ 3015319 h 3373007"/>
              <a:gd name="connsiteX371" fmla="*/ 138276 w 12192000"/>
              <a:gd name="connsiteY371" fmla="*/ 3046127 h 3373007"/>
              <a:gd name="connsiteX372" fmla="*/ 144180 w 12192000"/>
              <a:gd name="connsiteY372" fmla="*/ 3029007 h 3373007"/>
              <a:gd name="connsiteX373" fmla="*/ 149939 w 12192000"/>
              <a:gd name="connsiteY373" fmla="*/ 3012060 h 3373007"/>
              <a:gd name="connsiteX374" fmla="*/ 191936 w 12192000"/>
              <a:gd name="connsiteY374" fmla="*/ 3000167 h 3373007"/>
              <a:gd name="connsiteX375" fmla="*/ 189223 w 12192000"/>
              <a:gd name="connsiteY375" fmla="*/ 3006587 h 3373007"/>
              <a:gd name="connsiteX376" fmla="*/ 188306 w 12192000"/>
              <a:gd name="connsiteY376" fmla="*/ 3009286 h 3373007"/>
              <a:gd name="connsiteX377" fmla="*/ 187429 w 12192000"/>
              <a:gd name="connsiteY377" fmla="*/ 3018724 h 3373007"/>
              <a:gd name="connsiteX378" fmla="*/ 191244 w 12192000"/>
              <a:gd name="connsiteY378" fmla="*/ 3008508 h 3373007"/>
              <a:gd name="connsiteX379" fmla="*/ 191583 w 12192000"/>
              <a:gd name="connsiteY379" fmla="*/ 3002541 h 3373007"/>
              <a:gd name="connsiteX380" fmla="*/ 155633 w 12192000"/>
              <a:gd name="connsiteY380" fmla="*/ 2999918 h 3373007"/>
              <a:gd name="connsiteX381" fmla="*/ 149838 w 12192000"/>
              <a:gd name="connsiteY381" fmla="*/ 3007847 h 3373007"/>
              <a:gd name="connsiteX382" fmla="*/ 149475 w 12192000"/>
              <a:gd name="connsiteY382" fmla="*/ 3009417 h 3373007"/>
              <a:gd name="connsiteX383" fmla="*/ 149629 w 12192000"/>
              <a:gd name="connsiteY383" fmla="*/ 3010241 h 3373007"/>
              <a:gd name="connsiteX384" fmla="*/ 153202 w 12192000"/>
              <a:gd name="connsiteY384" fmla="*/ 3005706 h 3373007"/>
              <a:gd name="connsiteX385" fmla="*/ 155633 w 12192000"/>
              <a:gd name="connsiteY385" fmla="*/ 2999918 h 3373007"/>
              <a:gd name="connsiteX386" fmla="*/ 8253464 w 12192000"/>
              <a:gd name="connsiteY386" fmla="*/ 2993846 h 3373007"/>
              <a:gd name="connsiteX387" fmla="*/ 8252026 w 12192000"/>
              <a:gd name="connsiteY387" fmla="*/ 2995079 h 3373007"/>
              <a:gd name="connsiteX388" fmla="*/ 8252940 w 12192000"/>
              <a:gd name="connsiteY388" fmla="*/ 2994047 h 3373007"/>
              <a:gd name="connsiteX389" fmla="*/ 1532705 w 12192000"/>
              <a:gd name="connsiteY389" fmla="*/ 2987308 h 3373007"/>
              <a:gd name="connsiteX390" fmla="*/ 1539632 w 12192000"/>
              <a:gd name="connsiteY390" fmla="*/ 2987418 h 3373007"/>
              <a:gd name="connsiteX391" fmla="*/ 1536464 w 12192000"/>
              <a:gd name="connsiteY391" fmla="*/ 2995797 h 3373007"/>
              <a:gd name="connsiteX392" fmla="*/ 1517349 w 12192000"/>
              <a:gd name="connsiteY392" fmla="*/ 3054062 h 3373007"/>
              <a:gd name="connsiteX393" fmla="*/ 1494790 w 12192000"/>
              <a:gd name="connsiteY393" fmla="*/ 3112111 h 3373007"/>
              <a:gd name="connsiteX394" fmla="*/ 1453979 w 12192000"/>
              <a:gd name="connsiteY394" fmla="*/ 3266452 h 3373007"/>
              <a:gd name="connsiteX395" fmla="*/ 1450549 w 12192000"/>
              <a:gd name="connsiteY395" fmla="*/ 3290815 h 3373007"/>
              <a:gd name="connsiteX396" fmla="*/ 1448276 w 12192000"/>
              <a:gd name="connsiteY396" fmla="*/ 3296887 h 3373007"/>
              <a:gd name="connsiteX397" fmla="*/ 1447396 w 12192000"/>
              <a:gd name="connsiteY397" fmla="*/ 3295933 h 3373007"/>
              <a:gd name="connsiteX398" fmla="*/ 1448284 w 12192000"/>
              <a:gd name="connsiteY398" fmla="*/ 3287168 h 3373007"/>
              <a:gd name="connsiteX399" fmla="*/ 1446129 w 12192000"/>
              <a:gd name="connsiteY399" fmla="*/ 3295212 h 3373007"/>
              <a:gd name="connsiteX400" fmla="*/ 1446123 w 12192000"/>
              <a:gd name="connsiteY400" fmla="*/ 3295207 h 3373007"/>
              <a:gd name="connsiteX401" fmla="*/ 1446111 w 12192000"/>
              <a:gd name="connsiteY401" fmla="*/ 3295276 h 3373007"/>
              <a:gd name="connsiteX402" fmla="*/ 1441846 w 12192000"/>
              <a:gd name="connsiteY402" fmla="*/ 3311203 h 3373007"/>
              <a:gd name="connsiteX403" fmla="*/ 1444985 w 12192000"/>
              <a:gd name="connsiteY403" fmla="*/ 3301908 h 3373007"/>
              <a:gd name="connsiteX404" fmla="*/ 1446111 w 12192000"/>
              <a:gd name="connsiteY404" fmla="*/ 3295276 h 3373007"/>
              <a:gd name="connsiteX405" fmla="*/ 1446129 w 12192000"/>
              <a:gd name="connsiteY405" fmla="*/ 3295212 h 3373007"/>
              <a:gd name="connsiteX406" fmla="*/ 1447396 w 12192000"/>
              <a:gd name="connsiteY406" fmla="*/ 3295933 h 3373007"/>
              <a:gd name="connsiteX407" fmla="*/ 1440887 w 12192000"/>
              <a:gd name="connsiteY407" fmla="*/ 3316442 h 3373007"/>
              <a:gd name="connsiteX408" fmla="*/ 1440792 w 12192000"/>
              <a:gd name="connsiteY408" fmla="*/ 3311410 h 3373007"/>
              <a:gd name="connsiteX409" fmla="*/ 1437764 w 12192000"/>
              <a:gd name="connsiteY409" fmla="*/ 3307937 h 3373007"/>
              <a:gd name="connsiteX410" fmla="*/ 1440372 w 12192000"/>
              <a:gd name="connsiteY410" fmla="*/ 3290317 h 3373007"/>
              <a:gd name="connsiteX411" fmla="*/ 1463298 w 12192000"/>
              <a:gd name="connsiteY411" fmla="*/ 3175837 h 3373007"/>
              <a:gd name="connsiteX412" fmla="*/ 1503018 w 12192000"/>
              <a:gd name="connsiteY412" fmla="*/ 3060967 h 3373007"/>
              <a:gd name="connsiteX413" fmla="*/ 1503710 w 12192000"/>
              <a:gd name="connsiteY413" fmla="*/ 3053827 h 3373007"/>
              <a:gd name="connsiteX414" fmla="*/ 1495795 w 12192000"/>
              <a:gd name="connsiteY414" fmla="*/ 3068422 h 3373007"/>
              <a:gd name="connsiteX415" fmla="*/ 1479535 w 12192000"/>
              <a:gd name="connsiteY415" fmla="*/ 3115127 h 3373007"/>
              <a:gd name="connsiteX416" fmla="*/ 1459615 w 12192000"/>
              <a:gd name="connsiteY416" fmla="*/ 3179659 h 3373007"/>
              <a:gd name="connsiteX417" fmla="*/ 1435252 w 12192000"/>
              <a:gd name="connsiteY417" fmla="*/ 3297357 h 3373007"/>
              <a:gd name="connsiteX418" fmla="*/ 1428403 w 12192000"/>
              <a:gd name="connsiteY418" fmla="*/ 3331127 h 3373007"/>
              <a:gd name="connsiteX419" fmla="*/ 1426078 w 12192000"/>
              <a:gd name="connsiteY419" fmla="*/ 3333805 h 3373007"/>
              <a:gd name="connsiteX420" fmla="*/ 1426999 w 12192000"/>
              <a:gd name="connsiteY420" fmla="*/ 3325215 h 3373007"/>
              <a:gd name="connsiteX421" fmla="*/ 1428298 w 12192000"/>
              <a:gd name="connsiteY421" fmla="*/ 3315998 h 3373007"/>
              <a:gd name="connsiteX422" fmla="*/ 1430060 w 12192000"/>
              <a:gd name="connsiteY422" fmla="*/ 3280141 h 3373007"/>
              <a:gd name="connsiteX423" fmla="*/ 1478635 w 12192000"/>
              <a:gd name="connsiteY423" fmla="*/ 3092013 h 3373007"/>
              <a:gd name="connsiteX424" fmla="*/ 1488421 w 12192000"/>
              <a:gd name="connsiteY424" fmla="*/ 3065971 h 3373007"/>
              <a:gd name="connsiteX425" fmla="*/ 1488251 w 12192000"/>
              <a:gd name="connsiteY425" fmla="*/ 3064721 h 3373007"/>
              <a:gd name="connsiteX426" fmla="*/ 366930 w 12192000"/>
              <a:gd name="connsiteY426" fmla="*/ 2983884 h 3373007"/>
              <a:gd name="connsiteX427" fmla="*/ 363896 w 12192000"/>
              <a:gd name="connsiteY427" fmla="*/ 3002944 h 3373007"/>
              <a:gd name="connsiteX428" fmla="*/ 363394 w 12192000"/>
              <a:gd name="connsiteY428" fmla="*/ 3003656 h 3373007"/>
              <a:gd name="connsiteX429" fmla="*/ 362014 w 12192000"/>
              <a:gd name="connsiteY429" fmla="*/ 3004546 h 3373007"/>
              <a:gd name="connsiteX430" fmla="*/ 366226 w 12192000"/>
              <a:gd name="connsiteY430" fmla="*/ 2985801 h 3373007"/>
              <a:gd name="connsiteX431" fmla="*/ 165963 w 12192000"/>
              <a:gd name="connsiteY431" fmla="*/ 2982881 h 3373007"/>
              <a:gd name="connsiteX432" fmla="*/ 162084 w 12192000"/>
              <a:gd name="connsiteY432" fmla="*/ 2993255 h 3373007"/>
              <a:gd name="connsiteX433" fmla="*/ 160965 w 12192000"/>
              <a:gd name="connsiteY433" fmla="*/ 2994454 h 3373007"/>
              <a:gd name="connsiteX434" fmla="*/ 160868 w 12192000"/>
              <a:gd name="connsiteY434" fmla="*/ 2994860 h 3373007"/>
              <a:gd name="connsiteX435" fmla="*/ 161382 w 12192000"/>
              <a:gd name="connsiteY435" fmla="*/ 2995352 h 3373007"/>
              <a:gd name="connsiteX436" fmla="*/ 161859 w 12192000"/>
              <a:gd name="connsiteY436" fmla="*/ 2995042 h 3373007"/>
              <a:gd name="connsiteX437" fmla="*/ 162084 w 12192000"/>
              <a:gd name="connsiteY437" fmla="*/ 2993255 h 3373007"/>
              <a:gd name="connsiteX438" fmla="*/ 163968 w 12192000"/>
              <a:gd name="connsiteY438" fmla="*/ 2990148 h 3373007"/>
              <a:gd name="connsiteX439" fmla="*/ 1547828 w 12192000"/>
              <a:gd name="connsiteY439" fmla="*/ 2982401 h 3373007"/>
              <a:gd name="connsiteX440" fmla="*/ 1544302 w 12192000"/>
              <a:gd name="connsiteY440" fmla="*/ 2991986 h 3373007"/>
              <a:gd name="connsiteX441" fmla="*/ 1528503 w 12192000"/>
              <a:gd name="connsiteY441" fmla="*/ 3033775 h 3373007"/>
              <a:gd name="connsiteX442" fmla="*/ 1525017 w 12192000"/>
              <a:gd name="connsiteY442" fmla="*/ 3042284 h 3373007"/>
              <a:gd name="connsiteX443" fmla="*/ 1525790 w 12192000"/>
              <a:gd name="connsiteY443" fmla="*/ 3036268 h 3373007"/>
              <a:gd name="connsiteX444" fmla="*/ 1533353 w 12192000"/>
              <a:gd name="connsiteY444" fmla="*/ 3015551 h 3373007"/>
              <a:gd name="connsiteX445" fmla="*/ 1538053 w 12192000"/>
              <a:gd name="connsiteY445" fmla="*/ 3000654 h 3373007"/>
              <a:gd name="connsiteX446" fmla="*/ 1542002 w 12192000"/>
              <a:gd name="connsiteY446" fmla="*/ 2987454 h 3373007"/>
              <a:gd name="connsiteX447" fmla="*/ 1543091 w 12192000"/>
              <a:gd name="connsiteY447" fmla="*/ 2987473 h 3373007"/>
              <a:gd name="connsiteX448" fmla="*/ 1534505 w 12192000"/>
              <a:gd name="connsiteY448" fmla="*/ 2979930 h 3373007"/>
              <a:gd name="connsiteX449" fmla="*/ 1538491 w 12192000"/>
              <a:gd name="connsiteY449" fmla="*/ 2981031 h 3373007"/>
              <a:gd name="connsiteX450" fmla="*/ 1532705 w 12192000"/>
              <a:gd name="connsiteY450" fmla="*/ 2987308 h 3373007"/>
              <a:gd name="connsiteX451" fmla="*/ 1534505 w 12192000"/>
              <a:gd name="connsiteY451" fmla="*/ 2979930 h 3373007"/>
              <a:gd name="connsiteX452" fmla="*/ 2006723 w 12192000"/>
              <a:gd name="connsiteY452" fmla="*/ 2976799 h 3373007"/>
              <a:gd name="connsiteX453" fmla="*/ 2004389 w 12192000"/>
              <a:gd name="connsiteY453" fmla="*/ 2983363 h 3373007"/>
              <a:gd name="connsiteX454" fmla="*/ 2002516 w 12192000"/>
              <a:gd name="connsiteY454" fmla="*/ 2984269 h 3373007"/>
              <a:gd name="connsiteX455" fmla="*/ 2002826 w 12192000"/>
              <a:gd name="connsiteY455" fmla="*/ 2982224 h 3373007"/>
              <a:gd name="connsiteX456" fmla="*/ 2006723 w 12192000"/>
              <a:gd name="connsiteY456" fmla="*/ 2976799 h 3373007"/>
              <a:gd name="connsiteX457" fmla="*/ 1874550 w 12192000"/>
              <a:gd name="connsiteY457" fmla="*/ 2973094 h 3373007"/>
              <a:gd name="connsiteX458" fmla="*/ 1873738 w 12192000"/>
              <a:gd name="connsiteY458" fmla="*/ 2977317 h 3373007"/>
              <a:gd name="connsiteX459" fmla="*/ 1874159 w 12192000"/>
              <a:gd name="connsiteY459" fmla="*/ 2973893 h 3373007"/>
              <a:gd name="connsiteX460" fmla="*/ 167215 w 12192000"/>
              <a:gd name="connsiteY460" fmla="*/ 2971588 h 3373007"/>
              <a:gd name="connsiteX461" fmla="*/ 155091 w 12192000"/>
              <a:gd name="connsiteY461" fmla="*/ 2994929 h 3373007"/>
              <a:gd name="connsiteX462" fmla="*/ 154988 w 12192000"/>
              <a:gd name="connsiteY462" fmla="*/ 2996129 h 3373007"/>
              <a:gd name="connsiteX463" fmla="*/ 158518 w 12192000"/>
              <a:gd name="connsiteY463" fmla="*/ 2991483 h 3373007"/>
              <a:gd name="connsiteX464" fmla="*/ 161701 w 12192000"/>
              <a:gd name="connsiteY464" fmla="*/ 2984790 h 3373007"/>
              <a:gd name="connsiteX465" fmla="*/ 167215 w 12192000"/>
              <a:gd name="connsiteY465" fmla="*/ 2971588 h 3373007"/>
              <a:gd name="connsiteX466" fmla="*/ 172408 w 12192000"/>
              <a:gd name="connsiteY466" fmla="*/ 2968880 h 3373007"/>
              <a:gd name="connsiteX467" fmla="*/ 170617 w 12192000"/>
              <a:gd name="connsiteY467" fmla="*/ 2970884 h 3373007"/>
              <a:gd name="connsiteX468" fmla="*/ 169356 w 12192000"/>
              <a:gd name="connsiteY468" fmla="*/ 2980003 h 3373007"/>
              <a:gd name="connsiteX469" fmla="*/ 169315 w 12192000"/>
              <a:gd name="connsiteY469" fmla="*/ 2980657 h 3373007"/>
              <a:gd name="connsiteX470" fmla="*/ 170980 w 12192000"/>
              <a:gd name="connsiteY470" fmla="*/ 2974692 h 3373007"/>
              <a:gd name="connsiteX471" fmla="*/ 172408 w 12192000"/>
              <a:gd name="connsiteY471" fmla="*/ 2968880 h 3373007"/>
              <a:gd name="connsiteX472" fmla="*/ 2182929 w 12192000"/>
              <a:gd name="connsiteY472" fmla="*/ 2967808 h 3373007"/>
              <a:gd name="connsiteX473" fmla="*/ 2183161 w 12192000"/>
              <a:gd name="connsiteY473" fmla="*/ 2968057 h 3373007"/>
              <a:gd name="connsiteX474" fmla="*/ 2182529 w 12192000"/>
              <a:gd name="connsiteY474" fmla="*/ 2968875 h 3373007"/>
              <a:gd name="connsiteX475" fmla="*/ 362684 w 12192000"/>
              <a:gd name="connsiteY475" fmla="*/ 2965833 h 3373007"/>
              <a:gd name="connsiteX476" fmla="*/ 362657 w 12192000"/>
              <a:gd name="connsiteY476" fmla="*/ 2965840 h 3373007"/>
              <a:gd name="connsiteX477" fmla="*/ 362148 w 12192000"/>
              <a:gd name="connsiteY477" fmla="*/ 2965996 h 3373007"/>
              <a:gd name="connsiteX478" fmla="*/ 362071 w 12192000"/>
              <a:gd name="connsiteY478" fmla="*/ 2966019 h 3373007"/>
              <a:gd name="connsiteX479" fmla="*/ 361052 w 12192000"/>
              <a:gd name="connsiteY479" fmla="*/ 2966331 h 3373007"/>
              <a:gd name="connsiteX480" fmla="*/ 362148 w 12192000"/>
              <a:gd name="connsiteY480" fmla="*/ 2965996 h 3373007"/>
              <a:gd name="connsiteX481" fmla="*/ 2158845 w 12192000"/>
              <a:gd name="connsiteY481" fmla="*/ 2960365 h 3373007"/>
              <a:gd name="connsiteX482" fmla="*/ 2158494 w 12192000"/>
              <a:gd name="connsiteY482" fmla="*/ 2963527 h 3373007"/>
              <a:gd name="connsiteX483" fmla="*/ 2157583 w 12192000"/>
              <a:gd name="connsiteY483" fmla="*/ 2962110 h 3373007"/>
              <a:gd name="connsiteX484" fmla="*/ 2157704 w 12192000"/>
              <a:gd name="connsiteY484" fmla="*/ 2961679 h 3373007"/>
              <a:gd name="connsiteX485" fmla="*/ 2157502 w 12192000"/>
              <a:gd name="connsiteY485" fmla="*/ 2961730 h 3373007"/>
              <a:gd name="connsiteX486" fmla="*/ 2144662 w 12192000"/>
              <a:gd name="connsiteY486" fmla="*/ 2959347 h 3373007"/>
              <a:gd name="connsiteX487" fmla="*/ 2144509 w 12192000"/>
              <a:gd name="connsiteY487" fmla="*/ 2961063 h 3373007"/>
              <a:gd name="connsiteX488" fmla="*/ 2142503 w 12192000"/>
              <a:gd name="connsiteY488" fmla="*/ 2972718 h 3373007"/>
              <a:gd name="connsiteX489" fmla="*/ 2140872 w 12192000"/>
              <a:gd name="connsiteY489" fmla="*/ 2969618 h 3373007"/>
              <a:gd name="connsiteX490" fmla="*/ 2141228 w 12192000"/>
              <a:gd name="connsiteY490" fmla="*/ 2966459 h 3373007"/>
              <a:gd name="connsiteX491" fmla="*/ 2142728 w 12192000"/>
              <a:gd name="connsiteY491" fmla="*/ 2963428 h 3373007"/>
              <a:gd name="connsiteX492" fmla="*/ 2137208 w 12192000"/>
              <a:gd name="connsiteY492" fmla="*/ 2958533 h 3373007"/>
              <a:gd name="connsiteX493" fmla="*/ 2134267 w 12192000"/>
              <a:gd name="connsiteY493" fmla="*/ 2975136 h 3373007"/>
              <a:gd name="connsiteX494" fmla="*/ 2132135 w 12192000"/>
              <a:gd name="connsiteY494" fmla="*/ 2978401 h 3373007"/>
              <a:gd name="connsiteX495" fmla="*/ 2130490 w 12192000"/>
              <a:gd name="connsiteY495" fmla="*/ 2979555 h 3373007"/>
              <a:gd name="connsiteX496" fmla="*/ 2130307 w 12192000"/>
              <a:gd name="connsiteY496" fmla="*/ 2978414 h 3373007"/>
              <a:gd name="connsiteX497" fmla="*/ 2130696 w 12192000"/>
              <a:gd name="connsiteY497" fmla="*/ 2976232 h 3373007"/>
              <a:gd name="connsiteX498" fmla="*/ 2137077 w 12192000"/>
              <a:gd name="connsiteY498" fmla="*/ 2958844 h 3373007"/>
              <a:gd name="connsiteX499" fmla="*/ 2158401 w 12192000"/>
              <a:gd name="connsiteY499" fmla="*/ 2958498 h 3373007"/>
              <a:gd name="connsiteX500" fmla="*/ 2158845 w 12192000"/>
              <a:gd name="connsiteY500" fmla="*/ 2960365 h 3373007"/>
              <a:gd name="connsiteX501" fmla="*/ 2158145 w 12192000"/>
              <a:gd name="connsiteY501" fmla="*/ 2959158 h 3373007"/>
              <a:gd name="connsiteX502" fmla="*/ 2158401 w 12192000"/>
              <a:gd name="connsiteY502" fmla="*/ 2958498 h 3373007"/>
              <a:gd name="connsiteX503" fmla="*/ 211424 w 12192000"/>
              <a:gd name="connsiteY503" fmla="*/ 2956146 h 3373007"/>
              <a:gd name="connsiteX504" fmla="*/ 209162 w 12192000"/>
              <a:gd name="connsiteY504" fmla="*/ 2959419 h 3373007"/>
              <a:gd name="connsiteX505" fmla="*/ 207334 w 12192000"/>
              <a:gd name="connsiteY505" fmla="*/ 2963770 h 3373007"/>
              <a:gd name="connsiteX506" fmla="*/ 195045 w 12192000"/>
              <a:gd name="connsiteY506" fmla="*/ 2992825 h 3373007"/>
              <a:gd name="connsiteX507" fmla="*/ 193975 w 12192000"/>
              <a:gd name="connsiteY507" fmla="*/ 3001185 h 3373007"/>
              <a:gd name="connsiteX508" fmla="*/ 194713 w 12192000"/>
              <a:gd name="connsiteY508" fmla="*/ 2999209 h 3373007"/>
              <a:gd name="connsiteX509" fmla="*/ 203440 w 12192000"/>
              <a:gd name="connsiteY509" fmla="*/ 2979159 h 3373007"/>
              <a:gd name="connsiteX510" fmla="*/ 207987 w 12192000"/>
              <a:gd name="connsiteY510" fmla="*/ 2964212 h 3373007"/>
              <a:gd name="connsiteX511" fmla="*/ 207158 w 12192000"/>
              <a:gd name="connsiteY511" fmla="*/ 2970614 h 3373007"/>
              <a:gd name="connsiteX512" fmla="*/ 210848 w 12192000"/>
              <a:gd name="connsiteY512" fmla="*/ 2962137 h 3373007"/>
              <a:gd name="connsiteX513" fmla="*/ 2101825 w 12192000"/>
              <a:gd name="connsiteY513" fmla="*/ 2955471 h 3373007"/>
              <a:gd name="connsiteX514" fmla="*/ 2099054 w 12192000"/>
              <a:gd name="connsiteY514" fmla="*/ 2970178 h 3373007"/>
              <a:gd name="connsiteX515" fmla="*/ 2098145 w 12192000"/>
              <a:gd name="connsiteY515" fmla="*/ 2971877 h 3373007"/>
              <a:gd name="connsiteX516" fmla="*/ 2092340 w 12192000"/>
              <a:gd name="connsiteY516" fmla="*/ 2983818 h 3373007"/>
              <a:gd name="connsiteX517" fmla="*/ 2084061 w 12192000"/>
              <a:gd name="connsiteY517" fmla="*/ 2999444 h 3373007"/>
              <a:gd name="connsiteX518" fmla="*/ 2083781 w 12192000"/>
              <a:gd name="connsiteY518" fmla="*/ 2997853 h 3373007"/>
              <a:gd name="connsiteX519" fmla="*/ 2083789 w 12192000"/>
              <a:gd name="connsiteY519" fmla="*/ 2997068 h 3373007"/>
              <a:gd name="connsiteX520" fmla="*/ 2086051 w 12192000"/>
              <a:gd name="connsiteY520" fmla="*/ 2991153 h 3373007"/>
              <a:gd name="connsiteX521" fmla="*/ 2095600 w 12192000"/>
              <a:gd name="connsiteY521" fmla="*/ 2972339 h 3373007"/>
              <a:gd name="connsiteX522" fmla="*/ 2063772 w 12192000"/>
              <a:gd name="connsiteY522" fmla="*/ 2955231 h 3373007"/>
              <a:gd name="connsiteX523" fmla="*/ 2061016 w 12192000"/>
              <a:gd name="connsiteY523" fmla="*/ 2969181 h 3373007"/>
              <a:gd name="connsiteX524" fmla="*/ 2059762 w 12192000"/>
              <a:gd name="connsiteY524" fmla="*/ 2979785 h 3373007"/>
              <a:gd name="connsiteX525" fmla="*/ 2048413 w 12192000"/>
              <a:gd name="connsiteY525" fmla="*/ 3004775 h 3373007"/>
              <a:gd name="connsiteX526" fmla="*/ 2046558 w 12192000"/>
              <a:gd name="connsiteY526" fmla="*/ 3008541 h 3373007"/>
              <a:gd name="connsiteX527" fmla="*/ 2046825 w 12192000"/>
              <a:gd name="connsiteY527" fmla="*/ 3005805 h 3373007"/>
              <a:gd name="connsiteX528" fmla="*/ 2047411 w 12192000"/>
              <a:gd name="connsiteY528" fmla="*/ 2998467 h 3373007"/>
              <a:gd name="connsiteX529" fmla="*/ 2047120 w 12192000"/>
              <a:gd name="connsiteY529" fmla="*/ 2998581 h 3373007"/>
              <a:gd name="connsiteX530" fmla="*/ 2052459 w 12192000"/>
              <a:gd name="connsiteY530" fmla="*/ 2986372 h 3373007"/>
              <a:gd name="connsiteX531" fmla="*/ 2061219 w 12192000"/>
              <a:gd name="connsiteY531" fmla="*/ 2960460 h 3373007"/>
              <a:gd name="connsiteX532" fmla="*/ 1845390 w 12192000"/>
              <a:gd name="connsiteY532" fmla="*/ 2951870 h 3373007"/>
              <a:gd name="connsiteX533" fmla="*/ 1845178 w 12192000"/>
              <a:gd name="connsiteY533" fmla="*/ 2954220 h 3373007"/>
              <a:gd name="connsiteX534" fmla="*/ 1845070 w 12192000"/>
              <a:gd name="connsiteY534" fmla="*/ 2959490 h 3373007"/>
              <a:gd name="connsiteX535" fmla="*/ 1840393 w 12192000"/>
              <a:gd name="connsiteY535" fmla="*/ 2968984 h 3373007"/>
              <a:gd name="connsiteX536" fmla="*/ 1835092 w 12192000"/>
              <a:gd name="connsiteY536" fmla="*/ 2978679 h 3373007"/>
              <a:gd name="connsiteX537" fmla="*/ 1835335 w 12192000"/>
              <a:gd name="connsiteY537" fmla="*/ 2975386 h 3373007"/>
              <a:gd name="connsiteX538" fmla="*/ 1835730 w 12192000"/>
              <a:gd name="connsiteY538" fmla="*/ 2972641 h 3373007"/>
              <a:gd name="connsiteX539" fmla="*/ 377501 w 12192000"/>
              <a:gd name="connsiteY539" fmla="*/ 2948851 h 3373007"/>
              <a:gd name="connsiteX540" fmla="*/ 377049 w 12192000"/>
              <a:gd name="connsiteY540" fmla="*/ 2950206 h 3373007"/>
              <a:gd name="connsiteX541" fmla="*/ 377016 w 12192000"/>
              <a:gd name="connsiteY541" fmla="*/ 2951818 h 3373007"/>
              <a:gd name="connsiteX542" fmla="*/ 378260 w 12192000"/>
              <a:gd name="connsiteY542" fmla="*/ 2951391 h 3373007"/>
              <a:gd name="connsiteX543" fmla="*/ 378734 w 12192000"/>
              <a:gd name="connsiteY543" fmla="*/ 2949348 h 3373007"/>
              <a:gd name="connsiteX544" fmla="*/ 377501 w 12192000"/>
              <a:gd name="connsiteY544" fmla="*/ 2948851 h 3373007"/>
              <a:gd name="connsiteX545" fmla="*/ 1574251 w 12192000"/>
              <a:gd name="connsiteY545" fmla="*/ 2944680 h 3373007"/>
              <a:gd name="connsiteX546" fmla="*/ 1569579 w 12192000"/>
              <a:gd name="connsiteY546" fmla="*/ 2959643 h 3373007"/>
              <a:gd name="connsiteX547" fmla="*/ 1573780 w 12192000"/>
              <a:gd name="connsiteY547" fmla="*/ 2945123 h 3373007"/>
              <a:gd name="connsiteX548" fmla="*/ 8187234 w 12192000"/>
              <a:gd name="connsiteY548" fmla="*/ 2944446 h 3373007"/>
              <a:gd name="connsiteX549" fmla="*/ 8187364 w 12192000"/>
              <a:gd name="connsiteY549" fmla="*/ 2944766 h 3373007"/>
              <a:gd name="connsiteX550" fmla="*/ 8186168 w 12192000"/>
              <a:gd name="connsiteY550" fmla="*/ 2945650 h 3373007"/>
              <a:gd name="connsiteX551" fmla="*/ 8187234 w 12192000"/>
              <a:gd name="connsiteY551" fmla="*/ 2944446 h 3373007"/>
              <a:gd name="connsiteX552" fmla="*/ 2126291 w 12192000"/>
              <a:gd name="connsiteY552" fmla="*/ 2943237 h 3373007"/>
              <a:gd name="connsiteX553" fmla="*/ 2126136 w 12192000"/>
              <a:gd name="connsiteY553" fmla="*/ 2945666 h 3373007"/>
              <a:gd name="connsiteX554" fmla="*/ 2124699 w 12192000"/>
              <a:gd name="connsiteY554" fmla="*/ 2943477 h 3373007"/>
              <a:gd name="connsiteX555" fmla="*/ 2126291 w 12192000"/>
              <a:gd name="connsiteY555" fmla="*/ 2943237 h 3373007"/>
              <a:gd name="connsiteX556" fmla="*/ 1870608 w 12192000"/>
              <a:gd name="connsiteY556" fmla="*/ 2934773 h 3373007"/>
              <a:gd name="connsiteX557" fmla="*/ 1870257 w 12192000"/>
              <a:gd name="connsiteY557" fmla="*/ 2937936 h 3373007"/>
              <a:gd name="connsiteX558" fmla="*/ 1869859 w 12192000"/>
              <a:gd name="connsiteY558" fmla="*/ 2935673 h 3373007"/>
              <a:gd name="connsiteX559" fmla="*/ 1870608 w 12192000"/>
              <a:gd name="connsiteY559" fmla="*/ 2934773 h 3373007"/>
              <a:gd name="connsiteX560" fmla="*/ 5803034 w 12192000"/>
              <a:gd name="connsiteY560" fmla="*/ 2934268 h 3373007"/>
              <a:gd name="connsiteX561" fmla="*/ 5802824 w 12192000"/>
              <a:gd name="connsiteY561" fmla="*/ 2936619 h 3373007"/>
              <a:gd name="connsiteX562" fmla="*/ 5802715 w 12192000"/>
              <a:gd name="connsiteY562" fmla="*/ 2941888 h 3373007"/>
              <a:gd name="connsiteX563" fmla="*/ 5798040 w 12192000"/>
              <a:gd name="connsiteY563" fmla="*/ 2951383 h 3373007"/>
              <a:gd name="connsiteX564" fmla="*/ 5792736 w 12192000"/>
              <a:gd name="connsiteY564" fmla="*/ 2961077 h 3373007"/>
              <a:gd name="connsiteX565" fmla="*/ 5792981 w 12192000"/>
              <a:gd name="connsiteY565" fmla="*/ 2957784 h 3373007"/>
              <a:gd name="connsiteX566" fmla="*/ 5793375 w 12192000"/>
              <a:gd name="connsiteY566" fmla="*/ 2955040 h 3373007"/>
              <a:gd name="connsiteX567" fmla="*/ 1870957 w 12192000"/>
              <a:gd name="connsiteY567" fmla="*/ 2931607 h 3373007"/>
              <a:gd name="connsiteX568" fmla="*/ 1870608 w 12192000"/>
              <a:gd name="connsiteY568" fmla="*/ 2934773 h 3373007"/>
              <a:gd name="connsiteX569" fmla="*/ 1870208 w 12192000"/>
              <a:gd name="connsiteY569" fmla="*/ 2932509 h 3373007"/>
              <a:gd name="connsiteX570" fmla="*/ 1870957 w 12192000"/>
              <a:gd name="connsiteY570" fmla="*/ 2931607 h 3373007"/>
              <a:gd name="connsiteX571" fmla="*/ 5705556 w 12192000"/>
              <a:gd name="connsiteY571" fmla="*/ 2930158 h 3373007"/>
              <a:gd name="connsiteX572" fmla="*/ 5702197 w 12192000"/>
              <a:gd name="connsiteY572" fmla="*/ 2939699 h 3373007"/>
              <a:gd name="connsiteX573" fmla="*/ 5702204 w 12192000"/>
              <a:gd name="connsiteY573" fmla="*/ 2939633 h 3373007"/>
              <a:gd name="connsiteX574" fmla="*/ 5702275 w 12192000"/>
              <a:gd name="connsiteY574" fmla="*/ 2936727 h 3373007"/>
              <a:gd name="connsiteX575" fmla="*/ 2036366 w 12192000"/>
              <a:gd name="connsiteY575" fmla="*/ 2925420 h 3373007"/>
              <a:gd name="connsiteX576" fmla="*/ 2034993 w 12192000"/>
              <a:gd name="connsiteY576" fmla="*/ 2928897 h 3373007"/>
              <a:gd name="connsiteX577" fmla="*/ 2034536 w 12192000"/>
              <a:gd name="connsiteY577" fmla="*/ 2930054 h 3373007"/>
              <a:gd name="connsiteX578" fmla="*/ 2036366 w 12192000"/>
              <a:gd name="connsiteY578" fmla="*/ 2925420 h 3373007"/>
              <a:gd name="connsiteX579" fmla="*/ 1872477 w 12192000"/>
              <a:gd name="connsiteY579" fmla="*/ 2923325 h 3373007"/>
              <a:gd name="connsiteX580" fmla="*/ 1870957 w 12192000"/>
              <a:gd name="connsiteY580" fmla="*/ 2931607 h 3373007"/>
              <a:gd name="connsiteX581" fmla="*/ 1871077 w 12192000"/>
              <a:gd name="connsiteY581" fmla="*/ 2926799 h 3373007"/>
              <a:gd name="connsiteX582" fmla="*/ 1872477 w 12192000"/>
              <a:gd name="connsiteY582" fmla="*/ 2923325 h 3373007"/>
              <a:gd name="connsiteX583" fmla="*/ 2071214 w 12192000"/>
              <a:gd name="connsiteY583" fmla="*/ 2921088 h 3373007"/>
              <a:gd name="connsiteX584" fmla="*/ 2066959 w 12192000"/>
              <a:gd name="connsiteY584" fmla="*/ 2940538 h 3373007"/>
              <a:gd name="connsiteX585" fmla="*/ 2066398 w 12192000"/>
              <a:gd name="connsiteY585" fmla="*/ 2941240 h 3373007"/>
              <a:gd name="connsiteX586" fmla="*/ 2064921 w 12192000"/>
              <a:gd name="connsiteY586" fmla="*/ 2942068 h 3373007"/>
              <a:gd name="connsiteX587" fmla="*/ 2070375 w 12192000"/>
              <a:gd name="connsiteY587" fmla="*/ 2923020 h 3373007"/>
              <a:gd name="connsiteX588" fmla="*/ 376574 w 12192000"/>
              <a:gd name="connsiteY588" fmla="*/ 2919480 h 3373007"/>
              <a:gd name="connsiteX589" fmla="*/ 375687 w 12192000"/>
              <a:gd name="connsiteY589" fmla="*/ 2920436 h 3373007"/>
              <a:gd name="connsiteX590" fmla="*/ 377861 w 12192000"/>
              <a:gd name="connsiteY590" fmla="*/ 2919858 h 3373007"/>
              <a:gd name="connsiteX591" fmla="*/ 376574 w 12192000"/>
              <a:gd name="connsiteY591" fmla="*/ 2919480 h 3373007"/>
              <a:gd name="connsiteX592" fmla="*/ 1813212 w 12192000"/>
              <a:gd name="connsiteY592" fmla="*/ 2911550 h 3373007"/>
              <a:gd name="connsiteX593" fmla="*/ 1810878 w 12192000"/>
              <a:gd name="connsiteY593" fmla="*/ 2918114 h 3373007"/>
              <a:gd name="connsiteX594" fmla="*/ 1809006 w 12192000"/>
              <a:gd name="connsiteY594" fmla="*/ 2919019 h 3373007"/>
              <a:gd name="connsiteX595" fmla="*/ 1809315 w 12192000"/>
              <a:gd name="connsiteY595" fmla="*/ 2916975 h 3373007"/>
              <a:gd name="connsiteX596" fmla="*/ 1813212 w 12192000"/>
              <a:gd name="connsiteY596" fmla="*/ 2911550 h 3373007"/>
              <a:gd name="connsiteX597" fmla="*/ 1754666 w 12192000"/>
              <a:gd name="connsiteY597" fmla="*/ 2908175 h 3373007"/>
              <a:gd name="connsiteX598" fmla="*/ 1753031 w 12192000"/>
              <a:gd name="connsiteY598" fmla="*/ 2911552 h 3373007"/>
              <a:gd name="connsiteX599" fmla="*/ 1753559 w 12192000"/>
              <a:gd name="connsiteY599" fmla="*/ 2909750 h 3373007"/>
              <a:gd name="connsiteX600" fmla="*/ 1754020 w 12192000"/>
              <a:gd name="connsiteY600" fmla="*/ 2909037 h 3373007"/>
              <a:gd name="connsiteX601" fmla="*/ 1754666 w 12192000"/>
              <a:gd name="connsiteY601" fmla="*/ 2908175 h 3373007"/>
              <a:gd name="connsiteX602" fmla="*/ 1681039 w 12192000"/>
              <a:gd name="connsiteY602" fmla="*/ 2907843 h 3373007"/>
              <a:gd name="connsiteX603" fmla="*/ 1680226 w 12192000"/>
              <a:gd name="connsiteY603" fmla="*/ 2912068 h 3373007"/>
              <a:gd name="connsiteX604" fmla="*/ 1680648 w 12192000"/>
              <a:gd name="connsiteY604" fmla="*/ 2908644 h 3373007"/>
              <a:gd name="connsiteX605" fmla="*/ 1602598 w 12192000"/>
              <a:gd name="connsiteY605" fmla="*/ 2906733 h 3373007"/>
              <a:gd name="connsiteX606" fmla="*/ 1591506 w 12192000"/>
              <a:gd name="connsiteY606" fmla="*/ 2940045 h 3373007"/>
              <a:gd name="connsiteX607" fmla="*/ 1597435 w 12192000"/>
              <a:gd name="connsiteY607" fmla="*/ 2914703 h 3373007"/>
              <a:gd name="connsiteX608" fmla="*/ 8364937 w 12192000"/>
              <a:gd name="connsiteY608" fmla="*/ 2905696 h 3373007"/>
              <a:gd name="connsiteX609" fmla="*/ 8348010 w 12192000"/>
              <a:gd name="connsiteY609" fmla="*/ 2918731 h 3373007"/>
              <a:gd name="connsiteX610" fmla="*/ 8351508 w 12192000"/>
              <a:gd name="connsiteY610" fmla="*/ 2919925 h 3373007"/>
              <a:gd name="connsiteX611" fmla="*/ 8260375 w 12192000"/>
              <a:gd name="connsiteY611" fmla="*/ 2990431 h 3373007"/>
              <a:gd name="connsiteX612" fmla="*/ 8256322 w 12192000"/>
              <a:gd name="connsiteY612" fmla="*/ 2992753 h 3373007"/>
              <a:gd name="connsiteX613" fmla="*/ 8253464 w 12192000"/>
              <a:gd name="connsiteY613" fmla="*/ 2993846 h 3373007"/>
              <a:gd name="connsiteX614" fmla="*/ 8264346 w 12192000"/>
              <a:gd name="connsiteY614" fmla="*/ 2984527 h 3373007"/>
              <a:gd name="connsiteX615" fmla="*/ 8275758 w 12192000"/>
              <a:gd name="connsiteY615" fmla="*/ 2973077 h 3373007"/>
              <a:gd name="connsiteX616" fmla="*/ 8355168 w 12192000"/>
              <a:gd name="connsiteY616" fmla="*/ 2910655 h 3373007"/>
              <a:gd name="connsiteX617" fmla="*/ 8361606 w 12192000"/>
              <a:gd name="connsiteY617" fmla="*/ 2908028 h 3373007"/>
              <a:gd name="connsiteX618" fmla="*/ 1906848 w 12192000"/>
              <a:gd name="connsiteY618" fmla="*/ 2902529 h 3373007"/>
              <a:gd name="connsiteX619" fmla="*/ 1907535 w 12192000"/>
              <a:gd name="connsiteY619" fmla="*/ 2903202 h 3373007"/>
              <a:gd name="connsiteX620" fmla="*/ 1906179 w 12192000"/>
              <a:gd name="connsiteY620" fmla="*/ 2907541 h 3373007"/>
              <a:gd name="connsiteX621" fmla="*/ 1905863 w 12192000"/>
              <a:gd name="connsiteY621" fmla="*/ 2905069 h 3373007"/>
              <a:gd name="connsiteX622" fmla="*/ 1906848 w 12192000"/>
              <a:gd name="connsiteY622" fmla="*/ 2902529 h 3373007"/>
              <a:gd name="connsiteX623" fmla="*/ 8369102 w 12192000"/>
              <a:gd name="connsiteY623" fmla="*/ 2902489 h 3373007"/>
              <a:gd name="connsiteX624" fmla="*/ 8367934 w 12192000"/>
              <a:gd name="connsiteY624" fmla="*/ 2903597 h 3373007"/>
              <a:gd name="connsiteX625" fmla="*/ 8364937 w 12192000"/>
              <a:gd name="connsiteY625" fmla="*/ 2905696 h 3373007"/>
              <a:gd name="connsiteX626" fmla="*/ 2067897 w 12192000"/>
              <a:gd name="connsiteY626" fmla="*/ 2902194 h 3373007"/>
              <a:gd name="connsiteX627" fmla="*/ 2067336 w 12192000"/>
              <a:gd name="connsiteY627" fmla="*/ 2902328 h 3373007"/>
              <a:gd name="connsiteX628" fmla="*/ 2066184 w 12192000"/>
              <a:gd name="connsiteY628" fmla="*/ 2902599 h 3373007"/>
              <a:gd name="connsiteX629" fmla="*/ 2067255 w 12192000"/>
              <a:gd name="connsiteY629" fmla="*/ 2902347 h 3373007"/>
              <a:gd name="connsiteX630" fmla="*/ 2067336 w 12192000"/>
              <a:gd name="connsiteY630" fmla="*/ 2902328 h 3373007"/>
              <a:gd name="connsiteX631" fmla="*/ 2067871 w 12192000"/>
              <a:gd name="connsiteY631" fmla="*/ 2902202 h 3373007"/>
              <a:gd name="connsiteX632" fmla="*/ 2067897 w 12192000"/>
              <a:gd name="connsiteY632" fmla="*/ 2902194 h 3373007"/>
              <a:gd name="connsiteX633" fmla="*/ 5769993 w 12192000"/>
              <a:gd name="connsiteY633" fmla="*/ 2895150 h 3373007"/>
              <a:gd name="connsiteX634" fmla="*/ 5768024 w 12192000"/>
              <a:gd name="connsiteY634" fmla="*/ 2900755 h 3373007"/>
              <a:gd name="connsiteX635" fmla="*/ 5766650 w 12192000"/>
              <a:gd name="connsiteY635" fmla="*/ 2901418 h 3373007"/>
              <a:gd name="connsiteX636" fmla="*/ 5766960 w 12192000"/>
              <a:gd name="connsiteY636" fmla="*/ 2899374 h 3373007"/>
              <a:gd name="connsiteX637" fmla="*/ 5638684 w 12192000"/>
              <a:gd name="connsiteY637" fmla="*/ 2890242 h 3373007"/>
              <a:gd name="connsiteX638" fmla="*/ 5637871 w 12192000"/>
              <a:gd name="connsiteY638" fmla="*/ 2894469 h 3373007"/>
              <a:gd name="connsiteX639" fmla="*/ 5638292 w 12192000"/>
              <a:gd name="connsiteY639" fmla="*/ 2891042 h 3373007"/>
              <a:gd name="connsiteX640" fmla="*/ 1870262 w 12192000"/>
              <a:gd name="connsiteY640" fmla="*/ 2889982 h 3373007"/>
              <a:gd name="connsiteX641" fmla="*/ 1867505 w 12192000"/>
              <a:gd name="connsiteY641" fmla="*/ 2903931 h 3373007"/>
              <a:gd name="connsiteX642" fmla="*/ 1866251 w 12192000"/>
              <a:gd name="connsiteY642" fmla="*/ 2914534 h 3373007"/>
              <a:gd name="connsiteX643" fmla="*/ 1854902 w 12192000"/>
              <a:gd name="connsiteY643" fmla="*/ 2939524 h 3373007"/>
              <a:gd name="connsiteX644" fmla="*/ 1853047 w 12192000"/>
              <a:gd name="connsiteY644" fmla="*/ 2943292 h 3373007"/>
              <a:gd name="connsiteX645" fmla="*/ 1853314 w 12192000"/>
              <a:gd name="connsiteY645" fmla="*/ 2940556 h 3373007"/>
              <a:gd name="connsiteX646" fmla="*/ 1853900 w 12192000"/>
              <a:gd name="connsiteY646" fmla="*/ 2933219 h 3373007"/>
              <a:gd name="connsiteX647" fmla="*/ 1853609 w 12192000"/>
              <a:gd name="connsiteY647" fmla="*/ 2933332 h 3373007"/>
              <a:gd name="connsiteX648" fmla="*/ 1858948 w 12192000"/>
              <a:gd name="connsiteY648" fmla="*/ 2921124 h 3373007"/>
              <a:gd name="connsiteX649" fmla="*/ 1867709 w 12192000"/>
              <a:gd name="connsiteY649" fmla="*/ 2895210 h 3373007"/>
              <a:gd name="connsiteX650" fmla="*/ 2084195 w 12192000"/>
              <a:gd name="connsiteY650" fmla="*/ 2885674 h 3373007"/>
              <a:gd name="connsiteX651" fmla="*/ 2083649 w 12192000"/>
              <a:gd name="connsiteY651" fmla="*/ 2887042 h 3373007"/>
              <a:gd name="connsiteX652" fmla="*/ 2083520 w 12192000"/>
              <a:gd name="connsiteY652" fmla="*/ 2888700 h 3373007"/>
              <a:gd name="connsiteX653" fmla="*/ 2084829 w 12192000"/>
              <a:gd name="connsiteY653" fmla="*/ 2888344 h 3373007"/>
              <a:gd name="connsiteX654" fmla="*/ 2085439 w 12192000"/>
              <a:gd name="connsiteY654" fmla="*/ 2886268 h 3373007"/>
              <a:gd name="connsiteX655" fmla="*/ 2084195 w 12192000"/>
              <a:gd name="connsiteY655" fmla="*/ 2885674 h 3373007"/>
              <a:gd name="connsiteX656" fmla="*/ 5947061 w 12192000"/>
              <a:gd name="connsiteY656" fmla="*/ 2884956 h 3373007"/>
              <a:gd name="connsiteX657" fmla="*/ 5947296 w 12192000"/>
              <a:gd name="connsiteY657" fmla="*/ 2885207 h 3373007"/>
              <a:gd name="connsiteX658" fmla="*/ 5946664 w 12192000"/>
              <a:gd name="connsiteY658" fmla="*/ 2886024 h 3373007"/>
              <a:gd name="connsiteX659" fmla="*/ 1950310 w 12192000"/>
              <a:gd name="connsiteY659" fmla="*/ 2882771 h 3373007"/>
              <a:gd name="connsiteX660" fmla="*/ 1947479 w 12192000"/>
              <a:gd name="connsiteY660" fmla="*/ 2890638 h 3373007"/>
              <a:gd name="connsiteX661" fmla="*/ 1943561 w 12192000"/>
              <a:gd name="connsiteY661" fmla="*/ 2900290 h 3373007"/>
              <a:gd name="connsiteX662" fmla="*/ 1941912 w 12192000"/>
              <a:gd name="connsiteY662" fmla="*/ 2903365 h 3373007"/>
              <a:gd name="connsiteX663" fmla="*/ 1941550 w 12192000"/>
              <a:gd name="connsiteY663" fmla="*/ 2905404 h 3373007"/>
              <a:gd name="connsiteX664" fmla="*/ 1945232 w 12192000"/>
              <a:gd name="connsiteY664" fmla="*/ 2896986 h 3373007"/>
              <a:gd name="connsiteX665" fmla="*/ 1949307 w 12192000"/>
              <a:gd name="connsiteY665" fmla="*/ 2887593 h 3373007"/>
              <a:gd name="connsiteX666" fmla="*/ 1949756 w 12192000"/>
              <a:gd name="connsiteY666" fmla="*/ 2886100 h 3373007"/>
              <a:gd name="connsiteX667" fmla="*/ 5922979 w 12192000"/>
              <a:gd name="connsiteY667" fmla="*/ 2877513 h 3373007"/>
              <a:gd name="connsiteX668" fmla="*/ 5922630 w 12192000"/>
              <a:gd name="connsiteY668" fmla="*/ 2880678 h 3373007"/>
              <a:gd name="connsiteX669" fmla="*/ 5921718 w 12192000"/>
              <a:gd name="connsiteY669" fmla="*/ 2879260 h 3373007"/>
              <a:gd name="connsiteX670" fmla="*/ 5921839 w 12192000"/>
              <a:gd name="connsiteY670" fmla="*/ 2878829 h 3373007"/>
              <a:gd name="connsiteX671" fmla="*/ 5921635 w 12192000"/>
              <a:gd name="connsiteY671" fmla="*/ 2878882 h 3373007"/>
              <a:gd name="connsiteX672" fmla="*/ 390642 w 12192000"/>
              <a:gd name="connsiteY672" fmla="*/ 2876838 h 3373007"/>
              <a:gd name="connsiteX673" fmla="*/ 386718 w 12192000"/>
              <a:gd name="connsiteY673" fmla="*/ 2883871 h 3373007"/>
              <a:gd name="connsiteX674" fmla="*/ 386591 w 12192000"/>
              <a:gd name="connsiteY674" fmla="*/ 2885711 h 3373007"/>
              <a:gd name="connsiteX675" fmla="*/ 388738 w 12192000"/>
              <a:gd name="connsiteY675" fmla="*/ 2881336 h 3373007"/>
              <a:gd name="connsiteX676" fmla="*/ 390642 w 12192000"/>
              <a:gd name="connsiteY676" fmla="*/ 2876838 h 3373007"/>
              <a:gd name="connsiteX677" fmla="*/ 5908795 w 12192000"/>
              <a:gd name="connsiteY677" fmla="*/ 2876497 h 3373007"/>
              <a:gd name="connsiteX678" fmla="*/ 5908643 w 12192000"/>
              <a:gd name="connsiteY678" fmla="*/ 2878212 h 3373007"/>
              <a:gd name="connsiteX679" fmla="*/ 5906638 w 12192000"/>
              <a:gd name="connsiteY679" fmla="*/ 2889867 h 3373007"/>
              <a:gd name="connsiteX680" fmla="*/ 5905006 w 12192000"/>
              <a:gd name="connsiteY680" fmla="*/ 2886769 h 3373007"/>
              <a:gd name="connsiteX681" fmla="*/ 5905364 w 12192000"/>
              <a:gd name="connsiteY681" fmla="*/ 2883608 h 3373007"/>
              <a:gd name="connsiteX682" fmla="*/ 5906863 w 12192000"/>
              <a:gd name="connsiteY682" fmla="*/ 2880575 h 3373007"/>
              <a:gd name="connsiteX683" fmla="*/ 5636131 w 12192000"/>
              <a:gd name="connsiteY683" fmla="*/ 2876283 h 3373007"/>
              <a:gd name="connsiteX684" fmla="*/ 5633956 w 12192000"/>
              <a:gd name="connsiteY684" fmla="*/ 2887261 h 3373007"/>
              <a:gd name="connsiteX685" fmla="*/ 5634892 w 12192000"/>
              <a:gd name="connsiteY685" fmla="*/ 2879978 h 3373007"/>
              <a:gd name="connsiteX686" fmla="*/ 5901342 w 12192000"/>
              <a:gd name="connsiteY686" fmla="*/ 2875683 h 3373007"/>
              <a:gd name="connsiteX687" fmla="*/ 5898402 w 12192000"/>
              <a:gd name="connsiteY687" fmla="*/ 2892285 h 3373007"/>
              <a:gd name="connsiteX688" fmla="*/ 5896270 w 12192000"/>
              <a:gd name="connsiteY688" fmla="*/ 2895550 h 3373007"/>
              <a:gd name="connsiteX689" fmla="*/ 5894625 w 12192000"/>
              <a:gd name="connsiteY689" fmla="*/ 2896704 h 3373007"/>
              <a:gd name="connsiteX690" fmla="*/ 5894440 w 12192000"/>
              <a:gd name="connsiteY690" fmla="*/ 2895565 h 3373007"/>
              <a:gd name="connsiteX691" fmla="*/ 5894830 w 12192000"/>
              <a:gd name="connsiteY691" fmla="*/ 2893382 h 3373007"/>
              <a:gd name="connsiteX692" fmla="*/ 5901211 w 12192000"/>
              <a:gd name="connsiteY692" fmla="*/ 2875992 h 3373007"/>
              <a:gd name="connsiteX693" fmla="*/ 5922535 w 12192000"/>
              <a:gd name="connsiteY693" fmla="*/ 2875647 h 3373007"/>
              <a:gd name="connsiteX694" fmla="*/ 5922979 w 12192000"/>
              <a:gd name="connsiteY694" fmla="*/ 2877513 h 3373007"/>
              <a:gd name="connsiteX695" fmla="*/ 5922280 w 12192000"/>
              <a:gd name="connsiteY695" fmla="*/ 2876308 h 3373007"/>
              <a:gd name="connsiteX696" fmla="*/ 5922535 w 12192000"/>
              <a:gd name="connsiteY696" fmla="*/ 2875647 h 3373007"/>
              <a:gd name="connsiteX697" fmla="*/ 4149225 w 12192000"/>
              <a:gd name="connsiteY697" fmla="*/ 2873153 h 3373007"/>
              <a:gd name="connsiteX698" fmla="*/ 4149548 w 12192000"/>
              <a:gd name="connsiteY698" fmla="*/ 2873200 h 3373007"/>
              <a:gd name="connsiteX699" fmla="*/ 4148743 w 12192000"/>
              <a:gd name="connsiteY699" fmla="*/ 2874614 h 3373007"/>
              <a:gd name="connsiteX700" fmla="*/ 5865958 w 12192000"/>
              <a:gd name="connsiteY700" fmla="*/ 2872621 h 3373007"/>
              <a:gd name="connsiteX701" fmla="*/ 5863188 w 12192000"/>
              <a:gd name="connsiteY701" fmla="*/ 2887328 h 3373007"/>
              <a:gd name="connsiteX702" fmla="*/ 5862279 w 12192000"/>
              <a:gd name="connsiteY702" fmla="*/ 2889028 h 3373007"/>
              <a:gd name="connsiteX703" fmla="*/ 5856475 w 12192000"/>
              <a:gd name="connsiteY703" fmla="*/ 2900967 h 3373007"/>
              <a:gd name="connsiteX704" fmla="*/ 5848194 w 12192000"/>
              <a:gd name="connsiteY704" fmla="*/ 2916592 h 3373007"/>
              <a:gd name="connsiteX705" fmla="*/ 5847916 w 12192000"/>
              <a:gd name="connsiteY705" fmla="*/ 2915002 h 3373007"/>
              <a:gd name="connsiteX706" fmla="*/ 5847922 w 12192000"/>
              <a:gd name="connsiteY706" fmla="*/ 2914217 h 3373007"/>
              <a:gd name="connsiteX707" fmla="*/ 5850184 w 12192000"/>
              <a:gd name="connsiteY707" fmla="*/ 2908301 h 3373007"/>
              <a:gd name="connsiteX708" fmla="*/ 5859735 w 12192000"/>
              <a:gd name="connsiteY708" fmla="*/ 2889488 h 3373007"/>
              <a:gd name="connsiteX709" fmla="*/ 5827906 w 12192000"/>
              <a:gd name="connsiteY709" fmla="*/ 2872380 h 3373007"/>
              <a:gd name="connsiteX710" fmla="*/ 5825151 w 12192000"/>
              <a:gd name="connsiteY710" fmla="*/ 2886330 h 3373007"/>
              <a:gd name="connsiteX711" fmla="*/ 5823896 w 12192000"/>
              <a:gd name="connsiteY711" fmla="*/ 2896934 h 3373007"/>
              <a:gd name="connsiteX712" fmla="*/ 5812546 w 12192000"/>
              <a:gd name="connsiteY712" fmla="*/ 2921924 h 3373007"/>
              <a:gd name="connsiteX713" fmla="*/ 5810691 w 12192000"/>
              <a:gd name="connsiteY713" fmla="*/ 2925690 h 3373007"/>
              <a:gd name="connsiteX714" fmla="*/ 5810959 w 12192000"/>
              <a:gd name="connsiteY714" fmla="*/ 2922955 h 3373007"/>
              <a:gd name="connsiteX715" fmla="*/ 5811544 w 12192000"/>
              <a:gd name="connsiteY715" fmla="*/ 2915616 h 3373007"/>
              <a:gd name="connsiteX716" fmla="*/ 5811254 w 12192000"/>
              <a:gd name="connsiteY716" fmla="*/ 2915731 h 3373007"/>
              <a:gd name="connsiteX717" fmla="*/ 5816592 w 12192000"/>
              <a:gd name="connsiteY717" fmla="*/ 2903522 h 3373007"/>
              <a:gd name="connsiteX718" fmla="*/ 5825352 w 12192000"/>
              <a:gd name="connsiteY718" fmla="*/ 2877609 h 3373007"/>
              <a:gd name="connsiteX719" fmla="*/ 1904426 w 12192000"/>
              <a:gd name="connsiteY719" fmla="*/ 2871562 h 3373007"/>
              <a:gd name="connsiteX720" fmla="*/ 1903467 w 12192000"/>
              <a:gd name="connsiteY720" fmla="*/ 2876804 h 3373007"/>
              <a:gd name="connsiteX721" fmla="*/ 1903456 w 12192000"/>
              <a:gd name="connsiteY721" fmla="*/ 2873851 h 3373007"/>
              <a:gd name="connsiteX722" fmla="*/ 1904426 w 12192000"/>
              <a:gd name="connsiteY722" fmla="*/ 2871562 h 3373007"/>
              <a:gd name="connsiteX723" fmla="*/ 1677097 w 12192000"/>
              <a:gd name="connsiteY723" fmla="*/ 2869523 h 3373007"/>
              <a:gd name="connsiteX724" fmla="*/ 1676747 w 12192000"/>
              <a:gd name="connsiteY724" fmla="*/ 2872687 h 3373007"/>
              <a:gd name="connsiteX725" fmla="*/ 1676347 w 12192000"/>
              <a:gd name="connsiteY725" fmla="*/ 2870423 h 3373007"/>
              <a:gd name="connsiteX726" fmla="*/ 1677097 w 12192000"/>
              <a:gd name="connsiteY726" fmla="*/ 2869523 h 3373007"/>
              <a:gd name="connsiteX727" fmla="*/ 1677447 w 12192000"/>
              <a:gd name="connsiteY727" fmla="*/ 2866358 h 3373007"/>
              <a:gd name="connsiteX728" fmla="*/ 1677097 w 12192000"/>
              <a:gd name="connsiteY728" fmla="*/ 2869523 h 3373007"/>
              <a:gd name="connsiteX729" fmla="*/ 1676698 w 12192000"/>
              <a:gd name="connsiteY729" fmla="*/ 2867259 h 3373007"/>
              <a:gd name="connsiteX730" fmla="*/ 1677447 w 12192000"/>
              <a:gd name="connsiteY730" fmla="*/ 2866358 h 3373007"/>
              <a:gd name="connsiteX731" fmla="*/ 1883889 w 12192000"/>
              <a:gd name="connsiteY731" fmla="*/ 2863785 h 3373007"/>
              <a:gd name="connsiteX732" fmla="*/ 1882285 w 12192000"/>
              <a:gd name="connsiteY732" fmla="*/ 2868775 h 3373007"/>
              <a:gd name="connsiteX733" fmla="*/ 1883927 w 12192000"/>
              <a:gd name="connsiteY733" fmla="*/ 2868736 h 3373007"/>
              <a:gd name="connsiteX734" fmla="*/ 1884506 w 12192000"/>
              <a:gd name="connsiteY734" fmla="*/ 2867206 h 3373007"/>
              <a:gd name="connsiteX735" fmla="*/ 1884613 w 12192000"/>
              <a:gd name="connsiteY735" fmla="*/ 2866595 h 3373007"/>
              <a:gd name="connsiteX736" fmla="*/ 1884517 w 12192000"/>
              <a:gd name="connsiteY736" fmla="*/ 2864260 h 3373007"/>
              <a:gd name="connsiteX737" fmla="*/ 1883889 w 12192000"/>
              <a:gd name="connsiteY737" fmla="*/ 2863785 h 3373007"/>
              <a:gd name="connsiteX738" fmla="*/ 388702 w 12192000"/>
              <a:gd name="connsiteY738" fmla="*/ 2862492 h 3373007"/>
              <a:gd name="connsiteX739" fmla="*/ 383991 w 12192000"/>
              <a:gd name="connsiteY739" fmla="*/ 2871204 h 3373007"/>
              <a:gd name="connsiteX740" fmla="*/ 383829 w 12192000"/>
              <a:gd name="connsiteY740" fmla="*/ 2872822 h 3373007"/>
              <a:gd name="connsiteX741" fmla="*/ 384083 w 12192000"/>
              <a:gd name="connsiteY741" fmla="*/ 2873625 h 3373007"/>
              <a:gd name="connsiteX742" fmla="*/ 387030 w 12192000"/>
              <a:gd name="connsiteY742" fmla="*/ 2868608 h 3373007"/>
              <a:gd name="connsiteX743" fmla="*/ 388702 w 12192000"/>
              <a:gd name="connsiteY743" fmla="*/ 2862492 h 3373007"/>
              <a:gd name="connsiteX744" fmla="*/ 5890425 w 12192000"/>
              <a:gd name="connsiteY744" fmla="*/ 2860386 h 3373007"/>
              <a:gd name="connsiteX745" fmla="*/ 5890270 w 12192000"/>
              <a:gd name="connsiteY745" fmla="*/ 2862814 h 3373007"/>
              <a:gd name="connsiteX746" fmla="*/ 5888833 w 12192000"/>
              <a:gd name="connsiteY746" fmla="*/ 2860627 h 3373007"/>
              <a:gd name="connsiteX747" fmla="*/ 5890425 w 12192000"/>
              <a:gd name="connsiteY747" fmla="*/ 2860386 h 3373007"/>
              <a:gd name="connsiteX748" fmla="*/ 1678967 w 12192000"/>
              <a:gd name="connsiteY748" fmla="*/ 2858077 h 3373007"/>
              <a:gd name="connsiteX749" fmla="*/ 1677447 w 12192000"/>
              <a:gd name="connsiteY749" fmla="*/ 2866358 h 3373007"/>
              <a:gd name="connsiteX750" fmla="*/ 1677567 w 12192000"/>
              <a:gd name="connsiteY750" fmla="*/ 2861550 h 3373007"/>
              <a:gd name="connsiteX751" fmla="*/ 1678967 w 12192000"/>
              <a:gd name="connsiteY751" fmla="*/ 2858077 h 3373007"/>
              <a:gd name="connsiteX752" fmla="*/ 1877705 w 12192000"/>
              <a:gd name="connsiteY752" fmla="*/ 2855839 h 3373007"/>
              <a:gd name="connsiteX753" fmla="*/ 1873448 w 12192000"/>
              <a:gd name="connsiteY753" fmla="*/ 2875289 h 3373007"/>
              <a:gd name="connsiteX754" fmla="*/ 1872888 w 12192000"/>
              <a:gd name="connsiteY754" fmla="*/ 2875991 h 3373007"/>
              <a:gd name="connsiteX755" fmla="*/ 1871410 w 12192000"/>
              <a:gd name="connsiteY755" fmla="*/ 2876816 h 3373007"/>
              <a:gd name="connsiteX756" fmla="*/ 1876865 w 12192000"/>
              <a:gd name="connsiteY756" fmla="*/ 2857771 h 3373007"/>
              <a:gd name="connsiteX757" fmla="*/ 2084974 w 12192000"/>
              <a:gd name="connsiteY757" fmla="*/ 2855330 h 3373007"/>
              <a:gd name="connsiteX758" fmla="*/ 2084001 w 12192000"/>
              <a:gd name="connsiteY758" fmla="*/ 2856257 h 3373007"/>
              <a:gd name="connsiteX759" fmla="*/ 2086281 w 12192000"/>
              <a:gd name="connsiteY759" fmla="*/ 2855804 h 3373007"/>
              <a:gd name="connsiteX760" fmla="*/ 2084974 w 12192000"/>
              <a:gd name="connsiteY760" fmla="*/ 2855330 h 3373007"/>
              <a:gd name="connsiteX761" fmla="*/ 8339244 w 12192000"/>
              <a:gd name="connsiteY761" fmla="*/ 2851600 h 3373007"/>
              <a:gd name="connsiteX762" fmla="*/ 8330887 w 12192000"/>
              <a:gd name="connsiteY762" fmla="*/ 2858385 h 3373007"/>
              <a:gd name="connsiteX763" fmla="*/ 8335331 w 12192000"/>
              <a:gd name="connsiteY763" fmla="*/ 2854100 h 3373007"/>
              <a:gd name="connsiteX764" fmla="*/ 8337545 w 12192000"/>
              <a:gd name="connsiteY764" fmla="*/ 2852439 h 3373007"/>
              <a:gd name="connsiteX765" fmla="*/ 5784278 w 12192000"/>
              <a:gd name="connsiteY765" fmla="*/ 2851154 h 3373007"/>
              <a:gd name="connsiteX766" fmla="*/ 5782189 w 12192000"/>
              <a:gd name="connsiteY766" fmla="*/ 2857777 h 3373007"/>
              <a:gd name="connsiteX767" fmla="*/ 5779664 w 12192000"/>
              <a:gd name="connsiteY767" fmla="*/ 2858734 h 3373007"/>
              <a:gd name="connsiteX768" fmla="*/ 5780427 w 12192000"/>
              <a:gd name="connsiteY768" fmla="*/ 2855302 h 3373007"/>
              <a:gd name="connsiteX769" fmla="*/ 5783474 w 12192000"/>
              <a:gd name="connsiteY769" fmla="*/ 2851867 h 3373007"/>
              <a:gd name="connsiteX770" fmla="*/ 2428737 w 12192000"/>
              <a:gd name="connsiteY770" fmla="*/ 2847199 h 3373007"/>
              <a:gd name="connsiteX771" fmla="*/ 2429068 w 12192000"/>
              <a:gd name="connsiteY771" fmla="*/ 2847247 h 3373007"/>
              <a:gd name="connsiteX772" fmla="*/ 2428242 w 12192000"/>
              <a:gd name="connsiteY772" fmla="*/ 2848702 h 3373007"/>
              <a:gd name="connsiteX773" fmla="*/ 1952697 w 12192000"/>
              <a:gd name="connsiteY773" fmla="*/ 2846408 h 3373007"/>
              <a:gd name="connsiteX774" fmla="*/ 1952111 w 12192000"/>
              <a:gd name="connsiteY774" fmla="*/ 2846557 h 3373007"/>
              <a:gd name="connsiteX775" fmla="*/ 1952672 w 12192000"/>
              <a:gd name="connsiteY775" fmla="*/ 2846415 h 3373007"/>
              <a:gd name="connsiteX776" fmla="*/ 1952697 w 12192000"/>
              <a:gd name="connsiteY776" fmla="*/ 2846408 h 3373007"/>
              <a:gd name="connsiteX777" fmla="*/ 5800499 w 12192000"/>
              <a:gd name="connsiteY777" fmla="*/ 2842570 h 3373007"/>
              <a:gd name="connsiteX778" fmla="*/ 5799129 w 12192000"/>
              <a:gd name="connsiteY778" fmla="*/ 2846045 h 3373007"/>
              <a:gd name="connsiteX779" fmla="*/ 5798669 w 12192000"/>
              <a:gd name="connsiteY779" fmla="*/ 2847204 h 3373007"/>
              <a:gd name="connsiteX780" fmla="*/ 5800499 w 12192000"/>
              <a:gd name="connsiteY780" fmla="*/ 2842570 h 3373007"/>
              <a:gd name="connsiteX781" fmla="*/ 1634153 w 12192000"/>
              <a:gd name="connsiteY781" fmla="*/ 2842434 h 3373007"/>
              <a:gd name="connsiteX782" fmla="*/ 1623673 w 12192000"/>
              <a:gd name="connsiteY782" fmla="*/ 2876930 h 3373007"/>
              <a:gd name="connsiteX783" fmla="*/ 1621026 w 12192000"/>
              <a:gd name="connsiteY783" fmla="*/ 2884329 h 3373007"/>
              <a:gd name="connsiteX784" fmla="*/ 1621999 w 12192000"/>
              <a:gd name="connsiteY784" fmla="*/ 2882442 h 3373007"/>
              <a:gd name="connsiteX785" fmla="*/ 1613007 w 12192000"/>
              <a:gd name="connsiteY785" fmla="*/ 2912038 h 3373007"/>
              <a:gd name="connsiteX786" fmla="*/ 1611717 w 12192000"/>
              <a:gd name="connsiteY786" fmla="*/ 2915155 h 3373007"/>
              <a:gd name="connsiteX787" fmla="*/ 1617432 w 12192000"/>
              <a:gd name="connsiteY787" fmla="*/ 2892397 h 3373007"/>
              <a:gd name="connsiteX788" fmla="*/ 1617554 w 12192000"/>
              <a:gd name="connsiteY788" fmla="*/ 2892490 h 3373007"/>
              <a:gd name="connsiteX789" fmla="*/ 1618931 w 12192000"/>
              <a:gd name="connsiteY789" fmla="*/ 2890984 h 3373007"/>
              <a:gd name="connsiteX790" fmla="*/ 1617850 w 12192000"/>
              <a:gd name="connsiteY790" fmla="*/ 2890730 h 3373007"/>
              <a:gd name="connsiteX791" fmla="*/ 1618830 w 12192000"/>
              <a:gd name="connsiteY791" fmla="*/ 2886823 h 3373007"/>
              <a:gd name="connsiteX792" fmla="*/ 1612437 w 12192000"/>
              <a:gd name="connsiteY792" fmla="*/ 2891466 h 3373007"/>
              <a:gd name="connsiteX793" fmla="*/ 1609162 w 12192000"/>
              <a:gd name="connsiteY793" fmla="*/ 2894801 h 3373007"/>
              <a:gd name="connsiteX794" fmla="*/ 1626175 w 12192000"/>
              <a:gd name="connsiteY794" fmla="*/ 2858972 h 3373007"/>
              <a:gd name="connsiteX795" fmla="*/ 5835349 w 12192000"/>
              <a:gd name="connsiteY795" fmla="*/ 2838239 h 3373007"/>
              <a:gd name="connsiteX796" fmla="*/ 5831094 w 12192000"/>
              <a:gd name="connsiteY796" fmla="*/ 2857689 h 3373007"/>
              <a:gd name="connsiteX797" fmla="*/ 5830533 w 12192000"/>
              <a:gd name="connsiteY797" fmla="*/ 2858390 h 3373007"/>
              <a:gd name="connsiteX798" fmla="*/ 5829054 w 12192000"/>
              <a:gd name="connsiteY798" fmla="*/ 2859217 h 3373007"/>
              <a:gd name="connsiteX799" fmla="*/ 5834509 w 12192000"/>
              <a:gd name="connsiteY799" fmla="*/ 2840169 h 3373007"/>
              <a:gd name="connsiteX800" fmla="*/ 5802330 w 12192000"/>
              <a:gd name="connsiteY800" fmla="*/ 2837935 h 3373007"/>
              <a:gd name="connsiteX801" fmla="*/ 5800499 w 12192000"/>
              <a:gd name="connsiteY801" fmla="*/ 2842570 h 3373007"/>
              <a:gd name="connsiteX802" fmla="*/ 5797070 w 12192000"/>
              <a:gd name="connsiteY802" fmla="*/ 2843091 h 3373007"/>
              <a:gd name="connsiteX803" fmla="*/ 5795869 w 12192000"/>
              <a:gd name="connsiteY803" fmla="*/ 2844098 h 3373007"/>
              <a:gd name="connsiteX804" fmla="*/ 5797630 w 12192000"/>
              <a:gd name="connsiteY804" fmla="*/ 2839010 h 3373007"/>
              <a:gd name="connsiteX805" fmla="*/ 1713337 w 12192000"/>
              <a:gd name="connsiteY805" fmla="*/ 2837279 h 3373007"/>
              <a:gd name="connsiteX806" fmla="*/ 1714023 w 12192000"/>
              <a:gd name="connsiteY806" fmla="*/ 2837950 h 3373007"/>
              <a:gd name="connsiteX807" fmla="*/ 1712669 w 12192000"/>
              <a:gd name="connsiteY807" fmla="*/ 2842291 h 3373007"/>
              <a:gd name="connsiteX808" fmla="*/ 1712353 w 12192000"/>
              <a:gd name="connsiteY808" fmla="*/ 2839820 h 3373007"/>
              <a:gd name="connsiteX809" fmla="*/ 1713337 w 12192000"/>
              <a:gd name="connsiteY809" fmla="*/ 2837279 h 3373007"/>
              <a:gd name="connsiteX810" fmla="*/ 1874387 w 12192000"/>
              <a:gd name="connsiteY810" fmla="*/ 2836946 h 3373007"/>
              <a:gd name="connsiteX811" fmla="*/ 1874197 w 12192000"/>
              <a:gd name="connsiteY811" fmla="*/ 2836990 h 3373007"/>
              <a:gd name="connsiteX812" fmla="*/ 1872674 w 12192000"/>
              <a:gd name="connsiteY812" fmla="*/ 2837350 h 3373007"/>
              <a:gd name="connsiteX813" fmla="*/ 1873745 w 12192000"/>
              <a:gd name="connsiteY813" fmla="*/ 2837097 h 3373007"/>
              <a:gd name="connsiteX814" fmla="*/ 1874197 w 12192000"/>
              <a:gd name="connsiteY814" fmla="*/ 2836990 h 3373007"/>
              <a:gd name="connsiteX815" fmla="*/ 1874360 w 12192000"/>
              <a:gd name="connsiteY815" fmla="*/ 2836952 h 3373007"/>
              <a:gd name="connsiteX816" fmla="*/ 1874387 w 12192000"/>
              <a:gd name="connsiteY816" fmla="*/ 2836946 h 3373007"/>
              <a:gd name="connsiteX817" fmla="*/ 396560 w 12192000"/>
              <a:gd name="connsiteY817" fmla="*/ 2832603 h 3373007"/>
              <a:gd name="connsiteX818" fmla="*/ 387546 w 12192000"/>
              <a:gd name="connsiteY818" fmla="*/ 2857577 h 3373007"/>
              <a:gd name="connsiteX819" fmla="*/ 387593 w 12192000"/>
              <a:gd name="connsiteY819" fmla="*/ 2858792 h 3373007"/>
              <a:gd name="connsiteX820" fmla="*/ 390488 w 12192000"/>
              <a:gd name="connsiteY820" fmla="*/ 2853668 h 3373007"/>
              <a:gd name="connsiteX821" fmla="*/ 392783 w 12192000"/>
              <a:gd name="connsiteY821" fmla="*/ 2846547 h 3373007"/>
              <a:gd name="connsiteX822" fmla="*/ 396560 w 12192000"/>
              <a:gd name="connsiteY822" fmla="*/ 2832603 h 3373007"/>
              <a:gd name="connsiteX823" fmla="*/ 401330 w 12192000"/>
              <a:gd name="connsiteY823" fmla="*/ 2829190 h 3373007"/>
              <a:gd name="connsiteX824" fmla="*/ 399571 w 12192000"/>
              <a:gd name="connsiteY824" fmla="*/ 2831801 h 3373007"/>
              <a:gd name="connsiteX825" fmla="*/ 394214 w 12192000"/>
              <a:gd name="connsiteY825" fmla="*/ 2854957 h 3373007"/>
              <a:gd name="connsiteX826" fmla="*/ 393262 w 12192000"/>
              <a:gd name="connsiteY826" fmla="*/ 2856308 h 3373007"/>
              <a:gd name="connsiteX827" fmla="*/ 393219 w 12192000"/>
              <a:gd name="connsiteY827" fmla="*/ 2856727 h 3373007"/>
              <a:gd name="connsiteX828" fmla="*/ 393785 w 12192000"/>
              <a:gd name="connsiteY828" fmla="*/ 2857148 h 3373007"/>
              <a:gd name="connsiteX829" fmla="*/ 394215 w 12192000"/>
              <a:gd name="connsiteY829" fmla="*/ 2856772 h 3373007"/>
              <a:gd name="connsiteX830" fmla="*/ 394214 w 12192000"/>
              <a:gd name="connsiteY830" fmla="*/ 2854957 h 3373007"/>
              <a:gd name="connsiteX831" fmla="*/ 399570 w 12192000"/>
              <a:gd name="connsiteY831" fmla="*/ 2842669 h 3373007"/>
              <a:gd name="connsiteX832" fmla="*/ 401330 w 12192000"/>
              <a:gd name="connsiteY832" fmla="*/ 2829190 h 3373007"/>
              <a:gd name="connsiteX833" fmla="*/ 5654468 w 12192000"/>
              <a:gd name="connsiteY833" fmla="*/ 2821615 h 3373007"/>
              <a:gd name="connsiteX834" fmla="*/ 5646440 w 12192000"/>
              <a:gd name="connsiteY834" fmla="*/ 2872574 h 3373007"/>
              <a:gd name="connsiteX835" fmla="*/ 5642503 w 12192000"/>
              <a:gd name="connsiteY835" fmla="*/ 2884592 h 3373007"/>
              <a:gd name="connsiteX836" fmla="*/ 5642964 w 12192000"/>
              <a:gd name="connsiteY836" fmla="*/ 2880613 h 3373007"/>
              <a:gd name="connsiteX837" fmla="*/ 5645130 w 12192000"/>
              <a:gd name="connsiteY837" fmla="*/ 2875380 h 3373007"/>
              <a:gd name="connsiteX838" fmla="*/ 5646381 w 12192000"/>
              <a:gd name="connsiteY838" fmla="*/ 2870796 h 3373007"/>
              <a:gd name="connsiteX839" fmla="*/ 5644465 w 12192000"/>
              <a:gd name="connsiteY839" fmla="*/ 2871385 h 3373007"/>
              <a:gd name="connsiteX840" fmla="*/ 5644723 w 12192000"/>
              <a:gd name="connsiteY840" fmla="*/ 2869982 h 3373007"/>
              <a:gd name="connsiteX841" fmla="*/ 5644702 w 12192000"/>
              <a:gd name="connsiteY841" fmla="*/ 2855979 h 3373007"/>
              <a:gd name="connsiteX842" fmla="*/ 5641486 w 12192000"/>
              <a:gd name="connsiteY842" fmla="*/ 2875672 h 3373007"/>
              <a:gd name="connsiteX843" fmla="*/ 5641249 w 12192000"/>
              <a:gd name="connsiteY843" fmla="*/ 2876898 h 3373007"/>
              <a:gd name="connsiteX844" fmla="*/ 5641164 w 12192000"/>
              <a:gd name="connsiteY844" fmla="*/ 2877049 h 3373007"/>
              <a:gd name="connsiteX845" fmla="*/ 5639565 w 12192000"/>
              <a:gd name="connsiteY845" fmla="*/ 2880704 h 3373007"/>
              <a:gd name="connsiteX846" fmla="*/ 5642416 w 12192000"/>
              <a:gd name="connsiteY846" fmla="*/ 2857523 h 3373007"/>
              <a:gd name="connsiteX847" fmla="*/ 5652747 w 12192000"/>
              <a:gd name="connsiteY847" fmla="*/ 2826699 h 3373007"/>
              <a:gd name="connsiteX848" fmla="*/ 1891324 w 12192000"/>
              <a:gd name="connsiteY848" fmla="*/ 2820328 h 3373007"/>
              <a:gd name="connsiteX849" fmla="*/ 1890898 w 12192000"/>
              <a:gd name="connsiteY849" fmla="*/ 2823199 h 3373007"/>
              <a:gd name="connsiteX850" fmla="*/ 1891015 w 12192000"/>
              <a:gd name="connsiteY850" fmla="*/ 2823470 h 3373007"/>
              <a:gd name="connsiteX851" fmla="*/ 1891319 w 12192000"/>
              <a:gd name="connsiteY851" fmla="*/ 2823094 h 3373007"/>
              <a:gd name="connsiteX852" fmla="*/ 1891927 w 12192000"/>
              <a:gd name="connsiteY852" fmla="*/ 2821020 h 3373007"/>
              <a:gd name="connsiteX853" fmla="*/ 1920951 w 12192000"/>
              <a:gd name="connsiteY853" fmla="*/ 2819700 h 3373007"/>
              <a:gd name="connsiteX854" fmla="*/ 1920603 w 12192000"/>
              <a:gd name="connsiteY854" fmla="*/ 2820693 h 3373007"/>
              <a:gd name="connsiteX855" fmla="*/ 1919601 w 12192000"/>
              <a:gd name="connsiteY855" fmla="*/ 2826419 h 3373007"/>
              <a:gd name="connsiteX856" fmla="*/ 1919580 w 12192000"/>
              <a:gd name="connsiteY856" fmla="*/ 2826604 h 3373007"/>
              <a:gd name="connsiteX857" fmla="*/ 5670983 w 12192000"/>
              <a:gd name="connsiteY857" fmla="*/ 2819679 h 3373007"/>
              <a:gd name="connsiteX858" fmla="*/ 5671670 w 12192000"/>
              <a:gd name="connsiteY858" fmla="*/ 2820350 h 3373007"/>
              <a:gd name="connsiteX859" fmla="*/ 5670312 w 12192000"/>
              <a:gd name="connsiteY859" fmla="*/ 2824690 h 3373007"/>
              <a:gd name="connsiteX860" fmla="*/ 5669999 w 12192000"/>
              <a:gd name="connsiteY860" fmla="*/ 2822218 h 3373007"/>
              <a:gd name="connsiteX861" fmla="*/ 5670983 w 12192000"/>
              <a:gd name="connsiteY861" fmla="*/ 2819679 h 3373007"/>
              <a:gd name="connsiteX862" fmla="*/ 8254606 w 12192000"/>
              <a:gd name="connsiteY862" fmla="*/ 2819383 h 3373007"/>
              <a:gd name="connsiteX863" fmla="*/ 8252136 w 12192000"/>
              <a:gd name="connsiteY863" fmla="*/ 2822028 h 3373007"/>
              <a:gd name="connsiteX864" fmla="*/ 8254115 w 12192000"/>
              <a:gd name="connsiteY864" fmla="*/ 2819795 h 3373007"/>
              <a:gd name="connsiteX865" fmla="*/ 5832032 w 12192000"/>
              <a:gd name="connsiteY865" fmla="*/ 2819345 h 3373007"/>
              <a:gd name="connsiteX866" fmla="*/ 5832005 w 12192000"/>
              <a:gd name="connsiteY866" fmla="*/ 2819351 h 3373007"/>
              <a:gd name="connsiteX867" fmla="*/ 5831469 w 12192000"/>
              <a:gd name="connsiteY867" fmla="*/ 2819478 h 3373007"/>
              <a:gd name="connsiteX868" fmla="*/ 5830320 w 12192000"/>
              <a:gd name="connsiteY868" fmla="*/ 2819749 h 3373007"/>
              <a:gd name="connsiteX869" fmla="*/ 5831389 w 12192000"/>
              <a:gd name="connsiteY869" fmla="*/ 2819497 h 3373007"/>
              <a:gd name="connsiteX870" fmla="*/ 5831469 w 12192000"/>
              <a:gd name="connsiteY870" fmla="*/ 2819478 h 3373007"/>
              <a:gd name="connsiteX871" fmla="*/ 4087179 w 12192000"/>
              <a:gd name="connsiteY871" fmla="*/ 2818401 h 3373007"/>
              <a:gd name="connsiteX872" fmla="*/ 4087138 w 12192000"/>
              <a:gd name="connsiteY872" fmla="*/ 2818991 h 3373007"/>
              <a:gd name="connsiteX873" fmla="*/ 4086447 w 12192000"/>
              <a:gd name="connsiteY873" fmla="*/ 2820204 h 3373007"/>
              <a:gd name="connsiteX874" fmla="*/ 2102015 w 12192000"/>
              <a:gd name="connsiteY874" fmla="*/ 2812298 h 3373007"/>
              <a:gd name="connsiteX875" fmla="*/ 2097546 w 12192000"/>
              <a:gd name="connsiteY875" fmla="*/ 2819288 h 3373007"/>
              <a:gd name="connsiteX876" fmla="*/ 2097308 w 12192000"/>
              <a:gd name="connsiteY876" fmla="*/ 2821176 h 3373007"/>
              <a:gd name="connsiteX877" fmla="*/ 2099782 w 12192000"/>
              <a:gd name="connsiteY877" fmla="*/ 2816812 h 3373007"/>
              <a:gd name="connsiteX878" fmla="*/ 2102015 w 12192000"/>
              <a:gd name="connsiteY878" fmla="*/ 2812298 h 3373007"/>
              <a:gd name="connsiteX879" fmla="*/ 2216588 w 12192000"/>
              <a:gd name="connsiteY879" fmla="*/ 2810453 h 3373007"/>
              <a:gd name="connsiteX880" fmla="*/ 2215531 w 12192000"/>
              <a:gd name="connsiteY880" fmla="*/ 2811029 h 3373007"/>
              <a:gd name="connsiteX881" fmla="*/ 2217811 w 12192000"/>
              <a:gd name="connsiteY881" fmla="*/ 2810579 h 3373007"/>
              <a:gd name="connsiteX882" fmla="*/ 2216588 w 12192000"/>
              <a:gd name="connsiteY882" fmla="*/ 2810453 h 3373007"/>
              <a:gd name="connsiteX883" fmla="*/ 2095876 w 12192000"/>
              <a:gd name="connsiteY883" fmla="*/ 2810417 h 3373007"/>
              <a:gd name="connsiteX884" fmla="*/ 2093423 w 12192000"/>
              <a:gd name="connsiteY884" fmla="*/ 2813998 h 3373007"/>
              <a:gd name="connsiteX885" fmla="*/ 2086315 w 12192000"/>
              <a:gd name="connsiteY885" fmla="*/ 2846676 h 3373007"/>
              <a:gd name="connsiteX886" fmla="*/ 2091165 w 12192000"/>
              <a:gd name="connsiteY886" fmla="*/ 2828452 h 3373007"/>
              <a:gd name="connsiteX887" fmla="*/ 2095876 w 12192000"/>
              <a:gd name="connsiteY887" fmla="*/ 2810417 h 3373007"/>
              <a:gd name="connsiteX888" fmla="*/ 1710915 w 12192000"/>
              <a:gd name="connsiteY888" fmla="*/ 2806315 h 3373007"/>
              <a:gd name="connsiteX889" fmla="*/ 1709957 w 12192000"/>
              <a:gd name="connsiteY889" fmla="*/ 2811554 h 3373007"/>
              <a:gd name="connsiteX890" fmla="*/ 1709944 w 12192000"/>
              <a:gd name="connsiteY890" fmla="*/ 2808604 h 3373007"/>
              <a:gd name="connsiteX891" fmla="*/ 1710915 w 12192000"/>
              <a:gd name="connsiteY891" fmla="*/ 2806315 h 3373007"/>
              <a:gd name="connsiteX892" fmla="*/ 8395014 w 12192000"/>
              <a:gd name="connsiteY892" fmla="*/ 2804802 h 3373007"/>
              <a:gd name="connsiteX893" fmla="*/ 8393943 w 12192000"/>
              <a:gd name="connsiteY893" fmla="*/ 2807479 h 3373007"/>
              <a:gd name="connsiteX894" fmla="*/ 8389793 w 12192000"/>
              <a:gd name="connsiteY894" fmla="*/ 2812483 h 3373007"/>
              <a:gd name="connsiteX895" fmla="*/ 8371978 w 12192000"/>
              <a:gd name="connsiteY895" fmla="*/ 2827441 h 3373007"/>
              <a:gd name="connsiteX896" fmla="*/ 8346878 w 12192000"/>
              <a:gd name="connsiteY896" fmla="*/ 2848416 h 3373007"/>
              <a:gd name="connsiteX897" fmla="*/ 8340714 w 12192000"/>
              <a:gd name="connsiteY897" fmla="*/ 2850873 h 3373007"/>
              <a:gd name="connsiteX898" fmla="*/ 8339244 w 12192000"/>
              <a:gd name="connsiteY898" fmla="*/ 2851600 h 3373007"/>
              <a:gd name="connsiteX899" fmla="*/ 8364540 w 12192000"/>
              <a:gd name="connsiteY899" fmla="*/ 2831057 h 3373007"/>
              <a:gd name="connsiteX900" fmla="*/ 2189963 w 12192000"/>
              <a:gd name="connsiteY900" fmla="*/ 2803868 h 3373007"/>
              <a:gd name="connsiteX901" fmla="*/ 2178907 w 12192000"/>
              <a:gd name="connsiteY901" fmla="*/ 2838467 h 3373007"/>
              <a:gd name="connsiteX902" fmla="*/ 2178354 w 12192000"/>
              <a:gd name="connsiteY902" fmla="*/ 2841270 h 3373007"/>
              <a:gd name="connsiteX903" fmla="*/ 2179872 w 12192000"/>
              <a:gd name="connsiteY903" fmla="*/ 2841485 h 3373007"/>
              <a:gd name="connsiteX904" fmla="*/ 2182589 w 12192000"/>
              <a:gd name="connsiteY904" fmla="*/ 2834645 h 3373007"/>
              <a:gd name="connsiteX905" fmla="*/ 2189963 w 12192000"/>
              <a:gd name="connsiteY905" fmla="*/ 2803868 h 3373007"/>
              <a:gd name="connsiteX906" fmla="*/ 2177449 w 12192000"/>
              <a:gd name="connsiteY906" fmla="*/ 2803376 h 3373007"/>
              <a:gd name="connsiteX907" fmla="*/ 2178370 w 12192000"/>
              <a:gd name="connsiteY907" fmla="*/ 2808533 h 3373007"/>
              <a:gd name="connsiteX908" fmla="*/ 2178048 w 12192000"/>
              <a:gd name="connsiteY908" fmla="*/ 2809440 h 3373007"/>
              <a:gd name="connsiteX909" fmla="*/ 2165943 w 12192000"/>
              <a:gd name="connsiteY909" fmla="*/ 2851130 h 3373007"/>
              <a:gd name="connsiteX910" fmla="*/ 2145462 w 12192000"/>
              <a:gd name="connsiteY910" fmla="*/ 2951936 h 3373007"/>
              <a:gd name="connsiteX911" fmla="*/ 2145252 w 12192000"/>
              <a:gd name="connsiteY911" fmla="*/ 2953541 h 3373007"/>
              <a:gd name="connsiteX912" fmla="*/ 2144701 w 12192000"/>
              <a:gd name="connsiteY912" fmla="*/ 2954072 h 3373007"/>
              <a:gd name="connsiteX913" fmla="*/ 2142103 w 12192000"/>
              <a:gd name="connsiteY913" fmla="*/ 2958684 h 3373007"/>
              <a:gd name="connsiteX914" fmla="*/ 2142223 w 12192000"/>
              <a:gd name="connsiteY914" fmla="*/ 2957625 h 3373007"/>
              <a:gd name="connsiteX915" fmla="*/ 2161781 w 12192000"/>
              <a:gd name="connsiteY915" fmla="*/ 2852931 h 3373007"/>
              <a:gd name="connsiteX916" fmla="*/ 5848329 w 12192000"/>
              <a:gd name="connsiteY916" fmla="*/ 2802823 h 3373007"/>
              <a:gd name="connsiteX917" fmla="*/ 5847784 w 12192000"/>
              <a:gd name="connsiteY917" fmla="*/ 2804191 h 3373007"/>
              <a:gd name="connsiteX918" fmla="*/ 5847654 w 12192000"/>
              <a:gd name="connsiteY918" fmla="*/ 2805849 h 3373007"/>
              <a:gd name="connsiteX919" fmla="*/ 5848965 w 12192000"/>
              <a:gd name="connsiteY919" fmla="*/ 2805493 h 3373007"/>
              <a:gd name="connsiteX920" fmla="*/ 5849572 w 12192000"/>
              <a:gd name="connsiteY920" fmla="*/ 2803418 h 3373007"/>
              <a:gd name="connsiteX921" fmla="*/ 5848329 w 12192000"/>
              <a:gd name="connsiteY921" fmla="*/ 2802823 h 3373007"/>
              <a:gd name="connsiteX922" fmla="*/ 1653945 w 12192000"/>
              <a:gd name="connsiteY922" fmla="*/ 2802514 h 3373007"/>
              <a:gd name="connsiteX923" fmla="*/ 1637571 w 12192000"/>
              <a:gd name="connsiteY923" fmla="*/ 2859415 h 3373007"/>
              <a:gd name="connsiteX924" fmla="*/ 1635290 w 12192000"/>
              <a:gd name="connsiteY924" fmla="*/ 2864202 h 3373007"/>
              <a:gd name="connsiteX925" fmla="*/ 1638930 w 12192000"/>
              <a:gd name="connsiteY925" fmla="*/ 2851137 h 3373007"/>
              <a:gd name="connsiteX926" fmla="*/ 1645727 w 12192000"/>
              <a:gd name="connsiteY926" fmla="*/ 2826739 h 3373007"/>
              <a:gd name="connsiteX927" fmla="*/ 1641654 w 12192000"/>
              <a:gd name="connsiteY927" fmla="*/ 2828721 h 3373007"/>
              <a:gd name="connsiteX928" fmla="*/ 1638183 w 12192000"/>
              <a:gd name="connsiteY928" fmla="*/ 2834081 h 3373007"/>
              <a:gd name="connsiteX929" fmla="*/ 1647313 w 12192000"/>
              <a:gd name="connsiteY929" fmla="*/ 2815160 h 3373007"/>
              <a:gd name="connsiteX930" fmla="*/ 5714444 w 12192000"/>
              <a:gd name="connsiteY930" fmla="*/ 2799920 h 3373007"/>
              <a:gd name="connsiteX931" fmla="*/ 5711613 w 12192000"/>
              <a:gd name="connsiteY931" fmla="*/ 2807788 h 3373007"/>
              <a:gd name="connsiteX932" fmla="*/ 5707694 w 12192000"/>
              <a:gd name="connsiteY932" fmla="*/ 2817437 h 3373007"/>
              <a:gd name="connsiteX933" fmla="*/ 5706047 w 12192000"/>
              <a:gd name="connsiteY933" fmla="*/ 2820514 h 3373007"/>
              <a:gd name="connsiteX934" fmla="*/ 5705687 w 12192000"/>
              <a:gd name="connsiteY934" fmla="*/ 2822552 h 3373007"/>
              <a:gd name="connsiteX935" fmla="*/ 5709365 w 12192000"/>
              <a:gd name="connsiteY935" fmla="*/ 2814135 h 3373007"/>
              <a:gd name="connsiteX936" fmla="*/ 5713440 w 12192000"/>
              <a:gd name="connsiteY936" fmla="*/ 2804741 h 3373007"/>
              <a:gd name="connsiteX937" fmla="*/ 5713891 w 12192000"/>
              <a:gd name="connsiteY937" fmla="*/ 2803249 h 3373007"/>
              <a:gd name="connsiteX938" fmla="*/ 8401506 w 12192000"/>
              <a:gd name="connsiteY938" fmla="*/ 2799209 h 3373007"/>
              <a:gd name="connsiteX939" fmla="*/ 8395014 w 12192000"/>
              <a:gd name="connsiteY939" fmla="*/ 2804802 h 3373007"/>
              <a:gd name="connsiteX940" fmla="*/ 8395582 w 12192000"/>
              <a:gd name="connsiteY940" fmla="*/ 2803381 h 3373007"/>
              <a:gd name="connsiteX941" fmla="*/ 8399977 w 12192000"/>
              <a:gd name="connsiteY941" fmla="*/ 2799985 h 3373007"/>
              <a:gd name="connsiteX942" fmla="*/ 1690379 w 12192000"/>
              <a:gd name="connsiteY942" fmla="*/ 2798535 h 3373007"/>
              <a:gd name="connsiteX943" fmla="*/ 1688775 w 12192000"/>
              <a:gd name="connsiteY943" fmla="*/ 2803524 h 3373007"/>
              <a:gd name="connsiteX944" fmla="*/ 1690417 w 12192000"/>
              <a:gd name="connsiteY944" fmla="*/ 2803486 h 3373007"/>
              <a:gd name="connsiteX945" fmla="*/ 1691007 w 12192000"/>
              <a:gd name="connsiteY945" fmla="*/ 2799011 h 3373007"/>
              <a:gd name="connsiteX946" fmla="*/ 1690379 w 12192000"/>
              <a:gd name="connsiteY946" fmla="*/ 2798535 h 3373007"/>
              <a:gd name="connsiteX947" fmla="*/ 2100857 w 12192000"/>
              <a:gd name="connsiteY947" fmla="*/ 2797378 h 3373007"/>
              <a:gd name="connsiteX948" fmla="*/ 2095481 w 12192000"/>
              <a:gd name="connsiteY948" fmla="*/ 2806047 h 3373007"/>
              <a:gd name="connsiteX949" fmla="*/ 2095217 w 12192000"/>
              <a:gd name="connsiteY949" fmla="*/ 2807705 h 3373007"/>
              <a:gd name="connsiteX950" fmla="*/ 2095434 w 12192000"/>
              <a:gd name="connsiteY950" fmla="*/ 2808551 h 3373007"/>
              <a:gd name="connsiteX951" fmla="*/ 2100857 w 12192000"/>
              <a:gd name="connsiteY951" fmla="*/ 2797378 h 3373007"/>
              <a:gd name="connsiteX952" fmla="*/ 5825629 w 12192000"/>
              <a:gd name="connsiteY952" fmla="*/ 2796855 h 3373007"/>
              <a:gd name="connsiteX953" fmla="*/ 5825565 w 12192000"/>
              <a:gd name="connsiteY953" fmla="*/ 2797036 h 3373007"/>
              <a:gd name="connsiteX954" fmla="*/ 5824305 w 12192000"/>
              <a:gd name="connsiteY954" fmla="*/ 2801336 h 3373007"/>
              <a:gd name="connsiteX955" fmla="*/ 5824384 w 12192000"/>
              <a:gd name="connsiteY955" fmla="*/ 2798008 h 3373007"/>
              <a:gd name="connsiteX956" fmla="*/ 4579830 w 12192000"/>
              <a:gd name="connsiteY956" fmla="*/ 2794151 h 3373007"/>
              <a:gd name="connsiteX957" fmla="*/ 4579470 w 12192000"/>
              <a:gd name="connsiteY957" fmla="*/ 2796387 h 3373007"/>
              <a:gd name="connsiteX958" fmla="*/ 4579021 w 12192000"/>
              <a:gd name="connsiteY958" fmla="*/ 2801428 h 3373007"/>
              <a:gd name="connsiteX959" fmla="*/ 4573853 w 12192000"/>
              <a:gd name="connsiteY959" fmla="*/ 2810197 h 3373007"/>
              <a:gd name="connsiteX960" fmla="*/ 4568066 w 12192000"/>
              <a:gd name="connsiteY960" fmla="*/ 2819114 h 3373007"/>
              <a:gd name="connsiteX961" fmla="*/ 4568517 w 12192000"/>
              <a:gd name="connsiteY961" fmla="*/ 2815976 h 3373007"/>
              <a:gd name="connsiteX962" fmla="*/ 4569079 w 12192000"/>
              <a:gd name="connsiteY962" fmla="*/ 2813374 h 3373007"/>
              <a:gd name="connsiteX963" fmla="*/ 1753420 w 12192000"/>
              <a:gd name="connsiteY963" fmla="*/ 2792734 h 3373007"/>
              <a:gd name="connsiteX964" fmla="*/ 1751053 w 12192000"/>
              <a:gd name="connsiteY964" fmla="*/ 2800126 h 3373007"/>
              <a:gd name="connsiteX965" fmla="*/ 1752907 w 12192000"/>
              <a:gd name="connsiteY965" fmla="*/ 2793262 h 3373007"/>
              <a:gd name="connsiteX966" fmla="*/ 2365002 w 12192000"/>
              <a:gd name="connsiteY966" fmla="*/ 2790956 h 3373007"/>
              <a:gd name="connsiteX967" fmla="*/ 2364958 w 12192000"/>
              <a:gd name="connsiteY967" fmla="*/ 2791563 h 3373007"/>
              <a:gd name="connsiteX968" fmla="*/ 2364249 w 12192000"/>
              <a:gd name="connsiteY968" fmla="*/ 2792808 h 3373007"/>
              <a:gd name="connsiteX969" fmla="*/ 2194945 w 12192000"/>
              <a:gd name="connsiteY969" fmla="*/ 2790828 h 3373007"/>
              <a:gd name="connsiteX970" fmla="*/ 2192628 w 12192000"/>
              <a:gd name="connsiteY970" fmla="*/ 2794504 h 3373007"/>
              <a:gd name="connsiteX971" fmla="*/ 2192068 w 12192000"/>
              <a:gd name="connsiteY971" fmla="*/ 2796437 h 3373007"/>
              <a:gd name="connsiteX972" fmla="*/ 2192187 w 12192000"/>
              <a:gd name="connsiteY972" fmla="*/ 2798541 h 3373007"/>
              <a:gd name="connsiteX973" fmla="*/ 2194945 w 12192000"/>
              <a:gd name="connsiteY973" fmla="*/ 2790828 h 3373007"/>
              <a:gd name="connsiteX974" fmla="*/ 1891464 w 12192000"/>
              <a:gd name="connsiteY974" fmla="*/ 2790081 h 3373007"/>
              <a:gd name="connsiteX975" fmla="*/ 1890490 w 12192000"/>
              <a:gd name="connsiteY975" fmla="*/ 2791007 h 3373007"/>
              <a:gd name="connsiteX976" fmla="*/ 1892769 w 12192000"/>
              <a:gd name="connsiteY976" fmla="*/ 2790557 h 3373007"/>
              <a:gd name="connsiteX977" fmla="*/ 1891464 w 12192000"/>
              <a:gd name="connsiteY977" fmla="*/ 2790081 h 3373007"/>
              <a:gd name="connsiteX978" fmla="*/ 5668561 w 12192000"/>
              <a:gd name="connsiteY978" fmla="*/ 2788712 h 3373007"/>
              <a:gd name="connsiteX979" fmla="*/ 5667603 w 12192000"/>
              <a:gd name="connsiteY979" fmla="*/ 2793952 h 3373007"/>
              <a:gd name="connsiteX980" fmla="*/ 5667591 w 12192000"/>
              <a:gd name="connsiteY980" fmla="*/ 2791002 h 3373007"/>
              <a:gd name="connsiteX981" fmla="*/ 5668561 w 12192000"/>
              <a:gd name="connsiteY981" fmla="*/ 2788712 h 3373007"/>
              <a:gd name="connsiteX982" fmla="*/ 5666485 w 12192000"/>
              <a:gd name="connsiteY982" fmla="*/ 2786138 h 3373007"/>
              <a:gd name="connsiteX983" fmla="*/ 5665114 w 12192000"/>
              <a:gd name="connsiteY983" fmla="*/ 2794398 h 3373007"/>
              <a:gd name="connsiteX984" fmla="*/ 5655782 w 12192000"/>
              <a:gd name="connsiteY984" fmla="*/ 2844665 h 3373007"/>
              <a:gd name="connsiteX985" fmla="*/ 5655771 w 12192000"/>
              <a:gd name="connsiteY985" fmla="*/ 2845273 h 3373007"/>
              <a:gd name="connsiteX986" fmla="*/ 5655763 w 12192000"/>
              <a:gd name="connsiteY986" fmla="*/ 2845433 h 3373007"/>
              <a:gd name="connsiteX987" fmla="*/ 5656674 w 12192000"/>
              <a:gd name="connsiteY987" fmla="*/ 2843052 h 3373007"/>
              <a:gd name="connsiteX988" fmla="*/ 5666226 w 12192000"/>
              <a:gd name="connsiteY988" fmla="*/ 2824238 h 3373007"/>
              <a:gd name="connsiteX989" fmla="*/ 5672450 w 12192000"/>
              <a:gd name="connsiteY989" fmla="*/ 2807372 h 3373007"/>
              <a:gd name="connsiteX990" fmla="*/ 5669678 w 12192000"/>
              <a:gd name="connsiteY990" fmla="*/ 2822079 h 3373007"/>
              <a:gd name="connsiteX991" fmla="*/ 5668768 w 12192000"/>
              <a:gd name="connsiteY991" fmla="*/ 2823779 h 3373007"/>
              <a:gd name="connsiteX992" fmla="*/ 5662963 w 12192000"/>
              <a:gd name="connsiteY992" fmla="*/ 2835718 h 3373007"/>
              <a:gd name="connsiteX993" fmla="*/ 5656607 w 12192000"/>
              <a:gd name="connsiteY993" fmla="*/ 2848299 h 3373007"/>
              <a:gd name="connsiteX994" fmla="*/ 5655382 w 12192000"/>
              <a:gd name="connsiteY994" fmla="*/ 2850236 h 3373007"/>
              <a:gd name="connsiteX995" fmla="*/ 5655253 w 12192000"/>
              <a:gd name="connsiteY995" fmla="*/ 2851611 h 3373007"/>
              <a:gd name="connsiteX996" fmla="*/ 5651891 w 12192000"/>
              <a:gd name="connsiteY996" fmla="*/ 2857653 h 3373007"/>
              <a:gd name="connsiteX997" fmla="*/ 5655595 w 12192000"/>
              <a:gd name="connsiteY997" fmla="*/ 2834603 h 3373007"/>
              <a:gd name="connsiteX998" fmla="*/ 5660397 w 12192000"/>
              <a:gd name="connsiteY998" fmla="*/ 2804293 h 3373007"/>
              <a:gd name="connsiteX999" fmla="*/ 5660445 w 12192000"/>
              <a:gd name="connsiteY999" fmla="*/ 2803971 h 3373007"/>
              <a:gd name="connsiteX1000" fmla="*/ 499317 w 12192000"/>
              <a:gd name="connsiteY1000" fmla="*/ 2786032 h 3373007"/>
              <a:gd name="connsiteX1001" fmla="*/ 488083 w 12192000"/>
              <a:gd name="connsiteY1001" fmla="*/ 2805909 h 3373007"/>
              <a:gd name="connsiteX1002" fmla="*/ 493626 w 12192000"/>
              <a:gd name="connsiteY1002" fmla="*/ 2793048 h 3373007"/>
              <a:gd name="connsiteX1003" fmla="*/ 499317 w 12192000"/>
              <a:gd name="connsiteY1003" fmla="*/ 2786032 h 3373007"/>
              <a:gd name="connsiteX1004" fmla="*/ 5827781 w 12192000"/>
              <a:gd name="connsiteY1004" fmla="*/ 2785747 h 3373007"/>
              <a:gd name="connsiteX1005" fmla="*/ 5830876 w 12192000"/>
              <a:gd name="connsiteY1005" fmla="*/ 2785815 h 3373007"/>
              <a:gd name="connsiteX1006" fmla="*/ 5831689 w 12192000"/>
              <a:gd name="connsiteY1006" fmla="*/ 2785834 h 3373007"/>
              <a:gd name="connsiteX1007" fmla="*/ 5828455 w 12192000"/>
              <a:gd name="connsiteY1007" fmla="*/ 2788975 h 3373007"/>
              <a:gd name="connsiteX1008" fmla="*/ 5827647 w 12192000"/>
              <a:gd name="connsiteY1008" fmla="*/ 2791230 h 3373007"/>
              <a:gd name="connsiteX1009" fmla="*/ 8379468 w 12192000"/>
              <a:gd name="connsiteY1009" fmla="*/ 2780268 h 3373007"/>
              <a:gd name="connsiteX1010" fmla="*/ 8378670 w 12192000"/>
              <a:gd name="connsiteY1010" fmla="*/ 2780387 h 3373007"/>
              <a:gd name="connsiteX1011" fmla="*/ 8377062 w 12192000"/>
              <a:gd name="connsiteY1011" fmla="*/ 2781909 h 3373007"/>
              <a:gd name="connsiteX1012" fmla="*/ 8428556 w 12192000"/>
              <a:gd name="connsiteY1012" fmla="*/ 2775901 h 3373007"/>
              <a:gd name="connsiteX1013" fmla="*/ 8405152 w 12192000"/>
              <a:gd name="connsiteY1013" fmla="*/ 2797357 h 3373007"/>
              <a:gd name="connsiteX1014" fmla="*/ 8401506 w 12192000"/>
              <a:gd name="connsiteY1014" fmla="*/ 2799209 h 3373007"/>
              <a:gd name="connsiteX1015" fmla="*/ 1669877 w 12192000"/>
              <a:gd name="connsiteY1015" fmla="*/ 2774895 h 3373007"/>
              <a:gd name="connsiteX1016" fmla="*/ 1659465 w 12192000"/>
              <a:gd name="connsiteY1016" fmla="*/ 2801328 h 3373007"/>
              <a:gd name="connsiteX1017" fmla="*/ 1664086 w 12192000"/>
              <a:gd name="connsiteY1017" fmla="*/ 2786569 h 3373007"/>
              <a:gd name="connsiteX1018" fmla="*/ 1661362 w 12192000"/>
              <a:gd name="connsiteY1018" fmla="*/ 2788372 h 3373007"/>
              <a:gd name="connsiteX1019" fmla="*/ 1668047 w 12192000"/>
              <a:gd name="connsiteY1019" fmla="*/ 2775628 h 3373007"/>
              <a:gd name="connsiteX1020" fmla="*/ 5849108 w 12192000"/>
              <a:gd name="connsiteY1020" fmla="*/ 2772481 h 3373007"/>
              <a:gd name="connsiteX1021" fmla="*/ 5848135 w 12192000"/>
              <a:gd name="connsiteY1021" fmla="*/ 2773405 h 3373007"/>
              <a:gd name="connsiteX1022" fmla="*/ 5850414 w 12192000"/>
              <a:gd name="connsiteY1022" fmla="*/ 2772955 h 3373007"/>
              <a:gd name="connsiteX1023" fmla="*/ 5849108 w 12192000"/>
              <a:gd name="connsiteY1023" fmla="*/ 2772481 h 3373007"/>
              <a:gd name="connsiteX1024" fmla="*/ 4244824 w 12192000"/>
              <a:gd name="connsiteY1024" fmla="*/ 2770748 h 3373007"/>
              <a:gd name="connsiteX1025" fmla="*/ 4244581 w 12192000"/>
              <a:gd name="connsiteY1025" fmla="*/ 2771361 h 3373007"/>
              <a:gd name="connsiteX1026" fmla="*/ 4243089 w 12192000"/>
              <a:gd name="connsiteY1026" fmla="*/ 2773986 h 3373007"/>
              <a:gd name="connsiteX1027" fmla="*/ 8400684 w 12192000"/>
              <a:gd name="connsiteY1027" fmla="*/ 2770523 h 3373007"/>
              <a:gd name="connsiteX1028" fmla="*/ 8382996 w 12192000"/>
              <a:gd name="connsiteY1028" fmla="*/ 2780762 h 3373007"/>
              <a:gd name="connsiteX1029" fmla="*/ 8371819 w 12192000"/>
              <a:gd name="connsiteY1029" fmla="*/ 2786867 h 3373007"/>
              <a:gd name="connsiteX1030" fmla="*/ 8358552 w 12192000"/>
              <a:gd name="connsiteY1030" fmla="*/ 2799421 h 3373007"/>
              <a:gd name="connsiteX1031" fmla="*/ 8386910 w 12192000"/>
              <a:gd name="connsiteY1031" fmla="*/ 2780800 h 3373007"/>
              <a:gd name="connsiteX1032" fmla="*/ 8394740 w 12192000"/>
              <a:gd name="connsiteY1032" fmla="*/ 2775991 h 3373007"/>
              <a:gd name="connsiteX1033" fmla="*/ 1150023 w 12192000"/>
              <a:gd name="connsiteY1033" fmla="*/ 2767863 h 3373007"/>
              <a:gd name="connsiteX1034" fmla="*/ 1150237 w 12192000"/>
              <a:gd name="connsiteY1034" fmla="*/ 2776308 h 3373007"/>
              <a:gd name="connsiteX1035" fmla="*/ 1150023 w 12192000"/>
              <a:gd name="connsiteY1035" fmla="*/ 2767863 h 3373007"/>
              <a:gd name="connsiteX1036" fmla="*/ 2110734 w 12192000"/>
              <a:gd name="connsiteY1036" fmla="*/ 2767083 h 3373007"/>
              <a:gd name="connsiteX1037" fmla="*/ 2099955 w 12192000"/>
              <a:gd name="connsiteY1037" fmla="*/ 2792235 h 3373007"/>
              <a:gd name="connsiteX1038" fmla="*/ 2099933 w 12192000"/>
              <a:gd name="connsiteY1038" fmla="*/ 2793490 h 3373007"/>
              <a:gd name="connsiteX1039" fmla="*/ 2106011 w 12192000"/>
              <a:gd name="connsiteY1039" fmla="*/ 2781211 h 3373007"/>
              <a:gd name="connsiteX1040" fmla="*/ 2110734 w 12192000"/>
              <a:gd name="connsiteY1040" fmla="*/ 2767083 h 3373007"/>
              <a:gd name="connsiteX1041" fmla="*/ 2871069 w 12192000"/>
              <a:gd name="connsiteY1041" fmla="*/ 2766046 h 3373007"/>
              <a:gd name="connsiteX1042" fmla="*/ 2870699 w 12192000"/>
              <a:gd name="connsiteY1042" fmla="*/ 2768342 h 3373007"/>
              <a:gd name="connsiteX1043" fmla="*/ 2870239 w 12192000"/>
              <a:gd name="connsiteY1043" fmla="*/ 2773521 h 3373007"/>
              <a:gd name="connsiteX1044" fmla="*/ 2864930 w 12192000"/>
              <a:gd name="connsiteY1044" fmla="*/ 2782529 h 3373007"/>
              <a:gd name="connsiteX1045" fmla="*/ 2858984 w 12192000"/>
              <a:gd name="connsiteY1045" fmla="*/ 2791689 h 3373007"/>
              <a:gd name="connsiteX1046" fmla="*/ 2859447 w 12192000"/>
              <a:gd name="connsiteY1046" fmla="*/ 2788465 h 3373007"/>
              <a:gd name="connsiteX1047" fmla="*/ 2860025 w 12192000"/>
              <a:gd name="connsiteY1047" fmla="*/ 2785791 h 3373007"/>
              <a:gd name="connsiteX1048" fmla="*/ 2115858 w 12192000"/>
              <a:gd name="connsiteY1048" fmla="*/ 2763884 h 3373007"/>
              <a:gd name="connsiteX1049" fmla="*/ 2113890 w 12192000"/>
              <a:gd name="connsiteY1049" fmla="*/ 2766459 h 3373007"/>
              <a:gd name="connsiteX1050" fmla="*/ 2106993 w 12192000"/>
              <a:gd name="connsiteY1050" fmla="*/ 2789975 h 3373007"/>
              <a:gd name="connsiteX1051" fmla="*/ 2105932 w 12192000"/>
              <a:gd name="connsiteY1051" fmla="*/ 2791305 h 3373007"/>
              <a:gd name="connsiteX1052" fmla="*/ 2105860 w 12192000"/>
              <a:gd name="connsiteY1052" fmla="*/ 2791733 h 3373007"/>
              <a:gd name="connsiteX1053" fmla="*/ 2106420 w 12192000"/>
              <a:gd name="connsiteY1053" fmla="*/ 2792207 h 3373007"/>
              <a:gd name="connsiteX1054" fmla="*/ 2106887 w 12192000"/>
              <a:gd name="connsiteY1054" fmla="*/ 2791851 h 3373007"/>
              <a:gd name="connsiteX1055" fmla="*/ 2106993 w 12192000"/>
              <a:gd name="connsiteY1055" fmla="*/ 2789975 h 3373007"/>
              <a:gd name="connsiteX1056" fmla="*/ 2113247 w 12192000"/>
              <a:gd name="connsiteY1056" fmla="*/ 2777663 h 3373007"/>
              <a:gd name="connsiteX1057" fmla="*/ 2115858 w 12192000"/>
              <a:gd name="connsiteY1057" fmla="*/ 2763884 h 3373007"/>
              <a:gd name="connsiteX1058" fmla="*/ 5716832 w 12192000"/>
              <a:gd name="connsiteY1058" fmla="*/ 2763557 h 3373007"/>
              <a:gd name="connsiteX1059" fmla="*/ 5716245 w 12192000"/>
              <a:gd name="connsiteY1059" fmla="*/ 2763705 h 3373007"/>
              <a:gd name="connsiteX1060" fmla="*/ 5716807 w 12192000"/>
              <a:gd name="connsiteY1060" fmla="*/ 2763565 h 3373007"/>
              <a:gd name="connsiteX1061" fmla="*/ 5716832 w 12192000"/>
              <a:gd name="connsiteY1061" fmla="*/ 2763557 h 3373007"/>
              <a:gd name="connsiteX1062" fmla="*/ 8446579 w 12192000"/>
              <a:gd name="connsiteY1062" fmla="*/ 2760287 h 3373007"/>
              <a:gd name="connsiteX1063" fmla="*/ 8444428 w 12192000"/>
              <a:gd name="connsiteY1063" fmla="*/ 2762226 h 3373007"/>
              <a:gd name="connsiteX1064" fmla="*/ 8428556 w 12192000"/>
              <a:gd name="connsiteY1064" fmla="*/ 2775901 h 3373007"/>
              <a:gd name="connsiteX1065" fmla="*/ 8430768 w 12192000"/>
              <a:gd name="connsiteY1065" fmla="*/ 2773873 h 3373007"/>
              <a:gd name="connsiteX1066" fmla="*/ 322533 w 12192000"/>
              <a:gd name="connsiteY1066" fmla="*/ 2758128 h 3373007"/>
              <a:gd name="connsiteX1067" fmla="*/ 293061 w 12192000"/>
              <a:gd name="connsiteY1067" fmla="*/ 2813962 h 3373007"/>
              <a:gd name="connsiteX1068" fmla="*/ 296869 w 12192000"/>
              <a:gd name="connsiteY1068" fmla="*/ 2817939 h 3373007"/>
              <a:gd name="connsiteX1069" fmla="*/ 322533 w 12192000"/>
              <a:gd name="connsiteY1069" fmla="*/ 2758128 h 3373007"/>
              <a:gd name="connsiteX1070" fmla="*/ 8422308 w 12192000"/>
              <a:gd name="connsiteY1070" fmla="*/ 2757577 h 3373007"/>
              <a:gd name="connsiteX1071" fmla="*/ 8421912 w 12192000"/>
              <a:gd name="connsiteY1071" fmla="*/ 2757668 h 3373007"/>
              <a:gd name="connsiteX1072" fmla="*/ 8416969 w 12192000"/>
              <a:gd name="connsiteY1072" fmla="*/ 2762335 h 3373007"/>
              <a:gd name="connsiteX1073" fmla="*/ 8417595 w 12192000"/>
              <a:gd name="connsiteY1073" fmla="*/ 2761950 h 3373007"/>
              <a:gd name="connsiteX1074" fmla="*/ 8416721 w 12192000"/>
              <a:gd name="connsiteY1074" fmla="*/ 2762761 h 3373007"/>
              <a:gd name="connsiteX1075" fmla="*/ 8418352 w 12192000"/>
              <a:gd name="connsiteY1075" fmla="*/ 2761485 h 3373007"/>
              <a:gd name="connsiteX1076" fmla="*/ 8417595 w 12192000"/>
              <a:gd name="connsiteY1076" fmla="*/ 2761950 h 3373007"/>
              <a:gd name="connsiteX1077" fmla="*/ 790054 w 12192000"/>
              <a:gd name="connsiteY1077" fmla="*/ 2755055 h 3373007"/>
              <a:gd name="connsiteX1078" fmla="*/ 785920 w 12192000"/>
              <a:gd name="connsiteY1078" fmla="*/ 2762318 h 3373007"/>
              <a:gd name="connsiteX1079" fmla="*/ 786101 w 12192000"/>
              <a:gd name="connsiteY1079" fmla="*/ 2765309 h 3373007"/>
              <a:gd name="connsiteX1080" fmla="*/ 788617 w 12192000"/>
              <a:gd name="connsiteY1080" fmla="*/ 2758543 h 3373007"/>
              <a:gd name="connsiteX1081" fmla="*/ 4551162 w 12192000"/>
              <a:gd name="connsiteY1081" fmla="*/ 2753295 h 3373007"/>
              <a:gd name="connsiteX1082" fmla="*/ 4548465 w 12192000"/>
              <a:gd name="connsiteY1082" fmla="*/ 2759419 h 3373007"/>
              <a:gd name="connsiteX1083" fmla="*/ 4546584 w 12192000"/>
              <a:gd name="connsiteY1083" fmla="*/ 2760156 h 3373007"/>
              <a:gd name="connsiteX1084" fmla="*/ 4547016 w 12192000"/>
              <a:gd name="connsiteY1084" fmla="*/ 2758220 h 3373007"/>
              <a:gd name="connsiteX1085" fmla="*/ 4551162 w 12192000"/>
              <a:gd name="connsiteY1085" fmla="*/ 2753295 h 3373007"/>
              <a:gd name="connsiteX1086" fmla="*/ 1002791 w 12192000"/>
              <a:gd name="connsiteY1086" fmla="*/ 2752692 h 3373007"/>
              <a:gd name="connsiteX1087" fmla="*/ 1003267 w 12192000"/>
              <a:gd name="connsiteY1087" fmla="*/ 2754472 h 3373007"/>
              <a:gd name="connsiteX1088" fmla="*/ 1002099 w 12192000"/>
              <a:gd name="connsiteY1088" fmla="*/ 2755663 h 3373007"/>
              <a:gd name="connsiteX1089" fmla="*/ 1001965 w 12192000"/>
              <a:gd name="connsiteY1089" fmla="*/ 2753459 h 3373007"/>
              <a:gd name="connsiteX1090" fmla="*/ 1002791 w 12192000"/>
              <a:gd name="connsiteY1090" fmla="*/ 2752692 h 3373007"/>
              <a:gd name="connsiteX1091" fmla="*/ 8441563 w 12192000"/>
              <a:gd name="connsiteY1091" fmla="*/ 2752378 h 3373007"/>
              <a:gd name="connsiteX1092" fmla="*/ 8437952 w 12192000"/>
              <a:gd name="connsiteY1092" fmla="*/ 2754398 h 3373007"/>
              <a:gd name="connsiteX1093" fmla="*/ 8438447 w 12192000"/>
              <a:gd name="connsiteY1093" fmla="*/ 2756019 h 3373007"/>
              <a:gd name="connsiteX1094" fmla="*/ 8442171 w 12192000"/>
              <a:gd name="connsiteY1094" fmla="*/ 2752842 h 3373007"/>
              <a:gd name="connsiteX1095" fmla="*/ 8441563 w 12192000"/>
              <a:gd name="connsiteY1095" fmla="*/ 2752378 h 3373007"/>
              <a:gd name="connsiteX1096" fmla="*/ 1003484 w 12192000"/>
              <a:gd name="connsiteY1096" fmla="*/ 2749720 h 3373007"/>
              <a:gd name="connsiteX1097" fmla="*/ 1003959 w 12192000"/>
              <a:gd name="connsiteY1097" fmla="*/ 2751499 h 3373007"/>
              <a:gd name="connsiteX1098" fmla="*/ 1002791 w 12192000"/>
              <a:gd name="connsiteY1098" fmla="*/ 2752692 h 3373007"/>
              <a:gd name="connsiteX1099" fmla="*/ 1002658 w 12192000"/>
              <a:gd name="connsiteY1099" fmla="*/ 2750487 h 3373007"/>
              <a:gd name="connsiteX1100" fmla="*/ 1003484 w 12192000"/>
              <a:gd name="connsiteY1100" fmla="*/ 2749720 h 3373007"/>
              <a:gd name="connsiteX1101" fmla="*/ 1908503 w 12192000"/>
              <a:gd name="connsiteY1101" fmla="*/ 2747049 h 3373007"/>
              <a:gd name="connsiteX1102" fmla="*/ 1904036 w 12192000"/>
              <a:gd name="connsiteY1102" fmla="*/ 2754039 h 3373007"/>
              <a:gd name="connsiteX1103" fmla="*/ 1903796 w 12192000"/>
              <a:gd name="connsiteY1103" fmla="*/ 2755929 h 3373007"/>
              <a:gd name="connsiteX1104" fmla="*/ 1906270 w 12192000"/>
              <a:gd name="connsiteY1104" fmla="*/ 2751562 h 3373007"/>
              <a:gd name="connsiteX1105" fmla="*/ 1908503 w 12192000"/>
              <a:gd name="connsiteY1105" fmla="*/ 2747049 h 3373007"/>
              <a:gd name="connsiteX1106" fmla="*/ 4494436 w 12192000"/>
              <a:gd name="connsiteY1106" fmla="*/ 2745992 h 3373007"/>
              <a:gd name="connsiteX1107" fmla="*/ 4492624 w 12192000"/>
              <a:gd name="connsiteY1107" fmla="*/ 2749110 h 3373007"/>
              <a:gd name="connsiteX1108" fmla="*/ 4493255 w 12192000"/>
              <a:gd name="connsiteY1108" fmla="*/ 2747421 h 3373007"/>
              <a:gd name="connsiteX1109" fmla="*/ 4493752 w 12192000"/>
              <a:gd name="connsiteY1109" fmla="*/ 2746770 h 3373007"/>
              <a:gd name="connsiteX1110" fmla="*/ 4494436 w 12192000"/>
              <a:gd name="connsiteY1110" fmla="*/ 2745992 h 3373007"/>
              <a:gd name="connsiteX1111" fmla="*/ 1705735 w 12192000"/>
              <a:gd name="connsiteY1111" fmla="*/ 2745288 h 3373007"/>
              <a:gd name="connsiteX1112" fmla="*/ 1704607 w 12192000"/>
              <a:gd name="connsiteY1112" fmla="*/ 2751921 h 3373007"/>
              <a:gd name="connsiteX1113" fmla="*/ 1701467 w 12192000"/>
              <a:gd name="connsiteY1113" fmla="*/ 2761215 h 3373007"/>
              <a:gd name="connsiteX1114" fmla="*/ 1705746 w 12192000"/>
              <a:gd name="connsiteY1114" fmla="*/ 2745221 h 3373007"/>
              <a:gd name="connsiteX1115" fmla="*/ 1705751 w 12192000"/>
              <a:gd name="connsiteY1115" fmla="*/ 2745224 h 3373007"/>
              <a:gd name="connsiteX1116" fmla="*/ 1705735 w 12192000"/>
              <a:gd name="connsiteY1116" fmla="*/ 2745288 h 3373007"/>
              <a:gd name="connsiteX1117" fmla="*/ 1902365 w 12192000"/>
              <a:gd name="connsiteY1117" fmla="*/ 2745167 h 3373007"/>
              <a:gd name="connsiteX1118" fmla="*/ 1901539 w 12192000"/>
              <a:gd name="connsiteY1118" fmla="*/ 2745813 h 3373007"/>
              <a:gd name="connsiteX1119" fmla="*/ 1901380 w 12192000"/>
              <a:gd name="connsiteY1119" fmla="*/ 2746059 h 3373007"/>
              <a:gd name="connsiteX1120" fmla="*/ 1901217 w 12192000"/>
              <a:gd name="connsiteY1120" fmla="*/ 2746445 h 3373007"/>
              <a:gd name="connsiteX1121" fmla="*/ 1901258 w 12192000"/>
              <a:gd name="connsiteY1121" fmla="*/ 2746247 h 3373007"/>
              <a:gd name="connsiteX1122" fmla="*/ 1900745 w 12192000"/>
              <a:gd name="connsiteY1122" fmla="*/ 2747036 h 3373007"/>
              <a:gd name="connsiteX1123" fmla="*/ 1899911 w 12192000"/>
              <a:gd name="connsiteY1123" fmla="*/ 2748747 h 3373007"/>
              <a:gd name="connsiteX1124" fmla="*/ 1892805 w 12192000"/>
              <a:gd name="connsiteY1124" fmla="*/ 2781427 h 3373007"/>
              <a:gd name="connsiteX1125" fmla="*/ 1897654 w 12192000"/>
              <a:gd name="connsiteY1125" fmla="*/ 2763202 h 3373007"/>
              <a:gd name="connsiteX1126" fmla="*/ 1902365 w 12192000"/>
              <a:gd name="connsiteY1126" fmla="*/ 2745167 h 3373007"/>
              <a:gd name="connsiteX1127" fmla="*/ 2219084 w 12192000"/>
              <a:gd name="connsiteY1127" fmla="*/ 2742289 h 3373007"/>
              <a:gd name="connsiteX1128" fmla="*/ 2200797 w 12192000"/>
              <a:gd name="connsiteY1128" fmla="*/ 2790059 h 3373007"/>
              <a:gd name="connsiteX1129" fmla="*/ 2184437 w 12192000"/>
              <a:gd name="connsiteY1129" fmla="*/ 2842425 h 3373007"/>
              <a:gd name="connsiteX1130" fmla="*/ 2158401 w 12192000"/>
              <a:gd name="connsiteY1130" fmla="*/ 2958498 h 3373007"/>
              <a:gd name="connsiteX1131" fmla="*/ 2175330 w 12192000"/>
              <a:gd name="connsiteY1131" fmla="*/ 2857419 h 3373007"/>
              <a:gd name="connsiteX1132" fmla="*/ 2176944 w 12192000"/>
              <a:gd name="connsiteY1132" fmla="*/ 2850320 h 3373007"/>
              <a:gd name="connsiteX1133" fmla="*/ 2176975 w 12192000"/>
              <a:gd name="connsiteY1133" fmla="*/ 2850470 h 3373007"/>
              <a:gd name="connsiteX1134" fmla="*/ 2174746 w 12192000"/>
              <a:gd name="connsiteY1134" fmla="*/ 2870641 h 3373007"/>
              <a:gd name="connsiteX1135" fmla="*/ 2177913 w 12192000"/>
              <a:gd name="connsiteY1135" fmla="*/ 2855124 h 3373007"/>
              <a:gd name="connsiteX1136" fmla="*/ 2176975 w 12192000"/>
              <a:gd name="connsiteY1136" fmla="*/ 2850470 h 3373007"/>
              <a:gd name="connsiteX1137" fmla="*/ 2177035 w 12192000"/>
              <a:gd name="connsiteY1137" fmla="*/ 2849914 h 3373007"/>
              <a:gd name="connsiteX1138" fmla="*/ 2176944 w 12192000"/>
              <a:gd name="connsiteY1138" fmla="*/ 2850320 h 3373007"/>
              <a:gd name="connsiteX1139" fmla="*/ 2175892 w 12192000"/>
              <a:gd name="connsiteY1139" fmla="*/ 2845092 h 3373007"/>
              <a:gd name="connsiteX1140" fmla="*/ 2169087 w 12192000"/>
              <a:gd name="connsiteY1140" fmla="*/ 2873639 h 3373007"/>
              <a:gd name="connsiteX1141" fmla="*/ 2152744 w 12192000"/>
              <a:gd name="connsiteY1141" fmla="*/ 2958640 h 3373007"/>
              <a:gd name="connsiteX1142" fmla="*/ 2165405 w 12192000"/>
              <a:gd name="connsiteY1142" fmla="*/ 2877461 h 3373007"/>
              <a:gd name="connsiteX1143" fmla="*/ 2166364 w 12192000"/>
              <a:gd name="connsiteY1143" fmla="*/ 2872222 h 3373007"/>
              <a:gd name="connsiteX1144" fmla="*/ 2169717 w 12192000"/>
              <a:gd name="connsiteY1144" fmla="*/ 2852338 h 3373007"/>
              <a:gd name="connsiteX1145" fmla="*/ 2181550 w 12192000"/>
              <a:gd name="connsiteY1145" fmla="*/ 2811722 h 3373007"/>
              <a:gd name="connsiteX1146" fmla="*/ 2184684 w 12192000"/>
              <a:gd name="connsiteY1146" fmla="*/ 2802193 h 3373007"/>
              <a:gd name="connsiteX1147" fmla="*/ 746997 w 12192000"/>
              <a:gd name="connsiteY1147" fmla="*/ 2742212 h 3373007"/>
              <a:gd name="connsiteX1148" fmla="*/ 743550 w 12192000"/>
              <a:gd name="connsiteY1148" fmla="*/ 2749122 h 3373007"/>
              <a:gd name="connsiteX1149" fmla="*/ 728795 w 12192000"/>
              <a:gd name="connsiteY1149" fmla="*/ 2792584 h 3373007"/>
              <a:gd name="connsiteX1150" fmla="*/ 727780 w 12192000"/>
              <a:gd name="connsiteY1150" fmla="*/ 2795783 h 3373007"/>
              <a:gd name="connsiteX1151" fmla="*/ 731461 w 12192000"/>
              <a:gd name="connsiteY1151" fmla="*/ 2788546 h 3373007"/>
              <a:gd name="connsiteX1152" fmla="*/ 748091 w 12192000"/>
              <a:gd name="connsiteY1152" fmla="*/ 2743991 h 3373007"/>
              <a:gd name="connsiteX1153" fmla="*/ 1005883 w 12192000"/>
              <a:gd name="connsiteY1153" fmla="*/ 2742015 h 3373007"/>
              <a:gd name="connsiteX1154" fmla="*/ 1003484 w 12192000"/>
              <a:gd name="connsiteY1154" fmla="*/ 2749720 h 3373007"/>
              <a:gd name="connsiteX1155" fmla="*/ 1004138 w 12192000"/>
              <a:gd name="connsiteY1155" fmla="*/ 2745152 h 3373007"/>
              <a:gd name="connsiteX1156" fmla="*/ 1005883 w 12192000"/>
              <a:gd name="connsiteY1156" fmla="*/ 2742015 h 3373007"/>
              <a:gd name="connsiteX1157" fmla="*/ 2526940 w 12192000"/>
              <a:gd name="connsiteY1157" fmla="*/ 2742004 h 3373007"/>
              <a:gd name="connsiteX1158" fmla="*/ 2526689 w 12192000"/>
              <a:gd name="connsiteY1158" fmla="*/ 2742633 h 3373007"/>
              <a:gd name="connsiteX1159" fmla="*/ 2525154 w 12192000"/>
              <a:gd name="connsiteY1159" fmla="*/ 2745332 h 3373007"/>
              <a:gd name="connsiteX1160" fmla="*/ 8430452 w 12192000"/>
              <a:gd name="connsiteY1160" fmla="*/ 2741353 h 3373007"/>
              <a:gd name="connsiteX1161" fmla="*/ 8407384 w 12192000"/>
              <a:gd name="connsiteY1161" fmla="*/ 2754915 h 3373007"/>
              <a:gd name="connsiteX1162" fmla="*/ 8393481 w 12192000"/>
              <a:gd name="connsiteY1162" fmla="*/ 2767075 h 3373007"/>
              <a:gd name="connsiteX1163" fmla="*/ 8396246 w 12192000"/>
              <a:gd name="connsiteY1163" fmla="*/ 2765450 h 3373007"/>
              <a:gd name="connsiteX1164" fmla="*/ 8418688 w 12192000"/>
              <a:gd name="connsiteY1164" fmla="*/ 2751842 h 3373007"/>
              <a:gd name="connsiteX1165" fmla="*/ 4422846 w 12192000"/>
              <a:gd name="connsiteY1165" fmla="*/ 2740553 h 3373007"/>
              <a:gd name="connsiteX1166" fmla="*/ 4421780 w 12192000"/>
              <a:gd name="connsiteY1166" fmla="*/ 2744543 h 3373007"/>
              <a:gd name="connsiteX1167" fmla="*/ 4422413 w 12192000"/>
              <a:gd name="connsiteY1167" fmla="*/ 2741291 h 3373007"/>
              <a:gd name="connsiteX1168" fmla="*/ 4645052 w 12192000"/>
              <a:gd name="connsiteY1168" fmla="*/ 2739482 h 3373007"/>
              <a:gd name="connsiteX1169" fmla="*/ 4641399 w 12192000"/>
              <a:gd name="connsiteY1169" fmla="*/ 2753374 h 3373007"/>
              <a:gd name="connsiteX1170" fmla="*/ 4640403 w 12192000"/>
              <a:gd name="connsiteY1170" fmla="*/ 2754939 h 3373007"/>
              <a:gd name="connsiteX1171" fmla="*/ 4633979 w 12192000"/>
              <a:gd name="connsiteY1171" fmla="*/ 2765971 h 3373007"/>
              <a:gd name="connsiteX1172" fmla="*/ 4624907 w 12192000"/>
              <a:gd name="connsiteY1172" fmla="*/ 2780363 h 3373007"/>
              <a:gd name="connsiteX1173" fmla="*/ 4624740 w 12192000"/>
              <a:gd name="connsiteY1173" fmla="*/ 2778819 h 3373007"/>
              <a:gd name="connsiteX1174" fmla="*/ 4624795 w 12192000"/>
              <a:gd name="connsiteY1174" fmla="*/ 2778069 h 3373007"/>
              <a:gd name="connsiteX1175" fmla="*/ 4627383 w 12192000"/>
              <a:gd name="connsiteY1175" fmla="*/ 2772560 h 3373007"/>
              <a:gd name="connsiteX1176" fmla="*/ 4637897 w 12192000"/>
              <a:gd name="connsiteY1176" fmla="*/ 2755202 h 3373007"/>
              <a:gd name="connsiteX1177" fmla="*/ 1903064 w 12192000"/>
              <a:gd name="connsiteY1177" fmla="*/ 2737402 h 3373007"/>
              <a:gd name="connsiteX1178" fmla="*/ 1903018 w 12192000"/>
              <a:gd name="connsiteY1178" fmla="*/ 2737504 h 3373007"/>
              <a:gd name="connsiteX1179" fmla="*/ 1901970 w 12192000"/>
              <a:gd name="connsiteY1179" fmla="*/ 2740797 h 3373007"/>
              <a:gd name="connsiteX1180" fmla="*/ 1901707 w 12192000"/>
              <a:gd name="connsiteY1180" fmla="*/ 2742455 h 3373007"/>
              <a:gd name="connsiteX1181" fmla="*/ 1901887 w 12192000"/>
              <a:gd name="connsiteY1181" fmla="*/ 2743164 h 3373007"/>
              <a:gd name="connsiteX1182" fmla="*/ 5685084 w 12192000"/>
              <a:gd name="connsiteY1182" fmla="*/ 2736850 h 3373007"/>
              <a:gd name="connsiteX1183" fmla="*/ 5684737 w 12192000"/>
              <a:gd name="connsiteY1183" fmla="*/ 2737844 h 3373007"/>
              <a:gd name="connsiteX1184" fmla="*/ 5683733 w 12192000"/>
              <a:gd name="connsiteY1184" fmla="*/ 2743570 h 3373007"/>
              <a:gd name="connsiteX1185" fmla="*/ 5683714 w 12192000"/>
              <a:gd name="connsiteY1185" fmla="*/ 2743756 h 3373007"/>
              <a:gd name="connsiteX1186" fmla="*/ 4608055 w 12192000"/>
              <a:gd name="connsiteY1186" fmla="*/ 2736604 h 3373007"/>
              <a:gd name="connsiteX1187" fmla="*/ 4604465 w 12192000"/>
              <a:gd name="connsiteY1187" fmla="*/ 2749775 h 3373007"/>
              <a:gd name="connsiteX1188" fmla="*/ 4602554 w 12192000"/>
              <a:gd name="connsiteY1188" fmla="*/ 2759842 h 3373007"/>
              <a:gd name="connsiteX1189" fmla="*/ 4589886 w 12192000"/>
              <a:gd name="connsiteY1189" fmla="*/ 2782990 h 3373007"/>
              <a:gd name="connsiteX1190" fmla="*/ 4587837 w 12192000"/>
              <a:gd name="connsiteY1190" fmla="*/ 2786468 h 3373007"/>
              <a:gd name="connsiteX1191" fmla="*/ 4588274 w 12192000"/>
              <a:gd name="connsiteY1191" fmla="*/ 2783866 h 3373007"/>
              <a:gd name="connsiteX1192" fmla="*/ 4589324 w 12192000"/>
              <a:gd name="connsiteY1192" fmla="*/ 2776879 h 3373007"/>
              <a:gd name="connsiteX1193" fmla="*/ 4589032 w 12192000"/>
              <a:gd name="connsiteY1193" fmla="*/ 2776968 h 3373007"/>
              <a:gd name="connsiteX1194" fmla="*/ 4595020 w 12192000"/>
              <a:gd name="connsiteY1194" fmla="*/ 2765645 h 3373007"/>
              <a:gd name="connsiteX1195" fmla="*/ 4605232 w 12192000"/>
              <a:gd name="connsiteY1195" fmla="*/ 2741434 h 3373007"/>
              <a:gd name="connsiteX1196" fmla="*/ 1906101 w 12192000"/>
              <a:gd name="connsiteY1196" fmla="*/ 2732066 h 3373007"/>
              <a:gd name="connsiteX1197" fmla="*/ 1904492 w 12192000"/>
              <a:gd name="connsiteY1197" fmla="*/ 2736966 h 3373007"/>
              <a:gd name="connsiteX1198" fmla="*/ 1902491 w 12192000"/>
              <a:gd name="connsiteY1198" fmla="*/ 2743091 h 3373007"/>
              <a:gd name="connsiteX1199" fmla="*/ 1902581 w 12192000"/>
              <a:gd name="connsiteY1199" fmla="*/ 2743057 h 3373007"/>
              <a:gd name="connsiteX1200" fmla="*/ 1907346 w 12192000"/>
              <a:gd name="connsiteY1200" fmla="*/ 2732130 h 3373007"/>
              <a:gd name="connsiteX1201" fmla="*/ 8440892 w 12192000"/>
              <a:gd name="connsiteY1201" fmla="*/ 2730897 h 3373007"/>
              <a:gd name="connsiteX1202" fmla="*/ 8439290 w 12192000"/>
              <a:gd name="connsiteY1202" fmla="*/ 2731216 h 3373007"/>
              <a:gd name="connsiteX1203" fmla="*/ 8428723 w 12192000"/>
              <a:gd name="connsiteY1203" fmla="*/ 2736254 h 3373007"/>
              <a:gd name="connsiteX1204" fmla="*/ 8420190 w 12192000"/>
              <a:gd name="connsiteY1204" fmla="*/ 2743716 h 3373007"/>
              <a:gd name="connsiteX1205" fmla="*/ 8439403 w 12192000"/>
              <a:gd name="connsiteY1205" fmla="*/ 2731810 h 3373007"/>
              <a:gd name="connsiteX1206" fmla="*/ 1709926 w 12192000"/>
              <a:gd name="connsiteY1206" fmla="*/ 2730577 h 3373007"/>
              <a:gd name="connsiteX1207" fmla="*/ 1707020 w 12192000"/>
              <a:gd name="connsiteY1207" fmla="*/ 2745945 h 3373007"/>
              <a:gd name="connsiteX1208" fmla="*/ 1705751 w 12192000"/>
              <a:gd name="connsiteY1208" fmla="*/ 2745224 h 3373007"/>
              <a:gd name="connsiteX1209" fmla="*/ 1707907 w 12192000"/>
              <a:gd name="connsiteY1209" fmla="*/ 2737180 h 3373007"/>
              <a:gd name="connsiteX1210" fmla="*/ 1709926 w 12192000"/>
              <a:gd name="connsiteY1210" fmla="*/ 2730577 h 3373007"/>
              <a:gd name="connsiteX1211" fmla="*/ 5866149 w 12192000"/>
              <a:gd name="connsiteY1211" fmla="*/ 2729447 h 3373007"/>
              <a:gd name="connsiteX1212" fmla="*/ 5861681 w 12192000"/>
              <a:gd name="connsiteY1212" fmla="*/ 2736437 h 3373007"/>
              <a:gd name="connsiteX1213" fmla="*/ 5861442 w 12192000"/>
              <a:gd name="connsiteY1213" fmla="*/ 2738328 h 3373007"/>
              <a:gd name="connsiteX1214" fmla="*/ 5863917 w 12192000"/>
              <a:gd name="connsiteY1214" fmla="*/ 2733961 h 3373007"/>
              <a:gd name="connsiteX1215" fmla="*/ 5866149 w 12192000"/>
              <a:gd name="connsiteY1215" fmla="*/ 2729447 h 3373007"/>
              <a:gd name="connsiteX1216" fmla="*/ 3018275 w 12192000"/>
              <a:gd name="connsiteY1216" fmla="*/ 2727817 h 3373007"/>
              <a:gd name="connsiteX1217" fmla="*/ 3018489 w 12192000"/>
              <a:gd name="connsiteY1217" fmla="*/ 2728081 h 3373007"/>
              <a:gd name="connsiteX1218" fmla="*/ 3017803 w 12192000"/>
              <a:gd name="connsiteY1218" fmla="*/ 2728839 h 3373007"/>
              <a:gd name="connsiteX1219" fmla="*/ 5980722 w 12192000"/>
              <a:gd name="connsiteY1219" fmla="*/ 2727603 h 3373007"/>
              <a:gd name="connsiteX1220" fmla="*/ 5979664 w 12192000"/>
              <a:gd name="connsiteY1220" fmla="*/ 2728178 h 3373007"/>
              <a:gd name="connsiteX1221" fmla="*/ 5981943 w 12192000"/>
              <a:gd name="connsiteY1221" fmla="*/ 2727728 h 3373007"/>
              <a:gd name="connsiteX1222" fmla="*/ 5980722 w 12192000"/>
              <a:gd name="connsiteY1222" fmla="*/ 2727603 h 3373007"/>
              <a:gd name="connsiteX1223" fmla="*/ 5860010 w 12192000"/>
              <a:gd name="connsiteY1223" fmla="*/ 2727565 h 3373007"/>
              <a:gd name="connsiteX1224" fmla="*/ 5857557 w 12192000"/>
              <a:gd name="connsiteY1224" fmla="*/ 2731146 h 3373007"/>
              <a:gd name="connsiteX1225" fmla="*/ 5850448 w 12192000"/>
              <a:gd name="connsiteY1225" fmla="*/ 2763826 h 3373007"/>
              <a:gd name="connsiteX1226" fmla="*/ 5855299 w 12192000"/>
              <a:gd name="connsiteY1226" fmla="*/ 2745601 h 3373007"/>
              <a:gd name="connsiteX1227" fmla="*/ 5860010 w 12192000"/>
              <a:gd name="connsiteY1227" fmla="*/ 2727565 h 3373007"/>
              <a:gd name="connsiteX1228" fmla="*/ 1041476 w 12192000"/>
              <a:gd name="connsiteY1228" fmla="*/ 2726435 h 3373007"/>
              <a:gd name="connsiteX1229" fmla="*/ 1042067 w 12192000"/>
              <a:gd name="connsiteY1229" fmla="*/ 2727158 h 3373007"/>
              <a:gd name="connsiteX1230" fmla="*/ 1040270 w 12192000"/>
              <a:gd name="connsiteY1230" fmla="*/ 2731127 h 3373007"/>
              <a:gd name="connsiteX1231" fmla="*/ 1040238 w 12192000"/>
              <a:gd name="connsiteY1231" fmla="*/ 2728733 h 3373007"/>
              <a:gd name="connsiteX1232" fmla="*/ 1041476 w 12192000"/>
              <a:gd name="connsiteY1232" fmla="*/ 2726435 h 3373007"/>
              <a:gd name="connsiteX1233" fmla="*/ 2164261 w 12192000"/>
              <a:gd name="connsiteY1233" fmla="*/ 2724249 h 3373007"/>
              <a:gd name="connsiteX1234" fmla="*/ 2151237 w 12192000"/>
              <a:gd name="connsiteY1234" fmla="*/ 2755979 h 3373007"/>
              <a:gd name="connsiteX1235" fmla="*/ 2122715 w 12192000"/>
              <a:gd name="connsiteY1235" fmla="*/ 2851533 h 3373007"/>
              <a:gd name="connsiteX1236" fmla="*/ 2121899 w 12192000"/>
              <a:gd name="connsiteY1236" fmla="*/ 2854932 h 3373007"/>
              <a:gd name="connsiteX1237" fmla="*/ 2125160 w 12192000"/>
              <a:gd name="connsiteY1237" fmla="*/ 2847140 h 3373007"/>
              <a:gd name="connsiteX1238" fmla="*/ 2159152 w 12192000"/>
              <a:gd name="connsiteY1238" fmla="*/ 2741384 h 3373007"/>
              <a:gd name="connsiteX1239" fmla="*/ 2164482 w 12192000"/>
              <a:gd name="connsiteY1239" fmla="*/ 2725183 h 3373007"/>
              <a:gd name="connsiteX1240" fmla="*/ 2841620 w 12192000"/>
              <a:gd name="connsiteY1240" fmla="*/ 2724076 h 3373007"/>
              <a:gd name="connsiteX1241" fmla="*/ 2838847 w 12192000"/>
              <a:gd name="connsiteY1241" fmla="*/ 2730366 h 3373007"/>
              <a:gd name="connsiteX1242" fmla="*/ 2836917 w 12192000"/>
              <a:gd name="connsiteY1242" fmla="*/ 2731125 h 3373007"/>
              <a:gd name="connsiteX1243" fmla="*/ 2837362 w 12192000"/>
              <a:gd name="connsiteY1243" fmla="*/ 2729136 h 3373007"/>
              <a:gd name="connsiteX1244" fmla="*/ 2841620 w 12192000"/>
              <a:gd name="connsiteY1244" fmla="*/ 2724076 h 3373007"/>
              <a:gd name="connsiteX1245" fmla="*/ 5954099 w 12192000"/>
              <a:gd name="connsiteY1245" fmla="*/ 2721017 h 3373007"/>
              <a:gd name="connsiteX1246" fmla="*/ 5943042 w 12192000"/>
              <a:gd name="connsiteY1246" fmla="*/ 2755618 h 3373007"/>
              <a:gd name="connsiteX1247" fmla="*/ 5942489 w 12192000"/>
              <a:gd name="connsiteY1247" fmla="*/ 2758420 h 3373007"/>
              <a:gd name="connsiteX1248" fmla="*/ 5944008 w 12192000"/>
              <a:gd name="connsiteY1248" fmla="*/ 2758633 h 3373007"/>
              <a:gd name="connsiteX1249" fmla="*/ 5946723 w 12192000"/>
              <a:gd name="connsiteY1249" fmla="*/ 2751796 h 3373007"/>
              <a:gd name="connsiteX1250" fmla="*/ 5954099 w 12192000"/>
              <a:gd name="connsiteY1250" fmla="*/ 2721017 h 3373007"/>
              <a:gd name="connsiteX1251" fmla="*/ 8482474 w 12192000"/>
              <a:gd name="connsiteY1251" fmla="*/ 2720649 h 3373007"/>
              <a:gd name="connsiteX1252" fmla="*/ 8470312 w 12192000"/>
              <a:gd name="connsiteY1252" fmla="*/ 2729958 h 3373007"/>
              <a:gd name="connsiteX1253" fmla="*/ 8477201 w 12192000"/>
              <a:gd name="connsiteY1253" fmla="*/ 2723891 h 3373007"/>
              <a:gd name="connsiteX1254" fmla="*/ 8482522 w 12192000"/>
              <a:gd name="connsiteY1254" fmla="*/ 2720612 h 3373007"/>
              <a:gd name="connsiteX1255" fmla="*/ 8482527 w 12192000"/>
              <a:gd name="connsiteY1255" fmla="*/ 2720615 h 3373007"/>
              <a:gd name="connsiteX1256" fmla="*/ 8482474 w 12192000"/>
              <a:gd name="connsiteY1256" fmla="*/ 2720649 h 3373007"/>
              <a:gd name="connsiteX1257" fmla="*/ 5941583 w 12192000"/>
              <a:gd name="connsiteY1257" fmla="*/ 2720525 h 3373007"/>
              <a:gd name="connsiteX1258" fmla="*/ 5942504 w 12192000"/>
              <a:gd name="connsiteY1258" fmla="*/ 2725682 h 3373007"/>
              <a:gd name="connsiteX1259" fmla="*/ 5942183 w 12192000"/>
              <a:gd name="connsiteY1259" fmla="*/ 2726590 h 3373007"/>
              <a:gd name="connsiteX1260" fmla="*/ 5930078 w 12192000"/>
              <a:gd name="connsiteY1260" fmla="*/ 2768279 h 3373007"/>
              <a:gd name="connsiteX1261" fmla="*/ 5909595 w 12192000"/>
              <a:gd name="connsiteY1261" fmla="*/ 2869085 h 3373007"/>
              <a:gd name="connsiteX1262" fmla="*/ 5909386 w 12192000"/>
              <a:gd name="connsiteY1262" fmla="*/ 2870691 h 3373007"/>
              <a:gd name="connsiteX1263" fmla="*/ 5908836 w 12192000"/>
              <a:gd name="connsiteY1263" fmla="*/ 2871221 h 3373007"/>
              <a:gd name="connsiteX1264" fmla="*/ 5906239 w 12192000"/>
              <a:gd name="connsiteY1264" fmla="*/ 2875835 h 3373007"/>
              <a:gd name="connsiteX1265" fmla="*/ 5906357 w 12192000"/>
              <a:gd name="connsiteY1265" fmla="*/ 2874774 h 3373007"/>
              <a:gd name="connsiteX1266" fmla="*/ 5925917 w 12192000"/>
              <a:gd name="connsiteY1266" fmla="*/ 2770079 h 3373007"/>
              <a:gd name="connsiteX1267" fmla="*/ 2994710 w 12192000"/>
              <a:gd name="connsiteY1267" fmla="*/ 2718773 h 3373007"/>
              <a:gd name="connsiteX1268" fmla="*/ 2994149 w 12192000"/>
              <a:gd name="connsiteY1268" fmla="*/ 2721862 h 3373007"/>
              <a:gd name="connsiteX1269" fmla="*/ 2993332 w 12192000"/>
              <a:gd name="connsiteY1269" fmla="*/ 2720400 h 3373007"/>
              <a:gd name="connsiteX1270" fmla="*/ 2993482 w 12192000"/>
              <a:gd name="connsiteY1270" fmla="*/ 2719984 h 3373007"/>
              <a:gd name="connsiteX1271" fmla="*/ 2993277 w 12192000"/>
              <a:gd name="connsiteY1271" fmla="*/ 2720021 h 3373007"/>
              <a:gd name="connsiteX1272" fmla="*/ 2994393 w 12192000"/>
              <a:gd name="connsiteY1272" fmla="*/ 2716905 h 3373007"/>
              <a:gd name="connsiteX1273" fmla="*/ 2994710 w 12192000"/>
              <a:gd name="connsiteY1273" fmla="*/ 2718773 h 3373007"/>
              <a:gd name="connsiteX1274" fmla="*/ 2994093 w 12192000"/>
              <a:gd name="connsiteY1274" fmla="*/ 2717537 h 3373007"/>
              <a:gd name="connsiteX1275" fmla="*/ 2994393 w 12192000"/>
              <a:gd name="connsiteY1275" fmla="*/ 2716905 h 3373007"/>
              <a:gd name="connsiteX1276" fmla="*/ 2980607 w 12192000"/>
              <a:gd name="connsiteY1276" fmla="*/ 2716760 h 3373007"/>
              <a:gd name="connsiteX1277" fmla="*/ 2980338 w 12192000"/>
              <a:gd name="connsiteY1277" fmla="*/ 2718436 h 3373007"/>
              <a:gd name="connsiteX1278" fmla="*/ 2977555 w 12192000"/>
              <a:gd name="connsiteY1278" fmla="*/ 2729760 h 3373007"/>
              <a:gd name="connsiteX1279" fmla="*/ 2976133 w 12192000"/>
              <a:gd name="connsiteY1279" fmla="*/ 2726596 h 3373007"/>
              <a:gd name="connsiteX1280" fmla="*/ 2976701 w 12192000"/>
              <a:gd name="connsiteY1280" fmla="*/ 2723511 h 3373007"/>
              <a:gd name="connsiteX1281" fmla="*/ 2978402 w 12192000"/>
              <a:gd name="connsiteY1281" fmla="*/ 2720635 h 3373007"/>
              <a:gd name="connsiteX1282" fmla="*/ 2783349 w 12192000"/>
              <a:gd name="connsiteY1282" fmla="*/ 2716575 h 3373007"/>
              <a:gd name="connsiteX1283" fmla="*/ 2781490 w 12192000"/>
              <a:gd name="connsiteY1283" fmla="*/ 2719778 h 3373007"/>
              <a:gd name="connsiteX1284" fmla="*/ 2782137 w 12192000"/>
              <a:gd name="connsiteY1284" fmla="*/ 2718043 h 3373007"/>
              <a:gd name="connsiteX1285" fmla="*/ 2782646 w 12192000"/>
              <a:gd name="connsiteY1285" fmla="*/ 2717374 h 3373007"/>
              <a:gd name="connsiteX1286" fmla="*/ 2783349 w 12192000"/>
              <a:gd name="connsiteY1286" fmla="*/ 2716575 h 3373007"/>
              <a:gd name="connsiteX1287" fmla="*/ 2973214 w 12192000"/>
              <a:gd name="connsiteY1287" fmla="*/ 2715426 h 3373007"/>
              <a:gd name="connsiteX1288" fmla="*/ 2969164 w 12192000"/>
              <a:gd name="connsiteY1288" fmla="*/ 2731551 h 3373007"/>
              <a:gd name="connsiteX1289" fmla="*/ 2966817 w 12192000"/>
              <a:gd name="connsiteY1289" fmla="*/ 2734612 h 3373007"/>
              <a:gd name="connsiteX1290" fmla="*/ 2965095 w 12192000"/>
              <a:gd name="connsiteY1290" fmla="*/ 2735628 h 3373007"/>
              <a:gd name="connsiteX1291" fmla="*/ 2964987 w 12192000"/>
              <a:gd name="connsiteY1291" fmla="*/ 2734494 h 3373007"/>
              <a:gd name="connsiteX1292" fmla="*/ 2965523 w 12192000"/>
              <a:gd name="connsiteY1292" fmla="*/ 2732375 h 3373007"/>
              <a:gd name="connsiteX1293" fmla="*/ 2973063 w 12192000"/>
              <a:gd name="connsiteY1293" fmla="*/ 2715722 h 3373007"/>
              <a:gd name="connsiteX1294" fmla="*/ 5864991 w 12192000"/>
              <a:gd name="connsiteY1294" fmla="*/ 2714528 h 3373007"/>
              <a:gd name="connsiteX1295" fmla="*/ 5859615 w 12192000"/>
              <a:gd name="connsiteY1295" fmla="*/ 2723196 h 3373007"/>
              <a:gd name="connsiteX1296" fmla="*/ 5859351 w 12192000"/>
              <a:gd name="connsiteY1296" fmla="*/ 2724854 h 3373007"/>
              <a:gd name="connsiteX1297" fmla="*/ 5859566 w 12192000"/>
              <a:gd name="connsiteY1297" fmla="*/ 2725700 h 3373007"/>
              <a:gd name="connsiteX1298" fmla="*/ 5864991 w 12192000"/>
              <a:gd name="connsiteY1298" fmla="*/ 2714528 h 3373007"/>
              <a:gd name="connsiteX1299" fmla="*/ 8492944 w 12192000"/>
              <a:gd name="connsiteY1299" fmla="*/ 2711859 h 3373007"/>
              <a:gd name="connsiteX1300" fmla="*/ 8488663 w 12192000"/>
              <a:gd name="connsiteY1300" fmla="*/ 2715909 h 3373007"/>
              <a:gd name="connsiteX1301" fmla="*/ 8482522 w 12192000"/>
              <a:gd name="connsiteY1301" fmla="*/ 2720612 h 3373007"/>
              <a:gd name="connsiteX1302" fmla="*/ 8481500 w 12192000"/>
              <a:gd name="connsiteY1302" fmla="*/ 2719601 h 3373007"/>
              <a:gd name="connsiteX1303" fmla="*/ 8492944 w 12192000"/>
              <a:gd name="connsiteY1303" fmla="*/ 2711859 h 3373007"/>
              <a:gd name="connsiteX1304" fmla="*/ 4395403 w 12192000"/>
              <a:gd name="connsiteY1304" fmla="*/ 2711232 h 3373007"/>
              <a:gd name="connsiteX1305" fmla="*/ 4393458 w 12192000"/>
              <a:gd name="connsiteY1305" fmla="*/ 2712523 h 3373007"/>
              <a:gd name="connsiteX1306" fmla="*/ 4390355 w 12192000"/>
              <a:gd name="connsiteY1306" fmla="*/ 2717976 h 3373007"/>
              <a:gd name="connsiteX1307" fmla="*/ 4391274 w 12192000"/>
              <a:gd name="connsiteY1307" fmla="*/ 2726087 h 3373007"/>
              <a:gd name="connsiteX1308" fmla="*/ 4395473 w 12192000"/>
              <a:gd name="connsiteY1308" fmla="*/ 2715794 h 3373007"/>
              <a:gd name="connsiteX1309" fmla="*/ 4395403 w 12192000"/>
              <a:gd name="connsiteY1309" fmla="*/ 2711232 h 3373007"/>
              <a:gd name="connsiteX1310" fmla="*/ 2709809 w 12192000"/>
              <a:gd name="connsiteY1310" fmla="*/ 2710987 h 3373007"/>
              <a:gd name="connsiteX1311" fmla="*/ 2708715 w 12192000"/>
              <a:gd name="connsiteY1311" fmla="*/ 2715086 h 3373007"/>
              <a:gd name="connsiteX1312" fmla="*/ 2709365 w 12192000"/>
              <a:gd name="connsiteY1312" fmla="*/ 2711746 h 3373007"/>
              <a:gd name="connsiteX1313" fmla="*/ 2938067 w 12192000"/>
              <a:gd name="connsiteY1313" fmla="*/ 2709887 h 3373007"/>
              <a:gd name="connsiteX1314" fmla="*/ 2934315 w 12192000"/>
              <a:gd name="connsiteY1314" fmla="*/ 2724159 h 3373007"/>
              <a:gd name="connsiteX1315" fmla="*/ 2933291 w 12192000"/>
              <a:gd name="connsiteY1315" fmla="*/ 2725767 h 3373007"/>
              <a:gd name="connsiteX1316" fmla="*/ 2926692 w 12192000"/>
              <a:gd name="connsiteY1316" fmla="*/ 2737098 h 3373007"/>
              <a:gd name="connsiteX1317" fmla="*/ 2917373 w 12192000"/>
              <a:gd name="connsiteY1317" fmla="*/ 2751882 h 3373007"/>
              <a:gd name="connsiteX1318" fmla="*/ 2917202 w 12192000"/>
              <a:gd name="connsiteY1318" fmla="*/ 2750297 h 3373007"/>
              <a:gd name="connsiteX1319" fmla="*/ 2917261 w 12192000"/>
              <a:gd name="connsiteY1319" fmla="*/ 2749524 h 3373007"/>
              <a:gd name="connsiteX1320" fmla="*/ 2919918 w 12192000"/>
              <a:gd name="connsiteY1320" fmla="*/ 2743866 h 3373007"/>
              <a:gd name="connsiteX1321" fmla="*/ 2930718 w 12192000"/>
              <a:gd name="connsiteY1321" fmla="*/ 2726036 h 3373007"/>
              <a:gd name="connsiteX1322" fmla="*/ 4412747 w 12192000"/>
              <a:gd name="connsiteY1322" fmla="*/ 2708289 h 3373007"/>
              <a:gd name="connsiteX1323" fmla="*/ 4386418 w 12192000"/>
              <a:gd name="connsiteY1323" fmla="*/ 2754560 h 3373007"/>
              <a:gd name="connsiteX1324" fmla="*/ 4385614 w 12192000"/>
              <a:gd name="connsiteY1324" fmla="*/ 2755976 h 3373007"/>
              <a:gd name="connsiteX1325" fmla="*/ 4375122 w 12192000"/>
              <a:gd name="connsiteY1325" fmla="*/ 2780736 h 3373007"/>
              <a:gd name="connsiteX1326" fmla="*/ 4373539 w 12192000"/>
              <a:gd name="connsiteY1326" fmla="*/ 2796641 h 3373007"/>
              <a:gd name="connsiteX1327" fmla="*/ 4412747 w 12192000"/>
              <a:gd name="connsiteY1327" fmla="*/ 2708289 h 3373007"/>
              <a:gd name="connsiteX1328" fmla="*/ 5959081 w 12192000"/>
              <a:gd name="connsiteY1328" fmla="*/ 2707979 h 3373007"/>
              <a:gd name="connsiteX1329" fmla="*/ 5956761 w 12192000"/>
              <a:gd name="connsiteY1329" fmla="*/ 2711653 h 3373007"/>
              <a:gd name="connsiteX1330" fmla="*/ 5956204 w 12192000"/>
              <a:gd name="connsiteY1330" fmla="*/ 2713586 h 3373007"/>
              <a:gd name="connsiteX1331" fmla="*/ 5956321 w 12192000"/>
              <a:gd name="connsiteY1331" fmla="*/ 2715690 h 3373007"/>
              <a:gd name="connsiteX1332" fmla="*/ 5959081 w 12192000"/>
              <a:gd name="connsiteY1332" fmla="*/ 2707979 h 3373007"/>
              <a:gd name="connsiteX1333" fmla="*/ 2900063 w 12192000"/>
              <a:gd name="connsiteY1333" fmla="*/ 2706931 h 3373007"/>
              <a:gd name="connsiteX1334" fmla="*/ 2896375 w 12192000"/>
              <a:gd name="connsiteY1334" fmla="*/ 2720459 h 3373007"/>
              <a:gd name="connsiteX1335" fmla="*/ 2894412 w 12192000"/>
              <a:gd name="connsiteY1335" fmla="*/ 2730802 h 3373007"/>
              <a:gd name="connsiteX1336" fmla="*/ 2881399 w 12192000"/>
              <a:gd name="connsiteY1336" fmla="*/ 2754580 h 3373007"/>
              <a:gd name="connsiteX1337" fmla="*/ 2879295 w 12192000"/>
              <a:gd name="connsiteY1337" fmla="*/ 2758152 h 3373007"/>
              <a:gd name="connsiteX1338" fmla="*/ 2879744 w 12192000"/>
              <a:gd name="connsiteY1338" fmla="*/ 2755481 h 3373007"/>
              <a:gd name="connsiteX1339" fmla="*/ 2880822 w 12192000"/>
              <a:gd name="connsiteY1339" fmla="*/ 2748302 h 3373007"/>
              <a:gd name="connsiteX1340" fmla="*/ 2880522 w 12192000"/>
              <a:gd name="connsiteY1340" fmla="*/ 2748394 h 3373007"/>
              <a:gd name="connsiteX1341" fmla="*/ 2886673 w 12192000"/>
              <a:gd name="connsiteY1341" fmla="*/ 2736763 h 3373007"/>
              <a:gd name="connsiteX1342" fmla="*/ 2897161 w 12192000"/>
              <a:gd name="connsiteY1342" fmla="*/ 2711893 h 3373007"/>
              <a:gd name="connsiteX1343" fmla="*/ 1916165 w 12192000"/>
              <a:gd name="connsiteY1343" fmla="*/ 2705756 h 3373007"/>
              <a:gd name="connsiteX1344" fmla="*/ 1913105 w 12192000"/>
              <a:gd name="connsiteY1344" fmla="*/ 2708722 h 3373007"/>
              <a:gd name="connsiteX1345" fmla="*/ 1911305 w 12192000"/>
              <a:gd name="connsiteY1345" fmla="*/ 2711604 h 3373007"/>
              <a:gd name="connsiteX1346" fmla="*/ 1909517 w 12192000"/>
              <a:gd name="connsiteY1346" fmla="*/ 2718762 h 3373007"/>
              <a:gd name="connsiteX1347" fmla="*/ 1907759 w 12192000"/>
              <a:gd name="connsiteY1347" fmla="*/ 2727348 h 3373007"/>
              <a:gd name="connsiteX1348" fmla="*/ 1907886 w 12192000"/>
              <a:gd name="connsiteY1348" fmla="*/ 2727181 h 3373007"/>
              <a:gd name="connsiteX1349" fmla="*/ 1912501 w 12192000"/>
              <a:gd name="connsiteY1349" fmla="*/ 2715961 h 3373007"/>
              <a:gd name="connsiteX1350" fmla="*/ 1915551 w 12192000"/>
              <a:gd name="connsiteY1350" fmla="*/ 2708029 h 3373007"/>
              <a:gd name="connsiteX1351" fmla="*/ 1048000 w 12192000"/>
              <a:gd name="connsiteY1351" fmla="*/ 2705571 h 3373007"/>
              <a:gd name="connsiteX1352" fmla="*/ 1048660 w 12192000"/>
              <a:gd name="connsiteY1352" fmla="*/ 2706805 h 3373007"/>
              <a:gd name="connsiteX1353" fmla="*/ 1046121 w 12192000"/>
              <a:gd name="connsiteY1353" fmla="*/ 2706165 h 3373007"/>
              <a:gd name="connsiteX1354" fmla="*/ 1048000 w 12192000"/>
              <a:gd name="connsiteY1354" fmla="*/ 2705571 h 3373007"/>
              <a:gd name="connsiteX1355" fmla="*/ 1919243 w 12192000"/>
              <a:gd name="connsiteY1355" fmla="*/ 2705084 h 3373007"/>
              <a:gd name="connsiteX1356" fmla="*/ 1913481 w 12192000"/>
              <a:gd name="connsiteY1356" fmla="*/ 2724726 h 3373007"/>
              <a:gd name="connsiteX1357" fmla="*/ 1912421 w 12192000"/>
              <a:gd name="connsiteY1357" fmla="*/ 2726056 h 3373007"/>
              <a:gd name="connsiteX1358" fmla="*/ 1912351 w 12192000"/>
              <a:gd name="connsiteY1358" fmla="*/ 2726486 h 3373007"/>
              <a:gd name="connsiteX1359" fmla="*/ 1912911 w 12192000"/>
              <a:gd name="connsiteY1359" fmla="*/ 2726957 h 3373007"/>
              <a:gd name="connsiteX1360" fmla="*/ 1913376 w 12192000"/>
              <a:gd name="connsiteY1360" fmla="*/ 2726598 h 3373007"/>
              <a:gd name="connsiteX1361" fmla="*/ 1913481 w 12192000"/>
              <a:gd name="connsiteY1361" fmla="*/ 2724726 h 3373007"/>
              <a:gd name="connsiteX1362" fmla="*/ 1919737 w 12192000"/>
              <a:gd name="connsiteY1362" fmla="*/ 2712413 h 3373007"/>
              <a:gd name="connsiteX1363" fmla="*/ 1920600 w 12192000"/>
              <a:gd name="connsiteY1363" fmla="*/ 2708181 h 3373007"/>
              <a:gd name="connsiteX1364" fmla="*/ 1919799 w 12192000"/>
              <a:gd name="connsiteY1364" fmla="*/ 2708879 h 3373007"/>
              <a:gd name="connsiteX1365" fmla="*/ 1920714 w 12192000"/>
              <a:gd name="connsiteY1365" fmla="*/ 2705274 h 3373007"/>
              <a:gd name="connsiteX1366" fmla="*/ 4617522 w 12192000"/>
              <a:gd name="connsiteY1366" fmla="*/ 2704420 h 3373007"/>
              <a:gd name="connsiteX1367" fmla="*/ 4612112 w 12192000"/>
              <a:gd name="connsiteY1367" fmla="*/ 2722753 h 3373007"/>
              <a:gd name="connsiteX1368" fmla="*/ 4611522 w 12192000"/>
              <a:gd name="connsiteY1368" fmla="*/ 2723385 h 3373007"/>
              <a:gd name="connsiteX1369" fmla="*/ 4610032 w 12192000"/>
              <a:gd name="connsiteY1369" fmla="*/ 2724076 h 3373007"/>
              <a:gd name="connsiteX1370" fmla="*/ 4616578 w 12192000"/>
              <a:gd name="connsiteY1370" fmla="*/ 2706209 h 3373007"/>
              <a:gd name="connsiteX1371" fmla="*/ 2963332 w 12192000"/>
              <a:gd name="connsiteY1371" fmla="*/ 2699596 h 3373007"/>
              <a:gd name="connsiteX1372" fmla="*/ 2963015 w 12192000"/>
              <a:gd name="connsiteY1372" fmla="*/ 2701974 h 3373007"/>
              <a:gd name="connsiteX1373" fmla="*/ 2961724 w 12192000"/>
              <a:gd name="connsiteY1373" fmla="*/ 2699718 h 3373007"/>
              <a:gd name="connsiteX1374" fmla="*/ 2963332 w 12192000"/>
              <a:gd name="connsiteY1374" fmla="*/ 2699596 h 3373007"/>
              <a:gd name="connsiteX1375" fmla="*/ 4426517 w 12192000"/>
              <a:gd name="connsiteY1375" fmla="*/ 2697220 h 3373007"/>
              <a:gd name="connsiteX1376" fmla="*/ 4423584 w 12192000"/>
              <a:gd name="connsiteY1376" fmla="*/ 2702376 h 3373007"/>
              <a:gd name="connsiteX1377" fmla="*/ 4406684 w 12192000"/>
              <a:gd name="connsiteY1377" fmla="*/ 2741803 h 3373007"/>
              <a:gd name="connsiteX1378" fmla="*/ 4406425 w 12192000"/>
              <a:gd name="connsiteY1378" fmla="*/ 2758304 h 3373007"/>
              <a:gd name="connsiteX1379" fmla="*/ 4421159 w 12192000"/>
              <a:gd name="connsiteY1379" fmla="*/ 2723820 h 3373007"/>
              <a:gd name="connsiteX1380" fmla="*/ 4426346 w 12192000"/>
              <a:gd name="connsiteY1380" fmla="*/ 2697919 h 3373007"/>
              <a:gd name="connsiteX1381" fmla="*/ 4443181 w 12192000"/>
              <a:gd name="connsiteY1381" fmla="*/ 2697114 h 3373007"/>
              <a:gd name="connsiteX1382" fmla="*/ 4442415 w 12192000"/>
              <a:gd name="connsiteY1382" fmla="*/ 2698460 h 3373007"/>
              <a:gd name="connsiteX1383" fmla="*/ 4442397 w 12192000"/>
              <a:gd name="connsiteY1383" fmla="*/ 2698668 h 3373007"/>
              <a:gd name="connsiteX1384" fmla="*/ 4442381 w 12192000"/>
              <a:gd name="connsiteY1384" fmla="*/ 2698823 h 3373007"/>
              <a:gd name="connsiteX1385" fmla="*/ 1042596 w 12192000"/>
              <a:gd name="connsiteY1385" fmla="*/ 2696628 h 3373007"/>
              <a:gd name="connsiteX1386" fmla="*/ 1041082 w 12192000"/>
              <a:gd name="connsiteY1386" fmla="*/ 2701504 h 3373007"/>
              <a:gd name="connsiteX1387" fmla="*/ 1041401 w 12192000"/>
              <a:gd name="connsiteY1387" fmla="*/ 2698690 h 3373007"/>
              <a:gd name="connsiteX1388" fmla="*/ 1042596 w 12192000"/>
              <a:gd name="connsiteY1388" fmla="*/ 2696628 h 3373007"/>
              <a:gd name="connsiteX1389" fmla="*/ 8518445 w 12192000"/>
              <a:gd name="connsiteY1389" fmla="*/ 2693790 h 3373007"/>
              <a:gd name="connsiteX1390" fmla="*/ 8504433 w 12192000"/>
              <a:gd name="connsiteY1390" fmla="*/ 2703657 h 3373007"/>
              <a:gd name="connsiteX1391" fmla="*/ 8484834 w 12192000"/>
              <a:gd name="connsiteY1391" fmla="*/ 2714864 h 3373007"/>
              <a:gd name="connsiteX1392" fmla="*/ 8480406 w 12192000"/>
              <a:gd name="connsiteY1392" fmla="*/ 2719047 h 3373007"/>
              <a:gd name="connsiteX1393" fmla="*/ 8480118 w 12192000"/>
              <a:gd name="connsiteY1393" fmla="*/ 2718900 h 3373007"/>
              <a:gd name="connsiteX1394" fmla="*/ 8479627 w 12192000"/>
              <a:gd name="connsiteY1394" fmla="*/ 2719782 h 3373007"/>
              <a:gd name="connsiteX1395" fmla="*/ 8480406 w 12192000"/>
              <a:gd name="connsiteY1395" fmla="*/ 2719047 h 3373007"/>
              <a:gd name="connsiteX1396" fmla="*/ 8481500 w 12192000"/>
              <a:gd name="connsiteY1396" fmla="*/ 2719601 h 3373007"/>
              <a:gd name="connsiteX1397" fmla="*/ 8466170 w 12192000"/>
              <a:gd name="connsiteY1397" fmla="*/ 2732585 h 3373007"/>
              <a:gd name="connsiteX1398" fmla="*/ 8467332 w 12192000"/>
              <a:gd name="connsiteY1398" fmla="*/ 2731930 h 3373007"/>
              <a:gd name="connsiteX1399" fmla="*/ 8478400 w 12192000"/>
              <a:gd name="connsiteY1399" fmla="*/ 2722431 h 3373007"/>
              <a:gd name="connsiteX1400" fmla="*/ 8467741 w 12192000"/>
              <a:gd name="connsiteY1400" fmla="*/ 2731702 h 3373007"/>
              <a:gd name="connsiteX1401" fmla="*/ 8468262 w 12192000"/>
              <a:gd name="connsiteY1401" fmla="*/ 2731409 h 3373007"/>
              <a:gd name="connsiteX1402" fmla="*/ 8470475 w 12192000"/>
              <a:gd name="connsiteY1402" fmla="*/ 2731055 h 3373007"/>
              <a:gd name="connsiteX1403" fmla="*/ 8474403 w 12192000"/>
              <a:gd name="connsiteY1403" fmla="*/ 2732903 h 3373007"/>
              <a:gd name="connsiteX1404" fmla="*/ 8481642 w 12192000"/>
              <a:gd name="connsiteY1404" fmla="*/ 2728688 h 3373007"/>
              <a:gd name="connsiteX1405" fmla="*/ 8483908 w 12192000"/>
              <a:gd name="connsiteY1405" fmla="*/ 2726645 h 3373007"/>
              <a:gd name="connsiteX1406" fmla="*/ 4193107 w 12192000"/>
              <a:gd name="connsiteY1406" fmla="*/ 2692478 h 3373007"/>
              <a:gd name="connsiteX1407" fmla="*/ 4192800 w 12192000"/>
              <a:gd name="connsiteY1407" fmla="*/ 2694446 h 3373007"/>
              <a:gd name="connsiteX1408" fmla="*/ 4191888 w 12192000"/>
              <a:gd name="connsiteY1408" fmla="*/ 2697161 h 3373007"/>
              <a:gd name="connsiteX1409" fmla="*/ 4189191 w 12192000"/>
              <a:gd name="connsiteY1409" fmla="*/ 2702861 h 3373007"/>
              <a:gd name="connsiteX1410" fmla="*/ 4535182 w 12192000"/>
              <a:gd name="connsiteY1410" fmla="*/ 2686750 h 3373007"/>
              <a:gd name="connsiteX1411" fmla="*/ 4532548 w 12192000"/>
              <a:gd name="connsiteY1411" fmla="*/ 2692582 h 3373007"/>
              <a:gd name="connsiteX1412" fmla="*/ 4531981 w 12192000"/>
              <a:gd name="connsiteY1412" fmla="*/ 2694245 h 3373007"/>
              <a:gd name="connsiteX1413" fmla="*/ 4533693 w 12192000"/>
              <a:gd name="connsiteY1413" fmla="*/ 2690613 h 3373007"/>
              <a:gd name="connsiteX1414" fmla="*/ 1023587 w 12192000"/>
              <a:gd name="connsiteY1414" fmla="*/ 2686683 h 3373007"/>
              <a:gd name="connsiteX1415" fmla="*/ 1021479 w 12192000"/>
              <a:gd name="connsiteY1415" fmla="*/ 2691241 h 3373007"/>
              <a:gd name="connsiteX1416" fmla="*/ 1023071 w 12192000"/>
              <a:gd name="connsiteY1416" fmla="*/ 2691406 h 3373007"/>
              <a:gd name="connsiteX1417" fmla="*/ 1024143 w 12192000"/>
              <a:gd name="connsiteY1417" fmla="*/ 2687214 h 3373007"/>
              <a:gd name="connsiteX1418" fmla="*/ 1023587 w 12192000"/>
              <a:gd name="connsiteY1418" fmla="*/ 2686683 h 3373007"/>
              <a:gd name="connsiteX1419" fmla="*/ 4615526 w 12192000"/>
              <a:gd name="connsiteY1419" fmla="*/ 2686091 h 3373007"/>
              <a:gd name="connsiteX1420" fmla="*/ 4614969 w 12192000"/>
              <a:gd name="connsiteY1420" fmla="*/ 2686179 h 3373007"/>
              <a:gd name="connsiteX1421" fmla="*/ 4613834 w 12192000"/>
              <a:gd name="connsiteY1421" fmla="*/ 2686360 h 3373007"/>
              <a:gd name="connsiteX1422" fmla="*/ 4614892 w 12192000"/>
              <a:gd name="connsiteY1422" fmla="*/ 2686192 h 3373007"/>
              <a:gd name="connsiteX1423" fmla="*/ 4614969 w 12192000"/>
              <a:gd name="connsiteY1423" fmla="*/ 2686179 h 3373007"/>
              <a:gd name="connsiteX1424" fmla="*/ 4615500 w 12192000"/>
              <a:gd name="connsiteY1424" fmla="*/ 2686096 h 3373007"/>
              <a:gd name="connsiteX1425" fmla="*/ 4615526 w 12192000"/>
              <a:gd name="connsiteY1425" fmla="*/ 2686091 h 3373007"/>
              <a:gd name="connsiteX1426" fmla="*/ 5874868 w 12192000"/>
              <a:gd name="connsiteY1426" fmla="*/ 2684233 h 3373007"/>
              <a:gd name="connsiteX1427" fmla="*/ 5864089 w 12192000"/>
              <a:gd name="connsiteY1427" fmla="*/ 2709386 h 3373007"/>
              <a:gd name="connsiteX1428" fmla="*/ 5864067 w 12192000"/>
              <a:gd name="connsiteY1428" fmla="*/ 2710638 h 3373007"/>
              <a:gd name="connsiteX1429" fmla="*/ 5870145 w 12192000"/>
              <a:gd name="connsiteY1429" fmla="*/ 2698360 h 3373007"/>
              <a:gd name="connsiteX1430" fmla="*/ 5874868 w 12192000"/>
              <a:gd name="connsiteY1430" fmla="*/ 2684233 h 3373007"/>
              <a:gd name="connsiteX1431" fmla="*/ 4434067 w 12192000"/>
              <a:gd name="connsiteY1431" fmla="*/ 2683952 h 3373007"/>
              <a:gd name="connsiteX1432" fmla="*/ 4431388 w 12192000"/>
              <a:gd name="connsiteY1432" fmla="*/ 2688660 h 3373007"/>
              <a:gd name="connsiteX1433" fmla="*/ 4428465 w 12192000"/>
              <a:gd name="connsiteY1433" fmla="*/ 2700658 h 3373007"/>
              <a:gd name="connsiteX1434" fmla="*/ 4423886 w 12192000"/>
              <a:gd name="connsiteY1434" fmla="*/ 2717430 h 3373007"/>
              <a:gd name="connsiteX1435" fmla="*/ 4429762 w 12192000"/>
              <a:gd name="connsiteY1435" fmla="*/ 2703681 h 3373007"/>
              <a:gd name="connsiteX1436" fmla="*/ 5879994 w 12192000"/>
              <a:gd name="connsiteY1436" fmla="*/ 2681032 h 3373007"/>
              <a:gd name="connsiteX1437" fmla="*/ 5878024 w 12192000"/>
              <a:gd name="connsiteY1437" fmla="*/ 2683610 h 3373007"/>
              <a:gd name="connsiteX1438" fmla="*/ 5871127 w 12192000"/>
              <a:gd name="connsiteY1438" fmla="*/ 2707126 h 3373007"/>
              <a:gd name="connsiteX1439" fmla="*/ 5870066 w 12192000"/>
              <a:gd name="connsiteY1439" fmla="*/ 2708455 h 3373007"/>
              <a:gd name="connsiteX1440" fmla="*/ 5869995 w 12192000"/>
              <a:gd name="connsiteY1440" fmla="*/ 2708884 h 3373007"/>
              <a:gd name="connsiteX1441" fmla="*/ 5870555 w 12192000"/>
              <a:gd name="connsiteY1441" fmla="*/ 2709355 h 3373007"/>
              <a:gd name="connsiteX1442" fmla="*/ 5871021 w 12192000"/>
              <a:gd name="connsiteY1442" fmla="*/ 2708999 h 3373007"/>
              <a:gd name="connsiteX1443" fmla="*/ 5871127 w 12192000"/>
              <a:gd name="connsiteY1443" fmla="*/ 2707126 h 3373007"/>
              <a:gd name="connsiteX1444" fmla="*/ 5877382 w 12192000"/>
              <a:gd name="connsiteY1444" fmla="*/ 2694813 h 3373007"/>
              <a:gd name="connsiteX1445" fmla="*/ 5879994 w 12192000"/>
              <a:gd name="connsiteY1445" fmla="*/ 2681032 h 3373007"/>
              <a:gd name="connsiteX1446" fmla="*/ 4539170 w 12192000"/>
              <a:gd name="connsiteY1446" fmla="*/ 2680982 h 3373007"/>
              <a:gd name="connsiteX1447" fmla="*/ 4539380 w 12192000"/>
              <a:gd name="connsiteY1447" fmla="*/ 2681237 h 3373007"/>
              <a:gd name="connsiteX1448" fmla="*/ 4538711 w 12192000"/>
              <a:gd name="connsiteY1448" fmla="*/ 2681975 h 3373007"/>
              <a:gd name="connsiteX1449" fmla="*/ 2681618 w 12192000"/>
              <a:gd name="connsiteY1449" fmla="*/ 2680869 h 3373007"/>
              <a:gd name="connsiteX1450" fmla="*/ 2679621 w 12192000"/>
              <a:gd name="connsiteY1450" fmla="*/ 2682194 h 3373007"/>
              <a:gd name="connsiteX1451" fmla="*/ 2676432 w 12192000"/>
              <a:gd name="connsiteY1451" fmla="*/ 2687797 h 3373007"/>
              <a:gd name="connsiteX1452" fmla="*/ 2677377 w 12192000"/>
              <a:gd name="connsiteY1452" fmla="*/ 2696127 h 3373007"/>
              <a:gd name="connsiteX1453" fmla="*/ 2681688 w 12192000"/>
              <a:gd name="connsiteY1453" fmla="*/ 2685553 h 3373007"/>
              <a:gd name="connsiteX1454" fmla="*/ 2681618 w 12192000"/>
              <a:gd name="connsiteY1454" fmla="*/ 2680869 h 3373007"/>
              <a:gd name="connsiteX1455" fmla="*/ 4137288 w 12192000"/>
              <a:gd name="connsiteY1455" fmla="*/ 2680524 h 3373007"/>
              <a:gd name="connsiteX1456" fmla="*/ 4136063 w 12192000"/>
              <a:gd name="connsiteY1456" fmla="*/ 2684565 h 3373007"/>
              <a:gd name="connsiteX1457" fmla="*/ 4135399 w 12192000"/>
              <a:gd name="connsiteY1457" fmla="*/ 2691871 h 3373007"/>
              <a:gd name="connsiteX1458" fmla="*/ 4100044 w 12192000"/>
              <a:gd name="connsiteY1458" fmla="*/ 2789989 h 3373007"/>
              <a:gd name="connsiteX1459" fmla="*/ 4092718 w 12192000"/>
              <a:gd name="connsiteY1459" fmla="*/ 2804750 h 3373007"/>
              <a:gd name="connsiteX1460" fmla="*/ 4087179 w 12192000"/>
              <a:gd name="connsiteY1460" fmla="*/ 2818401 h 3373007"/>
              <a:gd name="connsiteX1461" fmla="*/ 4087407 w 12192000"/>
              <a:gd name="connsiteY1461" fmla="*/ 2815175 h 3373007"/>
              <a:gd name="connsiteX1462" fmla="*/ 4088432 w 12192000"/>
              <a:gd name="connsiteY1462" fmla="*/ 2810397 h 3373007"/>
              <a:gd name="connsiteX1463" fmla="*/ 4127983 w 12192000"/>
              <a:gd name="connsiteY1463" fmla="*/ 2698095 h 3373007"/>
              <a:gd name="connsiteX1464" fmla="*/ 4129996 w 12192000"/>
              <a:gd name="connsiteY1464" fmla="*/ 2701368 h 3373007"/>
              <a:gd name="connsiteX1465" fmla="*/ 2699436 w 12192000"/>
              <a:gd name="connsiteY1465" fmla="*/ 2677846 h 3373007"/>
              <a:gd name="connsiteX1466" fmla="*/ 2672388 w 12192000"/>
              <a:gd name="connsiteY1466" fmla="*/ 2725377 h 3373007"/>
              <a:gd name="connsiteX1467" fmla="*/ 2671562 w 12192000"/>
              <a:gd name="connsiteY1467" fmla="*/ 2726830 h 3373007"/>
              <a:gd name="connsiteX1468" fmla="*/ 2660784 w 12192000"/>
              <a:gd name="connsiteY1468" fmla="*/ 2752263 h 3373007"/>
              <a:gd name="connsiteX1469" fmla="*/ 2659160 w 12192000"/>
              <a:gd name="connsiteY1469" fmla="*/ 2768605 h 3373007"/>
              <a:gd name="connsiteX1470" fmla="*/ 2699436 w 12192000"/>
              <a:gd name="connsiteY1470" fmla="*/ 2677846 h 3373007"/>
              <a:gd name="connsiteX1471" fmla="*/ 4367201 w 12192000"/>
              <a:gd name="connsiteY1471" fmla="*/ 2677338 h 3373007"/>
              <a:gd name="connsiteX1472" fmla="*/ 4364501 w 12192000"/>
              <a:gd name="connsiteY1472" fmla="*/ 2683463 h 3373007"/>
              <a:gd name="connsiteX1473" fmla="*/ 4362622 w 12192000"/>
              <a:gd name="connsiteY1473" fmla="*/ 2684200 h 3373007"/>
              <a:gd name="connsiteX1474" fmla="*/ 4363056 w 12192000"/>
              <a:gd name="connsiteY1474" fmla="*/ 2682265 h 3373007"/>
              <a:gd name="connsiteX1475" fmla="*/ 4367201 w 12192000"/>
              <a:gd name="connsiteY1475" fmla="*/ 2677338 h 3373007"/>
              <a:gd name="connsiteX1476" fmla="*/ 828578 w 12192000"/>
              <a:gd name="connsiteY1476" fmla="*/ 2677104 h 3373007"/>
              <a:gd name="connsiteX1477" fmla="*/ 821626 w 12192000"/>
              <a:gd name="connsiteY1477" fmla="*/ 2696703 h 3373007"/>
              <a:gd name="connsiteX1478" fmla="*/ 820353 w 12192000"/>
              <a:gd name="connsiteY1478" fmla="*/ 2703254 h 3373007"/>
              <a:gd name="connsiteX1479" fmla="*/ 803327 w 12192000"/>
              <a:gd name="connsiteY1479" fmla="*/ 2735386 h 3373007"/>
              <a:gd name="connsiteX1480" fmla="*/ 796246 w 12192000"/>
              <a:gd name="connsiteY1480" fmla="*/ 2748688 h 3373007"/>
              <a:gd name="connsiteX1481" fmla="*/ 786654 w 12192000"/>
              <a:gd name="connsiteY1481" fmla="*/ 2765217 h 3373007"/>
              <a:gd name="connsiteX1482" fmla="*/ 778223 w 12192000"/>
              <a:gd name="connsiteY1482" fmla="*/ 2779650 h 3373007"/>
              <a:gd name="connsiteX1483" fmla="*/ 776527 w 12192000"/>
              <a:gd name="connsiteY1483" fmla="*/ 2782649 h 3373007"/>
              <a:gd name="connsiteX1484" fmla="*/ 778308 w 12192000"/>
              <a:gd name="connsiteY1484" fmla="*/ 2775930 h 3373007"/>
              <a:gd name="connsiteX1485" fmla="*/ 782065 w 12192000"/>
              <a:gd name="connsiteY1485" fmla="*/ 2760952 h 3373007"/>
              <a:gd name="connsiteX1486" fmla="*/ 808033 w 12192000"/>
              <a:gd name="connsiteY1486" fmla="*/ 2715072 h 3373007"/>
              <a:gd name="connsiteX1487" fmla="*/ 828513 w 12192000"/>
              <a:gd name="connsiteY1487" fmla="*/ 2677143 h 3373007"/>
              <a:gd name="connsiteX1488" fmla="*/ 4139083 w 12192000"/>
              <a:gd name="connsiteY1488" fmla="*/ 2675396 h 3373007"/>
              <a:gd name="connsiteX1489" fmla="*/ 4137288 w 12192000"/>
              <a:gd name="connsiteY1489" fmla="*/ 2680524 h 3373007"/>
              <a:gd name="connsiteX1490" fmla="*/ 4138389 w 12192000"/>
              <a:gd name="connsiteY1490" fmla="*/ 2676893 h 3373007"/>
              <a:gd name="connsiteX1491" fmla="*/ 4456282 w 12192000"/>
              <a:gd name="connsiteY1491" fmla="*/ 2674093 h 3373007"/>
              <a:gd name="connsiteX1492" fmla="*/ 4444261 w 12192000"/>
              <a:gd name="connsiteY1492" fmla="*/ 2695219 h 3373007"/>
              <a:gd name="connsiteX1493" fmla="*/ 4453937 w 12192000"/>
              <a:gd name="connsiteY1493" fmla="*/ 2679246 h 3373007"/>
              <a:gd name="connsiteX1494" fmla="*/ 6847317 w 12192000"/>
              <a:gd name="connsiteY1494" fmla="*/ 2673898 h 3373007"/>
              <a:gd name="connsiteX1495" fmla="*/ 6846679 w 12192000"/>
              <a:gd name="connsiteY1495" fmla="*/ 2674529 h 3373007"/>
              <a:gd name="connsiteX1496" fmla="*/ 6843610 w 12192000"/>
              <a:gd name="connsiteY1496" fmla="*/ 2675909 h 3373007"/>
              <a:gd name="connsiteX1497" fmla="*/ 2909787 w 12192000"/>
              <a:gd name="connsiteY1497" fmla="*/ 2673871 h 3373007"/>
              <a:gd name="connsiteX1498" fmla="*/ 2904231 w 12192000"/>
              <a:gd name="connsiteY1498" fmla="*/ 2692703 h 3373007"/>
              <a:gd name="connsiteX1499" fmla="*/ 2903624 w 12192000"/>
              <a:gd name="connsiteY1499" fmla="*/ 2693352 h 3373007"/>
              <a:gd name="connsiteX1500" fmla="*/ 2902094 w 12192000"/>
              <a:gd name="connsiteY1500" fmla="*/ 2694061 h 3373007"/>
              <a:gd name="connsiteX1501" fmla="*/ 2908819 w 12192000"/>
              <a:gd name="connsiteY1501" fmla="*/ 2675710 h 3373007"/>
              <a:gd name="connsiteX1502" fmla="*/ 4486441 w 12192000"/>
              <a:gd name="connsiteY1502" fmla="*/ 2671717 h 3373007"/>
              <a:gd name="connsiteX1503" fmla="*/ 4485714 w 12192000"/>
              <a:gd name="connsiteY1503" fmla="*/ 2672867 h 3373007"/>
              <a:gd name="connsiteX1504" fmla="*/ 4485504 w 12192000"/>
              <a:gd name="connsiteY1504" fmla="*/ 2673278 h 3373007"/>
              <a:gd name="connsiteX1505" fmla="*/ 4486386 w 12192000"/>
              <a:gd name="connsiteY1505" fmla="*/ 2672136 h 3373007"/>
              <a:gd name="connsiteX1506" fmla="*/ 4632454 w 12192000"/>
              <a:gd name="connsiteY1506" fmla="*/ 2671402 h 3373007"/>
              <a:gd name="connsiteX1507" fmla="*/ 4631835 w 12192000"/>
              <a:gd name="connsiteY1507" fmla="*/ 2672672 h 3373007"/>
              <a:gd name="connsiteX1508" fmla="*/ 4631600 w 12192000"/>
              <a:gd name="connsiteY1508" fmla="*/ 2674252 h 3373007"/>
              <a:gd name="connsiteX1509" fmla="*/ 4632898 w 12192000"/>
              <a:gd name="connsiteY1509" fmla="*/ 2674002 h 3373007"/>
              <a:gd name="connsiteX1510" fmla="*/ 4633627 w 12192000"/>
              <a:gd name="connsiteY1510" fmla="*/ 2672056 h 3373007"/>
              <a:gd name="connsiteX1511" fmla="*/ 4632454 w 12192000"/>
              <a:gd name="connsiteY1511" fmla="*/ 2671402 h 3373007"/>
              <a:gd name="connsiteX1512" fmla="*/ 8306569 w 12192000"/>
              <a:gd name="connsiteY1512" fmla="*/ 2668920 h 3373007"/>
              <a:gd name="connsiteX1513" fmla="*/ 8303214 w 12192000"/>
              <a:gd name="connsiteY1513" fmla="*/ 2674486 h 3373007"/>
              <a:gd name="connsiteX1514" fmla="*/ 8301577 w 12192000"/>
              <a:gd name="connsiteY1514" fmla="*/ 2675446 h 3373007"/>
              <a:gd name="connsiteX1515" fmla="*/ 8301743 w 12192000"/>
              <a:gd name="connsiteY1515" fmla="*/ 2673321 h 3373007"/>
              <a:gd name="connsiteX1516" fmla="*/ 8306569 w 12192000"/>
              <a:gd name="connsiteY1516" fmla="*/ 2668920 h 3373007"/>
              <a:gd name="connsiteX1517" fmla="*/ 6884035 w 12192000"/>
              <a:gd name="connsiteY1517" fmla="*/ 2667566 h 3373007"/>
              <a:gd name="connsiteX1518" fmla="*/ 6883401 w 12192000"/>
              <a:gd name="connsiteY1518" fmla="*/ 2668602 h 3373007"/>
              <a:gd name="connsiteX1519" fmla="*/ 6881189 w 12192000"/>
              <a:gd name="connsiteY1519" fmla="*/ 2668800 h 3373007"/>
              <a:gd name="connsiteX1520" fmla="*/ 6884035 w 12192000"/>
              <a:gd name="connsiteY1520" fmla="*/ 2667566 h 3373007"/>
              <a:gd name="connsiteX1521" fmla="*/ 4839833 w 12192000"/>
              <a:gd name="connsiteY1521" fmla="*/ 2666761 h 3373007"/>
              <a:gd name="connsiteX1522" fmla="*/ 4839758 w 12192000"/>
              <a:gd name="connsiteY1522" fmla="*/ 2669044 h 3373007"/>
              <a:gd name="connsiteX1523" fmla="*/ 4839797 w 12192000"/>
              <a:gd name="connsiteY1523" fmla="*/ 2670120 h 3373007"/>
              <a:gd name="connsiteX1524" fmla="*/ 4838021 w 12192000"/>
              <a:gd name="connsiteY1524" fmla="*/ 2675146 h 3373007"/>
              <a:gd name="connsiteX1525" fmla="*/ 4832475 w 12192000"/>
              <a:gd name="connsiteY1525" fmla="*/ 2690982 h 3373007"/>
              <a:gd name="connsiteX1526" fmla="*/ 4831377 w 12192000"/>
              <a:gd name="connsiteY1526" fmla="*/ 2693309 h 3373007"/>
              <a:gd name="connsiteX1527" fmla="*/ 4831428 w 12192000"/>
              <a:gd name="connsiteY1527" fmla="*/ 2690113 h 3373007"/>
              <a:gd name="connsiteX1528" fmla="*/ 4831657 w 12192000"/>
              <a:gd name="connsiteY1528" fmla="*/ 2687434 h 3373007"/>
              <a:gd name="connsiteX1529" fmla="*/ 2713581 w 12192000"/>
              <a:gd name="connsiteY1529" fmla="*/ 2666475 h 3373007"/>
              <a:gd name="connsiteX1530" fmla="*/ 2710568 w 12192000"/>
              <a:gd name="connsiteY1530" fmla="*/ 2671770 h 3373007"/>
              <a:gd name="connsiteX1531" fmla="*/ 2693206 w 12192000"/>
              <a:gd name="connsiteY1531" fmla="*/ 2712271 h 3373007"/>
              <a:gd name="connsiteX1532" fmla="*/ 2692940 w 12192000"/>
              <a:gd name="connsiteY1532" fmla="*/ 2729221 h 3373007"/>
              <a:gd name="connsiteX1533" fmla="*/ 2708075 w 12192000"/>
              <a:gd name="connsiteY1533" fmla="*/ 2693798 h 3373007"/>
              <a:gd name="connsiteX1534" fmla="*/ 2713405 w 12192000"/>
              <a:gd name="connsiteY1534" fmla="*/ 2667191 h 3373007"/>
              <a:gd name="connsiteX1535" fmla="*/ 2730698 w 12192000"/>
              <a:gd name="connsiteY1535" fmla="*/ 2666366 h 3373007"/>
              <a:gd name="connsiteX1536" fmla="*/ 2729912 w 12192000"/>
              <a:gd name="connsiteY1536" fmla="*/ 2667749 h 3373007"/>
              <a:gd name="connsiteX1537" fmla="*/ 2729893 w 12192000"/>
              <a:gd name="connsiteY1537" fmla="*/ 2667962 h 3373007"/>
              <a:gd name="connsiteX1538" fmla="*/ 2729876 w 12192000"/>
              <a:gd name="connsiteY1538" fmla="*/ 2668120 h 3373007"/>
              <a:gd name="connsiteX1539" fmla="*/ 6886881 w 12192000"/>
              <a:gd name="connsiteY1539" fmla="*/ 2666330 h 3373007"/>
              <a:gd name="connsiteX1540" fmla="*/ 6886248 w 12192000"/>
              <a:gd name="connsiteY1540" fmla="*/ 2667367 h 3373007"/>
              <a:gd name="connsiteX1541" fmla="*/ 6884035 w 12192000"/>
              <a:gd name="connsiteY1541" fmla="*/ 2667566 h 3373007"/>
              <a:gd name="connsiteX1542" fmla="*/ 6886881 w 12192000"/>
              <a:gd name="connsiteY1542" fmla="*/ 2666330 h 3373007"/>
              <a:gd name="connsiteX1543" fmla="*/ 4461185 w 12192000"/>
              <a:gd name="connsiteY1543" fmla="*/ 2665478 h 3373007"/>
              <a:gd name="connsiteX1544" fmla="*/ 4460055 w 12192000"/>
              <a:gd name="connsiteY1544" fmla="*/ 2667460 h 3373007"/>
              <a:gd name="connsiteX1545" fmla="*/ 4458970 w 12192000"/>
              <a:gd name="connsiteY1545" fmla="*/ 2671597 h 3373007"/>
              <a:gd name="connsiteX1546" fmla="*/ 8988114 w 12192000"/>
              <a:gd name="connsiteY1546" fmla="*/ 2664765 h 3373007"/>
              <a:gd name="connsiteX1547" fmla="*/ 8986676 w 12192000"/>
              <a:gd name="connsiteY1547" fmla="*/ 2665997 h 3373007"/>
              <a:gd name="connsiteX1548" fmla="*/ 8987590 w 12192000"/>
              <a:gd name="connsiteY1548" fmla="*/ 2664967 h 3373007"/>
              <a:gd name="connsiteX1549" fmla="*/ 6894169 w 12192000"/>
              <a:gd name="connsiteY1549" fmla="*/ 2662461 h 3373007"/>
              <a:gd name="connsiteX1550" fmla="*/ 6891321 w 12192000"/>
              <a:gd name="connsiteY1550" fmla="*/ 2664888 h 3373007"/>
              <a:gd name="connsiteX1551" fmla="*/ 6886881 w 12192000"/>
              <a:gd name="connsiteY1551" fmla="*/ 2666330 h 3373007"/>
              <a:gd name="connsiteX1552" fmla="*/ 6894169 w 12192000"/>
              <a:gd name="connsiteY1552" fmla="*/ 2662461 h 3373007"/>
              <a:gd name="connsiteX1553" fmla="*/ 2473814 w 12192000"/>
              <a:gd name="connsiteY1553" fmla="*/ 2661603 h 3373007"/>
              <a:gd name="connsiteX1554" fmla="*/ 2473498 w 12192000"/>
              <a:gd name="connsiteY1554" fmla="*/ 2663624 h 3373007"/>
              <a:gd name="connsiteX1555" fmla="*/ 2472560 w 12192000"/>
              <a:gd name="connsiteY1555" fmla="*/ 2666413 h 3373007"/>
              <a:gd name="connsiteX1556" fmla="*/ 2469791 w 12192000"/>
              <a:gd name="connsiteY1556" fmla="*/ 2672270 h 3373007"/>
              <a:gd name="connsiteX1557" fmla="*/ 5983218 w 12192000"/>
              <a:gd name="connsiteY1557" fmla="*/ 2659439 h 3373007"/>
              <a:gd name="connsiteX1558" fmla="*/ 5964930 w 12192000"/>
              <a:gd name="connsiteY1558" fmla="*/ 2707208 h 3373007"/>
              <a:gd name="connsiteX1559" fmla="*/ 5948571 w 12192000"/>
              <a:gd name="connsiteY1559" fmla="*/ 2759573 h 3373007"/>
              <a:gd name="connsiteX1560" fmla="*/ 5922535 w 12192000"/>
              <a:gd name="connsiteY1560" fmla="*/ 2875647 h 3373007"/>
              <a:gd name="connsiteX1561" fmla="*/ 5939465 w 12192000"/>
              <a:gd name="connsiteY1561" fmla="*/ 2774567 h 3373007"/>
              <a:gd name="connsiteX1562" fmla="*/ 5941078 w 12192000"/>
              <a:gd name="connsiteY1562" fmla="*/ 2767469 h 3373007"/>
              <a:gd name="connsiteX1563" fmla="*/ 5941110 w 12192000"/>
              <a:gd name="connsiteY1563" fmla="*/ 2767621 h 3373007"/>
              <a:gd name="connsiteX1564" fmla="*/ 5938880 w 12192000"/>
              <a:gd name="connsiteY1564" fmla="*/ 2787790 h 3373007"/>
              <a:gd name="connsiteX1565" fmla="*/ 5942048 w 12192000"/>
              <a:gd name="connsiteY1565" fmla="*/ 2772273 h 3373007"/>
              <a:gd name="connsiteX1566" fmla="*/ 5941110 w 12192000"/>
              <a:gd name="connsiteY1566" fmla="*/ 2767621 h 3373007"/>
              <a:gd name="connsiteX1567" fmla="*/ 5941171 w 12192000"/>
              <a:gd name="connsiteY1567" fmla="*/ 2767063 h 3373007"/>
              <a:gd name="connsiteX1568" fmla="*/ 5941078 w 12192000"/>
              <a:gd name="connsiteY1568" fmla="*/ 2767469 h 3373007"/>
              <a:gd name="connsiteX1569" fmla="*/ 5940026 w 12192000"/>
              <a:gd name="connsiteY1569" fmla="*/ 2762241 h 3373007"/>
              <a:gd name="connsiteX1570" fmla="*/ 5933221 w 12192000"/>
              <a:gd name="connsiteY1570" fmla="*/ 2790788 h 3373007"/>
              <a:gd name="connsiteX1571" fmla="*/ 5916877 w 12192000"/>
              <a:gd name="connsiteY1571" fmla="*/ 2875789 h 3373007"/>
              <a:gd name="connsiteX1572" fmla="*/ 5929539 w 12192000"/>
              <a:gd name="connsiteY1572" fmla="*/ 2794610 h 3373007"/>
              <a:gd name="connsiteX1573" fmla="*/ 5930498 w 12192000"/>
              <a:gd name="connsiteY1573" fmla="*/ 2789372 h 3373007"/>
              <a:gd name="connsiteX1574" fmla="*/ 5933853 w 12192000"/>
              <a:gd name="connsiteY1574" fmla="*/ 2769487 h 3373007"/>
              <a:gd name="connsiteX1575" fmla="*/ 5945683 w 12192000"/>
              <a:gd name="connsiteY1575" fmla="*/ 2728870 h 3373007"/>
              <a:gd name="connsiteX1576" fmla="*/ 5948818 w 12192000"/>
              <a:gd name="connsiteY1576" fmla="*/ 2719342 h 3373007"/>
              <a:gd name="connsiteX1577" fmla="*/ 4502423 w 12192000"/>
              <a:gd name="connsiteY1577" fmla="*/ 2659310 h 3373007"/>
              <a:gd name="connsiteX1578" fmla="*/ 4499156 w 12192000"/>
              <a:gd name="connsiteY1578" fmla="*/ 2666647 h 3373007"/>
              <a:gd name="connsiteX1579" fmla="*/ 4494714 w 12192000"/>
              <a:gd name="connsiteY1579" fmla="*/ 2675619 h 3373007"/>
              <a:gd name="connsiteX1580" fmla="*/ 4492911 w 12192000"/>
              <a:gd name="connsiteY1580" fmla="*/ 2678450 h 3373007"/>
              <a:gd name="connsiteX1581" fmla="*/ 4492427 w 12192000"/>
              <a:gd name="connsiteY1581" fmla="*/ 2680376 h 3373007"/>
              <a:gd name="connsiteX1582" fmla="*/ 4496556 w 12192000"/>
              <a:gd name="connsiteY1582" fmla="*/ 2672570 h 3373007"/>
              <a:gd name="connsiteX1583" fmla="*/ 4501499 w 12192000"/>
              <a:gd name="connsiteY1583" fmla="*/ 2663160 h 3373007"/>
              <a:gd name="connsiteX1584" fmla="*/ 2267357 w 12192000"/>
              <a:gd name="connsiteY1584" fmla="*/ 2658228 h 3373007"/>
              <a:gd name="connsiteX1585" fmla="*/ 2274282 w 12192000"/>
              <a:gd name="connsiteY1585" fmla="*/ 2658338 h 3373007"/>
              <a:gd name="connsiteX1586" fmla="*/ 2271114 w 12192000"/>
              <a:gd name="connsiteY1586" fmla="*/ 2666715 h 3373007"/>
              <a:gd name="connsiteX1587" fmla="*/ 2252001 w 12192000"/>
              <a:gd name="connsiteY1587" fmla="*/ 2724981 h 3373007"/>
              <a:gd name="connsiteX1588" fmla="*/ 2229442 w 12192000"/>
              <a:gd name="connsiteY1588" fmla="*/ 2783031 h 3373007"/>
              <a:gd name="connsiteX1589" fmla="*/ 2188630 w 12192000"/>
              <a:gd name="connsiteY1589" fmla="*/ 2937372 h 3373007"/>
              <a:gd name="connsiteX1590" fmla="*/ 2185201 w 12192000"/>
              <a:gd name="connsiteY1590" fmla="*/ 2961735 h 3373007"/>
              <a:gd name="connsiteX1591" fmla="*/ 2182929 w 12192000"/>
              <a:gd name="connsiteY1591" fmla="*/ 2967808 h 3373007"/>
              <a:gd name="connsiteX1592" fmla="*/ 2182049 w 12192000"/>
              <a:gd name="connsiteY1592" fmla="*/ 2966853 h 3373007"/>
              <a:gd name="connsiteX1593" fmla="*/ 2182935 w 12192000"/>
              <a:gd name="connsiteY1593" fmla="*/ 2958089 h 3373007"/>
              <a:gd name="connsiteX1594" fmla="*/ 2180781 w 12192000"/>
              <a:gd name="connsiteY1594" fmla="*/ 2966131 h 3373007"/>
              <a:gd name="connsiteX1595" fmla="*/ 2180775 w 12192000"/>
              <a:gd name="connsiteY1595" fmla="*/ 2966127 h 3373007"/>
              <a:gd name="connsiteX1596" fmla="*/ 2180763 w 12192000"/>
              <a:gd name="connsiteY1596" fmla="*/ 2966194 h 3373007"/>
              <a:gd name="connsiteX1597" fmla="*/ 2176496 w 12192000"/>
              <a:gd name="connsiteY1597" fmla="*/ 2982123 h 3373007"/>
              <a:gd name="connsiteX1598" fmla="*/ 2179635 w 12192000"/>
              <a:gd name="connsiteY1598" fmla="*/ 2972828 h 3373007"/>
              <a:gd name="connsiteX1599" fmla="*/ 2180763 w 12192000"/>
              <a:gd name="connsiteY1599" fmla="*/ 2966194 h 3373007"/>
              <a:gd name="connsiteX1600" fmla="*/ 2180781 w 12192000"/>
              <a:gd name="connsiteY1600" fmla="*/ 2966131 h 3373007"/>
              <a:gd name="connsiteX1601" fmla="*/ 2182049 w 12192000"/>
              <a:gd name="connsiteY1601" fmla="*/ 2966853 h 3373007"/>
              <a:gd name="connsiteX1602" fmla="*/ 2175538 w 12192000"/>
              <a:gd name="connsiteY1602" fmla="*/ 2987361 h 3373007"/>
              <a:gd name="connsiteX1603" fmla="*/ 2175444 w 12192000"/>
              <a:gd name="connsiteY1603" fmla="*/ 2982330 h 3373007"/>
              <a:gd name="connsiteX1604" fmla="*/ 2172415 w 12192000"/>
              <a:gd name="connsiteY1604" fmla="*/ 2978857 h 3373007"/>
              <a:gd name="connsiteX1605" fmla="*/ 2175023 w 12192000"/>
              <a:gd name="connsiteY1605" fmla="*/ 2961238 h 3373007"/>
              <a:gd name="connsiteX1606" fmla="*/ 2197949 w 12192000"/>
              <a:gd name="connsiteY1606" fmla="*/ 2846757 h 3373007"/>
              <a:gd name="connsiteX1607" fmla="*/ 2237671 w 12192000"/>
              <a:gd name="connsiteY1607" fmla="*/ 2731886 h 3373007"/>
              <a:gd name="connsiteX1608" fmla="*/ 2238361 w 12192000"/>
              <a:gd name="connsiteY1608" fmla="*/ 2724745 h 3373007"/>
              <a:gd name="connsiteX1609" fmla="*/ 2230446 w 12192000"/>
              <a:gd name="connsiteY1609" fmla="*/ 2739342 h 3373007"/>
              <a:gd name="connsiteX1610" fmla="*/ 2214186 w 12192000"/>
              <a:gd name="connsiteY1610" fmla="*/ 2786048 h 3373007"/>
              <a:gd name="connsiteX1611" fmla="*/ 2194266 w 12192000"/>
              <a:gd name="connsiteY1611" fmla="*/ 2850580 h 3373007"/>
              <a:gd name="connsiteX1612" fmla="*/ 2169902 w 12192000"/>
              <a:gd name="connsiteY1612" fmla="*/ 2968277 h 3373007"/>
              <a:gd name="connsiteX1613" fmla="*/ 2163054 w 12192000"/>
              <a:gd name="connsiteY1613" fmla="*/ 3002046 h 3373007"/>
              <a:gd name="connsiteX1614" fmla="*/ 2160731 w 12192000"/>
              <a:gd name="connsiteY1614" fmla="*/ 3004725 h 3373007"/>
              <a:gd name="connsiteX1615" fmla="*/ 2161650 w 12192000"/>
              <a:gd name="connsiteY1615" fmla="*/ 2996134 h 3373007"/>
              <a:gd name="connsiteX1616" fmla="*/ 2162949 w 12192000"/>
              <a:gd name="connsiteY1616" fmla="*/ 2986917 h 3373007"/>
              <a:gd name="connsiteX1617" fmla="*/ 2164713 w 12192000"/>
              <a:gd name="connsiteY1617" fmla="*/ 2951061 h 3373007"/>
              <a:gd name="connsiteX1618" fmla="*/ 2213285 w 12192000"/>
              <a:gd name="connsiteY1618" fmla="*/ 2762933 h 3373007"/>
              <a:gd name="connsiteX1619" fmla="*/ 2223071 w 12192000"/>
              <a:gd name="connsiteY1619" fmla="*/ 2736890 h 3373007"/>
              <a:gd name="connsiteX1620" fmla="*/ 2222902 w 12192000"/>
              <a:gd name="connsiteY1620" fmla="*/ 2735640 h 3373007"/>
              <a:gd name="connsiteX1621" fmla="*/ 2825204 w 12192000"/>
              <a:gd name="connsiteY1621" fmla="*/ 2655719 h 3373007"/>
              <a:gd name="connsiteX1622" fmla="*/ 2822499 w 12192000"/>
              <a:gd name="connsiteY1622" fmla="*/ 2661710 h 3373007"/>
              <a:gd name="connsiteX1623" fmla="*/ 2821917 w 12192000"/>
              <a:gd name="connsiteY1623" fmla="*/ 2663418 h 3373007"/>
              <a:gd name="connsiteX1624" fmla="*/ 2823674 w 12192000"/>
              <a:gd name="connsiteY1624" fmla="*/ 2659688 h 3373007"/>
              <a:gd name="connsiteX1625" fmla="*/ 4450484 w 12192000"/>
              <a:gd name="connsiteY1625" fmla="*/ 2655549 h 3373007"/>
              <a:gd name="connsiteX1626" fmla="*/ 4444693 w 12192000"/>
              <a:gd name="connsiteY1626" fmla="*/ 2666742 h 3373007"/>
              <a:gd name="connsiteX1627" fmla="*/ 4443626 w 12192000"/>
              <a:gd name="connsiteY1627" fmla="*/ 2671225 h 3373007"/>
              <a:gd name="connsiteX1628" fmla="*/ 4445602 w 12192000"/>
              <a:gd name="connsiteY1628" fmla="*/ 2666598 h 3373007"/>
              <a:gd name="connsiteX1629" fmla="*/ 4443442 w 12192000"/>
              <a:gd name="connsiteY1629" fmla="*/ 2672000 h 3373007"/>
              <a:gd name="connsiteX1630" fmla="*/ 4439876 w 12192000"/>
              <a:gd name="connsiteY1630" fmla="*/ 2686989 h 3373007"/>
              <a:gd name="connsiteX1631" fmla="*/ 4436392 w 12192000"/>
              <a:gd name="connsiteY1631" fmla="*/ 2702537 h 3373007"/>
              <a:gd name="connsiteX1632" fmla="*/ 4444282 w 12192000"/>
              <a:gd name="connsiteY1632" fmla="*/ 2682577 h 3373007"/>
              <a:gd name="connsiteX1633" fmla="*/ 4449568 w 12192000"/>
              <a:gd name="connsiteY1633" fmla="*/ 2659739 h 3373007"/>
              <a:gd name="connsiteX1634" fmla="*/ 2907739 w 12192000"/>
              <a:gd name="connsiteY1634" fmla="*/ 2655042 h 3373007"/>
              <a:gd name="connsiteX1635" fmla="*/ 2907167 w 12192000"/>
              <a:gd name="connsiteY1635" fmla="*/ 2655132 h 3373007"/>
              <a:gd name="connsiteX1636" fmla="*/ 2906000 w 12192000"/>
              <a:gd name="connsiteY1636" fmla="*/ 2655319 h 3373007"/>
              <a:gd name="connsiteX1637" fmla="*/ 2907086 w 12192000"/>
              <a:gd name="connsiteY1637" fmla="*/ 2655146 h 3373007"/>
              <a:gd name="connsiteX1638" fmla="*/ 2907167 w 12192000"/>
              <a:gd name="connsiteY1638" fmla="*/ 2655132 h 3373007"/>
              <a:gd name="connsiteX1639" fmla="*/ 2907711 w 12192000"/>
              <a:gd name="connsiteY1639" fmla="*/ 2655048 h 3373007"/>
              <a:gd name="connsiteX1640" fmla="*/ 2907739 w 12192000"/>
              <a:gd name="connsiteY1640" fmla="*/ 2655042 h 3373007"/>
              <a:gd name="connsiteX1641" fmla="*/ 2282479 w 12192000"/>
              <a:gd name="connsiteY1641" fmla="*/ 2653321 h 3373007"/>
              <a:gd name="connsiteX1642" fmla="*/ 2278951 w 12192000"/>
              <a:gd name="connsiteY1642" fmla="*/ 2662907 h 3373007"/>
              <a:gd name="connsiteX1643" fmla="*/ 2263153 w 12192000"/>
              <a:gd name="connsiteY1643" fmla="*/ 2704695 h 3373007"/>
              <a:gd name="connsiteX1644" fmla="*/ 2259666 w 12192000"/>
              <a:gd name="connsiteY1644" fmla="*/ 2713203 h 3373007"/>
              <a:gd name="connsiteX1645" fmla="*/ 2260442 w 12192000"/>
              <a:gd name="connsiteY1645" fmla="*/ 2707186 h 3373007"/>
              <a:gd name="connsiteX1646" fmla="*/ 2268005 w 12192000"/>
              <a:gd name="connsiteY1646" fmla="*/ 2686470 h 3373007"/>
              <a:gd name="connsiteX1647" fmla="*/ 2272704 w 12192000"/>
              <a:gd name="connsiteY1647" fmla="*/ 2671573 h 3373007"/>
              <a:gd name="connsiteX1648" fmla="*/ 2276654 w 12192000"/>
              <a:gd name="connsiteY1648" fmla="*/ 2658376 h 3373007"/>
              <a:gd name="connsiteX1649" fmla="*/ 2277742 w 12192000"/>
              <a:gd name="connsiteY1649" fmla="*/ 2658393 h 3373007"/>
              <a:gd name="connsiteX1650" fmla="*/ 2721336 w 12192000"/>
              <a:gd name="connsiteY1650" fmla="*/ 2652846 h 3373007"/>
              <a:gd name="connsiteX1651" fmla="*/ 2718585 w 12192000"/>
              <a:gd name="connsiteY1651" fmla="*/ 2657680 h 3373007"/>
              <a:gd name="connsiteX1652" fmla="*/ 2715583 w 12192000"/>
              <a:gd name="connsiteY1652" fmla="*/ 2670005 h 3373007"/>
              <a:gd name="connsiteX1653" fmla="*/ 2710879 w 12192000"/>
              <a:gd name="connsiteY1653" fmla="*/ 2687235 h 3373007"/>
              <a:gd name="connsiteX1654" fmla="*/ 2716912 w 12192000"/>
              <a:gd name="connsiteY1654" fmla="*/ 2673112 h 3373007"/>
              <a:gd name="connsiteX1655" fmla="*/ 4478208 w 12192000"/>
              <a:gd name="connsiteY1655" fmla="*/ 2652096 h 3373007"/>
              <a:gd name="connsiteX1656" fmla="*/ 4477911 w 12192000"/>
              <a:gd name="connsiteY1656" fmla="*/ 2652621 h 3373007"/>
              <a:gd name="connsiteX1657" fmla="*/ 4478185 w 12192000"/>
              <a:gd name="connsiteY1657" fmla="*/ 2652181 h 3373007"/>
              <a:gd name="connsiteX1658" fmla="*/ 4454569 w 12192000"/>
              <a:gd name="connsiteY1658" fmla="*/ 2651496 h 3373007"/>
              <a:gd name="connsiteX1659" fmla="*/ 4450783 w 12192000"/>
              <a:gd name="connsiteY1659" fmla="*/ 2666121 h 3373007"/>
              <a:gd name="connsiteX1660" fmla="*/ 4453135 w 12192000"/>
              <a:gd name="connsiteY1660" fmla="*/ 2660170 h 3373007"/>
              <a:gd name="connsiteX1661" fmla="*/ 4454574 w 12192000"/>
              <a:gd name="connsiteY1661" fmla="*/ 2651501 h 3373007"/>
              <a:gd name="connsiteX1662" fmla="*/ 2269156 w 12192000"/>
              <a:gd name="connsiteY1662" fmla="*/ 2650850 h 3373007"/>
              <a:gd name="connsiteX1663" fmla="*/ 2273141 w 12192000"/>
              <a:gd name="connsiteY1663" fmla="*/ 2651950 h 3373007"/>
              <a:gd name="connsiteX1664" fmla="*/ 2267357 w 12192000"/>
              <a:gd name="connsiteY1664" fmla="*/ 2658228 h 3373007"/>
              <a:gd name="connsiteX1665" fmla="*/ 2269156 w 12192000"/>
              <a:gd name="connsiteY1665" fmla="*/ 2650850 h 3373007"/>
              <a:gd name="connsiteX1666" fmla="*/ 8264222 w 12192000"/>
              <a:gd name="connsiteY1666" fmla="*/ 2650155 h 3373007"/>
              <a:gd name="connsiteX1667" fmla="*/ 8256022 w 12192000"/>
              <a:gd name="connsiteY1667" fmla="*/ 2657204 h 3373007"/>
              <a:gd name="connsiteX1668" fmla="*/ 8257474 w 12192000"/>
              <a:gd name="connsiteY1668" fmla="*/ 2658273 h 3373007"/>
              <a:gd name="connsiteX1669" fmla="*/ 8263610 w 12192000"/>
              <a:gd name="connsiteY1669" fmla="*/ 2655988 h 3373007"/>
              <a:gd name="connsiteX1670" fmla="*/ 8267720 w 12192000"/>
              <a:gd name="connsiteY1670" fmla="*/ 2651349 h 3373007"/>
              <a:gd name="connsiteX1671" fmla="*/ 8264222 w 12192000"/>
              <a:gd name="connsiteY1671" fmla="*/ 2650155 h 3373007"/>
              <a:gd name="connsiteX1672" fmla="*/ 2829302 w 12192000"/>
              <a:gd name="connsiteY1672" fmla="*/ 2649793 h 3373007"/>
              <a:gd name="connsiteX1673" fmla="*/ 2829517 w 12192000"/>
              <a:gd name="connsiteY1673" fmla="*/ 2650057 h 3373007"/>
              <a:gd name="connsiteX1674" fmla="*/ 2828831 w 12192000"/>
              <a:gd name="connsiteY1674" fmla="*/ 2650815 h 3373007"/>
              <a:gd name="connsiteX1675" fmla="*/ 2416474 w 12192000"/>
              <a:gd name="connsiteY1675" fmla="*/ 2649326 h 3373007"/>
              <a:gd name="connsiteX1676" fmla="*/ 2415216 w 12192000"/>
              <a:gd name="connsiteY1676" fmla="*/ 2653474 h 3373007"/>
              <a:gd name="connsiteX1677" fmla="*/ 2414534 w 12192000"/>
              <a:gd name="connsiteY1677" fmla="*/ 2660979 h 3373007"/>
              <a:gd name="connsiteX1678" fmla="*/ 2378215 w 12192000"/>
              <a:gd name="connsiteY1678" fmla="*/ 2761771 h 3373007"/>
              <a:gd name="connsiteX1679" fmla="*/ 2370689 w 12192000"/>
              <a:gd name="connsiteY1679" fmla="*/ 2776932 h 3373007"/>
              <a:gd name="connsiteX1680" fmla="*/ 2365002 w 12192000"/>
              <a:gd name="connsiteY1680" fmla="*/ 2790956 h 3373007"/>
              <a:gd name="connsiteX1681" fmla="*/ 2365234 w 12192000"/>
              <a:gd name="connsiteY1681" fmla="*/ 2787642 h 3373007"/>
              <a:gd name="connsiteX1682" fmla="*/ 2366286 w 12192000"/>
              <a:gd name="connsiteY1682" fmla="*/ 2782735 h 3373007"/>
              <a:gd name="connsiteX1683" fmla="*/ 2406915 w 12192000"/>
              <a:gd name="connsiteY1683" fmla="*/ 2667374 h 3373007"/>
              <a:gd name="connsiteX1684" fmla="*/ 2408983 w 12192000"/>
              <a:gd name="connsiteY1684" fmla="*/ 2670736 h 3373007"/>
              <a:gd name="connsiteX1685" fmla="*/ 2652649 w 12192000"/>
              <a:gd name="connsiteY1685" fmla="*/ 2646051 h 3373007"/>
              <a:gd name="connsiteX1686" fmla="*/ 2649876 w 12192000"/>
              <a:gd name="connsiteY1686" fmla="*/ 2652343 h 3373007"/>
              <a:gd name="connsiteX1687" fmla="*/ 2647946 w 12192000"/>
              <a:gd name="connsiteY1687" fmla="*/ 2653100 h 3373007"/>
              <a:gd name="connsiteX1688" fmla="*/ 2648390 w 12192000"/>
              <a:gd name="connsiteY1688" fmla="*/ 2651112 h 3373007"/>
              <a:gd name="connsiteX1689" fmla="*/ 2652649 w 12192000"/>
              <a:gd name="connsiteY1689" fmla="*/ 2646051 h 3373007"/>
              <a:gd name="connsiteX1690" fmla="*/ 2418316 w 12192000"/>
              <a:gd name="connsiteY1690" fmla="*/ 2644057 h 3373007"/>
              <a:gd name="connsiteX1691" fmla="*/ 2416474 w 12192000"/>
              <a:gd name="connsiteY1691" fmla="*/ 2649326 h 3373007"/>
              <a:gd name="connsiteX1692" fmla="*/ 2417603 w 12192000"/>
              <a:gd name="connsiteY1692" fmla="*/ 2645593 h 3373007"/>
              <a:gd name="connsiteX1693" fmla="*/ 2744156 w 12192000"/>
              <a:gd name="connsiteY1693" fmla="*/ 2642718 h 3373007"/>
              <a:gd name="connsiteX1694" fmla="*/ 2731807 w 12192000"/>
              <a:gd name="connsiteY1694" fmla="*/ 2664417 h 3373007"/>
              <a:gd name="connsiteX1695" fmla="*/ 2741746 w 12192000"/>
              <a:gd name="connsiteY1695" fmla="*/ 2648011 h 3373007"/>
              <a:gd name="connsiteX1696" fmla="*/ 4635193 w 12192000"/>
              <a:gd name="connsiteY1696" fmla="*/ 2642391 h 3373007"/>
              <a:gd name="connsiteX1697" fmla="*/ 4634185 w 12192000"/>
              <a:gd name="connsiteY1697" fmla="*/ 2643209 h 3373007"/>
              <a:gd name="connsiteX1698" fmla="*/ 4636430 w 12192000"/>
              <a:gd name="connsiteY1698" fmla="*/ 2642935 h 3373007"/>
              <a:gd name="connsiteX1699" fmla="*/ 4635193 w 12192000"/>
              <a:gd name="connsiteY1699" fmla="*/ 2642391 h 3373007"/>
              <a:gd name="connsiteX1700" fmla="*/ 5928395 w 12192000"/>
              <a:gd name="connsiteY1700" fmla="*/ 2641398 h 3373007"/>
              <a:gd name="connsiteX1701" fmla="*/ 5915373 w 12192000"/>
              <a:gd name="connsiteY1701" fmla="*/ 2673130 h 3373007"/>
              <a:gd name="connsiteX1702" fmla="*/ 5886849 w 12192000"/>
              <a:gd name="connsiteY1702" fmla="*/ 2768682 h 3373007"/>
              <a:gd name="connsiteX1703" fmla="*/ 5886032 w 12192000"/>
              <a:gd name="connsiteY1703" fmla="*/ 2772081 h 3373007"/>
              <a:gd name="connsiteX1704" fmla="*/ 5889294 w 12192000"/>
              <a:gd name="connsiteY1704" fmla="*/ 2764290 h 3373007"/>
              <a:gd name="connsiteX1705" fmla="*/ 5923286 w 12192000"/>
              <a:gd name="connsiteY1705" fmla="*/ 2658535 h 3373007"/>
              <a:gd name="connsiteX1706" fmla="*/ 5928616 w 12192000"/>
              <a:gd name="connsiteY1706" fmla="*/ 2642331 h 3373007"/>
              <a:gd name="connsiteX1707" fmla="*/ 2775137 w 12192000"/>
              <a:gd name="connsiteY1707" fmla="*/ 2640277 h 3373007"/>
              <a:gd name="connsiteX1708" fmla="*/ 2774391 w 12192000"/>
              <a:gd name="connsiteY1708" fmla="*/ 2641457 h 3373007"/>
              <a:gd name="connsiteX1709" fmla="*/ 2774175 w 12192000"/>
              <a:gd name="connsiteY1709" fmla="*/ 2641881 h 3373007"/>
              <a:gd name="connsiteX1710" fmla="*/ 2775080 w 12192000"/>
              <a:gd name="connsiteY1710" fmla="*/ 2640707 h 3373007"/>
              <a:gd name="connsiteX1711" fmla="*/ 4450925 w 12192000"/>
              <a:gd name="connsiteY1711" fmla="*/ 2640092 h 3373007"/>
              <a:gd name="connsiteX1712" fmla="*/ 4450034 w 12192000"/>
              <a:gd name="connsiteY1712" fmla="*/ 2643831 h 3373007"/>
              <a:gd name="connsiteX1713" fmla="*/ 4448574 w 12192000"/>
              <a:gd name="connsiteY1713" fmla="*/ 2650281 h 3373007"/>
              <a:gd name="connsiteX1714" fmla="*/ 4452970 w 12192000"/>
              <a:gd name="connsiteY1714" fmla="*/ 2644142 h 3373007"/>
              <a:gd name="connsiteX1715" fmla="*/ 4453032 w 12192000"/>
              <a:gd name="connsiteY1715" fmla="*/ 2643856 h 3373007"/>
              <a:gd name="connsiteX1716" fmla="*/ 4452387 w 12192000"/>
              <a:gd name="connsiteY1716" fmla="*/ 2643142 h 3373007"/>
              <a:gd name="connsiteX1717" fmla="*/ 4451047 w 12192000"/>
              <a:gd name="connsiteY1717" fmla="*/ 2640379 h 3373007"/>
              <a:gd name="connsiteX1718" fmla="*/ 2925129 w 12192000"/>
              <a:gd name="connsiteY1718" fmla="*/ 2639952 h 3373007"/>
              <a:gd name="connsiteX1719" fmla="*/ 2924491 w 12192000"/>
              <a:gd name="connsiteY1719" fmla="*/ 2641256 h 3373007"/>
              <a:gd name="connsiteX1720" fmla="*/ 2924251 w 12192000"/>
              <a:gd name="connsiteY1720" fmla="*/ 2642881 h 3373007"/>
              <a:gd name="connsiteX1721" fmla="*/ 2925583 w 12192000"/>
              <a:gd name="connsiteY1721" fmla="*/ 2642623 h 3373007"/>
              <a:gd name="connsiteX1722" fmla="*/ 2926330 w 12192000"/>
              <a:gd name="connsiteY1722" fmla="*/ 2640624 h 3373007"/>
              <a:gd name="connsiteX1723" fmla="*/ 2925129 w 12192000"/>
              <a:gd name="connsiteY1723" fmla="*/ 2639952 h 3373007"/>
              <a:gd name="connsiteX1724" fmla="*/ 4513903 w 12192000"/>
              <a:gd name="connsiteY1724" fmla="*/ 2639417 h 3373007"/>
              <a:gd name="connsiteX1725" fmla="*/ 4511898 w 12192000"/>
              <a:gd name="connsiteY1725" fmla="*/ 2640983 h 3373007"/>
              <a:gd name="connsiteX1726" fmla="*/ 4509221 w 12192000"/>
              <a:gd name="connsiteY1726" fmla="*/ 2644974 h 3373007"/>
              <a:gd name="connsiteX1727" fmla="*/ 4507135 w 12192000"/>
              <a:gd name="connsiteY1727" fmla="*/ 2651922 h 3373007"/>
              <a:gd name="connsiteX1728" fmla="*/ 4507441 w 12192000"/>
              <a:gd name="connsiteY1728" fmla="*/ 2651543 h 3373007"/>
              <a:gd name="connsiteX1729" fmla="*/ 4512073 w 12192000"/>
              <a:gd name="connsiteY1729" fmla="*/ 2645104 h 3373007"/>
              <a:gd name="connsiteX1730" fmla="*/ 4513903 w 12192000"/>
              <a:gd name="connsiteY1730" fmla="*/ 2639417 h 3373007"/>
              <a:gd name="connsiteX1731" fmla="*/ 1044408 w 12192000"/>
              <a:gd name="connsiteY1731" fmla="*/ 2637837 h 3373007"/>
              <a:gd name="connsiteX1732" fmla="*/ 1042575 w 12192000"/>
              <a:gd name="connsiteY1732" fmla="*/ 2644018 h 3373007"/>
              <a:gd name="connsiteX1733" fmla="*/ 1038496 w 12192000"/>
              <a:gd name="connsiteY1733" fmla="*/ 2652487 h 3373007"/>
              <a:gd name="connsiteX1734" fmla="*/ 1044427 w 12192000"/>
              <a:gd name="connsiteY1734" fmla="*/ 2637773 h 3373007"/>
              <a:gd name="connsiteX1735" fmla="*/ 1044432 w 12192000"/>
              <a:gd name="connsiteY1735" fmla="*/ 2637778 h 3373007"/>
              <a:gd name="connsiteX1736" fmla="*/ 1044408 w 12192000"/>
              <a:gd name="connsiteY1736" fmla="*/ 2637837 h 3373007"/>
              <a:gd name="connsiteX1737" fmla="*/ 3138154 w 12192000"/>
              <a:gd name="connsiteY1737" fmla="*/ 2635184 h 3373007"/>
              <a:gd name="connsiteX1738" fmla="*/ 3138078 w 12192000"/>
              <a:gd name="connsiteY1738" fmla="*/ 2637531 h 3373007"/>
              <a:gd name="connsiteX1739" fmla="*/ 3138271 w 12192000"/>
              <a:gd name="connsiteY1739" fmla="*/ 2642771 h 3373007"/>
              <a:gd name="connsiteX1740" fmla="*/ 3134173 w 12192000"/>
              <a:gd name="connsiteY1740" fmla="*/ 2652494 h 3373007"/>
              <a:gd name="connsiteX1741" fmla="*/ 3129466 w 12192000"/>
              <a:gd name="connsiteY1741" fmla="*/ 2662457 h 3373007"/>
              <a:gd name="connsiteX1742" fmla="*/ 3129521 w 12192000"/>
              <a:gd name="connsiteY1742" fmla="*/ 2659173 h 3373007"/>
              <a:gd name="connsiteX1743" fmla="*/ 3129756 w 12192000"/>
              <a:gd name="connsiteY1743" fmla="*/ 2656421 h 3373007"/>
              <a:gd name="connsiteX1744" fmla="*/ 2749192 w 12192000"/>
              <a:gd name="connsiteY1744" fmla="*/ 2633867 h 3373007"/>
              <a:gd name="connsiteX1745" fmla="*/ 2748032 w 12192000"/>
              <a:gd name="connsiteY1745" fmla="*/ 2635905 h 3373007"/>
              <a:gd name="connsiteX1746" fmla="*/ 2746916 w 12192000"/>
              <a:gd name="connsiteY1746" fmla="*/ 2640153 h 3373007"/>
              <a:gd name="connsiteX1747" fmla="*/ 6945804 w 12192000"/>
              <a:gd name="connsiteY1747" fmla="*/ 2633606 h 3373007"/>
              <a:gd name="connsiteX1748" fmla="*/ 6941804 w 12192000"/>
              <a:gd name="connsiteY1748" fmla="*/ 2635451 h 3373007"/>
              <a:gd name="connsiteX1749" fmla="*/ 6942216 w 12192000"/>
              <a:gd name="connsiteY1749" fmla="*/ 2637194 h 3373007"/>
              <a:gd name="connsiteX1750" fmla="*/ 6946418 w 12192000"/>
              <a:gd name="connsiteY1750" fmla="*/ 2634139 h 3373007"/>
              <a:gd name="connsiteX1751" fmla="*/ 6945804 w 12192000"/>
              <a:gd name="connsiteY1751" fmla="*/ 2633606 h 3373007"/>
              <a:gd name="connsiteX1752" fmla="*/ 4246972 w 12192000"/>
              <a:gd name="connsiteY1752" fmla="*/ 2632196 h 3373007"/>
              <a:gd name="connsiteX1753" fmla="*/ 4246128 w 12192000"/>
              <a:gd name="connsiteY1753" fmla="*/ 2635103 h 3373007"/>
              <a:gd name="connsiteX1754" fmla="*/ 4247077 w 12192000"/>
              <a:gd name="connsiteY1754" fmla="*/ 2633048 h 3373007"/>
              <a:gd name="connsiteX1755" fmla="*/ 8266413 w 12192000"/>
              <a:gd name="connsiteY1755" fmla="*/ 2630428 h 3373007"/>
              <a:gd name="connsiteX1756" fmla="*/ 8196870 w 12192000"/>
              <a:gd name="connsiteY1756" fmla="*/ 2694200 h 3373007"/>
              <a:gd name="connsiteX1757" fmla="*/ 8197191 w 12192000"/>
              <a:gd name="connsiteY1757" fmla="*/ 2695387 h 3373007"/>
              <a:gd name="connsiteX1758" fmla="*/ 8201176 w 12192000"/>
              <a:gd name="connsiteY1758" fmla="*/ 2694299 h 3373007"/>
              <a:gd name="connsiteX1759" fmla="*/ 8210849 w 12192000"/>
              <a:gd name="connsiteY1759" fmla="*/ 2688339 h 3373007"/>
              <a:gd name="connsiteX1760" fmla="*/ 8230470 w 12192000"/>
              <a:gd name="connsiteY1760" fmla="*/ 2670977 h 3373007"/>
              <a:gd name="connsiteX1761" fmla="*/ 8231538 w 12192000"/>
              <a:gd name="connsiteY1761" fmla="*/ 2669774 h 3373007"/>
              <a:gd name="connsiteX1762" fmla="*/ 8266413 w 12192000"/>
              <a:gd name="connsiteY1762" fmla="*/ 2630428 h 3373007"/>
              <a:gd name="connsiteX1763" fmla="*/ 4749849 w 12192000"/>
              <a:gd name="connsiteY1763" fmla="*/ 2630195 h 3373007"/>
              <a:gd name="connsiteX1764" fmla="*/ 4748456 w 12192000"/>
              <a:gd name="connsiteY1764" fmla="*/ 2633560 h 3373007"/>
              <a:gd name="connsiteX1765" fmla="*/ 4748865 w 12192000"/>
              <a:gd name="connsiteY1765" fmla="*/ 2631785 h 3373007"/>
              <a:gd name="connsiteX1766" fmla="*/ 4749272 w 12192000"/>
              <a:gd name="connsiteY1766" fmla="*/ 2631067 h 3373007"/>
              <a:gd name="connsiteX1767" fmla="*/ 4749849 w 12192000"/>
              <a:gd name="connsiteY1767" fmla="*/ 2630195 h 3373007"/>
              <a:gd name="connsiteX1768" fmla="*/ 8234514 w 12192000"/>
              <a:gd name="connsiteY1768" fmla="*/ 2628661 h 3373007"/>
              <a:gd name="connsiteX1769" fmla="*/ 8233959 w 12192000"/>
              <a:gd name="connsiteY1769" fmla="*/ 2629302 h 3373007"/>
              <a:gd name="connsiteX1770" fmla="*/ 8231185 w 12192000"/>
              <a:gd name="connsiteY1770" fmla="*/ 2630816 h 3373007"/>
              <a:gd name="connsiteX1771" fmla="*/ 2791554 w 12192000"/>
              <a:gd name="connsiteY1771" fmla="*/ 2627530 h 3373007"/>
              <a:gd name="connsiteX1772" fmla="*/ 2788198 w 12192000"/>
              <a:gd name="connsiteY1772" fmla="*/ 2635069 h 3373007"/>
              <a:gd name="connsiteX1773" fmla="*/ 2783637 w 12192000"/>
              <a:gd name="connsiteY1773" fmla="*/ 2644286 h 3373007"/>
              <a:gd name="connsiteX1774" fmla="*/ 2781783 w 12192000"/>
              <a:gd name="connsiteY1774" fmla="*/ 2647192 h 3373007"/>
              <a:gd name="connsiteX1775" fmla="*/ 2781286 w 12192000"/>
              <a:gd name="connsiteY1775" fmla="*/ 2649171 h 3373007"/>
              <a:gd name="connsiteX1776" fmla="*/ 2785527 w 12192000"/>
              <a:gd name="connsiteY1776" fmla="*/ 2641153 h 3373007"/>
              <a:gd name="connsiteX1777" fmla="*/ 2790605 w 12192000"/>
              <a:gd name="connsiteY1777" fmla="*/ 2631485 h 3373007"/>
              <a:gd name="connsiteX1778" fmla="*/ 856760 w 12192000"/>
              <a:gd name="connsiteY1778" fmla="*/ 2627200 h 3373007"/>
              <a:gd name="connsiteX1779" fmla="*/ 849985 w 12192000"/>
              <a:gd name="connsiteY1779" fmla="*/ 2646554 h 3373007"/>
              <a:gd name="connsiteX1780" fmla="*/ 847979 w 12192000"/>
              <a:gd name="connsiteY1780" fmla="*/ 2650449 h 3373007"/>
              <a:gd name="connsiteX1781" fmla="*/ 850455 w 12192000"/>
              <a:gd name="connsiteY1781" fmla="*/ 2642528 h 3373007"/>
              <a:gd name="connsiteX1782" fmla="*/ 1631501 w 12192000"/>
              <a:gd name="connsiteY1782" fmla="*/ 2626438 h 3373007"/>
              <a:gd name="connsiteX1783" fmla="*/ 1629075 w 12192000"/>
              <a:gd name="connsiteY1783" fmla="*/ 2626723 h 3373007"/>
              <a:gd name="connsiteX1784" fmla="*/ 1626303 w 12192000"/>
              <a:gd name="connsiteY1784" fmla="*/ 2630925 h 3373007"/>
              <a:gd name="connsiteX1785" fmla="*/ 1629201 w 12192000"/>
              <a:gd name="connsiteY1785" fmla="*/ 2631614 h 3373007"/>
              <a:gd name="connsiteX1786" fmla="*/ 1050112 w 12192000"/>
              <a:gd name="connsiteY1786" fmla="*/ 2624334 h 3373007"/>
              <a:gd name="connsiteX1787" fmla="*/ 1045580 w 12192000"/>
              <a:gd name="connsiteY1787" fmla="*/ 2638621 h 3373007"/>
              <a:gd name="connsiteX1788" fmla="*/ 1044432 w 12192000"/>
              <a:gd name="connsiteY1788" fmla="*/ 2637778 h 3373007"/>
              <a:gd name="connsiteX1789" fmla="*/ 1047418 w 12192000"/>
              <a:gd name="connsiteY1789" fmla="*/ 2630380 h 3373007"/>
              <a:gd name="connsiteX1790" fmla="*/ 1050112 w 12192000"/>
              <a:gd name="connsiteY1790" fmla="*/ 2624334 h 3373007"/>
              <a:gd name="connsiteX1791" fmla="*/ 2738199 w 12192000"/>
              <a:gd name="connsiteY1791" fmla="*/ 2623668 h 3373007"/>
              <a:gd name="connsiteX1792" fmla="*/ 2732251 w 12192000"/>
              <a:gd name="connsiteY1792" fmla="*/ 2635165 h 3373007"/>
              <a:gd name="connsiteX1793" fmla="*/ 2731156 w 12192000"/>
              <a:gd name="connsiteY1793" fmla="*/ 2639770 h 3373007"/>
              <a:gd name="connsiteX1794" fmla="*/ 2733186 w 12192000"/>
              <a:gd name="connsiteY1794" fmla="*/ 2635020 h 3373007"/>
              <a:gd name="connsiteX1795" fmla="*/ 2730966 w 12192000"/>
              <a:gd name="connsiteY1795" fmla="*/ 2640568 h 3373007"/>
              <a:gd name="connsiteX1796" fmla="*/ 2727303 w 12192000"/>
              <a:gd name="connsiteY1796" fmla="*/ 2655965 h 3373007"/>
              <a:gd name="connsiteX1797" fmla="*/ 2723724 w 12192000"/>
              <a:gd name="connsiteY1797" fmla="*/ 2671937 h 3373007"/>
              <a:gd name="connsiteX1798" fmla="*/ 2731828 w 12192000"/>
              <a:gd name="connsiteY1798" fmla="*/ 2651431 h 3373007"/>
              <a:gd name="connsiteX1799" fmla="*/ 2737261 w 12192000"/>
              <a:gd name="connsiteY1799" fmla="*/ 2627973 h 3373007"/>
              <a:gd name="connsiteX1800" fmla="*/ 4220619 w 12192000"/>
              <a:gd name="connsiteY1800" fmla="*/ 2622782 h 3373007"/>
              <a:gd name="connsiteX1801" fmla="*/ 4204964 w 12192000"/>
              <a:gd name="connsiteY1801" fmla="*/ 2661046 h 3373007"/>
              <a:gd name="connsiteX1802" fmla="*/ 4193107 w 12192000"/>
              <a:gd name="connsiteY1802" fmla="*/ 2692478 h 3373007"/>
              <a:gd name="connsiteX1803" fmla="*/ 4193374 w 12192000"/>
              <a:gd name="connsiteY1803" fmla="*/ 2690776 h 3373007"/>
              <a:gd name="connsiteX1804" fmla="*/ 4193956 w 12192000"/>
              <a:gd name="connsiteY1804" fmla="*/ 2683798 h 3373007"/>
              <a:gd name="connsiteX1805" fmla="*/ 4206259 w 12192000"/>
              <a:gd name="connsiteY1805" fmla="*/ 2652450 h 3373007"/>
              <a:gd name="connsiteX1806" fmla="*/ 4215054 w 12192000"/>
              <a:gd name="connsiteY1806" fmla="*/ 2630185 h 3373007"/>
              <a:gd name="connsiteX1807" fmla="*/ 4218479 w 12192000"/>
              <a:gd name="connsiteY1807" fmla="*/ 2624593 h 3373007"/>
              <a:gd name="connsiteX1808" fmla="*/ 2766680 w 12192000"/>
              <a:gd name="connsiteY1808" fmla="*/ 2620122 h 3373007"/>
              <a:gd name="connsiteX1809" fmla="*/ 2766372 w 12192000"/>
              <a:gd name="connsiteY1809" fmla="*/ 2620661 h 3373007"/>
              <a:gd name="connsiteX1810" fmla="*/ 2766656 w 12192000"/>
              <a:gd name="connsiteY1810" fmla="*/ 2620207 h 3373007"/>
              <a:gd name="connsiteX1811" fmla="*/ 6903290 w 12192000"/>
              <a:gd name="connsiteY1811" fmla="*/ 2620000 h 3373007"/>
              <a:gd name="connsiteX1812" fmla="*/ 6904102 w 12192000"/>
              <a:gd name="connsiteY1812" fmla="*/ 2620541 h 3373007"/>
              <a:gd name="connsiteX1813" fmla="*/ 6902011 w 12192000"/>
              <a:gd name="connsiteY1813" fmla="*/ 2622273 h 3373007"/>
              <a:gd name="connsiteX1814" fmla="*/ 6899624 w 12192000"/>
              <a:gd name="connsiteY1814" fmla="*/ 2622618 h 3373007"/>
              <a:gd name="connsiteX1815" fmla="*/ 6903290 w 12192000"/>
              <a:gd name="connsiteY1815" fmla="*/ 2620000 h 3373007"/>
              <a:gd name="connsiteX1816" fmla="*/ 2742396 w 12192000"/>
              <a:gd name="connsiteY1816" fmla="*/ 2619505 h 3373007"/>
              <a:gd name="connsiteX1817" fmla="*/ 2738508 w 12192000"/>
              <a:gd name="connsiteY1817" fmla="*/ 2634528 h 3373007"/>
              <a:gd name="connsiteX1818" fmla="*/ 2740923 w 12192000"/>
              <a:gd name="connsiteY1818" fmla="*/ 2628416 h 3373007"/>
              <a:gd name="connsiteX1819" fmla="*/ 2742402 w 12192000"/>
              <a:gd name="connsiteY1819" fmla="*/ 2619508 h 3373007"/>
              <a:gd name="connsiteX1820" fmla="*/ 2308903 w 12192000"/>
              <a:gd name="connsiteY1820" fmla="*/ 2615599 h 3373007"/>
              <a:gd name="connsiteX1821" fmla="*/ 2304232 w 12192000"/>
              <a:gd name="connsiteY1821" fmla="*/ 2630563 h 3373007"/>
              <a:gd name="connsiteX1822" fmla="*/ 2308432 w 12192000"/>
              <a:gd name="connsiteY1822" fmla="*/ 2616041 h 3373007"/>
              <a:gd name="connsiteX1823" fmla="*/ 8921886 w 12192000"/>
              <a:gd name="connsiteY1823" fmla="*/ 2615366 h 3373007"/>
              <a:gd name="connsiteX1824" fmla="*/ 8922013 w 12192000"/>
              <a:gd name="connsiteY1824" fmla="*/ 2615684 h 3373007"/>
              <a:gd name="connsiteX1825" fmla="*/ 8920819 w 12192000"/>
              <a:gd name="connsiteY1825" fmla="*/ 2616568 h 3373007"/>
              <a:gd name="connsiteX1826" fmla="*/ 8921886 w 12192000"/>
              <a:gd name="connsiteY1826" fmla="*/ 2615366 h 3373007"/>
              <a:gd name="connsiteX1827" fmla="*/ 4223952 w 12192000"/>
              <a:gd name="connsiteY1827" fmla="*/ 2614628 h 3373007"/>
              <a:gd name="connsiteX1828" fmla="*/ 4223656 w 12192000"/>
              <a:gd name="connsiteY1828" fmla="*/ 2616405 h 3373007"/>
              <a:gd name="connsiteX1829" fmla="*/ 4221753 w 12192000"/>
              <a:gd name="connsiteY1829" fmla="*/ 2621820 h 3373007"/>
              <a:gd name="connsiteX1830" fmla="*/ 4220619 w 12192000"/>
              <a:gd name="connsiteY1830" fmla="*/ 2622782 h 3373007"/>
              <a:gd name="connsiteX1831" fmla="*/ 6933563 w 12192000"/>
              <a:gd name="connsiteY1831" fmla="*/ 2614618 h 3373007"/>
              <a:gd name="connsiteX1832" fmla="*/ 6931701 w 12192000"/>
              <a:gd name="connsiteY1832" fmla="*/ 2616268 h 3373007"/>
              <a:gd name="connsiteX1833" fmla="*/ 6928953 w 12192000"/>
              <a:gd name="connsiteY1833" fmla="*/ 2617063 h 3373007"/>
              <a:gd name="connsiteX1834" fmla="*/ 6933563 w 12192000"/>
              <a:gd name="connsiteY1834" fmla="*/ 2614618 h 3373007"/>
              <a:gd name="connsiteX1835" fmla="*/ 4753519 w 12192000"/>
              <a:gd name="connsiteY1835" fmla="*/ 2613555 h 3373007"/>
              <a:gd name="connsiteX1836" fmla="*/ 4752808 w 12192000"/>
              <a:gd name="connsiteY1836" fmla="*/ 2615267 h 3373007"/>
              <a:gd name="connsiteX1837" fmla="*/ 4750883 w 12192000"/>
              <a:gd name="connsiteY1837" fmla="*/ 2620542 h 3373007"/>
              <a:gd name="connsiteX1838" fmla="*/ 4753661 w 12192000"/>
              <a:gd name="connsiteY1838" fmla="*/ 2614224 h 3373007"/>
              <a:gd name="connsiteX1839" fmla="*/ 8272765 w 12192000"/>
              <a:gd name="connsiteY1839" fmla="*/ 2613349 h 3373007"/>
              <a:gd name="connsiteX1840" fmla="*/ 8272180 w 12192000"/>
              <a:gd name="connsiteY1840" fmla="*/ 2613709 h 3373007"/>
              <a:gd name="connsiteX1841" fmla="*/ 8250113 w 12192000"/>
              <a:gd name="connsiteY1841" fmla="*/ 2625936 h 3373007"/>
              <a:gd name="connsiteX1842" fmla="*/ 8222816 w 12192000"/>
              <a:gd name="connsiteY1842" fmla="*/ 2650242 h 3373007"/>
              <a:gd name="connsiteX1843" fmla="*/ 8223130 w 12192000"/>
              <a:gd name="connsiteY1843" fmla="*/ 2651471 h 3373007"/>
              <a:gd name="connsiteX1844" fmla="*/ 8227176 w 12192000"/>
              <a:gd name="connsiteY1844" fmla="*/ 2650554 h 3373007"/>
              <a:gd name="connsiteX1845" fmla="*/ 8237688 w 12192000"/>
              <a:gd name="connsiteY1845" fmla="*/ 2645579 h 3373007"/>
              <a:gd name="connsiteX1846" fmla="*/ 8268880 w 12192000"/>
              <a:gd name="connsiteY1846" fmla="*/ 2617731 h 3373007"/>
              <a:gd name="connsiteX1847" fmla="*/ 2927939 w 12192000"/>
              <a:gd name="connsiteY1847" fmla="*/ 2610153 h 3373007"/>
              <a:gd name="connsiteX1848" fmla="*/ 2926904 w 12192000"/>
              <a:gd name="connsiteY1848" fmla="*/ 2610993 h 3373007"/>
              <a:gd name="connsiteX1849" fmla="*/ 2929211 w 12192000"/>
              <a:gd name="connsiteY1849" fmla="*/ 2610711 h 3373007"/>
              <a:gd name="connsiteX1850" fmla="*/ 2927939 w 12192000"/>
              <a:gd name="connsiteY1850" fmla="*/ 2610153 h 3373007"/>
              <a:gd name="connsiteX1851" fmla="*/ 4250143 w 12192000"/>
              <a:gd name="connsiteY1851" fmla="*/ 2607831 h 3373007"/>
              <a:gd name="connsiteX1852" fmla="*/ 4246774 w 12192000"/>
              <a:gd name="connsiteY1852" fmla="*/ 2615387 h 3373007"/>
              <a:gd name="connsiteX1853" fmla="*/ 4244505 w 12192000"/>
              <a:gd name="connsiteY1853" fmla="*/ 2624703 h 3373007"/>
              <a:gd name="connsiteX1854" fmla="*/ 4235204 w 12192000"/>
              <a:gd name="connsiteY1854" fmla="*/ 2658765 h 3373007"/>
              <a:gd name="connsiteX1855" fmla="*/ 4243035 w 12192000"/>
              <a:gd name="connsiteY1855" fmla="*/ 2641806 h 3373007"/>
              <a:gd name="connsiteX1856" fmla="*/ 4245585 w 12192000"/>
              <a:gd name="connsiteY1856" fmla="*/ 2628709 h 3373007"/>
              <a:gd name="connsiteX1857" fmla="*/ 2738652 w 12192000"/>
              <a:gd name="connsiteY1857" fmla="*/ 2607790 h 3373007"/>
              <a:gd name="connsiteX1858" fmla="*/ 2737738 w 12192000"/>
              <a:gd name="connsiteY1858" fmla="*/ 2611631 h 3373007"/>
              <a:gd name="connsiteX1859" fmla="*/ 2736238 w 12192000"/>
              <a:gd name="connsiteY1859" fmla="*/ 2618257 h 3373007"/>
              <a:gd name="connsiteX1860" fmla="*/ 2740754 w 12192000"/>
              <a:gd name="connsiteY1860" fmla="*/ 2611950 h 3373007"/>
              <a:gd name="connsiteX1861" fmla="*/ 2740818 w 12192000"/>
              <a:gd name="connsiteY1861" fmla="*/ 2611657 h 3373007"/>
              <a:gd name="connsiteX1862" fmla="*/ 2740156 w 12192000"/>
              <a:gd name="connsiteY1862" fmla="*/ 2610925 h 3373007"/>
              <a:gd name="connsiteX1863" fmla="*/ 2738781 w 12192000"/>
              <a:gd name="connsiteY1863" fmla="*/ 2608085 h 3373007"/>
              <a:gd name="connsiteX1864" fmla="*/ 2803347 w 12192000"/>
              <a:gd name="connsiteY1864" fmla="*/ 2607098 h 3373007"/>
              <a:gd name="connsiteX1865" fmla="*/ 2801287 w 12192000"/>
              <a:gd name="connsiteY1865" fmla="*/ 2608708 h 3373007"/>
              <a:gd name="connsiteX1866" fmla="*/ 2798535 w 12192000"/>
              <a:gd name="connsiteY1866" fmla="*/ 2612804 h 3373007"/>
              <a:gd name="connsiteX1867" fmla="*/ 2796395 w 12192000"/>
              <a:gd name="connsiteY1867" fmla="*/ 2619942 h 3373007"/>
              <a:gd name="connsiteX1868" fmla="*/ 2796708 w 12192000"/>
              <a:gd name="connsiteY1868" fmla="*/ 2619553 h 3373007"/>
              <a:gd name="connsiteX1869" fmla="*/ 2801465 w 12192000"/>
              <a:gd name="connsiteY1869" fmla="*/ 2612938 h 3373007"/>
              <a:gd name="connsiteX1870" fmla="*/ 2803347 w 12192000"/>
              <a:gd name="connsiteY1870" fmla="*/ 2607098 h 3373007"/>
              <a:gd name="connsiteX1871" fmla="*/ 4684032 w 12192000"/>
              <a:gd name="connsiteY1871" fmla="*/ 2606368 h 3373007"/>
              <a:gd name="connsiteX1872" fmla="*/ 4680975 w 12192000"/>
              <a:gd name="connsiteY1872" fmla="*/ 2615372 h 3373007"/>
              <a:gd name="connsiteX1873" fmla="*/ 4680663 w 12192000"/>
              <a:gd name="connsiteY1873" fmla="*/ 2620211 h 3373007"/>
              <a:gd name="connsiteX1874" fmla="*/ 4680502 w 12192000"/>
              <a:gd name="connsiteY1874" fmla="*/ 2621411 h 3373007"/>
              <a:gd name="connsiteX1875" fmla="*/ 4680428 w 12192000"/>
              <a:gd name="connsiteY1875" fmla="*/ 2621562 h 3373007"/>
              <a:gd name="connsiteX1876" fmla="*/ 4679086 w 12192000"/>
              <a:gd name="connsiteY1876" fmla="*/ 2625191 h 3373007"/>
              <a:gd name="connsiteX1877" fmla="*/ 4679429 w 12192000"/>
              <a:gd name="connsiteY1877" fmla="*/ 2619926 h 3373007"/>
              <a:gd name="connsiteX1878" fmla="*/ 4672147 w 12192000"/>
              <a:gd name="connsiteY1878" fmla="*/ 2641379 h 3373007"/>
              <a:gd name="connsiteX1879" fmla="*/ 4671132 w 12192000"/>
              <a:gd name="connsiteY1879" fmla="*/ 2644577 h 3373007"/>
              <a:gd name="connsiteX1880" fmla="*/ 4674811 w 12192000"/>
              <a:gd name="connsiteY1880" fmla="*/ 2637341 h 3373007"/>
              <a:gd name="connsiteX1881" fmla="*/ 4683571 w 12192000"/>
              <a:gd name="connsiteY1881" fmla="*/ 2613874 h 3373007"/>
              <a:gd name="connsiteX1882" fmla="*/ 4684467 w 12192000"/>
              <a:gd name="connsiteY1882" fmla="*/ 2608096 h 3373007"/>
              <a:gd name="connsiteX1883" fmla="*/ 4860418 w 12192000"/>
              <a:gd name="connsiteY1883" fmla="*/ 2605409 h 3373007"/>
              <a:gd name="connsiteX1884" fmla="*/ 4858970 w 12192000"/>
              <a:gd name="connsiteY1884" fmla="*/ 2615876 h 3373007"/>
              <a:gd name="connsiteX1885" fmla="*/ 4846980 w 12192000"/>
              <a:gd name="connsiteY1885" fmla="*/ 2649798 h 3373007"/>
              <a:gd name="connsiteX1886" fmla="*/ 4847016 w 12192000"/>
              <a:gd name="connsiteY1886" fmla="*/ 2648208 h 3373007"/>
              <a:gd name="connsiteX1887" fmla="*/ 4846741 w 12192000"/>
              <a:gd name="connsiteY1887" fmla="*/ 2648336 h 3373007"/>
              <a:gd name="connsiteX1888" fmla="*/ 4851220 w 12192000"/>
              <a:gd name="connsiteY1888" fmla="*/ 2636206 h 3373007"/>
              <a:gd name="connsiteX1889" fmla="*/ 4858242 w 12192000"/>
              <a:gd name="connsiteY1889" fmla="*/ 2610618 h 3373007"/>
              <a:gd name="connsiteX1890" fmla="*/ 6537685 w 12192000"/>
              <a:gd name="connsiteY1890" fmla="*/ 2605188 h 3373007"/>
              <a:gd name="connsiteX1891" fmla="*/ 6537474 w 12192000"/>
              <a:gd name="connsiteY1891" fmla="*/ 2607539 h 3373007"/>
              <a:gd name="connsiteX1892" fmla="*/ 6537365 w 12192000"/>
              <a:gd name="connsiteY1892" fmla="*/ 2612808 h 3373007"/>
              <a:gd name="connsiteX1893" fmla="*/ 6532688 w 12192000"/>
              <a:gd name="connsiteY1893" fmla="*/ 2622303 h 3373007"/>
              <a:gd name="connsiteX1894" fmla="*/ 6527388 w 12192000"/>
              <a:gd name="connsiteY1894" fmla="*/ 2631997 h 3373007"/>
              <a:gd name="connsiteX1895" fmla="*/ 6527631 w 12192000"/>
              <a:gd name="connsiteY1895" fmla="*/ 2628704 h 3373007"/>
              <a:gd name="connsiteX1896" fmla="*/ 6528026 w 12192000"/>
              <a:gd name="connsiteY1896" fmla="*/ 2625959 h 3373007"/>
              <a:gd name="connsiteX1897" fmla="*/ 6991736 w 12192000"/>
              <a:gd name="connsiteY1897" fmla="*/ 2603379 h 3373007"/>
              <a:gd name="connsiteX1898" fmla="*/ 6978090 w 12192000"/>
              <a:gd name="connsiteY1898" fmla="*/ 2612234 h 3373007"/>
              <a:gd name="connsiteX1899" fmla="*/ 6985876 w 12192000"/>
              <a:gd name="connsiteY1899" fmla="*/ 2606382 h 3373007"/>
              <a:gd name="connsiteX1900" fmla="*/ 6991790 w 12192000"/>
              <a:gd name="connsiteY1900" fmla="*/ 2603341 h 3373007"/>
              <a:gd name="connsiteX1901" fmla="*/ 6991795 w 12192000"/>
              <a:gd name="connsiteY1901" fmla="*/ 2603349 h 3373007"/>
              <a:gd name="connsiteX1902" fmla="*/ 6991736 w 12192000"/>
              <a:gd name="connsiteY1902" fmla="*/ 2603379 h 3373007"/>
              <a:gd name="connsiteX1903" fmla="*/ 4654573 w 12192000"/>
              <a:gd name="connsiteY1903" fmla="*/ 2602358 h 3373007"/>
              <a:gd name="connsiteX1904" fmla="*/ 4649769 w 12192000"/>
              <a:gd name="connsiteY1904" fmla="*/ 2608743 h 3373007"/>
              <a:gd name="connsiteX1905" fmla="*/ 4649413 w 12192000"/>
              <a:gd name="connsiteY1905" fmla="*/ 2610536 h 3373007"/>
              <a:gd name="connsiteX1906" fmla="*/ 4652105 w 12192000"/>
              <a:gd name="connsiteY1906" fmla="*/ 2606527 h 3373007"/>
              <a:gd name="connsiteX1907" fmla="*/ 4653397 w 12192000"/>
              <a:gd name="connsiteY1907" fmla="*/ 2604783 h 3373007"/>
              <a:gd name="connsiteX1908" fmla="*/ 4654573 w 12192000"/>
              <a:gd name="connsiteY1908" fmla="*/ 2602358 h 3373007"/>
              <a:gd name="connsiteX1909" fmla="*/ 8282764 w 12192000"/>
              <a:gd name="connsiteY1909" fmla="*/ 2602067 h 3373007"/>
              <a:gd name="connsiteX1910" fmla="*/ 8266052 w 12192000"/>
              <a:gd name="connsiteY1910" fmla="*/ 2611743 h 3373007"/>
              <a:gd name="connsiteX1911" fmla="*/ 8255170 w 12192000"/>
              <a:gd name="connsiteY1911" fmla="*/ 2621431 h 3373007"/>
              <a:gd name="connsiteX1912" fmla="*/ 8269134 w 12192000"/>
              <a:gd name="connsiteY1912" fmla="*/ 2612263 h 3373007"/>
              <a:gd name="connsiteX1913" fmla="*/ 8279218 w 12192000"/>
              <a:gd name="connsiteY1913" fmla="*/ 2606069 h 3373007"/>
              <a:gd name="connsiteX1914" fmla="*/ 1640197 w 12192000"/>
              <a:gd name="connsiteY1914" fmla="*/ 2601109 h 3373007"/>
              <a:gd name="connsiteX1915" fmla="*/ 1634598 w 12192000"/>
              <a:gd name="connsiteY1915" fmla="*/ 2618573 h 3373007"/>
              <a:gd name="connsiteX1916" fmla="*/ 1630334 w 12192000"/>
              <a:gd name="connsiteY1916" fmla="*/ 2631984 h 3373007"/>
              <a:gd name="connsiteX1917" fmla="*/ 1631980 w 12192000"/>
              <a:gd name="connsiteY1917" fmla="*/ 2632591 h 3373007"/>
              <a:gd name="connsiteX1918" fmla="*/ 1638275 w 12192000"/>
              <a:gd name="connsiteY1918" fmla="*/ 2612788 h 3373007"/>
              <a:gd name="connsiteX1919" fmla="*/ 1640197 w 12192000"/>
              <a:gd name="connsiteY1919" fmla="*/ 2601109 h 3373007"/>
              <a:gd name="connsiteX1920" fmla="*/ 4648726 w 12192000"/>
              <a:gd name="connsiteY1920" fmla="*/ 2600129 h 3373007"/>
              <a:gd name="connsiteX1921" fmla="*/ 4646105 w 12192000"/>
              <a:gd name="connsiteY1921" fmla="*/ 2603388 h 3373007"/>
              <a:gd name="connsiteX1922" fmla="*/ 4637061 w 12192000"/>
              <a:gd name="connsiteY1922" fmla="*/ 2634196 h 3373007"/>
              <a:gd name="connsiteX1923" fmla="*/ 4642966 w 12192000"/>
              <a:gd name="connsiteY1923" fmla="*/ 2617077 h 3373007"/>
              <a:gd name="connsiteX1924" fmla="*/ 4648726 w 12192000"/>
              <a:gd name="connsiteY1924" fmla="*/ 2600129 h 3373007"/>
              <a:gd name="connsiteX1925" fmla="*/ 2529145 w 12192000"/>
              <a:gd name="connsiteY1925" fmla="*/ 2599681 h 3373007"/>
              <a:gd name="connsiteX1926" fmla="*/ 2528278 w 12192000"/>
              <a:gd name="connsiteY1926" fmla="*/ 2602667 h 3373007"/>
              <a:gd name="connsiteX1927" fmla="*/ 2529252 w 12192000"/>
              <a:gd name="connsiteY1927" fmla="*/ 2600554 h 3373007"/>
              <a:gd name="connsiteX1928" fmla="*/ 3045719 w 12192000"/>
              <a:gd name="connsiteY1928" fmla="*/ 2597625 h 3373007"/>
              <a:gd name="connsiteX1929" fmla="*/ 3044287 w 12192000"/>
              <a:gd name="connsiteY1929" fmla="*/ 2601081 h 3373007"/>
              <a:gd name="connsiteX1930" fmla="*/ 3044710 w 12192000"/>
              <a:gd name="connsiteY1930" fmla="*/ 2599258 h 3373007"/>
              <a:gd name="connsiteX1931" fmla="*/ 3045126 w 12192000"/>
              <a:gd name="connsiteY1931" fmla="*/ 2598520 h 3373007"/>
              <a:gd name="connsiteX1932" fmla="*/ 3045719 w 12192000"/>
              <a:gd name="connsiteY1932" fmla="*/ 2597625 h 3373007"/>
              <a:gd name="connsiteX1933" fmla="*/ 3103962 w 12192000"/>
              <a:gd name="connsiteY1933" fmla="*/ 2597223 h 3373007"/>
              <a:gd name="connsiteX1934" fmla="*/ 3102019 w 12192000"/>
              <a:gd name="connsiteY1934" fmla="*/ 2603888 h 3373007"/>
              <a:gd name="connsiteX1935" fmla="*/ 3100214 w 12192000"/>
              <a:gd name="connsiteY1935" fmla="*/ 2604907 h 3373007"/>
              <a:gd name="connsiteX1936" fmla="*/ 3100404 w 12192000"/>
              <a:gd name="connsiteY1936" fmla="*/ 2602858 h 3373007"/>
              <a:gd name="connsiteX1937" fmla="*/ 3103962 w 12192000"/>
              <a:gd name="connsiteY1937" fmla="*/ 2597223 h 3373007"/>
              <a:gd name="connsiteX1938" fmla="*/ 4477978 w 12192000"/>
              <a:gd name="connsiteY1938" fmla="*/ 2596856 h 3373007"/>
              <a:gd name="connsiteX1939" fmla="*/ 4477577 w 12192000"/>
              <a:gd name="connsiteY1939" fmla="*/ 2597783 h 3373007"/>
              <a:gd name="connsiteX1940" fmla="*/ 4476227 w 12192000"/>
              <a:gd name="connsiteY1940" fmla="*/ 2603198 h 3373007"/>
              <a:gd name="connsiteX1941" fmla="*/ 4476197 w 12192000"/>
              <a:gd name="connsiteY1941" fmla="*/ 2603374 h 3373007"/>
              <a:gd name="connsiteX1942" fmla="*/ 6826857 w 12192000"/>
              <a:gd name="connsiteY1942" fmla="*/ 2596379 h 3373007"/>
              <a:gd name="connsiteX1943" fmla="*/ 6826235 w 12192000"/>
              <a:gd name="connsiteY1943" fmla="*/ 2597295 h 3373007"/>
              <a:gd name="connsiteX1944" fmla="*/ 6825698 w 12192000"/>
              <a:gd name="connsiteY1944" fmla="*/ 2597978 h 3373007"/>
              <a:gd name="connsiteX1945" fmla="*/ 6824166 w 12192000"/>
              <a:gd name="connsiteY1945" fmla="*/ 2599026 h 3373007"/>
              <a:gd name="connsiteX1946" fmla="*/ 6826857 w 12192000"/>
              <a:gd name="connsiteY1946" fmla="*/ 2596379 h 3373007"/>
              <a:gd name="connsiteX1947" fmla="*/ 8268421 w 12192000"/>
              <a:gd name="connsiteY1947" fmla="*/ 2596220 h 3373007"/>
              <a:gd name="connsiteX1948" fmla="*/ 8267090 w 12192000"/>
              <a:gd name="connsiteY1948" fmla="*/ 2597498 h 3373007"/>
              <a:gd name="connsiteX1949" fmla="*/ 8267224 w 12192000"/>
              <a:gd name="connsiteY1949" fmla="*/ 2597440 h 3373007"/>
              <a:gd name="connsiteX1950" fmla="*/ 8267406 w 12192000"/>
              <a:gd name="connsiteY1950" fmla="*/ 2597365 h 3373007"/>
              <a:gd name="connsiteX1951" fmla="*/ 7003539 w 12192000"/>
              <a:gd name="connsiteY1951" fmla="*/ 2594939 h 3373007"/>
              <a:gd name="connsiteX1952" fmla="*/ 6998680 w 12192000"/>
              <a:gd name="connsiteY1952" fmla="*/ 2598869 h 3373007"/>
              <a:gd name="connsiteX1953" fmla="*/ 6991790 w 12192000"/>
              <a:gd name="connsiteY1953" fmla="*/ 2603341 h 3373007"/>
              <a:gd name="connsiteX1954" fmla="*/ 6990772 w 12192000"/>
              <a:gd name="connsiteY1954" fmla="*/ 2602203 h 3373007"/>
              <a:gd name="connsiteX1955" fmla="*/ 7003539 w 12192000"/>
              <a:gd name="connsiteY1955" fmla="*/ 2594939 h 3373007"/>
              <a:gd name="connsiteX1956" fmla="*/ 2502073 w 12192000"/>
              <a:gd name="connsiteY1956" fmla="*/ 2590007 h 3373007"/>
              <a:gd name="connsiteX1957" fmla="*/ 2485995 w 12192000"/>
              <a:gd name="connsiteY1957" fmla="*/ 2629314 h 3373007"/>
              <a:gd name="connsiteX1958" fmla="*/ 2473814 w 12192000"/>
              <a:gd name="connsiteY1958" fmla="*/ 2661603 h 3373007"/>
              <a:gd name="connsiteX1959" fmla="*/ 2474087 w 12192000"/>
              <a:gd name="connsiteY1959" fmla="*/ 2659854 h 3373007"/>
              <a:gd name="connsiteX1960" fmla="*/ 2474685 w 12192000"/>
              <a:gd name="connsiteY1960" fmla="*/ 2652686 h 3373007"/>
              <a:gd name="connsiteX1961" fmla="*/ 2487324 w 12192000"/>
              <a:gd name="connsiteY1961" fmla="*/ 2620486 h 3373007"/>
              <a:gd name="connsiteX1962" fmla="*/ 2496358 w 12192000"/>
              <a:gd name="connsiteY1962" fmla="*/ 2597613 h 3373007"/>
              <a:gd name="connsiteX1963" fmla="*/ 2499876 w 12192000"/>
              <a:gd name="connsiteY1963" fmla="*/ 2591870 h 3373007"/>
              <a:gd name="connsiteX1964" fmla="*/ 1741559 w 12192000"/>
              <a:gd name="connsiteY1964" fmla="*/ 2589546 h 3373007"/>
              <a:gd name="connsiteX1965" fmla="*/ 1742781 w 12192000"/>
              <a:gd name="connsiteY1965" fmla="*/ 2589670 h 3373007"/>
              <a:gd name="connsiteX1966" fmla="*/ 1740502 w 12192000"/>
              <a:gd name="connsiteY1966" fmla="*/ 2590122 h 3373007"/>
              <a:gd name="connsiteX1967" fmla="*/ 1741559 w 12192000"/>
              <a:gd name="connsiteY1967" fmla="*/ 2589546 h 3373007"/>
              <a:gd name="connsiteX1968" fmla="*/ 4690722 w 12192000"/>
              <a:gd name="connsiteY1968" fmla="*/ 2588237 h 3373007"/>
              <a:gd name="connsiteX1969" fmla="*/ 4688008 w 12192000"/>
              <a:gd name="connsiteY1969" fmla="*/ 2594656 h 3373007"/>
              <a:gd name="connsiteX1970" fmla="*/ 4687091 w 12192000"/>
              <a:gd name="connsiteY1970" fmla="*/ 2597355 h 3373007"/>
              <a:gd name="connsiteX1971" fmla="*/ 4686214 w 12192000"/>
              <a:gd name="connsiteY1971" fmla="*/ 2606793 h 3373007"/>
              <a:gd name="connsiteX1972" fmla="*/ 4690029 w 12192000"/>
              <a:gd name="connsiteY1972" fmla="*/ 2596578 h 3373007"/>
              <a:gd name="connsiteX1973" fmla="*/ 4690369 w 12192000"/>
              <a:gd name="connsiteY1973" fmla="*/ 2590610 h 3373007"/>
              <a:gd name="connsiteX1974" fmla="*/ 4654419 w 12192000"/>
              <a:gd name="connsiteY1974" fmla="*/ 2587988 h 3373007"/>
              <a:gd name="connsiteX1975" fmla="*/ 4648626 w 12192000"/>
              <a:gd name="connsiteY1975" fmla="*/ 2595916 h 3373007"/>
              <a:gd name="connsiteX1976" fmla="*/ 4648260 w 12192000"/>
              <a:gd name="connsiteY1976" fmla="*/ 2597486 h 3373007"/>
              <a:gd name="connsiteX1977" fmla="*/ 4648415 w 12192000"/>
              <a:gd name="connsiteY1977" fmla="*/ 2598310 h 3373007"/>
              <a:gd name="connsiteX1978" fmla="*/ 4651988 w 12192000"/>
              <a:gd name="connsiteY1978" fmla="*/ 2593775 h 3373007"/>
              <a:gd name="connsiteX1979" fmla="*/ 4654419 w 12192000"/>
              <a:gd name="connsiteY1979" fmla="*/ 2587988 h 3373007"/>
              <a:gd name="connsiteX1980" fmla="*/ 4256101 w 12192000"/>
              <a:gd name="connsiteY1980" fmla="*/ 2582192 h 3373007"/>
              <a:gd name="connsiteX1981" fmla="*/ 4253616 w 12192000"/>
              <a:gd name="connsiteY1981" fmla="*/ 2587292 h 3373007"/>
              <a:gd name="connsiteX1982" fmla="*/ 4253216 w 12192000"/>
              <a:gd name="connsiteY1982" fmla="*/ 2588937 h 3373007"/>
              <a:gd name="connsiteX1983" fmla="*/ 4256123 w 12192000"/>
              <a:gd name="connsiteY1983" fmla="*/ 2582622 h 3373007"/>
              <a:gd name="connsiteX1984" fmla="*/ 2505498 w 12192000"/>
              <a:gd name="connsiteY1984" fmla="*/ 2581632 h 3373007"/>
              <a:gd name="connsiteX1985" fmla="*/ 2505195 w 12192000"/>
              <a:gd name="connsiteY1985" fmla="*/ 2583459 h 3373007"/>
              <a:gd name="connsiteX1986" fmla="*/ 2503238 w 12192000"/>
              <a:gd name="connsiteY1986" fmla="*/ 2589020 h 3373007"/>
              <a:gd name="connsiteX1987" fmla="*/ 2502073 w 12192000"/>
              <a:gd name="connsiteY1987" fmla="*/ 2590007 h 3373007"/>
              <a:gd name="connsiteX1988" fmla="*/ 4237846 w 12192000"/>
              <a:gd name="connsiteY1988" fmla="*/ 2580660 h 3373007"/>
              <a:gd name="connsiteX1989" fmla="*/ 4223952 w 12192000"/>
              <a:gd name="connsiteY1989" fmla="*/ 2614628 h 3373007"/>
              <a:gd name="connsiteX1990" fmla="*/ 4224656 w 12192000"/>
              <a:gd name="connsiteY1990" fmla="*/ 2610397 h 3373007"/>
              <a:gd name="connsiteX1991" fmla="*/ 3049490 w 12192000"/>
              <a:gd name="connsiteY1991" fmla="*/ 2580530 h 3373007"/>
              <a:gd name="connsiteX1992" fmla="*/ 3048759 w 12192000"/>
              <a:gd name="connsiteY1992" fmla="*/ 2582288 h 3373007"/>
              <a:gd name="connsiteX1993" fmla="*/ 3046781 w 12192000"/>
              <a:gd name="connsiteY1993" fmla="*/ 2587707 h 3373007"/>
              <a:gd name="connsiteX1994" fmla="*/ 3049636 w 12192000"/>
              <a:gd name="connsiteY1994" fmla="*/ 2581219 h 3373007"/>
              <a:gd name="connsiteX1995" fmla="*/ 8304106 w 12192000"/>
              <a:gd name="connsiteY1995" fmla="*/ 2577655 h 3373007"/>
              <a:gd name="connsiteX1996" fmla="*/ 8300556 w 12192000"/>
              <a:gd name="connsiteY1996" fmla="*/ 2579707 h 3373007"/>
              <a:gd name="connsiteX1997" fmla="*/ 8281290 w 12192000"/>
              <a:gd name="connsiteY1997" fmla="*/ 2591220 h 3373007"/>
              <a:gd name="connsiteX1998" fmla="*/ 8265322 w 12192000"/>
              <a:gd name="connsiteY1998" fmla="*/ 2604633 h 3373007"/>
              <a:gd name="connsiteX1999" fmla="*/ 8278470 w 12192000"/>
              <a:gd name="connsiteY1999" fmla="*/ 2596914 h 3373007"/>
              <a:gd name="connsiteX2000" fmla="*/ 8291089 w 12192000"/>
              <a:gd name="connsiteY2000" fmla="*/ 2589263 h 3373007"/>
              <a:gd name="connsiteX2001" fmla="*/ 8295404 w 12192000"/>
              <a:gd name="connsiteY2001" fmla="*/ 2585605 h 3373007"/>
              <a:gd name="connsiteX2002" fmla="*/ 8291742 w 12192000"/>
              <a:gd name="connsiteY2002" fmla="*/ 2588866 h 3373007"/>
              <a:gd name="connsiteX2003" fmla="*/ 8295516 w 12192000"/>
              <a:gd name="connsiteY2003" fmla="*/ 2586577 h 3373007"/>
              <a:gd name="connsiteX2004" fmla="*/ 2337249 w 12192000"/>
              <a:gd name="connsiteY2004" fmla="*/ 2577653 h 3373007"/>
              <a:gd name="connsiteX2005" fmla="*/ 2326157 w 12192000"/>
              <a:gd name="connsiteY2005" fmla="*/ 2610965 h 3373007"/>
              <a:gd name="connsiteX2006" fmla="*/ 2332086 w 12192000"/>
              <a:gd name="connsiteY2006" fmla="*/ 2585623 h 3373007"/>
              <a:gd name="connsiteX2007" fmla="*/ 3278160 w 12192000"/>
              <a:gd name="connsiteY2007" fmla="*/ 2577013 h 3373007"/>
              <a:gd name="connsiteX2008" fmla="*/ 3278404 w 12192000"/>
              <a:gd name="connsiteY2008" fmla="*/ 2577246 h 3373007"/>
              <a:gd name="connsiteX2009" fmla="*/ 3277825 w 12192000"/>
              <a:gd name="connsiteY2009" fmla="*/ 2578100 h 3373007"/>
              <a:gd name="connsiteX2010" fmla="*/ 3033611 w 12192000"/>
              <a:gd name="connsiteY2010" fmla="*/ 2576942 h 3373007"/>
              <a:gd name="connsiteX2011" fmla="*/ 3022297 w 12192000"/>
              <a:gd name="connsiteY2011" fmla="*/ 2602557 h 3373007"/>
              <a:gd name="connsiteX2012" fmla="*/ 3022179 w 12192000"/>
              <a:gd name="connsiteY2012" fmla="*/ 2602990 h 3373007"/>
              <a:gd name="connsiteX2013" fmla="*/ 3023683 w 12192000"/>
              <a:gd name="connsiteY2013" fmla="*/ 2603308 h 3373007"/>
              <a:gd name="connsiteX2014" fmla="*/ 3026854 w 12192000"/>
              <a:gd name="connsiteY2014" fmla="*/ 2596773 h 3373007"/>
              <a:gd name="connsiteX2015" fmla="*/ 3032386 w 12192000"/>
              <a:gd name="connsiteY2015" fmla="*/ 2581497 h 3373007"/>
              <a:gd name="connsiteX2016" fmla="*/ 8285772 w 12192000"/>
              <a:gd name="connsiteY2016" fmla="*/ 2576643 h 3373007"/>
              <a:gd name="connsiteX2017" fmla="*/ 8281734 w 12192000"/>
              <a:gd name="connsiteY2017" fmla="*/ 2580424 h 3373007"/>
              <a:gd name="connsiteX2018" fmla="*/ 8269850 w 12192000"/>
              <a:gd name="connsiteY2018" fmla="*/ 2594608 h 3373007"/>
              <a:gd name="connsiteX2019" fmla="*/ 9099587 w 12192000"/>
              <a:gd name="connsiteY2019" fmla="*/ 2576616 h 3373007"/>
              <a:gd name="connsiteX2020" fmla="*/ 9082662 w 12192000"/>
              <a:gd name="connsiteY2020" fmla="*/ 2589651 h 3373007"/>
              <a:gd name="connsiteX2021" fmla="*/ 9086160 w 12192000"/>
              <a:gd name="connsiteY2021" fmla="*/ 2590844 h 3373007"/>
              <a:gd name="connsiteX2022" fmla="*/ 8995026 w 12192000"/>
              <a:gd name="connsiteY2022" fmla="*/ 2661350 h 3373007"/>
              <a:gd name="connsiteX2023" fmla="*/ 8990973 w 12192000"/>
              <a:gd name="connsiteY2023" fmla="*/ 2663675 h 3373007"/>
              <a:gd name="connsiteX2024" fmla="*/ 8988114 w 12192000"/>
              <a:gd name="connsiteY2024" fmla="*/ 2664765 h 3373007"/>
              <a:gd name="connsiteX2025" fmla="*/ 8998998 w 12192000"/>
              <a:gd name="connsiteY2025" fmla="*/ 2655447 h 3373007"/>
              <a:gd name="connsiteX2026" fmla="*/ 9010408 w 12192000"/>
              <a:gd name="connsiteY2026" fmla="*/ 2643997 h 3373007"/>
              <a:gd name="connsiteX2027" fmla="*/ 9089819 w 12192000"/>
              <a:gd name="connsiteY2027" fmla="*/ 2581575 h 3373007"/>
              <a:gd name="connsiteX2028" fmla="*/ 9096257 w 12192000"/>
              <a:gd name="connsiteY2028" fmla="*/ 2578948 h 3373007"/>
              <a:gd name="connsiteX2029" fmla="*/ 3062445 w 12192000"/>
              <a:gd name="connsiteY2029" fmla="*/ 2575400 h 3373007"/>
              <a:gd name="connsiteX2030" fmla="*/ 3061349 w 12192000"/>
              <a:gd name="connsiteY2030" fmla="*/ 2575890 h 3373007"/>
              <a:gd name="connsiteX2031" fmla="*/ 3063658 w 12192000"/>
              <a:gd name="connsiteY2031" fmla="*/ 2575610 h 3373007"/>
              <a:gd name="connsiteX2032" fmla="*/ 3062445 w 12192000"/>
              <a:gd name="connsiteY2032" fmla="*/ 2575400 h 3373007"/>
              <a:gd name="connsiteX2033" fmla="*/ 6031492 w 12192000"/>
              <a:gd name="connsiteY2033" fmla="*/ 2575377 h 3373007"/>
              <a:gd name="connsiteX2034" fmla="*/ 6038417 w 12192000"/>
              <a:gd name="connsiteY2034" fmla="*/ 2575487 h 3373007"/>
              <a:gd name="connsiteX2035" fmla="*/ 6035248 w 12192000"/>
              <a:gd name="connsiteY2035" fmla="*/ 2583866 h 3373007"/>
              <a:gd name="connsiteX2036" fmla="*/ 6016135 w 12192000"/>
              <a:gd name="connsiteY2036" fmla="*/ 2642131 h 3373007"/>
              <a:gd name="connsiteX2037" fmla="*/ 5993575 w 12192000"/>
              <a:gd name="connsiteY2037" fmla="*/ 2700180 h 3373007"/>
              <a:gd name="connsiteX2038" fmla="*/ 5952764 w 12192000"/>
              <a:gd name="connsiteY2038" fmla="*/ 2854521 h 3373007"/>
              <a:gd name="connsiteX2039" fmla="*/ 5949335 w 12192000"/>
              <a:gd name="connsiteY2039" fmla="*/ 2878884 h 3373007"/>
              <a:gd name="connsiteX2040" fmla="*/ 5947061 w 12192000"/>
              <a:gd name="connsiteY2040" fmla="*/ 2884956 h 3373007"/>
              <a:gd name="connsiteX2041" fmla="*/ 5946182 w 12192000"/>
              <a:gd name="connsiteY2041" fmla="*/ 2884002 h 3373007"/>
              <a:gd name="connsiteX2042" fmla="*/ 5947069 w 12192000"/>
              <a:gd name="connsiteY2042" fmla="*/ 2875238 h 3373007"/>
              <a:gd name="connsiteX2043" fmla="*/ 5944915 w 12192000"/>
              <a:gd name="connsiteY2043" fmla="*/ 2883282 h 3373007"/>
              <a:gd name="connsiteX2044" fmla="*/ 5944909 w 12192000"/>
              <a:gd name="connsiteY2044" fmla="*/ 2883276 h 3373007"/>
              <a:gd name="connsiteX2045" fmla="*/ 5944896 w 12192000"/>
              <a:gd name="connsiteY2045" fmla="*/ 2883345 h 3373007"/>
              <a:gd name="connsiteX2046" fmla="*/ 5940632 w 12192000"/>
              <a:gd name="connsiteY2046" fmla="*/ 2899272 h 3373007"/>
              <a:gd name="connsiteX2047" fmla="*/ 5943769 w 12192000"/>
              <a:gd name="connsiteY2047" fmla="*/ 2889977 h 3373007"/>
              <a:gd name="connsiteX2048" fmla="*/ 5944896 w 12192000"/>
              <a:gd name="connsiteY2048" fmla="*/ 2883345 h 3373007"/>
              <a:gd name="connsiteX2049" fmla="*/ 5944915 w 12192000"/>
              <a:gd name="connsiteY2049" fmla="*/ 2883282 h 3373007"/>
              <a:gd name="connsiteX2050" fmla="*/ 5946182 w 12192000"/>
              <a:gd name="connsiteY2050" fmla="*/ 2884002 h 3373007"/>
              <a:gd name="connsiteX2051" fmla="*/ 5939673 w 12192000"/>
              <a:gd name="connsiteY2051" fmla="*/ 2904511 h 3373007"/>
              <a:gd name="connsiteX2052" fmla="*/ 5939577 w 12192000"/>
              <a:gd name="connsiteY2052" fmla="*/ 2899479 h 3373007"/>
              <a:gd name="connsiteX2053" fmla="*/ 5936549 w 12192000"/>
              <a:gd name="connsiteY2053" fmla="*/ 2896006 h 3373007"/>
              <a:gd name="connsiteX2054" fmla="*/ 5939157 w 12192000"/>
              <a:gd name="connsiteY2054" fmla="*/ 2878386 h 3373007"/>
              <a:gd name="connsiteX2055" fmla="*/ 5962084 w 12192000"/>
              <a:gd name="connsiteY2055" fmla="*/ 2763906 h 3373007"/>
              <a:gd name="connsiteX2056" fmla="*/ 6001805 w 12192000"/>
              <a:gd name="connsiteY2056" fmla="*/ 2649036 h 3373007"/>
              <a:gd name="connsiteX2057" fmla="*/ 6002496 w 12192000"/>
              <a:gd name="connsiteY2057" fmla="*/ 2641896 h 3373007"/>
              <a:gd name="connsiteX2058" fmla="*/ 5994582 w 12192000"/>
              <a:gd name="connsiteY2058" fmla="*/ 2656491 h 3373007"/>
              <a:gd name="connsiteX2059" fmla="*/ 5978321 w 12192000"/>
              <a:gd name="connsiteY2059" fmla="*/ 2703196 h 3373007"/>
              <a:gd name="connsiteX2060" fmla="*/ 5958400 w 12192000"/>
              <a:gd name="connsiteY2060" fmla="*/ 2767728 h 3373007"/>
              <a:gd name="connsiteX2061" fmla="*/ 5934037 w 12192000"/>
              <a:gd name="connsiteY2061" fmla="*/ 2885427 h 3373007"/>
              <a:gd name="connsiteX2062" fmla="*/ 5927189 w 12192000"/>
              <a:gd name="connsiteY2062" fmla="*/ 2919196 h 3373007"/>
              <a:gd name="connsiteX2063" fmla="*/ 5924864 w 12192000"/>
              <a:gd name="connsiteY2063" fmla="*/ 2921874 h 3373007"/>
              <a:gd name="connsiteX2064" fmla="*/ 5925785 w 12192000"/>
              <a:gd name="connsiteY2064" fmla="*/ 2913284 h 3373007"/>
              <a:gd name="connsiteX2065" fmla="*/ 5927084 w 12192000"/>
              <a:gd name="connsiteY2065" fmla="*/ 2904068 h 3373007"/>
              <a:gd name="connsiteX2066" fmla="*/ 5928846 w 12192000"/>
              <a:gd name="connsiteY2066" fmla="*/ 2868210 h 3373007"/>
              <a:gd name="connsiteX2067" fmla="*/ 5977422 w 12192000"/>
              <a:gd name="connsiteY2067" fmla="*/ 2680082 h 3373007"/>
              <a:gd name="connsiteX2068" fmla="*/ 5987205 w 12192000"/>
              <a:gd name="connsiteY2068" fmla="*/ 2654040 h 3373007"/>
              <a:gd name="connsiteX2069" fmla="*/ 5987036 w 12192000"/>
              <a:gd name="connsiteY2069" fmla="*/ 2652790 h 3373007"/>
              <a:gd name="connsiteX2070" fmla="*/ 2532401 w 12192000"/>
              <a:gd name="connsiteY2070" fmla="*/ 2574649 h 3373007"/>
              <a:gd name="connsiteX2071" fmla="*/ 2528941 w 12192000"/>
              <a:gd name="connsiteY2071" fmla="*/ 2582411 h 3373007"/>
              <a:gd name="connsiteX2072" fmla="*/ 2526611 w 12192000"/>
              <a:gd name="connsiteY2072" fmla="*/ 2591980 h 3373007"/>
              <a:gd name="connsiteX2073" fmla="*/ 2517056 w 12192000"/>
              <a:gd name="connsiteY2073" fmla="*/ 2626972 h 3373007"/>
              <a:gd name="connsiteX2074" fmla="*/ 2525101 w 12192000"/>
              <a:gd name="connsiteY2074" fmla="*/ 2609551 h 3373007"/>
              <a:gd name="connsiteX2075" fmla="*/ 2527719 w 12192000"/>
              <a:gd name="connsiteY2075" fmla="*/ 2596098 h 3373007"/>
              <a:gd name="connsiteX2076" fmla="*/ 9103754 w 12192000"/>
              <a:gd name="connsiteY2076" fmla="*/ 2573406 h 3373007"/>
              <a:gd name="connsiteX2077" fmla="*/ 9102583 w 12192000"/>
              <a:gd name="connsiteY2077" fmla="*/ 2574516 h 3373007"/>
              <a:gd name="connsiteX2078" fmla="*/ 9099587 w 12192000"/>
              <a:gd name="connsiteY2078" fmla="*/ 2576616 h 3373007"/>
              <a:gd name="connsiteX2079" fmla="*/ 2978110 w 12192000"/>
              <a:gd name="connsiteY2079" fmla="*/ 2573147 h 3373007"/>
              <a:gd name="connsiteX2080" fmla="*/ 2974970 w 12192000"/>
              <a:gd name="connsiteY2080" fmla="*/ 2582397 h 3373007"/>
              <a:gd name="connsiteX2081" fmla="*/ 2974647 w 12192000"/>
              <a:gd name="connsiteY2081" fmla="*/ 2587368 h 3373007"/>
              <a:gd name="connsiteX2082" fmla="*/ 2974483 w 12192000"/>
              <a:gd name="connsiteY2082" fmla="*/ 2588601 h 3373007"/>
              <a:gd name="connsiteX2083" fmla="*/ 2974407 w 12192000"/>
              <a:gd name="connsiteY2083" fmla="*/ 2588756 h 3373007"/>
              <a:gd name="connsiteX2084" fmla="*/ 2973029 w 12192000"/>
              <a:gd name="connsiteY2084" fmla="*/ 2592485 h 3373007"/>
              <a:gd name="connsiteX2085" fmla="*/ 2973381 w 12192000"/>
              <a:gd name="connsiteY2085" fmla="*/ 2587075 h 3373007"/>
              <a:gd name="connsiteX2086" fmla="*/ 2965900 w 12192000"/>
              <a:gd name="connsiteY2086" fmla="*/ 2609112 h 3373007"/>
              <a:gd name="connsiteX2087" fmla="*/ 2964859 w 12192000"/>
              <a:gd name="connsiteY2087" fmla="*/ 2612397 h 3373007"/>
              <a:gd name="connsiteX2088" fmla="*/ 2968638 w 12192000"/>
              <a:gd name="connsiteY2088" fmla="*/ 2604965 h 3373007"/>
              <a:gd name="connsiteX2089" fmla="*/ 2977637 w 12192000"/>
              <a:gd name="connsiteY2089" fmla="*/ 2580856 h 3373007"/>
              <a:gd name="connsiteX2090" fmla="*/ 2978556 w 12192000"/>
              <a:gd name="connsiteY2090" fmla="*/ 2574922 h 3373007"/>
              <a:gd name="connsiteX2091" fmla="*/ 8306683 w 12192000"/>
              <a:gd name="connsiteY2091" fmla="*/ 2572376 h 3373007"/>
              <a:gd name="connsiteX2092" fmla="*/ 8299218 w 12192000"/>
              <a:gd name="connsiteY2092" fmla="*/ 2576163 h 3373007"/>
              <a:gd name="connsiteX2093" fmla="*/ 8294456 w 12192000"/>
              <a:gd name="connsiteY2093" fmla="*/ 2580162 h 3373007"/>
              <a:gd name="connsiteX2094" fmla="*/ 8306688 w 12192000"/>
              <a:gd name="connsiteY2094" fmla="*/ 2572381 h 3373007"/>
              <a:gd name="connsiteX2095" fmla="*/ 3159301 w 12192000"/>
              <a:gd name="connsiteY2095" fmla="*/ 2572161 h 3373007"/>
              <a:gd name="connsiteX2096" fmla="*/ 3157359 w 12192000"/>
              <a:gd name="connsiteY2096" fmla="*/ 2586185 h 3373007"/>
              <a:gd name="connsiteX2097" fmla="*/ 3156719 w 12192000"/>
              <a:gd name="connsiteY2097" fmla="*/ 2596790 h 3373007"/>
              <a:gd name="connsiteX2098" fmla="*/ 3146885 w 12192000"/>
              <a:gd name="connsiteY2098" fmla="*/ 2622323 h 3373007"/>
              <a:gd name="connsiteX2099" fmla="*/ 3145259 w 12192000"/>
              <a:gd name="connsiteY2099" fmla="*/ 2626181 h 3373007"/>
              <a:gd name="connsiteX2100" fmla="*/ 3145369 w 12192000"/>
              <a:gd name="connsiteY2100" fmla="*/ 2623450 h 3373007"/>
              <a:gd name="connsiteX2101" fmla="*/ 3145534 w 12192000"/>
              <a:gd name="connsiteY2101" fmla="*/ 2616127 h 3373007"/>
              <a:gd name="connsiteX2102" fmla="*/ 3145251 w 12192000"/>
              <a:gd name="connsiteY2102" fmla="*/ 2616260 h 3373007"/>
              <a:gd name="connsiteX2103" fmla="*/ 3149851 w 12192000"/>
              <a:gd name="connsiteY2103" fmla="*/ 2603799 h 3373007"/>
              <a:gd name="connsiteX2104" fmla="*/ 3157065 w 12192000"/>
              <a:gd name="connsiteY2104" fmla="*/ 2577514 h 3373007"/>
              <a:gd name="connsiteX2105" fmla="*/ 4865715 w 12192000"/>
              <a:gd name="connsiteY2105" fmla="*/ 2571953 h 3373007"/>
              <a:gd name="connsiteX2106" fmla="*/ 4862681 w 12192000"/>
              <a:gd name="connsiteY2106" fmla="*/ 2591014 h 3373007"/>
              <a:gd name="connsiteX2107" fmla="*/ 4862179 w 12192000"/>
              <a:gd name="connsiteY2107" fmla="*/ 2591725 h 3373007"/>
              <a:gd name="connsiteX2108" fmla="*/ 4860799 w 12192000"/>
              <a:gd name="connsiteY2108" fmla="*/ 2592615 h 3373007"/>
              <a:gd name="connsiteX2109" fmla="*/ 4865011 w 12192000"/>
              <a:gd name="connsiteY2109" fmla="*/ 2573870 h 3373007"/>
              <a:gd name="connsiteX2110" fmla="*/ 8314014 w 12192000"/>
              <a:gd name="connsiteY2110" fmla="*/ 2571924 h 3373007"/>
              <a:gd name="connsiteX2111" fmla="*/ 8313771 w 12192000"/>
              <a:gd name="connsiteY2111" fmla="*/ 2572063 h 3373007"/>
              <a:gd name="connsiteX2112" fmla="*/ 8309386 w 12192000"/>
              <a:gd name="connsiteY2112" fmla="*/ 2578209 h 3373007"/>
              <a:gd name="connsiteX2113" fmla="*/ 8314835 w 12192000"/>
              <a:gd name="connsiteY2113" fmla="*/ 2574993 h 3373007"/>
              <a:gd name="connsiteX2114" fmla="*/ 8317984 w 12192000"/>
              <a:gd name="connsiteY2114" fmla="*/ 2573082 h 3373007"/>
              <a:gd name="connsiteX2115" fmla="*/ 8317690 w 12192000"/>
              <a:gd name="connsiteY2115" fmla="*/ 2573031 h 3373007"/>
              <a:gd name="connsiteX2116" fmla="*/ 8314833 w 12192000"/>
              <a:gd name="connsiteY2116" fmla="*/ 2572395 h 3373007"/>
              <a:gd name="connsiteX2117" fmla="*/ 6969063 w 12192000"/>
              <a:gd name="connsiteY2117" fmla="*/ 2571345 h 3373007"/>
              <a:gd name="connsiteX2118" fmla="*/ 6965750 w 12192000"/>
              <a:gd name="connsiteY2118" fmla="*/ 2571617 h 3373007"/>
              <a:gd name="connsiteX2119" fmla="*/ 6933068 w 12192000"/>
              <a:gd name="connsiteY2119" fmla="*/ 2588924 h 3373007"/>
              <a:gd name="connsiteX2120" fmla="*/ 6930975 w 12192000"/>
              <a:gd name="connsiteY2120" fmla="*/ 2594047 h 3373007"/>
              <a:gd name="connsiteX2121" fmla="*/ 6958499 w 12192000"/>
              <a:gd name="connsiteY2121" fmla="*/ 2577823 h 3373007"/>
              <a:gd name="connsiteX2122" fmla="*/ 6969063 w 12192000"/>
              <a:gd name="connsiteY2122" fmla="*/ 2571345 h 3373007"/>
              <a:gd name="connsiteX2123" fmla="*/ 3253858 w 12192000"/>
              <a:gd name="connsiteY2123" fmla="*/ 2571168 h 3373007"/>
              <a:gd name="connsiteX2124" fmla="*/ 3253691 w 12192000"/>
              <a:gd name="connsiteY2124" fmla="*/ 2574330 h 3373007"/>
              <a:gd name="connsiteX2125" fmla="*/ 3252706 w 12192000"/>
              <a:gd name="connsiteY2125" fmla="*/ 2572982 h 3373007"/>
              <a:gd name="connsiteX2126" fmla="*/ 3252802 w 12192000"/>
              <a:gd name="connsiteY2126" fmla="*/ 2572546 h 3373007"/>
              <a:gd name="connsiteX2127" fmla="*/ 3252603 w 12192000"/>
              <a:gd name="connsiteY2127" fmla="*/ 2572610 h 3373007"/>
              <a:gd name="connsiteX2128" fmla="*/ 3239737 w 12192000"/>
              <a:gd name="connsiteY2128" fmla="*/ 2571067 h 3373007"/>
              <a:gd name="connsiteX2129" fmla="*/ 3239682 w 12192000"/>
              <a:gd name="connsiteY2129" fmla="*/ 2572777 h 3373007"/>
              <a:gd name="connsiteX2130" fmla="*/ 3238356 w 12192000"/>
              <a:gd name="connsiteY2130" fmla="*/ 2584476 h 3373007"/>
              <a:gd name="connsiteX2131" fmla="*/ 3236564 w 12192000"/>
              <a:gd name="connsiteY2131" fmla="*/ 2581505 h 3373007"/>
              <a:gd name="connsiteX2132" fmla="*/ 3236736 w 12192000"/>
              <a:gd name="connsiteY2132" fmla="*/ 2578345 h 3373007"/>
              <a:gd name="connsiteX2133" fmla="*/ 3238052 w 12192000"/>
              <a:gd name="connsiteY2133" fmla="*/ 2575238 h 3373007"/>
              <a:gd name="connsiteX2134" fmla="*/ 4664749 w 12192000"/>
              <a:gd name="connsiteY2134" fmla="*/ 2570951 h 3373007"/>
              <a:gd name="connsiteX2135" fmla="*/ 4660869 w 12192000"/>
              <a:gd name="connsiteY2135" fmla="*/ 2581324 h 3373007"/>
              <a:gd name="connsiteX2136" fmla="*/ 4659750 w 12192000"/>
              <a:gd name="connsiteY2136" fmla="*/ 2582523 h 3373007"/>
              <a:gd name="connsiteX2137" fmla="*/ 4659653 w 12192000"/>
              <a:gd name="connsiteY2137" fmla="*/ 2582929 h 3373007"/>
              <a:gd name="connsiteX2138" fmla="*/ 4660167 w 12192000"/>
              <a:gd name="connsiteY2138" fmla="*/ 2583421 h 3373007"/>
              <a:gd name="connsiteX2139" fmla="*/ 4660644 w 12192000"/>
              <a:gd name="connsiteY2139" fmla="*/ 2583111 h 3373007"/>
              <a:gd name="connsiteX2140" fmla="*/ 4660869 w 12192000"/>
              <a:gd name="connsiteY2140" fmla="*/ 2581324 h 3373007"/>
              <a:gd name="connsiteX2141" fmla="*/ 4662753 w 12192000"/>
              <a:gd name="connsiteY2141" fmla="*/ 2578217 h 3373007"/>
              <a:gd name="connsiteX2142" fmla="*/ 3232301 w 12192000"/>
              <a:gd name="connsiteY2142" fmla="*/ 2570736 h 3373007"/>
              <a:gd name="connsiteX2143" fmla="*/ 3230328 w 12192000"/>
              <a:gd name="connsiteY2143" fmla="*/ 2587404 h 3373007"/>
              <a:gd name="connsiteX2144" fmla="*/ 3228401 w 12192000"/>
              <a:gd name="connsiteY2144" fmla="*/ 2590781 h 3373007"/>
              <a:gd name="connsiteX2145" fmla="*/ 3226835 w 12192000"/>
              <a:gd name="connsiteY2145" fmla="*/ 2592032 h 3373007"/>
              <a:gd name="connsiteX2146" fmla="*/ 3226587 w 12192000"/>
              <a:gd name="connsiteY2146" fmla="*/ 2590911 h 3373007"/>
              <a:gd name="connsiteX2147" fmla="*/ 3226850 w 12192000"/>
              <a:gd name="connsiteY2147" fmla="*/ 2588721 h 3373007"/>
              <a:gd name="connsiteX2148" fmla="*/ 3232190 w 12192000"/>
              <a:gd name="connsiteY2148" fmla="*/ 2571052 h 3373007"/>
              <a:gd name="connsiteX2149" fmla="*/ 6046613 w 12192000"/>
              <a:gd name="connsiteY2149" fmla="*/ 2570470 h 3373007"/>
              <a:gd name="connsiteX2150" fmla="*/ 6043086 w 12192000"/>
              <a:gd name="connsiteY2150" fmla="*/ 2580055 h 3373007"/>
              <a:gd name="connsiteX2151" fmla="*/ 6027288 w 12192000"/>
              <a:gd name="connsiteY2151" fmla="*/ 2621844 h 3373007"/>
              <a:gd name="connsiteX2152" fmla="*/ 6023801 w 12192000"/>
              <a:gd name="connsiteY2152" fmla="*/ 2630353 h 3373007"/>
              <a:gd name="connsiteX2153" fmla="*/ 6024576 w 12192000"/>
              <a:gd name="connsiteY2153" fmla="*/ 2624337 h 3373007"/>
              <a:gd name="connsiteX2154" fmla="*/ 6032138 w 12192000"/>
              <a:gd name="connsiteY2154" fmla="*/ 2603620 h 3373007"/>
              <a:gd name="connsiteX2155" fmla="*/ 6036837 w 12192000"/>
              <a:gd name="connsiteY2155" fmla="*/ 2588723 h 3373007"/>
              <a:gd name="connsiteX2156" fmla="*/ 6040787 w 12192000"/>
              <a:gd name="connsiteY2156" fmla="*/ 2575524 h 3373007"/>
              <a:gd name="connsiteX2157" fmla="*/ 6041877 w 12192000"/>
              <a:gd name="connsiteY2157" fmla="*/ 2575543 h 3373007"/>
              <a:gd name="connsiteX2158" fmla="*/ 3197044 w 12192000"/>
              <a:gd name="connsiteY2158" fmla="*/ 2569963 h 3373007"/>
              <a:gd name="connsiteX2159" fmla="*/ 3195132 w 12192000"/>
              <a:gd name="connsiteY2159" fmla="*/ 2584738 h 3373007"/>
              <a:gd name="connsiteX2160" fmla="*/ 3194327 w 12192000"/>
              <a:gd name="connsiteY2160" fmla="*/ 2586486 h 3373007"/>
              <a:gd name="connsiteX2161" fmla="*/ 3189250 w 12192000"/>
              <a:gd name="connsiteY2161" fmla="*/ 2598707 h 3373007"/>
              <a:gd name="connsiteX2162" fmla="*/ 3181929 w 12192000"/>
              <a:gd name="connsiteY2162" fmla="*/ 2614748 h 3373007"/>
              <a:gd name="connsiteX2163" fmla="*/ 3181561 w 12192000"/>
              <a:gd name="connsiteY2163" fmla="*/ 2613187 h 3373007"/>
              <a:gd name="connsiteX2164" fmla="*/ 3181524 w 12192000"/>
              <a:gd name="connsiteY2164" fmla="*/ 2612409 h 3373007"/>
              <a:gd name="connsiteX2165" fmla="*/ 3183429 w 12192000"/>
              <a:gd name="connsiteY2165" fmla="*/ 2606390 h 3373007"/>
              <a:gd name="connsiteX2166" fmla="*/ 3191830 w 12192000"/>
              <a:gd name="connsiteY2166" fmla="*/ 2587103 h 3373007"/>
              <a:gd name="connsiteX2167" fmla="*/ 4268618 w 12192000"/>
              <a:gd name="connsiteY2167" fmla="*/ 2569512 h 3373007"/>
              <a:gd name="connsiteX2168" fmla="*/ 4262256 w 12192000"/>
              <a:gd name="connsiteY2168" fmla="*/ 2584379 h 3373007"/>
              <a:gd name="connsiteX2169" fmla="*/ 4255915 w 12192000"/>
              <a:gd name="connsiteY2169" fmla="*/ 2611034 h 3373007"/>
              <a:gd name="connsiteX2170" fmla="*/ 4255181 w 12192000"/>
              <a:gd name="connsiteY2170" fmla="*/ 2614303 h 3373007"/>
              <a:gd name="connsiteX2171" fmla="*/ 4262489 w 12192000"/>
              <a:gd name="connsiteY2171" fmla="*/ 2596796 h 3373007"/>
              <a:gd name="connsiteX2172" fmla="*/ 3253313 w 12192000"/>
              <a:gd name="connsiteY2172" fmla="*/ 2569343 h 3373007"/>
              <a:gd name="connsiteX2173" fmla="*/ 3253858 w 12192000"/>
              <a:gd name="connsiteY2173" fmla="*/ 2571168 h 3373007"/>
              <a:gd name="connsiteX2174" fmla="*/ 3253096 w 12192000"/>
              <a:gd name="connsiteY2174" fmla="*/ 2570015 h 3373007"/>
              <a:gd name="connsiteX2175" fmla="*/ 3253313 w 12192000"/>
              <a:gd name="connsiteY2175" fmla="*/ 2569343 h 3373007"/>
              <a:gd name="connsiteX2176" fmla="*/ 8292268 w 12192000"/>
              <a:gd name="connsiteY2176" fmla="*/ 2569317 h 3373007"/>
              <a:gd name="connsiteX2177" fmla="*/ 8287318 w 12192000"/>
              <a:gd name="connsiteY2177" fmla="*/ 2573222 h 3373007"/>
              <a:gd name="connsiteX2178" fmla="*/ 8290773 w 12192000"/>
              <a:gd name="connsiteY2178" fmla="*/ 2571005 h 3373007"/>
              <a:gd name="connsiteX2179" fmla="*/ 2947847 w 12192000"/>
              <a:gd name="connsiteY2179" fmla="*/ 2569028 h 3373007"/>
              <a:gd name="connsiteX2180" fmla="*/ 2942914 w 12192000"/>
              <a:gd name="connsiteY2180" fmla="*/ 2575588 h 3373007"/>
              <a:gd name="connsiteX2181" fmla="*/ 2942549 w 12192000"/>
              <a:gd name="connsiteY2181" fmla="*/ 2577428 h 3373007"/>
              <a:gd name="connsiteX2182" fmla="*/ 2945314 w 12192000"/>
              <a:gd name="connsiteY2182" fmla="*/ 2573310 h 3373007"/>
              <a:gd name="connsiteX2183" fmla="*/ 2946640 w 12192000"/>
              <a:gd name="connsiteY2183" fmla="*/ 2571519 h 3373007"/>
              <a:gd name="connsiteX2184" fmla="*/ 2947847 w 12192000"/>
              <a:gd name="connsiteY2184" fmla="*/ 2569028 h 3373007"/>
              <a:gd name="connsiteX2185" fmla="*/ 6033290 w 12192000"/>
              <a:gd name="connsiteY2185" fmla="*/ 2567999 h 3373007"/>
              <a:gd name="connsiteX2186" fmla="*/ 6037276 w 12192000"/>
              <a:gd name="connsiteY2186" fmla="*/ 2569100 h 3373007"/>
              <a:gd name="connsiteX2187" fmla="*/ 6031492 w 12192000"/>
              <a:gd name="connsiteY2187" fmla="*/ 2575377 h 3373007"/>
              <a:gd name="connsiteX2188" fmla="*/ 6033290 w 12192000"/>
              <a:gd name="connsiteY2188" fmla="*/ 2567999 h 3373007"/>
              <a:gd name="connsiteX2189" fmla="*/ 2941840 w 12192000"/>
              <a:gd name="connsiteY2189" fmla="*/ 2566739 h 3373007"/>
              <a:gd name="connsiteX2190" fmla="*/ 2939149 w 12192000"/>
              <a:gd name="connsiteY2190" fmla="*/ 2570087 h 3373007"/>
              <a:gd name="connsiteX2191" fmla="*/ 2929859 w 12192000"/>
              <a:gd name="connsiteY2191" fmla="*/ 2601732 h 3373007"/>
              <a:gd name="connsiteX2192" fmla="*/ 2935924 w 12192000"/>
              <a:gd name="connsiteY2192" fmla="*/ 2584148 h 3373007"/>
              <a:gd name="connsiteX2193" fmla="*/ 2941840 w 12192000"/>
              <a:gd name="connsiteY2193" fmla="*/ 2566739 h 3373007"/>
              <a:gd name="connsiteX2194" fmla="*/ 6934560 w 12192000"/>
              <a:gd name="connsiteY2194" fmla="*/ 2566097 h 3373007"/>
              <a:gd name="connsiteX2195" fmla="*/ 6934210 w 12192000"/>
              <a:gd name="connsiteY2195" fmla="*/ 2566782 h 3373007"/>
              <a:gd name="connsiteX2196" fmla="*/ 6928333 w 12192000"/>
              <a:gd name="connsiteY2196" fmla="*/ 2570616 h 3373007"/>
              <a:gd name="connsiteX2197" fmla="*/ 6505508 w 12192000"/>
              <a:gd name="connsiteY2197" fmla="*/ 2564868 h 3373007"/>
              <a:gd name="connsiteX2198" fmla="*/ 6503174 w 12192000"/>
              <a:gd name="connsiteY2198" fmla="*/ 2571432 h 3373007"/>
              <a:gd name="connsiteX2199" fmla="*/ 6501301 w 12192000"/>
              <a:gd name="connsiteY2199" fmla="*/ 2572338 h 3373007"/>
              <a:gd name="connsiteX2200" fmla="*/ 6501610 w 12192000"/>
              <a:gd name="connsiteY2200" fmla="*/ 2570293 h 3373007"/>
              <a:gd name="connsiteX2201" fmla="*/ 6505508 w 12192000"/>
              <a:gd name="connsiteY2201" fmla="*/ 2564868 h 3373007"/>
              <a:gd name="connsiteX2202" fmla="*/ 2766444 w 12192000"/>
              <a:gd name="connsiteY2202" fmla="*/ 2563376 h 3373007"/>
              <a:gd name="connsiteX2203" fmla="*/ 2766031 w 12192000"/>
              <a:gd name="connsiteY2203" fmla="*/ 2564330 h 3373007"/>
              <a:gd name="connsiteX2204" fmla="*/ 2764645 w 12192000"/>
              <a:gd name="connsiteY2204" fmla="*/ 2569893 h 3373007"/>
              <a:gd name="connsiteX2205" fmla="*/ 2764612 w 12192000"/>
              <a:gd name="connsiteY2205" fmla="*/ 2570072 h 3373007"/>
              <a:gd name="connsiteX2206" fmla="*/ 6373335 w 12192000"/>
              <a:gd name="connsiteY2206" fmla="*/ 2561164 h 3373007"/>
              <a:gd name="connsiteX2207" fmla="*/ 6372522 w 12192000"/>
              <a:gd name="connsiteY2207" fmla="*/ 2565387 h 3373007"/>
              <a:gd name="connsiteX2208" fmla="*/ 6372943 w 12192000"/>
              <a:gd name="connsiteY2208" fmla="*/ 2561962 h 3373007"/>
              <a:gd name="connsiteX2209" fmla="*/ 4255097 w 12192000"/>
              <a:gd name="connsiteY2209" fmla="*/ 2560549 h 3373007"/>
              <a:gd name="connsiteX2210" fmla="*/ 4253212 w 12192000"/>
              <a:gd name="connsiteY2210" fmla="*/ 2565216 h 3373007"/>
              <a:gd name="connsiteX2211" fmla="*/ 4254811 w 12192000"/>
              <a:gd name="connsiteY2211" fmla="*/ 2565292 h 3373007"/>
              <a:gd name="connsiteX2212" fmla="*/ 4255676 w 12192000"/>
              <a:gd name="connsiteY2212" fmla="*/ 2561047 h 3373007"/>
              <a:gd name="connsiteX2213" fmla="*/ 4255097 w 12192000"/>
              <a:gd name="connsiteY2213" fmla="*/ 2560549 h 3373007"/>
              <a:gd name="connsiteX2214" fmla="*/ 4666001 w 12192000"/>
              <a:gd name="connsiteY2214" fmla="*/ 2559657 h 3373007"/>
              <a:gd name="connsiteX2215" fmla="*/ 4653877 w 12192000"/>
              <a:gd name="connsiteY2215" fmla="*/ 2582999 h 3373007"/>
              <a:gd name="connsiteX2216" fmla="*/ 4653774 w 12192000"/>
              <a:gd name="connsiteY2216" fmla="*/ 2584198 h 3373007"/>
              <a:gd name="connsiteX2217" fmla="*/ 4657304 w 12192000"/>
              <a:gd name="connsiteY2217" fmla="*/ 2579552 h 3373007"/>
              <a:gd name="connsiteX2218" fmla="*/ 4660487 w 12192000"/>
              <a:gd name="connsiteY2218" fmla="*/ 2572859 h 3373007"/>
              <a:gd name="connsiteX2219" fmla="*/ 4666001 w 12192000"/>
              <a:gd name="connsiteY2219" fmla="*/ 2559657 h 3373007"/>
              <a:gd name="connsiteX2220" fmla="*/ 4247181 w 12192000"/>
              <a:gd name="connsiteY2220" fmla="*/ 2558007 h 3373007"/>
              <a:gd name="connsiteX2221" fmla="*/ 4239094 w 12192000"/>
              <a:gd name="connsiteY2221" fmla="*/ 2577853 h 3373007"/>
              <a:gd name="connsiteX2222" fmla="*/ 4237846 w 12192000"/>
              <a:gd name="connsiteY2222" fmla="*/ 2580660 h 3373007"/>
              <a:gd name="connsiteX2223" fmla="*/ 4245997 w 12192000"/>
              <a:gd name="connsiteY2223" fmla="*/ 2560731 h 3373007"/>
              <a:gd name="connsiteX2224" fmla="*/ 4671194 w 12192000"/>
              <a:gd name="connsiteY2224" fmla="*/ 2556949 h 3373007"/>
              <a:gd name="connsiteX2225" fmla="*/ 4669403 w 12192000"/>
              <a:gd name="connsiteY2225" fmla="*/ 2558953 h 3373007"/>
              <a:gd name="connsiteX2226" fmla="*/ 4668142 w 12192000"/>
              <a:gd name="connsiteY2226" fmla="*/ 2568072 h 3373007"/>
              <a:gd name="connsiteX2227" fmla="*/ 4668100 w 12192000"/>
              <a:gd name="connsiteY2227" fmla="*/ 2568726 h 3373007"/>
              <a:gd name="connsiteX2228" fmla="*/ 4669766 w 12192000"/>
              <a:gd name="connsiteY2228" fmla="*/ 2562761 h 3373007"/>
              <a:gd name="connsiteX2229" fmla="*/ 4671194 w 12192000"/>
              <a:gd name="connsiteY2229" fmla="*/ 2556949 h 3373007"/>
              <a:gd name="connsiteX2230" fmla="*/ 8210514 w 12192000"/>
              <a:gd name="connsiteY2230" fmla="*/ 2556646 h 3373007"/>
              <a:gd name="connsiteX2231" fmla="*/ 8209994 w 12192000"/>
              <a:gd name="connsiteY2231" fmla="*/ 2557557 h 3373007"/>
              <a:gd name="connsiteX2232" fmla="*/ 8209536 w 12192000"/>
              <a:gd name="connsiteY2232" fmla="*/ 2558239 h 3373007"/>
              <a:gd name="connsiteX2233" fmla="*/ 8208175 w 12192000"/>
              <a:gd name="connsiteY2233" fmla="*/ 2559337 h 3373007"/>
              <a:gd name="connsiteX2234" fmla="*/ 8210514 w 12192000"/>
              <a:gd name="connsiteY2234" fmla="*/ 2556646 h 3373007"/>
              <a:gd name="connsiteX2235" fmla="*/ 3220608 w 12192000"/>
              <a:gd name="connsiteY2235" fmla="*/ 2556251 h 3373007"/>
              <a:gd name="connsiteX2236" fmla="*/ 3220593 w 12192000"/>
              <a:gd name="connsiteY2236" fmla="*/ 2558671 h 3373007"/>
              <a:gd name="connsiteX2237" fmla="*/ 3219043 w 12192000"/>
              <a:gd name="connsiteY2237" fmla="*/ 2556592 h 3373007"/>
              <a:gd name="connsiteX2238" fmla="*/ 3220608 w 12192000"/>
              <a:gd name="connsiteY2238" fmla="*/ 2556251 h 3373007"/>
              <a:gd name="connsiteX2239" fmla="*/ 4275304 w 12192000"/>
              <a:gd name="connsiteY2239" fmla="*/ 2556013 h 3373007"/>
              <a:gd name="connsiteX2240" fmla="*/ 4274874 w 12192000"/>
              <a:gd name="connsiteY2240" fmla="*/ 2557785 h 3373007"/>
              <a:gd name="connsiteX2241" fmla="*/ 4269212 w 12192000"/>
              <a:gd name="connsiteY2241" fmla="*/ 2580673 h 3373007"/>
              <a:gd name="connsiteX2242" fmla="*/ 4273696 w 12192000"/>
              <a:gd name="connsiteY2242" fmla="*/ 2569927 h 3373007"/>
              <a:gd name="connsiteX2243" fmla="*/ 4275442 w 12192000"/>
              <a:gd name="connsiteY2243" fmla="*/ 2557742 h 3373007"/>
              <a:gd name="connsiteX2244" fmla="*/ 3071537 w 12192000"/>
              <a:gd name="connsiteY2244" fmla="*/ 2555895 h 3373007"/>
              <a:gd name="connsiteX2245" fmla="*/ 3068936 w 12192000"/>
              <a:gd name="connsiteY2245" fmla="*/ 2560046 h 3373007"/>
              <a:gd name="connsiteX2246" fmla="*/ 3066900 w 12192000"/>
              <a:gd name="connsiteY2246" fmla="*/ 2564056 h 3373007"/>
              <a:gd name="connsiteX2247" fmla="*/ 3064965 w 12192000"/>
              <a:gd name="connsiteY2247" fmla="*/ 2570523 h 3373007"/>
              <a:gd name="connsiteX2248" fmla="*/ 3071537 w 12192000"/>
              <a:gd name="connsiteY2248" fmla="*/ 2555895 h 3373007"/>
              <a:gd name="connsiteX2249" fmla="*/ 6681714 w 12192000"/>
              <a:gd name="connsiteY2249" fmla="*/ 2555878 h 3373007"/>
              <a:gd name="connsiteX2250" fmla="*/ 6681945 w 12192000"/>
              <a:gd name="connsiteY2250" fmla="*/ 2556127 h 3373007"/>
              <a:gd name="connsiteX2251" fmla="*/ 6681313 w 12192000"/>
              <a:gd name="connsiteY2251" fmla="*/ 2556944 h 3373007"/>
              <a:gd name="connsiteX2252" fmla="*/ 2984984 w 12192000"/>
              <a:gd name="connsiteY2252" fmla="*/ 2554524 h 3373007"/>
              <a:gd name="connsiteX2253" fmla="*/ 2982194 w 12192000"/>
              <a:gd name="connsiteY2253" fmla="*/ 2561118 h 3373007"/>
              <a:gd name="connsiteX2254" fmla="*/ 2981253 w 12192000"/>
              <a:gd name="connsiteY2254" fmla="*/ 2563889 h 3373007"/>
              <a:gd name="connsiteX2255" fmla="*/ 2980352 w 12192000"/>
              <a:gd name="connsiteY2255" fmla="*/ 2573585 h 3373007"/>
              <a:gd name="connsiteX2256" fmla="*/ 2984269 w 12192000"/>
              <a:gd name="connsiteY2256" fmla="*/ 2563090 h 3373007"/>
              <a:gd name="connsiteX2257" fmla="*/ 2984618 w 12192000"/>
              <a:gd name="connsiteY2257" fmla="*/ 2556960 h 3373007"/>
              <a:gd name="connsiteX2258" fmla="*/ 2947689 w 12192000"/>
              <a:gd name="connsiteY2258" fmla="*/ 2554266 h 3373007"/>
              <a:gd name="connsiteX2259" fmla="*/ 2941736 w 12192000"/>
              <a:gd name="connsiteY2259" fmla="*/ 2562412 h 3373007"/>
              <a:gd name="connsiteX2260" fmla="*/ 2941363 w 12192000"/>
              <a:gd name="connsiteY2260" fmla="*/ 2564025 h 3373007"/>
              <a:gd name="connsiteX2261" fmla="*/ 2941522 w 12192000"/>
              <a:gd name="connsiteY2261" fmla="*/ 2564870 h 3373007"/>
              <a:gd name="connsiteX2262" fmla="*/ 2945191 w 12192000"/>
              <a:gd name="connsiteY2262" fmla="*/ 2560213 h 3373007"/>
              <a:gd name="connsiteX2263" fmla="*/ 2947689 w 12192000"/>
              <a:gd name="connsiteY2263" fmla="*/ 2554266 h 3373007"/>
              <a:gd name="connsiteX2264" fmla="*/ 4861469 w 12192000"/>
              <a:gd name="connsiteY2264" fmla="*/ 2553902 h 3373007"/>
              <a:gd name="connsiteX2265" fmla="*/ 4861442 w 12192000"/>
              <a:gd name="connsiteY2265" fmla="*/ 2553910 h 3373007"/>
              <a:gd name="connsiteX2266" fmla="*/ 4860933 w 12192000"/>
              <a:gd name="connsiteY2266" fmla="*/ 2554065 h 3373007"/>
              <a:gd name="connsiteX2267" fmla="*/ 4860857 w 12192000"/>
              <a:gd name="connsiteY2267" fmla="*/ 2554088 h 3373007"/>
              <a:gd name="connsiteX2268" fmla="*/ 4859839 w 12192000"/>
              <a:gd name="connsiteY2268" fmla="*/ 2554400 h 3373007"/>
              <a:gd name="connsiteX2269" fmla="*/ 4860933 w 12192000"/>
              <a:gd name="connsiteY2269" fmla="*/ 2554065 h 3373007"/>
              <a:gd name="connsiteX2270" fmla="*/ 1659744 w 12192000"/>
              <a:gd name="connsiteY2270" fmla="*/ 2548844 h 3373007"/>
              <a:gd name="connsiteX2271" fmla="*/ 1650668 w 12192000"/>
              <a:gd name="connsiteY2271" fmla="*/ 2571773 h 3373007"/>
              <a:gd name="connsiteX2272" fmla="*/ 1649498 w 12192000"/>
              <a:gd name="connsiteY2272" fmla="*/ 2574912 h 3373007"/>
              <a:gd name="connsiteX2273" fmla="*/ 1653527 w 12192000"/>
              <a:gd name="connsiteY2273" fmla="*/ 2567889 h 3373007"/>
              <a:gd name="connsiteX2274" fmla="*/ 1655324 w 12192000"/>
              <a:gd name="connsiteY2274" fmla="*/ 2563716 h 3373007"/>
              <a:gd name="connsiteX2275" fmla="*/ 6657630 w 12192000"/>
              <a:gd name="connsiteY2275" fmla="*/ 2548434 h 3373007"/>
              <a:gd name="connsiteX2276" fmla="*/ 6657279 w 12192000"/>
              <a:gd name="connsiteY2276" fmla="*/ 2551597 h 3373007"/>
              <a:gd name="connsiteX2277" fmla="*/ 6656367 w 12192000"/>
              <a:gd name="connsiteY2277" fmla="*/ 2550180 h 3373007"/>
              <a:gd name="connsiteX2278" fmla="*/ 6656489 w 12192000"/>
              <a:gd name="connsiteY2278" fmla="*/ 2549749 h 3373007"/>
              <a:gd name="connsiteX2279" fmla="*/ 6656287 w 12192000"/>
              <a:gd name="connsiteY2279" fmla="*/ 2549799 h 3373007"/>
              <a:gd name="connsiteX2280" fmla="*/ 2538522 w 12192000"/>
              <a:gd name="connsiteY2280" fmla="*/ 2548314 h 3373007"/>
              <a:gd name="connsiteX2281" fmla="*/ 2535971 w 12192000"/>
              <a:gd name="connsiteY2281" fmla="*/ 2553552 h 3373007"/>
              <a:gd name="connsiteX2282" fmla="*/ 2535558 w 12192000"/>
              <a:gd name="connsiteY2282" fmla="*/ 2555243 h 3373007"/>
              <a:gd name="connsiteX2283" fmla="*/ 2538546 w 12192000"/>
              <a:gd name="connsiteY2283" fmla="*/ 2548755 h 3373007"/>
              <a:gd name="connsiteX2284" fmla="*/ 8299848 w 12192000"/>
              <a:gd name="connsiteY2284" fmla="*/ 2548284 h 3373007"/>
              <a:gd name="connsiteX2285" fmla="*/ 8299777 w 12192000"/>
              <a:gd name="connsiteY2285" fmla="*/ 2548329 h 3373007"/>
              <a:gd name="connsiteX2286" fmla="*/ 8299452 w 12192000"/>
              <a:gd name="connsiteY2286" fmla="*/ 2548730 h 3373007"/>
              <a:gd name="connsiteX2287" fmla="*/ 6643446 w 12192000"/>
              <a:gd name="connsiteY2287" fmla="*/ 2547417 h 3373007"/>
              <a:gd name="connsiteX2288" fmla="*/ 6643293 w 12192000"/>
              <a:gd name="connsiteY2288" fmla="*/ 2549132 h 3373007"/>
              <a:gd name="connsiteX2289" fmla="*/ 6641288 w 12192000"/>
              <a:gd name="connsiteY2289" fmla="*/ 2560787 h 3373007"/>
              <a:gd name="connsiteX2290" fmla="*/ 6639657 w 12192000"/>
              <a:gd name="connsiteY2290" fmla="*/ 2557688 h 3373007"/>
              <a:gd name="connsiteX2291" fmla="*/ 6640013 w 12192000"/>
              <a:gd name="connsiteY2291" fmla="*/ 2554528 h 3373007"/>
              <a:gd name="connsiteX2292" fmla="*/ 6641513 w 12192000"/>
              <a:gd name="connsiteY2292" fmla="*/ 2551497 h 3373007"/>
              <a:gd name="connsiteX2293" fmla="*/ 2519770 w 12192000"/>
              <a:gd name="connsiteY2293" fmla="*/ 2546742 h 3373007"/>
              <a:gd name="connsiteX2294" fmla="*/ 2505498 w 12192000"/>
              <a:gd name="connsiteY2294" fmla="*/ 2581632 h 3373007"/>
              <a:gd name="connsiteX2295" fmla="*/ 2506222 w 12192000"/>
              <a:gd name="connsiteY2295" fmla="*/ 2577286 h 3373007"/>
              <a:gd name="connsiteX2296" fmla="*/ 6635993 w 12192000"/>
              <a:gd name="connsiteY2296" fmla="*/ 2546603 h 3373007"/>
              <a:gd name="connsiteX2297" fmla="*/ 6633052 w 12192000"/>
              <a:gd name="connsiteY2297" fmla="*/ 2563205 h 3373007"/>
              <a:gd name="connsiteX2298" fmla="*/ 6630920 w 12192000"/>
              <a:gd name="connsiteY2298" fmla="*/ 2566470 h 3373007"/>
              <a:gd name="connsiteX2299" fmla="*/ 6629275 w 12192000"/>
              <a:gd name="connsiteY2299" fmla="*/ 2567624 h 3373007"/>
              <a:gd name="connsiteX2300" fmla="*/ 6629091 w 12192000"/>
              <a:gd name="connsiteY2300" fmla="*/ 2566484 h 3373007"/>
              <a:gd name="connsiteX2301" fmla="*/ 6629481 w 12192000"/>
              <a:gd name="connsiteY2301" fmla="*/ 2564301 h 3373007"/>
              <a:gd name="connsiteX2302" fmla="*/ 6635862 w 12192000"/>
              <a:gd name="connsiteY2302" fmla="*/ 2546914 h 3373007"/>
              <a:gd name="connsiteX2303" fmla="*/ 6657186 w 12192000"/>
              <a:gd name="connsiteY2303" fmla="*/ 2546567 h 3373007"/>
              <a:gd name="connsiteX2304" fmla="*/ 6657630 w 12192000"/>
              <a:gd name="connsiteY2304" fmla="*/ 2548434 h 3373007"/>
              <a:gd name="connsiteX2305" fmla="*/ 6656930 w 12192000"/>
              <a:gd name="connsiteY2305" fmla="*/ 2547227 h 3373007"/>
              <a:gd name="connsiteX2306" fmla="*/ 6657186 w 12192000"/>
              <a:gd name="connsiteY2306" fmla="*/ 2546567 h 3373007"/>
              <a:gd name="connsiteX2307" fmla="*/ 8279888 w 12192000"/>
              <a:gd name="connsiteY2307" fmla="*/ 2545062 h 3373007"/>
              <a:gd name="connsiteX2308" fmla="*/ 8279526 w 12192000"/>
              <a:gd name="connsiteY2308" fmla="*/ 2545231 h 3373007"/>
              <a:gd name="connsiteX2309" fmla="*/ 8278726 w 12192000"/>
              <a:gd name="connsiteY2309" fmla="*/ 2546440 h 3373007"/>
              <a:gd name="connsiteX2310" fmla="*/ 8279042 w 12192000"/>
              <a:gd name="connsiteY2310" fmla="*/ 2546113 h 3373007"/>
              <a:gd name="connsiteX2311" fmla="*/ 4710209 w 12192000"/>
              <a:gd name="connsiteY2311" fmla="*/ 2544215 h 3373007"/>
              <a:gd name="connsiteX2312" fmla="*/ 4707948 w 12192000"/>
              <a:gd name="connsiteY2312" fmla="*/ 2547489 h 3373007"/>
              <a:gd name="connsiteX2313" fmla="*/ 4706120 w 12192000"/>
              <a:gd name="connsiteY2313" fmla="*/ 2551839 h 3373007"/>
              <a:gd name="connsiteX2314" fmla="*/ 4693830 w 12192000"/>
              <a:gd name="connsiteY2314" fmla="*/ 2580894 h 3373007"/>
              <a:gd name="connsiteX2315" fmla="*/ 4692760 w 12192000"/>
              <a:gd name="connsiteY2315" fmla="*/ 2589254 h 3373007"/>
              <a:gd name="connsiteX2316" fmla="*/ 4693499 w 12192000"/>
              <a:gd name="connsiteY2316" fmla="*/ 2587278 h 3373007"/>
              <a:gd name="connsiteX2317" fmla="*/ 4702225 w 12192000"/>
              <a:gd name="connsiteY2317" fmla="*/ 2567228 h 3373007"/>
              <a:gd name="connsiteX2318" fmla="*/ 4706774 w 12192000"/>
              <a:gd name="connsiteY2318" fmla="*/ 2552282 h 3373007"/>
              <a:gd name="connsiteX2319" fmla="*/ 4705944 w 12192000"/>
              <a:gd name="connsiteY2319" fmla="*/ 2558684 h 3373007"/>
              <a:gd name="connsiteX2320" fmla="*/ 4709635 w 12192000"/>
              <a:gd name="connsiteY2320" fmla="*/ 2550206 h 3373007"/>
              <a:gd name="connsiteX2321" fmla="*/ 6600610 w 12192000"/>
              <a:gd name="connsiteY2321" fmla="*/ 2543540 h 3373007"/>
              <a:gd name="connsiteX2322" fmla="*/ 6597839 w 12192000"/>
              <a:gd name="connsiteY2322" fmla="*/ 2558248 h 3373007"/>
              <a:gd name="connsiteX2323" fmla="*/ 6596930 w 12192000"/>
              <a:gd name="connsiteY2323" fmla="*/ 2559946 h 3373007"/>
              <a:gd name="connsiteX2324" fmla="*/ 6591125 w 12192000"/>
              <a:gd name="connsiteY2324" fmla="*/ 2571887 h 3373007"/>
              <a:gd name="connsiteX2325" fmla="*/ 6582845 w 12192000"/>
              <a:gd name="connsiteY2325" fmla="*/ 2587514 h 3373007"/>
              <a:gd name="connsiteX2326" fmla="*/ 6582566 w 12192000"/>
              <a:gd name="connsiteY2326" fmla="*/ 2585922 h 3373007"/>
              <a:gd name="connsiteX2327" fmla="*/ 6582574 w 12192000"/>
              <a:gd name="connsiteY2327" fmla="*/ 2585137 h 3373007"/>
              <a:gd name="connsiteX2328" fmla="*/ 6584836 w 12192000"/>
              <a:gd name="connsiteY2328" fmla="*/ 2579222 h 3373007"/>
              <a:gd name="connsiteX2329" fmla="*/ 6594385 w 12192000"/>
              <a:gd name="connsiteY2329" fmla="*/ 2560408 h 3373007"/>
              <a:gd name="connsiteX2330" fmla="*/ 6562557 w 12192000"/>
              <a:gd name="connsiteY2330" fmla="*/ 2543300 h 3373007"/>
              <a:gd name="connsiteX2331" fmla="*/ 6559801 w 12192000"/>
              <a:gd name="connsiteY2331" fmla="*/ 2557250 h 3373007"/>
              <a:gd name="connsiteX2332" fmla="*/ 6558546 w 12192000"/>
              <a:gd name="connsiteY2332" fmla="*/ 2567854 h 3373007"/>
              <a:gd name="connsiteX2333" fmla="*/ 6547198 w 12192000"/>
              <a:gd name="connsiteY2333" fmla="*/ 2592844 h 3373007"/>
              <a:gd name="connsiteX2334" fmla="*/ 6545343 w 12192000"/>
              <a:gd name="connsiteY2334" fmla="*/ 2596610 h 3373007"/>
              <a:gd name="connsiteX2335" fmla="*/ 6545610 w 12192000"/>
              <a:gd name="connsiteY2335" fmla="*/ 2593874 h 3373007"/>
              <a:gd name="connsiteX2336" fmla="*/ 6546195 w 12192000"/>
              <a:gd name="connsiteY2336" fmla="*/ 2586537 h 3373007"/>
              <a:gd name="connsiteX2337" fmla="*/ 6545905 w 12192000"/>
              <a:gd name="connsiteY2337" fmla="*/ 2586650 h 3373007"/>
              <a:gd name="connsiteX2338" fmla="*/ 6551243 w 12192000"/>
              <a:gd name="connsiteY2338" fmla="*/ 2574442 h 3373007"/>
              <a:gd name="connsiteX2339" fmla="*/ 6560004 w 12192000"/>
              <a:gd name="connsiteY2339" fmla="*/ 2548529 h 3373007"/>
              <a:gd name="connsiteX2340" fmla="*/ 909700 w 12192000"/>
              <a:gd name="connsiteY2340" fmla="*/ 2541428 h 3373007"/>
              <a:gd name="connsiteX2341" fmla="*/ 907279 w 12192000"/>
              <a:gd name="connsiteY2341" fmla="*/ 2550845 h 3373007"/>
              <a:gd name="connsiteX2342" fmla="*/ 890426 w 12192000"/>
              <a:gd name="connsiteY2342" fmla="*/ 2582459 h 3373007"/>
              <a:gd name="connsiteX2343" fmla="*/ 901586 w 12192000"/>
              <a:gd name="connsiteY2343" fmla="*/ 2553724 h 3373007"/>
              <a:gd name="connsiteX2344" fmla="*/ 909700 w 12192000"/>
              <a:gd name="connsiteY2344" fmla="*/ 2541428 h 3373007"/>
              <a:gd name="connsiteX2345" fmla="*/ 6344175 w 12192000"/>
              <a:gd name="connsiteY2345" fmla="*/ 2539939 h 3373007"/>
              <a:gd name="connsiteX2346" fmla="*/ 6343963 w 12192000"/>
              <a:gd name="connsiteY2346" fmla="*/ 2542289 h 3373007"/>
              <a:gd name="connsiteX2347" fmla="*/ 6343855 w 12192000"/>
              <a:gd name="connsiteY2347" fmla="*/ 2547559 h 3373007"/>
              <a:gd name="connsiteX2348" fmla="*/ 6339178 w 12192000"/>
              <a:gd name="connsiteY2348" fmla="*/ 2557053 h 3373007"/>
              <a:gd name="connsiteX2349" fmla="*/ 6333877 w 12192000"/>
              <a:gd name="connsiteY2349" fmla="*/ 2566748 h 3373007"/>
              <a:gd name="connsiteX2350" fmla="*/ 6334119 w 12192000"/>
              <a:gd name="connsiteY2350" fmla="*/ 2563455 h 3373007"/>
              <a:gd name="connsiteX2351" fmla="*/ 6334515 w 12192000"/>
              <a:gd name="connsiteY2351" fmla="*/ 2560710 h 3373007"/>
              <a:gd name="connsiteX2352" fmla="*/ 3164741 w 12192000"/>
              <a:gd name="connsiteY2352" fmla="*/ 2537794 h 3373007"/>
              <a:gd name="connsiteX2353" fmla="*/ 3161625 w 12192000"/>
              <a:gd name="connsiteY2353" fmla="*/ 2557373 h 3373007"/>
              <a:gd name="connsiteX2354" fmla="*/ 3161109 w 12192000"/>
              <a:gd name="connsiteY2354" fmla="*/ 2558105 h 3373007"/>
              <a:gd name="connsiteX2355" fmla="*/ 3159692 w 12192000"/>
              <a:gd name="connsiteY2355" fmla="*/ 2559021 h 3373007"/>
              <a:gd name="connsiteX2356" fmla="*/ 3164019 w 12192000"/>
              <a:gd name="connsiteY2356" fmla="*/ 2539765 h 3373007"/>
              <a:gd name="connsiteX2357" fmla="*/ 4876287 w 12192000"/>
              <a:gd name="connsiteY2357" fmla="*/ 2536921 h 3373007"/>
              <a:gd name="connsiteX2358" fmla="*/ 4875834 w 12192000"/>
              <a:gd name="connsiteY2358" fmla="*/ 2538276 h 3373007"/>
              <a:gd name="connsiteX2359" fmla="*/ 4875801 w 12192000"/>
              <a:gd name="connsiteY2359" fmla="*/ 2539887 h 3373007"/>
              <a:gd name="connsiteX2360" fmla="*/ 4877045 w 12192000"/>
              <a:gd name="connsiteY2360" fmla="*/ 2539460 h 3373007"/>
              <a:gd name="connsiteX2361" fmla="*/ 4877518 w 12192000"/>
              <a:gd name="connsiteY2361" fmla="*/ 2537417 h 3373007"/>
              <a:gd name="connsiteX2362" fmla="*/ 4876287 w 12192000"/>
              <a:gd name="connsiteY2362" fmla="*/ 2536921 h 3373007"/>
              <a:gd name="connsiteX2363" fmla="*/ 2958299 w 12192000"/>
              <a:gd name="connsiteY2363" fmla="*/ 2536766 h 3373007"/>
              <a:gd name="connsiteX2364" fmla="*/ 2954316 w 12192000"/>
              <a:gd name="connsiteY2364" fmla="*/ 2547422 h 3373007"/>
              <a:gd name="connsiteX2365" fmla="*/ 2953167 w 12192000"/>
              <a:gd name="connsiteY2365" fmla="*/ 2548654 h 3373007"/>
              <a:gd name="connsiteX2366" fmla="*/ 2953067 w 12192000"/>
              <a:gd name="connsiteY2366" fmla="*/ 2549070 h 3373007"/>
              <a:gd name="connsiteX2367" fmla="*/ 2953595 w 12192000"/>
              <a:gd name="connsiteY2367" fmla="*/ 2549574 h 3373007"/>
              <a:gd name="connsiteX2368" fmla="*/ 2954084 w 12192000"/>
              <a:gd name="connsiteY2368" fmla="*/ 2549257 h 3373007"/>
              <a:gd name="connsiteX2369" fmla="*/ 2954316 w 12192000"/>
              <a:gd name="connsiteY2369" fmla="*/ 2547422 h 3373007"/>
              <a:gd name="connsiteX2370" fmla="*/ 2956252 w 12192000"/>
              <a:gd name="connsiteY2370" fmla="*/ 2544230 h 3373007"/>
              <a:gd name="connsiteX2371" fmla="*/ 6807698 w 12192000"/>
              <a:gd name="connsiteY2371" fmla="*/ 2535587 h 3373007"/>
              <a:gd name="connsiteX2372" fmla="*/ 6803719 w 12192000"/>
              <a:gd name="connsiteY2372" fmla="*/ 2541181 h 3373007"/>
              <a:gd name="connsiteX2373" fmla="*/ 6801903 w 12192000"/>
              <a:gd name="connsiteY2373" fmla="*/ 2542066 h 3373007"/>
              <a:gd name="connsiteX2374" fmla="*/ 6802231 w 12192000"/>
              <a:gd name="connsiteY2374" fmla="*/ 2539844 h 3373007"/>
              <a:gd name="connsiteX2375" fmla="*/ 6807698 w 12192000"/>
              <a:gd name="connsiteY2375" fmla="*/ 2535587 h 3373007"/>
              <a:gd name="connsiteX2376" fmla="*/ 2551381 w 12192000"/>
              <a:gd name="connsiteY2376" fmla="*/ 2535288 h 3373007"/>
              <a:gd name="connsiteX2377" fmla="*/ 2544846 w 12192000"/>
              <a:gd name="connsiteY2377" fmla="*/ 2550559 h 3373007"/>
              <a:gd name="connsiteX2378" fmla="*/ 2538332 w 12192000"/>
              <a:gd name="connsiteY2378" fmla="*/ 2577940 h 3373007"/>
              <a:gd name="connsiteX2379" fmla="*/ 2537578 w 12192000"/>
              <a:gd name="connsiteY2379" fmla="*/ 2581299 h 3373007"/>
              <a:gd name="connsiteX2380" fmla="*/ 2545083 w 12192000"/>
              <a:gd name="connsiteY2380" fmla="*/ 2563315 h 3373007"/>
              <a:gd name="connsiteX2381" fmla="*/ 8349920 w 12192000"/>
              <a:gd name="connsiteY2381" fmla="*/ 2533802 h 3373007"/>
              <a:gd name="connsiteX2382" fmla="*/ 8344493 w 12192000"/>
              <a:gd name="connsiteY2382" fmla="*/ 2537368 h 3373007"/>
              <a:gd name="connsiteX2383" fmla="*/ 8344644 w 12192000"/>
              <a:gd name="connsiteY2383" fmla="*/ 2537288 h 3373007"/>
              <a:gd name="connsiteX2384" fmla="*/ 8349186 w 12192000"/>
              <a:gd name="connsiteY2384" fmla="*/ 2534461 h 3373007"/>
              <a:gd name="connsiteX2385" fmla="*/ 6073036 w 12192000"/>
              <a:gd name="connsiteY2385" fmla="*/ 2532750 h 3373007"/>
              <a:gd name="connsiteX2386" fmla="*/ 6068365 w 12192000"/>
              <a:gd name="connsiteY2386" fmla="*/ 2547712 h 3373007"/>
              <a:gd name="connsiteX2387" fmla="*/ 6072565 w 12192000"/>
              <a:gd name="connsiteY2387" fmla="*/ 2533192 h 3373007"/>
              <a:gd name="connsiteX2388" fmla="*/ 6625076 w 12192000"/>
              <a:gd name="connsiteY2388" fmla="*/ 2531306 h 3373007"/>
              <a:gd name="connsiteX2389" fmla="*/ 6624921 w 12192000"/>
              <a:gd name="connsiteY2389" fmla="*/ 2533735 h 3373007"/>
              <a:gd name="connsiteX2390" fmla="*/ 6623483 w 12192000"/>
              <a:gd name="connsiteY2390" fmla="*/ 2531546 h 3373007"/>
              <a:gd name="connsiteX2391" fmla="*/ 6625076 w 12192000"/>
              <a:gd name="connsiteY2391" fmla="*/ 2531306 h 3373007"/>
              <a:gd name="connsiteX2392" fmla="*/ 2537488 w 12192000"/>
              <a:gd name="connsiteY2392" fmla="*/ 2526080 h 3373007"/>
              <a:gd name="connsiteX2393" fmla="*/ 2535553 w 12192000"/>
              <a:gd name="connsiteY2393" fmla="*/ 2530875 h 3373007"/>
              <a:gd name="connsiteX2394" fmla="*/ 2537197 w 12192000"/>
              <a:gd name="connsiteY2394" fmla="*/ 2530952 h 3373007"/>
              <a:gd name="connsiteX2395" fmla="*/ 2538088 w 12192000"/>
              <a:gd name="connsiteY2395" fmla="*/ 2526594 h 3373007"/>
              <a:gd name="connsiteX2396" fmla="*/ 2537488 w 12192000"/>
              <a:gd name="connsiteY2396" fmla="*/ 2526080 h 3373007"/>
              <a:gd name="connsiteX2397" fmla="*/ 8286866 w 12192000"/>
              <a:gd name="connsiteY2397" fmla="*/ 2525357 h 3373007"/>
              <a:gd name="connsiteX2398" fmla="*/ 8283625 w 12192000"/>
              <a:gd name="connsiteY2398" fmla="*/ 2527331 h 3373007"/>
              <a:gd name="connsiteX2399" fmla="*/ 8276422 w 12192000"/>
              <a:gd name="connsiteY2399" fmla="*/ 2534911 h 3373007"/>
              <a:gd name="connsiteX2400" fmla="*/ 8270456 w 12192000"/>
              <a:gd name="connsiteY2400" fmla="*/ 2541227 h 3373007"/>
              <a:gd name="connsiteX2401" fmla="*/ 8272070 w 12192000"/>
              <a:gd name="connsiteY2401" fmla="*/ 2540217 h 3373007"/>
              <a:gd name="connsiteX2402" fmla="*/ 8274153 w 12192000"/>
              <a:gd name="connsiteY2402" fmla="*/ 2537611 h 3373007"/>
              <a:gd name="connsiteX2403" fmla="*/ 8281092 w 12192000"/>
              <a:gd name="connsiteY2403" fmla="*/ 2530664 h 3373007"/>
              <a:gd name="connsiteX2404" fmla="*/ 2959588 w 12192000"/>
              <a:gd name="connsiteY2404" fmla="*/ 2525164 h 3373007"/>
              <a:gd name="connsiteX2405" fmla="*/ 2947133 w 12192000"/>
              <a:gd name="connsiteY2405" fmla="*/ 2549141 h 3373007"/>
              <a:gd name="connsiteX2406" fmla="*/ 2947028 w 12192000"/>
              <a:gd name="connsiteY2406" fmla="*/ 2550374 h 3373007"/>
              <a:gd name="connsiteX2407" fmla="*/ 2950653 w 12192000"/>
              <a:gd name="connsiteY2407" fmla="*/ 2545602 h 3373007"/>
              <a:gd name="connsiteX2408" fmla="*/ 2953923 w 12192000"/>
              <a:gd name="connsiteY2408" fmla="*/ 2538727 h 3373007"/>
              <a:gd name="connsiteX2409" fmla="*/ 2959588 w 12192000"/>
              <a:gd name="connsiteY2409" fmla="*/ 2525164 h 3373007"/>
              <a:gd name="connsiteX2410" fmla="*/ 2529359 w 12192000"/>
              <a:gd name="connsiteY2410" fmla="*/ 2523469 h 3373007"/>
              <a:gd name="connsiteX2411" fmla="*/ 2521050 w 12192000"/>
              <a:gd name="connsiteY2411" fmla="*/ 2543855 h 3373007"/>
              <a:gd name="connsiteX2412" fmla="*/ 2519770 w 12192000"/>
              <a:gd name="connsiteY2412" fmla="*/ 2546742 h 3373007"/>
              <a:gd name="connsiteX2413" fmla="*/ 2528145 w 12192000"/>
              <a:gd name="connsiteY2413" fmla="*/ 2526269 h 3373007"/>
              <a:gd name="connsiteX2414" fmla="*/ 6369393 w 12192000"/>
              <a:gd name="connsiteY2414" fmla="*/ 2522843 h 3373007"/>
              <a:gd name="connsiteX2415" fmla="*/ 6369043 w 12192000"/>
              <a:gd name="connsiteY2415" fmla="*/ 2526005 h 3373007"/>
              <a:gd name="connsiteX2416" fmla="*/ 6368644 w 12192000"/>
              <a:gd name="connsiteY2416" fmla="*/ 2523742 h 3373007"/>
              <a:gd name="connsiteX2417" fmla="*/ 6369393 w 12192000"/>
              <a:gd name="connsiteY2417" fmla="*/ 2522843 h 3373007"/>
              <a:gd name="connsiteX2418" fmla="*/ 9073896 w 12192000"/>
              <a:gd name="connsiteY2418" fmla="*/ 2522519 h 3373007"/>
              <a:gd name="connsiteX2419" fmla="*/ 9065537 w 12192000"/>
              <a:gd name="connsiteY2419" fmla="*/ 2529304 h 3373007"/>
              <a:gd name="connsiteX2420" fmla="*/ 9069981 w 12192000"/>
              <a:gd name="connsiteY2420" fmla="*/ 2525022 h 3373007"/>
              <a:gd name="connsiteX2421" fmla="*/ 9072197 w 12192000"/>
              <a:gd name="connsiteY2421" fmla="*/ 2523361 h 3373007"/>
              <a:gd name="connsiteX2422" fmla="*/ 2964923 w 12192000"/>
              <a:gd name="connsiteY2422" fmla="*/ 2522384 h 3373007"/>
              <a:gd name="connsiteX2423" fmla="*/ 2963080 w 12192000"/>
              <a:gd name="connsiteY2423" fmla="*/ 2524441 h 3373007"/>
              <a:gd name="connsiteX2424" fmla="*/ 2961786 w 12192000"/>
              <a:gd name="connsiteY2424" fmla="*/ 2533810 h 3373007"/>
              <a:gd name="connsiteX2425" fmla="*/ 2961745 w 12192000"/>
              <a:gd name="connsiteY2425" fmla="*/ 2534480 h 3373007"/>
              <a:gd name="connsiteX2426" fmla="*/ 2963454 w 12192000"/>
              <a:gd name="connsiteY2426" fmla="*/ 2528352 h 3373007"/>
              <a:gd name="connsiteX2427" fmla="*/ 2964923 w 12192000"/>
              <a:gd name="connsiteY2427" fmla="*/ 2522384 h 3373007"/>
              <a:gd name="connsiteX2428" fmla="*/ 3038298 w 12192000"/>
              <a:gd name="connsiteY2428" fmla="*/ 2522369 h 3373007"/>
              <a:gd name="connsiteX2429" fmla="*/ 3037498 w 12192000"/>
              <a:gd name="connsiteY2429" fmla="*/ 2523821 h 3373007"/>
              <a:gd name="connsiteX2430" fmla="*/ 3036987 w 12192000"/>
              <a:gd name="connsiteY2430" fmla="*/ 2525322 h 3373007"/>
              <a:gd name="connsiteX2431" fmla="*/ 3035529 w 12192000"/>
              <a:gd name="connsiteY2431" fmla="*/ 2528482 h 3373007"/>
              <a:gd name="connsiteX2432" fmla="*/ 3035285 w 12192000"/>
              <a:gd name="connsiteY2432" fmla="*/ 2530527 h 3373007"/>
              <a:gd name="connsiteX2433" fmla="*/ 7126321 w 12192000"/>
              <a:gd name="connsiteY2433" fmla="*/ 2521738 h 3373007"/>
              <a:gd name="connsiteX2434" fmla="*/ 7126770 w 12192000"/>
              <a:gd name="connsiteY2434" fmla="*/ 2522993 h 3373007"/>
              <a:gd name="connsiteX2435" fmla="*/ 7126525 w 12192000"/>
              <a:gd name="connsiteY2435" fmla="*/ 2524263 h 3373007"/>
              <a:gd name="connsiteX2436" fmla="*/ 7126321 w 12192000"/>
              <a:gd name="connsiteY2436" fmla="*/ 2521738 h 3373007"/>
              <a:gd name="connsiteX2437" fmla="*/ 2558248 w 12192000"/>
              <a:gd name="connsiteY2437" fmla="*/ 2521422 h 3373007"/>
              <a:gd name="connsiteX2438" fmla="*/ 2557809 w 12192000"/>
              <a:gd name="connsiteY2438" fmla="*/ 2523241 h 3373007"/>
              <a:gd name="connsiteX2439" fmla="*/ 2551993 w 12192000"/>
              <a:gd name="connsiteY2439" fmla="*/ 2546753 h 3373007"/>
              <a:gd name="connsiteX2440" fmla="*/ 2556597 w 12192000"/>
              <a:gd name="connsiteY2440" fmla="*/ 2535715 h 3373007"/>
              <a:gd name="connsiteX2441" fmla="*/ 2558390 w 12192000"/>
              <a:gd name="connsiteY2441" fmla="*/ 2523196 h 3373007"/>
              <a:gd name="connsiteX2442" fmla="*/ 9436927 w 12192000"/>
              <a:gd name="connsiteY2442" fmla="*/ 2521192 h 3373007"/>
              <a:gd name="connsiteX2443" fmla="*/ 9435589 w 12192000"/>
              <a:gd name="connsiteY2443" fmla="*/ 2522126 h 3373007"/>
              <a:gd name="connsiteX2444" fmla="*/ 9436138 w 12192000"/>
              <a:gd name="connsiteY2444" fmla="*/ 2521517 h 3373007"/>
              <a:gd name="connsiteX2445" fmla="*/ 6369742 w 12192000"/>
              <a:gd name="connsiteY2445" fmla="*/ 2519676 h 3373007"/>
              <a:gd name="connsiteX2446" fmla="*/ 6369393 w 12192000"/>
              <a:gd name="connsiteY2446" fmla="*/ 2522843 h 3373007"/>
              <a:gd name="connsiteX2447" fmla="*/ 6368993 w 12192000"/>
              <a:gd name="connsiteY2447" fmla="*/ 2520579 h 3373007"/>
              <a:gd name="connsiteX2448" fmla="*/ 6369742 w 12192000"/>
              <a:gd name="connsiteY2448" fmla="*/ 2519676 h 3373007"/>
              <a:gd name="connsiteX2449" fmla="*/ 3160379 w 12192000"/>
              <a:gd name="connsiteY2449" fmla="*/ 2519252 h 3373007"/>
              <a:gd name="connsiteX2450" fmla="*/ 3160352 w 12192000"/>
              <a:gd name="connsiteY2450" fmla="*/ 2519259 h 3373007"/>
              <a:gd name="connsiteX2451" fmla="*/ 3159829 w 12192000"/>
              <a:gd name="connsiteY2451" fmla="*/ 2519420 h 3373007"/>
              <a:gd name="connsiteX2452" fmla="*/ 3158703 w 12192000"/>
              <a:gd name="connsiteY2452" fmla="*/ 2519763 h 3373007"/>
              <a:gd name="connsiteX2453" fmla="*/ 3159751 w 12192000"/>
              <a:gd name="connsiteY2453" fmla="*/ 2519444 h 3373007"/>
              <a:gd name="connsiteX2454" fmla="*/ 3159829 w 12192000"/>
              <a:gd name="connsiteY2454" fmla="*/ 2519420 h 3373007"/>
              <a:gd name="connsiteX2455" fmla="*/ 6896688 w 12192000"/>
              <a:gd name="connsiteY2455" fmla="*/ 2518862 h 3373007"/>
              <a:gd name="connsiteX2456" fmla="*/ 6873142 w 12192000"/>
              <a:gd name="connsiteY2456" fmla="*/ 2538374 h 3373007"/>
              <a:gd name="connsiteX2457" fmla="*/ 6871063 w 12192000"/>
              <a:gd name="connsiteY2457" fmla="*/ 2540256 h 3373007"/>
              <a:gd name="connsiteX2458" fmla="*/ 6868573 w 12192000"/>
              <a:gd name="connsiteY2458" fmla="*/ 2545962 h 3373007"/>
              <a:gd name="connsiteX2459" fmla="*/ 6871079 w 12192000"/>
              <a:gd name="connsiteY2459" fmla="*/ 2543525 h 3373007"/>
              <a:gd name="connsiteX2460" fmla="*/ 6895321 w 12192000"/>
              <a:gd name="connsiteY2460" fmla="*/ 2522538 h 3373007"/>
              <a:gd name="connsiteX2461" fmla="*/ 6896688 w 12192000"/>
              <a:gd name="connsiteY2461" fmla="*/ 2518862 h 3373007"/>
              <a:gd name="connsiteX2462" fmla="*/ 9455802 w 12192000"/>
              <a:gd name="connsiteY2462" fmla="*/ 2513522 h 3373007"/>
              <a:gd name="connsiteX2463" fmla="*/ 9454564 w 12192000"/>
              <a:gd name="connsiteY2463" fmla="*/ 2514957 h 3373007"/>
              <a:gd name="connsiteX2464" fmla="*/ 9436927 w 12192000"/>
              <a:gd name="connsiteY2464" fmla="*/ 2521192 h 3373007"/>
              <a:gd name="connsiteX2465" fmla="*/ 6535151 w 12192000"/>
              <a:gd name="connsiteY2465" fmla="*/ 2513489 h 3373007"/>
              <a:gd name="connsiteX2466" fmla="*/ 6533778 w 12192000"/>
              <a:gd name="connsiteY2466" fmla="*/ 2516966 h 3373007"/>
              <a:gd name="connsiteX2467" fmla="*/ 6533321 w 12192000"/>
              <a:gd name="connsiteY2467" fmla="*/ 2518123 h 3373007"/>
              <a:gd name="connsiteX2468" fmla="*/ 6535151 w 12192000"/>
              <a:gd name="connsiteY2468" fmla="*/ 2513489 h 3373007"/>
              <a:gd name="connsiteX2469" fmla="*/ 2368803 w 12192000"/>
              <a:gd name="connsiteY2469" fmla="*/ 2513354 h 3373007"/>
              <a:gd name="connsiteX2470" fmla="*/ 2358323 w 12192000"/>
              <a:gd name="connsiteY2470" fmla="*/ 2547850 h 3373007"/>
              <a:gd name="connsiteX2471" fmla="*/ 2355676 w 12192000"/>
              <a:gd name="connsiteY2471" fmla="*/ 2555248 h 3373007"/>
              <a:gd name="connsiteX2472" fmla="*/ 2356648 w 12192000"/>
              <a:gd name="connsiteY2472" fmla="*/ 2553362 h 3373007"/>
              <a:gd name="connsiteX2473" fmla="*/ 2347657 w 12192000"/>
              <a:gd name="connsiteY2473" fmla="*/ 2582958 h 3373007"/>
              <a:gd name="connsiteX2474" fmla="*/ 2346367 w 12192000"/>
              <a:gd name="connsiteY2474" fmla="*/ 2586076 h 3373007"/>
              <a:gd name="connsiteX2475" fmla="*/ 2352082 w 12192000"/>
              <a:gd name="connsiteY2475" fmla="*/ 2563317 h 3373007"/>
              <a:gd name="connsiteX2476" fmla="*/ 2352205 w 12192000"/>
              <a:gd name="connsiteY2476" fmla="*/ 2563411 h 3373007"/>
              <a:gd name="connsiteX2477" fmla="*/ 2353583 w 12192000"/>
              <a:gd name="connsiteY2477" fmla="*/ 2561903 h 3373007"/>
              <a:gd name="connsiteX2478" fmla="*/ 2352501 w 12192000"/>
              <a:gd name="connsiteY2478" fmla="*/ 2561650 h 3373007"/>
              <a:gd name="connsiteX2479" fmla="*/ 2353482 w 12192000"/>
              <a:gd name="connsiteY2479" fmla="*/ 2557742 h 3373007"/>
              <a:gd name="connsiteX2480" fmla="*/ 2347089 w 12192000"/>
              <a:gd name="connsiteY2480" fmla="*/ 2562387 h 3373007"/>
              <a:gd name="connsiteX2481" fmla="*/ 2343813 w 12192000"/>
              <a:gd name="connsiteY2481" fmla="*/ 2565721 h 3373007"/>
              <a:gd name="connsiteX2482" fmla="*/ 2360824 w 12192000"/>
              <a:gd name="connsiteY2482" fmla="*/ 2529892 h 3373007"/>
              <a:gd name="connsiteX2483" fmla="*/ 1747616 w 12192000"/>
              <a:gd name="connsiteY2483" fmla="*/ 2512829 h 3373007"/>
              <a:gd name="connsiteX2484" fmla="*/ 1748043 w 12192000"/>
              <a:gd name="connsiteY2484" fmla="*/ 2515983 h 3373007"/>
              <a:gd name="connsiteX2485" fmla="*/ 1738258 w 12192000"/>
              <a:gd name="connsiteY2485" fmla="*/ 2542025 h 3373007"/>
              <a:gd name="connsiteX2486" fmla="*/ 1722670 w 12192000"/>
              <a:gd name="connsiteY2486" fmla="*/ 2587524 h 3373007"/>
              <a:gd name="connsiteX2487" fmla="*/ 1711914 w 12192000"/>
              <a:gd name="connsiteY2487" fmla="*/ 2624789 h 3373007"/>
              <a:gd name="connsiteX2488" fmla="*/ 1727436 w 12192000"/>
              <a:gd name="connsiteY2488" fmla="*/ 2564795 h 3373007"/>
              <a:gd name="connsiteX2489" fmla="*/ 1745154 w 12192000"/>
              <a:gd name="connsiteY2489" fmla="*/ 2518508 h 3373007"/>
              <a:gd name="connsiteX2490" fmla="*/ 1747616 w 12192000"/>
              <a:gd name="connsiteY2490" fmla="*/ 2512829 h 3373007"/>
              <a:gd name="connsiteX2491" fmla="*/ 6761394 w 12192000"/>
              <a:gd name="connsiteY2491" fmla="*/ 2512703 h 3373007"/>
              <a:gd name="connsiteX2492" fmla="*/ 6744720 w 12192000"/>
              <a:gd name="connsiteY2492" fmla="*/ 2528571 h 3373007"/>
              <a:gd name="connsiteX2493" fmla="*/ 6742276 w 12192000"/>
              <a:gd name="connsiteY2493" fmla="*/ 2529736 h 3373007"/>
              <a:gd name="connsiteX2494" fmla="*/ 6739280 w 12192000"/>
              <a:gd name="connsiteY2494" fmla="*/ 2530895 h 3373007"/>
              <a:gd name="connsiteX2495" fmla="*/ 6746845 w 12192000"/>
              <a:gd name="connsiteY2495" fmla="*/ 2522653 h 3373007"/>
              <a:gd name="connsiteX2496" fmla="*/ 6754395 w 12192000"/>
              <a:gd name="connsiteY2496" fmla="*/ 2515126 h 3373007"/>
              <a:gd name="connsiteX2497" fmla="*/ 6759268 w 12192000"/>
              <a:gd name="connsiteY2497" fmla="*/ 2513570 h 3373007"/>
              <a:gd name="connsiteX2498" fmla="*/ 6371262 w 12192000"/>
              <a:gd name="connsiteY2498" fmla="*/ 2511395 h 3373007"/>
              <a:gd name="connsiteX2499" fmla="*/ 6369742 w 12192000"/>
              <a:gd name="connsiteY2499" fmla="*/ 2519676 h 3373007"/>
              <a:gd name="connsiteX2500" fmla="*/ 6369862 w 12192000"/>
              <a:gd name="connsiteY2500" fmla="*/ 2514868 h 3373007"/>
              <a:gd name="connsiteX2501" fmla="*/ 6371262 w 12192000"/>
              <a:gd name="connsiteY2501" fmla="*/ 2511395 h 3373007"/>
              <a:gd name="connsiteX2502" fmla="*/ 4273503 w 12192000"/>
              <a:gd name="connsiteY2502" fmla="*/ 2510614 h 3373007"/>
              <a:gd name="connsiteX2503" fmla="*/ 4271975 w 12192000"/>
              <a:gd name="connsiteY2503" fmla="*/ 2516888 h 3373007"/>
              <a:gd name="connsiteX2504" fmla="*/ 4268315 w 12192000"/>
              <a:gd name="connsiteY2504" fmla="*/ 2525573 h 3373007"/>
              <a:gd name="connsiteX2505" fmla="*/ 4273520 w 12192000"/>
              <a:gd name="connsiteY2505" fmla="*/ 2510549 h 3373007"/>
              <a:gd name="connsiteX2506" fmla="*/ 4273525 w 12192000"/>
              <a:gd name="connsiteY2506" fmla="*/ 2510554 h 3373007"/>
              <a:gd name="connsiteX2507" fmla="*/ 4273503 w 12192000"/>
              <a:gd name="connsiteY2507" fmla="*/ 2510614 h 3373007"/>
              <a:gd name="connsiteX2508" fmla="*/ 3005000 w 12192000"/>
              <a:gd name="connsiteY2508" fmla="*/ 2509302 h 3373007"/>
              <a:gd name="connsiteX2509" fmla="*/ 3002677 w 12192000"/>
              <a:gd name="connsiteY2509" fmla="*/ 2512665 h 3373007"/>
              <a:gd name="connsiteX2510" fmla="*/ 3000800 w 12192000"/>
              <a:gd name="connsiteY2510" fmla="*/ 2517133 h 3373007"/>
              <a:gd name="connsiteX2511" fmla="*/ 2988174 w 12192000"/>
              <a:gd name="connsiteY2511" fmla="*/ 2546979 h 3373007"/>
              <a:gd name="connsiteX2512" fmla="*/ 2987077 w 12192000"/>
              <a:gd name="connsiteY2512" fmla="*/ 2555567 h 3373007"/>
              <a:gd name="connsiteX2513" fmla="*/ 2987834 w 12192000"/>
              <a:gd name="connsiteY2513" fmla="*/ 2553538 h 3373007"/>
              <a:gd name="connsiteX2514" fmla="*/ 2996799 w 12192000"/>
              <a:gd name="connsiteY2514" fmla="*/ 2532942 h 3373007"/>
              <a:gd name="connsiteX2515" fmla="*/ 3001470 w 12192000"/>
              <a:gd name="connsiteY2515" fmla="*/ 2517588 h 3373007"/>
              <a:gd name="connsiteX2516" fmla="*/ 3000619 w 12192000"/>
              <a:gd name="connsiteY2516" fmla="*/ 2524166 h 3373007"/>
              <a:gd name="connsiteX2517" fmla="*/ 3004409 w 12192000"/>
              <a:gd name="connsiteY2517" fmla="*/ 2515458 h 3373007"/>
              <a:gd name="connsiteX2518" fmla="*/ 6569999 w 12192000"/>
              <a:gd name="connsiteY2518" fmla="*/ 2509157 h 3373007"/>
              <a:gd name="connsiteX2519" fmla="*/ 6565743 w 12192000"/>
              <a:gd name="connsiteY2519" fmla="*/ 2528607 h 3373007"/>
              <a:gd name="connsiteX2520" fmla="*/ 6565183 w 12192000"/>
              <a:gd name="connsiteY2520" fmla="*/ 2529309 h 3373007"/>
              <a:gd name="connsiteX2521" fmla="*/ 6563706 w 12192000"/>
              <a:gd name="connsiteY2521" fmla="*/ 2530137 h 3373007"/>
              <a:gd name="connsiteX2522" fmla="*/ 6569160 w 12192000"/>
              <a:gd name="connsiteY2522" fmla="*/ 2511089 h 3373007"/>
              <a:gd name="connsiteX2523" fmla="*/ 8301814 w 12192000"/>
              <a:gd name="connsiteY2523" fmla="*/ 2508278 h 3373007"/>
              <a:gd name="connsiteX2524" fmla="*/ 8297154 w 12192000"/>
              <a:gd name="connsiteY2524" fmla="*/ 2511672 h 3373007"/>
              <a:gd name="connsiteX2525" fmla="*/ 8292560 w 12192000"/>
              <a:gd name="connsiteY2525" fmla="*/ 2518139 h 3373007"/>
              <a:gd name="connsiteX2526" fmla="*/ 8292296 w 12192000"/>
              <a:gd name="connsiteY2526" fmla="*/ 2518553 h 3373007"/>
              <a:gd name="connsiteX2527" fmla="*/ 8298032 w 12192000"/>
              <a:gd name="connsiteY2527" fmla="*/ 2514563 h 3373007"/>
              <a:gd name="connsiteX2528" fmla="*/ 8300932 w 12192000"/>
              <a:gd name="connsiteY2528" fmla="*/ 2510751 h 3373007"/>
              <a:gd name="connsiteX2529" fmla="*/ 8301814 w 12192000"/>
              <a:gd name="connsiteY2529" fmla="*/ 2508278 h 3373007"/>
              <a:gd name="connsiteX2530" fmla="*/ 4875360 w 12192000"/>
              <a:gd name="connsiteY2530" fmla="*/ 2507550 h 3373007"/>
              <a:gd name="connsiteX2531" fmla="*/ 4874473 w 12192000"/>
              <a:gd name="connsiteY2531" fmla="*/ 2508505 h 3373007"/>
              <a:gd name="connsiteX2532" fmla="*/ 4876647 w 12192000"/>
              <a:gd name="connsiteY2532" fmla="*/ 2507928 h 3373007"/>
              <a:gd name="connsiteX2533" fmla="*/ 4875360 w 12192000"/>
              <a:gd name="connsiteY2533" fmla="*/ 2507550 h 3373007"/>
              <a:gd name="connsiteX2534" fmla="*/ 1763333 w 12192000"/>
              <a:gd name="connsiteY2534" fmla="*/ 2503839 h 3373007"/>
              <a:gd name="connsiteX2535" fmla="*/ 1762641 w 12192000"/>
              <a:gd name="connsiteY2535" fmla="*/ 2510979 h 3373007"/>
              <a:gd name="connsiteX2536" fmla="*/ 1722921 w 12192000"/>
              <a:gd name="connsiteY2536" fmla="*/ 2625850 h 3373007"/>
              <a:gd name="connsiteX2537" fmla="*/ 1716007 w 12192000"/>
              <a:gd name="connsiteY2537" fmla="*/ 2653512 h 3373007"/>
              <a:gd name="connsiteX2538" fmla="*/ 1714230 w 12192000"/>
              <a:gd name="connsiteY2538" fmla="*/ 2662185 h 3373007"/>
              <a:gd name="connsiteX2539" fmla="*/ 1713628 w 12192000"/>
              <a:gd name="connsiteY2539" fmla="*/ 2663660 h 3373007"/>
              <a:gd name="connsiteX2540" fmla="*/ 1708499 w 12192000"/>
              <a:gd name="connsiteY2540" fmla="*/ 2679313 h 3373007"/>
              <a:gd name="connsiteX2541" fmla="*/ 1707706 w 12192000"/>
              <a:gd name="connsiteY2541" fmla="*/ 2681197 h 3373007"/>
              <a:gd name="connsiteX2542" fmla="*/ 1712089 w 12192000"/>
              <a:gd name="connsiteY2542" fmla="*/ 2659742 h 3373007"/>
              <a:gd name="connsiteX2543" fmla="*/ 1719239 w 12192000"/>
              <a:gd name="connsiteY2543" fmla="*/ 2629671 h 3373007"/>
              <a:gd name="connsiteX2544" fmla="*/ 1739158 w 12192000"/>
              <a:gd name="connsiteY2544" fmla="*/ 2565140 h 3373007"/>
              <a:gd name="connsiteX2545" fmla="*/ 1755416 w 12192000"/>
              <a:gd name="connsiteY2545" fmla="*/ 2518435 h 3373007"/>
              <a:gd name="connsiteX2546" fmla="*/ 1763333 w 12192000"/>
              <a:gd name="connsiteY2546" fmla="*/ 2503839 h 3373007"/>
              <a:gd name="connsiteX2547" fmla="*/ 9464235 w 12192000"/>
              <a:gd name="connsiteY2547" fmla="*/ 2503328 h 3373007"/>
              <a:gd name="connsiteX2548" fmla="*/ 9462348 w 12192000"/>
              <a:gd name="connsiteY2548" fmla="*/ 2504332 h 3373007"/>
              <a:gd name="connsiteX2549" fmla="*/ 9464458 w 12192000"/>
              <a:gd name="connsiteY2549" fmla="*/ 2503404 h 3373007"/>
              <a:gd name="connsiteX2550" fmla="*/ 9463172 w 12192000"/>
              <a:gd name="connsiteY2550" fmla="*/ 2504975 h 3373007"/>
              <a:gd name="connsiteX2551" fmla="*/ 9460713 w 12192000"/>
              <a:gd name="connsiteY2551" fmla="*/ 2507827 h 3373007"/>
              <a:gd name="connsiteX2552" fmla="*/ 9441731 w 12192000"/>
              <a:gd name="connsiteY2552" fmla="*/ 2515322 h 3373007"/>
              <a:gd name="connsiteX2553" fmla="*/ 9445117 w 12192000"/>
              <a:gd name="connsiteY2553" fmla="*/ 2511570 h 3373007"/>
              <a:gd name="connsiteX2554" fmla="*/ 9446002 w 12192000"/>
              <a:gd name="connsiteY2554" fmla="*/ 2510512 h 3373007"/>
              <a:gd name="connsiteX2555" fmla="*/ 3175601 w 12192000"/>
              <a:gd name="connsiteY2555" fmla="*/ 2501810 h 3373007"/>
              <a:gd name="connsiteX2556" fmla="*/ 3175137 w 12192000"/>
              <a:gd name="connsiteY2556" fmla="*/ 2503200 h 3373007"/>
              <a:gd name="connsiteX2557" fmla="*/ 3175103 w 12192000"/>
              <a:gd name="connsiteY2557" fmla="*/ 2504856 h 3373007"/>
              <a:gd name="connsiteX2558" fmla="*/ 3176381 w 12192000"/>
              <a:gd name="connsiteY2558" fmla="*/ 2504418 h 3373007"/>
              <a:gd name="connsiteX2559" fmla="*/ 3176867 w 12192000"/>
              <a:gd name="connsiteY2559" fmla="*/ 2502319 h 3373007"/>
              <a:gd name="connsiteX2560" fmla="*/ 3175601 w 12192000"/>
              <a:gd name="connsiteY2560" fmla="*/ 2501810 h 3373007"/>
              <a:gd name="connsiteX2561" fmla="*/ 8188793 w 12192000"/>
              <a:gd name="connsiteY2561" fmla="*/ 2500383 h 3373007"/>
              <a:gd name="connsiteX2562" fmla="*/ 8185436 w 12192000"/>
              <a:gd name="connsiteY2562" fmla="*/ 2505950 h 3373007"/>
              <a:gd name="connsiteX2563" fmla="*/ 8183799 w 12192000"/>
              <a:gd name="connsiteY2563" fmla="*/ 2506909 h 3373007"/>
              <a:gd name="connsiteX2564" fmla="*/ 8183966 w 12192000"/>
              <a:gd name="connsiteY2564" fmla="*/ 2504784 h 3373007"/>
              <a:gd name="connsiteX2565" fmla="*/ 8188793 w 12192000"/>
              <a:gd name="connsiteY2565" fmla="*/ 2500383 h 3373007"/>
              <a:gd name="connsiteX2566" fmla="*/ 6311997 w 12192000"/>
              <a:gd name="connsiteY2566" fmla="*/ 2499620 h 3373007"/>
              <a:gd name="connsiteX2567" fmla="*/ 6309663 w 12192000"/>
              <a:gd name="connsiteY2567" fmla="*/ 2506183 h 3373007"/>
              <a:gd name="connsiteX2568" fmla="*/ 6307791 w 12192000"/>
              <a:gd name="connsiteY2568" fmla="*/ 2507088 h 3373007"/>
              <a:gd name="connsiteX2569" fmla="*/ 6308100 w 12192000"/>
              <a:gd name="connsiteY2569" fmla="*/ 2505045 h 3373007"/>
              <a:gd name="connsiteX2570" fmla="*/ 6311997 w 12192000"/>
              <a:gd name="connsiteY2570" fmla="*/ 2499620 h 3373007"/>
              <a:gd name="connsiteX2571" fmla="*/ 8253294 w 12192000"/>
              <a:gd name="connsiteY2571" fmla="*/ 2499055 h 3373007"/>
              <a:gd name="connsiteX2572" fmla="*/ 8250194 w 12192000"/>
              <a:gd name="connsiteY2572" fmla="*/ 2501612 h 3373007"/>
              <a:gd name="connsiteX2573" fmla="*/ 8247362 w 12192000"/>
              <a:gd name="connsiteY2573" fmla="*/ 2504334 h 3373007"/>
              <a:gd name="connsiteX2574" fmla="*/ 8248715 w 12192000"/>
              <a:gd name="connsiteY2574" fmla="*/ 2503310 h 3373007"/>
              <a:gd name="connsiteX2575" fmla="*/ 3441614 w 12192000"/>
              <a:gd name="connsiteY2575" fmla="*/ 2498324 h 3373007"/>
              <a:gd name="connsiteX2576" fmla="*/ 3441262 w 12192000"/>
              <a:gd name="connsiteY2576" fmla="*/ 2500514 h 3373007"/>
              <a:gd name="connsiteX2577" fmla="*/ 3440802 w 12192000"/>
              <a:gd name="connsiteY2577" fmla="*/ 2505693 h 3373007"/>
              <a:gd name="connsiteX2578" fmla="*/ 3435494 w 12192000"/>
              <a:gd name="connsiteY2578" fmla="*/ 2514701 h 3373007"/>
              <a:gd name="connsiteX2579" fmla="*/ 3429547 w 12192000"/>
              <a:gd name="connsiteY2579" fmla="*/ 2523860 h 3373007"/>
              <a:gd name="connsiteX2580" fmla="*/ 3430011 w 12192000"/>
              <a:gd name="connsiteY2580" fmla="*/ 2520637 h 3373007"/>
              <a:gd name="connsiteX2581" fmla="*/ 3430516 w 12192000"/>
              <a:gd name="connsiteY2581" fmla="*/ 2518300 h 3373007"/>
              <a:gd name="connsiteX2582" fmla="*/ 4278542 w 12192000"/>
              <a:gd name="connsiteY2582" fmla="*/ 2496815 h 3373007"/>
              <a:gd name="connsiteX2583" fmla="*/ 4274712 w 12192000"/>
              <a:gd name="connsiteY2583" fmla="*/ 2511334 h 3373007"/>
              <a:gd name="connsiteX2584" fmla="*/ 4273525 w 12192000"/>
              <a:gd name="connsiteY2584" fmla="*/ 2510554 h 3373007"/>
              <a:gd name="connsiteX2585" fmla="*/ 4276147 w 12192000"/>
              <a:gd name="connsiteY2585" fmla="*/ 2502999 h 3373007"/>
              <a:gd name="connsiteX2586" fmla="*/ 4278542 w 12192000"/>
              <a:gd name="connsiteY2586" fmla="*/ 2496815 h 3373007"/>
              <a:gd name="connsiteX2587" fmla="*/ 6253451 w 12192000"/>
              <a:gd name="connsiteY2587" fmla="*/ 2496245 h 3373007"/>
              <a:gd name="connsiteX2588" fmla="*/ 6251815 w 12192000"/>
              <a:gd name="connsiteY2588" fmla="*/ 2499621 h 3373007"/>
              <a:gd name="connsiteX2589" fmla="*/ 6252343 w 12192000"/>
              <a:gd name="connsiteY2589" fmla="*/ 2497820 h 3373007"/>
              <a:gd name="connsiteX2590" fmla="*/ 6252805 w 12192000"/>
              <a:gd name="connsiteY2590" fmla="*/ 2497107 h 3373007"/>
              <a:gd name="connsiteX2591" fmla="*/ 6253451 w 12192000"/>
              <a:gd name="connsiteY2591" fmla="*/ 2496245 h 3373007"/>
              <a:gd name="connsiteX2592" fmla="*/ 6179824 w 12192000"/>
              <a:gd name="connsiteY2592" fmla="*/ 2495912 h 3373007"/>
              <a:gd name="connsiteX2593" fmla="*/ 6179012 w 12192000"/>
              <a:gd name="connsiteY2593" fmla="*/ 2500138 h 3373007"/>
              <a:gd name="connsiteX2594" fmla="*/ 6179434 w 12192000"/>
              <a:gd name="connsiteY2594" fmla="*/ 2496714 h 3373007"/>
              <a:gd name="connsiteX2595" fmla="*/ 7196458 w 12192000"/>
              <a:gd name="connsiteY2595" fmla="*/ 2495613 h 3373007"/>
              <a:gd name="connsiteX2596" fmla="*/ 7191851 w 12192000"/>
              <a:gd name="connsiteY2596" fmla="*/ 2499760 h 3373007"/>
              <a:gd name="connsiteX2597" fmla="*/ 7153653 w 12192000"/>
              <a:gd name="connsiteY2597" fmla="*/ 2531106 h 3373007"/>
              <a:gd name="connsiteX2598" fmla="*/ 7102107 w 12192000"/>
              <a:gd name="connsiteY2598" fmla="*/ 2563887 h 3373007"/>
              <a:gd name="connsiteX2599" fmla="*/ 7133821 w 12192000"/>
              <a:gd name="connsiteY2599" fmla="*/ 2542351 h 3373007"/>
              <a:gd name="connsiteX2600" fmla="*/ 7171869 w 12192000"/>
              <a:gd name="connsiteY2600" fmla="*/ 2513468 h 3373007"/>
              <a:gd name="connsiteX2601" fmla="*/ 7193408 w 12192000"/>
              <a:gd name="connsiteY2601" fmla="*/ 2496025 h 3373007"/>
              <a:gd name="connsiteX2602" fmla="*/ 7196458 w 12192000"/>
              <a:gd name="connsiteY2602" fmla="*/ 2495613 h 3373007"/>
              <a:gd name="connsiteX2603" fmla="*/ 1777629 w 12192000"/>
              <a:gd name="connsiteY2603" fmla="*/ 2494949 h 3373007"/>
              <a:gd name="connsiteX2604" fmla="*/ 1776563 w 12192000"/>
              <a:gd name="connsiteY2604" fmla="*/ 2496664 h 3373007"/>
              <a:gd name="connsiteX2605" fmla="*/ 1762770 w 12192000"/>
              <a:gd name="connsiteY2605" fmla="*/ 2538420 h 3373007"/>
              <a:gd name="connsiteX2606" fmla="*/ 1772699 w 12192000"/>
              <a:gd name="connsiteY2606" fmla="*/ 2515068 h 3373007"/>
              <a:gd name="connsiteX2607" fmla="*/ 1776972 w 12192000"/>
              <a:gd name="connsiteY2607" fmla="*/ 2504073 h 3373007"/>
              <a:gd name="connsiteX2608" fmla="*/ 1777039 w 12192000"/>
              <a:gd name="connsiteY2608" fmla="*/ 2503868 h 3373007"/>
              <a:gd name="connsiteX2609" fmla="*/ 1774335 w 12192000"/>
              <a:gd name="connsiteY2609" fmla="*/ 2504745 h 3373007"/>
              <a:gd name="connsiteX2610" fmla="*/ 6101383 w 12192000"/>
              <a:gd name="connsiteY2610" fmla="*/ 2494803 h 3373007"/>
              <a:gd name="connsiteX2611" fmla="*/ 6090291 w 12192000"/>
              <a:gd name="connsiteY2611" fmla="*/ 2528115 h 3373007"/>
              <a:gd name="connsiteX2612" fmla="*/ 6096220 w 12192000"/>
              <a:gd name="connsiteY2612" fmla="*/ 2502772 h 3373007"/>
              <a:gd name="connsiteX2613" fmla="*/ 1096506 w 12192000"/>
              <a:gd name="connsiteY2613" fmla="*/ 2493843 h 3373007"/>
              <a:gd name="connsiteX2614" fmla="*/ 1097677 w 12192000"/>
              <a:gd name="connsiteY2614" fmla="*/ 2494112 h 3373007"/>
              <a:gd name="connsiteX2615" fmla="*/ 1095419 w 12192000"/>
              <a:gd name="connsiteY2615" fmla="*/ 2494262 h 3373007"/>
              <a:gd name="connsiteX2616" fmla="*/ 1096506 w 12192000"/>
              <a:gd name="connsiteY2616" fmla="*/ 2493843 h 3373007"/>
              <a:gd name="connsiteX2617" fmla="*/ 8257166 w 12192000"/>
              <a:gd name="connsiteY2617" fmla="*/ 2493276 h 3373007"/>
              <a:gd name="connsiteX2618" fmla="*/ 8257454 w 12192000"/>
              <a:gd name="connsiteY2618" fmla="*/ 2493424 h 3373007"/>
              <a:gd name="connsiteX2619" fmla="*/ 8256677 w 12192000"/>
              <a:gd name="connsiteY2619" fmla="*/ 2494158 h 3373007"/>
              <a:gd name="connsiteX2620" fmla="*/ 8257166 w 12192000"/>
              <a:gd name="connsiteY2620" fmla="*/ 2493276 h 3373007"/>
              <a:gd name="connsiteX2621" fmla="*/ 7247932 w 12192000"/>
              <a:gd name="connsiteY2621" fmla="*/ 2492543 h 3373007"/>
              <a:gd name="connsiteX2622" fmla="*/ 7247396 w 12192000"/>
              <a:gd name="connsiteY2622" fmla="*/ 2493231 h 3373007"/>
              <a:gd name="connsiteX2623" fmla="*/ 7244625 w 12192000"/>
              <a:gd name="connsiteY2623" fmla="*/ 2494944 h 3373007"/>
              <a:gd name="connsiteX2624" fmla="*/ 6405632 w 12192000"/>
              <a:gd name="connsiteY2624" fmla="*/ 2490599 h 3373007"/>
              <a:gd name="connsiteX2625" fmla="*/ 6406320 w 12192000"/>
              <a:gd name="connsiteY2625" fmla="*/ 2491271 h 3373007"/>
              <a:gd name="connsiteX2626" fmla="*/ 6404964 w 12192000"/>
              <a:gd name="connsiteY2626" fmla="*/ 2495610 h 3373007"/>
              <a:gd name="connsiteX2627" fmla="*/ 6404648 w 12192000"/>
              <a:gd name="connsiteY2627" fmla="*/ 2493138 h 3373007"/>
              <a:gd name="connsiteX2628" fmla="*/ 6405632 w 12192000"/>
              <a:gd name="connsiteY2628" fmla="*/ 2490599 h 3373007"/>
              <a:gd name="connsiteX2629" fmla="*/ 8989258 w 12192000"/>
              <a:gd name="connsiteY2629" fmla="*/ 2490303 h 3373007"/>
              <a:gd name="connsiteX2630" fmla="*/ 8986786 w 12192000"/>
              <a:gd name="connsiteY2630" fmla="*/ 2492950 h 3373007"/>
              <a:gd name="connsiteX2631" fmla="*/ 8988767 w 12192000"/>
              <a:gd name="connsiteY2631" fmla="*/ 2490716 h 3373007"/>
              <a:gd name="connsiteX2632" fmla="*/ 6566682 w 12192000"/>
              <a:gd name="connsiteY2632" fmla="*/ 2490264 h 3373007"/>
              <a:gd name="connsiteX2633" fmla="*/ 6566120 w 12192000"/>
              <a:gd name="connsiteY2633" fmla="*/ 2490398 h 3373007"/>
              <a:gd name="connsiteX2634" fmla="*/ 6564969 w 12192000"/>
              <a:gd name="connsiteY2634" fmla="*/ 2490668 h 3373007"/>
              <a:gd name="connsiteX2635" fmla="*/ 6566040 w 12192000"/>
              <a:gd name="connsiteY2635" fmla="*/ 2490417 h 3373007"/>
              <a:gd name="connsiteX2636" fmla="*/ 6566120 w 12192000"/>
              <a:gd name="connsiteY2636" fmla="*/ 2490398 h 3373007"/>
              <a:gd name="connsiteX2637" fmla="*/ 6566655 w 12192000"/>
              <a:gd name="connsiteY2637" fmla="*/ 2490271 h 3373007"/>
              <a:gd name="connsiteX2638" fmla="*/ 6566682 w 12192000"/>
              <a:gd name="connsiteY2638" fmla="*/ 2490264 h 3373007"/>
              <a:gd name="connsiteX2639" fmla="*/ 9475319 w 12192000"/>
              <a:gd name="connsiteY2639" fmla="*/ 2490126 h 3373007"/>
              <a:gd name="connsiteX2640" fmla="*/ 9467099 w 12192000"/>
              <a:gd name="connsiteY2640" fmla="*/ 2500174 h 3373007"/>
              <a:gd name="connsiteX2641" fmla="*/ 9465916 w 12192000"/>
              <a:gd name="connsiteY2641" fmla="*/ 2500235 h 3373007"/>
              <a:gd name="connsiteX2642" fmla="*/ 9464241 w 12192000"/>
              <a:gd name="connsiteY2642" fmla="*/ 2502194 h 3373007"/>
              <a:gd name="connsiteX2643" fmla="*/ 9448015 w 12192000"/>
              <a:gd name="connsiteY2643" fmla="*/ 2508105 h 3373007"/>
              <a:gd name="connsiteX2644" fmla="*/ 9457359 w 12192000"/>
              <a:gd name="connsiteY2644" fmla="*/ 2496930 h 3373007"/>
              <a:gd name="connsiteX2645" fmla="*/ 9472772 w 12192000"/>
              <a:gd name="connsiteY2645" fmla="*/ 2491092 h 3373007"/>
              <a:gd name="connsiteX2646" fmla="*/ 6733676 w 12192000"/>
              <a:gd name="connsiteY2646" fmla="*/ 2487774 h 3373007"/>
              <a:gd name="connsiteX2647" fmla="*/ 6733039 w 12192000"/>
              <a:gd name="connsiteY2647" fmla="*/ 2488406 h 3373007"/>
              <a:gd name="connsiteX2648" fmla="*/ 6729969 w 12192000"/>
              <a:gd name="connsiteY2648" fmla="*/ 2489787 h 3373007"/>
              <a:gd name="connsiteX2649" fmla="*/ 7280431 w 12192000"/>
              <a:gd name="connsiteY2649" fmla="*/ 2481904 h 3373007"/>
              <a:gd name="connsiteX2650" fmla="*/ 7282217 w 12192000"/>
              <a:gd name="connsiteY2650" fmla="*/ 2481919 h 3373007"/>
              <a:gd name="connsiteX2651" fmla="*/ 7281729 w 12192000"/>
              <a:gd name="connsiteY2651" fmla="*/ 2483001 h 3373007"/>
              <a:gd name="connsiteX2652" fmla="*/ 7279641 w 12192000"/>
              <a:gd name="connsiteY2652" fmla="*/ 2483463 h 3373007"/>
              <a:gd name="connsiteX2653" fmla="*/ 7280431 w 12192000"/>
              <a:gd name="connsiteY2653" fmla="*/ 2481904 h 3373007"/>
              <a:gd name="connsiteX2654" fmla="*/ 8144165 w 12192000"/>
              <a:gd name="connsiteY2654" fmla="*/ 2481851 h 3373007"/>
              <a:gd name="connsiteX2655" fmla="*/ 8129627 w 12192000"/>
              <a:gd name="connsiteY2655" fmla="*/ 2498004 h 3373007"/>
              <a:gd name="connsiteX2656" fmla="*/ 8127421 w 12192000"/>
              <a:gd name="connsiteY2656" fmla="*/ 2499273 h 3373007"/>
              <a:gd name="connsiteX2657" fmla="*/ 8124700 w 12192000"/>
              <a:gd name="connsiteY2657" fmla="*/ 2500573 h 3373007"/>
              <a:gd name="connsiteX2658" fmla="*/ 8131230 w 12192000"/>
              <a:gd name="connsiteY2658" fmla="*/ 2492258 h 3373007"/>
              <a:gd name="connsiteX2659" fmla="*/ 8137793 w 12192000"/>
              <a:gd name="connsiteY2659" fmla="*/ 2484619 h 3373007"/>
              <a:gd name="connsiteX2660" fmla="*/ 8142236 w 12192000"/>
              <a:gd name="connsiteY2660" fmla="*/ 2482815 h 3373007"/>
              <a:gd name="connsiteX2661" fmla="*/ 6770394 w 12192000"/>
              <a:gd name="connsiteY2661" fmla="*/ 2481441 h 3373007"/>
              <a:gd name="connsiteX2662" fmla="*/ 6769760 w 12192000"/>
              <a:gd name="connsiteY2662" fmla="*/ 2482478 h 3373007"/>
              <a:gd name="connsiteX2663" fmla="*/ 6767546 w 12192000"/>
              <a:gd name="connsiteY2663" fmla="*/ 2482676 h 3373007"/>
              <a:gd name="connsiteX2664" fmla="*/ 6770394 w 12192000"/>
              <a:gd name="connsiteY2664" fmla="*/ 2481441 h 3373007"/>
              <a:gd name="connsiteX2665" fmla="*/ 9535680 w 12192000"/>
              <a:gd name="connsiteY2665" fmla="*/ 2480913 h 3373007"/>
              <a:gd name="connsiteX2666" fmla="*/ 9533623 w 12192000"/>
              <a:gd name="connsiteY2666" fmla="*/ 2483467 h 3373007"/>
              <a:gd name="connsiteX2667" fmla="*/ 9515001 w 12192000"/>
              <a:gd name="connsiteY2667" fmla="*/ 2491468 h 3373007"/>
              <a:gd name="connsiteX2668" fmla="*/ 9522900 w 12192000"/>
              <a:gd name="connsiteY2668" fmla="*/ 2481722 h 3373007"/>
              <a:gd name="connsiteX2669" fmla="*/ 9524379 w 12192000"/>
              <a:gd name="connsiteY2669" fmla="*/ 2482960 h 3373007"/>
              <a:gd name="connsiteX2670" fmla="*/ 9526657 w 12192000"/>
              <a:gd name="connsiteY2670" fmla="*/ 2484262 h 3373007"/>
              <a:gd name="connsiteX2671" fmla="*/ 9533530 w 12192000"/>
              <a:gd name="connsiteY2671" fmla="*/ 2481690 h 3373007"/>
              <a:gd name="connsiteX2672" fmla="*/ 7283005 w 12192000"/>
              <a:gd name="connsiteY2672" fmla="*/ 2480360 h 3373007"/>
              <a:gd name="connsiteX2673" fmla="*/ 7284791 w 12192000"/>
              <a:gd name="connsiteY2673" fmla="*/ 2480374 h 3373007"/>
              <a:gd name="connsiteX2674" fmla="*/ 7284303 w 12192000"/>
              <a:gd name="connsiteY2674" fmla="*/ 2481456 h 3373007"/>
              <a:gd name="connsiteX2675" fmla="*/ 7282217 w 12192000"/>
              <a:gd name="connsiteY2675" fmla="*/ 2481919 h 3373007"/>
              <a:gd name="connsiteX2676" fmla="*/ 7283005 w 12192000"/>
              <a:gd name="connsiteY2676" fmla="*/ 2480360 h 3373007"/>
              <a:gd name="connsiteX2677" fmla="*/ 6773240 w 12192000"/>
              <a:gd name="connsiteY2677" fmla="*/ 2480207 h 3373007"/>
              <a:gd name="connsiteX2678" fmla="*/ 6772607 w 12192000"/>
              <a:gd name="connsiteY2678" fmla="*/ 2481244 h 3373007"/>
              <a:gd name="connsiteX2679" fmla="*/ 6770394 w 12192000"/>
              <a:gd name="connsiteY2679" fmla="*/ 2481441 h 3373007"/>
              <a:gd name="connsiteX2680" fmla="*/ 6773240 w 12192000"/>
              <a:gd name="connsiteY2680" fmla="*/ 2480207 h 3373007"/>
              <a:gd name="connsiteX2681" fmla="*/ 9483719 w 12192000"/>
              <a:gd name="connsiteY2681" fmla="*/ 2479857 h 3373007"/>
              <a:gd name="connsiteX2682" fmla="*/ 9479161 w 12192000"/>
              <a:gd name="connsiteY2682" fmla="*/ 2485430 h 3373007"/>
              <a:gd name="connsiteX2683" fmla="*/ 9461476 w 12192000"/>
              <a:gd name="connsiteY2683" fmla="*/ 2492004 h 3373007"/>
              <a:gd name="connsiteX2684" fmla="*/ 9465593 w 12192000"/>
              <a:gd name="connsiteY2684" fmla="*/ 2487082 h 3373007"/>
              <a:gd name="connsiteX2685" fmla="*/ 9479346 w 12192000"/>
              <a:gd name="connsiteY2685" fmla="*/ 2478711 h 3373007"/>
              <a:gd name="connsiteX2686" fmla="*/ 9477391 w 12192000"/>
              <a:gd name="connsiteY2686" fmla="*/ 2480128 h 3373007"/>
              <a:gd name="connsiteX2687" fmla="*/ 9474649 w 12192000"/>
              <a:gd name="connsiteY2687" fmla="*/ 2480639 h 3373007"/>
              <a:gd name="connsiteX2688" fmla="*/ 9479346 w 12192000"/>
              <a:gd name="connsiteY2688" fmla="*/ 2478711 h 3373007"/>
              <a:gd name="connsiteX2689" fmla="*/ 6369047 w 12192000"/>
              <a:gd name="connsiteY2689" fmla="*/ 2478051 h 3373007"/>
              <a:gd name="connsiteX2690" fmla="*/ 6366290 w 12192000"/>
              <a:gd name="connsiteY2690" fmla="*/ 2492000 h 3373007"/>
              <a:gd name="connsiteX2691" fmla="*/ 6365036 w 12192000"/>
              <a:gd name="connsiteY2691" fmla="*/ 2502604 h 3373007"/>
              <a:gd name="connsiteX2692" fmla="*/ 6353687 w 12192000"/>
              <a:gd name="connsiteY2692" fmla="*/ 2527594 h 3373007"/>
              <a:gd name="connsiteX2693" fmla="*/ 6351832 w 12192000"/>
              <a:gd name="connsiteY2693" fmla="*/ 2531362 h 3373007"/>
              <a:gd name="connsiteX2694" fmla="*/ 6352100 w 12192000"/>
              <a:gd name="connsiteY2694" fmla="*/ 2528625 h 3373007"/>
              <a:gd name="connsiteX2695" fmla="*/ 6352685 w 12192000"/>
              <a:gd name="connsiteY2695" fmla="*/ 2521288 h 3373007"/>
              <a:gd name="connsiteX2696" fmla="*/ 6352393 w 12192000"/>
              <a:gd name="connsiteY2696" fmla="*/ 2521402 h 3373007"/>
              <a:gd name="connsiteX2697" fmla="*/ 6357733 w 12192000"/>
              <a:gd name="connsiteY2697" fmla="*/ 2509193 h 3373007"/>
              <a:gd name="connsiteX2698" fmla="*/ 6366493 w 12192000"/>
              <a:gd name="connsiteY2698" fmla="*/ 2483279 h 3373007"/>
              <a:gd name="connsiteX2699" fmla="*/ 7200520 w 12192000"/>
              <a:gd name="connsiteY2699" fmla="*/ 2476585 h 3373007"/>
              <a:gd name="connsiteX2700" fmla="*/ 7189113 w 12192000"/>
              <a:gd name="connsiteY2700" fmla="*/ 2488923 h 3373007"/>
              <a:gd name="connsiteX2701" fmla="*/ 7150126 w 12192000"/>
              <a:gd name="connsiteY2701" fmla="*/ 2518843 h 3373007"/>
              <a:gd name="connsiteX2702" fmla="*/ 7095562 w 12192000"/>
              <a:gd name="connsiteY2702" fmla="*/ 2557502 h 3373007"/>
              <a:gd name="connsiteX2703" fmla="*/ 7069555 w 12192000"/>
              <a:gd name="connsiteY2703" fmla="*/ 2573269 h 3373007"/>
              <a:gd name="connsiteX2704" fmla="*/ 7050799 w 12192000"/>
              <a:gd name="connsiteY2704" fmla="*/ 2583760 h 3373007"/>
              <a:gd name="connsiteX2705" fmla="*/ 7052335 w 12192000"/>
              <a:gd name="connsiteY2705" fmla="*/ 2582408 h 3373007"/>
              <a:gd name="connsiteX2706" fmla="*/ 7065489 w 12192000"/>
              <a:gd name="connsiteY2706" fmla="*/ 2572718 h 3373007"/>
              <a:gd name="connsiteX2707" fmla="*/ 7066694 w 12192000"/>
              <a:gd name="connsiteY2707" fmla="*/ 2571680 h 3373007"/>
              <a:gd name="connsiteX2708" fmla="*/ 7074275 w 12192000"/>
              <a:gd name="connsiteY2708" fmla="*/ 2567434 h 3373007"/>
              <a:gd name="connsiteX2709" fmla="*/ 7098109 w 12192000"/>
              <a:gd name="connsiteY2709" fmla="*/ 2552575 h 3373007"/>
              <a:gd name="connsiteX2710" fmla="*/ 7194068 w 12192000"/>
              <a:gd name="connsiteY2710" fmla="*/ 2479267 h 3373007"/>
              <a:gd name="connsiteX2711" fmla="*/ 7200520 w 12192000"/>
              <a:gd name="connsiteY2711" fmla="*/ 2476585 h 3373007"/>
              <a:gd name="connsiteX2712" fmla="*/ 6780526 w 12192000"/>
              <a:gd name="connsiteY2712" fmla="*/ 2476337 h 3373007"/>
              <a:gd name="connsiteX2713" fmla="*/ 6777678 w 12192000"/>
              <a:gd name="connsiteY2713" fmla="*/ 2478764 h 3373007"/>
              <a:gd name="connsiteX2714" fmla="*/ 6773240 w 12192000"/>
              <a:gd name="connsiteY2714" fmla="*/ 2480207 h 3373007"/>
              <a:gd name="connsiteX2715" fmla="*/ 6780526 w 12192000"/>
              <a:gd name="connsiteY2715" fmla="*/ 2476337 h 3373007"/>
              <a:gd name="connsiteX2716" fmla="*/ 7291299 w 12192000"/>
              <a:gd name="connsiteY2716" fmla="*/ 2475739 h 3373007"/>
              <a:gd name="connsiteX2717" fmla="*/ 7288858 w 12192000"/>
              <a:gd name="connsiteY2717" fmla="*/ 2478437 h 3373007"/>
              <a:gd name="connsiteX2718" fmla="*/ 7284791 w 12192000"/>
              <a:gd name="connsiteY2718" fmla="*/ 2480374 h 3373007"/>
              <a:gd name="connsiteX2719" fmla="*/ 7291299 w 12192000"/>
              <a:gd name="connsiteY2719" fmla="*/ 2475739 h 3373007"/>
              <a:gd name="connsiteX2720" fmla="*/ 9129665 w 12192000"/>
              <a:gd name="connsiteY2720" fmla="*/ 2475722 h 3373007"/>
              <a:gd name="connsiteX2721" fmla="*/ 9128594 w 12192000"/>
              <a:gd name="connsiteY2721" fmla="*/ 2478397 h 3373007"/>
              <a:gd name="connsiteX2722" fmla="*/ 9124443 w 12192000"/>
              <a:gd name="connsiteY2722" fmla="*/ 2483403 h 3373007"/>
              <a:gd name="connsiteX2723" fmla="*/ 9106630 w 12192000"/>
              <a:gd name="connsiteY2723" fmla="*/ 2498359 h 3373007"/>
              <a:gd name="connsiteX2724" fmla="*/ 9081528 w 12192000"/>
              <a:gd name="connsiteY2724" fmla="*/ 2519336 h 3373007"/>
              <a:gd name="connsiteX2725" fmla="*/ 9075366 w 12192000"/>
              <a:gd name="connsiteY2725" fmla="*/ 2521793 h 3373007"/>
              <a:gd name="connsiteX2726" fmla="*/ 9073896 w 12192000"/>
              <a:gd name="connsiteY2726" fmla="*/ 2522519 h 3373007"/>
              <a:gd name="connsiteX2727" fmla="*/ 9099193 w 12192000"/>
              <a:gd name="connsiteY2727" fmla="*/ 2501978 h 3373007"/>
              <a:gd name="connsiteX2728" fmla="*/ 2556399 w 12192000"/>
              <a:gd name="connsiteY2728" fmla="*/ 2474785 h 3373007"/>
              <a:gd name="connsiteX2729" fmla="*/ 2554828 w 12192000"/>
              <a:gd name="connsiteY2729" fmla="*/ 2481231 h 3373007"/>
              <a:gd name="connsiteX2730" fmla="*/ 2551070 w 12192000"/>
              <a:gd name="connsiteY2730" fmla="*/ 2490152 h 3373007"/>
              <a:gd name="connsiteX2731" fmla="*/ 9487899 w 12192000"/>
              <a:gd name="connsiteY2731" fmla="*/ 2474748 h 3373007"/>
              <a:gd name="connsiteX2732" fmla="*/ 9486531 w 12192000"/>
              <a:gd name="connsiteY2732" fmla="*/ 2476421 h 3373007"/>
              <a:gd name="connsiteX2733" fmla="*/ 9479346 w 12192000"/>
              <a:gd name="connsiteY2733" fmla="*/ 2478711 h 3373007"/>
              <a:gd name="connsiteX2734" fmla="*/ 2556416 w 12192000"/>
              <a:gd name="connsiteY2734" fmla="*/ 2474719 h 3373007"/>
              <a:gd name="connsiteX2735" fmla="*/ 2556422 w 12192000"/>
              <a:gd name="connsiteY2735" fmla="*/ 2474724 h 3373007"/>
              <a:gd name="connsiteX2736" fmla="*/ 2556399 w 12192000"/>
              <a:gd name="connsiteY2736" fmla="*/ 2474785 h 3373007"/>
              <a:gd name="connsiteX2737" fmla="*/ 6582980 w 12192000"/>
              <a:gd name="connsiteY2737" fmla="*/ 2473744 h 3373007"/>
              <a:gd name="connsiteX2738" fmla="*/ 6582433 w 12192000"/>
              <a:gd name="connsiteY2738" fmla="*/ 2475111 h 3373007"/>
              <a:gd name="connsiteX2739" fmla="*/ 6582305 w 12192000"/>
              <a:gd name="connsiteY2739" fmla="*/ 2476769 h 3373007"/>
              <a:gd name="connsiteX2740" fmla="*/ 6583614 w 12192000"/>
              <a:gd name="connsiteY2740" fmla="*/ 2476413 h 3373007"/>
              <a:gd name="connsiteX2741" fmla="*/ 6584223 w 12192000"/>
              <a:gd name="connsiteY2741" fmla="*/ 2474338 h 3373007"/>
              <a:gd name="connsiteX2742" fmla="*/ 6582980 w 12192000"/>
              <a:gd name="connsiteY2742" fmla="*/ 2473744 h 3373007"/>
              <a:gd name="connsiteX2743" fmla="*/ 2388595 w 12192000"/>
              <a:gd name="connsiteY2743" fmla="*/ 2473433 h 3373007"/>
              <a:gd name="connsiteX2744" fmla="*/ 2372223 w 12192000"/>
              <a:gd name="connsiteY2744" fmla="*/ 2530337 h 3373007"/>
              <a:gd name="connsiteX2745" fmla="*/ 2369940 w 12192000"/>
              <a:gd name="connsiteY2745" fmla="*/ 2535122 h 3373007"/>
              <a:gd name="connsiteX2746" fmla="*/ 2373581 w 12192000"/>
              <a:gd name="connsiteY2746" fmla="*/ 2522058 h 3373007"/>
              <a:gd name="connsiteX2747" fmla="*/ 2380378 w 12192000"/>
              <a:gd name="connsiteY2747" fmla="*/ 2497659 h 3373007"/>
              <a:gd name="connsiteX2748" fmla="*/ 2376304 w 12192000"/>
              <a:gd name="connsiteY2748" fmla="*/ 2499641 h 3373007"/>
              <a:gd name="connsiteX2749" fmla="*/ 2372833 w 12192000"/>
              <a:gd name="connsiteY2749" fmla="*/ 2505000 h 3373007"/>
              <a:gd name="connsiteX2750" fmla="*/ 2381963 w 12192000"/>
              <a:gd name="connsiteY2750" fmla="*/ 2486079 h 3373007"/>
              <a:gd name="connsiteX2751" fmla="*/ 9536939 w 12192000"/>
              <a:gd name="connsiteY2751" fmla="*/ 2473316 h 3373007"/>
              <a:gd name="connsiteX2752" fmla="*/ 9524485 w 12192000"/>
              <a:gd name="connsiteY2752" fmla="*/ 2479765 h 3373007"/>
              <a:gd name="connsiteX2753" fmla="*/ 9524716 w 12192000"/>
              <a:gd name="connsiteY2753" fmla="*/ 2479479 h 3373007"/>
              <a:gd name="connsiteX2754" fmla="*/ 9530979 w 12192000"/>
              <a:gd name="connsiteY2754" fmla="*/ 2475666 h 3373007"/>
              <a:gd name="connsiteX2755" fmla="*/ 9536995 w 12192000"/>
              <a:gd name="connsiteY2755" fmla="*/ 2473286 h 3373007"/>
              <a:gd name="connsiteX2756" fmla="*/ 9536999 w 12192000"/>
              <a:gd name="connsiteY2756" fmla="*/ 2473291 h 3373007"/>
              <a:gd name="connsiteX2757" fmla="*/ 9536939 w 12192000"/>
              <a:gd name="connsiteY2757" fmla="*/ 2473316 h 3373007"/>
              <a:gd name="connsiteX2758" fmla="*/ 9557343 w 12192000"/>
              <a:gd name="connsiteY2758" fmla="*/ 2472615 h 3373007"/>
              <a:gd name="connsiteX2759" fmla="*/ 9556756 w 12192000"/>
              <a:gd name="connsiteY2759" fmla="*/ 2473543 h 3373007"/>
              <a:gd name="connsiteX2760" fmla="*/ 9556285 w 12192000"/>
              <a:gd name="connsiteY2760" fmla="*/ 2473731 h 3373007"/>
              <a:gd name="connsiteX2761" fmla="*/ 9546870 w 12192000"/>
              <a:gd name="connsiteY2761" fmla="*/ 2477776 h 3373007"/>
              <a:gd name="connsiteX2762" fmla="*/ 9547831 w 12192000"/>
              <a:gd name="connsiteY2762" fmla="*/ 2476352 h 3373007"/>
              <a:gd name="connsiteX2763" fmla="*/ 3174649 w 12192000"/>
              <a:gd name="connsiteY2763" fmla="*/ 2471639 h 3373007"/>
              <a:gd name="connsiteX2764" fmla="*/ 3173736 w 12192000"/>
              <a:gd name="connsiteY2764" fmla="*/ 2472620 h 3373007"/>
              <a:gd name="connsiteX2765" fmla="*/ 3175971 w 12192000"/>
              <a:gd name="connsiteY2765" fmla="*/ 2472027 h 3373007"/>
              <a:gd name="connsiteX2766" fmla="*/ 3174649 w 12192000"/>
              <a:gd name="connsiteY2766" fmla="*/ 2471639 h 3373007"/>
              <a:gd name="connsiteX2767" fmla="*/ 6449095 w 12192000"/>
              <a:gd name="connsiteY2767" fmla="*/ 2470840 h 3373007"/>
              <a:gd name="connsiteX2768" fmla="*/ 6446263 w 12192000"/>
              <a:gd name="connsiteY2768" fmla="*/ 2478707 h 3373007"/>
              <a:gd name="connsiteX2769" fmla="*/ 6442345 w 12192000"/>
              <a:gd name="connsiteY2769" fmla="*/ 2488359 h 3373007"/>
              <a:gd name="connsiteX2770" fmla="*/ 6440697 w 12192000"/>
              <a:gd name="connsiteY2770" fmla="*/ 2491434 h 3373007"/>
              <a:gd name="connsiteX2771" fmla="*/ 6440335 w 12192000"/>
              <a:gd name="connsiteY2771" fmla="*/ 2493473 h 3373007"/>
              <a:gd name="connsiteX2772" fmla="*/ 6444017 w 12192000"/>
              <a:gd name="connsiteY2772" fmla="*/ 2485055 h 3373007"/>
              <a:gd name="connsiteX2773" fmla="*/ 6448092 w 12192000"/>
              <a:gd name="connsiteY2773" fmla="*/ 2475662 h 3373007"/>
              <a:gd name="connsiteX2774" fmla="*/ 6448541 w 12192000"/>
              <a:gd name="connsiteY2774" fmla="*/ 2474170 h 3373007"/>
              <a:gd name="connsiteX2775" fmla="*/ 9136157 w 12192000"/>
              <a:gd name="connsiteY2775" fmla="*/ 2470127 h 3373007"/>
              <a:gd name="connsiteX2776" fmla="*/ 9129665 w 12192000"/>
              <a:gd name="connsiteY2776" fmla="*/ 2475722 h 3373007"/>
              <a:gd name="connsiteX2777" fmla="*/ 9130234 w 12192000"/>
              <a:gd name="connsiteY2777" fmla="*/ 2474301 h 3373007"/>
              <a:gd name="connsiteX2778" fmla="*/ 9134628 w 12192000"/>
              <a:gd name="connsiteY2778" fmla="*/ 2470905 h 3373007"/>
              <a:gd name="connsiteX2779" fmla="*/ 6812143 w 12192000"/>
              <a:gd name="connsiteY2779" fmla="*/ 2469548 h 3373007"/>
              <a:gd name="connsiteX2780" fmla="*/ 6807979 w 12192000"/>
              <a:gd name="connsiteY2780" fmla="*/ 2473672 h 3373007"/>
              <a:gd name="connsiteX2781" fmla="*/ 6786277 w 12192000"/>
              <a:gd name="connsiteY2781" fmla="*/ 2489998 h 3373007"/>
              <a:gd name="connsiteX2782" fmla="*/ 6776382 w 12192000"/>
              <a:gd name="connsiteY2782" fmla="*/ 2498967 h 3373007"/>
              <a:gd name="connsiteX2783" fmla="*/ 6776411 w 12192000"/>
              <a:gd name="connsiteY2783" fmla="*/ 2498627 h 3373007"/>
              <a:gd name="connsiteX2784" fmla="*/ 6769747 w 12192000"/>
              <a:gd name="connsiteY2784" fmla="*/ 2501255 h 3373007"/>
              <a:gd name="connsiteX2785" fmla="*/ 6767276 w 12192000"/>
              <a:gd name="connsiteY2785" fmla="*/ 2502284 h 3373007"/>
              <a:gd name="connsiteX2786" fmla="*/ 6770272 w 12192000"/>
              <a:gd name="connsiteY2786" fmla="*/ 2499299 h 3373007"/>
              <a:gd name="connsiteX2787" fmla="*/ 6790406 w 12192000"/>
              <a:gd name="connsiteY2787" fmla="*/ 2480496 h 3373007"/>
              <a:gd name="connsiteX2788" fmla="*/ 6799923 w 12192000"/>
              <a:gd name="connsiteY2788" fmla="*/ 2476273 h 3373007"/>
              <a:gd name="connsiteX2789" fmla="*/ 9546519 w 12192000"/>
              <a:gd name="connsiteY2789" fmla="*/ 2467449 h 3373007"/>
              <a:gd name="connsiteX2790" fmla="*/ 9545356 w 12192000"/>
              <a:gd name="connsiteY2790" fmla="*/ 2468894 h 3373007"/>
              <a:gd name="connsiteX2791" fmla="*/ 9544084 w 12192000"/>
              <a:gd name="connsiteY2791" fmla="*/ 2469617 h 3373007"/>
              <a:gd name="connsiteX2792" fmla="*/ 9536995 w 12192000"/>
              <a:gd name="connsiteY2792" fmla="*/ 2473286 h 3373007"/>
              <a:gd name="connsiteX2793" fmla="*/ 9536100 w 12192000"/>
              <a:gd name="connsiteY2793" fmla="*/ 2472092 h 3373007"/>
              <a:gd name="connsiteX2794" fmla="*/ 4288237 w 12192000"/>
              <a:gd name="connsiteY2794" fmla="*/ 2466546 h 3373007"/>
              <a:gd name="connsiteX2795" fmla="*/ 4267693 w 12192000"/>
              <a:gd name="connsiteY2795" fmla="*/ 2510740 h 3373007"/>
              <a:gd name="connsiteX2796" fmla="*/ 4266448 w 12192000"/>
              <a:gd name="connsiteY2796" fmla="*/ 2513607 h 3373007"/>
              <a:gd name="connsiteX2797" fmla="*/ 4264558 w 12192000"/>
              <a:gd name="connsiteY2797" fmla="*/ 2522161 h 3373007"/>
              <a:gd name="connsiteX2798" fmla="*/ 4267279 w 12192000"/>
              <a:gd name="connsiteY2798" fmla="*/ 2525698 h 3373007"/>
              <a:gd name="connsiteX2799" fmla="*/ 4267548 w 12192000"/>
              <a:gd name="connsiteY2799" fmla="*/ 2528064 h 3373007"/>
              <a:gd name="connsiteX2800" fmla="*/ 4267422 w 12192000"/>
              <a:gd name="connsiteY2800" fmla="*/ 2528677 h 3373007"/>
              <a:gd name="connsiteX2801" fmla="*/ 4272975 w 12192000"/>
              <a:gd name="connsiteY2801" fmla="*/ 2515269 h 3373007"/>
              <a:gd name="connsiteX2802" fmla="*/ 4267323 w 12192000"/>
              <a:gd name="connsiteY2802" fmla="*/ 2529157 h 3373007"/>
              <a:gd name="connsiteX2803" fmla="*/ 4267041 w 12192000"/>
              <a:gd name="connsiteY2803" fmla="*/ 2530524 h 3373007"/>
              <a:gd name="connsiteX2804" fmla="*/ 4274712 w 12192000"/>
              <a:gd name="connsiteY2804" fmla="*/ 2511334 h 3373007"/>
              <a:gd name="connsiteX2805" fmla="*/ 4275506 w 12192000"/>
              <a:gd name="connsiteY2805" fmla="*/ 2512309 h 3373007"/>
              <a:gd name="connsiteX2806" fmla="*/ 4275046 w 12192000"/>
              <a:gd name="connsiteY2806" fmla="*/ 2513305 h 3373007"/>
              <a:gd name="connsiteX2807" fmla="*/ 4275716 w 12192000"/>
              <a:gd name="connsiteY2807" fmla="*/ 2512566 h 3373007"/>
              <a:gd name="connsiteX2808" fmla="*/ 4275506 w 12192000"/>
              <a:gd name="connsiteY2808" fmla="*/ 2512309 h 3373007"/>
              <a:gd name="connsiteX2809" fmla="*/ 4278111 w 12192000"/>
              <a:gd name="connsiteY2809" fmla="*/ 2506651 h 3373007"/>
              <a:gd name="connsiteX2810" fmla="*/ 4283037 w 12192000"/>
              <a:gd name="connsiteY2810" fmla="*/ 2483553 h 3373007"/>
              <a:gd name="connsiteX2811" fmla="*/ 4889428 w 12192000"/>
              <a:gd name="connsiteY2811" fmla="*/ 2464907 h 3373007"/>
              <a:gd name="connsiteX2812" fmla="*/ 4885503 w 12192000"/>
              <a:gd name="connsiteY2812" fmla="*/ 2471940 h 3373007"/>
              <a:gd name="connsiteX2813" fmla="*/ 4885377 w 12192000"/>
              <a:gd name="connsiteY2813" fmla="*/ 2473780 h 3373007"/>
              <a:gd name="connsiteX2814" fmla="*/ 4887524 w 12192000"/>
              <a:gd name="connsiteY2814" fmla="*/ 2469406 h 3373007"/>
              <a:gd name="connsiteX2815" fmla="*/ 4889428 w 12192000"/>
              <a:gd name="connsiteY2815" fmla="*/ 2464907 h 3373007"/>
              <a:gd name="connsiteX2816" fmla="*/ 10629227 w 12192000"/>
              <a:gd name="connsiteY2816" fmla="*/ 2463962 h 3373007"/>
              <a:gd name="connsiteX2817" fmla="*/ 10627074 w 12192000"/>
              <a:gd name="connsiteY2817" fmla="*/ 2465826 h 3373007"/>
              <a:gd name="connsiteX2818" fmla="*/ 10621801 w 12192000"/>
              <a:gd name="connsiteY2818" fmla="*/ 2468583 h 3373007"/>
              <a:gd name="connsiteX2819" fmla="*/ 9499459 w 12192000"/>
              <a:gd name="connsiteY2819" fmla="*/ 2460618 h 3373007"/>
              <a:gd name="connsiteX2820" fmla="*/ 9498111 w 12192000"/>
              <a:gd name="connsiteY2820" fmla="*/ 2462263 h 3373007"/>
              <a:gd name="connsiteX2821" fmla="*/ 9480409 w 12192000"/>
              <a:gd name="connsiteY2821" fmla="*/ 2469361 h 3373007"/>
              <a:gd name="connsiteX2822" fmla="*/ 9480825 w 12192000"/>
              <a:gd name="connsiteY2822" fmla="*/ 2468865 h 3373007"/>
              <a:gd name="connsiteX2823" fmla="*/ 2561574 w 12192000"/>
              <a:gd name="connsiteY2823" fmla="*/ 2460610 h 3373007"/>
              <a:gd name="connsiteX2824" fmla="*/ 2557640 w 12192000"/>
              <a:gd name="connsiteY2824" fmla="*/ 2475524 h 3373007"/>
              <a:gd name="connsiteX2825" fmla="*/ 2556422 w 12192000"/>
              <a:gd name="connsiteY2825" fmla="*/ 2474724 h 3373007"/>
              <a:gd name="connsiteX2826" fmla="*/ 2559113 w 12192000"/>
              <a:gd name="connsiteY2826" fmla="*/ 2466965 h 3373007"/>
              <a:gd name="connsiteX2827" fmla="*/ 2561574 w 12192000"/>
              <a:gd name="connsiteY2827" fmla="*/ 2460610 h 3373007"/>
              <a:gd name="connsiteX2828" fmla="*/ 9589300 w 12192000"/>
              <a:gd name="connsiteY2828" fmla="*/ 2459789 h 3373007"/>
              <a:gd name="connsiteX2829" fmla="*/ 9589181 w 12192000"/>
              <a:gd name="connsiteY2829" fmla="*/ 2459946 h 3373007"/>
              <a:gd name="connsiteX2830" fmla="*/ 9584802 w 12192000"/>
              <a:gd name="connsiteY2830" fmla="*/ 2462289 h 3373007"/>
              <a:gd name="connsiteX2831" fmla="*/ 9576370 w 12192000"/>
              <a:gd name="connsiteY2831" fmla="*/ 2465672 h 3373007"/>
              <a:gd name="connsiteX2832" fmla="*/ 9577211 w 12192000"/>
              <a:gd name="connsiteY2832" fmla="*/ 2464691 h 3373007"/>
              <a:gd name="connsiteX2833" fmla="*/ 6403211 w 12192000"/>
              <a:gd name="connsiteY2833" fmla="*/ 2459631 h 3373007"/>
              <a:gd name="connsiteX2834" fmla="*/ 6402252 w 12192000"/>
              <a:gd name="connsiteY2834" fmla="*/ 2464873 h 3373007"/>
              <a:gd name="connsiteX2835" fmla="*/ 6402240 w 12192000"/>
              <a:gd name="connsiteY2835" fmla="*/ 2461920 h 3373007"/>
              <a:gd name="connsiteX2836" fmla="*/ 6403211 w 12192000"/>
              <a:gd name="connsiteY2836" fmla="*/ 2459631 h 3373007"/>
              <a:gd name="connsiteX2837" fmla="*/ 6175883 w 12192000"/>
              <a:gd name="connsiteY2837" fmla="*/ 2457593 h 3373007"/>
              <a:gd name="connsiteX2838" fmla="*/ 6175532 w 12192000"/>
              <a:gd name="connsiteY2838" fmla="*/ 2460756 h 3373007"/>
              <a:gd name="connsiteX2839" fmla="*/ 6175133 w 12192000"/>
              <a:gd name="connsiteY2839" fmla="*/ 2458492 h 3373007"/>
              <a:gd name="connsiteX2840" fmla="*/ 6175883 w 12192000"/>
              <a:gd name="connsiteY2840" fmla="*/ 2457593 h 3373007"/>
              <a:gd name="connsiteX2841" fmla="*/ 6176232 w 12192000"/>
              <a:gd name="connsiteY2841" fmla="*/ 2454428 h 3373007"/>
              <a:gd name="connsiteX2842" fmla="*/ 6175883 w 12192000"/>
              <a:gd name="connsiteY2842" fmla="*/ 2457593 h 3373007"/>
              <a:gd name="connsiteX2843" fmla="*/ 6175483 w 12192000"/>
              <a:gd name="connsiteY2843" fmla="*/ 2455329 h 3373007"/>
              <a:gd name="connsiteX2844" fmla="*/ 6176232 w 12192000"/>
              <a:gd name="connsiteY2844" fmla="*/ 2454428 h 3373007"/>
              <a:gd name="connsiteX2845" fmla="*/ 6841857 w 12192000"/>
              <a:gd name="connsiteY2845" fmla="*/ 2452358 h 3373007"/>
              <a:gd name="connsiteX2846" fmla="*/ 6840293 w 12192000"/>
              <a:gd name="connsiteY2846" fmla="*/ 2453773 h 3373007"/>
              <a:gd name="connsiteX2847" fmla="*/ 6824072 w 12192000"/>
              <a:gd name="connsiteY2847" fmla="*/ 2464734 h 3373007"/>
              <a:gd name="connsiteX2848" fmla="*/ 6824435 w 12192000"/>
              <a:gd name="connsiteY2848" fmla="*/ 2462952 h 3373007"/>
              <a:gd name="connsiteX2849" fmla="*/ 6824935 w 12192000"/>
              <a:gd name="connsiteY2849" fmla="*/ 2462168 h 3373007"/>
              <a:gd name="connsiteX2850" fmla="*/ 6382674 w 12192000"/>
              <a:gd name="connsiteY2850" fmla="*/ 2451854 h 3373007"/>
              <a:gd name="connsiteX2851" fmla="*/ 6381070 w 12192000"/>
              <a:gd name="connsiteY2851" fmla="*/ 2456844 h 3373007"/>
              <a:gd name="connsiteX2852" fmla="*/ 6382712 w 12192000"/>
              <a:gd name="connsiteY2852" fmla="*/ 2456805 h 3373007"/>
              <a:gd name="connsiteX2853" fmla="*/ 6383291 w 12192000"/>
              <a:gd name="connsiteY2853" fmla="*/ 2455276 h 3373007"/>
              <a:gd name="connsiteX2854" fmla="*/ 6383398 w 12192000"/>
              <a:gd name="connsiteY2854" fmla="*/ 2454664 h 3373007"/>
              <a:gd name="connsiteX2855" fmla="*/ 6383302 w 12192000"/>
              <a:gd name="connsiteY2855" fmla="*/ 2452329 h 3373007"/>
              <a:gd name="connsiteX2856" fmla="*/ 6382674 w 12192000"/>
              <a:gd name="connsiteY2856" fmla="*/ 2451854 h 3373007"/>
              <a:gd name="connsiteX2857" fmla="*/ 9114120 w 12192000"/>
              <a:gd name="connsiteY2857" fmla="*/ 2451187 h 3373007"/>
              <a:gd name="connsiteX2858" fmla="*/ 9113321 w 12192000"/>
              <a:gd name="connsiteY2858" fmla="*/ 2451306 h 3373007"/>
              <a:gd name="connsiteX2859" fmla="*/ 9111713 w 12192000"/>
              <a:gd name="connsiteY2859" fmla="*/ 2452827 h 3373007"/>
              <a:gd name="connsiteX2860" fmla="*/ 9377001 w 12192000"/>
              <a:gd name="connsiteY2860" fmla="*/ 2451103 h 3373007"/>
              <a:gd name="connsiteX2861" fmla="*/ 9376316 w 12192000"/>
              <a:gd name="connsiteY2861" fmla="*/ 2451931 h 3373007"/>
              <a:gd name="connsiteX2862" fmla="*/ 9375737 w 12192000"/>
              <a:gd name="connsiteY2862" fmla="*/ 2452538 h 3373007"/>
              <a:gd name="connsiteX2863" fmla="*/ 9374158 w 12192000"/>
              <a:gd name="connsiteY2863" fmla="*/ 2453408 h 3373007"/>
              <a:gd name="connsiteX2864" fmla="*/ 9377001 w 12192000"/>
              <a:gd name="connsiteY2864" fmla="*/ 2451103 h 3373007"/>
              <a:gd name="connsiteX2865" fmla="*/ 6860337 w 12192000"/>
              <a:gd name="connsiteY2865" fmla="*/ 2450685 h 3373007"/>
              <a:gd name="connsiteX2866" fmla="*/ 6860338 w 12192000"/>
              <a:gd name="connsiteY2866" fmla="*/ 2450715 h 3373007"/>
              <a:gd name="connsiteX2867" fmla="*/ 6860347 w 12192000"/>
              <a:gd name="connsiteY2867" fmla="*/ 2450897 h 3373007"/>
              <a:gd name="connsiteX2868" fmla="*/ 6860429 w 12192000"/>
              <a:gd name="connsiteY2868" fmla="*/ 2452602 h 3373007"/>
              <a:gd name="connsiteX2869" fmla="*/ 6860373 w 12192000"/>
              <a:gd name="connsiteY2869" fmla="*/ 2451404 h 3373007"/>
              <a:gd name="connsiteX2870" fmla="*/ 6860347 w 12192000"/>
              <a:gd name="connsiteY2870" fmla="*/ 2450897 h 3373007"/>
              <a:gd name="connsiteX2871" fmla="*/ 4887487 w 12192000"/>
              <a:gd name="connsiteY2871" fmla="*/ 2450561 h 3373007"/>
              <a:gd name="connsiteX2872" fmla="*/ 4882776 w 12192000"/>
              <a:gd name="connsiteY2872" fmla="*/ 2459274 h 3373007"/>
              <a:gd name="connsiteX2873" fmla="*/ 4882613 w 12192000"/>
              <a:gd name="connsiteY2873" fmla="*/ 2460891 h 3373007"/>
              <a:gd name="connsiteX2874" fmla="*/ 4882867 w 12192000"/>
              <a:gd name="connsiteY2874" fmla="*/ 2461694 h 3373007"/>
              <a:gd name="connsiteX2875" fmla="*/ 4885815 w 12192000"/>
              <a:gd name="connsiteY2875" fmla="*/ 2456677 h 3373007"/>
              <a:gd name="connsiteX2876" fmla="*/ 4887487 w 12192000"/>
              <a:gd name="connsiteY2876" fmla="*/ 2450561 h 3373007"/>
              <a:gd name="connsiteX2877" fmla="*/ 3467942 w 12192000"/>
              <a:gd name="connsiteY2877" fmla="*/ 2448951 h 3373007"/>
              <a:gd name="connsiteX2878" fmla="*/ 3466939 w 12192000"/>
              <a:gd name="connsiteY2878" fmla="*/ 2452631 h 3373007"/>
              <a:gd name="connsiteX2879" fmla="*/ 3464976 w 12192000"/>
              <a:gd name="connsiteY2879" fmla="*/ 2462975 h 3373007"/>
              <a:gd name="connsiteX2880" fmla="*/ 3451963 w 12192000"/>
              <a:gd name="connsiteY2880" fmla="*/ 2486752 h 3373007"/>
              <a:gd name="connsiteX2881" fmla="*/ 3449857 w 12192000"/>
              <a:gd name="connsiteY2881" fmla="*/ 2490326 h 3373007"/>
              <a:gd name="connsiteX2882" fmla="*/ 3450308 w 12192000"/>
              <a:gd name="connsiteY2882" fmla="*/ 2487654 h 3373007"/>
              <a:gd name="connsiteX2883" fmla="*/ 3451329 w 12192000"/>
              <a:gd name="connsiteY2883" fmla="*/ 2480837 h 3373007"/>
              <a:gd name="connsiteX2884" fmla="*/ 3455193 w 12192000"/>
              <a:gd name="connsiteY2884" fmla="*/ 2473883 h 3373007"/>
              <a:gd name="connsiteX2885" fmla="*/ 6832162 w 12192000"/>
              <a:gd name="connsiteY2885" fmla="*/ 2447482 h 3373007"/>
              <a:gd name="connsiteX2886" fmla="*/ 6829964 w 12192000"/>
              <a:gd name="connsiteY2886" fmla="*/ 2448019 h 3373007"/>
              <a:gd name="connsiteX2887" fmla="*/ 6829425 w 12192000"/>
              <a:gd name="connsiteY2887" fmla="*/ 2448301 h 3373007"/>
              <a:gd name="connsiteX2888" fmla="*/ 6828162 w 12192000"/>
              <a:gd name="connsiteY2888" fmla="*/ 2449327 h 3373007"/>
              <a:gd name="connsiteX2889" fmla="*/ 6828573 w 12192000"/>
              <a:gd name="connsiteY2889" fmla="*/ 2451070 h 3373007"/>
              <a:gd name="connsiteX2890" fmla="*/ 6832776 w 12192000"/>
              <a:gd name="connsiteY2890" fmla="*/ 2448015 h 3373007"/>
              <a:gd name="connsiteX2891" fmla="*/ 6832162 w 12192000"/>
              <a:gd name="connsiteY2891" fmla="*/ 2447482 h 3373007"/>
              <a:gd name="connsiteX2892" fmla="*/ 9163207 w 12192000"/>
              <a:gd name="connsiteY2892" fmla="*/ 2446821 h 3373007"/>
              <a:gd name="connsiteX2893" fmla="*/ 9139801 w 12192000"/>
              <a:gd name="connsiteY2893" fmla="*/ 2468278 h 3373007"/>
              <a:gd name="connsiteX2894" fmla="*/ 9136157 w 12192000"/>
              <a:gd name="connsiteY2894" fmla="*/ 2470127 h 3373007"/>
              <a:gd name="connsiteX2895" fmla="*/ 6177752 w 12192000"/>
              <a:gd name="connsiteY2895" fmla="*/ 2446146 h 3373007"/>
              <a:gd name="connsiteX2896" fmla="*/ 6176232 w 12192000"/>
              <a:gd name="connsiteY2896" fmla="*/ 2454428 h 3373007"/>
              <a:gd name="connsiteX2897" fmla="*/ 6176352 w 12192000"/>
              <a:gd name="connsiteY2897" fmla="*/ 2449619 h 3373007"/>
              <a:gd name="connsiteX2898" fmla="*/ 6177752 w 12192000"/>
              <a:gd name="connsiteY2898" fmla="*/ 2446146 h 3373007"/>
              <a:gd name="connsiteX2899" fmla="*/ 2404529 w 12192000"/>
              <a:gd name="connsiteY2899" fmla="*/ 2445816 h 3373007"/>
              <a:gd name="connsiteX2900" fmla="*/ 2394116 w 12192000"/>
              <a:gd name="connsiteY2900" fmla="*/ 2472248 h 3373007"/>
              <a:gd name="connsiteX2901" fmla="*/ 2398738 w 12192000"/>
              <a:gd name="connsiteY2901" fmla="*/ 2457489 h 3373007"/>
              <a:gd name="connsiteX2902" fmla="*/ 2396012 w 12192000"/>
              <a:gd name="connsiteY2902" fmla="*/ 2459293 h 3373007"/>
              <a:gd name="connsiteX2903" fmla="*/ 2402698 w 12192000"/>
              <a:gd name="connsiteY2903" fmla="*/ 2446548 h 3373007"/>
              <a:gd name="connsiteX2904" fmla="*/ 6376490 w 12192000"/>
              <a:gd name="connsiteY2904" fmla="*/ 2443909 h 3373007"/>
              <a:gd name="connsiteX2905" fmla="*/ 6372233 w 12192000"/>
              <a:gd name="connsiteY2905" fmla="*/ 2463359 h 3373007"/>
              <a:gd name="connsiteX2906" fmla="*/ 6371672 w 12192000"/>
              <a:gd name="connsiteY2906" fmla="*/ 2464060 h 3373007"/>
              <a:gd name="connsiteX2907" fmla="*/ 6370195 w 12192000"/>
              <a:gd name="connsiteY2907" fmla="*/ 2464886 h 3373007"/>
              <a:gd name="connsiteX2908" fmla="*/ 6375649 w 12192000"/>
              <a:gd name="connsiteY2908" fmla="*/ 2445840 h 3373007"/>
              <a:gd name="connsiteX2909" fmla="*/ 6583759 w 12192000"/>
              <a:gd name="connsiteY2909" fmla="*/ 2443399 h 3373007"/>
              <a:gd name="connsiteX2910" fmla="*/ 6582786 w 12192000"/>
              <a:gd name="connsiteY2910" fmla="*/ 2444326 h 3373007"/>
              <a:gd name="connsiteX2911" fmla="*/ 6585066 w 12192000"/>
              <a:gd name="connsiteY2911" fmla="*/ 2443873 h 3373007"/>
              <a:gd name="connsiteX2912" fmla="*/ 6583759 w 12192000"/>
              <a:gd name="connsiteY2912" fmla="*/ 2443399 h 3373007"/>
              <a:gd name="connsiteX2913" fmla="*/ 7337265 w 12192000"/>
              <a:gd name="connsiteY2913" fmla="*/ 2441493 h 3373007"/>
              <a:gd name="connsiteX2914" fmla="*/ 7333662 w 12192000"/>
              <a:gd name="connsiteY2914" fmla="*/ 2443768 h 3373007"/>
              <a:gd name="connsiteX2915" fmla="*/ 7334251 w 12192000"/>
              <a:gd name="connsiteY2915" fmla="*/ 2445404 h 3373007"/>
              <a:gd name="connsiteX2916" fmla="*/ 7337911 w 12192000"/>
              <a:gd name="connsiteY2916" fmla="*/ 2441933 h 3373007"/>
              <a:gd name="connsiteX2917" fmla="*/ 7337265 w 12192000"/>
              <a:gd name="connsiteY2917" fmla="*/ 2441493 h 3373007"/>
              <a:gd name="connsiteX2918" fmla="*/ 9515124 w 12192000"/>
              <a:gd name="connsiteY2918" fmla="*/ 2441469 h 3373007"/>
              <a:gd name="connsiteX2919" fmla="*/ 9506555 w 12192000"/>
              <a:gd name="connsiteY2919" fmla="*/ 2451943 h 3373007"/>
              <a:gd name="connsiteX2920" fmla="*/ 9488983 w 12192000"/>
              <a:gd name="connsiteY2920" fmla="*/ 2459109 h 3373007"/>
              <a:gd name="connsiteX2921" fmla="*/ 9496263 w 12192000"/>
              <a:gd name="connsiteY2921" fmla="*/ 2450403 h 3373007"/>
              <a:gd name="connsiteX2922" fmla="*/ 9506748 w 12192000"/>
              <a:gd name="connsiteY2922" fmla="*/ 2445536 h 3373007"/>
              <a:gd name="connsiteX2923" fmla="*/ 9135335 w 12192000"/>
              <a:gd name="connsiteY2923" fmla="*/ 2441442 h 3373007"/>
              <a:gd name="connsiteX2924" fmla="*/ 9117646 w 12192000"/>
              <a:gd name="connsiteY2924" fmla="*/ 2451681 h 3373007"/>
              <a:gd name="connsiteX2925" fmla="*/ 9106469 w 12192000"/>
              <a:gd name="connsiteY2925" fmla="*/ 2457787 h 3373007"/>
              <a:gd name="connsiteX2926" fmla="*/ 9093201 w 12192000"/>
              <a:gd name="connsiteY2926" fmla="*/ 2470341 h 3373007"/>
              <a:gd name="connsiteX2927" fmla="*/ 9121562 w 12192000"/>
              <a:gd name="connsiteY2927" fmla="*/ 2451720 h 3373007"/>
              <a:gd name="connsiteX2928" fmla="*/ 9129391 w 12192000"/>
              <a:gd name="connsiteY2928" fmla="*/ 2446911 h 3373007"/>
              <a:gd name="connsiteX2929" fmla="*/ 9451145 w 12192000"/>
              <a:gd name="connsiteY2929" fmla="*/ 2439547 h 3373007"/>
              <a:gd name="connsiteX2930" fmla="*/ 9440279 w 12192000"/>
              <a:gd name="connsiteY2930" fmla="*/ 2453042 h 3373007"/>
              <a:gd name="connsiteX2931" fmla="*/ 9427498 w 12192000"/>
              <a:gd name="connsiteY2931" fmla="*/ 2467703 h 3373007"/>
              <a:gd name="connsiteX2932" fmla="*/ 9421752 w 12192000"/>
              <a:gd name="connsiteY2932" fmla="*/ 2471958 h 3373007"/>
              <a:gd name="connsiteX2933" fmla="*/ 9418038 w 12192000"/>
              <a:gd name="connsiteY2933" fmla="*/ 2473189 h 3373007"/>
              <a:gd name="connsiteX2934" fmla="*/ 9427898 w 12192000"/>
              <a:gd name="connsiteY2934" fmla="*/ 2463215 h 3373007"/>
              <a:gd name="connsiteX2935" fmla="*/ 9438426 w 12192000"/>
              <a:gd name="connsiteY2935" fmla="*/ 2454683 h 3373007"/>
              <a:gd name="connsiteX2936" fmla="*/ 9440385 w 12192000"/>
              <a:gd name="connsiteY2936" fmla="*/ 2448430 h 3373007"/>
              <a:gd name="connsiteX2937" fmla="*/ 6891776 w 12192000"/>
              <a:gd name="connsiteY2937" fmla="*/ 2439546 h 3373007"/>
              <a:gd name="connsiteX2938" fmla="*/ 6891865 w 12192000"/>
              <a:gd name="connsiteY2938" fmla="*/ 2439846 h 3373007"/>
              <a:gd name="connsiteX2939" fmla="*/ 6892073 w 12192000"/>
              <a:gd name="connsiteY2939" fmla="*/ 2440544 h 3373007"/>
              <a:gd name="connsiteX2940" fmla="*/ 6892073 w 12192000"/>
              <a:gd name="connsiteY2940" fmla="*/ 2440543 h 3373007"/>
              <a:gd name="connsiteX2941" fmla="*/ 6892015 w 12192000"/>
              <a:gd name="connsiteY2941" fmla="*/ 2440347 h 3373007"/>
              <a:gd name="connsiteX2942" fmla="*/ 6891865 w 12192000"/>
              <a:gd name="connsiteY2942" fmla="*/ 2439846 h 3373007"/>
              <a:gd name="connsiteX2943" fmla="*/ 6891816 w 12192000"/>
              <a:gd name="connsiteY2943" fmla="*/ 2439681 h 3373007"/>
              <a:gd name="connsiteX2944" fmla="*/ 6891776 w 12192000"/>
              <a:gd name="connsiteY2944" fmla="*/ 2439546 h 3373007"/>
              <a:gd name="connsiteX2945" fmla="*/ 8188745 w 12192000"/>
              <a:gd name="connsiteY2945" fmla="*/ 2437556 h 3373007"/>
              <a:gd name="connsiteX2946" fmla="*/ 8185124 w 12192000"/>
              <a:gd name="connsiteY2946" fmla="*/ 2441740 h 3373007"/>
              <a:gd name="connsiteX2947" fmla="*/ 8165925 w 12192000"/>
              <a:gd name="connsiteY2947" fmla="*/ 2458668 h 3373007"/>
              <a:gd name="connsiteX2948" fmla="*/ 8157270 w 12192000"/>
              <a:gd name="connsiteY2948" fmla="*/ 2467829 h 3373007"/>
              <a:gd name="connsiteX2949" fmla="*/ 8157273 w 12192000"/>
              <a:gd name="connsiteY2949" fmla="*/ 2467507 h 3373007"/>
              <a:gd name="connsiteX2950" fmla="*/ 8151224 w 12192000"/>
              <a:gd name="connsiteY2950" fmla="*/ 2470445 h 3373007"/>
              <a:gd name="connsiteX2951" fmla="*/ 8148988 w 12192000"/>
              <a:gd name="connsiteY2951" fmla="*/ 2471587 h 3373007"/>
              <a:gd name="connsiteX2952" fmla="*/ 8151590 w 12192000"/>
              <a:gd name="connsiteY2952" fmla="*/ 2468557 h 3373007"/>
              <a:gd name="connsiteX2953" fmla="*/ 8169171 w 12192000"/>
              <a:gd name="connsiteY2953" fmla="*/ 2449391 h 3373007"/>
              <a:gd name="connsiteX2954" fmla="*/ 8177779 w 12192000"/>
              <a:gd name="connsiteY2954" fmla="*/ 2444748 h 3373007"/>
              <a:gd name="connsiteX2955" fmla="*/ 9577107 w 12192000"/>
              <a:gd name="connsiteY2955" fmla="*/ 2436255 h 3373007"/>
              <a:gd name="connsiteX2956" fmla="*/ 9570427 w 12192000"/>
              <a:gd name="connsiteY2956" fmla="*/ 2451117 h 3373007"/>
              <a:gd name="connsiteX2957" fmla="*/ 9566112 w 12192000"/>
              <a:gd name="connsiteY2957" fmla="*/ 2458231 h 3373007"/>
              <a:gd name="connsiteX2958" fmla="*/ 9562315 w 12192000"/>
              <a:gd name="connsiteY2958" fmla="*/ 2460008 h 3373007"/>
              <a:gd name="connsiteX2959" fmla="*/ 9557766 w 12192000"/>
              <a:gd name="connsiteY2959" fmla="*/ 2461638 h 3373007"/>
              <a:gd name="connsiteX2960" fmla="*/ 9561201 w 12192000"/>
              <a:gd name="connsiteY2960" fmla="*/ 2456550 h 3373007"/>
              <a:gd name="connsiteX2961" fmla="*/ 9577107 w 12192000"/>
              <a:gd name="connsiteY2961" fmla="*/ 2436255 h 3373007"/>
              <a:gd name="connsiteX2962" fmla="*/ 9643116 w 12192000"/>
              <a:gd name="connsiteY2962" fmla="*/ 2435099 h 3373007"/>
              <a:gd name="connsiteX2963" fmla="*/ 9639517 w 12192000"/>
              <a:gd name="connsiteY2963" fmla="*/ 2439926 h 3373007"/>
              <a:gd name="connsiteX2964" fmla="*/ 9615263 w 12192000"/>
              <a:gd name="connsiteY2964" fmla="*/ 2451551 h 3373007"/>
              <a:gd name="connsiteX2965" fmla="*/ 9605210 w 12192000"/>
              <a:gd name="connsiteY2965" fmla="*/ 2455943 h 3373007"/>
              <a:gd name="connsiteX2966" fmla="*/ 9607371 w 12192000"/>
              <a:gd name="connsiteY2966" fmla="*/ 2453011 h 3373007"/>
              <a:gd name="connsiteX2967" fmla="*/ 9611352 w 12192000"/>
              <a:gd name="connsiteY2967" fmla="*/ 2450638 h 3373007"/>
              <a:gd name="connsiteX2968" fmla="*/ 9612614 w 12192000"/>
              <a:gd name="connsiteY2968" fmla="*/ 2449750 h 3373007"/>
              <a:gd name="connsiteX2969" fmla="*/ 9620355 w 12192000"/>
              <a:gd name="connsiteY2969" fmla="*/ 2446361 h 3373007"/>
              <a:gd name="connsiteX2970" fmla="*/ 6451482 w 12192000"/>
              <a:gd name="connsiteY2970" fmla="*/ 2434477 h 3373007"/>
              <a:gd name="connsiteX2971" fmla="*/ 6450896 w 12192000"/>
              <a:gd name="connsiteY2971" fmla="*/ 2434626 h 3373007"/>
              <a:gd name="connsiteX2972" fmla="*/ 6451457 w 12192000"/>
              <a:gd name="connsiteY2972" fmla="*/ 2434485 h 3373007"/>
              <a:gd name="connsiteX2973" fmla="*/ 6451482 w 12192000"/>
              <a:gd name="connsiteY2973" fmla="*/ 2434477 h 3373007"/>
              <a:gd name="connsiteX2974" fmla="*/ 6789648 w 12192000"/>
              <a:gd name="connsiteY2974" fmla="*/ 2433877 h 3373007"/>
              <a:gd name="connsiteX2975" fmla="*/ 6790461 w 12192000"/>
              <a:gd name="connsiteY2975" fmla="*/ 2434418 h 3373007"/>
              <a:gd name="connsiteX2976" fmla="*/ 6788367 w 12192000"/>
              <a:gd name="connsiteY2976" fmla="*/ 2436149 h 3373007"/>
              <a:gd name="connsiteX2977" fmla="*/ 6785983 w 12192000"/>
              <a:gd name="connsiteY2977" fmla="*/ 2436493 h 3373007"/>
              <a:gd name="connsiteX2978" fmla="*/ 6789648 w 12192000"/>
              <a:gd name="connsiteY2978" fmla="*/ 2433877 h 3373007"/>
              <a:gd name="connsiteX2979" fmla="*/ 7295213 w 12192000"/>
              <a:gd name="connsiteY2979" fmla="*/ 2433532 h 3373007"/>
              <a:gd name="connsiteX2980" fmla="*/ 7296047 w 12192000"/>
              <a:gd name="connsiteY2980" fmla="*/ 2433955 h 3373007"/>
              <a:gd name="connsiteX2981" fmla="*/ 7294249 w 12192000"/>
              <a:gd name="connsiteY2981" fmla="*/ 2435888 h 3373007"/>
              <a:gd name="connsiteX2982" fmla="*/ 7292014 w 12192000"/>
              <a:gd name="connsiteY2982" fmla="*/ 2436512 h 3373007"/>
              <a:gd name="connsiteX2983" fmla="*/ 7295213 w 12192000"/>
              <a:gd name="connsiteY2983" fmla="*/ 2433532 h 3373007"/>
              <a:gd name="connsiteX2984" fmla="*/ 10570173 w 12192000"/>
              <a:gd name="connsiteY2984" fmla="*/ 2432624 h 3373007"/>
              <a:gd name="connsiteX2985" fmla="*/ 10568485 w 12192000"/>
              <a:gd name="connsiteY2985" fmla="*/ 2435015 h 3373007"/>
              <a:gd name="connsiteX2986" fmla="*/ 10558406 w 12192000"/>
              <a:gd name="connsiteY2986" fmla="*/ 2444225 h 3373007"/>
              <a:gd name="connsiteX2987" fmla="*/ 10555539 w 12192000"/>
              <a:gd name="connsiteY2987" fmla="*/ 2446271 h 3373007"/>
              <a:gd name="connsiteX2988" fmla="*/ 3533896 w 12192000"/>
              <a:gd name="connsiteY2988" fmla="*/ 2431768 h 3373007"/>
              <a:gd name="connsiteX2989" fmla="*/ 3533578 w 12192000"/>
              <a:gd name="connsiteY2989" fmla="*/ 2434146 h 3373007"/>
              <a:gd name="connsiteX2990" fmla="*/ 3532289 w 12192000"/>
              <a:gd name="connsiteY2990" fmla="*/ 2431890 h 3373007"/>
              <a:gd name="connsiteX2991" fmla="*/ 3533896 w 12192000"/>
              <a:gd name="connsiteY2991" fmla="*/ 2431768 h 3373007"/>
              <a:gd name="connsiteX2992" fmla="*/ 9181231 w 12192000"/>
              <a:gd name="connsiteY2992" fmla="*/ 2431206 h 3373007"/>
              <a:gd name="connsiteX2993" fmla="*/ 9179080 w 12192000"/>
              <a:gd name="connsiteY2993" fmla="*/ 2433146 h 3373007"/>
              <a:gd name="connsiteX2994" fmla="*/ 9163207 w 12192000"/>
              <a:gd name="connsiteY2994" fmla="*/ 2446821 h 3373007"/>
              <a:gd name="connsiteX2995" fmla="*/ 9165420 w 12192000"/>
              <a:gd name="connsiteY2995" fmla="*/ 2444794 h 3373007"/>
              <a:gd name="connsiteX2996" fmla="*/ 10667699 w 12192000"/>
              <a:gd name="connsiteY2996" fmla="*/ 2430643 h 3373007"/>
              <a:gd name="connsiteX2997" fmla="*/ 10642988 w 12192000"/>
              <a:gd name="connsiteY2997" fmla="*/ 2452044 h 3373007"/>
              <a:gd name="connsiteX2998" fmla="*/ 10625840 w 12192000"/>
              <a:gd name="connsiteY2998" fmla="*/ 2460883 h 3373007"/>
              <a:gd name="connsiteX2999" fmla="*/ 10626671 w 12192000"/>
              <a:gd name="connsiteY2999" fmla="*/ 2460046 h 3373007"/>
              <a:gd name="connsiteX3000" fmla="*/ 10629817 w 12192000"/>
              <a:gd name="connsiteY3000" fmla="*/ 2457308 h 3373007"/>
              <a:gd name="connsiteX3001" fmla="*/ 10638931 w 12192000"/>
              <a:gd name="connsiteY3001" fmla="*/ 2452615 h 3373007"/>
              <a:gd name="connsiteX3002" fmla="*/ 10646060 w 12192000"/>
              <a:gd name="connsiteY3002" fmla="*/ 2448009 h 3373007"/>
              <a:gd name="connsiteX3003" fmla="*/ 10639589 w 12192000"/>
              <a:gd name="connsiteY3003" fmla="*/ 2448818 h 3373007"/>
              <a:gd name="connsiteX3004" fmla="*/ 10647187 w 12192000"/>
              <a:gd name="connsiteY3004" fmla="*/ 2442214 h 3373007"/>
              <a:gd name="connsiteX3005" fmla="*/ 6132938 w 12192000"/>
              <a:gd name="connsiteY3005" fmla="*/ 2430503 h 3373007"/>
              <a:gd name="connsiteX3006" fmla="*/ 6122458 w 12192000"/>
              <a:gd name="connsiteY3006" fmla="*/ 2464999 h 3373007"/>
              <a:gd name="connsiteX3007" fmla="*/ 6119811 w 12192000"/>
              <a:gd name="connsiteY3007" fmla="*/ 2472399 h 3373007"/>
              <a:gd name="connsiteX3008" fmla="*/ 6120783 w 12192000"/>
              <a:gd name="connsiteY3008" fmla="*/ 2470512 h 3373007"/>
              <a:gd name="connsiteX3009" fmla="*/ 6111792 w 12192000"/>
              <a:gd name="connsiteY3009" fmla="*/ 2500107 h 3373007"/>
              <a:gd name="connsiteX3010" fmla="*/ 6110501 w 12192000"/>
              <a:gd name="connsiteY3010" fmla="*/ 2503224 h 3373007"/>
              <a:gd name="connsiteX3011" fmla="*/ 6116217 w 12192000"/>
              <a:gd name="connsiteY3011" fmla="*/ 2480467 h 3373007"/>
              <a:gd name="connsiteX3012" fmla="*/ 6116338 w 12192000"/>
              <a:gd name="connsiteY3012" fmla="*/ 2480559 h 3373007"/>
              <a:gd name="connsiteX3013" fmla="*/ 6117717 w 12192000"/>
              <a:gd name="connsiteY3013" fmla="*/ 2479053 h 3373007"/>
              <a:gd name="connsiteX3014" fmla="*/ 6116635 w 12192000"/>
              <a:gd name="connsiteY3014" fmla="*/ 2478799 h 3373007"/>
              <a:gd name="connsiteX3015" fmla="*/ 6117617 w 12192000"/>
              <a:gd name="connsiteY3015" fmla="*/ 2474892 h 3373007"/>
              <a:gd name="connsiteX3016" fmla="*/ 6111222 w 12192000"/>
              <a:gd name="connsiteY3016" fmla="*/ 2479535 h 3373007"/>
              <a:gd name="connsiteX3017" fmla="*/ 6107947 w 12192000"/>
              <a:gd name="connsiteY3017" fmla="*/ 2482871 h 3373007"/>
              <a:gd name="connsiteX3018" fmla="*/ 6124960 w 12192000"/>
              <a:gd name="connsiteY3018" fmla="*/ 2447041 h 3373007"/>
              <a:gd name="connsiteX3019" fmla="*/ 2571533 w 12192000"/>
              <a:gd name="connsiteY3019" fmla="*/ 2429517 h 3373007"/>
              <a:gd name="connsiteX3020" fmla="*/ 2550431 w 12192000"/>
              <a:gd name="connsiteY3020" fmla="*/ 2474914 h 3373007"/>
              <a:gd name="connsiteX3021" fmla="*/ 2549151 w 12192000"/>
              <a:gd name="connsiteY3021" fmla="*/ 2477860 h 3373007"/>
              <a:gd name="connsiteX3022" fmla="*/ 2547212 w 12192000"/>
              <a:gd name="connsiteY3022" fmla="*/ 2486647 h 3373007"/>
              <a:gd name="connsiteX3023" fmla="*/ 2550005 w 12192000"/>
              <a:gd name="connsiteY3023" fmla="*/ 2490281 h 3373007"/>
              <a:gd name="connsiteX3024" fmla="*/ 2550282 w 12192000"/>
              <a:gd name="connsiteY3024" fmla="*/ 2492711 h 3373007"/>
              <a:gd name="connsiteX3025" fmla="*/ 2550152 w 12192000"/>
              <a:gd name="connsiteY3025" fmla="*/ 2493341 h 3373007"/>
              <a:gd name="connsiteX3026" fmla="*/ 2555857 w 12192000"/>
              <a:gd name="connsiteY3026" fmla="*/ 2479568 h 3373007"/>
              <a:gd name="connsiteX3027" fmla="*/ 2550051 w 12192000"/>
              <a:gd name="connsiteY3027" fmla="*/ 2493833 h 3373007"/>
              <a:gd name="connsiteX3028" fmla="*/ 2549761 w 12192000"/>
              <a:gd name="connsiteY3028" fmla="*/ 2495237 h 3373007"/>
              <a:gd name="connsiteX3029" fmla="*/ 2557640 w 12192000"/>
              <a:gd name="connsiteY3029" fmla="*/ 2475524 h 3373007"/>
              <a:gd name="connsiteX3030" fmla="*/ 2558455 w 12192000"/>
              <a:gd name="connsiteY3030" fmla="*/ 2476526 h 3373007"/>
              <a:gd name="connsiteX3031" fmla="*/ 2557985 w 12192000"/>
              <a:gd name="connsiteY3031" fmla="*/ 2477549 h 3373007"/>
              <a:gd name="connsiteX3032" fmla="*/ 2558671 w 12192000"/>
              <a:gd name="connsiteY3032" fmla="*/ 2476790 h 3373007"/>
              <a:gd name="connsiteX3033" fmla="*/ 2558455 w 12192000"/>
              <a:gd name="connsiteY3033" fmla="*/ 2476526 h 3373007"/>
              <a:gd name="connsiteX3034" fmla="*/ 2561134 w 12192000"/>
              <a:gd name="connsiteY3034" fmla="*/ 2470714 h 3373007"/>
              <a:gd name="connsiteX3035" fmla="*/ 2566191 w 12192000"/>
              <a:gd name="connsiteY3035" fmla="*/ 2446988 h 3373007"/>
              <a:gd name="connsiteX3036" fmla="*/ 9156958 w 12192000"/>
              <a:gd name="connsiteY3036" fmla="*/ 2428497 h 3373007"/>
              <a:gd name="connsiteX3037" fmla="*/ 9156563 w 12192000"/>
              <a:gd name="connsiteY3037" fmla="*/ 2428588 h 3373007"/>
              <a:gd name="connsiteX3038" fmla="*/ 9151620 w 12192000"/>
              <a:gd name="connsiteY3038" fmla="*/ 2433253 h 3373007"/>
              <a:gd name="connsiteX3039" fmla="*/ 9152247 w 12192000"/>
              <a:gd name="connsiteY3039" fmla="*/ 2432869 h 3373007"/>
              <a:gd name="connsiteX3040" fmla="*/ 9151373 w 12192000"/>
              <a:gd name="connsiteY3040" fmla="*/ 2433681 h 3373007"/>
              <a:gd name="connsiteX3041" fmla="*/ 9153004 w 12192000"/>
              <a:gd name="connsiteY3041" fmla="*/ 2432405 h 3373007"/>
              <a:gd name="connsiteX3042" fmla="*/ 9152247 w 12192000"/>
              <a:gd name="connsiteY3042" fmla="*/ 2432869 h 3373007"/>
              <a:gd name="connsiteX3043" fmla="*/ 6819921 w 12192000"/>
              <a:gd name="connsiteY3043" fmla="*/ 2428495 h 3373007"/>
              <a:gd name="connsiteX3044" fmla="*/ 6818059 w 12192000"/>
              <a:gd name="connsiteY3044" fmla="*/ 2430144 h 3373007"/>
              <a:gd name="connsiteX3045" fmla="*/ 6815310 w 12192000"/>
              <a:gd name="connsiteY3045" fmla="*/ 2430939 h 3373007"/>
              <a:gd name="connsiteX3046" fmla="*/ 6819921 w 12192000"/>
              <a:gd name="connsiteY3046" fmla="*/ 2428495 h 3373007"/>
              <a:gd name="connsiteX3047" fmla="*/ 6870348 w 12192000"/>
              <a:gd name="connsiteY3047" fmla="*/ 2427837 h 3373007"/>
              <a:gd name="connsiteX3048" fmla="*/ 6868585 w 12192000"/>
              <a:gd name="connsiteY3048" fmla="*/ 2429046 h 3373007"/>
              <a:gd name="connsiteX3049" fmla="*/ 6868318 w 12192000"/>
              <a:gd name="connsiteY3049" fmla="*/ 2429469 h 3373007"/>
              <a:gd name="connsiteX3050" fmla="*/ 6868603 w 12192000"/>
              <a:gd name="connsiteY3050" fmla="*/ 2429518 h 3373007"/>
              <a:gd name="connsiteX3051" fmla="*/ 6871156 w 12192000"/>
              <a:gd name="connsiteY3051" fmla="*/ 2428285 h 3373007"/>
              <a:gd name="connsiteX3052" fmla="*/ 3189100 w 12192000"/>
              <a:gd name="connsiteY3052" fmla="*/ 2427834 h 3373007"/>
              <a:gd name="connsiteX3053" fmla="*/ 3185068 w 12192000"/>
              <a:gd name="connsiteY3053" fmla="*/ 2435057 h 3373007"/>
              <a:gd name="connsiteX3054" fmla="*/ 3184938 w 12192000"/>
              <a:gd name="connsiteY3054" fmla="*/ 2436948 h 3373007"/>
              <a:gd name="connsiteX3055" fmla="*/ 3187143 w 12192000"/>
              <a:gd name="connsiteY3055" fmla="*/ 2432457 h 3373007"/>
              <a:gd name="connsiteX3056" fmla="*/ 3189100 w 12192000"/>
              <a:gd name="connsiteY3056" fmla="*/ 2427834 h 3373007"/>
              <a:gd name="connsiteX3057" fmla="*/ 6884745 w 12192000"/>
              <a:gd name="connsiteY3057" fmla="*/ 2427500 h 3373007"/>
              <a:gd name="connsiteX3058" fmla="*/ 6870723 w 12192000"/>
              <a:gd name="connsiteY3058" fmla="*/ 2433296 h 3373007"/>
              <a:gd name="connsiteX3059" fmla="*/ 6862228 w 12192000"/>
              <a:gd name="connsiteY3059" fmla="*/ 2437736 h 3373007"/>
              <a:gd name="connsiteX3060" fmla="*/ 6862379 w 12192000"/>
              <a:gd name="connsiteY3060" fmla="*/ 2436425 h 3373007"/>
              <a:gd name="connsiteX3061" fmla="*/ 6860383 w 12192000"/>
              <a:gd name="connsiteY3061" fmla="*/ 2437719 h 3373007"/>
              <a:gd name="connsiteX3062" fmla="*/ 6853810 w 12192000"/>
              <a:gd name="connsiteY3062" fmla="*/ 2453614 h 3373007"/>
              <a:gd name="connsiteX3063" fmla="*/ 6855997 w 12192000"/>
              <a:gd name="connsiteY3063" fmla="*/ 2451399 h 3373007"/>
              <a:gd name="connsiteX3064" fmla="*/ 6863058 w 12192000"/>
              <a:gd name="connsiteY3064" fmla="*/ 2445536 h 3373007"/>
              <a:gd name="connsiteX3065" fmla="*/ 6876885 w 12192000"/>
              <a:gd name="connsiteY3065" fmla="*/ 2432821 h 3373007"/>
              <a:gd name="connsiteX3066" fmla="*/ 6857381 w 12192000"/>
              <a:gd name="connsiteY3066" fmla="*/ 2446198 h 3373007"/>
              <a:gd name="connsiteX3067" fmla="*/ 6859105 w 12192000"/>
              <a:gd name="connsiteY3067" fmla="*/ 2443131 h 3373007"/>
              <a:gd name="connsiteX3068" fmla="*/ 6859928 w 12192000"/>
              <a:gd name="connsiteY3068" fmla="*/ 2441884 h 3373007"/>
              <a:gd name="connsiteX3069" fmla="*/ 6876690 w 12192000"/>
              <a:gd name="connsiteY3069" fmla="*/ 2432168 h 3373007"/>
              <a:gd name="connsiteX3070" fmla="*/ 6672329 w 12192000"/>
              <a:gd name="connsiteY3070" fmla="*/ 2427271 h 3373007"/>
              <a:gd name="connsiteX3071" fmla="*/ 6666840 w 12192000"/>
              <a:gd name="connsiteY3071" fmla="*/ 2431924 h 3373007"/>
              <a:gd name="connsiteX3072" fmla="*/ 6666052 w 12192000"/>
              <a:gd name="connsiteY3072" fmla="*/ 2434639 h 3373007"/>
              <a:gd name="connsiteX3073" fmla="*/ 6672304 w 12192000"/>
              <a:gd name="connsiteY3073" fmla="*/ 2427358 h 3373007"/>
              <a:gd name="connsiteX3074" fmla="*/ 6679819 w 12192000"/>
              <a:gd name="connsiteY3074" fmla="*/ 2426628 h 3373007"/>
              <a:gd name="connsiteX3075" fmla="*/ 6677141 w 12192000"/>
              <a:gd name="connsiteY3075" fmla="*/ 2429329 h 3373007"/>
              <a:gd name="connsiteX3076" fmla="*/ 6677139 w 12192000"/>
              <a:gd name="connsiteY3076" fmla="*/ 2429339 h 3373007"/>
              <a:gd name="connsiteX3077" fmla="*/ 6678657 w 12192000"/>
              <a:gd name="connsiteY3077" fmla="*/ 2429554 h 3373007"/>
              <a:gd name="connsiteX3078" fmla="*/ 3182908 w 12192000"/>
              <a:gd name="connsiteY3078" fmla="*/ 2426357 h 3373007"/>
              <a:gd name="connsiteX3079" fmla="*/ 3180679 w 12192000"/>
              <a:gd name="connsiteY3079" fmla="*/ 2430070 h 3373007"/>
              <a:gd name="connsiteX3080" fmla="*/ 3175487 w 12192000"/>
              <a:gd name="connsiteY3080" fmla="*/ 2462963 h 3373007"/>
              <a:gd name="connsiteX3081" fmla="*/ 3179261 w 12192000"/>
              <a:gd name="connsiteY3081" fmla="*/ 2444562 h 3373007"/>
              <a:gd name="connsiteX3082" fmla="*/ 3182908 w 12192000"/>
              <a:gd name="connsiteY3082" fmla="*/ 2426357 h 3373007"/>
              <a:gd name="connsiteX3083" fmla="*/ 6212123 w 12192000"/>
              <a:gd name="connsiteY3083" fmla="*/ 2425349 h 3373007"/>
              <a:gd name="connsiteX3084" fmla="*/ 6212809 w 12192000"/>
              <a:gd name="connsiteY3084" fmla="*/ 2426020 h 3373007"/>
              <a:gd name="connsiteX3085" fmla="*/ 6211453 w 12192000"/>
              <a:gd name="connsiteY3085" fmla="*/ 2430360 h 3373007"/>
              <a:gd name="connsiteX3086" fmla="*/ 6211137 w 12192000"/>
              <a:gd name="connsiteY3086" fmla="*/ 2427889 h 3373007"/>
              <a:gd name="connsiteX3087" fmla="*/ 6212123 w 12192000"/>
              <a:gd name="connsiteY3087" fmla="*/ 2425349 h 3373007"/>
              <a:gd name="connsiteX3088" fmla="*/ 6373172 w 12192000"/>
              <a:gd name="connsiteY3088" fmla="*/ 2425015 h 3373007"/>
              <a:gd name="connsiteX3089" fmla="*/ 6372982 w 12192000"/>
              <a:gd name="connsiteY3089" fmla="*/ 2425059 h 3373007"/>
              <a:gd name="connsiteX3090" fmla="*/ 6371459 w 12192000"/>
              <a:gd name="connsiteY3090" fmla="*/ 2425419 h 3373007"/>
              <a:gd name="connsiteX3091" fmla="*/ 6372529 w 12192000"/>
              <a:gd name="connsiteY3091" fmla="*/ 2425167 h 3373007"/>
              <a:gd name="connsiteX3092" fmla="*/ 6372982 w 12192000"/>
              <a:gd name="connsiteY3092" fmla="*/ 2425059 h 3373007"/>
              <a:gd name="connsiteX3093" fmla="*/ 6373145 w 12192000"/>
              <a:gd name="connsiteY3093" fmla="*/ 2425021 h 3373007"/>
              <a:gd name="connsiteX3094" fmla="*/ 6373172 w 12192000"/>
              <a:gd name="connsiteY3094" fmla="*/ 2425015 h 3373007"/>
              <a:gd name="connsiteX3095" fmla="*/ 7323460 w 12192000"/>
              <a:gd name="connsiteY3095" fmla="*/ 2424617 h 3373007"/>
              <a:gd name="connsiteX3096" fmla="*/ 7321871 w 12192000"/>
              <a:gd name="connsiteY3096" fmla="*/ 2426442 h 3373007"/>
              <a:gd name="connsiteX3097" fmla="*/ 7319342 w 12192000"/>
              <a:gd name="connsiteY3097" fmla="*/ 2427547 h 3373007"/>
              <a:gd name="connsiteX3098" fmla="*/ 7323460 w 12192000"/>
              <a:gd name="connsiteY3098" fmla="*/ 2424617 h 3373007"/>
              <a:gd name="connsiteX3099" fmla="*/ 9176215 w 12192000"/>
              <a:gd name="connsiteY3099" fmla="*/ 2423298 h 3373007"/>
              <a:gd name="connsiteX3100" fmla="*/ 9172603 w 12192000"/>
              <a:gd name="connsiteY3100" fmla="*/ 2425317 h 3373007"/>
              <a:gd name="connsiteX3101" fmla="*/ 9173099 w 12192000"/>
              <a:gd name="connsiteY3101" fmla="*/ 2426940 h 3373007"/>
              <a:gd name="connsiteX3102" fmla="*/ 9176822 w 12192000"/>
              <a:gd name="connsiteY3102" fmla="*/ 2423762 h 3373007"/>
              <a:gd name="connsiteX3103" fmla="*/ 9176215 w 12192000"/>
              <a:gd name="connsiteY3103" fmla="*/ 2423298 h 3373007"/>
              <a:gd name="connsiteX3104" fmla="*/ 9689750 w 12192000"/>
              <a:gd name="connsiteY3104" fmla="*/ 2422017 h 3373007"/>
              <a:gd name="connsiteX3105" fmla="*/ 9687065 w 12192000"/>
              <a:gd name="connsiteY3105" fmla="*/ 2425655 h 3373007"/>
              <a:gd name="connsiteX3106" fmla="*/ 9655833 w 12192000"/>
              <a:gd name="connsiteY3106" fmla="*/ 2441459 h 3373007"/>
              <a:gd name="connsiteX3107" fmla="*/ 9656251 w 12192000"/>
              <a:gd name="connsiteY3107" fmla="*/ 2440921 h 3373007"/>
              <a:gd name="connsiteX3108" fmla="*/ 9680461 w 12192000"/>
              <a:gd name="connsiteY3108" fmla="*/ 2427734 h 3373007"/>
              <a:gd name="connsiteX3109" fmla="*/ 1127083 w 12192000"/>
              <a:gd name="connsiteY3109" fmla="*/ 2421774 h 3373007"/>
              <a:gd name="connsiteX3110" fmla="*/ 1125122 w 12192000"/>
              <a:gd name="connsiteY3110" fmla="*/ 2424790 h 3373007"/>
              <a:gd name="connsiteX3111" fmla="*/ 1125833 w 12192000"/>
              <a:gd name="connsiteY3111" fmla="*/ 2423137 h 3373007"/>
              <a:gd name="connsiteX3112" fmla="*/ 1126360 w 12192000"/>
              <a:gd name="connsiteY3112" fmla="*/ 2422515 h 3373007"/>
              <a:gd name="connsiteX3113" fmla="*/ 1127083 w 12192000"/>
              <a:gd name="connsiteY3113" fmla="*/ 2421774 h 3373007"/>
              <a:gd name="connsiteX3114" fmla="*/ 6669803 w 12192000"/>
              <a:gd name="connsiteY3114" fmla="*/ 2421718 h 3373007"/>
              <a:gd name="connsiteX3115" fmla="*/ 6669519 w 12192000"/>
              <a:gd name="connsiteY3115" fmla="*/ 2422697 h 3373007"/>
              <a:gd name="connsiteX3116" fmla="*/ 6670524 w 12192000"/>
              <a:gd name="connsiteY3116" fmla="*/ 2422259 h 3373007"/>
              <a:gd name="connsiteX3117" fmla="*/ 1110951 w 12192000"/>
              <a:gd name="connsiteY3117" fmla="*/ 2421486 h 3373007"/>
              <a:gd name="connsiteX3118" fmla="*/ 1111013 w 12192000"/>
              <a:gd name="connsiteY3118" fmla="*/ 2424543 h 3373007"/>
              <a:gd name="connsiteX3119" fmla="*/ 1098628 w 12192000"/>
              <a:gd name="connsiteY3119" fmla="*/ 2448153 h 3373007"/>
              <a:gd name="connsiteX3120" fmla="*/ 1078448 w 12192000"/>
              <a:gd name="connsiteY3120" fmla="*/ 2489589 h 3373007"/>
              <a:gd name="connsiteX3121" fmla="*/ 1063869 w 12192000"/>
              <a:gd name="connsiteY3121" fmla="*/ 2523774 h 3373007"/>
              <a:gd name="connsiteX3122" fmla="*/ 1085606 w 12192000"/>
              <a:gd name="connsiteY3122" fmla="*/ 2468517 h 3373007"/>
              <a:gd name="connsiteX3123" fmla="*/ 1107934 w 12192000"/>
              <a:gd name="connsiteY3123" fmla="*/ 2426594 h 3373007"/>
              <a:gd name="connsiteX3124" fmla="*/ 1110951 w 12192000"/>
              <a:gd name="connsiteY3124" fmla="*/ 2421486 h 3373007"/>
              <a:gd name="connsiteX3125" fmla="*/ 7312337 w 12192000"/>
              <a:gd name="connsiteY3125" fmla="*/ 2421011 h 3373007"/>
              <a:gd name="connsiteX3126" fmla="*/ 7313666 w 12192000"/>
              <a:gd name="connsiteY3126" fmla="*/ 2421368 h 3373007"/>
              <a:gd name="connsiteX3127" fmla="*/ 7313628 w 12192000"/>
              <a:gd name="connsiteY3127" fmla="*/ 2423512 h 3373007"/>
              <a:gd name="connsiteX3128" fmla="*/ 4895345 w 12192000"/>
              <a:gd name="connsiteY3128" fmla="*/ 2420672 h 3373007"/>
              <a:gd name="connsiteX3129" fmla="*/ 4886331 w 12192000"/>
              <a:gd name="connsiteY3129" fmla="*/ 2445647 h 3373007"/>
              <a:gd name="connsiteX3130" fmla="*/ 4886381 w 12192000"/>
              <a:gd name="connsiteY3130" fmla="*/ 2446861 h 3373007"/>
              <a:gd name="connsiteX3131" fmla="*/ 4889273 w 12192000"/>
              <a:gd name="connsiteY3131" fmla="*/ 2441737 h 3373007"/>
              <a:gd name="connsiteX3132" fmla="*/ 4891569 w 12192000"/>
              <a:gd name="connsiteY3132" fmla="*/ 2434616 h 3373007"/>
              <a:gd name="connsiteX3133" fmla="*/ 4895345 w 12192000"/>
              <a:gd name="connsiteY3133" fmla="*/ 2420672 h 3373007"/>
              <a:gd name="connsiteX3134" fmla="*/ 8215360 w 12192000"/>
              <a:gd name="connsiteY3134" fmla="*/ 2419266 h 3373007"/>
              <a:gd name="connsiteX3135" fmla="*/ 8213991 w 12192000"/>
              <a:gd name="connsiteY3135" fmla="*/ 2420710 h 3373007"/>
              <a:gd name="connsiteX3136" fmla="*/ 8199561 w 12192000"/>
              <a:gd name="connsiteY3136" fmla="*/ 2432188 h 3373007"/>
              <a:gd name="connsiteX3137" fmla="*/ 8199788 w 12192000"/>
              <a:gd name="connsiteY3137" fmla="*/ 2430477 h 3373007"/>
              <a:gd name="connsiteX3138" fmla="*/ 8200203 w 12192000"/>
              <a:gd name="connsiteY3138" fmla="*/ 2429702 h 3373007"/>
              <a:gd name="connsiteX3139" fmla="*/ 3303630 w 12192000"/>
              <a:gd name="connsiteY3139" fmla="*/ 2418703 h 3373007"/>
              <a:gd name="connsiteX3140" fmla="*/ 3303604 w 12192000"/>
              <a:gd name="connsiteY3140" fmla="*/ 2418766 h 3373007"/>
              <a:gd name="connsiteX3141" fmla="*/ 3303818 w 12192000"/>
              <a:gd name="connsiteY3141" fmla="*/ 2418709 h 3373007"/>
              <a:gd name="connsiteX3142" fmla="*/ 6898448 w 12192000"/>
              <a:gd name="connsiteY3142" fmla="*/ 2418613 h 3373007"/>
              <a:gd name="connsiteX3143" fmla="*/ 6898654 w 12192000"/>
              <a:gd name="connsiteY3143" fmla="*/ 2421138 h 3373007"/>
              <a:gd name="connsiteX3144" fmla="*/ 6899249 w 12192000"/>
              <a:gd name="connsiteY3144" fmla="*/ 2419859 h 3373007"/>
              <a:gd name="connsiteX3145" fmla="*/ 6898448 w 12192000"/>
              <a:gd name="connsiteY3145" fmla="*/ 2418613 h 3373007"/>
              <a:gd name="connsiteX3146" fmla="*/ 4900116 w 12192000"/>
              <a:gd name="connsiteY3146" fmla="*/ 2417259 h 3373007"/>
              <a:gd name="connsiteX3147" fmla="*/ 4898356 w 12192000"/>
              <a:gd name="connsiteY3147" fmla="*/ 2419871 h 3373007"/>
              <a:gd name="connsiteX3148" fmla="*/ 4892999 w 12192000"/>
              <a:gd name="connsiteY3148" fmla="*/ 2443027 h 3373007"/>
              <a:gd name="connsiteX3149" fmla="*/ 4892048 w 12192000"/>
              <a:gd name="connsiteY3149" fmla="*/ 2444378 h 3373007"/>
              <a:gd name="connsiteX3150" fmla="*/ 4892005 w 12192000"/>
              <a:gd name="connsiteY3150" fmla="*/ 2444796 h 3373007"/>
              <a:gd name="connsiteX3151" fmla="*/ 4892571 w 12192000"/>
              <a:gd name="connsiteY3151" fmla="*/ 2445217 h 3373007"/>
              <a:gd name="connsiteX3152" fmla="*/ 4893000 w 12192000"/>
              <a:gd name="connsiteY3152" fmla="*/ 2444842 h 3373007"/>
              <a:gd name="connsiteX3153" fmla="*/ 4892999 w 12192000"/>
              <a:gd name="connsiteY3153" fmla="*/ 2443027 h 3373007"/>
              <a:gd name="connsiteX3154" fmla="*/ 4898355 w 12192000"/>
              <a:gd name="connsiteY3154" fmla="*/ 2430738 h 3373007"/>
              <a:gd name="connsiteX3155" fmla="*/ 4900116 w 12192000"/>
              <a:gd name="connsiteY3155" fmla="*/ 2417259 h 3373007"/>
              <a:gd name="connsiteX3156" fmla="*/ 8232486 w 12192000"/>
              <a:gd name="connsiteY3156" fmla="*/ 2416430 h 3373007"/>
              <a:gd name="connsiteX3157" fmla="*/ 8232488 w 12192000"/>
              <a:gd name="connsiteY3157" fmla="*/ 2416459 h 3373007"/>
              <a:gd name="connsiteX3158" fmla="*/ 8232554 w 12192000"/>
              <a:gd name="connsiteY3158" fmla="*/ 2417024 h 3373007"/>
              <a:gd name="connsiteX3159" fmla="*/ 8232562 w 12192000"/>
              <a:gd name="connsiteY3159" fmla="*/ 2417109 h 3373007"/>
              <a:gd name="connsiteX3160" fmla="*/ 8232692 w 12192000"/>
              <a:gd name="connsiteY3160" fmla="*/ 2418239 h 3373007"/>
              <a:gd name="connsiteX3161" fmla="*/ 8232554 w 12192000"/>
              <a:gd name="connsiteY3161" fmla="*/ 2417024 h 3373007"/>
              <a:gd name="connsiteX3162" fmla="*/ 1771618 w 12192000"/>
              <a:gd name="connsiteY3162" fmla="*/ 2414623 h 3373007"/>
              <a:gd name="connsiteX3163" fmla="*/ 1728210 w 12192000"/>
              <a:gd name="connsiteY3163" fmla="*/ 2499735 h 3373007"/>
              <a:gd name="connsiteX3164" fmla="*/ 1558180 w 12192000"/>
              <a:gd name="connsiteY3164" fmla="*/ 2819788 h 3373007"/>
              <a:gd name="connsiteX3165" fmla="*/ 1552934 w 12192000"/>
              <a:gd name="connsiteY3165" fmla="*/ 2839134 h 3373007"/>
              <a:gd name="connsiteX3166" fmla="*/ 1575923 w 12192000"/>
              <a:gd name="connsiteY3166" fmla="*/ 2800879 h 3373007"/>
              <a:gd name="connsiteX3167" fmla="*/ 1754923 w 12192000"/>
              <a:gd name="connsiteY3167" fmla="*/ 2457149 h 3373007"/>
              <a:gd name="connsiteX3168" fmla="*/ 1775540 w 12192000"/>
              <a:gd name="connsiteY3168" fmla="*/ 2418340 h 3373007"/>
              <a:gd name="connsiteX3169" fmla="*/ 1773194 w 12192000"/>
              <a:gd name="connsiteY3169" fmla="*/ 2420266 h 3373007"/>
              <a:gd name="connsiteX3170" fmla="*/ 3275827 w 12192000"/>
              <a:gd name="connsiteY3170" fmla="*/ 2413831 h 3373007"/>
              <a:gd name="connsiteX3171" fmla="*/ 3266828 w 12192000"/>
              <a:gd name="connsiteY3171" fmla="*/ 2448885 h 3373007"/>
              <a:gd name="connsiteX3172" fmla="*/ 3266438 w 12192000"/>
              <a:gd name="connsiteY3172" fmla="*/ 2451701 h 3373007"/>
              <a:gd name="connsiteX3173" fmla="*/ 3267956 w 12192000"/>
              <a:gd name="connsiteY3173" fmla="*/ 2451817 h 3373007"/>
              <a:gd name="connsiteX3174" fmla="*/ 3270261 w 12192000"/>
              <a:gd name="connsiteY3174" fmla="*/ 2444855 h 3373007"/>
              <a:gd name="connsiteX3175" fmla="*/ 3275827 w 12192000"/>
              <a:gd name="connsiteY3175" fmla="*/ 2413831 h 3373007"/>
              <a:gd name="connsiteX3176" fmla="*/ 3187107 w 12192000"/>
              <a:gd name="connsiteY3176" fmla="*/ 2413097 h 3373007"/>
              <a:gd name="connsiteX3177" fmla="*/ 3182267 w 12192000"/>
              <a:gd name="connsiteY3177" fmla="*/ 2422046 h 3373007"/>
              <a:gd name="connsiteX3178" fmla="*/ 3182101 w 12192000"/>
              <a:gd name="connsiteY3178" fmla="*/ 2423708 h 3373007"/>
              <a:gd name="connsiteX3179" fmla="*/ 3182362 w 12192000"/>
              <a:gd name="connsiteY3179" fmla="*/ 2424533 h 3373007"/>
              <a:gd name="connsiteX3180" fmla="*/ 3185390 w 12192000"/>
              <a:gd name="connsiteY3180" fmla="*/ 2419380 h 3373007"/>
              <a:gd name="connsiteX3181" fmla="*/ 3187107 w 12192000"/>
              <a:gd name="connsiteY3181" fmla="*/ 2413097 h 3373007"/>
              <a:gd name="connsiteX3182" fmla="*/ 1055853 w 12192000"/>
              <a:gd name="connsiteY3182" fmla="*/ 2412383 h 3373007"/>
              <a:gd name="connsiteX3183" fmla="*/ 1054595 w 12192000"/>
              <a:gd name="connsiteY3183" fmla="*/ 2416307 h 3373007"/>
              <a:gd name="connsiteX3184" fmla="*/ 1055385 w 12192000"/>
              <a:gd name="connsiteY3184" fmla="*/ 2413097 h 3373007"/>
              <a:gd name="connsiteX3185" fmla="*/ 9165103 w 12192000"/>
              <a:gd name="connsiteY3185" fmla="*/ 2412273 h 3373007"/>
              <a:gd name="connsiteX3186" fmla="*/ 9142036 w 12192000"/>
              <a:gd name="connsiteY3186" fmla="*/ 2425834 h 3373007"/>
              <a:gd name="connsiteX3187" fmla="*/ 9128133 w 12192000"/>
              <a:gd name="connsiteY3187" fmla="*/ 2437995 h 3373007"/>
              <a:gd name="connsiteX3188" fmla="*/ 9130896 w 12192000"/>
              <a:gd name="connsiteY3188" fmla="*/ 2436370 h 3373007"/>
              <a:gd name="connsiteX3189" fmla="*/ 9153339 w 12192000"/>
              <a:gd name="connsiteY3189" fmla="*/ 2422764 h 3373007"/>
              <a:gd name="connsiteX3190" fmla="*/ 6730246 w 12192000"/>
              <a:gd name="connsiteY3190" fmla="*/ 2411182 h 3373007"/>
              <a:gd name="connsiteX3191" fmla="*/ 6715143 w 12192000"/>
              <a:gd name="connsiteY3191" fmla="*/ 2420578 h 3373007"/>
              <a:gd name="connsiteX3192" fmla="*/ 6708897 w 12192000"/>
              <a:gd name="connsiteY3192" fmla="*/ 2444201 h 3373007"/>
              <a:gd name="connsiteX3193" fmla="*/ 6732812 w 12192000"/>
              <a:gd name="connsiteY3193" fmla="*/ 2419488 h 3373007"/>
              <a:gd name="connsiteX3194" fmla="*/ 6733552 w 12192000"/>
              <a:gd name="connsiteY3194" fmla="*/ 2415361 h 3373007"/>
              <a:gd name="connsiteX3195" fmla="*/ 6732726 w 12192000"/>
              <a:gd name="connsiteY3195" fmla="*/ 2416813 h 3373007"/>
              <a:gd name="connsiteX3196" fmla="*/ 6731279 w 12192000"/>
              <a:gd name="connsiteY3196" fmla="*/ 2415861 h 3373007"/>
              <a:gd name="connsiteX3197" fmla="*/ 6728295 w 12192000"/>
              <a:gd name="connsiteY3197" fmla="*/ 2417604 h 3373007"/>
              <a:gd name="connsiteX3198" fmla="*/ 6730246 w 12192000"/>
              <a:gd name="connsiteY3198" fmla="*/ 2411182 h 3373007"/>
              <a:gd name="connsiteX3199" fmla="*/ 10669102 w 12192000"/>
              <a:gd name="connsiteY3199" fmla="*/ 2409702 h 3373007"/>
              <a:gd name="connsiteX3200" fmla="*/ 10669271 w 12192000"/>
              <a:gd name="connsiteY3200" fmla="*/ 2409803 h 3373007"/>
              <a:gd name="connsiteX3201" fmla="*/ 10666374 w 12192000"/>
              <a:gd name="connsiteY3201" fmla="*/ 2412285 h 3373007"/>
              <a:gd name="connsiteX3202" fmla="*/ 10665693 w 12192000"/>
              <a:gd name="connsiteY3202" fmla="*/ 2412421 h 3373007"/>
              <a:gd name="connsiteX3203" fmla="*/ 10669102 w 12192000"/>
              <a:gd name="connsiteY3203" fmla="*/ 2409702 h 3373007"/>
              <a:gd name="connsiteX3204" fmla="*/ 10691963 w 12192000"/>
              <a:gd name="connsiteY3204" fmla="*/ 2409631 h 3373007"/>
              <a:gd name="connsiteX3205" fmla="*/ 10679668 w 12192000"/>
              <a:gd name="connsiteY3205" fmla="*/ 2420279 h 3373007"/>
              <a:gd name="connsiteX3206" fmla="*/ 10661531 w 12192000"/>
              <a:gd name="connsiteY3206" fmla="*/ 2430363 h 3373007"/>
              <a:gd name="connsiteX3207" fmla="*/ 10658852 w 12192000"/>
              <a:gd name="connsiteY3207" fmla="*/ 2432074 h 3373007"/>
              <a:gd name="connsiteX3208" fmla="*/ 10668642 w 12192000"/>
              <a:gd name="connsiteY3208" fmla="*/ 2423564 h 3373007"/>
              <a:gd name="connsiteX3209" fmla="*/ 10680997 w 12192000"/>
              <a:gd name="connsiteY3209" fmla="*/ 2416067 h 3373007"/>
              <a:gd name="connsiteX3210" fmla="*/ 6390108 w 12192000"/>
              <a:gd name="connsiteY3210" fmla="*/ 2408398 h 3373007"/>
              <a:gd name="connsiteX3211" fmla="*/ 6389682 w 12192000"/>
              <a:gd name="connsiteY3211" fmla="*/ 2411268 h 3373007"/>
              <a:gd name="connsiteX3212" fmla="*/ 6389800 w 12192000"/>
              <a:gd name="connsiteY3212" fmla="*/ 2411540 h 3373007"/>
              <a:gd name="connsiteX3213" fmla="*/ 6390104 w 12192000"/>
              <a:gd name="connsiteY3213" fmla="*/ 2411163 h 3373007"/>
              <a:gd name="connsiteX3214" fmla="*/ 6390712 w 12192000"/>
              <a:gd name="connsiteY3214" fmla="*/ 2409089 h 3373007"/>
              <a:gd name="connsiteX3215" fmla="*/ 6419736 w 12192000"/>
              <a:gd name="connsiteY3215" fmla="*/ 2407769 h 3373007"/>
              <a:gd name="connsiteX3216" fmla="*/ 6419388 w 12192000"/>
              <a:gd name="connsiteY3216" fmla="*/ 2408763 h 3373007"/>
              <a:gd name="connsiteX3217" fmla="*/ 6418386 w 12192000"/>
              <a:gd name="connsiteY3217" fmla="*/ 2414489 h 3373007"/>
              <a:gd name="connsiteX3218" fmla="*/ 6418365 w 12192000"/>
              <a:gd name="connsiteY3218" fmla="*/ 2414673 h 3373007"/>
              <a:gd name="connsiteX3219" fmla="*/ 10597980 w 12192000"/>
              <a:gd name="connsiteY3219" fmla="*/ 2407692 h 3373007"/>
              <a:gd name="connsiteX3220" fmla="*/ 10593735 w 12192000"/>
              <a:gd name="connsiteY3220" fmla="*/ 2411942 h 3373007"/>
              <a:gd name="connsiteX3221" fmla="*/ 10591796 w 12192000"/>
              <a:gd name="connsiteY3221" fmla="*/ 2413714 h 3373007"/>
              <a:gd name="connsiteX3222" fmla="*/ 10594080 w 12192000"/>
              <a:gd name="connsiteY3222" fmla="*/ 2410446 h 3373007"/>
              <a:gd name="connsiteX3223" fmla="*/ 10597091 w 12192000"/>
              <a:gd name="connsiteY3223" fmla="*/ 2407859 h 3373007"/>
              <a:gd name="connsiteX3224" fmla="*/ 6921390 w 12192000"/>
              <a:gd name="connsiteY3224" fmla="*/ 2406727 h 3373007"/>
              <a:gd name="connsiteX3225" fmla="*/ 6913601 w 12192000"/>
              <a:gd name="connsiteY3225" fmla="*/ 2411763 h 3373007"/>
              <a:gd name="connsiteX3226" fmla="*/ 6913388 w 12192000"/>
              <a:gd name="connsiteY3226" fmla="*/ 2412345 h 3373007"/>
              <a:gd name="connsiteX3227" fmla="*/ 6920926 w 12192000"/>
              <a:gd name="connsiteY3227" fmla="*/ 2407989 h 3373007"/>
              <a:gd name="connsiteX3228" fmla="*/ 7377642 w 12192000"/>
              <a:gd name="connsiteY3228" fmla="*/ 2406618 h 3373007"/>
              <a:gd name="connsiteX3229" fmla="*/ 7365634 w 12192000"/>
              <a:gd name="connsiteY3229" fmla="*/ 2416859 h 3373007"/>
              <a:gd name="connsiteX3230" fmla="*/ 7372396 w 12192000"/>
              <a:gd name="connsiteY3230" fmla="*/ 2410242 h 3373007"/>
              <a:gd name="connsiteX3231" fmla="*/ 7377690 w 12192000"/>
              <a:gd name="connsiteY3231" fmla="*/ 2406575 h 3373007"/>
              <a:gd name="connsiteX3232" fmla="*/ 7377694 w 12192000"/>
              <a:gd name="connsiteY3232" fmla="*/ 2406580 h 3373007"/>
              <a:gd name="connsiteX3233" fmla="*/ 7377642 w 12192000"/>
              <a:gd name="connsiteY3233" fmla="*/ 2406618 h 3373007"/>
              <a:gd name="connsiteX3234" fmla="*/ 6685763 w 12192000"/>
              <a:gd name="connsiteY3234" fmla="*/ 2404391 h 3373007"/>
              <a:gd name="connsiteX3235" fmla="*/ 6684635 w 12192000"/>
              <a:gd name="connsiteY3235" fmla="*/ 2404991 h 3373007"/>
              <a:gd name="connsiteX3236" fmla="*/ 6684568 w 12192000"/>
              <a:gd name="connsiteY3236" fmla="*/ 2405016 h 3373007"/>
              <a:gd name="connsiteX3237" fmla="*/ 6683715 w 12192000"/>
              <a:gd name="connsiteY3237" fmla="*/ 2407687 h 3373007"/>
              <a:gd name="connsiteX3238" fmla="*/ 6684358 w 12192000"/>
              <a:gd name="connsiteY3238" fmla="*/ 2407326 h 3373007"/>
              <a:gd name="connsiteX3239" fmla="*/ 6685157 w 12192000"/>
              <a:gd name="connsiteY3239" fmla="*/ 2406922 h 3373007"/>
              <a:gd name="connsiteX3240" fmla="*/ 10697989 w 12192000"/>
              <a:gd name="connsiteY3240" fmla="*/ 2403000 h 3373007"/>
              <a:gd name="connsiteX3241" fmla="*/ 10696273 w 12192000"/>
              <a:gd name="connsiteY3241" fmla="*/ 2404693 h 3373007"/>
              <a:gd name="connsiteX3242" fmla="*/ 10693665 w 12192000"/>
              <a:gd name="connsiteY3242" fmla="*/ 2405598 h 3373007"/>
              <a:gd name="connsiteX3243" fmla="*/ 10697989 w 12192000"/>
              <a:gd name="connsiteY3243" fmla="*/ 2403000 h 3373007"/>
              <a:gd name="connsiteX3244" fmla="*/ 6704473 w 12192000"/>
              <a:gd name="connsiteY3244" fmla="*/ 2402085 h 3373007"/>
              <a:gd name="connsiteX3245" fmla="*/ 6703324 w 12192000"/>
              <a:gd name="connsiteY3245" fmla="*/ 2403127 h 3373007"/>
              <a:gd name="connsiteX3246" fmla="*/ 6702208 w 12192000"/>
              <a:gd name="connsiteY3246" fmla="*/ 2406480 h 3373007"/>
              <a:gd name="connsiteX3247" fmla="*/ 6702032 w 12192000"/>
              <a:gd name="connsiteY3247" fmla="*/ 2407099 h 3373007"/>
              <a:gd name="connsiteX3248" fmla="*/ 6704679 w 12192000"/>
              <a:gd name="connsiteY3248" fmla="*/ 2403032 h 3373007"/>
              <a:gd name="connsiteX3249" fmla="*/ 9175544 w 12192000"/>
              <a:gd name="connsiteY3249" fmla="*/ 2401817 h 3373007"/>
              <a:gd name="connsiteX3250" fmla="*/ 9173941 w 12192000"/>
              <a:gd name="connsiteY3250" fmla="*/ 2402135 h 3373007"/>
              <a:gd name="connsiteX3251" fmla="*/ 9163374 w 12192000"/>
              <a:gd name="connsiteY3251" fmla="*/ 2407174 h 3373007"/>
              <a:gd name="connsiteX3252" fmla="*/ 9154840 w 12192000"/>
              <a:gd name="connsiteY3252" fmla="*/ 2414636 h 3373007"/>
              <a:gd name="connsiteX3253" fmla="*/ 9174054 w 12192000"/>
              <a:gd name="connsiteY3253" fmla="*/ 2402729 h 3373007"/>
              <a:gd name="connsiteX3254" fmla="*/ 3280025 w 12192000"/>
              <a:gd name="connsiteY3254" fmla="*/ 2400570 h 3373007"/>
              <a:gd name="connsiteX3255" fmla="*/ 3279891 w 12192000"/>
              <a:gd name="connsiteY3255" fmla="*/ 2400811 h 3373007"/>
              <a:gd name="connsiteX3256" fmla="*/ 3279562 w 12192000"/>
              <a:gd name="connsiteY3256" fmla="*/ 2402084 h 3373007"/>
              <a:gd name="connsiteX3257" fmla="*/ 3279639 w 12192000"/>
              <a:gd name="connsiteY3257" fmla="*/ 2401270 h 3373007"/>
              <a:gd name="connsiteX3258" fmla="*/ 3277936 w 12192000"/>
              <a:gd name="connsiteY3258" fmla="*/ 2404365 h 3373007"/>
              <a:gd name="connsiteX3259" fmla="*/ 3277491 w 12192000"/>
              <a:gd name="connsiteY3259" fmla="*/ 2406322 h 3373007"/>
              <a:gd name="connsiteX3260" fmla="*/ 3277728 w 12192000"/>
              <a:gd name="connsiteY3260" fmla="*/ 2408403 h 3373007"/>
              <a:gd name="connsiteX3261" fmla="*/ 3278345 w 12192000"/>
              <a:gd name="connsiteY3261" fmla="*/ 2407403 h 3373007"/>
              <a:gd name="connsiteX3262" fmla="*/ 3278192 w 12192000"/>
              <a:gd name="connsiteY3262" fmla="*/ 2406006 h 3373007"/>
              <a:gd name="connsiteX3263" fmla="*/ 3279000 w 12192000"/>
              <a:gd name="connsiteY3263" fmla="*/ 2405172 h 3373007"/>
              <a:gd name="connsiteX3264" fmla="*/ 3279248 w 12192000"/>
              <a:gd name="connsiteY3264" fmla="*/ 2405943 h 3373007"/>
              <a:gd name="connsiteX3265" fmla="*/ 3279855 w 12192000"/>
              <a:gd name="connsiteY3265" fmla="*/ 2404963 h 3373007"/>
              <a:gd name="connsiteX3266" fmla="*/ 3279885 w 12192000"/>
              <a:gd name="connsiteY3266" fmla="*/ 2404171 h 3373007"/>
              <a:gd name="connsiteX3267" fmla="*/ 3279000 w 12192000"/>
              <a:gd name="connsiteY3267" fmla="*/ 2405172 h 3373007"/>
              <a:gd name="connsiteX3268" fmla="*/ 3278754 w 12192000"/>
              <a:gd name="connsiteY3268" fmla="*/ 2402917 h 3373007"/>
              <a:gd name="connsiteX3269" fmla="*/ 3279562 w 12192000"/>
              <a:gd name="connsiteY3269" fmla="*/ 2402084 h 3373007"/>
              <a:gd name="connsiteX3270" fmla="*/ 3279923 w 12192000"/>
              <a:gd name="connsiteY3270" fmla="*/ 2403204 h 3373007"/>
              <a:gd name="connsiteX3271" fmla="*/ 6600800 w 12192000"/>
              <a:gd name="connsiteY3271" fmla="*/ 2400368 h 3373007"/>
              <a:gd name="connsiteX3272" fmla="*/ 6596331 w 12192000"/>
              <a:gd name="connsiteY3272" fmla="*/ 2407357 h 3373007"/>
              <a:gd name="connsiteX3273" fmla="*/ 6596092 w 12192000"/>
              <a:gd name="connsiteY3273" fmla="*/ 2409246 h 3373007"/>
              <a:gd name="connsiteX3274" fmla="*/ 6598567 w 12192000"/>
              <a:gd name="connsiteY3274" fmla="*/ 2404881 h 3373007"/>
              <a:gd name="connsiteX3275" fmla="*/ 6600800 w 12192000"/>
              <a:gd name="connsiteY3275" fmla="*/ 2400368 h 3373007"/>
              <a:gd name="connsiteX3276" fmla="*/ 8176283 w 12192000"/>
              <a:gd name="connsiteY3276" fmla="*/ 2400357 h 3373007"/>
              <a:gd name="connsiteX3277" fmla="*/ 8163956 w 12192000"/>
              <a:gd name="connsiteY3277" fmla="*/ 2411886 h 3373007"/>
              <a:gd name="connsiteX3278" fmla="*/ 8151044 w 12192000"/>
              <a:gd name="connsiteY3278" fmla="*/ 2427301 h 3373007"/>
              <a:gd name="connsiteX3279" fmla="*/ 8146745 w 12192000"/>
              <a:gd name="connsiteY3279" fmla="*/ 2431423 h 3373007"/>
              <a:gd name="connsiteX3280" fmla="*/ 8146080 w 12192000"/>
              <a:gd name="connsiteY3280" fmla="*/ 2431682 h 3373007"/>
              <a:gd name="connsiteX3281" fmla="*/ 8144638 w 12192000"/>
              <a:gd name="connsiteY3281" fmla="*/ 2431921 h 3373007"/>
              <a:gd name="connsiteX3282" fmla="*/ 8155250 w 12192000"/>
              <a:gd name="connsiteY3282" fmla="*/ 2418779 h 3373007"/>
              <a:gd name="connsiteX3283" fmla="*/ 8163528 w 12192000"/>
              <a:gd name="connsiteY3283" fmla="*/ 2409247 h 3373007"/>
              <a:gd name="connsiteX3284" fmla="*/ 8164678 w 12192000"/>
              <a:gd name="connsiteY3284" fmla="*/ 2407807 h 3373007"/>
              <a:gd name="connsiteX3285" fmla="*/ 6686219 w 12192000"/>
              <a:gd name="connsiteY3285" fmla="*/ 2399852 h 3373007"/>
              <a:gd name="connsiteX3286" fmla="*/ 6684629 w 12192000"/>
              <a:gd name="connsiteY3286" fmla="*/ 2404826 h 3373007"/>
              <a:gd name="connsiteX3287" fmla="*/ 6686025 w 12192000"/>
              <a:gd name="connsiteY3287" fmla="*/ 2403296 h 3373007"/>
              <a:gd name="connsiteX3288" fmla="*/ 6686707 w 12192000"/>
              <a:gd name="connsiteY3288" fmla="*/ 2400456 h 3373007"/>
              <a:gd name="connsiteX3289" fmla="*/ 6686521 w 12192000"/>
              <a:gd name="connsiteY3289" fmla="*/ 2400226 h 3373007"/>
              <a:gd name="connsiteX3290" fmla="*/ 6594660 w 12192000"/>
              <a:gd name="connsiteY3290" fmla="*/ 2398487 h 3373007"/>
              <a:gd name="connsiteX3291" fmla="*/ 6592208 w 12192000"/>
              <a:gd name="connsiteY3291" fmla="*/ 2402068 h 3373007"/>
              <a:gd name="connsiteX3292" fmla="*/ 6585100 w 12192000"/>
              <a:gd name="connsiteY3292" fmla="*/ 2434745 h 3373007"/>
              <a:gd name="connsiteX3293" fmla="*/ 6589949 w 12192000"/>
              <a:gd name="connsiteY3293" fmla="*/ 2416521 h 3373007"/>
              <a:gd name="connsiteX3294" fmla="*/ 6594660 w 12192000"/>
              <a:gd name="connsiteY3294" fmla="*/ 2398487 h 3373007"/>
              <a:gd name="connsiteX3295" fmla="*/ 7387942 w 12192000"/>
              <a:gd name="connsiteY3295" fmla="*/ 2397005 h 3373007"/>
              <a:gd name="connsiteX3296" fmla="*/ 7383753 w 12192000"/>
              <a:gd name="connsiteY3296" fmla="*/ 2401403 h 3373007"/>
              <a:gd name="connsiteX3297" fmla="*/ 7377690 w 12192000"/>
              <a:gd name="connsiteY3297" fmla="*/ 2406575 h 3373007"/>
              <a:gd name="connsiteX3298" fmla="*/ 7376591 w 12192000"/>
              <a:gd name="connsiteY3298" fmla="*/ 2405598 h 3373007"/>
              <a:gd name="connsiteX3299" fmla="*/ 7387942 w 12192000"/>
              <a:gd name="connsiteY3299" fmla="*/ 2397005 h 3373007"/>
              <a:gd name="connsiteX3300" fmla="*/ 6863632 w 12192000"/>
              <a:gd name="connsiteY3300" fmla="*/ 2396883 h 3373007"/>
              <a:gd name="connsiteX3301" fmla="*/ 6857586 w 12192000"/>
              <a:gd name="connsiteY3301" fmla="*/ 2400218 h 3373007"/>
              <a:gd name="connsiteX3302" fmla="*/ 6857752 w 12192000"/>
              <a:gd name="connsiteY3302" fmla="*/ 2400145 h 3373007"/>
              <a:gd name="connsiteX3303" fmla="*/ 6862804 w 12192000"/>
              <a:gd name="connsiteY3303" fmla="*/ 2397521 h 3373007"/>
              <a:gd name="connsiteX3304" fmla="*/ 9709471 w 12192000"/>
              <a:gd name="connsiteY3304" fmla="*/ 2395307 h 3373007"/>
              <a:gd name="connsiteX3305" fmla="*/ 9703328 w 12192000"/>
              <a:gd name="connsiteY3305" fmla="*/ 2403625 h 3373007"/>
              <a:gd name="connsiteX3306" fmla="*/ 9698333 w 12192000"/>
              <a:gd name="connsiteY3306" fmla="*/ 2406575 h 3373007"/>
              <a:gd name="connsiteX3307" fmla="*/ 9670180 w 12192000"/>
              <a:gd name="connsiteY3307" fmla="*/ 2423527 h 3373007"/>
              <a:gd name="connsiteX3308" fmla="*/ 9669383 w 12192000"/>
              <a:gd name="connsiteY3308" fmla="*/ 2423958 h 3373007"/>
              <a:gd name="connsiteX3309" fmla="*/ 9675284 w 12192000"/>
              <a:gd name="connsiteY3309" fmla="*/ 2416335 h 3373007"/>
              <a:gd name="connsiteX3310" fmla="*/ 9694981 w 12192000"/>
              <a:gd name="connsiteY3310" fmla="*/ 2404746 h 3373007"/>
              <a:gd name="connsiteX3311" fmla="*/ 6209700 w 12192000"/>
              <a:gd name="connsiteY3311" fmla="*/ 2394384 h 3373007"/>
              <a:gd name="connsiteX3312" fmla="*/ 6208742 w 12192000"/>
              <a:gd name="connsiteY3312" fmla="*/ 2399623 h 3373007"/>
              <a:gd name="connsiteX3313" fmla="*/ 6208729 w 12192000"/>
              <a:gd name="connsiteY3313" fmla="*/ 2396673 h 3373007"/>
              <a:gd name="connsiteX3314" fmla="*/ 6209700 w 12192000"/>
              <a:gd name="connsiteY3314" fmla="*/ 2394384 h 3373007"/>
              <a:gd name="connsiteX3315" fmla="*/ 8240370 w 12192000"/>
              <a:gd name="connsiteY3315" fmla="*/ 2394118 h 3373007"/>
              <a:gd name="connsiteX3316" fmla="*/ 8238802 w 12192000"/>
              <a:gd name="connsiteY3316" fmla="*/ 2395384 h 3373007"/>
              <a:gd name="connsiteX3317" fmla="*/ 8238920 w 12192000"/>
              <a:gd name="connsiteY3317" fmla="*/ 2396780 h 3373007"/>
              <a:gd name="connsiteX3318" fmla="*/ 8240290 w 12192000"/>
              <a:gd name="connsiteY3318" fmla="*/ 2396122 h 3373007"/>
              <a:gd name="connsiteX3319" fmla="*/ 8241274 w 12192000"/>
              <a:gd name="connsiteY3319" fmla="*/ 2395145 h 3373007"/>
              <a:gd name="connsiteX3320" fmla="*/ 8240370 w 12192000"/>
              <a:gd name="connsiteY3320" fmla="*/ 2394118 h 3373007"/>
              <a:gd name="connsiteX3321" fmla="*/ 6945064 w 12192000"/>
              <a:gd name="connsiteY3321" fmla="*/ 2393213 h 3373007"/>
              <a:gd name="connsiteX3322" fmla="*/ 6940566 w 12192000"/>
              <a:gd name="connsiteY3322" fmla="*/ 2395730 h 3373007"/>
              <a:gd name="connsiteX3323" fmla="*/ 6940467 w 12192000"/>
              <a:gd name="connsiteY3323" fmla="*/ 2396028 h 3373007"/>
              <a:gd name="connsiteX3324" fmla="*/ 6940736 w 12192000"/>
              <a:gd name="connsiteY3324" fmla="*/ 2396027 h 3373007"/>
              <a:gd name="connsiteX3325" fmla="*/ 6942208 w 12192000"/>
              <a:gd name="connsiteY3325" fmla="*/ 2395295 h 3373007"/>
              <a:gd name="connsiteX3326" fmla="*/ 6944983 w 12192000"/>
              <a:gd name="connsiteY3326" fmla="*/ 2393291 h 3373007"/>
              <a:gd name="connsiteX3327" fmla="*/ 10713410 w 12192000"/>
              <a:gd name="connsiteY3327" fmla="*/ 2392891 h 3373007"/>
              <a:gd name="connsiteX3328" fmla="*/ 10703614 w 12192000"/>
              <a:gd name="connsiteY3328" fmla="*/ 2400215 h 3373007"/>
              <a:gd name="connsiteX3329" fmla="*/ 10697989 w 12192000"/>
              <a:gd name="connsiteY3329" fmla="*/ 2403000 h 3373007"/>
              <a:gd name="connsiteX3330" fmla="*/ 10711770 w 12192000"/>
              <a:gd name="connsiteY3330" fmla="*/ 2393868 h 3373007"/>
              <a:gd name="connsiteX3331" fmla="*/ 9217124 w 12192000"/>
              <a:gd name="connsiteY3331" fmla="*/ 2391569 h 3373007"/>
              <a:gd name="connsiteX3332" fmla="*/ 9204965 w 12192000"/>
              <a:gd name="connsiteY3332" fmla="*/ 2400879 h 3373007"/>
              <a:gd name="connsiteX3333" fmla="*/ 9211852 w 12192000"/>
              <a:gd name="connsiteY3333" fmla="*/ 2394810 h 3373007"/>
              <a:gd name="connsiteX3334" fmla="*/ 9217172 w 12192000"/>
              <a:gd name="connsiteY3334" fmla="*/ 2391531 h 3373007"/>
              <a:gd name="connsiteX3335" fmla="*/ 9217178 w 12192000"/>
              <a:gd name="connsiteY3335" fmla="*/ 2391536 h 3373007"/>
              <a:gd name="connsiteX3336" fmla="*/ 9217124 w 12192000"/>
              <a:gd name="connsiteY3336" fmla="*/ 2391569 h 3373007"/>
              <a:gd name="connsiteX3337" fmla="*/ 9363509 w 12192000"/>
              <a:gd name="connsiteY3337" fmla="*/ 2390635 h 3373007"/>
              <a:gd name="connsiteX3338" fmla="*/ 9359159 w 12192000"/>
              <a:gd name="connsiteY3338" fmla="*/ 2395660 h 3373007"/>
              <a:gd name="connsiteX3339" fmla="*/ 9357317 w 12192000"/>
              <a:gd name="connsiteY3339" fmla="*/ 2396344 h 3373007"/>
              <a:gd name="connsiteX3340" fmla="*/ 9357826 w 12192000"/>
              <a:gd name="connsiteY3340" fmla="*/ 2394232 h 3373007"/>
              <a:gd name="connsiteX3341" fmla="*/ 9363509 w 12192000"/>
              <a:gd name="connsiteY3341" fmla="*/ 2390635 h 3373007"/>
              <a:gd name="connsiteX3342" fmla="*/ 6152730 w 12192000"/>
              <a:gd name="connsiteY3342" fmla="*/ 2390583 h 3373007"/>
              <a:gd name="connsiteX3343" fmla="*/ 6136356 w 12192000"/>
              <a:gd name="connsiteY3343" fmla="*/ 2447485 h 3373007"/>
              <a:gd name="connsiteX3344" fmla="*/ 6134074 w 12192000"/>
              <a:gd name="connsiteY3344" fmla="*/ 2452271 h 3373007"/>
              <a:gd name="connsiteX3345" fmla="*/ 6137715 w 12192000"/>
              <a:gd name="connsiteY3345" fmla="*/ 2439207 h 3373007"/>
              <a:gd name="connsiteX3346" fmla="*/ 6144511 w 12192000"/>
              <a:gd name="connsiteY3346" fmla="*/ 2414808 h 3373007"/>
              <a:gd name="connsiteX3347" fmla="*/ 6140440 w 12192000"/>
              <a:gd name="connsiteY3347" fmla="*/ 2416790 h 3373007"/>
              <a:gd name="connsiteX3348" fmla="*/ 6136968 w 12192000"/>
              <a:gd name="connsiteY3348" fmla="*/ 2422151 h 3373007"/>
              <a:gd name="connsiteX3349" fmla="*/ 6146098 w 12192000"/>
              <a:gd name="connsiteY3349" fmla="*/ 2403229 h 3373007"/>
              <a:gd name="connsiteX3350" fmla="*/ 10753460 w 12192000"/>
              <a:gd name="connsiteY3350" fmla="*/ 2389251 h 3373007"/>
              <a:gd name="connsiteX3351" fmla="*/ 10740734 w 12192000"/>
              <a:gd name="connsiteY3351" fmla="*/ 2398512 h 3373007"/>
              <a:gd name="connsiteX3352" fmla="*/ 10747959 w 12192000"/>
              <a:gd name="connsiteY3352" fmla="*/ 2392453 h 3373007"/>
              <a:gd name="connsiteX3353" fmla="*/ 10753513 w 12192000"/>
              <a:gd name="connsiteY3353" fmla="*/ 2389214 h 3373007"/>
              <a:gd name="connsiteX3354" fmla="*/ 10753516 w 12192000"/>
              <a:gd name="connsiteY3354" fmla="*/ 2389218 h 3373007"/>
              <a:gd name="connsiteX3355" fmla="*/ 10753460 w 12192000"/>
              <a:gd name="connsiteY3355" fmla="*/ 2389251 h 3373007"/>
              <a:gd name="connsiteX3356" fmla="*/ 6948796 w 12192000"/>
              <a:gd name="connsiteY3356" fmla="*/ 2387256 h 3373007"/>
              <a:gd name="connsiteX3357" fmla="*/ 6941049 w 12192000"/>
              <a:gd name="connsiteY3357" fmla="*/ 2394266 h 3373007"/>
              <a:gd name="connsiteX3358" fmla="*/ 6940924 w 12192000"/>
              <a:gd name="connsiteY3358" fmla="*/ 2394644 h 3373007"/>
              <a:gd name="connsiteX3359" fmla="*/ 6945079 w 12192000"/>
              <a:gd name="connsiteY3359" fmla="*/ 2391590 h 3373007"/>
              <a:gd name="connsiteX3360" fmla="*/ 6949004 w 12192000"/>
              <a:gd name="connsiteY3360" fmla="*/ 2388692 h 3373007"/>
              <a:gd name="connsiteX3361" fmla="*/ 6949131 w 12192000"/>
              <a:gd name="connsiteY3361" fmla="*/ 2388341 h 3373007"/>
              <a:gd name="connsiteX3362" fmla="*/ 6189163 w 12192000"/>
              <a:gd name="connsiteY3362" fmla="*/ 2386604 h 3373007"/>
              <a:gd name="connsiteX3363" fmla="*/ 6187560 w 12192000"/>
              <a:gd name="connsiteY3363" fmla="*/ 2391593 h 3373007"/>
              <a:gd name="connsiteX3364" fmla="*/ 6189202 w 12192000"/>
              <a:gd name="connsiteY3364" fmla="*/ 2391555 h 3373007"/>
              <a:gd name="connsiteX3365" fmla="*/ 6189792 w 12192000"/>
              <a:gd name="connsiteY3365" fmla="*/ 2387081 h 3373007"/>
              <a:gd name="connsiteX3366" fmla="*/ 6189163 w 12192000"/>
              <a:gd name="connsiteY3366" fmla="*/ 2386604 h 3373007"/>
              <a:gd name="connsiteX3367" fmla="*/ 6599642 w 12192000"/>
              <a:gd name="connsiteY3367" fmla="*/ 2385448 h 3373007"/>
              <a:gd name="connsiteX3368" fmla="*/ 6594266 w 12192000"/>
              <a:gd name="connsiteY3368" fmla="*/ 2394116 h 3373007"/>
              <a:gd name="connsiteX3369" fmla="*/ 6594002 w 12192000"/>
              <a:gd name="connsiteY3369" fmla="*/ 2395774 h 3373007"/>
              <a:gd name="connsiteX3370" fmla="*/ 6594219 w 12192000"/>
              <a:gd name="connsiteY3370" fmla="*/ 2396620 h 3373007"/>
              <a:gd name="connsiteX3371" fmla="*/ 6599642 w 12192000"/>
              <a:gd name="connsiteY3371" fmla="*/ 2385448 h 3373007"/>
              <a:gd name="connsiteX3372" fmla="*/ 1800083 w 12192000"/>
              <a:gd name="connsiteY3372" fmla="*/ 2384120 h 3373007"/>
              <a:gd name="connsiteX3373" fmla="*/ 1797694 w 12192000"/>
              <a:gd name="connsiteY3373" fmla="*/ 2388664 h 3373007"/>
              <a:gd name="connsiteX3374" fmla="*/ 1799981 w 12192000"/>
              <a:gd name="connsiteY3374" fmla="*/ 2385153 h 3373007"/>
              <a:gd name="connsiteX3375" fmla="*/ 1800177 w 12192000"/>
              <a:gd name="connsiteY3375" fmla="*/ 2384598 h 3373007"/>
              <a:gd name="connsiteX3376" fmla="*/ 1800341 w 12192000"/>
              <a:gd name="connsiteY3376" fmla="*/ 2384181 h 3373007"/>
              <a:gd name="connsiteX3377" fmla="*/ 8265987 w 12192000"/>
              <a:gd name="connsiteY3377" fmla="*/ 2383482 h 3373007"/>
              <a:gd name="connsiteX3378" fmla="*/ 8266336 w 12192000"/>
              <a:gd name="connsiteY3378" fmla="*/ 2385861 h 3373007"/>
              <a:gd name="connsiteX3379" fmla="*/ 8266810 w 12192000"/>
              <a:gd name="connsiteY3379" fmla="*/ 2384608 h 3373007"/>
              <a:gd name="connsiteX3380" fmla="*/ 8265987 w 12192000"/>
              <a:gd name="connsiteY3380" fmla="*/ 2383482 h 3373007"/>
              <a:gd name="connsiteX3381" fmla="*/ 6796940 w 12192000"/>
              <a:gd name="connsiteY3381" fmla="*/ 2383196 h 3373007"/>
              <a:gd name="connsiteX3382" fmla="*/ 6793997 w 12192000"/>
              <a:gd name="connsiteY3382" fmla="*/ 2384690 h 3373007"/>
              <a:gd name="connsiteX3383" fmla="*/ 6792733 w 12192000"/>
              <a:gd name="connsiteY3383" fmla="*/ 2385571 h 3373007"/>
              <a:gd name="connsiteX3384" fmla="*/ 6785112 w 12192000"/>
              <a:gd name="connsiteY3384" fmla="*/ 2392440 h 3373007"/>
              <a:gd name="connsiteX3385" fmla="*/ 6778290 w 12192000"/>
              <a:gd name="connsiteY3385" fmla="*/ 2398623 h 3373007"/>
              <a:gd name="connsiteX3386" fmla="*/ 6780087 w 12192000"/>
              <a:gd name="connsiteY3386" fmla="*/ 2397684 h 3373007"/>
              <a:gd name="connsiteX3387" fmla="*/ 6782498 w 12192000"/>
              <a:gd name="connsiteY3387" fmla="*/ 2395106 h 3373007"/>
              <a:gd name="connsiteX3388" fmla="*/ 6790400 w 12192000"/>
              <a:gd name="connsiteY3388" fmla="*/ 2388333 h 3373007"/>
              <a:gd name="connsiteX3389" fmla="*/ 9227595 w 12192000"/>
              <a:gd name="connsiteY3389" fmla="*/ 2382779 h 3373007"/>
              <a:gd name="connsiteX3390" fmla="*/ 9223314 w 12192000"/>
              <a:gd name="connsiteY3390" fmla="*/ 2386830 h 3373007"/>
              <a:gd name="connsiteX3391" fmla="*/ 9217172 w 12192000"/>
              <a:gd name="connsiteY3391" fmla="*/ 2391531 h 3373007"/>
              <a:gd name="connsiteX3392" fmla="*/ 9216152 w 12192000"/>
              <a:gd name="connsiteY3392" fmla="*/ 2390522 h 3373007"/>
              <a:gd name="connsiteX3393" fmla="*/ 9227595 w 12192000"/>
              <a:gd name="connsiteY3393" fmla="*/ 2382779 h 3373007"/>
              <a:gd name="connsiteX3394" fmla="*/ 3195179 w 12192000"/>
              <a:gd name="connsiteY3394" fmla="*/ 2382394 h 3373007"/>
              <a:gd name="connsiteX3395" fmla="*/ 3185919 w 12192000"/>
              <a:gd name="connsiteY3395" fmla="*/ 2408049 h 3373007"/>
              <a:gd name="connsiteX3396" fmla="*/ 3185969 w 12192000"/>
              <a:gd name="connsiteY3396" fmla="*/ 2409296 h 3373007"/>
              <a:gd name="connsiteX3397" fmla="*/ 3188940 w 12192000"/>
              <a:gd name="connsiteY3397" fmla="*/ 2404034 h 3373007"/>
              <a:gd name="connsiteX3398" fmla="*/ 3191299 w 12192000"/>
              <a:gd name="connsiteY3398" fmla="*/ 2396718 h 3373007"/>
              <a:gd name="connsiteX3399" fmla="*/ 3195179 w 12192000"/>
              <a:gd name="connsiteY3399" fmla="*/ 2382394 h 3373007"/>
              <a:gd name="connsiteX3400" fmla="*/ 6252206 w 12192000"/>
              <a:gd name="connsiteY3400" fmla="*/ 2380804 h 3373007"/>
              <a:gd name="connsiteX3401" fmla="*/ 6249838 w 12192000"/>
              <a:gd name="connsiteY3401" fmla="*/ 2388195 h 3373007"/>
              <a:gd name="connsiteX3402" fmla="*/ 6251692 w 12192000"/>
              <a:gd name="connsiteY3402" fmla="*/ 2381331 h 3373007"/>
              <a:gd name="connsiteX3403" fmla="*/ 10764436 w 12192000"/>
              <a:gd name="connsiteY3403" fmla="*/ 2380486 h 3373007"/>
              <a:gd name="connsiteX3404" fmla="*/ 10759937 w 12192000"/>
              <a:gd name="connsiteY3404" fmla="*/ 2384538 h 3373007"/>
              <a:gd name="connsiteX3405" fmla="*/ 10753513 w 12192000"/>
              <a:gd name="connsiteY3405" fmla="*/ 2389214 h 3373007"/>
              <a:gd name="connsiteX3406" fmla="*/ 10752480 w 12192000"/>
              <a:gd name="connsiteY3406" fmla="*/ 2388159 h 3373007"/>
              <a:gd name="connsiteX3407" fmla="*/ 10764436 w 12192000"/>
              <a:gd name="connsiteY3407" fmla="*/ 2380486 h 3373007"/>
              <a:gd name="connsiteX3408" fmla="*/ 6952363 w 12192000"/>
              <a:gd name="connsiteY3408" fmla="*/ 2379360 h 3373007"/>
              <a:gd name="connsiteX3409" fmla="*/ 6952287 w 12192000"/>
              <a:gd name="connsiteY3409" fmla="*/ 2379388 h 3373007"/>
              <a:gd name="connsiteX3410" fmla="*/ 6952082 w 12192000"/>
              <a:gd name="connsiteY3410" fmla="*/ 2379976 h 3373007"/>
              <a:gd name="connsiteX3411" fmla="*/ 6952128 w 12192000"/>
              <a:gd name="connsiteY3411" fmla="*/ 2380011 h 3373007"/>
              <a:gd name="connsiteX3412" fmla="*/ 3200080 w 12192000"/>
              <a:gd name="connsiteY3412" fmla="*/ 2378889 h 3373007"/>
              <a:gd name="connsiteX3413" fmla="*/ 3198273 w 12192000"/>
              <a:gd name="connsiteY3413" fmla="*/ 2381571 h 3373007"/>
              <a:gd name="connsiteX3414" fmla="*/ 3192770 w 12192000"/>
              <a:gd name="connsiteY3414" fmla="*/ 2405356 h 3373007"/>
              <a:gd name="connsiteX3415" fmla="*/ 3191792 w 12192000"/>
              <a:gd name="connsiteY3415" fmla="*/ 2406743 h 3373007"/>
              <a:gd name="connsiteX3416" fmla="*/ 3191747 w 12192000"/>
              <a:gd name="connsiteY3416" fmla="*/ 2407174 h 3373007"/>
              <a:gd name="connsiteX3417" fmla="*/ 3192328 w 12192000"/>
              <a:gd name="connsiteY3417" fmla="*/ 2407606 h 3373007"/>
              <a:gd name="connsiteX3418" fmla="*/ 3192771 w 12192000"/>
              <a:gd name="connsiteY3418" fmla="*/ 2407223 h 3373007"/>
              <a:gd name="connsiteX3419" fmla="*/ 3192770 w 12192000"/>
              <a:gd name="connsiteY3419" fmla="*/ 2405356 h 3373007"/>
              <a:gd name="connsiteX3420" fmla="*/ 3198270 w 12192000"/>
              <a:gd name="connsiteY3420" fmla="*/ 2392733 h 3373007"/>
              <a:gd name="connsiteX3421" fmla="*/ 3200080 w 12192000"/>
              <a:gd name="connsiteY3421" fmla="*/ 2378889 h 3373007"/>
              <a:gd name="connsiteX3422" fmla="*/ 6390249 w 12192000"/>
              <a:gd name="connsiteY3422" fmla="*/ 2378151 h 3373007"/>
              <a:gd name="connsiteX3423" fmla="*/ 6389275 w 12192000"/>
              <a:gd name="connsiteY3423" fmla="*/ 2379076 h 3373007"/>
              <a:gd name="connsiteX3424" fmla="*/ 6391555 w 12192000"/>
              <a:gd name="connsiteY3424" fmla="*/ 2378626 h 3373007"/>
              <a:gd name="connsiteX3425" fmla="*/ 6390249 w 12192000"/>
              <a:gd name="connsiteY3425" fmla="*/ 2378151 h 3373007"/>
              <a:gd name="connsiteX3426" fmla="*/ 10735506 w 12192000"/>
              <a:gd name="connsiteY3426" fmla="*/ 2376370 h 3373007"/>
              <a:gd name="connsiteX3427" fmla="*/ 10732531 w 12192000"/>
              <a:gd name="connsiteY3427" fmla="*/ 2378594 h 3373007"/>
              <a:gd name="connsiteX3428" fmla="*/ 10733101 w 12192000"/>
              <a:gd name="connsiteY3428" fmla="*/ 2378014 h 3373007"/>
              <a:gd name="connsiteX3429" fmla="*/ 1056325 w 12192000"/>
              <a:gd name="connsiteY3429" fmla="*/ 2375379 h 3373007"/>
              <a:gd name="connsiteX3430" fmla="*/ 1056801 w 12192000"/>
              <a:gd name="connsiteY3430" fmla="*/ 2377157 h 3373007"/>
              <a:gd name="connsiteX3431" fmla="*/ 1055633 w 12192000"/>
              <a:gd name="connsiteY3431" fmla="*/ 2378350 h 3373007"/>
              <a:gd name="connsiteX3432" fmla="*/ 1055499 w 12192000"/>
              <a:gd name="connsiteY3432" fmla="*/ 2376145 h 3373007"/>
              <a:gd name="connsiteX3433" fmla="*/ 1056325 w 12192000"/>
              <a:gd name="connsiteY3433" fmla="*/ 2375379 h 3373007"/>
              <a:gd name="connsiteX3434" fmla="*/ 4998102 w 12192000"/>
              <a:gd name="connsiteY3434" fmla="*/ 2374101 h 3373007"/>
              <a:gd name="connsiteX3435" fmla="*/ 4986868 w 12192000"/>
              <a:gd name="connsiteY3435" fmla="*/ 2393978 h 3373007"/>
              <a:gd name="connsiteX3436" fmla="*/ 4992410 w 12192000"/>
              <a:gd name="connsiteY3436" fmla="*/ 2381117 h 3373007"/>
              <a:gd name="connsiteX3437" fmla="*/ 4998102 w 12192000"/>
              <a:gd name="connsiteY3437" fmla="*/ 2374101 h 3373007"/>
              <a:gd name="connsiteX3438" fmla="*/ 8178800 w 12192000"/>
              <a:gd name="connsiteY3438" fmla="*/ 2372451 h 3373007"/>
              <a:gd name="connsiteX3439" fmla="*/ 8179110 w 12192000"/>
              <a:gd name="connsiteY3439" fmla="*/ 2374088 h 3373007"/>
              <a:gd name="connsiteX3440" fmla="*/ 8176786 w 12192000"/>
              <a:gd name="connsiteY3440" fmla="*/ 2373384 h 3373007"/>
              <a:gd name="connsiteX3441" fmla="*/ 8178800 w 12192000"/>
              <a:gd name="connsiteY3441" fmla="*/ 2372451 h 3373007"/>
              <a:gd name="connsiteX3442" fmla="*/ 1057017 w 12192000"/>
              <a:gd name="connsiteY3442" fmla="*/ 2372407 h 3373007"/>
              <a:gd name="connsiteX3443" fmla="*/ 1057494 w 12192000"/>
              <a:gd name="connsiteY3443" fmla="*/ 2374186 h 3373007"/>
              <a:gd name="connsiteX3444" fmla="*/ 1056325 w 12192000"/>
              <a:gd name="connsiteY3444" fmla="*/ 2375379 h 3373007"/>
              <a:gd name="connsiteX3445" fmla="*/ 1056192 w 12192000"/>
              <a:gd name="connsiteY3445" fmla="*/ 2373174 h 3373007"/>
              <a:gd name="connsiteX3446" fmla="*/ 1057017 w 12192000"/>
              <a:gd name="connsiteY3446" fmla="*/ 2372407 h 3373007"/>
              <a:gd name="connsiteX3447" fmla="*/ 6970910 w 12192000"/>
              <a:gd name="connsiteY3447" fmla="*/ 2370744 h 3373007"/>
              <a:gd name="connsiteX3448" fmla="*/ 6968963 w 12192000"/>
              <a:gd name="connsiteY3448" fmla="*/ 2372012 h 3373007"/>
              <a:gd name="connsiteX3449" fmla="*/ 6962422 w 12192000"/>
              <a:gd name="connsiteY3449" fmla="*/ 2377397 h 3373007"/>
              <a:gd name="connsiteX3450" fmla="*/ 6953249 w 12192000"/>
              <a:gd name="connsiteY3450" fmla="*/ 2385334 h 3373007"/>
              <a:gd name="connsiteX3451" fmla="*/ 6953129 w 12192000"/>
              <a:gd name="connsiteY3451" fmla="*/ 2385513 h 3373007"/>
              <a:gd name="connsiteX3452" fmla="*/ 6960634 w 12192000"/>
              <a:gd name="connsiteY3452" fmla="*/ 2381311 h 3373007"/>
              <a:gd name="connsiteX3453" fmla="*/ 6966800 w 12192000"/>
              <a:gd name="connsiteY3453" fmla="*/ 2377466 h 3373007"/>
              <a:gd name="connsiteX3454" fmla="*/ 6968990 w 12192000"/>
              <a:gd name="connsiteY3454" fmla="*/ 2374781 h 3373007"/>
              <a:gd name="connsiteX3455" fmla="*/ 6830105 w 12192000"/>
              <a:gd name="connsiteY3455" fmla="*/ 2370727 h 3373007"/>
              <a:gd name="connsiteX3456" fmla="*/ 6830105 w 12192000"/>
              <a:gd name="connsiteY3456" fmla="*/ 2370756 h 3373007"/>
              <a:gd name="connsiteX3457" fmla="*/ 6830128 w 12192000"/>
              <a:gd name="connsiteY3457" fmla="*/ 2371386 h 3373007"/>
              <a:gd name="connsiteX3458" fmla="*/ 8162285 w 12192000"/>
              <a:gd name="connsiteY3458" fmla="*/ 2366684 h 3373007"/>
              <a:gd name="connsiteX3459" fmla="*/ 8162064 w 12192000"/>
              <a:gd name="connsiteY3459" fmla="*/ 2366911 h 3373007"/>
              <a:gd name="connsiteX3460" fmla="*/ 8149344 w 12192000"/>
              <a:gd name="connsiteY3460" fmla="*/ 2378764 h 3373007"/>
              <a:gd name="connsiteX3461" fmla="*/ 8147614 w 12192000"/>
              <a:gd name="connsiteY3461" fmla="*/ 2379848 h 3373007"/>
              <a:gd name="connsiteX3462" fmla="*/ 8146586 w 12192000"/>
              <a:gd name="connsiteY3462" fmla="*/ 2380035 h 3373007"/>
              <a:gd name="connsiteX3463" fmla="*/ 8147036 w 12192000"/>
              <a:gd name="connsiteY3463" fmla="*/ 2378051 h 3373007"/>
              <a:gd name="connsiteX3464" fmla="*/ 8149125 w 12192000"/>
              <a:gd name="connsiteY3464" fmla="*/ 2374912 h 3373007"/>
              <a:gd name="connsiteX3465" fmla="*/ 6779434 w 12192000"/>
              <a:gd name="connsiteY3465" fmla="*/ 2366200 h 3373007"/>
              <a:gd name="connsiteX3466" fmla="*/ 6773104 w 12192000"/>
              <a:gd name="connsiteY3466" fmla="*/ 2369164 h 3373007"/>
              <a:gd name="connsiteX3467" fmla="*/ 6761539 w 12192000"/>
              <a:gd name="connsiteY3467" fmla="*/ 2376596 h 3373007"/>
              <a:gd name="connsiteX3468" fmla="*/ 6752771 w 12192000"/>
              <a:gd name="connsiteY3468" fmla="*/ 2384942 h 3373007"/>
              <a:gd name="connsiteX3469" fmla="*/ 6732636 w 12192000"/>
              <a:gd name="connsiteY3469" fmla="*/ 2400014 h 3373007"/>
              <a:gd name="connsiteX3470" fmla="*/ 6732319 w 12192000"/>
              <a:gd name="connsiteY3470" fmla="*/ 2400049 h 3373007"/>
              <a:gd name="connsiteX3471" fmla="*/ 6732074 w 12192000"/>
              <a:gd name="connsiteY3471" fmla="*/ 2400972 h 3373007"/>
              <a:gd name="connsiteX3472" fmla="*/ 6717931 w 12192000"/>
              <a:gd name="connsiteY3472" fmla="*/ 2410036 h 3373007"/>
              <a:gd name="connsiteX3473" fmla="*/ 6715676 w 12192000"/>
              <a:gd name="connsiteY3473" fmla="*/ 2418566 h 3373007"/>
              <a:gd name="connsiteX3474" fmla="*/ 6716252 w 12192000"/>
              <a:gd name="connsiteY3474" fmla="*/ 2418226 h 3373007"/>
              <a:gd name="connsiteX3475" fmla="*/ 6733847 w 12192000"/>
              <a:gd name="connsiteY3475" fmla="*/ 2407849 h 3373007"/>
              <a:gd name="connsiteX3476" fmla="*/ 6736623 w 12192000"/>
              <a:gd name="connsiteY3476" fmla="*/ 2399973 h 3373007"/>
              <a:gd name="connsiteX3477" fmla="*/ 6763464 w 12192000"/>
              <a:gd name="connsiteY3477" fmla="*/ 2381528 h 3373007"/>
              <a:gd name="connsiteX3478" fmla="*/ 6770531 w 12192000"/>
              <a:gd name="connsiteY3478" fmla="*/ 2377272 h 3373007"/>
              <a:gd name="connsiteX3479" fmla="*/ 6778583 w 12192000"/>
              <a:gd name="connsiteY3479" fmla="*/ 2369207 h 3373007"/>
              <a:gd name="connsiteX3480" fmla="*/ 6779247 w 12192000"/>
              <a:gd name="connsiteY3480" fmla="*/ 2367141 h 3373007"/>
              <a:gd name="connsiteX3481" fmla="*/ 6970113 w 12192000"/>
              <a:gd name="connsiteY3481" fmla="*/ 2365816 h 3373007"/>
              <a:gd name="connsiteX3482" fmla="*/ 6967010 w 12192000"/>
              <a:gd name="connsiteY3482" fmla="*/ 2367767 h 3373007"/>
              <a:gd name="connsiteX3483" fmla="*/ 6967441 w 12192000"/>
              <a:gd name="connsiteY3483" fmla="*/ 2366733 h 3373007"/>
              <a:gd name="connsiteX3484" fmla="*/ 6963741 w 12192000"/>
              <a:gd name="connsiteY3484" fmla="*/ 2368801 h 3373007"/>
              <a:gd name="connsiteX3485" fmla="*/ 6954001 w 12192000"/>
              <a:gd name="connsiteY3485" fmla="*/ 2378764 h 3373007"/>
              <a:gd name="connsiteX3486" fmla="*/ 6953873 w 12192000"/>
              <a:gd name="connsiteY3486" fmla="*/ 2378809 h 3373007"/>
              <a:gd name="connsiteX3487" fmla="*/ 6953699 w 12192000"/>
              <a:gd name="connsiteY3487" fmla="*/ 2379238 h 3373007"/>
              <a:gd name="connsiteX3488" fmla="*/ 6954001 w 12192000"/>
              <a:gd name="connsiteY3488" fmla="*/ 2378764 h 3373007"/>
              <a:gd name="connsiteX3489" fmla="*/ 6970692 w 12192000"/>
              <a:gd name="connsiteY3489" fmla="*/ 2367315 h 3373007"/>
              <a:gd name="connsiteX3490" fmla="*/ 9253095 w 12192000"/>
              <a:gd name="connsiteY3490" fmla="*/ 2364708 h 3373007"/>
              <a:gd name="connsiteX3491" fmla="*/ 9239083 w 12192000"/>
              <a:gd name="connsiteY3491" fmla="*/ 2374577 h 3373007"/>
              <a:gd name="connsiteX3492" fmla="*/ 9219485 w 12192000"/>
              <a:gd name="connsiteY3492" fmla="*/ 2385784 h 3373007"/>
              <a:gd name="connsiteX3493" fmla="*/ 9215057 w 12192000"/>
              <a:gd name="connsiteY3493" fmla="*/ 2389966 h 3373007"/>
              <a:gd name="connsiteX3494" fmla="*/ 9214770 w 12192000"/>
              <a:gd name="connsiteY3494" fmla="*/ 2389821 h 3373007"/>
              <a:gd name="connsiteX3495" fmla="*/ 9214277 w 12192000"/>
              <a:gd name="connsiteY3495" fmla="*/ 2390702 h 3373007"/>
              <a:gd name="connsiteX3496" fmla="*/ 9215057 w 12192000"/>
              <a:gd name="connsiteY3496" fmla="*/ 2389966 h 3373007"/>
              <a:gd name="connsiteX3497" fmla="*/ 9216152 w 12192000"/>
              <a:gd name="connsiteY3497" fmla="*/ 2390522 h 3373007"/>
              <a:gd name="connsiteX3498" fmla="*/ 9200821 w 12192000"/>
              <a:gd name="connsiteY3498" fmla="*/ 2403503 h 3373007"/>
              <a:gd name="connsiteX3499" fmla="*/ 9201983 w 12192000"/>
              <a:gd name="connsiteY3499" fmla="*/ 2402851 h 3373007"/>
              <a:gd name="connsiteX3500" fmla="*/ 9213052 w 12192000"/>
              <a:gd name="connsiteY3500" fmla="*/ 2393350 h 3373007"/>
              <a:gd name="connsiteX3501" fmla="*/ 9202392 w 12192000"/>
              <a:gd name="connsiteY3501" fmla="*/ 2402622 h 3373007"/>
              <a:gd name="connsiteX3502" fmla="*/ 9202913 w 12192000"/>
              <a:gd name="connsiteY3502" fmla="*/ 2402328 h 3373007"/>
              <a:gd name="connsiteX3503" fmla="*/ 9205126 w 12192000"/>
              <a:gd name="connsiteY3503" fmla="*/ 2401977 h 3373007"/>
              <a:gd name="connsiteX3504" fmla="*/ 9209054 w 12192000"/>
              <a:gd name="connsiteY3504" fmla="*/ 2403824 h 3373007"/>
              <a:gd name="connsiteX3505" fmla="*/ 9216293 w 12192000"/>
              <a:gd name="connsiteY3505" fmla="*/ 2399607 h 3373007"/>
              <a:gd name="connsiteX3506" fmla="*/ 9218559 w 12192000"/>
              <a:gd name="connsiteY3506" fmla="*/ 2397565 h 3373007"/>
              <a:gd name="connsiteX3507" fmla="*/ 1059416 w 12192000"/>
              <a:gd name="connsiteY3507" fmla="*/ 2364703 h 3373007"/>
              <a:gd name="connsiteX3508" fmla="*/ 1057017 w 12192000"/>
              <a:gd name="connsiteY3508" fmla="*/ 2372407 h 3373007"/>
              <a:gd name="connsiteX3509" fmla="*/ 1057672 w 12192000"/>
              <a:gd name="connsiteY3509" fmla="*/ 2367840 h 3373007"/>
              <a:gd name="connsiteX3510" fmla="*/ 1059416 w 12192000"/>
              <a:gd name="connsiteY3510" fmla="*/ 2364703 h 3373007"/>
              <a:gd name="connsiteX3511" fmla="*/ 10723946 w 12192000"/>
              <a:gd name="connsiteY3511" fmla="*/ 2363567 h 3373007"/>
              <a:gd name="connsiteX3512" fmla="*/ 10715847 w 12192000"/>
              <a:gd name="connsiteY3512" fmla="*/ 2369901 h 3373007"/>
              <a:gd name="connsiteX3513" fmla="*/ 10694140 w 12192000"/>
              <a:gd name="connsiteY3513" fmla="*/ 2388498 h 3373007"/>
              <a:gd name="connsiteX3514" fmla="*/ 10683991 w 12192000"/>
              <a:gd name="connsiteY3514" fmla="*/ 2394563 h 3373007"/>
              <a:gd name="connsiteX3515" fmla="*/ 10674079 w 12192000"/>
              <a:gd name="connsiteY3515" fmla="*/ 2398856 h 3373007"/>
              <a:gd name="connsiteX3516" fmla="*/ 10676549 w 12192000"/>
              <a:gd name="connsiteY3516" fmla="*/ 2395118 h 3373007"/>
              <a:gd name="connsiteX3517" fmla="*/ 10720308 w 12192000"/>
              <a:gd name="connsiteY3517" fmla="*/ 2366075 h 3373007"/>
              <a:gd name="connsiteX3518" fmla="*/ 6168662 w 12192000"/>
              <a:gd name="connsiteY3518" fmla="*/ 2362964 h 3373007"/>
              <a:gd name="connsiteX3519" fmla="*/ 6158250 w 12192000"/>
              <a:gd name="connsiteY3519" fmla="*/ 2389397 h 3373007"/>
              <a:gd name="connsiteX3520" fmla="*/ 6162871 w 12192000"/>
              <a:gd name="connsiteY3520" fmla="*/ 2374638 h 3373007"/>
              <a:gd name="connsiteX3521" fmla="*/ 6160148 w 12192000"/>
              <a:gd name="connsiteY3521" fmla="*/ 2376442 h 3373007"/>
              <a:gd name="connsiteX3522" fmla="*/ 6166832 w 12192000"/>
              <a:gd name="connsiteY3522" fmla="*/ 2363697 h 3373007"/>
              <a:gd name="connsiteX3523" fmla="*/ 1172646 w 12192000"/>
              <a:gd name="connsiteY3523" fmla="*/ 2361924 h 3373007"/>
              <a:gd name="connsiteX3524" fmla="*/ 1167543 w 12192000"/>
              <a:gd name="connsiteY3524" fmla="*/ 2370946 h 3373007"/>
              <a:gd name="connsiteX3525" fmla="*/ 1159598 w 12192000"/>
              <a:gd name="connsiteY3525" fmla="*/ 2384534 h 3373007"/>
              <a:gd name="connsiteX3526" fmla="*/ 1156948 w 12192000"/>
              <a:gd name="connsiteY3526" fmla="*/ 2388276 h 3373007"/>
              <a:gd name="connsiteX3527" fmla="*/ 1150508 w 12192000"/>
              <a:gd name="connsiteY3527" fmla="*/ 2400843 h 3373007"/>
              <a:gd name="connsiteX3528" fmla="*/ 1149119 w 12192000"/>
              <a:gd name="connsiteY3528" fmla="*/ 2406349 h 3373007"/>
              <a:gd name="connsiteX3529" fmla="*/ 1149909 w 12192000"/>
              <a:gd name="connsiteY3529" fmla="*/ 2405020 h 3373007"/>
              <a:gd name="connsiteX3530" fmla="*/ 1153412 w 12192000"/>
              <a:gd name="connsiteY3530" fmla="*/ 2398804 h 3373007"/>
              <a:gd name="connsiteX3531" fmla="*/ 3339046 w 12192000"/>
              <a:gd name="connsiteY3531" fmla="*/ 2360691 h 3373007"/>
              <a:gd name="connsiteX3532" fmla="*/ 3335583 w 12192000"/>
              <a:gd name="connsiteY3532" fmla="*/ 2369691 h 3373007"/>
              <a:gd name="connsiteX3533" fmla="*/ 3337704 w 12192000"/>
              <a:gd name="connsiteY3533" fmla="*/ 2361155 h 3373007"/>
              <a:gd name="connsiteX3534" fmla="*/ 3333253 w 12192000"/>
              <a:gd name="connsiteY3534" fmla="*/ 2367126 h 3373007"/>
              <a:gd name="connsiteX3535" fmla="*/ 3334954 w 12192000"/>
              <a:gd name="connsiteY3535" fmla="*/ 2360806 h 3373007"/>
              <a:gd name="connsiteX3536" fmla="*/ 3333940 w 12192000"/>
              <a:gd name="connsiteY3536" fmla="*/ 2362006 h 3373007"/>
              <a:gd name="connsiteX3537" fmla="*/ 3333798 w 12192000"/>
              <a:gd name="connsiteY3537" fmla="*/ 2362276 h 3373007"/>
              <a:gd name="connsiteX3538" fmla="*/ 3329512 w 12192000"/>
              <a:gd name="connsiteY3538" fmla="*/ 2382659 h 3373007"/>
              <a:gd name="connsiteX3539" fmla="*/ 3335039 w 12192000"/>
              <a:gd name="connsiteY3539" fmla="*/ 2372809 h 3373007"/>
              <a:gd name="connsiteX3540" fmla="*/ 3341793 w 12192000"/>
              <a:gd name="connsiteY3540" fmla="*/ 2361192 h 3373007"/>
              <a:gd name="connsiteX3541" fmla="*/ 3298162 w 12192000"/>
              <a:gd name="connsiteY3541" fmla="*/ 2360417 h 3373007"/>
              <a:gd name="connsiteX3542" fmla="*/ 3297489 w 12192000"/>
              <a:gd name="connsiteY3542" fmla="*/ 2362541 h 3373007"/>
              <a:gd name="connsiteX3543" fmla="*/ 3298232 w 12192000"/>
              <a:gd name="connsiteY3543" fmla="*/ 2361670 h 3373007"/>
              <a:gd name="connsiteX3544" fmla="*/ 3362117 w 12192000"/>
              <a:gd name="connsiteY3544" fmla="*/ 2359703 h 3373007"/>
              <a:gd name="connsiteX3545" fmla="*/ 3358761 w 12192000"/>
              <a:gd name="connsiteY3545" fmla="*/ 2367241 h 3373007"/>
              <a:gd name="connsiteX3546" fmla="*/ 3354199 w 12192000"/>
              <a:gd name="connsiteY3546" fmla="*/ 2376456 h 3373007"/>
              <a:gd name="connsiteX3547" fmla="*/ 3352347 w 12192000"/>
              <a:gd name="connsiteY3547" fmla="*/ 2379365 h 3373007"/>
              <a:gd name="connsiteX3548" fmla="*/ 3351850 w 12192000"/>
              <a:gd name="connsiteY3548" fmla="*/ 2381343 h 3373007"/>
              <a:gd name="connsiteX3549" fmla="*/ 3356090 w 12192000"/>
              <a:gd name="connsiteY3549" fmla="*/ 2373325 h 3373007"/>
              <a:gd name="connsiteX3550" fmla="*/ 3361169 w 12192000"/>
              <a:gd name="connsiteY3550" fmla="*/ 2363658 h 3373007"/>
              <a:gd name="connsiteX3551" fmla="*/ 8159194 w 12192000"/>
              <a:gd name="connsiteY3551" fmla="*/ 2359645 h 3373007"/>
              <a:gd name="connsiteX3552" fmla="*/ 8156349 w 12192000"/>
              <a:gd name="connsiteY3552" fmla="*/ 2362853 h 3373007"/>
              <a:gd name="connsiteX3553" fmla="*/ 8154257 w 12192000"/>
              <a:gd name="connsiteY3553" fmla="*/ 2365299 h 3373007"/>
              <a:gd name="connsiteX3554" fmla="*/ 8151685 w 12192000"/>
              <a:gd name="connsiteY3554" fmla="*/ 2366665 h 3373007"/>
              <a:gd name="connsiteX3555" fmla="*/ 8148241 w 12192000"/>
              <a:gd name="connsiteY3555" fmla="*/ 2367842 h 3373007"/>
              <a:gd name="connsiteX3556" fmla="*/ 8148527 w 12192000"/>
              <a:gd name="connsiteY3556" fmla="*/ 2366066 h 3373007"/>
              <a:gd name="connsiteX3557" fmla="*/ 8157786 w 12192000"/>
              <a:gd name="connsiteY3557" fmla="*/ 2360349 h 3373007"/>
              <a:gd name="connsiteX3558" fmla="*/ 8301464 w 12192000"/>
              <a:gd name="connsiteY3558" fmla="*/ 2359463 h 3373007"/>
              <a:gd name="connsiteX3559" fmla="*/ 8287657 w 12192000"/>
              <a:gd name="connsiteY3559" fmla="*/ 2369886 h 3373007"/>
              <a:gd name="connsiteX3560" fmla="*/ 8273731 w 12192000"/>
              <a:gd name="connsiteY3560" fmla="*/ 2380508 h 3373007"/>
              <a:gd name="connsiteX3561" fmla="*/ 8299214 w 12192000"/>
              <a:gd name="connsiteY3561" fmla="*/ 2363018 h 3373007"/>
              <a:gd name="connsiteX3562" fmla="*/ 8301464 w 12192000"/>
              <a:gd name="connsiteY3562" fmla="*/ 2359463 h 3373007"/>
              <a:gd name="connsiteX3563" fmla="*/ 1801865 w 12192000"/>
              <a:gd name="connsiteY3563" fmla="*/ 2358404 h 3373007"/>
              <a:gd name="connsiteX3564" fmla="*/ 1797882 w 12192000"/>
              <a:gd name="connsiteY3564" fmla="*/ 2361288 h 3373007"/>
              <a:gd name="connsiteX3565" fmla="*/ 1794807 w 12192000"/>
              <a:gd name="connsiteY3565" fmla="*/ 2369893 h 3373007"/>
              <a:gd name="connsiteX3566" fmla="*/ 1795709 w 12192000"/>
              <a:gd name="connsiteY3566" fmla="*/ 2372238 h 3373007"/>
              <a:gd name="connsiteX3567" fmla="*/ 1793799 w 12192000"/>
              <a:gd name="connsiteY3567" fmla="*/ 2372721 h 3373007"/>
              <a:gd name="connsiteX3568" fmla="*/ 1788425 w 12192000"/>
              <a:gd name="connsiteY3568" fmla="*/ 2387758 h 3373007"/>
              <a:gd name="connsiteX3569" fmla="*/ 1787507 w 12192000"/>
              <a:gd name="connsiteY3569" fmla="*/ 2380119 h 3373007"/>
              <a:gd name="connsiteX3570" fmla="*/ 1788903 w 12192000"/>
              <a:gd name="connsiteY3570" fmla="*/ 2375590 h 3373007"/>
              <a:gd name="connsiteX3571" fmla="*/ 1787608 w 12192000"/>
              <a:gd name="connsiteY3571" fmla="*/ 2378541 h 3373007"/>
              <a:gd name="connsiteX3572" fmla="*/ 1786833 w 12192000"/>
              <a:gd name="connsiteY3572" fmla="*/ 2381595 h 3373007"/>
              <a:gd name="connsiteX3573" fmla="*/ 1784881 w 12192000"/>
              <a:gd name="connsiteY3573" fmla="*/ 2388616 h 3373007"/>
              <a:gd name="connsiteX3574" fmla="*/ 1776862 w 12192000"/>
              <a:gd name="connsiteY3574" fmla="*/ 2404339 h 3373007"/>
              <a:gd name="connsiteX3575" fmla="*/ 1777761 w 12192000"/>
              <a:gd name="connsiteY3575" fmla="*/ 2408130 h 3373007"/>
              <a:gd name="connsiteX3576" fmla="*/ 1776540 w 12192000"/>
              <a:gd name="connsiteY3576" fmla="*/ 2410089 h 3373007"/>
              <a:gd name="connsiteX3577" fmla="*/ 1775711 w 12192000"/>
              <a:gd name="connsiteY3577" fmla="*/ 2406596 h 3373007"/>
              <a:gd name="connsiteX3578" fmla="*/ 1772541 w 12192000"/>
              <a:gd name="connsiteY3578" fmla="*/ 2412813 h 3373007"/>
              <a:gd name="connsiteX3579" fmla="*/ 1776540 w 12192000"/>
              <a:gd name="connsiteY3579" fmla="*/ 2410089 h 3373007"/>
              <a:gd name="connsiteX3580" fmla="*/ 1776040 w 12192000"/>
              <a:gd name="connsiteY3580" fmla="*/ 2417402 h 3373007"/>
              <a:gd name="connsiteX3581" fmla="*/ 1793776 w 12192000"/>
              <a:gd name="connsiteY3581" fmla="*/ 2384014 h 3373007"/>
              <a:gd name="connsiteX3582" fmla="*/ 1797502 w 12192000"/>
              <a:gd name="connsiteY3582" fmla="*/ 2372472 h 3373007"/>
              <a:gd name="connsiteX3583" fmla="*/ 2449861 w 12192000"/>
              <a:gd name="connsiteY3583" fmla="*/ 2356628 h 3373007"/>
              <a:gd name="connsiteX3584" fmla="*/ 2446832 w 12192000"/>
              <a:gd name="connsiteY3584" fmla="*/ 2366149 h 3373007"/>
              <a:gd name="connsiteX3585" fmla="*/ 2453226 w 12192000"/>
              <a:gd name="connsiteY3585" fmla="*/ 2361505 h 3373007"/>
              <a:gd name="connsiteX3586" fmla="*/ 2446624 w 12192000"/>
              <a:gd name="connsiteY3586" fmla="*/ 2381070 h 3373007"/>
              <a:gd name="connsiteX3587" fmla="*/ 2448173 w 12192000"/>
              <a:gd name="connsiteY3587" fmla="*/ 2371977 h 3373007"/>
              <a:gd name="connsiteX3588" fmla="*/ 2439037 w 12192000"/>
              <a:gd name="connsiteY3588" fmla="*/ 2382288 h 3373007"/>
              <a:gd name="connsiteX3589" fmla="*/ 2422981 w 12192000"/>
              <a:gd name="connsiteY3589" fmla="*/ 2422795 h 3373007"/>
              <a:gd name="connsiteX3590" fmla="*/ 2430175 w 12192000"/>
              <a:gd name="connsiteY3590" fmla="*/ 2399627 h 3373007"/>
              <a:gd name="connsiteX3591" fmla="*/ 2428349 w 12192000"/>
              <a:gd name="connsiteY3591" fmla="*/ 2399438 h 3373007"/>
              <a:gd name="connsiteX3592" fmla="*/ 2426202 w 12192000"/>
              <a:gd name="connsiteY3592" fmla="*/ 2401735 h 3373007"/>
              <a:gd name="connsiteX3593" fmla="*/ 5648808 w 12192000"/>
              <a:gd name="connsiteY3593" fmla="*/ 2355933 h 3373007"/>
              <a:gd name="connsiteX3594" fmla="*/ 5649022 w 12192000"/>
              <a:gd name="connsiteY3594" fmla="*/ 2364377 h 3373007"/>
              <a:gd name="connsiteX3595" fmla="*/ 5648808 w 12192000"/>
              <a:gd name="connsiteY3595" fmla="*/ 2355933 h 3373007"/>
              <a:gd name="connsiteX3596" fmla="*/ 6609519 w 12192000"/>
              <a:gd name="connsiteY3596" fmla="*/ 2355153 h 3373007"/>
              <a:gd name="connsiteX3597" fmla="*/ 6598739 w 12192000"/>
              <a:gd name="connsiteY3597" fmla="*/ 2380304 h 3373007"/>
              <a:gd name="connsiteX3598" fmla="*/ 6598718 w 12192000"/>
              <a:gd name="connsiteY3598" fmla="*/ 2381560 h 3373007"/>
              <a:gd name="connsiteX3599" fmla="*/ 6604796 w 12192000"/>
              <a:gd name="connsiteY3599" fmla="*/ 2369280 h 3373007"/>
              <a:gd name="connsiteX3600" fmla="*/ 6609519 w 12192000"/>
              <a:gd name="connsiteY3600" fmla="*/ 2355153 h 3373007"/>
              <a:gd name="connsiteX3601" fmla="*/ 8297889 w 12192000"/>
              <a:gd name="connsiteY3601" fmla="*/ 2354056 h 3373007"/>
              <a:gd name="connsiteX3602" fmla="*/ 8296006 w 12192000"/>
              <a:gd name="connsiteY3602" fmla="*/ 2355907 h 3373007"/>
              <a:gd name="connsiteX3603" fmla="*/ 8294772 w 12192000"/>
              <a:gd name="connsiteY3603" fmla="*/ 2357696 h 3373007"/>
              <a:gd name="connsiteX3604" fmla="*/ 8291858 w 12192000"/>
              <a:gd name="connsiteY3604" fmla="*/ 2361526 h 3373007"/>
              <a:gd name="connsiteX3605" fmla="*/ 8293388 w 12192000"/>
              <a:gd name="connsiteY3605" fmla="*/ 2360684 h 3373007"/>
              <a:gd name="connsiteX3606" fmla="*/ 8297889 w 12192000"/>
              <a:gd name="connsiteY3606" fmla="*/ 2354056 h 3373007"/>
              <a:gd name="connsiteX3607" fmla="*/ 6614643 w 12192000"/>
              <a:gd name="connsiteY3607" fmla="*/ 2351954 h 3373007"/>
              <a:gd name="connsiteX3608" fmla="*/ 6612674 w 12192000"/>
              <a:gd name="connsiteY3608" fmla="*/ 2354528 h 3373007"/>
              <a:gd name="connsiteX3609" fmla="*/ 6605778 w 12192000"/>
              <a:gd name="connsiteY3609" fmla="*/ 2378045 h 3373007"/>
              <a:gd name="connsiteX3610" fmla="*/ 6604717 w 12192000"/>
              <a:gd name="connsiteY3610" fmla="*/ 2379374 h 3373007"/>
              <a:gd name="connsiteX3611" fmla="*/ 6604645 w 12192000"/>
              <a:gd name="connsiteY3611" fmla="*/ 2379803 h 3373007"/>
              <a:gd name="connsiteX3612" fmla="*/ 6605205 w 12192000"/>
              <a:gd name="connsiteY3612" fmla="*/ 2380277 h 3373007"/>
              <a:gd name="connsiteX3613" fmla="*/ 6605672 w 12192000"/>
              <a:gd name="connsiteY3613" fmla="*/ 2379920 h 3373007"/>
              <a:gd name="connsiteX3614" fmla="*/ 6605778 w 12192000"/>
              <a:gd name="connsiteY3614" fmla="*/ 2378045 h 3373007"/>
              <a:gd name="connsiteX3615" fmla="*/ 6612031 w 12192000"/>
              <a:gd name="connsiteY3615" fmla="*/ 2365732 h 3373007"/>
              <a:gd name="connsiteX3616" fmla="*/ 6614643 w 12192000"/>
              <a:gd name="connsiteY3616" fmla="*/ 2351954 h 3373007"/>
              <a:gd name="connsiteX3617" fmla="*/ 8310940 w 12192000"/>
              <a:gd name="connsiteY3617" fmla="*/ 2350384 h 3373007"/>
              <a:gd name="connsiteX3618" fmla="*/ 8306349 w 12192000"/>
              <a:gd name="connsiteY3618" fmla="*/ 2354422 h 3373007"/>
              <a:gd name="connsiteX3619" fmla="*/ 8303194 w 12192000"/>
              <a:gd name="connsiteY3619" fmla="*/ 2359295 h 3373007"/>
              <a:gd name="connsiteX3620" fmla="*/ 8303982 w 12192000"/>
              <a:gd name="connsiteY3620" fmla="*/ 2359234 h 3373007"/>
              <a:gd name="connsiteX3621" fmla="*/ 8305305 w 12192000"/>
              <a:gd name="connsiteY3621" fmla="*/ 2358443 h 3373007"/>
              <a:gd name="connsiteX3622" fmla="*/ 8310940 w 12192000"/>
              <a:gd name="connsiteY3622" fmla="*/ 2350384 h 3373007"/>
              <a:gd name="connsiteX3623" fmla="*/ 6694056 w 12192000"/>
              <a:gd name="connsiteY3623" fmla="*/ 2349464 h 3373007"/>
              <a:gd name="connsiteX3624" fmla="*/ 6690077 w 12192000"/>
              <a:gd name="connsiteY3624" fmla="*/ 2355057 h 3373007"/>
              <a:gd name="connsiteX3625" fmla="*/ 6688261 w 12192000"/>
              <a:gd name="connsiteY3625" fmla="*/ 2355941 h 3373007"/>
              <a:gd name="connsiteX3626" fmla="*/ 6688590 w 12192000"/>
              <a:gd name="connsiteY3626" fmla="*/ 2353721 h 3373007"/>
              <a:gd name="connsiteX3627" fmla="*/ 6694056 w 12192000"/>
              <a:gd name="connsiteY3627" fmla="*/ 2349464 h 3373007"/>
              <a:gd name="connsiteX3628" fmla="*/ 1095011 w 12192000"/>
              <a:gd name="connsiteY3628" fmla="*/ 2349122 h 3373007"/>
              <a:gd name="connsiteX3629" fmla="*/ 1095600 w 12192000"/>
              <a:gd name="connsiteY3629" fmla="*/ 2349847 h 3373007"/>
              <a:gd name="connsiteX3630" fmla="*/ 1093802 w 12192000"/>
              <a:gd name="connsiteY3630" fmla="*/ 2353815 h 3373007"/>
              <a:gd name="connsiteX3631" fmla="*/ 1093773 w 12192000"/>
              <a:gd name="connsiteY3631" fmla="*/ 2351421 h 3373007"/>
              <a:gd name="connsiteX3632" fmla="*/ 1095011 w 12192000"/>
              <a:gd name="connsiteY3632" fmla="*/ 2349122 h 3373007"/>
              <a:gd name="connsiteX3633" fmla="*/ 3315857 w 12192000"/>
              <a:gd name="connsiteY3633" fmla="*/ 2348244 h 3373007"/>
              <a:gd name="connsiteX3634" fmla="*/ 3314159 w 12192000"/>
              <a:gd name="connsiteY3634" fmla="*/ 2355340 h 3373007"/>
              <a:gd name="connsiteX3635" fmla="*/ 3315735 w 12192000"/>
              <a:gd name="connsiteY3635" fmla="*/ 2350166 h 3373007"/>
              <a:gd name="connsiteX3636" fmla="*/ 4821318 w 12192000"/>
              <a:gd name="connsiteY3636" fmla="*/ 2346197 h 3373007"/>
              <a:gd name="connsiteX3637" fmla="*/ 4791846 w 12192000"/>
              <a:gd name="connsiteY3637" fmla="*/ 2402031 h 3373007"/>
              <a:gd name="connsiteX3638" fmla="*/ 4795656 w 12192000"/>
              <a:gd name="connsiteY3638" fmla="*/ 2406009 h 3373007"/>
              <a:gd name="connsiteX3639" fmla="*/ 4821318 w 12192000"/>
              <a:gd name="connsiteY3639" fmla="*/ 2346197 h 3373007"/>
              <a:gd name="connsiteX3640" fmla="*/ 8153760 w 12192000"/>
              <a:gd name="connsiteY3640" fmla="*/ 2346079 h 3373007"/>
              <a:gd name="connsiteX3641" fmla="*/ 8153033 w 12192000"/>
              <a:gd name="connsiteY3641" fmla="*/ 2347836 h 3373007"/>
              <a:gd name="connsiteX3642" fmla="*/ 8153010 w 12192000"/>
              <a:gd name="connsiteY3642" fmla="*/ 2347621 h 3373007"/>
              <a:gd name="connsiteX3643" fmla="*/ 8152683 w 12192000"/>
              <a:gd name="connsiteY3643" fmla="*/ 2347879 h 3373007"/>
              <a:gd name="connsiteX3644" fmla="*/ 8151184 w 12192000"/>
              <a:gd name="connsiteY3644" fmla="*/ 2347443 h 3373007"/>
              <a:gd name="connsiteX3645" fmla="*/ 8153760 w 12192000"/>
              <a:gd name="connsiteY3645" fmla="*/ 2346079 h 3373007"/>
              <a:gd name="connsiteX3646" fmla="*/ 8155490 w 12192000"/>
              <a:gd name="connsiteY3646" fmla="*/ 2345913 h 3373007"/>
              <a:gd name="connsiteX3647" fmla="*/ 8155011 w 12192000"/>
              <a:gd name="connsiteY3647" fmla="*/ 2346376 h 3373007"/>
              <a:gd name="connsiteX3648" fmla="*/ 8153760 w 12192000"/>
              <a:gd name="connsiteY3648" fmla="*/ 2346079 h 3373007"/>
              <a:gd name="connsiteX3649" fmla="*/ 8155490 w 12192000"/>
              <a:gd name="connsiteY3649" fmla="*/ 2345913 h 3373007"/>
              <a:gd name="connsiteX3650" fmla="*/ 5288839 w 12192000"/>
              <a:gd name="connsiteY3650" fmla="*/ 2343125 h 3373007"/>
              <a:gd name="connsiteX3651" fmla="*/ 5284705 w 12192000"/>
              <a:gd name="connsiteY3651" fmla="*/ 2350388 h 3373007"/>
              <a:gd name="connsiteX3652" fmla="*/ 5284886 w 12192000"/>
              <a:gd name="connsiteY3652" fmla="*/ 2353378 h 3373007"/>
              <a:gd name="connsiteX3653" fmla="*/ 5287402 w 12192000"/>
              <a:gd name="connsiteY3653" fmla="*/ 2346612 h 3373007"/>
              <a:gd name="connsiteX3654" fmla="*/ 1807261 w 12192000"/>
              <a:gd name="connsiteY3654" fmla="*/ 2340996 h 3373007"/>
              <a:gd name="connsiteX3655" fmla="*/ 1804418 w 12192000"/>
              <a:gd name="connsiteY3655" fmla="*/ 2342992 h 3373007"/>
              <a:gd name="connsiteX3656" fmla="*/ 1804182 w 12192000"/>
              <a:gd name="connsiteY3656" fmla="*/ 2343653 h 3373007"/>
              <a:gd name="connsiteX3657" fmla="*/ 1805982 w 12192000"/>
              <a:gd name="connsiteY3657" fmla="*/ 2345124 h 3373007"/>
              <a:gd name="connsiteX3658" fmla="*/ 5501576 w 12192000"/>
              <a:gd name="connsiteY3658" fmla="*/ 2340761 h 3373007"/>
              <a:gd name="connsiteX3659" fmla="*/ 5502053 w 12192000"/>
              <a:gd name="connsiteY3659" fmla="*/ 2342541 h 3373007"/>
              <a:gd name="connsiteX3660" fmla="*/ 5500884 w 12192000"/>
              <a:gd name="connsiteY3660" fmla="*/ 2343733 h 3373007"/>
              <a:gd name="connsiteX3661" fmla="*/ 5500751 w 12192000"/>
              <a:gd name="connsiteY3661" fmla="*/ 2341528 h 3373007"/>
              <a:gd name="connsiteX3662" fmla="*/ 5501576 w 12192000"/>
              <a:gd name="connsiteY3662" fmla="*/ 2340761 h 3373007"/>
              <a:gd name="connsiteX3663" fmla="*/ 3317836 w 12192000"/>
              <a:gd name="connsiteY3663" fmla="*/ 2339989 h 3373007"/>
              <a:gd name="connsiteX3664" fmla="*/ 3316118 w 12192000"/>
              <a:gd name="connsiteY3664" fmla="*/ 2347157 h 3373007"/>
              <a:gd name="connsiteX3665" fmla="*/ 3317025 w 12192000"/>
              <a:gd name="connsiteY3665" fmla="*/ 2345396 h 3373007"/>
              <a:gd name="connsiteX3666" fmla="*/ 3316130 w 12192000"/>
              <a:gd name="connsiteY3666" fmla="*/ 2348872 h 3373007"/>
              <a:gd name="connsiteX3667" fmla="*/ 3318005 w 12192000"/>
              <a:gd name="connsiteY3667" fmla="*/ 2342720 h 3373007"/>
              <a:gd name="connsiteX3668" fmla="*/ 3317025 w 12192000"/>
              <a:gd name="connsiteY3668" fmla="*/ 2345396 h 3373007"/>
              <a:gd name="connsiteX3669" fmla="*/ 9041221 w 12192000"/>
              <a:gd name="connsiteY3669" fmla="*/ 2339840 h 3373007"/>
              <a:gd name="connsiteX3670" fmla="*/ 9037865 w 12192000"/>
              <a:gd name="connsiteY3670" fmla="*/ 2345406 h 3373007"/>
              <a:gd name="connsiteX3671" fmla="*/ 9036227 w 12192000"/>
              <a:gd name="connsiteY3671" fmla="*/ 2346367 h 3373007"/>
              <a:gd name="connsiteX3672" fmla="*/ 9036394 w 12192000"/>
              <a:gd name="connsiteY3672" fmla="*/ 2344241 h 3373007"/>
              <a:gd name="connsiteX3673" fmla="*/ 9041221 w 12192000"/>
              <a:gd name="connsiteY3673" fmla="*/ 2339840 h 3373007"/>
              <a:gd name="connsiteX3674" fmla="*/ 3373910 w 12192000"/>
              <a:gd name="connsiteY3674" fmla="*/ 2339270 h 3373007"/>
              <a:gd name="connsiteX3675" fmla="*/ 3371851 w 12192000"/>
              <a:gd name="connsiteY3675" fmla="*/ 2340879 h 3373007"/>
              <a:gd name="connsiteX3676" fmla="*/ 3369098 w 12192000"/>
              <a:gd name="connsiteY3676" fmla="*/ 2344976 h 3373007"/>
              <a:gd name="connsiteX3677" fmla="*/ 3366959 w 12192000"/>
              <a:gd name="connsiteY3677" fmla="*/ 2352114 h 3373007"/>
              <a:gd name="connsiteX3678" fmla="*/ 3367270 w 12192000"/>
              <a:gd name="connsiteY3678" fmla="*/ 2351724 h 3373007"/>
              <a:gd name="connsiteX3679" fmla="*/ 3372027 w 12192000"/>
              <a:gd name="connsiteY3679" fmla="*/ 2345110 h 3373007"/>
              <a:gd name="connsiteX3680" fmla="*/ 3373910 w 12192000"/>
              <a:gd name="connsiteY3680" fmla="*/ 2339270 h 3373007"/>
              <a:gd name="connsiteX3681" fmla="*/ 3574320 w 12192000"/>
              <a:gd name="connsiteY3681" fmla="*/ 2338585 h 3373007"/>
              <a:gd name="connsiteX3682" fmla="*/ 3562441 w 12192000"/>
              <a:gd name="connsiteY3682" fmla="*/ 2374682 h 3373007"/>
              <a:gd name="connsiteX3683" fmla="*/ 3561563 w 12192000"/>
              <a:gd name="connsiteY3683" fmla="*/ 2378103 h 3373007"/>
              <a:gd name="connsiteX3684" fmla="*/ 3553297 w 12192000"/>
              <a:gd name="connsiteY3684" fmla="*/ 2394647 h 3373007"/>
              <a:gd name="connsiteX3685" fmla="*/ 3534579 w 12192000"/>
              <a:gd name="connsiteY3685" fmla="*/ 2432202 h 3373007"/>
              <a:gd name="connsiteX3686" fmla="*/ 3533896 w 12192000"/>
              <a:gd name="connsiteY3686" fmla="*/ 2431768 h 3373007"/>
              <a:gd name="connsiteX3687" fmla="*/ 3538859 w 12192000"/>
              <a:gd name="connsiteY3687" fmla="*/ 2423224 h 3373007"/>
              <a:gd name="connsiteX3688" fmla="*/ 3534483 w 12192000"/>
              <a:gd name="connsiteY3688" fmla="*/ 2427377 h 3373007"/>
              <a:gd name="connsiteX3689" fmla="*/ 3521923 w 12192000"/>
              <a:gd name="connsiteY3689" fmla="*/ 2441943 h 3373007"/>
              <a:gd name="connsiteX3690" fmla="*/ 3527852 w 12192000"/>
              <a:gd name="connsiteY3690" fmla="*/ 2427751 h 3373007"/>
              <a:gd name="connsiteX3691" fmla="*/ 3534025 w 12192000"/>
              <a:gd name="connsiteY3691" fmla="*/ 2411728 h 3373007"/>
              <a:gd name="connsiteX3692" fmla="*/ 3532019 w 12192000"/>
              <a:gd name="connsiteY3692" fmla="*/ 2413318 h 3373007"/>
              <a:gd name="connsiteX3693" fmla="*/ 5502269 w 12192000"/>
              <a:gd name="connsiteY3693" fmla="*/ 2337790 h 3373007"/>
              <a:gd name="connsiteX3694" fmla="*/ 5502744 w 12192000"/>
              <a:gd name="connsiteY3694" fmla="*/ 2339568 h 3373007"/>
              <a:gd name="connsiteX3695" fmla="*/ 5501576 w 12192000"/>
              <a:gd name="connsiteY3695" fmla="*/ 2340761 h 3373007"/>
              <a:gd name="connsiteX3696" fmla="*/ 5501444 w 12192000"/>
              <a:gd name="connsiteY3696" fmla="*/ 2338557 h 3373007"/>
              <a:gd name="connsiteX3697" fmla="*/ 5502269 w 12192000"/>
              <a:gd name="connsiteY3697" fmla="*/ 2337790 h 3373007"/>
              <a:gd name="connsiteX3698" fmla="*/ 3341283 w 12192000"/>
              <a:gd name="connsiteY3698" fmla="*/ 2337238 h 3373007"/>
              <a:gd name="connsiteX3699" fmla="*/ 3337949 w 12192000"/>
              <a:gd name="connsiteY3699" fmla="*/ 2342533 h 3373007"/>
              <a:gd name="connsiteX3700" fmla="*/ 3335189 w 12192000"/>
              <a:gd name="connsiteY3700" fmla="*/ 2355661 h 3373007"/>
              <a:gd name="connsiteX3701" fmla="*/ 3335917 w 12192000"/>
              <a:gd name="connsiteY3701" fmla="*/ 2354459 h 3373007"/>
              <a:gd name="connsiteX3702" fmla="*/ 3337219 w 12192000"/>
              <a:gd name="connsiteY3702" fmla="*/ 2352380 h 3373007"/>
              <a:gd name="connsiteX3703" fmla="*/ 3338049 w 12192000"/>
              <a:gd name="connsiteY3703" fmla="*/ 2349299 h 3373007"/>
              <a:gd name="connsiteX3704" fmla="*/ 3246041 w 12192000"/>
              <a:gd name="connsiteY3704" fmla="*/ 2337194 h 3373007"/>
              <a:gd name="connsiteX3705" fmla="*/ 3245544 w 12192000"/>
              <a:gd name="connsiteY3705" fmla="*/ 2338195 h 3373007"/>
              <a:gd name="connsiteX3706" fmla="*/ 3243041 w 12192000"/>
              <a:gd name="connsiteY3706" fmla="*/ 2342966 h 3373007"/>
              <a:gd name="connsiteX3707" fmla="*/ 3239467 w 12192000"/>
              <a:gd name="connsiteY3707" fmla="*/ 2351346 h 3373007"/>
              <a:gd name="connsiteX3708" fmla="*/ 3234707 w 12192000"/>
              <a:gd name="connsiteY3708" fmla="*/ 2368777 h 3373007"/>
              <a:gd name="connsiteX3709" fmla="*/ 3211854 w 12192000"/>
              <a:gd name="connsiteY3709" fmla="*/ 2465452 h 3373007"/>
              <a:gd name="connsiteX3710" fmla="*/ 3211237 w 12192000"/>
              <a:gd name="connsiteY3710" fmla="*/ 2468879 h 3373007"/>
              <a:gd name="connsiteX3711" fmla="*/ 3214030 w 12192000"/>
              <a:gd name="connsiteY3711" fmla="*/ 2460936 h 3373007"/>
              <a:gd name="connsiteX3712" fmla="*/ 3241726 w 12192000"/>
              <a:gd name="connsiteY3712" fmla="*/ 2353783 h 3373007"/>
              <a:gd name="connsiteX3713" fmla="*/ 3246092 w 12192000"/>
              <a:gd name="connsiteY3713" fmla="*/ 2337357 h 3373007"/>
              <a:gd name="connsiteX3714" fmla="*/ 8323613 w 12192000"/>
              <a:gd name="connsiteY3714" fmla="*/ 2335246 h 3373007"/>
              <a:gd name="connsiteX3715" fmla="*/ 8317566 w 12192000"/>
              <a:gd name="connsiteY3715" fmla="*/ 2339228 h 3373007"/>
              <a:gd name="connsiteX3716" fmla="*/ 8315254 w 12192000"/>
              <a:gd name="connsiteY3716" fmla="*/ 2341990 h 3373007"/>
              <a:gd name="connsiteX3717" fmla="*/ 8313696 w 12192000"/>
              <a:gd name="connsiteY3717" fmla="*/ 2342696 h 3373007"/>
              <a:gd name="connsiteX3718" fmla="*/ 8313545 w 12192000"/>
              <a:gd name="connsiteY3718" fmla="*/ 2343269 h 3373007"/>
              <a:gd name="connsiteX3719" fmla="*/ 8314124 w 12192000"/>
              <a:gd name="connsiteY3719" fmla="*/ 2343664 h 3373007"/>
              <a:gd name="connsiteX3720" fmla="*/ 8314467 w 12192000"/>
              <a:gd name="connsiteY3720" fmla="*/ 2343456 h 3373007"/>
              <a:gd name="connsiteX3721" fmla="*/ 8315254 w 12192000"/>
              <a:gd name="connsiteY3721" fmla="*/ 2341990 h 3373007"/>
              <a:gd name="connsiteX3722" fmla="*/ 6407289 w 12192000"/>
              <a:gd name="connsiteY3722" fmla="*/ 2335119 h 3373007"/>
              <a:gd name="connsiteX3723" fmla="*/ 6402820 w 12192000"/>
              <a:gd name="connsiteY3723" fmla="*/ 2342109 h 3373007"/>
              <a:gd name="connsiteX3724" fmla="*/ 6402581 w 12192000"/>
              <a:gd name="connsiteY3724" fmla="*/ 2343998 h 3373007"/>
              <a:gd name="connsiteX3725" fmla="*/ 6405055 w 12192000"/>
              <a:gd name="connsiteY3725" fmla="*/ 2339631 h 3373007"/>
              <a:gd name="connsiteX3726" fmla="*/ 6407289 w 12192000"/>
              <a:gd name="connsiteY3726" fmla="*/ 2335119 h 3373007"/>
              <a:gd name="connsiteX3727" fmla="*/ 6204519 w 12192000"/>
              <a:gd name="connsiteY3727" fmla="*/ 2333357 h 3373007"/>
              <a:gd name="connsiteX3728" fmla="*/ 6203392 w 12192000"/>
              <a:gd name="connsiteY3728" fmla="*/ 2339990 h 3373007"/>
              <a:gd name="connsiteX3729" fmla="*/ 6200252 w 12192000"/>
              <a:gd name="connsiteY3729" fmla="*/ 2349284 h 3373007"/>
              <a:gd name="connsiteX3730" fmla="*/ 6204532 w 12192000"/>
              <a:gd name="connsiteY3730" fmla="*/ 2333290 h 3373007"/>
              <a:gd name="connsiteX3731" fmla="*/ 6204537 w 12192000"/>
              <a:gd name="connsiteY3731" fmla="*/ 2333294 h 3373007"/>
              <a:gd name="connsiteX3732" fmla="*/ 6204519 w 12192000"/>
              <a:gd name="connsiteY3732" fmla="*/ 2333357 h 3373007"/>
              <a:gd name="connsiteX3733" fmla="*/ 6401150 w 12192000"/>
              <a:gd name="connsiteY3733" fmla="*/ 2333237 h 3373007"/>
              <a:gd name="connsiteX3734" fmla="*/ 6400324 w 12192000"/>
              <a:gd name="connsiteY3734" fmla="*/ 2333883 h 3373007"/>
              <a:gd name="connsiteX3735" fmla="*/ 6400165 w 12192000"/>
              <a:gd name="connsiteY3735" fmla="*/ 2334128 h 3373007"/>
              <a:gd name="connsiteX3736" fmla="*/ 6400002 w 12192000"/>
              <a:gd name="connsiteY3736" fmla="*/ 2334515 h 3373007"/>
              <a:gd name="connsiteX3737" fmla="*/ 6400043 w 12192000"/>
              <a:gd name="connsiteY3737" fmla="*/ 2334316 h 3373007"/>
              <a:gd name="connsiteX3738" fmla="*/ 6399530 w 12192000"/>
              <a:gd name="connsiteY3738" fmla="*/ 2335105 h 3373007"/>
              <a:gd name="connsiteX3739" fmla="*/ 6398696 w 12192000"/>
              <a:gd name="connsiteY3739" fmla="*/ 2336816 h 3373007"/>
              <a:gd name="connsiteX3740" fmla="*/ 6391589 w 12192000"/>
              <a:gd name="connsiteY3740" fmla="*/ 2369496 h 3373007"/>
              <a:gd name="connsiteX3741" fmla="*/ 6396439 w 12192000"/>
              <a:gd name="connsiteY3741" fmla="*/ 2351271 h 3373007"/>
              <a:gd name="connsiteX3742" fmla="*/ 6401150 w 12192000"/>
              <a:gd name="connsiteY3742" fmla="*/ 2333237 h 3373007"/>
              <a:gd name="connsiteX3743" fmla="*/ 7584181 w 12192000"/>
              <a:gd name="connsiteY3743" fmla="*/ 2332851 h 3373007"/>
              <a:gd name="connsiteX3744" fmla="*/ 7583645 w 12192000"/>
              <a:gd name="connsiteY3744" fmla="*/ 2333540 h 3373007"/>
              <a:gd name="connsiteX3745" fmla="*/ 7580874 w 12192000"/>
              <a:gd name="connsiteY3745" fmla="*/ 2335253 h 3373007"/>
              <a:gd name="connsiteX3746" fmla="*/ 8333502 w 12192000"/>
              <a:gd name="connsiteY3746" fmla="*/ 2330951 h 3373007"/>
              <a:gd name="connsiteX3747" fmla="*/ 8323020 w 12192000"/>
              <a:gd name="connsiteY3747" fmla="*/ 2340127 h 3373007"/>
              <a:gd name="connsiteX3748" fmla="*/ 8317808 w 12192000"/>
              <a:gd name="connsiteY3748" fmla="*/ 2345176 h 3373007"/>
              <a:gd name="connsiteX3749" fmla="*/ 8314542 w 12192000"/>
              <a:gd name="connsiteY3749" fmla="*/ 2350037 h 3373007"/>
              <a:gd name="connsiteX3750" fmla="*/ 8315602 w 12192000"/>
              <a:gd name="connsiteY3750" fmla="*/ 2349611 h 3373007"/>
              <a:gd name="connsiteX3751" fmla="*/ 8333502 w 12192000"/>
              <a:gd name="connsiteY3751" fmla="*/ 2330951 h 3373007"/>
              <a:gd name="connsiteX3752" fmla="*/ 5245784 w 12192000"/>
              <a:gd name="connsiteY3752" fmla="*/ 2330282 h 3373007"/>
              <a:gd name="connsiteX3753" fmla="*/ 5242335 w 12192000"/>
              <a:gd name="connsiteY3753" fmla="*/ 2337192 h 3373007"/>
              <a:gd name="connsiteX3754" fmla="*/ 5227581 w 12192000"/>
              <a:gd name="connsiteY3754" fmla="*/ 2380653 h 3373007"/>
              <a:gd name="connsiteX3755" fmla="*/ 5226565 w 12192000"/>
              <a:gd name="connsiteY3755" fmla="*/ 2383852 h 3373007"/>
              <a:gd name="connsiteX3756" fmla="*/ 5230246 w 12192000"/>
              <a:gd name="connsiteY3756" fmla="*/ 2376615 h 3373007"/>
              <a:gd name="connsiteX3757" fmla="*/ 5246877 w 12192000"/>
              <a:gd name="connsiteY3757" fmla="*/ 2332060 h 3373007"/>
              <a:gd name="connsiteX3758" fmla="*/ 5504669 w 12192000"/>
              <a:gd name="connsiteY3758" fmla="*/ 2330084 h 3373007"/>
              <a:gd name="connsiteX3759" fmla="*/ 5502269 w 12192000"/>
              <a:gd name="connsiteY3759" fmla="*/ 2337790 h 3373007"/>
              <a:gd name="connsiteX3760" fmla="*/ 5502923 w 12192000"/>
              <a:gd name="connsiteY3760" fmla="*/ 2333222 h 3373007"/>
              <a:gd name="connsiteX3761" fmla="*/ 5504669 w 12192000"/>
              <a:gd name="connsiteY3761" fmla="*/ 2330084 h 3373007"/>
              <a:gd name="connsiteX3762" fmla="*/ 6720193 w 12192000"/>
              <a:gd name="connsiteY3762" fmla="*/ 2329439 h 3373007"/>
              <a:gd name="connsiteX3763" fmla="*/ 6717389 w 12192000"/>
              <a:gd name="connsiteY3763" fmla="*/ 2331607 h 3373007"/>
              <a:gd name="connsiteX3764" fmla="*/ 6709995 w 12192000"/>
              <a:gd name="connsiteY3764" fmla="*/ 2350925 h 3373007"/>
              <a:gd name="connsiteX3765" fmla="*/ 6710191 w 12192000"/>
              <a:gd name="connsiteY3765" fmla="*/ 2352007 h 3373007"/>
              <a:gd name="connsiteX3766" fmla="*/ 6712306 w 12192000"/>
              <a:gd name="connsiteY3766" fmla="*/ 2350384 h 3373007"/>
              <a:gd name="connsiteX3767" fmla="*/ 6716735 w 12192000"/>
              <a:gd name="connsiteY3767" fmla="*/ 2338759 h 3373007"/>
              <a:gd name="connsiteX3768" fmla="*/ 7510198 w 12192000"/>
              <a:gd name="connsiteY3768" fmla="*/ 2328266 h 3373007"/>
              <a:gd name="connsiteX3769" fmla="*/ 7510067 w 12192000"/>
              <a:gd name="connsiteY3769" fmla="*/ 2328374 h 3373007"/>
              <a:gd name="connsiteX3770" fmla="*/ 7509673 w 12192000"/>
              <a:gd name="connsiteY3770" fmla="*/ 2329511 h 3373007"/>
              <a:gd name="connsiteX3771" fmla="*/ 9917932 w 12192000"/>
              <a:gd name="connsiteY3771" fmla="*/ 2327449 h 3373007"/>
              <a:gd name="connsiteX3772" fmla="*/ 9917749 w 12192000"/>
              <a:gd name="connsiteY3772" fmla="*/ 2327697 h 3373007"/>
              <a:gd name="connsiteX3773" fmla="*/ 9916819 w 12192000"/>
              <a:gd name="connsiteY3773" fmla="*/ 2328345 h 3373007"/>
              <a:gd name="connsiteX3774" fmla="*/ 6401849 w 12192000"/>
              <a:gd name="connsiteY3774" fmla="*/ 2325471 h 3373007"/>
              <a:gd name="connsiteX3775" fmla="*/ 6401803 w 12192000"/>
              <a:gd name="connsiteY3775" fmla="*/ 2325573 h 3373007"/>
              <a:gd name="connsiteX3776" fmla="*/ 6400754 w 12192000"/>
              <a:gd name="connsiteY3776" fmla="*/ 2328866 h 3373007"/>
              <a:gd name="connsiteX3777" fmla="*/ 6400491 w 12192000"/>
              <a:gd name="connsiteY3777" fmla="*/ 2330524 h 3373007"/>
              <a:gd name="connsiteX3778" fmla="*/ 6400672 w 12192000"/>
              <a:gd name="connsiteY3778" fmla="*/ 2331233 h 3373007"/>
              <a:gd name="connsiteX3779" fmla="*/ 8334570 w 12192000"/>
              <a:gd name="connsiteY3779" fmla="*/ 2324901 h 3373007"/>
              <a:gd name="connsiteX3780" fmla="*/ 8329692 w 12192000"/>
              <a:gd name="connsiteY3780" fmla="*/ 2327914 h 3373007"/>
              <a:gd name="connsiteX3781" fmla="*/ 8324734 w 12192000"/>
              <a:gd name="connsiteY3781" fmla="*/ 2331212 h 3373007"/>
              <a:gd name="connsiteX3782" fmla="*/ 8325315 w 12192000"/>
              <a:gd name="connsiteY3782" fmla="*/ 2330997 h 3373007"/>
              <a:gd name="connsiteX3783" fmla="*/ 8333236 w 12192000"/>
              <a:gd name="connsiteY3783" fmla="*/ 2327273 h 3373007"/>
              <a:gd name="connsiteX3784" fmla="*/ 8286410 w 12192000"/>
              <a:gd name="connsiteY3784" fmla="*/ 2324893 h 3373007"/>
              <a:gd name="connsiteX3785" fmla="*/ 8284730 w 12192000"/>
              <a:gd name="connsiteY3785" fmla="*/ 2324908 h 3373007"/>
              <a:gd name="connsiteX3786" fmla="*/ 8279738 w 12192000"/>
              <a:gd name="connsiteY3786" fmla="*/ 2327364 h 3373007"/>
              <a:gd name="connsiteX3787" fmla="*/ 8260826 w 12192000"/>
              <a:gd name="connsiteY3787" fmla="*/ 2342607 h 3373007"/>
              <a:gd name="connsiteX3788" fmla="*/ 8255254 w 12192000"/>
              <a:gd name="connsiteY3788" fmla="*/ 2348311 h 3373007"/>
              <a:gd name="connsiteX3789" fmla="*/ 8257880 w 12192000"/>
              <a:gd name="connsiteY3789" fmla="*/ 2346416 h 3373007"/>
              <a:gd name="connsiteX3790" fmla="*/ 8275362 w 12192000"/>
              <a:gd name="connsiteY3790" fmla="*/ 2333229 h 3373007"/>
              <a:gd name="connsiteX3791" fmla="*/ 8270684 w 12192000"/>
              <a:gd name="connsiteY3791" fmla="*/ 2334984 h 3373007"/>
              <a:gd name="connsiteX3792" fmla="*/ 8273615 w 12192000"/>
              <a:gd name="connsiteY3792" fmla="*/ 2332640 h 3373007"/>
              <a:gd name="connsiteX3793" fmla="*/ 8273733 w 12192000"/>
              <a:gd name="connsiteY3793" fmla="*/ 2332523 h 3373007"/>
              <a:gd name="connsiteX3794" fmla="*/ 8274775 w 12192000"/>
              <a:gd name="connsiteY3794" fmla="*/ 2332040 h 3373007"/>
              <a:gd name="connsiteX3795" fmla="*/ 8279073 w 12192000"/>
              <a:gd name="connsiteY3795" fmla="*/ 2330428 h 3373007"/>
              <a:gd name="connsiteX3796" fmla="*/ 8139391 w 12192000"/>
              <a:gd name="connsiteY3796" fmla="*/ 2324740 h 3373007"/>
              <a:gd name="connsiteX3797" fmla="*/ 8139678 w 12192000"/>
              <a:gd name="connsiteY3797" fmla="*/ 2324886 h 3373007"/>
              <a:gd name="connsiteX3798" fmla="*/ 8138899 w 12192000"/>
              <a:gd name="connsiteY3798" fmla="*/ 2325621 h 3373007"/>
              <a:gd name="connsiteX3799" fmla="*/ 8139391 w 12192000"/>
              <a:gd name="connsiteY3799" fmla="*/ 2324740 h 3373007"/>
              <a:gd name="connsiteX3800" fmla="*/ 3366938 w 12192000"/>
              <a:gd name="connsiteY3800" fmla="*/ 2324096 h 3373007"/>
              <a:gd name="connsiteX3801" fmla="*/ 3366912 w 12192000"/>
              <a:gd name="connsiteY3801" fmla="*/ 2324099 h 3373007"/>
              <a:gd name="connsiteX3802" fmla="*/ 3366342 w 12192000"/>
              <a:gd name="connsiteY3802" fmla="*/ 2324199 h 3373007"/>
              <a:gd name="connsiteX3803" fmla="*/ 7616680 w 12192000"/>
              <a:gd name="connsiteY3803" fmla="*/ 2322212 h 3373007"/>
              <a:gd name="connsiteX3804" fmla="*/ 7618465 w 12192000"/>
              <a:gd name="connsiteY3804" fmla="*/ 2322228 h 3373007"/>
              <a:gd name="connsiteX3805" fmla="*/ 7617979 w 12192000"/>
              <a:gd name="connsiteY3805" fmla="*/ 2323307 h 3373007"/>
              <a:gd name="connsiteX3806" fmla="*/ 7615891 w 12192000"/>
              <a:gd name="connsiteY3806" fmla="*/ 2323770 h 3373007"/>
              <a:gd name="connsiteX3807" fmla="*/ 7616680 w 12192000"/>
              <a:gd name="connsiteY3807" fmla="*/ 2322212 h 3373007"/>
              <a:gd name="connsiteX3808" fmla="*/ 8998873 w 12192000"/>
              <a:gd name="connsiteY3808" fmla="*/ 2321075 h 3373007"/>
              <a:gd name="connsiteX3809" fmla="*/ 8990673 w 12192000"/>
              <a:gd name="connsiteY3809" fmla="*/ 2328125 h 3373007"/>
              <a:gd name="connsiteX3810" fmla="*/ 8992125 w 12192000"/>
              <a:gd name="connsiteY3810" fmla="*/ 2329193 h 3373007"/>
              <a:gd name="connsiteX3811" fmla="*/ 8998260 w 12192000"/>
              <a:gd name="connsiteY3811" fmla="*/ 2326908 h 3373007"/>
              <a:gd name="connsiteX3812" fmla="*/ 9002371 w 12192000"/>
              <a:gd name="connsiteY3812" fmla="*/ 2322269 h 3373007"/>
              <a:gd name="connsiteX3813" fmla="*/ 8998873 w 12192000"/>
              <a:gd name="connsiteY3813" fmla="*/ 2321075 h 3373007"/>
              <a:gd name="connsiteX3814" fmla="*/ 7619254 w 12192000"/>
              <a:gd name="connsiteY3814" fmla="*/ 2320669 h 3373007"/>
              <a:gd name="connsiteX3815" fmla="*/ 7621040 w 12192000"/>
              <a:gd name="connsiteY3815" fmla="*/ 2320684 h 3373007"/>
              <a:gd name="connsiteX3816" fmla="*/ 7620553 w 12192000"/>
              <a:gd name="connsiteY3816" fmla="*/ 2321764 h 3373007"/>
              <a:gd name="connsiteX3817" fmla="*/ 7618465 w 12192000"/>
              <a:gd name="connsiteY3817" fmla="*/ 2322228 h 3373007"/>
              <a:gd name="connsiteX3818" fmla="*/ 7619254 w 12192000"/>
              <a:gd name="connsiteY3818" fmla="*/ 2320669 h 3373007"/>
              <a:gd name="connsiteX3819" fmla="*/ 6404885 w 12192000"/>
              <a:gd name="connsiteY3819" fmla="*/ 2320136 h 3373007"/>
              <a:gd name="connsiteX3820" fmla="*/ 6403277 w 12192000"/>
              <a:gd name="connsiteY3820" fmla="*/ 2325035 h 3373007"/>
              <a:gd name="connsiteX3821" fmla="*/ 6401276 w 12192000"/>
              <a:gd name="connsiteY3821" fmla="*/ 2331160 h 3373007"/>
              <a:gd name="connsiteX3822" fmla="*/ 6401366 w 12192000"/>
              <a:gd name="connsiteY3822" fmla="*/ 2331126 h 3373007"/>
              <a:gd name="connsiteX3823" fmla="*/ 6406131 w 12192000"/>
              <a:gd name="connsiteY3823" fmla="*/ 2320199 h 3373007"/>
              <a:gd name="connsiteX3824" fmla="*/ 1096130 w 12192000"/>
              <a:gd name="connsiteY3824" fmla="*/ 2319315 h 3373007"/>
              <a:gd name="connsiteX3825" fmla="*/ 1094616 w 12192000"/>
              <a:gd name="connsiteY3825" fmla="*/ 2324189 h 3373007"/>
              <a:gd name="connsiteX3826" fmla="*/ 1094934 w 12192000"/>
              <a:gd name="connsiteY3826" fmla="*/ 2321377 h 3373007"/>
              <a:gd name="connsiteX3827" fmla="*/ 1096130 w 12192000"/>
              <a:gd name="connsiteY3827" fmla="*/ 2319315 h 3373007"/>
              <a:gd name="connsiteX3828" fmla="*/ 6208711 w 12192000"/>
              <a:gd name="connsiteY3828" fmla="*/ 2318647 h 3373007"/>
              <a:gd name="connsiteX3829" fmla="*/ 6205805 w 12192000"/>
              <a:gd name="connsiteY3829" fmla="*/ 2334014 h 3373007"/>
              <a:gd name="connsiteX3830" fmla="*/ 6204537 w 12192000"/>
              <a:gd name="connsiteY3830" fmla="*/ 2333294 h 3373007"/>
              <a:gd name="connsiteX3831" fmla="*/ 6206691 w 12192000"/>
              <a:gd name="connsiteY3831" fmla="*/ 2325250 h 3373007"/>
              <a:gd name="connsiteX3832" fmla="*/ 6208711 w 12192000"/>
              <a:gd name="connsiteY3832" fmla="*/ 2318647 h 3373007"/>
              <a:gd name="connsiteX3833" fmla="*/ 7627548 w 12192000"/>
              <a:gd name="connsiteY3833" fmla="*/ 2316045 h 3373007"/>
              <a:gd name="connsiteX3834" fmla="*/ 7625107 w 12192000"/>
              <a:gd name="connsiteY3834" fmla="*/ 2318744 h 3373007"/>
              <a:gd name="connsiteX3835" fmla="*/ 7621040 w 12192000"/>
              <a:gd name="connsiteY3835" fmla="*/ 2320684 h 3373007"/>
              <a:gd name="connsiteX3836" fmla="*/ 7627548 w 12192000"/>
              <a:gd name="connsiteY3836" fmla="*/ 2316045 h 3373007"/>
              <a:gd name="connsiteX3837" fmla="*/ 6737111 w 12192000"/>
              <a:gd name="connsiteY3837" fmla="*/ 2315954 h 3373007"/>
              <a:gd name="connsiteX3838" fmla="*/ 6732881 w 12192000"/>
              <a:gd name="connsiteY3838" fmla="*/ 2319569 h 3373007"/>
              <a:gd name="connsiteX3839" fmla="*/ 6732710 w 12192000"/>
              <a:gd name="connsiteY3839" fmla="*/ 2319841 h 3373007"/>
              <a:gd name="connsiteX3840" fmla="*/ 6729231 w 12192000"/>
              <a:gd name="connsiteY3840" fmla="*/ 2327411 h 3373007"/>
              <a:gd name="connsiteX3841" fmla="*/ 6724045 w 12192000"/>
              <a:gd name="connsiteY3841" fmla="*/ 2341374 h 3373007"/>
              <a:gd name="connsiteX3842" fmla="*/ 6724473 w 12192000"/>
              <a:gd name="connsiteY3842" fmla="*/ 2341046 h 3373007"/>
              <a:gd name="connsiteX3843" fmla="*/ 6728073 w 12192000"/>
              <a:gd name="connsiteY3843" fmla="*/ 2336229 h 3373007"/>
              <a:gd name="connsiteX3844" fmla="*/ 6731976 w 12192000"/>
              <a:gd name="connsiteY3844" fmla="*/ 2332909 h 3373007"/>
              <a:gd name="connsiteX3845" fmla="*/ 6736455 w 12192000"/>
              <a:gd name="connsiteY3845" fmla="*/ 2319955 h 3373007"/>
              <a:gd name="connsiteX3846" fmla="*/ 6737111 w 12192000"/>
              <a:gd name="connsiteY3846" fmla="*/ 2315957 h 3373007"/>
              <a:gd name="connsiteX3847" fmla="*/ 7517059 w 12192000"/>
              <a:gd name="connsiteY3847" fmla="*/ 2315886 h 3373007"/>
              <a:gd name="connsiteX3848" fmla="*/ 7517273 w 12192000"/>
              <a:gd name="connsiteY3848" fmla="*/ 2316150 h 3373007"/>
              <a:gd name="connsiteX3849" fmla="*/ 7516588 w 12192000"/>
              <a:gd name="connsiteY3849" fmla="*/ 2316909 h 3373007"/>
              <a:gd name="connsiteX3850" fmla="*/ 7508118 w 12192000"/>
              <a:gd name="connsiteY3850" fmla="*/ 2315570 h 3373007"/>
              <a:gd name="connsiteX3851" fmla="*/ 7502535 w 12192000"/>
              <a:gd name="connsiteY3851" fmla="*/ 2320736 h 3373007"/>
              <a:gd name="connsiteX3852" fmla="*/ 7497847 w 12192000"/>
              <a:gd name="connsiteY3852" fmla="*/ 2337587 h 3373007"/>
              <a:gd name="connsiteX3853" fmla="*/ 7506196 w 12192000"/>
              <a:gd name="connsiteY3853" fmla="*/ 2330163 h 3373007"/>
              <a:gd name="connsiteX3854" fmla="*/ 7507700 w 12192000"/>
              <a:gd name="connsiteY3854" fmla="*/ 2328676 h 3373007"/>
              <a:gd name="connsiteX3855" fmla="*/ 7507281 w 12192000"/>
              <a:gd name="connsiteY3855" fmla="*/ 2328231 h 3373007"/>
              <a:gd name="connsiteX3856" fmla="*/ 7505815 w 12192000"/>
              <a:gd name="connsiteY3856" fmla="*/ 2326007 h 3373007"/>
              <a:gd name="connsiteX3857" fmla="*/ 5540261 w 12192000"/>
              <a:gd name="connsiteY3857" fmla="*/ 2314505 h 3373007"/>
              <a:gd name="connsiteX3858" fmla="*/ 5540852 w 12192000"/>
              <a:gd name="connsiteY3858" fmla="*/ 2315228 h 3373007"/>
              <a:gd name="connsiteX3859" fmla="*/ 5539055 w 12192000"/>
              <a:gd name="connsiteY3859" fmla="*/ 2319197 h 3373007"/>
              <a:gd name="connsiteX3860" fmla="*/ 5539023 w 12192000"/>
              <a:gd name="connsiteY3860" fmla="*/ 2316803 h 3373007"/>
              <a:gd name="connsiteX3861" fmla="*/ 5540261 w 12192000"/>
              <a:gd name="connsiteY3861" fmla="*/ 2314505 h 3373007"/>
              <a:gd name="connsiteX3862" fmla="*/ 9421970 w 12192000"/>
              <a:gd name="connsiteY3862" fmla="*/ 2313627 h 3373007"/>
              <a:gd name="connsiteX3863" fmla="*/ 9421968 w 12192000"/>
              <a:gd name="connsiteY3863" fmla="*/ 2313655 h 3373007"/>
              <a:gd name="connsiteX3864" fmla="*/ 9421961 w 12192000"/>
              <a:gd name="connsiteY3864" fmla="*/ 2313832 h 3373007"/>
              <a:gd name="connsiteX3865" fmla="*/ 9421941 w 12192000"/>
              <a:gd name="connsiteY3865" fmla="*/ 2314323 h 3373007"/>
              <a:gd name="connsiteX3866" fmla="*/ 9421896 w 12192000"/>
              <a:gd name="connsiteY3866" fmla="*/ 2315484 h 3373007"/>
              <a:gd name="connsiteX3867" fmla="*/ 9421961 w 12192000"/>
              <a:gd name="connsiteY3867" fmla="*/ 2313832 h 3373007"/>
              <a:gd name="connsiteX3868" fmla="*/ 8301042 w 12192000"/>
              <a:gd name="connsiteY3868" fmla="*/ 2313196 h 3373007"/>
              <a:gd name="connsiteX3869" fmla="*/ 8298990 w 12192000"/>
              <a:gd name="connsiteY3869" fmla="*/ 2314194 h 3373007"/>
              <a:gd name="connsiteX3870" fmla="*/ 8293676 w 12192000"/>
              <a:gd name="connsiteY3870" fmla="*/ 2316133 h 3373007"/>
              <a:gd name="connsiteX3871" fmla="*/ 8285444 w 12192000"/>
              <a:gd name="connsiteY3871" fmla="*/ 2322766 h 3373007"/>
              <a:gd name="connsiteX3872" fmla="*/ 8293755 w 12192000"/>
              <a:gd name="connsiteY3872" fmla="*/ 2319352 h 3373007"/>
              <a:gd name="connsiteX3873" fmla="*/ 8295954 w 12192000"/>
              <a:gd name="connsiteY3873" fmla="*/ 2317695 h 3373007"/>
              <a:gd name="connsiteX3874" fmla="*/ 6750862 w 12192000"/>
              <a:gd name="connsiteY3874" fmla="*/ 2312815 h 3373007"/>
              <a:gd name="connsiteX3875" fmla="*/ 6750786 w 12192000"/>
              <a:gd name="connsiteY3875" fmla="*/ 2313050 h 3373007"/>
              <a:gd name="connsiteX3876" fmla="*/ 6748774 w 12192000"/>
              <a:gd name="connsiteY3876" fmla="*/ 2318227 h 3373007"/>
              <a:gd name="connsiteX3877" fmla="*/ 6751028 w 12192000"/>
              <a:gd name="connsiteY3877" fmla="*/ 2316239 h 3373007"/>
              <a:gd name="connsiteX3878" fmla="*/ 6663094 w 12192000"/>
              <a:gd name="connsiteY3878" fmla="*/ 2312524 h 3373007"/>
              <a:gd name="connsiteX3879" fmla="*/ 6662818 w 12192000"/>
              <a:gd name="connsiteY3879" fmla="*/ 2312774 h 3373007"/>
              <a:gd name="connsiteX3880" fmla="*/ 6655807 w 12192000"/>
              <a:gd name="connsiteY3880" fmla="*/ 2326861 h 3373007"/>
              <a:gd name="connsiteX3881" fmla="*/ 6650022 w 12192000"/>
              <a:gd name="connsiteY3881" fmla="*/ 2344049 h 3373007"/>
              <a:gd name="connsiteX3882" fmla="*/ 6621500 w 12192000"/>
              <a:gd name="connsiteY3882" fmla="*/ 2439602 h 3373007"/>
              <a:gd name="connsiteX3883" fmla="*/ 6620684 w 12192000"/>
              <a:gd name="connsiteY3883" fmla="*/ 2443001 h 3373007"/>
              <a:gd name="connsiteX3884" fmla="*/ 6623945 w 12192000"/>
              <a:gd name="connsiteY3884" fmla="*/ 2435209 h 3373007"/>
              <a:gd name="connsiteX3885" fmla="*/ 6657937 w 12192000"/>
              <a:gd name="connsiteY3885" fmla="*/ 2329454 h 3373007"/>
              <a:gd name="connsiteX3886" fmla="*/ 6663267 w 12192000"/>
              <a:gd name="connsiteY3886" fmla="*/ 2313252 h 3373007"/>
              <a:gd name="connsiteX3887" fmla="*/ 7496726 w 12192000"/>
              <a:gd name="connsiteY3887" fmla="*/ 2311132 h 3373007"/>
              <a:gd name="connsiteX3888" fmla="*/ 7497297 w 12192000"/>
              <a:gd name="connsiteY3888" fmla="*/ 2312291 h 3373007"/>
              <a:gd name="connsiteX3889" fmla="*/ 7497204 w 12192000"/>
              <a:gd name="connsiteY3889" fmla="*/ 2313553 h 3373007"/>
              <a:gd name="connsiteX3890" fmla="*/ 7496726 w 12192000"/>
              <a:gd name="connsiteY3890" fmla="*/ 2311132 h 3373007"/>
              <a:gd name="connsiteX3891" fmla="*/ 1077121 w 12192000"/>
              <a:gd name="connsiteY3891" fmla="*/ 2309370 h 3373007"/>
              <a:gd name="connsiteX3892" fmla="*/ 1075013 w 12192000"/>
              <a:gd name="connsiteY3892" fmla="*/ 2313928 h 3373007"/>
              <a:gd name="connsiteX3893" fmla="*/ 1076607 w 12192000"/>
              <a:gd name="connsiteY3893" fmla="*/ 2314093 h 3373007"/>
              <a:gd name="connsiteX3894" fmla="*/ 1077676 w 12192000"/>
              <a:gd name="connsiteY3894" fmla="*/ 2309903 h 3373007"/>
              <a:gd name="connsiteX3895" fmla="*/ 1077121 w 12192000"/>
              <a:gd name="connsiteY3895" fmla="*/ 2309370 h 3373007"/>
              <a:gd name="connsiteX3896" fmla="*/ 3599391 w 12192000"/>
              <a:gd name="connsiteY3896" fmla="*/ 2302733 h 3373007"/>
              <a:gd name="connsiteX3897" fmla="*/ 3595144 w 12192000"/>
              <a:gd name="connsiteY3897" fmla="*/ 2310193 h 3373007"/>
              <a:gd name="connsiteX3898" fmla="*/ 3595332 w 12192000"/>
              <a:gd name="connsiteY3898" fmla="*/ 2313266 h 3373007"/>
              <a:gd name="connsiteX3899" fmla="*/ 3597914 w 12192000"/>
              <a:gd name="connsiteY3899" fmla="*/ 2306315 h 3373007"/>
              <a:gd name="connsiteX3900" fmla="*/ 9439599 w 12192000"/>
              <a:gd name="connsiteY3900" fmla="*/ 2297937 h 3373007"/>
              <a:gd name="connsiteX3901" fmla="*/ 9428708 w 12192000"/>
              <a:gd name="connsiteY3901" fmla="*/ 2304016 h 3373007"/>
              <a:gd name="connsiteX3902" fmla="*/ 9420056 w 12192000"/>
              <a:gd name="connsiteY3902" fmla="*/ 2312299 h 3373007"/>
              <a:gd name="connsiteX3903" fmla="*/ 9425056 w 12192000"/>
              <a:gd name="connsiteY3903" fmla="*/ 2308910 h 3373007"/>
              <a:gd name="connsiteX3904" fmla="*/ 9439599 w 12192000"/>
              <a:gd name="connsiteY3904" fmla="*/ 2297937 h 3373007"/>
              <a:gd name="connsiteX3905" fmla="*/ 2366153 w 12192000"/>
              <a:gd name="connsiteY3905" fmla="*/ 2297356 h 3373007"/>
              <a:gd name="connsiteX3906" fmla="*/ 2363725 w 12192000"/>
              <a:gd name="connsiteY3906" fmla="*/ 2297642 h 3373007"/>
              <a:gd name="connsiteX3907" fmla="*/ 2360955 w 12192000"/>
              <a:gd name="connsiteY3907" fmla="*/ 2301845 h 3373007"/>
              <a:gd name="connsiteX3908" fmla="*/ 2363852 w 12192000"/>
              <a:gd name="connsiteY3908" fmla="*/ 2302534 h 3373007"/>
              <a:gd name="connsiteX3909" fmla="*/ 6414949 w 12192000"/>
              <a:gd name="connsiteY3909" fmla="*/ 2293825 h 3373007"/>
              <a:gd name="connsiteX3910" fmla="*/ 6411890 w 12192000"/>
              <a:gd name="connsiteY3910" fmla="*/ 2296791 h 3373007"/>
              <a:gd name="connsiteX3911" fmla="*/ 6410090 w 12192000"/>
              <a:gd name="connsiteY3911" fmla="*/ 2299673 h 3373007"/>
              <a:gd name="connsiteX3912" fmla="*/ 6408302 w 12192000"/>
              <a:gd name="connsiteY3912" fmla="*/ 2306831 h 3373007"/>
              <a:gd name="connsiteX3913" fmla="*/ 6406544 w 12192000"/>
              <a:gd name="connsiteY3913" fmla="*/ 2315417 h 3373007"/>
              <a:gd name="connsiteX3914" fmla="*/ 6406671 w 12192000"/>
              <a:gd name="connsiteY3914" fmla="*/ 2315250 h 3373007"/>
              <a:gd name="connsiteX3915" fmla="*/ 6411286 w 12192000"/>
              <a:gd name="connsiteY3915" fmla="*/ 2304030 h 3373007"/>
              <a:gd name="connsiteX3916" fmla="*/ 6414336 w 12192000"/>
              <a:gd name="connsiteY3916" fmla="*/ 2296099 h 3373007"/>
              <a:gd name="connsiteX3917" fmla="*/ 9447305 w 12192000"/>
              <a:gd name="connsiteY3917" fmla="*/ 2293658 h 3373007"/>
              <a:gd name="connsiteX3918" fmla="*/ 9435929 w 12192000"/>
              <a:gd name="connsiteY3918" fmla="*/ 2297099 h 3373007"/>
              <a:gd name="connsiteX3919" fmla="*/ 9432349 w 12192000"/>
              <a:gd name="connsiteY3919" fmla="*/ 2300528 h 3373007"/>
              <a:gd name="connsiteX3920" fmla="*/ 9439464 w 12192000"/>
              <a:gd name="connsiteY3920" fmla="*/ 2297288 h 3373007"/>
              <a:gd name="connsiteX3921" fmla="*/ 9447185 w 12192000"/>
              <a:gd name="connsiteY3921" fmla="*/ 2293773 h 3373007"/>
              <a:gd name="connsiteX3922" fmla="*/ 5546786 w 12192000"/>
              <a:gd name="connsiteY3922" fmla="*/ 2293640 h 3373007"/>
              <a:gd name="connsiteX3923" fmla="*/ 5547445 w 12192000"/>
              <a:gd name="connsiteY3923" fmla="*/ 2294874 h 3373007"/>
              <a:gd name="connsiteX3924" fmla="*/ 5544907 w 12192000"/>
              <a:gd name="connsiteY3924" fmla="*/ 2294234 h 3373007"/>
              <a:gd name="connsiteX3925" fmla="*/ 5546786 w 12192000"/>
              <a:gd name="connsiteY3925" fmla="*/ 2293640 h 3373007"/>
              <a:gd name="connsiteX3926" fmla="*/ 6418027 w 12192000"/>
              <a:gd name="connsiteY3926" fmla="*/ 2293154 h 3373007"/>
              <a:gd name="connsiteX3927" fmla="*/ 6412266 w 12192000"/>
              <a:gd name="connsiteY3927" fmla="*/ 2312796 h 3373007"/>
              <a:gd name="connsiteX3928" fmla="*/ 6411206 w 12192000"/>
              <a:gd name="connsiteY3928" fmla="*/ 2314125 h 3373007"/>
              <a:gd name="connsiteX3929" fmla="*/ 6411135 w 12192000"/>
              <a:gd name="connsiteY3929" fmla="*/ 2314555 h 3373007"/>
              <a:gd name="connsiteX3930" fmla="*/ 6411696 w 12192000"/>
              <a:gd name="connsiteY3930" fmla="*/ 2315027 h 3373007"/>
              <a:gd name="connsiteX3931" fmla="*/ 6412161 w 12192000"/>
              <a:gd name="connsiteY3931" fmla="*/ 2314668 h 3373007"/>
              <a:gd name="connsiteX3932" fmla="*/ 6412266 w 12192000"/>
              <a:gd name="connsiteY3932" fmla="*/ 2312796 h 3373007"/>
              <a:gd name="connsiteX3933" fmla="*/ 6418522 w 12192000"/>
              <a:gd name="connsiteY3933" fmla="*/ 2300482 h 3373007"/>
              <a:gd name="connsiteX3934" fmla="*/ 6419385 w 12192000"/>
              <a:gd name="connsiteY3934" fmla="*/ 2296250 h 3373007"/>
              <a:gd name="connsiteX3935" fmla="*/ 6418584 w 12192000"/>
              <a:gd name="connsiteY3935" fmla="*/ 2296948 h 3373007"/>
              <a:gd name="connsiteX3936" fmla="*/ 6419500 w 12192000"/>
              <a:gd name="connsiteY3936" fmla="*/ 2293343 h 3373007"/>
              <a:gd name="connsiteX3937" fmla="*/ 7514030 w 12192000"/>
              <a:gd name="connsiteY3937" fmla="*/ 2290997 h 3373007"/>
              <a:gd name="connsiteX3938" fmla="*/ 7513785 w 12192000"/>
              <a:gd name="connsiteY3938" fmla="*/ 2291135 h 3373007"/>
              <a:gd name="connsiteX3939" fmla="*/ 7509865 w 12192000"/>
              <a:gd name="connsiteY3939" fmla="*/ 2294708 h 3373007"/>
              <a:gd name="connsiteX3940" fmla="*/ 7504070 w 12192000"/>
              <a:gd name="connsiteY3940" fmla="*/ 2315220 h 3373007"/>
              <a:gd name="connsiteX3941" fmla="*/ 7509290 w 12192000"/>
              <a:gd name="connsiteY3941" fmla="*/ 2310263 h 3373007"/>
              <a:gd name="connsiteX3942" fmla="*/ 7509600 w 12192000"/>
              <a:gd name="connsiteY3942" fmla="*/ 2308857 h 3373007"/>
              <a:gd name="connsiteX3943" fmla="*/ 3555162 w 12192000"/>
              <a:gd name="connsiteY3943" fmla="*/ 2289540 h 3373007"/>
              <a:gd name="connsiteX3944" fmla="*/ 3551620 w 12192000"/>
              <a:gd name="connsiteY3944" fmla="*/ 2296640 h 3373007"/>
              <a:gd name="connsiteX3945" fmla="*/ 3536465 w 12192000"/>
              <a:gd name="connsiteY3945" fmla="*/ 2341284 h 3373007"/>
              <a:gd name="connsiteX3946" fmla="*/ 3535422 w 12192000"/>
              <a:gd name="connsiteY3946" fmla="*/ 2344571 h 3373007"/>
              <a:gd name="connsiteX3947" fmla="*/ 3539202 w 12192000"/>
              <a:gd name="connsiteY3947" fmla="*/ 2337137 h 3373007"/>
              <a:gd name="connsiteX3948" fmla="*/ 3556285 w 12192000"/>
              <a:gd name="connsiteY3948" fmla="*/ 2291369 h 3373007"/>
              <a:gd name="connsiteX3949" fmla="*/ 6770010 w 12192000"/>
              <a:gd name="connsiteY3949" fmla="*/ 2289383 h 3373007"/>
              <a:gd name="connsiteX3950" fmla="*/ 6768276 w 12192000"/>
              <a:gd name="connsiteY3950" fmla="*/ 2290398 h 3373007"/>
              <a:gd name="connsiteX3951" fmla="*/ 6766621 w 12192000"/>
              <a:gd name="connsiteY3951" fmla="*/ 2293304 h 3373007"/>
              <a:gd name="connsiteX3952" fmla="*/ 6759693 w 12192000"/>
              <a:gd name="connsiteY3952" fmla="*/ 2298242 h 3373007"/>
              <a:gd name="connsiteX3953" fmla="*/ 6758451 w 12192000"/>
              <a:gd name="connsiteY3953" fmla="*/ 2301272 h 3373007"/>
              <a:gd name="connsiteX3954" fmla="*/ 6757585 w 12192000"/>
              <a:gd name="connsiteY3954" fmla="*/ 2301826 h 3373007"/>
              <a:gd name="connsiteX3955" fmla="*/ 6758217 w 12192000"/>
              <a:gd name="connsiteY3955" fmla="*/ 2299293 h 3373007"/>
              <a:gd name="connsiteX3956" fmla="*/ 6754407 w 12192000"/>
              <a:gd name="connsiteY3956" fmla="*/ 2302009 h 3373007"/>
              <a:gd name="connsiteX3957" fmla="*/ 6751450 w 12192000"/>
              <a:gd name="connsiteY3957" fmla="*/ 2311025 h 3373007"/>
              <a:gd name="connsiteX3958" fmla="*/ 6758566 w 12192000"/>
              <a:gd name="connsiteY3958" fmla="*/ 2303565 h 3373007"/>
              <a:gd name="connsiteX3959" fmla="*/ 6767090 w 12192000"/>
              <a:gd name="connsiteY3959" fmla="*/ 2295147 h 3373007"/>
              <a:gd name="connsiteX3960" fmla="*/ 9461801 w 12192000"/>
              <a:gd name="connsiteY3960" fmla="*/ 2286244 h 3373007"/>
              <a:gd name="connsiteX3961" fmla="*/ 9461785 w 12192000"/>
              <a:gd name="connsiteY3961" fmla="*/ 2288702 h 3373007"/>
              <a:gd name="connsiteX3962" fmla="*/ 9462473 w 12192000"/>
              <a:gd name="connsiteY3962" fmla="*/ 2287523 h 3373007"/>
              <a:gd name="connsiteX3963" fmla="*/ 9461801 w 12192000"/>
              <a:gd name="connsiteY3963" fmla="*/ 2286244 h 3373007"/>
              <a:gd name="connsiteX3964" fmla="*/ 5541381 w 12192000"/>
              <a:gd name="connsiteY3964" fmla="*/ 2284698 h 3373007"/>
              <a:gd name="connsiteX3965" fmla="*/ 5539867 w 12192000"/>
              <a:gd name="connsiteY3965" fmla="*/ 2289573 h 3373007"/>
              <a:gd name="connsiteX3966" fmla="*/ 5540186 w 12192000"/>
              <a:gd name="connsiteY3966" fmla="*/ 2286759 h 3373007"/>
              <a:gd name="connsiteX3967" fmla="*/ 5541381 w 12192000"/>
              <a:gd name="connsiteY3967" fmla="*/ 2284698 h 3373007"/>
              <a:gd name="connsiteX3968" fmla="*/ 7673515 w 12192000"/>
              <a:gd name="connsiteY3968" fmla="*/ 2281801 h 3373007"/>
              <a:gd name="connsiteX3969" fmla="*/ 7669911 w 12192000"/>
              <a:gd name="connsiteY3969" fmla="*/ 2284076 h 3373007"/>
              <a:gd name="connsiteX3970" fmla="*/ 7670500 w 12192000"/>
              <a:gd name="connsiteY3970" fmla="*/ 2285711 h 3373007"/>
              <a:gd name="connsiteX3971" fmla="*/ 7674161 w 12192000"/>
              <a:gd name="connsiteY3971" fmla="*/ 2282241 h 3373007"/>
              <a:gd name="connsiteX3972" fmla="*/ 7673515 w 12192000"/>
              <a:gd name="connsiteY3972" fmla="*/ 2281801 h 3373007"/>
              <a:gd name="connsiteX3973" fmla="*/ 8335706 w 12192000"/>
              <a:gd name="connsiteY3973" fmla="*/ 2281471 h 3373007"/>
              <a:gd name="connsiteX3974" fmla="*/ 8330434 w 12192000"/>
              <a:gd name="connsiteY3974" fmla="*/ 2283659 h 3373007"/>
              <a:gd name="connsiteX3975" fmla="*/ 8323742 w 12192000"/>
              <a:gd name="connsiteY3975" fmla="*/ 2289703 h 3373007"/>
              <a:gd name="connsiteX3976" fmla="*/ 8329318 w 12192000"/>
              <a:gd name="connsiteY3976" fmla="*/ 2287147 h 3373007"/>
              <a:gd name="connsiteX3977" fmla="*/ 8316998 w 12192000"/>
              <a:gd name="connsiteY3977" fmla="*/ 2295797 h 3373007"/>
              <a:gd name="connsiteX3978" fmla="*/ 8301171 w 12192000"/>
              <a:gd name="connsiteY3978" fmla="*/ 2310093 h 3373007"/>
              <a:gd name="connsiteX3979" fmla="*/ 8299580 w 12192000"/>
              <a:gd name="connsiteY3979" fmla="*/ 2311375 h 3373007"/>
              <a:gd name="connsiteX3980" fmla="*/ 8306864 w 12192000"/>
              <a:gd name="connsiteY3980" fmla="*/ 2308052 h 3373007"/>
              <a:gd name="connsiteX3981" fmla="*/ 8329892 w 12192000"/>
              <a:gd name="connsiteY3981" fmla="*/ 2287701 h 3373007"/>
              <a:gd name="connsiteX3982" fmla="*/ 8333344 w 12192000"/>
              <a:gd name="connsiteY3982" fmla="*/ 2284665 h 3373007"/>
              <a:gd name="connsiteX3983" fmla="*/ 6761477 w 12192000"/>
              <a:gd name="connsiteY3983" fmla="*/ 2280458 h 3373007"/>
              <a:gd name="connsiteX3984" fmla="*/ 6761341 w 12192000"/>
              <a:gd name="connsiteY3984" fmla="*/ 2280869 h 3373007"/>
              <a:gd name="connsiteX3985" fmla="*/ 6761626 w 12192000"/>
              <a:gd name="connsiteY3985" fmla="*/ 2280642 h 3373007"/>
              <a:gd name="connsiteX3986" fmla="*/ 5522372 w 12192000"/>
              <a:gd name="connsiteY3986" fmla="*/ 2274753 h 3373007"/>
              <a:gd name="connsiteX3987" fmla="*/ 5520263 w 12192000"/>
              <a:gd name="connsiteY3987" fmla="*/ 2279311 h 3373007"/>
              <a:gd name="connsiteX3988" fmla="*/ 5521857 w 12192000"/>
              <a:gd name="connsiteY3988" fmla="*/ 2279475 h 3373007"/>
              <a:gd name="connsiteX3989" fmla="*/ 5522929 w 12192000"/>
              <a:gd name="connsiteY3989" fmla="*/ 2275284 h 3373007"/>
              <a:gd name="connsiteX3990" fmla="*/ 5522372 w 12192000"/>
              <a:gd name="connsiteY3990" fmla="*/ 2274753 h 3373007"/>
              <a:gd name="connsiteX3991" fmla="*/ 10945560 w 12192000"/>
              <a:gd name="connsiteY3991" fmla="*/ 2274673 h 3373007"/>
              <a:gd name="connsiteX3992" fmla="*/ 10941314 w 12192000"/>
              <a:gd name="connsiteY3992" fmla="*/ 2278924 h 3373007"/>
              <a:gd name="connsiteX3993" fmla="*/ 10905986 w 12192000"/>
              <a:gd name="connsiteY3993" fmla="*/ 2311207 h 3373007"/>
              <a:gd name="connsiteX3994" fmla="*/ 10875602 w 12192000"/>
              <a:gd name="connsiteY3994" fmla="*/ 2332888 h 3373007"/>
              <a:gd name="connsiteX3995" fmla="*/ 10882444 w 12192000"/>
              <a:gd name="connsiteY3995" fmla="*/ 2326864 h 3373007"/>
              <a:gd name="connsiteX3996" fmla="*/ 10887413 w 12192000"/>
              <a:gd name="connsiteY3996" fmla="*/ 2323088 h 3373007"/>
              <a:gd name="connsiteX3997" fmla="*/ 10922711 w 12192000"/>
              <a:gd name="connsiteY3997" fmla="*/ 2293200 h 3373007"/>
              <a:gd name="connsiteX3998" fmla="*/ 10938341 w 12192000"/>
              <a:gd name="connsiteY3998" fmla="*/ 2279103 h 3373007"/>
              <a:gd name="connsiteX3999" fmla="*/ 10943102 w 12192000"/>
              <a:gd name="connsiteY3999" fmla="*/ 2275136 h 3373007"/>
              <a:gd name="connsiteX4000" fmla="*/ 7631463 w 12192000"/>
              <a:gd name="connsiteY4000" fmla="*/ 2273839 h 3373007"/>
              <a:gd name="connsiteX4001" fmla="*/ 7632298 w 12192000"/>
              <a:gd name="connsiteY4001" fmla="*/ 2274264 h 3373007"/>
              <a:gd name="connsiteX4002" fmla="*/ 7630499 w 12192000"/>
              <a:gd name="connsiteY4002" fmla="*/ 2276195 h 3373007"/>
              <a:gd name="connsiteX4003" fmla="*/ 7628263 w 12192000"/>
              <a:gd name="connsiteY4003" fmla="*/ 2276821 h 3373007"/>
              <a:gd name="connsiteX4004" fmla="*/ 7631463 w 12192000"/>
              <a:gd name="connsiteY4004" fmla="*/ 2273839 h 3373007"/>
              <a:gd name="connsiteX4005" fmla="*/ 2374847 w 12192000"/>
              <a:gd name="connsiteY4005" fmla="*/ 2272029 h 3373007"/>
              <a:gd name="connsiteX4006" fmla="*/ 2369247 w 12192000"/>
              <a:gd name="connsiteY4006" fmla="*/ 2289493 h 3373007"/>
              <a:gd name="connsiteX4007" fmla="*/ 2364987 w 12192000"/>
              <a:gd name="connsiteY4007" fmla="*/ 2302904 h 3373007"/>
              <a:gd name="connsiteX4008" fmla="*/ 2366630 w 12192000"/>
              <a:gd name="connsiteY4008" fmla="*/ 2303511 h 3373007"/>
              <a:gd name="connsiteX4009" fmla="*/ 2372927 w 12192000"/>
              <a:gd name="connsiteY4009" fmla="*/ 2283707 h 3373007"/>
              <a:gd name="connsiteX4010" fmla="*/ 2374847 w 12192000"/>
              <a:gd name="connsiteY4010" fmla="*/ 2272029 h 3373007"/>
              <a:gd name="connsiteX4011" fmla="*/ 8268670 w 12192000"/>
              <a:gd name="connsiteY4011" fmla="*/ 2270434 h 3373007"/>
              <a:gd name="connsiteX4012" fmla="*/ 8264974 w 12192000"/>
              <a:gd name="connsiteY4012" fmla="*/ 2272840 h 3373007"/>
              <a:gd name="connsiteX4013" fmla="*/ 8252946 w 12192000"/>
              <a:gd name="connsiteY4013" fmla="*/ 2282328 h 3373007"/>
              <a:gd name="connsiteX4014" fmla="*/ 8248008 w 12192000"/>
              <a:gd name="connsiteY4014" fmla="*/ 2287190 h 3373007"/>
              <a:gd name="connsiteX4015" fmla="*/ 8248680 w 12192000"/>
              <a:gd name="connsiteY4015" fmla="*/ 2288610 h 3373007"/>
              <a:gd name="connsiteX4016" fmla="*/ 8249030 w 12192000"/>
              <a:gd name="connsiteY4016" fmla="*/ 2288380 h 3373007"/>
              <a:gd name="connsiteX4017" fmla="*/ 9502255 w 12192000"/>
              <a:gd name="connsiteY4017" fmla="*/ 2268202 h 3373007"/>
              <a:gd name="connsiteX4018" fmla="*/ 9486340 w 12192000"/>
              <a:gd name="connsiteY4018" fmla="*/ 2276309 h 3373007"/>
              <a:gd name="connsiteX4019" fmla="*/ 9470272 w 12192000"/>
              <a:gd name="connsiteY4019" fmla="*/ 2284592 h 3373007"/>
              <a:gd name="connsiteX4020" fmla="*/ 9499364 w 12192000"/>
              <a:gd name="connsiteY4020" fmla="*/ 2271396 h 3373007"/>
              <a:gd name="connsiteX4021" fmla="*/ 9500807 w 12192000"/>
              <a:gd name="connsiteY4021" fmla="*/ 2270225 h 3373007"/>
              <a:gd name="connsiteX4022" fmla="*/ 9501449 w 12192000"/>
              <a:gd name="connsiteY4022" fmla="*/ 2269550 h 3373007"/>
              <a:gd name="connsiteX4023" fmla="*/ 9501271 w 12192000"/>
              <a:gd name="connsiteY4023" fmla="*/ 2269626 h 3373007"/>
              <a:gd name="connsiteX4024" fmla="*/ 9501601 w 12192000"/>
              <a:gd name="connsiteY4024" fmla="*/ 2269389 h 3373007"/>
              <a:gd name="connsiteX4025" fmla="*/ 9501800 w 12192000"/>
              <a:gd name="connsiteY4025" fmla="*/ 2269180 h 3373007"/>
              <a:gd name="connsiteX4026" fmla="*/ 9502255 w 12192000"/>
              <a:gd name="connsiteY4026" fmla="*/ 2268202 h 3373007"/>
              <a:gd name="connsiteX4027" fmla="*/ 9509342 w 12192000"/>
              <a:gd name="connsiteY4027" fmla="*/ 2266101 h 3373007"/>
              <a:gd name="connsiteX4028" fmla="*/ 9504200 w 12192000"/>
              <a:gd name="connsiteY4028" fmla="*/ 2268346 h 3373007"/>
              <a:gd name="connsiteX4029" fmla="*/ 9504890 w 12192000"/>
              <a:gd name="connsiteY4029" fmla="*/ 2268410 h 3373007"/>
              <a:gd name="connsiteX4030" fmla="*/ 9506384 w 12192000"/>
              <a:gd name="connsiteY4030" fmla="*/ 2267841 h 3373007"/>
              <a:gd name="connsiteX4031" fmla="*/ 9509257 w 12192000"/>
              <a:gd name="connsiteY4031" fmla="*/ 2266167 h 3373007"/>
              <a:gd name="connsiteX4032" fmla="*/ 5327365 w 12192000"/>
              <a:gd name="connsiteY4032" fmla="*/ 2265173 h 3373007"/>
              <a:gd name="connsiteX4033" fmla="*/ 5320411 w 12192000"/>
              <a:gd name="connsiteY4033" fmla="*/ 2284772 h 3373007"/>
              <a:gd name="connsiteX4034" fmla="*/ 5319140 w 12192000"/>
              <a:gd name="connsiteY4034" fmla="*/ 2291323 h 3373007"/>
              <a:gd name="connsiteX4035" fmla="*/ 5302112 w 12192000"/>
              <a:gd name="connsiteY4035" fmla="*/ 2323455 h 3373007"/>
              <a:gd name="connsiteX4036" fmla="*/ 5295031 w 12192000"/>
              <a:gd name="connsiteY4036" fmla="*/ 2336757 h 3373007"/>
              <a:gd name="connsiteX4037" fmla="*/ 5285439 w 12192000"/>
              <a:gd name="connsiteY4037" fmla="*/ 2353286 h 3373007"/>
              <a:gd name="connsiteX4038" fmla="*/ 5277009 w 12192000"/>
              <a:gd name="connsiteY4038" fmla="*/ 2367719 h 3373007"/>
              <a:gd name="connsiteX4039" fmla="*/ 5275315 w 12192000"/>
              <a:gd name="connsiteY4039" fmla="*/ 2370719 h 3373007"/>
              <a:gd name="connsiteX4040" fmla="*/ 5277092 w 12192000"/>
              <a:gd name="connsiteY4040" fmla="*/ 2363999 h 3373007"/>
              <a:gd name="connsiteX4041" fmla="*/ 5280851 w 12192000"/>
              <a:gd name="connsiteY4041" fmla="*/ 2349021 h 3373007"/>
              <a:gd name="connsiteX4042" fmla="*/ 5306818 w 12192000"/>
              <a:gd name="connsiteY4042" fmla="*/ 2303142 h 3373007"/>
              <a:gd name="connsiteX4043" fmla="*/ 5327299 w 12192000"/>
              <a:gd name="connsiteY4043" fmla="*/ 2265212 h 3373007"/>
              <a:gd name="connsiteX4044" fmla="*/ 7659710 w 12192000"/>
              <a:gd name="connsiteY4044" fmla="*/ 2264924 h 3373007"/>
              <a:gd name="connsiteX4045" fmla="*/ 7658120 w 12192000"/>
              <a:gd name="connsiteY4045" fmla="*/ 2266749 h 3373007"/>
              <a:gd name="connsiteX4046" fmla="*/ 7655592 w 12192000"/>
              <a:gd name="connsiteY4046" fmla="*/ 2267855 h 3373007"/>
              <a:gd name="connsiteX4047" fmla="*/ 7659710 w 12192000"/>
              <a:gd name="connsiteY4047" fmla="*/ 2264924 h 3373007"/>
              <a:gd name="connsiteX4048" fmla="*/ 6746696 w 12192000"/>
              <a:gd name="connsiteY4048" fmla="*/ 2264561 h 3373007"/>
              <a:gd name="connsiteX4049" fmla="*/ 6746697 w 12192000"/>
              <a:gd name="connsiteY4049" fmla="*/ 2264592 h 3373007"/>
              <a:gd name="connsiteX4050" fmla="*/ 6746726 w 12192000"/>
              <a:gd name="connsiteY4050" fmla="*/ 2265191 h 3373007"/>
              <a:gd name="connsiteX4051" fmla="*/ 6746729 w 12192000"/>
              <a:gd name="connsiteY4051" fmla="*/ 2265279 h 3373007"/>
              <a:gd name="connsiteX4052" fmla="*/ 6746788 w 12192000"/>
              <a:gd name="connsiteY4052" fmla="*/ 2266478 h 3373007"/>
              <a:gd name="connsiteX4053" fmla="*/ 6746726 w 12192000"/>
              <a:gd name="connsiteY4053" fmla="*/ 2265191 h 3373007"/>
              <a:gd name="connsiteX4054" fmla="*/ 8247303 w 12192000"/>
              <a:gd name="connsiteY4054" fmla="*/ 2263703 h 3373007"/>
              <a:gd name="connsiteX4055" fmla="*/ 8246668 w 12192000"/>
              <a:gd name="connsiteY4055" fmla="*/ 2264527 h 3373007"/>
              <a:gd name="connsiteX4056" fmla="*/ 8246126 w 12192000"/>
              <a:gd name="connsiteY4056" fmla="*/ 2265137 h 3373007"/>
              <a:gd name="connsiteX4057" fmla="*/ 8244628 w 12192000"/>
              <a:gd name="connsiteY4057" fmla="*/ 2266029 h 3373007"/>
              <a:gd name="connsiteX4058" fmla="*/ 8247303 w 12192000"/>
              <a:gd name="connsiteY4058" fmla="*/ 2263703 h 3373007"/>
              <a:gd name="connsiteX4059" fmla="*/ 9499422 w 12192000"/>
              <a:gd name="connsiteY4059" fmla="*/ 2262133 h 3373007"/>
              <a:gd name="connsiteX4060" fmla="*/ 9495625 w 12192000"/>
              <a:gd name="connsiteY4060" fmla="*/ 2265262 h 3373007"/>
              <a:gd name="connsiteX4061" fmla="*/ 9492008 w 12192000"/>
              <a:gd name="connsiteY4061" fmla="*/ 2268614 h 3373007"/>
              <a:gd name="connsiteX4062" fmla="*/ 9493720 w 12192000"/>
              <a:gd name="connsiteY4062" fmla="*/ 2268030 h 3373007"/>
              <a:gd name="connsiteX4063" fmla="*/ 9499422 w 12192000"/>
              <a:gd name="connsiteY4063" fmla="*/ 2262133 h 3373007"/>
              <a:gd name="connsiteX4064" fmla="*/ 9513483 w 12192000"/>
              <a:gd name="connsiteY4064" fmla="*/ 2260701 h 3373007"/>
              <a:gd name="connsiteX4065" fmla="*/ 9504176 w 12192000"/>
              <a:gd name="connsiteY4065" fmla="*/ 2267606 h 3373007"/>
              <a:gd name="connsiteX4066" fmla="*/ 9504162 w 12192000"/>
              <a:gd name="connsiteY4066" fmla="*/ 2267705 h 3373007"/>
              <a:gd name="connsiteX4067" fmla="*/ 9509495 w 12192000"/>
              <a:gd name="connsiteY4067" fmla="*/ 2264534 h 3373007"/>
              <a:gd name="connsiteX4068" fmla="*/ 9513763 w 12192000"/>
              <a:gd name="connsiteY4068" fmla="*/ 2261988 h 3373007"/>
              <a:gd name="connsiteX4069" fmla="*/ 1097942 w 12192000"/>
              <a:gd name="connsiteY4069" fmla="*/ 2260524 h 3373007"/>
              <a:gd name="connsiteX4070" fmla="*/ 1096108 w 12192000"/>
              <a:gd name="connsiteY4070" fmla="*/ 2266705 h 3373007"/>
              <a:gd name="connsiteX4071" fmla="*/ 1092030 w 12192000"/>
              <a:gd name="connsiteY4071" fmla="*/ 2275176 h 3373007"/>
              <a:gd name="connsiteX4072" fmla="*/ 1097961 w 12192000"/>
              <a:gd name="connsiteY4072" fmla="*/ 2260461 h 3373007"/>
              <a:gd name="connsiteX4073" fmla="*/ 1097966 w 12192000"/>
              <a:gd name="connsiteY4073" fmla="*/ 2260465 h 3373007"/>
              <a:gd name="connsiteX4074" fmla="*/ 1097942 w 12192000"/>
              <a:gd name="connsiteY4074" fmla="*/ 2260524 h 3373007"/>
              <a:gd name="connsiteX4075" fmla="*/ 6771269 w 12192000"/>
              <a:gd name="connsiteY4075" fmla="*/ 2260338 h 3373007"/>
              <a:gd name="connsiteX4076" fmla="*/ 6766958 w 12192000"/>
              <a:gd name="connsiteY4076" fmla="*/ 2263747 h 3373007"/>
              <a:gd name="connsiteX4077" fmla="*/ 6765405 w 12192000"/>
              <a:gd name="connsiteY4077" fmla="*/ 2268482 h 3373007"/>
              <a:gd name="connsiteX4078" fmla="*/ 6769213 w 12192000"/>
              <a:gd name="connsiteY4078" fmla="*/ 2265273 h 3373007"/>
              <a:gd name="connsiteX4079" fmla="*/ 6769996 w 12192000"/>
              <a:gd name="connsiteY4079" fmla="*/ 2264376 h 3373007"/>
              <a:gd name="connsiteX4080" fmla="*/ 7555953 w 12192000"/>
              <a:gd name="connsiteY4080" fmla="*/ 2260337 h 3373007"/>
              <a:gd name="connsiteX4081" fmla="*/ 7555464 w 12192000"/>
              <a:gd name="connsiteY4081" fmla="*/ 2261302 h 3373007"/>
              <a:gd name="connsiteX4082" fmla="*/ 7555028 w 12192000"/>
              <a:gd name="connsiteY4082" fmla="*/ 2262027 h 3373007"/>
              <a:gd name="connsiteX4083" fmla="*/ 7553686 w 12192000"/>
              <a:gd name="connsiteY4083" fmla="*/ 2263230 h 3373007"/>
              <a:gd name="connsiteX4084" fmla="*/ 7555953 w 12192000"/>
              <a:gd name="connsiteY4084" fmla="*/ 2260337 h 3373007"/>
              <a:gd name="connsiteX4085" fmla="*/ 10061933 w 12192000"/>
              <a:gd name="connsiteY4085" fmla="*/ 2257120 h 3373007"/>
              <a:gd name="connsiteX4086" fmla="*/ 10060069 w 12192000"/>
              <a:gd name="connsiteY4086" fmla="*/ 2259827 h 3373007"/>
              <a:gd name="connsiteX4087" fmla="*/ 10031869 w 12192000"/>
              <a:gd name="connsiteY4087" fmla="*/ 2279103 h 3373007"/>
              <a:gd name="connsiteX4088" fmla="*/ 10061038 w 12192000"/>
              <a:gd name="connsiteY4088" fmla="*/ 2257847 h 3373007"/>
              <a:gd name="connsiteX4089" fmla="*/ 10180390 w 12192000"/>
              <a:gd name="connsiteY4089" fmla="*/ 2255600 h 3373007"/>
              <a:gd name="connsiteX4090" fmla="*/ 10177787 w 12192000"/>
              <a:gd name="connsiteY4090" fmla="*/ 2257975 h 3373007"/>
              <a:gd name="connsiteX4091" fmla="*/ 10176905 w 12192000"/>
              <a:gd name="connsiteY4091" fmla="*/ 2258292 h 3373007"/>
              <a:gd name="connsiteX4092" fmla="*/ 10175920 w 12192000"/>
              <a:gd name="connsiteY4092" fmla="*/ 2258166 h 3373007"/>
              <a:gd name="connsiteX4093" fmla="*/ 8261390 w 12192000"/>
              <a:gd name="connsiteY4093" fmla="*/ 2255504 h 3373007"/>
              <a:gd name="connsiteX4094" fmla="*/ 8260748 w 12192000"/>
              <a:gd name="connsiteY4094" fmla="*/ 2255537 h 3373007"/>
              <a:gd name="connsiteX4095" fmla="*/ 8255767 w 12192000"/>
              <a:gd name="connsiteY4095" fmla="*/ 2260069 h 3373007"/>
              <a:gd name="connsiteX4096" fmla="*/ 8260030 w 12192000"/>
              <a:gd name="connsiteY4096" fmla="*/ 2256691 h 3373007"/>
              <a:gd name="connsiteX4097" fmla="*/ 10181396 w 12192000"/>
              <a:gd name="connsiteY4097" fmla="*/ 2255027 h 3373007"/>
              <a:gd name="connsiteX4098" fmla="*/ 10181251 w 12192000"/>
              <a:gd name="connsiteY4098" fmla="*/ 2255160 h 3373007"/>
              <a:gd name="connsiteX4099" fmla="*/ 10180390 w 12192000"/>
              <a:gd name="connsiteY4099" fmla="*/ 2255600 h 3373007"/>
              <a:gd name="connsiteX4100" fmla="*/ 6778135 w 12192000"/>
              <a:gd name="connsiteY4100" fmla="*/ 2253422 h 3373007"/>
              <a:gd name="connsiteX4101" fmla="*/ 6778174 w 12192000"/>
              <a:gd name="connsiteY4101" fmla="*/ 2253557 h 3373007"/>
              <a:gd name="connsiteX4102" fmla="*/ 6778225 w 12192000"/>
              <a:gd name="connsiteY4102" fmla="*/ 2253724 h 3373007"/>
              <a:gd name="connsiteX4103" fmla="*/ 6778374 w 12192000"/>
              <a:gd name="connsiteY4103" fmla="*/ 2254223 h 3373007"/>
              <a:gd name="connsiteX4104" fmla="*/ 6778495 w 12192000"/>
              <a:gd name="connsiteY4104" fmla="*/ 2254624 h 3373007"/>
              <a:gd name="connsiteX4105" fmla="*/ 6775445 w 12192000"/>
              <a:gd name="connsiteY4105" fmla="*/ 2257036 h 3373007"/>
              <a:gd name="connsiteX4106" fmla="*/ 6774719 w 12192000"/>
              <a:gd name="connsiteY4106" fmla="*/ 2258956 h 3373007"/>
              <a:gd name="connsiteX4107" fmla="*/ 6778495 w 12192000"/>
              <a:gd name="connsiteY4107" fmla="*/ 2254624 h 3373007"/>
              <a:gd name="connsiteX4108" fmla="*/ 6778225 w 12192000"/>
              <a:gd name="connsiteY4108" fmla="*/ 2253724 h 3373007"/>
              <a:gd name="connsiteX4109" fmla="*/ 8315554 w 12192000"/>
              <a:gd name="connsiteY4109" fmla="*/ 2251599 h 3373007"/>
              <a:gd name="connsiteX4110" fmla="*/ 8309142 w 12192000"/>
              <a:gd name="connsiteY4110" fmla="*/ 2256724 h 3373007"/>
              <a:gd name="connsiteX4111" fmla="*/ 8310884 w 12192000"/>
              <a:gd name="connsiteY4111" fmla="*/ 2255951 h 3373007"/>
              <a:gd name="connsiteX4112" fmla="*/ 8313290 w 12192000"/>
              <a:gd name="connsiteY4112" fmla="*/ 2253672 h 3373007"/>
              <a:gd name="connsiteX4113" fmla="*/ 8314482 w 12192000"/>
              <a:gd name="connsiteY4113" fmla="*/ 2252775 h 3373007"/>
              <a:gd name="connsiteX4114" fmla="*/ 1103646 w 12192000"/>
              <a:gd name="connsiteY4114" fmla="*/ 2247021 h 3373007"/>
              <a:gd name="connsiteX4115" fmla="*/ 1099112 w 12192000"/>
              <a:gd name="connsiteY4115" fmla="*/ 2261309 h 3373007"/>
              <a:gd name="connsiteX4116" fmla="*/ 1097966 w 12192000"/>
              <a:gd name="connsiteY4116" fmla="*/ 2260465 h 3373007"/>
              <a:gd name="connsiteX4117" fmla="*/ 1100951 w 12192000"/>
              <a:gd name="connsiteY4117" fmla="*/ 2253066 h 3373007"/>
              <a:gd name="connsiteX4118" fmla="*/ 1103646 w 12192000"/>
              <a:gd name="connsiteY4118" fmla="*/ 2247021 h 3373007"/>
              <a:gd name="connsiteX4119" fmla="*/ 7713890 w 12192000"/>
              <a:gd name="connsiteY4119" fmla="*/ 2246925 h 3373007"/>
              <a:gd name="connsiteX4120" fmla="*/ 7701883 w 12192000"/>
              <a:gd name="connsiteY4120" fmla="*/ 2257166 h 3373007"/>
              <a:gd name="connsiteX4121" fmla="*/ 7708644 w 12192000"/>
              <a:gd name="connsiteY4121" fmla="*/ 2250548 h 3373007"/>
              <a:gd name="connsiteX4122" fmla="*/ 7713938 w 12192000"/>
              <a:gd name="connsiteY4122" fmla="*/ 2246883 h 3373007"/>
              <a:gd name="connsiteX4123" fmla="*/ 7713944 w 12192000"/>
              <a:gd name="connsiteY4123" fmla="*/ 2246887 h 3373007"/>
              <a:gd name="connsiteX4124" fmla="*/ 7713890 w 12192000"/>
              <a:gd name="connsiteY4124" fmla="*/ 2246925 h 3373007"/>
              <a:gd name="connsiteX4125" fmla="*/ 9536416 w 12192000"/>
              <a:gd name="connsiteY4125" fmla="*/ 2246835 h 3373007"/>
              <a:gd name="connsiteX4126" fmla="*/ 9534413 w 12192000"/>
              <a:gd name="connsiteY4126" fmla="*/ 2247878 h 3373007"/>
              <a:gd name="connsiteX4127" fmla="*/ 9527586 w 12192000"/>
              <a:gd name="connsiteY4127" fmla="*/ 2252463 h 3373007"/>
              <a:gd name="connsiteX4128" fmla="*/ 9517981 w 12192000"/>
              <a:gd name="connsiteY4128" fmla="*/ 2259262 h 3373007"/>
              <a:gd name="connsiteX4129" fmla="*/ 9517850 w 12192000"/>
              <a:gd name="connsiteY4129" fmla="*/ 2259425 h 3373007"/>
              <a:gd name="connsiteX4130" fmla="*/ 9525513 w 12192000"/>
              <a:gd name="connsiteY4130" fmla="*/ 2256070 h 3373007"/>
              <a:gd name="connsiteX4131" fmla="*/ 9531844 w 12192000"/>
              <a:gd name="connsiteY4131" fmla="*/ 2252938 h 3373007"/>
              <a:gd name="connsiteX4132" fmla="*/ 9534203 w 12192000"/>
              <a:gd name="connsiteY4132" fmla="*/ 2250553 h 3373007"/>
              <a:gd name="connsiteX4133" fmla="*/ 6751597 w 12192000"/>
              <a:gd name="connsiteY4133" fmla="*/ 2244923 h 3373007"/>
              <a:gd name="connsiteX4134" fmla="*/ 6745630 w 12192000"/>
              <a:gd name="connsiteY4134" fmla="*/ 2246645 h 3373007"/>
              <a:gd name="connsiteX4135" fmla="*/ 6721155 w 12192000"/>
              <a:gd name="connsiteY4135" fmla="*/ 2259380 h 3373007"/>
              <a:gd name="connsiteX4136" fmla="*/ 6718112 w 12192000"/>
              <a:gd name="connsiteY4136" fmla="*/ 2265766 h 3373007"/>
              <a:gd name="connsiteX4137" fmla="*/ 6748526 w 12192000"/>
              <a:gd name="connsiteY4137" fmla="*/ 2247940 h 3373007"/>
              <a:gd name="connsiteX4138" fmla="*/ 6751597 w 12192000"/>
              <a:gd name="connsiteY4138" fmla="*/ 2244923 h 3373007"/>
              <a:gd name="connsiteX4139" fmla="*/ 6766920 w 12192000"/>
              <a:gd name="connsiteY4139" fmla="*/ 2243105 h 3373007"/>
              <a:gd name="connsiteX4140" fmla="*/ 6757081 w 12192000"/>
              <a:gd name="connsiteY4140" fmla="*/ 2247172 h 3373007"/>
              <a:gd name="connsiteX4141" fmla="*/ 6748586 w 12192000"/>
              <a:gd name="connsiteY4141" fmla="*/ 2251611 h 3373007"/>
              <a:gd name="connsiteX4142" fmla="*/ 6748736 w 12192000"/>
              <a:gd name="connsiteY4142" fmla="*/ 2250300 h 3373007"/>
              <a:gd name="connsiteX4143" fmla="*/ 6742107 w 12192000"/>
              <a:gd name="connsiteY4143" fmla="*/ 2254600 h 3373007"/>
              <a:gd name="connsiteX4144" fmla="*/ 6740636 w 12192000"/>
              <a:gd name="connsiteY4144" fmla="*/ 2255758 h 3373007"/>
              <a:gd name="connsiteX4145" fmla="*/ 6730724 w 12192000"/>
              <a:gd name="connsiteY4145" fmla="*/ 2260912 h 3373007"/>
              <a:gd name="connsiteX4146" fmla="*/ 6717960 w 12192000"/>
              <a:gd name="connsiteY4146" fmla="*/ 2266084 h 3373007"/>
              <a:gd name="connsiteX4147" fmla="*/ 6713944 w 12192000"/>
              <a:gd name="connsiteY4147" fmla="*/ 2274509 h 3373007"/>
              <a:gd name="connsiteX4148" fmla="*/ 6728217 w 12192000"/>
              <a:gd name="connsiteY4148" fmla="*/ 2266236 h 3373007"/>
              <a:gd name="connsiteX4149" fmla="*/ 6726651 w 12192000"/>
              <a:gd name="connsiteY4149" fmla="*/ 2267649 h 3373007"/>
              <a:gd name="connsiteX4150" fmla="*/ 6712730 w 12192000"/>
              <a:gd name="connsiteY4150" fmla="*/ 2277057 h 3373007"/>
              <a:gd name="connsiteX4151" fmla="*/ 6667851 w 12192000"/>
              <a:gd name="connsiteY4151" fmla="*/ 2371208 h 3373007"/>
              <a:gd name="connsiteX4152" fmla="*/ 6665925 w 12192000"/>
              <a:gd name="connsiteY4152" fmla="*/ 2372465 h 3373007"/>
              <a:gd name="connsiteX4153" fmla="*/ 6663520 w 12192000"/>
              <a:gd name="connsiteY4153" fmla="*/ 2374038 h 3373007"/>
              <a:gd name="connsiteX4154" fmla="*/ 6662717 w 12192000"/>
              <a:gd name="connsiteY4154" fmla="*/ 2374562 h 3373007"/>
              <a:gd name="connsiteX4155" fmla="*/ 6662078 w 12192000"/>
              <a:gd name="connsiteY4155" fmla="*/ 2374981 h 3373007"/>
              <a:gd name="connsiteX4156" fmla="*/ 6663520 w 12192000"/>
              <a:gd name="connsiteY4156" fmla="*/ 2374038 h 3373007"/>
              <a:gd name="connsiteX4157" fmla="*/ 6667851 w 12192000"/>
              <a:gd name="connsiteY4157" fmla="*/ 2371208 h 3373007"/>
              <a:gd name="connsiteX4158" fmla="*/ 6686993 w 12192000"/>
              <a:gd name="connsiteY4158" fmla="*/ 2340321 h 3373007"/>
              <a:gd name="connsiteX4159" fmla="*/ 6702435 w 12192000"/>
              <a:gd name="connsiteY4159" fmla="*/ 2319026 h 3373007"/>
              <a:gd name="connsiteX4160" fmla="*/ 6694023 w 12192000"/>
              <a:gd name="connsiteY4160" fmla="*/ 2340192 h 3373007"/>
              <a:gd name="connsiteX4161" fmla="*/ 6689975 w 12192000"/>
              <a:gd name="connsiteY4161" fmla="*/ 2347930 h 3373007"/>
              <a:gd name="connsiteX4162" fmla="*/ 6696301 w 12192000"/>
              <a:gd name="connsiteY4162" fmla="*/ 2327894 h 3373007"/>
              <a:gd name="connsiteX4163" fmla="*/ 6668317 w 12192000"/>
              <a:gd name="connsiteY4163" fmla="*/ 2397117 h 3373007"/>
              <a:gd name="connsiteX4164" fmla="*/ 6659459 w 12192000"/>
              <a:gd name="connsiteY4164" fmla="*/ 2432389 h 3373007"/>
              <a:gd name="connsiteX4165" fmla="*/ 6665316 w 12192000"/>
              <a:gd name="connsiteY4165" fmla="*/ 2425974 h 3373007"/>
              <a:gd name="connsiteX4166" fmla="*/ 6676233 w 12192000"/>
              <a:gd name="connsiteY4166" fmla="*/ 2391445 h 3373007"/>
              <a:gd name="connsiteX4167" fmla="*/ 6677156 w 12192000"/>
              <a:gd name="connsiteY4167" fmla="*/ 2396602 h 3373007"/>
              <a:gd name="connsiteX4168" fmla="*/ 6676833 w 12192000"/>
              <a:gd name="connsiteY4168" fmla="*/ 2397510 h 3373007"/>
              <a:gd name="connsiteX4169" fmla="*/ 6670083 w 12192000"/>
              <a:gd name="connsiteY4169" fmla="*/ 2420754 h 3373007"/>
              <a:gd name="connsiteX4170" fmla="*/ 6676169 w 12192000"/>
              <a:gd name="connsiteY4170" fmla="*/ 2414092 h 3373007"/>
              <a:gd name="connsiteX4171" fmla="*/ 6680335 w 12192000"/>
              <a:gd name="connsiteY4171" fmla="*/ 2399791 h 3373007"/>
              <a:gd name="connsiteX4172" fmla="*/ 6682022 w 12192000"/>
              <a:gd name="connsiteY4172" fmla="*/ 2394662 h 3373007"/>
              <a:gd name="connsiteX4173" fmla="*/ 6678804 w 12192000"/>
              <a:gd name="connsiteY4173" fmla="*/ 2390682 h 3373007"/>
              <a:gd name="connsiteX4174" fmla="*/ 6685733 w 12192000"/>
              <a:gd name="connsiteY4174" fmla="*/ 2386318 h 3373007"/>
              <a:gd name="connsiteX4175" fmla="*/ 6690217 w 12192000"/>
              <a:gd name="connsiteY4175" fmla="*/ 2378510 h 3373007"/>
              <a:gd name="connsiteX4176" fmla="*/ 6690315 w 12192000"/>
              <a:gd name="connsiteY4176" fmla="*/ 2378256 h 3373007"/>
              <a:gd name="connsiteX4177" fmla="*/ 6689493 w 12192000"/>
              <a:gd name="connsiteY4177" fmla="*/ 2374895 h 3373007"/>
              <a:gd name="connsiteX4178" fmla="*/ 6674758 w 12192000"/>
              <a:gd name="connsiteY4178" fmla="*/ 2384304 h 3373007"/>
              <a:gd name="connsiteX4179" fmla="*/ 6696334 w 12192000"/>
              <a:gd name="connsiteY4179" fmla="*/ 2367858 h 3373007"/>
              <a:gd name="connsiteX4180" fmla="*/ 6703269 w 12192000"/>
              <a:gd name="connsiteY4180" fmla="*/ 2355781 h 3373007"/>
              <a:gd name="connsiteX4181" fmla="*/ 6698233 w 12192000"/>
              <a:gd name="connsiteY4181" fmla="*/ 2359535 h 3373007"/>
              <a:gd name="connsiteX4182" fmla="*/ 6703852 w 12192000"/>
              <a:gd name="connsiteY4182" fmla="*/ 2354766 h 3373007"/>
              <a:gd name="connsiteX4183" fmla="*/ 6716959 w 12192000"/>
              <a:gd name="connsiteY4183" fmla="*/ 2331941 h 3373007"/>
              <a:gd name="connsiteX4184" fmla="*/ 6713193 w 12192000"/>
              <a:gd name="connsiteY4184" fmla="*/ 2334856 h 3373007"/>
              <a:gd name="connsiteX4185" fmla="*/ 6694056 w 12192000"/>
              <a:gd name="connsiteY4185" fmla="*/ 2349464 h 3373007"/>
              <a:gd name="connsiteX4186" fmla="*/ 6722302 w 12192000"/>
              <a:gd name="connsiteY4186" fmla="*/ 2322638 h 3373007"/>
              <a:gd name="connsiteX4187" fmla="*/ 6732161 w 12192000"/>
              <a:gd name="connsiteY4187" fmla="*/ 2305469 h 3373007"/>
              <a:gd name="connsiteX4188" fmla="*/ 6729918 w 12192000"/>
              <a:gd name="connsiteY4188" fmla="*/ 2307353 h 3373007"/>
              <a:gd name="connsiteX4189" fmla="*/ 6730869 w 12192000"/>
              <a:gd name="connsiteY4189" fmla="*/ 2306553 h 3373007"/>
              <a:gd name="connsiteX4190" fmla="*/ 6732162 w 12192000"/>
              <a:gd name="connsiteY4190" fmla="*/ 2305467 h 3373007"/>
              <a:gd name="connsiteX4191" fmla="*/ 6747829 w 12192000"/>
              <a:gd name="connsiteY4191" fmla="*/ 2278186 h 3373007"/>
              <a:gd name="connsiteX4192" fmla="*/ 6731509 w 12192000"/>
              <a:gd name="connsiteY4192" fmla="*/ 2290197 h 3373007"/>
              <a:gd name="connsiteX4193" fmla="*/ 6748595 w 12192000"/>
              <a:gd name="connsiteY4193" fmla="*/ 2268722 h 3373007"/>
              <a:gd name="connsiteX4194" fmla="*/ 6735589 w 12192000"/>
              <a:gd name="connsiteY4194" fmla="*/ 2272125 h 3373007"/>
              <a:gd name="connsiteX4195" fmla="*/ 6749417 w 12192000"/>
              <a:gd name="connsiteY4195" fmla="*/ 2259411 h 3373007"/>
              <a:gd name="connsiteX4196" fmla="*/ 6763244 w 12192000"/>
              <a:gd name="connsiteY4196" fmla="*/ 2246698 h 3373007"/>
              <a:gd name="connsiteX4197" fmla="*/ 6743740 w 12192000"/>
              <a:gd name="connsiteY4197" fmla="*/ 2260073 h 3373007"/>
              <a:gd name="connsiteX4198" fmla="*/ 6745463 w 12192000"/>
              <a:gd name="connsiteY4198" fmla="*/ 2257007 h 3373007"/>
              <a:gd name="connsiteX4199" fmla="*/ 6746287 w 12192000"/>
              <a:gd name="connsiteY4199" fmla="*/ 2255760 h 3373007"/>
              <a:gd name="connsiteX4200" fmla="*/ 6763048 w 12192000"/>
              <a:gd name="connsiteY4200" fmla="*/ 2246044 h 3373007"/>
              <a:gd name="connsiteX4201" fmla="*/ 6766722 w 12192000"/>
              <a:gd name="connsiteY4201" fmla="*/ 2243916 h 3373007"/>
              <a:gd name="connsiteX4202" fmla="*/ 9536057 w 12192000"/>
              <a:gd name="connsiteY4202" fmla="*/ 2242005 h 3373007"/>
              <a:gd name="connsiteX4203" fmla="*/ 9532871 w 12192000"/>
              <a:gd name="connsiteY4203" fmla="*/ 2243598 h 3373007"/>
              <a:gd name="connsiteX4204" fmla="*/ 9533379 w 12192000"/>
              <a:gd name="connsiteY4204" fmla="*/ 2242640 h 3373007"/>
              <a:gd name="connsiteX4205" fmla="*/ 9529601 w 12192000"/>
              <a:gd name="connsiteY4205" fmla="*/ 2244289 h 3373007"/>
              <a:gd name="connsiteX4206" fmla="*/ 9519273 w 12192000"/>
              <a:gd name="connsiteY4206" fmla="*/ 2252991 h 3373007"/>
              <a:gd name="connsiteX4207" fmla="*/ 9517551 w 12192000"/>
              <a:gd name="connsiteY4207" fmla="*/ 2253433 h 3373007"/>
              <a:gd name="connsiteX4208" fmla="*/ 9517302 w 12192000"/>
              <a:gd name="connsiteY4208" fmla="*/ 2253983 h 3373007"/>
              <a:gd name="connsiteX4209" fmla="*/ 9517840 w 12192000"/>
              <a:gd name="connsiteY4209" fmla="*/ 2254481 h 3373007"/>
              <a:gd name="connsiteX4210" fmla="*/ 9518225 w 12192000"/>
              <a:gd name="connsiteY4210" fmla="*/ 2254333 h 3373007"/>
              <a:gd name="connsiteX4211" fmla="*/ 9519273 w 12192000"/>
              <a:gd name="connsiteY4211" fmla="*/ 2252991 h 3373007"/>
              <a:gd name="connsiteX4212" fmla="*/ 9536494 w 12192000"/>
              <a:gd name="connsiteY4212" fmla="*/ 2243506 h 3373007"/>
              <a:gd name="connsiteX4213" fmla="*/ 6756707 w 12192000"/>
              <a:gd name="connsiteY4213" fmla="*/ 2241713 h 3373007"/>
              <a:gd name="connsiteX4214" fmla="*/ 6754943 w 12192000"/>
              <a:gd name="connsiteY4214" fmla="*/ 2242922 h 3373007"/>
              <a:gd name="connsiteX4215" fmla="*/ 6754971 w 12192000"/>
              <a:gd name="connsiteY4215" fmla="*/ 2244401 h 3373007"/>
              <a:gd name="connsiteX4216" fmla="*/ 6756477 w 12192000"/>
              <a:gd name="connsiteY4216" fmla="*/ 2243811 h 3373007"/>
              <a:gd name="connsiteX4217" fmla="*/ 6757599 w 12192000"/>
              <a:gd name="connsiteY4217" fmla="*/ 2242860 h 3373007"/>
              <a:gd name="connsiteX4218" fmla="*/ 6756707 w 12192000"/>
              <a:gd name="connsiteY4218" fmla="*/ 2241713 h 3373007"/>
              <a:gd name="connsiteX4219" fmla="*/ 6771104 w 12192000"/>
              <a:gd name="connsiteY4219" fmla="*/ 2241375 h 3373007"/>
              <a:gd name="connsiteX4220" fmla="*/ 6770412 w 12192000"/>
              <a:gd name="connsiteY4220" fmla="*/ 2241662 h 3373007"/>
              <a:gd name="connsiteX4221" fmla="*/ 6770184 w 12192000"/>
              <a:gd name="connsiteY4221" fmla="*/ 2241909 h 3373007"/>
              <a:gd name="connsiteX4222" fmla="*/ 8262052 w 12192000"/>
              <a:gd name="connsiteY4222" fmla="*/ 2240076 h 3373007"/>
              <a:gd name="connsiteX4223" fmla="*/ 8262404 w 12192000"/>
              <a:gd name="connsiteY4223" fmla="*/ 2242452 h 3373007"/>
              <a:gd name="connsiteX4224" fmla="*/ 8262552 w 12192000"/>
              <a:gd name="connsiteY4224" fmla="*/ 2241232 h 3373007"/>
              <a:gd name="connsiteX4225" fmla="*/ 8262052 w 12192000"/>
              <a:gd name="connsiteY4225" fmla="*/ 2240076 h 3373007"/>
              <a:gd name="connsiteX4226" fmla="*/ 10053434 w 12192000"/>
              <a:gd name="connsiteY4226" fmla="*/ 2238593 h 3373007"/>
              <a:gd name="connsiteX4227" fmla="*/ 10053890 w 12192000"/>
              <a:gd name="connsiteY4227" fmla="*/ 2239765 h 3373007"/>
              <a:gd name="connsiteX4228" fmla="*/ 10053695 w 12192000"/>
              <a:gd name="connsiteY4228" fmla="*/ 2240973 h 3373007"/>
              <a:gd name="connsiteX4229" fmla="*/ 10053434 w 12192000"/>
              <a:gd name="connsiteY4229" fmla="*/ 2238593 h 3373007"/>
              <a:gd name="connsiteX4230" fmla="*/ 7724192 w 12192000"/>
              <a:gd name="connsiteY4230" fmla="*/ 2237314 h 3373007"/>
              <a:gd name="connsiteX4231" fmla="*/ 7720002 w 12192000"/>
              <a:gd name="connsiteY4231" fmla="*/ 2241711 h 3373007"/>
              <a:gd name="connsiteX4232" fmla="*/ 7713938 w 12192000"/>
              <a:gd name="connsiteY4232" fmla="*/ 2246883 h 3373007"/>
              <a:gd name="connsiteX4233" fmla="*/ 7712840 w 12192000"/>
              <a:gd name="connsiteY4233" fmla="*/ 2245905 h 3373007"/>
              <a:gd name="connsiteX4234" fmla="*/ 7724192 w 12192000"/>
              <a:gd name="connsiteY4234" fmla="*/ 2237314 h 3373007"/>
              <a:gd name="connsiteX4235" fmla="*/ 10992014 w 12192000"/>
              <a:gd name="connsiteY4235" fmla="*/ 2237094 h 3373007"/>
              <a:gd name="connsiteX4236" fmla="*/ 10988249 w 12192000"/>
              <a:gd name="connsiteY4236" fmla="*/ 2239080 h 3373007"/>
              <a:gd name="connsiteX4237" fmla="*/ 10988724 w 12192000"/>
              <a:gd name="connsiteY4237" fmla="*/ 2240751 h 3373007"/>
              <a:gd name="connsiteX4238" fmla="*/ 10992628 w 12192000"/>
              <a:gd name="connsiteY4238" fmla="*/ 2237581 h 3373007"/>
              <a:gd name="connsiteX4239" fmla="*/ 10992014 w 12192000"/>
              <a:gd name="connsiteY4239" fmla="*/ 2237094 h 3373007"/>
              <a:gd name="connsiteX4240" fmla="*/ 10218733 w 12192000"/>
              <a:gd name="connsiteY4240" fmla="*/ 2233413 h 3373007"/>
              <a:gd name="connsiteX4241" fmla="*/ 10216192 w 12192000"/>
              <a:gd name="connsiteY4241" fmla="*/ 2237112 h 3373007"/>
              <a:gd name="connsiteX4242" fmla="*/ 10207325 w 12192000"/>
              <a:gd name="connsiteY4242" fmla="*/ 2241888 h 3373007"/>
              <a:gd name="connsiteX4243" fmla="*/ 10200011 w 12192000"/>
              <a:gd name="connsiteY4243" fmla="*/ 2245612 h 3373007"/>
              <a:gd name="connsiteX4244" fmla="*/ 10201575 w 12192000"/>
              <a:gd name="connsiteY4244" fmla="*/ 2243549 h 3373007"/>
              <a:gd name="connsiteX4245" fmla="*/ 10211178 w 12192000"/>
              <a:gd name="connsiteY4245" fmla="*/ 2238086 h 3373007"/>
              <a:gd name="connsiteX4246" fmla="*/ 6784807 w 12192000"/>
              <a:gd name="connsiteY4246" fmla="*/ 2232489 h 3373007"/>
              <a:gd name="connsiteX4247" fmla="*/ 6785012 w 12192000"/>
              <a:gd name="connsiteY4247" fmla="*/ 2235015 h 3373007"/>
              <a:gd name="connsiteX4248" fmla="*/ 6785606 w 12192000"/>
              <a:gd name="connsiteY4248" fmla="*/ 2233736 h 3373007"/>
              <a:gd name="connsiteX4249" fmla="*/ 6784807 w 12192000"/>
              <a:gd name="connsiteY4249" fmla="*/ 2232489 h 3373007"/>
              <a:gd name="connsiteX4250" fmla="*/ 10976789 w 12192000"/>
              <a:gd name="connsiteY4250" fmla="*/ 2231280 h 3373007"/>
              <a:gd name="connsiteX4251" fmla="*/ 10974712 w 12192000"/>
              <a:gd name="connsiteY4251" fmla="*/ 2233336 h 3373007"/>
              <a:gd name="connsiteX4252" fmla="*/ 10956549 w 12192000"/>
              <a:gd name="connsiteY4252" fmla="*/ 2245829 h 3373007"/>
              <a:gd name="connsiteX4253" fmla="*/ 10939263 w 12192000"/>
              <a:gd name="connsiteY4253" fmla="*/ 2252683 h 3373007"/>
              <a:gd name="connsiteX4254" fmla="*/ 10945035 w 12192000"/>
              <a:gd name="connsiteY4254" fmla="*/ 2249480 h 3373007"/>
              <a:gd name="connsiteX4255" fmla="*/ 10974601 w 12192000"/>
              <a:gd name="connsiteY4255" fmla="*/ 2232513 h 3373007"/>
              <a:gd name="connsiteX4256" fmla="*/ 7572997 w 12192000"/>
              <a:gd name="connsiteY4256" fmla="*/ 2229601 h 3373007"/>
              <a:gd name="connsiteX4257" fmla="*/ 7556985 w 12192000"/>
              <a:gd name="connsiteY4257" fmla="*/ 2244984 h 3373007"/>
              <a:gd name="connsiteX4258" fmla="*/ 7534156 w 12192000"/>
              <a:gd name="connsiteY4258" fmla="*/ 2269557 h 3373007"/>
              <a:gd name="connsiteX4259" fmla="*/ 7527111 w 12192000"/>
              <a:gd name="connsiteY4259" fmla="*/ 2278775 h 3373007"/>
              <a:gd name="connsiteX4260" fmla="*/ 7524794 w 12192000"/>
              <a:gd name="connsiteY4260" fmla="*/ 2286350 h 3373007"/>
              <a:gd name="connsiteX4261" fmla="*/ 7522505 w 12192000"/>
              <a:gd name="connsiteY4261" fmla="*/ 2297085 h 3373007"/>
              <a:gd name="connsiteX4262" fmla="*/ 7552893 w 12192000"/>
              <a:gd name="connsiteY4262" fmla="*/ 2265504 h 3373007"/>
              <a:gd name="connsiteX4263" fmla="*/ 7553686 w 12192000"/>
              <a:gd name="connsiteY4263" fmla="*/ 2263230 h 3373007"/>
              <a:gd name="connsiteX4264" fmla="*/ 7553893 w 12192000"/>
              <a:gd name="connsiteY4264" fmla="*/ 2263919 h 3373007"/>
              <a:gd name="connsiteX4265" fmla="*/ 7553277 w 12192000"/>
              <a:gd name="connsiteY4265" fmla="*/ 2264948 h 3373007"/>
              <a:gd name="connsiteX4266" fmla="*/ 7553880 w 12192000"/>
              <a:gd name="connsiteY4266" fmla="*/ 2264478 h 3373007"/>
              <a:gd name="connsiteX4267" fmla="*/ 7554018 w 12192000"/>
              <a:gd name="connsiteY4267" fmla="*/ 2264335 h 3373007"/>
              <a:gd name="connsiteX4268" fmla="*/ 7553893 w 12192000"/>
              <a:gd name="connsiteY4268" fmla="*/ 2263919 h 3373007"/>
              <a:gd name="connsiteX4269" fmla="*/ 7555028 w 12192000"/>
              <a:gd name="connsiteY4269" fmla="*/ 2262027 h 3373007"/>
              <a:gd name="connsiteX4270" fmla="*/ 7556081 w 12192000"/>
              <a:gd name="connsiteY4270" fmla="*/ 2261084 h 3373007"/>
              <a:gd name="connsiteX4271" fmla="*/ 7556960 w 12192000"/>
              <a:gd name="connsiteY4271" fmla="*/ 2259741 h 3373007"/>
              <a:gd name="connsiteX4272" fmla="*/ 7556807 w 12192000"/>
              <a:gd name="connsiteY4272" fmla="*/ 2253571 h 3373007"/>
              <a:gd name="connsiteX4273" fmla="*/ 7572734 w 12192000"/>
              <a:gd name="connsiteY4273" fmla="*/ 2232851 h 3373007"/>
              <a:gd name="connsiteX4274" fmla="*/ 7573036 w 12192000"/>
              <a:gd name="connsiteY4274" fmla="*/ 2230877 h 3373007"/>
              <a:gd name="connsiteX4275" fmla="*/ 8277384 w 12192000"/>
              <a:gd name="connsiteY4275" fmla="*/ 2227091 h 3373007"/>
              <a:gd name="connsiteX4276" fmla="*/ 8266197 w 12192000"/>
              <a:gd name="connsiteY4276" fmla="*/ 2237448 h 3373007"/>
              <a:gd name="connsiteX4277" fmla="*/ 8271396 w 12192000"/>
              <a:gd name="connsiteY4277" fmla="*/ 2233839 h 3373007"/>
              <a:gd name="connsiteX4278" fmla="*/ 8274400 w 12192000"/>
              <a:gd name="connsiteY4278" fmla="*/ 2230765 h 3373007"/>
              <a:gd name="connsiteX4279" fmla="*/ 5543193 w 12192000"/>
              <a:gd name="connsiteY4279" fmla="*/ 2225907 h 3373007"/>
              <a:gd name="connsiteX4280" fmla="*/ 5541360 w 12192000"/>
              <a:gd name="connsiteY4280" fmla="*/ 2232087 h 3373007"/>
              <a:gd name="connsiteX4281" fmla="*/ 5537282 w 12192000"/>
              <a:gd name="connsiteY4281" fmla="*/ 2240556 h 3373007"/>
              <a:gd name="connsiteX4282" fmla="*/ 5543213 w 12192000"/>
              <a:gd name="connsiteY4282" fmla="*/ 2225842 h 3373007"/>
              <a:gd name="connsiteX4283" fmla="*/ 5543217 w 12192000"/>
              <a:gd name="connsiteY4283" fmla="*/ 2225847 h 3373007"/>
              <a:gd name="connsiteX4284" fmla="*/ 5543193 w 12192000"/>
              <a:gd name="connsiteY4284" fmla="*/ 2225907 h 3373007"/>
              <a:gd name="connsiteX4285" fmla="*/ 10084690 w 12192000"/>
              <a:gd name="connsiteY4285" fmla="*/ 2223203 h 3373007"/>
              <a:gd name="connsiteX4286" fmla="*/ 10079412 w 12192000"/>
              <a:gd name="connsiteY4286" fmla="*/ 2230540 h 3373007"/>
              <a:gd name="connsiteX4287" fmla="*/ 10077140 w 12192000"/>
              <a:gd name="connsiteY4287" fmla="*/ 2234040 h 3373007"/>
              <a:gd name="connsiteX4288" fmla="*/ 10075693 w 12192000"/>
              <a:gd name="connsiteY4288" fmla="*/ 2235173 h 3373007"/>
              <a:gd name="connsiteX4289" fmla="*/ 10050767 w 12192000"/>
              <a:gd name="connsiteY4289" fmla="*/ 2255039 h 3373007"/>
              <a:gd name="connsiteX4290" fmla="*/ 10026287 w 12192000"/>
              <a:gd name="connsiteY4290" fmla="*/ 2272730 h 3373007"/>
              <a:gd name="connsiteX4291" fmla="*/ 10031355 w 12192000"/>
              <a:gd name="connsiteY4291" fmla="*/ 2267044 h 3373007"/>
              <a:gd name="connsiteX4292" fmla="*/ 10032850 w 12192000"/>
              <a:gd name="connsiteY4292" fmla="*/ 2264598 h 3373007"/>
              <a:gd name="connsiteX4293" fmla="*/ 10072295 w 12192000"/>
              <a:gd name="connsiteY4293" fmla="*/ 2233815 h 3373007"/>
              <a:gd name="connsiteX4294" fmla="*/ 2394395 w 12192000"/>
              <a:gd name="connsiteY4294" fmla="*/ 2219765 h 3373007"/>
              <a:gd name="connsiteX4295" fmla="*/ 2385320 w 12192000"/>
              <a:gd name="connsiteY4295" fmla="*/ 2242693 h 3373007"/>
              <a:gd name="connsiteX4296" fmla="*/ 2384149 w 12192000"/>
              <a:gd name="connsiteY4296" fmla="*/ 2245832 h 3373007"/>
              <a:gd name="connsiteX4297" fmla="*/ 2388178 w 12192000"/>
              <a:gd name="connsiteY4297" fmla="*/ 2238808 h 3373007"/>
              <a:gd name="connsiteX4298" fmla="*/ 2389976 w 12192000"/>
              <a:gd name="connsiteY4298" fmla="*/ 2234637 h 3373007"/>
              <a:gd name="connsiteX4299" fmla="*/ 3644861 w 12192000"/>
              <a:gd name="connsiteY4299" fmla="*/ 2219316 h 3373007"/>
              <a:gd name="connsiteX4300" fmla="*/ 3643598 w 12192000"/>
              <a:gd name="connsiteY4300" fmla="*/ 2224835 h 3373007"/>
              <a:gd name="connsiteX4301" fmla="*/ 3613026 w 12192000"/>
              <a:gd name="connsiteY4301" fmla="*/ 2282527 h 3373007"/>
              <a:gd name="connsiteX4302" fmla="*/ 3605753 w 12192000"/>
              <a:gd name="connsiteY4302" fmla="*/ 2296191 h 3373007"/>
              <a:gd name="connsiteX4303" fmla="*/ 3595898 w 12192000"/>
              <a:gd name="connsiteY4303" fmla="*/ 2313171 h 3373007"/>
              <a:gd name="connsiteX4304" fmla="*/ 3587238 w 12192000"/>
              <a:gd name="connsiteY4304" fmla="*/ 2327998 h 3373007"/>
              <a:gd name="connsiteX4305" fmla="*/ 3585139 w 12192000"/>
              <a:gd name="connsiteY4305" fmla="*/ 2331714 h 3373007"/>
              <a:gd name="connsiteX4306" fmla="*/ 3584598 w 12192000"/>
              <a:gd name="connsiteY4306" fmla="*/ 2330720 h 3373007"/>
              <a:gd name="connsiteX4307" fmla="*/ 3582492 w 12192000"/>
              <a:gd name="connsiteY4307" fmla="*/ 2336399 h 3373007"/>
              <a:gd name="connsiteX4308" fmla="*/ 3581722 w 12192000"/>
              <a:gd name="connsiteY4308" fmla="*/ 2337759 h 3373007"/>
              <a:gd name="connsiteX4309" fmla="*/ 3572163 w 12192000"/>
              <a:gd name="connsiteY4309" fmla="*/ 2356891 h 3373007"/>
              <a:gd name="connsiteX4310" fmla="*/ 3575404 w 12192000"/>
              <a:gd name="connsiteY4310" fmla="*/ 2345449 h 3373007"/>
              <a:gd name="connsiteX4311" fmla="*/ 3587203 w 12192000"/>
              <a:gd name="connsiteY4311" fmla="*/ 2315826 h 3373007"/>
              <a:gd name="connsiteX4312" fmla="*/ 3617860 w 12192000"/>
              <a:gd name="connsiteY4312" fmla="*/ 2261661 h 3373007"/>
              <a:gd name="connsiteX4313" fmla="*/ 3644861 w 12192000"/>
              <a:gd name="connsiteY4313" fmla="*/ 2219316 h 3373007"/>
              <a:gd name="connsiteX4314" fmla="*/ 10979366 w 12192000"/>
              <a:gd name="connsiteY4314" fmla="*/ 2219266 h 3373007"/>
              <a:gd name="connsiteX4315" fmla="*/ 10977647 w 12192000"/>
              <a:gd name="connsiteY4315" fmla="*/ 2220958 h 3373007"/>
              <a:gd name="connsiteX4316" fmla="*/ 10975040 w 12192000"/>
              <a:gd name="connsiteY4316" fmla="*/ 2221863 h 3373007"/>
              <a:gd name="connsiteX4317" fmla="*/ 10979366 w 12192000"/>
              <a:gd name="connsiteY4317" fmla="*/ 2219266 h 3373007"/>
              <a:gd name="connsiteX4318" fmla="*/ 10427039 w 12192000"/>
              <a:gd name="connsiteY4318" fmla="*/ 2217650 h 3373007"/>
              <a:gd name="connsiteX4319" fmla="*/ 10426494 w 12192000"/>
              <a:gd name="connsiteY4319" fmla="*/ 2222776 h 3373007"/>
              <a:gd name="connsiteX4320" fmla="*/ 10427039 w 12192000"/>
              <a:gd name="connsiteY4320" fmla="*/ 2217650 h 3373007"/>
              <a:gd name="connsiteX4321" fmla="*/ 5355547 w 12192000"/>
              <a:gd name="connsiteY4321" fmla="*/ 2215269 h 3373007"/>
              <a:gd name="connsiteX4322" fmla="*/ 5348771 w 12192000"/>
              <a:gd name="connsiteY4322" fmla="*/ 2234623 h 3373007"/>
              <a:gd name="connsiteX4323" fmla="*/ 5346765 w 12192000"/>
              <a:gd name="connsiteY4323" fmla="*/ 2238519 h 3373007"/>
              <a:gd name="connsiteX4324" fmla="*/ 5349240 w 12192000"/>
              <a:gd name="connsiteY4324" fmla="*/ 2230597 h 3373007"/>
              <a:gd name="connsiteX4325" fmla="*/ 6130286 w 12192000"/>
              <a:gd name="connsiteY4325" fmla="*/ 2214507 h 3373007"/>
              <a:gd name="connsiteX4326" fmla="*/ 6127860 w 12192000"/>
              <a:gd name="connsiteY4326" fmla="*/ 2214793 h 3373007"/>
              <a:gd name="connsiteX4327" fmla="*/ 6125088 w 12192000"/>
              <a:gd name="connsiteY4327" fmla="*/ 2218994 h 3373007"/>
              <a:gd name="connsiteX4328" fmla="*/ 6127985 w 12192000"/>
              <a:gd name="connsiteY4328" fmla="*/ 2219683 h 3373007"/>
              <a:gd name="connsiteX4329" fmla="*/ 5548897 w 12192000"/>
              <a:gd name="connsiteY4329" fmla="*/ 2212404 h 3373007"/>
              <a:gd name="connsiteX4330" fmla="*/ 5544365 w 12192000"/>
              <a:gd name="connsiteY4330" fmla="*/ 2226690 h 3373007"/>
              <a:gd name="connsiteX4331" fmla="*/ 5543217 w 12192000"/>
              <a:gd name="connsiteY4331" fmla="*/ 2225847 h 3373007"/>
              <a:gd name="connsiteX4332" fmla="*/ 5546204 w 12192000"/>
              <a:gd name="connsiteY4332" fmla="*/ 2218449 h 3373007"/>
              <a:gd name="connsiteX4333" fmla="*/ 5548897 w 12192000"/>
              <a:gd name="connsiteY4333" fmla="*/ 2212404 h 3373007"/>
              <a:gd name="connsiteX4334" fmla="*/ 6824392 w 12192000"/>
              <a:gd name="connsiteY4334" fmla="*/ 2209950 h 3373007"/>
              <a:gd name="connsiteX4335" fmla="*/ 6808909 w 12192000"/>
              <a:gd name="connsiteY4335" fmla="*/ 2219853 h 3373007"/>
              <a:gd name="connsiteX4336" fmla="*/ 6793288 w 12192000"/>
              <a:gd name="connsiteY4336" fmla="*/ 2229954 h 3373007"/>
              <a:gd name="connsiteX4337" fmla="*/ 6821734 w 12192000"/>
              <a:gd name="connsiteY4337" fmla="*/ 2213518 h 3373007"/>
              <a:gd name="connsiteX4338" fmla="*/ 6824392 w 12192000"/>
              <a:gd name="connsiteY4338" fmla="*/ 2209950 h 3373007"/>
              <a:gd name="connsiteX4339" fmla="*/ 10216046 w 12192000"/>
              <a:gd name="connsiteY4339" fmla="*/ 2209273 h 3373007"/>
              <a:gd name="connsiteX4340" fmla="*/ 10214343 w 12192000"/>
              <a:gd name="connsiteY4340" fmla="*/ 2210886 h 3373007"/>
              <a:gd name="connsiteX4341" fmla="*/ 10211786 w 12192000"/>
              <a:gd name="connsiteY4341" fmla="*/ 2211716 h 3373007"/>
              <a:gd name="connsiteX4342" fmla="*/ 10216046 w 12192000"/>
              <a:gd name="connsiteY4342" fmla="*/ 2209273 h 3373007"/>
              <a:gd name="connsiteX4343" fmla="*/ 6751275 w 12192000"/>
              <a:gd name="connsiteY4343" fmla="*/ 2209132 h 3373007"/>
              <a:gd name="connsiteX4344" fmla="*/ 6745956 w 12192000"/>
              <a:gd name="connsiteY4344" fmla="*/ 2210231 h 3373007"/>
              <a:gd name="connsiteX4345" fmla="*/ 6744178 w 12192000"/>
              <a:gd name="connsiteY4345" fmla="*/ 2211082 h 3373007"/>
              <a:gd name="connsiteX4346" fmla="*/ 6742954 w 12192000"/>
              <a:gd name="connsiteY4346" fmla="*/ 2213650 h 3373007"/>
              <a:gd name="connsiteX4347" fmla="*/ 11034837 w 12192000"/>
              <a:gd name="connsiteY4347" fmla="*/ 2205516 h 3373007"/>
              <a:gd name="connsiteX4348" fmla="*/ 11022110 w 12192000"/>
              <a:gd name="connsiteY4348" fmla="*/ 2214777 h 3373007"/>
              <a:gd name="connsiteX4349" fmla="*/ 11029333 w 12192000"/>
              <a:gd name="connsiteY4349" fmla="*/ 2208718 h 3373007"/>
              <a:gd name="connsiteX4350" fmla="*/ 11034888 w 12192000"/>
              <a:gd name="connsiteY4350" fmla="*/ 2205480 h 3373007"/>
              <a:gd name="connsiteX4351" fmla="*/ 11034891 w 12192000"/>
              <a:gd name="connsiteY4351" fmla="*/ 2205483 h 3373007"/>
              <a:gd name="connsiteX4352" fmla="*/ 11034837 w 12192000"/>
              <a:gd name="connsiteY4352" fmla="*/ 2205516 h 3373007"/>
              <a:gd name="connsiteX4353" fmla="*/ 8232552 w 12192000"/>
              <a:gd name="connsiteY4353" fmla="*/ 2205418 h 3373007"/>
              <a:gd name="connsiteX4354" fmla="*/ 8228506 w 12192000"/>
              <a:gd name="connsiteY4354" fmla="*/ 2210434 h 3373007"/>
              <a:gd name="connsiteX4355" fmla="*/ 8226751 w 12192000"/>
              <a:gd name="connsiteY4355" fmla="*/ 2211155 h 3373007"/>
              <a:gd name="connsiteX4356" fmla="*/ 8227180 w 12192000"/>
              <a:gd name="connsiteY4356" fmla="*/ 2209087 h 3373007"/>
              <a:gd name="connsiteX4357" fmla="*/ 8232552 w 12192000"/>
              <a:gd name="connsiteY4357" fmla="*/ 2205418 h 3373007"/>
              <a:gd name="connsiteX4358" fmla="*/ 6820963 w 12192000"/>
              <a:gd name="connsiteY4358" fmla="*/ 2203996 h 3373007"/>
              <a:gd name="connsiteX4359" fmla="*/ 6817376 w 12192000"/>
              <a:gd name="connsiteY4359" fmla="*/ 2207585 h 3373007"/>
              <a:gd name="connsiteX4360" fmla="*/ 6813994 w 12192000"/>
              <a:gd name="connsiteY4360" fmla="*/ 2211387 h 3373007"/>
              <a:gd name="connsiteX4361" fmla="*/ 6815685 w 12192000"/>
              <a:gd name="connsiteY4361" fmla="*/ 2210619 h 3373007"/>
              <a:gd name="connsiteX4362" fmla="*/ 6820963 w 12192000"/>
              <a:gd name="connsiteY4362" fmla="*/ 2203996 h 3373007"/>
              <a:gd name="connsiteX4363" fmla="*/ 4175605 w 12192000"/>
              <a:gd name="connsiteY4363" fmla="*/ 2202772 h 3373007"/>
              <a:gd name="connsiteX4364" fmla="*/ 4175923 w 12192000"/>
              <a:gd name="connsiteY4364" fmla="*/ 2202851 h 3373007"/>
              <a:gd name="connsiteX4365" fmla="*/ 4174994 w 12192000"/>
              <a:gd name="connsiteY4365" fmla="*/ 2204176 h 3373007"/>
              <a:gd name="connsiteX4366" fmla="*/ 6835155 w 12192000"/>
              <a:gd name="connsiteY4366" fmla="*/ 2201133 h 3373007"/>
              <a:gd name="connsiteX4367" fmla="*/ 6826249 w 12192000"/>
              <a:gd name="connsiteY4367" fmla="*/ 2209909 h 3373007"/>
              <a:gd name="connsiteX4368" fmla="*/ 6827095 w 12192000"/>
              <a:gd name="connsiteY4368" fmla="*/ 2209903 h 3373007"/>
              <a:gd name="connsiteX4369" fmla="*/ 6828564 w 12192000"/>
              <a:gd name="connsiteY4369" fmla="*/ 2209172 h 3373007"/>
              <a:gd name="connsiteX4370" fmla="*/ 6835155 w 12192000"/>
              <a:gd name="connsiteY4370" fmla="*/ 2201133 h 3373007"/>
              <a:gd name="connsiteX4371" fmla="*/ 10240254 w 12192000"/>
              <a:gd name="connsiteY4371" fmla="*/ 2198662 h 3373007"/>
              <a:gd name="connsiteX4372" fmla="*/ 10239333 w 12192000"/>
              <a:gd name="connsiteY4372" fmla="*/ 2200387 h 3373007"/>
              <a:gd name="connsiteX4373" fmla="*/ 10220939 w 12192000"/>
              <a:gd name="connsiteY4373" fmla="*/ 2230203 h 3373007"/>
              <a:gd name="connsiteX4374" fmla="*/ 10219811 w 12192000"/>
              <a:gd name="connsiteY4374" fmla="*/ 2231842 h 3373007"/>
              <a:gd name="connsiteX4375" fmla="*/ 10216558 w 12192000"/>
              <a:gd name="connsiteY4375" fmla="*/ 2231879 h 3373007"/>
              <a:gd name="connsiteX4376" fmla="*/ 10210797 w 12192000"/>
              <a:gd name="connsiteY4376" fmla="*/ 2234609 h 3373007"/>
              <a:gd name="connsiteX4377" fmla="*/ 10207222 w 12192000"/>
              <a:gd name="connsiteY4377" fmla="*/ 2236595 h 3373007"/>
              <a:gd name="connsiteX4378" fmla="*/ 10209690 w 12192000"/>
              <a:gd name="connsiteY4378" fmla="*/ 2233822 h 3373007"/>
              <a:gd name="connsiteX4379" fmla="*/ 10205962 w 12192000"/>
              <a:gd name="connsiteY4379" fmla="*/ 2234739 h 3373007"/>
              <a:gd name="connsiteX4380" fmla="*/ 10193768 w 12192000"/>
              <a:gd name="connsiteY4380" fmla="*/ 2244070 h 3373007"/>
              <a:gd name="connsiteX4381" fmla="*/ 10178099 w 12192000"/>
              <a:gd name="connsiteY4381" fmla="*/ 2252777 h 3373007"/>
              <a:gd name="connsiteX4382" fmla="*/ 10179936 w 12192000"/>
              <a:gd name="connsiteY4382" fmla="*/ 2249506 h 3373007"/>
              <a:gd name="connsiteX4383" fmla="*/ 10180874 w 12192000"/>
              <a:gd name="connsiteY4383" fmla="*/ 2248012 h 3373007"/>
              <a:gd name="connsiteX4384" fmla="*/ 10204408 w 12192000"/>
              <a:gd name="connsiteY4384" fmla="*/ 2234954 h 3373007"/>
              <a:gd name="connsiteX4385" fmla="*/ 10208526 w 12192000"/>
              <a:gd name="connsiteY4385" fmla="*/ 2231232 h 3373007"/>
              <a:gd name="connsiteX4386" fmla="*/ 10204288 w 12192000"/>
              <a:gd name="connsiteY4386" fmla="*/ 2233857 h 3373007"/>
              <a:gd name="connsiteX4387" fmla="*/ 10182688 w 12192000"/>
              <a:gd name="connsiteY4387" fmla="*/ 2245113 h 3373007"/>
              <a:gd name="connsiteX4388" fmla="*/ 10189995 w 12192000"/>
              <a:gd name="connsiteY4388" fmla="*/ 2233446 h 3373007"/>
              <a:gd name="connsiteX4389" fmla="*/ 10211171 w 12192000"/>
              <a:gd name="connsiteY4389" fmla="*/ 2222063 h 3373007"/>
              <a:gd name="connsiteX4390" fmla="*/ 10233905 w 12192000"/>
              <a:gd name="connsiteY4390" fmla="*/ 2207014 h 3373007"/>
              <a:gd name="connsiteX4391" fmla="*/ 10230416 w 12192000"/>
              <a:gd name="connsiteY4391" fmla="*/ 2208493 h 3373007"/>
              <a:gd name="connsiteX4392" fmla="*/ 10193173 w 12192000"/>
              <a:gd name="connsiteY4392" fmla="*/ 2228221 h 3373007"/>
              <a:gd name="connsiteX4393" fmla="*/ 10196025 w 12192000"/>
              <a:gd name="connsiteY4393" fmla="*/ 2223527 h 3373007"/>
              <a:gd name="connsiteX4394" fmla="*/ 10199260 w 12192000"/>
              <a:gd name="connsiteY4394" fmla="*/ 2221651 h 3373007"/>
              <a:gd name="connsiteX4395" fmla="*/ 10226672 w 12192000"/>
              <a:gd name="connsiteY4395" fmla="*/ 2206302 h 3373007"/>
              <a:gd name="connsiteX4396" fmla="*/ 10238271 w 12192000"/>
              <a:gd name="connsiteY4396" fmla="*/ 2199894 h 3373007"/>
              <a:gd name="connsiteX4397" fmla="*/ 11045810 w 12192000"/>
              <a:gd name="connsiteY4397" fmla="*/ 2196752 h 3373007"/>
              <a:gd name="connsiteX4398" fmla="*/ 11041314 w 12192000"/>
              <a:gd name="connsiteY4398" fmla="*/ 2200802 h 3373007"/>
              <a:gd name="connsiteX4399" fmla="*/ 11034888 w 12192000"/>
              <a:gd name="connsiteY4399" fmla="*/ 2205480 h 3373007"/>
              <a:gd name="connsiteX4400" fmla="*/ 11033855 w 12192000"/>
              <a:gd name="connsiteY4400" fmla="*/ 2204424 h 3373007"/>
              <a:gd name="connsiteX4401" fmla="*/ 11045810 w 12192000"/>
              <a:gd name="connsiteY4401" fmla="*/ 2196752 h 3373007"/>
              <a:gd name="connsiteX4402" fmla="*/ 11053673 w 12192000"/>
              <a:gd name="connsiteY4402" fmla="*/ 2196617 h 3373007"/>
              <a:gd name="connsiteX4403" fmla="*/ 11054965 w 12192000"/>
              <a:gd name="connsiteY4403" fmla="*/ 2196900 h 3373007"/>
              <a:gd name="connsiteX4404" fmla="*/ 11055026 w 12192000"/>
              <a:gd name="connsiteY4404" fmla="*/ 2198980 h 3373007"/>
              <a:gd name="connsiteX4405" fmla="*/ 7599144 w 12192000"/>
              <a:gd name="connsiteY4405" fmla="*/ 2195929 h 3373007"/>
              <a:gd name="connsiteX4406" fmla="*/ 7570110 w 12192000"/>
              <a:gd name="connsiteY4406" fmla="*/ 2226297 h 3373007"/>
              <a:gd name="connsiteX4407" fmla="*/ 7565287 w 12192000"/>
              <a:gd name="connsiteY4407" fmla="*/ 2231691 h 3373007"/>
              <a:gd name="connsiteX4408" fmla="*/ 7564267 w 12192000"/>
              <a:gd name="connsiteY4408" fmla="*/ 2232888 h 3373007"/>
              <a:gd name="connsiteX4409" fmla="*/ 7569007 w 12192000"/>
              <a:gd name="connsiteY4409" fmla="*/ 2229917 h 3373007"/>
              <a:gd name="connsiteX4410" fmla="*/ 7578933 w 12192000"/>
              <a:gd name="connsiteY4410" fmla="*/ 2219689 h 3373007"/>
              <a:gd name="connsiteX4411" fmla="*/ 7581687 w 12192000"/>
              <a:gd name="connsiteY4411" fmla="*/ 2215871 h 3373007"/>
              <a:gd name="connsiteX4412" fmla="*/ 7592151 w 12192000"/>
              <a:gd name="connsiteY4412" fmla="*/ 2203778 h 3373007"/>
              <a:gd name="connsiteX4413" fmla="*/ 10115412 w 12192000"/>
              <a:gd name="connsiteY4413" fmla="*/ 2195120 h 3373007"/>
              <a:gd name="connsiteX4414" fmla="*/ 10114853 w 12192000"/>
              <a:gd name="connsiteY4414" fmla="*/ 2196005 h 3373007"/>
              <a:gd name="connsiteX4415" fmla="*/ 10114369 w 12192000"/>
              <a:gd name="connsiteY4415" fmla="*/ 2196663 h 3373007"/>
              <a:gd name="connsiteX4416" fmla="*/ 10112959 w 12192000"/>
              <a:gd name="connsiteY4416" fmla="*/ 2197700 h 3373007"/>
              <a:gd name="connsiteX4417" fmla="*/ 10115412 w 12192000"/>
              <a:gd name="connsiteY4417" fmla="*/ 2195120 h 3373007"/>
              <a:gd name="connsiteX4418" fmla="*/ 3664009 w 12192000"/>
              <a:gd name="connsiteY4418" fmla="*/ 2194214 h 3373007"/>
              <a:gd name="connsiteX4419" fmla="*/ 3663961 w 12192000"/>
              <a:gd name="connsiteY4419" fmla="*/ 2194334 h 3373007"/>
              <a:gd name="connsiteX4420" fmla="*/ 3663934 w 12192000"/>
              <a:gd name="connsiteY4420" fmla="*/ 2194372 h 3373007"/>
              <a:gd name="connsiteX4421" fmla="*/ 10243374 w 12192000"/>
              <a:gd name="connsiteY4421" fmla="*/ 2192807 h 3373007"/>
              <a:gd name="connsiteX4422" fmla="*/ 10241884 w 12192000"/>
              <a:gd name="connsiteY4422" fmla="*/ 2195603 h 3373007"/>
              <a:gd name="connsiteX4423" fmla="*/ 10238757 w 12192000"/>
              <a:gd name="connsiteY4423" fmla="*/ 2197174 h 3373007"/>
              <a:gd name="connsiteX4424" fmla="*/ 10232432 w 12192000"/>
              <a:gd name="connsiteY4424" fmla="*/ 2201568 h 3373007"/>
              <a:gd name="connsiteX4425" fmla="*/ 10216046 w 12192000"/>
              <a:gd name="connsiteY4425" fmla="*/ 2209273 h 3373007"/>
              <a:gd name="connsiteX4426" fmla="*/ 10243306 w 12192000"/>
              <a:gd name="connsiteY4426" fmla="*/ 2192874 h 3373007"/>
              <a:gd name="connsiteX4427" fmla="*/ 6138982 w 12192000"/>
              <a:gd name="connsiteY4427" fmla="*/ 2189178 h 3373007"/>
              <a:gd name="connsiteX4428" fmla="*/ 6133383 w 12192000"/>
              <a:gd name="connsiteY4428" fmla="*/ 2206642 h 3373007"/>
              <a:gd name="connsiteX4429" fmla="*/ 6129119 w 12192000"/>
              <a:gd name="connsiteY4429" fmla="*/ 2220053 h 3373007"/>
              <a:gd name="connsiteX4430" fmla="*/ 6130765 w 12192000"/>
              <a:gd name="connsiteY4430" fmla="*/ 2220660 h 3373007"/>
              <a:gd name="connsiteX4431" fmla="*/ 6137060 w 12192000"/>
              <a:gd name="connsiteY4431" fmla="*/ 2200857 h 3373007"/>
              <a:gd name="connsiteX4432" fmla="*/ 6138982 w 12192000"/>
              <a:gd name="connsiteY4432" fmla="*/ 2189178 h 3373007"/>
              <a:gd name="connsiteX4433" fmla="*/ 10281172 w 12192000"/>
              <a:gd name="connsiteY4433" fmla="*/ 2188670 h 3373007"/>
              <a:gd name="connsiteX4434" fmla="*/ 10276719 w 12192000"/>
              <a:gd name="connsiteY4434" fmla="*/ 2192521 h 3373007"/>
              <a:gd name="connsiteX4435" fmla="*/ 10274628 w 12192000"/>
              <a:gd name="connsiteY4435" fmla="*/ 2193979 h 3373007"/>
              <a:gd name="connsiteX4436" fmla="*/ 10275640 w 12192000"/>
              <a:gd name="connsiteY4436" fmla="*/ 2192063 h 3373007"/>
              <a:gd name="connsiteX4437" fmla="*/ 10488320 w 12192000"/>
              <a:gd name="connsiteY4437" fmla="*/ 2188298 h 3373007"/>
              <a:gd name="connsiteX4438" fmla="*/ 10486887 w 12192000"/>
              <a:gd name="connsiteY4438" fmla="*/ 2193940 h 3373007"/>
              <a:gd name="connsiteX4439" fmla="*/ 10481158 w 12192000"/>
              <a:gd name="connsiteY4439" fmla="*/ 2199950 h 3373007"/>
              <a:gd name="connsiteX4440" fmla="*/ 10488320 w 12192000"/>
              <a:gd name="connsiteY4440" fmla="*/ 2188298 h 3373007"/>
              <a:gd name="connsiteX4441" fmla="*/ 11004531 w 12192000"/>
              <a:gd name="connsiteY4441" fmla="*/ 2187859 h 3373007"/>
              <a:gd name="connsiteX4442" fmla="*/ 10998451 w 12192000"/>
              <a:gd name="connsiteY4442" fmla="*/ 2191586 h 3373007"/>
              <a:gd name="connsiteX4443" fmla="*/ 10990106 w 12192000"/>
              <a:gd name="connsiteY4443" fmla="*/ 2196441 h 3373007"/>
              <a:gd name="connsiteX4444" fmla="*/ 10958569 w 12192000"/>
              <a:gd name="connsiteY4444" fmla="*/ 2224741 h 3373007"/>
              <a:gd name="connsiteX4445" fmla="*/ 10952146 w 12192000"/>
              <a:gd name="connsiteY4445" fmla="*/ 2230908 h 3373007"/>
              <a:gd name="connsiteX4446" fmla="*/ 10951929 w 12192000"/>
              <a:gd name="connsiteY4446" fmla="*/ 2231955 h 3373007"/>
              <a:gd name="connsiteX4447" fmla="*/ 10957216 w 12192000"/>
              <a:gd name="connsiteY4447" fmla="*/ 2228255 h 3373007"/>
              <a:gd name="connsiteX4448" fmla="*/ 10973142 w 12192000"/>
              <a:gd name="connsiteY4448" fmla="*/ 2214178 h 3373007"/>
              <a:gd name="connsiteX4449" fmla="*/ 10976417 w 12192000"/>
              <a:gd name="connsiteY4449" fmla="*/ 2211588 h 3373007"/>
              <a:gd name="connsiteX4450" fmla="*/ 10972222 w 12192000"/>
              <a:gd name="connsiteY4450" fmla="*/ 2213920 h 3373007"/>
              <a:gd name="connsiteX4451" fmla="*/ 10978708 w 12192000"/>
              <a:gd name="connsiteY4451" fmla="*/ 2209781 h 3373007"/>
              <a:gd name="connsiteX4452" fmla="*/ 10995926 w 12192000"/>
              <a:gd name="connsiteY4452" fmla="*/ 2196177 h 3373007"/>
              <a:gd name="connsiteX4453" fmla="*/ 10300717 w 12192000"/>
              <a:gd name="connsiteY4453" fmla="*/ 2187673 h 3373007"/>
              <a:gd name="connsiteX4454" fmla="*/ 10299337 w 12192000"/>
              <a:gd name="connsiteY4454" fmla="*/ 2189080 h 3373007"/>
              <a:gd name="connsiteX4455" fmla="*/ 10288810 w 12192000"/>
              <a:gd name="connsiteY4455" fmla="*/ 2195006 h 3373007"/>
              <a:gd name="connsiteX4456" fmla="*/ 10267337 w 12192000"/>
              <a:gd name="connsiteY4456" fmla="*/ 2207790 h 3373007"/>
              <a:gd name="connsiteX4457" fmla="*/ 10268742 w 12192000"/>
              <a:gd name="connsiteY4457" fmla="*/ 2205129 h 3373007"/>
              <a:gd name="connsiteX4458" fmla="*/ 10276256 w 12192000"/>
              <a:gd name="connsiteY4458" fmla="*/ 2201235 h 3373007"/>
              <a:gd name="connsiteX4459" fmla="*/ 10299408 w 12192000"/>
              <a:gd name="connsiteY4459" fmla="*/ 2188416 h 3373007"/>
              <a:gd name="connsiteX4460" fmla="*/ 6860627 w 12192000"/>
              <a:gd name="connsiteY4460" fmla="*/ 2182430 h 3373007"/>
              <a:gd name="connsiteX4461" fmla="*/ 6848781 w 12192000"/>
              <a:gd name="connsiteY4461" fmla="*/ 2191275 h 3373007"/>
              <a:gd name="connsiteX4462" fmla="*/ 6839026 w 12192000"/>
              <a:gd name="connsiteY4462" fmla="*/ 2201042 h 3373007"/>
              <a:gd name="connsiteX4463" fmla="*/ 6840185 w 12192000"/>
              <a:gd name="connsiteY4463" fmla="*/ 2200677 h 3373007"/>
              <a:gd name="connsiteX4464" fmla="*/ 6860627 w 12192000"/>
              <a:gd name="connsiteY4464" fmla="*/ 2182430 h 3373007"/>
              <a:gd name="connsiteX4465" fmla="*/ 8190226 w 12192000"/>
              <a:gd name="connsiteY4465" fmla="*/ 2181106 h 3373007"/>
              <a:gd name="connsiteX4466" fmla="*/ 8173688 w 12192000"/>
              <a:gd name="connsiteY4466" fmla="*/ 2195005 h 3373007"/>
              <a:gd name="connsiteX4467" fmla="*/ 8171325 w 12192000"/>
              <a:gd name="connsiteY4467" fmla="*/ 2195952 h 3373007"/>
              <a:gd name="connsiteX4468" fmla="*/ 8168444 w 12192000"/>
              <a:gd name="connsiteY4468" fmla="*/ 2196859 h 3373007"/>
              <a:gd name="connsiteX4469" fmla="*/ 8176004 w 12192000"/>
              <a:gd name="connsiteY4469" fmla="*/ 2189571 h 3373007"/>
              <a:gd name="connsiteX4470" fmla="*/ 8183511 w 12192000"/>
              <a:gd name="connsiteY4470" fmla="*/ 2182958 h 3373007"/>
              <a:gd name="connsiteX4471" fmla="*/ 8188178 w 12192000"/>
              <a:gd name="connsiteY4471" fmla="*/ 2181793 h 3373007"/>
              <a:gd name="connsiteX4472" fmla="*/ 10251186 w 12192000"/>
              <a:gd name="connsiteY4472" fmla="*/ 2178149 h 3373007"/>
              <a:gd name="connsiteX4473" fmla="*/ 10249548 w 12192000"/>
              <a:gd name="connsiteY4473" fmla="*/ 2181224 h 3373007"/>
              <a:gd name="connsiteX4474" fmla="*/ 10209180 w 12192000"/>
              <a:gd name="connsiteY4474" fmla="*/ 2203938 h 3373007"/>
              <a:gd name="connsiteX4475" fmla="*/ 10237014 w 12192000"/>
              <a:gd name="connsiteY4475" fmla="*/ 2186952 h 3373007"/>
              <a:gd name="connsiteX4476" fmla="*/ 6240344 w 12192000"/>
              <a:gd name="connsiteY4476" fmla="*/ 2177615 h 3373007"/>
              <a:gd name="connsiteX4477" fmla="*/ 6241566 w 12192000"/>
              <a:gd name="connsiteY4477" fmla="*/ 2177739 h 3373007"/>
              <a:gd name="connsiteX4478" fmla="*/ 6239287 w 12192000"/>
              <a:gd name="connsiteY4478" fmla="*/ 2178192 h 3373007"/>
              <a:gd name="connsiteX4479" fmla="*/ 6240344 w 12192000"/>
              <a:gd name="connsiteY4479" fmla="*/ 2177615 h 3373007"/>
              <a:gd name="connsiteX4480" fmla="*/ 6862199 w 12192000"/>
              <a:gd name="connsiteY4480" fmla="*/ 2176152 h 3373007"/>
              <a:gd name="connsiteX4481" fmla="*/ 6850099 w 12192000"/>
              <a:gd name="connsiteY4481" fmla="*/ 2182678 h 3373007"/>
              <a:gd name="connsiteX4482" fmla="*/ 6840361 w 12192000"/>
              <a:gd name="connsiteY4482" fmla="*/ 2192640 h 3373007"/>
              <a:gd name="connsiteX4483" fmla="*/ 6838647 w 12192000"/>
              <a:gd name="connsiteY4483" fmla="*/ 2193265 h 3373007"/>
              <a:gd name="connsiteX4484" fmla="*/ 6838443 w 12192000"/>
              <a:gd name="connsiteY4484" fmla="*/ 2193852 h 3373007"/>
              <a:gd name="connsiteX4485" fmla="*/ 6839034 w 12192000"/>
              <a:gd name="connsiteY4485" fmla="*/ 2194314 h 3373007"/>
              <a:gd name="connsiteX4486" fmla="*/ 6839413 w 12192000"/>
              <a:gd name="connsiteY4486" fmla="*/ 2194123 h 3373007"/>
              <a:gd name="connsiteX4487" fmla="*/ 6840361 w 12192000"/>
              <a:gd name="connsiteY4487" fmla="*/ 2192640 h 3373007"/>
              <a:gd name="connsiteX4488" fmla="*/ 6860342 w 12192000"/>
              <a:gd name="connsiteY4488" fmla="*/ 2178934 h 3373007"/>
              <a:gd name="connsiteX4489" fmla="*/ 6862199 w 12192000"/>
              <a:gd name="connsiteY4489" fmla="*/ 2176152 h 3373007"/>
              <a:gd name="connsiteX4490" fmla="*/ 11032772 w 12192000"/>
              <a:gd name="connsiteY4490" fmla="*/ 2170546 h 3373007"/>
              <a:gd name="connsiteX4491" fmla="*/ 11016524 w 12192000"/>
              <a:gd name="connsiteY4491" fmla="*/ 2180507 h 3373007"/>
              <a:gd name="connsiteX4492" fmla="*/ 10997339 w 12192000"/>
              <a:gd name="connsiteY4492" fmla="*/ 2197888 h 3373007"/>
              <a:gd name="connsiteX4493" fmla="*/ 11000466 w 12192000"/>
              <a:gd name="connsiteY4493" fmla="*/ 2195891 h 3373007"/>
              <a:gd name="connsiteX4494" fmla="*/ 11028157 w 12192000"/>
              <a:gd name="connsiteY4494" fmla="*/ 2177905 h 3373007"/>
              <a:gd name="connsiteX4495" fmla="*/ 11032772 w 12192000"/>
              <a:gd name="connsiteY4495" fmla="*/ 2170546 h 3373007"/>
              <a:gd name="connsiteX4496" fmla="*/ 11049440 w 12192000"/>
              <a:gd name="connsiteY4496" fmla="*/ 2169305 h 3373007"/>
              <a:gd name="connsiteX4497" fmla="*/ 11040671 w 12192000"/>
              <a:gd name="connsiteY4497" fmla="*/ 2173559 h 3373007"/>
              <a:gd name="connsiteX4498" fmla="*/ 11006217 w 12192000"/>
              <a:gd name="connsiteY4498" fmla="*/ 2195037 h 3373007"/>
              <a:gd name="connsiteX4499" fmla="*/ 10991404 w 12192000"/>
              <a:gd name="connsiteY4499" fmla="*/ 2203265 h 3373007"/>
              <a:gd name="connsiteX4500" fmla="*/ 10989606 w 12192000"/>
              <a:gd name="connsiteY4500" fmla="*/ 2204893 h 3373007"/>
              <a:gd name="connsiteX4501" fmla="*/ 10944141 w 12192000"/>
              <a:gd name="connsiteY4501" fmla="*/ 2242310 h 3373007"/>
              <a:gd name="connsiteX4502" fmla="*/ 10940724 w 12192000"/>
              <a:gd name="connsiteY4502" fmla="*/ 2245468 h 3373007"/>
              <a:gd name="connsiteX4503" fmla="*/ 10962371 w 12192000"/>
              <a:gd name="connsiteY4503" fmla="*/ 2232333 h 3373007"/>
              <a:gd name="connsiteX4504" fmla="*/ 10990215 w 12192000"/>
              <a:gd name="connsiteY4504" fmla="*/ 2215993 h 3373007"/>
              <a:gd name="connsiteX4505" fmla="*/ 11011645 w 12192000"/>
              <a:gd name="connsiteY4505" fmla="*/ 2201506 h 3373007"/>
              <a:gd name="connsiteX4506" fmla="*/ 10996037 w 12192000"/>
              <a:gd name="connsiteY4506" fmla="*/ 2211009 h 3373007"/>
              <a:gd name="connsiteX4507" fmla="*/ 10979366 w 12192000"/>
              <a:gd name="connsiteY4507" fmla="*/ 2219266 h 3373007"/>
              <a:gd name="connsiteX4508" fmla="*/ 11007033 w 12192000"/>
              <a:gd name="connsiteY4508" fmla="*/ 2201849 h 3373007"/>
              <a:gd name="connsiteX4509" fmla="*/ 11014477 w 12192000"/>
              <a:gd name="connsiteY4509" fmla="*/ 2194280 h 3373007"/>
              <a:gd name="connsiteX4510" fmla="*/ 11045284 w 12192000"/>
              <a:gd name="connsiteY4510" fmla="*/ 2173215 h 3373007"/>
              <a:gd name="connsiteX4511" fmla="*/ 11049440 w 12192000"/>
              <a:gd name="connsiteY4511" fmla="*/ 2169305 h 3373007"/>
              <a:gd name="connsiteX4512" fmla="*/ 9916756 w 12192000"/>
              <a:gd name="connsiteY4512" fmla="*/ 2156175 h 3373007"/>
              <a:gd name="connsiteX4513" fmla="*/ 9904165 w 12192000"/>
              <a:gd name="connsiteY4513" fmla="*/ 2174306 h 3373007"/>
              <a:gd name="connsiteX4514" fmla="*/ 9900271 w 12192000"/>
              <a:gd name="connsiteY4514" fmla="*/ 2171399 h 3373007"/>
              <a:gd name="connsiteX4515" fmla="*/ 9909265 w 12192000"/>
              <a:gd name="connsiteY4515" fmla="*/ 2161013 h 3373007"/>
              <a:gd name="connsiteX4516" fmla="*/ 9916756 w 12192000"/>
              <a:gd name="connsiteY4516" fmla="*/ 2156175 h 3373007"/>
              <a:gd name="connsiteX4517" fmla="*/ 7832975 w 12192000"/>
              <a:gd name="connsiteY4517" fmla="*/ 2151440 h 3373007"/>
              <a:gd name="connsiteX4518" fmla="*/ 7833546 w 12192000"/>
              <a:gd name="connsiteY4518" fmla="*/ 2152600 h 3373007"/>
              <a:gd name="connsiteX4519" fmla="*/ 7833456 w 12192000"/>
              <a:gd name="connsiteY4519" fmla="*/ 2153860 h 3373007"/>
              <a:gd name="connsiteX4520" fmla="*/ 7832975 w 12192000"/>
              <a:gd name="connsiteY4520" fmla="*/ 2151440 h 3373007"/>
              <a:gd name="connsiteX4521" fmla="*/ 3684323 w 12192000"/>
              <a:gd name="connsiteY4521" fmla="*/ 2145288 h 3373007"/>
              <a:gd name="connsiteX4522" fmla="*/ 3679879 w 12192000"/>
              <a:gd name="connsiteY4522" fmla="*/ 2153236 h 3373007"/>
              <a:gd name="connsiteX4523" fmla="*/ 3674439 w 12192000"/>
              <a:gd name="connsiteY4523" fmla="*/ 2168041 h 3373007"/>
              <a:gd name="connsiteX4524" fmla="*/ 3673557 w 12192000"/>
              <a:gd name="connsiteY4524" fmla="*/ 2168718 h 3373007"/>
              <a:gd name="connsiteX4525" fmla="*/ 3673794 w 12192000"/>
              <a:gd name="connsiteY4525" fmla="*/ 2169794 h 3373007"/>
              <a:gd name="connsiteX4526" fmla="*/ 3672572 w 12192000"/>
              <a:gd name="connsiteY4526" fmla="*/ 2173118 h 3373007"/>
              <a:gd name="connsiteX4527" fmla="*/ 3668431 w 12192000"/>
              <a:gd name="connsiteY4527" fmla="*/ 2183317 h 3373007"/>
              <a:gd name="connsiteX4528" fmla="*/ 3668810 w 12192000"/>
              <a:gd name="connsiteY4528" fmla="*/ 2181468 h 3373007"/>
              <a:gd name="connsiteX4529" fmla="*/ 3661894 w 12192000"/>
              <a:gd name="connsiteY4529" fmla="*/ 2189455 h 3373007"/>
              <a:gd name="connsiteX4530" fmla="*/ 3658896 w 12192000"/>
              <a:gd name="connsiteY4530" fmla="*/ 2195278 h 3373007"/>
              <a:gd name="connsiteX4531" fmla="*/ 3661439 w 12192000"/>
              <a:gd name="connsiteY4531" fmla="*/ 2187139 h 3373007"/>
              <a:gd name="connsiteX4532" fmla="*/ 3674632 w 12192000"/>
              <a:gd name="connsiteY4532" fmla="*/ 2155067 h 3373007"/>
              <a:gd name="connsiteX4533" fmla="*/ 3684323 w 12192000"/>
              <a:gd name="connsiteY4533" fmla="*/ 2145288 h 3373007"/>
              <a:gd name="connsiteX4534" fmla="*/ 8240286 w 12192000"/>
              <a:gd name="connsiteY4534" fmla="*/ 2143636 h 3373007"/>
              <a:gd name="connsiteX4535" fmla="*/ 8236148 w 12192000"/>
              <a:gd name="connsiteY4535" fmla="*/ 2147259 h 3373007"/>
              <a:gd name="connsiteX4536" fmla="*/ 8214854 w 12192000"/>
              <a:gd name="connsiteY4536" fmla="*/ 2161282 h 3373007"/>
              <a:gd name="connsiteX4537" fmla="*/ 8205066 w 12192000"/>
              <a:gd name="connsiteY4537" fmla="*/ 2169109 h 3373007"/>
              <a:gd name="connsiteX4538" fmla="*/ 8205109 w 12192000"/>
              <a:gd name="connsiteY4538" fmla="*/ 2168793 h 3373007"/>
              <a:gd name="connsiteX4539" fmla="*/ 8198699 w 12192000"/>
              <a:gd name="connsiteY4539" fmla="*/ 2170856 h 3373007"/>
              <a:gd name="connsiteX4540" fmla="*/ 8196319 w 12192000"/>
              <a:gd name="connsiteY4540" fmla="*/ 2171673 h 3373007"/>
              <a:gd name="connsiteX4541" fmla="*/ 8199297 w 12192000"/>
              <a:gd name="connsiteY4541" fmla="*/ 2169049 h 3373007"/>
              <a:gd name="connsiteX4542" fmla="*/ 8219250 w 12192000"/>
              <a:gd name="connsiteY4542" fmla="*/ 2152604 h 3373007"/>
              <a:gd name="connsiteX4543" fmla="*/ 8228432 w 12192000"/>
              <a:gd name="connsiteY4543" fmla="*/ 2149213 h 3373007"/>
              <a:gd name="connsiteX4544" fmla="*/ 4118324 w 12192000"/>
              <a:gd name="connsiteY4544" fmla="*/ 2142514 h 3373007"/>
              <a:gd name="connsiteX4545" fmla="*/ 4118230 w 12192000"/>
              <a:gd name="connsiteY4545" fmla="*/ 2143096 h 3373007"/>
              <a:gd name="connsiteX4546" fmla="*/ 4117434 w 12192000"/>
              <a:gd name="connsiteY4546" fmla="*/ 2144231 h 3373007"/>
              <a:gd name="connsiteX4547" fmla="*/ 6848814 w 12192000"/>
              <a:gd name="connsiteY4547" fmla="*/ 2140696 h 3373007"/>
              <a:gd name="connsiteX4548" fmla="*/ 6782226 w 12192000"/>
              <a:gd name="connsiteY4548" fmla="*/ 2189134 h 3373007"/>
              <a:gd name="connsiteX4549" fmla="*/ 6775871 w 12192000"/>
              <a:gd name="connsiteY4549" fmla="*/ 2194704 h 3373007"/>
              <a:gd name="connsiteX4550" fmla="*/ 6778809 w 12192000"/>
              <a:gd name="connsiteY4550" fmla="*/ 2192913 h 3373007"/>
              <a:gd name="connsiteX4551" fmla="*/ 6846219 w 12192000"/>
              <a:gd name="connsiteY4551" fmla="*/ 2146163 h 3373007"/>
              <a:gd name="connsiteX4552" fmla="*/ 6158529 w 12192000"/>
              <a:gd name="connsiteY4552" fmla="*/ 2136913 h 3373007"/>
              <a:gd name="connsiteX4553" fmla="*/ 6149454 w 12192000"/>
              <a:gd name="connsiteY4553" fmla="*/ 2159843 h 3373007"/>
              <a:gd name="connsiteX4554" fmla="*/ 6148283 w 12192000"/>
              <a:gd name="connsiteY4554" fmla="*/ 2162981 h 3373007"/>
              <a:gd name="connsiteX4555" fmla="*/ 6152312 w 12192000"/>
              <a:gd name="connsiteY4555" fmla="*/ 2155958 h 3373007"/>
              <a:gd name="connsiteX4556" fmla="*/ 6154109 w 12192000"/>
              <a:gd name="connsiteY4556" fmla="*/ 2151785 h 3373007"/>
              <a:gd name="connsiteX4557" fmla="*/ 5408485 w 12192000"/>
              <a:gd name="connsiteY4557" fmla="*/ 2129497 h 3373007"/>
              <a:gd name="connsiteX4558" fmla="*/ 5406063 w 12192000"/>
              <a:gd name="connsiteY4558" fmla="*/ 2138914 h 3373007"/>
              <a:gd name="connsiteX4559" fmla="*/ 5389211 w 12192000"/>
              <a:gd name="connsiteY4559" fmla="*/ 2170528 h 3373007"/>
              <a:gd name="connsiteX4560" fmla="*/ 5400371 w 12192000"/>
              <a:gd name="connsiteY4560" fmla="*/ 2141793 h 3373007"/>
              <a:gd name="connsiteX4561" fmla="*/ 5408485 w 12192000"/>
              <a:gd name="connsiteY4561" fmla="*/ 2129497 h 3373007"/>
              <a:gd name="connsiteX4562" fmla="*/ 8269163 w 12192000"/>
              <a:gd name="connsiteY4562" fmla="*/ 2129289 h 3373007"/>
              <a:gd name="connsiteX4563" fmla="*/ 8267614 w 12192000"/>
              <a:gd name="connsiteY4563" fmla="*/ 2130522 h 3373007"/>
              <a:gd name="connsiteX4564" fmla="*/ 8251766 w 12192000"/>
              <a:gd name="connsiteY4564" fmla="*/ 2139838 h 3373007"/>
              <a:gd name="connsiteX4565" fmla="*/ 8252206 w 12192000"/>
              <a:gd name="connsiteY4565" fmla="*/ 2138185 h 3373007"/>
              <a:gd name="connsiteX4566" fmla="*/ 8252716 w 12192000"/>
              <a:gd name="connsiteY4566" fmla="*/ 2137479 h 3373007"/>
              <a:gd name="connsiteX4567" fmla="*/ 8286637 w 12192000"/>
              <a:gd name="connsiteY4567" fmla="*/ 2128836 h 3373007"/>
              <a:gd name="connsiteX4568" fmla="*/ 8286634 w 12192000"/>
              <a:gd name="connsiteY4568" fmla="*/ 2129430 h 3373007"/>
              <a:gd name="connsiteX4569" fmla="*/ 8286632 w 12192000"/>
              <a:gd name="connsiteY4569" fmla="*/ 2129515 h 3373007"/>
              <a:gd name="connsiteX4570" fmla="*/ 8286622 w 12192000"/>
              <a:gd name="connsiteY4570" fmla="*/ 2130644 h 3373007"/>
              <a:gd name="connsiteX4571" fmla="*/ 8286634 w 12192000"/>
              <a:gd name="connsiteY4571" fmla="*/ 2129430 h 3373007"/>
              <a:gd name="connsiteX4572" fmla="*/ 8286638 w 12192000"/>
              <a:gd name="connsiteY4572" fmla="*/ 2128865 h 3373007"/>
              <a:gd name="connsiteX4573" fmla="*/ 8286637 w 12192000"/>
              <a:gd name="connsiteY4573" fmla="*/ 2128836 h 3373007"/>
              <a:gd name="connsiteX4574" fmla="*/ 10884589 w 12192000"/>
              <a:gd name="connsiteY4574" fmla="*/ 2127993 h 3373007"/>
              <a:gd name="connsiteX4575" fmla="*/ 10870521 w 12192000"/>
              <a:gd name="connsiteY4575" fmla="*/ 2145696 h 3373007"/>
              <a:gd name="connsiteX4576" fmla="*/ 10884589 w 12192000"/>
              <a:gd name="connsiteY4576" fmla="*/ 2127993 h 3373007"/>
              <a:gd name="connsiteX4577" fmla="*/ 3685430 w 12192000"/>
              <a:gd name="connsiteY4577" fmla="*/ 2127418 h 3373007"/>
              <a:gd name="connsiteX4578" fmla="*/ 3685757 w 12192000"/>
              <a:gd name="connsiteY4578" fmla="*/ 2127490 h 3373007"/>
              <a:gd name="connsiteX4579" fmla="*/ 3684830 w 12192000"/>
              <a:gd name="connsiteY4579" fmla="*/ 2128872 h 3373007"/>
              <a:gd name="connsiteX4580" fmla="*/ 11160628 w 12192000"/>
              <a:gd name="connsiteY4580" fmla="*/ 2119717 h 3373007"/>
              <a:gd name="connsiteX4581" fmla="*/ 11161119 w 12192000"/>
              <a:gd name="connsiteY4581" fmla="*/ 2120912 h 3373007"/>
              <a:gd name="connsiteX4582" fmla="*/ 11160941 w 12192000"/>
              <a:gd name="connsiteY4582" fmla="*/ 2122159 h 3373007"/>
              <a:gd name="connsiteX4583" fmla="*/ 11160628 w 12192000"/>
              <a:gd name="connsiteY4583" fmla="*/ 2119717 h 3373007"/>
              <a:gd name="connsiteX4584" fmla="*/ 7896885 w 12192000"/>
              <a:gd name="connsiteY4584" fmla="*/ 2117570 h 3373007"/>
              <a:gd name="connsiteX4585" fmla="*/ 7892960 w 12192000"/>
              <a:gd name="connsiteY4585" fmla="*/ 2122149 h 3373007"/>
              <a:gd name="connsiteX4586" fmla="*/ 7860083 w 12192000"/>
              <a:gd name="connsiteY4586" fmla="*/ 2157159 h 3373007"/>
              <a:gd name="connsiteX4587" fmla="*/ 7814643 w 12192000"/>
              <a:gd name="connsiteY4587" fmla="*/ 2195193 h 3373007"/>
              <a:gd name="connsiteX4588" fmla="*/ 7842446 w 12192000"/>
              <a:gd name="connsiteY4588" fmla="*/ 2170470 h 3373007"/>
              <a:gd name="connsiteX4589" fmla="*/ 7875457 w 12192000"/>
              <a:gd name="connsiteY4589" fmla="*/ 2137860 h 3373007"/>
              <a:gd name="connsiteX4590" fmla="*/ 7894025 w 12192000"/>
              <a:gd name="connsiteY4590" fmla="*/ 2118343 h 3373007"/>
              <a:gd name="connsiteX4591" fmla="*/ 7896885 w 12192000"/>
              <a:gd name="connsiteY4591" fmla="*/ 2117570 h 3373007"/>
              <a:gd name="connsiteX4592" fmla="*/ 10550093 w 12192000"/>
              <a:gd name="connsiteY4592" fmla="*/ 2115806 h 3373007"/>
              <a:gd name="connsiteX4593" fmla="*/ 10550406 w 12192000"/>
              <a:gd name="connsiteY4593" fmla="*/ 2118248 h 3373007"/>
              <a:gd name="connsiteX4594" fmla="*/ 10550583 w 12192000"/>
              <a:gd name="connsiteY4594" fmla="*/ 2117002 h 3373007"/>
              <a:gd name="connsiteX4595" fmla="*/ 10550093 w 12192000"/>
              <a:gd name="connsiteY4595" fmla="*/ 2115806 h 3373007"/>
              <a:gd name="connsiteX4596" fmla="*/ 7886194 w 12192000"/>
              <a:gd name="connsiteY4596" fmla="*/ 2115278 h 3373007"/>
              <a:gd name="connsiteX4597" fmla="*/ 7887977 w 12192000"/>
              <a:gd name="connsiteY4597" fmla="*/ 2115294 h 3373007"/>
              <a:gd name="connsiteX4598" fmla="*/ 7887491 w 12192000"/>
              <a:gd name="connsiteY4598" fmla="*/ 2116375 h 3373007"/>
              <a:gd name="connsiteX4599" fmla="*/ 7885403 w 12192000"/>
              <a:gd name="connsiteY4599" fmla="*/ 2116837 h 3373007"/>
              <a:gd name="connsiteX4600" fmla="*/ 7886194 w 12192000"/>
              <a:gd name="connsiteY4600" fmla="*/ 2115278 h 3373007"/>
              <a:gd name="connsiteX4601" fmla="*/ 6885813 w 12192000"/>
              <a:gd name="connsiteY4601" fmla="*/ 2114284 h 3373007"/>
              <a:gd name="connsiteX4602" fmla="*/ 6884886 w 12192000"/>
              <a:gd name="connsiteY4602" fmla="*/ 2114306 h 3373007"/>
              <a:gd name="connsiteX4603" fmla="*/ 6871274 w 12192000"/>
              <a:gd name="connsiteY4603" fmla="*/ 2124359 h 3373007"/>
              <a:gd name="connsiteX4604" fmla="*/ 6857597 w 12192000"/>
              <a:gd name="connsiteY4604" fmla="*/ 2134308 h 3373007"/>
              <a:gd name="connsiteX4605" fmla="*/ 6857107 w 12192000"/>
              <a:gd name="connsiteY4605" fmla="*/ 2135919 h 3373007"/>
              <a:gd name="connsiteX4606" fmla="*/ 6855826 w 12192000"/>
              <a:gd name="connsiteY4606" fmla="*/ 2139500 h 3373007"/>
              <a:gd name="connsiteX4607" fmla="*/ 6859867 w 12192000"/>
              <a:gd name="connsiteY4607" fmla="*/ 2136698 h 3373007"/>
              <a:gd name="connsiteX4608" fmla="*/ 6885813 w 12192000"/>
              <a:gd name="connsiteY4608" fmla="*/ 2114284 h 3373007"/>
              <a:gd name="connsiteX4609" fmla="*/ 7894486 w 12192000"/>
              <a:gd name="connsiteY4609" fmla="*/ 2110656 h 3373007"/>
              <a:gd name="connsiteX4610" fmla="*/ 7892045 w 12192000"/>
              <a:gd name="connsiteY4610" fmla="*/ 2113354 h 3373007"/>
              <a:gd name="connsiteX4611" fmla="*/ 7887977 w 12192000"/>
              <a:gd name="connsiteY4611" fmla="*/ 2115294 h 3373007"/>
              <a:gd name="connsiteX4612" fmla="*/ 7894486 w 12192000"/>
              <a:gd name="connsiteY4612" fmla="*/ 2110656 h 3373007"/>
              <a:gd name="connsiteX4613" fmla="*/ 4280150 w 12192000"/>
              <a:gd name="connsiteY4613" fmla="*/ 2110448 h 3373007"/>
              <a:gd name="connsiteX4614" fmla="*/ 4279854 w 12192000"/>
              <a:gd name="connsiteY4614" fmla="*/ 2111033 h 3373007"/>
              <a:gd name="connsiteX4615" fmla="*/ 4278131 w 12192000"/>
              <a:gd name="connsiteY4615" fmla="*/ 2113493 h 3373007"/>
              <a:gd name="connsiteX4616" fmla="*/ 6804733 w 12192000"/>
              <a:gd name="connsiteY4616" fmla="*/ 2108980 h 3373007"/>
              <a:gd name="connsiteX4617" fmla="*/ 6788111 w 12192000"/>
              <a:gd name="connsiteY4617" fmla="*/ 2119101 h 3373007"/>
              <a:gd name="connsiteX4618" fmla="*/ 6786624 w 12192000"/>
              <a:gd name="connsiteY4618" fmla="*/ 2122039 h 3373007"/>
              <a:gd name="connsiteX4619" fmla="*/ 6786577 w 12192000"/>
              <a:gd name="connsiteY4619" fmla="*/ 2122137 h 3373007"/>
              <a:gd name="connsiteX4620" fmla="*/ 8297284 w 12192000"/>
              <a:gd name="connsiteY4620" fmla="*/ 2107974 h 3373007"/>
              <a:gd name="connsiteX4621" fmla="*/ 8295560 w 12192000"/>
              <a:gd name="connsiteY4621" fmla="*/ 2109004 h 3373007"/>
              <a:gd name="connsiteX4622" fmla="*/ 8295507 w 12192000"/>
              <a:gd name="connsiteY4622" fmla="*/ 2110396 h 3373007"/>
              <a:gd name="connsiteX4623" fmla="*/ 8296956 w 12192000"/>
              <a:gd name="connsiteY4623" fmla="*/ 2109932 h 3373007"/>
              <a:gd name="connsiteX4624" fmla="*/ 8298064 w 12192000"/>
              <a:gd name="connsiteY4624" fmla="*/ 2109108 h 3373007"/>
              <a:gd name="connsiteX4625" fmla="*/ 8297284 w 12192000"/>
              <a:gd name="connsiteY4625" fmla="*/ 2107974 h 3373007"/>
              <a:gd name="connsiteX4626" fmla="*/ 8232434 w 12192000"/>
              <a:gd name="connsiteY4626" fmla="*/ 2105363 h 3373007"/>
              <a:gd name="connsiteX4627" fmla="*/ 8218682 w 12192000"/>
              <a:gd name="connsiteY4627" fmla="*/ 2115017 h 3373007"/>
              <a:gd name="connsiteX4628" fmla="*/ 8203862 w 12192000"/>
              <a:gd name="connsiteY4628" fmla="*/ 2128410 h 3373007"/>
              <a:gd name="connsiteX4629" fmla="*/ 8199051 w 12192000"/>
              <a:gd name="connsiteY4629" fmla="*/ 2131876 h 3373007"/>
              <a:gd name="connsiteX4630" fmla="*/ 8198355 w 12192000"/>
              <a:gd name="connsiteY4630" fmla="*/ 2132040 h 3373007"/>
              <a:gd name="connsiteX4631" fmla="*/ 8196886 w 12192000"/>
              <a:gd name="connsiteY4631" fmla="*/ 2132080 h 3373007"/>
              <a:gd name="connsiteX4632" fmla="*/ 8209123 w 12192000"/>
              <a:gd name="connsiteY4632" fmla="*/ 2120605 h 3373007"/>
              <a:gd name="connsiteX4633" fmla="*/ 8218578 w 12192000"/>
              <a:gd name="connsiteY4633" fmla="*/ 2112363 h 3373007"/>
              <a:gd name="connsiteX4634" fmla="*/ 8219907 w 12192000"/>
              <a:gd name="connsiteY4634" fmla="*/ 2111104 h 3373007"/>
              <a:gd name="connsiteX4635" fmla="*/ 8324214 w 12192000"/>
              <a:gd name="connsiteY4635" fmla="*/ 2101015 h 3373007"/>
              <a:gd name="connsiteX4636" fmla="*/ 8324270 w 12192000"/>
              <a:gd name="connsiteY4636" fmla="*/ 2103399 h 3373007"/>
              <a:gd name="connsiteX4637" fmla="*/ 8324900 w 12192000"/>
              <a:gd name="connsiteY4637" fmla="*/ 2102233 h 3373007"/>
              <a:gd name="connsiteX4638" fmla="*/ 8324214 w 12192000"/>
              <a:gd name="connsiteY4638" fmla="*/ 2101015 h 3373007"/>
              <a:gd name="connsiteX4639" fmla="*/ 6246401 w 12192000"/>
              <a:gd name="connsiteY4639" fmla="*/ 2100899 h 3373007"/>
              <a:gd name="connsiteX4640" fmla="*/ 6246828 w 12192000"/>
              <a:gd name="connsiteY4640" fmla="*/ 2104052 h 3373007"/>
              <a:gd name="connsiteX4641" fmla="*/ 6237042 w 12192000"/>
              <a:gd name="connsiteY4641" fmla="*/ 2130094 h 3373007"/>
              <a:gd name="connsiteX4642" fmla="*/ 6221455 w 12192000"/>
              <a:gd name="connsiteY4642" fmla="*/ 2175593 h 3373007"/>
              <a:gd name="connsiteX4643" fmla="*/ 6210699 w 12192000"/>
              <a:gd name="connsiteY4643" fmla="*/ 2212859 h 3373007"/>
              <a:gd name="connsiteX4644" fmla="*/ 6226221 w 12192000"/>
              <a:gd name="connsiteY4644" fmla="*/ 2152864 h 3373007"/>
              <a:gd name="connsiteX4645" fmla="*/ 6243939 w 12192000"/>
              <a:gd name="connsiteY4645" fmla="*/ 2106578 h 3373007"/>
              <a:gd name="connsiteX4646" fmla="*/ 6246401 w 12192000"/>
              <a:gd name="connsiteY4646" fmla="*/ 2100899 h 3373007"/>
              <a:gd name="connsiteX4647" fmla="*/ 6815496 w 12192000"/>
              <a:gd name="connsiteY4647" fmla="*/ 2100162 h 3373007"/>
              <a:gd name="connsiteX4648" fmla="*/ 6809077 w 12192000"/>
              <a:gd name="connsiteY4648" fmla="*/ 2105178 h 3373007"/>
              <a:gd name="connsiteX4649" fmla="*/ 6811069 w 12192000"/>
              <a:gd name="connsiteY4649" fmla="*/ 2104728 h 3373007"/>
              <a:gd name="connsiteX4650" fmla="*/ 6812714 w 12192000"/>
              <a:gd name="connsiteY4650" fmla="*/ 2103609 h 3373007"/>
              <a:gd name="connsiteX4651" fmla="*/ 6815496 w 12192000"/>
              <a:gd name="connsiteY4651" fmla="*/ 2100162 h 3373007"/>
              <a:gd name="connsiteX4652" fmla="*/ 6262118 w 12192000"/>
              <a:gd name="connsiteY4652" fmla="*/ 2091908 h 3373007"/>
              <a:gd name="connsiteX4653" fmla="*/ 6261426 w 12192000"/>
              <a:gd name="connsiteY4653" fmla="*/ 2099048 h 3373007"/>
              <a:gd name="connsiteX4654" fmla="*/ 6221706 w 12192000"/>
              <a:gd name="connsiteY4654" fmla="*/ 2213919 h 3373007"/>
              <a:gd name="connsiteX4655" fmla="*/ 6214791 w 12192000"/>
              <a:gd name="connsiteY4655" fmla="*/ 2241581 h 3373007"/>
              <a:gd name="connsiteX4656" fmla="*/ 6213015 w 12192000"/>
              <a:gd name="connsiteY4656" fmla="*/ 2250255 h 3373007"/>
              <a:gd name="connsiteX4657" fmla="*/ 6212412 w 12192000"/>
              <a:gd name="connsiteY4657" fmla="*/ 2251730 h 3373007"/>
              <a:gd name="connsiteX4658" fmla="*/ 6207285 w 12192000"/>
              <a:gd name="connsiteY4658" fmla="*/ 2267383 h 3373007"/>
              <a:gd name="connsiteX4659" fmla="*/ 6206491 w 12192000"/>
              <a:gd name="connsiteY4659" fmla="*/ 2269266 h 3373007"/>
              <a:gd name="connsiteX4660" fmla="*/ 6210873 w 12192000"/>
              <a:gd name="connsiteY4660" fmla="*/ 2247811 h 3373007"/>
              <a:gd name="connsiteX4661" fmla="*/ 6218023 w 12192000"/>
              <a:gd name="connsiteY4661" fmla="*/ 2217740 h 3373007"/>
              <a:gd name="connsiteX4662" fmla="*/ 6237943 w 12192000"/>
              <a:gd name="connsiteY4662" fmla="*/ 2153209 h 3373007"/>
              <a:gd name="connsiteX4663" fmla="*/ 6254201 w 12192000"/>
              <a:gd name="connsiteY4663" fmla="*/ 2106504 h 3373007"/>
              <a:gd name="connsiteX4664" fmla="*/ 6262118 w 12192000"/>
              <a:gd name="connsiteY4664" fmla="*/ 2091908 h 3373007"/>
              <a:gd name="connsiteX4665" fmla="*/ 11226936 w 12192000"/>
              <a:gd name="connsiteY4665" fmla="*/ 2090939 h 3373007"/>
              <a:gd name="connsiteX4666" fmla="*/ 11222691 w 12192000"/>
              <a:gd name="connsiteY4666" fmla="*/ 2095188 h 3373007"/>
              <a:gd name="connsiteX4667" fmla="*/ 11187361 w 12192000"/>
              <a:gd name="connsiteY4667" fmla="*/ 2127474 h 3373007"/>
              <a:gd name="connsiteX4668" fmla="*/ 11139251 w 12192000"/>
              <a:gd name="connsiteY4668" fmla="*/ 2161802 h 3373007"/>
              <a:gd name="connsiteX4669" fmla="*/ 11168789 w 12192000"/>
              <a:gd name="connsiteY4669" fmla="*/ 2139354 h 3373007"/>
              <a:gd name="connsiteX4670" fmla="*/ 11204086 w 12192000"/>
              <a:gd name="connsiteY4670" fmla="*/ 2109466 h 3373007"/>
              <a:gd name="connsiteX4671" fmla="*/ 11224019 w 12192000"/>
              <a:gd name="connsiteY4671" fmla="*/ 2091487 h 3373007"/>
              <a:gd name="connsiteX4672" fmla="*/ 11226936 w 12192000"/>
              <a:gd name="connsiteY4672" fmla="*/ 2090939 h 3373007"/>
              <a:gd name="connsiteX4673" fmla="*/ 6792491 w 12192000"/>
              <a:gd name="connsiteY4673" fmla="*/ 2089513 h 3373007"/>
              <a:gd name="connsiteX4674" fmla="*/ 6785342 w 12192000"/>
              <a:gd name="connsiteY4674" fmla="*/ 2094974 h 3373007"/>
              <a:gd name="connsiteX4675" fmla="*/ 6784900 w 12192000"/>
              <a:gd name="connsiteY4675" fmla="*/ 2096117 h 3373007"/>
              <a:gd name="connsiteX4676" fmla="*/ 6786368 w 12192000"/>
              <a:gd name="connsiteY4676" fmla="*/ 2098122 h 3373007"/>
              <a:gd name="connsiteX4677" fmla="*/ 10459480 w 12192000"/>
              <a:gd name="connsiteY4677" fmla="*/ 2089288 h 3373007"/>
              <a:gd name="connsiteX4678" fmla="*/ 10455270 w 12192000"/>
              <a:gd name="connsiteY4678" fmla="*/ 2093339 h 3373007"/>
              <a:gd name="connsiteX4679" fmla="*/ 10420286 w 12192000"/>
              <a:gd name="connsiteY4679" fmla="*/ 2124047 h 3373007"/>
              <a:gd name="connsiteX4680" fmla="*/ 10382326 w 12192000"/>
              <a:gd name="connsiteY4680" fmla="*/ 2149995 h 3373007"/>
              <a:gd name="connsiteX4681" fmla="*/ 10382615 w 12192000"/>
              <a:gd name="connsiteY4681" fmla="*/ 2149354 h 3373007"/>
              <a:gd name="connsiteX4682" fmla="*/ 10401984 w 12192000"/>
              <a:gd name="connsiteY4682" fmla="*/ 2135241 h 3373007"/>
              <a:gd name="connsiteX4683" fmla="*/ 10436895 w 12192000"/>
              <a:gd name="connsiteY4683" fmla="*/ 2106862 h 3373007"/>
              <a:gd name="connsiteX4684" fmla="*/ 10456631 w 12192000"/>
              <a:gd name="connsiteY4684" fmla="*/ 2089766 h 3373007"/>
              <a:gd name="connsiteX4685" fmla="*/ 10459480 w 12192000"/>
              <a:gd name="connsiteY4685" fmla="*/ 2089288 h 3373007"/>
              <a:gd name="connsiteX4686" fmla="*/ 7940399 w 12192000"/>
              <a:gd name="connsiteY4686" fmla="*/ 2086393 h 3373007"/>
              <a:gd name="connsiteX4687" fmla="*/ 7940048 w 12192000"/>
              <a:gd name="connsiteY4687" fmla="*/ 2088584 h 3373007"/>
              <a:gd name="connsiteX4688" fmla="*/ 7939587 w 12192000"/>
              <a:gd name="connsiteY4688" fmla="*/ 2093762 h 3373007"/>
              <a:gd name="connsiteX4689" fmla="*/ 7934279 w 12192000"/>
              <a:gd name="connsiteY4689" fmla="*/ 2102771 h 3373007"/>
              <a:gd name="connsiteX4690" fmla="*/ 7928331 w 12192000"/>
              <a:gd name="connsiteY4690" fmla="*/ 2111929 h 3373007"/>
              <a:gd name="connsiteX4691" fmla="*/ 7928797 w 12192000"/>
              <a:gd name="connsiteY4691" fmla="*/ 2108706 h 3373007"/>
              <a:gd name="connsiteX4692" fmla="*/ 7929301 w 12192000"/>
              <a:gd name="connsiteY4692" fmla="*/ 2106369 h 3373007"/>
              <a:gd name="connsiteX4693" fmla="*/ 10449265 w 12192000"/>
              <a:gd name="connsiteY4693" fmla="*/ 2086074 h 3373007"/>
              <a:gd name="connsiteX4694" fmla="*/ 10451001 w 12192000"/>
              <a:gd name="connsiteY4694" fmla="*/ 2086256 h 3373007"/>
              <a:gd name="connsiteX4695" fmla="*/ 10450436 w 12192000"/>
              <a:gd name="connsiteY4695" fmla="*/ 2087253 h 3373007"/>
              <a:gd name="connsiteX4696" fmla="*/ 10448365 w 12192000"/>
              <a:gd name="connsiteY4696" fmla="*/ 2087504 h 3373007"/>
              <a:gd name="connsiteX4697" fmla="*/ 10449265 w 12192000"/>
              <a:gd name="connsiteY4697" fmla="*/ 2086074 h 3373007"/>
              <a:gd name="connsiteX4698" fmla="*/ 2506267 w 12192000"/>
              <a:gd name="connsiteY4698" fmla="*/ 2085543 h 3373007"/>
              <a:gd name="connsiteX4699" fmla="*/ 2462860 w 12192000"/>
              <a:gd name="connsiteY4699" fmla="*/ 2170655 h 3373007"/>
              <a:gd name="connsiteX4700" fmla="*/ 2292830 w 12192000"/>
              <a:gd name="connsiteY4700" fmla="*/ 2490707 h 3373007"/>
              <a:gd name="connsiteX4701" fmla="*/ 2287584 w 12192000"/>
              <a:gd name="connsiteY4701" fmla="*/ 2510052 h 3373007"/>
              <a:gd name="connsiteX4702" fmla="*/ 2310575 w 12192000"/>
              <a:gd name="connsiteY4702" fmla="*/ 2471798 h 3373007"/>
              <a:gd name="connsiteX4703" fmla="*/ 2489575 w 12192000"/>
              <a:gd name="connsiteY4703" fmla="*/ 2128068 h 3373007"/>
              <a:gd name="connsiteX4704" fmla="*/ 2510191 w 12192000"/>
              <a:gd name="connsiteY4704" fmla="*/ 2089261 h 3373007"/>
              <a:gd name="connsiteX4705" fmla="*/ 2507846 w 12192000"/>
              <a:gd name="connsiteY4705" fmla="*/ 2091184 h 3373007"/>
              <a:gd name="connsiteX4706" fmla="*/ 3722296 w 12192000"/>
              <a:gd name="connsiteY4706" fmla="*/ 2083286 h 3373007"/>
              <a:gd name="connsiteX4707" fmla="*/ 3719808 w 12192000"/>
              <a:gd name="connsiteY4707" fmla="*/ 2092961 h 3373007"/>
              <a:gd name="connsiteX4708" fmla="*/ 3702496 w 12192000"/>
              <a:gd name="connsiteY4708" fmla="*/ 2125435 h 3373007"/>
              <a:gd name="connsiteX4709" fmla="*/ 3713961 w 12192000"/>
              <a:gd name="connsiteY4709" fmla="*/ 2095919 h 3373007"/>
              <a:gd name="connsiteX4710" fmla="*/ 3722296 w 12192000"/>
              <a:gd name="connsiteY4710" fmla="*/ 2083286 h 3373007"/>
              <a:gd name="connsiteX4711" fmla="*/ 6276414 w 12192000"/>
              <a:gd name="connsiteY4711" fmla="*/ 2083018 h 3373007"/>
              <a:gd name="connsiteX4712" fmla="*/ 6275348 w 12192000"/>
              <a:gd name="connsiteY4712" fmla="*/ 2084734 h 3373007"/>
              <a:gd name="connsiteX4713" fmla="*/ 6261555 w 12192000"/>
              <a:gd name="connsiteY4713" fmla="*/ 2126489 h 3373007"/>
              <a:gd name="connsiteX4714" fmla="*/ 6271484 w 12192000"/>
              <a:gd name="connsiteY4714" fmla="*/ 2103137 h 3373007"/>
              <a:gd name="connsiteX4715" fmla="*/ 6275756 w 12192000"/>
              <a:gd name="connsiteY4715" fmla="*/ 2092142 h 3373007"/>
              <a:gd name="connsiteX4716" fmla="*/ 6275824 w 12192000"/>
              <a:gd name="connsiteY4716" fmla="*/ 2091937 h 3373007"/>
              <a:gd name="connsiteX4717" fmla="*/ 6273120 w 12192000"/>
              <a:gd name="connsiteY4717" fmla="*/ 2092814 h 3373007"/>
              <a:gd name="connsiteX4718" fmla="*/ 10457732 w 12192000"/>
              <a:gd name="connsiteY4718" fmla="*/ 2082390 h 3373007"/>
              <a:gd name="connsiteX4719" fmla="*/ 10455128 w 12192000"/>
              <a:gd name="connsiteY4719" fmla="*/ 2084764 h 3373007"/>
              <a:gd name="connsiteX4720" fmla="*/ 10451001 w 12192000"/>
              <a:gd name="connsiteY4720" fmla="*/ 2086256 h 3373007"/>
              <a:gd name="connsiteX4721" fmla="*/ 10457732 w 12192000"/>
              <a:gd name="connsiteY4721" fmla="*/ 2082390 h 3373007"/>
              <a:gd name="connsiteX4722" fmla="*/ 8362665 w 12192000"/>
              <a:gd name="connsiteY4722" fmla="*/ 2082240 h 3373007"/>
              <a:gd name="connsiteX4723" fmla="*/ 8347567 w 12192000"/>
              <a:gd name="connsiteY4723" fmla="*/ 2090604 h 3373007"/>
              <a:gd name="connsiteX4724" fmla="*/ 8332328 w 12192000"/>
              <a:gd name="connsiteY4724" fmla="*/ 2099147 h 3373007"/>
              <a:gd name="connsiteX4725" fmla="*/ 8359972 w 12192000"/>
              <a:gd name="connsiteY4725" fmla="*/ 2085429 h 3373007"/>
              <a:gd name="connsiteX4726" fmla="*/ 8362665 w 12192000"/>
              <a:gd name="connsiteY4726" fmla="*/ 2082240 h 3373007"/>
              <a:gd name="connsiteX4727" fmla="*/ 5595292 w 12192000"/>
              <a:gd name="connsiteY4727" fmla="*/ 2081913 h 3373007"/>
              <a:gd name="connsiteX4728" fmla="*/ 5596462 w 12192000"/>
              <a:gd name="connsiteY4728" fmla="*/ 2082182 h 3373007"/>
              <a:gd name="connsiteX4729" fmla="*/ 5594204 w 12192000"/>
              <a:gd name="connsiteY4729" fmla="*/ 2082331 h 3373007"/>
              <a:gd name="connsiteX4730" fmla="*/ 5595292 w 12192000"/>
              <a:gd name="connsiteY4730" fmla="*/ 2081913 h 3373007"/>
              <a:gd name="connsiteX4731" fmla="*/ 6790871 w 12192000"/>
              <a:gd name="connsiteY4731" fmla="*/ 2081465 h 3373007"/>
              <a:gd name="connsiteX4732" fmla="*/ 6791076 w 12192000"/>
              <a:gd name="connsiteY4732" fmla="*/ 2083990 h 3373007"/>
              <a:gd name="connsiteX4733" fmla="*/ 6791321 w 12192000"/>
              <a:gd name="connsiteY4733" fmla="*/ 2082719 h 3373007"/>
              <a:gd name="connsiteX4734" fmla="*/ 6790871 w 12192000"/>
              <a:gd name="connsiteY4734" fmla="*/ 2081465 h 3373007"/>
              <a:gd name="connsiteX4735" fmla="*/ 8238407 w 12192000"/>
              <a:gd name="connsiteY4735" fmla="*/ 2078267 h 3373007"/>
              <a:gd name="connsiteX4736" fmla="*/ 8238514 w 12192000"/>
              <a:gd name="connsiteY4736" fmla="*/ 2079919 h 3373007"/>
              <a:gd name="connsiteX4737" fmla="*/ 8236278 w 12192000"/>
              <a:gd name="connsiteY4737" fmla="*/ 2078911 h 3373007"/>
              <a:gd name="connsiteX4738" fmla="*/ 8238407 w 12192000"/>
              <a:gd name="connsiteY4738" fmla="*/ 2078267 h 3373007"/>
              <a:gd name="connsiteX4739" fmla="*/ 8359758 w 12192000"/>
              <a:gd name="connsiteY4739" fmla="*/ 2076436 h 3373007"/>
              <a:gd name="connsiteX4740" fmla="*/ 8356192 w 12192000"/>
              <a:gd name="connsiteY4740" fmla="*/ 2079591 h 3373007"/>
              <a:gd name="connsiteX4741" fmla="*/ 8352806 w 12192000"/>
              <a:gd name="connsiteY4741" fmla="*/ 2082957 h 3373007"/>
              <a:gd name="connsiteX4742" fmla="*/ 8354438 w 12192000"/>
              <a:gd name="connsiteY4742" fmla="*/ 2082337 h 3373007"/>
              <a:gd name="connsiteX4743" fmla="*/ 8359758 w 12192000"/>
              <a:gd name="connsiteY4743" fmla="*/ 2076436 h 3373007"/>
              <a:gd name="connsiteX4744" fmla="*/ 7940454 w 12192000"/>
              <a:gd name="connsiteY4744" fmla="*/ 2076410 h 3373007"/>
              <a:gd name="connsiteX4745" fmla="*/ 7936850 w 12192000"/>
              <a:gd name="connsiteY4745" fmla="*/ 2078687 h 3373007"/>
              <a:gd name="connsiteX4746" fmla="*/ 7937438 w 12192000"/>
              <a:gd name="connsiteY4746" fmla="*/ 2080321 h 3373007"/>
              <a:gd name="connsiteX4747" fmla="*/ 7941099 w 12192000"/>
              <a:gd name="connsiteY4747" fmla="*/ 2076850 h 3373007"/>
              <a:gd name="connsiteX4748" fmla="*/ 7940454 w 12192000"/>
              <a:gd name="connsiteY4748" fmla="*/ 2076410 h 3373007"/>
              <a:gd name="connsiteX4749" fmla="*/ 9753216 w 12192000"/>
              <a:gd name="connsiteY4749" fmla="*/ 2074999 h 3373007"/>
              <a:gd name="connsiteX4750" fmla="*/ 9670963 w 12192000"/>
              <a:gd name="connsiteY4750" fmla="*/ 2168276 h 3373007"/>
              <a:gd name="connsiteX4751" fmla="*/ 9708937 w 12192000"/>
              <a:gd name="connsiteY4751" fmla="*/ 2118405 h 3373007"/>
              <a:gd name="connsiteX4752" fmla="*/ 9711509 w 12192000"/>
              <a:gd name="connsiteY4752" fmla="*/ 2123333 h 3373007"/>
              <a:gd name="connsiteX4753" fmla="*/ 9753216 w 12192000"/>
              <a:gd name="connsiteY4753" fmla="*/ 2074999 h 3373007"/>
              <a:gd name="connsiteX4754" fmla="*/ 8373264 w 12192000"/>
              <a:gd name="connsiteY4754" fmla="*/ 2074607 h 3373007"/>
              <a:gd name="connsiteX4755" fmla="*/ 8368170 w 12192000"/>
              <a:gd name="connsiteY4755" fmla="*/ 2077950 h 3373007"/>
              <a:gd name="connsiteX4756" fmla="*/ 8364415 w 12192000"/>
              <a:gd name="connsiteY4756" fmla="*/ 2082312 h 3373007"/>
              <a:gd name="connsiteX4757" fmla="*/ 8365210 w 12192000"/>
              <a:gd name="connsiteY4757" fmla="*/ 2082359 h 3373007"/>
              <a:gd name="connsiteX4758" fmla="*/ 8366631 w 12192000"/>
              <a:gd name="connsiteY4758" fmla="*/ 2081761 h 3373007"/>
              <a:gd name="connsiteX4759" fmla="*/ 8373264 w 12192000"/>
              <a:gd name="connsiteY4759" fmla="*/ 2074607 h 3373007"/>
              <a:gd name="connsiteX4760" fmla="*/ 11229973 w 12192000"/>
              <a:gd name="connsiteY4760" fmla="*/ 2072273 h 3373007"/>
              <a:gd name="connsiteX4761" fmla="*/ 11219559 w 12192000"/>
              <a:gd name="connsiteY4761" fmla="*/ 2084804 h 3373007"/>
              <a:gd name="connsiteX4762" fmla="*/ 11183406 w 12192000"/>
              <a:gd name="connsiteY4762" fmla="*/ 2115745 h 3373007"/>
              <a:gd name="connsiteX4763" fmla="*/ 11132662 w 12192000"/>
              <a:gd name="connsiteY4763" fmla="*/ 2155926 h 3373007"/>
              <a:gd name="connsiteX4764" fmla="*/ 11108354 w 12192000"/>
              <a:gd name="connsiteY4764" fmla="*/ 2172496 h 3373007"/>
              <a:gd name="connsiteX4765" fmla="*/ 11090783 w 12192000"/>
              <a:gd name="connsiteY4765" fmla="*/ 2183593 h 3373007"/>
              <a:gd name="connsiteX4766" fmla="*/ 11092198 w 12192000"/>
              <a:gd name="connsiteY4766" fmla="*/ 2182206 h 3373007"/>
              <a:gd name="connsiteX4767" fmla="*/ 11104415 w 12192000"/>
              <a:gd name="connsiteY4767" fmla="*/ 2172160 h 3373007"/>
              <a:gd name="connsiteX4768" fmla="*/ 11105527 w 12192000"/>
              <a:gd name="connsiteY4768" fmla="*/ 2171095 h 3373007"/>
              <a:gd name="connsiteX4769" fmla="*/ 11112630 w 12192000"/>
              <a:gd name="connsiteY4769" fmla="*/ 2166602 h 3373007"/>
              <a:gd name="connsiteX4770" fmla="*/ 11134887 w 12192000"/>
              <a:gd name="connsiteY4770" fmla="*/ 2151020 h 3373007"/>
              <a:gd name="connsiteX4771" fmla="*/ 11223887 w 12192000"/>
              <a:gd name="connsiteY4771" fmla="*/ 2075193 h 3373007"/>
              <a:gd name="connsiteX4772" fmla="*/ 11229973 w 12192000"/>
              <a:gd name="connsiteY4772" fmla="*/ 2072273 h 3373007"/>
              <a:gd name="connsiteX4773" fmla="*/ 8222610 w 12192000"/>
              <a:gd name="connsiteY4773" fmla="*/ 2070345 h 3373007"/>
              <a:gd name="connsiteX4774" fmla="*/ 8222360 w 12192000"/>
              <a:gd name="connsiteY4774" fmla="*/ 2070538 h 3373007"/>
              <a:gd name="connsiteX4775" fmla="*/ 8208173 w 12192000"/>
              <a:gd name="connsiteY4775" fmla="*/ 2080454 h 3373007"/>
              <a:gd name="connsiteX4776" fmla="*/ 8206308 w 12192000"/>
              <a:gd name="connsiteY4776" fmla="*/ 2081284 h 3373007"/>
              <a:gd name="connsiteX4777" fmla="*/ 8205260 w 12192000"/>
              <a:gd name="connsiteY4777" fmla="*/ 2081327 h 3373007"/>
              <a:gd name="connsiteX4778" fmla="*/ 8205956 w 12192000"/>
              <a:gd name="connsiteY4778" fmla="*/ 2079439 h 3373007"/>
              <a:gd name="connsiteX4779" fmla="*/ 8208431 w 12192000"/>
              <a:gd name="connsiteY4779" fmla="*/ 2076638 h 3373007"/>
              <a:gd name="connsiteX4780" fmla="*/ 10616122 w 12192000"/>
              <a:gd name="connsiteY4780" fmla="*/ 2069431 h 3373007"/>
              <a:gd name="connsiteX4781" fmla="*/ 10615166 w 12192000"/>
              <a:gd name="connsiteY4781" fmla="*/ 2070241 h 3373007"/>
              <a:gd name="connsiteX4782" fmla="*/ 10613351 w 12192000"/>
              <a:gd name="connsiteY4782" fmla="*/ 2071283 h 3373007"/>
              <a:gd name="connsiteX4783" fmla="*/ 10608774 w 12192000"/>
              <a:gd name="connsiteY4783" fmla="*/ 2075365 h 3373007"/>
              <a:gd name="connsiteX4784" fmla="*/ 10607145 w 12192000"/>
              <a:gd name="connsiteY4784" fmla="*/ 2076634 h 3373007"/>
              <a:gd name="connsiteX4785" fmla="*/ 10605935 w 12192000"/>
              <a:gd name="connsiteY4785" fmla="*/ 2077337 h 3373007"/>
              <a:gd name="connsiteX4786" fmla="*/ 10574018 w 12192000"/>
              <a:gd name="connsiteY4786" fmla="*/ 2097204 h 3373007"/>
              <a:gd name="connsiteX4787" fmla="*/ 10594513 w 12192000"/>
              <a:gd name="connsiteY4787" fmla="*/ 2086483 h 3373007"/>
              <a:gd name="connsiteX4788" fmla="*/ 10520015 w 12192000"/>
              <a:gd name="connsiteY4788" fmla="*/ 2144571 h 3373007"/>
              <a:gd name="connsiteX4789" fmla="*/ 10427039 w 12192000"/>
              <a:gd name="connsiteY4789" fmla="*/ 2217650 h 3373007"/>
              <a:gd name="connsiteX4790" fmla="*/ 10454125 w 12192000"/>
              <a:gd name="connsiteY4790" fmla="*/ 2192773 h 3373007"/>
              <a:gd name="connsiteX4791" fmla="*/ 10469527 w 12192000"/>
              <a:gd name="connsiteY4791" fmla="*/ 2183685 h 3373007"/>
              <a:gd name="connsiteX4792" fmla="*/ 10474253 w 12192000"/>
              <a:gd name="connsiteY4792" fmla="*/ 2180150 h 3373007"/>
              <a:gd name="connsiteX4793" fmla="*/ 10456125 w 12192000"/>
              <a:gd name="connsiteY4793" fmla="*/ 2190934 h 3373007"/>
              <a:gd name="connsiteX4794" fmla="*/ 10504687 w 12192000"/>
              <a:gd name="connsiteY4794" fmla="*/ 2146324 h 3373007"/>
              <a:gd name="connsiteX4795" fmla="*/ 10511034 w 12192000"/>
              <a:gd name="connsiteY4795" fmla="*/ 2142083 h 3373007"/>
              <a:gd name="connsiteX4796" fmla="*/ 10570779 w 12192000"/>
              <a:gd name="connsiteY4796" fmla="*/ 2095496 h 3373007"/>
              <a:gd name="connsiteX4797" fmla="*/ 10587925 w 12192000"/>
              <a:gd name="connsiteY4797" fmla="*/ 2079659 h 3373007"/>
              <a:gd name="connsiteX4798" fmla="*/ 10591253 w 12192000"/>
              <a:gd name="connsiteY4798" fmla="*/ 2077508 h 3373007"/>
              <a:gd name="connsiteX4799" fmla="*/ 10598277 w 12192000"/>
              <a:gd name="connsiteY4799" fmla="*/ 2076629 h 3373007"/>
              <a:gd name="connsiteX4800" fmla="*/ 10581898 w 12192000"/>
              <a:gd name="connsiteY4800" fmla="*/ 2086000 h 3373007"/>
              <a:gd name="connsiteX4801" fmla="*/ 10580889 w 12192000"/>
              <a:gd name="connsiteY4801" fmla="*/ 2086620 h 3373007"/>
              <a:gd name="connsiteX4802" fmla="*/ 10580783 w 12192000"/>
              <a:gd name="connsiteY4802" fmla="*/ 2086754 h 3373007"/>
              <a:gd name="connsiteX4803" fmla="*/ 10578057 w 12192000"/>
              <a:gd name="connsiteY4803" fmla="*/ 2089504 h 3373007"/>
              <a:gd name="connsiteX4804" fmla="*/ 10601900 w 12192000"/>
              <a:gd name="connsiteY4804" fmla="*/ 2077212 h 3373007"/>
              <a:gd name="connsiteX4805" fmla="*/ 8220390 w 12192000"/>
              <a:gd name="connsiteY4805" fmla="*/ 2063001 h 3373007"/>
              <a:gd name="connsiteX4806" fmla="*/ 8217149 w 12192000"/>
              <a:gd name="connsiteY4806" fmla="*/ 2065767 h 3373007"/>
              <a:gd name="connsiteX4807" fmla="*/ 8214752 w 12192000"/>
              <a:gd name="connsiteY4807" fmla="*/ 2067886 h 3373007"/>
              <a:gd name="connsiteX4808" fmla="*/ 8212013 w 12192000"/>
              <a:gd name="connsiteY4808" fmla="*/ 2068878 h 3373007"/>
              <a:gd name="connsiteX4809" fmla="*/ 8208424 w 12192000"/>
              <a:gd name="connsiteY4809" fmla="*/ 2069565 h 3373007"/>
              <a:gd name="connsiteX4810" fmla="*/ 8208931 w 12192000"/>
              <a:gd name="connsiteY4810" fmla="*/ 2067858 h 3373007"/>
              <a:gd name="connsiteX4811" fmla="*/ 8218895 w 12192000"/>
              <a:gd name="connsiteY4811" fmla="*/ 2063499 h 3373007"/>
              <a:gd name="connsiteX4812" fmla="*/ 10647386 w 12192000"/>
              <a:gd name="connsiteY4812" fmla="*/ 2062203 h 3373007"/>
              <a:gd name="connsiteX4813" fmla="*/ 10599671 w 12192000"/>
              <a:gd name="connsiteY4813" fmla="*/ 2102687 h 3373007"/>
              <a:gd name="connsiteX4814" fmla="*/ 10612155 w 12192000"/>
              <a:gd name="connsiteY4814" fmla="*/ 2091279 h 3373007"/>
              <a:gd name="connsiteX4815" fmla="*/ 10613485 w 12192000"/>
              <a:gd name="connsiteY4815" fmla="*/ 2087578 h 3373007"/>
              <a:gd name="connsiteX4816" fmla="*/ 10593550 w 12192000"/>
              <a:gd name="connsiteY4816" fmla="*/ 2105555 h 3373007"/>
              <a:gd name="connsiteX4817" fmla="*/ 10558254 w 12192000"/>
              <a:gd name="connsiteY4817" fmla="*/ 2135443 h 3373007"/>
              <a:gd name="connsiteX4818" fmla="*/ 10528718 w 12192000"/>
              <a:gd name="connsiteY4818" fmla="*/ 2157892 h 3373007"/>
              <a:gd name="connsiteX4819" fmla="*/ 10565746 w 12192000"/>
              <a:gd name="connsiteY4819" fmla="*/ 2131468 h 3373007"/>
              <a:gd name="connsiteX4820" fmla="*/ 10519205 w 12192000"/>
              <a:gd name="connsiteY4820" fmla="*/ 2170955 h 3373007"/>
              <a:gd name="connsiteX4821" fmla="*/ 10497988 w 12192000"/>
              <a:gd name="connsiteY4821" fmla="*/ 2183498 h 3373007"/>
              <a:gd name="connsiteX4822" fmla="*/ 10507264 w 12192000"/>
              <a:gd name="connsiteY4822" fmla="*/ 2170034 h 3373007"/>
              <a:gd name="connsiteX4823" fmla="*/ 10561766 w 12192000"/>
              <a:gd name="connsiteY4823" fmla="*/ 2122036 h 3373007"/>
              <a:gd name="connsiteX4824" fmla="*/ 10569468 w 12192000"/>
              <a:gd name="connsiteY4824" fmla="*/ 2114531 h 3373007"/>
              <a:gd name="connsiteX4825" fmla="*/ 10572872 w 12192000"/>
              <a:gd name="connsiteY4825" fmla="*/ 2111835 h 3373007"/>
              <a:gd name="connsiteX4826" fmla="*/ 10590674 w 12192000"/>
              <a:gd name="connsiteY4826" fmla="*/ 2097310 h 3373007"/>
              <a:gd name="connsiteX4827" fmla="*/ 10602504 w 12192000"/>
              <a:gd name="connsiteY4827" fmla="*/ 2086726 h 3373007"/>
              <a:gd name="connsiteX4828" fmla="*/ 10604398 w 12192000"/>
              <a:gd name="connsiteY4828" fmla="*/ 2086458 h 3373007"/>
              <a:gd name="connsiteX4829" fmla="*/ 10604961 w 12192000"/>
              <a:gd name="connsiteY4829" fmla="*/ 2085421 h 3373007"/>
              <a:gd name="connsiteX4830" fmla="*/ 10607082 w 12192000"/>
              <a:gd name="connsiteY4830" fmla="*/ 2085122 h 3373007"/>
              <a:gd name="connsiteX4831" fmla="*/ 10607644 w 12192000"/>
              <a:gd name="connsiteY4831" fmla="*/ 2084084 h 3373007"/>
              <a:gd name="connsiteX4832" fmla="*/ 10611851 w 12192000"/>
              <a:gd name="connsiteY4832" fmla="*/ 2082467 h 3373007"/>
              <a:gd name="connsiteX4833" fmla="*/ 10614479 w 12192000"/>
              <a:gd name="connsiteY4833" fmla="*/ 2079972 h 3373007"/>
              <a:gd name="connsiteX4834" fmla="*/ 10641862 w 12192000"/>
              <a:gd name="connsiteY4834" fmla="*/ 2065327 h 3373007"/>
              <a:gd name="connsiteX4835" fmla="*/ 7926648 w 12192000"/>
              <a:gd name="connsiteY4835" fmla="*/ 2059535 h 3373007"/>
              <a:gd name="connsiteX4836" fmla="*/ 7925059 w 12192000"/>
              <a:gd name="connsiteY4836" fmla="*/ 2061359 h 3373007"/>
              <a:gd name="connsiteX4837" fmla="*/ 7922530 w 12192000"/>
              <a:gd name="connsiteY4837" fmla="*/ 2062464 h 3373007"/>
              <a:gd name="connsiteX4838" fmla="*/ 7926648 w 12192000"/>
              <a:gd name="connsiteY4838" fmla="*/ 2059535 h 3373007"/>
              <a:gd name="connsiteX4839" fmla="*/ 8398230 w 12192000"/>
              <a:gd name="connsiteY4839" fmla="*/ 2058580 h 3373007"/>
              <a:gd name="connsiteX4840" fmla="*/ 8386610 w 12192000"/>
              <a:gd name="connsiteY4840" fmla="*/ 2066171 h 3373007"/>
              <a:gd name="connsiteX4841" fmla="*/ 8380776 w 12192000"/>
              <a:gd name="connsiteY4841" fmla="*/ 2070423 h 3373007"/>
              <a:gd name="connsiteX4842" fmla="*/ 8376908 w 12192000"/>
              <a:gd name="connsiteY4842" fmla="*/ 2074757 h 3373007"/>
              <a:gd name="connsiteX4843" fmla="*/ 8378020 w 12192000"/>
              <a:gd name="connsiteY4843" fmla="*/ 2074483 h 3373007"/>
              <a:gd name="connsiteX4844" fmla="*/ 8398230 w 12192000"/>
              <a:gd name="connsiteY4844" fmla="*/ 2058580 h 3373007"/>
              <a:gd name="connsiteX4845" fmla="*/ 7944637 w 12192000"/>
              <a:gd name="connsiteY4845" fmla="*/ 2055446 h 3373007"/>
              <a:gd name="connsiteX4846" fmla="*/ 7941215 w 12192000"/>
              <a:gd name="connsiteY4846" fmla="*/ 2057311 h 3373007"/>
              <a:gd name="connsiteX4847" fmla="*/ 7892306 w 12192000"/>
              <a:gd name="connsiteY4847" fmla="*/ 2089706 h 3373007"/>
              <a:gd name="connsiteX4848" fmla="*/ 7883617 w 12192000"/>
              <a:gd name="connsiteY4848" fmla="*/ 2096257 h 3373007"/>
              <a:gd name="connsiteX4849" fmla="*/ 7882313 w 12192000"/>
              <a:gd name="connsiteY4849" fmla="*/ 2097047 h 3373007"/>
              <a:gd name="connsiteX4850" fmla="*/ 7873901 w 12192000"/>
              <a:gd name="connsiteY4850" fmla="*/ 2106100 h 3373007"/>
              <a:gd name="connsiteX4851" fmla="*/ 7894619 w 12192000"/>
              <a:gd name="connsiteY4851" fmla="*/ 2092396 h 3373007"/>
              <a:gd name="connsiteX4852" fmla="*/ 7922830 w 12192000"/>
              <a:gd name="connsiteY4852" fmla="*/ 2073157 h 3373007"/>
              <a:gd name="connsiteX4853" fmla="*/ 7944637 w 12192000"/>
              <a:gd name="connsiteY4853" fmla="*/ 2055446 h 3373007"/>
              <a:gd name="connsiteX4854" fmla="*/ 10656013 w 12192000"/>
              <a:gd name="connsiteY4854" fmla="*/ 2054699 h 3373007"/>
              <a:gd name="connsiteX4855" fmla="*/ 10645747 w 12192000"/>
              <a:gd name="connsiteY4855" fmla="*/ 2061339 h 3373007"/>
              <a:gd name="connsiteX4856" fmla="*/ 10614479 w 12192000"/>
              <a:gd name="connsiteY4856" fmla="*/ 2079972 h 3373007"/>
              <a:gd name="connsiteX4857" fmla="*/ 10607644 w 12192000"/>
              <a:gd name="connsiteY4857" fmla="*/ 2084084 h 3373007"/>
              <a:gd name="connsiteX4858" fmla="*/ 10605859 w 12192000"/>
              <a:gd name="connsiteY4858" fmla="*/ 2083934 h 3373007"/>
              <a:gd name="connsiteX4859" fmla="*/ 10604961 w 12192000"/>
              <a:gd name="connsiteY4859" fmla="*/ 2085421 h 3373007"/>
              <a:gd name="connsiteX4860" fmla="*/ 10604050 w 12192000"/>
              <a:gd name="connsiteY4860" fmla="*/ 2085344 h 3373007"/>
              <a:gd name="connsiteX4861" fmla="*/ 10609024 w 12192000"/>
              <a:gd name="connsiteY4861" fmla="*/ 2080895 h 3373007"/>
              <a:gd name="connsiteX4862" fmla="*/ 10613313 w 12192000"/>
              <a:gd name="connsiteY4862" fmla="*/ 2076397 h 3373007"/>
              <a:gd name="connsiteX4863" fmla="*/ 10645289 w 12192000"/>
              <a:gd name="connsiteY4863" fmla="*/ 2057771 h 3373007"/>
              <a:gd name="connsiteX4864" fmla="*/ 10656013 w 12192000"/>
              <a:gd name="connsiteY4864" fmla="*/ 2054699 h 3373007"/>
              <a:gd name="connsiteX4865" fmla="*/ 10642898 w 12192000"/>
              <a:gd name="connsiteY4865" fmla="*/ 2054347 h 3373007"/>
              <a:gd name="connsiteX4866" fmla="*/ 10638742 w 12192000"/>
              <a:gd name="connsiteY4866" fmla="*/ 2058260 h 3373007"/>
              <a:gd name="connsiteX4867" fmla="*/ 10618040 w 12192000"/>
              <a:gd name="connsiteY4867" fmla="*/ 2070299 h 3373007"/>
              <a:gd name="connsiteX4868" fmla="*/ 10619085 w 12192000"/>
              <a:gd name="connsiteY4868" fmla="*/ 2068853 h 3373007"/>
              <a:gd name="connsiteX4869" fmla="*/ 10630795 w 12192000"/>
              <a:gd name="connsiteY4869" fmla="*/ 2062736 h 3373007"/>
              <a:gd name="connsiteX4870" fmla="*/ 10632037 w 12192000"/>
              <a:gd name="connsiteY4870" fmla="*/ 2060722 h 3373007"/>
              <a:gd name="connsiteX4871" fmla="*/ 10638599 w 12192000"/>
              <a:gd name="connsiteY4871" fmla="*/ 2057132 h 3373007"/>
              <a:gd name="connsiteX4872" fmla="*/ 10642898 w 12192000"/>
              <a:gd name="connsiteY4872" fmla="*/ 2054347 h 3373007"/>
              <a:gd name="connsiteX4873" fmla="*/ 10505396 w 12192000"/>
              <a:gd name="connsiteY4873" fmla="*/ 2053646 h 3373007"/>
              <a:gd name="connsiteX4874" fmla="*/ 10501692 w 12192000"/>
              <a:gd name="connsiteY4874" fmla="*/ 2055504 h 3373007"/>
              <a:gd name="connsiteX4875" fmla="*/ 10502127 w 12192000"/>
              <a:gd name="connsiteY4875" fmla="*/ 2057139 h 3373007"/>
              <a:gd name="connsiteX4876" fmla="*/ 10505986 w 12192000"/>
              <a:gd name="connsiteY4876" fmla="*/ 2054132 h 3373007"/>
              <a:gd name="connsiteX4877" fmla="*/ 10505396 w 12192000"/>
              <a:gd name="connsiteY4877" fmla="*/ 2053646 h 3373007"/>
              <a:gd name="connsiteX4878" fmla="*/ 8400048 w 12192000"/>
              <a:gd name="connsiteY4878" fmla="*/ 2052774 h 3373007"/>
              <a:gd name="connsiteX4879" fmla="*/ 8388314 w 12192000"/>
              <a:gd name="connsiteY4879" fmla="*/ 2058171 h 3373007"/>
              <a:gd name="connsiteX4880" fmla="*/ 8378616 w 12192000"/>
              <a:gd name="connsiteY4880" fmla="*/ 2066942 h 3373007"/>
              <a:gd name="connsiteX4881" fmla="*/ 8376970 w 12192000"/>
              <a:gd name="connsiteY4881" fmla="*/ 2067425 h 3373007"/>
              <a:gd name="connsiteX4882" fmla="*/ 8376748 w 12192000"/>
              <a:gd name="connsiteY4882" fmla="*/ 2067966 h 3373007"/>
              <a:gd name="connsiteX4883" fmla="*/ 8377279 w 12192000"/>
              <a:gd name="connsiteY4883" fmla="*/ 2068435 h 3373007"/>
              <a:gd name="connsiteX4884" fmla="*/ 8377647 w 12192000"/>
              <a:gd name="connsiteY4884" fmla="*/ 2068277 h 3373007"/>
              <a:gd name="connsiteX4885" fmla="*/ 8378616 w 12192000"/>
              <a:gd name="connsiteY4885" fmla="*/ 2066942 h 3373007"/>
              <a:gd name="connsiteX4886" fmla="*/ 8398152 w 12192000"/>
              <a:gd name="connsiteY4886" fmla="*/ 2055274 h 3373007"/>
              <a:gd name="connsiteX4887" fmla="*/ 8400048 w 12192000"/>
              <a:gd name="connsiteY4887" fmla="*/ 2052774 h 3373007"/>
              <a:gd name="connsiteX4888" fmla="*/ 1168803 w 12192000"/>
              <a:gd name="connsiteY4888" fmla="*/ 2052480 h 3373007"/>
              <a:gd name="connsiteX4889" fmla="*/ 1169278 w 12192000"/>
              <a:gd name="connsiteY4889" fmla="*/ 2054259 h 3373007"/>
              <a:gd name="connsiteX4890" fmla="*/ 1168109 w 12192000"/>
              <a:gd name="connsiteY4890" fmla="*/ 2055453 h 3373007"/>
              <a:gd name="connsiteX4891" fmla="*/ 1167976 w 12192000"/>
              <a:gd name="connsiteY4891" fmla="*/ 2053247 h 3373007"/>
              <a:gd name="connsiteX4892" fmla="*/ 1168803 w 12192000"/>
              <a:gd name="connsiteY4892" fmla="*/ 2052480 h 3373007"/>
              <a:gd name="connsiteX4893" fmla="*/ 10661706 w 12192000"/>
              <a:gd name="connsiteY4893" fmla="*/ 2050053 h 3373007"/>
              <a:gd name="connsiteX4894" fmla="*/ 10659282 w 12192000"/>
              <a:gd name="connsiteY4894" fmla="*/ 2052112 h 3373007"/>
              <a:gd name="connsiteX4895" fmla="*/ 10659090 w 12192000"/>
              <a:gd name="connsiteY4895" fmla="*/ 2051434 h 3373007"/>
              <a:gd name="connsiteX4896" fmla="*/ 8216639 w 12192000"/>
              <a:gd name="connsiteY4896" fmla="*/ 2048920 h 3373007"/>
              <a:gd name="connsiteX4897" fmla="*/ 8215692 w 12192000"/>
              <a:gd name="connsiteY4897" fmla="*/ 2050548 h 3373007"/>
              <a:gd name="connsiteX4898" fmla="*/ 8215696 w 12192000"/>
              <a:gd name="connsiteY4898" fmla="*/ 2050333 h 3373007"/>
              <a:gd name="connsiteX4899" fmla="*/ 8215340 w 12192000"/>
              <a:gd name="connsiteY4899" fmla="*/ 2050542 h 3373007"/>
              <a:gd name="connsiteX4900" fmla="*/ 8213894 w 12192000"/>
              <a:gd name="connsiteY4900" fmla="*/ 2049909 h 3373007"/>
              <a:gd name="connsiteX4901" fmla="*/ 8216639 w 12192000"/>
              <a:gd name="connsiteY4901" fmla="*/ 2048920 h 3373007"/>
              <a:gd name="connsiteX4902" fmla="*/ 8216639 w 12192000"/>
              <a:gd name="connsiteY4902" fmla="*/ 2048920 h 3373007"/>
              <a:gd name="connsiteX4903" fmla="*/ 8218389 w 12192000"/>
              <a:gd name="connsiteY4903" fmla="*/ 2048992 h 3373007"/>
              <a:gd name="connsiteX4904" fmla="*/ 8217851 w 12192000"/>
              <a:gd name="connsiteY4904" fmla="*/ 2049384 h 3373007"/>
              <a:gd name="connsiteX4905" fmla="*/ 8216639 w 12192000"/>
              <a:gd name="connsiteY4905" fmla="*/ 2048920 h 3373007"/>
              <a:gd name="connsiteX4906" fmla="*/ 10638075 w 12192000"/>
              <a:gd name="connsiteY4906" fmla="*/ 2045457 h 3373007"/>
              <a:gd name="connsiteX4907" fmla="*/ 10638209 w 12192000"/>
              <a:gd name="connsiteY4907" fmla="*/ 2049018 h 3373007"/>
              <a:gd name="connsiteX4908" fmla="*/ 10615876 w 12192000"/>
              <a:gd name="connsiteY4908" fmla="*/ 2061834 h 3373007"/>
              <a:gd name="connsiteX4909" fmla="*/ 10594192 w 12192000"/>
              <a:gd name="connsiteY4909" fmla="*/ 2073871 h 3373007"/>
              <a:gd name="connsiteX4910" fmla="*/ 10603237 w 12192000"/>
              <a:gd name="connsiteY4910" fmla="*/ 2065516 h 3373007"/>
              <a:gd name="connsiteX4911" fmla="*/ 10604598 w 12192000"/>
              <a:gd name="connsiteY4911" fmla="*/ 2064830 h 3373007"/>
              <a:gd name="connsiteX4912" fmla="*/ 10613747 w 12192000"/>
              <a:gd name="connsiteY4912" fmla="*/ 2058983 h 3373007"/>
              <a:gd name="connsiteX4913" fmla="*/ 1171202 w 12192000"/>
              <a:gd name="connsiteY4913" fmla="*/ 2044776 h 3373007"/>
              <a:gd name="connsiteX4914" fmla="*/ 1168803 w 12192000"/>
              <a:gd name="connsiteY4914" fmla="*/ 2052480 h 3373007"/>
              <a:gd name="connsiteX4915" fmla="*/ 1169457 w 12192000"/>
              <a:gd name="connsiteY4915" fmla="*/ 2047913 h 3373007"/>
              <a:gd name="connsiteX4916" fmla="*/ 1171202 w 12192000"/>
              <a:gd name="connsiteY4916" fmla="*/ 2044776 h 3373007"/>
              <a:gd name="connsiteX4917" fmla="*/ 7980828 w 12192000"/>
              <a:gd name="connsiteY4917" fmla="*/ 2041535 h 3373007"/>
              <a:gd name="connsiteX4918" fmla="*/ 7968822 w 12192000"/>
              <a:gd name="connsiteY4918" fmla="*/ 2051776 h 3373007"/>
              <a:gd name="connsiteX4919" fmla="*/ 7975582 w 12192000"/>
              <a:gd name="connsiteY4919" fmla="*/ 2045159 h 3373007"/>
              <a:gd name="connsiteX4920" fmla="*/ 7980878 w 12192000"/>
              <a:gd name="connsiteY4920" fmla="*/ 2041493 h 3373007"/>
              <a:gd name="connsiteX4921" fmla="*/ 7980882 w 12192000"/>
              <a:gd name="connsiteY4921" fmla="*/ 2041498 h 3373007"/>
              <a:gd name="connsiteX4922" fmla="*/ 7980828 w 12192000"/>
              <a:gd name="connsiteY4922" fmla="*/ 2041535 h 3373007"/>
              <a:gd name="connsiteX4923" fmla="*/ 4107176 w 12192000"/>
              <a:gd name="connsiteY4923" fmla="*/ 2036602 h 3373007"/>
              <a:gd name="connsiteX4924" fmla="*/ 4103965 w 12192000"/>
              <a:gd name="connsiteY4924" fmla="*/ 2042643 h 3373007"/>
              <a:gd name="connsiteX4925" fmla="*/ 4101980 w 12192000"/>
              <a:gd name="connsiteY4925" fmla="*/ 2043249 h 3373007"/>
              <a:gd name="connsiteX4926" fmla="*/ 4102564 w 12192000"/>
              <a:gd name="connsiteY4926" fmla="*/ 2041306 h 3373007"/>
              <a:gd name="connsiteX4927" fmla="*/ 4107176 w 12192000"/>
              <a:gd name="connsiteY4927" fmla="*/ 2036602 h 3373007"/>
              <a:gd name="connsiteX4928" fmla="*/ 6865071 w 12192000"/>
              <a:gd name="connsiteY4928" fmla="*/ 2036311 h 3373007"/>
              <a:gd name="connsiteX4929" fmla="*/ 6858620 w 12192000"/>
              <a:gd name="connsiteY4929" fmla="*/ 2038993 h 3373007"/>
              <a:gd name="connsiteX4930" fmla="*/ 6809767 w 12192000"/>
              <a:gd name="connsiteY4930" fmla="*/ 2076314 h 3373007"/>
              <a:gd name="connsiteX4931" fmla="*/ 6805242 w 12192000"/>
              <a:gd name="connsiteY4931" fmla="*/ 2085256 h 3373007"/>
              <a:gd name="connsiteX4932" fmla="*/ 6814677 w 12192000"/>
              <a:gd name="connsiteY4932" fmla="*/ 2078571 h 3373007"/>
              <a:gd name="connsiteX4933" fmla="*/ 6853662 w 12192000"/>
              <a:gd name="connsiteY4933" fmla="*/ 2048649 h 3373007"/>
              <a:gd name="connsiteX4934" fmla="*/ 6865071 w 12192000"/>
              <a:gd name="connsiteY4934" fmla="*/ 2036311 h 3373007"/>
              <a:gd name="connsiteX4935" fmla="*/ 10493388 w 12192000"/>
              <a:gd name="connsiteY4935" fmla="*/ 2036065 h 3373007"/>
              <a:gd name="connsiteX4936" fmla="*/ 10491683 w 12192000"/>
              <a:gd name="connsiteY4936" fmla="*/ 2037677 h 3373007"/>
              <a:gd name="connsiteX4937" fmla="*/ 10489130 w 12192000"/>
              <a:gd name="connsiteY4937" fmla="*/ 2038506 h 3373007"/>
              <a:gd name="connsiteX4938" fmla="*/ 10493388 w 12192000"/>
              <a:gd name="connsiteY4938" fmla="*/ 2036065 h 3373007"/>
              <a:gd name="connsiteX4939" fmla="*/ 6903314 w 12192000"/>
              <a:gd name="connsiteY4939" fmla="*/ 2033885 h 3373007"/>
              <a:gd name="connsiteX4940" fmla="*/ 6892901 w 12192000"/>
              <a:gd name="connsiteY4940" fmla="*/ 2060318 h 3373007"/>
              <a:gd name="connsiteX4941" fmla="*/ 6897522 w 12192000"/>
              <a:gd name="connsiteY4941" fmla="*/ 2045558 h 3373007"/>
              <a:gd name="connsiteX4942" fmla="*/ 6894797 w 12192000"/>
              <a:gd name="connsiteY4942" fmla="*/ 2047362 h 3373007"/>
              <a:gd name="connsiteX4943" fmla="*/ 6901483 w 12192000"/>
              <a:gd name="connsiteY4943" fmla="*/ 2034617 h 3373007"/>
              <a:gd name="connsiteX4944" fmla="*/ 10511247 w 12192000"/>
              <a:gd name="connsiteY4944" fmla="*/ 2033806 h 3373007"/>
              <a:gd name="connsiteX4945" fmla="*/ 10507760 w 12192000"/>
              <a:gd name="connsiteY4945" fmla="*/ 2035283 h 3373007"/>
              <a:gd name="connsiteX4946" fmla="*/ 10457387 w 12192000"/>
              <a:gd name="connsiteY4946" fmla="*/ 2061963 h 3373007"/>
              <a:gd name="connsiteX4947" fmla="*/ 10448373 w 12192000"/>
              <a:gd name="connsiteY4947" fmla="*/ 2067473 h 3373007"/>
              <a:gd name="connsiteX4948" fmla="*/ 10447034 w 12192000"/>
              <a:gd name="connsiteY4948" fmla="*/ 2068112 h 3373007"/>
              <a:gd name="connsiteX4949" fmla="*/ 10438076 w 12192000"/>
              <a:gd name="connsiteY4949" fmla="*/ 2076063 h 3373007"/>
              <a:gd name="connsiteX4950" fmla="*/ 10459413 w 12192000"/>
              <a:gd name="connsiteY4950" fmla="*/ 2064779 h 3373007"/>
              <a:gd name="connsiteX4951" fmla="*/ 10488512 w 12192000"/>
              <a:gd name="connsiteY4951" fmla="*/ 2048855 h 3373007"/>
              <a:gd name="connsiteX4952" fmla="*/ 10511247 w 12192000"/>
              <a:gd name="connsiteY4952" fmla="*/ 2033806 h 3373007"/>
              <a:gd name="connsiteX4953" fmla="*/ 4061932 w 12192000"/>
              <a:gd name="connsiteY4953" fmla="*/ 2033799 h 3373007"/>
              <a:gd name="connsiteX4954" fmla="*/ 4058867 w 12192000"/>
              <a:gd name="connsiteY4954" fmla="*/ 2043099 h 3373007"/>
              <a:gd name="connsiteX4955" fmla="*/ 4055600 w 12192000"/>
              <a:gd name="connsiteY4955" fmla="*/ 2053481 h 3373007"/>
              <a:gd name="connsiteX4956" fmla="*/ 4053986 w 12192000"/>
              <a:gd name="connsiteY4956" fmla="*/ 2057943 h 3373007"/>
              <a:gd name="connsiteX4957" fmla="*/ 4044551 w 12192000"/>
              <a:gd name="connsiteY4957" fmla="*/ 2070269 h 3373007"/>
              <a:gd name="connsiteX4958" fmla="*/ 4043681 w 12192000"/>
              <a:gd name="connsiteY4958" fmla="*/ 2069280 h 3373007"/>
              <a:gd name="connsiteX4959" fmla="*/ 4043235 w 12192000"/>
              <a:gd name="connsiteY4959" fmla="*/ 2071017 h 3373007"/>
              <a:gd name="connsiteX4960" fmla="*/ 4041513 w 12192000"/>
              <a:gd name="connsiteY4960" fmla="*/ 2074240 h 3373007"/>
              <a:gd name="connsiteX4961" fmla="*/ 4034461 w 12192000"/>
              <a:gd name="connsiteY4961" fmla="*/ 2083453 h 3373007"/>
              <a:gd name="connsiteX4962" fmla="*/ 4034646 w 12192000"/>
              <a:gd name="connsiteY4962" fmla="*/ 2082844 h 3373007"/>
              <a:gd name="connsiteX4963" fmla="*/ 7991130 w 12192000"/>
              <a:gd name="connsiteY4963" fmla="*/ 2031924 h 3373007"/>
              <a:gd name="connsiteX4964" fmla="*/ 7986942 w 12192000"/>
              <a:gd name="connsiteY4964" fmla="*/ 2036321 h 3373007"/>
              <a:gd name="connsiteX4965" fmla="*/ 7980878 w 12192000"/>
              <a:gd name="connsiteY4965" fmla="*/ 2041493 h 3373007"/>
              <a:gd name="connsiteX4966" fmla="*/ 7979779 w 12192000"/>
              <a:gd name="connsiteY4966" fmla="*/ 2040516 h 3373007"/>
              <a:gd name="connsiteX4967" fmla="*/ 7991130 w 12192000"/>
              <a:gd name="connsiteY4967" fmla="*/ 2031924 h 3373007"/>
              <a:gd name="connsiteX4968" fmla="*/ 7998933 w 12192000"/>
              <a:gd name="connsiteY4968" fmla="*/ 2031187 h 3373007"/>
              <a:gd name="connsiteX4969" fmla="*/ 8000241 w 12192000"/>
              <a:gd name="connsiteY4969" fmla="*/ 2031371 h 3373007"/>
              <a:gd name="connsiteX4970" fmla="*/ 8000444 w 12192000"/>
              <a:gd name="connsiteY4970" fmla="*/ 2033449 h 3373007"/>
              <a:gd name="connsiteX4971" fmla="*/ 3790995 w 12192000"/>
              <a:gd name="connsiteY4971" fmla="*/ 2030369 h 3373007"/>
              <a:gd name="connsiteX4972" fmla="*/ 3790700 w 12192000"/>
              <a:gd name="connsiteY4972" fmla="*/ 2030977 h 3373007"/>
              <a:gd name="connsiteX4973" fmla="*/ 3788979 w 12192000"/>
              <a:gd name="connsiteY4973" fmla="*/ 2033540 h 3373007"/>
              <a:gd name="connsiteX4974" fmla="*/ 4410693 w 12192000"/>
              <a:gd name="connsiteY4974" fmla="*/ 2029625 h 3373007"/>
              <a:gd name="connsiteX4975" fmla="*/ 4407459 w 12192000"/>
              <a:gd name="connsiteY4975" fmla="*/ 2035436 h 3373007"/>
              <a:gd name="connsiteX4976" fmla="*/ 4405516 w 12192000"/>
              <a:gd name="connsiteY4976" fmla="*/ 2035986 h 3373007"/>
              <a:gd name="connsiteX4977" fmla="*/ 4406117 w 12192000"/>
              <a:gd name="connsiteY4977" fmla="*/ 2034109 h 3373007"/>
              <a:gd name="connsiteX4978" fmla="*/ 4410693 w 12192000"/>
              <a:gd name="connsiteY4978" fmla="*/ 2029625 h 3373007"/>
              <a:gd name="connsiteX4979" fmla="*/ 10668492 w 12192000"/>
              <a:gd name="connsiteY4979" fmla="*/ 2028932 h 3373007"/>
              <a:gd name="connsiteX4980" fmla="*/ 10658088 w 12192000"/>
              <a:gd name="connsiteY4980" fmla="*/ 2037741 h 3373007"/>
              <a:gd name="connsiteX4981" fmla="*/ 10654613 w 12192000"/>
              <a:gd name="connsiteY4981" fmla="*/ 2039698 h 3373007"/>
              <a:gd name="connsiteX4982" fmla="*/ 10645442 w 12192000"/>
              <a:gd name="connsiteY4982" fmla="*/ 2044868 h 3373007"/>
              <a:gd name="connsiteX4983" fmla="*/ 10638209 w 12192000"/>
              <a:gd name="connsiteY4983" fmla="*/ 2049018 h 3373007"/>
              <a:gd name="connsiteX4984" fmla="*/ 10638088 w 12192000"/>
              <a:gd name="connsiteY4984" fmla="*/ 2045781 h 3373007"/>
              <a:gd name="connsiteX4985" fmla="*/ 10638075 w 12192000"/>
              <a:gd name="connsiteY4985" fmla="*/ 2045457 h 3373007"/>
              <a:gd name="connsiteX4986" fmla="*/ 10653640 w 12192000"/>
              <a:gd name="connsiteY4986" fmla="*/ 2036805 h 3373007"/>
              <a:gd name="connsiteX4987" fmla="*/ 10664939 w 12192000"/>
              <a:gd name="connsiteY4987" fmla="*/ 2030525 h 3373007"/>
              <a:gd name="connsiteX4988" fmla="*/ 10668492 w 12192000"/>
              <a:gd name="connsiteY4988" fmla="*/ 2028932 h 3373007"/>
              <a:gd name="connsiteX4989" fmla="*/ 4235253 w 12192000"/>
              <a:gd name="connsiteY4989" fmla="*/ 2027870 h 3373007"/>
              <a:gd name="connsiteX4990" fmla="*/ 4234772 w 12192000"/>
              <a:gd name="connsiteY4990" fmla="*/ 2029790 h 3373007"/>
              <a:gd name="connsiteX4991" fmla="*/ 4233622 w 12192000"/>
              <a:gd name="connsiteY4991" fmla="*/ 2032395 h 3373007"/>
              <a:gd name="connsiteX4992" fmla="*/ 4230429 w 12192000"/>
              <a:gd name="connsiteY4992" fmla="*/ 2037787 h 3373007"/>
              <a:gd name="connsiteX4993" fmla="*/ 7949487 w 12192000"/>
              <a:gd name="connsiteY4993" fmla="*/ 2026179 h 3373007"/>
              <a:gd name="connsiteX4994" fmla="*/ 7943703 w 12192000"/>
              <a:gd name="connsiteY4994" fmla="*/ 2030374 h 3373007"/>
              <a:gd name="connsiteX4995" fmla="*/ 7935744 w 12192000"/>
              <a:gd name="connsiteY4995" fmla="*/ 2035869 h 3373007"/>
              <a:gd name="connsiteX4996" fmla="*/ 7906359 w 12192000"/>
              <a:gd name="connsiteY4996" fmla="*/ 2066605 h 3373007"/>
              <a:gd name="connsiteX4997" fmla="*/ 7900402 w 12192000"/>
              <a:gd name="connsiteY4997" fmla="*/ 2073267 h 3373007"/>
              <a:gd name="connsiteX4998" fmla="*/ 7900258 w 12192000"/>
              <a:gd name="connsiteY4998" fmla="*/ 2074331 h 3373007"/>
              <a:gd name="connsiteX4999" fmla="*/ 7905256 w 12192000"/>
              <a:gd name="connsiteY4999" fmla="*/ 2070225 h 3373007"/>
              <a:gd name="connsiteX5000" fmla="*/ 7920112 w 12192000"/>
              <a:gd name="connsiteY5000" fmla="*/ 2054919 h 3373007"/>
              <a:gd name="connsiteX5001" fmla="*/ 7923188 w 12192000"/>
              <a:gd name="connsiteY5001" fmla="*/ 2052078 h 3373007"/>
              <a:gd name="connsiteX5002" fmla="*/ 7919178 w 12192000"/>
              <a:gd name="connsiteY5002" fmla="*/ 2054730 h 3373007"/>
              <a:gd name="connsiteX5003" fmla="*/ 7925338 w 12192000"/>
              <a:gd name="connsiteY5003" fmla="*/ 2050092 h 3373007"/>
              <a:gd name="connsiteX5004" fmla="*/ 7941511 w 12192000"/>
              <a:gd name="connsiteY5004" fmla="*/ 2035161 h 3373007"/>
              <a:gd name="connsiteX5005" fmla="*/ 8204914 w 12192000"/>
              <a:gd name="connsiteY5005" fmla="*/ 2025977 h 3373007"/>
              <a:gd name="connsiteX5006" fmla="*/ 8205185 w 12192000"/>
              <a:gd name="connsiteY5006" fmla="*/ 2026160 h 3373007"/>
              <a:gd name="connsiteX5007" fmla="*/ 8204314 w 12192000"/>
              <a:gd name="connsiteY5007" fmla="*/ 2026777 h 3373007"/>
              <a:gd name="connsiteX5008" fmla="*/ 8204914 w 12192000"/>
              <a:gd name="connsiteY5008" fmla="*/ 2025977 h 3373007"/>
              <a:gd name="connsiteX5009" fmla="*/ 4049376 w 12192000"/>
              <a:gd name="connsiteY5009" fmla="*/ 2024693 h 3373007"/>
              <a:gd name="connsiteX5010" fmla="*/ 4047292 w 12192000"/>
              <a:gd name="connsiteY5010" fmla="*/ 2027734 h 3373007"/>
              <a:gd name="connsiteX5011" fmla="*/ 4048060 w 12192000"/>
              <a:gd name="connsiteY5011" fmla="*/ 2026059 h 3373007"/>
              <a:gd name="connsiteX5012" fmla="*/ 4048617 w 12192000"/>
              <a:gd name="connsiteY5012" fmla="*/ 2025435 h 3373007"/>
              <a:gd name="connsiteX5013" fmla="*/ 4049376 w 12192000"/>
              <a:gd name="connsiteY5013" fmla="*/ 2024693 h 3373007"/>
              <a:gd name="connsiteX5014" fmla="*/ 10547667 w 12192000"/>
              <a:gd name="connsiteY5014" fmla="*/ 2023771 h 3373007"/>
              <a:gd name="connsiteX5015" fmla="*/ 10535108 w 12192000"/>
              <a:gd name="connsiteY5015" fmla="*/ 2032530 h 3373007"/>
              <a:gd name="connsiteX5016" fmla="*/ 10542253 w 12192000"/>
              <a:gd name="connsiteY5016" fmla="*/ 2026777 h 3373007"/>
              <a:gd name="connsiteX5017" fmla="*/ 10547718 w 12192000"/>
              <a:gd name="connsiteY5017" fmla="*/ 2023736 h 3373007"/>
              <a:gd name="connsiteX5018" fmla="*/ 10547723 w 12192000"/>
              <a:gd name="connsiteY5018" fmla="*/ 2023741 h 3373007"/>
              <a:gd name="connsiteX5019" fmla="*/ 10547667 w 12192000"/>
              <a:gd name="connsiteY5019" fmla="*/ 2023771 h 3373007"/>
              <a:gd name="connsiteX5020" fmla="*/ 4063755 w 12192000"/>
              <a:gd name="connsiteY5020" fmla="*/ 2023191 h 3373007"/>
              <a:gd name="connsiteX5021" fmla="*/ 4052132 w 12192000"/>
              <a:gd name="connsiteY5021" fmla="*/ 2043918 h 3373007"/>
              <a:gd name="connsiteX5022" fmla="*/ 4033920 w 12192000"/>
              <a:gd name="connsiteY5022" fmla="*/ 2078649 h 3373007"/>
              <a:gd name="connsiteX5023" fmla="*/ 4032951 w 12192000"/>
              <a:gd name="connsiteY5023" fmla="*/ 2078243 h 3373007"/>
              <a:gd name="connsiteX5024" fmla="*/ 4039009 w 12192000"/>
              <a:gd name="connsiteY5024" fmla="*/ 2067866 h 3373007"/>
              <a:gd name="connsiteX5025" fmla="*/ 4031226 w 12192000"/>
              <a:gd name="connsiteY5025" fmla="*/ 2077424 h 3373007"/>
              <a:gd name="connsiteX5026" fmla="*/ 4032690 w 12192000"/>
              <a:gd name="connsiteY5026" fmla="*/ 2070927 h 3373007"/>
              <a:gd name="connsiteX5027" fmla="*/ 4032986 w 12192000"/>
              <a:gd name="connsiteY5027" fmla="*/ 2069136 h 3373007"/>
              <a:gd name="connsiteX5028" fmla="*/ 4034739 w 12192000"/>
              <a:gd name="connsiteY5028" fmla="*/ 2065856 h 3373007"/>
              <a:gd name="connsiteX5029" fmla="*/ 4055692 w 12192000"/>
              <a:gd name="connsiteY5029" fmla="*/ 2036049 h 3373007"/>
              <a:gd name="connsiteX5030" fmla="*/ 10751207 w 12192000"/>
              <a:gd name="connsiteY5030" fmla="*/ 2022532 h 3373007"/>
              <a:gd name="connsiteX5031" fmla="*/ 10750031 w 12192000"/>
              <a:gd name="connsiteY5031" fmla="*/ 2024468 h 3373007"/>
              <a:gd name="connsiteX5032" fmla="*/ 10748170 w 12192000"/>
              <a:gd name="connsiteY5032" fmla="*/ 2026441 h 3373007"/>
              <a:gd name="connsiteX5033" fmla="*/ 10742916 w 12192000"/>
              <a:gd name="connsiteY5033" fmla="*/ 2029512 h 3373007"/>
              <a:gd name="connsiteX5034" fmla="*/ 10751207 w 12192000"/>
              <a:gd name="connsiteY5034" fmla="*/ 2022532 h 3373007"/>
              <a:gd name="connsiteX5035" fmla="*/ 8032681 w 12192000"/>
              <a:gd name="connsiteY5035" fmla="*/ 2019838 h 3373007"/>
              <a:gd name="connsiteX5036" fmla="*/ 8032363 w 12192000"/>
              <a:gd name="connsiteY5036" fmla="*/ 2022215 h 3373007"/>
              <a:gd name="connsiteX5037" fmla="*/ 8031074 w 12192000"/>
              <a:gd name="connsiteY5037" fmla="*/ 2019959 h 3373007"/>
              <a:gd name="connsiteX5038" fmla="*/ 8032681 w 12192000"/>
              <a:gd name="connsiteY5038" fmla="*/ 2019838 h 3373007"/>
              <a:gd name="connsiteX5039" fmla="*/ 10566175 w 12192000"/>
              <a:gd name="connsiteY5039" fmla="*/ 2015481 h 3373007"/>
              <a:gd name="connsiteX5040" fmla="*/ 10567430 w 12192000"/>
              <a:gd name="connsiteY5040" fmla="*/ 2015782 h 3373007"/>
              <a:gd name="connsiteX5041" fmla="*/ 10567452 w 12192000"/>
              <a:gd name="connsiteY5041" fmla="*/ 2017806 h 3373007"/>
              <a:gd name="connsiteX5042" fmla="*/ 10558514 w 12192000"/>
              <a:gd name="connsiteY5042" fmla="*/ 2015461 h 3373007"/>
              <a:gd name="connsiteX5043" fmla="*/ 10554062 w 12192000"/>
              <a:gd name="connsiteY5043" fmla="*/ 2019312 h 3373007"/>
              <a:gd name="connsiteX5044" fmla="*/ 10547718 w 12192000"/>
              <a:gd name="connsiteY5044" fmla="*/ 2023736 h 3373007"/>
              <a:gd name="connsiteX5045" fmla="*/ 10546732 w 12192000"/>
              <a:gd name="connsiteY5045" fmla="*/ 2022688 h 3373007"/>
              <a:gd name="connsiteX5046" fmla="*/ 10558514 w 12192000"/>
              <a:gd name="connsiteY5046" fmla="*/ 2015461 h 3373007"/>
              <a:gd name="connsiteX5047" fmla="*/ 3976163 w 12192000"/>
              <a:gd name="connsiteY5047" fmla="*/ 2013519 h 3373007"/>
              <a:gd name="connsiteX5048" fmla="*/ 3974784 w 12192000"/>
              <a:gd name="connsiteY5048" fmla="*/ 2017509 h 3373007"/>
              <a:gd name="connsiteX5049" fmla="*/ 3975666 w 12192000"/>
              <a:gd name="connsiteY5049" fmla="*/ 2014241 h 3373007"/>
              <a:gd name="connsiteX5050" fmla="*/ 11335048 w 12192000"/>
              <a:gd name="connsiteY5050" fmla="*/ 2012882 h 3373007"/>
              <a:gd name="connsiteX5051" fmla="*/ 11336344 w 12192000"/>
              <a:gd name="connsiteY5051" fmla="*/ 2013165 h 3373007"/>
              <a:gd name="connsiteX5052" fmla="*/ 11336402 w 12192000"/>
              <a:gd name="connsiteY5052" fmla="*/ 2015246 h 3373007"/>
              <a:gd name="connsiteX5053" fmla="*/ 1188852 w 12192000"/>
              <a:gd name="connsiteY5053" fmla="*/ 2011116 h 3373007"/>
              <a:gd name="connsiteX5054" fmla="*/ 1186123 w 12192000"/>
              <a:gd name="connsiteY5054" fmla="*/ 2016070 h 3373007"/>
              <a:gd name="connsiteX5055" fmla="*/ 1179229 w 12192000"/>
              <a:gd name="connsiteY5055" fmla="*/ 2039327 h 3373007"/>
              <a:gd name="connsiteX5056" fmla="*/ 1180704 w 12192000"/>
              <a:gd name="connsiteY5056" fmla="*/ 2037542 h 3373007"/>
              <a:gd name="connsiteX5057" fmla="*/ 1180320 w 12192000"/>
              <a:gd name="connsiteY5057" fmla="*/ 2040533 h 3373007"/>
              <a:gd name="connsiteX5058" fmla="*/ 1179841 w 12192000"/>
              <a:gd name="connsiteY5058" fmla="*/ 2042182 h 3373007"/>
              <a:gd name="connsiteX5059" fmla="*/ 1180230 w 12192000"/>
              <a:gd name="connsiteY5059" fmla="*/ 2041646 h 3373007"/>
              <a:gd name="connsiteX5060" fmla="*/ 1187165 w 12192000"/>
              <a:gd name="connsiteY5060" fmla="*/ 2016003 h 3373007"/>
              <a:gd name="connsiteX5061" fmla="*/ 1188852 w 12192000"/>
              <a:gd name="connsiteY5061" fmla="*/ 2011116 h 3373007"/>
              <a:gd name="connsiteX5062" fmla="*/ 4180464 w 12192000"/>
              <a:gd name="connsiteY5062" fmla="*/ 2010645 h 3373007"/>
              <a:gd name="connsiteX5063" fmla="*/ 4178890 w 12192000"/>
              <a:gd name="connsiteY5063" fmla="*/ 2014531 h 3373007"/>
              <a:gd name="connsiteX5064" fmla="*/ 4177587 w 12192000"/>
              <a:gd name="connsiteY5064" fmla="*/ 2021711 h 3373007"/>
              <a:gd name="connsiteX5065" fmla="*/ 4133668 w 12192000"/>
              <a:gd name="connsiteY5065" fmla="*/ 2115583 h 3373007"/>
              <a:gd name="connsiteX5066" fmla="*/ 4125052 w 12192000"/>
              <a:gd name="connsiteY5066" fmla="*/ 2129512 h 3373007"/>
              <a:gd name="connsiteX5067" fmla="*/ 4118324 w 12192000"/>
              <a:gd name="connsiteY5067" fmla="*/ 2142514 h 3373007"/>
              <a:gd name="connsiteX5068" fmla="*/ 4118832 w 12192000"/>
              <a:gd name="connsiteY5068" fmla="*/ 2139339 h 3373007"/>
              <a:gd name="connsiteX5069" fmla="*/ 4120275 w 12192000"/>
              <a:gd name="connsiteY5069" fmla="*/ 2134700 h 3373007"/>
              <a:gd name="connsiteX5070" fmla="*/ 4169627 w 12192000"/>
              <a:gd name="connsiteY5070" fmla="*/ 2027169 h 3373007"/>
              <a:gd name="connsiteX5071" fmla="*/ 4171354 w 12192000"/>
              <a:gd name="connsiteY5071" fmla="*/ 2030607 h 3373007"/>
              <a:gd name="connsiteX5072" fmla="*/ 5625867 w 12192000"/>
              <a:gd name="connsiteY5072" fmla="*/ 2009843 h 3373007"/>
              <a:gd name="connsiteX5073" fmla="*/ 5623907 w 12192000"/>
              <a:gd name="connsiteY5073" fmla="*/ 2012859 h 3373007"/>
              <a:gd name="connsiteX5074" fmla="*/ 5624620 w 12192000"/>
              <a:gd name="connsiteY5074" fmla="*/ 2011206 h 3373007"/>
              <a:gd name="connsiteX5075" fmla="*/ 5625145 w 12192000"/>
              <a:gd name="connsiteY5075" fmla="*/ 2010584 h 3373007"/>
              <a:gd name="connsiteX5076" fmla="*/ 5625867 w 12192000"/>
              <a:gd name="connsiteY5076" fmla="*/ 2009843 h 3373007"/>
              <a:gd name="connsiteX5077" fmla="*/ 5609736 w 12192000"/>
              <a:gd name="connsiteY5077" fmla="*/ 2009555 h 3373007"/>
              <a:gd name="connsiteX5078" fmla="*/ 5609798 w 12192000"/>
              <a:gd name="connsiteY5078" fmla="*/ 2012613 h 3373007"/>
              <a:gd name="connsiteX5079" fmla="*/ 5597413 w 12192000"/>
              <a:gd name="connsiteY5079" fmla="*/ 2036222 h 3373007"/>
              <a:gd name="connsiteX5080" fmla="*/ 5577234 w 12192000"/>
              <a:gd name="connsiteY5080" fmla="*/ 2077658 h 3373007"/>
              <a:gd name="connsiteX5081" fmla="*/ 5562655 w 12192000"/>
              <a:gd name="connsiteY5081" fmla="*/ 2111843 h 3373007"/>
              <a:gd name="connsiteX5082" fmla="*/ 5584392 w 12192000"/>
              <a:gd name="connsiteY5082" fmla="*/ 2056586 h 3373007"/>
              <a:gd name="connsiteX5083" fmla="*/ 5606719 w 12192000"/>
              <a:gd name="connsiteY5083" fmla="*/ 2014663 h 3373007"/>
              <a:gd name="connsiteX5084" fmla="*/ 5609736 w 12192000"/>
              <a:gd name="connsiteY5084" fmla="*/ 2009555 h 3373007"/>
              <a:gd name="connsiteX5085" fmla="*/ 7984322 w 12192000"/>
              <a:gd name="connsiteY5085" fmla="*/ 2009174 h 3373007"/>
              <a:gd name="connsiteX5086" fmla="*/ 7951659 w 12192000"/>
              <a:gd name="connsiteY5086" fmla="*/ 2033233 h 3373007"/>
              <a:gd name="connsiteX5087" fmla="*/ 7937507 w 12192000"/>
              <a:gd name="connsiteY5087" fmla="*/ 2042600 h 3373007"/>
              <a:gd name="connsiteX5088" fmla="*/ 7935832 w 12192000"/>
              <a:gd name="connsiteY5088" fmla="*/ 2044369 h 3373007"/>
              <a:gd name="connsiteX5089" fmla="*/ 7893235 w 12192000"/>
              <a:gd name="connsiteY5089" fmla="*/ 2085291 h 3373007"/>
              <a:gd name="connsiteX5090" fmla="*/ 7890057 w 12192000"/>
              <a:gd name="connsiteY5090" fmla="*/ 2088713 h 3373007"/>
              <a:gd name="connsiteX5091" fmla="*/ 7910662 w 12192000"/>
              <a:gd name="connsiteY5091" fmla="*/ 2073910 h 3373007"/>
              <a:gd name="connsiteX5092" fmla="*/ 7937206 w 12192000"/>
              <a:gd name="connsiteY5092" fmla="*/ 2055430 h 3373007"/>
              <a:gd name="connsiteX5093" fmla="*/ 7957504 w 12192000"/>
              <a:gd name="connsiteY5093" fmla="*/ 2039293 h 3373007"/>
              <a:gd name="connsiteX5094" fmla="*/ 7942646 w 12192000"/>
              <a:gd name="connsiteY5094" fmla="*/ 2049997 h 3373007"/>
              <a:gd name="connsiteX5095" fmla="*/ 7926648 w 12192000"/>
              <a:gd name="connsiteY5095" fmla="*/ 2059535 h 3373007"/>
              <a:gd name="connsiteX5096" fmla="*/ 7952942 w 12192000"/>
              <a:gd name="connsiteY5096" fmla="*/ 2039989 h 3373007"/>
              <a:gd name="connsiteX5097" fmla="*/ 7959816 w 12192000"/>
              <a:gd name="connsiteY5097" fmla="*/ 2031844 h 3373007"/>
              <a:gd name="connsiteX5098" fmla="*/ 7983393 w 12192000"/>
              <a:gd name="connsiteY5098" fmla="*/ 2012896 h 3373007"/>
              <a:gd name="connsiteX5099" fmla="*/ 7976358 w 12192000"/>
              <a:gd name="connsiteY5099" fmla="*/ 2006692 h 3373007"/>
              <a:gd name="connsiteX5100" fmla="*/ 7960898 w 12192000"/>
              <a:gd name="connsiteY5100" fmla="*/ 2017904 h 3373007"/>
              <a:gd name="connsiteX5101" fmla="*/ 7943032 w 12192000"/>
              <a:gd name="connsiteY5101" fmla="*/ 2036766 h 3373007"/>
              <a:gd name="connsiteX5102" fmla="*/ 7946004 w 12192000"/>
              <a:gd name="connsiteY5102" fmla="*/ 2034529 h 3373007"/>
              <a:gd name="connsiteX5103" fmla="*/ 7972279 w 12192000"/>
              <a:gd name="connsiteY5103" fmla="*/ 2014410 h 3373007"/>
              <a:gd name="connsiteX5104" fmla="*/ 7976358 w 12192000"/>
              <a:gd name="connsiteY5104" fmla="*/ 2006692 h 3373007"/>
              <a:gd name="connsiteX5105" fmla="*/ 10518455 w 12192000"/>
              <a:gd name="connsiteY5105" fmla="*/ 2006011 h 3373007"/>
              <a:gd name="connsiteX5106" fmla="*/ 10512469 w 12192000"/>
              <a:gd name="connsiteY5106" fmla="*/ 2009519 h 3373007"/>
              <a:gd name="connsiteX5107" fmla="*/ 10504252 w 12192000"/>
              <a:gd name="connsiteY5107" fmla="*/ 2014076 h 3373007"/>
              <a:gd name="connsiteX5108" fmla="*/ 10473033 w 12192000"/>
              <a:gd name="connsiteY5108" fmla="*/ 2040986 h 3373007"/>
              <a:gd name="connsiteX5109" fmla="*/ 10466668 w 12192000"/>
              <a:gd name="connsiteY5109" fmla="*/ 2046859 h 3373007"/>
              <a:gd name="connsiteX5110" fmla="*/ 10466436 w 12192000"/>
              <a:gd name="connsiteY5110" fmla="*/ 2047873 h 3373007"/>
              <a:gd name="connsiteX5111" fmla="*/ 10471652 w 12192000"/>
              <a:gd name="connsiteY5111" fmla="*/ 2044376 h 3373007"/>
              <a:gd name="connsiteX5112" fmla="*/ 10487414 w 12192000"/>
              <a:gd name="connsiteY5112" fmla="*/ 2030996 h 3373007"/>
              <a:gd name="connsiteX5113" fmla="*/ 10490651 w 12192000"/>
              <a:gd name="connsiteY5113" fmla="*/ 2028543 h 3373007"/>
              <a:gd name="connsiteX5114" fmla="*/ 10486523 w 12192000"/>
              <a:gd name="connsiteY5114" fmla="*/ 2030728 h 3373007"/>
              <a:gd name="connsiteX5115" fmla="*/ 10492914 w 12192000"/>
              <a:gd name="connsiteY5115" fmla="*/ 2026827 h 3373007"/>
              <a:gd name="connsiteX5116" fmla="*/ 10509928 w 12192000"/>
              <a:gd name="connsiteY5116" fmla="*/ 2013934 h 3373007"/>
              <a:gd name="connsiteX5117" fmla="*/ 4182708 w 12192000"/>
              <a:gd name="connsiteY5117" fmla="*/ 2005732 h 3373007"/>
              <a:gd name="connsiteX5118" fmla="*/ 4180464 w 12192000"/>
              <a:gd name="connsiteY5118" fmla="*/ 2010645 h 3373007"/>
              <a:gd name="connsiteX5119" fmla="*/ 4181883 w 12192000"/>
              <a:gd name="connsiteY5119" fmla="*/ 2007149 h 3373007"/>
              <a:gd name="connsiteX5120" fmla="*/ 7989868 w 12192000"/>
              <a:gd name="connsiteY5120" fmla="*/ 2004957 h 3373007"/>
              <a:gd name="connsiteX5121" fmla="*/ 7988695 w 12192000"/>
              <a:gd name="connsiteY5121" fmla="*/ 2005264 h 3373007"/>
              <a:gd name="connsiteX5122" fmla="*/ 7988662 w 12192000"/>
              <a:gd name="connsiteY5122" fmla="*/ 2005293 h 3373007"/>
              <a:gd name="connsiteX5123" fmla="*/ 7985511 w 12192000"/>
              <a:gd name="connsiteY5123" fmla="*/ 2011195 h 3373007"/>
              <a:gd name="connsiteX5124" fmla="*/ 7988852 w 12192000"/>
              <a:gd name="connsiteY5124" fmla="*/ 2008510 h 3373007"/>
              <a:gd name="connsiteX5125" fmla="*/ 7992838 w 12192000"/>
              <a:gd name="connsiteY5125" fmla="*/ 2004177 h 3373007"/>
              <a:gd name="connsiteX5126" fmla="*/ 7992738 w 12192000"/>
              <a:gd name="connsiteY5126" fmla="*/ 2004204 h 3373007"/>
              <a:gd name="connsiteX5127" fmla="*/ 7991872 w 12192000"/>
              <a:gd name="connsiteY5127" fmla="*/ 2005427 h 3373007"/>
              <a:gd name="connsiteX5128" fmla="*/ 6270402 w 12192000"/>
              <a:gd name="connsiteY5128" fmla="*/ 2002692 h 3373007"/>
              <a:gd name="connsiteX5129" fmla="*/ 6226995 w 12192000"/>
              <a:gd name="connsiteY5129" fmla="*/ 2087804 h 3373007"/>
              <a:gd name="connsiteX5130" fmla="*/ 6056964 w 12192000"/>
              <a:gd name="connsiteY5130" fmla="*/ 2407858 h 3373007"/>
              <a:gd name="connsiteX5131" fmla="*/ 6051718 w 12192000"/>
              <a:gd name="connsiteY5131" fmla="*/ 2427203 h 3373007"/>
              <a:gd name="connsiteX5132" fmla="*/ 6074709 w 12192000"/>
              <a:gd name="connsiteY5132" fmla="*/ 2388949 h 3373007"/>
              <a:gd name="connsiteX5133" fmla="*/ 6253708 w 12192000"/>
              <a:gd name="connsiteY5133" fmla="*/ 2045218 h 3373007"/>
              <a:gd name="connsiteX5134" fmla="*/ 6274324 w 12192000"/>
              <a:gd name="connsiteY5134" fmla="*/ 2006409 h 3373007"/>
              <a:gd name="connsiteX5135" fmla="*/ 6271979 w 12192000"/>
              <a:gd name="connsiteY5135" fmla="*/ 2008336 h 3373007"/>
              <a:gd name="connsiteX5136" fmla="*/ 5554639 w 12192000"/>
              <a:gd name="connsiteY5136" fmla="*/ 2000452 h 3373007"/>
              <a:gd name="connsiteX5137" fmla="*/ 5553380 w 12192000"/>
              <a:gd name="connsiteY5137" fmla="*/ 2004377 h 3373007"/>
              <a:gd name="connsiteX5138" fmla="*/ 5554171 w 12192000"/>
              <a:gd name="connsiteY5138" fmla="*/ 2001166 h 3373007"/>
              <a:gd name="connsiteX5139" fmla="*/ 10675372 w 12192000"/>
              <a:gd name="connsiteY5139" fmla="*/ 2000214 h 3373007"/>
              <a:gd name="connsiteX5140" fmla="*/ 10666766 w 12192000"/>
              <a:gd name="connsiteY5140" fmla="*/ 2008531 h 3373007"/>
              <a:gd name="connsiteX5141" fmla="*/ 10649548 w 12192000"/>
              <a:gd name="connsiteY5141" fmla="*/ 2022136 h 3373007"/>
              <a:gd name="connsiteX5142" fmla="*/ 10643063 w 12192000"/>
              <a:gd name="connsiteY5142" fmla="*/ 2026276 h 3373007"/>
              <a:gd name="connsiteX5143" fmla="*/ 10647258 w 12192000"/>
              <a:gd name="connsiteY5143" fmla="*/ 2023944 h 3373007"/>
              <a:gd name="connsiteX5144" fmla="*/ 10643982 w 12192000"/>
              <a:gd name="connsiteY5144" fmla="*/ 2026533 h 3373007"/>
              <a:gd name="connsiteX5145" fmla="*/ 10628056 w 12192000"/>
              <a:gd name="connsiteY5145" fmla="*/ 2040610 h 3373007"/>
              <a:gd name="connsiteX5146" fmla="*/ 10622768 w 12192000"/>
              <a:gd name="connsiteY5146" fmla="*/ 2044311 h 3373007"/>
              <a:gd name="connsiteX5147" fmla="*/ 10622988 w 12192000"/>
              <a:gd name="connsiteY5147" fmla="*/ 2043264 h 3373007"/>
              <a:gd name="connsiteX5148" fmla="*/ 10629410 w 12192000"/>
              <a:gd name="connsiteY5148" fmla="*/ 2037097 h 3373007"/>
              <a:gd name="connsiteX5149" fmla="*/ 10660947 w 12192000"/>
              <a:gd name="connsiteY5149" fmla="*/ 2008794 h 3373007"/>
              <a:gd name="connsiteX5150" fmla="*/ 10669294 w 12192000"/>
              <a:gd name="connsiteY5150" fmla="*/ 2003941 h 3373007"/>
              <a:gd name="connsiteX5151" fmla="*/ 1207914 w 12192000"/>
              <a:gd name="connsiteY5151" fmla="*/ 1999388 h 3373007"/>
              <a:gd name="connsiteX5152" fmla="*/ 1206400 w 12192000"/>
              <a:gd name="connsiteY5152" fmla="*/ 2004263 h 3373007"/>
              <a:gd name="connsiteX5153" fmla="*/ 1206719 w 12192000"/>
              <a:gd name="connsiteY5153" fmla="*/ 2001451 h 3373007"/>
              <a:gd name="connsiteX5154" fmla="*/ 1207914 w 12192000"/>
              <a:gd name="connsiteY5154" fmla="*/ 1999388 h 3373007"/>
              <a:gd name="connsiteX5155" fmla="*/ 8033517 w 12192000"/>
              <a:gd name="connsiteY5155" fmla="*/ 1996592 h 3373007"/>
              <a:gd name="connsiteX5156" fmla="*/ 8002504 w 12192000"/>
              <a:gd name="connsiteY5156" fmla="*/ 2022857 h 3373007"/>
              <a:gd name="connsiteX5157" fmla="*/ 7982961 w 12192000"/>
              <a:gd name="connsiteY5157" fmla="*/ 2035467 h 3373007"/>
              <a:gd name="connsiteX5158" fmla="*/ 7978627 w 12192000"/>
              <a:gd name="connsiteY5158" fmla="*/ 2040009 h 3373007"/>
              <a:gd name="connsiteX5159" fmla="*/ 7978324 w 12192000"/>
              <a:gd name="connsiteY5159" fmla="*/ 2039875 h 3373007"/>
              <a:gd name="connsiteX5160" fmla="*/ 7977865 w 12192000"/>
              <a:gd name="connsiteY5160" fmla="*/ 2040807 h 3373007"/>
              <a:gd name="connsiteX5161" fmla="*/ 7978627 w 12192000"/>
              <a:gd name="connsiteY5161" fmla="*/ 2040009 h 3373007"/>
              <a:gd name="connsiteX5162" fmla="*/ 7979779 w 12192000"/>
              <a:gd name="connsiteY5162" fmla="*/ 2040516 h 3373007"/>
              <a:gd name="connsiteX5163" fmla="*/ 7964704 w 12192000"/>
              <a:gd name="connsiteY5163" fmla="*/ 2054706 h 3373007"/>
              <a:gd name="connsiteX5164" fmla="*/ 7969042 w 12192000"/>
              <a:gd name="connsiteY5164" fmla="*/ 2052893 h 3373007"/>
              <a:gd name="connsiteX5165" fmla="*/ 7973164 w 12192000"/>
              <a:gd name="connsiteY5165" fmla="*/ 2054564 h 3373007"/>
              <a:gd name="connsiteX5166" fmla="*/ 7987249 w 12192000"/>
              <a:gd name="connsiteY5166" fmla="*/ 2045319 h 3373007"/>
              <a:gd name="connsiteX5167" fmla="*/ 8009681 w 12192000"/>
              <a:gd name="connsiteY5167" fmla="*/ 2029860 h 3373007"/>
              <a:gd name="connsiteX5168" fmla="*/ 8025405 w 12192000"/>
              <a:gd name="connsiteY5168" fmla="*/ 2018772 h 3373007"/>
              <a:gd name="connsiteX5169" fmla="*/ 8026637 w 12192000"/>
              <a:gd name="connsiteY5169" fmla="*/ 2015821 h 3373007"/>
              <a:gd name="connsiteX5170" fmla="*/ 8032811 w 12192000"/>
              <a:gd name="connsiteY5170" fmla="*/ 1999797 h 3373007"/>
              <a:gd name="connsiteX5171" fmla="*/ 8030804 w 12192000"/>
              <a:gd name="connsiteY5171" fmla="*/ 2001387 h 3373007"/>
              <a:gd name="connsiteX5172" fmla="*/ 8424716 w 12192000"/>
              <a:gd name="connsiteY5172" fmla="*/ 1996040 h 3373007"/>
              <a:gd name="connsiteX5173" fmla="*/ 8411373 w 12192000"/>
              <a:gd name="connsiteY5173" fmla="*/ 2004659 h 3373007"/>
              <a:gd name="connsiteX5174" fmla="*/ 8324120 w 12192000"/>
              <a:gd name="connsiteY5174" fmla="*/ 2060119 h 3373007"/>
              <a:gd name="connsiteX5175" fmla="*/ 8317842 w 12192000"/>
              <a:gd name="connsiteY5175" fmla="*/ 2064968 h 3373007"/>
              <a:gd name="connsiteX5176" fmla="*/ 8320703 w 12192000"/>
              <a:gd name="connsiteY5176" fmla="*/ 2063462 h 3373007"/>
              <a:gd name="connsiteX5177" fmla="*/ 8399979 w 12192000"/>
              <a:gd name="connsiteY5177" fmla="*/ 2015560 h 3373007"/>
              <a:gd name="connsiteX5178" fmla="*/ 8414107 w 12192000"/>
              <a:gd name="connsiteY5178" fmla="*/ 2006285 h 3373007"/>
              <a:gd name="connsiteX5179" fmla="*/ 8420567 w 12192000"/>
              <a:gd name="connsiteY5179" fmla="*/ 2000542 h 3373007"/>
              <a:gd name="connsiteX5180" fmla="*/ 8424120 w 12192000"/>
              <a:gd name="connsiteY5180" fmla="*/ 1996804 h 3373007"/>
              <a:gd name="connsiteX5181" fmla="*/ 8424873 w 12192000"/>
              <a:gd name="connsiteY5181" fmla="*/ 1996046 h 3373007"/>
              <a:gd name="connsiteX5182" fmla="*/ 10546273 w 12192000"/>
              <a:gd name="connsiteY5182" fmla="*/ 1989724 h 3373007"/>
              <a:gd name="connsiteX5183" fmla="*/ 10530268 w 12192000"/>
              <a:gd name="connsiteY5183" fmla="*/ 1999095 h 3373007"/>
              <a:gd name="connsiteX5184" fmla="*/ 10511273 w 12192000"/>
              <a:gd name="connsiteY5184" fmla="*/ 2015626 h 3373007"/>
              <a:gd name="connsiteX5185" fmla="*/ 10514355 w 12192000"/>
              <a:gd name="connsiteY5185" fmla="*/ 2013743 h 3373007"/>
              <a:gd name="connsiteX5186" fmla="*/ 10541646 w 12192000"/>
              <a:gd name="connsiteY5186" fmla="*/ 1996790 h 3373007"/>
              <a:gd name="connsiteX5187" fmla="*/ 10546273 w 12192000"/>
              <a:gd name="connsiteY5187" fmla="*/ 1989724 h 3373007"/>
              <a:gd name="connsiteX5188" fmla="*/ 1188905 w 12192000"/>
              <a:gd name="connsiteY5188" fmla="*/ 1989444 h 3373007"/>
              <a:gd name="connsiteX5189" fmla="*/ 1186796 w 12192000"/>
              <a:gd name="connsiteY5189" fmla="*/ 1994001 h 3373007"/>
              <a:gd name="connsiteX5190" fmla="*/ 1188390 w 12192000"/>
              <a:gd name="connsiteY5190" fmla="*/ 1994166 h 3373007"/>
              <a:gd name="connsiteX5191" fmla="*/ 1189461 w 12192000"/>
              <a:gd name="connsiteY5191" fmla="*/ 1989975 h 3373007"/>
              <a:gd name="connsiteX5192" fmla="*/ 1188905 w 12192000"/>
              <a:gd name="connsiteY5192" fmla="*/ 1989444 h 3373007"/>
              <a:gd name="connsiteX5193" fmla="*/ 10562532 w 12192000"/>
              <a:gd name="connsiteY5193" fmla="*/ 1988840 h 3373007"/>
              <a:gd name="connsiteX5194" fmla="*/ 10553914 w 12192000"/>
              <a:gd name="connsiteY5194" fmla="*/ 1992808 h 3373007"/>
              <a:gd name="connsiteX5195" fmla="*/ 10519971 w 12192000"/>
              <a:gd name="connsiteY5195" fmla="*/ 2013025 h 3373007"/>
              <a:gd name="connsiteX5196" fmla="*/ 10505397 w 12192000"/>
              <a:gd name="connsiteY5196" fmla="*/ 2020739 h 3373007"/>
              <a:gd name="connsiteX5197" fmla="*/ 10503616 w 12192000"/>
              <a:gd name="connsiteY5197" fmla="*/ 2022287 h 3373007"/>
              <a:gd name="connsiteX5198" fmla="*/ 10458668 w 12192000"/>
              <a:gd name="connsiteY5198" fmla="*/ 2057791 h 3373007"/>
              <a:gd name="connsiteX5199" fmla="*/ 10455283 w 12192000"/>
              <a:gd name="connsiteY5199" fmla="*/ 2060795 h 3373007"/>
              <a:gd name="connsiteX5200" fmla="*/ 10476602 w 12192000"/>
              <a:gd name="connsiteY5200" fmla="*/ 2048441 h 3373007"/>
              <a:gd name="connsiteX5201" fmla="*/ 10504015 w 12192000"/>
              <a:gd name="connsiteY5201" fmla="*/ 2033093 h 3373007"/>
              <a:gd name="connsiteX5202" fmla="*/ 10525147 w 12192000"/>
              <a:gd name="connsiteY5202" fmla="*/ 2019419 h 3373007"/>
              <a:gd name="connsiteX5203" fmla="*/ 10509774 w 12192000"/>
              <a:gd name="connsiteY5203" fmla="*/ 2028359 h 3373007"/>
              <a:gd name="connsiteX5204" fmla="*/ 10493388 w 12192000"/>
              <a:gd name="connsiteY5204" fmla="*/ 2036065 h 3373007"/>
              <a:gd name="connsiteX5205" fmla="*/ 10520648 w 12192000"/>
              <a:gd name="connsiteY5205" fmla="*/ 2019664 h 3373007"/>
              <a:gd name="connsiteX5206" fmla="*/ 10528033 w 12192000"/>
              <a:gd name="connsiteY5206" fmla="*/ 2012448 h 3373007"/>
              <a:gd name="connsiteX5207" fmla="*/ 10558415 w 12192000"/>
              <a:gd name="connsiteY5207" fmla="*/ 1992564 h 3373007"/>
              <a:gd name="connsiteX5208" fmla="*/ 10562532 w 12192000"/>
              <a:gd name="connsiteY5208" fmla="*/ 1988840 h 3373007"/>
              <a:gd name="connsiteX5209" fmla="*/ 8349606 w 12192000"/>
              <a:gd name="connsiteY5209" fmla="*/ 1986169 h 3373007"/>
              <a:gd name="connsiteX5210" fmla="*/ 8323706 w 12192000"/>
              <a:gd name="connsiteY5210" fmla="*/ 1999775 h 3373007"/>
              <a:gd name="connsiteX5211" fmla="*/ 8318169 w 12192000"/>
              <a:gd name="connsiteY5211" fmla="*/ 2003884 h 3373007"/>
              <a:gd name="connsiteX5212" fmla="*/ 8318664 w 12192000"/>
              <a:gd name="connsiteY5212" fmla="*/ 2005370 h 3373007"/>
              <a:gd name="connsiteX5213" fmla="*/ 8321046 w 12192000"/>
              <a:gd name="connsiteY5213" fmla="*/ 2004250 h 3373007"/>
              <a:gd name="connsiteX5214" fmla="*/ 8349606 w 12192000"/>
              <a:gd name="connsiteY5214" fmla="*/ 1986169 h 3373007"/>
              <a:gd name="connsiteX5215" fmla="*/ 10703614 w 12192000"/>
              <a:gd name="connsiteY5215" fmla="*/ 1982901 h 3373007"/>
              <a:gd name="connsiteX5216" fmla="*/ 10698997 w 12192000"/>
              <a:gd name="connsiteY5216" fmla="*/ 1990259 h 3373007"/>
              <a:gd name="connsiteX5217" fmla="*/ 10671308 w 12192000"/>
              <a:gd name="connsiteY5217" fmla="*/ 2008247 h 3373007"/>
              <a:gd name="connsiteX5218" fmla="*/ 10668179 w 12192000"/>
              <a:gd name="connsiteY5218" fmla="*/ 2010244 h 3373007"/>
              <a:gd name="connsiteX5219" fmla="*/ 10687365 w 12192000"/>
              <a:gd name="connsiteY5219" fmla="*/ 1992862 h 3373007"/>
              <a:gd name="connsiteX5220" fmla="*/ 10720281 w 12192000"/>
              <a:gd name="connsiteY5220" fmla="*/ 1981659 h 3373007"/>
              <a:gd name="connsiteX5221" fmla="*/ 10716125 w 12192000"/>
              <a:gd name="connsiteY5221" fmla="*/ 1985571 h 3373007"/>
              <a:gd name="connsiteX5222" fmla="*/ 10685319 w 12192000"/>
              <a:gd name="connsiteY5222" fmla="*/ 2006634 h 3373007"/>
              <a:gd name="connsiteX5223" fmla="*/ 10677874 w 12192000"/>
              <a:gd name="connsiteY5223" fmla="*/ 2014205 h 3373007"/>
              <a:gd name="connsiteX5224" fmla="*/ 10650206 w 12192000"/>
              <a:gd name="connsiteY5224" fmla="*/ 2031620 h 3373007"/>
              <a:gd name="connsiteX5225" fmla="*/ 10645880 w 12192000"/>
              <a:gd name="connsiteY5225" fmla="*/ 2034218 h 3373007"/>
              <a:gd name="connsiteX5226" fmla="*/ 10648488 w 12192000"/>
              <a:gd name="connsiteY5226" fmla="*/ 2033314 h 3373007"/>
              <a:gd name="connsiteX5227" fmla="*/ 10650206 w 12192000"/>
              <a:gd name="connsiteY5227" fmla="*/ 2031620 h 3373007"/>
              <a:gd name="connsiteX5228" fmla="*/ 10666878 w 12192000"/>
              <a:gd name="connsiteY5228" fmla="*/ 2023364 h 3373007"/>
              <a:gd name="connsiteX5229" fmla="*/ 10682486 w 12192000"/>
              <a:gd name="connsiteY5229" fmla="*/ 2013860 h 3373007"/>
              <a:gd name="connsiteX5230" fmla="*/ 10661056 w 12192000"/>
              <a:gd name="connsiteY5230" fmla="*/ 2028348 h 3373007"/>
              <a:gd name="connsiteX5231" fmla="*/ 10653505 w 12192000"/>
              <a:gd name="connsiteY5231" fmla="*/ 2032779 h 3373007"/>
              <a:gd name="connsiteX5232" fmla="*/ 10653489 w 12192000"/>
              <a:gd name="connsiteY5232" fmla="*/ 2032039 h 3373007"/>
              <a:gd name="connsiteX5233" fmla="*/ 10653476 w 12192000"/>
              <a:gd name="connsiteY5233" fmla="*/ 2031461 h 3373007"/>
              <a:gd name="connsiteX5234" fmla="*/ 10653505 w 12192000"/>
              <a:gd name="connsiteY5234" fmla="*/ 2032779 h 3373007"/>
              <a:gd name="connsiteX5235" fmla="*/ 10633213 w 12192000"/>
              <a:gd name="connsiteY5235" fmla="*/ 2044689 h 3373007"/>
              <a:gd name="connsiteX5236" fmla="*/ 10611564 w 12192000"/>
              <a:gd name="connsiteY5236" fmla="*/ 2057824 h 3373007"/>
              <a:gd name="connsiteX5237" fmla="*/ 10614982 w 12192000"/>
              <a:gd name="connsiteY5237" fmla="*/ 2054666 h 3373007"/>
              <a:gd name="connsiteX5238" fmla="*/ 10660446 w 12192000"/>
              <a:gd name="connsiteY5238" fmla="*/ 2017249 h 3373007"/>
              <a:gd name="connsiteX5239" fmla="*/ 10662245 w 12192000"/>
              <a:gd name="connsiteY5239" fmla="*/ 2015621 h 3373007"/>
              <a:gd name="connsiteX5240" fmla="*/ 10677057 w 12192000"/>
              <a:gd name="connsiteY5240" fmla="*/ 2007391 h 3373007"/>
              <a:gd name="connsiteX5241" fmla="*/ 10711512 w 12192000"/>
              <a:gd name="connsiteY5241" fmla="*/ 1985914 h 3373007"/>
              <a:gd name="connsiteX5242" fmla="*/ 10720281 w 12192000"/>
              <a:gd name="connsiteY5242" fmla="*/ 1981659 h 3373007"/>
              <a:gd name="connsiteX5243" fmla="*/ 3950034 w 12192000"/>
              <a:gd name="connsiteY5243" fmla="*/ 1981431 h 3373007"/>
              <a:gd name="connsiteX5244" fmla="*/ 3947942 w 12192000"/>
              <a:gd name="connsiteY5244" fmla="*/ 1982593 h 3373007"/>
              <a:gd name="connsiteX5245" fmla="*/ 3944366 w 12192000"/>
              <a:gd name="connsiteY5245" fmla="*/ 1987920 h 3373007"/>
              <a:gd name="connsiteX5246" fmla="*/ 3944733 w 12192000"/>
              <a:gd name="connsiteY5246" fmla="*/ 1996270 h 3373007"/>
              <a:gd name="connsiteX5247" fmla="*/ 3949780 w 12192000"/>
              <a:gd name="connsiteY5247" fmla="*/ 1986091 h 3373007"/>
              <a:gd name="connsiteX5248" fmla="*/ 3950034 w 12192000"/>
              <a:gd name="connsiteY5248" fmla="*/ 1981431 h 3373007"/>
              <a:gd name="connsiteX5249" fmla="*/ 1206852 w 12192000"/>
              <a:gd name="connsiteY5249" fmla="*/ 1980361 h 3373007"/>
              <a:gd name="connsiteX5250" fmla="*/ 1196900 w 12192000"/>
              <a:gd name="connsiteY5250" fmla="*/ 2006737 h 3373007"/>
              <a:gd name="connsiteX5251" fmla="*/ 1191121 w 12192000"/>
              <a:gd name="connsiteY5251" fmla="*/ 2026623 h 3373007"/>
              <a:gd name="connsiteX5252" fmla="*/ 1196363 w 12192000"/>
              <a:gd name="connsiteY5252" fmla="*/ 2019394 h 3373007"/>
              <a:gd name="connsiteX5253" fmla="*/ 1206097 w 12192000"/>
              <a:gd name="connsiteY5253" fmla="*/ 1984262 h 3373007"/>
              <a:gd name="connsiteX5254" fmla="*/ 1206852 w 12192000"/>
              <a:gd name="connsiteY5254" fmla="*/ 1980361 h 3373007"/>
              <a:gd name="connsiteX5255" fmla="*/ 3968074 w 12192000"/>
              <a:gd name="connsiteY5255" fmla="*/ 1979786 h 3373007"/>
              <a:gd name="connsiteX5256" fmla="*/ 3937713 w 12192000"/>
              <a:gd name="connsiteY5256" fmla="*/ 2024959 h 3373007"/>
              <a:gd name="connsiteX5257" fmla="*/ 3936786 w 12192000"/>
              <a:gd name="connsiteY5257" fmla="*/ 2026341 h 3373007"/>
              <a:gd name="connsiteX5258" fmla="*/ 3924240 w 12192000"/>
              <a:gd name="connsiteY5258" fmla="*/ 2050796 h 3373007"/>
              <a:gd name="connsiteX5259" fmla="*/ 3921483 w 12192000"/>
              <a:gd name="connsiteY5259" fmla="*/ 2066914 h 3373007"/>
              <a:gd name="connsiteX5260" fmla="*/ 3968074 w 12192000"/>
              <a:gd name="connsiteY5260" fmla="*/ 1979786 h 3373007"/>
              <a:gd name="connsiteX5261" fmla="*/ 6923253 w 12192000"/>
              <a:gd name="connsiteY5261" fmla="*/ 1979726 h 3373007"/>
              <a:gd name="connsiteX5262" fmla="*/ 6918998 w 12192000"/>
              <a:gd name="connsiteY5262" fmla="*/ 1987542 h 3373007"/>
              <a:gd name="connsiteX5263" fmla="*/ 6923253 w 12192000"/>
              <a:gd name="connsiteY5263" fmla="*/ 1979726 h 3373007"/>
              <a:gd name="connsiteX5264" fmla="*/ 2564980 w 12192000"/>
              <a:gd name="connsiteY5264" fmla="*/ 1978759 h 3373007"/>
              <a:gd name="connsiteX5265" fmla="*/ 2561541 w 12192000"/>
              <a:gd name="connsiteY5265" fmla="*/ 1986332 h 3373007"/>
              <a:gd name="connsiteX5266" fmla="*/ 2551813 w 12192000"/>
              <a:gd name="connsiteY5266" fmla="*/ 2004968 h 3373007"/>
              <a:gd name="connsiteX5267" fmla="*/ 2538507 w 12192000"/>
              <a:gd name="connsiteY5267" fmla="*/ 2014307 h 3373007"/>
              <a:gd name="connsiteX5268" fmla="*/ 2545244 w 12192000"/>
              <a:gd name="connsiteY5268" fmla="*/ 2016809 h 3373007"/>
              <a:gd name="connsiteX5269" fmla="*/ 2531422 w 12192000"/>
              <a:gd name="connsiteY5269" fmla="*/ 2033012 h 3373007"/>
              <a:gd name="connsiteX5270" fmla="*/ 2528634 w 12192000"/>
              <a:gd name="connsiteY5270" fmla="*/ 2034936 h 3373007"/>
              <a:gd name="connsiteX5271" fmla="*/ 2527868 w 12192000"/>
              <a:gd name="connsiteY5271" fmla="*/ 2036681 h 3373007"/>
              <a:gd name="connsiteX5272" fmla="*/ 2528930 w 12192000"/>
              <a:gd name="connsiteY5272" fmla="*/ 2039437 h 3373007"/>
              <a:gd name="connsiteX5273" fmla="*/ 2530360 w 12192000"/>
              <a:gd name="connsiteY5273" fmla="*/ 2043157 h 3373007"/>
              <a:gd name="connsiteX5274" fmla="*/ 2524360 w 12192000"/>
              <a:gd name="connsiteY5274" fmla="*/ 2044673 h 3373007"/>
              <a:gd name="connsiteX5275" fmla="*/ 2522259 w 12192000"/>
              <a:gd name="connsiteY5275" fmla="*/ 2049460 h 3373007"/>
              <a:gd name="connsiteX5276" fmla="*/ 2521483 w 12192000"/>
              <a:gd name="connsiteY5276" fmla="*/ 2052515 h 3373007"/>
              <a:gd name="connsiteX5277" fmla="*/ 2519532 w 12192000"/>
              <a:gd name="connsiteY5277" fmla="*/ 2059536 h 3373007"/>
              <a:gd name="connsiteX5278" fmla="*/ 2511513 w 12192000"/>
              <a:gd name="connsiteY5278" fmla="*/ 2075260 h 3373007"/>
              <a:gd name="connsiteX5279" fmla="*/ 2512411 w 12192000"/>
              <a:gd name="connsiteY5279" fmla="*/ 2079050 h 3373007"/>
              <a:gd name="connsiteX5280" fmla="*/ 2511191 w 12192000"/>
              <a:gd name="connsiteY5280" fmla="*/ 2081009 h 3373007"/>
              <a:gd name="connsiteX5281" fmla="*/ 2510362 w 12192000"/>
              <a:gd name="connsiteY5281" fmla="*/ 2077515 h 3373007"/>
              <a:gd name="connsiteX5282" fmla="*/ 2507192 w 12192000"/>
              <a:gd name="connsiteY5282" fmla="*/ 2083733 h 3373007"/>
              <a:gd name="connsiteX5283" fmla="*/ 2511191 w 12192000"/>
              <a:gd name="connsiteY5283" fmla="*/ 2081009 h 3373007"/>
              <a:gd name="connsiteX5284" fmla="*/ 2510691 w 12192000"/>
              <a:gd name="connsiteY5284" fmla="*/ 2088321 h 3373007"/>
              <a:gd name="connsiteX5285" fmla="*/ 2553867 w 12192000"/>
              <a:gd name="connsiteY5285" fmla="*/ 2007051 h 3373007"/>
              <a:gd name="connsiteX5286" fmla="*/ 8360205 w 12192000"/>
              <a:gd name="connsiteY5286" fmla="*/ 1978537 h 3373007"/>
              <a:gd name="connsiteX5287" fmla="*/ 8357912 w 12192000"/>
              <a:gd name="connsiteY5287" fmla="*/ 1979321 h 3373007"/>
              <a:gd name="connsiteX5288" fmla="*/ 8358991 w 12192000"/>
              <a:gd name="connsiteY5288" fmla="*/ 1979391 h 3373007"/>
              <a:gd name="connsiteX5289" fmla="*/ 8358465 w 12192000"/>
              <a:gd name="connsiteY5289" fmla="*/ 1980417 h 3373007"/>
              <a:gd name="connsiteX5290" fmla="*/ 8356414 w 12192000"/>
              <a:gd name="connsiteY5290" fmla="*/ 1980753 h 3373007"/>
              <a:gd name="connsiteX5291" fmla="*/ 8357068 w 12192000"/>
              <a:gd name="connsiteY5291" fmla="*/ 1979610 h 3373007"/>
              <a:gd name="connsiteX5292" fmla="*/ 8356376 w 12192000"/>
              <a:gd name="connsiteY5292" fmla="*/ 1979847 h 3373007"/>
              <a:gd name="connsiteX5293" fmla="*/ 8355670 w 12192000"/>
              <a:gd name="connsiteY5293" fmla="*/ 1980705 h 3373007"/>
              <a:gd name="connsiteX5294" fmla="*/ 8356414 w 12192000"/>
              <a:gd name="connsiteY5294" fmla="*/ 1980753 h 3373007"/>
              <a:gd name="connsiteX5295" fmla="*/ 8355890 w 12192000"/>
              <a:gd name="connsiteY5295" fmla="*/ 1981777 h 3373007"/>
              <a:gd name="connsiteX5296" fmla="*/ 8354618 w 12192000"/>
              <a:gd name="connsiteY5296" fmla="*/ 1981987 h 3373007"/>
              <a:gd name="connsiteX5297" fmla="*/ 8353900 w 12192000"/>
              <a:gd name="connsiteY5297" fmla="*/ 1982863 h 3373007"/>
              <a:gd name="connsiteX5298" fmla="*/ 8355794 w 12192000"/>
              <a:gd name="connsiteY5298" fmla="*/ 1982559 h 3373007"/>
              <a:gd name="connsiteX5299" fmla="*/ 8357400 w 12192000"/>
              <a:gd name="connsiteY5299" fmla="*/ 1981608 h 3373007"/>
              <a:gd name="connsiteX5300" fmla="*/ 8359688 w 12192000"/>
              <a:gd name="connsiteY5300" fmla="*/ 1979104 h 3373007"/>
              <a:gd name="connsiteX5301" fmla="*/ 8358991 w 12192000"/>
              <a:gd name="connsiteY5301" fmla="*/ 1979391 h 3373007"/>
              <a:gd name="connsiteX5302" fmla="*/ 8360026 w 12192000"/>
              <a:gd name="connsiteY5302" fmla="*/ 1978733 h 3373007"/>
              <a:gd name="connsiteX5303" fmla="*/ 4294381 w 12192000"/>
              <a:gd name="connsiteY5303" fmla="*/ 1973291 h 3373007"/>
              <a:gd name="connsiteX5304" fmla="*/ 4293285 w 12192000"/>
              <a:gd name="connsiteY5304" fmla="*/ 1976093 h 3373007"/>
              <a:gd name="connsiteX5305" fmla="*/ 4294413 w 12192000"/>
              <a:gd name="connsiteY5305" fmla="*/ 1974145 h 3373007"/>
              <a:gd name="connsiteX5306" fmla="*/ 6298868 w 12192000"/>
              <a:gd name="connsiteY5306" fmla="*/ 1972190 h 3373007"/>
              <a:gd name="connsiteX5307" fmla="*/ 6296479 w 12192000"/>
              <a:gd name="connsiteY5307" fmla="*/ 1976734 h 3373007"/>
              <a:gd name="connsiteX5308" fmla="*/ 6298766 w 12192000"/>
              <a:gd name="connsiteY5308" fmla="*/ 1973222 h 3373007"/>
              <a:gd name="connsiteX5309" fmla="*/ 6298962 w 12192000"/>
              <a:gd name="connsiteY5309" fmla="*/ 1972668 h 3373007"/>
              <a:gd name="connsiteX5310" fmla="*/ 6299126 w 12192000"/>
              <a:gd name="connsiteY5310" fmla="*/ 1972250 h 3373007"/>
              <a:gd name="connsiteX5311" fmla="*/ 4000158 w 12192000"/>
              <a:gd name="connsiteY5311" fmla="*/ 1970766 h 3373007"/>
              <a:gd name="connsiteX5312" fmla="*/ 3999274 w 12192000"/>
              <a:gd name="connsiteY5312" fmla="*/ 1972082 h 3373007"/>
              <a:gd name="connsiteX5313" fmla="*/ 3999241 w 12192000"/>
              <a:gd name="connsiteY5313" fmla="*/ 1972291 h 3373007"/>
              <a:gd name="connsiteX5314" fmla="*/ 3999212 w 12192000"/>
              <a:gd name="connsiteY5314" fmla="*/ 1972446 h 3373007"/>
              <a:gd name="connsiteX5315" fmla="*/ 6919423 w 12192000"/>
              <a:gd name="connsiteY5315" fmla="*/ 1970257 h 3373007"/>
              <a:gd name="connsiteX5316" fmla="*/ 6916002 w 12192000"/>
              <a:gd name="connsiteY5316" fmla="*/ 1976640 h 3373007"/>
              <a:gd name="connsiteX5317" fmla="*/ 6916316 w 12192000"/>
              <a:gd name="connsiteY5317" fmla="*/ 1977783 h 3373007"/>
              <a:gd name="connsiteX5318" fmla="*/ 6905122 w 12192000"/>
              <a:gd name="connsiteY5318" fmla="*/ 1985557 h 3373007"/>
              <a:gd name="connsiteX5319" fmla="*/ 6892553 w 12192000"/>
              <a:gd name="connsiteY5319" fmla="*/ 1994589 h 3373007"/>
              <a:gd name="connsiteX5320" fmla="*/ 6875359 w 12192000"/>
              <a:gd name="connsiteY5320" fmla="*/ 2008229 h 3373007"/>
              <a:gd name="connsiteX5321" fmla="*/ 6869697 w 12192000"/>
              <a:gd name="connsiteY5321" fmla="*/ 2011757 h 3373007"/>
              <a:gd name="connsiteX5322" fmla="*/ 6869974 w 12192000"/>
              <a:gd name="connsiteY5322" fmla="*/ 2010693 h 3373007"/>
              <a:gd name="connsiteX5323" fmla="*/ 6876933 w 12192000"/>
              <a:gd name="connsiteY5323" fmla="*/ 2004689 h 3373007"/>
              <a:gd name="connsiteX5324" fmla="*/ 6911474 w 12192000"/>
              <a:gd name="connsiteY5324" fmla="*/ 1976600 h 3373007"/>
              <a:gd name="connsiteX5325" fmla="*/ 3983018 w 12192000"/>
              <a:gd name="connsiteY5325" fmla="*/ 1969568 h 3373007"/>
              <a:gd name="connsiteX5326" fmla="*/ 3979638 w 12192000"/>
              <a:gd name="connsiteY5326" fmla="*/ 1974599 h 3373007"/>
              <a:gd name="connsiteX5327" fmla="*/ 3959457 w 12192000"/>
              <a:gd name="connsiteY5327" fmla="*/ 2013527 h 3373007"/>
              <a:gd name="connsiteX5328" fmla="*/ 3958018 w 12192000"/>
              <a:gd name="connsiteY5328" fmla="*/ 2030353 h 3373007"/>
              <a:gd name="connsiteX5329" fmla="*/ 3975618 w 12192000"/>
              <a:gd name="connsiteY5329" fmla="*/ 1996301 h 3373007"/>
              <a:gd name="connsiteX5330" fmla="*/ 3982794 w 12192000"/>
              <a:gd name="connsiteY5330" fmla="*/ 1970265 h 3373007"/>
              <a:gd name="connsiteX5331" fmla="*/ 4146450 w 12192000"/>
              <a:gd name="connsiteY5331" fmla="*/ 1969443 h 3373007"/>
              <a:gd name="connsiteX5332" fmla="*/ 4146990 w 12192000"/>
              <a:gd name="connsiteY5332" fmla="*/ 1976208 h 3373007"/>
              <a:gd name="connsiteX5333" fmla="*/ 4145835 w 12192000"/>
              <a:gd name="connsiteY5333" fmla="*/ 1980993 h 3373007"/>
              <a:gd name="connsiteX5334" fmla="*/ 4145373 w 12192000"/>
              <a:gd name="connsiteY5334" fmla="*/ 1981173 h 3373007"/>
              <a:gd name="connsiteX5335" fmla="*/ 4132296 w 12192000"/>
              <a:gd name="connsiteY5335" fmla="*/ 1998525 h 3373007"/>
              <a:gd name="connsiteX5336" fmla="*/ 4107176 w 12192000"/>
              <a:gd name="connsiteY5336" fmla="*/ 2036602 h 3373007"/>
              <a:gd name="connsiteX5337" fmla="*/ 4118143 w 12192000"/>
              <a:gd name="connsiteY5337" fmla="*/ 2015487 h 3373007"/>
              <a:gd name="connsiteX5338" fmla="*/ 4124982 w 12192000"/>
              <a:gd name="connsiteY5338" fmla="*/ 2002519 h 3373007"/>
              <a:gd name="connsiteX5339" fmla="*/ 4122775 w 12192000"/>
              <a:gd name="connsiteY5339" fmla="*/ 2007787 h 3373007"/>
              <a:gd name="connsiteX5340" fmla="*/ 4146450 w 12192000"/>
              <a:gd name="connsiteY5340" fmla="*/ 1969443 h 3373007"/>
              <a:gd name="connsiteX5341" fmla="*/ 1231388 w 12192000"/>
              <a:gd name="connsiteY5341" fmla="*/ 1967924 h 3373007"/>
              <a:gd name="connsiteX5342" fmla="*/ 1225541 w 12192000"/>
              <a:gd name="connsiteY5342" fmla="*/ 1978221 h 3373007"/>
              <a:gd name="connsiteX5343" fmla="*/ 1224458 w 12192000"/>
              <a:gd name="connsiteY5343" fmla="*/ 1980642 h 3373007"/>
              <a:gd name="connsiteX5344" fmla="*/ 1229579 w 12192000"/>
              <a:gd name="connsiteY5344" fmla="*/ 1973578 h 3373007"/>
              <a:gd name="connsiteX5345" fmla="*/ 4156691 w 12192000"/>
              <a:gd name="connsiteY5345" fmla="*/ 1964779 h 3373007"/>
              <a:gd name="connsiteX5346" fmla="*/ 4156641 w 12192000"/>
              <a:gd name="connsiteY5346" fmla="*/ 1964922 h 3373007"/>
              <a:gd name="connsiteX5347" fmla="*/ 4152266 w 12192000"/>
              <a:gd name="connsiteY5347" fmla="*/ 1977024 h 3373007"/>
              <a:gd name="connsiteX5348" fmla="*/ 4151234 w 12192000"/>
              <a:gd name="connsiteY5348" fmla="*/ 1978913 h 3373007"/>
              <a:gd name="connsiteX5349" fmla="*/ 4148787 w 12192000"/>
              <a:gd name="connsiteY5349" fmla="*/ 1979856 h 3373007"/>
              <a:gd name="connsiteX5350" fmla="*/ 5555109 w 12192000"/>
              <a:gd name="connsiteY5350" fmla="*/ 1963448 h 3373007"/>
              <a:gd name="connsiteX5351" fmla="*/ 5555585 w 12192000"/>
              <a:gd name="connsiteY5351" fmla="*/ 1965227 h 3373007"/>
              <a:gd name="connsiteX5352" fmla="*/ 5554417 w 12192000"/>
              <a:gd name="connsiteY5352" fmla="*/ 1966420 h 3373007"/>
              <a:gd name="connsiteX5353" fmla="*/ 5554285 w 12192000"/>
              <a:gd name="connsiteY5353" fmla="*/ 1964214 h 3373007"/>
              <a:gd name="connsiteX5354" fmla="*/ 5555109 w 12192000"/>
              <a:gd name="connsiteY5354" fmla="*/ 1963448 h 3373007"/>
              <a:gd name="connsiteX5355" fmla="*/ 4268846 w 12192000"/>
              <a:gd name="connsiteY5355" fmla="*/ 1961418 h 3373007"/>
              <a:gd name="connsiteX5356" fmla="*/ 4249853 w 12192000"/>
              <a:gd name="connsiteY5356" fmla="*/ 1997848 h 3373007"/>
              <a:gd name="connsiteX5357" fmla="*/ 4235253 w 12192000"/>
              <a:gd name="connsiteY5357" fmla="*/ 2027870 h 3373007"/>
              <a:gd name="connsiteX5358" fmla="*/ 4235667 w 12192000"/>
              <a:gd name="connsiteY5358" fmla="*/ 2026208 h 3373007"/>
              <a:gd name="connsiteX5359" fmla="*/ 4236857 w 12192000"/>
              <a:gd name="connsiteY5359" fmla="*/ 2019345 h 3373007"/>
              <a:gd name="connsiteX5360" fmla="*/ 4251896 w 12192000"/>
              <a:gd name="connsiteY5360" fmla="*/ 1989452 h 3373007"/>
              <a:gd name="connsiteX5361" fmla="*/ 4262636 w 12192000"/>
              <a:gd name="connsiteY5361" fmla="*/ 1968223 h 3373007"/>
              <a:gd name="connsiteX5362" fmla="*/ 4266549 w 12192000"/>
              <a:gd name="connsiteY5362" fmla="*/ 1963010 h 3373007"/>
              <a:gd name="connsiteX5363" fmla="*/ 5555802 w 12192000"/>
              <a:gd name="connsiteY5363" fmla="*/ 1960477 h 3373007"/>
              <a:gd name="connsiteX5364" fmla="*/ 5556278 w 12192000"/>
              <a:gd name="connsiteY5364" fmla="*/ 1962255 h 3373007"/>
              <a:gd name="connsiteX5365" fmla="*/ 5555109 w 12192000"/>
              <a:gd name="connsiteY5365" fmla="*/ 1963448 h 3373007"/>
              <a:gd name="connsiteX5366" fmla="*/ 5554978 w 12192000"/>
              <a:gd name="connsiteY5366" fmla="*/ 1961244 h 3373007"/>
              <a:gd name="connsiteX5367" fmla="*/ 5555802 w 12192000"/>
              <a:gd name="connsiteY5367" fmla="*/ 1960477 h 3373007"/>
              <a:gd name="connsiteX5368" fmla="*/ 8338048 w 12192000"/>
              <a:gd name="connsiteY5368" fmla="*/ 1959473 h 3373007"/>
              <a:gd name="connsiteX5369" fmla="*/ 8338052 w 12192000"/>
              <a:gd name="connsiteY5369" fmla="*/ 1959702 h 3373007"/>
              <a:gd name="connsiteX5370" fmla="*/ 8338102 w 12192000"/>
              <a:gd name="connsiteY5370" fmla="*/ 1959659 h 3373007"/>
              <a:gd name="connsiteX5371" fmla="*/ 3991726 w 12192000"/>
              <a:gd name="connsiteY5371" fmla="*/ 1956614 h 3373007"/>
              <a:gd name="connsiteX5372" fmla="*/ 3988636 w 12192000"/>
              <a:gd name="connsiteY5372" fmla="*/ 1961210 h 3373007"/>
              <a:gd name="connsiteX5373" fmla="*/ 3984778 w 12192000"/>
              <a:gd name="connsiteY5373" fmla="*/ 1973229 h 3373007"/>
              <a:gd name="connsiteX5374" fmla="*/ 3978878 w 12192000"/>
              <a:gd name="connsiteY5374" fmla="*/ 1989993 h 3373007"/>
              <a:gd name="connsiteX5375" fmla="*/ 3985894 w 12192000"/>
              <a:gd name="connsiteY5375" fmla="*/ 1976419 h 3373007"/>
              <a:gd name="connsiteX5376" fmla="*/ 4170076 w 12192000"/>
              <a:gd name="connsiteY5376" fmla="*/ 1956566 h 3373007"/>
              <a:gd name="connsiteX5377" fmla="*/ 4170273 w 12192000"/>
              <a:gd name="connsiteY5377" fmla="*/ 1956845 h 3373007"/>
              <a:gd name="connsiteX5378" fmla="*/ 4169534 w 12192000"/>
              <a:gd name="connsiteY5378" fmla="*/ 1957548 h 3373007"/>
              <a:gd name="connsiteX5379" fmla="*/ 4168164 w 12192000"/>
              <a:gd name="connsiteY5379" fmla="*/ 1954619 h 3373007"/>
              <a:gd name="connsiteX5380" fmla="*/ 4169328 w 12192000"/>
              <a:gd name="connsiteY5380" fmla="*/ 1955508 h 3373007"/>
              <a:gd name="connsiteX5381" fmla="*/ 4166464 w 12192000"/>
              <a:gd name="connsiteY5381" fmla="*/ 1962115 h 3373007"/>
              <a:gd name="connsiteX5382" fmla="*/ 4165938 w 12192000"/>
              <a:gd name="connsiteY5382" fmla="*/ 1962072 h 3373007"/>
              <a:gd name="connsiteX5383" fmla="*/ 4167265 w 12192000"/>
              <a:gd name="connsiteY5383" fmla="*/ 1959389 h 3373007"/>
              <a:gd name="connsiteX5384" fmla="*/ 4165918 w 12192000"/>
              <a:gd name="connsiteY5384" fmla="*/ 1962069 h 3373007"/>
              <a:gd name="connsiteX5385" fmla="*/ 4165569 w 12192000"/>
              <a:gd name="connsiteY5385" fmla="*/ 1962041 h 3373007"/>
              <a:gd name="connsiteX5386" fmla="*/ 4166119 w 12192000"/>
              <a:gd name="connsiteY5386" fmla="*/ 1960963 h 3373007"/>
              <a:gd name="connsiteX5387" fmla="*/ 4168138 w 12192000"/>
              <a:gd name="connsiteY5387" fmla="*/ 1954679 h 3373007"/>
              <a:gd name="connsiteX5388" fmla="*/ 4272892 w 12192000"/>
              <a:gd name="connsiteY5388" fmla="*/ 1953657 h 3373007"/>
              <a:gd name="connsiteX5389" fmla="*/ 4272440 w 12192000"/>
              <a:gd name="connsiteY5389" fmla="*/ 1955390 h 3373007"/>
              <a:gd name="connsiteX5390" fmla="*/ 4270064 w 12192000"/>
              <a:gd name="connsiteY5390" fmla="*/ 1960574 h 3373007"/>
              <a:gd name="connsiteX5391" fmla="*/ 4268846 w 12192000"/>
              <a:gd name="connsiteY5391" fmla="*/ 1961418 h 3373007"/>
              <a:gd name="connsiteX5392" fmla="*/ 5558203 w 12192000"/>
              <a:gd name="connsiteY5392" fmla="*/ 1952773 h 3373007"/>
              <a:gd name="connsiteX5393" fmla="*/ 5555802 w 12192000"/>
              <a:gd name="connsiteY5393" fmla="*/ 1960477 h 3373007"/>
              <a:gd name="connsiteX5394" fmla="*/ 5556457 w 12192000"/>
              <a:gd name="connsiteY5394" fmla="*/ 1955910 h 3373007"/>
              <a:gd name="connsiteX5395" fmla="*/ 5558203 w 12192000"/>
              <a:gd name="connsiteY5395" fmla="*/ 1952773 h 3373007"/>
              <a:gd name="connsiteX5396" fmla="*/ 8390889 w 12192000"/>
              <a:gd name="connsiteY5396" fmla="*/ 1950005 h 3373007"/>
              <a:gd name="connsiteX5397" fmla="*/ 8389768 w 12192000"/>
              <a:gd name="connsiteY5397" fmla="*/ 1950259 h 3373007"/>
              <a:gd name="connsiteX5398" fmla="*/ 8389191 w 12192000"/>
              <a:gd name="connsiteY5398" fmla="*/ 1951228 h 3373007"/>
              <a:gd name="connsiteX5399" fmla="*/ 5671431 w 12192000"/>
              <a:gd name="connsiteY5399" fmla="*/ 1949993 h 3373007"/>
              <a:gd name="connsiteX5400" fmla="*/ 5666328 w 12192000"/>
              <a:gd name="connsiteY5400" fmla="*/ 1959015 h 3373007"/>
              <a:gd name="connsiteX5401" fmla="*/ 5658383 w 12192000"/>
              <a:gd name="connsiteY5401" fmla="*/ 1972603 h 3373007"/>
              <a:gd name="connsiteX5402" fmla="*/ 5655734 w 12192000"/>
              <a:gd name="connsiteY5402" fmla="*/ 1976346 h 3373007"/>
              <a:gd name="connsiteX5403" fmla="*/ 5649293 w 12192000"/>
              <a:gd name="connsiteY5403" fmla="*/ 1988912 h 3373007"/>
              <a:gd name="connsiteX5404" fmla="*/ 5647903 w 12192000"/>
              <a:gd name="connsiteY5404" fmla="*/ 1994418 h 3373007"/>
              <a:gd name="connsiteX5405" fmla="*/ 5648694 w 12192000"/>
              <a:gd name="connsiteY5405" fmla="*/ 1993089 h 3373007"/>
              <a:gd name="connsiteX5406" fmla="*/ 5652198 w 12192000"/>
              <a:gd name="connsiteY5406" fmla="*/ 1986873 h 3373007"/>
              <a:gd name="connsiteX5407" fmla="*/ 4299677 w 12192000"/>
              <a:gd name="connsiteY5407" fmla="*/ 1949440 h 3373007"/>
              <a:gd name="connsiteX5408" fmla="*/ 4295652 w 12192000"/>
              <a:gd name="connsiteY5408" fmla="*/ 1956606 h 3373007"/>
              <a:gd name="connsiteX5409" fmla="*/ 4292569 w 12192000"/>
              <a:gd name="connsiteY5409" fmla="*/ 1965623 h 3373007"/>
              <a:gd name="connsiteX5410" fmla="*/ 4280296 w 12192000"/>
              <a:gd name="connsiteY5410" fmla="*/ 1998499 h 3373007"/>
              <a:gd name="connsiteX5411" fmla="*/ 4289606 w 12192000"/>
              <a:gd name="connsiteY5411" fmla="*/ 1982439 h 3373007"/>
              <a:gd name="connsiteX5412" fmla="*/ 4293299 w 12192000"/>
              <a:gd name="connsiteY5412" fmla="*/ 1969700 h 3373007"/>
              <a:gd name="connsiteX5413" fmla="*/ 4015263 w 12192000"/>
              <a:gd name="connsiteY5413" fmla="*/ 1948292 h 3373007"/>
              <a:gd name="connsiteX5414" fmla="*/ 4001402 w 12192000"/>
              <a:gd name="connsiteY5414" fmla="*/ 1968916 h 3373007"/>
              <a:gd name="connsiteX5415" fmla="*/ 4012486 w 12192000"/>
              <a:gd name="connsiteY5415" fmla="*/ 1953368 h 3373007"/>
              <a:gd name="connsiteX5416" fmla="*/ 4046441 w 12192000"/>
              <a:gd name="connsiteY5416" fmla="*/ 1948234 h 3373007"/>
              <a:gd name="connsiteX5417" fmla="*/ 4045610 w 12192000"/>
              <a:gd name="connsiteY5417" fmla="*/ 1949350 h 3373007"/>
              <a:gd name="connsiteX5418" fmla="*/ 4045365 w 12192000"/>
              <a:gd name="connsiteY5418" fmla="*/ 1949753 h 3373007"/>
              <a:gd name="connsiteX5419" fmla="*/ 4046352 w 12192000"/>
              <a:gd name="connsiteY5419" fmla="*/ 1948656 h 3373007"/>
              <a:gd name="connsiteX5420" fmla="*/ 6300649 w 12192000"/>
              <a:gd name="connsiteY5420" fmla="*/ 1946473 h 3373007"/>
              <a:gd name="connsiteX5421" fmla="*/ 6296667 w 12192000"/>
              <a:gd name="connsiteY5421" fmla="*/ 1949357 h 3373007"/>
              <a:gd name="connsiteX5422" fmla="*/ 6293592 w 12192000"/>
              <a:gd name="connsiteY5422" fmla="*/ 1957962 h 3373007"/>
              <a:gd name="connsiteX5423" fmla="*/ 6294494 w 12192000"/>
              <a:gd name="connsiteY5423" fmla="*/ 1960307 h 3373007"/>
              <a:gd name="connsiteX5424" fmla="*/ 6292584 w 12192000"/>
              <a:gd name="connsiteY5424" fmla="*/ 1960790 h 3373007"/>
              <a:gd name="connsiteX5425" fmla="*/ 6287211 w 12192000"/>
              <a:gd name="connsiteY5425" fmla="*/ 1975827 h 3373007"/>
              <a:gd name="connsiteX5426" fmla="*/ 6286292 w 12192000"/>
              <a:gd name="connsiteY5426" fmla="*/ 1968188 h 3373007"/>
              <a:gd name="connsiteX5427" fmla="*/ 6287688 w 12192000"/>
              <a:gd name="connsiteY5427" fmla="*/ 1963659 h 3373007"/>
              <a:gd name="connsiteX5428" fmla="*/ 6286393 w 12192000"/>
              <a:gd name="connsiteY5428" fmla="*/ 1966611 h 3373007"/>
              <a:gd name="connsiteX5429" fmla="*/ 6285618 w 12192000"/>
              <a:gd name="connsiteY5429" fmla="*/ 1969664 h 3373007"/>
              <a:gd name="connsiteX5430" fmla="*/ 6283666 w 12192000"/>
              <a:gd name="connsiteY5430" fmla="*/ 1976686 h 3373007"/>
              <a:gd name="connsiteX5431" fmla="*/ 6275646 w 12192000"/>
              <a:gd name="connsiteY5431" fmla="*/ 1992408 h 3373007"/>
              <a:gd name="connsiteX5432" fmla="*/ 6276546 w 12192000"/>
              <a:gd name="connsiteY5432" fmla="*/ 1996199 h 3373007"/>
              <a:gd name="connsiteX5433" fmla="*/ 6275325 w 12192000"/>
              <a:gd name="connsiteY5433" fmla="*/ 1998158 h 3373007"/>
              <a:gd name="connsiteX5434" fmla="*/ 6274496 w 12192000"/>
              <a:gd name="connsiteY5434" fmla="*/ 1994666 h 3373007"/>
              <a:gd name="connsiteX5435" fmla="*/ 6271326 w 12192000"/>
              <a:gd name="connsiteY5435" fmla="*/ 2000882 h 3373007"/>
              <a:gd name="connsiteX5436" fmla="*/ 6275325 w 12192000"/>
              <a:gd name="connsiteY5436" fmla="*/ 1998158 h 3373007"/>
              <a:gd name="connsiteX5437" fmla="*/ 6274825 w 12192000"/>
              <a:gd name="connsiteY5437" fmla="*/ 2005471 h 3373007"/>
              <a:gd name="connsiteX5438" fmla="*/ 6292561 w 12192000"/>
              <a:gd name="connsiteY5438" fmla="*/ 1972084 h 3373007"/>
              <a:gd name="connsiteX5439" fmla="*/ 6296287 w 12192000"/>
              <a:gd name="connsiteY5439" fmla="*/ 1960541 h 3373007"/>
              <a:gd name="connsiteX5440" fmla="*/ 8099915 w 12192000"/>
              <a:gd name="connsiteY5440" fmla="*/ 1946050 h 3373007"/>
              <a:gd name="connsiteX5441" fmla="*/ 8100486 w 12192000"/>
              <a:gd name="connsiteY5441" fmla="*/ 1947209 h 3373007"/>
              <a:gd name="connsiteX5442" fmla="*/ 8100394 w 12192000"/>
              <a:gd name="connsiteY5442" fmla="*/ 1948470 h 3373007"/>
              <a:gd name="connsiteX5443" fmla="*/ 8099915 w 12192000"/>
              <a:gd name="connsiteY5443" fmla="*/ 1946050 h 3373007"/>
              <a:gd name="connsiteX5444" fmla="*/ 4145103 w 12192000"/>
              <a:gd name="connsiteY5444" fmla="*/ 1944870 h 3373007"/>
              <a:gd name="connsiteX5445" fmla="*/ 4142585 w 12192000"/>
              <a:gd name="connsiteY5445" fmla="*/ 1960508 h 3373007"/>
              <a:gd name="connsiteX5446" fmla="*/ 4139365 w 12192000"/>
              <a:gd name="connsiteY5446" fmla="*/ 1968193 h 3373007"/>
              <a:gd name="connsiteX5447" fmla="*/ 4134633 w 12192000"/>
              <a:gd name="connsiteY5447" fmla="*/ 1974660 h 3373007"/>
              <a:gd name="connsiteX5448" fmla="*/ 4130465 w 12192000"/>
              <a:gd name="connsiteY5448" fmla="*/ 1974994 h 3373007"/>
              <a:gd name="connsiteX5449" fmla="*/ 4120349 w 12192000"/>
              <a:gd name="connsiteY5449" fmla="*/ 1991598 h 3373007"/>
              <a:gd name="connsiteX5450" fmla="*/ 4115061 w 12192000"/>
              <a:gd name="connsiteY5450" fmla="*/ 2000625 h 3373007"/>
              <a:gd name="connsiteX5451" fmla="*/ 4110017 w 12192000"/>
              <a:gd name="connsiteY5451" fmla="*/ 2006020 h 3373007"/>
              <a:gd name="connsiteX5452" fmla="*/ 4144415 w 12192000"/>
              <a:gd name="connsiteY5452" fmla="*/ 1945771 h 3373007"/>
              <a:gd name="connsiteX5453" fmla="*/ 4145103 w 12192000"/>
              <a:gd name="connsiteY5453" fmla="*/ 1944870 h 3373007"/>
              <a:gd name="connsiteX5454" fmla="*/ 6948646 w 12192000"/>
              <a:gd name="connsiteY5454" fmla="*/ 1944697 h 3373007"/>
              <a:gd name="connsiteX5455" fmla="*/ 6945615 w 12192000"/>
              <a:gd name="connsiteY5455" fmla="*/ 1954219 h 3373007"/>
              <a:gd name="connsiteX5456" fmla="*/ 6952011 w 12192000"/>
              <a:gd name="connsiteY5456" fmla="*/ 1949575 h 3373007"/>
              <a:gd name="connsiteX5457" fmla="*/ 6945407 w 12192000"/>
              <a:gd name="connsiteY5457" fmla="*/ 1969140 h 3373007"/>
              <a:gd name="connsiteX5458" fmla="*/ 6946958 w 12192000"/>
              <a:gd name="connsiteY5458" fmla="*/ 1960047 h 3373007"/>
              <a:gd name="connsiteX5459" fmla="*/ 6937821 w 12192000"/>
              <a:gd name="connsiteY5459" fmla="*/ 1970357 h 3373007"/>
              <a:gd name="connsiteX5460" fmla="*/ 6921766 w 12192000"/>
              <a:gd name="connsiteY5460" fmla="*/ 2010865 h 3373007"/>
              <a:gd name="connsiteX5461" fmla="*/ 6928960 w 12192000"/>
              <a:gd name="connsiteY5461" fmla="*/ 1987696 h 3373007"/>
              <a:gd name="connsiteX5462" fmla="*/ 6927133 w 12192000"/>
              <a:gd name="connsiteY5462" fmla="*/ 1987508 h 3373007"/>
              <a:gd name="connsiteX5463" fmla="*/ 6924987 w 12192000"/>
              <a:gd name="connsiteY5463" fmla="*/ 1989804 h 3373007"/>
              <a:gd name="connsiteX5464" fmla="*/ 3923451 w 12192000"/>
              <a:gd name="connsiteY5464" fmla="*/ 1944610 h 3373007"/>
              <a:gd name="connsiteX5465" fmla="*/ 3920239 w 12192000"/>
              <a:gd name="connsiteY5465" fmla="*/ 1950652 h 3373007"/>
              <a:gd name="connsiteX5466" fmla="*/ 3918255 w 12192000"/>
              <a:gd name="connsiteY5466" fmla="*/ 1951256 h 3373007"/>
              <a:gd name="connsiteX5467" fmla="*/ 3918838 w 12192000"/>
              <a:gd name="connsiteY5467" fmla="*/ 1949314 h 3373007"/>
              <a:gd name="connsiteX5468" fmla="*/ 3923451 w 12192000"/>
              <a:gd name="connsiteY5468" fmla="*/ 1944610 h 3373007"/>
              <a:gd name="connsiteX5469" fmla="*/ 10671721 w 12192000"/>
              <a:gd name="connsiteY5469" fmla="*/ 1942777 h 3373007"/>
              <a:gd name="connsiteX5470" fmla="*/ 10672179 w 12192000"/>
              <a:gd name="connsiteY5470" fmla="*/ 1943950 h 3373007"/>
              <a:gd name="connsiteX5471" fmla="*/ 10671983 w 12192000"/>
              <a:gd name="connsiteY5471" fmla="*/ 1945157 h 3373007"/>
              <a:gd name="connsiteX5472" fmla="*/ 10671721 w 12192000"/>
              <a:gd name="connsiteY5472" fmla="*/ 1942777 h 3373007"/>
              <a:gd name="connsiteX5473" fmla="*/ 1209726 w 12192000"/>
              <a:gd name="connsiteY5473" fmla="*/ 1940598 h 3373007"/>
              <a:gd name="connsiteX5474" fmla="*/ 1207893 w 12192000"/>
              <a:gd name="connsiteY5474" fmla="*/ 1946778 h 3373007"/>
              <a:gd name="connsiteX5475" fmla="*/ 1203815 w 12192000"/>
              <a:gd name="connsiteY5475" fmla="*/ 1955247 h 3373007"/>
              <a:gd name="connsiteX5476" fmla="*/ 1209746 w 12192000"/>
              <a:gd name="connsiteY5476" fmla="*/ 1940534 h 3373007"/>
              <a:gd name="connsiteX5477" fmla="*/ 1209751 w 12192000"/>
              <a:gd name="connsiteY5477" fmla="*/ 1940539 h 3373007"/>
              <a:gd name="connsiteX5478" fmla="*/ 1209726 w 12192000"/>
              <a:gd name="connsiteY5478" fmla="*/ 1940598 h 3373007"/>
              <a:gd name="connsiteX5479" fmla="*/ 4020916 w 12192000"/>
              <a:gd name="connsiteY5479" fmla="*/ 1939880 h 3373007"/>
              <a:gd name="connsiteX5480" fmla="*/ 4019615 w 12192000"/>
              <a:gd name="connsiteY5480" fmla="*/ 1941815 h 3373007"/>
              <a:gd name="connsiteX5481" fmla="*/ 4018204 w 12192000"/>
              <a:gd name="connsiteY5481" fmla="*/ 1945952 h 3373007"/>
              <a:gd name="connsiteX5482" fmla="*/ 5593796 w 12192000"/>
              <a:gd name="connsiteY5482" fmla="*/ 1937192 h 3373007"/>
              <a:gd name="connsiteX5483" fmla="*/ 5594385 w 12192000"/>
              <a:gd name="connsiteY5483" fmla="*/ 1937916 h 3373007"/>
              <a:gd name="connsiteX5484" fmla="*/ 5592588 w 12192000"/>
              <a:gd name="connsiteY5484" fmla="*/ 1941885 h 3373007"/>
              <a:gd name="connsiteX5485" fmla="*/ 5592558 w 12192000"/>
              <a:gd name="connsiteY5485" fmla="*/ 1939491 h 3373007"/>
              <a:gd name="connsiteX5486" fmla="*/ 5593796 w 12192000"/>
              <a:gd name="connsiteY5486" fmla="*/ 1937192 h 3373007"/>
              <a:gd name="connsiteX5487" fmla="*/ 4063752 w 12192000"/>
              <a:gd name="connsiteY5487" fmla="*/ 1936819 h 3373007"/>
              <a:gd name="connsiteX5488" fmla="*/ 4059871 w 12192000"/>
              <a:gd name="connsiteY5488" fmla="*/ 1944055 h 3373007"/>
              <a:gd name="connsiteX5489" fmla="*/ 4054667 w 12192000"/>
              <a:gd name="connsiteY5489" fmla="*/ 1952866 h 3373007"/>
              <a:gd name="connsiteX5490" fmla="*/ 4052611 w 12192000"/>
              <a:gd name="connsiteY5490" fmla="*/ 1955615 h 3373007"/>
              <a:gd name="connsiteX5491" fmla="*/ 4051978 w 12192000"/>
              <a:gd name="connsiteY5491" fmla="*/ 1957543 h 3373007"/>
              <a:gd name="connsiteX5492" fmla="*/ 4056776 w 12192000"/>
              <a:gd name="connsiteY5492" fmla="*/ 1949898 h 3373007"/>
              <a:gd name="connsiteX5493" fmla="*/ 4062529 w 12192000"/>
              <a:gd name="connsiteY5493" fmla="*/ 1940679 h 3373007"/>
              <a:gd name="connsiteX5494" fmla="*/ 1241530 w 12192000"/>
              <a:gd name="connsiteY5494" fmla="*/ 1933673 h 3373007"/>
              <a:gd name="connsiteX5495" fmla="*/ 1235850 w 12192000"/>
              <a:gd name="connsiteY5495" fmla="*/ 1942105 h 3373007"/>
              <a:gd name="connsiteX5496" fmla="*/ 1224934 w 12192000"/>
              <a:gd name="connsiteY5496" fmla="*/ 1973569 h 3373007"/>
              <a:gd name="connsiteX5497" fmla="*/ 1223731 w 12192000"/>
              <a:gd name="connsiteY5497" fmla="*/ 1977118 h 3373007"/>
              <a:gd name="connsiteX5498" fmla="*/ 1235723 w 12192000"/>
              <a:gd name="connsiteY5498" fmla="*/ 1954378 h 3373007"/>
              <a:gd name="connsiteX5499" fmla="*/ 1241594 w 12192000"/>
              <a:gd name="connsiteY5499" fmla="*/ 1936028 h 3373007"/>
              <a:gd name="connsiteX5500" fmla="*/ 1241530 w 12192000"/>
              <a:gd name="connsiteY5500" fmla="*/ 1933673 h 3373007"/>
              <a:gd name="connsiteX5501" fmla="*/ 6947272 w 12192000"/>
              <a:gd name="connsiteY5501" fmla="*/ 1932081 h 3373007"/>
              <a:gd name="connsiteX5502" fmla="*/ 6946990 w 12192000"/>
              <a:gd name="connsiteY5502" fmla="*/ 1932698 h 3373007"/>
              <a:gd name="connsiteX5503" fmla="*/ 6934635 w 12192000"/>
              <a:gd name="connsiteY5503" fmla="*/ 1941100 h 3373007"/>
              <a:gd name="connsiteX5504" fmla="*/ 10831470 w 12192000"/>
              <a:gd name="connsiteY5504" fmla="*/ 1932071 h 3373007"/>
              <a:gd name="connsiteX5505" fmla="*/ 10831782 w 12192000"/>
              <a:gd name="connsiteY5505" fmla="*/ 1934513 h 3373007"/>
              <a:gd name="connsiteX5506" fmla="*/ 10831960 w 12192000"/>
              <a:gd name="connsiteY5506" fmla="*/ 1933267 h 3373007"/>
              <a:gd name="connsiteX5507" fmla="*/ 10831470 w 12192000"/>
              <a:gd name="connsiteY5507" fmla="*/ 1932071 h 3373007"/>
              <a:gd name="connsiteX5508" fmla="*/ 8397029 w 12192000"/>
              <a:gd name="connsiteY5508" fmla="*/ 1929170 h 3373007"/>
              <a:gd name="connsiteX5509" fmla="*/ 8395364 w 12192000"/>
              <a:gd name="connsiteY5509" fmla="*/ 1929791 h 3373007"/>
              <a:gd name="connsiteX5510" fmla="*/ 8391215 w 12192000"/>
              <a:gd name="connsiteY5510" fmla="*/ 1932707 h 3373007"/>
              <a:gd name="connsiteX5511" fmla="*/ 6306046 w 12192000"/>
              <a:gd name="connsiteY5511" fmla="*/ 1929066 h 3373007"/>
              <a:gd name="connsiteX5512" fmla="*/ 6303203 w 12192000"/>
              <a:gd name="connsiteY5512" fmla="*/ 1931061 h 3373007"/>
              <a:gd name="connsiteX5513" fmla="*/ 6302967 w 12192000"/>
              <a:gd name="connsiteY5513" fmla="*/ 1931722 h 3373007"/>
              <a:gd name="connsiteX5514" fmla="*/ 6304767 w 12192000"/>
              <a:gd name="connsiteY5514" fmla="*/ 1933194 h 3373007"/>
              <a:gd name="connsiteX5515" fmla="*/ 4010621 w 12192000"/>
              <a:gd name="connsiteY5515" fmla="*/ 1928903 h 3373007"/>
              <a:gd name="connsiteX5516" fmla="*/ 4003871 w 12192000"/>
              <a:gd name="connsiteY5516" fmla="*/ 1939876 h 3373007"/>
              <a:gd name="connsiteX5517" fmla="*/ 4002458 w 12192000"/>
              <a:gd name="connsiteY5517" fmla="*/ 1944370 h 3373007"/>
              <a:gd name="connsiteX5518" fmla="*/ 4004818 w 12192000"/>
              <a:gd name="connsiteY5518" fmla="*/ 1939802 h 3373007"/>
              <a:gd name="connsiteX5519" fmla="*/ 4002213 w 12192000"/>
              <a:gd name="connsiteY5519" fmla="*/ 1945146 h 3373007"/>
              <a:gd name="connsiteX5520" fmla="*/ 3997481 w 12192000"/>
              <a:gd name="connsiteY5520" fmla="*/ 1960169 h 3373007"/>
              <a:gd name="connsiteX5521" fmla="*/ 3992791 w 12192000"/>
              <a:gd name="connsiteY5521" fmla="*/ 1975769 h 3373007"/>
              <a:gd name="connsiteX5522" fmla="*/ 4002323 w 12192000"/>
              <a:gd name="connsiteY5522" fmla="*/ 1956010 h 3373007"/>
              <a:gd name="connsiteX5523" fmla="*/ 4009384 w 12192000"/>
              <a:gd name="connsiteY5523" fmla="*/ 1933108 h 3373007"/>
              <a:gd name="connsiteX5524" fmla="*/ 4039370 w 12192000"/>
              <a:gd name="connsiteY5524" fmla="*/ 1927554 h 3373007"/>
              <a:gd name="connsiteX5525" fmla="*/ 4039027 w 12192000"/>
              <a:gd name="connsiteY5525" fmla="*/ 1928067 h 3373007"/>
              <a:gd name="connsiteX5526" fmla="*/ 4039340 w 12192000"/>
              <a:gd name="connsiteY5526" fmla="*/ 1927639 h 3373007"/>
              <a:gd name="connsiteX5527" fmla="*/ 1215430 w 12192000"/>
              <a:gd name="connsiteY5527" fmla="*/ 1927096 h 3373007"/>
              <a:gd name="connsiteX5528" fmla="*/ 1210898 w 12192000"/>
              <a:gd name="connsiteY5528" fmla="*/ 1941382 h 3373007"/>
              <a:gd name="connsiteX5529" fmla="*/ 1209751 w 12192000"/>
              <a:gd name="connsiteY5529" fmla="*/ 1940539 h 3373007"/>
              <a:gd name="connsiteX5530" fmla="*/ 1212736 w 12192000"/>
              <a:gd name="connsiteY5530" fmla="*/ 1933139 h 3373007"/>
              <a:gd name="connsiteX5531" fmla="*/ 1215430 w 12192000"/>
              <a:gd name="connsiteY5531" fmla="*/ 1927096 h 3373007"/>
              <a:gd name="connsiteX5532" fmla="*/ 4015109 w 12192000"/>
              <a:gd name="connsiteY5532" fmla="*/ 1925085 h 3373007"/>
              <a:gd name="connsiteX5533" fmla="*/ 4010179 w 12192000"/>
              <a:gd name="connsiteY5533" fmla="*/ 1939720 h 3373007"/>
              <a:gd name="connsiteX5534" fmla="*/ 4013019 w 12192000"/>
              <a:gd name="connsiteY5534" fmla="*/ 1933829 h 3373007"/>
              <a:gd name="connsiteX5535" fmla="*/ 4015117 w 12192000"/>
              <a:gd name="connsiteY5535" fmla="*/ 1925092 h 3373007"/>
              <a:gd name="connsiteX5536" fmla="*/ 8403792 w 12192000"/>
              <a:gd name="connsiteY5536" fmla="*/ 1925054 h 3373007"/>
              <a:gd name="connsiteX5537" fmla="*/ 8399235 w 12192000"/>
              <a:gd name="connsiteY5537" fmla="*/ 1927267 h 3373007"/>
              <a:gd name="connsiteX5538" fmla="*/ 8401340 w 12192000"/>
              <a:gd name="connsiteY5538" fmla="*/ 1925593 h 3373007"/>
              <a:gd name="connsiteX5539" fmla="*/ 8396404 w 12192000"/>
              <a:gd name="connsiteY5539" fmla="*/ 1929061 h 3373007"/>
              <a:gd name="connsiteX5540" fmla="*/ 8399235 w 12192000"/>
              <a:gd name="connsiteY5540" fmla="*/ 1927267 h 3373007"/>
              <a:gd name="connsiteX5541" fmla="*/ 8397918 w 12192000"/>
              <a:gd name="connsiteY5541" fmla="*/ 1928628 h 3373007"/>
              <a:gd name="connsiteX5542" fmla="*/ 4307874 w 12192000"/>
              <a:gd name="connsiteY5542" fmla="*/ 1924595 h 3373007"/>
              <a:gd name="connsiteX5543" fmla="*/ 4304945 w 12192000"/>
              <a:gd name="connsiteY5543" fmla="*/ 1929411 h 3373007"/>
              <a:gd name="connsiteX5544" fmla="*/ 4304400 w 12192000"/>
              <a:gd name="connsiteY5544" fmla="*/ 1931004 h 3373007"/>
              <a:gd name="connsiteX5545" fmla="*/ 4307859 w 12192000"/>
              <a:gd name="connsiteY5545" fmla="*/ 1925023 h 3373007"/>
              <a:gd name="connsiteX5546" fmla="*/ 4110572 w 12192000"/>
              <a:gd name="connsiteY5546" fmla="*/ 1924030 h 3373007"/>
              <a:gd name="connsiteX5547" fmla="*/ 4108403 w 12192000"/>
              <a:gd name="connsiteY5547" fmla="*/ 1942388 h 3373007"/>
              <a:gd name="connsiteX5548" fmla="*/ 4103358 w 12192000"/>
              <a:gd name="connsiteY5548" fmla="*/ 1952568 h 3373007"/>
              <a:gd name="connsiteX5549" fmla="*/ 4088592 w 12192000"/>
              <a:gd name="connsiteY5549" fmla="*/ 1978898 h 3373007"/>
              <a:gd name="connsiteX5550" fmla="*/ 4087943 w 12192000"/>
              <a:gd name="connsiteY5550" fmla="*/ 1979872 h 3373007"/>
              <a:gd name="connsiteX5551" fmla="*/ 4074748 w 12192000"/>
              <a:gd name="connsiteY5551" fmla="*/ 1999259 h 3373007"/>
              <a:gd name="connsiteX5552" fmla="*/ 4070356 w 12192000"/>
              <a:gd name="connsiteY5552" fmla="*/ 2000676 h 3373007"/>
              <a:gd name="connsiteX5553" fmla="*/ 4066037 w 12192000"/>
              <a:gd name="connsiteY5553" fmla="*/ 2007323 h 3373007"/>
              <a:gd name="connsiteX5554" fmla="*/ 4289750 w 12192000"/>
              <a:gd name="connsiteY5554" fmla="*/ 1921317 h 3373007"/>
              <a:gd name="connsiteX5555" fmla="*/ 4272892 w 12192000"/>
              <a:gd name="connsiteY5555" fmla="*/ 1953657 h 3373007"/>
              <a:gd name="connsiteX5556" fmla="*/ 4273965 w 12192000"/>
              <a:gd name="connsiteY5556" fmla="*/ 1949527 h 3373007"/>
              <a:gd name="connsiteX5557" fmla="*/ 1239537 w 12192000"/>
              <a:gd name="connsiteY5557" fmla="*/ 1918913 h 3373007"/>
              <a:gd name="connsiteX5558" fmla="*/ 1236808 w 12192000"/>
              <a:gd name="connsiteY5558" fmla="*/ 1923866 h 3373007"/>
              <a:gd name="connsiteX5559" fmla="*/ 1223716 w 12192000"/>
              <a:gd name="connsiteY5559" fmla="*/ 1959076 h 3373007"/>
              <a:gd name="connsiteX5560" fmla="*/ 1218323 w 12192000"/>
              <a:gd name="connsiteY5560" fmla="*/ 1968053 h 3373007"/>
              <a:gd name="connsiteX5561" fmla="*/ 1207914 w 12192000"/>
              <a:gd name="connsiteY5561" fmla="*/ 1999388 h 3373007"/>
              <a:gd name="connsiteX5562" fmla="*/ 1212171 w 12192000"/>
              <a:gd name="connsiteY5562" fmla="*/ 1980934 h 3373007"/>
              <a:gd name="connsiteX5563" fmla="*/ 1217753 w 12192000"/>
              <a:gd name="connsiteY5563" fmla="*/ 1963317 h 3373007"/>
              <a:gd name="connsiteX5564" fmla="*/ 1208795 w 12192000"/>
              <a:gd name="connsiteY5564" fmla="*/ 1987780 h 3373007"/>
              <a:gd name="connsiteX5565" fmla="*/ 1201374 w 12192000"/>
              <a:gd name="connsiteY5565" fmla="*/ 2012481 h 3373007"/>
              <a:gd name="connsiteX5566" fmla="*/ 1216183 w 12192000"/>
              <a:gd name="connsiteY5566" fmla="*/ 1992056 h 3373007"/>
              <a:gd name="connsiteX5567" fmla="*/ 1218899 w 12192000"/>
              <a:gd name="connsiteY5567" fmla="*/ 1986283 h 3373007"/>
              <a:gd name="connsiteX5568" fmla="*/ 1220023 w 12192000"/>
              <a:gd name="connsiteY5568" fmla="*/ 1984151 h 3373007"/>
              <a:gd name="connsiteX5569" fmla="*/ 1224608 w 12192000"/>
              <a:gd name="connsiteY5569" fmla="*/ 1967583 h 3373007"/>
              <a:gd name="connsiteX5570" fmla="*/ 1237378 w 12192000"/>
              <a:gd name="connsiteY5570" fmla="*/ 1928603 h 3373007"/>
              <a:gd name="connsiteX5571" fmla="*/ 1239537 w 12192000"/>
              <a:gd name="connsiteY5571" fmla="*/ 1918913 h 3373007"/>
              <a:gd name="connsiteX5572" fmla="*/ 2642395 w 12192000"/>
              <a:gd name="connsiteY5572" fmla="*/ 1918355 h 3373007"/>
              <a:gd name="connsiteX5573" fmla="*/ 2640204 w 12192000"/>
              <a:gd name="connsiteY5573" fmla="*/ 1919962 h 3373007"/>
              <a:gd name="connsiteX5574" fmla="*/ 2640487 w 12192000"/>
              <a:gd name="connsiteY5574" fmla="*/ 1921407 h 3373007"/>
              <a:gd name="connsiteX5575" fmla="*/ 2642395 w 12192000"/>
              <a:gd name="connsiteY5575" fmla="*/ 1918355 h 3373007"/>
              <a:gd name="connsiteX5576" fmla="*/ 4076968 w 12192000"/>
              <a:gd name="connsiteY5576" fmla="*/ 1917412 h 3373007"/>
              <a:gd name="connsiteX5577" fmla="*/ 4074797 w 12192000"/>
              <a:gd name="connsiteY5577" fmla="*/ 1918854 h 3373007"/>
              <a:gd name="connsiteX5578" fmla="*/ 4071758 w 12192000"/>
              <a:gd name="connsiteY5578" fmla="*/ 1922717 h 3373007"/>
              <a:gd name="connsiteX5579" fmla="*/ 4069122 w 12192000"/>
              <a:gd name="connsiteY5579" fmla="*/ 1929647 h 3373007"/>
              <a:gd name="connsiteX5580" fmla="*/ 4069462 w 12192000"/>
              <a:gd name="connsiteY5580" fmla="*/ 1929283 h 3373007"/>
              <a:gd name="connsiteX5581" fmla="*/ 4074681 w 12192000"/>
              <a:gd name="connsiteY5581" fmla="*/ 1923074 h 3373007"/>
              <a:gd name="connsiteX5582" fmla="*/ 4076968 w 12192000"/>
              <a:gd name="connsiteY5582" fmla="*/ 1917412 h 3373007"/>
              <a:gd name="connsiteX5583" fmla="*/ 10736823 w 12192000"/>
              <a:gd name="connsiteY5583" fmla="*/ 1916078 h 3373007"/>
              <a:gd name="connsiteX5584" fmla="*/ 10732613 w 12192000"/>
              <a:gd name="connsiteY5584" fmla="*/ 1920129 h 3373007"/>
              <a:gd name="connsiteX5585" fmla="*/ 10697627 w 12192000"/>
              <a:gd name="connsiteY5585" fmla="*/ 1950839 h 3373007"/>
              <a:gd name="connsiteX5586" fmla="*/ 10650157 w 12192000"/>
              <a:gd name="connsiteY5586" fmla="*/ 1983287 h 3373007"/>
              <a:gd name="connsiteX5587" fmla="*/ 10679327 w 12192000"/>
              <a:gd name="connsiteY5587" fmla="*/ 1962031 h 3373007"/>
              <a:gd name="connsiteX5588" fmla="*/ 10714238 w 12192000"/>
              <a:gd name="connsiteY5588" fmla="*/ 1933653 h 3373007"/>
              <a:gd name="connsiteX5589" fmla="*/ 10733972 w 12192000"/>
              <a:gd name="connsiteY5589" fmla="*/ 1916556 h 3373007"/>
              <a:gd name="connsiteX5590" fmla="*/ 10736823 w 12192000"/>
              <a:gd name="connsiteY5590" fmla="*/ 1916078 h 3373007"/>
              <a:gd name="connsiteX5591" fmla="*/ 4321500 w 12192000"/>
              <a:gd name="connsiteY5591" fmla="*/ 1913227 h 3373007"/>
              <a:gd name="connsiteX5592" fmla="*/ 4313840 w 12192000"/>
              <a:gd name="connsiteY5592" fmla="*/ 1927354 h 3373007"/>
              <a:gd name="connsiteX5593" fmla="*/ 4305173 w 12192000"/>
              <a:gd name="connsiteY5593" fmla="*/ 1953171 h 3373007"/>
              <a:gd name="connsiteX5594" fmla="*/ 4304155 w 12192000"/>
              <a:gd name="connsiteY5594" fmla="*/ 1956341 h 3373007"/>
              <a:gd name="connsiteX5595" fmla="*/ 4312987 w 12192000"/>
              <a:gd name="connsiteY5595" fmla="*/ 1939688 h 3373007"/>
              <a:gd name="connsiteX5596" fmla="*/ 4012175 w 12192000"/>
              <a:gd name="connsiteY5596" fmla="*/ 1913157 h 3373007"/>
              <a:gd name="connsiteX5597" fmla="*/ 4010992 w 12192000"/>
              <a:gd name="connsiteY5597" fmla="*/ 1916904 h 3373007"/>
              <a:gd name="connsiteX5598" fmla="*/ 4009033 w 12192000"/>
              <a:gd name="connsiteY5598" fmla="*/ 1923375 h 3373007"/>
              <a:gd name="connsiteX5599" fmla="*/ 4013989 w 12192000"/>
              <a:gd name="connsiteY5599" fmla="*/ 1917452 h 3373007"/>
              <a:gd name="connsiteX5600" fmla="*/ 4014074 w 12192000"/>
              <a:gd name="connsiteY5600" fmla="*/ 1917164 h 3373007"/>
              <a:gd name="connsiteX5601" fmla="*/ 4013460 w 12192000"/>
              <a:gd name="connsiteY5601" fmla="*/ 1916387 h 3373007"/>
              <a:gd name="connsiteX5602" fmla="*/ 4012282 w 12192000"/>
              <a:gd name="connsiteY5602" fmla="*/ 1913458 h 3373007"/>
              <a:gd name="connsiteX5603" fmla="*/ 8163824 w 12192000"/>
              <a:gd name="connsiteY5603" fmla="*/ 1912180 h 3373007"/>
              <a:gd name="connsiteX5604" fmla="*/ 8159899 w 12192000"/>
              <a:gd name="connsiteY5604" fmla="*/ 1916758 h 3373007"/>
              <a:gd name="connsiteX5605" fmla="*/ 8127021 w 12192000"/>
              <a:gd name="connsiteY5605" fmla="*/ 1951769 h 3373007"/>
              <a:gd name="connsiteX5606" fmla="*/ 8081581 w 12192000"/>
              <a:gd name="connsiteY5606" fmla="*/ 1989803 h 3373007"/>
              <a:gd name="connsiteX5607" fmla="*/ 8109384 w 12192000"/>
              <a:gd name="connsiteY5607" fmla="*/ 1965080 h 3373007"/>
              <a:gd name="connsiteX5608" fmla="*/ 8142397 w 12192000"/>
              <a:gd name="connsiteY5608" fmla="*/ 1932468 h 3373007"/>
              <a:gd name="connsiteX5609" fmla="*/ 8160963 w 12192000"/>
              <a:gd name="connsiteY5609" fmla="*/ 1912954 h 3373007"/>
              <a:gd name="connsiteX5610" fmla="*/ 8163824 w 12192000"/>
              <a:gd name="connsiteY5610" fmla="*/ 1912180 h 3373007"/>
              <a:gd name="connsiteX5611" fmla="*/ 4186419 w 12192000"/>
              <a:gd name="connsiteY5611" fmla="*/ 1910844 h 3373007"/>
              <a:gd name="connsiteX5612" fmla="*/ 4179864 w 12192000"/>
              <a:gd name="connsiteY5612" fmla="*/ 1927800 h 3373007"/>
              <a:gd name="connsiteX5613" fmla="*/ 4173158 w 12192000"/>
              <a:gd name="connsiteY5613" fmla="*/ 1950994 h 3373007"/>
              <a:gd name="connsiteX5614" fmla="*/ 4170076 w 12192000"/>
              <a:gd name="connsiteY5614" fmla="*/ 1956566 h 3373007"/>
              <a:gd name="connsiteX5615" fmla="*/ 4169328 w 12192000"/>
              <a:gd name="connsiteY5615" fmla="*/ 1955508 h 3373007"/>
              <a:gd name="connsiteX5616" fmla="*/ 4171393 w 12192000"/>
              <a:gd name="connsiteY5616" fmla="*/ 1947113 h 3373007"/>
              <a:gd name="connsiteX5617" fmla="*/ 4168164 w 12192000"/>
              <a:gd name="connsiteY5617" fmla="*/ 1954619 h 3373007"/>
              <a:gd name="connsiteX5618" fmla="*/ 4168159 w 12192000"/>
              <a:gd name="connsiteY5618" fmla="*/ 1954615 h 3373007"/>
              <a:gd name="connsiteX5619" fmla="*/ 4168138 w 12192000"/>
              <a:gd name="connsiteY5619" fmla="*/ 1954679 h 3373007"/>
              <a:gd name="connsiteX5620" fmla="*/ 4164989 w 12192000"/>
              <a:gd name="connsiteY5620" fmla="*/ 1961993 h 3373007"/>
              <a:gd name="connsiteX5621" fmla="*/ 4164552 w 12192000"/>
              <a:gd name="connsiteY5621" fmla="*/ 1961957 h 3373007"/>
              <a:gd name="connsiteX5622" fmla="*/ 4161626 w 12192000"/>
              <a:gd name="connsiteY5622" fmla="*/ 1959932 h 3373007"/>
              <a:gd name="connsiteX5623" fmla="*/ 4158279 w 12192000"/>
              <a:gd name="connsiteY5623" fmla="*/ 1966046 h 3373007"/>
              <a:gd name="connsiteX5624" fmla="*/ 4158121 w 12192000"/>
              <a:gd name="connsiteY5624" fmla="*/ 1965766 h 3373007"/>
              <a:gd name="connsiteX5625" fmla="*/ 4160670 w 12192000"/>
              <a:gd name="connsiteY5625" fmla="*/ 1957183 h 3373007"/>
              <a:gd name="connsiteX5626" fmla="*/ 4162156 w 12192000"/>
              <a:gd name="connsiteY5626" fmla="*/ 1954351 h 3373007"/>
              <a:gd name="connsiteX5627" fmla="*/ 11151123 w 12192000"/>
              <a:gd name="connsiteY5627" fmla="*/ 1908408 h 3373007"/>
              <a:gd name="connsiteX5628" fmla="*/ 11151325 w 12192000"/>
              <a:gd name="connsiteY5628" fmla="*/ 1913870 h 3373007"/>
              <a:gd name="connsiteX5629" fmla="*/ 11151123 w 12192000"/>
              <a:gd name="connsiteY5629" fmla="*/ 1908408 h 3373007"/>
              <a:gd name="connsiteX5630" fmla="*/ 5594917 w 12192000"/>
              <a:gd name="connsiteY5630" fmla="*/ 1907385 h 3373007"/>
              <a:gd name="connsiteX5631" fmla="*/ 5593401 w 12192000"/>
              <a:gd name="connsiteY5631" fmla="*/ 1912259 h 3373007"/>
              <a:gd name="connsiteX5632" fmla="*/ 5593718 w 12192000"/>
              <a:gd name="connsiteY5632" fmla="*/ 1909446 h 3373007"/>
              <a:gd name="connsiteX5633" fmla="*/ 5594917 w 12192000"/>
              <a:gd name="connsiteY5633" fmla="*/ 1907385 h 3373007"/>
              <a:gd name="connsiteX5634" fmla="*/ 8378890 w 12192000"/>
              <a:gd name="connsiteY5634" fmla="*/ 1906620 h 3373007"/>
              <a:gd name="connsiteX5635" fmla="*/ 8370404 w 12192000"/>
              <a:gd name="connsiteY5635" fmla="*/ 1916379 h 3373007"/>
              <a:gd name="connsiteX5636" fmla="*/ 8363154 w 12192000"/>
              <a:gd name="connsiteY5636" fmla="*/ 1924456 h 3373007"/>
              <a:gd name="connsiteX5637" fmla="*/ 8380006 w 12192000"/>
              <a:gd name="connsiteY5637" fmla="*/ 1914888 h 3373007"/>
              <a:gd name="connsiteX5638" fmla="*/ 8380210 w 12192000"/>
              <a:gd name="connsiteY5638" fmla="*/ 1914677 h 3373007"/>
              <a:gd name="connsiteX5639" fmla="*/ 8381004 w 12192000"/>
              <a:gd name="connsiteY5639" fmla="*/ 1913353 h 3373007"/>
              <a:gd name="connsiteX5640" fmla="*/ 8375876 w 12192000"/>
              <a:gd name="connsiteY5640" fmla="*/ 1916691 h 3373007"/>
              <a:gd name="connsiteX5641" fmla="*/ 8379983 w 12192000"/>
              <a:gd name="connsiteY5641" fmla="*/ 1910698 h 3373007"/>
              <a:gd name="connsiteX5642" fmla="*/ 8373010 w 12192000"/>
              <a:gd name="connsiteY5642" fmla="*/ 1915029 h 3373007"/>
              <a:gd name="connsiteX5643" fmla="*/ 8380042 w 12192000"/>
              <a:gd name="connsiteY5643" fmla="*/ 1909234 h 3373007"/>
              <a:gd name="connsiteX5644" fmla="*/ 1223574 w 12192000"/>
              <a:gd name="connsiteY5644" fmla="*/ 1905764 h 3373007"/>
              <a:gd name="connsiteX5645" fmla="*/ 1212834 w 12192000"/>
              <a:gd name="connsiteY5645" fmla="*/ 1918716 h 3373007"/>
              <a:gd name="connsiteX5646" fmla="*/ 1213649 w 12192000"/>
              <a:gd name="connsiteY5646" fmla="*/ 1918571 h 3373007"/>
              <a:gd name="connsiteX5647" fmla="*/ 1214151 w 12192000"/>
              <a:gd name="connsiteY5647" fmla="*/ 1919828 h 3373007"/>
              <a:gd name="connsiteX5648" fmla="*/ 1212456 w 12192000"/>
              <a:gd name="connsiteY5648" fmla="*/ 1919174 h 3373007"/>
              <a:gd name="connsiteX5649" fmla="*/ 1207788 w 12192000"/>
              <a:gd name="connsiteY5649" fmla="*/ 1924802 h 3373007"/>
              <a:gd name="connsiteX5650" fmla="*/ 1204726 w 12192000"/>
              <a:gd name="connsiteY5650" fmla="*/ 1935165 h 3373007"/>
              <a:gd name="connsiteX5651" fmla="*/ 1200231 w 12192000"/>
              <a:gd name="connsiteY5651" fmla="*/ 1951634 h 3373007"/>
              <a:gd name="connsiteX5652" fmla="*/ 1202773 w 12192000"/>
              <a:gd name="connsiteY5652" fmla="*/ 1955317 h 3373007"/>
              <a:gd name="connsiteX5653" fmla="*/ 1202301 w 12192000"/>
              <a:gd name="connsiteY5653" fmla="*/ 1960123 h 3373007"/>
              <a:gd name="connsiteX5654" fmla="*/ 1210898 w 12192000"/>
              <a:gd name="connsiteY5654" fmla="*/ 1941382 h 3373007"/>
              <a:gd name="connsiteX5655" fmla="*/ 1211643 w 12192000"/>
              <a:gd name="connsiteY5655" fmla="*/ 1942399 h 3373007"/>
              <a:gd name="connsiteX5656" fmla="*/ 1211137 w 12192000"/>
              <a:gd name="connsiteY5656" fmla="*/ 1943369 h 3373007"/>
              <a:gd name="connsiteX5657" fmla="*/ 1211839 w 12192000"/>
              <a:gd name="connsiteY5657" fmla="*/ 1942668 h 3373007"/>
              <a:gd name="connsiteX5658" fmla="*/ 1211643 w 12192000"/>
              <a:gd name="connsiteY5658" fmla="*/ 1942399 h 3373007"/>
              <a:gd name="connsiteX5659" fmla="*/ 1214522 w 12192000"/>
              <a:gd name="connsiteY5659" fmla="*/ 1936893 h 3373007"/>
              <a:gd name="connsiteX5660" fmla="*/ 1220566 w 12192000"/>
              <a:gd name="connsiteY5660" fmla="*/ 1914101 h 3373007"/>
              <a:gd name="connsiteX5661" fmla="*/ 10897776 w 12192000"/>
              <a:gd name="connsiteY5661" fmla="*/ 1903293 h 3373007"/>
              <a:gd name="connsiteX5662" fmla="*/ 10894859 w 12192000"/>
              <a:gd name="connsiteY5662" fmla="*/ 1903842 h 3373007"/>
              <a:gd name="connsiteX5663" fmla="*/ 10874926 w 12192000"/>
              <a:gd name="connsiteY5663" fmla="*/ 1921820 h 3373007"/>
              <a:gd name="connsiteX5664" fmla="*/ 10839630 w 12192000"/>
              <a:gd name="connsiteY5664" fmla="*/ 1951710 h 3373007"/>
              <a:gd name="connsiteX5665" fmla="*/ 10810094 w 12192000"/>
              <a:gd name="connsiteY5665" fmla="*/ 1974156 h 3373007"/>
              <a:gd name="connsiteX5666" fmla="*/ 10858201 w 12192000"/>
              <a:gd name="connsiteY5666" fmla="*/ 1939827 h 3373007"/>
              <a:gd name="connsiteX5667" fmla="*/ 10893532 w 12192000"/>
              <a:gd name="connsiteY5667" fmla="*/ 1907544 h 3373007"/>
              <a:gd name="connsiteX5668" fmla="*/ 10897776 w 12192000"/>
              <a:gd name="connsiteY5668" fmla="*/ 1903293 h 3373007"/>
              <a:gd name="connsiteX5669" fmla="*/ 4308756 w 12192000"/>
              <a:gd name="connsiteY5669" fmla="*/ 1903038 h 3373007"/>
              <a:gd name="connsiteX5670" fmla="*/ 4306465 w 12192000"/>
              <a:gd name="connsiteY5670" fmla="*/ 1907485 h 3373007"/>
              <a:gd name="connsiteX5671" fmla="*/ 4308058 w 12192000"/>
              <a:gd name="connsiteY5671" fmla="*/ 1907713 h 3373007"/>
              <a:gd name="connsiteX5672" fmla="*/ 4309294 w 12192000"/>
              <a:gd name="connsiteY5672" fmla="*/ 1903590 h 3373007"/>
              <a:gd name="connsiteX5673" fmla="*/ 4308756 w 12192000"/>
              <a:gd name="connsiteY5673" fmla="*/ 1903038 h 3373007"/>
              <a:gd name="connsiteX5674" fmla="*/ 8400133 w 12192000"/>
              <a:gd name="connsiteY5674" fmla="*/ 1900917 h 3373007"/>
              <a:gd name="connsiteX5675" fmla="*/ 8390343 w 12192000"/>
              <a:gd name="connsiteY5675" fmla="*/ 1907276 h 3373007"/>
              <a:gd name="connsiteX5676" fmla="*/ 8387842 w 12192000"/>
              <a:gd name="connsiteY5676" fmla="*/ 1908904 h 3373007"/>
              <a:gd name="connsiteX5677" fmla="*/ 8386348 w 12192000"/>
              <a:gd name="connsiteY5677" fmla="*/ 1910744 h 3373007"/>
              <a:gd name="connsiteX5678" fmla="*/ 8385477 w 12192000"/>
              <a:gd name="connsiteY5678" fmla="*/ 1911782 h 3373007"/>
              <a:gd name="connsiteX5679" fmla="*/ 8396331 w 12192000"/>
              <a:gd name="connsiteY5679" fmla="*/ 1905620 h 3373007"/>
              <a:gd name="connsiteX5680" fmla="*/ 4329364 w 12192000"/>
              <a:gd name="connsiteY5680" fmla="*/ 1900487 h 3373007"/>
              <a:gd name="connsiteX5681" fmla="*/ 4328781 w 12192000"/>
              <a:gd name="connsiteY5681" fmla="*/ 1902202 h 3373007"/>
              <a:gd name="connsiteX5682" fmla="*/ 4321123 w 12192000"/>
              <a:gd name="connsiteY5682" fmla="*/ 1924350 h 3373007"/>
              <a:gd name="connsiteX5683" fmla="*/ 4326543 w 12192000"/>
              <a:gd name="connsiteY5683" fmla="*/ 1914129 h 3373007"/>
              <a:gd name="connsiteX5684" fmla="*/ 4329351 w 12192000"/>
              <a:gd name="connsiteY5684" fmla="*/ 1902215 h 3373007"/>
              <a:gd name="connsiteX5685" fmla="*/ 4301062 w 12192000"/>
              <a:gd name="connsiteY5685" fmla="*/ 1899757 h 3373007"/>
              <a:gd name="connsiteX5686" fmla="*/ 4291242 w 12192000"/>
              <a:gd name="connsiteY5686" fmla="*/ 1918653 h 3373007"/>
              <a:gd name="connsiteX5687" fmla="*/ 4289750 w 12192000"/>
              <a:gd name="connsiteY5687" fmla="*/ 1921317 h 3373007"/>
              <a:gd name="connsiteX5688" fmla="*/ 4299642 w 12192000"/>
              <a:gd name="connsiteY5688" fmla="*/ 1902344 h 3373007"/>
              <a:gd name="connsiteX5689" fmla="*/ 10740111 w 12192000"/>
              <a:gd name="connsiteY5689" fmla="*/ 1897988 h 3373007"/>
              <a:gd name="connsiteX5690" fmla="*/ 10729745 w 12192000"/>
              <a:gd name="connsiteY5690" fmla="*/ 1909972 h 3373007"/>
              <a:gd name="connsiteX5691" fmla="*/ 10693981 w 12192000"/>
              <a:gd name="connsiteY5691" fmla="*/ 1939357 h 3373007"/>
              <a:gd name="connsiteX5692" fmla="*/ 10643841 w 12192000"/>
              <a:gd name="connsiteY5692" fmla="*/ 1977444 h 3373007"/>
              <a:gd name="connsiteX5693" fmla="*/ 10619867 w 12192000"/>
              <a:gd name="connsiteY5693" fmla="*/ 1993087 h 3373007"/>
              <a:gd name="connsiteX5694" fmla="*/ 10602557 w 12192000"/>
              <a:gd name="connsiteY5694" fmla="*/ 2003537 h 3373007"/>
              <a:gd name="connsiteX5695" fmla="*/ 10603960 w 12192000"/>
              <a:gd name="connsiteY5695" fmla="*/ 2002217 h 3373007"/>
              <a:gd name="connsiteX5696" fmla="*/ 10616038 w 12192000"/>
              <a:gd name="connsiteY5696" fmla="*/ 1992685 h 3373007"/>
              <a:gd name="connsiteX5697" fmla="*/ 10617140 w 12192000"/>
              <a:gd name="connsiteY5697" fmla="*/ 1991670 h 3373007"/>
              <a:gd name="connsiteX5698" fmla="*/ 10624137 w 12192000"/>
              <a:gd name="connsiteY5698" fmla="*/ 1987440 h 3373007"/>
              <a:gd name="connsiteX5699" fmla="*/ 10646096 w 12192000"/>
              <a:gd name="connsiteY5699" fmla="*/ 1972717 h 3373007"/>
              <a:gd name="connsiteX5700" fmla="*/ 10734130 w 12192000"/>
              <a:gd name="connsiteY5700" fmla="*/ 1900708 h 3373007"/>
              <a:gd name="connsiteX5701" fmla="*/ 10740111 w 12192000"/>
              <a:gd name="connsiteY5701" fmla="*/ 1897988 h 3373007"/>
              <a:gd name="connsiteX5702" fmla="*/ 5575907 w 12192000"/>
              <a:gd name="connsiteY5702" fmla="*/ 1897440 h 3373007"/>
              <a:gd name="connsiteX5703" fmla="*/ 5573798 w 12192000"/>
              <a:gd name="connsiteY5703" fmla="*/ 1901998 h 3373007"/>
              <a:gd name="connsiteX5704" fmla="*/ 5575391 w 12192000"/>
              <a:gd name="connsiteY5704" fmla="*/ 1902162 h 3373007"/>
              <a:gd name="connsiteX5705" fmla="*/ 5576461 w 12192000"/>
              <a:gd name="connsiteY5705" fmla="*/ 1897972 h 3373007"/>
              <a:gd name="connsiteX5706" fmla="*/ 5575907 w 12192000"/>
              <a:gd name="connsiteY5706" fmla="*/ 1897440 h 3373007"/>
              <a:gd name="connsiteX5707" fmla="*/ 6974803 w 12192000"/>
              <a:gd name="connsiteY5707" fmla="*/ 1891816 h 3373007"/>
              <a:gd name="connsiteX5708" fmla="*/ 6968804 w 12192000"/>
              <a:gd name="connsiteY5708" fmla="*/ 1899439 h 3373007"/>
              <a:gd name="connsiteX5709" fmla="*/ 6946858 w 12192000"/>
              <a:gd name="connsiteY5709" fmla="*/ 1912625 h 3373007"/>
              <a:gd name="connsiteX5710" fmla="*/ 11410482 w 12192000"/>
              <a:gd name="connsiteY5710" fmla="*/ 1888582 h 3373007"/>
              <a:gd name="connsiteX5711" fmla="*/ 11409395 w 12192000"/>
              <a:gd name="connsiteY5711" fmla="*/ 1891246 h 3373007"/>
              <a:gd name="connsiteX5712" fmla="*/ 11407968 w 12192000"/>
              <a:gd name="connsiteY5712" fmla="*/ 1891232 h 3373007"/>
              <a:gd name="connsiteX5713" fmla="*/ 11410482 w 12192000"/>
              <a:gd name="connsiteY5713" fmla="*/ 1888582 h 3373007"/>
              <a:gd name="connsiteX5714" fmla="*/ 4119530 w 12192000"/>
              <a:gd name="connsiteY5714" fmla="*/ 1886666 h 3373007"/>
              <a:gd name="connsiteX5715" fmla="*/ 4117364 w 12192000"/>
              <a:gd name="connsiteY5715" fmla="*/ 1905026 h 3373007"/>
              <a:gd name="connsiteX5716" fmla="*/ 4074185 w 12192000"/>
              <a:gd name="connsiteY5716" fmla="*/ 1984347 h 3373007"/>
              <a:gd name="connsiteX5717" fmla="*/ 4053303 w 12192000"/>
              <a:gd name="connsiteY5717" fmla="*/ 2022641 h 3373007"/>
              <a:gd name="connsiteX5718" fmla="*/ 4049675 w 12192000"/>
              <a:gd name="connsiteY5718" fmla="*/ 2023509 h 3373007"/>
              <a:gd name="connsiteX5719" fmla="*/ 4048665 w 12192000"/>
              <a:gd name="connsiteY5719" fmla="*/ 2024746 h 3373007"/>
              <a:gd name="connsiteX5720" fmla="*/ 4048060 w 12192000"/>
              <a:gd name="connsiteY5720" fmla="*/ 2026059 h 3373007"/>
              <a:gd name="connsiteX5721" fmla="*/ 4046611 w 12192000"/>
              <a:gd name="connsiteY5721" fmla="*/ 2027691 h 3373007"/>
              <a:gd name="connsiteX5722" fmla="*/ 4046174 w 12192000"/>
              <a:gd name="connsiteY5722" fmla="*/ 2027664 h 3373007"/>
              <a:gd name="connsiteX5723" fmla="*/ 4045824 w 12192000"/>
              <a:gd name="connsiteY5723" fmla="*/ 2028579 h 3373007"/>
              <a:gd name="connsiteX5724" fmla="*/ 4046611 w 12192000"/>
              <a:gd name="connsiteY5724" fmla="*/ 2027691 h 3373007"/>
              <a:gd name="connsiteX5725" fmla="*/ 4047292 w 12192000"/>
              <a:gd name="connsiteY5725" fmla="*/ 2027734 h 3373007"/>
              <a:gd name="connsiteX5726" fmla="*/ 4041193 w 12192000"/>
              <a:gd name="connsiteY5726" fmla="*/ 2032193 h 3373007"/>
              <a:gd name="connsiteX5727" fmla="*/ 4056422 w 12192000"/>
              <a:gd name="connsiteY5727" fmla="*/ 2009639 h 3373007"/>
              <a:gd name="connsiteX5728" fmla="*/ 4056328 w 12192000"/>
              <a:gd name="connsiteY5728" fmla="*/ 2003823 h 3373007"/>
              <a:gd name="connsiteX5729" fmla="*/ 4067595 w 12192000"/>
              <a:gd name="connsiteY5729" fmla="*/ 1981643 h 3373007"/>
              <a:gd name="connsiteX5730" fmla="*/ 4069535 w 12192000"/>
              <a:gd name="connsiteY5730" fmla="*/ 1978685 h 3373007"/>
              <a:gd name="connsiteX5731" fmla="*/ 4059796 w 12192000"/>
              <a:gd name="connsiteY5731" fmla="*/ 1999583 h 3373007"/>
              <a:gd name="connsiteX5732" fmla="*/ 4076087 w 12192000"/>
              <a:gd name="connsiteY5732" fmla="*/ 1968790 h 3373007"/>
              <a:gd name="connsiteX5733" fmla="*/ 4078025 w 12192000"/>
              <a:gd name="connsiteY5733" fmla="*/ 1965872 h 3373007"/>
              <a:gd name="connsiteX5734" fmla="*/ 4078040 w 12192000"/>
              <a:gd name="connsiteY5734" fmla="*/ 1965851 h 3373007"/>
              <a:gd name="connsiteX5735" fmla="*/ 4078250 w 12192000"/>
              <a:gd name="connsiteY5735" fmla="*/ 1964701 h 3373007"/>
              <a:gd name="connsiteX5736" fmla="*/ 8374930 w 12192000"/>
              <a:gd name="connsiteY5736" fmla="*/ 1885931 h 3373007"/>
              <a:gd name="connsiteX5737" fmla="*/ 8371692 w 12192000"/>
              <a:gd name="connsiteY5737" fmla="*/ 1887904 h 3373007"/>
              <a:gd name="connsiteX5738" fmla="*/ 8364488 w 12192000"/>
              <a:gd name="connsiteY5738" fmla="*/ 1895486 h 3373007"/>
              <a:gd name="connsiteX5739" fmla="*/ 8358520 w 12192000"/>
              <a:gd name="connsiteY5739" fmla="*/ 1901802 h 3373007"/>
              <a:gd name="connsiteX5740" fmla="*/ 8360136 w 12192000"/>
              <a:gd name="connsiteY5740" fmla="*/ 1900792 h 3373007"/>
              <a:gd name="connsiteX5741" fmla="*/ 8362219 w 12192000"/>
              <a:gd name="connsiteY5741" fmla="*/ 1898185 h 3373007"/>
              <a:gd name="connsiteX5742" fmla="*/ 8369157 w 12192000"/>
              <a:gd name="connsiteY5742" fmla="*/ 1891237 h 3373007"/>
              <a:gd name="connsiteX5743" fmla="*/ 6864938 w 12192000"/>
              <a:gd name="connsiteY5743" fmla="*/ 1885426 h 3373007"/>
              <a:gd name="connsiteX5744" fmla="*/ 6862509 w 12192000"/>
              <a:gd name="connsiteY5744" fmla="*/ 1885711 h 3373007"/>
              <a:gd name="connsiteX5745" fmla="*/ 6859740 w 12192000"/>
              <a:gd name="connsiteY5745" fmla="*/ 1889914 h 3373007"/>
              <a:gd name="connsiteX5746" fmla="*/ 6862637 w 12192000"/>
              <a:gd name="connsiteY5746" fmla="*/ 1890603 h 3373007"/>
              <a:gd name="connsiteX5747" fmla="*/ 2606252 w 12192000"/>
              <a:gd name="connsiteY5747" fmla="*/ 1871926 h 3373007"/>
              <a:gd name="connsiteX5748" fmla="*/ 2599335 w 12192000"/>
              <a:gd name="connsiteY5748" fmla="*/ 1874458 h 3373007"/>
              <a:gd name="connsiteX5749" fmla="*/ 2603722 w 12192000"/>
              <a:gd name="connsiteY5749" fmla="*/ 1875832 h 3373007"/>
              <a:gd name="connsiteX5750" fmla="*/ 2606252 w 12192000"/>
              <a:gd name="connsiteY5750" fmla="*/ 1871926 h 3373007"/>
              <a:gd name="connsiteX5751" fmla="*/ 8405063 w 12192000"/>
              <a:gd name="connsiteY5751" fmla="*/ 1871882 h 3373007"/>
              <a:gd name="connsiteX5752" fmla="*/ 8405065 w 12192000"/>
              <a:gd name="connsiteY5752" fmla="*/ 1871908 h 3373007"/>
              <a:gd name="connsiteX5753" fmla="*/ 8405126 w 12192000"/>
              <a:gd name="connsiteY5753" fmla="*/ 1872503 h 3373007"/>
              <a:gd name="connsiteX5754" fmla="*/ 4043064 w 12192000"/>
              <a:gd name="connsiteY5754" fmla="*/ 1871137 h 3373007"/>
              <a:gd name="connsiteX5755" fmla="*/ 4042583 w 12192000"/>
              <a:gd name="connsiteY5755" fmla="*/ 1872053 h 3373007"/>
              <a:gd name="connsiteX5756" fmla="*/ 4040811 w 12192000"/>
              <a:gd name="connsiteY5756" fmla="*/ 1877475 h 3373007"/>
              <a:gd name="connsiteX5757" fmla="*/ 4040766 w 12192000"/>
              <a:gd name="connsiteY5757" fmla="*/ 1877652 h 3373007"/>
              <a:gd name="connsiteX5758" fmla="*/ 8389881 w 12192000"/>
              <a:gd name="connsiteY5758" fmla="*/ 1868853 h 3373007"/>
              <a:gd name="connsiteX5759" fmla="*/ 8385221 w 12192000"/>
              <a:gd name="connsiteY5759" fmla="*/ 1872246 h 3373007"/>
              <a:gd name="connsiteX5760" fmla="*/ 8380626 w 12192000"/>
              <a:gd name="connsiteY5760" fmla="*/ 1878714 h 3373007"/>
              <a:gd name="connsiteX5761" fmla="*/ 8380362 w 12192000"/>
              <a:gd name="connsiteY5761" fmla="*/ 1879127 h 3373007"/>
              <a:gd name="connsiteX5762" fmla="*/ 8386100 w 12192000"/>
              <a:gd name="connsiteY5762" fmla="*/ 1875138 h 3373007"/>
              <a:gd name="connsiteX5763" fmla="*/ 8388997 w 12192000"/>
              <a:gd name="connsiteY5763" fmla="*/ 1871326 h 3373007"/>
              <a:gd name="connsiteX5764" fmla="*/ 8389881 w 12192000"/>
              <a:gd name="connsiteY5764" fmla="*/ 1868853 h 3373007"/>
              <a:gd name="connsiteX5765" fmla="*/ 1240038 w 12192000"/>
              <a:gd name="connsiteY5765" fmla="*/ 1860132 h 3373007"/>
              <a:gd name="connsiteX5766" fmla="*/ 1203760 w 12192000"/>
              <a:gd name="connsiteY5766" fmla="*/ 1900231 h 3373007"/>
              <a:gd name="connsiteX5767" fmla="*/ 1073919 w 12192000"/>
              <a:gd name="connsiteY5767" fmla="*/ 2056852 h 3373007"/>
              <a:gd name="connsiteX5768" fmla="*/ 987878 w 12192000"/>
              <a:gd name="connsiteY5768" fmla="*/ 2165879 h 3373007"/>
              <a:gd name="connsiteX5769" fmla="*/ 934941 w 12192000"/>
              <a:gd name="connsiteY5769" fmla="*/ 2242723 h 3373007"/>
              <a:gd name="connsiteX5770" fmla="*/ 918021 w 12192000"/>
              <a:gd name="connsiteY5770" fmla="*/ 2268562 h 3373007"/>
              <a:gd name="connsiteX5771" fmla="*/ 936847 w 12192000"/>
              <a:gd name="connsiteY5771" fmla="*/ 2244859 h 3373007"/>
              <a:gd name="connsiteX5772" fmla="*/ 1071405 w 12192000"/>
              <a:gd name="connsiteY5772" fmla="*/ 2079872 h 3373007"/>
              <a:gd name="connsiteX5773" fmla="*/ 1187138 w 12192000"/>
              <a:gd name="connsiteY5773" fmla="*/ 1930935 h 3373007"/>
              <a:gd name="connsiteX5774" fmla="*/ 1213727 w 12192000"/>
              <a:gd name="connsiteY5774" fmla="*/ 1903006 h 3373007"/>
              <a:gd name="connsiteX5775" fmla="*/ 1217245 w 12192000"/>
              <a:gd name="connsiteY5775" fmla="*/ 1891384 h 3373007"/>
              <a:gd name="connsiteX5776" fmla="*/ 1219527 w 12192000"/>
              <a:gd name="connsiteY5776" fmla="*/ 1885926 h 3373007"/>
              <a:gd name="connsiteX5777" fmla="*/ 1214561 w 12192000"/>
              <a:gd name="connsiteY5777" fmla="*/ 1902129 h 3373007"/>
              <a:gd name="connsiteX5778" fmla="*/ 1219920 w 12192000"/>
              <a:gd name="connsiteY5778" fmla="*/ 1896503 h 3373007"/>
              <a:gd name="connsiteX5779" fmla="*/ 1231389 w 12192000"/>
              <a:gd name="connsiteY5779" fmla="*/ 1884101 h 3373007"/>
              <a:gd name="connsiteX5780" fmla="*/ 6873631 w 12192000"/>
              <a:gd name="connsiteY5780" fmla="*/ 1860098 h 3373007"/>
              <a:gd name="connsiteX5781" fmla="*/ 6868032 w 12192000"/>
              <a:gd name="connsiteY5781" fmla="*/ 1877563 h 3373007"/>
              <a:gd name="connsiteX5782" fmla="*/ 6863772 w 12192000"/>
              <a:gd name="connsiteY5782" fmla="*/ 1890973 h 3373007"/>
              <a:gd name="connsiteX5783" fmla="*/ 6865415 w 12192000"/>
              <a:gd name="connsiteY5783" fmla="*/ 1891580 h 3373007"/>
              <a:gd name="connsiteX5784" fmla="*/ 6871712 w 12192000"/>
              <a:gd name="connsiteY5784" fmla="*/ 1871776 h 3373007"/>
              <a:gd name="connsiteX5785" fmla="*/ 6873631 w 12192000"/>
              <a:gd name="connsiteY5785" fmla="*/ 1860098 h 3373007"/>
              <a:gd name="connsiteX5786" fmla="*/ 4331523 w 12192000"/>
              <a:gd name="connsiteY5786" fmla="*/ 1855305 h 3373007"/>
              <a:gd name="connsiteX5787" fmla="*/ 4329446 w 12192000"/>
              <a:gd name="connsiteY5787" fmla="*/ 1861377 h 3373007"/>
              <a:gd name="connsiteX5788" fmla="*/ 4325028 w 12192000"/>
              <a:gd name="connsiteY5788" fmla="*/ 1869635 h 3373007"/>
              <a:gd name="connsiteX5789" fmla="*/ 4331545 w 12192000"/>
              <a:gd name="connsiteY5789" fmla="*/ 1855242 h 3373007"/>
              <a:gd name="connsiteX5790" fmla="*/ 4331550 w 12192000"/>
              <a:gd name="connsiteY5790" fmla="*/ 1855247 h 3373007"/>
              <a:gd name="connsiteX5791" fmla="*/ 4331523 w 12192000"/>
              <a:gd name="connsiteY5791" fmla="*/ 1855305 h 3373007"/>
              <a:gd name="connsiteX5792" fmla="*/ 5596727 w 12192000"/>
              <a:gd name="connsiteY5792" fmla="*/ 1848594 h 3373007"/>
              <a:gd name="connsiteX5793" fmla="*/ 5594893 w 12192000"/>
              <a:gd name="connsiteY5793" fmla="*/ 1854774 h 3373007"/>
              <a:gd name="connsiteX5794" fmla="*/ 5590817 w 12192000"/>
              <a:gd name="connsiteY5794" fmla="*/ 1863246 h 3373007"/>
              <a:gd name="connsiteX5795" fmla="*/ 5596747 w 12192000"/>
              <a:gd name="connsiteY5795" fmla="*/ 1848530 h 3373007"/>
              <a:gd name="connsiteX5796" fmla="*/ 5596752 w 12192000"/>
              <a:gd name="connsiteY5796" fmla="*/ 1848534 h 3373007"/>
              <a:gd name="connsiteX5797" fmla="*/ 5596727 w 12192000"/>
              <a:gd name="connsiteY5797" fmla="*/ 1848594 h 3373007"/>
              <a:gd name="connsiteX5798" fmla="*/ 8232142 w 12192000"/>
              <a:gd name="connsiteY5798" fmla="*/ 1842471 h 3373007"/>
              <a:gd name="connsiteX5799" fmla="*/ 8217416 w 12192000"/>
              <a:gd name="connsiteY5799" fmla="*/ 1858737 h 3373007"/>
              <a:gd name="connsiteX5800" fmla="*/ 8215486 w 12192000"/>
              <a:gd name="connsiteY5800" fmla="*/ 1859848 h 3373007"/>
              <a:gd name="connsiteX5801" fmla="*/ 8212766 w 12192000"/>
              <a:gd name="connsiteY5801" fmla="*/ 1861149 h 3373007"/>
              <a:gd name="connsiteX5802" fmla="*/ 8219294 w 12192000"/>
              <a:gd name="connsiteY5802" fmla="*/ 1852833 h 3373007"/>
              <a:gd name="connsiteX5803" fmla="*/ 8225858 w 12192000"/>
              <a:gd name="connsiteY5803" fmla="*/ 1845193 h 3373007"/>
              <a:gd name="connsiteX5804" fmla="*/ 8230303 w 12192000"/>
              <a:gd name="connsiteY5804" fmla="*/ 1843390 h 3373007"/>
              <a:gd name="connsiteX5805" fmla="*/ 10843517 w 12192000"/>
              <a:gd name="connsiteY5805" fmla="*/ 1842272 h 3373007"/>
              <a:gd name="connsiteX5806" fmla="*/ 10844773 w 12192000"/>
              <a:gd name="connsiteY5806" fmla="*/ 1842573 h 3373007"/>
              <a:gd name="connsiteX5807" fmla="*/ 10844794 w 12192000"/>
              <a:gd name="connsiteY5807" fmla="*/ 1844597 h 3373007"/>
              <a:gd name="connsiteX5808" fmla="*/ 4337764 w 12192000"/>
              <a:gd name="connsiteY5808" fmla="*/ 1842108 h 3373007"/>
              <a:gd name="connsiteX5809" fmla="*/ 4332668 w 12192000"/>
              <a:gd name="connsiteY5809" fmla="*/ 1856133 h 3373007"/>
              <a:gd name="connsiteX5810" fmla="*/ 4331550 w 12192000"/>
              <a:gd name="connsiteY5810" fmla="*/ 1855247 h 3373007"/>
              <a:gd name="connsiteX5811" fmla="*/ 4334831 w 12192000"/>
              <a:gd name="connsiteY5811" fmla="*/ 1848010 h 3373007"/>
              <a:gd name="connsiteX5812" fmla="*/ 4337764 w 12192000"/>
              <a:gd name="connsiteY5812" fmla="*/ 1842108 h 3373007"/>
              <a:gd name="connsiteX5813" fmla="*/ 7025966 w 12192000"/>
              <a:gd name="connsiteY5813" fmla="*/ 1840957 h 3373007"/>
              <a:gd name="connsiteX5814" fmla="*/ 7012770 w 12192000"/>
              <a:gd name="connsiteY5814" fmla="*/ 1853892 h 3373007"/>
              <a:gd name="connsiteX5815" fmla="*/ 6984104 w 12192000"/>
              <a:gd name="connsiteY5815" fmla="*/ 1881631 h 3373007"/>
              <a:gd name="connsiteX5816" fmla="*/ 6986310 w 12192000"/>
              <a:gd name="connsiteY5816" fmla="*/ 1877267 h 3373007"/>
              <a:gd name="connsiteX5817" fmla="*/ 6988878 w 12192000"/>
              <a:gd name="connsiteY5817" fmla="*/ 1869254 h 3373007"/>
              <a:gd name="connsiteX5818" fmla="*/ 6985512 w 12192000"/>
              <a:gd name="connsiteY5818" fmla="*/ 1871359 h 3373007"/>
              <a:gd name="connsiteX5819" fmla="*/ 6984981 w 12192000"/>
              <a:gd name="connsiteY5819" fmla="*/ 1870288 h 3373007"/>
              <a:gd name="connsiteX5820" fmla="*/ 6983956 w 12192000"/>
              <a:gd name="connsiteY5820" fmla="*/ 1872154 h 3373007"/>
              <a:gd name="connsiteX5821" fmla="*/ 6984076 w 12192000"/>
              <a:gd name="connsiteY5821" fmla="*/ 1872256 h 3373007"/>
              <a:gd name="connsiteX5822" fmla="*/ 6964474 w 12192000"/>
              <a:gd name="connsiteY5822" fmla="*/ 1884509 h 3373007"/>
              <a:gd name="connsiteX5823" fmla="*/ 6967022 w 12192000"/>
              <a:gd name="connsiteY5823" fmla="*/ 1882296 h 3373007"/>
              <a:gd name="connsiteX5824" fmla="*/ 6992085 w 12192000"/>
              <a:gd name="connsiteY5824" fmla="*/ 1864718 h 3373007"/>
              <a:gd name="connsiteX5825" fmla="*/ 6990597 w 12192000"/>
              <a:gd name="connsiteY5825" fmla="*/ 1866260 h 3373007"/>
              <a:gd name="connsiteX5826" fmla="*/ 6996753 w 12192000"/>
              <a:gd name="connsiteY5826" fmla="*/ 1861444 h 3373007"/>
              <a:gd name="connsiteX5827" fmla="*/ 5602431 w 12192000"/>
              <a:gd name="connsiteY5827" fmla="*/ 1835091 h 3373007"/>
              <a:gd name="connsiteX5828" fmla="*/ 5597897 w 12192000"/>
              <a:gd name="connsiteY5828" fmla="*/ 1849379 h 3373007"/>
              <a:gd name="connsiteX5829" fmla="*/ 5596752 w 12192000"/>
              <a:gd name="connsiteY5829" fmla="*/ 1848534 h 3373007"/>
              <a:gd name="connsiteX5830" fmla="*/ 5599737 w 12192000"/>
              <a:gd name="connsiteY5830" fmla="*/ 1841135 h 3373007"/>
              <a:gd name="connsiteX5831" fmla="*/ 5602431 w 12192000"/>
              <a:gd name="connsiteY5831" fmla="*/ 1835091 h 3373007"/>
              <a:gd name="connsiteX5832" fmla="*/ 4170365 w 12192000"/>
              <a:gd name="connsiteY5832" fmla="*/ 1835060 h 3373007"/>
              <a:gd name="connsiteX5833" fmla="*/ 4166814 w 12192000"/>
              <a:gd name="connsiteY5833" fmla="*/ 1852361 h 3373007"/>
              <a:gd name="connsiteX5834" fmla="*/ 4135894 w 12192000"/>
              <a:gd name="connsiteY5834" fmla="*/ 1907268 h 3373007"/>
              <a:gd name="connsiteX5835" fmla="*/ 4106491 w 12192000"/>
              <a:gd name="connsiteY5835" fmla="*/ 1963037 h 3373007"/>
              <a:gd name="connsiteX5836" fmla="*/ 4058005 w 12192000"/>
              <a:gd name="connsiteY5836" fmla="*/ 2051989 h 3373007"/>
              <a:gd name="connsiteX5837" fmla="*/ 4061088 w 12192000"/>
              <a:gd name="connsiteY5837" fmla="*/ 2042825 h 3373007"/>
              <a:gd name="connsiteX5838" fmla="*/ 4064330 w 12192000"/>
              <a:gd name="connsiteY5838" fmla="*/ 2031207 h 3373007"/>
              <a:gd name="connsiteX5839" fmla="*/ 4063962 w 12192000"/>
              <a:gd name="connsiteY5839" fmla="*/ 2030150 h 3373007"/>
              <a:gd name="connsiteX5840" fmla="*/ 4095041 w 12192000"/>
              <a:gd name="connsiteY5840" fmla="*/ 1974288 h 3373007"/>
              <a:gd name="connsiteX5841" fmla="*/ 4097822 w 12192000"/>
              <a:gd name="connsiteY5841" fmla="*/ 1969007 h 3373007"/>
              <a:gd name="connsiteX5842" fmla="*/ 4105513 w 12192000"/>
              <a:gd name="connsiteY5842" fmla="*/ 1957620 h 3373007"/>
              <a:gd name="connsiteX5843" fmla="*/ 4111477 w 12192000"/>
              <a:gd name="connsiteY5843" fmla="*/ 1944676 h 3373007"/>
              <a:gd name="connsiteX5844" fmla="*/ 4110281 w 12192000"/>
              <a:gd name="connsiteY5844" fmla="*/ 1945363 h 3373007"/>
              <a:gd name="connsiteX5845" fmla="*/ 4116375 w 12192000"/>
              <a:gd name="connsiteY5845" fmla="*/ 1933793 h 3373007"/>
              <a:gd name="connsiteX5846" fmla="*/ 4131946 w 12192000"/>
              <a:gd name="connsiteY5846" fmla="*/ 1904244 h 3373007"/>
              <a:gd name="connsiteX5847" fmla="*/ 4170365 w 12192000"/>
              <a:gd name="connsiteY5847" fmla="*/ 1835060 h 3373007"/>
              <a:gd name="connsiteX5848" fmla="*/ 3810072 w 12192000"/>
              <a:gd name="connsiteY5848" fmla="*/ 1828378 h 3373007"/>
              <a:gd name="connsiteX5849" fmla="*/ 3795565 w 12192000"/>
              <a:gd name="connsiteY5849" fmla="*/ 1857683 h 3373007"/>
              <a:gd name="connsiteX5850" fmla="*/ 3787236 w 12192000"/>
              <a:gd name="connsiteY5850" fmla="*/ 1874422 h 3373007"/>
              <a:gd name="connsiteX5851" fmla="*/ 3803423 w 12192000"/>
              <a:gd name="connsiteY5851" fmla="*/ 1850621 h 3373007"/>
              <a:gd name="connsiteX5852" fmla="*/ 3805950 w 12192000"/>
              <a:gd name="connsiteY5852" fmla="*/ 1841749 h 3373007"/>
              <a:gd name="connsiteX5853" fmla="*/ 8265874 w 12192000"/>
              <a:gd name="connsiteY5853" fmla="*/ 1825798 h 3373007"/>
              <a:gd name="connsiteX5854" fmla="*/ 8267178 w 12192000"/>
              <a:gd name="connsiteY5854" fmla="*/ 1825984 h 3373007"/>
              <a:gd name="connsiteX5855" fmla="*/ 8267383 w 12192000"/>
              <a:gd name="connsiteY5855" fmla="*/ 1828059 h 3373007"/>
              <a:gd name="connsiteX5856" fmla="*/ 11005889 w 12192000"/>
              <a:gd name="connsiteY5856" fmla="*/ 1825238 h 3373007"/>
              <a:gd name="connsiteX5857" fmla="*/ 11007243 w 12192000"/>
              <a:gd name="connsiteY5857" fmla="*/ 1827600 h 3373007"/>
              <a:gd name="connsiteX5858" fmla="*/ 11007183 w 12192000"/>
              <a:gd name="connsiteY5858" fmla="*/ 1825519 h 3373007"/>
              <a:gd name="connsiteX5859" fmla="*/ 11005889 w 12192000"/>
              <a:gd name="connsiteY5859" fmla="*/ 1825238 h 3373007"/>
              <a:gd name="connsiteX5860" fmla="*/ 3813373 w 12192000"/>
              <a:gd name="connsiteY5860" fmla="*/ 1825162 h 3373007"/>
              <a:gd name="connsiteX5861" fmla="*/ 3808984 w 12192000"/>
              <a:gd name="connsiteY5861" fmla="*/ 1837011 h 3373007"/>
              <a:gd name="connsiteX5862" fmla="*/ 3805461 w 12192000"/>
              <a:gd name="connsiteY5862" fmla="*/ 1847623 h 3373007"/>
              <a:gd name="connsiteX5863" fmla="*/ 3812031 w 12192000"/>
              <a:gd name="connsiteY5863" fmla="*/ 1837964 h 3373007"/>
              <a:gd name="connsiteX5864" fmla="*/ 3812387 w 12192000"/>
              <a:gd name="connsiteY5864" fmla="*/ 1836860 h 3373007"/>
              <a:gd name="connsiteX5865" fmla="*/ 3813373 w 12192000"/>
              <a:gd name="connsiteY5865" fmla="*/ 1825162 h 3373007"/>
              <a:gd name="connsiteX5866" fmla="*/ 2632297 w 12192000"/>
              <a:gd name="connsiteY5866" fmla="*/ 1819968 h 3373007"/>
              <a:gd name="connsiteX5867" fmla="*/ 2625047 w 12192000"/>
              <a:gd name="connsiteY5867" fmla="*/ 1831728 h 3373007"/>
              <a:gd name="connsiteX5868" fmla="*/ 2610518 w 12192000"/>
              <a:gd name="connsiteY5868" fmla="*/ 1857700 h 3373007"/>
              <a:gd name="connsiteX5869" fmla="*/ 2620663 w 12192000"/>
              <a:gd name="connsiteY5869" fmla="*/ 1845665 h 3373007"/>
              <a:gd name="connsiteX5870" fmla="*/ 2621924 w 12192000"/>
              <a:gd name="connsiteY5870" fmla="*/ 1842879 h 3373007"/>
              <a:gd name="connsiteX5871" fmla="*/ 2625047 w 12192000"/>
              <a:gd name="connsiteY5871" fmla="*/ 1831728 h 3373007"/>
              <a:gd name="connsiteX5872" fmla="*/ 2628280 w 12192000"/>
              <a:gd name="connsiteY5872" fmla="*/ 1828843 h 3373007"/>
              <a:gd name="connsiteX5873" fmla="*/ 3816502 w 12192000"/>
              <a:gd name="connsiteY5873" fmla="*/ 1816570 h 3373007"/>
              <a:gd name="connsiteX5874" fmla="*/ 3814232 w 12192000"/>
              <a:gd name="connsiteY5874" fmla="*/ 1821188 h 3373007"/>
              <a:gd name="connsiteX5875" fmla="*/ 3815874 w 12192000"/>
              <a:gd name="connsiteY5875" fmla="*/ 1821390 h 3373007"/>
              <a:gd name="connsiteX5876" fmla="*/ 3817065 w 12192000"/>
              <a:gd name="connsiteY5876" fmla="*/ 1817126 h 3373007"/>
              <a:gd name="connsiteX5877" fmla="*/ 3816502 w 12192000"/>
              <a:gd name="connsiteY5877" fmla="*/ 1816570 h 3373007"/>
              <a:gd name="connsiteX5878" fmla="*/ 4350102 w 12192000"/>
              <a:gd name="connsiteY5878" fmla="*/ 1813032 h 3373007"/>
              <a:gd name="connsiteX5879" fmla="*/ 4325699 w 12192000"/>
              <a:gd name="connsiteY5879" fmla="*/ 1854869 h 3373007"/>
              <a:gd name="connsiteX5880" fmla="*/ 4324206 w 12192000"/>
              <a:gd name="connsiteY5880" fmla="*/ 1857593 h 3373007"/>
              <a:gd name="connsiteX5881" fmla="*/ 4321571 w 12192000"/>
              <a:gd name="connsiteY5881" fmla="*/ 1865891 h 3373007"/>
              <a:gd name="connsiteX5882" fmla="*/ 4323980 w 12192000"/>
              <a:gd name="connsiteY5882" fmla="*/ 1869660 h 3373007"/>
              <a:gd name="connsiteX5883" fmla="*/ 4324044 w 12192000"/>
              <a:gd name="connsiteY5883" fmla="*/ 1872030 h 3373007"/>
              <a:gd name="connsiteX5884" fmla="*/ 4323864 w 12192000"/>
              <a:gd name="connsiteY5884" fmla="*/ 1872628 h 3373007"/>
              <a:gd name="connsiteX5885" fmla="*/ 4330590 w 12192000"/>
              <a:gd name="connsiteY5885" fmla="*/ 1859869 h 3373007"/>
              <a:gd name="connsiteX5886" fmla="*/ 4323725 w 12192000"/>
              <a:gd name="connsiteY5886" fmla="*/ 1873093 h 3373007"/>
              <a:gd name="connsiteX5887" fmla="*/ 4323323 w 12192000"/>
              <a:gd name="connsiteY5887" fmla="*/ 1874422 h 3373007"/>
              <a:gd name="connsiteX5888" fmla="*/ 4332668 w 12192000"/>
              <a:gd name="connsiteY5888" fmla="*/ 1856133 h 3373007"/>
              <a:gd name="connsiteX5889" fmla="*/ 4333378 w 12192000"/>
              <a:gd name="connsiteY5889" fmla="*/ 1857177 h 3373007"/>
              <a:gd name="connsiteX5890" fmla="*/ 4332831 w 12192000"/>
              <a:gd name="connsiteY5890" fmla="*/ 1858120 h 3373007"/>
              <a:gd name="connsiteX5891" fmla="*/ 4333563 w 12192000"/>
              <a:gd name="connsiteY5891" fmla="*/ 1857451 h 3373007"/>
              <a:gd name="connsiteX5892" fmla="*/ 4333378 w 12192000"/>
              <a:gd name="connsiteY5892" fmla="*/ 1857177 h 3373007"/>
              <a:gd name="connsiteX5893" fmla="*/ 4336477 w 12192000"/>
              <a:gd name="connsiteY5893" fmla="*/ 1851819 h 3373007"/>
              <a:gd name="connsiteX5894" fmla="*/ 4343417 w 12192000"/>
              <a:gd name="connsiteY5894" fmla="*/ 1829394 h 3373007"/>
              <a:gd name="connsiteX5895" fmla="*/ 2636925 w 12192000"/>
              <a:gd name="connsiteY5895" fmla="*/ 1809748 h 3373007"/>
              <a:gd name="connsiteX5896" fmla="*/ 2634567 w 12192000"/>
              <a:gd name="connsiteY5896" fmla="*/ 1812507 h 3373007"/>
              <a:gd name="connsiteX5897" fmla="*/ 2633957 w 12192000"/>
              <a:gd name="connsiteY5897" fmla="*/ 1816303 h 3373007"/>
              <a:gd name="connsiteX5898" fmla="*/ 7057676 w 12192000"/>
              <a:gd name="connsiteY5898" fmla="*/ 1809169 h 3373007"/>
              <a:gd name="connsiteX5899" fmla="*/ 7047731 w 12192000"/>
              <a:gd name="connsiteY5899" fmla="*/ 1819621 h 3373007"/>
              <a:gd name="connsiteX5900" fmla="*/ 7032630 w 12192000"/>
              <a:gd name="connsiteY5900" fmla="*/ 1834422 h 3373007"/>
              <a:gd name="connsiteX5901" fmla="*/ 7036668 w 12192000"/>
              <a:gd name="connsiteY5901" fmla="*/ 1829297 h 3373007"/>
              <a:gd name="connsiteX5902" fmla="*/ 7037394 w 12192000"/>
              <a:gd name="connsiteY5902" fmla="*/ 1824461 h 3373007"/>
              <a:gd name="connsiteX5903" fmla="*/ 7016566 w 12192000"/>
              <a:gd name="connsiteY5903" fmla="*/ 1838304 h 3373007"/>
              <a:gd name="connsiteX5904" fmla="*/ 7005411 w 12192000"/>
              <a:gd name="connsiteY5904" fmla="*/ 1845716 h 3373007"/>
              <a:gd name="connsiteX5905" fmla="*/ 7009238 w 12192000"/>
              <a:gd name="connsiteY5905" fmla="*/ 1841999 h 3373007"/>
              <a:gd name="connsiteX5906" fmla="*/ 6893179 w 12192000"/>
              <a:gd name="connsiteY5906" fmla="*/ 1807834 h 3373007"/>
              <a:gd name="connsiteX5907" fmla="*/ 6884105 w 12192000"/>
              <a:gd name="connsiteY5907" fmla="*/ 1830763 h 3373007"/>
              <a:gd name="connsiteX5908" fmla="*/ 6882935 w 12192000"/>
              <a:gd name="connsiteY5908" fmla="*/ 1833901 h 3373007"/>
              <a:gd name="connsiteX5909" fmla="*/ 6886963 w 12192000"/>
              <a:gd name="connsiteY5909" fmla="*/ 1826877 h 3373007"/>
              <a:gd name="connsiteX5910" fmla="*/ 6888761 w 12192000"/>
              <a:gd name="connsiteY5910" fmla="*/ 1822706 h 3373007"/>
              <a:gd name="connsiteX5911" fmla="*/ 8268828 w 12192000"/>
              <a:gd name="connsiteY5911" fmla="*/ 1803365 h 3373007"/>
              <a:gd name="connsiteX5912" fmla="*/ 8250162 w 12192000"/>
              <a:gd name="connsiteY5912" fmla="*/ 1822565 h 3373007"/>
              <a:gd name="connsiteX5913" fmla="*/ 8245034 w 12192000"/>
              <a:gd name="connsiteY5913" fmla="*/ 1828230 h 3373007"/>
              <a:gd name="connsiteX5914" fmla="*/ 8239290 w 12192000"/>
              <a:gd name="connsiteY5914" fmla="*/ 1831019 h 3373007"/>
              <a:gd name="connsiteX5915" fmla="*/ 8237054 w 12192000"/>
              <a:gd name="connsiteY5915" fmla="*/ 1832162 h 3373007"/>
              <a:gd name="connsiteX5916" fmla="*/ 8239656 w 12192000"/>
              <a:gd name="connsiteY5916" fmla="*/ 1829132 h 3373007"/>
              <a:gd name="connsiteX5917" fmla="*/ 8257236 w 12192000"/>
              <a:gd name="connsiteY5917" fmla="*/ 1809965 h 3373007"/>
              <a:gd name="connsiteX5918" fmla="*/ 8265844 w 12192000"/>
              <a:gd name="connsiteY5918" fmla="*/ 1805322 h 3373007"/>
              <a:gd name="connsiteX5919" fmla="*/ 2641197 w 12192000"/>
              <a:gd name="connsiteY5919" fmla="*/ 1800312 h 3373007"/>
              <a:gd name="connsiteX5920" fmla="*/ 2639292 w 12192000"/>
              <a:gd name="connsiteY5920" fmla="*/ 1802368 h 3373007"/>
              <a:gd name="connsiteX5921" fmla="*/ 2639680 w 12192000"/>
              <a:gd name="connsiteY5921" fmla="*/ 1803662 h 3373007"/>
              <a:gd name="connsiteX5922" fmla="*/ 2752673 w 12192000"/>
              <a:gd name="connsiteY5922" fmla="*/ 1795900 h 3373007"/>
              <a:gd name="connsiteX5923" fmla="*/ 2749432 w 12192000"/>
              <a:gd name="connsiteY5923" fmla="*/ 1804157 h 3373007"/>
              <a:gd name="connsiteX5924" fmla="*/ 2748974 w 12192000"/>
              <a:gd name="connsiteY5924" fmla="*/ 1802657 h 3373007"/>
              <a:gd name="connsiteX5925" fmla="*/ 2748948 w 12192000"/>
              <a:gd name="connsiteY5925" fmla="*/ 1802432 h 3373007"/>
              <a:gd name="connsiteX5926" fmla="*/ 7078999 w 12192000"/>
              <a:gd name="connsiteY5926" fmla="*/ 1784815 h 3373007"/>
              <a:gd name="connsiteX5927" fmla="*/ 7078820 w 12192000"/>
              <a:gd name="connsiteY5927" fmla="*/ 1786945 h 3373007"/>
              <a:gd name="connsiteX5928" fmla="*/ 7068797 w 12192000"/>
              <a:gd name="connsiteY5928" fmla="*/ 1797481 h 3373007"/>
              <a:gd name="connsiteX5929" fmla="*/ 7069728 w 12192000"/>
              <a:gd name="connsiteY5929" fmla="*/ 1794115 h 3373007"/>
              <a:gd name="connsiteX5930" fmla="*/ 7057267 w 12192000"/>
              <a:gd name="connsiteY5930" fmla="*/ 1803025 h 3373007"/>
              <a:gd name="connsiteX5931" fmla="*/ 7078999 w 12192000"/>
              <a:gd name="connsiteY5931" fmla="*/ 1784815 h 3373007"/>
              <a:gd name="connsiteX5932" fmla="*/ 1214264 w 12192000"/>
              <a:gd name="connsiteY5932" fmla="*/ 1783384 h 3373007"/>
              <a:gd name="connsiteX5933" fmla="*/ 1194411 w 12192000"/>
              <a:gd name="connsiteY5933" fmla="*/ 1796352 h 3373007"/>
              <a:gd name="connsiteX5934" fmla="*/ 1187541 w 12192000"/>
              <a:gd name="connsiteY5934" fmla="*/ 1800460 h 3373007"/>
              <a:gd name="connsiteX5935" fmla="*/ 1187366 w 12192000"/>
              <a:gd name="connsiteY5935" fmla="*/ 1804937 h 3373007"/>
              <a:gd name="connsiteX5936" fmla="*/ 1178254 w 12192000"/>
              <a:gd name="connsiteY5936" fmla="*/ 1817545 h 3373007"/>
              <a:gd name="connsiteX5937" fmla="*/ 1176961 w 12192000"/>
              <a:gd name="connsiteY5937" fmla="*/ 1826140 h 3373007"/>
              <a:gd name="connsiteX5938" fmla="*/ 1189897 w 12192000"/>
              <a:gd name="connsiteY5938" fmla="*/ 1810217 h 3373007"/>
              <a:gd name="connsiteX5939" fmla="*/ 1191621 w 12192000"/>
              <a:gd name="connsiteY5939" fmla="*/ 1816913 h 3373007"/>
              <a:gd name="connsiteX5940" fmla="*/ 1243754 w 12192000"/>
              <a:gd name="connsiteY5940" fmla="*/ 1774655 h 3373007"/>
              <a:gd name="connsiteX5941" fmla="*/ 1237007 w 12192000"/>
              <a:gd name="connsiteY5941" fmla="*/ 1782915 h 3373007"/>
              <a:gd name="connsiteX5942" fmla="*/ 1239677 w 12192000"/>
              <a:gd name="connsiteY5942" fmla="*/ 1779306 h 3373007"/>
              <a:gd name="connsiteX5943" fmla="*/ 7095294 w 12192000"/>
              <a:gd name="connsiteY5943" fmla="*/ 1767902 h 3373007"/>
              <a:gd name="connsiteX5944" fmla="*/ 7020590 w 12192000"/>
              <a:gd name="connsiteY5944" fmla="*/ 1926158 h 3373007"/>
              <a:gd name="connsiteX5945" fmla="*/ 7019055 w 12192000"/>
              <a:gd name="connsiteY5945" fmla="*/ 1928856 h 3373007"/>
              <a:gd name="connsiteX5946" fmla="*/ 7013917 w 12192000"/>
              <a:gd name="connsiteY5946" fmla="*/ 1940884 h 3373007"/>
              <a:gd name="connsiteX5947" fmla="*/ 7009587 w 12192000"/>
              <a:gd name="connsiteY5947" fmla="*/ 1950744 h 3373007"/>
              <a:gd name="connsiteX5948" fmla="*/ 7020392 w 12192000"/>
              <a:gd name="connsiteY5948" fmla="*/ 1940254 h 3373007"/>
              <a:gd name="connsiteX5949" fmla="*/ 7092845 w 12192000"/>
              <a:gd name="connsiteY5949" fmla="*/ 1785695 h 3373007"/>
              <a:gd name="connsiteX5950" fmla="*/ 7095294 w 12192000"/>
              <a:gd name="connsiteY5950" fmla="*/ 1767902 h 3373007"/>
              <a:gd name="connsiteX5951" fmla="*/ 1249688 w 12192000"/>
              <a:gd name="connsiteY5951" fmla="*/ 1767390 h 3373007"/>
              <a:gd name="connsiteX5952" fmla="*/ 1251097 w 12192000"/>
              <a:gd name="connsiteY5952" fmla="*/ 1768318 h 3373007"/>
              <a:gd name="connsiteX5953" fmla="*/ 1248883 w 12192000"/>
              <a:gd name="connsiteY5953" fmla="*/ 1768804 h 3373007"/>
              <a:gd name="connsiteX5954" fmla="*/ 1243754 w 12192000"/>
              <a:gd name="connsiteY5954" fmla="*/ 1774655 h 3373007"/>
              <a:gd name="connsiteX5955" fmla="*/ 3838979 w 12192000"/>
              <a:gd name="connsiteY5955" fmla="*/ 1767035 h 3373007"/>
              <a:gd name="connsiteX5956" fmla="*/ 3836960 w 12192000"/>
              <a:gd name="connsiteY5956" fmla="*/ 1773320 h 3373007"/>
              <a:gd name="connsiteX5957" fmla="*/ 3832579 w 12192000"/>
              <a:gd name="connsiteY5957" fmla="*/ 1781900 h 3373007"/>
              <a:gd name="connsiteX5958" fmla="*/ 3839000 w 12192000"/>
              <a:gd name="connsiteY5958" fmla="*/ 1766970 h 3373007"/>
              <a:gd name="connsiteX5959" fmla="*/ 3839005 w 12192000"/>
              <a:gd name="connsiteY5959" fmla="*/ 1766975 h 3373007"/>
              <a:gd name="connsiteX5960" fmla="*/ 3838979 w 12192000"/>
              <a:gd name="connsiteY5960" fmla="*/ 1767035 h 3373007"/>
              <a:gd name="connsiteX5961" fmla="*/ 1228942 w 12192000"/>
              <a:gd name="connsiteY5961" fmla="*/ 1764960 h 3373007"/>
              <a:gd name="connsiteX5962" fmla="*/ 1228171 w 12192000"/>
              <a:gd name="connsiteY5962" fmla="*/ 1766159 h 3373007"/>
              <a:gd name="connsiteX5963" fmla="*/ 1229661 w 12192000"/>
              <a:gd name="connsiteY5963" fmla="*/ 1765103 h 3373007"/>
              <a:gd name="connsiteX5964" fmla="*/ 3823653 w 12192000"/>
              <a:gd name="connsiteY5964" fmla="*/ 1764919 h 3373007"/>
              <a:gd name="connsiteX5965" fmla="*/ 3807173 w 12192000"/>
              <a:gd name="connsiteY5965" fmla="*/ 1798184 h 3373007"/>
              <a:gd name="connsiteX5966" fmla="*/ 3799238 w 12192000"/>
              <a:gd name="connsiteY5966" fmla="*/ 1811035 h 3373007"/>
              <a:gd name="connsiteX5967" fmla="*/ 3805763 w 12192000"/>
              <a:gd name="connsiteY5967" fmla="*/ 1792218 h 3373007"/>
              <a:gd name="connsiteX5968" fmla="*/ 3823653 w 12192000"/>
              <a:gd name="connsiteY5968" fmla="*/ 1764919 h 3373007"/>
              <a:gd name="connsiteX5969" fmla="*/ 2724735 w 12192000"/>
              <a:gd name="connsiteY5969" fmla="*/ 1764129 h 3373007"/>
              <a:gd name="connsiteX5970" fmla="*/ 2723821 w 12192000"/>
              <a:gd name="connsiteY5970" fmla="*/ 1777993 h 3373007"/>
              <a:gd name="connsiteX5971" fmla="*/ 2723898 w 12192000"/>
              <a:gd name="connsiteY5971" fmla="*/ 1785686 h 3373007"/>
              <a:gd name="connsiteX5972" fmla="*/ 2722851 w 12192000"/>
              <a:gd name="connsiteY5972" fmla="*/ 1787798 h 3373007"/>
              <a:gd name="connsiteX5973" fmla="*/ 2715439 w 12192000"/>
              <a:gd name="connsiteY5973" fmla="*/ 1803984 h 3373007"/>
              <a:gd name="connsiteX5974" fmla="*/ 2717785 w 12192000"/>
              <a:gd name="connsiteY5974" fmla="*/ 1795775 h 3373007"/>
              <a:gd name="connsiteX5975" fmla="*/ 2722946 w 12192000"/>
              <a:gd name="connsiteY5975" fmla="*/ 1769528 h 3373007"/>
              <a:gd name="connsiteX5976" fmla="*/ 2698165 w 12192000"/>
              <a:gd name="connsiteY5976" fmla="*/ 1761091 h 3373007"/>
              <a:gd name="connsiteX5977" fmla="*/ 2700563 w 12192000"/>
              <a:gd name="connsiteY5977" fmla="*/ 1761741 h 3373007"/>
              <a:gd name="connsiteX5978" fmla="*/ 2706169 w 12192000"/>
              <a:gd name="connsiteY5978" fmla="*/ 1771999 h 3373007"/>
              <a:gd name="connsiteX5979" fmla="*/ 2702756 w 12192000"/>
              <a:gd name="connsiteY5979" fmla="*/ 1762521 h 3373007"/>
              <a:gd name="connsiteX5980" fmla="*/ 2709567 w 12192000"/>
              <a:gd name="connsiteY5980" fmla="*/ 1800269 h 3373007"/>
              <a:gd name="connsiteX5981" fmla="*/ 2706965 w 12192000"/>
              <a:gd name="connsiteY5981" fmla="*/ 1806294 h 3373007"/>
              <a:gd name="connsiteX5982" fmla="*/ 2706630 w 12192000"/>
              <a:gd name="connsiteY5982" fmla="*/ 1794764 h 3373007"/>
              <a:gd name="connsiteX5983" fmla="*/ 2703952 w 12192000"/>
              <a:gd name="connsiteY5983" fmla="*/ 1807415 h 3373007"/>
              <a:gd name="connsiteX5984" fmla="*/ 2669768 w 12192000"/>
              <a:gd name="connsiteY5984" fmla="*/ 1884057 h 3373007"/>
              <a:gd name="connsiteX5985" fmla="*/ 2622933 w 12192000"/>
              <a:gd name="connsiteY5985" fmla="*/ 1964610 h 3373007"/>
              <a:gd name="connsiteX5986" fmla="*/ 2578724 w 12192000"/>
              <a:gd name="connsiteY5986" fmla="*/ 2041792 h 3373007"/>
              <a:gd name="connsiteX5987" fmla="*/ 2583942 w 12192000"/>
              <a:gd name="connsiteY5987" fmla="*/ 2028309 h 3373007"/>
              <a:gd name="connsiteX5988" fmla="*/ 2584027 w 12192000"/>
              <a:gd name="connsiteY5988" fmla="*/ 2028161 h 3373007"/>
              <a:gd name="connsiteX5989" fmla="*/ 2624854 w 12192000"/>
              <a:gd name="connsiteY5989" fmla="*/ 1952932 h 3373007"/>
              <a:gd name="connsiteX5990" fmla="*/ 2636244 w 12192000"/>
              <a:gd name="connsiteY5990" fmla="*/ 1931236 h 3373007"/>
              <a:gd name="connsiteX5991" fmla="*/ 2632299 w 12192000"/>
              <a:gd name="connsiteY5991" fmla="*/ 1933343 h 3373007"/>
              <a:gd name="connsiteX5992" fmla="*/ 2621556 w 12192000"/>
              <a:gd name="connsiteY5992" fmla="*/ 1953149 h 3373007"/>
              <a:gd name="connsiteX5993" fmla="*/ 2594034 w 12192000"/>
              <a:gd name="connsiteY5993" fmla="*/ 2002406 h 3373007"/>
              <a:gd name="connsiteX5994" fmla="*/ 2628142 w 12192000"/>
              <a:gd name="connsiteY5994" fmla="*/ 1916535 h 3373007"/>
              <a:gd name="connsiteX5995" fmla="*/ 2666761 w 12192000"/>
              <a:gd name="connsiteY5995" fmla="*/ 1825371 h 3373007"/>
              <a:gd name="connsiteX5996" fmla="*/ 2697020 w 12192000"/>
              <a:gd name="connsiteY5996" fmla="*/ 1761124 h 3373007"/>
              <a:gd name="connsiteX5997" fmla="*/ 2794964 w 12192000"/>
              <a:gd name="connsiteY5997" fmla="*/ 1757425 h 3373007"/>
              <a:gd name="connsiteX5998" fmla="*/ 2794893 w 12192000"/>
              <a:gd name="connsiteY5998" fmla="*/ 1758935 h 3373007"/>
              <a:gd name="connsiteX5999" fmla="*/ 2794329 w 12192000"/>
              <a:gd name="connsiteY5999" fmla="*/ 1759815 h 3373007"/>
              <a:gd name="connsiteX6000" fmla="*/ 2794877 w 12192000"/>
              <a:gd name="connsiteY6000" fmla="*/ 1757743 h 3373007"/>
              <a:gd name="connsiteX6001" fmla="*/ 1241977 w 12192000"/>
              <a:gd name="connsiteY6001" fmla="*/ 1755701 h 3373007"/>
              <a:gd name="connsiteX6002" fmla="*/ 1240942 w 12192000"/>
              <a:gd name="connsiteY6002" fmla="*/ 1756339 h 3373007"/>
              <a:gd name="connsiteX6003" fmla="*/ 1238985 w 12192000"/>
              <a:gd name="connsiteY6003" fmla="*/ 1760505 h 3373007"/>
              <a:gd name="connsiteX6004" fmla="*/ 1242136 w 12192000"/>
              <a:gd name="connsiteY6004" fmla="*/ 1758623 h 3373007"/>
              <a:gd name="connsiteX6005" fmla="*/ 3844675 w 12192000"/>
              <a:gd name="connsiteY6005" fmla="*/ 1755410 h 3373007"/>
              <a:gd name="connsiteX6006" fmla="*/ 3844458 w 12192000"/>
              <a:gd name="connsiteY6006" fmla="*/ 1756376 h 3373007"/>
              <a:gd name="connsiteX6007" fmla="*/ 3840168 w 12192000"/>
              <a:gd name="connsiteY6007" fmla="*/ 1767864 h 3373007"/>
              <a:gd name="connsiteX6008" fmla="*/ 3839005 w 12192000"/>
              <a:gd name="connsiteY6008" fmla="*/ 1766975 h 3373007"/>
              <a:gd name="connsiteX6009" fmla="*/ 3841719 w 12192000"/>
              <a:gd name="connsiteY6009" fmla="*/ 1760670 h 3373007"/>
              <a:gd name="connsiteX6010" fmla="*/ 1260900 w 12192000"/>
              <a:gd name="connsiteY6010" fmla="*/ 1752547 h 3373007"/>
              <a:gd name="connsiteX6011" fmla="*/ 1247616 w 12192000"/>
              <a:gd name="connsiteY6011" fmla="*/ 1761401 h 3373007"/>
              <a:gd name="connsiteX6012" fmla="*/ 1237442 w 12192000"/>
              <a:gd name="connsiteY6012" fmla="*/ 1772376 h 3373007"/>
              <a:gd name="connsiteX6013" fmla="*/ 1239771 w 12192000"/>
              <a:gd name="connsiteY6013" fmla="*/ 1766630 h 3373007"/>
              <a:gd name="connsiteX6014" fmla="*/ 1232865 w 12192000"/>
              <a:gd name="connsiteY6014" fmla="*/ 1771232 h 3373007"/>
              <a:gd name="connsiteX6015" fmla="*/ 1218122 w 12192000"/>
              <a:gd name="connsiteY6015" fmla="*/ 1780865 h 3373007"/>
              <a:gd name="connsiteX6016" fmla="*/ 1206741 w 12192000"/>
              <a:gd name="connsiteY6016" fmla="*/ 1797147 h 3373007"/>
              <a:gd name="connsiteX6017" fmla="*/ 1207661 w 12192000"/>
              <a:gd name="connsiteY6017" fmla="*/ 1805257 h 3373007"/>
              <a:gd name="connsiteX6018" fmla="*/ 1234022 w 12192000"/>
              <a:gd name="connsiteY6018" fmla="*/ 1772065 h 3373007"/>
              <a:gd name="connsiteX6019" fmla="*/ 1205276 w 12192000"/>
              <a:gd name="connsiteY6019" fmla="*/ 1812854 h 3373007"/>
              <a:gd name="connsiteX6020" fmla="*/ 1206197 w 12192000"/>
              <a:gd name="connsiteY6020" fmla="*/ 1820963 h 3373007"/>
              <a:gd name="connsiteX6021" fmla="*/ 1228244 w 12192000"/>
              <a:gd name="connsiteY6021" fmla="*/ 1793646 h 3373007"/>
              <a:gd name="connsiteX6022" fmla="*/ 1237007 w 12192000"/>
              <a:gd name="connsiteY6022" fmla="*/ 1782915 h 3373007"/>
              <a:gd name="connsiteX6023" fmla="*/ 1231633 w 12192000"/>
              <a:gd name="connsiteY6023" fmla="*/ 1790185 h 3373007"/>
              <a:gd name="connsiteX6024" fmla="*/ 1216429 w 12192000"/>
              <a:gd name="connsiteY6024" fmla="*/ 1812707 h 3373007"/>
              <a:gd name="connsiteX6025" fmla="*/ 1216544 w 12192000"/>
              <a:gd name="connsiteY6025" fmla="*/ 1822230 h 3373007"/>
              <a:gd name="connsiteX6026" fmla="*/ 1218155 w 12192000"/>
              <a:gd name="connsiteY6026" fmla="*/ 1819400 h 3373007"/>
              <a:gd name="connsiteX6027" fmla="*/ 1219764 w 12192000"/>
              <a:gd name="connsiteY6027" fmla="*/ 1826297 h 3373007"/>
              <a:gd name="connsiteX6028" fmla="*/ 1225974 w 12192000"/>
              <a:gd name="connsiteY6028" fmla="*/ 1815385 h 3373007"/>
              <a:gd name="connsiteX6029" fmla="*/ 1226893 w 12192000"/>
              <a:gd name="connsiteY6029" fmla="*/ 1823496 h 3373007"/>
              <a:gd name="connsiteX6030" fmla="*/ 1228033 w 12192000"/>
              <a:gd name="connsiteY6030" fmla="*/ 1821919 h 3373007"/>
              <a:gd name="connsiteX6031" fmla="*/ 1234554 w 12192000"/>
              <a:gd name="connsiteY6031" fmla="*/ 1812894 h 3373007"/>
              <a:gd name="connsiteX6032" fmla="*/ 1250924 w 12192000"/>
              <a:gd name="connsiteY6032" fmla="*/ 1771279 h 3373007"/>
              <a:gd name="connsiteX6033" fmla="*/ 1258173 w 12192000"/>
              <a:gd name="connsiteY6033" fmla="*/ 1745719 h 3373007"/>
              <a:gd name="connsiteX6034" fmla="*/ 1248823 w 12192000"/>
              <a:gd name="connsiteY6034" fmla="*/ 1751481 h 3373007"/>
              <a:gd name="connsiteX6035" fmla="*/ 1248493 w 12192000"/>
              <a:gd name="connsiteY6035" fmla="*/ 1754654 h 3373007"/>
              <a:gd name="connsiteX6036" fmla="*/ 1248542 w 12192000"/>
              <a:gd name="connsiteY6036" fmla="*/ 1754799 h 3373007"/>
              <a:gd name="connsiteX6037" fmla="*/ 1254088 w 12192000"/>
              <a:gd name="connsiteY6037" fmla="*/ 1751490 h 3373007"/>
              <a:gd name="connsiteX6038" fmla="*/ 2782713 w 12192000"/>
              <a:gd name="connsiteY6038" fmla="*/ 1744101 h 3373007"/>
              <a:gd name="connsiteX6039" fmla="*/ 2782862 w 12192000"/>
              <a:gd name="connsiteY6039" fmla="*/ 1746471 h 3373007"/>
              <a:gd name="connsiteX6040" fmla="*/ 2781667 w 12192000"/>
              <a:gd name="connsiteY6040" fmla="*/ 1745063 h 3373007"/>
              <a:gd name="connsiteX6041" fmla="*/ 2782110 w 12192000"/>
              <a:gd name="connsiteY6041" fmla="*/ 1744283 h 3373007"/>
              <a:gd name="connsiteX6042" fmla="*/ 1277433 w 12192000"/>
              <a:gd name="connsiteY6042" fmla="*/ 1741638 h 3373007"/>
              <a:gd name="connsiteX6043" fmla="*/ 1270663 w 12192000"/>
              <a:gd name="connsiteY6043" fmla="*/ 1746039 h 3373007"/>
              <a:gd name="connsiteX6044" fmla="*/ 1264271 w 12192000"/>
              <a:gd name="connsiteY6044" fmla="*/ 1750300 h 3373007"/>
              <a:gd name="connsiteX6045" fmla="*/ 1263945 w 12192000"/>
              <a:gd name="connsiteY6045" fmla="*/ 1750914 h 3373007"/>
              <a:gd name="connsiteX6046" fmla="*/ 1243768 w 12192000"/>
              <a:gd name="connsiteY6046" fmla="*/ 1792348 h 3373007"/>
              <a:gd name="connsiteX6047" fmla="*/ 1235655 w 12192000"/>
              <a:gd name="connsiteY6047" fmla="*/ 1811371 h 3373007"/>
              <a:gd name="connsiteX6048" fmla="*/ 1236005 w 12192000"/>
              <a:gd name="connsiteY6048" fmla="*/ 1810887 h 3373007"/>
              <a:gd name="connsiteX6049" fmla="*/ 1238535 w 12192000"/>
              <a:gd name="connsiteY6049" fmla="*/ 1816165 h 3373007"/>
              <a:gd name="connsiteX6050" fmla="*/ 1245614 w 12192000"/>
              <a:gd name="connsiteY6050" fmla="*/ 1808676 h 3373007"/>
              <a:gd name="connsiteX6051" fmla="*/ 1248194 w 12192000"/>
              <a:gd name="connsiteY6051" fmla="*/ 1802564 h 3373007"/>
              <a:gd name="connsiteX6052" fmla="*/ 1262231 w 12192000"/>
              <a:gd name="connsiteY6052" fmla="*/ 1773051 h 3373007"/>
              <a:gd name="connsiteX6053" fmla="*/ 1271915 w 12192000"/>
              <a:gd name="connsiteY6053" fmla="*/ 1752256 h 3373007"/>
              <a:gd name="connsiteX6054" fmla="*/ 3831223 w 12192000"/>
              <a:gd name="connsiteY6054" fmla="*/ 1740702 h 3373007"/>
              <a:gd name="connsiteX6055" fmla="*/ 3836916 w 12192000"/>
              <a:gd name="connsiteY6055" fmla="*/ 1742119 h 3373007"/>
              <a:gd name="connsiteX6056" fmla="*/ 3835627 w 12192000"/>
              <a:gd name="connsiteY6056" fmla="*/ 1747981 h 3373007"/>
              <a:gd name="connsiteX6057" fmla="*/ 3831223 w 12192000"/>
              <a:gd name="connsiteY6057" fmla="*/ 1740702 h 3373007"/>
              <a:gd name="connsiteX6058" fmla="*/ 1267764 w 12192000"/>
              <a:gd name="connsiteY6058" fmla="*/ 1739662 h 3373007"/>
              <a:gd name="connsiteX6059" fmla="*/ 1263022 w 12192000"/>
              <a:gd name="connsiteY6059" fmla="*/ 1742670 h 3373007"/>
              <a:gd name="connsiteX6060" fmla="*/ 1258283 w 12192000"/>
              <a:gd name="connsiteY6060" fmla="*/ 1748881 h 3373007"/>
              <a:gd name="connsiteX6061" fmla="*/ 1258192 w 12192000"/>
              <a:gd name="connsiteY6061" fmla="*/ 1749039 h 3373007"/>
              <a:gd name="connsiteX6062" fmla="*/ 1259541 w 12192000"/>
              <a:gd name="connsiteY6062" fmla="*/ 1748234 h 3373007"/>
              <a:gd name="connsiteX6063" fmla="*/ 1265018 w 12192000"/>
              <a:gd name="connsiteY6063" fmla="*/ 1744815 h 3373007"/>
              <a:gd name="connsiteX6064" fmla="*/ 2707974 w 12192000"/>
              <a:gd name="connsiteY6064" fmla="*/ 1738049 h 3373007"/>
              <a:gd name="connsiteX6065" fmla="*/ 2706597 w 12192000"/>
              <a:gd name="connsiteY6065" fmla="*/ 1741445 h 3373007"/>
              <a:gd name="connsiteX6066" fmla="*/ 2706671 w 12192000"/>
              <a:gd name="connsiteY6066" fmla="*/ 1740631 h 3373007"/>
              <a:gd name="connsiteX6067" fmla="*/ 2707003 w 12192000"/>
              <a:gd name="connsiteY6067" fmla="*/ 1739927 h 3373007"/>
              <a:gd name="connsiteX6068" fmla="*/ 2727636 w 12192000"/>
              <a:gd name="connsiteY6068" fmla="*/ 1730101 h 3373007"/>
              <a:gd name="connsiteX6069" fmla="*/ 2725967 w 12192000"/>
              <a:gd name="connsiteY6069" fmla="*/ 1749487 h 3373007"/>
              <a:gd name="connsiteX6070" fmla="*/ 2725520 w 12192000"/>
              <a:gd name="connsiteY6070" fmla="*/ 1750241 h 3373007"/>
              <a:gd name="connsiteX6071" fmla="*/ 2724218 w 12192000"/>
              <a:gd name="connsiteY6071" fmla="*/ 1751241 h 3373007"/>
              <a:gd name="connsiteX6072" fmla="*/ 2727074 w 12192000"/>
              <a:gd name="connsiteY6072" fmla="*/ 1732083 h 3373007"/>
              <a:gd name="connsiteX6073" fmla="*/ 1283889 w 12192000"/>
              <a:gd name="connsiteY6073" fmla="*/ 1729430 h 3373007"/>
              <a:gd name="connsiteX6074" fmla="*/ 1270970 w 12192000"/>
              <a:gd name="connsiteY6074" fmla="*/ 1737627 h 3373007"/>
              <a:gd name="connsiteX6075" fmla="*/ 1269830 w 12192000"/>
              <a:gd name="connsiteY6075" fmla="*/ 1739821 h 3373007"/>
              <a:gd name="connsiteX6076" fmla="*/ 1268252 w 12192000"/>
              <a:gd name="connsiteY6076" fmla="*/ 1742798 h 3373007"/>
              <a:gd name="connsiteX6077" fmla="*/ 1280947 w 12192000"/>
              <a:gd name="connsiteY6077" fmla="*/ 1734874 h 3373007"/>
              <a:gd name="connsiteX6078" fmla="*/ 1283195 w 12192000"/>
              <a:gd name="connsiteY6078" fmla="*/ 1730549 h 3373007"/>
              <a:gd name="connsiteX6079" fmla="*/ 1302544 w 12192000"/>
              <a:gd name="connsiteY6079" fmla="*/ 1725311 h 3373007"/>
              <a:gd name="connsiteX6080" fmla="*/ 1284923 w 12192000"/>
              <a:gd name="connsiteY6080" fmla="*/ 1736768 h 3373007"/>
              <a:gd name="connsiteX6081" fmla="*/ 1253995 w 12192000"/>
              <a:gd name="connsiteY6081" fmla="*/ 1799809 h 3373007"/>
              <a:gd name="connsiteX6082" fmla="*/ 1268193 w 12192000"/>
              <a:gd name="connsiteY6082" fmla="*/ 1784788 h 3373007"/>
              <a:gd name="connsiteX6083" fmla="*/ 1271220 w 12192000"/>
              <a:gd name="connsiteY6083" fmla="*/ 1781585 h 3373007"/>
              <a:gd name="connsiteX6084" fmla="*/ 1274857 w 12192000"/>
              <a:gd name="connsiteY6084" fmla="*/ 1777685 h 3373007"/>
              <a:gd name="connsiteX6085" fmla="*/ 1277335 w 12192000"/>
              <a:gd name="connsiteY6085" fmla="*/ 1772058 h 3373007"/>
              <a:gd name="connsiteX6086" fmla="*/ 10919189 w 12192000"/>
              <a:gd name="connsiteY6086" fmla="*/ 1722863 h 3373007"/>
              <a:gd name="connsiteX6087" fmla="*/ 10918084 w 12192000"/>
              <a:gd name="connsiteY6087" fmla="*/ 1725431 h 3373007"/>
              <a:gd name="connsiteX6088" fmla="*/ 10916693 w 12192000"/>
              <a:gd name="connsiteY6088" fmla="*/ 1725392 h 3373007"/>
              <a:gd name="connsiteX6089" fmla="*/ 10919189 w 12192000"/>
              <a:gd name="connsiteY6089" fmla="*/ 1722863 h 3373007"/>
              <a:gd name="connsiteX6090" fmla="*/ 2796935 w 12192000"/>
              <a:gd name="connsiteY6090" fmla="*/ 1718290 h 3373007"/>
              <a:gd name="connsiteX6091" fmla="*/ 2795361 w 12192000"/>
              <a:gd name="connsiteY6091" fmla="*/ 1748874 h 3373007"/>
              <a:gd name="connsiteX6092" fmla="*/ 2795350 w 12192000"/>
              <a:gd name="connsiteY6092" fmla="*/ 1749123 h 3373007"/>
              <a:gd name="connsiteX6093" fmla="*/ 2793784 w 12192000"/>
              <a:gd name="connsiteY6093" fmla="*/ 1755136 h 3373007"/>
              <a:gd name="connsiteX6094" fmla="*/ 2793472 w 12192000"/>
              <a:gd name="connsiteY6094" fmla="*/ 1757883 h 3373007"/>
              <a:gd name="connsiteX6095" fmla="*/ 2789643 w 12192000"/>
              <a:gd name="connsiteY6095" fmla="*/ 1754782 h 3373007"/>
              <a:gd name="connsiteX6096" fmla="*/ 2787404 w 12192000"/>
              <a:gd name="connsiteY6096" fmla="*/ 1760875 h 3373007"/>
              <a:gd name="connsiteX6097" fmla="*/ 2783930 w 12192000"/>
              <a:gd name="connsiteY6097" fmla="*/ 1763423 h 3373007"/>
              <a:gd name="connsiteX6098" fmla="*/ 2787677 w 12192000"/>
              <a:gd name="connsiteY6098" fmla="*/ 1745989 h 3373007"/>
              <a:gd name="connsiteX6099" fmla="*/ 2782713 w 12192000"/>
              <a:gd name="connsiteY6099" fmla="*/ 1744101 h 3373007"/>
              <a:gd name="connsiteX6100" fmla="*/ 2783353 w 12192000"/>
              <a:gd name="connsiteY6100" fmla="*/ 1742104 h 3373007"/>
              <a:gd name="connsiteX6101" fmla="*/ 1308518 w 12192000"/>
              <a:gd name="connsiteY6101" fmla="*/ 1713802 h 3373007"/>
              <a:gd name="connsiteX6102" fmla="*/ 1290616 w 12192000"/>
              <a:gd name="connsiteY6102" fmla="*/ 1725162 h 3373007"/>
              <a:gd name="connsiteX6103" fmla="*/ 1288016 w 12192000"/>
              <a:gd name="connsiteY6103" fmla="*/ 1730462 h 3373007"/>
              <a:gd name="connsiteX6104" fmla="*/ 1295918 w 12192000"/>
              <a:gd name="connsiteY6104" fmla="*/ 1725530 h 3373007"/>
              <a:gd name="connsiteX6105" fmla="*/ 1305605 w 12192000"/>
              <a:gd name="connsiteY6105" fmla="*/ 1719632 h 3373007"/>
              <a:gd name="connsiteX6106" fmla="*/ 1305666 w 12192000"/>
              <a:gd name="connsiteY6106" fmla="*/ 1719521 h 3373007"/>
              <a:gd name="connsiteX6107" fmla="*/ 2717922 w 12192000"/>
              <a:gd name="connsiteY6107" fmla="*/ 1712498 h 3373007"/>
              <a:gd name="connsiteX6108" fmla="*/ 2715202 w 12192000"/>
              <a:gd name="connsiteY6108" fmla="*/ 1718908 h 3373007"/>
              <a:gd name="connsiteX6109" fmla="*/ 2710702 w 12192000"/>
              <a:gd name="connsiteY6109" fmla="*/ 1731225 h 3373007"/>
              <a:gd name="connsiteX6110" fmla="*/ 2706985 w 12192000"/>
              <a:gd name="connsiteY6110" fmla="*/ 1737186 h 3373007"/>
              <a:gd name="connsiteX6111" fmla="*/ 2707102 w 12192000"/>
              <a:gd name="connsiteY6111" fmla="*/ 1735893 h 3373007"/>
              <a:gd name="connsiteX6112" fmla="*/ 2708293 w 12192000"/>
              <a:gd name="connsiteY6112" fmla="*/ 1729506 h 3373007"/>
              <a:gd name="connsiteX6113" fmla="*/ 2722171 w 12192000"/>
              <a:gd name="connsiteY6113" fmla="*/ 1712273 h 3373007"/>
              <a:gd name="connsiteX6114" fmla="*/ 2722146 w 12192000"/>
              <a:gd name="connsiteY6114" fmla="*/ 1712282 h 3373007"/>
              <a:gd name="connsiteX6115" fmla="*/ 2721652 w 12192000"/>
              <a:gd name="connsiteY6115" fmla="*/ 1712478 h 3373007"/>
              <a:gd name="connsiteX6116" fmla="*/ 2720592 w 12192000"/>
              <a:gd name="connsiteY6116" fmla="*/ 1712895 h 3373007"/>
              <a:gd name="connsiteX6117" fmla="*/ 2721578 w 12192000"/>
              <a:gd name="connsiteY6117" fmla="*/ 1712507 h 3373007"/>
              <a:gd name="connsiteX6118" fmla="*/ 2721652 w 12192000"/>
              <a:gd name="connsiteY6118" fmla="*/ 1712478 h 3373007"/>
              <a:gd name="connsiteX6119" fmla="*/ 2805509 w 12192000"/>
              <a:gd name="connsiteY6119" fmla="*/ 1703257 h 3373007"/>
              <a:gd name="connsiteX6120" fmla="*/ 2802178 w 12192000"/>
              <a:gd name="connsiteY6120" fmla="*/ 1747615 h 3373007"/>
              <a:gd name="connsiteX6121" fmla="*/ 2799785 w 12192000"/>
              <a:gd name="connsiteY6121" fmla="*/ 1751332 h 3373007"/>
              <a:gd name="connsiteX6122" fmla="*/ 2801258 w 12192000"/>
              <a:gd name="connsiteY6122" fmla="*/ 1710708 h 3373007"/>
              <a:gd name="connsiteX6123" fmla="*/ 11081323 w 12192000"/>
              <a:gd name="connsiteY6123" fmla="*/ 1700938 h 3373007"/>
              <a:gd name="connsiteX6124" fmla="*/ 11078808 w 12192000"/>
              <a:gd name="connsiteY6124" fmla="*/ 1703586 h 3373007"/>
              <a:gd name="connsiteX6125" fmla="*/ 11080236 w 12192000"/>
              <a:gd name="connsiteY6125" fmla="*/ 1703600 h 3373007"/>
              <a:gd name="connsiteX6126" fmla="*/ 11081323 w 12192000"/>
              <a:gd name="connsiteY6126" fmla="*/ 1700938 h 3373007"/>
              <a:gd name="connsiteX6127" fmla="*/ 8332242 w 12192000"/>
              <a:gd name="connsiteY6127" fmla="*/ 1695630 h 3373007"/>
              <a:gd name="connsiteX6128" fmla="*/ 8331347 w 12192000"/>
              <a:gd name="connsiteY6128" fmla="*/ 1698378 h 3373007"/>
              <a:gd name="connsiteX6129" fmla="*/ 8329926 w 12192000"/>
              <a:gd name="connsiteY6129" fmla="*/ 1698474 h 3373007"/>
              <a:gd name="connsiteX6130" fmla="*/ 8332242 w 12192000"/>
              <a:gd name="connsiteY6130" fmla="*/ 1695630 h 3373007"/>
              <a:gd name="connsiteX6131" fmla="*/ 2735647 w 12192000"/>
              <a:gd name="connsiteY6131" fmla="*/ 1694098 h 3373007"/>
              <a:gd name="connsiteX6132" fmla="*/ 2735294 w 12192000"/>
              <a:gd name="connsiteY6132" fmla="*/ 1695494 h 3373007"/>
              <a:gd name="connsiteX6133" fmla="*/ 2735376 w 12192000"/>
              <a:gd name="connsiteY6133" fmla="*/ 1697114 h 3373007"/>
              <a:gd name="connsiteX6134" fmla="*/ 2736576 w 12192000"/>
              <a:gd name="connsiteY6134" fmla="*/ 1696593 h 3373007"/>
              <a:gd name="connsiteX6135" fmla="*/ 2736901 w 12192000"/>
              <a:gd name="connsiteY6135" fmla="*/ 1694505 h 3373007"/>
              <a:gd name="connsiteX6136" fmla="*/ 2735647 w 12192000"/>
              <a:gd name="connsiteY6136" fmla="*/ 1694098 h 3373007"/>
              <a:gd name="connsiteX6137" fmla="*/ 2730021 w 12192000"/>
              <a:gd name="connsiteY6137" fmla="*/ 1691592 h 3373007"/>
              <a:gd name="connsiteX6138" fmla="*/ 2727768 w 12192000"/>
              <a:gd name="connsiteY6138" fmla="*/ 1698235 h 3373007"/>
              <a:gd name="connsiteX6139" fmla="*/ 2725320 w 12192000"/>
              <a:gd name="connsiteY6139" fmla="*/ 1707835 h 3373007"/>
              <a:gd name="connsiteX6140" fmla="*/ 2720169 w 12192000"/>
              <a:gd name="connsiteY6140" fmla="*/ 1725413 h 3373007"/>
              <a:gd name="connsiteX6141" fmla="*/ 2718128 w 12192000"/>
              <a:gd name="connsiteY6141" fmla="*/ 1712133 h 3373007"/>
              <a:gd name="connsiteX6142" fmla="*/ 2726574 w 12192000"/>
              <a:gd name="connsiteY6142" fmla="*/ 1697217 h 3373007"/>
              <a:gd name="connsiteX6143" fmla="*/ 2731102 w 12192000"/>
              <a:gd name="connsiteY6143" fmla="*/ 1689827 h 3373007"/>
              <a:gd name="connsiteX6144" fmla="*/ 2731069 w 12192000"/>
              <a:gd name="connsiteY6144" fmla="*/ 1690200 h 3373007"/>
              <a:gd name="connsiteX6145" fmla="*/ 2729417 w 12192000"/>
              <a:gd name="connsiteY6145" fmla="*/ 1709401 h 3373007"/>
              <a:gd name="connsiteX6146" fmla="*/ 2728716 w 12192000"/>
              <a:gd name="connsiteY6146" fmla="*/ 1710630 h 3373007"/>
              <a:gd name="connsiteX6147" fmla="*/ 2726878 w 12192000"/>
              <a:gd name="connsiteY6147" fmla="*/ 1713368 h 3373007"/>
              <a:gd name="connsiteX6148" fmla="*/ 2728332 w 12192000"/>
              <a:gd name="connsiteY6148" fmla="*/ 1703568 h 3373007"/>
              <a:gd name="connsiteX6149" fmla="*/ 2730342 w 12192000"/>
              <a:gd name="connsiteY6149" fmla="*/ 1691067 h 3373007"/>
              <a:gd name="connsiteX6150" fmla="*/ 2813859 w 12192000"/>
              <a:gd name="connsiteY6150" fmla="*/ 1688935 h 3373007"/>
              <a:gd name="connsiteX6151" fmla="*/ 2812441 w 12192000"/>
              <a:gd name="connsiteY6151" fmla="*/ 1713552 h 3373007"/>
              <a:gd name="connsiteX6152" fmla="*/ 2811147 w 12192000"/>
              <a:gd name="connsiteY6152" fmla="*/ 1733670 h 3373007"/>
              <a:gd name="connsiteX6153" fmla="*/ 2809824 w 12192000"/>
              <a:gd name="connsiteY6153" fmla="*/ 1735727 h 3373007"/>
              <a:gd name="connsiteX6154" fmla="*/ 2809910 w 12192000"/>
              <a:gd name="connsiteY6154" fmla="*/ 1714032 h 3373007"/>
              <a:gd name="connsiteX6155" fmla="*/ 2810924 w 12192000"/>
              <a:gd name="connsiteY6155" fmla="*/ 1693813 h 3373007"/>
              <a:gd name="connsiteX6156" fmla="*/ 2822383 w 12192000"/>
              <a:gd name="connsiteY6156" fmla="*/ 1674771 h 3373007"/>
              <a:gd name="connsiteX6157" fmla="*/ 2817981 w 12192000"/>
              <a:gd name="connsiteY6157" fmla="*/ 1723048 h 3373007"/>
              <a:gd name="connsiteX6158" fmla="*/ 2814624 w 12192000"/>
              <a:gd name="connsiteY6158" fmla="*/ 1728266 h 3373007"/>
              <a:gd name="connsiteX6159" fmla="*/ 2814195 w 12192000"/>
              <a:gd name="connsiteY6159" fmla="*/ 1704996 h 3373007"/>
              <a:gd name="connsiteX6160" fmla="*/ 2816001 w 12192000"/>
              <a:gd name="connsiteY6160" fmla="*/ 1685378 h 3373007"/>
              <a:gd name="connsiteX6161" fmla="*/ 8384798 w 12192000"/>
              <a:gd name="connsiteY6161" fmla="*/ 1674244 h 3373007"/>
              <a:gd name="connsiteX6162" fmla="*/ 8348891 w 12192000"/>
              <a:gd name="connsiteY6162" fmla="*/ 1703180 h 3373007"/>
              <a:gd name="connsiteX6163" fmla="*/ 8343320 w 12192000"/>
              <a:gd name="connsiteY6163" fmla="*/ 1708884 h 3373007"/>
              <a:gd name="connsiteX6164" fmla="*/ 8345946 w 12192000"/>
              <a:gd name="connsiteY6164" fmla="*/ 1706990 h 3373007"/>
              <a:gd name="connsiteX6165" fmla="*/ 8381361 w 12192000"/>
              <a:gd name="connsiteY6165" fmla="*/ 1680273 h 3373007"/>
              <a:gd name="connsiteX6166" fmla="*/ 8386700 w 12192000"/>
              <a:gd name="connsiteY6166" fmla="*/ 1674892 h 3373007"/>
              <a:gd name="connsiteX6167" fmla="*/ 7005052 w 12192000"/>
              <a:gd name="connsiteY6167" fmla="*/ 1673612 h 3373007"/>
              <a:gd name="connsiteX6168" fmla="*/ 6961645 w 12192000"/>
              <a:gd name="connsiteY6168" fmla="*/ 1758724 h 3373007"/>
              <a:gd name="connsiteX6169" fmla="*/ 6794150 w 12192000"/>
              <a:gd name="connsiteY6169" fmla="*/ 2074004 h 3373007"/>
              <a:gd name="connsiteX6170" fmla="*/ 6806019 w 12192000"/>
              <a:gd name="connsiteY6170" fmla="*/ 2066359 h 3373007"/>
              <a:gd name="connsiteX6171" fmla="*/ 6809360 w 12192000"/>
              <a:gd name="connsiteY6171" fmla="*/ 2059868 h 3373007"/>
              <a:gd name="connsiteX6172" fmla="*/ 6988359 w 12192000"/>
              <a:gd name="connsiteY6172" fmla="*/ 1716137 h 3373007"/>
              <a:gd name="connsiteX6173" fmla="*/ 7008976 w 12192000"/>
              <a:gd name="connsiteY6173" fmla="*/ 1677331 h 3373007"/>
              <a:gd name="connsiteX6174" fmla="*/ 7006630 w 12192000"/>
              <a:gd name="connsiteY6174" fmla="*/ 1679253 h 3373007"/>
              <a:gd name="connsiteX6175" fmla="*/ 1320631 w 12192000"/>
              <a:gd name="connsiteY6175" fmla="*/ 1662636 h 3373007"/>
              <a:gd name="connsiteX6176" fmla="*/ 1320105 w 12192000"/>
              <a:gd name="connsiteY6176" fmla="*/ 1663118 h 3373007"/>
              <a:gd name="connsiteX6177" fmla="*/ 1320939 w 12192000"/>
              <a:gd name="connsiteY6177" fmla="*/ 1663466 h 3373007"/>
              <a:gd name="connsiteX6178" fmla="*/ 2835307 w 12192000"/>
              <a:gd name="connsiteY6178" fmla="*/ 1653297 h 3373007"/>
              <a:gd name="connsiteX6179" fmla="*/ 2830966 w 12192000"/>
              <a:gd name="connsiteY6179" fmla="*/ 1702396 h 3373007"/>
              <a:gd name="connsiteX6180" fmla="*/ 2827847 w 12192000"/>
              <a:gd name="connsiteY6180" fmla="*/ 1707714 h 3373007"/>
              <a:gd name="connsiteX6181" fmla="*/ 2822365 w 12192000"/>
              <a:gd name="connsiteY6181" fmla="*/ 1716233 h 3373007"/>
              <a:gd name="connsiteX6182" fmla="*/ 2825728 w 12192000"/>
              <a:gd name="connsiteY6182" fmla="*/ 1669213 h 3373007"/>
              <a:gd name="connsiteX6183" fmla="*/ 5667588 w 12192000"/>
              <a:gd name="connsiteY6183" fmla="*/ 1640549 h 3373007"/>
              <a:gd name="connsiteX6184" fmla="*/ 5668064 w 12192000"/>
              <a:gd name="connsiteY6184" fmla="*/ 1642329 h 3373007"/>
              <a:gd name="connsiteX6185" fmla="*/ 5666895 w 12192000"/>
              <a:gd name="connsiteY6185" fmla="*/ 1643522 h 3373007"/>
              <a:gd name="connsiteX6186" fmla="*/ 5666761 w 12192000"/>
              <a:gd name="connsiteY6186" fmla="*/ 1641316 h 3373007"/>
              <a:gd name="connsiteX6187" fmla="*/ 5667588 w 12192000"/>
              <a:gd name="connsiteY6187" fmla="*/ 1640549 h 3373007"/>
              <a:gd name="connsiteX6188" fmla="*/ 2787093 w 12192000"/>
              <a:gd name="connsiteY6188" fmla="*/ 1636570 h 3373007"/>
              <a:gd name="connsiteX6189" fmla="*/ 2783654 w 12192000"/>
              <a:gd name="connsiteY6189" fmla="*/ 1637509 h 3373007"/>
              <a:gd name="connsiteX6190" fmla="*/ 2790489 w 12192000"/>
              <a:gd name="connsiteY6190" fmla="*/ 1638106 h 3373007"/>
              <a:gd name="connsiteX6191" fmla="*/ 2787093 w 12192000"/>
              <a:gd name="connsiteY6191" fmla="*/ 1636570 h 3373007"/>
              <a:gd name="connsiteX6192" fmla="*/ 5669986 w 12192000"/>
              <a:gd name="connsiteY6192" fmla="*/ 1632845 h 3373007"/>
              <a:gd name="connsiteX6193" fmla="*/ 5667588 w 12192000"/>
              <a:gd name="connsiteY6193" fmla="*/ 1640549 h 3373007"/>
              <a:gd name="connsiteX6194" fmla="*/ 5668241 w 12192000"/>
              <a:gd name="connsiteY6194" fmla="*/ 1635982 h 3373007"/>
              <a:gd name="connsiteX6195" fmla="*/ 5669986 w 12192000"/>
              <a:gd name="connsiteY6195" fmla="*/ 1632845 h 3373007"/>
              <a:gd name="connsiteX6196" fmla="*/ 3853975 w 12192000"/>
              <a:gd name="connsiteY6196" fmla="*/ 1632412 h 3373007"/>
              <a:gd name="connsiteX6197" fmla="*/ 3802602 w 12192000"/>
              <a:gd name="connsiteY6197" fmla="*/ 1697510 h 3373007"/>
              <a:gd name="connsiteX6198" fmla="*/ 3748227 w 12192000"/>
              <a:gd name="connsiteY6198" fmla="*/ 1776445 h 3373007"/>
              <a:gd name="connsiteX6199" fmla="*/ 3730843 w 12192000"/>
              <a:gd name="connsiteY6199" fmla="*/ 1802990 h 3373007"/>
              <a:gd name="connsiteX6200" fmla="*/ 3750184 w 12192000"/>
              <a:gd name="connsiteY6200" fmla="*/ 1778640 h 3373007"/>
              <a:gd name="connsiteX6201" fmla="*/ 3825512 w 12192000"/>
              <a:gd name="connsiteY6201" fmla="*/ 1686277 h 3373007"/>
              <a:gd name="connsiteX6202" fmla="*/ 3837654 w 12192000"/>
              <a:gd name="connsiteY6202" fmla="*/ 1664717 h 3373007"/>
              <a:gd name="connsiteX6203" fmla="*/ 3841376 w 12192000"/>
              <a:gd name="connsiteY6203" fmla="*/ 1654106 h 3373007"/>
              <a:gd name="connsiteX6204" fmla="*/ 2853382 w 12192000"/>
              <a:gd name="connsiteY6204" fmla="*/ 1623263 h 3373007"/>
              <a:gd name="connsiteX6205" fmla="*/ 2848773 w 12192000"/>
              <a:gd name="connsiteY6205" fmla="*/ 1651587 h 3373007"/>
              <a:gd name="connsiteX6206" fmla="*/ 2846435 w 12192000"/>
              <a:gd name="connsiteY6206" fmla="*/ 1676022 h 3373007"/>
              <a:gd name="connsiteX6207" fmla="*/ 2833760 w 12192000"/>
              <a:gd name="connsiteY6207" fmla="*/ 1697630 h 3373007"/>
              <a:gd name="connsiteX6208" fmla="*/ 2838384 w 12192000"/>
              <a:gd name="connsiteY6208" fmla="*/ 1648182 h 3373007"/>
              <a:gd name="connsiteX6209" fmla="*/ 5687636 w 12192000"/>
              <a:gd name="connsiteY6209" fmla="*/ 1599186 h 3373007"/>
              <a:gd name="connsiteX6210" fmla="*/ 5684909 w 12192000"/>
              <a:gd name="connsiteY6210" fmla="*/ 1604139 h 3373007"/>
              <a:gd name="connsiteX6211" fmla="*/ 5678015 w 12192000"/>
              <a:gd name="connsiteY6211" fmla="*/ 1627396 h 3373007"/>
              <a:gd name="connsiteX6212" fmla="*/ 5679489 w 12192000"/>
              <a:gd name="connsiteY6212" fmla="*/ 1625611 h 3373007"/>
              <a:gd name="connsiteX6213" fmla="*/ 5679104 w 12192000"/>
              <a:gd name="connsiteY6213" fmla="*/ 1628602 h 3373007"/>
              <a:gd name="connsiteX6214" fmla="*/ 5678627 w 12192000"/>
              <a:gd name="connsiteY6214" fmla="*/ 1630251 h 3373007"/>
              <a:gd name="connsiteX6215" fmla="*/ 5679017 w 12192000"/>
              <a:gd name="connsiteY6215" fmla="*/ 1629716 h 3373007"/>
              <a:gd name="connsiteX6216" fmla="*/ 5685951 w 12192000"/>
              <a:gd name="connsiteY6216" fmla="*/ 1604072 h 3373007"/>
              <a:gd name="connsiteX6217" fmla="*/ 5687636 w 12192000"/>
              <a:gd name="connsiteY6217" fmla="*/ 1599186 h 3373007"/>
              <a:gd name="connsiteX6218" fmla="*/ 5706700 w 12192000"/>
              <a:gd name="connsiteY6218" fmla="*/ 1587457 h 3373007"/>
              <a:gd name="connsiteX6219" fmla="*/ 5705185 w 12192000"/>
              <a:gd name="connsiteY6219" fmla="*/ 1592332 h 3373007"/>
              <a:gd name="connsiteX6220" fmla="*/ 5705504 w 12192000"/>
              <a:gd name="connsiteY6220" fmla="*/ 1589520 h 3373007"/>
              <a:gd name="connsiteX6221" fmla="*/ 5706700 w 12192000"/>
              <a:gd name="connsiteY6221" fmla="*/ 1587457 h 3373007"/>
              <a:gd name="connsiteX6222" fmla="*/ 2820918 w 12192000"/>
              <a:gd name="connsiteY6222" fmla="*/ 1582552 h 3373007"/>
              <a:gd name="connsiteX6223" fmla="*/ 2815559 w 12192000"/>
              <a:gd name="connsiteY6223" fmla="*/ 1607714 h 3373007"/>
              <a:gd name="connsiteX6224" fmla="*/ 2815385 w 12192000"/>
              <a:gd name="connsiteY6224" fmla="*/ 1608847 h 3373007"/>
              <a:gd name="connsiteX6225" fmla="*/ 2811932 w 12192000"/>
              <a:gd name="connsiteY6225" fmla="*/ 1615038 h 3373007"/>
              <a:gd name="connsiteX6226" fmla="*/ 2815646 w 12192000"/>
              <a:gd name="connsiteY6226" fmla="*/ 1594005 h 3373007"/>
              <a:gd name="connsiteX6227" fmla="*/ 2815971 w 12192000"/>
              <a:gd name="connsiteY6227" fmla="*/ 1592158 h 3373007"/>
              <a:gd name="connsiteX6228" fmla="*/ 5687690 w 12192000"/>
              <a:gd name="connsiteY6228" fmla="*/ 1577514 h 3373007"/>
              <a:gd name="connsiteX6229" fmla="*/ 5685581 w 12192000"/>
              <a:gd name="connsiteY6229" fmla="*/ 1582070 h 3373007"/>
              <a:gd name="connsiteX6230" fmla="*/ 5687175 w 12192000"/>
              <a:gd name="connsiteY6230" fmla="*/ 1582236 h 3373007"/>
              <a:gd name="connsiteX6231" fmla="*/ 5688247 w 12192000"/>
              <a:gd name="connsiteY6231" fmla="*/ 1578044 h 3373007"/>
              <a:gd name="connsiteX6232" fmla="*/ 5687690 w 12192000"/>
              <a:gd name="connsiteY6232" fmla="*/ 1577514 h 3373007"/>
              <a:gd name="connsiteX6233" fmla="*/ 5705637 w 12192000"/>
              <a:gd name="connsiteY6233" fmla="*/ 1568431 h 3373007"/>
              <a:gd name="connsiteX6234" fmla="*/ 5695685 w 12192000"/>
              <a:gd name="connsiteY6234" fmla="*/ 1594806 h 3373007"/>
              <a:gd name="connsiteX6235" fmla="*/ 5689905 w 12192000"/>
              <a:gd name="connsiteY6235" fmla="*/ 1614692 h 3373007"/>
              <a:gd name="connsiteX6236" fmla="*/ 5695148 w 12192000"/>
              <a:gd name="connsiteY6236" fmla="*/ 1607463 h 3373007"/>
              <a:gd name="connsiteX6237" fmla="*/ 5704883 w 12192000"/>
              <a:gd name="connsiteY6237" fmla="*/ 1572331 h 3373007"/>
              <a:gd name="connsiteX6238" fmla="*/ 5705637 w 12192000"/>
              <a:gd name="connsiteY6238" fmla="*/ 1568431 h 3373007"/>
              <a:gd name="connsiteX6239" fmla="*/ 7063765 w 12192000"/>
              <a:gd name="connsiteY6239" fmla="*/ 1566828 h 3373007"/>
              <a:gd name="connsiteX6240" fmla="*/ 7060326 w 12192000"/>
              <a:gd name="connsiteY6240" fmla="*/ 1574402 h 3373007"/>
              <a:gd name="connsiteX6241" fmla="*/ 7050597 w 12192000"/>
              <a:gd name="connsiteY6241" fmla="*/ 1593038 h 3373007"/>
              <a:gd name="connsiteX6242" fmla="*/ 7037291 w 12192000"/>
              <a:gd name="connsiteY6242" fmla="*/ 1602376 h 3373007"/>
              <a:gd name="connsiteX6243" fmla="*/ 7044028 w 12192000"/>
              <a:gd name="connsiteY6243" fmla="*/ 1604878 h 3373007"/>
              <a:gd name="connsiteX6244" fmla="*/ 7030207 w 12192000"/>
              <a:gd name="connsiteY6244" fmla="*/ 1621081 h 3373007"/>
              <a:gd name="connsiteX6245" fmla="*/ 7027419 w 12192000"/>
              <a:gd name="connsiteY6245" fmla="*/ 1623005 h 3373007"/>
              <a:gd name="connsiteX6246" fmla="*/ 7026652 w 12192000"/>
              <a:gd name="connsiteY6246" fmla="*/ 1624751 h 3373007"/>
              <a:gd name="connsiteX6247" fmla="*/ 7027714 w 12192000"/>
              <a:gd name="connsiteY6247" fmla="*/ 1627506 h 3373007"/>
              <a:gd name="connsiteX6248" fmla="*/ 7029144 w 12192000"/>
              <a:gd name="connsiteY6248" fmla="*/ 1631226 h 3373007"/>
              <a:gd name="connsiteX6249" fmla="*/ 7023145 w 12192000"/>
              <a:gd name="connsiteY6249" fmla="*/ 1632743 h 3373007"/>
              <a:gd name="connsiteX6250" fmla="*/ 7021043 w 12192000"/>
              <a:gd name="connsiteY6250" fmla="*/ 1637529 h 3373007"/>
              <a:gd name="connsiteX6251" fmla="*/ 7020268 w 12192000"/>
              <a:gd name="connsiteY6251" fmla="*/ 1640584 h 3373007"/>
              <a:gd name="connsiteX6252" fmla="*/ 7018317 w 12192000"/>
              <a:gd name="connsiteY6252" fmla="*/ 1647606 h 3373007"/>
              <a:gd name="connsiteX6253" fmla="*/ 7010298 w 12192000"/>
              <a:gd name="connsiteY6253" fmla="*/ 1663330 h 3373007"/>
              <a:gd name="connsiteX6254" fmla="*/ 7011195 w 12192000"/>
              <a:gd name="connsiteY6254" fmla="*/ 1667119 h 3373007"/>
              <a:gd name="connsiteX6255" fmla="*/ 7009976 w 12192000"/>
              <a:gd name="connsiteY6255" fmla="*/ 1669078 h 3373007"/>
              <a:gd name="connsiteX6256" fmla="*/ 7009147 w 12192000"/>
              <a:gd name="connsiteY6256" fmla="*/ 1665584 h 3373007"/>
              <a:gd name="connsiteX6257" fmla="*/ 7005977 w 12192000"/>
              <a:gd name="connsiteY6257" fmla="*/ 1671802 h 3373007"/>
              <a:gd name="connsiteX6258" fmla="*/ 7009976 w 12192000"/>
              <a:gd name="connsiteY6258" fmla="*/ 1669078 h 3373007"/>
              <a:gd name="connsiteX6259" fmla="*/ 7009476 w 12192000"/>
              <a:gd name="connsiteY6259" fmla="*/ 1676390 h 3373007"/>
              <a:gd name="connsiteX6260" fmla="*/ 7052650 w 12192000"/>
              <a:gd name="connsiteY6260" fmla="*/ 1595121 h 3373007"/>
              <a:gd name="connsiteX6261" fmla="*/ 5730174 w 12192000"/>
              <a:gd name="connsiteY6261" fmla="*/ 1555993 h 3373007"/>
              <a:gd name="connsiteX6262" fmla="*/ 5724328 w 12192000"/>
              <a:gd name="connsiteY6262" fmla="*/ 1566291 h 3373007"/>
              <a:gd name="connsiteX6263" fmla="*/ 5723243 w 12192000"/>
              <a:gd name="connsiteY6263" fmla="*/ 1568711 h 3373007"/>
              <a:gd name="connsiteX6264" fmla="*/ 5728365 w 12192000"/>
              <a:gd name="connsiteY6264" fmla="*/ 1561647 h 3373007"/>
              <a:gd name="connsiteX6265" fmla="*/ 5708511 w 12192000"/>
              <a:gd name="connsiteY6265" fmla="*/ 1528667 h 3373007"/>
              <a:gd name="connsiteX6266" fmla="*/ 5706679 w 12192000"/>
              <a:gd name="connsiteY6266" fmla="*/ 1534847 h 3373007"/>
              <a:gd name="connsiteX6267" fmla="*/ 5702600 w 12192000"/>
              <a:gd name="connsiteY6267" fmla="*/ 1543317 h 3373007"/>
              <a:gd name="connsiteX6268" fmla="*/ 5708531 w 12192000"/>
              <a:gd name="connsiteY6268" fmla="*/ 1528603 h 3373007"/>
              <a:gd name="connsiteX6269" fmla="*/ 5708536 w 12192000"/>
              <a:gd name="connsiteY6269" fmla="*/ 1528608 h 3373007"/>
              <a:gd name="connsiteX6270" fmla="*/ 5708511 w 12192000"/>
              <a:gd name="connsiteY6270" fmla="*/ 1528667 h 3373007"/>
              <a:gd name="connsiteX6271" fmla="*/ 5740315 w 12192000"/>
              <a:gd name="connsiteY6271" fmla="*/ 1521742 h 3373007"/>
              <a:gd name="connsiteX6272" fmla="*/ 5734635 w 12192000"/>
              <a:gd name="connsiteY6272" fmla="*/ 1530174 h 3373007"/>
              <a:gd name="connsiteX6273" fmla="*/ 5723720 w 12192000"/>
              <a:gd name="connsiteY6273" fmla="*/ 1561638 h 3373007"/>
              <a:gd name="connsiteX6274" fmla="*/ 5722516 w 12192000"/>
              <a:gd name="connsiteY6274" fmla="*/ 1565187 h 3373007"/>
              <a:gd name="connsiteX6275" fmla="*/ 5734509 w 12192000"/>
              <a:gd name="connsiteY6275" fmla="*/ 1542447 h 3373007"/>
              <a:gd name="connsiteX6276" fmla="*/ 5740378 w 12192000"/>
              <a:gd name="connsiteY6276" fmla="*/ 1524097 h 3373007"/>
              <a:gd name="connsiteX6277" fmla="*/ 5740315 w 12192000"/>
              <a:gd name="connsiteY6277" fmla="*/ 1521742 h 3373007"/>
              <a:gd name="connsiteX6278" fmla="*/ 5714215 w 12192000"/>
              <a:gd name="connsiteY6278" fmla="*/ 1515166 h 3373007"/>
              <a:gd name="connsiteX6279" fmla="*/ 5709683 w 12192000"/>
              <a:gd name="connsiteY6279" fmla="*/ 1529451 h 3373007"/>
              <a:gd name="connsiteX6280" fmla="*/ 5708536 w 12192000"/>
              <a:gd name="connsiteY6280" fmla="*/ 1528608 h 3373007"/>
              <a:gd name="connsiteX6281" fmla="*/ 5711522 w 12192000"/>
              <a:gd name="connsiteY6281" fmla="*/ 1521209 h 3373007"/>
              <a:gd name="connsiteX6282" fmla="*/ 5714215 w 12192000"/>
              <a:gd name="connsiteY6282" fmla="*/ 1515166 h 3373007"/>
              <a:gd name="connsiteX6283" fmla="*/ 5738323 w 12192000"/>
              <a:gd name="connsiteY6283" fmla="*/ 1506983 h 3373007"/>
              <a:gd name="connsiteX6284" fmla="*/ 5735594 w 12192000"/>
              <a:gd name="connsiteY6284" fmla="*/ 1511935 h 3373007"/>
              <a:gd name="connsiteX6285" fmla="*/ 5722502 w 12192000"/>
              <a:gd name="connsiteY6285" fmla="*/ 1547145 h 3373007"/>
              <a:gd name="connsiteX6286" fmla="*/ 5717108 w 12192000"/>
              <a:gd name="connsiteY6286" fmla="*/ 1556122 h 3373007"/>
              <a:gd name="connsiteX6287" fmla="*/ 5706700 w 12192000"/>
              <a:gd name="connsiteY6287" fmla="*/ 1587457 h 3373007"/>
              <a:gd name="connsiteX6288" fmla="*/ 5710956 w 12192000"/>
              <a:gd name="connsiteY6288" fmla="*/ 1569003 h 3373007"/>
              <a:gd name="connsiteX6289" fmla="*/ 5716538 w 12192000"/>
              <a:gd name="connsiteY6289" fmla="*/ 1551386 h 3373007"/>
              <a:gd name="connsiteX6290" fmla="*/ 5707580 w 12192000"/>
              <a:gd name="connsiteY6290" fmla="*/ 1575849 h 3373007"/>
              <a:gd name="connsiteX6291" fmla="*/ 5700159 w 12192000"/>
              <a:gd name="connsiteY6291" fmla="*/ 1600551 h 3373007"/>
              <a:gd name="connsiteX6292" fmla="*/ 5714968 w 12192000"/>
              <a:gd name="connsiteY6292" fmla="*/ 1580125 h 3373007"/>
              <a:gd name="connsiteX6293" fmla="*/ 5717686 w 12192000"/>
              <a:gd name="connsiteY6293" fmla="*/ 1574352 h 3373007"/>
              <a:gd name="connsiteX6294" fmla="*/ 5718808 w 12192000"/>
              <a:gd name="connsiteY6294" fmla="*/ 1572220 h 3373007"/>
              <a:gd name="connsiteX6295" fmla="*/ 5723394 w 12192000"/>
              <a:gd name="connsiteY6295" fmla="*/ 1555652 h 3373007"/>
              <a:gd name="connsiteX6296" fmla="*/ 5736164 w 12192000"/>
              <a:gd name="connsiteY6296" fmla="*/ 1516672 h 3373007"/>
              <a:gd name="connsiteX6297" fmla="*/ 5738323 w 12192000"/>
              <a:gd name="connsiteY6297" fmla="*/ 1506983 h 3373007"/>
              <a:gd name="connsiteX6298" fmla="*/ 7141180 w 12192000"/>
              <a:gd name="connsiteY6298" fmla="*/ 1506424 h 3373007"/>
              <a:gd name="connsiteX6299" fmla="*/ 7138989 w 12192000"/>
              <a:gd name="connsiteY6299" fmla="*/ 1508032 h 3373007"/>
              <a:gd name="connsiteX6300" fmla="*/ 7139272 w 12192000"/>
              <a:gd name="connsiteY6300" fmla="*/ 1509476 h 3373007"/>
              <a:gd name="connsiteX6301" fmla="*/ 7141180 w 12192000"/>
              <a:gd name="connsiteY6301" fmla="*/ 1506424 h 3373007"/>
              <a:gd name="connsiteX6302" fmla="*/ 5722360 w 12192000"/>
              <a:gd name="connsiteY6302" fmla="*/ 1493834 h 3373007"/>
              <a:gd name="connsiteX6303" fmla="*/ 5711618 w 12192000"/>
              <a:gd name="connsiteY6303" fmla="*/ 1506785 h 3373007"/>
              <a:gd name="connsiteX6304" fmla="*/ 5712435 w 12192000"/>
              <a:gd name="connsiteY6304" fmla="*/ 1506640 h 3373007"/>
              <a:gd name="connsiteX6305" fmla="*/ 5712937 w 12192000"/>
              <a:gd name="connsiteY6305" fmla="*/ 1507898 h 3373007"/>
              <a:gd name="connsiteX6306" fmla="*/ 5711241 w 12192000"/>
              <a:gd name="connsiteY6306" fmla="*/ 1507243 h 3373007"/>
              <a:gd name="connsiteX6307" fmla="*/ 5706574 w 12192000"/>
              <a:gd name="connsiteY6307" fmla="*/ 1512871 h 3373007"/>
              <a:gd name="connsiteX6308" fmla="*/ 5703511 w 12192000"/>
              <a:gd name="connsiteY6308" fmla="*/ 1523235 h 3373007"/>
              <a:gd name="connsiteX6309" fmla="*/ 5699016 w 12192000"/>
              <a:gd name="connsiteY6309" fmla="*/ 1539703 h 3373007"/>
              <a:gd name="connsiteX6310" fmla="*/ 5701557 w 12192000"/>
              <a:gd name="connsiteY6310" fmla="*/ 1543386 h 3373007"/>
              <a:gd name="connsiteX6311" fmla="*/ 5701087 w 12192000"/>
              <a:gd name="connsiteY6311" fmla="*/ 1548192 h 3373007"/>
              <a:gd name="connsiteX6312" fmla="*/ 5709683 w 12192000"/>
              <a:gd name="connsiteY6312" fmla="*/ 1529451 h 3373007"/>
              <a:gd name="connsiteX6313" fmla="*/ 5710428 w 12192000"/>
              <a:gd name="connsiteY6313" fmla="*/ 1530468 h 3373007"/>
              <a:gd name="connsiteX6314" fmla="*/ 5709922 w 12192000"/>
              <a:gd name="connsiteY6314" fmla="*/ 1531438 h 3373007"/>
              <a:gd name="connsiteX6315" fmla="*/ 5710624 w 12192000"/>
              <a:gd name="connsiteY6315" fmla="*/ 1530738 h 3373007"/>
              <a:gd name="connsiteX6316" fmla="*/ 5710428 w 12192000"/>
              <a:gd name="connsiteY6316" fmla="*/ 1530468 h 3373007"/>
              <a:gd name="connsiteX6317" fmla="*/ 5713307 w 12192000"/>
              <a:gd name="connsiteY6317" fmla="*/ 1524963 h 3373007"/>
              <a:gd name="connsiteX6318" fmla="*/ 5719351 w 12192000"/>
              <a:gd name="connsiteY6318" fmla="*/ 1502171 h 3373007"/>
              <a:gd name="connsiteX6319" fmla="*/ 2941193 w 12192000"/>
              <a:gd name="connsiteY6319" fmla="*/ 1481648 h 3373007"/>
              <a:gd name="connsiteX6320" fmla="*/ 2937086 w 12192000"/>
              <a:gd name="connsiteY6320" fmla="*/ 1489599 h 3373007"/>
              <a:gd name="connsiteX6321" fmla="*/ 2936390 w 12192000"/>
              <a:gd name="connsiteY6321" fmla="*/ 1488913 h 3373007"/>
              <a:gd name="connsiteX6322" fmla="*/ 7105036 w 12192000"/>
              <a:gd name="connsiteY6322" fmla="*/ 1459996 h 3373007"/>
              <a:gd name="connsiteX6323" fmla="*/ 7098120 w 12192000"/>
              <a:gd name="connsiteY6323" fmla="*/ 1462528 h 3373007"/>
              <a:gd name="connsiteX6324" fmla="*/ 7102507 w 12192000"/>
              <a:gd name="connsiteY6324" fmla="*/ 1463901 h 3373007"/>
              <a:gd name="connsiteX6325" fmla="*/ 7105036 w 12192000"/>
              <a:gd name="connsiteY6325" fmla="*/ 1459996 h 3373007"/>
              <a:gd name="connsiteX6326" fmla="*/ 5738824 w 12192000"/>
              <a:gd name="connsiteY6326" fmla="*/ 1448202 h 3373007"/>
              <a:gd name="connsiteX6327" fmla="*/ 5702546 w 12192000"/>
              <a:gd name="connsiteY6327" fmla="*/ 1488300 h 3373007"/>
              <a:gd name="connsiteX6328" fmla="*/ 5572704 w 12192000"/>
              <a:gd name="connsiteY6328" fmla="*/ 1644921 h 3373007"/>
              <a:gd name="connsiteX6329" fmla="*/ 5486664 w 12192000"/>
              <a:gd name="connsiteY6329" fmla="*/ 1753949 h 3373007"/>
              <a:gd name="connsiteX6330" fmla="*/ 5433727 w 12192000"/>
              <a:gd name="connsiteY6330" fmla="*/ 1830792 h 3373007"/>
              <a:gd name="connsiteX6331" fmla="*/ 5416806 w 12192000"/>
              <a:gd name="connsiteY6331" fmla="*/ 1856631 h 3373007"/>
              <a:gd name="connsiteX6332" fmla="*/ 5435632 w 12192000"/>
              <a:gd name="connsiteY6332" fmla="*/ 1832928 h 3373007"/>
              <a:gd name="connsiteX6333" fmla="*/ 5570190 w 12192000"/>
              <a:gd name="connsiteY6333" fmla="*/ 1667942 h 3373007"/>
              <a:gd name="connsiteX6334" fmla="*/ 5685923 w 12192000"/>
              <a:gd name="connsiteY6334" fmla="*/ 1519004 h 3373007"/>
              <a:gd name="connsiteX6335" fmla="*/ 5712513 w 12192000"/>
              <a:gd name="connsiteY6335" fmla="*/ 1491076 h 3373007"/>
              <a:gd name="connsiteX6336" fmla="*/ 5716031 w 12192000"/>
              <a:gd name="connsiteY6336" fmla="*/ 1479453 h 3373007"/>
              <a:gd name="connsiteX6337" fmla="*/ 5718313 w 12192000"/>
              <a:gd name="connsiteY6337" fmla="*/ 1473996 h 3373007"/>
              <a:gd name="connsiteX6338" fmla="*/ 5713347 w 12192000"/>
              <a:gd name="connsiteY6338" fmla="*/ 1490198 h 3373007"/>
              <a:gd name="connsiteX6339" fmla="*/ 5718705 w 12192000"/>
              <a:gd name="connsiteY6339" fmla="*/ 1484572 h 3373007"/>
              <a:gd name="connsiteX6340" fmla="*/ 5730176 w 12192000"/>
              <a:gd name="connsiteY6340" fmla="*/ 1472170 h 3373007"/>
              <a:gd name="connsiteX6341" fmla="*/ 7131082 w 12192000"/>
              <a:gd name="connsiteY6341" fmla="*/ 1408038 h 3373007"/>
              <a:gd name="connsiteX6342" fmla="*/ 7123832 w 12192000"/>
              <a:gd name="connsiteY6342" fmla="*/ 1419798 h 3373007"/>
              <a:gd name="connsiteX6343" fmla="*/ 7109303 w 12192000"/>
              <a:gd name="connsiteY6343" fmla="*/ 1445770 h 3373007"/>
              <a:gd name="connsiteX6344" fmla="*/ 7119447 w 12192000"/>
              <a:gd name="connsiteY6344" fmla="*/ 1433734 h 3373007"/>
              <a:gd name="connsiteX6345" fmla="*/ 7120709 w 12192000"/>
              <a:gd name="connsiteY6345" fmla="*/ 1430948 h 3373007"/>
              <a:gd name="connsiteX6346" fmla="*/ 7123832 w 12192000"/>
              <a:gd name="connsiteY6346" fmla="*/ 1419798 h 3373007"/>
              <a:gd name="connsiteX6347" fmla="*/ 7127064 w 12192000"/>
              <a:gd name="connsiteY6347" fmla="*/ 1416912 h 3373007"/>
              <a:gd name="connsiteX6348" fmla="*/ 2898127 w 12192000"/>
              <a:gd name="connsiteY6348" fmla="*/ 1407614 h 3373007"/>
              <a:gd name="connsiteX6349" fmla="*/ 2886591 w 12192000"/>
              <a:gd name="connsiteY6349" fmla="*/ 1457123 h 3373007"/>
              <a:gd name="connsiteX6350" fmla="*/ 2877958 w 12192000"/>
              <a:gd name="connsiteY6350" fmla="*/ 1503181 h 3373007"/>
              <a:gd name="connsiteX6351" fmla="*/ 2861764 w 12192000"/>
              <a:gd name="connsiteY6351" fmla="*/ 1529101 h 3373007"/>
              <a:gd name="connsiteX6352" fmla="*/ 2862763 w 12192000"/>
              <a:gd name="connsiteY6352" fmla="*/ 1524664 h 3373007"/>
              <a:gd name="connsiteX6353" fmla="*/ 2862547 w 12192000"/>
              <a:gd name="connsiteY6353" fmla="*/ 1517666 h 3373007"/>
              <a:gd name="connsiteX6354" fmla="*/ 2856806 w 12192000"/>
              <a:gd name="connsiteY6354" fmla="*/ 1532850 h 3373007"/>
              <a:gd name="connsiteX6355" fmla="*/ 2855313 w 12192000"/>
              <a:gd name="connsiteY6355" fmla="*/ 1539424 h 3373007"/>
              <a:gd name="connsiteX6356" fmla="*/ 2844099 w 12192000"/>
              <a:gd name="connsiteY6356" fmla="*/ 1557372 h 3373007"/>
              <a:gd name="connsiteX6357" fmla="*/ 2843197 w 12192000"/>
              <a:gd name="connsiteY6357" fmla="*/ 1558989 h 3373007"/>
              <a:gd name="connsiteX6358" fmla="*/ 2843376 w 12192000"/>
              <a:gd name="connsiteY6358" fmla="*/ 1557980 h 3373007"/>
              <a:gd name="connsiteX6359" fmla="*/ 2849493 w 12192000"/>
              <a:gd name="connsiteY6359" fmla="*/ 1531473 h 3373007"/>
              <a:gd name="connsiteX6360" fmla="*/ 2847056 w 12192000"/>
              <a:gd name="connsiteY6360" fmla="*/ 1534305 h 3373007"/>
              <a:gd name="connsiteX6361" fmla="*/ 2839726 w 12192000"/>
              <a:gd name="connsiteY6361" fmla="*/ 1565214 h 3373007"/>
              <a:gd name="connsiteX6362" fmla="*/ 2821262 w 12192000"/>
              <a:gd name="connsiteY6362" fmla="*/ 1598311 h 3373007"/>
              <a:gd name="connsiteX6363" fmla="*/ 2821875 w 12192000"/>
              <a:gd name="connsiteY6363" fmla="*/ 1595062 h 3373007"/>
              <a:gd name="connsiteX6364" fmla="*/ 2825231 w 12192000"/>
              <a:gd name="connsiteY6364" fmla="*/ 1582794 h 3373007"/>
              <a:gd name="connsiteX6365" fmla="*/ 2827345 w 12192000"/>
              <a:gd name="connsiteY6365" fmla="*/ 1566747 h 3373007"/>
              <a:gd name="connsiteX6366" fmla="*/ 2827993 w 12192000"/>
              <a:gd name="connsiteY6366" fmla="*/ 1553190 h 3373007"/>
              <a:gd name="connsiteX6367" fmla="*/ 2824528 w 12192000"/>
              <a:gd name="connsiteY6367" fmla="*/ 1565598 h 3373007"/>
              <a:gd name="connsiteX6368" fmla="*/ 2821782 w 12192000"/>
              <a:gd name="connsiteY6368" fmla="*/ 1578487 h 3373007"/>
              <a:gd name="connsiteX6369" fmla="*/ 2817665 w 12192000"/>
              <a:gd name="connsiteY6369" fmla="*/ 1582542 h 3373007"/>
              <a:gd name="connsiteX6370" fmla="*/ 2825556 w 12192000"/>
              <a:gd name="connsiteY6370" fmla="*/ 1537755 h 3373007"/>
              <a:gd name="connsiteX6371" fmla="*/ 2815003 w 12192000"/>
              <a:gd name="connsiteY6371" fmla="*/ 1572466 h 3373007"/>
              <a:gd name="connsiteX6372" fmla="*/ 2810660 w 12192000"/>
              <a:gd name="connsiteY6372" fmla="*/ 1593074 h 3373007"/>
              <a:gd name="connsiteX6373" fmla="*/ 2805330 w 12192000"/>
              <a:gd name="connsiteY6373" fmla="*/ 1602405 h 3373007"/>
              <a:gd name="connsiteX6374" fmla="*/ 2797110 w 12192000"/>
              <a:gd name="connsiteY6374" fmla="*/ 1621602 h 3373007"/>
              <a:gd name="connsiteX6375" fmla="*/ 2794312 w 12192000"/>
              <a:gd name="connsiteY6375" fmla="*/ 1623425 h 3373007"/>
              <a:gd name="connsiteX6376" fmla="*/ 2793835 w 12192000"/>
              <a:gd name="connsiteY6376" fmla="*/ 1627930 h 3373007"/>
              <a:gd name="connsiteX6377" fmla="*/ 2797110 w 12192000"/>
              <a:gd name="connsiteY6377" fmla="*/ 1621602 h 3373007"/>
              <a:gd name="connsiteX6378" fmla="*/ 2807981 w 12192000"/>
              <a:gd name="connsiteY6378" fmla="*/ 1605789 h 3373007"/>
              <a:gd name="connsiteX6379" fmla="*/ 2807414 w 12192000"/>
              <a:gd name="connsiteY6379" fmla="*/ 1608481 h 3373007"/>
              <a:gd name="connsiteX6380" fmla="*/ 2805258 w 12192000"/>
              <a:gd name="connsiteY6380" fmla="*/ 1627000 h 3373007"/>
              <a:gd name="connsiteX6381" fmla="*/ 2781251 w 12192000"/>
              <a:gd name="connsiteY6381" fmla="*/ 1670041 h 3373007"/>
              <a:gd name="connsiteX6382" fmla="*/ 2766083 w 12192000"/>
              <a:gd name="connsiteY6382" fmla="*/ 1700626 h 3373007"/>
              <a:gd name="connsiteX6383" fmla="*/ 2766147 w 12192000"/>
              <a:gd name="connsiteY6383" fmla="*/ 1699520 h 3373007"/>
              <a:gd name="connsiteX6384" fmla="*/ 2765172 w 12192000"/>
              <a:gd name="connsiteY6384" fmla="*/ 1687521 h 3373007"/>
              <a:gd name="connsiteX6385" fmla="*/ 2763983 w 12192000"/>
              <a:gd name="connsiteY6385" fmla="*/ 1702101 h 3373007"/>
              <a:gd name="connsiteX6386" fmla="*/ 2764018 w 12192000"/>
              <a:gd name="connsiteY6386" fmla="*/ 1704788 h 3373007"/>
              <a:gd name="connsiteX6387" fmla="*/ 2747188 w 12192000"/>
              <a:gd name="connsiteY6387" fmla="*/ 1738724 h 3373007"/>
              <a:gd name="connsiteX6388" fmla="*/ 2746793 w 12192000"/>
              <a:gd name="connsiteY6388" fmla="*/ 1738296 h 3373007"/>
              <a:gd name="connsiteX6389" fmla="*/ 2744620 w 12192000"/>
              <a:gd name="connsiteY6389" fmla="*/ 1735439 h 3373007"/>
              <a:gd name="connsiteX6390" fmla="*/ 2744414 w 12192000"/>
              <a:gd name="connsiteY6390" fmla="*/ 1732159 h 3373007"/>
              <a:gd name="connsiteX6391" fmla="*/ 2739754 w 12192000"/>
              <a:gd name="connsiteY6391" fmla="*/ 1738312 h 3373007"/>
              <a:gd name="connsiteX6392" fmla="*/ 2735451 w 12192000"/>
              <a:gd name="connsiteY6392" fmla="*/ 1750116 h 3373007"/>
              <a:gd name="connsiteX6393" fmla="*/ 2734973 w 12192000"/>
              <a:gd name="connsiteY6393" fmla="*/ 1751706 h 3373007"/>
              <a:gd name="connsiteX6394" fmla="*/ 2737010 w 12192000"/>
              <a:gd name="connsiteY6394" fmla="*/ 1706645 h 3373007"/>
              <a:gd name="connsiteX6395" fmla="*/ 2734896 w 12192000"/>
              <a:gd name="connsiteY6395" fmla="*/ 1704425 h 3373007"/>
              <a:gd name="connsiteX6396" fmla="*/ 2731593 w 12192000"/>
              <a:gd name="connsiteY6396" fmla="*/ 1740968 h 3373007"/>
              <a:gd name="connsiteX6397" fmla="*/ 2731004 w 12192000"/>
              <a:gd name="connsiteY6397" fmla="*/ 1725799 h 3373007"/>
              <a:gd name="connsiteX6398" fmla="*/ 2731504 w 12192000"/>
              <a:gd name="connsiteY6398" fmla="*/ 1714662 h 3373007"/>
              <a:gd name="connsiteX6399" fmla="*/ 2731895 w 12192000"/>
              <a:gd name="connsiteY6399" fmla="*/ 1712865 h 3373007"/>
              <a:gd name="connsiteX6400" fmla="*/ 2732917 w 12192000"/>
              <a:gd name="connsiteY6400" fmla="*/ 1705101 h 3373007"/>
              <a:gd name="connsiteX6401" fmla="*/ 2731915 w 12192000"/>
              <a:gd name="connsiteY6401" fmla="*/ 1705728 h 3373007"/>
              <a:gd name="connsiteX6402" fmla="*/ 2732363 w 12192000"/>
              <a:gd name="connsiteY6402" fmla="*/ 1696174 h 3373007"/>
              <a:gd name="connsiteX6403" fmla="*/ 2732101 w 12192000"/>
              <a:gd name="connsiteY6403" fmla="*/ 1688196 h 3373007"/>
              <a:gd name="connsiteX6404" fmla="*/ 2742793 w 12192000"/>
              <a:gd name="connsiteY6404" fmla="*/ 1670744 h 3373007"/>
              <a:gd name="connsiteX6405" fmla="*/ 2752798 w 12192000"/>
              <a:gd name="connsiteY6405" fmla="*/ 1651403 h 3373007"/>
              <a:gd name="connsiteX6406" fmla="*/ 2773012 w 12192000"/>
              <a:gd name="connsiteY6406" fmla="*/ 1616698 h 3373007"/>
              <a:gd name="connsiteX6407" fmla="*/ 2768095 w 12192000"/>
              <a:gd name="connsiteY6407" fmla="*/ 1655883 h 3373007"/>
              <a:gd name="connsiteX6408" fmla="*/ 2767735 w 12192000"/>
              <a:gd name="connsiteY6408" fmla="*/ 1659281 h 3373007"/>
              <a:gd name="connsiteX6409" fmla="*/ 2769881 w 12192000"/>
              <a:gd name="connsiteY6409" fmla="*/ 1651305 h 3373007"/>
              <a:gd name="connsiteX6410" fmla="*/ 2776057 w 12192000"/>
              <a:gd name="connsiteY6410" fmla="*/ 1611470 h 3373007"/>
              <a:gd name="connsiteX6411" fmla="*/ 2783043 w 12192000"/>
              <a:gd name="connsiteY6411" fmla="*/ 1599478 h 3373007"/>
              <a:gd name="connsiteX6412" fmla="*/ 2783004 w 12192000"/>
              <a:gd name="connsiteY6412" fmla="*/ 1599330 h 3373007"/>
              <a:gd name="connsiteX6413" fmla="*/ 2783967 w 12192000"/>
              <a:gd name="connsiteY6413" fmla="*/ 1597889 h 3373007"/>
              <a:gd name="connsiteX6414" fmla="*/ 2798168 w 12192000"/>
              <a:gd name="connsiteY6414" fmla="*/ 1573508 h 3373007"/>
              <a:gd name="connsiteX6415" fmla="*/ 2798082 w 12192000"/>
              <a:gd name="connsiteY6415" fmla="*/ 1573115 h 3373007"/>
              <a:gd name="connsiteX6416" fmla="*/ 2800341 w 12192000"/>
              <a:gd name="connsiteY6416" fmla="*/ 1569779 h 3373007"/>
              <a:gd name="connsiteX6417" fmla="*/ 2802534 w 12192000"/>
              <a:gd name="connsiteY6417" fmla="*/ 1566010 h 3373007"/>
              <a:gd name="connsiteX6418" fmla="*/ 2854134 w 12192000"/>
              <a:gd name="connsiteY6418" fmla="*/ 1481402 h 3373007"/>
              <a:gd name="connsiteX6419" fmla="*/ 2914448 w 12192000"/>
              <a:gd name="connsiteY6419" fmla="*/ 1406467 h 3373007"/>
              <a:gd name="connsiteX6420" fmla="*/ 2914274 w 12192000"/>
              <a:gd name="connsiteY6420" fmla="*/ 1406737 h 3373007"/>
              <a:gd name="connsiteX6421" fmla="*/ 2913591 w 12192000"/>
              <a:gd name="connsiteY6421" fmla="*/ 1407801 h 3373007"/>
              <a:gd name="connsiteX6422" fmla="*/ 2913382 w 12192000"/>
              <a:gd name="connsiteY6422" fmla="*/ 1407670 h 3373007"/>
              <a:gd name="connsiteX6423" fmla="*/ 2914448 w 12192000"/>
              <a:gd name="connsiteY6423" fmla="*/ 1406467 h 3373007"/>
              <a:gd name="connsiteX6424" fmla="*/ 7135710 w 12192000"/>
              <a:gd name="connsiteY6424" fmla="*/ 1397817 h 3373007"/>
              <a:gd name="connsiteX6425" fmla="*/ 7133352 w 12192000"/>
              <a:gd name="connsiteY6425" fmla="*/ 1400577 h 3373007"/>
              <a:gd name="connsiteX6426" fmla="*/ 7132741 w 12192000"/>
              <a:gd name="connsiteY6426" fmla="*/ 1404372 h 3373007"/>
              <a:gd name="connsiteX6427" fmla="*/ 2865580 w 12192000"/>
              <a:gd name="connsiteY6427" fmla="*/ 1392227 h 3373007"/>
              <a:gd name="connsiteX6428" fmla="*/ 2865283 w 12192000"/>
              <a:gd name="connsiteY6428" fmla="*/ 1392897 h 3373007"/>
              <a:gd name="connsiteX6429" fmla="*/ 2866116 w 12192000"/>
              <a:gd name="connsiteY6429" fmla="*/ 1392990 h 3373007"/>
              <a:gd name="connsiteX6430" fmla="*/ 7139982 w 12192000"/>
              <a:gd name="connsiteY6430" fmla="*/ 1388382 h 3373007"/>
              <a:gd name="connsiteX6431" fmla="*/ 7138077 w 12192000"/>
              <a:gd name="connsiteY6431" fmla="*/ 1390437 h 3373007"/>
              <a:gd name="connsiteX6432" fmla="*/ 7138464 w 12192000"/>
              <a:gd name="connsiteY6432" fmla="*/ 1391731 h 3373007"/>
              <a:gd name="connsiteX6433" fmla="*/ 7251459 w 12192000"/>
              <a:gd name="connsiteY6433" fmla="*/ 1383969 h 3373007"/>
              <a:gd name="connsiteX6434" fmla="*/ 7248218 w 12192000"/>
              <a:gd name="connsiteY6434" fmla="*/ 1392227 h 3373007"/>
              <a:gd name="connsiteX6435" fmla="*/ 7247759 w 12192000"/>
              <a:gd name="connsiteY6435" fmla="*/ 1390726 h 3373007"/>
              <a:gd name="connsiteX6436" fmla="*/ 7247732 w 12192000"/>
              <a:gd name="connsiteY6436" fmla="*/ 1390501 h 3373007"/>
              <a:gd name="connsiteX6437" fmla="*/ 2911169 w 12192000"/>
              <a:gd name="connsiteY6437" fmla="*/ 1380107 h 3373007"/>
              <a:gd name="connsiteX6438" fmla="*/ 2902675 w 12192000"/>
              <a:gd name="connsiteY6438" fmla="*/ 1411722 h 3373007"/>
              <a:gd name="connsiteX6439" fmla="*/ 2893577 w 12192000"/>
              <a:gd name="connsiteY6439" fmla="*/ 1452382 h 3373007"/>
              <a:gd name="connsiteX6440" fmla="*/ 2886645 w 12192000"/>
              <a:gd name="connsiteY6440" fmla="*/ 1482144 h 3373007"/>
              <a:gd name="connsiteX6441" fmla="*/ 2892068 w 12192000"/>
              <a:gd name="connsiteY6441" fmla="*/ 1470999 h 3373007"/>
              <a:gd name="connsiteX6442" fmla="*/ 2894964 w 12192000"/>
              <a:gd name="connsiteY6442" fmla="*/ 1465162 h 3373007"/>
              <a:gd name="connsiteX6443" fmla="*/ 2895114 w 12192000"/>
              <a:gd name="connsiteY6443" fmla="*/ 1467562 h 3373007"/>
              <a:gd name="connsiteX6444" fmla="*/ 2897768 w 12192000"/>
              <a:gd name="connsiteY6444" fmla="*/ 1467964 h 3373007"/>
              <a:gd name="connsiteX6445" fmla="*/ 2902025 w 12192000"/>
              <a:gd name="connsiteY6445" fmla="*/ 1464659 h 3373007"/>
              <a:gd name="connsiteX6446" fmla="*/ 2898568 w 12192000"/>
              <a:gd name="connsiteY6446" fmla="*/ 1470192 h 3373007"/>
              <a:gd name="connsiteX6447" fmla="*/ 2896480 w 12192000"/>
              <a:gd name="connsiteY6447" fmla="*/ 1471162 h 3373007"/>
              <a:gd name="connsiteX6448" fmla="*/ 2885199 w 12192000"/>
              <a:gd name="connsiteY6448" fmla="*/ 1488353 h 3373007"/>
              <a:gd name="connsiteX6449" fmla="*/ 2883999 w 12192000"/>
              <a:gd name="connsiteY6449" fmla="*/ 1493515 h 3373007"/>
              <a:gd name="connsiteX6450" fmla="*/ 2881402 w 12192000"/>
              <a:gd name="connsiteY6450" fmla="*/ 1497670 h 3373007"/>
              <a:gd name="connsiteX6451" fmla="*/ 2882793 w 12192000"/>
              <a:gd name="connsiteY6451" fmla="*/ 1491376 h 3373007"/>
              <a:gd name="connsiteX6452" fmla="*/ 2881376 w 12192000"/>
              <a:gd name="connsiteY6452" fmla="*/ 1492974 h 3373007"/>
              <a:gd name="connsiteX6453" fmla="*/ 2883325 w 12192000"/>
              <a:gd name="connsiteY6453" fmla="*/ 1488969 h 3373007"/>
              <a:gd name="connsiteX6454" fmla="*/ 2886050 w 12192000"/>
              <a:gd name="connsiteY6454" fmla="*/ 1476649 h 3373007"/>
              <a:gd name="connsiteX6455" fmla="*/ 2890977 w 12192000"/>
              <a:gd name="connsiteY6455" fmla="*/ 1447433 h 3373007"/>
              <a:gd name="connsiteX6456" fmla="*/ 2898283 w 12192000"/>
              <a:gd name="connsiteY6456" fmla="*/ 1419851 h 3373007"/>
              <a:gd name="connsiteX6457" fmla="*/ 2904399 w 12192000"/>
              <a:gd name="connsiteY6457" fmla="*/ 1397096 h 3373007"/>
              <a:gd name="connsiteX6458" fmla="*/ 2905514 w 12192000"/>
              <a:gd name="connsiteY6458" fmla="*/ 1395225 h 3373007"/>
              <a:gd name="connsiteX6459" fmla="*/ 2908672 w 12192000"/>
              <a:gd name="connsiteY6459" fmla="*/ 1386550 h 3373007"/>
              <a:gd name="connsiteX6460" fmla="*/ 5713049 w 12192000"/>
              <a:gd name="connsiteY6460" fmla="*/ 1371453 h 3373007"/>
              <a:gd name="connsiteX6461" fmla="*/ 5693195 w 12192000"/>
              <a:gd name="connsiteY6461" fmla="*/ 1384422 h 3373007"/>
              <a:gd name="connsiteX6462" fmla="*/ 5686326 w 12192000"/>
              <a:gd name="connsiteY6462" fmla="*/ 1388530 h 3373007"/>
              <a:gd name="connsiteX6463" fmla="*/ 5686152 w 12192000"/>
              <a:gd name="connsiteY6463" fmla="*/ 1393007 h 3373007"/>
              <a:gd name="connsiteX6464" fmla="*/ 5677039 w 12192000"/>
              <a:gd name="connsiteY6464" fmla="*/ 1405615 h 3373007"/>
              <a:gd name="connsiteX6465" fmla="*/ 5675746 w 12192000"/>
              <a:gd name="connsiteY6465" fmla="*/ 1414210 h 3373007"/>
              <a:gd name="connsiteX6466" fmla="*/ 5688683 w 12192000"/>
              <a:gd name="connsiteY6466" fmla="*/ 1398286 h 3373007"/>
              <a:gd name="connsiteX6467" fmla="*/ 5690406 w 12192000"/>
              <a:gd name="connsiteY6467" fmla="*/ 1404983 h 3373007"/>
              <a:gd name="connsiteX6468" fmla="*/ 5742539 w 12192000"/>
              <a:gd name="connsiteY6468" fmla="*/ 1362724 h 3373007"/>
              <a:gd name="connsiteX6469" fmla="*/ 5735792 w 12192000"/>
              <a:gd name="connsiteY6469" fmla="*/ 1370984 h 3373007"/>
              <a:gd name="connsiteX6470" fmla="*/ 5738463 w 12192000"/>
              <a:gd name="connsiteY6470" fmla="*/ 1367376 h 3373007"/>
              <a:gd name="connsiteX6471" fmla="*/ 5748473 w 12192000"/>
              <a:gd name="connsiteY6471" fmla="*/ 1355459 h 3373007"/>
              <a:gd name="connsiteX6472" fmla="*/ 5749882 w 12192000"/>
              <a:gd name="connsiteY6472" fmla="*/ 1356387 h 3373007"/>
              <a:gd name="connsiteX6473" fmla="*/ 5747669 w 12192000"/>
              <a:gd name="connsiteY6473" fmla="*/ 1356873 h 3373007"/>
              <a:gd name="connsiteX6474" fmla="*/ 5742539 w 12192000"/>
              <a:gd name="connsiteY6474" fmla="*/ 1362724 h 3373007"/>
              <a:gd name="connsiteX6475" fmla="*/ 5727726 w 12192000"/>
              <a:gd name="connsiteY6475" fmla="*/ 1353030 h 3373007"/>
              <a:gd name="connsiteX6476" fmla="*/ 5726956 w 12192000"/>
              <a:gd name="connsiteY6476" fmla="*/ 1354228 h 3373007"/>
              <a:gd name="connsiteX6477" fmla="*/ 5728447 w 12192000"/>
              <a:gd name="connsiteY6477" fmla="*/ 1353173 h 3373007"/>
              <a:gd name="connsiteX6478" fmla="*/ 7223519 w 12192000"/>
              <a:gd name="connsiteY6478" fmla="*/ 1352198 h 3373007"/>
              <a:gd name="connsiteX6479" fmla="*/ 7222606 w 12192000"/>
              <a:gd name="connsiteY6479" fmla="*/ 1366063 h 3373007"/>
              <a:gd name="connsiteX6480" fmla="*/ 7222683 w 12192000"/>
              <a:gd name="connsiteY6480" fmla="*/ 1373755 h 3373007"/>
              <a:gd name="connsiteX6481" fmla="*/ 7221636 w 12192000"/>
              <a:gd name="connsiteY6481" fmla="*/ 1375867 h 3373007"/>
              <a:gd name="connsiteX6482" fmla="*/ 7214224 w 12192000"/>
              <a:gd name="connsiteY6482" fmla="*/ 1392054 h 3373007"/>
              <a:gd name="connsiteX6483" fmla="*/ 7216570 w 12192000"/>
              <a:gd name="connsiteY6483" fmla="*/ 1383844 h 3373007"/>
              <a:gd name="connsiteX6484" fmla="*/ 7221731 w 12192000"/>
              <a:gd name="connsiteY6484" fmla="*/ 1357598 h 3373007"/>
              <a:gd name="connsiteX6485" fmla="*/ 7196950 w 12192000"/>
              <a:gd name="connsiteY6485" fmla="*/ 1349161 h 3373007"/>
              <a:gd name="connsiteX6486" fmla="*/ 7199348 w 12192000"/>
              <a:gd name="connsiteY6486" fmla="*/ 1349810 h 3373007"/>
              <a:gd name="connsiteX6487" fmla="*/ 7204954 w 12192000"/>
              <a:gd name="connsiteY6487" fmla="*/ 1360069 h 3373007"/>
              <a:gd name="connsiteX6488" fmla="*/ 7201541 w 12192000"/>
              <a:gd name="connsiteY6488" fmla="*/ 1350590 h 3373007"/>
              <a:gd name="connsiteX6489" fmla="*/ 7208352 w 12192000"/>
              <a:gd name="connsiteY6489" fmla="*/ 1388339 h 3373007"/>
              <a:gd name="connsiteX6490" fmla="*/ 7205750 w 12192000"/>
              <a:gd name="connsiteY6490" fmla="*/ 1394363 h 3373007"/>
              <a:gd name="connsiteX6491" fmla="*/ 7205415 w 12192000"/>
              <a:gd name="connsiteY6491" fmla="*/ 1382833 h 3373007"/>
              <a:gd name="connsiteX6492" fmla="*/ 7202737 w 12192000"/>
              <a:gd name="connsiteY6492" fmla="*/ 1395484 h 3373007"/>
              <a:gd name="connsiteX6493" fmla="*/ 7168553 w 12192000"/>
              <a:gd name="connsiteY6493" fmla="*/ 1472126 h 3373007"/>
              <a:gd name="connsiteX6494" fmla="*/ 7121717 w 12192000"/>
              <a:gd name="connsiteY6494" fmla="*/ 1552679 h 3373007"/>
              <a:gd name="connsiteX6495" fmla="*/ 7077509 w 12192000"/>
              <a:gd name="connsiteY6495" fmla="*/ 1629861 h 3373007"/>
              <a:gd name="connsiteX6496" fmla="*/ 7082727 w 12192000"/>
              <a:gd name="connsiteY6496" fmla="*/ 1616378 h 3373007"/>
              <a:gd name="connsiteX6497" fmla="*/ 7082812 w 12192000"/>
              <a:gd name="connsiteY6497" fmla="*/ 1616230 h 3373007"/>
              <a:gd name="connsiteX6498" fmla="*/ 7123639 w 12192000"/>
              <a:gd name="connsiteY6498" fmla="*/ 1541001 h 3373007"/>
              <a:gd name="connsiteX6499" fmla="*/ 7135029 w 12192000"/>
              <a:gd name="connsiteY6499" fmla="*/ 1519305 h 3373007"/>
              <a:gd name="connsiteX6500" fmla="*/ 7131084 w 12192000"/>
              <a:gd name="connsiteY6500" fmla="*/ 1521412 h 3373007"/>
              <a:gd name="connsiteX6501" fmla="*/ 7120340 w 12192000"/>
              <a:gd name="connsiteY6501" fmla="*/ 1541219 h 3373007"/>
              <a:gd name="connsiteX6502" fmla="*/ 7092820 w 12192000"/>
              <a:gd name="connsiteY6502" fmla="*/ 1590476 h 3373007"/>
              <a:gd name="connsiteX6503" fmla="*/ 7126927 w 12192000"/>
              <a:gd name="connsiteY6503" fmla="*/ 1504604 h 3373007"/>
              <a:gd name="connsiteX6504" fmla="*/ 7165546 w 12192000"/>
              <a:gd name="connsiteY6504" fmla="*/ 1413440 h 3373007"/>
              <a:gd name="connsiteX6505" fmla="*/ 7195805 w 12192000"/>
              <a:gd name="connsiteY6505" fmla="*/ 1349194 h 3373007"/>
              <a:gd name="connsiteX6506" fmla="*/ 4094613 w 12192000"/>
              <a:gd name="connsiteY6506" fmla="*/ 1346980 h 3373007"/>
              <a:gd name="connsiteX6507" fmla="*/ 4024366 w 12192000"/>
              <a:gd name="connsiteY6507" fmla="*/ 1424625 h 3373007"/>
              <a:gd name="connsiteX6508" fmla="*/ 3897260 w 12192000"/>
              <a:gd name="connsiteY6508" fmla="*/ 1577947 h 3373007"/>
              <a:gd name="connsiteX6509" fmla="*/ 3885566 w 12192000"/>
              <a:gd name="connsiteY6509" fmla="*/ 1595933 h 3373007"/>
              <a:gd name="connsiteX6510" fmla="*/ 3858987 w 12192000"/>
              <a:gd name="connsiteY6510" fmla="*/ 1645233 h 3373007"/>
              <a:gd name="connsiteX6511" fmla="*/ 3888407 w 12192000"/>
              <a:gd name="connsiteY6511" fmla="*/ 1609158 h 3373007"/>
              <a:gd name="connsiteX6512" fmla="*/ 4007291 w 12192000"/>
              <a:gd name="connsiteY6512" fmla="*/ 1456166 h 3373007"/>
              <a:gd name="connsiteX6513" fmla="*/ 4040966 w 12192000"/>
              <a:gd name="connsiteY6513" fmla="*/ 1420795 h 3373007"/>
              <a:gd name="connsiteX6514" fmla="*/ 4060518 w 12192000"/>
              <a:gd name="connsiteY6514" fmla="*/ 1399656 h 3373007"/>
              <a:gd name="connsiteX6515" fmla="*/ 7293748 w 12192000"/>
              <a:gd name="connsiteY6515" fmla="*/ 1345494 h 3373007"/>
              <a:gd name="connsiteX6516" fmla="*/ 7293678 w 12192000"/>
              <a:gd name="connsiteY6516" fmla="*/ 1347004 h 3373007"/>
              <a:gd name="connsiteX6517" fmla="*/ 7293113 w 12192000"/>
              <a:gd name="connsiteY6517" fmla="*/ 1347884 h 3373007"/>
              <a:gd name="connsiteX6518" fmla="*/ 7293662 w 12192000"/>
              <a:gd name="connsiteY6518" fmla="*/ 1345812 h 3373007"/>
              <a:gd name="connsiteX6519" fmla="*/ 5740762 w 12192000"/>
              <a:gd name="connsiteY6519" fmla="*/ 1343770 h 3373007"/>
              <a:gd name="connsiteX6520" fmla="*/ 5739728 w 12192000"/>
              <a:gd name="connsiteY6520" fmla="*/ 1344408 h 3373007"/>
              <a:gd name="connsiteX6521" fmla="*/ 5737770 w 12192000"/>
              <a:gd name="connsiteY6521" fmla="*/ 1348574 h 3373007"/>
              <a:gd name="connsiteX6522" fmla="*/ 5740922 w 12192000"/>
              <a:gd name="connsiteY6522" fmla="*/ 1346692 h 3373007"/>
              <a:gd name="connsiteX6523" fmla="*/ 5759685 w 12192000"/>
              <a:gd name="connsiteY6523" fmla="*/ 1340616 h 3373007"/>
              <a:gd name="connsiteX6524" fmla="*/ 5746401 w 12192000"/>
              <a:gd name="connsiteY6524" fmla="*/ 1349470 h 3373007"/>
              <a:gd name="connsiteX6525" fmla="*/ 5736227 w 12192000"/>
              <a:gd name="connsiteY6525" fmla="*/ 1360445 h 3373007"/>
              <a:gd name="connsiteX6526" fmla="*/ 5738556 w 12192000"/>
              <a:gd name="connsiteY6526" fmla="*/ 1354699 h 3373007"/>
              <a:gd name="connsiteX6527" fmla="*/ 5731650 w 12192000"/>
              <a:gd name="connsiteY6527" fmla="*/ 1359302 h 3373007"/>
              <a:gd name="connsiteX6528" fmla="*/ 5716907 w 12192000"/>
              <a:gd name="connsiteY6528" fmla="*/ 1368934 h 3373007"/>
              <a:gd name="connsiteX6529" fmla="*/ 5705526 w 12192000"/>
              <a:gd name="connsiteY6529" fmla="*/ 1385217 h 3373007"/>
              <a:gd name="connsiteX6530" fmla="*/ 5706446 w 12192000"/>
              <a:gd name="connsiteY6530" fmla="*/ 1393326 h 3373007"/>
              <a:gd name="connsiteX6531" fmla="*/ 5732806 w 12192000"/>
              <a:gd name="connsiteY6531" fmla="*/ 1360134 h 3373007"/>
              <a:gd name="connsiteX6532" fmla="*/ 5704061 w 12192000"/>
              <a:gd name="connsiteY6532" fmla="*/ 1400923 h 3373007"/>
              <a:gd name="connsiteX6533" fmla="*/ 5704983 w 12192000"/>
              <a:gd name="connsiteY6533" fmla="*/ 1409032 h 3373007"/>
              <a:gd name="connsiteX6534" fmla="*/ 5727030 w 12192000"/>
              <a:gd name="connsiteY6534" fmla="*/ 1381716 h 3373007"/>
              <a:gd name="connsiteX6535" fmla="*/ 5735792 w 12192000"/>
              <a:gd name="connsiteY6535" fmla="*/ 1370984 h 3373007"/>
              <a:gd name="connsiteX6536" fmla="*/ 5730418 w 12192000"/>
              <a:gd name="connsiteY6536" fmla="*/ 1378255 h 3373007"/>
              <a:gd name="connsiteX6537" fmla="*/ 5715215 w 12192000"/>
              <a:gd name="connsiteY6537" fmla="*/ 1400776 h 3373007"/>
              <a:gd name="connsiteX6538" fmla="*/ 5715328 w 12192000"/>
              <a:gd name="connsiteY6538" fmla="*/ 1410299 h 3373007"/>
              <a:gd name="connsiteX6539" fmla="*/ 5716940 w 12192000"/>
              <a:gd name="connsiteY6539" fmla="*/ 1407469 h 3373007"/>
              <a:gd name="connsiteX6540" fmla="*/ 5718549 w 12192000"/>
              <a:gd name="connsiteY6540" fmla="*/ 1414366 h 3373007"/>
              <a:gd name="connsiteX6541" fmla="*/ 5724759 w 12192000"/>
              <a:gd name="connsiteY6541" fmla="*/ 1403455 h 3373007"/>
              <a:gd name="connsiteX6542" fmla="*/ 5725678 w 12192000"/>
              <a:gd name="connsiteY6542" fmla="*/ 1411565 h 3373007"/>
              <a:gd name="connsiteX6543" fmla="*/ 5726818 w 12192000"/>
              <a:gd name="connsiteY6543" fmla="*/ 1409988 h 3373007"/>
              <a:gd name="connsiteX6544" fmla="*/ 5733338 w 12192000"/>
              <a:gd name="connsiteY6544" fmla="*/ 1400963 h 3373007"/>
              <a:gd name="connsiteX6545" fmla="*/ 5749708 w 12192000"/>
              <a:gd name="connsiteY6545" fmla="*/ 1359348 h 3373007"/>
              <a:gd name="connsiteX6546" fmla="*/ 5756959 w 12192000"/>
              <a:gd name="connsiteY6546" fmla="*/ 1333788 h 3373007"/>
              <a:gd name="connsiteX6547" fmla="*/ 5747608 w 12192000"/>
              <a:gd name="connsiteY6547" fmla="*/ 1339551 h 3373007"/>
              <a:gd name="connsiteX6548" fmla="*/ 5747279 w 12192000"/>
              <a:gd name="connsiteY6548" fmla="*/ 1342723 h 3373007"/>
              <a:gd name="connsiteX6549" fmla="*/ 5747329 w 12192000"/>
              <a:gd name="connsiteY6549" fmla="*/ 1342869 h 3373007"/>
              <a:gd name="connsiteX6550" fmla="*/ 5752873 w 12192000"/>
              <a:gd name="connsiteY6550" fmla="*/ 1339560 h 3373007"/>
              <a:gd name="connsiteX6551" fmla="*/ 7281498 w 12192000"/>
              <a:gd name="connsiteY6551" fmla="*/ 1332170 h 3373007"/>
              <a:gd name="connsiteX6552" fmla="*/ 7281647 w 12192000"/>
              <a:gd name="connsiteY6552" fmla="*/ 1334540 h 3373007"/>
              <a:gd name="connsiteX6553" fmla="*/ 7280452 w 12192000"/>
              <a:gd name="connsiteY6553" fmla="*/ 1333132 h 3373007"/>
              <a:gd name="connsiteX6554" fmla="*/ 7280895 w 12192000"/>
              <a:gd name="connsiteY6554" fmla="*/ 1332352 h 3373007"/>
              <a:gd name="connsiteX6555" fmla="*/ 5776218 w 12192000"/>
              <a:gd name="connsiteY6555" fmla="*/ 1329707 h 3373007"/>
              <a:gd name="connsiteX6556" fmla="*/ 5769448 w 12192000"/>
              <a:gd name="connsiteY6556" fmla="*/ 1334108 h 3373007"/>
              <a:gd name="connsiteX6557" fmla="*/ 5763056 w 12192000"/>
              <a:gd name="connsiteY6557" fmla="*/ 1338369 h 3373007"/>
              <a:gd name="connsiteX6558" fmla="*/ 5762729 w 12192000"/>
              <a:gd name="connsiteY6558" fmla="*/ 1338983 h 3373007"/>
              <a:gd name="connsiteX6559" fmla="*/ 5742552 w 12192000"/>
              <a:gd name="connsiteY6559" fmla="*/ 1380417 h 3373007"/>
              <a:gd name="connsiteX6560" fmla="*/ 5734440 w 12192000"/>
              <a:gd name="connsiteY6560" fmla="*/ 1399440 h 3373007"/>
              <a:gd name="connsiteX6561" fmla="*/ 5734791 w 12192000"/>
              <a:gd name="connsiteY6561" fmla="*/ 1398956 h 3373007"/>
              <a:gd name="connsiteX6562" fmla="*/ 5737320 w 12192000"/>
              <a:gd name="connsiteY6562" fmla="*/ 1404234 h 3373007"/>
              <a:gd name="connsiteX6563" fmla="*/ 5744399 w 12192000"/>
              <a:gd name="connsiteY6563" fmla="*/ 1396745 h 3373007"/>
              <a:gd name="connsiteX6564" fmla="*/ 5746979 w 12192000"/>
              <a:gd name="connsiteY6564" fmla="*/ 1390633 h 3373007"/>
              <a:gd name="connsiteX6565" fmla="*/ 5761017 w 12192000"/>
              <a:gd name="connsiteY6565" fmla="*/ 1361120 h 3373007"/>
              <a:gd name="connsiteX6566" fmla="*/ 5770700 w 12192000"/>
              <a:gd name="connsiteY6566" fmla="*/ 1340326 h 3373007"/>
              <a:gd name="connsiteX6567" fmla="*/ 5766550 w 12192000"/>
              <a:gd name="connsiteY6567" fmla="*/ 1327731 h 3373007"/>
              <a:gd name="connsiteX6568" fmla="*/ 5761808 w 12192000"/>
              <a:gd name="connsiteY6568" fmla="*/ 1330740 h 3373007"/>
              <a:gd name="connsiteX6569" fmla="*/ 5757068 w 12192000"/>
              <a:gd name="connsiteY6569" fmla="*/ 1336951 h 3373007"/>
              <a:gd name="connsiteX6570" fmla="*/ 5756977 w 12192000"/>
              <a:gd name="connsiteY6570" fmla="*/ 1337109 h 3373007"/>
              <a:gd name="connsiteX6571" fmla="*/ 5758326 w 12192000"/>
              <a:gd name="connsiteY6571" fmla="*/ 1336304 h 3373007"/>
              <a:gd name="connsiteX6572" fmla="*/ 5763803 w 12192000"/>
              <a:gd name="connsiteY6572" fmla="*/ 1332885 h 3373007"/>
              <a:gd name="connsiteX6573" fmla="*/ 7206759 w 12192000"/>
              <a:gd name="connsiteY6573" fmla="*/ 1326119 h 3373007"/>
              <a:gd name="connsiteX6574" fmla="*/ 7205382 w 12192000"/>
              <a:gd name="connsiteY6574" fmla="*/ 1329515 h 3373007"/>
              <a:gd name="connsiteX6575" fmla="*/ 7205455 w 12192000"/>
              <a:gd name="connsiteY6575" fmla="*/ 1328701 h 3373007"/>
              <a:gd name="connsiteX6576" fmla="*/ 7205788 w 12192000"/>
              <a:gd name="connsiteY6576" fmla="*/ 1327997 h 3373007"/>
              <a:gd name="connsiteX6577" fmla="*/ 7226421 w 12192000"/>
              <a:gd name="connsiteY6577" fmla="*/ 1318171 h 3373007"/>
              <a:gd name="connsiteX6578" fmla="*/ 7224753 w 12192000"/>
              <a:gd name="connsiteY6578" fmla="*/ 1337556 h 3373007"/>
              <a:gd name="connsiteX6579" fmla="*/ 7224306 w 12192000"/>
              <a:gd name="connsiteY6579" fmla="*/ 1338311 h 3373007"/>
              <a:gd name="connsiteX6580" fmla="*/ 7223003 w 12192000"/>
              <a:gd name="connsiteY6580" fmla="*/ 1339311 h 3373007"/>
              <a:gd name="connsiteX6581" fmla="*/ 7225858 w 12192000"/>
              <a:gd name="connsiteY6581" fmla="*/ 1320153 h 3373007"/>
              <a:gd name="connsiteX6582" fmla="*/ 5782674 w 12192000"/>
              <a:gd name="connsiteY6582" fmla="*/ 1317499 h 3373007"/>
              <a:gd name="connsiteX6583" fmla="*/ 5769755 w 12192000"/>
              <a:gd name="connsiteY6583" fmla="*/ 1325696 h 3373007"/>
              <a:gd name="connsiteX6584" fmla="*/ 5768616 w 12192000"/>
              <a:gd name="connsiteY6584" fmla="*/ 1327891 h 3373007"/>
              <a:gd name="connsiteX6585" fmla="*/ 5767037 w 12192000"/>
              <a:gd name="connsiteY6585" fmla="*/ 1330867 h 3373007"/>
              <a:gd name="connsiteX6586" fmla="*/ 5779731 w 12192000"/>
              <a:gd name="connsiteY6586" fmla="*/ 1322943 h 3373007"/>
              <a:gd name="connsiteX6587" fmla="*/ 5781980 w 12192000"/>
              <a:gd name="connsiteY6587" fmla="*/ 1318618 h 3373007"/>
              <a:gd name="connsiteX6588" fmla="*/ 5801329 w 12192000"/>
              <a:gd name="connsiteY6588" fmla="*/ 1313380 h 3373007"/>
              <a:gd name="connsiteX6589" fmla="*/ 5783708 w 12192000"/>
              <a:gd name="connsiteY6589" fmla="*/ 1324837 h 3373007"/>
              <a:gd name="connsiteX6590" fmla="*/ 5752780 w 12192000"/>
              <a:gd name="connsiteY6590" fmla="*/ 1387879 h 3373007"/>
              <a:gd name="connsiteX6591" fmla="*/ 5766977 w 12192000"/>
              <a:gd name="connsiteY6591" fmla="*/ 1372858 h 3373007"/>
              <a:gd name="connsiteX6592" fmla="*/ 5770006 w 12192000"/>
              <a:gd name="connsiteY6592" fmla="*/ 1369655 h 3373007"/>
              <a:gd name="connsiteX6593" fmla="*/ 5773641 w 12192000"/>
              <a:gd name="connsiteY6593" fmla="*/ 1365754 h 3373007"/>
              <a:gd name="connsiteX6594" fmla="*/ 5776120 w 12192000"/>
              <a:gd name="connsiteY6594" fmla="*/ 1360127 h 3373007"/>
              <a:gd name="connsiteX6595" fmla="*/ 7295719 w 12192000"/>
              <a:gd name="connsiteY6595" fmla="*/ 1306359 h 3373007"/>
              <a:gd name="connsiteX6596" fmla="*/ 7294146 w 12192000"/>
              <a:gd name="connsiteY6596" fmla="*/ 1336943 h 3373007"/>
              <a:gd name="connsiteX6597" fmla="*/ 7294135 w 12192000"/>
              <a:gd name="connsiteY6597" fmla="*/ 1337192 h 3373007"/>
              <a:gd name="connsiteX6598" fmla="*/ 7292569 w 12192000"/>
              <a:gd name="connsiteY6598" fmla="*/ 1343205 h 3373007"/>
              <a:gd name="connsiteX6599" fmla="*/ 7292257 w 12192000"/>
              <a:gd name="connsiteY6599" fmla="*/ 1345953 h 3373007"/>
              <a:gd name="connsiteX6600" fmla="*/ 7288428 w 12192000"/>
              <a:gd name="connsiteY6600" fmla="*/ 1342851 h 3373007"/>
              <a:gd name="connsiteX6601" fmla="*/ 7286188 w 12192000"/>
              <a:gd name="connsiteY6601" fmla="*/ 1348945 h 3373007"/>
              <a:gd name="connsiteX6602" fmla="*/ 7282715 w 12192000"/>
              <a:gd name="connsiteY6602" fmla="*/ 1351493 h 3373007"/>
              <a:gd name="connsiteX6603" fmla="*/ 7286462 w 12192000"/>
              <a:gd name="connsiteY6603" fmla="*/ 1334059 h 3373007"/>
              <a:gd name="connsiteX6604" fmla="*/ 7281498 w 12192000"/>
              <a:gd name="connsiteY6604" fmla="*/ 1332170 h 3373007"/>
              <a:gd name="connsiteX6605" fmla="*/ 7282138 w 12192000"/>
              <a:gd name="connsiteY6605" fmla="*/ 1330173 h 3373007"/>
              <a:gd name="connsiteX6606" fmla="*/ 4035158 w 12192000"/>
              <a:gd name="connsiteY6606" fmla="*/ 1304596 h 3373007"/>
              <a:gd name="connsiteX6607" fmla="*/ 4029987 w 12192000"/>
              <a:gd name="connsiteY6607" fmla="*/ 1307973 h 3373007"/>
              <a:gd name="connsiteX6608" fmla="*/ 4011064 w 12192000"/>
              <a:gd name="connsiteY6608" fmla="*/ 1335804 h 3373007"/>
              <a:gd name="connsiteX6609" fmla="*/ 4011898 w 12192000"/>
              <a:gd name="connsiteY6609" fmla="*/ 1339036 h 3373007"/>
              <a:gd name="connsiteX6610" fmla="*/ 5807303 w 12192000"/>
              <a:gd name="connsiteY6610" fmla="*/ 1301872 h 3373007"/>
              <a:gd name="connsiteX6611" fmla="*/ 5789401 w 12192000"/>
              <a:gd name="connsiteY6611" fmla="*/ 1313231 h 3373007"/>
              <a:gd name="connsiteX6612" fmla="*/ 5786801 w 12192000"/>
              <a:gd name="connsiteY6612" fmla="*/ 1318531 h 3373007"/>
              <a:gd name="connsiteX6613" fmla="*/ 5794703 w 12192000"/>
              <a:gd name="connsiteY6613" fmla="*/ 1313599 h 3373007"/>
              <a:gd name="connsiteX6614" fmla="*/ 5804390 w 12192000"/>
              <a:gd name="connsiteY6614" fmla="*/ 1307701 h 3373007"/>
              <a:gd name="connsiteX6615" fmla="*/ 5804451 w 12192000"/>
              <a:gd name="connsiteY6615" fmla="*/ 1307590 h 3373007"/>
              <a:gd name="connsiteX6616" fmla="*/ 7216707 w 12192000"/>
              <a:gd name="connsiteY6616" fmla="*/ 1300567 h 3373007"/>
              <a:gd name="connsiteX6617" fmla="*/ 7213986 w 12192000"/>
              <a:gd name="connsiteY6617" fmla="*/ 1306977 h 3373007"/>
              <a:gd name="connsiteX6618" fmla="*/ 7209486 w 12192000"/>
              <a:gd name="connsiteY6618" fmla="*/ 1319294 h 3373007"/>
              <a:gd name="connsiteX6619" fmla="*/ 7205770 w 12192000"/>
              <a:gd name="connsiteY6619" fmla="*/ 1325255 h 3373007"/>
              <a:gd name="connsiteX6620" fmla="*/ 7205887 w 12192000"/>
              <a:gd name="connsiteY6620" fmla="*/ 1323962 h 3373007"/>
              <a:gd name="connsiteX6621" fmla="*/ 7207079 w 12192000"/>
              <a:gd name="connsiteY6621" fmla="*/ 1317575 h 3373007"/>
              <a:gd name="connsiteX6622" fmla="*/ 7220956 w 12192000"/>
              <a:gd name="connsiteY6622" fmla="*/ 1300342 h 3373007"/>
              <a:gd name="connsiteX6623" fmla="*/ 7220931 w 12192000"/>
              <a:gd name="connsiteY6623" fmla="*/ 1300351 h 3373007"/>
              <a:gd name="connsiteX6624" fmla="*/ 7220437 w 12192000"/>
              <a:gd name="connsiteY6624" fmla="*/ 1300547 h 3373007"/>
              <a:gd name="connsiteX6625" fmla="*/ 7219377 w 12192000"/>
              <a:gd name="connsiteY6625" fmla="*/ 1300964 h 3373007"/>
              <a:gd name="connsiteX6626" fmla="*/ 7220364 w 12192000"/>
              <a:gd name="connsiteY6626" fmla="*/ 1300576 h 3373007"/>
              <a:gd name="connsiteX6627" fmla="*/ 7220437 w 12192000"/>
              <a:gd name="connsiteY6627" fmla="*/ 1300547 h 3373007"/>
              <a:gd name="connsiteX6628" fmla="*/ 4065450 w 12192000"/>
              <a:gd name="connsiteY6628" fmla="*/ 1295629 h 3373007"/>
              <a:gd name="connsiteX6629" fmla="*/ 4058520 w 12192000"/>
              <a:gd name="connsiteY6629" fmla="*/ 1304115 h 3373007"/>
              <a:gd name="connsiteX6630" fmla="*/ 4061263 w 12192000"/>
              <a:gd name="connsiteY6630" fmla="*/ 1300407 h 3373007"/>
              <a:gd name="connsiteX6631" fmla="*/ 2929372 w 12192000"/>
              <a:gd name="connsiteY6631" fmla="*/ 1294356 h 3373007"/>
              <a:gd name="connsiteX6632" fmla="*/ 2926588 w 12192000"/>
              <a:gd name="connsiteY6632" fmla="*/ 1295539 h 3373007"/>
              <a:gd name="connsiteX6633" fmla="*/ 2923860 w 12192000"/>
              <a:gd name="connsiteY6633" fmla="*/ 1306670 h 3373007"/>
              <a:gd name="connsiteX6634" fmla="*/ 2927996 w 12192000"/>
              <a:gd name="connsiteY6634" fmla="*/ 1300939 h 3373007"/>
              <a:gd name="connsiteX6635" fmla="*/ 2929515 w 12192000"/>
              <a:gd name="connsiteY6635" fmla="*/ 1294368 h 3373007"/>
              <a:gd name="connsiteX6636" fmla="*/ 7304293 w 12192000"/>
              <a:gd name="connsiteY6636" fmla="*/ 1291326 h 3373007"/>
              <a:gd name="connsiteX6637" fmla="*/ 7300962 w 12192000"/>
              <a:gd name="connsiteY6637" fmla="*/ 1335684 h 3373007"/>
              <a:gd name="connsiteX6638" fmla="*/ 7298569 w 12192000"/>
              <a:gd name="connsiteY6638" fmla="*/ 1339402 h 3373007"/>
              <a:gd name="connsiteX6639" fmla="*/ 7300043 w 12192000"/>
              <a:gd name="connsiteY6639" fmla="*/ 1298778 h 3373007"/>
              <a:gd name="connsiteX6640" fmla="*/ 4071545 w 12192000"/>
              <a:gd name="connsiteY6640" fmla="*/ 1288165 h 3373007"/>
              <a:gd name="connsiteX6641" fmla="*/ 4072993 w 12192000"/>
              <a:gd name="connsiteY6641" fmla="*/ 1289120 h 3373007"/>
              <a:gd name="connsiteX6642" fmla="*/ 4070718 w 12192000"/>
              <a:gd name="connsiteY6642" fmla="*/ 1289618 h 3373007"/>
              <a:gd name="connsiteX6643" fmla="*/ 4065450 w 12192000"/>
              <a:gd name="connsiteY6643" fmla="*/ 1295629 h 3373007"/>
              <a:gd name="connsiteX6644" fmla="*/ 4050235 w 12192000"/>
              <a:gd name="connsiteY6644" fmla="*/ 1285669 h 3373007"/>
              <a:gd name="connsiteX6645" fmla="*/ 4049442 w 12192000"/>
              <a:gd name="connsiteY6645" fmla="*/ 1286900 h 3373007"/>
              <a:gd name="connsiteX6646" fmla="*/ 4050972 w 12192000"/>
              <a:gd name="connsiteY6646" fmla="*/ 1285817 h 3373007"/>
              <a:gd name="connsiteX6647" fmla="*/ 2946217 w 12192000"/>
              <a:gd name="connsiteY6647" fmla="*/ 1284162 h 3373007"/>
              <a:gd name="connsiteX6648" fmla="*/ 2942284 w 12192000"/>
              <a:gd name="connsiteY6648" fmla="*/ 1290986 h 3373007"/>
              <a:gd name="connsiteX6649" fmla="*/ 2942434 w 12192000"/>
              <a:gd name="connsiteY6649" fmla="*/ 1293385 h 3373007"/>
              <a:gd name="connsiteX6650" fmla="*/ 2941218 w 12192000"/>
              <a:gd name="connsiteY6650" fmla="*/ 1292187 h 3373007"/>
              <a:gd name="connsiteX6651" fmla="*/ 7234431 w 12192000"/>
              <a:gd name="connsiteY6651" fmla="*/ 1282168 h 3373007"/>
              <a:gd name="connsiteX6652" fmla="*/ 7234079 w 12192000"/>
              <a:gd name="connsiteY6652" fmla="*/ 1283563 h 3373007"/>
              <a:gd name="connsiteX6653" fmla="*/ 7234161 w 12192000"/>
              <a:gd name="connsiteY6653" fmla="*/ 1285184 h 3373007"/>
              <a:gd name="connsiteX6654" fmla="*/ 7235361 w 12192000"/>
              <a:gd name="connsiteY6654" fmla="*/ 1284663 h 3373007"/>
              <a:gd name="connsiteX6655" fmla="*/ 7235686 w 12192000"/>
              <a:gd name="connsiteY6655" fmla="*/ 1282575 h 3373007"/>
              <a:gd name="connsiteX6656" fmla="*/ 7234431 w 12192000"/>
              <a:gd name="connsiteY6656" fmla="*/ 1282168 h 3373007"/>
              <a:gd name="connsiteX6657" fmla="*/ 2931139 w 12192000"/>
              <a:gd name="connsiteY6657" fmla="*/ 1280552 h 3373007"/>
              <a:gd name="connsiteX6658" fmla="*/ 2928884 w 12192000"/>
              <a:gd name="connsiteY6658" fmla="*/ 1286158 h 3373007"/>
              <a:gd name="connsiteX6659" fmla="*/ 2928582 w 12192000"/>
              <a:gd name="connsiteY6659" fmla="*/ 1287389 h 3373007"/>
              <a:gd name="connsiteX6660" fmla="*/ 2931269 w 12192000"/>
              <a:gd name="connsiteY6660" fmla="*/ 1286776 h 3373007"/>
              <a:gd name="connsiteX6661" fmla="*/ 2932134 w 12192000"/>
              <a:gd name="connsiteY6661" fmla="*/ 1283040 h 3373007"/>
              <a:gd name="connsiteX6662" fmla="*/ 2931139 w 12192000"/>
              <a:gd name="connsiteY6662" fmla="*/ 1280552 h 3373007"/>
              <a:gd name="connsiteX6663" fmla="*/ 7228806 w 12192000"/>
              <a:gd name="connsiteY6663" fmla="*/ 1279661 h 3373007"/>
              <a:gd name="connsiteX6664" fmla="*/ 7226553 w 12192000"/>
              <a:gd name="connsiteY6664" fmla="*/ 1286305 h 3373007"/>
              <a:gd name="connsiteX6665" fmla="*/ 7224104 w 12192000"/>
              <a:gd name="connsiteY6665" fmla="*/ 1295905 h 3373007"/>
              <a:gd name="connsiteX6666" fmla="*/ 7218954 w 12192000"/>
              <a:gd name="connsiteY6666" fmla="*/ 1313483 h 3373007"/>
              <a:gd name="connsiteX6667" fmla="*/ 7216913 w 12192000"/>
              <a:gd name="connsiteY6667" fmla="*/ 1300202 h 3373007"/>
              <a:gd name="connsiteX6668" fmla="*/ 7225359 w 12192000"/>
              <a:gd name="connsiteY6668" fmla="*/ 1285286 h 3373007"/>
              <a:gd name="connsiteX6669" fmla="*/ 7229886 w 12192000"/>
              <a:gd name="connsiteY6669" fmla="*/ 1277897 h 3373007"/>
              <a:gd name="connsiteX6670" fmla="*/ 7229854 w 12192000"/>
              <a:gd name="connsiteY6670" fmla="*/ 1278270 h 3373007"/>
              <a:gd name="connsiteX6671" fmla="*/ 7228202 w 12192000"/>
              <a:gd name="connsiteY6671" fmla="*/ 1297471 h 3373007"/>
              <a:gd name="connsiteX6672" fmla="*/ 7227501 w 12192000"/>
              <a:gd name="connsiteY6672" fmla="*/ 1298699 h 3373007"/>
              <a:gd name="connsiteX6673" fmla="*/ 7225664 w 12192000"/>
              <a:gd name="connsiteY6673" fmla="*/ 1301437 h 3373007"/>
              <a:gd name="connsiteX6674" fmla="*/ 7227116 w 12192000"/>
              <a:gd name="connsiteY6674" fmla="*/ 1291637 h 3373007"/>
              <a:gd name="connsiteX6675" fmla="*/ 7229127 w 12192000"/>
              <a:gd name="connsiteY6675" fmla="*/ 1279137 h 3373007"/>
              <a:gd name="connsiteX6676" fmla="*/ 7312644 w 12192000"/>
              <a:gd name="connsiteY6676" fmla="*/ 1277004 h 3373007"/>
              <a:gd name="connsiteX6677" fmla="*/ 7311225 w 12192000"/>
              <a:gd name="connsiteY6677" fmla="*/ 1301621 h 3373007"/>
              <a:gd name="connsiteX6678" fmla="*/ 7309933 w 12192000"/>
              <a:gd name="connsiteY6678" fmla="*/ 1321739 h 3373007"/>
              <a:gd name="connsiteX6679" fmla="*/ 7308609 w 12192000"/>
              <a:gd name="connsiteY6679" fmla="*/ 1323797 h 3373007"/>
              <a:gd name="connsiteX6680" fmla="*/ 7308694 w 12192000"/>
              <a:gd name="connsiteY6680" fmla="*/ 1302102 h 3373007"/>
              <a:gd name="connsiteX6681" fmla="*/ 7309709 w 12192000"/>
              <a:gd name="connsiteY6681" fmla="*/ 1281882 h 3373007"/>
              <a:gd name="connsiteX6682" fmla="*/ 4063624 w 12192000"/>
              <a:gd name="connsiteY6682" fmla="*/ 1276160 h 3373007"/>
              <a:gd name="connsiteX6683" fmla="*/ 4062561 w 12192000"/>
              <a:gd name="connsiteY6683" fmla="*/ 1276814 h 3373007"/>
              <a:gd name="connsiteX6684" fmla="*/ 4060551 w 12192000"/>
              <a:gd name="connsiteY6684" fmla="*/ 1281093 h 3373007"/>
              <a:gd name="connsiteX6685" fmla="*/ 4063790 w 12192000"/>
              <a:gd name="connsiteY6685" fmla="*/ 1279159 h 3373007"/>
              <a:gd name="connsiteX6686" fmla="*/ 2951897 w 12192000"/>
              <a:gd name="connsiteY6686" fmla="*/ 1275039 h 3373007"/>
              <a:gd name="connsiteX6687" fmla="*/ 2946217 w 12192000"/>
              <a:gd name="connsiteY6687" fmla="*/ 1284162 h 3373007"/>
              <a:gd name="connsiteX6688" fmla="*/ 2949341 w 12192000"/>
              <a:gd name="connsiteY6688" fmla="*/ 1278740 h 3373007"/>
              <a:gd name="connsiteX6689" fmla="*/ 2934372 w 12192000"/>
              <a:gd name="connsiteY6689" fmla="*/ 1270437 h 3373007"/>
              <a:gd name="connsiteX6690" fmla="*/ 2933492 w 12192000"/>
              <a:gd name="connsiteY6690" fmla="*/ 1271547 h 3373007"/>
              <a:gd name="connsiteX6691" fmla="*/ 2933813 w 12192000"/>
              <a:gd name="connsiteY6691" fmla="*/ 1272247 h 3373007"/>
              <a:gd name="connsiteX6692" fmla="*/ 4080262 w 12192000"/>
              <a:gd name="connsiteY6692" fmla="*/ 1265904 h 3373007"/>
              <a:gd name="connsiteX6693" fmla="*/ 4070655 w 12192000"/>
              <a:gd name="connsiteY6693" fmla="*/ 1271826 h 3373007"/>
              <a:gd name="connsiteX6694" fmla="*/ 4070319 w 12192000"/>
              <a:gd name="connsiteY6694" fmla="*/ 1275083 h 3373007"/>
              <a:gd name="connsiteX6695" fmla="*/ 4070370 w 12192000"/>
              <a:gd name="connsiteY6695" fmla="*/ 1275232 h 3373007"/>
              <a:gd name="connsiteX6696" fmla="*/ 4076065 w 12192000"/>
              <a:gd name="connsiteY6696" fmla="*/ 1271832 h 3373007"/>
              <a:gd name="connsiteX6697" fmla="*/ 4095494 w 12192000"/>
              <a:gd name="connsiteY6697" fmla="*/ 1264669 h 3373007"/>
              <a:gd name="connsiteX6698" fmla="*/ 4093092 w 12192000"/>
              <a:gd name="connsiteY6698" fmla="*/ 1266232 h 3373007"/>
              <a:gd name="connsiteX6699" fmla="*/ 4069418 w 12192000"/>
              <a:gd name="connsiteY6699" fmla="*/ 1282014 h 3373007"/>
              <a:gd name="connsiteX6700" fmla="*/ 4058966 w 12192000"/>
              <a:gd name="connsiteY6700" fmla="*/ 1293287 h 3373007"/>
              <a:gd name="connsiteX6701" fmla="*/ 4061359 w 12192000"/>
              <a:gd name="connsiteY6701" fmla="*/ 1287385 h 3373007"/>
              <a:gd name="connsiteX6702" fmla="*/ 4054265 w 12192000"/>
              <a:gd name="connsiteY6702" fmla="*/ 1292114 h 3373007"/>
              <a:gd name="connsiteX6703" fmla="*/ 4039119 w 12192000"/>
              <a:gd name="connsiteY6703" fmla="*/ 1302007 h 3373007"/>
              <a:gd name="connsiteX6704" fmla="*/ 4027429 w 12192000"/>
              <a:gd name="connsiteY6704" fmla="*/ 1318734 h 3373007"/>
              <a:gd name="connsiteX6705" fmla="*/ 4028375 w 12192000"/>
              <a:gd name="connsiteY6705" fmla="*/ 1327065 h 3373007"/>
              <a:gd name="connsiteX6706" fmla="*/ 4055451 w 12192000"/>
              <a:gd name="connsiteY6706" fmla="*/ 1292970 h 3373007"/>
              <a:gd name="connsiteX6707" fmla="*/ 4025923 w 12192000"/>
              <a:gd name="connsiteY6707" fmla="*/ 1334870 h 3373007"/>
              <a:gd name="connsiteX6708" fmla="*/ 4026870 w 12192000"/>
              <a:gd name="connsiteY6708" fmla="*/ 1343199 h 3373007"/>
              <a:gd name="connsiteX6709" fmla="*/ 4049518 w 12192000"/>
              <a:gd name="connsiteY6709" fmla="*/ 1315137 h 3373007"/>
              <a:gd name="connsiteX6710" fmla="*/ 4058520 w 12192000"/>
              <a:gd name="connsiteY6710" fmla="*/ 1304115 h 3373007"/>
              <a:gd name="connsiteX6711" fmla="*/ 4052999 w 12192000"/>
              <a:gd name="connsiteY6711" fmla="*/ 1311582 h 3373007"/>
              <a:gd name="connsiteX6712" fmla="*/ 4037382 w 12192000"/>
              <a:gd name="connsiteY6712" fmla="*/ 1334716 h 3373007"/>
              <a:gd name="connsiteX6713" fmla="*/ 4037499 w 12192000"/>
              <a:gd name="connsiteY6713" fmla="*/ 1344498 h 3373007"/>
              <a:gd name="connsiteX6714" fmla="*/ 4039153 w 12192000"/>
              <a:gd name="connsiteY6714" fmla="*/ 1341592 h 3373007"/>
              <a:gd name="connsiteX6715" fmla="*/ 4039270 w 12192000"/>
              <a:gd name="connsiteY6715" fmla="*/ 1345671 h 3373007"/>
              <a:gd name="connsiteX6716" fmla="*/ 7321168 w 12192000"/>
              <a:gd name="connsiteY6716" fmla="*/ 1262840 h 3373007"/>
              <a:gd name="connsiteX6717" fmla="*/ 7316766 w 12192000"/>
              <a:gd name="connsiteY6717" fmla="*/ 1311118 h 3373007"/>
              <a:gd name="connsiteX6718" fmla="*/ 7313409 w 12192000"/>
              <a:gd name="connsiteY6718" fmla="*/ 1316335 h 3373007"/>
              <a:gd name="connsiteX6719" fmla="*/ 7312979 w 12192000"/>
              <a:gd name="connsiteY6719" fmla="*/ 1293066 h 3373007"/>
              <a:gd name="connsiteX6720" fmla="*/ 7314785 w 12192000"/>
              <a:gd name="connsiteY6720" fmla="*/ 1273448 h 3373007"/>
              <a:gd name="connsiteX6721" fmla="*/ 5819417 w 12192000"/>
              <a:gd name="connsiteY6721" fmla="*/ 1250705 h 3373007"/>
              <a:gd name="connsiteX6722" fmla="*/ 5818890 w 12192000"/>
              <a:gd name="connsiteY6722" fmla="*/ 1251188 h 3373007"/>
              <a:gd name="connsiteX6723" fmla="*/ 5819723 w 12192000"/>
              <a:gd name="connsiteY6723" fmla="*/ 1251535 h 3373007"/>
              <a:gd name="connsiteX6724" fmla="*/ 4105916 w 12192000"/>
              <a:gd name="connsiteY6724" fmla="*/ 1249656 h 3373007"/>
              <a:gd name="connsiteX6725" fmla="*/ 4085242 w 12192000"/>
              <a:gd name="connsiteY6725" fmla="*/ 1262773 h 3373007"/>
              <a:gd name="connsiteX6726" fmla="*/ 4080374 w 12192000"/>
              <a:gd name="connsiteY6726" fmla="*/ 1269153 h 3373007"/>
              <a:gd name="connsiteX6727" fmla="*/ 4080282 w 12192000"/>
              <a:gd name="connsiteY6727" fmla="*/ 1269314 h 3373007"/>
              <a:gd name="connsiteX6728" fmla="*/ 4081667 w 12192000"/>
              <a:gd name="connsiteY6728" fmla="*/ 1268489 h 3373007"/>
              <a:gd name="connsiteX6729" fmla="*/ 4101387 w 12192000"/>
              <a:gd name="connsiteY6729" fmla="*/ 1256180 h 3373007"/>
              <a:gd name="connsiteX6730" fmla="*/ 7334092 w 12192000"/>
              <a:gd name="connsiteY6730" fmla="*/ 1241367 h 3373007"/>
              <a:gd name="connsiteX6731" fmla="*/ 7329751 w 12192000"/>
              <a:gd name="connsiteY6731" fmla="*/ 1290466 h 3373007"/>
              <a:gd name="connsiteX6732" fmla="*/ 7326632 w 12192000"/>
              <a:gd name="connsiteY6732" fmla="*/ 1295783 h 3373007"/>
              <a:gd name="connsiteX6733" fmla="*/ 7321150 w 12192000"/>
              <a:gd name="connsiteY6733" fmla="*/ 1304302 h 3373007"/>
              <a:gd name="connsiteX6734" fmla="*/ 7324513 w 12192000"/>
              <a:gd name="connsiteY6734" fmla="*/ 1257283 h 3373007"/>
              <a:gd name="connsiteX6735" fmla="*/ 4172207 w 12192000"/>
              <a:gd name="connsiteY6735" fmla="*/ 1228118 h 3373007"/>
              <a:gd name="connsiteX6736" fmla="*/ 4156122 w 12192000"/>
              <a:gd name="connsiteY6736" fmla="*/ 1252491 h 3373007"/>
              <a:gd name="connsiteX6737" fmla="*/ 4170616 w 12192000"/>
              <a:gd name="connsiteY6737" fmla="*/ 1238455 h 3373007"/>
              <a:gd name="connsiteX6738" fmla="*/ 4172494 w 12192000"/>
              <a:gd name="connsiteY6738" fmla="*/ 1228411 h 3373007"/>
              <a:gd name="connsiteX6739" fmla="*/ 7285878 w 12192000"/>
              <a:gd name="connsiteY6739" fmla="*/ 1224639 h 3373007"/>
              <a:gd name="connsiteX6740" fmla="*/ 7282439 w 12192000"/>
              <a:gd name="connsiteY6740" fmla="*/ 1225578 h 3373007"/>
              <a:gd name="connsiteX6741" fmla="*/ 7289274 w 12192000"/>
              <a:gd name="connsiteY6741" fmla="*/ 1226175 h 3373007"/>
              <a:gd name="connsiteX6742" fmla="*/ 7285878 w 12192000"/>
              <a:gd name="connsiteY6742" fmla="*/ 1224639 h 3373007"/>
              <a:gd name="connsiteX6743" fmla="*/ 7352167 w 12192000"/>
              <a:gd name="connsiteY6743" fmla="*/ 1211332 h 3373007"/>
              <a:gd name="connsiteX6744" fmla="*/ 7347558 w 12192000"/>
              <a:gd name="connsiteY6744" fmla="*/ 1239657 h 3373007"/>
              <a:gd name="connsiteX6745" fmla="*/ 7345221 w 12192000"/>
              <a:gd name="connsiteY6745" fmla="*/ 1264092 h 3373007"/>
              <a:gd name="connsiteX6746" fmla="*/ 7332546 w 12192000"/>
              <a:gd name="connsiteY6746" fmla="*/ 1285699 h 3373007"/>
              <a:gd name="connsiteX6747" fmla="*/ 7337169 w 12192000"/>
              <a:gd name="connsiteY6747" fmla="*/ 1236251 h 3373007"/>
              <a:gd name="connsiteX6748" fmla="*/ 4184857 w 12192000"/>
              <a:gd name="connsiteY6748" fmla="*/ 1207377 h 3373007"/>
              <a:gd name="connsiteX6749" fmla="*/ 4179361 w 12192000"/>
              <a:gd name="connsiteY6749" fmla="*/ 1210600 h 3373007"/>
              <a:gd name="connsiteX6750" fmla="*/ 4175283 w 12192000"/>
              <a:gd name="connsiteY6750" fmla="*/ 1217043 h 3373007"/>
              <a:gd name="connsiteX6751" fmla="*/ 4169926 w 12192000"/>
              <a:gd name="connsiteY6751" fmla="*/ 1222406 h 3373007"/>
              <a:gd name="connsiteX6752" fmla="*/ 4174491 w 12192000"/>
              <a:gd name="connsiteY6752" fmla="*/ 1223634 h 3373007"/>
              <a:gd name="connsiteX6753" fmla="*/ 4177172 w 12192000"/>
              <a:gd name="connsiteY6753" fmla="*/ 1220253 h 3373007"/>
              <a:gd name="connsiteX6754" fmla="*/ 2972343 w 12192000"/>
              <a:gd name="connsiteY6754" fmla="*/ 1201590 h 3373007"/>
              <a:gd name="connsiteX6755" fmla="*/ 2967595 w 12192000"/>
              <a:gd name="connsiteY6755" fmla="*/ 1205523 h 3373007"/>
              <a:gd name="connsiteX6756" fmla="*/ 2958608 w 12192000"/>
              <a:gd name="connsiteY6756" fmla="*/ 1218232 h 3373007"/>
              <a:gd name="connsiteX6757" fmla="*/ 2954602 w 12192000"/>
              <a:gd name="connsiteY6757" fmla="*/ 1219606 h 3373007"/>
              <a:gd name="connsiteX6758" fmla="*/ 2952713 w 12192000"/>
              <a:gd name="connsiteY6758" fmla="*/ 1227749 h 3373007"/>
              <a:gd name="connsiteX6759" fmla="*/ 2946261 w 12192000"/>
              <a:gd name="connsiteY6759" fmla="*/ 1251577 h 3373007"/>
              <a:gd name="connsiteX6760" fmla="*/ 2970584 w 12192000"/>
              <a:gd name="connsiteY6760" fmla="*/ 1219409 h 3373007"/>
              <a:gd name="connsiteX6761" fmla="*/ 2964062 w 12192000"/>
              <a:gd name="connsiteY6761" fmla="*/ 1219422 h 3373007"/>
              <a:gd name="connsiteX6762" fmla="*/ 2975032 w 12192000"/>
              <a:gd name="connsiteY6762" fmla="*/ 1201907 h 3373007"/>
              <a:gd name="connsiteX6763" fmla="*/ 2972343 w 12192000"/>
              <a:gd name="connsiteY6763" fmla="*/ 1201590 h 3373007"/>
              <a:gd name="connsiteX6764" fmla="*/ 4191242 w 12192000"/>
              <a:gd name="connsiteY6764" fmla="*/ 1196679 h 3373007"/>
              <a:gd name="connsiteX6765" fmla="*/ 4186148 w 12192000"/>
              <a:gd name="connsiteY6765" fmla="*/ 1199733 h 3373007"/>
              <a:gd name="connsiteX6766" fmla="*/ 4185453 w 12192000"/>
              <a:gd name="connsiteY6766" fmla="*/ 1200977 h 3373007"/>
              <a:gd name="connsiteX6767" fmla="*/ 4182758 w 12192000"/>
              <a:gd name="connsiteY6767" fmla="*/ 1205236 h 3373007"/>
              <a:gd name="connsiteX6768" fmla="*/ 4188248 w 12192000"/>
              <a:gd name="connsiteY6768" fmla="*/ 1201697 h 3373007"/>
              <a:gd name="connsiteX6769" fmla="*/ 4144424 w 12192000"/>
              <a:gd name="connsiteY6769" fmla="*/ 1180560 h 3373007"/>
              <a:gd name="connsiteX6770" fmla="*/ 4143881 w 12192000"/>
              <a:gd name="connsiteY6770" fmla="*/ 1181054 h 3373007"/>
              <a:gd name="connsiteX6771" fmla="*/ 4144737 w 12192000"/>
              <a:gd name="connsiteY6771" fmla="*/ 1181413 h 3373007"/>
              <a:gd name="connsiteX6772" fmla="*/ 7319702 w 12192000"/>
              <a:gd name="connsiteY6772" fmla="*/ 1170621 h 3373007"/>
              <a:gd name="connsiteX6773" fmla="*/ 7314344 w 12192000"/>
              <a:gd name="connsiteY6773" fmla="*/ 1195783 h 3373007"/>
              <a:gd name="connsiteX6774" fmla="*/ 7314171 w 12192000"/>
              <a:gd name="connsiteY6774" fmla="*/ 1196917 h 3373007"/>
              <a:gd name="connsiteX6775" fmla="*/ 7310717 w 12192000"/>
              <a:gd name="connsiteY6775" fmla="*/ 1203108 h 3373007"/>
              <a:gd name="connsiteX6776" fmla="*/ 7314431 w 12192000"/>
              <a:gd name="connsiteY6776" fmla="*/ 1182074 h 3373007"/>
              <a:gd name="connsiteX6777" fmla="*/ 7314756 w 12192000"/>
              <a:gd name="connsiteY6777" fmla="*/ 1180227 h 3373007"/>
              <a:gd name="connsiteX6778" fmla="*/ 4215112 w 12192000"/>
              <a:gd name="connsiteY6778" fmla="*/ 1150183 h 3373007"/>
              <a:gd name="connsiteX6779" fmla="*/ 4201106 w 12192000"/>
              <a:gd name="connsiteY6779" fmla="*/ 1163758 h 3373007"/>
              <a:gd name="connsiteX6780" fmla="*/ 4193965 w 12192000"/>
              <a:gd name="connsiteY6780" fmla="*/ 1163653 h 3373007"/>
              <a:gd name="connsiteX6781" fmla="*/ 4193766 w 12192000"/>
              <a:gd name="connsiteY6781" fmla="*/ 1163686 h 3373007"/>
              <a:gd name="connsiteX6782" fmla="*/ 4177469 w 12192000"/>
              <a:gd name="connsiteY6782" fmla="*/ 1184790 h 3373007"/>
              <a:gd name="connsiteX6783" fmla="*/ 4148911 w 12192000"/>
              <a:gd name="connsiteY6783" fmla="*/ 1222376 h 3373007"/>
              <a:gd name="connsiteX6784" fmla="*/ 4134444 w 12192000"/>
              <a:gd name="connsiteY6784" fmla="*/ 1231555 h 3373007"/>
              <a:gd name="connsiteX6785" fmla="*/ 4129036 w 12192000"/>
              <a:gd name="connsiteY6785" fmla="*/ 1239076 h 3373007"/>
              <a:gd name="connsiteX6786" fmla="*/ 4142405 w 12192000"/>
              <a:gd name="connsiteY6786" fmla="*/ 1230938 h 3373007"/>
              <a:gd name="connsiteX6787" fmla="*/ 4138369 w 12192000"/>
              <a:gd name="connsiteY6787" fmla="*/ 1236250 h 3373007"/>
              <a:gd name="connsiteX6788" fmla="*/ 4139630 w 12192000"/>
              <a:gd name="connsiteY6788" fmla="*/ 1235975 h 3373007"/>
              <a:gd name="connsiteX6789" fmla="*/ 4123926 w 12192000"/>
              <a:gd name="connsiteY6789" fmla="*/ 1246185 h 3373007"/>
              <a:gd name="connsiteX6790" fmla="*/ 4059143 w 12192000"/>
              <a:gd name="connsiteY6790" fmla="*/ 1336295 h 3373007"/>
              <a:gd name="connsiteX6791" fmla="*/ 4060089 w 12192000"/>
              <a:gd name="connsiteY6791" fmla="*/ 1338269 h 3373007"/>
              <a:gd name="connsiteX6792" fmla="*/ 4093663 w 12192000"/>
              <a:gd name="connsiteY6792" fmla="*/ 1302749 h 3373007"/>
              <a:gd name="connsiteX6793" fmla="*/ 4127947 w 12192000"/>
              <a:gd name="connsiteY6793" fmla="*/ 1265981 h 3373007"/>
              <a:gd name="connsiteX6794" fmla="*/ 4129394 w 12192000"/>
              <a:gd name="connsiteY6794" fmla="*/ 1266934 h 3373007"/>
              <a:gd name="connsiteX6795" fmla="*/ 4148556 w 12192000"/>
              <a:gd name="connsiteY6795" fmla="*/ 1246745 h 3373007"/>
              <a:gd name="connsiteX6796" fmla="*/ 4153193 w 12192000"/>
              <a:gd name="connsiteY6796" fmla="*/ 1242095 h 3373007"/>
              <a:gd name="connsiteX6797" fmla="*/ 4136303 w 12192000"/>
              <a:gd name="connsiteY6797" fmla="*/ 1261785 h 3373007"/>
              <a:gd name="connsiteX6798" fmla="*/ 4136422 w 12192000"/>
              <a:gd name="connsiteY6798" fmla="*/ 1271568 h 3373007"/>
              <a:gd name="connsiteX6799" fmla="*/ 4146896 w 12192000"/>
              <a:gd name="connsiteY6799" fmla="*/ 1261425 h 3373007"/>
              <a:gd name="connsiteX6800" fmla="*/ 4153258 w 12192000"/>
              <a:gd name="connsiteY6800" fmla="*/ 1250225 h 3373007"/>
              <a:gd name="connsiteX6801" fmla="*/ 4172975 w 12192000"/>
              <a:gd name="connsiteY6801" fmla="*/ 1216985 h 3373007"/>
              <a:gd name="connsiteX6802" fmla="*/ 4175449 w 12192000"/>
              <a:gd name="connsiteY6802" fmla="*/ 1212896 h 3373007"/>
              <a:gd name="connsiteX6803" fmla="*/ 4172165 w 12192000"/>
              <a:gd name="connsiteY6803" fmla="*/ 1214822 h 3373007"/>
              <a:gd name="connsiteX6804" fmla="*/ 4145086 w 12192000"/>
              <a:gd name="connsiteY6804" fmla="*/ 1232428 h 3373007"/>
              <a:gd name="connsiteX6805" fmla="*/ 4150396 w 12192000"/>
              <a:gd name="connsiteY6805" fmla="*/ 1228032 h 3373007"/>
              <a:gd name="connsiteX6806" fmla="*/ 4157598 w 12192000"/>
              <a:gd name="connsiteY6806" fmla="*/ 1222329 h 3373007"/>
              <a:gd name="connsiteX6807" fmla="*/ 4159032 w 12192000"/>
              <a:gd name="connsiteY6807" fmla="*/ 1220641 h 3373007"/>
              <a:gd name="connsiteX6808" fmla="*/ 4178371 w 12192000"/>
              <a:gd name="connsiteY6808" fmla="*/ 1208065 h 3373007"/>
              <a:gd name="connsiteX6809" fmla="*/ 4181854 w 12192000"/>
              <a:gd name="connsiteY6809" fmla="*/ 1202307 h 3373007"/>
              <a:gd name="connsiteX6810" fmla="*/ 4167099 w 12192000"/>
              <a:gd name="connsiteY6810" fmla="*/ 1211153 h 3373007"/>
              <a:gd name="connsiteX6811" fmla="*/ 4199708 w 12192000"/>
              <a:gd name="connsiteY6811" fmla="*/ 1172787 h 3373007"/>
              <a:gd name="connsiteX6812" fmla="*/ 4203138 w 12192000"/>
              <a:gd name="connsiteY6812" fmla="*/ 1167120 h 3373007"/>
              <a:gd name="connsiteX6813" fmla="*/ 4201378 w 12192000"/>
              <a:gd name="connsiteY6813" fmla="*/ 1170824 h 3373007"/>
              <a:gd name="connsiteX6814" fmla="*/ 4213019 w 12192000"/>
              <a:gd name="connsiteY6814" fmla="*/ 1157128 h 3373007"/>
              <a:gd name="connsiteX6815" fmla="*/ 7439978 w 12192000"/>
              <a:gd name="connsiteY6815" fmla="*/ 1069717 h 3373007"/>
              <a:gd name="connsiteX6816" fmla="*/ 7435871 w 12192000"/>
              <a:gd name="connsiteY6816" fmla="*/ 1077669 h 3373007"/>
              <a:gd name="connsiteX6817" fmla="*/ 7435174 w 12192000"/>
              <a:gd name="connsiteY6817" fmla="*/ 1076982 h 3373007"/>
              <a:gd name="connsiteX6818" fmla="*/ 7396912 w 12192000"/>
              <a:gd name="connsiteY6818" fmla="*/ 995684 h 3373007"/>
              <a:gd name="connsiteX6819" fmla="*/ 7385377 w 12192000"/>
              <a:gd name="connsiteY6819" fmla="*/ 1045192 h 3373007"/>
              <a:gd name="connsiteX6820" fmla="*/ 7376743 w 12192000"/>
              <a:gd name="connsiteY6820" fmla="*/ 1091250 h 3373007"/>
              <a:gd name="connsiteX6821" fmla="*/ 7360548 w 12192000"/>
              <a:gd name="connsiteY6821" fmla="*/ 1117170 h 3373007"/>
              <a:gd name="connsiteX6822" fmla="*/ 7361547 w 12192000"/>
              <a:gd name="connsiteY6822" fmla="*/ 1112734 h 3373007"/>
              <a:gd name="connsiteX6823" fmla="*/ 7361331 w 12192000"/>
              <a:gd name="connsiteY6823" fmla="*/ 1105735 h 3373007"/>
              <a:gd name="connsiteX6824" fmla="*/ 7355591 w 12192000"/>
              <a:gd name="connsiteY6824" fmla="*/ 1120919 h 3373007"/>
              <a:gd name="connsiteX6825" fmla="*/ 7354098 w 12192000"/>
              <a:gd name="connsiteY6825" fmla="*/ 1127493 h 3373007"/>
              <a:gd name="connsiteX6826" fmla="*/ 7342884 w 12192000"/>
              <a:gd name="connsiteY6826" fmla="*/ 1145441 h 3373007"/>
              <a:gd name="connsiteX6827" fmla="*/ 7341982 w 12192000"/>
              <a:gd name="connsiteY6827" fmla="*/ 1147058 h 3373007"/>
              <a:gd name="connsiteX6828" fmla="*/ 7342160 w 12192000"/>
              <a:gd name="connsiteY6828" fmla="*/ 1146049 h 3373007"/>
              <a:gd name="connsiteX6829" fmla="*/ 7348278 w 12192000"/>
              <a:gd name="connsiteY6829" fmla="*/ 1119543 h 3373007"/>
              <a:gd name="connsiteX6830" fmla="*/ 7345841 w 12192000"/>
              <a:gd name="connsiteY6830" fmla="*/ 1122374 h 3373007"/>
              <a:gd name="connsiteX6831" fmla="*/ 7338510 w 12192000"/>
              <a:gd name="connsiteY6831" fmla="*/ 1153283 h 3373007"/>
              <a:gd name="connsiteX6832" fmla="*/ 7320047 w 12192000"/>
              <a:gd name="connsiteY6832" fmla="*/ 1186380 h 3373007"/>
              <a:gd name="connsiteX6833" fmla="*/ 7320659 w 12192000"/>
              <a:gd name="connsiteY6833" fmla="*/ 1183132 h 3373007"/>
              <a:gd name="connsiteX6834" fmla="*/ 7324016 w 12192000"/>
              <a:gd name="connsiteY6834" fmla="*/ 1170864 h 3373007"/>
              <a:gd name="connsiteX6835" fmla="*/ 7326130 w 12192000"/>
              <a:gd name="connsiteY6835" fmla="*/ 1154816 h 3373007"/>
              <a:gd name="connsiteX6836" fmla="*/ 7326778 w 12192000"/>
              <a:gd name="connsiteY6836" fmla="*/ 1141259 h 3373007"/>
              <a:gd name="connsiteX6837" fmla="*/ 7323312 w 12192000"/>
              <a:gd name="connsiteY6837" fmla="*/ 1153667 h 3373007"/>
              <a:gd name="connsiteX6838" fmla="*/ 7320567 w 12192000"/>
              <a:gd name="connsiteY6838" fmla="*/ 1166556 h 3373007"/>
              <a:gd name="connsiteX6839" fmla="*/ 7316450 w 12192000"/>
              <a:gd name="connsiteY6839" fmla="*/ 1170611 h 3373007"/>
              <a:gd name="connsiteX6840" fmla="*/ 7324341 w 12192000"/>
              <a:gd name="connsiteY6840" fmla="*/ 1125825 h 3373007"/>
              <a:gd name="connsiteX6841" fmla="*/ 7313788 w 12192000"/>
              <a:gd name="connsiteY6841" fmla="*/ 1160536 h 3373007"/>
              <a:gd name="connsiteX6842" fmla="*/ 7309445 w 12192000"/>
              <a:gd name="connsiteY6842" fmla="*/ 1181144 h 3373007"/>
              <a:gd name="connsiteX6843" fmla="*/ 7304115 w 12192000"/>
              <a:gd name="connsiteY6843" fmla="*/ 1190474 h 3373007"/>
              <a:gd name="connsiteX6844" fmla="*/ 7295895 w 12192000"/>
              <a:gd name="connsiteY6844" fmla="*/ 1209671 h 3373007"/>
              <a:gd name="connsiteX6845" fmla="*/ 7293097 w 12192000"/>
              <a:gd name="connsiteY6845" fmla="*/ 1211494 h 3373007"/>
              <a:gd name="connsiteX6846" fmla="*/ 7292620 w 12192000"/>
              <a:gd name="connsiteY6846" fmla="*/ 1215999 h 3373007"/>
              <a:gd name="connsiteX6847" fmla="*/ 7295895 w 12192000"/>
              <a:gd name="connsiteY6847" fmla="*/ 1209671 h 3373007"/>
              <a:gd name="connsiteX6848" fmla="*/ 7306767 w 12192000"/>
              <a:gd name="connsiteY6848" fmla="*/ 1193858 h 3373007"/>
              <a:gd name="connsiteX6849" fmla="*/ 7306199 w 12192000"/>
              <a:gd name="connsiteY6849" fmla="*/ 1196550 h 3373007"/>
              <a:gd name="connsiteX6850" fmla="*/ 7304043 w 12192000"/>
              <a:gd name="connsiteY6850" fmla="*/ 1215070 h 3373007"/>
              <a:gd name="connsiteX6851" fmla="*/ 7280035 w 12192000"/>
              <a:gd name="connsiteY6851" fmla="*/ 1258111 h 3373007"/>
              <a:gd name="connsiteX6852" fmla="*/ 7264868 w 12192000"/>
              <a:gd name="connsiteY6852" fmla="*/ 1288695 h 3373007"/>
              <a:gd name="connsiteX6853" fmla="*/ 7264932 w 12192000"/>
              <a:gd name="connsiteY6853" fmla="*/ 1287589 h 3373007"/>
              <a:gd name="connsiteX6854" fmla="*/ 7263957 w 12192000"/>
              <a:gd name="connsiteY6854" fmla="*/ 1275590 h 3373007"/>
              <a:gd name="connsiteX6855" fmla="*/ 7262768 w 12192000"/>
              <a:gd name="connsiteY6855" fmla="*/ 1290170 h 3373007"/>
              <a:gd name="connsiteX6856" fmla="*/ 7262803 w 12192000"/>
              <a:gd name="connsiteY6856" fmla="*/ 1292857 h 3373007"/>
              <a:gd name="connsiteX6857" fmla="*/ 7245972 w 12192000"/>
              <a:gd name="connsiteY6857" fmla="*/ 1326793 h 3373007"/>
              <a:gd name="connsiteX6858" fmla="*/ 7245578 w 12192000"/>
              <a:gd name="connsiteY6858" fmla="*/ 1326365 h 3373007"/>
              <a:gd name="connsiteX6859" fmla="*/ 7243405 w 12192000"/>
              <a:gd name="connsiteY6859" fmla="*/ 1323508 h 3373007"/>
              <a:gd name="connsiteX6860" fmla="*/ 7243199 w 12192000"/>
              <a:gd name="connsiteY6860" fmla="*/ 1320228 h 3373007"/>
              <a:gd name="connsiteX6861" fmla="*/ 7238539 w 12192000"/>
              <a:gd name="connsiteY6861" fmla="*/ 1326381 h 3373007"/>
              <a:gd name="connsiteX6862" fmla="*/ 7234236 w 12192000"/>
              <a:gd name="connsiteY6862" fmla="*/ 1338186 h 3373007"/>
              <a:gd name="connsiteX6863" fmla="*/ 7233758 w 12192000"/>
              <a:gd name="connsiteY6863" fmla="*/ 1339776 h 3373007"/>
              <a:gd name="connsiteX6864" fmla="*/ 7235795 w 12192000"/>
              <a:gd name="connsiteY6864" fmla="*/ 1294714 h 3373007"/>
              <a:gd name="connsiteX6865" fmla="*/ 7233681 w 12192000"/>
              <a:gd name="connsiteY6865" fmla="*/ 1292494 h 3373007"/>
              <a:gd name="connsiteX6866" fmla="*/ 7230378 w 12192000"/>
              <a:gd name="connsiteY6866" fmla="*/ 1329037 h 3373007"/>
              <a:gd name="connsiteX6867" fmla="*/ 7229789 w 12192000"/>
              <a:gd name="connsiteY6867" fmla="*/ 1313868 h 3373007"/>
              <a:gd name="connsiteX6868" fmla="*/ 7230289 w 12192000"/>
              <a:gd name="connsiteY6868" fmla="*/ 1302731 h 3373007"/>
              <a:gd name="connsiteX6869" fmla="*/ 7230679 w 12192000"/>
              <a:gd name="connsiteY6869" fmla="*/ 1300934 h 3373007"/>
              <a:gd name="connsiteX6870" fmla="*/ 7231702 w 12192000"/>
              <a:gd name="connsiteY6870" fmla="*/ 1293171 h 3373007"/>
              <a:gd name="connsiteX6871" fmla="*/ 7230700 w 12192000"/>
              <a:gd name="connsiteY6871" fmla="*/ 1293798 h 3373007"/>
              <a:gd name="connsiteX6872" fmla="*/ 7231147 w 12192000"/>
              <a:gd name="connsiteY6872" fmla="*/ 1284243 h 3373007"/>
              <a:gd name="connsiteX6873" fmla="*/ 7230885 w 12192000"/>
              <a:gd name="connsiteY6873" fmla="*/ 1276265 h 3373007"/>
              <a:gd name="connsiteX6874" fmla="*/ 7241577 w 12192000"/>
              <a:gd name="connsiteY6874" fmla="*/ 1258813 h 3373007"/>
              <a:gd name="connsiteX6875" fmla="*/ 7251583 w 12192000"/>
              <a:gd name="connsiteY6875" fmla="*/ 1239472 h 3373007"/>
              <a:gd name="connsiteX6876" fmla="*/ 7271797 w 12192000"/>
              <a:gd name="connsiteY6876" fmla="*/ 1204767 h 3373007"/>
              <a:gd name="connsiteX6877" fmla="*/ 7266880 w 12192000"/>
              <a:gd name="connsiteY6877" fmla="*/ 1243953 h 3373007"/>
              <a:gd name="connsiteX6878" fmla="*/ 7266521 w 12192000"/>
              <a:gd name="connsiteY6878" fmla="*/ 1247350 h 3373007"/>
              <a:gd name="connsiteX6879" fmla="*/ 7268666 w 12192000"/>
              <a:gd name="connsiteY6879" fmla="*/ 1239375 h 3373007"/>
              <a:gd name="connsiteX6880" fmla="*/ 7274841 w 12192000"/>
              <a:gd name="connsiteY6880" fmla="*/ 1199539 h 3373007"/>
              <a:gd name="connsiteX6881" fmla="*/ 7281828 w 12192000"/>
              <a:gd name="connsiteY6881" fmla="*/ 1187547 h 3373007"/>
              <a:gd name="connsiteX6882" fmla="*/ 7281788 w 12192000"/>
              <a:gd name="connsiteY6882" fmla="*/ 1187399 h 3373007"/>
              <a:gd name="connsiteX6883" fmla="*/ 7282752 w 12192000"/>
              <a:gd name="connsiteY6883" fmla="*/ 1185958 h 3373007"/>
              <a:gd name="connsiteX6884" fmla="*/ 7296953 w 12192000"/>
              <a:gd name="connsiteY6884" fmla="*/ 1161577 h 3373007"/>
              <a:gd name="connsiteX6885" fmla="*/ 7296867 w 12192000"/>
              <a:gd name="connsiteY6885" fmla="*/ 1161184 h 3373007"/>
              <a:gd name="connsiteX6886" fmla="*/ 7299126 w 12192000"/>
              <a:gd name="connsiteY6886" fmla="*/ 1157849 h 3373007"/>
              <a:gd name="connsiteX6887" fmla="*/ 7301320 w 12192000"/>
              <a:gd name="connsiteY6887" fmla="*/ 1154079 h 3373007"/>
              <a:gd name="connsiteX6888" fmla="*/ 7352918 w 12192000"/>
              <a:gd name="connsiteY6888" fmla="*/ 1069472 h 3373007"/>
              <a:gd name="connsiteX6889" fmla="*/ 7413233 w 12192000"/>
              <a:gd name="connsiteY6889" fmla="*/ 994536 h 3373007"/>
              <a:gd name="connsiteX6890" fmla="*/ 7413059 w 12192000"/>
              <a:gd name="connsiteY6890" fmla="*/ 994806 h 3373007"/>
              <a:gd name="connsiteX6891" fmla="*/ 7412376 w 12192000"/>
              <a:gd name="connsiteY6891" fmla="*/ 995871 h 3373007"/>
              <a:gd name="connsiteX6892" fmla="*/ 7412167 w 12192000"/>
              <a:gd name="connsiteY6892" fmla="*/ 995739 h 3373007"/>
              <a:gd name="connsiteX6893" fmla="*/ 7413233 w 12192000"/>
              <a:gd name="connsiteY6893" fmla="*/ 994536 h 3373007"/>
              <a:gd name="connsiteX6894" fmla="*/ 7364364 w 12192000"/>
              <a:gd name="connsiteY6894" fmla="*/ 980296 h 3373007"/>
              <a:gd name="connsiteX6895" fmla="*/ 7364068 w 12192000"/>
              <a:gd name="connsiteY6895" fmla="*/ 980966 h 3373007"/>
              <a:gd name="connsiteX6896" fmla="*/ 7364901 w 12192000"/>
              <a:gd name="connsiteY6896" fmla="*/ 981059 h 3373007"/>
              <a:gd name="connsiteX6897" fmla="*/ 7409953 w 12192000"/>
              <a:gd name="connsiteY6897" fmla="*/ 968176 h 3373007"/>
              <a:gd name="connsiteX6898" fmla="*/ 7401460 w 12192000"/>
              <a:gd name="connsiteY6898" fmla="*/ 999792 h 3373007"/>
              <a:gd name="connsiteX6899" fmla="*/ 7392363 w 12192000"/>
              <a:gd name="connsiteY6899" fmla="*/ 1040451 h 3373007"/>
              <a:gd name="connsiteX6900" fmla="*/ 7385430 w 12192000"/>
              <a:gd name="connsiteY6900" fmla="*/ 1070214 h 3373007"/>
              <a:gd name="connsiteX6901" fmla="*/ 7390853 w 12192000"/>
              <a:gd name="connsiteY6901" fmla="*/ 1059068 h 3373007"/>
              <a:gd name="connsiteX6902" fmla="*/ 7393748 w 12192000"/>
              <a:gd name="connsiteY6902" fmla="*/ 1053231 h 3373007"/>
              <a:gd name="connsiteX6903" fmla="*/ 7393900 w 12192000"/>
              <a:gd name="connsiteY6903" fmla="*/ 1055631 h 3373007"/>
              <a:gd name="connsiteX6904" fmla="*/ 7396552 w 12192000"/>
              <a:gd name="connsiteY6904" fmla="*/ 1056033 h 3373007"/>
              <a:gd name="connsiteX6905" fmla="*/ 7400811 w 12192000"/>
              <a:gd name="connsiteY6905" fmla="*/ 1052728 h 3373007"/>
              <a:gd name="connsiteX6906" fmla="*/ 7397352 w 12192000"/>
              <a:gd name="connsiteY6906" fmla="*/ 1058262 h 3373007"/>
              <a:gd name="connsiteX6907" fmla="*/ 7395265 w 12192000"/>
              <a:gd name="connsiteY6907" fmla="*/ 1059231 h 3373007"/>
              <a:gd name="connsiteX6908" fmla="*/ 7383984 w 12192000"/>
              <a:gd name="connsiteY6908" fmla="*/ 1076422 h 3373007"/>
              <a:gd name="connsiteX6909" fmla="*/ 7382783 w 12192000"/>
              <a:gd name="connsiteY6909" fmla="*/ 1081584 h 3373007"/>
              <a:gd name="connsiteX6910" fmla="*/ 7380186 w 12192000"/>
              <a:gd name="connsiteY6910" fmla="*/ 1085739 h 3373007"/>
              <a:gd name="connsiteX6911" fmla="*/ 7381577 w 12192000"/>
              <a:gd name="connsiteY6911" fmla="*/ 1079446 h 3373007"/>
              <a:gd name="connsiteX6912" fmla="*/ 7380161 w 12192000"/>
              <a:gd name="connsiteY6912" fmla="*/ 1081043 h 3373007"/>
              <a:gd name="connsiteX6913" fmla="*/ 7382110 w 12192000"/>
              <a:gd name="connsiteY6913" fmla="*/ 1077038 h 3373007"/>
              <a:gd name="connsiteX6914" fmla="*/ 7384835 w 12192000"/>
              <a:gd name="connsiteY6914" fmla="*/ 1064718 h 3373007"/>
              <a:gd name="connsiteX6915" fmla="*/ 7389762 w 12192000"/>
              <a:gd name="connsiteY6915" fmla="*/ 1035502 h 3373007"/>
              <a:gd name="connsiteX6916" fmla="*/ 7397068 w 12192000"/>
              <a:gd name="connsiteY6916" fmla="*/ 1007920 h 3373007"/>
              <a:gd name="connsiteX6917" fmla="*/ 7403184 w 12192000"/>
              <a:gd name="connsiteY6917" fmla="*/ 985165 h 3373007"/>
              <a:gd name="connsiteX6918" fmla="*/ 7404298 w 12192000"/>
              <a:gd name="connsiteY6918" fmla="*/ 983294 h 3373007"/>
              <a:gd name="connsiteX6919" fmla="*/ 7407457 w 12192000"/>
              <a:gd name="connsiteY6919" fmla="*/ 974620 h 3373007"/>
              <a:gd name="connsiteX6920" fmla="*/ 9130275 w 12192000"/>
              <a:gd name="connsiteY6920" fmla="*/ 939951 h 3373007"/>
              <a:gd name="connsiteX6921" fmla="*/ 9105952 w 12192000"/>
              <a:gd name="connsiteY6921" fmla="*/ 972119 h 3373007"/>
              <a:gd name="connsiteX6922" fmla="*/ 9112474 w 12192000"/>
              <a:gd name="connsiteY6922" fmla="*/ 972107 h 3373007"/>
              <a:gd name="connsiteX6923" fmla="*/ 9101504 w 12192000"/>
              <a:gd name="connsiteY6923" fmla="*/ 989622 h 3373007"/>
              <a:gd name="connsiteX6924" fmla="*/ 9104194 w 12192000"/>
              <a:gd name="connsiteY6924" fmla="*/ 989939 h 3373007"/>
              <a:gd name="connsiteX6925" fmla="*/ 9108941 w 12192000"/>
              <a:gd name="connsiteY6925" fmla="*/ 986005 h 3373007"/>
              <a:gd name="connsiteX6926" fmla="*/ 9117928 w 12192000"/>
              <a:gd name="connsiteY6926" fmla="*/ 973296 h 3373007"/>
              <a:gd name="connsiteX6927" fmla="*/ 9121933 w 12192000"/>
              <a:gd name="connsiteY6927" fmla="*/ 971922 h 3373007"/>
              <a:gd name="connsiteX6928" fmla="*/ 9123823 w 12192000"/>
              <a:gd name="connsiteY6928" fmla="*/ 963780 h 3373007"/>
              <a:gd name="connsiteX6929" fmla="*/ 9142723 w 12192000"/>
              <a:gd name="connsiteY6929" fmla="*/ 919282 h 3373007"/>
              <a:gd name="connsiteX6930" fmla="*/ 9142165 w 12192000"/>
              <a:gd name="connsiteY6930" fmla="*/ 921093 h 3373007"/>
              <a:gd name="connsiteX6931" fmla="*/ 9143044 w 12192000"/>
              <a:gd name="connsiteY6931" fmla="*/ 919982 h 3373007"/>
              <a:gd name="connsiteX6932" fmla="*/ 9130319 w 12192000"/>
              <a:gd name="connsiteY6932" fmla="*/ 907366 h 3373007"/>
              <a:gd name="connsiteX6933" fmla="*/ 9127195 w 12192000"/>
              <a:gd name="connsiteY6933" fmla="*/ 912789 h 3373007"/>
              <a:gd name="connsiteX6934" fmla="*/ 9124640 w 12192000"/>
              <a:gd name="connsiteY6934" fmla="*/ 916490 h 3373007"/>
              <a:gd name="connsiteX6935" fmla="*/ 9147953 w 12192000"/>
              <a:gd name="connsiteY6935" fmla="*/ 904139 h 3373007"/>
              <a:gd name="connsiteX6936" fmla="*/ 9145266 w 12192000"/>
              <a:gd name="connsiteY6936" fmla="*/ 904752 h 3373007"/>
              <a:gd name="connsiteX6937" fmla="*/ 9144402 w 12192000"/>
              <a:gd name="connsiteY6937" fmla="*/ 908489 h 3373007"/>
              <a:gd name="connsiteX6938" fmla="*/ 9145398 w 12192000"/>
              <a:gd name="connsiteY6938" fmla="*/ 910976 h 3373007"/>
              <a:gd name="connsiteX6939" fmla="*/ 9147652 w 12192000"/>
              <a:gd name="connsiteY6939" fmla="*/ 905370 h 3373007"/>
              <a:gd name="connsiteX6940" fmla="*/ 9134101 w 12192000"/>
              <a:gd name="connsiteY6940" fmla="*/ 898143 h 3373007"/>
              <a:gd name="connsiteX6941" fmla="*/ 9135318 w 12192000"/>
              <a:gd name="connsiteY6941" fmla="*/ 899341 h 3373007"/>
              <a:gd name="connsiteX6942" fmla="*/ 9130319 w 12192000"/>
              <a:gd name="connsiteY6942" fmla="*/ 907366 h 3373007"/>
              <a:gd name="connsiteX6943" fmla="*/ 9134252 w 12192000"/>
              <a:gd name="connsiteY6943" fmla="*/ 900543 h 3373007"/>
              <a:gd name="connsiteX6944" fmla="*/ 9134101 w 12192000"/>
              <a:gd name="connsiteY6944" fmla="*/ 898143 h 3373007"/>
              <a:gd name="connsiteX6945" fmla="*/ 9152676 w 12192000"/>
              <a:gd name="connsiteY6945" fmla="*/ 884859 h 3373007"/>
              <a:gd name="connsiteX6946" fmla="*/ 9148540 w 12192000"/>
              <a:gd name="connsiteY6946" fmla="*/ 890589 h 3373007"/>
              <a:gd name="connsiteX6947" fmla="*/ 9147021 w 12192000"/>
              <a:gd name="connsiteY6947" fmla="*/ 897161 h 3373007"/>
              <a:gd name="connsiteX6948" fmla="*/ 9147164 w 12192000"/>
              <a:gd name="connsiteY6948" fmla="*/ 897172 h 3373007"/>
              <a:gd name="connsiteX6949" fmla="*/ 9149949 w 12192000"/>
              <a:gd name="connsiteY6949" fmla="*/ 895990 h 3373007"/>
              <a:gd name="connsiteX6950" fmla="*/ 7428157 w 12192000"/>
              <a:gd name="connsiteY6950" fmla="*/ 882425 h 3373007"/>
              <a:gd name="connsiteX6951" fmla="*/ 7425372 w 12192000"/>
              <a:gd name="connsiteY6951" fmla="*/ 883609 h 3373007"/>
              <a:gd name="connsiteX6952" fmla="*/ 7422645 w 12192000"/>
              <a:gd name="connsiteY6952" fmla="*/ 894739 h 3373007"/>
              <a:gd name="connsiteX6953" fmla="*/ 7426781 w 12192000"/>
              <a:gd name="connsiteY6953" fmla="*/ 889008 h 3373007"/>
              <a:gd name="connsiteX6954" fmla="*/ 7428300 w 12192000"/>
              <a:gd name="connsiteY6954" fmla="*/ 882437 h 3373007"/>
              <a:gd name="connsiteX6955" fmla="*/ 7445002 w 12192000"/>
              <a:gd name="connsiteY6955" fmla="*/ 872232 h 3373007"/>
              <a:gd name="connsiteX6956" fmla="*/ 7441069 w 12192000"/>
              <a:gd name="connsiteY6956" fmla="*/ 879056 h 3373007"/>
              <a:gd name="connsiteX6957" fmla="*/ 7441220 w 12192000"/>
              <a:gd name="connsiteY6957" fmla="*/ 881455 h 3373007"/>
              <a:gd name="connsiteX6958" fmla="*/ 7440003 w 12192000"/>
              <a:gd name="connsiteY6958" fmla="*/ 880257 h 3373007"/>
              <a:gd name="connsiteX6959" fmla="*/ 7429923 w 12192000"/>
              <a:gd name="connsiteY6959" fmla="*/ 868622 h 3373007"/>
              <a:gd name="connsiteX6960" fmla="*/ 7427669 w 12192000"/>
              <a:gd name="connsiteY6960" fmla="*/ 874227 h 3373007"/>
              <a:gd name="connsiteX6961" fmla="*/ 7427368 w 12192000"/>
              <a:gd name="connsiteY6961" fmla="*/ 875458 h 3373007"/>
              <a:gd name="connsiteX6962" fmla="*/ 7430055 w 12192000"/>
              <a:gd name="connsiteY6962" fmla="*/ 874845 h 3373007"/>
              <a:gd name="connsiteX6963" fmla="*/ 7430919 w 12192000"/>
              <a:gd name="connsiteY6963" fmla="*/ 871109 h 3373007"/>
              <a:gd name="connsiteX6964" fmla="*/ 7429923 w 12192000"/>
              <a:gd name="connsiteY6964" fmla="*/ 868622 h 3373007"/>
              <a:gd name="connsiteX6965" fmla="*/ 7450682 w 12192000"/>
              <a:gd name="connsiteY6965" fmla="*/ 863108 h 3373007"/>
              <a:gd name="connsiteX6966" fmla="*/ 7445002 w 12192000"/>
              <a:gd name="connsiteY6966" fmla="*/ 872232 h 3373007"/>
              <a:gd name="connsiteX6967" fmla="*/ 7448126 w 12192000"/>
              <a:gd name="connsiteY6967" fmla="*/ 866809 h 3373007"/>
              <a:gd name="connsiteX6968" fmla="*/ 7433156 w 12192000"/>
              <a:gd name="connsiteY6968" fmla="*/ 858506 h 3373007"/>
              <a:gd name="connsiteX6969" fmla="*/ 7432277 w 12192000"/>
              <a:gd name="connsiteY6969" fmla="*/ 859616 h 3373007"/>
              <a:gd name="connsiteX6970" fmla="*/ 7432598 w 12192000"/>
              <a:gd name="connsiteY6970" fmla="*/ 860316 h 3373007"/>
              <a:gd name="connsiteX6971" fmla="*/ 9210420 w 12192000"/>
              <a:gd name="connsiteY6971" fmla="*/ 798538 h 3373007"/>
              <a:gd name="connsiteX6972" fmla="*/ 9210957 w 12192000"/>
              <a:gd name="connsiteY6972" fmla="*/ 799302 h 3373007"/>
              <a:gd name="connsiteX6973" fmla="*/ 9211253 w 12192000"/>
              <a:gd name="connsiteY6973" fmla="*/ 798632 h 3373007"/>
              <a:gd name="connsiteX6974" fmla="*/ 7471128 w 12192000"/>
              <a:gd name="connsiteY6974" fmla="*/ 789659 h 3373007"/>
              <a:gd name="connsiteX6975" fmla="*/ 7466380 w 12192000"/>
              <a:gd name="connsiteY6975" fmla="*/ 793592 h 3373007"/>
              <a:gd name="connsiteX6976" fmla="*/ 7457393 w 12192000"/>
              <a:gd name="connsiteY6976" fmla="*/ 806302 h 3373007"/>
              <a:gd name="connsiteX6977" fmla="*/ 7453388 w 12192000"/>
              <a:gd name="connsiteY6977" fmla="*/ 807676 h 3373007"/>
              <a:gd name="connsiteX6978" fmla="*/ 7451498 w 12192000"/>
              <a:gd name="connsiteY6978" fmla="*/ 815818 h 3373007"/>
              <a:gd name="connsiteX6979" fmla="*/ 7445046 w 12192000"/>
              <a:gd name="connsiteY6979" fmla="*/ 839646 h 3373007"/>
              <a:gd name="connsiteX6980" fmla="*/ 7469369 w 12192000"/>
              <a:gd name="connsiteY6980" fmla="*/ 807478 h 3373007"/>
              <a:gd name="connsiteX6981" fmla="*/ 7462847 w 12192000"/>
              <a:gd name="connsiteY6981" fmla="*/ 807491 h 3373007"/>
              <a:gd name="connsiteX6982" fmla="*/ 7473817 w 12192000"/>
              <a:gd name="connsiteY6982" fmla="*/ 789976 h 3373007"/>
              <a:gd name="connsiteX6983" fmla="*/ 7471128 w 12192000"/>
              <a:gd name="connsiteY6983" fmla="*/ 789659 h 3373007"/>
              <a:gd name="connsiteX6984" fmla="*/ 9162945 w 12192000"/>
              <a:gd name="connsiteY6984" fmla="*/ 783727 h 3373007"/>
              <a:gd name="connsiteX6985" fmla="*/ 9163154 w 12192000"/>
              <a:gd name="connsiteY6985" fmla="*/ 783859 h 3373007"/>
              <a:gd name="connsiteX6986" fmla="*/ 9162088 w 12192000"/>
              <a:gd name="connsiteY6986" fmla="*/ 785062 h 3373007"/>
              <a:gd name="connsiteX6987" fmla="*/ 9162262 w 12192000"/>
              <a:gd name="connsiteY6987" fmla="*/ 784791 h 3373007"/>
              <a:gd name="connsiteX6988" fmla="*/ 9116144 w 12192000"/>
              <a:gd name="connsiteY6988" fmla="*/ 733363 h 3373007"/>
              <a:gd name="connsiteX6989" fmla="*/ 9112333 w 12192000"/>
              <a:gd name="connsiteY6989" fmla="*/ 740230 h 3373007"/>
              <a:gd name="connsiteX6990" fmla="*/ 9115181 w 12192000"/>
              <a:gd name="connsiteY6990" fmla="*/ 740382 h 3373007"/>
              <a:gd name="connsiteX6991" fmla="*/ 9052970 w 12192000"/>
              <a:gd name="connsiteY6991" fmla="*/ 834498 h 3373007"/>
              <a:gd name="connsiteX6992" fmla="*/ 8815370 w 12192000"/>
              <a:gd name="connsiteY6992" fmla="*/ 1171598 h 3373007"/>
              <a:gd name="connsiteX6993" fmla="*/ 8645580 w 12192000"/>
              <a:gd name="connsiteY6993" fmla="*/ 1397710 h 3373007"/>
              <a:gd name="connsiteX6994" fmla="*/ 8513728 w 12192000"/>
              <a:gd name="connsiteY6994" fmla="*/ 1552740 h 3373007"/>
              <a:gd name="connsiteX6995" fmla="*/ 8400615 w 12192000"/>
              <a:gd name="connsiteY6995" fmla="*/ 1676001 h 3373007"/>
              <a:gd name="connsiteX6996" fmla="*/ 8365692 w 12192000"/>
              <a:gd name="connsiteY6996" fmla="*/ 1709207 h 3373007"/>
              <a:gd name="connsiteX6997" fmla="*/ 8365609 w 12192000"/>
              <a:gd name="connsiteY6997" fmla="*/ 1708116 h 3373007"/>
              <a:gd name="connsiteX6998" fmla="*/ 8363727 w 12192000"/>
              <a:gd name="connsiteY6998" fmla="*/ 1707800 h 3373007"/>
              <a:gd name="connsiteX6999" fmla="*/ 8365020 w 12192000"/>
              <a:gd name="connsiteY6999" fmla="*/ 1709845 h 3373007"/>
              <a:gd name="connsiteX7000" fmla="*/ 8342304 w 12192000"/>
              <a:gd name="connsiteY7000" fmla="*/ 1731444 h 3373007"/>
              <a:gd name="connsiteX7001" fmla="*/ 8301686 w 12192000"/>
              <a:gd name="connsiteY7001" fmla="*/ 1770540 h 3373007"/>
              <a:gd name="connsiteX7002" fmla="*/ 8282350 w 12192000"/>
              <a:gd name="connsiteY7002" fmla="*/ 1782588 h 3373007"/>
              <a:gd name="connsiteX7003" fmla="*/ 8283438 w 12192000"/>
              <a:gd name="connsiteY7003" fmla="*/ 1781402 h 3373007"/>
              <a:gd name="connsiteX7004" fmla="*/ 8291170 w 12192000"/>
              <a:gd name="connsiteY7004" fmla="*/ 1771874 h 3373007"/>
              <a:gd name="connsiteX7005" fmla="*/ 8288370 w 12192000"/>
              <a:gd name="connsiteY7005" fmla="*/ 1772520 h 3373007"/>
              <a:gd name="connsiteX7006" fmla="*/ 8292039 w 12192000"/>
              <a:gd name="connsiteY7006" fmla="*/ 1767434 h 3373007"/>
              <a:gd name="connsiteX7007" fmla="*/ 8291321 w 12192000"/>
              <a:gd name="connsiteY7007" fmla="*/ 1767938 h 3373007"/>
              <a:gd name="connsiteX7008" fmla="*/ 8278934 w 12192000"/>
              <a:gd name="connsiteY7008" fmla="*/ 1776648 h 3373007"/>
              <a:gd name="connsiteX7009" fmla="*/ 8281713 w 12192000"/>
              <a:gd name="connsiteY7009" fmla="*/ 1773253 h 3373007"/>
              <a:gd name="connsiteX7010" fmla="*/ 8350340 w 12192000"/>
              <a:gd name="connsiteY7010" fmla="*/ 1699321 h 3373007"/>
              <a:gd name="connsiteX7011" fmla="*/ 8615942 w 12192000"/>
              <a:gd name="connsiteY7011" fmla="*/ 1394604 h 3373007"/>
              <a:gd name="connsiteX7012" fmla="*/ 8791743 w 12192000"/>
              <a:gd name="connsiteY7012" fmla="*/ 1151598 h 3373007"/>
              <a:gd name="connsiteX7013" fmla="*/ 8880622 w 12192000"/>
              <a:gd name="connsiteY7013" fmla="*/ 1031671 h 3373007"/>
              <a:gd name="connsiteX7014" fmla="*/ 8952935 w 12192000"/>
              <a:gd name="connsiteY7014" fmla="*/ 930236 h 3373007"/>
              <a:gd name="connsiteX7015" fmla="*/ 8955130 w 12192000"/>
              <a:gd name="connsiteY7015" fmla="*/ 927496 h 3373007"/>
              <a:gd name="connsiteX7016" fmla="*/ 8957110 w 12192000"/>
              <a:gd name="connsiteY7016" fmla="*/ 925263 h 3373007"/>
              <a:gd name="connsiteX7017" fmla="*/ 8979351 w 12192000"/>
              <a:gd name="connsiteY7017" fmla="*/ 895032 h 3373007"/>
              <a:gd name="connsiteX7018" fmla="*/ 8992396 w 12192000"/>
              <a:gd name="connsiteY7018" fmla="*/ 873794 h 3373007"/>
              <a:gd name="connsiteX7019" fmla="*/ 9002765 w 12192000"/>
              <a:gd name="connsiteY7019" fmla="*/ 858817 h 3373007"/>
              <a:gd name="connsiteX7020" fmla="*/ 9004889 w 12192000"/>
              <a:gd name="connsiteY7020" fmla="*/ 858557 h 3373007"/>
              <a:gd name="connsiteX7021" fmla="*/ 9008770 w 12192000"/>
              <a:gd name="connsiteY7021" fmla="*/ 857069 h 3373007"/>
              <a:gd name="connsiteX7022" fmla="*/ 9018674 w 12192000"/>
              <a:gd name="connsiteY7022" fmla="*/ 840756 h 3373007"/>
              <a:gd name="connsiteX7023" fmla="*/ 9015014 w 12192000"/>
              <a:gd name="connsiteY7023" fmla="*/ 850024 h 3373007"/>
              <a:gd name="connsiteX7024" fmla="*/ 9022299 w 12192000"/>
              <a:gd name="connsiteY7024" fmla="*/ 846579 h 3373007"/>
              <a:gd name="connsiteX7025" fmla="*/ 9072337 w 12192000"/>
              <a:gd name="connsiteY7025" fmla="*/ 768098 h 3373007"/>
              <a:gd name="connsiteX7026" fmla="*/ 9070548 w 12192000"/>
              <a:gd name="connsiteY7026" fmla="*/ 768032 h 3373007"/>
              <a:gd name="connsiteX7027" fmla="*/ 9073303 w 12192000"/>
              <a:gd name="connsiteY7027" fmla="*/ 764374 h 3373007"/>
              <a:gd name="connsiteX7028" fmla="*/ 9077516 w 12192000"/>
              <a:gd name="connsiteY7028" fmla="*/ 762256 h 3373007"/>
              <a:gd name="connsiteX7029" fmla="*/ 9091807 w 12192000"/>
              <a:gd name="connsiteY7029" fmla="*/ 748335 h 3373007"/>
              <a:gd name="connsiteX7030" fmla="*/ 9085868 w 12192000"/>
              <a:gd name="connsiteY7030" fmla="*/ 757607 h 3373007"/>
              <a:gd name="connsiteX7031" fmla="*/ 9092386 w 12192000"/>
              <a:gd name="connsiteY7031" fmla="*/ 757595 h 3373007"/>
              <a:gd name="connsiteX7032" fmla="*/ 9090406 w 12192000"/>
              <a:gd name="connsiteY7032" fmla="*/ 759828 h 3373007"/>
              <a:gd name="connsiteX7033" fmla="*/ 9087058 w 12192000"/>
              <a:gd name="connsiteY7033" fmla="*/ 761036 h 3373007"/>
              <a:gd name="connsiteX7034" fmla="*/ 9086144 w 12192000"/>
              <a:gd name="connsiteY7034" fmla="*/ 762066 h 3373007"/>
              <a:gd name="connsiteX7035" fmla="*/ 9080991 w 12192000"/>
              <a:gd name="connsiteY7035" fmla="*/ 765679 h 3373007"/>
              <a:gd name="connsiteX7036" fmla="*/ 9062838 w 12192000"/>
              <a:gd name="connsiteY7036" fmla="*/ 793500 h 3373007"/>
              <a:gd name="connsiteX7037" fmla="*/ 9060859 w 12192000"/>
              <a:gd name="connsiteY7037" fmla="*/ 795734 h 3373007"/>
              <a:gd name="connsiteX7038" fmla="*/ 9058879 w 12192000"/>
              <a:gd name="connsiteY7038" fmla="*/ 797967 h 3373007"/>
              <a:gd name="connsiteX7039" fmla="*/ 9059028 w 12192000"/>
              <a:gd name="connsiteY7039" fmla="*/ 800369 h 3373007"/>
              <a:gd name="connsiteX7040" fmla="*/ 9066616 w 12192000"/>
              <a:gd name="connsiteY7040" fmla="*/ 799151 h 3373007"/>
              <a:gd name="connsiteX7041" fmla="*/ 9067530 w 12192000"/>
              <a:gd name="connsiteY7041" fmla="*/ 798121 h 3373007"/>
              <a:gd name="connsiteX7042" fmla="*/ 9062630 w 12192000"/>
              <a:gd name="connsiteY7042" fmla="*/ 808421 h 3373007"/>
              <a:gd name="connsiteX7043" fmla="*/ 9070241 w 12192000"/>
              <a:gd name="connsiteY7043" fmla="*/ 804974 h 3373007"/>
              <a:gd name="connsiteX7044" fmla="*/ 9083214 w 12192000"/>
              <a:gd name="connsiteY7044" fmla="*/ 782997 h 3373007"/>
              <a:gd name="connsiteX7045" fmla="*/ 9109134 w 12192000"/>
              <a:gd name="connsiteY7045" fmla="*/ 743840 h 3373007"/>
              <a:gd name="connsiteX7046" fmla="*/ 9107004 w 12192000"/>
              <a:gd name="connsiteY7046" fmla="*/ 743672 h 3373007"/>
              <a:gd name="connsiteX7047" fmla="*/ 9116144 w 12192000"/>
              <a:gd name="connsiteY7047" fmla="*/ 733363 h 3373007"/>
              <a:gd name="connsiteX7048" fmla="*/ 9139450 w 12192000"/>
              <a:gd name="connsiteY7048" fmla="*/ 701929 h 3373007"/>
              <a:gd name="connsiteX7049" fmla="*/ 9140147 w 12192000"/>
              <a:gd name="connsiteY7049" fmla="*/ 702616 h 3373007"/>
              <a:gd name="connsiteX7050" fmla="*/ 9135343 w 12192000"/>
              <a:gd name="connsiteY7050" fmla="*/ 709882 h 3373007"/>
              <a:gd name="connsiteX7051" fmla="*/ 9195135 w 12192000"/>
              <a:gd name="connsiteY7051" fmla="*/ 693859 h 3373007"/>
              <a:gd name="connsiteX7052" fmla="*/ 9193744 w 12192000"/>
              <a:gd name="connsiteY7052" fmla="*/ 700152 h 3373007"/>
              <a:gd name="connsiteX7053" fmla="*/ 9195160 w 12192000"/>
              <a:gd name="connsiteY7053" fmla="*/ 698554 h 3373007"/>
              <a:gd name="connsiteX7054" fmla="*/ 9193211 w 12192000"/>
              <a:gd name="connsiteY7054" fmla="*/ 702560 h 3373007"/>
              <a:gd name="connsiteX7055" fmla="*/ 9190486 w 12192000"/>
              <a:gd name="connsiteY7055" fmla="*/ 714880 h 3373007"/>
              <a:gd name="connsiteX7056" fmla="*/ 9185559 w 12192000"/>
              <a:gd name="connsiteY7056" fmla="*/ 744095 h 3373007"/>
              <a:gd name="connsiteX7057" fmla="*/ 9178253 w 12192000"/>
              <a:gd name="connsiteY7057" fmla="*/ 771678 h 3373007"/>
              <a:gd name="connsiteX7058" fmla="*/ 9172137 w 12192000"/>
              <a:gd name="connsiteY7058" fmla="*/ 794433 h 3373007"/>
              <a:gd name="connsiteX7059" fmla="*/ 9171023 w 12192000"/>
              <a:gd name="connsiteY7059" fmla="*/ 796304 h 3373007"/>
              <a:gd name="connsiteX7060" fmla="*/ 9167864 w 12192000"/>
              <a:gd name="connsiteY7060" fmla="*/ 804978 h 3373007"/>
              <a:gd name="connsiteX7061" fmla="*/ 9165368 w 12192000"/>
              <a:gd name="connsiteY7061" fmla="*/ 811422 h 3373007"/>
              <a:gd name="connsiteX7062" fmla="*/ 9173861 w 12192000"/>
              <a:gd name="connsiteY7062" fmla="*/ 779808 h 3373007"/>
              <a:gd name="connsiteX7063" fmla="*/ 9182958 w 12192000"/>
              <a:gd name="connsiteY7063" fmla="*/ 739148 h 3373007"/>
              <a:gd name="connsiteX7064" fmla="*/ 9189892 w 12192000"/>
              <a:gd name="connsiteY7064" fmla="*/ 709384 h 3373007"/>
              <a:gd name="connsiteX7065" fmla="*/ 9184468 w 12192000"/>
              <a:gd name="connsiteY7065" fmla="*/ 720530 h 3373007"/>
              <a:gd name="connsiteX7066" fmla="*/ 9181573 w 12192000"/>
              <a:gd name="connsiteY7066" fmla="*/ 726367 h 3373007"/>
              <a:gd name="connsiteX7067" fmla="*/ 9181421 w 12192000"/>
              <a:gd name="connsiteY7067" fmla="*/ 723967 h 3373007"/>
              <a:gd name="connsiteX7068" fmla="*/ 9178769 w 12192000"/>
              <a:gd name="connsiteY7068" fmla="*/ 723565 h 3373007"/>
              <a:gd name="connsiteX7069" fmla="*/ 9174510 w 12192000"/>
              <a:gd name="connsiteY7069" fmla="*/ 726870 h 3373007"/>
              <a:gd name="connsiteX7070" fmla="*/ 9177969 w 12192000"/>
              <a:gd name="connsiteY7070" fmla="*/ 721336 h 3373007"/>
              <a:gd name="connsiteX7071" fmla="*/ 9180056 w 12192000"/>
              <a:gd name="connsiteY7071" fmla="*/ 720367 h 3373007"/>
              <a:gd name="connsiteX7072" fmla="*/ 9191337 w 12192000"/>
              <a:gd name="connsiteY7072" fmla="*/ 703175 h 3373007"/>
              <a:gd name="connsiteX7073" fmla="*/ 9192538 w 12192000"/>
              <a:gd name="connsiteY7073" fmla="*/ 698015 h 3373007"/>
              <a:gd name="connsiteX7074" fmla="*/ 9264604 w 12192000"/>
              <a:gd name="connsiteY7074" fmla="*/ 576491 h 3373007"/>
              <a:gd name="connsiteX7075" fmla="*/ 9260890 w 12192000"/>
              <a:gd name="connsiteY7075" fmla="*/ 597524 h 3373007"/>
              <a:gd name="connsiteX7076" fmla="*/ 9260565 w 12192000"/>
              <a:gd name="connsiteY7076" fmla="*/ 599371 h 3373007"/>
              <a:gd name="connsiteX7077" fmla="*/ 9255619 w 12192000"/>
              <a:gd name="connsiteY7077" fmla="*/ 608977 h 3373007"/>
              <a:gd name="connsiteX7078" fmla="*/ 9260977 w 12192000"/>
              <a:gd name="connsiteY7078" fmla="*/ 583815 h 3373007"/>
              <a:gd name="connsiteX7079" fmla="*/ 9261150 w 12192000"/>
              <a:gd name="connsiteY7079" fmla="*/ 582681 h 3373007"/>
              <a:gd name="connsiteX7080" fmla="*/ 9289532 w 12192000"/>
              <a:gd name="connsiteY7080" fmla="*/ 550007 h 3373007"/>
              <a:gd name="connsiteX7081" fmla="*/ 9286047 w 12192000"/>
              <a:gd name="connsiteY7081" fmla="*/ 553423 h 3373007"/>
              <a:gd name="connsiteX7082" fmla="*/ 9289443 w 12192000"/>
              <a:gd name="connsiteY7082" fmla="*/ 554958 h 3373007"/>
              <a:gd name="connsiteX7083" fmla="*/ 9292882 w 12192000"/>
              <a:gd name="connsiteY7083" fmla="*/ 554019 h 3373007"/>
              <a:gd name="connsiteX7084" fmla="*/ 9289532 w 12192000"/>
              <a:gd name="connsiteY7084" fmla="*/ 550007 h 3373007"/>
              <a:gd name="connsiteX7085" fmla="*/ 10755598 w 12192000"/>
              <a:gd name="connsiteY7085" fmla="*/ 528062 h 3373007"/>
              <a:gd name="connsiteX7086" fmla="*/ 10755905 w 12192000"/>
              <a:gd name="connsiteY7086" fmla="*/ 528893 h 3373007"/>
              <a:gd name="connsiteX7087" fmla="*/ 10756431 w 12192000"/>
              <a:gd name="connsiteY7087" fmla="*/ 528410 h 3373007"/>
              <a:gd name="connsiteX7088" fmla="*/ 9341161 w 12192000"/>
              <a:gd name="connsiteY7088" fmla="*/ 494414 h 3373007"/>
              <a:gd name="connsiteX7089" fmla="*/ 9339960 w 12192000"/>
              <a:gd name="connsiteY7089" fmla="*/ 494935 h 3373007"/>
              <a:gd name="connsiteX7090" fmla="*/ 9339635 w 12192000"/>
              <a:gd name="connsiteY7090" fmla="*/ 497023 h 3373007"/>
              <a:gd name="connsiteX7091" fmla="*/ 9340890 w 12192000"/>
              <a:gd name="connsiteY7091" fmla="*/ 497430 h 3373007"/>
              <a:gd name="connsiteX7092" fmla="*/ 9341242 w 12192000"/>
              <a:gd name="connsiteY7092" fmla="*/ 496035 h 3373007"/>
              <a:gd name="connsiteX7093" fmla="*/ 9341161 w 12192000"/>
              <a:gd name="connsiteY7093" fmla="*/ 494414 h 3373007"/>
              <a:gd name="connsiteX7094" fmla="*/ 9242775 w 12192000"/>
              <a:gd name="connsiteY7094" fmla="*/ 493899 h 3373007"/>
              <a:gd name="connsiteX7095" fmla="*/ 9238152 w 12192000"/>
              <a:gd name="connsiteY7095" fmla="*/ 543346 h 3373007"/>
              <a:gd name="connsiteX7096" fmla="*/ 9223155 w 12192000"/>
              <a:gd name="connsiteY7096" fmla="*/ 568266 h 3373007"/>
              <a:gd name="connsiteX7097" fmla="*/ 9227764 w 12192000"/>
              <a:gd name="connsiteY7097" fmla="*/ 539941 h 3373007"/>
              <a:gd name="connsiteX7098" fmla="*/ 9230100 w 12192000"/>
              <a:gd name="connsiteY7098" fmla="*/ 515506 h 3373007"/>
              <a:gd name="connsiteX7099" fmla="*/ 3746611 w 12192000"/>
              <a:gd name="connsiteY7099" fmla="*/ 493054 h 3373007"/>
              <a:gd name="connsiteX7100" fmla="*/ 3744294 w 12192000"/>
              <a:gd name="connsiteY7100" fmla="*/ 495898 h 3373007"/>
              <a:gd name="connsiteX7101" fmla="*/ 3745190 w 12192000"/>
              <a:gd name="connsiteY7101" fmla="*/ 493150 h 3373007"/>
              <a:gd name="connsiteX7102" fmla="*/ 3746611 w 12192000"/>
              <a:gd name="connsiteY7102" fmla="*/ 493054 h 3373007"/>
              <a:gd name="connsiteX7103" fmla="*/ 996300 w 12192000"/>
              <a:gd name="connsiteY7103" fmla="*/ 487929 h 3373007"/>
              <a:gd name="connsiteX7104" fmla="*/ 995213 w 12192000"/>
              <a:gd name="connsiteY7104" fmla="*/ 490591 h 3373007"/>
              <a:gd name="connsiteX7105" fmla="*/ 997728 w 12192000"/>
              <a:gd name="connsiteY7105" fmla="*/ 487943 h 3373007"/>
              <a:gd name="connsiteX7106" fmla="*/ 996300 w 12192000"/>
              <a:gd name="connsiteY7106" fmla="*/ 487929 h 3373007"/>
              <a:gd name="connsiteX7107" fmla="*/ 3733216 w 12192000"/>
              <a:gd name="connsiteY7107" fmla="*/ 482644 h 3373007"/>
              <a:gd name="connsiteX7108" fmla="*/ 3730590 w 12192000"/>
              <a:gd name="connsiteY7108" fmla="*/ 484539 h 3373007"/>
              <a:gd name="connsiteX7109" fmla="*/ 3695175 w 12192000"/>
              <a:gd name="connsiteY7109" fmla="*/ 511255 h 3373007"/>
              <a:gd name="connsiteX7110" fmla="*/ 3689836 w 12192000"/>
              <a:gd name="connsiteY7110" fmla="*/ 516636 h 3373007"/>
              <a:gd name="connsiteX7111" fmla="*/ 3691738 w 12192000"/>
              <a:gd name="connsiteY7111" fmla="*/ 517284 h 3373007"/>
              <a:gd name="connsiteX7112" fmla="*/ 3727646 w 12192000"/>
              <a:gd name="connsiteY7112" fmla="*/ 488348 h 3373007"/>
              <a:gd name="connsiteX7113" fmla="*/ 3733216 w 12192000"/>
              <a:gd name="connsiteY7113" fmla="*/ 482644 h 3373007"/>
              <a:gd name="connsiteX7114" fmla="*/ 9355944 w 12192000"/>
              <a:gd name="connsiteY7114" fmla="*/ 478634 h 3373007"/>
              <a:gd name="connsiteX7115" fmla="*/ 9354957 w 12192000"/>
              <a:gd name="connsiteY7115" fmla="*/ 479022 h 3373007"/>
              <a:gd name="connsiteX7116" fmla="*/ 9354884 w 12192000"/>
              <a:gd name="connsiteY7116" fmla="*/ 479051 h 3373007"/>
              <a:gd name="connsiteX7117" fmla="*/ 9354365 w 12192000"/>
              <a:gd name="connsiteY7117" fmla="*/ 479255 h 3373007"/>
              <a:gd name="connsiteX7118" fmla="*/ 9354390 w 12192000"/>
              <a:gd name="connsiteY7118" fmla="*/ 479246 h 3373007"/>
              <a:gd name="connsiteX7119" fmla="*/ 9354884 w 12192000"/>
              <a:gd name="connsiteY7119" fmla="*/ 479051 h 3373007"/>
              <a:gd name="connsiteX7120" fmla="*/ 9349657 w 12192000"/>
              <a:gd name="connsiteY7120" fmla="*/ 478162 h 3373007"/>
              <a:gd name="connsiteX7121" fmla="*/ 9348205 w 12192000"/>
              <a:gd name="connsiteY7121" fmla="*/ 487960 h 3373007"/>
              <a:gd name="connsiteX7122" fmla="*/ 9346195 w 12192000"/>
              <a:gd name="connsiteY7122" fmla="*/ 500461 h 3373007"/>
              <a:gd name="connsiteX7123" fmla="*/ 9345435 w 12192000"/>
              <a:gd name="connsiteY7123" fmla="*/ 501701 h 3373007"/>
              <a:gd name="connsiteX7124" fmla="*/ 9345467 w 12192000"/>
              <a:gd name="connsiteY7124" fmla="*/ 501328 h 3373007"/>
              <a:gd name="connsiteX7125" fmla="*/ 9347119 w 12192000"/>
              <a:gd name="connsiteY7125" fmla="*/ 482127 h 3373007"/>
              <a:gd name="connsiteX7126" fmla="*/ 9347820 w 12192000"/>
              <a:gd name="connsiteY7126" fmla="*/ 480899 h 3373007"/>
              <a:gd name="connsiteX7127" fmla="*/ 9349657 w 12192000"/>
              <a:gd name="connsiteY7127" fmla="*/ 478162 h 3373007"/>
              <a:gd name="connsiteX7128" fmla="*/ 9254171 w 12192000"/>
              <a:gd name="connsiteY7128" fmla="*/ 475295 h 3373007"/>
              <a:gd name="connsiteX7129" fmla="*/ 9250808 w 12192000"/>
              <a:gd name="connsiteY7129" fmla="*/ 522315 h 3373007"/>
              <a:gd name="connsiteX7130" fmla="*/ 9241229 w 12192000"/>
              <a:gd name="connsiteY7130" fmla="*/ 538231 h 3373007"/>
              <a:gd name="connsiteX7131" fmla="*/ 9245570 w 12192000"/>
              <a:gd name="connsiteY7131" fmla="*/ 489133 h 3373007"/>
              <a:gd name="connsiteX7132" fmla="*/ 9248689 w 12192000"/>
              <a:gd name="connsiteY7132" fmla="*/ 483816 h 3373007"/>
              <a:gd name="connsiteX7133" fmla="*/ 9356367 w 12192000"/>
              <a:gd name="connsiteY7133" fmla="*/ 466115 h 3373007"/>
              <a:gd name="connsiteX7134" fmla="*/ 9358408 w 12192000"/>
              <a:gd name="connsiteY7134" fmla="*/ 479396 h 3373007"/>
              <a:gd name="connsiteX7135" fmla="*/ 9349962 w 12192000"/>
              <a:gd name="connsiteY7135" fmla="*/ 494312 h 3373007"/>
              <a:gd name="connsiteX7136" fmla="*/ 9346515 w 12192000"/>
              <a:gd name="connsiteY7136" fmla="*/ 499937 h 3373007"/>
              <a:gd name="connsiteX7137" fmla="*/ 9348768 w 12192000"/>
              <a:gd name="connsiteY7137" fmla="*/ 493293 h 3373007"/>
              <a:gd name="connsiteX7138" fmla="*/ 9351217 w 12192000"/>
              <a:gd name="connsiteY7138" fmla="*/ 483693 h 3373007"/>
              <a:gd name="connsiteX7139" fmla="*/ 9356367 w 12192000"/>
              <a:gd name="connsiteY7139" fmla="*/ 466115 h 3373007"/>
              <a:gd name="connsiteX7140" fmla="*/ 1158452 w 12192000"/>
              <a:gd name="connsiteY7140" fmla="*/ 466098 h 3373007"/>
              <a:gd name="connsiteX7141" fmla="*/ 1159843 w 12192000"/>
              <a:gd name="connsiteY7141" fmla="*/ 466137 h 3373007"/>
              <a:gd name="connsiteX7142" fmla="*/ 1157347 w 12192000"/>
              <a:gd name="connsiteY7142" fmla="*/ 468666 h 3373007"/>
              <a:gd name="connsiteX7143" fmla="*/ 1158452 w 12192000"/>
              <a:gd name="connsiteY7143" fmla="*/ 466098 h 3373007"/>
              <a:gd name="connsiteX7144" fmla="*/ 9261912 w 12192000"/>
              <a:gd name="connsiteY7144" fmla="*/ 463262 h 3373007"/>
              <a:gd name="connsiteX7145" fmla="*/ 9262342 w 12192000"/>
              <a:gd name="connsiteY7145" fmla="*/ 486533 h 3373007"/>
              <a:gd name="connsiteX7146" fmla="*/ 9260536 w 12192000"/>
              <a:gd name="connsiteY7146" fmla="*/ 506150 h 3373007"/>
              <a:gd name="connsiteX7147" fmla="*/ 9254153 w 12192000"/>
              <a:gd name="connsiteY7147" fmla="*/ 516757 h 3373007"/>
              <a:gd name="connsiteX7148" fmla="*/ 9258555 w 12192000"/>
              <a:gd name="connsiteY7148" fmla="*/ 468480 h 3373007"/>
              <a:gd name="connsiteX7149" fmla="*/ 10788520 w 12192000"/>
              <a:gd name="connsiteY7149" fmla="*/ 461067 h 3373007"/>
              <a:gd name="connsiteX7150" fmla="*/ 10780618 w 12192000"/>
              <a:gd name="connsiteY7150" fmla="*/ 465999 h 3373007"/>
              <a:gd name="connsiteX7151" fmla="*/ 10770931 w 12192000"/>
              <a:gd name="connsiteY7151" fmla="*/ 471896 h 3373007"/>
              <a:gd name="connsiteX7152" fmla="*/ 10770870 w 12192000"/>
              <a:gd name="connsiteY7152" fmla="*/ 472008 h 3373007"/>
              <a:gd name="connsiteX7153" fmla="*/ 10768018 w 12192000"/>
              <a:gd name="connsiteY7153" fmla="*/ 477726 h 3373007"/>
              <a:gd name="connsiteX7154" fmla="*/ 10785920 w 12192000"/>
              <a:gd name="connsiteY7154" fmla="*/ 466367 h 3373007"/>
              <a:gd name="connsiteX7155" fmla="*/ 9266712 w 12192000"/>
              <a:gd name="connsiteY7155" fmla="*/ 455801 h 3373007"/>
              <a:gd name="connsiteX7156" fmla="*/ 9266627 w 12192000"/>
              <a:gd name="connsiteY7156" fmla="*/ 477496 h 3373007"/>
              <a:gd name="connsiteX7157" fmla="*/ 9265612 w 12192000"/>
              <a:gd name="connsiteY7157" fmla="*/ 497716 h 3373007"/>
              <a:gd name="connsiteX7158" fmla="*/ 9262677 w 12192000"/>
              <a:gd name="connsiteY7158" fmla="*/ 502593 h 3373007"/>
              <a:gd name="connsiteX7159" fmla="*/ 9264096 w 12192000"/>
              <a:gd name="connsiteY7159" fmla="*/ 477976 h 3373007"/>
              <a:gd name="connsiteX7160" fmla="*/ 9265388 w 12192000"/>
              <a:gd name="connsiteY7160" fmla="*/ 457859 h 3373007"/>
              <a:gd name="connsiteX7161" fmla="*/ 9369552 w 12192000"/>
              <a:gd name="connsiteY7161" fmla="*/ 454344 h 3373007"/>
              <a:gd name="connsiteX7162" fmla="*/ 9369434 w 12192000"/>
              <a:gd name="connsiteY7162" fmla="*/ 455636 h 3373007"/>
              <a:gd name="connsiteX7163" fmla="*/ 9368242 w 12192000"/>
              <a:gd name="connsiteY7163" fmla="*/ 462024 h 3373007"/>
              <a:gd name="connsiteX7164" fmla="*/ 9358614 w 12192000"/>
              <a:gd name="connsiteY7164" fmla="*/ 479030 h 3373007"/>
              <a:gd name="connsiteX7165" fmla="*/ 9361335 w 12192000"/>
              <a:gd name="connsiteY7165" fmla="*/ 472621 h 3373007"/>
              <a:gd name="connsiteX7166" fmla="*/ 9365835 w 12192000"/>
              <a:gd name="connsiteY7166" fmla="*/ 460303 h 3373007"/>
              <a:gd name="connsiteX7167" fmla="*/ 9369939 w 12192000"/>
              <a:gd name="connsiteY7167" fmla="*/ 450083 h 3373007"/>
              <a:gd name="connsiteX7168" fmla="*/ 9369866 w 12192000"/>
              <a:gd name="connsiteY7168" fmla="*/ 450897 h 3373007"/>
              <a:gd name="connsiteX7169" fmla="*/ 9369533 w 12192000"/>
              <a:gd name="connsiteY7169" fmla="*/ 451601 h 3373007"/>
              <a:gd name="connsiteX7170" fmla="*/ 9368562 w 12192000"/>
              <a:gd name="connsiteY7170" fmla="*/ 453481 h 3373007"/>
              <a:gd name="connsiteX7171" fmla="*/ 10808284 w 12192000"/>
              <a:gd name="connsiteY7171" fmla="*/ 448731 h 3373007"/>
              <a:gd name="connsiteX7172" fmla="*/ 10795590 w 12192000"/>
              <a:gd name="connsiteY7172" fmla="*/ 456654 h 3373007"/>
              <a:gd name="connsiteX7173" fmla="*/ 10793341 w 12192000"/>
              <a:gd name="connsiteY7173" fmla="*/ 460980 h 3373007"/>
              <a:gd name="connsiteX7174" fmla="*/ 10792647 w 12192000"/>
              <a:gd name="connsiteY7174" fmla="*/ 462098 h 3373007"/>
              <a:gd name="connsiteX7175" fmla="*/ 10805566 w 12192000"/>
              <a:gd name="connsiteY7175" fmla="*/ 453901 h 3373007"/>
              <a:gd name="connsiteX7176" fmla="*/ 10806706 w 12192000"/>
              <a:gd name="connsiteY7176" fmla="*/ 451707 h 3373007"/>
              <a:gd name="connsiteX7177" fmla="*/ 9293674 w 12192000"/>
              <a:gd name="connsiteY7177" fmla="*/ 445057 h 3373007"/>
              <a:gd name="connsiteX7178" fmla="*/ 9294870 w 12192000"/>
              <a:gd name="connsiteY7178" fmla="*/ 446465 h 3373007"/>
              <a:gd name="connsiteX7179" fmla="*/ 9294426 w 12192000"/>
              <a:gd name="connsiteY7179" fmla="*/ 447245 h 3373007"/>
              <a:gd name="connsiteX7180" fmla="*/ 9293823 w 12192000"/>
              <a:gd name="connsiteY7180" fmla="*/ 447429 h 3373007"/>
              <a:gd name="connsiteX7181" fmla="*/ 9293674 w 12192000"/>
              <a:gd name="connsiteY7181" fmla="*/ 445057 h 3373007"/>
              <a:gd name="connsiteX7182" fmla="*/ 10818344 w 12192000"/>
              <a:gd name="connsiteY7182" fmla="*/ 442489 h 3373007"/>
              <a:gd name="connsiteX7183" fmla="*/ 10816995 w 12192000"/>
              <a:gd name="connsiteY7183" fmla="*/ 443294 h 3373007"/>
              <a:gd name="connsiteX7184" fmla="*/ 10811518 w 12192000"/>
              <a:gd name="connsiteY7184" fmla="*/ 446713 h 3373007"/>
              <a:gd name="connsiteX7185" fmla="*/ 10808773 w 12192000"/>
              <a:gd name="connsiteY7185" fmla="*/ 451866 h 3373007"/>
              <a:gd name="connsiteX7186" fmla="*/ 10813514 w 12192000"/>
              <a:gd name="connsiteY7186" fmla="*/ 448858 h 3373007"/>
              <a:gd name="connsiteX7187" fmla="*/ 10818253 w 12192000"/>
              <a:gd name="connsiteY7187" fmla="*/ 442647 h 3373007"/>
              <a:gd name="connsiteX7188" fmla="*/ 9352318 w 12192000"/>
              <a:gd name="connsiteY7188" fmla="*/ 440287 h 3373007"/>
              <a:gd name="connsiteX7189" fmla="*/ 9349463 w 12192000"/>
              <a:gd name="connsiteY7189" fmla="*/ 459446 h 3373007"/>
              <a:gd name="connsiteX7190" fmla="*/ 9348900 w 12192000"/>
              <a:gd name="connsiteY7190" fmla="*/ 461427 h 3373007"/>
              <a:gd name="connsiteX7191" fmla="*/ 9350568 w 12192000"/>
              <a:gd name="connsiteY7191" fmla="*/ 442042 h 3373007"/>
              <a:gd name="connsiteX7192" fmla="*/ 9351015 w 12192000"/>
              <a:gd name="connsiteY7192" fmla="*/ 441287 h 3373007"/>
              <a:gd name="connsiteX7193" fmla="*/ 9352318 w 12192000"/>
              <a:gd name="connsiteY7193" fmla="*/ 440287 h 3373007"/>
              <a:gd name="connsiteX7194" fmla="*/ 9276752 w 12192000"/>
              <a:gd name="connsiteY7194" fmla="*/ 440196 h 3373007"/>
              <a:gd name="connsiteX7195" fmla="*/ 9275278 w 12192000"/>
              <a:gd name="connsiteY7195" fmla="*/ 480820 h 3373007"/>
              <a:gd name="connsiteX7196" fmla="*/ 9271028 w 12192000"/>
              <a:gd name="connsiteY7196" fmla="*/ 488271 h 3373007"/>
              <a:gd name="connsiteX7197" fmla="*/ 9274359 w 12192000"/>
              <a:gd name="connsiteY7197" fmla="*/ 443914 h 3373007"/>
              <a:gd name="connsiteX7198" fmla="*/ 9341563 w 12192000"/>
              <a:gd name="connsiteY7198" fmla="*/ 439823 h 3373007"/>
              <a:gd name="connsiteX7199" fmla="*/ 9339526 w 12192000"/>
              <a:gd name="connsiteY7199" fmla="*/ 484884 h 3373007"/>
              <a:gd name="connsiteX7200" fmla="*/ 9341640 w 12192000"/>
              <a:gd name="connsiteY7200" fmla="*/ 487103 h 3373007"/>
              <a:gd name="connsiteX7201" fmla="*/ 9344943 w 12192000"/>
              <a:gd name="connsiteY7201" fmla="*/ 450561 h 3373007"/>
              <a:gd name="connsiteX7202" fmla="*/ 9345532 w 12192000"/>
              <a:gd name="connsiteY7202" fmla="*/ 465730 h 3373007"/>
              <a:gd name="connsiteX7203" fmla="*/ 9345032 w 12192000"/>
              <a:gd name="connsiteY7203" fmla="*/ 476867 h 3373007"/>
              <a:gd name="connsiteX7204" fmla="*/ 9344642 w 12192000"/>
              <a:gd name="connsiteY7204" fmla="*/ 478664 h 3373007"/>
              <a:gd name="connsiteX7205" fmla="*/ 9343619 w 12192000"/>
              <a:gd name="connsiteY7205" fmla="*/ 486427 h 3373007"/>
              <a:gd name="connsiteX7206" fmla="*/ 9344621 w 12192000"/>
              <a:gd name="connsiteY7206" fmla="*/ 485800 h 3373007"/>
              <a:gd name="connsiteX7207" fmla="*/ 9344174 w 12192000"/>
              <a:gd name="connsiteY7207" fmla="*/ 495355 h 3373007"/>
              <a:gd name="connsiteX7208" fmla="*/ 9344436 w 12192000"/>
              <a:gd name="connsiteY7208" fmla="*/ 503333 h 3373007"/>
              <a:gd name="connsiteX7209" fmla="*/ 9333744 w 12192000"/>
              <a:gd name="connsiteY7209" fmla="*/ 520784 h 3373007"/>
              <a:gd name="connsiteX7210" fmla="*/ 9323738 w 12192000"/>
              <a:gd name="connsiteY7210" fmla="*/ 540126 h 3373007"/>
              <a:gd name="connsiteX7211" fmla="*/ 9303524 w 12192000"/>
              <a:gd name="connsiteY7211" fmla="*/ 574831 h 3373007"/>
              <a:gd name="connsiteX7212" fmla="*/ 9308441 w 12192000"/>
              <a:gd name="connsiteY7212" fmla="*/ 535645 h 3373007"/>
              <a:gd name="connsiteX7213" fmla="*/ 9308801 w 12192000"/>
              <a:gd name="connsiteY7213" fmla="*/ 532247 h 3373007"/>
              <a:gd name="connsiteX7214" fmla="*/ 9306655 w 12192000"/>
              <a:gd name="connsiteY7214" fmla="*/ 540223 h 3373007"/>
              <a:gd name="connsiteX7215" fmla="*/ 9300480 w 12192000"/>
              <a:gd name="connsiteY7215" fmla="*/ 580058 h 3373007"/>
              <a:gd name="connsiteX7216" fmla="*/ 9293494 w 12192000"/>
              <a:gd name="connsiteY7216" fmla="*/ 592051 h 3373007"/>
              <a:gd name="connsiteX7217" fmla="*/ 9293533 w 12192000"/>
              <a:gd name="connsiteY7217" fmla="*/ 592199 h 3373007"/>
              <a:gd name="connsiteX7218" fmla="*/ 9292569 w 12192000"/>
              <a:gd name="connsiteY7218" fmla="*/ 593640 h 3373007"/>
              <a:gd name="connsiteX7219" fmla="*/ 9278368 w 12192000"/>
              <a:gd name="connsiteY7219" fmla="*/ 618021 h 3373007"/>
              <a:gd name="connsiteX7220" fmla="*/ 9278454 w 12192000"/>
              <a:gd name="connsiteY7220" fmla="*/ 618414 h 3373007"/>
              <a:gd name="connsiteX7221" fmla="*/ 9276195 w 12192000"/>
              <a:gd name="connsiteY7221" fmla="*/ 621749 h 3373007"/>
              <a:gd name="connsiteX7222" fmla="*/ 9274002 w 12192000"/>
              <a:gd name="connsiteY7222" fmla="*/ 625518 h 3373007"/>
              <a:gd name="connsiteX7223" fmla="*/ 9222403 w 12192000"/>
              <a:gd name="connsiteY7223" fmla="*/ 710126 h 3373007"/>
              <a:gd name="connsiteX7224" fmla="*/ 9178409 w 12192000"/>
              <a:gd name="connsiteY7224" fmla="*/ 783914 h 3373007"/>
              <a:gd name="connsiteX7225" fmla="*/ 9189945 w 12192000"/>
              <a:gd name="connsiteY7225" fmla="*/ 734406 h 3373007"/>
              <a:gd name="connsiteX7226" fmla="*/ 9198579 w 12192000"/>
              <a:gd name="connsiteY7226" fmla="*/ 688348 h 3373007"/>
              <a:gd name="connsiteX7227" fmla="*/ 9214773 w 12192000"/>
              <a:gd name="connsiteY7227" fmla="*/ 662428 h 3373007"/>
              <a:gd name="connsiteX7228" fmla="*/ 9213774 w 12192000"/>
              <a:gd name="connsiteY7228" fmla="*/ 666864 h 3373007"/>
              <a:gd name="connsiteX7229" fmla="*/ 9213990 w 12192000"/>
              <a:gd name="connsiteY7229" fmla="*/ 673863 h 3373007"/>
              <a:gd name="connsiteX7230" fmla="*/ 9219730 w 12192000"/>
              <a:gd name="connsiteY7230" fmla="*/ 658679 h 3373007"/>
              <a:gd name="connsiteX7231" fmla="*/ 9221223 w 12192000"/>
              <a:gd name="connsiteY7231" fmla="*/ 652105 h 3373007"/>
              <a:gd name="connsiteX7232" fmla="*/ 9232437 w 12192000"/>
              <a:gd name="connsiteY7232" fmla="*/ 634156 h 3373007"/>
              <a:gd name="connsiteX7233" fmla="*/ 9233339 w 12192000"/>
              <a:gd name="connsiteY7233" fmla="*/ 632540 h 3373007"/>
              <a:gd name="connsiteX7234" fmla="*/ 9233161 w 12192000"/>
              <a:gd name="connsiteY7234" fmla="*/ 633548 h 3373007"/>
              <a:gd name="connsiteX7235" fmla="*/ 9227043 w 12192000"/>
              <a:gd name="connsiteY7235" fmla="*/ 660055 h 3373007"/>
              <a:gd name="connsiteX7236" fmla="*/ 9229480 w 12192000"/>
              <a:gd name="connsiteY7236" fmla="*/ 657224 h 3373007"/>
              <a:gd name="connsiteX7237" fmla="*/ 9236811 w 12192000"/>
              <a:gd name="connsiteY7237" fmla="*/ 626315 h 3373007"/>
              <a:gd name="connsiteX7238" fmla="*/ 9255274 w 12192000"/>
              <a:gd name="connsiteY7238" fmla="*/ 593217 h 3373007"/>
              <a:gd name="connsiteX7239" fmla="*/ 9254662 w 12192000"/>
              <a:gd name="connsiteY7239" fmla="*/ 596466 h 3373007"/>
              <a:gd name="connsiteX7240" fmla="*/ 9251305 w 12192000"/>
              <a:gd name="connsiteY7240" fmla="*/ 608734 h 3373007"/>
              <a:gd name="connsiteX7241" fmla="*/ 9249191 w 12192000"/>
              <a:gd name="connsiteY7241" fmla="*/ 624781 h 3373007"/>
              <a:gd name="connsiteX7242" fmla="*/ 9248543 w 12192000"/>
              <a:gd name="connsiteY7242" fmla="*/ 638339 h 3373007"/>
              <a:gd name="connsiteX7243" fmla="*/ 9252009 w 12192000"/>
              <a:gd name="connsiteY7243" fmla="*/ 625930 h 3373007"/>
              <a:gd name="connsiteX7244" fmla="*/ 9254754 w 12192000"/>
              <a:gd name="connsiteY7244" fmla="*/ 613042 h 3373007"/>
              <a:gd name="connsiteX7245" fmla="*/ 9258871 w 12192000"/>
              <a:gd name="connsiteY7245" fmla="*/ 608987 h 3373007"/>
              <a:gd name="connsiteX7246" fmla="*/ 9250980 w 12192000"/>
              <a:gd name="connsiteY7246" fmla="*/ 653774 h 3373007"/>
              <a:gd name="connsiteX7247" fmla="*/ 9261533 w 12192000"/>
              <a:gd name="connsiteY7247" fmla="*/ 619062 h 3373007"/>
              <a:gd name="connsiteX7248" fmla="*/ 9265876 w 12192000"/>
              <a:gd name="connsiteY7248" fmla="*/ 598454 h 3373007"/>
              <a:gd name="connsiteX7249" fmla="*/ 9271206 w 12192000"/>
              <a:gd name="connsiteY7249" fmla="*/ 589123 h 3373007"/>
              <a:gd name="connsiteX7250" fmla="*/ 9279426 w 12192000"/>
              <a:gd name="connsiteY7250" fmla="*/ 569926 h 3373007"/>
              <a:gd name="connsiteX7251" fmla="*/ 9282224 w 12192000"/>
              <a:gd name="connsiteY7251" fmla="*/ 568104 h 3373007"/>
              <a:gd name="connsiteX7252" fmla="*/ 9282701 w 12192000"/>
              <a:gd name="connsiteY7252" fmla="*/ 563600 h 3373007"/>
              <a:gd name="connsiteX7253" fmla="*/ 9279426 w 12192000"/>
              <a:gd name="connsiteY7253" fmla="*/ 569926 h 3373007"/>
              <a:gd name="connsiteX7254" fmla="*/ 9268554 w 12192000"/>
              <a:gd name="connsiteY7254" fmla="*/ 585740 h 3373007"/>
              <a:gd name="connsiteX7255" fmla="*/ 9269122 w 12192000"/>
              <a:gd name="connsiteY7255" fmla="*/ 583048 h 3373007"/>
              <a:gd name="connsiteX7256" fmla="*/ 9271278 w 12192000"/>
              <a:gd name="connsiteY7256" fmla="*/ 564529 h 3373007"/>
              <a:gd name="connsiteX7257" fmla="*/ 9295286 w 12192000"/>
              <a:gd name="connsiteY7257" fmla="*/ 521487 h 3373007"/>
              <a:gd name="connsiteX7258" fmla="*/ 9310453 w 12192000"/>
              <a:gd name="connsiteY7258" fmla="*/ 490903 h 3373007"/>
              <a:gd name="connsiteX7259" fmla="*/ 9310390 w 12192000"/>
              <a:gd name="connsiteY7259" fmla="*/ 492009 h 3373007"/>
              <a:gd name="connsiteX7260" fmla="*/ 9311364 w 12192000"/>
              <a:gd name="connsiteY7260" fmla="*/ 504008 h 3373007"/>
              <a:gd name="connsiteX7261" fmla="*/ 9312553 w 12192000"/>
              <a:gd name="connsiteY7261" fmla="*/ 489428 h 3373007"/>
              <a:gd name="connsiteX7262" fmla="*/ 9312518 w 12192000"/>
              <a:gd name="connsiteY7262" fmla="*/ 486741 h 3373007"/>
              <a:gd name="connsiteX7263" fmla="*/ 9329349 w 12192000"/>
              <a:gd name="connsiteY7263" fmla="*/ 452804 h 3373007"/>
              <a:gd name="connsiteX7264" fmla="*/ 9329743 w 12192000"/>
              <a:gd name="connsiteY7264" fmla="*/ 453233 h 3373007"/>
              <a:gd name="connsiteX7265" fmla="*/ 9331916 w 12192000"/>
              <a:gd name="connsiteY7265" fmla="*/ 456089 h 3373007"/>
              <a:gd name="connsiteX7266" fmla="*/ 9332122 w 12192000"/>
              <a:gd name="connsiteY7266" fmla="*/ 459371 h 3373007"/>
              <a:gd name="connsiteX7267" fmla="*/ 9336782 w 12192000"/>
              <a:gd name="connsiteY7267" fmla="*/ 453216 h 3373007"/>
              <a:gd name="connsiteX7268" fmla="*/ 9341085 w 12192000"/>
              <a:gd name="connsiteY7268" fmla="*/ 441412 h 3373007"/>
              <a:gd name="connsiteX7269" fmla="*/ 10827994 w 12192000"/>
              <a:gd name="connsiteY7269" fmla="*/ 436729 h 3373007"/>
              <a:gd name="connsiteX7270" fmla="*/ 10822448 w 12192000"/>
              <a:gd name="connsiteY7270" fmla="*/ 440038 h 3373007"/>
              <a:gd name="connsiteX7271" fmla="*/ 10818364 w 12192000"/>
              <a:gd name="connsiteY7271" fmla="*/ 445809 h 3373007"/>
              <a:gd name="connsiteX7272" fmla="*/ 10827713 w 12192000"/>
              <a:gd name="connsiteY7272" fmla="*/ 440047 h 3373007"/>
              <a:gd name="connsiteX7273" fmla="*/ 10828043 w 12192000"/>
              <a:gd name="connsiteY7273" fmla="*/ 436874 h 3373007"/>
              <a:gd name="connsiteX7274" fmla="*/ 9282208 w 12192000"/>
              <a:gd name="connsiteY7274" fmla="*/ 431714 h 3373007"/>
              <a:gd name="connsiteX7275" fmla="*/ 9281659 w 12192000"/>
              <a:gd name="connsiteY7275" fmla="*/ 433785 h 3373007"/>
              <a:gd name="connsiteX7276" fmla="*/ 9281573 w 12192000"/>
              <a:gd name="connsiteY7276" fmla="*/ 434104 h 3373007"/>
              <a:gd name="connsiteX7277" fmla="*/ 9281643 w 12192000"/>
              <a:gd name="connsiteY7277" fmla="*/ 432593 h 3373007"/>
              <a:gd name="connsiteX7278" fmla="*/ 10837551 w 12192000"/>
              <a:gd name="connsiteY7278" fmla="*/ 431023 h 3373007"/>
              <a:gd name="connsiteX7279" fmla="*/ 10834400 w 12192000"/>
              <a:gd name="connsiteY7279" fmla="*/ 432906 h 3373007"/>
              <a:gd name="connsiteX7280" fmla="*/ 10834560 w 12192000"/>
              <a:gd name="connsiteY7280" fmla="*/ 435828 h 3373007"/>
              <a:gd name="connsiteX7281" fmla="*/ 10835594 w 12192000"/>
              <a:gd name="connsiteY7281" fmla="*/ 435189 h 3373007"/>
              <a:gd name="connsiteX7282" fmla="*/ 10837551 w 12192000"/>
              <a:gd name="connsiteY7282" fmla="*/ 431023 h 3373007"/>
              <a:gd name="connsiteX7283" fmla="*/ 9292012 w 12192000"/>
              <a:gd name="connsiteY7283" fmla="*/ 425893 h 3373007"/>
              <a:gd name="connsiteX7284" fmla="*/ 9292606 w 12192000"/>
              <a:gd name="connsiteY7284" fmla="*/ 428105 h 3373007"/>
              <a:gd name="connsiteX7285" fmla="*/ 9288859 w 12192000"/>
              <a:gd name="connsiteY7285" fmla="*/ 445540 h 3373007"/>
              <a:gd name="connsiteX7286" fmla="*/ 9293823 w 12192000"/>
              <a:gd name="connsiteY7286" fmla="*/ 447429 h 3373007"/>
              <a:gd name="connsiteX7287" fmla="*/ 9293183 w 12192000"/>
              <a:gd name="connsiteY7287" fmla="*/ 449424 h 3373007"/>
              <a:gd name="connsiteX7288" fmla="*/ 9279602 w 12192000"/>
              <a:gd name="connsiteY7288" fmla="*/ 473239 h 3373007"/>
              <a:gd name="connsiteX7289" fmla="*/ 9281175 w 12192000"/>
              <a:gd name="connsiteY7289" fmla="*/ 442655 h 3373007"/>
              <a:gd name="connsiteX7290" fmla="*/ 9281186 w 12192000"/>
              <a:gd name="connsiteY7290" fmla="*/ 442406 h 3373007"/>
              <a:gd name="connsiteX7291" fmla="*/ 9282752 w 12192000"/>
              <a:gd name="connsiteY7291" fmla="*/ 436393 h 3373007"/>
              <a:gd name="connsiteX7292" fmla="*/ 9283064 w 12192000"/>
              <a:gd name="connsiteY7292" fmla="*/ 433645 h 3373007"/>
              <a:gd name="connsiteX7293" fmla="*/ 9286893 w 12192000"/>
              <a:gd name="connsiteY7293" fmla="*/ 436748 h 3373007"/>
              <a:gd name="connsiteX7294" fmla="*/ 9289133 w 12192000"/>
              <a:gd name="connsiteY7294" fmla="*/ 430653 h 3373007"/>
              <a:gd name="connsiteX7295" fmla="*/ 9292012 w 12192000"/>
              <a:gd name="connsiteY7295" fmla="*/ 425893 h 3373007"/>
              <a:gd name="connsiteX7296" fmla="*/ 10848365 w 12192000"/>
              <a:gd name="connsiteY7296" fmla="*/ 425370 h 3373007"/>
              <a:gd name="connsiteX7297" fmla="*/ 10846875 w 12192000"/>
              <a:gd name="connsiteY7297" fmla="*/ 426425 h 3373007"/>
              <a:gd name="connsiteX7298" fmla="*/ 10847595 w 12192000"/>
              <a:gd name="connsiteY7298" fmla="*/ 426568 h 3373007"/>
              <a:gd name="connsiteX7299" fmla="*/ 10832783 w 12192000"/>
              <a:gd name="connsiteY7299" fmla="*/ 416873 h 3373007"/>
              <a:gd name="connsiteX7300" fmla="*/ 10826848 w 12192000"/>
              <a:gd name="connsiteY7300" fmla="*/ 424139 h 3373007"/>
              <a:gd name="connsiteX7301" fmla="*/ 10825440 w 12192000"/>
              <a:gd name="connsiteY7301" fmla="*/ 423211 h 3373007"/>
              <a:gd name="connsiteX7302" fmla="*/ 10827653 w 12192000"/>
              <a:gd name="connsiteY7302" fmla="*/ 422724 h 3373007"/>
              <a:gd name="connsiteX7303" fmla="*/ 3794187 w 12192000"/>
              <a:gd name="connsiteY7303" fmla="*/ 408941 h 3373007"/>
              <a:gd name="connsiteX7304" fmla="*/ 3793100 w 12192000"/>
              <a:gd name="connsiteY7304" fmla="*/ 410126 h 3373007"/>
              <a:gd name="connsiteX7305" fmla="*/ 3785368 w 12192000"/>
              <a:gd name="connsiteY7305" fmla="*/ 419654 h 3373007"/>
              <a:gd name="connsiteX7306" fmla="*/ 3788167 w 12192000"/>
              <a:gd name="connsiteY7306" fmla="*/ 419008 h 3373007"/>
              <a:gd name="connsiteX7307" fmla="*/ 3784498 w 12192000"/>
              <a:gd name="connsiteY7307" fmla="*/ 424094 h 3373007"/>
              <a:gd name="connsiteX7308" fmla="*/ 3785215 w 12192000"/>
              <a:gd name="connsiteY7308" fmla="*/ 423590 h 3373007"/>
              <a:gd name="connsiteX7309" fmla="*/ 3797603 w 12192000"/>
              <a:gd name="connsiteY7309" fmla="*/ 414880 h 3373007"/>
              <a:gd name="connsiteX7310" fmla="*/ 3794823 w 12192000"/>
              <a:gd name="connsiteY7310" fmla="*/ 418276 h 3373007"/>
              <a:gd name="connsiteX7311" fmla="*/ 3726197 w 12192000"/>
              <a:gd name="connsiteY7311" fmla="*/ 492207 h 3373007"/>
              <a:gd name="connsiteX7312" fmla="*/ 3460594 w 12192000"/>
              <a:gd name="connsiteY7312" fmla="*/ 796924 h 3373007"/>
              <a:gd name="connsiteX7313" fmla="*/ 3284794 w 12192000"/>
              <a:gd name="connsiteY7313" fmla="*/ 1039930 h 3373007"/>
              <a:gd name="connsiteX7314" fmla="*/ 3195915 w 12192000"/>
              <a:gd name="connsiteY7314" fmla="*/ 1159857 h 3373007"/>
              <a:gd name="connsiteX7315" fmla="*/ 3123601 w 12192000"/>
              <a:gd name="connsiteY7315" fmla="*/ 1261292 h 3373007"/>
              <a:gd name="connsiteX7316" fmla="*/ 3121405 w 12192000"/>
              <a:gd name="connsiteY7316" fmla="*/ 1264032 h 3373007"/>
              <a:gd name="connsiteX7317" fmla="*/ 3119427 w 12192000"/>
              <a:gd name="connsiteY7317" fmla="*/ 1266266 h 3373007"/>
              <a:gd name="connsiteX7318" fmla="*/ 3097186 w 12192000"/>
              <a:gd name="connsiteY7318" fmla="*/ 1296496 h 3373007"/>
              <a:gd name="connsiteX7319" fmla="*/ 3084140 w 12192000"/>
              <a:gd name="connsiteY7319" fmla="*/ 1317735 h 3373007"/>
              <a:gd name="connsiteX7320" fmla="*/ 3073771 w 12192000"/>
              <a:gd name="connsiteY7320" fmla="*/ 1332711 h 3373007"/>
              <a:gd name="connsiteX7321" fmla="*/ 3071647 w 12192000"/>
              <a:gd name="connsiteY7321" fmla="*/ 1332972 h 3373007"/>
              <a:gd name="connsiteX7322" fmla="*/ 3067766 w 12192000"/>
              <a:gd name="connsiteY7322" fmla="*/ 1334459 h 3373007"/>
              <a:gd name="connsiteX7323" fmla="*/ 3057862 w 12192000"/>
              <a:gd name="connsiteY7323" fmla="*/ 1350772 h 3373007"/>
              <a:gd name="connsiteX7324" fmla="*/ 3061522 w 12192000"/>
              <a:gd name="connsiteY7324" fmla="*/ 1341505 h 3373007"/>
              <a:gd name="connsiteX7325" fmla="*/ 3054238 w 12192000"/>
              <a:gd name="connsiteY7325" fmla="*/ 1344949 h 3373007"/>
              <a:gd name="connsiteX7326" fmla="*/ 3004199 w 12192000"/>
              <a:gd name="connsiteY7326" fmla="*/ 1423430 h 3373007"/>
              <a:gd name="connsiteX7327" fmla="*/ 3005988 w 12192000"/>
              <a:gd name="connsiteY7327" fmla="*/ 1423496 h 3373007"/>
              <a:gd name="connsiteX7328" fmla="*/ 3003234 w 12192000"/>
              <a:gd name="connsiteY7328" fmla="*/ 1427154 h 3373007"/>
              <a:gd name="connsiteX7329" fmla="*/ 2999020 w 12192000"/>
              <a:gd name="connsiteY7329" fmla="*/ 1429272 h 3373007"/>
              <a:gd name="connsiteX7330" fmla="*/ 2984728 w 12192000"/>
              <a:gd name="connsiteY7330" fmla="*/ 1443194 h 3373007"/>
              <a:gd name="connsiteX7331" fmla="*/ 2990669 w 12192000"/>
              <a:gd name="connsiteY7331" fmla="*/ 1433921 h 3373007"/>
              <a:gd name="connsiteX7332" fmla="*/ 2984150 w 12192000"/>
              <a:gd name="connsiteY7332" fmla="*/ 1433934 h 3373007"/>
              <a:gd name="connsiteX7333" fmla="*/ 2986130 w 12192000"/>
              <a:gd name="connsiteY7333" fmla="*/ 1431701 h 3373007"/>
              <a:gd name="connsiteX7334" fmla="*/ 2989478 w 12192000"/>
              <a:gd name="connsiteY7334" fmla="*/ 1430493 h 3373007"/>
              <a:gd name="connsiteX7335" fmla="*/ 2990392 w 12192000"/>
              <a:gd name="connsiteY7335" fmla="*/ 1429462 h 3373007"/>
              <a:gd name="connsiteX7336" fmla="*/ 2995546 w 12192000"/>
              <a:gd name="connsiteY7336" fmla="*/ 1425850 h 3373007"/>
              <a:gd name="connsiteX7337" fmla="*/ 3013698 w 12192000"/>
              <a:gd name="connsiteY7337" fmla="*/ 1398028 h 3373007"/>
              <a:gd name="connsiteX7338" fmla="*/ 3015678 w 12192000"/>
              <a:gd name="connsiteY7338" fmla="*/ 1395795 h 3373007"/>
              <a:gd name="connsiteX7339" fmla="*/ 3017657 w 12192000"/>
              <a:gd name="connsiteY7339" fmla="*/ 1393561 h 3373007"/>
              <a:gd name="connsiteX7340" fmla="*/ 3017507 w 12192000"/>
              <a:gd name="connsiteY7340" fmla="*/ 1391161 h 3373007"/>
              <a:gd name="connsiteX7341" fmla="*/ 3009920 w 12192000"/>
              <a:gd name="connsiteY7341" fmla="*/ 1392377 h 3373007"/>
              <a:gd name="connsiteX7342" fmla="*/ 3009007 w 12192000"/>
              <a:gd name="connsiteY7342" fmla="*/ 1393407 h 3373007"/>
              <a:gd name="connsiteX7343" fmla="*/ 3013906 w 12192000"/>
              <a:gd name="connsiteY7343" fmla="*/ 1383107 h 3373007"/>
              <a:gd name="connsiteX7344" fmla="*/ 3006296 w 12192000"/>
              <a:gd name="connsiteY7344" fmla="*/ 1386554 h 3373007"/>
              <a:gd name="connsiteX7345" fmla="*/ 2993323 w 12192000"/>
              <a:gd name="connsiteY7345" fmla="*/ 1408532 h 3373007"/>
              <a:gd name="connsiteX7346" fmla="*/ 2967402 w 12192000"/>
              <a:gd name="connsiteY7346" fmla="*/ 1447689 h 3373007"/>
              <a:gd name="connsiteX7347" fmla="*/ 2969531 w 12192000"/>
              <a:gd name="connsiteY7347" fmla="*/ 1447857 h 3373007"/>
              <a:gd name="connsiteX7348" fmla="*/ 2960392 w 12192000"/>
              <a:gd name="connsiteY7348" fmla="*/ 1458166 h 3373007"/>
              <a:gd name="connsiteX7349" fmla="*/ 2964203 w 12192000"/>
              <a:gd name="connsiteY7349" fmla="*/ 1451298 h 3373007"/>
              <a:gd name="connsiteX7350" fmla="*/ 2961355 w 12192000"/>
              <a:gd name="connsiteY7350" fmla="*/ 1451147 h 3373007"/>
              <a:gd name="connsiteX7351" fmla="*/ 3023567 w 12192000"/>
              <a:gd name="connsiteY7351" fmla="*/ 1357030 h 3373007"/>
              <a:gd name="connsiteX7352" fmla="*/ 3261167 w 12192000"/>
              <a:gd name="connsiteY7352" fmla="*/ 1019930 h 3373007"/>
              <a:gd name="connsiteX7353" fmla="*/ 3430956 w 12192000"/>
              <a:gd name="connsiteY7353" fmla="*/ 793819 h 3373007"/>
              <a:gd name="connsiteX7354" fmla="*/ 3562808 w 12192000"/>
              <a:gd name="connsiteY7354" fmla="*/ 638789 h 3373007"/>
              <a:gd name="connsiteX7355" fmla="*/ 3675922 w 12192000"/>
              <a:gd name="connsiteY7355" fmla="*/ 515528 h 3373007"/>
              <a:gd name="connsiteX7356" fmla="*/ 3710845 w 12192000"/>
              <a:gd name="connsiteY7356" fmla="*/ 482322 h 3373007"/>
              <a:gd name="connsiteX7357" fmla="*/ 3710927 w 12192000"/>
              <a:gd name="connsiteY7357" fmla="*/ 483413 h 3373007"/>
              <a:gd name="connsiteX7358" fmla="*/ 3712810 w 12192000"/>
              <a:gd name="connsiteY7358" fmla="*/ 483729 h 3373007"/>
              <a:gd name="connsiteX7359" fmla="*/ 3711518 w 12192000"/>
              <a:gd name="connsiteY7359" fmla="*/ 481684 h 3373007"/>
              <a:gd name="connsiteX7360" fmla="*/ 3734232 w 12192000"/>
              <a:gd name="connsiteY7360" fmla="*/ 460085 h 3373007"/>
              <a:gd name="connsiteX7361" fmla="*/ 3774850 w 12192000"/>
              <a:gd name="connsiteY7361" fmla="*/ 420989 h 3373007"/>
              <a:gd name="connsiteX7362" fmla="*/ 10839530 w 12192000"/>
              <a:gd name="connsiteY7362" fmla="*/ 408613 h 3373007"/>
              <a:gd name="connsiteX7363" fmla="*/ 10836860 w 12192000"/>
              <a:gd name="connsiteY7363" fmla="*/ 412222 h 3373007"/>
              <a:gd name="connsiteX7364" fmla="*/ 10832783 w 12192000"/>
              <a:gd name="connsiteY7364" fmla="*/ 416873 h 3373007"/>
              <a:gd name="connsiteX7365" fmla="*/ 10822541 w 12192000"/>
              <a:gd name="connsiteY7365" fmla="*/ 391719 h 3373007"/>
              <a:gd name="connsiteX7366" fmla="*/ 10808344 w 12192000"/>
              <a:gd name="connsiteY7366" fmla="*/ 406740 h 3373007"/>
              <a:gd name="connsiteX7367" fmla="*/ 10805316 w 12192000"/>
              <a:gd name="connsiteY7367" fmla="*/ 409943 h 3373007"/>
              <a:gd name="connsiteX7368" fmla="*/ 10801680 w 12192000"/>
              <a:gd name="connsiteY7368" fmla="*/ 413844 h 3373007"/>
              <a:gd name="connsiteX7369" fmla="*/ 10799201 w 12192000"/>
              <a:gd name="connsiteY7369" fmla="*/ 419471 h 3373007"/>
              <a:gd name="connsiteX7370" fmla="*/ 10773992 w 12192000"/>
              <a:gd name="connsiteY7370" fmla="*/ 466217 h 3373007"/>
              <a:gd name="connsiteX7371" fmla="*/ 10791615 w 12192000"/>
              <a:gd name="connsiteY7371" fmla="*/ 454761 h 3373007"/>
              <a:gd name="connsiteX7372" fmla="*/ 9436857 w 12192000"/>
              <a:gd name="connsiteY7372" fmla="*/ 387867 h 3373007"/>
              <a:gd name="connsiteX7373" fmla="*/ 9435339 w 12192000"/>
              <a:gd name="connsiteY7373" fmla="*/ 391216 h 3373007"/>
              <a:gd name="connsiteX7374" fmla="*/ 9437244 w 12192000"/>
              <a:gd name="connsiteY7374" fmla="*/ 389161 h 3373007"/>
              <a:gd name="connsiteX7375" fmla="*/ 9361097 w 12192000"/>
              <a:gd name="connsiteY7375" fmla="*/ 387544 h 3373007"/>
              <a:gd name="connsiteX7376" fmla="*/ 9358751 w 12192000"/>
              <a:gd name="connsiteY7376" fmla="*/ 395754 h 3373007"/>
              <a:gd name="connsiteX7377" fmla="*/ 9353590 w 12192000"/>
              <a:gd name="connsiteY7377" fmla="*/ 422000 h 3373007"/>
              <a:gd name="connsiteX7378" fmla="*/ 9351802 w 12192000"/>
              <a:gd name="connsiteY7378" fmla="*/ 427400 h 3373007"/>
              <a:gd name="connsiteX7379" fmla="*/ 9352715 w 12192000"/>
              <a:gd name="connsiteY7379" fmla="*/ 413535 h 3373007"/>
              <a:gd name="connsiteX7380" fmla="*/ 9352638 w 12192000"/>
              <a:gd name="connsiteY7380" fmla="*/ 405843 h 3373007"/>
              <a:gd name="connsiteX7381" fmla="*/ 9353685 w 12192000"/>
              <a:gd name="connsiteY7381" fmla="*/ 403731 h 3373007"/>
              <a:gd name="connsiteX7382" fmla="*/ 9327103 w 12192000"/>
              <a:gd name="connsiteY7382" fmla="*/ 387371 h 3373007"/>
              <a:gd name="connsiteX7383" fmla="*/ 9327562 w 12192000"/>
              <a:gd name="connsiteY7383" fmla="*/ 388871 h 3373007"/>
              <a:gd name="connsiteX7384" fmla="*/ 9327589 w 12192000"/>
              <a:gd name="connsiteY7384" fmla="*/ 389096 h 3373007"/>
              <a:gd name="connsiteX7385" fmla="*/ 9323862 w 12192000"/>
              <a:gd name="connsiteY7385" fmla="*/ 395629 h 3373007"/>
              <a:gd name="connsiteX7386" fmla="*/ 10838001 w 12192000"/>
              <a:gd name="connsiteY7386" fmla="*/ 375363 h 3373007"/>
              <a:gd name="connsiteX7387" fmla="*/ 10830922 w 12192000"/>
              <a:gd name="connsiteY7387" fmla="*/ 382852 h 3373007"/>
              <a:gd name="connsiteX7388" fmla="*/ 10828342 w 12192000"/>
              <a:gd name="connsiteY7388" fmla="*/ 388965 h 3373007"/>
              <a:gd name="connsiteX7389" fmla="*/ 10814305 w 12192000"/>
              <a:gd name="connsiteY7389" fmla="*/ 418477 h 3373007"/>
              <a:gd name="connsiteX7390" fmla="*/ 10804621 w 12192000"/>
              <a:gd name="connsiteY7390" fmla="*/ 439272 h 3373007"/>
              <a:gd name="connsiteX7391" fmla="*/ 10799103 w 12192000"/>
              <a:gd name="connsiteY7391" fmla="*/ 449891 h 3373007"/>
              <a:gd name="connsiteX7392" fmla="*/ 10805873 w 12192000"/>
              <a:gd name="connsiteY7392" fmla="*/ 445490 h 3373007"/>
              <a:gd name="connsiteX7393" fmla="*/ 10812265 w 12192000"/>
              <a:gd name="connsiteY7393" fmla="*/ 441229 h 3373007"/>
              <a:gd name="connsiteX7394" fmla="*/ 10812592 w 12192000"/>
              <a:gd name="connsiteY7394" fmla="*/ 440614 h 3373007"/>
              <a:gd name="connsiteX7395" fmla="*/ 10832770 w 12192000"/>
              <a:gd name="connsiteY7395" fmla="*/ 399180 h 3373007"/>
              <a:gd name="connsiteX7396" fmla="*/ 10840881 w 12192000"/>
              <a:gd name="connsiteY7396" fmla="*/ 380158 h 3373007"/>
              <a:gd name="connsiteX7397" fmla="*/ 10840531 w 12192000"/>
              <a:gd name="connsiteY7397" fmla="*/ 380642 h 3373007"/>
              <a:gd name="connsiteX7398" fmla="*/ 10838001 w 12192000"/>
              <a:gd name="connsiteY7398" fmla="*/ 375363 h 3373007"/>
              <a:gd name="connsiteX7399" fmla="*/ 9442580 w 12192000"/>
              <a:gd name="connsiteY7399" fmla="*/ 375226 h 3373007"/>
              <a:gd name="connsiteX7400" fmla="*/ 9439611 w 12192000"/>
              <a:gd name="connsiteY7400" fmla="*/ 381781 h 3373007"/>
              <a:gd name="connsiteX7401" fmla="*/ 9441969 w 12192000"/>
              <a:gd name="connsiteY7401" fmla="*/ 379021 h 3373007"/>
              <a:gd name="connsiteX7402" fmla="*/ 10899575 w 12192000"/>
              <a:gd name="connsiteY7402" fmla="*/ 365388 h 3373007"/>
              <a:gd name="connsiteX7403" fmla="*/ 10886640 w 12192000"/>
              <a:gd name="connsiteY7403" fmla="*/ 381311 h 3373007"/>
              <a:gd name="connsiteX7404" fmla="*/ 10884915 w 12192000"/>
              <a:gd name="connsiteY7404" fmla="*/ 374615 h 3373007"/>
              <a:gd name="connsiteX7405" fmla="*/ 10862273 w 12192000"/>
              <a:gd name="connsiteY7405" fmla="*/ 408144 h 3373007"/>
              <a:gd name="connsiteX7406" fmla="*/ 10882126 w 12192000"/>
              <a:gd name="connsiteY7406" fmla="*/ 395176 h 3373007"/>
              <a:gd name="connsiteX7407" fmla="*/ 10888995 w 12192000"/>
              <a:gd name="connsiteY7407" fmla="*/ 391068 h 3373007"/>
              <a:gd name="connsiteX7408" fmla="*/ 10889170 w 12192000"/>
              <a:gd name="connsiteY7408" fmla="*/ 386591 h 3373007"/>
              <a:gd name="connsiteX7409" fmla="*/ 10898283 w 12192000"/>
              <a:gd name="connsiteY7409" fmla="*/ 373983 h 3373007"/>
              <a:gd name="connsiteX7410" fmla="*/ 10899575 w 12192000"/>
              <a:gd name="connsiteY7410" fmla="*/ 365388 h 3373007"/>
              <a:gd name="connsiteX7411" fmla="*/ 10856772 w 12192000"/>
              <a:gd name="connsiteY7411" fmla="*/ 365231 h 3373007"/>
              <a:gd name="connsiteX7412" fmla="*/ 10850562 w 12192000"/>
              <a:gd name="connsiteY7412" fmla="*/ 376143 h 3373007"/>
              <a:gd name="connsiteX7413" fmla="*/ 10849643 w 12192000"/>
              <a:gd name="connsiteY7413" fmla="*/ 368032 h 3373007"/>
              <a:gd name="connsiteX7414" fmla="*/ 10848505 w 12192000"/>
              <a:gd name="connsiteY7414" fmla="*/ 369610 h 3373007"/>
              <a:gd name="connsiteX7415" fmla="*/ 10841983 w 12192000"/>
              <a:gd name="connsiteY7415" fmla="*/ 378634 h 3373007"/>
              <a:gd name="connsiteX7416" fmla="*/ 10825613 w 12192000"/>
              <a:gd name="connsiteY7416" fmla="*/ 420249 h 3373007"/>
              <a:gd name="connsiteX7417" fmla="*/ 10815636 w 12192000"/>
              <a:gd name="connsiteY7417" fmla="*/ 438981 h 3373007"/>
              <a:gd name="connsiteX7418" fmla="*/ 10828920 w 12192000"/>
              <a:gd name="connsiteY7418" fmla="*/ 430127 h 3373007"/>
              <a:gd name="connsiteX7419" fmla="*/ 10839094 w 12192000"/>
              <a:gd name="connsiteY7419" fmla="*/ 419152 h 3373007"/>
              <a:gd name="connsiteX7420" fmla="*/ 10836765 w 12192000"/>
              <a:gd name="connsiteY7420" fmla="*/ 424898 h 3373007"/>
              <a:gd name="connsiteX7421" fmla="*/ 10843671 w 12192000"/>
              <a:gd name="connsiteY7421" fmla="*/ 420296 h 3373007"/>
              <a:gd name="connsiteX7422" fmla="*/ 10858415 w 12192000"/>
              <a:gd name="connsiteY7422" fmla="*/ 410664 h 3373007"/>
              <a:gd name="connsiteX7423" fmla="*/ 10869796 w 12192000"/>
              <a:gd name="connsiteY7423" fmla="*/ 394381 h 3373007"/>
              <a:gd name="connsiteX7424" fmla="*/ 10868875 w 12192000"/>
              <a:gd name="connsiteY7424" fmla="*/ 386271 h 3373007"/>
              <a:gd name="connsiteX7425" fmla="*/ 10842516 w 12192000"/>
              <a:gd name="connsiteY7425" fmla="*/ 419463 h 3373007"/>
              <a:gd name="connsiteX7426" fmla="*/ 10871260 w 12192000"/>
              <a:gd name="connsiteY7426" fmla="*/ 378675 h 3373007"/>
              <a:gd name="connsiteX7427" fmla="*/ 10870339 w 12192000"/>
              <a:gd name="connsiteY7427" fmla="*/ 370565 h 3373007"/>
              <a:gd name="connsiteX7428" fmla="*/ 10848293 w 12192000"/>
              <a:gd name="connsiteY7428" fmla="*/ 397882 h 3373007"/>
              <a:gd name="connsiteX7429" fmla="*/ 10839530 w 12192000"/>
              <a:gd name="connsiteY7429" fmla="*/ 408613 h 3373007"/>
              <a:gd name="connsiteX7430" fmla="*/ 10844904 w 12192000"/>
              <a:gd name="connsiteY7430" fmla="*/ 401343 h 3373007"/>
              <a:gd name="connsiteX7431" fmla="*/ 10860107 w 12192000"/>
              <a:gd name="connsiteY7431" fmla="*/ 378822 h 3373007"/>
              <a:gd name="connsiteX7432" fmla="*/ 10859993 w 12192000"/>
              <a:gd name="connsiteY7432" fmla="*/ 369299 h 3373007"/>
              <a:gd name="connsiteX7433" fmla="*/ 10858381 w 12192000"/>
              <a:gd name="connsiteY7433" fmla="*/ 372129 h 3373007"/>
              <a:gd name="connsiteX7434" fmla="*/ 10856772 w 12192000"/>
              <a:gd name="connsiteY7434" fmla="*/ 365231 h 3373007"/>
              <a:gd name="connsiteX7435" fmla="*/ 1069293 w 12192000"/>
              <a:gd name="connsiteY7435" fmla="*/ 363928 h 3373007"/>
              <a:gd name="connsiteX7436" fmla="*/ 1069354 w 12192000"/>
              <a:gd name="connsiteY7436" fmla="*/ 366010 h 3373007"/>
              <a:gd name="connsiteX7437" fmla="*/ 1070648 w 12192000"/>
              <a:gd name="connsiteY7437" fmla="*/ 366291 h 3373007"/>
              <a:gd name="connsiteX7438" fmla="*/ 3809154 w 12192000"/>
              <a:gd name="connsiteY7438" fmla="*/ 363469 h 3373007"/>
              <a:gd name="connsiteX7439" fmla="*/ 3810663 w 12192000"/>
              <a:gd name="connsiteY7439" fmla="*/ 365731 h 3373007"/>
              <a:gd name="connsiteX7440" fmla="*/ 3809359 w 12192000"/>
              <a:gd name="connsiteY7440" fmla="*/ 365546 h 3373007"/>
              <a:gd name="connsiteX7441" fmla="*/ 3809154 w 12192000"/>
              <a:gd name="connsiteY7441" fmla="*/ 363469 h 3373007"/>
              <a:gd name="connsiteX7442" fmla="*/ 12192000 w 12192000"/>
              <a:gd name="connsiteY7442" fmla="*/ 363321 h 3373007"/>
              <a:gd name="connsiteX7443" fmla="*/ 12192000 w 12192000"/>
              <a:gd name="connsiteY7443" fmla="*/ 1012329 h 3373007"/>
              <a:gd name="connsiteX7444" fmla="*/ 12189536 w 12192000"/>
              <a:gd name="connsiteY7444" fmla="*/ 1015532 h 3373007"/>
              <a:gd name="connsiteX7445" fmla="*/ 12134995 w 12192000"/>
              <a:gd name="connsiteY7445" fmla="*/ 1086392 h 3373007"/>
              <a:gd name="connsiteX7446" fmla="*/ 12045847 w 12192000"/>
              <a:gd name="connsiteY7446" fmla="*/ 1195008 h 3373007"/>
              <a:gd name="connsiteX7447" fmla="*/ 12001273 w 12192000"/>
              <a:gd name="connsiteY7447" fmla="*/ 1249316 h 3373007"/>
              <a:gd name="connsiteX7448" fmla="*/ 11955515 w 12192000"/>
              <a:gd name="connsiteY7448" fmla="*/ 1302716 h 3373007"/>
              <a:gd name="connsiteX7449" fmla="*/ 11862552 w 12192000"/>
              <a:gd name="connsiteY7449" fmla="*/ 1408109 h 3373007"/>
              <a:gd name="connsiteX7450" fmla="*/ 11816141 w 12192000"/>
              <a:gd name="connsiteY7450" fmla="*/ 1458916 h 3373007"/>
              <a:gd name="connsiteX7451" fmla="*/ 11767617 w 12192000"/>
              <a:gd name="connsiteY7451" fmla="*/ 1510199 h 3373007"/>
              <a:gd name="connsiteX7452" fmla="*/ 11516914 w 12192000"/>
              <a:gd name="connsiteY7452" fmla="*/ 1766826 h 3373007"/>
              <a:gd name="connsiteX7453" fmla="*/ 11483348 w 12192000"/>
              <a:gd name="connsiteY7453" fmla="*/ 1797438 h 3373007"/>
              <a:gd name="connsiteX7454" fmla="*/ 11485131 w 12192000"/>
              <a:gd name="connsiteY7454" fmla="*/ 1804320 h 3373007"/>
              <a:gd name="connsiteX7455" fmla="*/ 11488852 w 12192000"/>
              <a:gd name="connsiteY7455" fmla="*/ 1804045 h 3373007"/>
              <a:gd name="connsiteX7456" fmla="*/ 11489427 w 12192000"/>
              <a:gd name="connsiteY7456" fmla="*/ 1808551 h 3373007"/>
              <a:gd name="connsiteX7457" fmla="*/ 11489665 w 12192000"/>
              <a:gd name="connsiteY7457" fmla="*/ 1808762 h 3373007"/>
              <a:gd name="connsiteX7458" fmla="*/ 11485247 w 12192000"/>
              <a:gd name="connsiteY7458" fmla="*/ 1811402 h 3373007"/>
              <a:gd name="connsiteX7459" fmla="*/ 11437557 w 12192000"/>
              <a:gd name="connsiteY7459" fmla="*/ 1852437 h 3373007"/>
              <a:gd name="connsiteX7460" fmla="*/ 11370466 w 12192000"/>
              <a:gd name="connsiteY7460" fmla="*/ 1918672 h 3373007"/>
              <a:gd name="connsiteX7461" fmla="*/ 11302607 w 12192000"/>
              <a:gd name="connsiteY7461" fmla="*/ 1984774 h 3373007"/>
              <a:gd name="connsiteX7462" fmla="*/ 11239944 w 12192000"/>
              <a:gd name="connsiteY7462" fmla="*/ 2041008 h 3373007"/>
              <a:gd name="connsiteX7463" fmla="*/ 11238592 w 12192000"/>
              <a:gd name="connsiteY7463" fmla="*/ 2044522 h 3373007"/>
              <a:gd name="connsiteX7464" fmla="*/ 11254518 w 12192000"/>
              <a:gd name="connsiteY7464" fmla="*/ 2030442 h 3373007"/>
              <a:gd name="connsiteX7465" fmla="*/ 11277303 w 12192000"/>
              <a:gd name="connsiteY7465" fmla="*/ 2012441 h 3373007"/>
              <a:gd name="connsiteX7466" fmla="*/ 11317928 w 12192000"/>
              <a:gd name="connsiteY7466" fmla="*/ 1973015 h 3373007"/>
              <a:gd name="connsiteX7467" fmla="*/ 11381170 w 12192000"/>
              <a:gd name="connsiteY7467" fmla="*/ 1914272 h 3373007"/>
              <a:gd name="connsiteX7468" fmla="*/ 11399487 w 12192000"/>
              <a:gd name="connsiteY7468" fmla="*/ 1897742 h 3373007"/>
              <a:gd name="connsiteX7469" fmla="*/ 11398278 w 12192000"/>
              <a:gd name="connsiteY7469" fmla="*/ 1902381 h 3373007"/>
              <a:gd name="connsiteX7470" fmla="*/ 11381627 w 12192000"/>
              <a:gd name="connsiteY7470" fmla="*/ 1917840 h 3373007"/>
              <a:gd name="connsiteX7471" fmla="*/ 11316014 w 12192000"/>
              <a:gd name="connsiteY7471" fmla="*/ 1980364 h 3373007"/>
              <a:gd name="connsiteX7472" fmla="*/ 11225517 w 12192000"/>
              <a:gd name="connsiteY7472" fmla="*/ 2058576 h 3373007"/>
              <a:gd name="connsiteX7473" fmla="*/ 11181316 w 12192000"/>
              <a:gd name="connsiteY7473" fmla="*/ 2099406 h 3373007"/>
              <a:gd name="connsiteX7474" fmla="*/ 11057821 w 12192000"/>
              <a:gd name="connsiteY7474" fmla="*/ 2188609 h 3373007"/>
              <a:gd name="connsiteX7475" fmla="*/ 11037389 w 12192000"/>
              <a:gd name="connsiteY7475" fmla="*/ 2199648 h 3373007"/>
              <a:gd name="connsiteX7476" fmla="*/ 11032738 w 12192000"/>
              <a:gd name="connsiteY7476" fmla="*/ 2203831 h 3373007"/>
              <a:gd name="connsiteX7477" fmla="*/ 11032446 w 12192000"/>
              <a:gd name="connsiteY7477" fmla="*/ 2203676 h 3373007"/>
              <a:gd name="connsiteX7478" fmla="*/ 11031922 w 12192000"/>
              <a:gd name="connsiteY7478" fmla="*/ 2204567 h 3373007"/>
              <a:gd name="connsiteX7479" fmla="*/ 11032738 w 12192000"/>
              <a:gd name="connsiteY7479" fmla="*/ 2203831 h 3373007"/>
              <a:gd name="connsiteX7480" fmla="*/ 11033855 w 12192000"/>
              <a:gd name="connsiteY7480" fmla="*/ 2204424 h 3373007"/>
              <a:gd name="connsiteX7481" fmla="*/ 11017784 w 12192000"/>
              <a:gd name="connsiteY7481" fmla="*/ 2217375 h 3373007"/>
              <a:gd name="connsiteX7482" fmla="*/ 11022253 w 12192000"/>
              <a:gd name="connsiteY7482" fmla="*/ 2215905 h 3373007"/>
              <a:gd name="connsiteX7483" fmla="*/ 11026262 w 12192000"/>
              <a:gd name="connsiteY7483" fmla="*/ 2217880 h 3373007"/>
              <a:gd name="connsiteX7484" fmla="*/ 11041000 w 12192000"/>
              <a:gd name="connsiteY7484" fmla="*/ 2209770 h 3373007"/>
              <a:gd name="connsiteX7485" fmla="*/ 11064519 w 12192000"/>
              <a:gd name="connsiteY7485" fmla="*/ 2196117 h 3373007"/>
              <a:gd name="connsiteX7486" fmla="*/ 11084788 w 12192000"/>
              <a:gd name="connsiteY7486" fmla="*/ 2184059 h 3373007"/>
              <a:gd name="connsiteX7487" fmla="*/ 11080062 w 12192000"/>
              <a:gd name="connsiteY7487" fmla="*/ 2187596 h 3373007"/>
              <a:gd name="connsiteX7488" fmla="*/ 11053767 w 12192000"/>
              <a:gd name="connsiteY7488" fmla="*/ 2203108 h 3373007"/>
              <a:gd name="connsiteX7489" fmla="*/ 11000197 w 12192000"/>
              <a:gd name="connsiteY7489" fmla="*/ 2236485 h 3373007"/>
              <a:gd name="connsiteX7490" fmla="*/ 10971021 w 12192000"/>
              <a:gd name="connsiteY7490" fmla="*/ 2252970 h 3373007"/>
              <a:gd name="connsiteX7491" fmla="*/ 10964406 w 12192000"/>
              <a:gd name="connsiteY7491" fmla="*/ 2256507 h 3373007"/>
              <a:gd name="connsiteX7492" fmla="*/ 10967983 w 12192000"/>
              <a:gd name="connsiteY7492" fmla="*/ 2253109 h 3373007"/>
              <a:gd name="connsiteX7493" fmla="*/ 10974906 w 12192000"/>
              <a:gd name="connsiteY7493" fmla="*/ 2248984 h 3373007"/>
              <a:gd name="connsiteX7494" fmla="*/ 10985173 w 12192000"/>
              <a:gd name="connsiteY7494" fmla="*/ 2242343 h 3373007"/>
              <a:gd name="connsiteX7495" fmla="*/ 10980309 w 12192000"/>
              <a:gd name="connsiteY7495" fmla="*/ 2242492 h 3373007"/>
              <a:gd name="connsiteX7496" fmla="*/ 10977884 w 12192000"/>
              <a:gd name="connsiteY7496" fmla="*/ 2243703 h 3373007"/>
              <a:gd name="connsiteX7497" fmla="*/ 11006697 w 12192000"/>
              <a:gd name="connsiteY7497" fmla="*/ 2216324 h 3373007"/>
              <a:gd name="connsiteX7498" fmla="*/ 11000037 w 12192000"/>
              <a:gd name="connsiteY7498" fmla="*/ 2210843 h 3373007"/>
              <a:gd name="connsiteX7499" fmla="*/ 10984953 w 12192000"/>
              <a:gd name="connsiteY7499" fmla="*/ 2223252 h 3373007"/>
              <a:gd name="connsiteX7500" fmla="*/ 10942906 w 12192000"/>
              <a:gd name="connsiteY7500" fmla="*/ 2246627 h 3373007"/>
              <a:gd name="connsiteX7501" fmla="*/ 10933757 w 12192000"/>
              <a:gd name="connsiteY7501" fmla="*/ 2252474 h 3373007"/>
              <a:gd name="connsiteX7502" fmla="*/ 10932395 w 12192000"/>
              <a:gd name="connsiteY7502" fmla="*/ 2253162 h 3373007"/>
              <a:gd name="connsiteX7503" fmla="*/ 10926683 w 12192000"/>
              <a:gd name="connsiteY7503" fmla="*/ 2258437 h 3373007"/>
              <a:gd name="connsiteX7504" fmla="*/ 10900688 w 12192000"/>
              <a:gd name="connsiteY7504" fmla="*/ 2275394 h 3373007"/>
              <a:gd name="connsiteX7505" fmla="*/ 10841397 w 12192000"/>
              <a:gd name="connsiteY7505" fmla="*/ 2322111 h 3373007"/>
              <a:gd name="connsiteX7506" fmla="*/ 10803217 w 12192000"/>
              <a:gd name="connsiteY7506" fmla="*/ 2354447 h 3373007"/>
              <a:gd name="connsiteX7507" fmla="*/ 10776445 w 12192000"/>
              <a:gd name="connsiteY7507" fmla="*/ 2372344 h 3373007"/>
              <a:gd name="connsiteX7508" fmla="*/ 10756014 w 12192000"/>
              <a:gd name="connsiteY7508" fmla="*/ 2383382 h 3373007"/>
              <a:gd name="connsiteX7509" fmla="*/ 10751363 w 12192000"/>
              <a:gd name="connsiteY7509" fmla="*/ 2387567 h 3373007"/>
              <a:gd name="connsiteX7510" fmla="*/ 10751070 w 12192000"/>
              <a:gd name="connsiteY7510" fmla="*/ 2387412 h 3373007"/>
              <a:gd name="connsiteX7511" fmla="*/ 10750546 w 12192000"/>
              <a:gd name="connsiteY7511" fmla="*/ 2388302 h 3373007"/>
              <a:gd name="connsiteX7512" fmla="*/ 10751363 w 12192000"/>
              <a:gd name="connsiteY7512" fmla="*/ 2387567 h 3373007"/>
              <a:gd name="connsiteX7513" fmla="*/ 10752480 w 12192000"/>
              <a:gd name="connsiteY7513" fmla="*/ 2388159 h 3373007"/>
              <a:gd name="connsiteX7514" fmla="*/ 10736409 w 12192000"/>
              <a:gd name="connsiteY7514" fmla="*/ 2401109 h 3373007"/>
              <a:gd name="connsiteX7515" fmla="*/ 10740880 w 12192000"/>
              <a:gd name="connsiteY7515" fmla="*/ 2399639 h 3373007"/>
              <a:gd name="connsiteX7516" fmla="*/ 10744887 w 12192000"/>
              <a:gd name="connsiteY7516" fmla="*/ 2401616 h 3373007"/>
              <a:gd name="connsiteX7517" fmla="*/ 10752407 w 12192000"/>
              <a:gd name="connsiteY7517" fmla="*/ 2397477 h 3373007"/>
              <a:gd name="connsiteX7518" fmla="*/ 10744292 w 12192000"/>
              <a:gd name="connsiteY7518" fmla="*/ 2404350 h 3373007"/>
              <a:gd name="connsiteX7519" fmla="*/ 10718822 w 12192000"/>
              <a:gd name="connsiteY7519" fmla="*/ 2420219 h 3373007"/>
              <a:gd name="connsiteX7520" fmla="*/ 10696048 w 12192000"/>
              <a:gd name="connsiteY7520" fmla="*/ 2433089 h 3373007"/>
              <a:gd name="connsiteX7521" fmla="*/ 10703375 w 12192000"/>
              <a:gd name="connsiteY7521" fmla="*/ 2426350 h 3373007"/>
              <a:gd name="connsiteX7522" fmla="*/ 10703798 w 12192000"/>
              <a:gd name="connsiteY7522" fmla="*/ 2426078 h 3373007"/>
              <a:gd name="connsiteX7523" fmla="*/ 10703668 w 12192000"/>
              <a:gd name="connsiteY7523" fmla="*/ 2426082 h 3373007"/>
              <a:gd name="connsiteX7524" fmla="*/ 10706945 w 12192000"/>
              <a:gd name="connsiteY7524" fmla="*/ 2423067 h 3373007"/>
              <a:gd name="connsiteX7525" fmla="*/ 10707350 w 12192000"/>
              <a:gd name="connsiteY7525" fmla="*/ 2424485 h 3373007"/>
              <a:gd name="connsiteX7526" fmla="*/ 10711254 w 12192000"/>
              <a:gd name="connsiteY7526" fmla="*/ 2421315 h 3373007"/>
              <a:gd name="connsiteX7527" fmla="*/ 10710637 w 12192000"/>
              <a:gd name="connsiteY7527" fmla="*/ 2420827 h 3373007"/>
              <a:gd name="connsiteX7528" fmla="*/ 10707684 w 12192000"/>
              <a:gd name="connsiteY7528" fmla="*/ 2422386 h 3373007"/>
              <a:gd name="connsiteX7529" fmla="*/ 10854311 w 12192000"/>
              <a:gd name="connsiteY7529" fmla="*/ 2287544 h 3373007"/>
              <a:gd name="connsiteX7530" fmla="*/ 10861292 w 12192000"/>
              <a:gd name="connsiteY7530" fmla="*/ 2285261 h 3373007"/>
              <a:gd name="connsiteX7531" fmla="*/ 10854311 w 12192000"/>
              <a:gd name="connsiteY7531" fmla="*/ 2287544 h 3373007"/>
              <a:gd name="connsiteX7532" fmla="*/ 10766279 w 12192000"/>
              <a:gd name="connsiteY7532" fmla="*/ 2353362 h 3373007"/>
              <a:gd name="connsiteX7533" fmla="*/ 10763843 w 12192000"/>
              <a:gd name="connsiteY7533" fmla="*/ 2353803 h 3373007"/>
              <a:gd name="connsiteX7534" fmla="*/ 10759295 w 12192000"/>
              <a:gd name="connsiteY7534" fmla="*/ 2357295 h 3373007"/>
              <a:gd name="connsiteX7535" fmla="*/ 10714486 w 12192000"/>
              <a:gd name="connsiteY7535" fmla="*/ 2383716 h 3373007"/>
              <a:gd name="connsiteX7536" fmla="*/ 10719483 w 12192000"/>
              <a:gd name="connsiteY7536" fmla="*/ 2379372 h 3373007"/>
              <a:gd name="connsiteX7537" fmla="*/ 10746780 w 12192000"/>
              <a:gd name="connsiteY7537" fmla="*/ 2361639 h 3373007"/>
              <a:gd name="connsiteX7538" fmla="*/ 10751398 w 12192000"/>
              <a:gd name="connsiteY7538" fmla="*/ 2354281 h 3373007"/>
              <a:gd name="connsiteX7539" fmla="*/ 10740786 w 12192000"/>
              <a:gd name="connsiteY7539" fmla="*/ 2360621 h 3373007"/>
              <a:gd name="connsiteX7540" fmla="*/ 10844337 w 12192000"/>
              <a:gd name="connsiteY7540" fmla="*/ 2269429 h 3373007"/>
              <a:gd name="connsiteX7541" fmla="*/ 10731454 w 12192000"/>
              <a:gd name="connsiteY7541" fmla="*/ 2357696 h 3373007"/>
              <a:gd name="connsiteX7542" fmla="*/ 10727003 w 12192000"/>
              <a:gd name="connsiteY7542" fmla="*/ 2359698 h 3373007"/>
              <a:gd name="connsiteX7543" fmla="*/ 10689244 w 12192000"/>
              <a:gd name="connsiteY7543" fmla="*/ 2382346 h 3373007"/>
              <a:gd name="connsiteX7544" fmla="*/ 10674136 w 12192000"/>
              <a:gd name="connsiteY7544" fmla="*/ 2391664 h 3373007"/>
              <a:gd name="connsiteX7545" fmla="*/ 10678949 w 12192000"/>
              <a:gd name="connsiteY7545" fmla="*/ 2384989 h 3373007"/>
              <a:gd name="connsiteX7546" fmla="*/ 10668501 w 12192000"/>
              <a:gd name="connsiteY7546" fmla="*/ 2391225 h 3373007"/>
              <a:gd name="connsiteX7547" fmla="*/ 10660441 w 12192000"/>
              <a:gd name="connsiteY7547" fmla="*/ 2399780 h 3373007"/>
              <a:gd name="connsiteX7548" fmla="*/ 10653481 w 12192000"/>
              <a:gd name="connsiteY7548" fmla="*/ 2403850 h 3373007"/>
              <a:gd name="connsiteX7549" fmla="*/ 10652641 w 12192000"/>
              <a:gd name="connsiteY7549" fmla="*/ 2404344 h 3373007"/>
              <a:gd name="connsiteX7550" fmla="*/ 10655658 w 12192000"/>
              <a:gd name="connsiteY7550" fmla="*/ 2400705 h 3373007"/>
              <a:gd name="connsiteX7551" fmla="*/ 10668085 w 12192000"/>
              <a:gd name="connsiteY7551" fmla="*/ 2386829 h 3373007"/>
              <a:gd name="connsiteX7552" fmla="*/ 10672448 w 12192000"/>
              <a:gd name="connsiteY7552" fmla="*/ 2382382 h 3373007"/>
              <a:gd name="connsiteX7553" fmla="*/ 10739022 w 12192000"/>
              <a:gd name="connsiteY7553" fmla="*/ 2324284 h 3373007"/>
              <a:gd name="connsiteX7554" fmla="*/ 10808759 w 12192000"/>
              <a:gd name="connsiteY7554" fmla="*/ 2259688 h 3373007"/>
              <a:gd name="connsiteX7555" fmla="*/ 10871927 w 12192000"/>
              <a:gd name="connsiteY7555" fmla="*/ 2209373 h 3373007"/>
              <a:gd name="connsiteX7556" fmla="*/ 10821571 w 12192000"/>
              <a:gd name="connsiteY7556" fmla="*/ 2238256 h 3373007"/>
              <a:gd name="connsiteX7557" fmla="*/ 10664075 w 12192000"/>
              <a:gd name="connsiteY7557" fmla="*/ 2369559 h 3373007"/>
              <a:gd name="connsiteX7558" fmla="*/ 10667744 w 12192000"/>
              <a:gd name="connsiteY7558" fmla="*/ 2365471 h 3373007"/>
              <a:gd name="connsiteX7559" fmla="*/ 10683439 w 12192000"/>
              <a:gd name="connsiteY7559" fmla="*/ 2351730 h 3373007"/>
              <a:gd name="connsiteX7560" fmla="*/ 10683133 w 12192000"/>
              <a:gd name="connsiteY7560" fmla="*/ 2352069 h 3373007"/>
              <a:gd name="connsiteX7561" fmla="*/ 10682381 w 12192000"/>
              <a:gd name="connsiteY7561" fmla="*/ 2352875 h 3373007"/>
              <a:gd name="connsiteX7562" fmla="*/ 10682558 w 12192000"/>
              <a:gd name="connsiteY7562" fmla="*/ 2352706 h 3373007"/>
              <a:gd name="connsiteX7563" fmla="*/ 10683133 w 12192000"/>
              <a:gd name="connsiteY7563" fmla="*/ 2352069 h 3373007"/>
              <a:gd name="connsiteX7564" fmla="*/ 10683494 w 12192000"/>
              <a:gd name="connsiteY7564" fmla="*/ 2351681 h 3373007"/>
              <a:gd name="connsiteX7565" fmla="*/ 10683439 w 12192000"/>
              <a:gd name="connsiteY7565" fmla="*/ 2351730 h 3373007"/>
              <a:gd name="connsiteX7566" fmla="*/ 10685265 w 12192000"/>
              <a:gd name="connsiteY7566" fmla="*/ 2349705 h 3373007"/>
              <a:gd name="connsiteX7567" fmla="*/ 10689568 w 12192000"/>
              <a:gd name="connsiteY7567" fmla="*/ 2343012 h 3373007"/>
              <a:gd name="connsiteX7568" fmla="*/ 10679466 w 12192000"/>
              <a:gd name="connsiteY7568" fmla="*/ 2353435 h 3373007"/>
              <a:gd name="connsiteX7569" fmla="*/ 10655891 w 12192000"/>
              <a:gd name="connsiteY7569" fmla="*/ 2376854 h 3373007"/>
              <a:gd name="connsiteX7570" fmla="*/ 10643087 w 12192000"/>
              <a:gd name="connsiteY7570" fmla="*/ 2388379 h 3373007"/>
              <a:gd name="connsiteX7571" fmla="*/ 10635853 w 12192000"/>
              <a:gd name="connsiteY7571" fmla="*/ 2393393 h 3373007"/>
              <a:gd name="connsiteX7572" fmla="*/ 10625314 w 12192000"/>
              <a:gd name="connsiteY7572" fmla="*/ 2402562 h 3373007"/>
              <a:gd name="connsiteX7573" fmla="*/ 10618497 w 12192000"/>
              <a:gd name="connsiteY7573" fmla="*/ 2399507 h 3373007"/>
              <a:gd name="connsiteX7574" fmla="*/ 10597603 w 12192000"/>
              <a:gd name="connsiteY7574" fmla="*/ 2422101 h 3373007"/>
              <a:gd name="connsiteX7575" fmla="*/ 10589543 w 12192000"/>
              <a:gd name="connsiteY7575" fmla="*/ 2430772 h 3373007"/>
              <a:gd name="connsiteX7576" fmla="*/ 10588158 w 12192000"/>
              <a:gd name="connsiteY7576" fmla="*/ 2431085 h 3373007"/>
              <a:gd name="connsiteX7577" fmla="*/ 10584295 w 12192000"/>
              <a:gd name="connsiteY7577" fmla="*/ 2432367 h 3373007"/>
              <a:gd name="connsiteX7578" fmla="*/ 10586793 w 12192000"/>
              <a:gd name="connsiteY7578" fmla="*/ 2429489 h 3373007"/>
              <a:gd name="connsiteX7579" fmla="*/ 10624315 w 12192000"/>
              <a:gd name="connsiteY7579" fmla="*/ 2386369 h 3373007"/>
              <a:gd name="connsiteX7580" fmla="*/ 10631085 w 12192000"/>
              <a:gd name="connsiteY7580" fmla="*/ 2378665 h 3373007"/>
              <a:gd name="connsiteX7581" fmla="*/ 10789648 w 12192000"/>
              <a:gd name="connsiteY7581" fmla="*/ 2242491 h 3373007"/>
              <a:gd name="connsiteX7582" fmla="*/ 10989838 w 12192000"/>
              <a:gd name="connsiteY7582" fmla="*/ 2072189 h 3373007"/>
              <a:gd name="connsiteX7583" fmla="*/ 11050289 w 12192000"/>
              <a:gd name="connsiteY7583" fmla="*/ 2013798 h 3373007"/>
              <a:gd name="connsiteX7584" fmla="*/ 11012181 w 12192000"/>
              <a:gd name="connsiteY7584" fmla="*/ 2031092 h 3373007"/>
              <a:gd name="connsiteX7585" fmla="*/ 10895646 w 12192000"/>
              <a:gd name="connsiteY7585" fmla="*/ 2124377 h 3373007"/>
              <a:gd name="connsiteX7586" fmla="*/ 10918934 w 12192000"/>
              <a:gd name="connsiteY7586" fmla="*/ 2099520 h 3373007"/>
              <a:gd name="connsiteX7587" fmla="*/ 11011700 w 12192000"/>
              <a:gd name="connsiteY7587" fmla="*/ 2018145 h 3373007"/>
              <a:gd name="connsiteX7588" fmla="*/ 11125999 w 12192000"/>
              <a:gd name="connsiteY7588" fmla="*/ 1929728 h 3373007"/>
              <a:gd name="connsiteX7589" fmla="*/ 11138508 w 12192000"/>
              <a:gd name="connsiteY7589" fmla="*/ 1916749 h 3373007"/>
              <a:gd name="connsiteX7590" fmla="*/ 11085445 w 12192000"/>
              <a:gd name="connsiteY7590" fmla="*/ 1951268 h 3373007"/>
              <a:gd name="connsiteX7591" fmla="*/ 11030242 w 12192000"/>
              <a:gd name="connsiteY7591" fmla="*/ 1990703 h 3373007"/>
              <a:gd name="connsiteX7592" fmla="*/ 11005219 w 12192000"/>
              <a:gd name="connsiteY7592" fmla="*/ 1998887 h 3373007"/>
              <a:gd name="connsiteX7593" fmla="*/ 10987659 w 12192000"/>
              <a:gd name="connsiteY7593" fmla="*/ 2017733 h 3373007"/>
              <a:gd name="connsiteX7594" fmla="*/ 10962056 w 12192000"/>
              <a:gd name="connsiteY7594" fmla="*/ 2026108 h 3373007"/>
              <a:gd name="connsiteX7595" fmla="*/ 10912179 w 12192000"/>
              <a:gd name="connsiteY7595" fmla="*/ 2067937 h 3373007"/>
              <a:gd name="connsiteX7596" fmla="*/ 10931302 w 12192000"/>
              <a:gd name="connsiteY7596" fmla="*/ 2040304 h 3373007"/>
              <a:gd name="connsiteX7597" fmla="*/ 10965648 w 12192000"/>
              <a:gd name="connsiteY7597" fmla="*/ 2011829 h 3373007"/>
              <a:gd name="connsiteX7598" fmla="*/ 10970896 w 12192000"/>
              <a:gd name="connsiteY7598" fmla="*/ 1992873 h 3373007"/>
              <a:gd name="connsiteX7599" fmla="*/ 11046005 w 12192000"/>
              <a:gd name="connsiteY7599" fmla="*/ 1935334 h 3373007"/>
              <a:gd name="connsiteX7600" fmla="*/ 11073514 w 12192000"/>
              <a:gd name="connsiteY7600" fmla="*/ 1916631 h 3373007"/>
              <a:gd name="connsiteX7601" fmla="*/ 11072351 w 12192000"/>
              <a:gd name="connsiteY7601" fmla="*/ 1917606 h 3373007"/>
              <a:gd name="connsiteX7602" fmla="*/ 11069563 w 12192000"/>
              <a:gd name="connsiteY7602" fmla="*/ 1919876 h 3373007"/>
              <a:gd name="connsiteX7603" fmla="*/ 11070215 w 12192000"/>
              <a:gd name="connsiteY7603" fmla="*/ 1919400 h 3373007"/>
              <a:gd name="connsiteX7604" fmla="*/ 11072351 w 12192000"/>
              <a:gd name="connsiteY7604" fmla="*/ 1917606 h 3373007"/>
              <a:gd name="connsiteX7605" fmla="*/ 11073736 w 12192000"/>
              <a:gd name="connsiteY7605" fmla="*/ 1916480 h 3373007"/>
              <a:gd name="connsiteX7606" fmla="*/ 11073514 w 12192000"/>
              <a:gd name="connsiteY7606" fmla="*/ 1916631 h 3373007"/>
              <a:gd name="connsiteX7607" fmla="*/ 11080401 w 12192000"/>
              <a:gd name="connsiteY7607" fmla="*/ 1910850 h 3373007"/>
              <a:gd name="connsiteX7608" fmla="*/ 11097023 w 12192000"/>
              <a:gd name="connsiteY7608" fmla="*/ 1891624 h 3373007"/>
              <a:gd name="connsiteX7609" fmla="*/ 11059187 w 12192000"/>
              <a:gd name="connsiteY7609" fmla="*/ 1921238 h 3373007"/>
              <a:gd name="connsiteX7610" fmla="*/ 10938115 w 12192000"/>
              <a:gd name="connsiteY7610" fmla="*/ 2012560 h 3373007"/>
              <a:gd name="connsiteX7611" fmla="*/ 10896979 w 12192000"/>
              <a:gd name="connsiteY7611" fmla="*/ 2034291 h 3373007"/>
              <a:gd name="connsiteX7612" fmla="*/ 10857889 w 12192000"/>
              <a:gd name="connsiteY7612" fmla="*/ 2060179 h 3373007"/>
              <a:gd name="connsiteX7613" fmla="*/ 10834621 w 12192000"/>
              <a:gd name="connsiteY7613" fmla="*/ 2050548 h 3373007"/>
              <a:gd name="connsiteX7614" fmla="*/ 10756132 w 12192000"/>
              <a:gd name="connsiteY7614" fmla="*/ 2114840 h 3373007"/>
              <a:gd name="connsiteX7615" fmla="*/ 10566433 w 12192000"/>
              <a:gd name="connsiteY7615" fmla="*/ 2274813 h 3373007"/>
              <a:gd name="connsiteX7616" fmla="*/ 10561065 w 12192000"/>
              <a:gd name="connsiteY7616" fmla="*/ 2278847 h 3373007"/>
              <a:gd name="connsiteX7617" fmla="*/ 10563568 w 12192000"/>
              <a:gd name="connsiteY7617" fmla="*/ 2272129 h 3373007"/>
              <a:gd name="connsiteX7618" fmla="*/ 10553335 w 12192000"/>
              <a:gd name="connsiteY7618" fmla="*/ 2278718 h 3373007"/>
              <a:gd name="connsiteX7619" fmla="*/ 10541192 w 12192000"/>
              <a:gd name="connsiteY7619" fmla="*/ 2294598 h 3373007"/>
              <a:gd name="connsiteX7620" fmla="*/ 10533445 w 12192000"/>
              <a:gd name="connsiteY7620" fmla="*/ 2300149 h 3373007"/>
              <a:gd name="connsiteX7621" fmla="*/ 10526761 w 12192000"/>
              <a:gd name="connsiteY7621" fmla="*/ 2300890 h 3373007"/>
              <a:gd name="connsiteX7622" fmla="*/ 10582154 w 12192000"/>
              <a:gd name="connsiteY7622" fmla="*/ 2252430 h 3373007"/>
              <a:gd name="connsiteX7623" fmla="*/ 10858011 w 12192000"/>
              <a:gd name="connsiteY7623" fmla="*/ 2012555 h 3373007"/>
              <a:gd name="connsiteX7624" fmla="*/ 10913614 w 12192000"/>
              <a:gd name="connsiteY7624" fmla="*/ 1964715 h 3373007"/>
              <a:gd name="connsiteX7625" fmla="*/ 10953013 w 12192000"/>
              <a:gd name="connsiteY7625" fmla="*/ 1926311 h 3373007"/>
              <a:gd name="connsiteX7626" fmla="*/ 10976302 w 12192000"/>
              <a:gd name="connsiteY7626" fmla="*/ 1901454 h 3373007"/>
              <a:gd name="connsiteX7627" fmla="*/ 10979622 w 12192000"/>
              <a:gd name="connsiteY7627" fmla="*/ 1874851 h 3373007"/>
              <a:gd name="connsiteX7628" fmla="*/ 10887838 w 12192000"/>
              <a:gd name="connsiteY7628" fmla="*/ 1947630 h 3373007"/>
              <a:gd name="connsiteX7629" fmla="*/ 10818669 w 12192000"/>
              <a:gd name="connsiteY7629" fmla="*/ 1991631 h 3373007"/>
              <a:gd name="connsiteX7630" fmla="*/ 10799374 w 12192000"/>
              <a:gd name="connsiteY7630" fmla="*/ 1993805 h 3373007"/>
              <a:gd name="connsiteX7631" fmla="*/ 10730476 w 12192000"/>
              <a:gd name="connsiteY7631" fmla="*/ 2050131 h 3373007"/>
              <a:gd name="connsiteX7632" fmla="*/ 10742916 w 12192000"/>
              <a:gd name="connsiteY7632" fmla="*/ 2029512 h 3373007"/>
              <a:gd name="connsiteX7633" fmla="*/ 10740680 w 12192000"/>
              <a:gd name="connsiteY7633" fmla="*/ 2034380 h 3373007"/>
              <a:gd name="connsiteX7634" fmla="*/ 10748170 w 12192000"/>
              <a:gd name="connsiteY7634" fmla="*/ 2026441 h 3373007"/>
              <a:gd name="connsiteX7635" fmla="*/ 10752296 w 12192000"/>
              <a:gd name="connsiteY7635" fmla="*/ 2024030 h 3373007"/>
              <a:gd name="connsiteX7636" fmla="*/ 10756000 w 12192000"/>
              <a:gd name="connsiteY7636" fmla="*/ 2020405 h 3373007"/>
              <a:gd name="connsiteX7637" fmla="*/ 10758339 w 12192000"/>
              <a:gd name="connsiteY7637" fmla="*/ 2002399 h 3373007"/>
              <a:gd name="connsiteX7638" fmla="*/ 10768993 w 12192000"/>
              <a:gd name="connsiteY7638" fmla="*/ 1991292 h 3373007"/>
              <a:gd name="connsiteX7639" fmla="*/ 10779193 w 12192000"/>
              <a:gd name="connsiteY7639" fmla="*/ 1984852 h 3373007"/>
              <a:gd name="connsiteX7640" fmla="*/ 10803503 w 12192000"/>
              <a:gd name="connsiteY7640" fmla="*/ 1968280 h 3373007"/>
              <a:gd name="connsiteX7641" fmla="*/ 10854246 w 12192000"/>
              <a:gd name="connsiteY7641" fmla="*/ 1928100 h 3373007"/>
              <a:gd name="connsiteX7642" fmla="*/ 10890399 w 12192000"/>
              <a:gd name="connsiteY7642" fmla="*/ 1897159 h 3373007"/>
              <a:gd name="connsiteX7643" fmla="*/ 10900815 w 12192000"/>
              <a:gd name="connsiteY7643" fmla="*/ 1884628 h 3373007"/>
              <a:gd name="connsiteX7644" fmla="*/ 10894727 w 12192000"/>
              <a:gd name="connsiteY7644" fmla="*/ 1887548 h 3373007"/>
              <a:gd name="connsiteX7645" fmla="*/ 10805728 w 12192000"/>
              <a:gd name="connsiteY7645" fmla="*/ 1963374 h 3373007"/>
              <a:gd name="connsiteX7646" fmla="*/ 10784898 w 12192000"/>
              <a:gd name="connsiteY7646" fmla="*/ 1977958 h 3373007"/>
              <a:gd name="connsiteX7647" fmla="*/ 10790571 w 12192000"/>
              <a:gd name="connsiteY7647" fmla="*/ 1973408 h 3373007"/>
              <a:gd name="connsiteX7648" fmla="*/ 10823745 w 12192000"/>
              <a:gd name="connsiteY7648" fmla="*/ 1947214 h 3373007"/>
              <a:gd name="connsiteX7649" fmla="*/ 10826755 w 12192000"/>
              <a:gd name="connsiteY7649" fmla="*/ 1933127 h 3373007"/>
              <a:gd name="connsiteX7650" fmla="*/ 10831913 w 12192000"/>
              <a:gd name="connsiteY7650" fmla="*/ 1927546 h 3373007"/>
              <a:gd name="connsiteX7651" fmla="*/ 10852157 w 12192000"/>
              <a:gd name="connsiteY7651" fmla="*/ 1911762 h 3373007"/>
              <a:gd name="connsiteX7652" fmla="*/ 10869338 w 12192000"/>
              <a:gd name="connsiteY7652" fmla="*/ 1895890 h 3373007"/>
              <a:gd name="connsiteX7653" fmla="*/ 10905245 w 12192000"/>
              <a:gd name="connsiteY7653" fmla="*/ 1868837 h 3373007"/>
              <a:gd name="connsiteX7654" fmla="*/ 10988690 w 12192000"/>
              <a:gd name="connsiteY7654" fmla="*/ 1807751 h 3373007"/>
              <a:gd name="connsiteX7655" fmla="*/ 10993538 w 12192000"/>
              <a:gd name="connsiteY7655" fmla="*/ 1797201 h 3373007"/>
              <a:gd name="connsiteX7656" fmla="*/ 10977028 w 12192000"/>
              <a:gd name="connsiteY7656" fmla="*/ 1803269 h 3373007"/>
              <a:gd name="connsiteX7657" fmla="*/ 10967331 w 12192000"/>
              <a:gd name="connsiteY7657" fmla="*/ 1810405 h 3373007"/>
              <a:gd name="connsiteX7658" fmla="*/ 10986854 w 12192000"/>
              <a:gd name="connsiteY7658" fmla="*/ 1792718 h 3373007"/>
              <a:gd name="connsiteX7659" fmla="*/ 11052467 w 12192000"/>
              <a:gd name="connsiteY7659" fmla="*/ 1730197 h 3373007"/>
              <a:gd name="connsiteX7660" fmla="*/ 11069117 w 12192000"/>
              <a:gd name="connsiteY7660" fmla="*/ 1714737 h 3373007"/>
              <a:gd name="connsiteX7661" fmla="*/ 11070326 w 12192000"/>
              <a:gd name="connsiteY7661" fmla="*/ 1710096 h 3373007"/>
              <a:gd name="connsiteX7662" fmla="*/ 11052010 w 12192000"/>
              <a:gd name="connsiteY7662" fmla="*/ 1726628 h 3373007"/>
              <a:gd name="connsiteX7663" fmla="*/ 10988768 w 12192000"/>
              <a:gd name="connsiteY7663" fmla="*/ 1785370 h 3373007"/>
              <a:gd name="connsiteX7664" fmla="*/ 10948142 w 12192000"/>
              <a:gd name="connsiteY7664" fmla="*/ 1824796 h 3373007"/>
              <a:gd name="connsiteX7665" fmla="*/ 10925359 w 12192000"/>
              <a:gd name="connsiteY7665" fmla="*/ 1842798 h 3373007"/>
              <a:gd name="connsiteX7666" fmla="*/ 10913584 w 12192000"/>
              <a:gd name="connsiteY7666" fmla="*/ 1853206 h 3373007"/>
              <a:gd name="connsiteX7667" fmla="*/ 10912539 w 12192000"/>
              <a:gd name="connsiteY7667" fmla="*/ 1854036 h 3373007"/>
              <a:gd name="connsiteX7668" fmla="*/ 10907510 w 12192000"/>
              <a:gd name="connsiteY7668" fmla="*/ 1857883 h 3373007"/>
              <a:gd name="connsiteX7669" fmla="*/ 10904364 w 12192000"/>
              <a:gd name="connsiteY7669" fmla="*/ 1859528 h 3373007"/>
              <a:gd name="connsiteX7670" fmla="*/ 10910786 w 12192000"/>
              <a:gd name="connsiteY7670" fmla="*/ 1853364 h 3373007"/>
              <a:gd name="connsiteX7671" fmla="*/ 10973447 w 12192000"/>
              <a:gd name="connsiteY7671" fmla="*/ 1797128 h 3373007"/>
              <a:gd name="connsiteX7672" fmla="*/ 11041306 w 12192000"/>
              <a:gd name="connsiteY7672" fmla="*/ 1731028 h 3373007"/>
              <a:gd name="connsiteX7673" fmla="*/ 11108398 w 12192000"/>
              <a:gd name="connsiteY7673" fmla="*/ 1664793 h 3373007"/>
              <a:gd name="connsiteX7674" fmla="*/ 11156088 w 12192000"/>
              <a:gd name="connsiteY7674" fmla="*/ 1623757 h 3373007"/>
              <a:gd name="connsiteX7675" fmla="*/ 11160507 w 12192000"/>
              <a:gd name="connsiteY7675" fmla="*/ 1621117 h 3373007"/>
              <a:gd name="connsiteX7676" fmla="*/ 11160268 w 12192000"/>
              <a:gd name="connsiteY7676" fmla="*/ 1620907 h 3373007"/>
              <a:gd name="connsiteX7677" fmla="*/ 11159691 w 12192000"/>
              <a:gd name="connsiteY7677" fmla="*/ 1616400 h 3373007"/>
              <a:gd name="connsiteX7678" fmla="*/ 11155971 w 12192000"/>
              <a:gd name="connsiteY7678" fmla="*/ 1616676 h 3373007"/>
              <a:gd name="connsiteX7679" fmla="*/ 11154188 w 12192000"/>
              <a:gd name="connsiteY7679" fmla="*/ 1609794 h 3373007"/>
              <a:gd name="connsiteX7680" fmla="*/ 11187755 w 12192000"/>
              <a:gd name="connsiteY7680" fmla="*/ 1579182 h 3373007"/>
              <a:gd name="connsiteX7681" fmla="*/ 11438459 w 12192000"/>
              <a:gd name="connsiteY7681" fmla="*/ 1322554 h 3373007"/>
              <a:gd name="connsiteX7682" fmla="*/ 11486982 w 12192000"/>
              <a:gd name="connsiteY7682" fmla="*/ 1271271 h 3373007"/>
              <a:gd name="connsiteX7683" fmla="*/ 11533392 w 12192000"/>
              <a:gd name="connsiteY7683" fmla="*/ 1220463 h 3373007"/>
              <a:gd name="connsiteX7684" fmla="*/ 11626355 w 12192000"/>
              <a:gd name="connsiteY7684" fmla="*/ 1115071 h 3373007"/>
              <a:gd name="connsiteX7685" fmla="*/ 11672114 w 12192000"/>
              <a:gd name="connsiteY7685" fmla="*/ 1061668 h 3373007"/>
              <a:gd name="connsiteX7686" fmla="*/ 11716687 w 12192000"/>
              <a:gd name="connsiteY7686" fmla="*/ 1007361 h 3373007"/>
              <a:gd name="connsiteX7687" fmla="*/ 11805837 w 12192000"/>
              <a:gd name="connsiteY7687" fmla="*/ 898748 h 3373007"/>
              <a:gd name="connsiteX7688" fmla="*/ 11900174 w 12192000"/>
              <a:gd name="connsiteY7688" fmla="*/ 776179 h 3373007"/>
              <a:gd name="connsiteX7689" fmla="*/ 11947143 w 12192000"/>
              <a:gd name="connsiteY7689" fmla="*/ 715638 h 3373007"/>
              <a:gd name="connsiteX7690" fmla="*/ 11992080 w 12192000"/>
              <a:gd name="connsiteY7690" fmla="*/ 651446 h 3373007"/>
              <a:gd name="connsiteX7691" fmla="*/ 12082666 w 12192000"/>
              <a:gd name="connsiteY7691" fmla="*/ 526003 h 3373007"/>
              <a:gd name="connsiteX7692" fmla="*/ 12169241 w 12192000"/>
              <a:gd name="connsiteY7692" fmla="*/ 397187 h 3373007"/>
              <a:gd name="connsiteX7693" fmla="*/ 3839484 w 12192000"/>
              <a:gd name="connsiteY7693" fmla="*/ 359366 h 3373007"/>
              <a:gd name="connsiteX7694" fmla="*/ 3836880 w 12192000"/>
              <a:gd name="connsiteY7694" fmla="*/ 362396 h 3373007"/>
              <a:gd name="connsiteX7695" fmla="*/ 3819301 w 12192000"/>
              <a:gd name="connsiteY7695" fmla="*/ 381563 h 3373007"/>
              <a:gd name="connsiteX7696" fmla="*/ 3810693 w 12192000"/>
              <a:gd name="connsiteY7696" fmla="*/ 386207 h 3373007"/>
              <a:gd name="connsiteX7697" fmla="*/ 3807709 w 12192000"/>
              <a:gd name="connsiteY7697" fmla="*/ 388164 h 3373007"/>
              <a:gd name="connsiteX7698" fmla="*/ 3826375 w 12192000"/>
              <a:gd name="connsiteY7698" fmla="*/ 368964 h 3373007"/>
              <a:gd name="connsiteX7699" fmla="*/ 3831503 w 12192000"/>
              <a:gd name="connsiteY7699" fmla="*/ 363299 h 3373007"/>
              <a:gd name="connsiteX7700" fmla="*/ 3837246 w 12192000"/>
              <a:gd name="connsiteY7700" fmla="*/ 360509 h 3373007"/>
              <a:gd name="connsiteX7701" fmla="*/ 1231743 w 12192000"/>
              <a:gd name="connsiteY7701" fmla="*/ 346931 h 3373007"/>
              <a:gd name="connsiteX7702" fmla="*/ 1233020 w 12192000"/>
              <a:gd name="connsiteY7702" fmla="*/ 349256 h 3373007"/>
              <a:gd name="connsiteX7703" fmla="*/ 1231763 w 12192000"/>
              <a:gd name="connsiteY7703" fmla="*/ 348955 h 3373007"/>
              <a:gd name="connsiteX7704" fmla="*/ 1231743 w 12192000"/>
              <a:gd name="connsiteY7704" fmla="*/ 346931 h 3373007"/>
              <a:gd name="connsiteX7705" fmla="*/ 9466018 w 12192000"/>
              <a:gd name="connsiteY7705" fmla="*/ 333828 h 3373007"/>
              <a:gd name="connsiteX7706" fmla="*/ 9455874 w 12192000"/>
              <a:gd name="connsiteY7706" fmla="*/ 345863 h 3373007"/>
              <a:gd name="connsiteX7707" fmla="*/ 9454613 w 12192000"/>
              <a:gd name="connsiteY7707" fmla="*/ 348649 h 3373007"/>
              <a:gd name="connsiteX7708" fmla="*/ 9451490 w 12192000"/>
              <a:gd name="connsiteY7708" fmla="*/ 359800 h 3373007"/>
              <a:gd name="connsiteX7709" fmla="*/ 9448258 w 12192000"/>
              <a:gd name="connsiteY7709" fmla="*/ 362686 h 3373007"/>
              <a:gd name="connsiteX7710" fmla="*/ 9444239 w 12192000"/>
              <a:gd name="connsiteY7710" fmla="*/ 371560 h 3373007"/>
              <a:gd name="connsiteX7711" fmla="*/ 9451490 w 12192000"/>
              <a:gd name="connsiteY7711" fmla="*/ 359800 h 3373007"/>
              <a:gd name="connsiteX7712" fmla="*/ 9466018 w 12192000"/>
              <a:gd name="connsiteY7712" fmla="*/ 333828 h 3373007"/>
              <a:gd name="connsiteX7713" fmla="*/ 3863771 w 12192000"/>
              <a:gd name="connsiteY7713" fmla="*/ 330380 h 3373007"/>
              <a:gd name="connsiteX7714" fmla="*/ 3857243 w 12192000"/>
              <a:gd name="connsiteY7714" fmla="*/ 338695 h 3373007"/>
              <a:gd name="connsiteX7715" fmla="*/ 3850678 w 12192000"/>
              <a:gd name="connsiteY7715" fmla="*/ 346335 h 3373007"/>
              <a:gd name="connsiteX7716" fmla="*/ 3846234 w 12192000"/>
              <a:gd name="connsiteY7716" fmla="*/ 348139 h 3373007"/>
              <a:gd name="connsiteX7717" fmla="*/ 3844395 w 12192000"/>
              <a:gd name="connsiteY7717" fmla="*/ 349058 h 3373007"/>
              <a:gd name="connsiteX7718" fmla="*/ 3859120 w 12192000"/>
              <a:gd name="connsiteY7718" fmla="*/ 332792 h 3373007"/>
              <a:gd name="connsiteX7719" fmla="*/ 3861051 w 12192000"/>
              <a:gd name="connsiteY7719" fmla="*/ 331681 h 3373007"/>
              <a:gd name="connsiteX7720" fmla="*/ 3671411 w 12192000"/>
              <a:gd name="connsiteY7720" fmla="*/ 319026 h 3373007"/>
              <a:gd name="connsiteX7721" fmla="*/ 3671471 w 12192000"/>
              <a:gd name="connsiteY7721" fmla="*/ 319621 h 3373007"/>
              <a:gd name="connsiteX7722" fmla="*/ 3671474 w 12192000"/>
              <a:gd name="connsiteY7722" fmla="*/ 319646 h 3373007"/>
              <a:gd name="connsiteX7723" fmla="*/ 9472814 w 12192000"/>
              <a:gd name="connsiteY7723" fmla="*/ 315696 h 3373007"/>
              <a:gd name="connsiteX7724" fmla="*/ 9470285 w 12192000"/>
              <a:gd name="connsiteY7724" fmla="*/ 319602 h 3373007"/>
              <a:gd name="connsiteX7725" fmla="*/ 9477201 w 12192000"/>
              <a:gd name="connsiteY7725" fmla="*/ 317070 h 3373007"/>
              <a:gd name="connsiteX7726" fmla="*/ 9472814 w 12192000"/>
              <a:gd name="connsiteY7726" fmla="*/ 315696 h 3373007"/>
              <a:gd name="connsiteX7727" fmla="*/ 3696176 w 12192000"/>
              <a:gd name="connsiteY7727" fmla="*/ 312401 h 3373007"/>
              <a:gd name="connsiteX7728" fmla="*/ 3690438 w 12192000"/>
              <a:gd name="connsiteY7728" fmla="*/ 316390 h 3373007"/>
              <a:gd name="connsiteX7729" fmla="*/ 3687541 w 12192000"/>
              <a:gd name="connsiteY7729" fmla="*/ 320202 h 3373007"/>
              <a:gd name="connsiteX7730" fmla="*/ 3686655 w 12192000"/>
              <a:gd name="connsiteY7730" fmla="*/ 322676 h 3373007"/>
              <a:gd name="connsiteX7731" fmla="*/ 3691315 w 12192000"/>
              <a:gd name="connsiteY7731" fmla="*/ 319282 h 3373007"/>
              <a:gd name="connsiteX7732" fmla="*/ 3695911 w 12192000"/>
              <a:gd name="connsiteY7732" fmla="*/ 312814 h 3373007"/>
              <a:gd name="connsiteX7733" fmla="*/ 667141 w 12192000"/>
              <a:gd name="connsiteY7733" fmla="*/ 300282 h 3373007"/>
              <a:gd name="connsiteX7734" fmla="*/ 668568 w 12192000"/>
              <a:gd name="connsiteY7734" fmla="*/ 300296 h 3373007"/>
              <a:gd name="connsiteX7735" fmla="*/ 666054 w 12192000"/>
              <a:gd name="connsiteY7735" fmla="*/ 302947 h 3373007"/>
              <a:gd name="connsiteX7736" fmla="*/ 667141 w 12192000"/>
              <a:gd name="connsiteY7736" fmla="*/ 300282 h 3373007"/>
              <a:gd name="connsiteX7737" fmla="*/ 3718017 w 12192000"/>
              <a:gd name="connsiteY7737" fmla="*/ 289727 h 3373007"/>
              <a:gd name="connsiteX7738" fmla="*/ 3716401 w 12192000"/>
              <a:gd name="connsiteY7738" fmla="*/ 290737 h 3373007"/>
              <a:gd name="connsiteX7739" fmla="*/ 3714317 w 12192000"/>
              <a:gd name="connsiteY7739" fmla="*/ 293343 h 3373007"/>
              <a:gd name="connsiteX7740" fmla="*/ 3707380 w 12192000"/>
              <a:gd name="connsiteY7740" fmla="*/ 300291 h 3373007"/>
              <a:gd name="connsiteX7741" fmla="*/ 3701606 w 12192000"/>
              <a:gd name="connsiteY7741" fmla="*/ 305597 h 3373007"/>
              <a:gd name="connsiteX7742" fmla="*/ 3704846 w 12192000"/>
              <a:gd name="connsiteY7742" fmla="*/ 303624 h 3373007"/>
              <a:gd name="connsiteX7743" fmla="*/ 3712050 w 12192000"/>
              <a:gd name="connsiteY7743" fmla="*/ 296043 h 3373007"/>
              <a:gd name="connsiteX7744" fmla="*/ 3691059 w 12192000"/>
              <a:gd name="connsiteY7744" fmla="*/ 279746 h 3373007"/>
              <a:gd name="connsiteX7745" fmla="*/ 3680205 w 12192000"/>
              <a:gd name="connsiteY7745" fmla="*/ 285908 h 3373007"/>
              <a:gd name="connsiteX7746" fmla="*/ 3676403 w 12192000"/>
              <a:gd name="connsiteY7746" fmla="*/ 290612 h 3373007"/>
              <a:gd name="connsiteX7747" fmla="*/ 3686193 w 12192000"/>
              <a:gd name="connsiteY7747" fmla="*/ 284253 h 3373007"/>
              <a:gd name="connsiteX7748" fmla="*/ 3688694 w 12192000"/>
              <a:gd name="connsiteY7748" fmla="*/ 282624 h 3373007"/>
              <a:gd name="connsiteX7749" fmla="*/ 3690189 w 12192000"/>
              <a:gd name="connsiteY7749" fmla="*/ 280784 h 3373007"/>
              <a:gd name="connsiteX7750" fmla="*/ 925211 w 12192000"/>
              <a:gd name="connsiteY7750" fmla="*/ 277658 h 3373007"/>
              <a:gd name="connsiteX7751" fmla="*/ 925413 w 12192000"/>
              <a:gd name="connsiteY7751" fmla="*/ 283120 h 3373007"/>
              <a:gd name="connsiteX7752" fmla="*/ 925211 w 12192000"/>
              <a:gd name="connsiteY7752" fmla="*/ 277658 h 3373007"/>
              <a:gd name="connsiteX7753" fmla="*/ 9436049 w 12192000"/>
              <a:gd name="connsiteY7753" fmla="*/ 270121 h 3373007"/>
              <a:gd name="connsiteX7754" fmla="*/ 9434141 w 12192000"/>
              <a:gd name="connsiteY7754" fmla="*/ 273174 h 3373007"/>
              <a:gd name="connsiteX7755" fmla="*/ 9436332 w 12192000"/>
              <a:gd name="connsiteY7755" fmla="*/ 271566 h 3373007"/>
              <a:gd name="connsiteX7756" fmla="*/ 9436049 w 12192000"/>
              <a:gd name="connsiteY7756" fmla="*/ 270121 h 3373007"/>
              <a:gd name="connsiteX7757" fmla="*/ 3713383 w 12192000"/>
              <a:gd name="connsiteY7757" fmla="*/ 267073 h 3373007"/>
              <a:gd name="connsiteX7758" fmla="*/ 3696530 w 12192000"/>
              <a:gd name="connsiteY7758" fmla="*/ 276641 h 3373007"/>
              <a:gd name="connsiteX7759" fmla="*/ 3696327 w 12192000"/>
              <a:gd name="connsiteY7759" fmla="*/ 276852 h 3373007"/>
              <a:gd name="connsiteX7760" fmla="*/ 3695533 w 12192000"/>
              <a:gd name="connsiteY7760" fmla="*/ 278175 h 3373007"/>
              <a:gd name="connsiteX7761" fmla="*/ 3700661 w 12192000"/>
              <a:gd name="connsiteY7761" fmla="*/ 274837 h 3373007"/>
              <a:gd name="connsiteX7762" fmla="*/ 3696554 w 12192000"/>
              <a:gd name="connsiteY7762" fmla="*/ 280831 h 3373007"/>
              <a:gd name="connsiteX7763" fmla="*/ 3703527 w 12192000"/>
              <a:gd name="connsiteY7763" fmla="*/ 276499 h 3373007"/>
              <a:gd name="connsiteX7764" fmla="*/ 3696494 w 12192000"/>
              <a:gd name="connsiteY7764" fmla="*/ 282295 h 3373007"/>
              <a:gd name="connsiteX7765" fmla="*/ 3697648 w 12192000"/>
              <a:gd name="connsiteY7765" fmla="*/ 284909 h 3373007"/>
              <a:gd name="connsiteX7766" fmla="*/ 3706133 w 12192000"/>
              <a:gd name="connsiteY7766" fmla="*/ 275149 h 3373007"/>
              <a:gd name="connsiteX7767" fmla="*/ 3680133 w 12192000"/>
              <a:gd name="connsiteY7767" fmla="*/ 262468 h 3373007"/>
              <a:gd name="connsiteX7768" fmla="*/ 3677302 w 12192000"/>
              <a:gd name="connsiteY7768" fmla="*/ 264262 h 3373007"/>
              <a:gd name="connsiteX7769" fmla="*/ 3678619 w 12192000"/>
              <a:gd name="connsiteY7769" fmla="*/ 262900 h 3373007"/>
              <a:gd name="connsiteX7770" fmla="*/ 3672744 w 12192000"/>
              <a:gd name="connsiteY7770" fmla="*/ 266475 h 3373007"/>
              <a:gd name="connsiteX7771" fmla="*/ 3677302 w 12192000"/>
              <a:gd name="connsiteY7771" fmla="*/ 264262 h 3373007"/>
              <a:gd name="connsiteX7772" fmla="*/ 3675198 w 12192000"/>
              <a:gd name="connsiteY7772" fmla="*/ 265935 h 3373007"/>
              <a:gd name="connsiteX7773" fmla="*/ 3685321 w 12192000"/>
              <a:gd name="connsiteY7773" fmla="*/ 258821 h 3373007"/>
              <a:gd name="connsiteX7774" fmla="*/ 3679507 w 12192000"/>
              <a:gd name="connsiteY7774" fmla="*/ 262358 h 3373007"/>
              <a:gd name="connsiteX7775" fmla="*/ 3681172 w 12192000"/>
              <a:gd name="connsiteY7775" fmla="*/ 261737 h 3373007"/>
              <a:gd name="connsiteX7776" fmla="*/ 1244754 w 12192000"/>
              <a:gd name="connsiteY7776" fmla="*/ 257015 h 3373007"/>
              <a:gd name="connsiteX7777" fmla="*/ 1244576 w 12192000"/>
              <a:gd name="connsiteY7777" fmla="*/ 258261 h 3373007"/>
              <a:gd name="connsiteX7778" fmla="*/ 1245067 w 12192000"/>
              <a:gd name="connsiteY7778" fmla="*/ 259457 h 3373007"/>
              <a:gd name="connsiteX7779" fmla="*/ 1244754 w 12192000"/>
              <a:gd name="connsiteY7779" fmla="*/ 257015 h 3373007"/>
              <a:gd name="connsiteX7780" fmla="*/ 10866810 w 12192000"/>
              <a:gd name="connsiteY7780" fmla="*/ 250930 h 3373007"/>
              <a:gd name="connsiteX7781" fmla="*/ 10866791 w 12192000"/>
              <a:gd name="connsiteY7781" fmla="*/ 250995 h 3373007"/>
              <a:gd name="connsiteX7782" fmla="*/ 10866785 w 12192000"/>
              <a:gd name="connsiteY7782" fmla="*/ 250990 h 3373007"/>
              <a:gd name="connsiteX7783" fmla="*/ 10865639 w 12192000"/>
              <a:gd name="connsiteY7783" fmla="*/ 250147 h 3373007"/>
              <a:gd name="connsiteX7784" fmla="*/ 10866785 w 12192000"/>
              <a:gd name="connsiteY7784" fmla="*/ 250990 h 3373007"/>
              <a:gd name="connsiteX7785" fmla="*/ 10863800 w 12192000"/>
              <a:gd name="connsiteY7785" fmla="*/ 258389 h 3373007"/>
              <a:gd name="connsiteX7786" fmla="*/ 10861107 w 12192000"/>
              <a:gd name="connsiteY7786" fmla="*/ 264432 h 3373007"/>
              <a:gd name="connsiteX7787" fmla="*/ 10865639 w 12192000"/>
              <a:gd name="connsiteY7787" fmla="*/ 250147 h 3373007"/>
              <a:gd name="connsiteX7788" fmla="*/ 1404553 w 12192000"/>
              <a:gd name="connsiteY7788" fmla="*/ 246371 h 3373007"/>
              <a:gd name="connsiteX7789" fmla="*/ 1404815 w 12192000"/>
              <a:gd name="connsiteY7789" fmla="*/ 248751 h 3373007"/>
              <a:gd name="connsiteX7790" fmla="*/ 1404358 w 12192000"/>
              <a:gd name="connsiteY7790" fmla="*/ 247578 h 3373007"/>
              <a:gd name="connsiteX7791" fmla="*/ 1404553 w 12192000"/>
              <a:gd name="connsiteY7791" fmla="*/ 246371 h 3373007"/>
              <a:gd name="connsiteX7792" fmla="*/ 3976144 w 12192000"/>
              <a:gd name="connsiteY7792" fmla="*/ 243058 h 3373007"/>
              <a:gd name="connsiteX7793" fmla="*/ 3976623 w 12192000"/>
              <a:gd name="connsiteY7793" fmla="*/ 245479 h 3373007"/>
              <a:gd name="connsiteX7794" fmla="*/ 3976051 w 12192000"/>
              <a:gd name="connsiteY7794" fmla="*/ 244320 h 3373007"/>
              <a:gd name="connsiteX7795" fmla="*/ 3976144 w 12192000"/>
              <a:gd name="connsiteY7795" fmla="*/ 243058 h 3373007"/>
              <a:gd name="connsiteX7796" fmla="*/ 3687345 w 12192000"/>
              <a:gd name="connsiteY7796" fmla="*/ 240300 h 3373007"/>
              <a:gd name="connsiteX7797" fmla="*/ 3685648 w 12192000"/>
              <a:gd name="connsiteY7797" fmla="*/ 241524 h 3373007"/>
              <a:gd name="connsiteX7798" fmla="*/ 3686769 w 12192000"/>
              <a:gd name="connsiteY7798" fmla="*/ 241270 h 3373007"/>
              <a:gd name="connsiteX7799" fmla="*/ 10872721 w 12192000"/>
              <a:gd name="connsiteY7799" fmla="*/ 236281 h 3373007"/>
              <a:gd name="connsiteX7800" fmla="*/ 10866810 w 12192000"/>
              <a:gd name="connsiteY7800" fmla="*/ 250930 h 3373007"/>
              <a:gd name="connsiteX7801" fmla="*/ 10868643 w 12192000"/>
              <a:gd name="connsiteY7801" fmla="*/ 244751 h 3373007"/>
              <a:gd name="connsiteX7802" fmla="*/ 10872721 w 12192000"/>
              <a:gd name="connsiteY7802" fmla="*/ 236281 h 3373007"/>
              <a:gd name="connsiteX7803" fmla="*/ 3738485 w 12192000"/>
              <a:gd name="connsiteY7803" fmla="*/ 231827 h 3373007"/>
              <a:gd name="connsiteX7804" fmla="*/ 3738436 w 12192000"/>
              <a:gd name="connsiteY7804" fmla="*/ 231870 h 3373007"/>
              <a:gd name="connsiteX7805" fmla="*/ 3738489 w 12192000"/>
              <a:gd name="connsiteY7805" fmla="*/ 232056 h 3373007"/>
              <a:gd name="connsiteX7806" fmla="*/ 10874235 w 12192000"/>
              <a:gd name="connsiteY7806" fmla="*/ 231406 h 3373007"/>
              <a:gd name="connsiteX7807" fmla="*/ 10865639 w 12192000"/>
              <a:gd name="connsiteY7807" fmla="*/ 250147 h 3373007"/>
              <a:gd name="connsiteX7808" fmla="*/ 10864893 w 12192000"/>
              <a:gd name="connsiteY7808" fmla="*/ 249129 h 3373007"/>
              <a:gd name="connsiteX7809" fmla="*/ 10865400 w 12192000"/>
              <a:gd name="connsiteY7809" fmla="*/ 248160 h 3373007"/>
              <a:gd name="connsiteX7810" fmla="*/ 10864697 w 12192000"/>
              <a:gd name="connsiteY7810" fmla="*/ 248860 h 3373007"/>
              <a:gd name="connsiteX7811" fmla="*/ 10864893 w 12192000"/>
              <a:gd name="connsiteY7811" fmla="*/ 249129 h 3373007"/>
              <a:gd name="connsiteX7812" fmla="*/ 10862014 w 12192000"/>
              <a:gd name="connsiteY7812" fmla="*/ 254635 h 3373007"/>
              <a:gd name="connsiteX7813" fmla="*/ 10855971 w 12192000"/>
              <a:gd name="connsiteY7813" fmla="*/ 277427 h 3373007"/>
              <a:gd name="connsiteX7814" fmla="*/ 10852962 w 12192000"/>
              <a:gd name="connsiteY7814" fmla="*/ 285764 h 3373007"/>
              <a:gd name="connsiteX7815" fmla="*/ 10863703 w 12192000"/>
              <a:gd name="connsiteY7815" fmla="*/ 272812 h 3373007"/>
              <a:gd name="connsiteX7816" fmla="*/ 10862887 w 12192000"/>
              <a:gd name="connsiteY7816" fmla="*/ 272958 h 3373007"/>
              <a:gd name="connsiteX7817" fmla="*/ 10862386 w 12192000"/>
              <a:gd name="connsiteY7817" fmla="*/ 271700 h 3373007"/>
              <a:gd name="connsiteX7818" fmla="*/ 10864080 w 12192000"/>
              <a:gd name="connsiteY7818" fmla="*/ 272355 h 3373007"/>
              <a:gd name="connsiteX7819" fmla="*/ 10868748 w 12192000"/>
              <a:gd name="connsiteY7819" fmla="*/ 266726 h 3373007"/>
              <a:gd name="connsiteX7820" fmla="*/ 10871811 w 12192000"/>
              <a:gd name="connsiteY7820" fmla="*/ 256363 h 3373007"/>
              <a:gd name="connsiteX7821" fmla="*/ 10876306 w 12192000"/>
              <a:gd name="connsiteY7821" fmla="*/ 239895 h 3373007"/>
              <a:gd name="connsiteX7822" fmla="*/ 10873764 w 12192000"/>
              <a:gd name="connsiteY7822" fmla="*/ 236212 h 3373007"/>
              <a:gd name="connsiteX7823" fmla="*/ 10874235 w 12192000"/>
              <a:gd name="connsiteY7823" fmla="*/ 231406 h 3373007"/>
              <a:gd name="connsiteX7824" fmla="*/ 1266443 w 12192000"/>
              <a:gd name="connsiteY7824" fmla="*/ 217372 h 3373007"/>
              <a:gd name="connsiteX7825" fmla="*/ 1218335 w 12192000"/>
              <a:gd name="connsiteY7825" fmla="*/ 251701 h 3373007"/>
              <a:gd name="connsiteX7826" fmla="*/ 1183004 w 12192000"/>
              <a:gd name="connsiteY7826" fmla="*/ 283985 h 3373007"/>
              <a:gd name="connsiteX7827" fmla="*/ 1181677 w 12192000"/>
              <a:gd name="connsiteY7827" fmla="*/ 287687 h 3373007"/>
              <a:gd name="connsiteX7828" fmla="*/ 1201610 w 12192000"/>
              <a:gd name="connsiteY7828" fmla="*/ 269708 h 3373007"/>
              <a:gd name="connsiteX7829" fmla="*/ 1236906 w 12192000"/>
              <a:gd name="connsiteY7829" fmla="*/ 239819 h 3373007"/>
              <a:gd name="connsiteX7830" fmla="*/ 10852805 w 12192000"/>
              <a:gd name="connsiteY7830" fmla="*/ 214411 h 3373007"/>
              <a:gd name="connsiteX7831" fmla="*/ 10840814 w 12192000"/>
              <a:gd name="connsiteY7831" fmla="*/ 237151 h 3373007"/>
              <a:gd name="connsiteX7832" fmla="*/ 10834943 w 12192000"/>
              <a:gd name="connsiteY7832" fmla="*/ 255501 h 3373007"/>
              <a:gd name="connsiteX7833" fmla="*/ 10835007 w 12192000"/>
              <a:gd name="connsiteY7833" fmla="*/ 257856 h 3373007"/>
              <a:gd name="connsiteX7834" fmla="*/ 10840686 w 12192000"/>
              <a:gd name="connsiteY7834" fmla="*/ 249424 h 3373007"/>
              <a:gd name="connsiteX7835" fmla="*/ 10851602 w 12192000"/>
              <a:gd name="connsiteY7835" fmla="*/ 217960 h 3373007"/>
              <a:gd name="connsiteX7836" fmla="*/ 10852078 w 12192000"/>
              <a:gd name="connsiteY7836" fmla="*/ 210887 h 3373007"/>
              <a:gd name="connsiteX7837" fmla="*/ 10846957 w 12192000"/>
              <a:gd name="connsiteY7837" fmla="*/ 217951 h 3373007"/>
              <a:gd name="connsiteX7838" fmla="*/ 10845148 w 12192000"/>
              <a:gd name="connsiteY7838" fmla="*/ 223605 h 3373007"/>
              <a:gd name="connsiteX7839" fmla="*/ 10850995 w 12192000"/>
              <a:gd name="connsiteY7839" fmla="*/ 213307 h 3373007"/>
              <a:gd name="connsiteX7840" fmla="*/ 3722638 w 12192000"/>
              <a:gd name="connsiteY7840" fmla="*/ 208666 h 3373007"/>
              <a:gd name="connsiteX7841" fmla="*/ 3720744 w 12192000"/>
              <a:gd name="connsiteY7841" fmla="*/ 208969 h 3373007"/>
              <a:gd name="connsiteX7842" fmla="*/ 3719136 w 12192000"/>
              <a:gd name="connsiteY7842" fmla="*/ 209921 h 3373007"/>
              <a:gd name="connsiteX7843" fmla="*/ 3716849 w 12192000"/>
              <a:gd name="connsiteY7843" fmla="*/ 212425 h 3373007"/>
              <a:gd name="connsiteX7844" fmla="*/ 3717545 w 12192000"/>
              <a:gd name="connsiteY7844" fmla="*/ 212138 h 3373007"/>
              <a:gd name="connsiteX7845" fmla="*/ 3716511 w 12192000"/>
              <a:gd name="connsiteY7845" fmla="*/ 212795 h 3373007"/>
              <a:gd name="connsiteX7846" fmla="*/ 3716331 w 12192000"/>
              <a:gd name="connsiteY7846" fmla="*/ 212991 h 3373007"/>
              <a:gd name="connsiteX7847" fmla="*/ 3718626 w 12192000"/>
              <a:gd name="connsiteY7847" fmla="*/ 212207 h 3373007"/>
              <a:gd name="connsiteX7848" fmla="*/ 3717545 w 12192000"/>
              <a:gd name="connsiteY7848" fmla="*/ 212138 h 3373007"/>
              <a:gd name="connsiteX7849" fmla="*/ 3718072 w 12192000"/>
              <a:gd name="connsiteY7849" fmla="*/ 211112 h 3373007"/>
              <a:gd name="connsiteX7850" fmla="*/ 3720123 w 12192000"/>
              <a:gd name="connsiteY7850" fmla="*/ 210775 h 3373007"/>
              <a:gd name="connsiteX7851" fmla="*/ 3719469 w 12192000"/>
              <a:gd name="connsiteY7851" fmla="*/ 211919 h 3373007"/>
              <a:gd name="connsiteX7852" fmla="*/ 3720161 w 12192000"/>
              <a:gd name="connsiteY7852" fmla="*/ 211682 h 3373007"/>
              <a:gd name="connsiteX7853" fmla="*/ 3720866 w 12192000"/>
              <a:gd name="connsiteY7853" fmla="*/ 210823 h 3373007"/>
              <a:gd name="connsiteX7854" fmla="*/ 3720123 w 12192000"/>
              <a:gd name="connsiteY7854" fmla="*/ 210775 h 3373007"/>
              <a:gd name="connsiteX7855" fmla="*/ 3720648 w 12192000"/>
              <a:gd name="connsiteY7855" fmla="*/ 209752 h 3373007"/>
              <a:gd name="connsiteX7856" fmla="*/ 3721918 w 12192000"/>
              <a:gd name="connsiteY7856" fmla="*/ 209542 h 3373007"/>
              <a:gd name="connsiteX7857" fmla="*/ 1426379 w 12192000"/>
              <a:gd name="connsiteY7857" fmla="*/ 208241 h 3373007"/>
              <a:gd name="connsiteX7858" fmla="*/ 1397211 w 12192000"/>
              <a:gd name="connsiteY7858" fmla="*/ 229497 h 3373007"/>
              <a:gd name="connsiteX7859" fmla="*/ 1362299 w 12192000"/>
              <a:gd name="connsiteY7859" fmla="*/ 257876 h 3373007"/>
              <a:gd name="connsiteX7860" fmla="*/ 1342564 w 12192000"/>
              <a:gd name="connsiteY7860" fmla="*/ 274972 h 3373007"/>
              <a:gd name="connsiteX7861" fmla="*/ 1343924 w 12192000"/>
              <a:gd name="connsiteY7861" fmla="*/ 271399 h 3373007"/>
              <a:gd name="connsiteX7862" fmla="*/ 1378909 w 12192000"/>
              <a:gd name="connsiteY7862" fmla="*/ 240690 h 3373007"/>
              <a:gd name="connsiteX7863" fmla="*/ 3994956 w 12192000"/>
              <a:gd name="connsiteY7863" fmla="*/ 201725 h 3373007"/>
              <a:gd name="connsiteX7864" fmla="*/ 3967154 w 12192000"/>
              <a:gd name="connsiteY7864" fmla="*/ 226449 h 3373007"/>
              <a:gd name="connsiteX7865" fmla="*/ 3934141 w 12192000"/>
              <a:gd name="connsiteY7865" fmla="*/ 259060 h 3373007"/>
              <a:gd name="connsiteX7866" fmla="*/ 3915573 w 12192000"/>
              <a:gd name="connsiteY7866" fmla="*/ 278576 h 3373007"/>
              <a:gd name="connsiteX7867" fmla="*/ 3916637 w 12192000"/>
              <a:gd name="connsiteY7867" fmla="*/ 274770 h 3373007"/>
              <a:gd name="connsiteX7868" fmla="*/ 3949517 w 12192000"/>
              <a:gd name="connsiteY7868" fmla="*/ 239759 h 3373007"/>
              <a:gd name="connsiteX7869" fmla="*/ 10888146 w 12192000"/>
              <a:gd name="connsiteY7869" fmla="*/ 197362 h 3373007"/>
              <a:gd name="connsiteX7870" fmla="*/ 10887076 w 12192000"/>
              <a:gd name="connsiteY7870" fmla="*/ 201553 h 3373007"/>
              <a:gd name="connsiteX7871" fmla="*/ 10887631 w 12192000"/>
              <a:gd name="connsiteY7871" fmla="*/ 202084 h 3373007"/>
              <a:gd name="connsiteX7872" fmla="*/ 10889740 w 12192000"/>
              <a:gd name="connsiteY7872" fmla="*/ 197528 h 3373007"/>
              <a:gd name="connsiteX7873" fmla="*/ 10888146 w 12192000"/>
              <a:gd name="connsiteY7873" fmla="*/ 197362 h 3373007"/>
              <a:gd name="connsiteX7874" fmla="*/ 1473979 w 12192000"/>
              <a:gd name="connsiteY7874" fmla="*/ 187992 h 3373007"/>
              <a:gd name="connsiteX7875" fmla="*/ 1472577 w 12192000"/>
              <a:gd name="connsiteY7875" fmla="*/ 189312 h 3373007"/>
              <a:gd name="connsiteX7876" fmla="*/ 1460499 w 12192000"/>
              <a:gd name="connsiteY7876" fmla="*/ 198845 h 3373007"/>
              <a:gd name="connsiteX7877" fmla="*/ 1459396 w 12192000"/>
              <a:gd name="connsiteY7877" fmla="*/ 199858 h 3373007"/>
              <a:gd name="connsiteX7878" fmla="*/ 1452400 w 12192000"/>
              <a:gd name="connsiteY7878" fmla="*/ 204089 h 3373007"/>
              <a:gd name="connsiteX7879" fmla="*/ 1430440 w 12192000"/>
              <a:gd name="connsiteY7879" fmla="*/ 218812 h 3373007"/>
              <a:gd name="connsiteX7880" fmla="*/ 1342406 w 12192000"/>
              <a:gd name="connsiteY7880" fmla="*/ 290820 h 3373007"/>
              <a:gd name="connsiteX7881" fmla="*/ 1336426 w 12192000"/>
              <a:gd name="connsiteY7881" fmla="*/ 293540 h 3373007"/>
              <a:gd name="connsiteX7882" fmla="*/ 1346791 w 12192000"/>
              <a:gd name="connsiteY7882" fmla="*/ 281556 h 3373007"/>
              <a:gd name="connsiteX7883" fmla="*/ 1382555 w 12192000"/>
              <a:gd name="connsiteY7883" fmla="*/ 252172 h 3373007"/>
              <a:gd name="connsiteX7884" fmla="*/ 1432697 w 12192000"/>
              <a:gd name="connsiteY7884" fmla="*/ 214084 h 3373007"/>
              <a:gd name="connsiteX7885" fmla="*/ 1456669 w 12192000"/>
              <a:gd name="connsiteY7885" fmla="*/ 198442 h 3373007"/>
              <a:gd name="connsiteX7886" fmla="*/ 10870136 w 12192000"/>
              <a:gd name="connsiteY7886" fmla="*/ 187265 h 3373007"/>
              <a:gd name="connsiteX7887" fmla="*/ 10869817 w 12192000"/>
              <a:gd name="connsiteY7887" fmla="*/ 190078 h 3373007"/>
              <a:gd name="connsiteX7888" fmla="*/ 10868622 w 12192000"/>
              <a:gd name="connsiteY7888" fmla="*/ 192141 h 3373007"/>
              <a:gd name="connsiteX7889" fmla="*/ 10870136 w 12192000"/>
              <a:gd name="connsiteY7889" fmla="*/ 187265 h 3373007"/>
              <a:gd name="connsiteX7890" fmla="*/ 3757873 w 12192000"/>
              <a:gd name="connsiteY7890" fmla="*/ 186158 h 3373007"/>
              <a:gd name="connsiteX7891" fmla="*/ 3755491 w 12192000"/>
              <a:gd name="connsiteY7891" fmla="*/ 187278 h 3373007"/>
              <a:gd name="connsiteX7892" fmla="*/ 3726930 w 12192000"/>
              <a:gd name="connsiteY7892" fmla="*/ 205359 h 3373007"/>
              <a:gd name="connsiteX7893" fmla="*/ 3752830 w 12192000"/>
              <a:gd name="connsiteY7893" fmla="*/ 191754 h 3373007"/>
              <a:gd name="connsiteX7894" fmla="*/ 3758367 w 12192000"/>
              <a:gd name="connsiteY7894" fmla="*/ 187645 h 3373007"/>
              <a:gd name="connsiteX7895" fmla="*/ 3757873 w 12192000"/>
              <a:gd name="connsiteY7895" fmla="*/ 186158 h 3373007"/>
              <a:gd name="connsiteX7896" fmla="*/ 1408357 w 12192000"/>
              <a:gd name="connsiteY7896" fmla="*/ 181284 h 3373007"/>
              <a:gd name="connsiteX7897" fmla="*/ 1389171 w 12192000"/>
              <a:gd name="connsiteY7897" fmla="*/ 198667 h 3373007"/>
              <a:gd name="connsiteX7898" fmla="*/ 1372922 w 12192000"/>
              <a:gd name="connsiteY7898" fmla="*/ 208628 h 3373007"/>
              <a:gd name="connsiteX7899" fmla="*/ 1377539 w 12192000"/>
              <a:gd name="connsiteY7899" fmla="*/ 201269 h 3373007"/>
              <a:gd name="connsiteX7900" fmla="*/ 1405228 w 12192000"/>
              <a:gd name="connsiteY7900" fmla="*/ 183281 h 3373007"/>
              <a:gd name="connsiteX7901" fmla="*/ 10875163 w 12192000"/>
              <a:gd name="connsiteY7901" fmla="*/ 179047 h 3373007"/>
              <a:gd name="connsiteX7902" fmla="*/ 10860353 w 12192000"/>
              <a:gd name="connsiteY7902" fmla="*/ 199473 h 3373007"/>
              <a:gd name="connsiteX7903" fmla="*/ 10857636 w 12192000"/>
              <a:gd name="connsiteY7903" fmla="*/ 205245 h 3373007"/>
              <a:gd name="connsiteX7904" fmla="*/ 10856513 w 12192000"/>
              <a:gd name="connsiteY7904" fmla="*/ 207378 h 3373007"/>
              <a:gd name="connsiteX7905" fmla="*/ 10851928 w 12192000"/>
              <a:gd name="connsiteY7905" fmla="*/ 223946 h 3373007"/>
              <a:gd name="connsiteX7906" fmla="*/ 10839159 w 12192000"/>
              <a:gd name="connsiteY7906" fmla="*/ 262926 h 3373007"/>
              <a:gd name="connsiteX7907" fmla="*/ 10836999 w 12192000"/>
              <a:gd name="connsiteY7907" fmla="*/ 272615 h 3373007"/>
              <a:gd name="connsiteX7908" fmla="*/ 10839728 w 12192000"/>
              <a:gd name="connsiteY7908" fmla="*/ 267663 h 3373007"/>
              <a:gd name="connsiteX7909" fmla="*/ 10852820 w 12192000"/>
              <a:gd name="connsiteY7909" fmla="*/ 232452 h 3373007"/>
              <a:gd name="connsiteX7910" fmla="*/ 10858213 w 12192000"/>
              <a:gd name="connsiteY7910" fmla="*/ 223476 h 3373007"/>
              <a:gd name="connsiteX7911" fmla="*/ 10868622 w 12192000"/>
              <a:gd name="connsiteY7911" fmla="*/ 192141 h 3373007"/>
              <a:gd name="connsiteX7912" fmla="*/ 10864365 w 12192000"/>
              <a:gd name="connsiteY7912" fmla="*/ 210594 h 3373007"/>
              <a:gd name="connsiteX7913" fmla="*/ 10858783 w 12192000"/>
              <a:gd name="connsiteY7913" fmla="*/ 228212 h 3373007"/>
              <a:gd name="connsiteX7914" fmla="*/ 10867741 w 12192000"/>
              <a:gd name="connsiteY7914" fmla="*/ 203749 h 3373007"/>
              <a:gd name="connsiteX7915" fmla="*/ 740134 w 12192000"/>
              <a:gd name="connsiteY7915" fmla="*/ 176283 h 3373007"/>
              <a:gd name="connsiteX7916" fmla="*/ 741488 w 12192000"/>
              <a:gd name="connsiteY7916" fmla="*/ 178646 h 3373007"/>
              <a:gd name="connsiteX7917" fmla="*/ 740193 w 12192000"/>
              <a:gd name="connsiteY7917" fmla="*/ 178363 h 3373007"/>
              <a:gd name="connsiteX7918" fmla="*/ 740134 w 12192000"/>
              <a:gd name="connsiteY7918" fmla="*/ 176283 h 3373007"/>
              <a:gd name="connsiteX7919" fmla="*/ 4041620 w 12192000"/>
              <a:gd name="connsiteY7919" fmla="*/ 176212 h 3373007"/>
              <a:gd name="connsiteX7920" fmla="*/ 4040309 w 12192000"/>
              <a:gd name="connsiteY7920" fmla="*/ 177709 h 3373007"/>
              <a:gd name="connsiteX7921" fmla="*/ 4028862 w 12192000"/>
              <a:gd name="connsiteY7921" fmla="*/ 188695 h 3373007"/>
              <a:gd name="connsiteX7922" fmla="*/ 4027832 w 12192000"/>
              <a:gd name="connsiteY7922" fmla="*/ 189848 h 3373007"/>
              <a:gd name="connsiteX7923" fmla="*/ 4021083 w 12192000"/>
              <a:gd name="connsiteY7923" fmla="*/ 194885 h 3373007"/>
              <a:gd name="connsiteX7924" fmla="*/ 4000039 w 12192000"/>
              <a:gd name="connsiteY7924" fmla="*/ 212182 h 3373007"/>
              <a:gd name="connsiteX7925" fmla="*/ 3916834 w 12192000"/>
              <a:gd name="connsiteY7925" fmla="*/ 294874 h 3373007"/>
              <a:gd name="connsiteX7926" fmla="*/ 3910986 w 12192000"/>
              <a:gd name="connsiteY7926" fmla="*/ 298260 h 3373007"/>
              <a:gd name="connsiteX7927" fmla="*/ 3920471 w 12192000"/>
              <a:gd name="connsiteY7927" fmla="*/ 284922 h 3373007"/>
              <a:gd name="connsiteX7928" fmla="*/ 3954259 w 12192000"/>
              <a:gd name="connsiteY7928" fmla="*/ 251195 h 3373007"/>
              <a:gd name="connsiteX7929" fmla="*/ 4001912 w 12192000"/>
              <a:gd name="connsiteY7929" fmla="*/ 207102 h 3373007"/>
              <a:gd name="connsiteX7930" fmla="*/ 4024927 w 12192000"/>
              <a:gd name="connsiteY7930" fmla="*/ 188661 h 3373007"/>
              <a:gd name="connsiteX7931" fmla="*/ 1565264 w 12192000"/>
              <a:gd name="connsiteY7931" fmla="*/ 175902 h 3373007"/>
              <a:gd name="connsiteX7932" fmla="*/ 1562181 w 12192000"/>
              <a:gd name="connsiteY7932" fmla="*/ 177786 h 3373007"/>
              <a:gd name="connsiteX7933" fmla="*/ 1534891 w 12192000"/>
              <a:gd name="connsiteY7933" fmla="*/ 194738 h 3373007"/>
              <a:gd name="connsiteX7934" fmla="*/ 1530263 w 12192000"/>
              <a:gd name="connsiteY7934" fmla="*/ 201805 h 3373007"/>
              <a:gd name="connsiteX7935" fmla="*/ 1546268 w 12192000"/>
              <a:gd name="connsiteY7935" fmla="*/ 192434 h 3373007"/>
              <a:gd name="connsiteX7936" fmla="*/ 1509084 w 12192000"/>
              <a:gd name="connsiteY7936" fmla="*/ 173722 h 3373007"/>
              <a:gd name="connsiteX7937" fmla="*/ 1510361 w 12192000"/>
              <a:gd name="connsiteY7937" fmla="*/ 176048 h 3373007"/>
              <a:gd name="connsiteX7938" fmla="*/ 1509106 w 12192000"/>
              <a:gd name="connsiteY7938" fmla="*/ 175747 h 3373007"/>
              <a:gd name="connsiteX7939" fmla="*/ 1509084 w 12192000"/>
              <a:gd name="connsiteY7939" fmla="*/ 173722 h 3373007"/>
              <a:gd name="connsiteX7940" fmla="*/ 1528818 w 12192000"/>
              <a:gd name="connsiteY7940" fmla="*/ 167793 h 3373007"/>
              <a:gd name="connsiteX7941" fmla="*/ 1529804 w 12192000"/>
              <a:gd name="connsiteY7941" fmla="*/ 168841 h 3373007"/>
              <a:gd name="connsiteX7942" fmla="*/ 1522474 w 12192000"/>
              <a:gd name="connsiteY7942" fmla="*/ 172217 h 3373007"/>
              <a:gd name="connsiteX7943" fmla="*/ 1528869 w 12192000"/>
              <a:gd name="connsiteY7943" fmla="*/ 167757 h 3373007"/>
              <a:gd name="connsiteX7944" fmla="*/ 1528818 w 12192000"/>
              <a:gd name="connsiteY7944" fmla="*/ 167793 h 3373007"/>
              <a:gd name="connsiteX7945" fmla="*/ 1528814 w 12192000"/>
              <a:gd name="connsiteY7945" fmla="*/ 167788 h 3373007"/>
              <a:gd name="connsiteX7946" fmla="*/ 10885416 w 12192000"/>
              <a:gd name="connsiteY7946" fmla="*/ 164906 h 3373007"/>
              <a:gd name="connsiteX7947" fmla="*/ 10880174 w 12192000"/>
              <a:gd name="connsiteY7947" fmla="*/ 172134 h 3373007"/>
              <a:gd name="connsiteX7948" fmla="*/ 10870439 w 12192000"/>
              <a:gd name="connsiteY7948" fmla="*/ 207267 h 3373007"/>
              <a:gd name="connsiteX7949" fmla="*/ 10869685 w 12192000"/>
              <a:gd name="connsiteY7949" fmla="*/ 211167 h 3373007"/>
              <a:gd name="connsiteX7950" fmla="*/ 10879637 w 12192000"/>
              <a:gd name="connsiteY7950" fmla="*/ 184792 h 3373007"/>
              <a:gd name="connsiteX7951" fmla="*/ 3872224 w 12192000"/>
              <a:gd name="connsiteY7951" fmla="*/ 164752 h 3373007"/>
              <a:gd name="connsiteX7952" fmla="*/ 3871623 w 12192000"/>
              <a:gd name="connsiteY7952" fmla="*/ 165552 h 3373007"/>
              <a:gd name="connsiteX7953" fmla="*/ 3871352 w 12192000"/>
              <a:gd name="connsiteY7953" fmla="*/ 165368 h 3373007"/>
              <a:gd name="connsiteX7954" fmla="*/ 1333620 w 12192000"/>
              <a:gd name="connsiteY7954" fmla="*/ 162016 h 3373007"/>
              <a:gd name="connsiteX7955" fmla="*/ 1326506 w 12192000"/>
              <a:gd name="connsiteY7955" fmla="*/ 167061 h 3373007"/>
              <a:gd name="connsiteX7956" fmla="*/ 1328366 w 12192000"/>
              <a:gd name="connsiteY7956" fmla="*/ 165088 h 3373007"/>
              <a:gd name="connsiteX7957" fmla="*/ 1541430 w 12192000"/>
              <a:gd name="connsiteY7957" fmla="*/ 158998 h 3373007"/>
              <a:gd name="connsiteX7958" fmla="*/ 1534284 w 12192000"/>
              <a:gd name="connsiteY7958" fmla="*/ 164752 h 3373007"/>
              <a:gd name="connsiteX7959" fmla="*/ 1528869 w 12192000"/>
              <a:gd name="connsiteY7959" fmla="*/ 167757 h 3373007"/>
              <a:gd name="connsiteX7960" fmla="*/ 4076093 w 12192000"/>
              <a:gd name="connsiteY7960" fmla="*/ 158079 h 3373007"/>
              <a:gd name="connsiteX7961" fmla="*/ 4077604 w 12192000"/>
              <a:gd name="connsiteY7961" fmla="*/ 160342 h 3373007"/>
              <a:gd name="connsiteX7962" fmla="*/ 4076297 w 12192000"/>
              <a:gd name="connsiteY7962" fmla="*/ 160157 h 3373007"/>
              <a:gd name="connsiteX7963" fmla="*/ 4076093 w 12192000"/>
              <a:gd name="connsiteY7963" fmla="*/ 158079 h 3373007"/>
              <a:gd name="connsiteX7964" fmla="*/ 4133505 w 12192000"/>
              <a:gd name="connsiteY7964" fmla="*/ 154762 h 3373007"/>
              <a:gd name="connsiteX7965" fmla="*/ 4130533 w 12192000"/>
              <a:gd name="connsiteY7965" fmla="*/ 157000 h 3373007"/>
              <a:gd name="connsiteX7966" fmla="*/ 4104259 w 12192000"/>
              <a:gd name="connsiteY7966" fmla="*/ 177118 h 3373007"/>
              <a:gd name="connsiteX7967" fmla="*/ 4100179 w 12192000"/>
              <a:gd name="connsiteY7967" fmla="*/ 184836 h 3373007"/>
              <a:gd name="connsiteX7968" fmla="*/ 4115639 w 12192000"/>
              <a:gd name="connsiteY7968" fmla="*/ 173625 h 3373007"/>
              <a:gd name="connsiteX7969" fmla="*/ 1587407 w 12192000"/>
              <a:gd name="connsiteY7969" fmla="*/ 153022 h 3373007"/>
              <a:gd name="connsiteX7970" fmla="*/ 1583148 w 12192000"/>
              <a:gd name="connsiteY7970" fmla="*/ 155464 h 3373007"/>
              <a:gd name="connsiteX7971" fmla="*/ 1584852 w 12192000"/>
              <a:gd name="connsiteY7971" fmla="*/ 153851 h 3373007"/>
              <a:gd name="connsiteX7972" fmla="*/ 1587407 w 12192000"/>
              <a:gd name="connsiteY7972" fmla="*/ 153022 h 3373007"/>
              <a:gd name="connsiteX7973" fmla="*/ 4095658 w 12192000"/>
              <a:gd name="connsiteY7973" fmla="*/ 150035 h 3373007"/>
              <a:gd name="connsiteX7974" fmla="*/ 4096759 w 12192000"/>
              <a:gd name="connsiteY7974" fmla="*/ 151012 h 3373007"/>
              <a:gd name="connsiteX7975" fmla="*/ 4089596 w 12192000"/>
              <a:gd name="connsiteY7975" fmla="*/ 155209 h 3373007"/>
              <a:gd name="connsiteX7976" fmla="*/ 4095708 w 12192000"/>
              <a:gd name="connsiteY7976" fmla="*/ 149993 h 3373007"/>
              <a:gd name="connsiteX7977" fmla="*/ 4095658 w 12192000"/>
              <a:gd name="connsiteY7977" fmla="*/ 150035 h 3373007"/>
              <a:gd name="connsiteX7978" fmla="*/ 4095655 w 12192000"/>
              <a:gd name="connsiteY7978" fmla="*/ 150030 h 3373007"/>
              <a:gd name="connsiteX7979" fmla="*/ 9497812 w 12192000"/>
              <a:gd name="connsiteY7979" fmla="*/ 149737 h 3373007"/>
              <a:gd name="connsiteX7980" fmla="*/ 9492594 w 12192000"/>
              <a:gd name="connsiteY7980" fmla="*/ 163220 h 3373007"/>
              <a:gd name="connsiteX7981" fmla="*/ 9492509 w 12192000"/>
              <a:gd name="connsiteY7981" fmla="*/ 163368 h 3373007"/>
              <a:gd name="connsiteX7982" fmla="*/ 9451682 w 12192000"/>
              <a:gd name="connsiteY7982" fmla="*/ 238597 h 3373007"/>
              <a:gd name="connsiteX7983" fmla="*/ 9440292 w 12192000"/>
              <a:gd name="connsiteY7983" fmla="*/ 260293 h 3373007"/>
              <a:gd name="connsiteX7984" fmla="*/ 9444237 w 12192000"/>
              <a:gd name="connsiteY7984" fmla="*/ 258186 h 3373007"/>
              <a:gd name="connsiteX7985" fmla="*/ 9454981 w 12192000"/>
              <a:gd name="connsiteY7985" fmla="*/ 238379 h 3373007"/>
              <a:gd name="connsiteX7986" fmla="*/ 9482501 w 12192000"/>
              <a:gd name="connsiteY7986" fmla="*/ 189122 h 3373007"/>
              <a:gd name="connsiteX7987" fmla="*/ 9448394 w 12192000"/>
              <a:gd name="connsiteY7987" fmla="*/ 274994 h 3373007"/>
              <a:gd name="connsiteX7988" fmla="*/ 9409775 w 12192000"/>
              <a:gd name="connsiteY7988" fmla="*/ 366158 h 3373007"/>
              <a:gd name="connsiteX7989" fmla="*/ 9379516 w 12192000"/>
              <a:gd name="connsiteY7989" fmla="*/ 430405 h 3373007"/>
              <a:gd name="connsiteX7990" fmla="*/ 9378371 w 12192000"/>
              <a:gd name="connsiteY7990" fmla="*/ 430438 h 3373007"/>
              <a:gd name="connsiteX7991" fmla="*/ 9375973 w 12192000"/>
              <a:gd name="connsiteY7991" fmla="*/ 429787 h 3373007"/>
              <a:gd name="connsiteX7992" fmla="*/ 9370367 w 12192000"/>
              <a:gd name="connsiteY7992" fmla="*/ 419529 h 3373007"/>
              <a:gd name="connsiteX7993" fmla="*/ 9373780 w 12192000"/>
              <a:gd name="connsiteY7993" fmla="*/ 429008 h 3373007"/>
              <a:gd name="connsiteX7994" fmla="*/ 9366969 w 12192000"/>
              <a:gd name="connsiteY7994" fmla="*/ 391259 h 3373007"/>
              <a:gd name="connsiteX7995" fmla="*/ 9369571 w 12192000"/>
              <a:gd name="connsiteY7995" fmla="*/ 385235 h 3373007"/>
              <a:gd name="connsiteX7996" fmla="*/ 9369906 w 12192000"/>
              <a:gd name="connsiteY7996" fmla="*/ 396765 h 3373007"/>
              <a:gd name="connsiteX7997" fmla="*/ 9372584 w 12192000"/>
              <a:gd name="connsiteY7997" fmla="*/ 384114 h 3373007"/>
              <a:gd name="connsiteX7998" fmla="*/ 9406768 w 12192000"/>
              <a:gd name="connsiteY7998" fmla="*/ 307472 h 3373007"/>
              <a:gd name="connsiteX7999" fmla="*/ 9453604 w 12192000"/>
              <a:gd name="connsiteY7999" fmla="*/ 226919 h 3373007"/>
              <a:gd name="connsiteX8000" fmla="*/ 10896695 w 12192000"/>
              <a:gd name="connsiteY8000" fmla="*/ 149346 h 3373007"/>
              <a:gd name="connsiteX8001" fmla="*/ 10896306 w 12192000"/>
              <a:gd name="connsiteY8001" fmla="*/ 149882 h 3373007"/>
              <a:gd name="connsiteX8002" fmla="*/ 10889371 w 12192000"/>
              <a:gd name="connsiteY8002" fmla="*/ 175526 h 3373007"/>
              <a:gd name="connsiteX8003" fmla="*/ 10887685 w 12192000"/>
              <a:gd name="connsiteY8003" fmla="*/ 180412 h 3373007"/>
              <a:gd name="connsiteX8004" fmla="*/ 10890413 w 12192000"/>
              <a:gd name="connsiteY8004" fmla="*/ 175459 h 3373007"/>
              <a:gd name="connsiteX8005" fmla="*/ 10897307 w 12192000"/>
              <a:gd name="connsiteY8005" fmla="*/ 152202 h 3373007"/>
              <a:gd name="connsiteX8006" fmla="*/ 10895832 w 12192000"/>
              <a:gd name="connsiteY8006" fmla="*/ 153986 h 3373007"/>
              <a:gd name="connsiteX8007" fmla="*/ 10896217 w 12192000"/>
              <a:gd name="connsiteY8007" fmla="*/ 150996 h 3373007"/>
              <a:gd name="connsiteX8008" fmla="*/ 1453768 w 12192000"/>
              <a:gd name="connsiteY8008" fmla="*/ 147218 h 3373007"/>
              <a:gd name="connsiteX8009" fmla="*/ 1453549 w 12192000"/>
              <a:gd name="connsiteY8009" fmla="*/ 148264 h 3373007"/>
              <a:gd name="connsiteX8010" fmla="*/ 1447126 w 12192000"/>
              <a:gd name="connsiteY8010" fmla="*/ 154431 h 3373007"/>
              <a:gd name="connsiteX8011" fmla="*/ 1415590 w 12192000"/>
              <a:gd name="connsiteY8011" fmla="*/ 182734 h 3373007"/>
              <a:gd name="connsiteX8012" fmla="*/ 1407243 w 12192000"/>
              <a:gd name="connsiteY8012" fmla="*/ 187588 h 3373007"/>
              <a:gd name="connsiteX8013" fmla="*/ 1401164 w 12192000"/>
              <a:gd name="connsiteY8013" fmla="*/ 191314 h 3373007"/>
              <a:gd name="connsiteX8014" fmla="*/ 1409770 w 12192000"/>
              <a:gd name="connsiteY8014" fmla="*/ 182997 h 3373007"/>
              <a:gd name="connsiteX8015" fmla="*/ 1426988 w 12192000"/>
              <a:gd name="connsiteY8015" fmla="*/ 169393 h 3373007"/>
              <a:gd name="connsiteX8016" fmla="*/ 1433473 w 12192000"/>
              <a:gd name="connsiteY8016" fmla="*/ 165252 h 3373007"/>
              <a:gd name="connsiteX8017" fmla="*/ 1429277 w 12192000"/>
              <a:gd name="connsiteY8017" fmla="*/ 167584 h 3373007"/>
              <a:gd name="connsiteX8018" fmla="*/ 1432554 w 12192000"/>
              <a:gd name="connsiteY8018" fmla="*/ 164996 h 3373007"/>
              <a:gd name="connsiteX8019" fmla="*/ 1448481 w 12192000"/>
              <a:gd name="connsiteY8019" fmla="*/ 150919 h 3373007"/>
              <a:gd name="connsiteX8020" fmla="*/ 1453768 w 12192000"/>
              <a:gd name="connsiteY8020" fmla="*/ 147218 h 3373007"/>
              <a:gd name="connsiteX8021" fmla="*/ 1610100 w 12192000"/>
              <a:gd name="connsiteY8021" fmla="*/ 143656 h 3373007"/>
              <a:gd name="connsiteX8022" fmla="*/ 1604885 w 12192000"/>
              <a:gd name="connsiteY8022" fmla="*/ 147152 h 3373007"/>
              <a:gd name="connsiteX8023" fmla="*/ 1589123 w 12192000"/>
              <a:gd name="connsiteY8023" fmla="*/ 160533 h 3373007"/>
              <a:gd name="connsiteX8024" fmla="*/ 1585885 w 12192000"/>
              <a:gd name="connsiteY8024" fmla="*/ 162986 h 3373007"/>
              <a:gd name="connsiteX8025" fmla="*/ 1590013 w 12192000"/>
              <a:gd name="connsiteY8025" fmla="*/ 160800 h 3373007"/>
              <a:gd name="connsiteX8026" fmla="*/ 1583622 w 12192000"/>
              <a:gd name="connsiteY8026" fmla="*/ 164701 h 3373007"/>
              <a:gd name="connsiteX8027" fmla="*/ 1566608 w 12192000"/>
              <a:gd name="connsiteY8027" fmla="*/ 177595 h 3373007"/>
              <a:gd name="connsiteX8028" fmla="*/ 1558081 w 12192000"/>
              <a:gd name="connsiteY8028" fmla="*/ 185517 h 3373007"/>
              <a:gd name="connsiteX8029" fmla="*/ 1564067 w 12192000"/>
              <a:gd name="connsiteY8029" fmla="*/ 182010 h 3373007"/>
              <a:gd name="connsiteX8030" fmla="*/ 1572284 w 12192000"/>
              <a:gd name="connsiteY8030" fmla="*/ 177452 h 3373007"/>
              <a:gd name="connsiteX8031" fmla="*/ 1603504 w 12192000"/>
              <a:gd name="connsiteY8031" fmla="*/ 150542 h 3373007"/>
              <a:gd name="connsiteX8032" fmla="*/ 1609869 w 12192000"/>
              <a:gd name="connsiteY8032" fmla="*/ 144670 h 3373007"/>
              <a:gd name="connsiteX8033" fmla="*/ 1610100 w 12192000"/>
              <a:gd name="connsiteY8033" fmla="*/ 143656 h 3373007"/>
              <a:gd name="connsiteX8034" fmla="*/ 1438327 w 12192000"/>
              <a:gd name="connsiteY8034" fmla="*/ 142511 h 3373007"/>
              <a:gd name="connsiteX8035" fmla="*/ 1438448 w 12192000"/>
              <a:gd name="connsiteY8035" fmla="*/ 145748 h 3373007"/>
              <a:gd name="connsiteX8036" fmla="*/ 1438461 w 12192000"/>
              <a:gd name="connsiteY8036" fmla="*/ 146071 h 3373007"/>
              <a:gd name="connsiteX8037" fmla="*/ 1422897 w 12192000"/>
              <a:gd name="connsiteY8037" fmla="*/ 154723 h 3373007"/>
              <a:gd name="connsiteX8038" fmla="*/ 1411597 w 12192000"/>
              <a:gd name="connsiteY8038" fmla="*/ 161004 h 3373007"/>
              <a:gd name="connsiteX8039" fmla="*/ 1408044 w 12192000"/>
              <a:gd name="connsiteY8039" fmla="*/ 162597 h 3373007"/>
              <a:gd name="connsiteX8040" fmla="*/ 1418449 w 12192000"/>
              <a:gd name="connsiteY8040" fmla="*/ 153788 h 3373007"/>
              <a:gd name="connsiteX8041" fmla="*/ 1421923 w 12192000"/>
              <a:gd name="connsiteY8041" fmla="*/ 151830 h 3373007"/>
              <a:gd name="connsiteX8042" fmla="*/ 1431094 w 12192000"/>
              <a:gd name="connsiteY8042" fmla="*/ 146660 h 3373007"/>
              <a:gd name="connsiteX8043" fmla="*/ 3858685 w 12192000"/>
              <a:gd name="connsiteY8043" fmla="*/ 142144 h 3373007"/>
              <a:gd name="connsiteX8044" fmla="*/ 3859899 w 12192000"/>
              <a:gd name="connsiteY8044" fmla="*/ 142608 h 3373007"/>
              <a:gd name="connsiteX8045" fmla="*/ 3858148 w 12192000"/>
              <a:gd name="connsiteY8045" fmla="*/ 142536 h 3373007"/>
              <a:gd name="connsiteX8046" fmla="*/ 3858685 w 12192000"/>
              <a:gd name="connsiteY8046" fmla="*/ 142144 h 3373007"/>
              <a:gd name="connsiteX8047" fmla="*/ 3860844 w 12192000"/>
              <a:gd name="connsiteY8047" fmla="*/ 140980 h 3373007"/>
              <a:gd name="connsiteX8048" fmla="*/ 3860840 w 12192000"/>
              <a:gd name="connsiteY8048" fmla="*/ 141195 h 3373007"/>
              <a:gd name="connsiteX8049" fmla="*/ 3861198 w 12192000"/>
              <a:gd name="connsiteY8049" fmla="*/ 140986 h 3373007"/>
              <a:gd name="connsiteX8050" fmla="*/ 3862643 w 12192000"/>
              <a:gd name="connsiteY8050" fmla="*/ 141620 h 3373007"/>
              <a:gd name="connsiteX8051" fmla="*/ 3859899 w 12192000"/>
              <a:gd name="connsiteY8051" fmla="*/ 142608 h 3373007"/>
              <a:gd name="connsiteX8052" fmla="*/ 4107716 w 12192000"/>
              <a:gd name="connsiteY8052" fmla="*/ 139753 h 3373007"/>
              <a:gd name="connsiteX8053" fmla="*/ 4100954 w 12192000"/>
              <a:gd name="connsiteY8053" fmla="*/ 146370 h 3373007"/>
              <a:gd name="connsiteX8054" fmla="*/ 4095708 w 12192000"/>
              <a:gd name="connsiteY8054" fmla="*/ 149993 h 3373007"/>
              <a:gd name="connsiteX8055" fmla="*/ 1417254 w 12192000"/>
              <a:gd name="connsiteY8055" fmla="*/ 139417 h 3373007"/>
              <a:gd name="connsiteX8056" fmla="*/ 1417446 w 12192000"/>
              <a:gd name="connsiteY8056" fmla="*/ 140094 h 3373007"/>
              <a:gd name="connsiteX8057" fmla="*/ 1414830 w 12192000"/>
              <a:gd name="connsiteY8057" fmla="*/ 141476 h 3373007"/>
              <a:gd name="connsiteX8058" fmla="*/ 10907733 w 12192000"/>
              <a:gd name="connsiteY8058" fmla="*/ 139049 h 3373007"/>
              <a:gd name="connsiteX8059" fmla="*/ 10907081 w 12192000"/>
              <a:gd name="connsiteY8059" fmla="*/ 143616 h 3373007"/>
              <a:gd name="connsiteX8060" fmla="*/ 10905336 w 12192000"/>
              <a:gd name="connsiteY8060" fmla="*/ 146753 h 3373007"/>
              <a:gd name="connsiteX8061" fmla="*/ 10907733 w 12192000"/>
              <a:gd name="connsiteY8061" fmla="*/ 139049 h 3373007"/>
              <a:gd name="connsiteX8062" fmla="*/ 10908427 w 12192000"/>
              <a:gd name="connsiteY8062" fmla="*/ 136076 h 3373007"/>
              <a:gd name="connsiteX8063" fmla="*/ 10908561 w 12192000"/>
              <a:gd name="connsiteY8063" fmla="*/ 138282 h 3373007"/>
              <a:gd name="connsiteX8064" fmla="*/ 10907733 w 12192000"/>
              <a:gd name="connsiteY8064" fmla="*/ 139049 h 3373007"/>
              <a:gd name="connsiteX8065" fmla="*/ 10907259 w 12192000"/>
              <a:gd name="connsiteY8065" fmla="*/ 137269 h 3373007"/>
              <a:gd name="connsiteX8066" fmla="*/ 10908427 w 12192000"/>
              <a:gd name="connsiteY8066" fmla="*/ 136076 h 3373007"/>
              <a:gd name="connsiteX8067" fmla="*/ 1574409 w 12192000"/>
              <a:gd name="connsiteY8067" fmla="*/ 134390 h 3373007"/>
              <a:gd name="connsiteX8068" fmla="*/ 1570550 w 12192000"/>
              <a:gd name="connsiteY8068" fmla="*/ 137397 h 3373007"/>
              <a:gd name="connsiteX8069" fmla="*/ 1571141 w 12192000"/>
              <a:gd name="connsiteY8069" fmla="*/ 137883 h 3373007"/>
              <a:gd name="connsiteX8070" fmla="*/ 1574844 w 12192000"/>
              <a:gd name="connsiteY8070" fmla="*/ 136024 h 3373007"/>
              <a:gd name="connsiteX8071" fmla="*/ 1574409 w 12192000"/>
              <a:gd name="connsiteY8071" fmla="*/ 134390 h 3373007"/>
              <a:gd name="connsiteX8072" fmla="*/ 1464972 w 12192000"/>
              <a:gd name="connsiteY8072" fmla="*/ 133705 h 3373007"/>
              <a:gd name="connsiteX8073" fmla="*/ 1461555 w 12192000"/>
              <a:gd name="connsiteY8073" fmla="*/ 136862 h 3373007"/>
              <a:gd name="connsiteX8074" fmla="*/ 1416090 w 12192000"/>
              <a:gd name="connsiteY8074" fmla="*/ 174279 h 3373007"/>
              <a:gd name="connsiteX8075" fmla="*/ 1414291 w 12192000"/>
              <a:gd name="connsiteY8075" fmla="*/ 175907 h 3373007"/>
              <a:gd name="connsiteX8076" fmla="*/ 1399479 w 12192000"/>
              <a:gd name="connsiteY8076" fmla="*/ 184137 h 3373007"/>
              <a:gd name="connsiteX8077" fmla="*/ 1365024 w 12192000"/>
              <a:gd name="connsiteY8077" fmla="*/ 205615 h 3373007"/>
              <a:gd name="connsiteX8078" fmla="*/ 1356255 w 12192000"/>
              <a:gd name="connsiteY8078" fmla="*/ 209869 h 3373007"/>
              <a:gd name="connsiteX8079" fmla="*/ 1360411 w 12192000"/>
              <a:gd name="connsiteY8079" fmla="*/ 205957 h 3373007"/>
              <a:gd name="connsiteX8080" fmla="*/ 1391218 w 12192000"/>
              <a:gd name="connsiteY8080" fmla="*/ 184894 h 3373007"/>
              <a:gd name="connsiteX8081" fmla="*/ 1398662 w 12192000"/>
              <a:gd name="connsiteY8081" fmla="*/ 177323 h 3373007"/>
              <a:gd name="connsiteX8082" fmla="*/ 1426330 w 12192000"/>
              <a:gd name="connsiteY8082" fmla="*/ 159908 h 3373007"/>
              <a:gd name="connsiteX8083" fmla="*/ 1430656 w 12192000"/>
              <a:gd name="connsiteY8083" fmla="*/ 157311 h 3373007"/>
              <a:gd name="connsiteX8084" fmla="*/ 1428048 w 12192000"/>
              <a:gd name="connsiteY8084" fmla="*/ 158214 h 3373007"/>
              <a:gd name="connsiteX8085" fmla="*/ 1426330 w 12192000"/>
              <a:gd name="connsiteY8085" fmla="*/ 159908 h 3373007"/>
              <a:gd name="connsiteX8086" fmla="*/ 1409660 w 12192000"/>
              <a:gd name="connsiteY8086" fmla="*/ 168164 h 3373007"/>
              <a:gd name="connsiteX8087" fmla="*/ 1394050 w 12192000"/>
              <a:gd name="connsiteY8087" fmla="*/ 177668 h 3373007"/>
              <a:gd name="connsiteX8088" fmla="*/ 1415481 w 12192000"/>
              <a:gd name="connsiteY8088" fmla="*/ 163180 h 3373007"/>
              <a:gd name="connsiteX8089" fmla="*/ 1423031 w 12192000"/>
              <a:gd name="connsiteY8089" fmla="*/ 158749 h 3373007"/>
              <a:gd name="connsiteX8090" fmla="*/ 1423047 w 12192000"/>
              <a:gd name="connsiteY8090" fmla="*/ 159490 h 3373007"/>
              <a:gd name="connsiteX8091" fmla="*/ 1423061 w 12192000"/>
              <a:gd name="connsiteY8091" fmla="*/ 160067 h 3373007"/>
              <a:gd name="connsiteX8092" fmla="*/ 1423031 w 12192000"/>
              <a:gd name="connsiteY8092" fmla="*/ 158749 h 3373007"/>
              <a:gd name="connsiteX8093" fmla="*/ 1443323 w 12192000"/>
              <a:gd name="connsiteY8093" fmla="*/ 146840 h 3373007"/>
              <a:gd name="connsiteX8094" fmla="*/ 1621254 w 12192000"/>
              <a:gd name="connsiteY8094" fmla="*/ 130733 h 3373007"/>
              <a:gd name="connsiteX8095" fmla="*/ 1599934 w 12192000"/>
              <a:gd name="connsiteY8095" fmla="*/ 143087 h 3373007"/>
              <a:gd name="connsiteX8096" fmla="*/ 1572523 w 12192000"/>
              <a:gd name="connsiteY8096" fmla="*/ 158435 h 3373007"/>
              <a:gd name="connsiteX8097" fmla="*/ 1551390 w 12192000"/>
              <a:gd name="connsiteY8097" fmla="*/ 172109 h 3373007"/>
              <a:gd name="connsiteX8098" fmla="*/ 1566763 w 12192000"/>
              <a:gd name="connsiteY8098" fmla="*/ 163169 h 3373007"/>
              <a:gd name="connsiteX8099" fmla="*/ 1583148 w 12192000"/>
              <a:gd name="connsiteY8099" fmla="*/ 155464 h 3373007"/>
              <a:gd name="connsiteX8100" fmla="*/ 1555889 w 12192000"/>
              <a:gd name="connsiteY8100" fmla="*/ 171864 h 3373007"/>
              <a:gd name="connsiteX8101" fmla="*/ 1548504 w 12192000"/>
              <a:gd name="connsiteY8101" fmla="*/ 179080 h 3373007"/>
              <a:gd name="connsiteX8102" fmla="*/ 1518122 w 12192000"/>
              <a:gd name="connsiteY8102" fmla="*/ 198965 h 3373007"/>
              <a:gd name="connsiteX8103" fmla="*/ 1514005 w 12192000"/>
              <a:gd name="connsiteY8103" fmla="*/ 202688 h 3373007"/>
              <a:gd name="connsiteX8104" fmla="*/ 1522621 w 12192000"/>
              <a:gd name="connsiteY8104" fmla="*/ 198721 h 3373007"/>
              <a:gd name="connsiteX8105" fmla="*/ 1556565 w 12192000"/>
              <a:gd name="connsiteY8105" fmla="*/ 178504 h 3373007"/>
              <a:gd name="connsiteX8106" fmla="*/ 1571139 w 12192000"/>
              <a:gd name="connsiteY8106" fmla="*/ 170790 h 3373007"/>
              <a:gd name="connsiteX8107" fmla="*/ 1572920 w 12192000"/>
              <a:gd name="connsiteY8107" fmla="*/ 169241 h 3373007"/>
              <a:gd name="connsiteX8108" fmla="*/ 1617868 w 12192000"/>
              <a:gd name="connsiteY8108" fmla="*/ 133738 h 3373007"/>
              <a:gd name="connsiteX8109" fmla="*/ 4154008 w 12192000"/>
              <a:gd name="connsiteY8109" fmla="*/ 129065 h 3373007"/>
              <a:gd name="connsiteX8110" fmla="*/ 4149889 w 12192000"/>
              <a:gd name="connsiteY8110" fmla="*/ 131993 h 3373007"/>
              <a:gd name="connsiteX8111" fmla="*/ 4151477 w 12192000"/>
              <a:gd name="connsiteY8111" fmla="*/ 130169 h 3373007"/>
              <a:gd name="connsiteX8112" fmla="*/ 4154008 w 12192000"/>
              <a:gd name="connsiteY8112" fmla="*/ 129065 h 3373007"/>
              <a:gd name="connsiteX8113" fmla="*/ 3758694 w 12192000"/>
              <a:gd name="connsiteY8113" fmla="*/ 126561 h 3373007"/>
              <a:gd name="connsiteX8114" fmla="*/ 3755833 w 12192000"/>
              <a:gd name="connsiteY8114" fmla="*/ 128066 h 3373007"/>
              <a:gd name="connsiteX8115" fmla="*/ 3676558 w 12192000"/>
              <a:gd name="connsiteY8115" fmla="*/ 175968 h 3373007"/>
              <a:gd name="connsiteX8116" fmla="*/ 3662430 w 12192000"/>
              <a:gd name="connsiteY8116" fmla="*/ 185243 h 3373007"/>
              <a:gd name="connsiteX8117" fmla="*/ 3655971 w 12192000"/>
              <a:gd name="connsiteY8117" fmla="*/ 190986 h 3373007"/>
              <a:gd name="connsiteX8118" fmla="*/ 3652418 w 12192000"/>
              <a:gd name="connsiteY8118" fmla="*/ 194724 h 3373007"/>
              <a:gd name="connsiteX8119" fmla="*/ 3651664 w 12192000"/>
              <a:gd name="connsiteY8119" fmla="*/ 195483 h 3373007"/>
              <a:gd name="connsiteX8120" fmla="*/ 3651821 w 12192000"/>
              <a:gd name="connsiteY8120" fmla="*/ 195489 h 3373007"/>
              <a:gd name="connsiteX8121" fmla="*/ 3665163 w 12192000"/>
              <a:gd name="connsiteY8121" fmla="*/ 186870 h 3373007"/>
              <a:gd name="connsiteX8122" fmla="*/ 3752417 w 12192000"/>
              <a:gd name="connsiteY8122" fmla="*/ 131409 h 3373007"/>
              <a:gd name="connsiteX8123" fmla="*/ 3758694 w 12192000"/>
              <a:gd name="connsiteY8123" fmla="*/ 126561 h 3373007"/>
              <a:gd name="connsiteX8124" fmla="*/ 3699257 w 12192000"/>
              <a:gd name="connsiteY8124" fmla="*/ 123094 h 3373007"/>
              <a:gd name="connsiteX8125" fmla="*/ 3698890 w 12192000"/>
              <a:gd name="connsiteY8125" fmla="*/ 123252 h 3373007"/>
              <a:gd name="connsiteX8126" fmla="*/ 3697920 w 12192000"/>
              <a:gd name="connsiteY8126" fmla="*/ 124586 h 3373007"/>
              <a:gd name="connsiteX8127" fmla="*/ 3678385 w 12192000"/>
              <a:gd name="connsiteY8127" fmla="*/ 136254 h 3373007"/>
              <a:gd name="connsiteX8128" fmla="*/ 3676488 w 12192000"/>
              <a:gd name="connsiteY8128" fmla="*/ 138754 h 3373007"/>
              <a:gd name="connsiteX8129" fmla="*/ 3688222 w 12192000"/>
              <a:gd name="connsiteY8129" fmla="*/ 133357 h 3373007"/>
              <a:gd name="connsiteX8130" fmla="*/ 3697920 w 12192000"/>
              <a:gd name="connsiteY8130" fmla="*/ 124586 h 3373007"/>
              <a:gd name="connsiteX8131" fmla="*/ 3699566 w 12192000"/>
              <a:gd name="connsiteY8131" fmla="*/ 124103 h 3373007"/>
              <a:gd name="connsiteX8132" fmla="*/ 3699788 w 12192000"/>
              <a:gd name="connsiteY8132" fmla="*/ 123563 h 3373007"/>
              <a:gd name="connsiteX8133" fmla="*/ 3699257 w 12192000"/>
              <a:gd name="connsiteY8133" fmla="*/ 123094 h 3373007"/>
              <a:gd name="connsiteX8134" fmla="*/ 3868112 w 12192000"/>
              <a:gd name="connsiteY8134" fmla="*/ 121964 h 3373007"/>
              <a:gd name="connsiteX8135" fmla="*/ 3867607 w 12192000"/>
              <a:gd name="connsiteY8135" fmla="*/ 123670 h 3373007"/>
              <a:gd name="connsiteX8136" fmla="*/ 3857641 w 12192000"/>
              <a:gd name="connsiteY8136" fmla="*/ 128029 h 3373007"/>
              <a:gd name="connsiteX8137" fmla="*/ 3856146 w 12192000"/>
              <a:gd name="connsiteY8137" fmla="*/ 128527 h 3373007"/>
              <a:gd name="connsiteX8138" fmla="*/ 3859387 w 12192000"/>
              <a:gd name="connsiteY8138" fmla="*/ 125762 h 3373007"/>
              <a:gd name="connsiteX8139" fmla="*/ 3861784 w 12192000"/>
              <a:gd name="connsiteY8139" fmla="*/ 123644 h 3373007"/>
              <a:gd name="connsiteX8140" fmla="*/ 3864523 w 12192000"/>
              <a:gd name="connsiteY8140" fmla="*/ 122650 h 3373007"/>
              <a:gd name="connsiteX8141" fmla="*/ 3868112 w 12192000"/>
              <a:gd name="connsiteY8141" fmla="*/ 121964 h 3373007"/>
              <a:gd name="connsiteX8142" fmla="*/ 1458496 w 12192000"/>
              <a:gd name="connsiteY8142" fmla="*/ 121229 h 3373007"/>
              <a:gd name="connsiteX8143" fmla="*/ 1457451 w 12192000"/>
              <a:gd name="connsiteY8143" fmla="*/ 122675 h 3373007"/>
              <a:gd name="connsiteX8144" fmla="*/ 1445741 w 12192000"/>
              <a:gd name="connsiteY8144" fmla="*/ 128793 h 3373007"/>
              <a:gd name="connsiteX8145" fmla="*/ 1444499 w 12192000"/>
              <a:gd name="connsiteY8145" fmla="*/ 130806 h 3373007"/>
              <a:gd name="connsiteX8146" fmla="*/ 1437938 w 12192000"/>
              <a:gd name="connsiteY8146" fmla="*/ 134396 h 3373007"/>
              <a:gd name="connsiteX8147" fmla="*/ 1433638 w 12192000"/>
              <a:gd name="connsiteY8147" fmla="*/ 137182 h 3373007"/>
              <a:gd name="connsiteX8148" fmla="*/ 1437794 w 12192000"/>
              <a:gd name="connsiteY8148" fmla="*/ 133269 h 3373007"/>
              <a:gd name="connsiteX8149" fmla="*/ 1482344 w 12192000"/>
              <a:gd name="connsiteY8149" fmla="*/ 117657 h 3373007"/>
              <a:gd name="connsiteX8150" fmla="*/ 1473300 w 12192000"/>
              <a:gd name="connsiteY8150" fmla="*/ 126012 h 3373007"/>
              <a:gd name="connsiteX8151" fmla="*/ 1471938 w 12192000"/>
              <a:gd name="connsiteY8151" fmla="*/ 126699 h 3373007"/>
              <a:gd name="connsiteX8152" fmla="*/ 1462790 w 12192000"/>
              <a:gd name="connsiteY8152" fmla="*/ 132546 h 3373007"/>
              <a:gd name="connsiteX8153" fmla="*/ 1438461 w 12192000"/>
              <a:gd name="connsiteY8153" fmla="*/ 146071 h 3373007"/>
              <a:gd name="connsiteX8154" fmla="*/ 1438327 w 12192000"/>
              <a:gd name="connsiteY8154" fmla="*/ 142511 h 3373007"/>
              <a:gd name="connsiteX8155" fmla="*/ 1460661 w 12192000"/>
              <a:gd name="connsiteY8155" fmla="*/ 129695 h 3373007"/>
              <a:gd name="connsiteX8156" fmla="*/ 4176279 w 12192000"/>
              <a:gd name="connsiteY8156" fmla="*/ 117197 h 3373007"/>
              <a:gd name="connsiteX8157" fmla="*/ 4171281 w 12192000"/>
              <a:gd name="connsiteY8157" fmla="*/ 121304 h 3373007"/>
              <a:gd name="connsiteX8158" fmla="*/ 4156426 w 12192000"/>
              <a:gd name="connsiteY8158" fmla="*/ 136611 h 3373007"/>
              <a:gd name="connsiteX8159" fmla="*/ 4153348 w 12192000"/>
              <a:gd name="connsiteY8159" fmla="*/ 139451 h 3373007"/>
              <a:gd name="connsiteX8160" fmla="*/ 4157358 w 12192000"/>
              <a:gd name="connsiteY8160" fmla="*/ 136799 h 3373007"/>
              <a:gd name="connsiteX8161" fmla="*/ 4151199 w 12192000"/>
              <a:gd name="connsiteY8161" fmla="*/ 141436 h 3373007"/>
              <a:gd name="connsiteX8162" fmla="*/ 4135026 w 12192000"/>
              <a:gd name="connsiteY8162" fmla="*/ 156368 h 3373007"/>
              <a:gd name="connsiteX8163" fmla="*/ 4127050 w 12192000"/>
              <a:gd name="connsiteY8163" fmla="*/ 165349 h 3373007"/>
              <a:gd name="connsiteX8164" fmla="*/ 4132833 w 12192000"/>
              <a:gd name="connsiteY8164" fmla="*/ 161154 h 3373007"/>
              <a:gd name="connsiteX8165" fmla="*/ 4140792 w 12192000"/>
              <a:gd name="connsiteY8165" fmla="*/ 155660 h 3373007"/>
              <a:gd name="connsiteX8166" fmla="*/ 4170178 w 12192000"/>
              <a:gd name="connsiteY8166" fmla="*/ 124924 h 3373007"/>
              <a:gd name="connsiteX8167" fmla="*/ 4176136 w 12192000"/>
              <a:gd name="connsiteY8167" fmla="*/ 118262 h 3373007"/>
              <a:gd name="connsiteX8168" fmla="*/ 4176279 w 12192000"/>
              <a:gd name="connsiteY8168" fmla="*/ 117197 h 3373007"/>
              <a:gd name="connsiteX8169" fmla="*/ 3699628 w 12192000"/>
              <a:gd name="connsiteY8169" fmla="*/ 116771 h 3373007"/>
              <a:gd name="connsiteX8170" fmla="*/ 3698517 w 12192000"/>
              <a:gd name="connsiteY8170" fmla="*/ 117046 h 3373007"/>
              <a:gd name="connsiteX8171" fmla="*/ 3678307 w 12192000"/>
              <a:gd name="connsiteY8171" fmla="*/ 132949 h 3373007"/>
              <a:gd name="connsiteX8172" fmla="*/ 3689926 w 12192000"/>
              <a:gd name="connsiteY8172" fmla="*/ 125359 h 3373007"/>
              <a:gd name="connsiteX8173" fmla="*/ 3695761 w 12192000"/>
              <a:gd name="connsiteY8173" fmla="*/ 121105 h 3373007"/>
              <a:gd name="connsiteX8174" fmla="*/ 3699628 w 12192000"/>
              <a:gd name="connsiteY8174" fmla="*/ 116771 h 3373007"/>
              <a:gd name="connsiteX8175" fmla="*/ 1638461 w 12192000"/>
              <a:gd name="connsiteY8175" fmla="*/ 115467 h 3373007"/>
              <a:gd name="connsiteX8176" fmla="*/ 1617123 w 12192000"/>
              <a:gd name="connsiteY8176" fmla="*/ 126750 h 3373007"/>
              <a:gd name="connsiteX8177" fmla="*/ 1588024 w 12192000"/>
              <a:gd name="connsiteY8177" fmla="*/ 142674 h 3373007"/>
              <a:gd name="connsiteX8178" fmla="*/ 1565289 w 12192000"/>
              <a:gd name="connsiteY8178" fmla="*/ 157723 h 3373007"/>
              <a:gd name="connsiteX8179" fmla="*/ 1568777 w 12192000"/>
              <a:gd name="connsiteY8179" fmla="*/ 156245 h 3373007"/>
              <a:gd name="connsiteX8180" fmla="*/ 1619149 w 12192000"/>
              <a:gd name="connsiteY8180" fmla="*/ 129565 h 3373007"/>
              <a:gd name="connsiteX8181" fmla="*/ 1628163 w 12192000"/>
              <a:gd name="connsiteY8181" fmla="*/ 124056 h 3373007"/>
              <a:gd name="connsiteX8182" fmla="*/ 1629503 w 12192000"/>
              <a:gd name="connsiteY8182" fmla="*/ 123416 h 3373007"/>
              <a:gd name="connsiteX8183" fmla="*/ 3838023 w 12192000"/>
              <a:gd name="connsiteY8183" fmla="*/ 111609 h 3373007"/>
              <a:gd name="connsiteX8184" fmla="*/ 3840259 w 12192000"/>
              <a:gd name="connsiteY8184" fmla="*/ 112619 h 3373007"/>
              <a:gd name="connsiteX8185" fmla="*/ 3838130 w 12192000"/>
              <a:gd name="connsiteY8185" fmla="*/ 113261 h 3373007"/>
              <a:gd name="connsiteX8186" fmla="*/ 3838023 w 12192000"/>
              <a:gd name="connsiteY8186" fmla="*/ 111609 h 3373007"/>
              <a:gd name="connsiteX8187" fmla="*/ 4139099 w 12192000"/>
              <a:gd name="connsiteY8187" fmla="*/ 111207 h 3373007"/>
              <a:gd name="connsiteX8188" fmla="*/ 4135437 w 12192000"/>
              <a:gd name="connsiteY8188" fmla="*/ 114678 h 3373007"/>
              <a:gd name="connsiteX8189" fmla="*/ 4136084 w 12192000"/>
              <a:gd name="connsiteY8189" fmla="*/ 115118 h 3373007"/>
              <a:gd name="connsiteX8190" fmla="*/ 4139687 w 12192000"/>
              <a:gd name="connsiteY8190" fmla="*/ 112841 h 3373007"/>
              <a:gd name="connsiteX8191" fmla="*/ 4139099 w 12192000"/>
              <a:gd name="connsiteY8191" fmla="*/ 111207 h 3373007"/>
              <a:gd name="connsiteX8192" fmla="*/ 3871278 w 12192000"/>
              <a:gd name="connsiteY8192" fmla="*/ 110201 h 3373007"/>
              <a:gd name="connsiteX8193" fmla="*/ 3870581 w 12192000"/>
              <a:gd name="connsiteY8193" fmla="*/ 112089 h 3373007"/>
              <a:gd name="connsiteX8194" fmla="*/ 3868106 w 12192000"/>
              <a:gd name="connsiteY8194" fmla="*/ 114891 h 3373007"/>
              <a:gd name="connsiteX8195" fmla="*/ 3853926 w 12192000"/>
              <a:gd name="connsiteY8195" fmla="*/ 121184 h 3373007"/>
              <a:gd name="connsiteX8196" fmla="*/ 3854177 w 12192000"/>
              <a:gd name="connsiteY8196" fmla="*/ 120990 h 3373007"/>
              <a:gd name="connsiteX8197" fmla="*/ 3868364 w 12192000"/>
              <a:gd name="connsiteY8197" fmla="*/ 111076 h 3373007"/>
              <a:gd name="connsiteX8198" fmla="*/ 3870229 w 12192000"/>
              <a:gd name="connsiteY8198" fmla="*/ 110244 h 3373007"/>
              <a:gd name="connsiteX8199" fmla="*/ 3871278 w 12192000"/>
              <a:gd name="connsiteY8199" fmla="*/ 110201 h 3373007"/>
              <a:gd name="connsiteX8200" fmla="*/ 3711328 w 12192000"/>
              <a:gd name="connsiteY8200" fmla="*/ 109170 h 3373007"/>
              <a:gd name="connsiteX8201" fmla="*/ 3709905 w 12192000"/>
              <a:gd name="connsiteY8201" fmla="*/ 109768 h 3373007"/>
              <a:gd name="connsiteX8202" fmla="*/ 3703272 w 12192000"/>
              <a:gd name="connsiteY8202" fmla="*/ 116923 h 3373007"/>
              <a:gd name="connsiteX8203" fmla="*/ 3708367 w 12192000"/>
              <a:gd name="connsiteY8203" fmla="*/ 113578 h 3373007"/>
              <a:gd name="connsiteX8204" fmla="*/ 3712122 w 12192000"/>
              <a:gd name="connsiteY8204" fmla="*/ 109217 h 3373007"/>
              <a:gd name="connsiteX8205" fmla="*/ 3711328 w 12192000"/>
              <a:gd name="connsiteY8205" fmla="*/ 109170 h 3373007"/>
              <a:gd name="connsiteX8206" fmla="*/ 3723731 w 12192000"/>
              <a:gd name="connsiteY8206" fmla="*/ 108572 h 3373007"/>
              <a:gd name="connsiteX8207" fmla="*/ 3722098 w 12192000"/>
              <a:gd name="connsiteY8207" fmla="*/ 109191 h 3373007"/>
              <a:gd name="connsiteX8208" fmla="*/ 3716779 w 12192000"/>
              <a:gd name="connsiteY8208" fmla="*/ 115093 h 3373007"/>
              <a:gd name="connsiteX8209" fmla="*/ 3720344 w 12192000"/>
              <a:gd name="connsiteY8209" fmla="*/ 111939 h 3373007"/>
              <a:gd name="connsiteX8210" fmla="*/ 3723731 w 12192000"/>
              <a:gd name="connsiteY8210" fmla="*/ 108572 h 3373007"/>
              <a:gd name="connsiteX8211" fmla="*/ 1471575 w 12192000"/>
              <a:gd name="connsiteY8211" fmla="*/ 106107 h 3373007"/>
              <a:gd name="connsiteX8212" fmla="*/ 1472486 w 12192000"/>
              <a:gd name="connsiteY8212" fmla="*/ 106184 h 3373007"/>
              <a:gd name="connsiteX8213" fmla="*/ 1467512 w 12192000"/>
              <a:gd name="connsiteY8213" fmla="*/ 110633 h 3373007"/>
              <a:gd name="connsiteX8214" fmla="*/ 1463222 w 12192000"/>
              <a:gd name="connsiteY8214" fmla="*/ 115132 h 3373007"/>
              <a:gd name="connsiteX8215" fmla="*/ 1431247 w 12192000"/>
              <a:gd name="connsiteY8215" fmla="*/ 133758 h 3373007"/>
              <a:gd name="connsiteX8216" fmla="*/ 1420523 w 12192000"/>
              <a:gd name="connsiteY8216" fmla="*/ 136829 h 3373007"/>
              <a:gd name="connsiteX8217" fmla="*/ 1430790 w 12192000"/>
              <a:gd name="connsiteY8217" fmla="*/ 130190 h 3373007"/>
              <a:gd name="connsiteX8218" fmla="*/ 1462057 w 12192000"/>
              <a:gd name="connsiteY8218" fmla="*/ 111556 h 3373007"/>
              <a:gd name="connsiteX8219" fmla="*/ 1468892 w 12192000"/>
              <a:gd name="connsiteY8219" fmla="*/ 107444 h 3373007"/>
              <a:gd name="connsiteX8220" fmla="*/ 1470678 w 12192000"/>
              <a:gd name="connsiteY8220" fmla="*/ 107595 h 3373007"/>
              <a:gd name="connsiteX8221" fmla="*/ 1471575 w 12192000"/>
              <a:gd name="connsiteY8221" fmla="*/ 106107 h 3373007"/>
              <a:gd name="connsiteX8222" fmla="*/ 1625536 w 12192000"/>
              <a:gd name="connsiteY8222" fmla="*/ 105273 h 3373007"/>
              <a:gd name="connsiteX8223" fmla="*/ 1618804 w 12192000"/>
              <a:gd name="connsiteY8223" fmla="*/ 109138 h 3373007"/>
              <a:gd name="connsiteX8224" fmla="*/ 1621409 w 12192000"/>
              <a:gd name="connsiteY8224" fmla="*/ 106764 h 3373007"/>
              <a:gd name="connsiteX8225" fmla="*/ 1625536 w 12192000"/>
              <a:gd name="connsiteY8225" fmla="*/ 105273 h 3373007"/>
              <a:gd name="connsiteX8226" fmla="*/ 1628171 w 12192000"/>
              <a:gd name="connsiteY8226" fmla="*/ 104024 h 3373007"/>
              <a:gd name="connsiteX8227" fmla="*/ 1627271 w 12192000"/>
              <a:gd name="connsiteY8227" fmla="*/ 105455 h 3373007"/>
              <a:gd name="connsiteX8228" fmla="*/ 1625536 w 12192000"/>
              <a:gd name="connsiteY8228" fmla="*/ 105273 h 3373007"/>
              <a:gd name="connsiteX8229" fmla="*/ 1626101 w 12192000"/>
              <a:gd name="connsiteY8229" fmla="*/ 104276 h 3373007"/>
              <a:gd name="connsiteX8230" fmla="*/ 1628171 w 12192000"/>
              <a:gd name="connsiteY8230" fmla="*/ 104024 h 3373007"/>
              <a:gd name="connsiteX8231" fmla="*/ 9565845 w 12192000"/>
              <a:gd name="connsiteY8231" fmla="*/ 103208 h 3373007"/>
              <a:gd name="connsiteX8232" fmla="*/ 9522671 w 12192000"/>
              <a:gd name="connsiteY8232" fmla="*/ 184477 h 3373007"/>
              <a:gd name="connsiteX8233" fmla="*/ 9511556 w 12192000"/>
              <a:gd name="connsiteY8233" fmla="*/ 212770 h 3373007"/>
              <a:gd name="connsiteX8234" fmla="*/ 9514996 w 12192000"/>
              <a:gd name="connsiteY8234" fmla="*/ 205196 h 3373007"/>
              <a:gd name="connsiteX8235" fmla="*/ 9524724 w 12192000"/>
              <a:gd name="connsiteY8235" fmla="*/ 186560 h 3373007"/>
              <a:gd name="connsiteX8236" fmla="*/ 9538030 w 12192000"/>
              <a:gd name="connsiteY8236" fmla="*/ 177222 h 3373007"/>
              <a:gd name="connsiteX8237" fmla="*/ 9531293 w 12192000"/>
              <a:gd name="connsiteY8237" fmla="*/ 174719 h 3373007"/>
              <a:gd name="connsiteX8238" fmla="*/ 9545114 w 12192000"/>
              <a:gd name="connsiteY8238" fmla="*/ 158516 h 3373007"/>
              <a:gd name="connsiteX8239" fmla="*/ 9547902 w 12192000"/>
              <a:gd name="connsiteY8239" fmla="*/ 156593 h 3373007"/>
              <a:gd name="connsiteX8240" fmla="*/ 9548669 w 12192000"/>
              <a:gd name="connsiteY8240" fmla="*/ 154847 h 3373007"/>
              <a:gd name="connsiteX8241" fmla="*/ 9547607 w 12192000"/>
              <a:gd name="connsiteY8241" fmla="*/ 152092 h 3373007"/>
              <a:gd name="connsiteX8242" fmla="*/ 9546177 w 12192000"/>
              <a:gd name="connsiteY8242" fmla="*/ 148372 h 3373007"/>
              <a:gd name="connsiteX8243" fmla="*/ 9552177 w 12192000"/>
              <a:gd name="connsiteY8243" fmla="*/ 146855 h 3373007"/>
              <a:gd name="connsiteX8244" fmla="*/ 9554278 w 12192000"/>
              <a:gd name="connsiteY8244" fmla="*/ 142068 h 3373007"/>
              <a:gd name="connsiteX8245" fmla="*/ 9555053 w 12192000"/>
              <a:gd name="connsiteY8245" fmla="*/ 139013 h 3373007"/>
              <a:gd name="connsiteX8246" fmla="*/ 9557004 w 12192000"/>
              <a:gd name="connsiteY8246" fmla="*/ 131992 h 3373007"/>
              <a:gd name="connsiteX8247" fmla="*/ 9565023 w 12192000"/>
              <a:gd name="connsiteY8247" fmla="*/ 116268 h 3373007"/>
              <a:gd name="connsiteX8248" fmla="*/ 9564126 w 12192000"/>
              <a:gd name="connsiteY8248" fmla="*/ 112479 h 3373007"/>
              <a:gd name="connsiteX8249" fmla="*/ 9565345 w 12192000"/>
              <a:gd name="connsiteY8249" fmla="*/ 110520 h 3373007"/>
              <a:gd name="connsiteX8250" fmla="*/ 9566174 w 12192000"/>
              <a:gd name="connsiteY8250" fmla="*/ 114013 h 3373007"/>
              <a:gd name="connsiteX8251" fmla="*/ 9569344 w 12192000"/>
              <a:gd name="connsiteY8251" fmla="*/ 107796 h 3373007"/>
              <a:gd name="connsiteX8252" fmla="*/ 9565345 w 12192000"/>
              <a:gd name="connsiteY8252" fmla="*/ 110520 h 3373007"/>
              <a:gd name="connsiteX8253" fmla="*/ 4186481 w 12192000"/>
              <a:gd name="connsiteY8253" fmla="*/ 102816 h 3373007"/>
              <a:gd name="connsiteX8254" fmla="*/ 4165876 w 12192000"/>
              <a:gd name="connsiteY8254" fmla="*/ 117618 h 3373007"/>
              <a:gd name="connsiteX8255" fmla="*/ 4139331 w 12192000"/>
              <a:gd name="connsiteY8255" fmla="*/ 136099 h 3373007"/>
              <a:gd name="connsiteX8256" fmla="*/ 4119034 w 12192000"/>
              <a:gd name="connsiteY8256" fmla="*/ 152236 h 3373007"/>
              <a:gd name="connsiteX8257" fmla="*/ 4133890 w 12192000"/>
              <a:gd name="connsiteY8257" fmla="*/ 141531 h 3373007"/>
              <a:gd name="connsiteX8258" fmla="*/ 4149889 w 12192000"/>
              <a:gd name="connsiteY8258" fmla="*/ 131993 h 3373007"/>
              <a:gd name="connsiteX8259" fmla="*/ 4123596 w 12192000"/>
              <a:gd name="connsiteY8259" fmla="*/ 151541 h 3373007"/>
              <a:gd name="connsiteX8260" fmla="*/ 4116721 w 12192000"/>
              <a:gd name="connsiteY8260" fmla="*/ 159684 h 3373007"/>
              <a:gd name="connsiteX8261" fmla="*/ 4087560 w 12192000"/>
              <a:gd name="connsiteY8261" fmla="*/ 183120 h 3373007"/>
              <a:gd name="connsiteX8262" fmla="*/ 4083699 w 12192000"/>
              <a:gd name="connsiteY8262" fmla="*/ 187351 h 3373007"/>
              <a:gd name="connsiteX8263" fmla="*/ 4092121 w 12192000"/>
              <a:gd name="connsiteY8263" fmla="*/ 182423 h 3373007"/>
              <a:gd name="connsiteX8264" fmla="*/ 4124878 w 12192000"/>
              <a:gd name="connsiteY8264" fmla="*/ 158295 h 3373007"/>
              <a:gd name="connsiteX8265" fmla="*/ 4139029 w 12192000"/>
              <a:gd name="connsiteY8265" fmla="*/ 148928 h 3373007"/>
              <a:gd name="connsiteX8266" fmla="*/ 4140705 w 12192000"/>
              <a:gd name="connsiteY8266" fmla="*/ 147161 h 3373007"/>
              <a:gd name="connsiteX8267" fmla="*/ 4183303 w 12192000"/>
              <a:gd name="connsiteY8267" fmla="*/ 106237 h 3373007"/>
              <a:gd name="connsiteX8268" fmla="*/ 3744208 w 12192000"/>
              <a:gd name="connsiteY8268" fmla="*/ 92382 h 3373007"/>
              <a:gd name="connsiteX8269" fmla="*/ 3716565 w 12192000"/>
              <a:gd name="connsiteY8269" fmla="*/ 106100 h 3373007"/>
              <a:gd name="connsiteX8270" fmla="*/ 3713871 w 12192000"/>
              <a:gd name="connsiteY8270" fmla="*/ 109289 h 3373007"/>
              <a:gd name="connsiteX8271" fmla="*/ 3728970 w 12192000"/>
              <a:gd name="connsiteY8271" fmla="*/ 100925 h 3373007"/>
              <a:gd name="connsiteX8272" fmla="*/ 3744208 w 12192000"/>
              <a:gd name="connsiteY8272" fmla="*/ 92382 h 3373007"/>
              <a:gd name="connsiteX8273" fmla="*/ 3752265 w 12192000"/>
              <a:gd name="connsiteY8273" fmla="*/ 88130 h 3373007"/>
              <a:gd name="connsiteX8274" fmla="*/ 3751637 w 12192000"/>
              <a:gd name="connsiteY8274" fmla="*/ 89295 h 3373007"/>
              <a:gd name="connsiteX8275" fmla="*/ 3752324 w 12192000"/>
              <a:gd name="connsiteY8275" fmla="*/ 90515 h 3373007"/>
              <a:gd name="connsiteX8276" fmla="*/ 3752265 w 12192000"/>
              <a:gd name="connsiteY8276" fmla="*/ 88130 h 3373007"/>
              <a:gd name="connsiteX8277" fmla="*/ 4202635 w 12192000"/>
              <a:gd name="connsiteY8277" fmla="*/ 85429 h 3373007"/>
              <a:gd name="connsiteX8278" fmla="*/ 4181918 w 12192000"/>
              <a:gd name="connsiteY8278" fmla="*/ 99132 h 3373007"/>
              <a:gd name="connsiteX8279" fmla="*/ 4153706 w 12192000"/>
              <a:gd name="connsiteY8279" fmla="*/ 118371 h 3373007"/>
              <a:gd name="connsiteX8280" fmla="*/ 4131901 w 12192000"/>
              <a:gd name="connsiteY8280" fmla="*/ 136082 h 3373007"/>
              <a:gd name="connsiteX8281" fmla="*/ 4135322 w 12192000"/>
              <a:gd name="connsiteY8281" fmla="*/ 134218 h 3373007"/>
              <a:gd name="connsiteX8282" fmla="*/ 4184232 w 12192000"/>
              <a:gd name="connsiteY8282" fmla="*/ 101822 h 3373007"/>
              <a:gd name="connsiteX8283" fmla="*/ 4192920 w 12192000"/>
              <a:gd name="connsiteY8283" fmla="*/ 95272 h 3373007"/>
              <a:gd name="connsiteX8284" fmla="*/ 4194225 w 12192000"/>
              <a:gd name="connsiteY8284" fmla="*/ 94481 h 3373007"/>
              <a:gd name="connsiteX8285" fmla="*/ 3781030 w 12192000"/>
              <a:gd name="connsiteY8285" fmla="*/ 81132 h 3373007"/>
              <a:gd name="connsiteX8286" fmla="*/ 3779580 w 12192000"/>
              <a:gd name="connsiteY8286" fmla="*/ 81596 h 3373007"/>
              <a:gd name="connsiteX8287" fmla="*/ 3778474 w 12192000"/>
              <a:gd name="connsiteY8287" fmla="*/ 82420 h 3373007"/>
              <a:gd name="connsiteX8288" fmla="*/ 3779253 w 12192000"/>
              <a:gd name="connsiteY8288" fmla="*/ 83554 h 3373007"/>
              <a:gd name="connsiteX8289" fmla="*/ 3780976 w 12192000"/>
              <a:gd name="connsiteY8289" fmla="*/ 82524 h 3373007"/>
              <a:gd name="connsiteX8290" fmla="*/ 3781030 w 12192000"/>
              <a:gd name="connsiteY8290" fmla="*/ 81132 h 3373007"/>
              <a:gd name="connsiteX8291" fmla="*/ 8245395 w 12192000"/>
              <a:gd name="connsiteY8291" fmla="*/ 81123 h 3373007"/>
              <a:gd name="connsiteX8292" fmla="*/ 8243078 w 12192000"/>
              <a:gd name="connsiteY8292" fmla="*/ 83967 h 3373007"/>
              <a:gd name="connsiteX8293" fmla="*/ 8243974 w 12192000"/>
              <a:gd name="connsiteY8293" fmla="*/ 81219 h 3373007"/>
              <a:gd name="connsiteX8294" fmla="*/ 8245395 w 12192000"/>
              <a:gd name="connsiteY8294" fmla="*/ 81123 h 3373007"/>
              <a:gd name="connsiteX8295" fmla="*/ 4188559 w 12192000"/>
              <a:gd name="connsiteY8295" fmla="*/ 76234 h 3373007"/>
              <a:gd name="connsiteX8296" fmla="*/ 4182050 w 12192000"/>
              <a:gd name="connsiteY8296" fmla="*/ 80872 h 3373007"/>
              <a:gd name="connsiteX8297" fmla="*/ 4184492 w 12192000"/>
              <a:gd name="connsiteY8297" fmla="*/ 78175 h 3373007"/>
              <a:gd name="connsiteX8298" fmla="*/ 4188559 w 12192000"/>
              <a:gd name="connsiteY8298" fmla="*/ 76234 h 3373007"/>
              <a:gd name="connsiteX8299" fmla="*/ 5495085 w 12192000"/>
              <a:gd name="connsiteY8299" fmla="*/ 75998 h 3373007"/>
              <a:gd name="connsiteX8300" fmla="*/ 5493998 w 12192000"/>
              <a:gd name="connsiteY8300" fmla="*/ 78660 h 3373007"/>
              <a:gd name="connsiteX8301" fmla="*/ 5496513 w 12192000"/>
              <a:gd name="connsiteY8301" fmla="*/ 76012 h 3373007"/>
              <a:gd name="connsiteX8302" fmla="*/ 5495085 w 12192000"/>
              <a:gd name="connsiteY8302" fmla="*/ 75998 h 3373007"/>
              <a:gd name="connsiteX8303" fmla="*/ 4191135 w 12192000"/>
              <a:gd name="connsiteY8303" fmla="*/ 74691 h 3373007"/>
              <a:gd name="connsiteX8304" fmla="*/ 4190344 w 12192000"/>
              <a:gd name="connsiteY8304" fmla="*/ 76251 h 3373007"/>
              <a:gd name="connsiteX8305" fmla="*/ 4188559 w 12192000"/>
              <a:gd name="connsiteY8305" fmla="*/ 76234 h 3373007"/>
              <a:gd name="connsiteX8306" fmla="*/ 4189046 w 12192000"/>
              <a:gd name="connsiteY8306" fmla="*/ 75154 h 3373007"/>
              <a:gd name="connsiteX8307" fmla="*/ 4191135 w 12192000"/>
              <a:gd name="connsiteY8307" fmla="*/ 74691 h 3373007"/>
              <a:gd name="connsiteX8308" fmla="*/ 1526130 w 12192000"/>
              <a:gd name="connsiteY8308" fmla="*/ 73281 h 3373007"/>
              <a:gd name="connsiteX8309" fmla="*/ 1525953 w 12192000"/>
              <a:gd name="connsiteY8309" fmla="*/ 74527 h 3373007"/>
              <a:gd name="connsiteX8310" fmla="*/ 1526444 w 12192000"/>
              <a:gd name="connsiteY8310" fmla="*/ 75722 h 3373007"/>
              <a:gd name="connsiteX8311" fmla="*/ 1526130 w 12192000"/>
              <a:gd name="connsiteY8311" fmla="*/ 73281 h 3373007"/>
              <a:gd name="connsiteX8312" fmla="*/ 8232001 w 12192000"/>
              <a:gd name="connsiteY8312" fmla="*/ 70713 h 3373007"/>
              <a:gd name="connsiteX8313" fmla="*/ 8229374 w 12192000"/>
              <a:gd name="connsiteY8313" fmla="*/ 72608 h 3373007"/>
              <a:gd name="connsiteX8314" fmla="*/ 8193960 w 12192000"/>
              <a:gd name="connsiteY8314" fmla="*/ 99325 h 3373007"/>
              <a:gd name="connsiteX8315" fmla="*/ 8188621 w 12192000"/>
              <a:gd name="connsiteY8315" fmla="*/ 104705 h 3373007"/>
              <a:gd name="connsiteX8316" fmla="*/ 8190523 w 12192000"/>
              <a:gd name="connsiteY8316" fmla="*/ 105354 h 3373007"/>
              <a:gd name="connsiteX8317" fmla="*/ 8226430 w 12192000"/>
              <a:gd name="connsiteY8317" fmla="*/ 76418 h 3373007"/>
              <a:gd name="connsiteX8318" fmla="*/ 8232001 w 12192000"/>
              <a:gd name="connsiteY8318" fmla="*/ 70713 h 3373007"/>
              <a:gd name="connsiteX8319" fmla="*/ 915596 w 12192000"/>
              <a:gd name="connsiteY8319" fmla="*/ 69370 h 3373007"/>
              <a:gd name="connsiteX8320" fmla="*/ 915909 w 12192000"/>
              <a:gd name="connsiteY8320" fmla="*/ 71812 h 3373007"/>
              <a:gd name="connsiteX8321" fmla="*/ 915417 w 12192000"/>
              <a:gd name="connsiteY8321" fmla="*/ 70616 h 3373007"/>
              <a:gd name="connsiteX8322" fmla="*/ 915596 w 12192000"/>
              <a:gd name="connsiteY8322" fmla="*/ 69370 h 3373007"/>
              <a:gd name="connsiteX8323" fmla="*/ 3789915 w 12192000"/>
              <a:gd name="connsiteY8323" fmla="*/ 60885 h 3373007"/>
              <a:gd name="connsiteX8324" fmla="*/ 3789904 w 12192000"/>
              <a:gd name="connsiteY8324" fmla="*/ 62098 h 3373007"/>
              <a:gd name="connsiteX8325" fmla="*/ 3789898 w 12192000"/>
              <a:gd name="connsiteY8325" fmla="*/ 62663 h 3373007"/>
              <a:gd name="connsiteX8326" fmla="*/ 3789900 w 12192000"/>
              <a:gd name="connsiteY8326" fmla="*/ 62692 h 3373007"/>
              <a:gd name="connsiteX8327" fmla="*/ 3789904 w 12192000"/>
              <a:gd name="connsiteY8327" fmla="*/ 62098 h 3373007"/>
              <a:gd name="connsiteX8328" fmla="*/ 3789906 w 12192000"/>
              <a:gd name="connsiteY8328" fmla="*/ 62013 h 3373007"/>
              <a:gd name="connsiteX8329" fmla="*/ 3789915 w 12192000"/>
              <a:gd name="connsiteY8329" fmla="*/ 60885 h 3373007"/>
              <a:gd name="connsiteX8330" fmla="*/ 3879652 w 12192000"/>
              <a:gd name="connsiteY8330" fmla="*/ 59449 h 3373007"/>
              <a:gd name="connsiteX8331" fmla="*/ 3867415 w 12192000"/>
              <a:gd name="connsiteY8331" fmla="*/ 70924 h 3373007"/>
              <a:gd name="connsiteX8332" fmla="*/ 3857958 w 12192000"/>
              <a:gd name="connsiteY8332" fmla="*/ 79166 h 3373007"/>
              <a:gd name="connsiteX8333" fmla="*/ 3856630 w 12192000"/>
              <a:gd name="connsiteY8333" fmla="*/ 80425 h 3373007"/>
              <a:gd name="connsiteX8334" fmla="*/ 3844103 w 12192000"/>
              <a:gd name="connsiteY8334" fmla="*/ 86166 h 3373007"/>
              <a:gd name="connsiteX8335" fmla="*/ 3857855 w 12192000"/>
              <a:gd name="connsiteY8335" fmla="*/ 76513 h 3373007"/>
              <a:gd name="connsiteX8336" fmla="*/ 3872675 w 12192000"/>
              <a:gd name="connsiteY8336" fmla="*/ 63118 h 3373007"/>
              <a:gd name="connsiteX8337" fmla="*/ 3877485 w 12192000"/>
              <a:gd name="connsiteY8337" fmla="*/ 59652 h 3373007"/>
              <a:gd name="connsiteX8338" fmla="*/ 3878181 w 12192000"/>
              <a:gd name="connsiteY8338" fmla="*/ 59488 h 3373007"/>
              <a:gd name="connsiteX8339" fmla="*/ 5657238 w 12192000"/>
              <a:gd name="connsiteY8339" fmla="*/ 54167 h 3373007"/>
              <a:gd name="connsiteX8340" fmla="*/ 5658629 w 12192000"/>
              <a:gd name="connsiteY8340" fmla="*/ 54206 h 3373007"/>
              <a:gd name="connsiteX8341" fmla="*/ 5656132 w 12192000"/>
              <a:gd name="connsiteY8341" fmla="*/ 56735 h 3373007"/>
              <a:gd name="connsiteX8342" fmla="*/ 5657238 w 12192000"/>
              <a:gd name="connsiteY8342" fmla="*/ 54167 h 3373007"/>
              <a:gd name="connsiteX8343" fmla="*/ 3824771 w 12192000"/>
              <a:gd name="connsiteY8343" fmla="*/ 51691 h 3373007"/>
              <a:gd name="connsiteX8344" fmla="*/ 3824331 w 12192000"/>
              <a:gd name="connsiteY8344" fmla="*/ 53344 h 3373007"/>
              <a:gd name="connsiteX8345" fmla="*/ 3823821 w 12192000"/>
              <a:gd name="connsiteY8345" fmla="*/ 54049 h 3373007"/>
              <a:gd name="connsiteX8346" fmla="*/ 3807373 w 12192000"/>
              <a:gd name="connsiteY8346" fmla="*/ 62240 h 3373007"/>
              <a:gd name="connsiteX8347" fmla="*/ 3808923 w 12192000"/>
              <a:gd name="connsiteY8347" fmla="*/ 61006 h 3373007"/>
              <a:gd name="connsiteX8348" fmla="*/ 3824771 w 12192000"/>
              <a:gd name="connsiteY8348" fmla="*/ 51691 h 3373007"/>
              <a:gd name="connsiteX8349" fmla="*/ 1206015 w 12192000"/>
              <a:gd name="connsiteY8349" fmla="*/ 45832 h 3373007"/>
              <a:gd name="connsiteX8350" fmla="*/ 1191947 w 12192000"/>
              <a:gd name="connsiteY8350" fmla="*/ 63535 h 3373007"/>
              <a:gd name="connsiteX8351" fmla="*/ 1206015 w 12192000"/>
              <a:gd name="connsiteY8351" fmla="*/ 45832 h 3373007"/>
              <a:gd name="connsiteX8352" fmla="*/ 1694210 w 12192000"/>
              <a:gd name="connsiteY8352" fmla="*/ 41533 h 3373007"/>
              <a:gd name="connsiteX8353" fmla="*/ 1693922 w 12192000"/>
              <a:gd name="connsiteY8353" fmla="*/ 42174 h 3373007"/>
              <a:gd name="connsiteX8354" fmla="*/ 1674552 w 12192000"/>
              <a:gd name="connsiteY8354" fmla="*/ 56288 h 3373007"/>
              <a:gd name="connsiteX8355" fmla="*/ 1639641 w 12192000"/>
              <a:gd name="connsiteY8355" fmla="*/ 84668 h 3373007"/>
              <a:gd name="connsiteX8356" fmla="*/ 1619906 w 12192000"/>
              <a:gd name="connsiteY8356" fmla="*/ 101763 h 3373007"/>
              <a:gd name="connsiteX8357" fmla="*/ 1621266 w 12192000"/>
              <a:gd name="connsiteY8357" fmla="*/ 98190 h 3373007"/>
              <a:gd name="connsiteX8358" fmla="*/ 1656250 w 12192000"/>
              <a:gd name="connsiteY8358" fmla="*/ 67481 h 3373007"/>
              <a:gd name="connsiteX8359" fmla="*/ 4243082 w 12192000"/>
              <a:gd name="connsiteY8359" fmla="*/ 37668 h 3373007"/>
              <a:gd name="connsiteX8360" fmla="*/ 4243563 w 12192000"/>
              <a:gd name="connsiteY8360" fmla="*/ 40089 h 3373007"/>
              <a:gd name="connsiteX8361" fmla="*/ 4242992 w 12192000"/>
              <a:gd name="connsiteY8361" fmla="*/ 38928 h 3373007"/>
              <a:gd name="connsiteX8362" fmla="*/ 4243082 w 12192000"/>
              <a:gd name="connsiteY8362" fmla="*/ 37668 h 3373007"/>
              <a:gd name="connsiteX8363" fmla="*/ 937285 w 12192000"/>
              <a:gd name="connsiteY8363" fmla="*/ 29727 h 3373007"/>
              <a:gd name="connsiteX8364" fmla="*/ 907747 w 12192000"/>
              <a:gd name="connsiteY8364" fmla="*/ 52175 h 3373007"/>
              <a:gd name="connsiteX8365" fmla="*/ 872450 w 12192000"/>
              <a:gd name="connsiteY8365" fmla="*/ 82063 h 3373007"/>
              <a:gd name="connsiteX8366" fmla="*/ 852517 w 12192000"/>
              <a:gd name="connsiteY8366" fmla="*/ 100041 h 3373007"/>
              <a:gd name="connsiteX8367" fmla="*/ 853845 w 12192000"/>
              <a:gd name="connsiteY8367" fmla="*/ 96340 h 3373007"/>
              <a:gd name="connsiteX8368" fmla="*/ 889175 w 12192000"/>
              <a:gd name="connsiteY8368" fmla="*/ 64055 h 3373007"/>
              <a:gd name="connsiteX8369" fmla="*/ 2405574 w 12192000"/>
              <a:gd name="connsiteY8369" fmla="*/ 23253 h 3373007"/>
              <a:gd name="connsiteX8370" fmla="*/ 2367600 w 12192000"/>
              <a:gd name="connsiteY8370" fmla="*/ 73124 h 3373007"/>
              <a:gd name="connsiteX8371" fmla="*/ 2365026 w 12192000"/>
              <a:gd name="connsiteY8371" fmla="*/ 68196 h 3373007"/>
              <a:gd name="connsiteX8372" fmla="*/ 2323321 w 12192000"/>
              <a:gd name="connsiteY8372" fmla="*/ 116530 h 3373007"/>
              <a:gd name="connsiteX8373" fmla="*/ 2405574 w 12192000"/>
              <a:gd name="connsiteY8373" fmla="*/ 23253 h 3373007"/>
              <a:gd name="connsiteX8374" fmla="*/ 3880219 w 12192000"/>
              <a:gd name="connsiteY8374" fmla="*/ 19855 h 3373007"/>
              <a:gd name="connsiteX8375" fmla="*/ 3877239 w 12192000"/>
              <a:gd name="connsiteY8375" fmla="*/ 22479 h 3373007"/>
              <a:gd name="connsiteX8376" fmla="*/ 3857288 w 12192000"/>
              <a:gd name="connsiteY8376" fmla="*/ 38925 h 3373007"/>
              <a:gd name="connsiteX8377" fmla="*/ 3848104 w 12192000"/>
              <a:gd name="connsiteY8377" fmla="*/ 42316 h 3373007"/>
              <a:gd name="connsiteX8378" fmla="*/ 3836251 w 12192000"/>
              <a:gd name="connsiteY8378" fmla="*/ 47892 h 3373007"/>
              <a:gd name="connsiteX8379" fmla="*/ 3840389 w 12192000"/>
              <a:gd name="connsiteY8379" fmla="*/ 44270 h 3373007"/>
              <a:gd name="connsiteX8380" fmla="*/ 3861682 w 12192000"/>
              <a:gd name="connsiteY8380" fmla="*/ 30246 h 3373007"/>
              <a:gd name="connsiteX8381" fmla="*/ 3871471 w 12192000"/>
              <a:gd name="connsiteY8381" fmla="*/ 22420 h 3373007"/>
              <a:gd name="connsiteX8382" fmla="*/ 3871428 w 12192000"/>
              <a:gd name="connsiteY8382" fmla="*/ 22736 h 3373007"/>
              <a:gd name="connsiteX8383" fmla="*/ 3877838 w 12192000"/>
              <a:gd name="connsiteY8383" fmla="*/ 20673 h 3373007"/>
              <a:gd name="connsiteX8384" fmla="*/ 2172371 w 12192000"/>
              <a:gd name="connsiteY8384" fmla="*/ 17223 h 3373007"/>
              <a:gd name="connsiteX8385" fmla="*/ 2176265 w 12192000"/>
              <a:gd name="connsiteY8385" fmla="*/ 20129 h 3373007"/>
              <a:gd name="connsiteX8386" fmla="*/ 2167272 w 12192000"/>
              <a:gd name="connsiteY8386" fmla="*/ 30515 h 3373007"/>
              <a:gd name="connsiteX8387" fmla="*/ 2159780 w 12192000"/>
              <a:gd name="connsiteY8387" fmla="*/ 35354 h 3373007"/>
              <a:gd name="connsiteX8388" fmla="*/ 2172371 w 12192000"/>
              <a:gd name="connsiteY8388" fmla="*/ 17223 h 3373007"/>
              <a:gd name="connsiteX8389" fmla="*/ 1578548 w 12192000"/>
              <a:gd name="connsiteY8389" fmla="*/ 8031 h 3373007"/>
              <a:gd name="connsiteX8390" fmla="*/ 1569272 w 12192000"/>
              <a:gd name="connsiteY8390" fmla="*/ 21496 h 3373007"/>
              <a:gd name="connsiteX8391" fmla="*/ 1514770 w 12192000"/>
              <a:gd name="connsiteY8391" fmla="*/ 69492 h 3373007"/>
              <a:gd name="connsiteX8392" fmla="*/ 1507068 w 12192000"/>
              <a:gd name="connsiteY8392" fmla="*/ 76998 h 3373007"/>
              <a:gd name="connsiteX8393" fmla="*/ 1503665 w 12192000"/>
              <a:gd name="connsiteY8393" fmla="*/ 79694 h 3373007"/>
              <a:gd name="connsiteX8394" fmla="*/ 1485862 w 12192000"/>
              <a:gd name="connsiteY8394" fmla="*/ 94218 h 3373007"/>
              <a:gd name="connsiteX8395" fmla="*/ 1474032 w 12192000"/>
              <a:gd name="connsiteY8395" fmla="*/ 104803 h 3373007"/>
              <a:gd name="connsiteX8396" fmla="*/ 1472138 w 12192000"/>
              <a:gd name="connsiteY8396" fmla="*/ 105071 h 3373007"/>
              <a:gd name="connsiteX8397" fmla="*/ 1471575 w 12192000"/>
              <a:gd name="connsiteY8397" fmla="*/ 106107 h 3373007"/>
              <a:gd name="connsiteX8398" fmla="*/ 1469455 w 12192000"/>
              <a:gd name="connsiteY8398" fmla="*/ 106407 h 3373007"/>
              <a:gd name="connsiteX8399" fmla="*/ 1468892 w 12192000"/>
              <a:gd name="connsiteY8399" fmla="*/ 107444 h 3373007"/>
              <a:gd name="connsiteX8400" fmla="*/ 1464687 w 12192000"/>
              <a:gd name="connsiteY8400" fmla="*/ 109061 h 3373007"/>
              <a:gd name="connsiteX8401" fmla="*/ 1462057 w 12192000"/>
              <a:gd name="connsiteY8401" fmla="*/ 111556 h 3373007"/>
              <a:gd name="connsiteX8402" fmla="*/ 1434674 w 12192000"/>
              <a:gd name="connsiteY8402" fmla="*/ 126202 h 3373007"/>
              <a:gd name="connsiteX8403" fmla="*/ 1429151 w 12192000"/>
              <a:gd name="connsiteY8403" fmla="*/ 129325 h 3373007"/>
              <a:gd name="connsiteX8404" fmla="*/ 1476867 w 12192000"/>
              <a:gd name="connsiteY8404" fmla="*/ 88841 h 3373007"/>
              <a:gd name="connsiteX8405" fmla="*/ 1464381 w 12192000"/>
              <a:gd name="connsiteY8405" fmla="*/ 100250 h 3373007"/>
              <a:gd name="connsiteX8406" fmla="*/ 1463051 w 12192000"/>
              <a:gd name="connsiteY8406" fmla="*/ 103951 h 3373007"/>
              <a:gd name="connsiteX8407" fmla="*/ 1482986 w 12192000"/>
              <a:gd name="connsiteY8407" fmla="*/ 85973 h 3373007"/>
              <a:gd name="connsiteX8408" fmla="*/ 1518283 w 12192000"/>
              <a:gd name="connsiteY8408" fmla="*/ 56086 h 3373007"/>
              <a:gd name="connsiteX8409" fmla="*/ 1547819 w 12192000"/>
              <a:gd name="connsiteY8409" fmla="*/ 33636 h 3373007"/>
              <a:gd name="connsiteX8410" fmla="*/ 1510790 w 12192000"/>
              <a:gd name="connsiteY8410" fmla="*/ 60061 h 3373007"/>
              <a:gd name="connsiteX8411" fmla="*/ 1557331 w 12192000"/>
              <a:gd name="connsiteY8411" fmla="*/ 20573 h 3373007"/>
              <a:gd name="connsiteX8412" fmla="*/ 1578548 w 12192000"/>
              <a:gd name="connsiteY8412" fmla="*/ 8031 h 3373007"/>
              <a:gd name="connsiteX8413" fmla="*/ 985754 w 12192000"/>
              <a:gd name="connsiteY8413" fmla="*/ 7936 h 3373007"/>
              <a:gd name="connsiteX8414" fmla="*/ 984339 w 12192000"/>
              <a:gd name="connsiteY8414" fmla="*/ 9322 h 3373007"/>
              <a:gd name="connsiteX8415" fmla="*/ 972121 w 12192000"/>
              <a:gd name="connsiteY8415" fmla="*/ 19368 h 3373007"/>
              <a:gd name="connsiteX8416" fmla="*/ 971009 w 12192000"/>
              <a:gd name="connsiteY8416" fmla="*/ 20434 h 3373007"/>
              <a:gd name="connsiteX8417" fmla="*/ 963906 w 12192000"/>
              <a:gd name="connsiteY8417" fmla="*/ 24926 h 3373007"/>
              <a:gd name="connsiteX8418" fmla="*/ 941650 w 12192000"/>
              <a:gd name="connsiteY8418" fmla="*/ 40508 h 3373007"/>
              <a:gd name="connsiteX8419" fmla="*/ 852649 w 12192000"/>
              <a:gd name="connsiteY8419" fmla="*/ 116335 h 3373007"/>
              <a:gd name="connsiteX8420" fmla="*/ 846563 w 12192000"/>
              <a:gd name="connsiteY8420" fmla="*/ 119255 h 3373007"/>
              <a:gd name="connsiteX8421" fmla="*/ 856977 w 12192000"/>
              <a:gd name="connsiteY8421" fmla="*/ 106724 h 3373007"/>
              <a:gd name="connsiteX8422" fmla="*/ 893130 w 12192000"/>
              <a:gd name="connsiteY8422" fmla="*/ 75783 h 3373007"/>
              <a:gd name="connsiteX8423" fmla="*/ 943875 w 12192000"/>
              <a:gd name="connsiteY8423" fmla="*/ 35603 h 3373007"/>
              <a:gd name="connsiteX8424" fmla="*/ 968184 w 12192000"/>
              <a:gd name="connsiteY8424" fmla="*/ 19032 h 3373007"/>
              <a:gd name="connsiteX8425" fmla="*/ 9573232 w 12192000"/>
              <a:gd name="connsiteY8425" fmla="*/ 0 h 3373007"/>
              <a:gd name="connsiteX8426" fmla="*/ 9578702 w 12192000"/>
              <a:gd name="connsiteY8426" fmla="*/ 0 h 3373007"/>
              <a:gd name="connsiteX8427" fmla="*/ 9578683 w 12192000"/>
              <a:gd name="connsiteY8427" fmla="*/ 38 h 3373007"/>
              <a:gd name="connsiteX8428" fmla="*/ 9573341 w 12192000"/>
              <a:gd name="connsiteY8428" fmla="*/ 18652 h 3373007"/>
              <a:gd name="connsiteX8429" fmla="*/ 9541709 w 12192000"/>
              <a:gd name="connsiteY8429" fmla="*/ 136010 h 3373007"/>
              <a:gd name="connsiteX8430" fmla="*/ 9540686 w 12192000"/>
              <a:gd name="connsiteY8430" fmla="*/ 138611 h 3373007"/>
              <a:gd name="connsiteX8431" fmla="*/ 9613544 w 12192000"/>
              <a:gd name="connsiteY8431" fmla="*/ 0 h 3373007"/>
              <a:gd name="connsiteX8432" fmla="*/ 9620009 w 12192000"/>
              <a:gd name="connsiteY8432" fmla="*/ 0 h 3373007"/>
              <a:gd name="connsiteX8433" fmla="*/ 9586962 w 12192000"/>
              <a:gd name="connsiteY8433" fmla="*/ 63461 h 3373007"/>
              <a:gd name="connsiteX8434" fmla="*/ 9566345 w 12192000"/>
              <a:gd name="connsiteY8434" fmla="*/ 102267 h 3373007"/>
              <a:gd name="connsiteX8435" fmla="*/ 9568691 w 12192000"/>
              <a:gd name="connsiteY8435" fmla="*/ 100345 h 3373007"/>
              <a:gd name="connsiteX8436" fmla="*/ 9570269 w 12192000"/>
              <a:gd name="connsiteY8436" fmla="*/ 105986 h 3373007"/>
              <a:gd name="connsiteX8437" fmla="*/ 9613676 w 12192000"/>
              <a:gd name="connsiteY8437" fmla="*/ 20874 h 3373007"/>
              <a:gd name="connsiteX8438" fmla="*/ 9624765 w 12192000"/>
              <a:gd name="connsiteY8438" fmla="*/ 0 h 3373007"/>
              <a:gd name="connsiteX8439" fmla="*/ 10952422 w 12192000"/>
              <a:gd name="connsiteY8439" fmla="*/ 0 h 3373007"/>
              <a:gd name="connsiteX8440" fmla="*/ 10941538 w 12192000"/>
              <a:gd name="connsiteY8440" fmla="*/ 30172 h 3373007"/>
              <a:gd name="connsiteX8441" fmla="*/ 10933809 w 12192000"/>
              <a:gd name="connsiteY8441" fmla="*/ 47721 h 3373007"/>
              <a:gd name="connsiteX8442" fmla="*/ 10962911 w 12192000"/>
              <a:gd name="connsiteY8442" fmla="*/ 5503 h 3373007"/>
              <a:gd name="connsiteX8443" fmla="*/ 10965498 w 12192000"/>
              <a:gd name="connsiteY8443" fmla="*/ 0 h 3373007"/>
              <a:gd name="connsiteX8444" fmla="*/ 10966792 w 12192000"/>
              <a:gd name="connsiteY8444" fmla="*/ 0 h 3373007"/>
              <a:gd name="connsiteX8445" fmla="*/ 10966707 w 12192000"/>
              <a:gd name="connsiteY8445" fmla="*/ 256 h 3373007"/>
              <a:gd name="connsiteX8446" fmla="*/ 10966894 w 12192000"/>
              <a:gd name="connsiteY8446" fmla="*/ 0 h 3373007"/>
              <a:gd name="connsiteX8447" fmla="*/ 11003932 w 12192000"/>
              <a:gd name="connsiteY8447" fmla="*/ 0 h 3373007"/>
              <a:gd name="connsiteX8448" fmla="*/ 10988093 w 12192000"/>
              <a:gd name="connsiteY8448" fmla="*/ 23288 h 3373007"/>
              <a:gd name="connsiteX8449" fmla="*/ 10943513 w 12192000"/>
              <a:gd name="connsiteY8449" fmla="*/ 84773 h 3373007"/>
              <a:gd name="connsiteX8450" fmla="*/ 10937396 w 12192000"/>
              <a:gd name="connsiteY8450" fmla="*/ 100325 h 3373007"/>
              <a:gd name="connsiteX8451" fmla="*/ 10915069 w 12192000"/>
              <a:gd name="connsiteY8451" fmla="*/ 142247 h 3373007"/>
              <a:gd name="connsiteX8452" fmla="*/ 10911992 w 12192000"/>
              <a:gd name="connsiteY8452" fmla="*/ 144297 h 3373007"/>
              <a:gd name="connsiteX8453" fmla="*/ 10924375 w 12192000"/>
              <a:gd name="connsiteY8453" fmla="*/ 120688 h 3373007"/>
              <a:gd name="connsiteX8454" fmla="*/ 10938494 w 12192000"/>
              <a:gd name="connsiteY8454" fmla="*/ 91697 h 3373007"/>
              <a:gd name="connsiteX8455" fmla="*/ 10911240 w 12192000"/>
              <a:gd name="connsiteY8455" fmla="*/ 129286 h 3373007"/>
              <a:gd name="connsiteX8456" fmla="*/ 10909134 w 12192000"/>
              <a:gd name="connsiteY8456" fmla="*/ 133341 h 3373007"/>
              <a:gd name="connsiteX8457" fmla="*/ 10909253 w 12192000"/>
              <a:gd name="connsiteY8457" fmla="*/ 135309 h 3373007"/>
              <a:gd name="connsiteX8458" fmla="*/ 10908427 w 12192000"/>
              <a:gd name="connsiteY8458" fmla="*/ 136076 h 3373007"/>
              <a:gd name="connsiteX8459" fmla="*/ 10908184 w 12192000"/>
              <a:gd name="connsiteY8459" fmla="*/ 135170 h 3373007"/>
              <a:gd name="connsiteX8460" fmla="*/ 10905126 w 12192000"/>
              <a:gd name="connsiteY8460" fmla="*/ 141053 h 3373007"/>
              <a:gd name="connsiteX8461" fmla="*/ 10901895 w 12192000"/>
              <a:gd name="connsiteY8461" fmla="*/ 146253 h 3373007"/>
              <a:gd name="connsiteX8462" fmla="*/ 10891221 w 12192000"/>
              <a:gd name="connsiteY8462" fmla="*/ 182181 h 3373007"/>
              <a:gd name="connsiteX8463" fmla="*/ 10890498 w 12192000"/>
              <a:gd name="connsiteY8463" fmla="*/ 193627 h 3373007"/>
              <a:gd name="connsiteX8464" fmla="*/ 10894520 w 12192000"/>
              <a:gd name="connsiteY8464" fmla="*/ 181966 h 3373007"/>
              <a:gd name="connsiteX8465" fmla="*/ 10905336 w 12192000"/>
              <a:gd name="connsiteY8465" fmla="*/ 146753 h 3373007"/>
              <a:gd name="connsiteX8466" fmla="*/ 10897367 w 12192000"/>
              <a:gd name="connsiteY8466" fmla="*/ 177273 h 3373007"/>
              <a:gd name="connsiteX8467" fmla="*/ 10888084 w 12192000"/>
              <a:gd name="connsiteY8467" fmla="*/ 209958 h 3373007"/>
              <a:gd name="connsiteX8468" fmla="*/ 10869993 w 12192000"/>
              <a:gd name="connsiteY8468" fmla="*/ 265225 h 3373007"/>
              <a:gd name="connsiteX8469" fmla="*/ 10871004 w 12192000"/>
              <a:gd name="connsiteY8469" fmla="*/ 264006 h 3373007"/>
              <a:gd name="connsiteX8470" fmla="*/ 10959818 w 12192000"/>
              <a:gd name="connsiteY8470" fmla="*/ 158757 h 3373007"/>
              <a:gd name="connsiteX8471" fmla="*/ 11059461 w 12192000"/>
              <a:gd name="connsiteY8471" fmla="*/ 31508 h 3373007"/>
              <a:gd name="connsiteX8472" fmla="*/ 11083571 w 12192000"/>
              <a:gd name="connsiteY8472" fmla="*/ 0 h 3373007"/>
              <a:gd name="connsiteX8473" fmla="*/ 11096194 w 12192000"/>
              <a:gd name="connsiteY8473" fmla="*/ 0 h 3373007"/>
              <a:gd name="connsiteX8474" fmla="*/ 11005131 w 12192000"/>
              <a:gd name="connsiteY8474" fmla="*/ 111656 h 3373007"/>
              <a:gd name="connsiteX8475" fmla="*/ 10889398 w 12192000"/>
              <a:gd name="connsiteY8475" fmla="*/ 260594 h 3373007"/>
              <a:gd name="connsiteX8476" fmla="*/ 10862809 w 12192000"/>
              <a:gd name="connsiteY8476" fmla="*/ 288522 h 3373007"/>
              <a:gd name="connsiteX8477" fmla="*/ 10859291 w 12192000"/>
              <a:gd name="connsiteY8477" fmla="*/ 300144 h 3373007"/>
              <a:gd name="connsiteX8478" fmla="*/ 10857009 w 12192000"/>
              <a:gd name="connsiteY8478" fmla="*/ 305602 h 3373007"/>
              <a:gd name="connsiteX8479" fmla="*/ 10861975 w 12192000"/>
              <a:gd name="connsiteY8479" fmla="*/ 289399 h 3373007"/>
              <a:gd name="connsiteX8480" fmla="*/ 10856616 w 12192000"/>
              <a:gd name="connsiteY8480" fmla="*/ 295025 h 3373007"/>
              <a:gd name="connsiteX8481" fmla="*/ 10845147 w 12192000"/>
              <a:gd name="connsiteY8481" fmla="*/ 307427 h 3373007"/>
              <a:gd name="connsiteX8482" fmla="*/ 10836498 w 12192000"/>
              <a:gd name="connsiteY8482" fmla="*/ 331396 h 3373007"/>
              <a:gd name="connsiteX8483" fmla="*/ 10872776 w 12192000"/>
              <a:gd name="connsiteY8483" fmla="*/ 291298 h 3373007"/>
              <a:gd name="connsiteX8484" fmla="*/ 11002617 w 12192000"/>
              <a:gd name="connsiteY8484" fmla="*/ 134677 h 3373007"/>
              <a:gd name="connsiteX8485" fmla="*/ 11088658 w 12192000"/>
              <a:gd name="connsiteY8485" fmla="*/ 25649 h 3373007"/>
              <a:gd name="connsiteX8486" fmla="*/ 11106327 w 12192000"/>
              <a:gd name="connsiteY8486" fmla="*/ 0 h 3373007"/>
              <a:gd name="connsiteX8487" fmla="*/ 12192000 w 12192000"/>
              <a:gd name="connsiteY8487" fmla="*/ 0 h 3373007"/>
              <a:gd name="connsiteX8488" fmla="*/ 12192000 w 12192000"/>
              <a:gd name="connsiteY8488" fmla="*/ 173966 h 3373007"/>
              <a:gd name="connsiteX8489" fmla="*/ 12183598 w 12192000"/>
              <a:gd name="connsiteY8489" fmla="*/ 188265 h 3373007"/>
              <a:gd name="connsiteX8490" fmla="*/ 12179701 w 12192000"/>
              <a:gd name="connsiteY8490" fmla="*/ 205209 h 3373007"/>
              <a:gd name="connsiteX8491" fmla="*/ 12192000 w 12192000"/>
              <a:gd name="connsiteY8491" fmla="*/ 184409 h 3373007"/>
              <a:gd name="connsiteX8492" fmla="*/ 12192000 w 12192000"/>
              <a:gd name="connsiteY8492" fmla="*/ 185663 h 3373007"/>
              <a:gd name="connsiteX8493" fmla="*/ 12168562 w 12192000"/>
              <a:gd name="connsiteY8493" fmla="*/ 224055 h 3373007"/>
              <a:gd name="connsiteX8494" fmla="*/ 12087213 w 12192000"/>
              <a:gd name="connsiteY8494" fmla="*/ 351526 h 3373007"/>
              <a:gd name="connsiteX8495" fmla="*/ 12045704 w 12192000"/>
              <a:gd name="connsiteY8495" fmla="*/ 413712 h 3373007"/>
              <a:gd name="connsiteX8496" fmla="*/ 12001938 w 12192000"/>
              <a:gd name="connsiteY8496" fmla="*/ 476168 h 3373007"/>
              <a:gd name="connsiteX8497" fmla="*/ 11915335 w 12192000"/>
              <a:gd name="connsiteY8497" fmla="*/ 599752 h 3373007"/>
              <a:gd name="connsiteX8498" fmla="*/ 11824881 w 12192000"/>
              <a:gd name="connsiteY8498" fmla="*/ 719979 h 3373007"/>
              <a:gd name="connsiteX8499" fmla="*/ 11779978 w 12192000"/>
              <a:gd name="connsiteY8499" fmla="*/ 781529 h 3373007"/>
              <a:gd name="connsiteX8500" fmla="*/ 11733158 w 12192000"/>
              <a:gd name="connsiteY8500" fmla="*/ 839488 h 3373007"/>
              <a:gd name="connsiteX8501" fmla="*/ 11639101 w 12192000"/>
              <a:gd name="connsiteY8501" fmla="*/ 956848 h 3373007"/>
              <a:gd name="connsiteX8502" fmla="*/ 11550345 w 12192000"/>
              <a:gd name="connsiteY8502" fmla="*/ 1060739 h 3373007"/>
              <a:gd name="connsiteX8503" fmla="*/ 11505966 w 12192000"/>
              <a:gd name="connsiteY8503" fmla="*/ 1112684 h 3373007"/>
              <a:gd name="connsiteX8504" fmla="*/ 11460450 w 12192000"/>
              <a:gd name="connsiteY8504" fmla="*/ 1163725 h 3373007"/>
              <a:gd name="connsiteX8505" fmla="*/ 11368033 w 12192000"/>
              <a:gd name="connsiteY8505" fmla="*/ 1264408 h 3373007"/>
              <a:gd name="connsiteX8506" fmla="*/ 11321927 w 12192000"/>
              <a:gd name="connsiteY8506" fmla="*/ 1312915 h 3373007"/>
              <a:gd name="connsiteX8507" fmla="*/ 11273756 w 12192000"/>
              <a:gd name="connsiteY8507" fmla="*/ 1361842 h 3373007"/>
              <a:gd name="connsiteX8508" fmla="*/ 11025013 w 12192000"/>
              <a:gd name="connsiteY8508" fmla="*/ 1606529 h 3373007"/>
              <a:gd name="connsiteX8509" fmla="*/ 10991776 w 12192000"/>
              <a:gd name="connsiteY8509" fmla="*/ 1635646 h 3373007"/>
              <a:gd name="connsiteX8510" fmla="*/ 10993391 w 12192000"/>
              <a:gd name="connsiteY8510" fmla="*/ 1642374 h 3373007"/>
              <a:gd name="connsiteX8511" fmla="*/ 10997019 w 12192000"/>
              <a:gd name="connsiteY8511" fmla="*/ 1642176 h 3373007"/>
              <a:gd name="connsiteX8512" fmla="*/ 10997502 w 12192000"/>
              <a:gd name="connsiteY8512" fmla="*/ 1646571 h 3373007"/>
              <a:gd name="connsiteX8513" fmla="*/ 10997731 w 12192000"/>
              <a:gd name="connsiteY8513" fmla="*/ 1646780 h 3373007"/>
              <a:gd name="connsiteX8514" fmla="*/ 10993382 w 12192000"/>
              <a:gd name="connsiteY8514" fmla="*/ 1649262 h 3373007"/>
              <a:gd name="connsiteX8515" fmla="*/ 10946200 w 12192000"/>
              <a:gd name="connsiteY8515" fmla="*/ 1688241 h 3373007"/>
              <a:gd name="connsiteX8516" fmla="*/ 10879676 w 12192000"/>
              <a:gd name="connsiteY8516" fmla="*/ 1751346 h 3373007"/>
              <a:gd name="connsiteX8517" fmla="*/ 10812408 w 12192000"/>
              <a:gd name="connsiteY8517" fmla="*/ 1814310 h 3373007"/>
              <a:gd name="connsiteX8518" fmla="*/ 10750374 w 12192000"/>
              <a:gd name="connsiteY8518" fmla="*/ 1867777 h 3373007"/>
              <a:gd name="connsiteX8519" fmla="*/ 10748993 w 12192000"/>
              <a:gd name="connsiteY8519" fmla="*/ 1871168 h 3373007"/>
              <a:gd name="connsiteX8520" fmla="*/ 10764756 w 12192000"/>
              <a:gd name="connsiteY8520" fmla="*/ 1857786 h 3373007"/>
              <a:gd name="connsiteX8521" fmla="*/ 10787269 w 12192000"/>
              <a:gd name="connsiteY8521" fmla="*/ 1840724 h 3373007"/>
              <a:gd name="connsiteX8522" fmla="*/ 10827539 w 12192000"/>
              <a:gd name="connsiteY8522" fmla="*/ 1803173 h 3373007"/>
              <a:gd name="connsiteX8523" fmla="*/ 10890182 w 12192000"/>
              <a:gd name="connsiteY8523" fmla="*/ 1747276 h 3373007"/>
              <a:gd name="connsiteX8524" fmla="*/ 10908315 w 12192000"/>
              <a:gd name="connsiteY8524" fmla="*/ 1731557 h 3373007"/>
              <a:gd name="connsiteX8525" fmla="*/ 10907056 w 12192000"/>
              <a:gd name="connsiteY8525" fmla="*/ 1736046 h 3373007"/>
              <a:gd name="connsiteX8526" fmla="*/ 10890563 w 12192000"/>
              <a:gd name="connsiteY8526" fmla="*/ 1750756 h 3373007"/>
              <a:gd name="connsiteX8527" fmla="*/ 10825546 w 12192000"/>
              <a:gd name="connsiteY8527" fmla="*/ 1810280 h 3373007"/>
              <a:gd name="connsiteX8528" fmla="*/ 10736009 w 12192000"/>
              <a:gd name="connsiteY8528" fmla="*/ 1884581 h 3373007"/>
              <a:gd name="connsiteX8529" fmla="*/ 10692231 w 12192000"/>
              <a:gd name="connsiteY8529" fmla="*/ 1923428 h 3373007"/>
              <a:gd name="connsiteX8530" fmla="*/ 10570358 w 12192000"/>
              <a:gd name="connsiteY8530" fmla="*/ 2007776 h 3373007"/>
              <a:gd name="connsiteX8531" fmla="*/ 10550259 w 12192000"/>
              <a:gd name="connsiteY8531" fmla="*/ 2018115 h 3373007"/>
              <a:gd name="connsiteX8532" fmla="*/ 10545654 w 12192000"/>
              <a:gd name="connsiteY8532" fmla="*/ 2022093 h 3373007"/>
              <a:gd name="connsiteX8533" fmla="*/ 10545371 w 12192000"/>
              <a:gd name="connsiteY8533" fmla="*/ 2021933 h 3373007"/>
              <a:gd name="connsiteX8534" fmla="*/ 10544845 w 12192000"/>
              <a:gd name="connsiteY8534" fmla="*/ 2022790 h 3373007"/>
              <a:gd name="connsiteX8535" fmla="*/ 10545654 w 12192000"/>
              <a:gd name="connsiteY8535" fmla="*/ 2022093 h 3373007"/>
              <a:gd name="connsiteX8536" fmla="*/ 10546732 w 12192000"/>
              <a:gd name="connsiteY8536" fmla="*/ 2022688 h 3373007"/>
              <a:gd name="connsiteX8537" fmla="*/ 10530848 w 12192000"/>
              <a:gd name="connsiteY8537" fmla="*/ 2034972 h 3373007"/>
              <a:gd name="connsiteX8538" fmla="*/ 10535227 w 12192000"/>
              <a:gd name="connsiteY8538" fmla="*/ 2033628 h 3373007"/>
              <a:gd name="connsiteX8539" fmla="*/ 10539099 w 12192000"/>
              <a:gd name="connsiteY8539" fmla="*/ 2035628 h 3373007"/>
              <a:gd name="connsiteX8540" fmla="*/ 10553597 w 12192000"/>
              <a:gd name="connsiteY8540" fmla="*/ 2028026 h 3373007"/>
              <a:gd name="connsiteX8541" fmla="*/ 10576750 w 12192000"/>
              <a:gd name="connsiteY8541" fmla="*/ 2015208 h 3373007"/>
              <a:gd name="connsiteX8542" fmla="*/ 10596708 w 12192000"/>
              <a:gd name="connsiteY8542" fmla="*/ 2003874 h 3373007"/>
              <a:gd name="connsiteX8543" fmla="*/ 10592043 w 12192000"/>
              <a:gd name="connsiteY8543" fmla="*/ 2007221 h 3373007"/>
              <a:gd name="connsiteX8544" fmla="*/ 10566151 w 12192000"/>
              <a:gd name="connsiteY8544" fmla="*/ 2021796 h 3373007"/>
              <a:gd name="connsiteX8545" fmla="*/ 10513379 w 12192000"/>
              <a:gd name="connsiteY8545" fmla="*/ 2053213 h 3373007"/>
              <a:gd name="connsiteX8546" fmla="*/ 10484668 w 12192000"/>
              <a:gd name="connsiteY8546" fmla="*/ 2068677 h 3373007"/>
              <a:gd name="connsiteX8547" fmla="*/ 10457732 w 12192000"/>
              <a:gd name="connsiteY8547" fmla="*/ 2082390 h 3373007"/>
              <a:gd name="connsiteX8548" fmla="*/ 10488521 w 12192000"/>
              <a:gd name="connsiteY8548" fmla="*/ 2064877 h 3373007"/>
              <a:gd name="connsiteX8549" fmla="*/ 10498640 w 12192000"/>
              <a:gd name="connsiteY8549" fmla="*/ 2058619 h 3373007"/>
              <a:gd name="connsiteX8550" fmla="*/ 10488138 w 12192000"/>
              <a:gd name="connsiteY8550" fmla="*/ 2061398 h 3373007"/>
              <a:gd name="connsiteX8551" fmla="*/ 10456661 w 12192000"/>
              <a:gd name="connsiteY8551" fmla="*/ 2078889 h 3373007"/>
              <a:gd name="connsiteX8552" fmla="*/ 10452402 w 12192000"/>
              <a:gd name="connsiteY8552" fmla="*/ 2083180 h 3373007"/>
              <a:gd name="connsiteX8553" fmla="*/ 10447480 w 12192000"/>
              <a:gd name="connsiteY8553" fmla="*/ 2087411 h 3373007"/>
              <a:gd name="connsiteX8554" fmla="*/ 10448365 w 12192000"/>
              <a:gd name="connsiteY8554" fmla="*/ 2087504 h 3373007"/>
              <a:gd name="connsiteX8555" fmla="*/ 10447798 w 12192000"/>
              <a:gd name="connsiteY8555" fmla="*/ 2088500 h 3373007"/>
              <a:gd name="connsiteX8556" fmla="*/ 10445949 w 12192000"/>
              <a:gd name="connsiteY8556" fmla="*/ 2088724 h 3373007"/>
              <a:gd name="connsiteX8557" fmla="*/ 10434237 w 12192000"/>
              <a:gd name="connsiteY8557" fmla="*/ 2098787 h 3373007"/>
              <a:gd name="connsiteX8558" fmla="*/ 10416638 w 12192000"/>
              <a:gd name="connsiteY8558" fmla="*/ 2112566 h 3373007"/>
              <a:gd name="connsiteX8559" fmla="*/ 10391714 w 12192000"/>
              <a:gd name="connsiteY8559" fmla="*/ 2132431 h 3373007"/>
              <a:gd name="connsiteX8560" fmla="*/ 10389557 w 12192000"/>
              <a:gd name="connsiteY8560" fmla="*/ 2133989 h 3373007"/>
              <a:gd name="connsiteX8561" fmla="*/ 10392556 w 12192000"/>
              <a:gd name="connsiteY8561" fmla="*/ 2127351 h 3373007"/>
              <a:gd name="connsiteX8562" fmla="*/ 10413240 w 12192000"/>
              <a:gd name="connsiteY8562" fmla="*/ 2111209 h 3373007"/>
              <a:gd name="connsiteX8563" fmla="*/ 10442425 w 12192000"/>
              <a:gd name="connsiteY8563" fmla="*/ 2086216 h 3373007"/>
              <a:gd name="connsiteX8564" fmla="*/ 10418012 w 12192000"/>
              <a:gd name="connsiteY8564" fmla="*/ 2098361 h 3373007"/>
              <a:gd name="connsiteX8565" fmla="*/ 10449456 w 12192000"/>
              <a:gd name="connsiteY8565" fmla="*/ 2079663 h 3373007"/>
              <a:gd name="connsiteX8566" fmla="*/ 10451225 w 12192000"/>
              <a:gd name="connsiteY8566" fmla="*/ 2078682 h 3373007"/>
              <a:gd name="connsiteX8567" fmla="*/ 10456788 w 12192000"/>
              <a:gd name="connsiteY8567" fmla="*/ 2073917 h 3373007"/>
              <a:gd name="connsiteX8568" fmla="*/ 10462769 w 12192000"/>
              <a:gd name="connsiteY8568" fmla="*/ 2071198 h 3373007"/>
              <a:gd name="connsiteX8569" fmla="*/ 10461372 w 12192000"/>
              <a:gd name="connsiteY8569" fmla="*/ 2073052 h 3373007"/>
              <a:gd name="connsiteX8570" fmla="*/ 10481751 w 12192000"/>
              <a:gd name="connsiteY8570" fmla="*/ 2061746 h 3373007"/>
              <a:gd name="connsiteX8571" fmla="*/ 10485869 w 12192000"/>
              <a:gd name="connsiteY8571" fmla="*/ 2058023 h 3373007"/>
              <a:gd name="connsiteX8572" fmla="*/ 10481630 w 12192000"/>
              <a:gd name="connsiteY8572" fmla="*/ 2060647 h 3373007"/>
              <a:gd name="connsiteX8573" fmla="*/ 10445528 w 12192000"/>
              <a:gd name="connsiteY8573" fmla="*/ 2079462 h 3373007"/>
              <a:gd name="connsiteX8574" fmla="*/ 10422083 w 12192000"/>
              <a:gd name="connsiteY8574" fmla="*/ 2090951 h 3373007"/>
              <a:gd name="connsiteX8575" fmla="*/ 10424787 w 12192000"/>
              <a:gd name="connsiteY8575" fmla="*/ 2088330 h 3373007"/>
              <a:gd name="connsiteX8576" fmla="*/ 10424894 w 12192000"/>
              <a:gd name="connsiteY8576" fmla="*/ 2088201 h 3373007"/>
              <a:gd name="connsiteX8577" fmla="*/ 10425888 w 12192000"/>
              <a:gd name="connsiteY8577" fmla="*/ 2087619 h 3373007"/>
              <a:gd name="connsiteX8578" fmla="*/ 10442007 w 12192000"/>
              <a:gd name="connsiteY8578" fmla="*/ 2078825 h 3373007"/>
              <a:gd name="connsiteX8579" fmla="*/ 10435149 w 12192000"/>
              <a:gd name="connsiteY8579" fmla="*/ 2079541 h 3373007"/>
              <a:gd name="connsiteX8580" fmla="*/ 10431870 w 12192000"/>
              <a:gd name="connsiteY8580" fmla="*/ 2081570 h 3373007"/>
              <a:gd name="connsiteX8581" fmla="*/ 10414889 w 12192000"/>
              <a:gd name="connsiteY8581" fmla="*/ 2096638 h 3373007"/>
              <a:gd name="connsiteX8582" fmla="*/ 10402116 w 12192000"/>
              <a:gd name="connsiteY8582" fmla="*/ 2106192 h 3373007"/>
              <a:gd name="connsiteX8583" fmla="*/ 10402162 w 12192000"/>
              <a:gd name="connsiteY8583" fmla="*/ 2106094 h 3373007"/>
              <a:gd name="connsiteX8584" fmla="*/ 10440294 w 12192000"/>
              <a:gd name="connsiteY8584" fmla="*/ 2039682 h 3373007"/>
              <a:gd name="connsiteX8585" fmla="*/ 10387844 w 12192000"/>
              <a:gd name="connsiteY8585" fmla="*/ 2113302 h 3373007"/>
              <a:gd name="connsiteX8586" fmla="*/ 10370386 w 12192000"/>
              <a:gd name="connsiteY8586" fmla="*/ 2103253 h 3373007"/>
              <a:gd name="connsiteX8587" fmla="*/ 10351741 w 12192000"/>
              <a:gd name="connsiteY8587" fmla="*/ 2136098 h 3373007"/>
              <a:gd name="connsiteX8588" fmla="*/ 10344706 w 12192000"/>
              <a:gd name="connsiteY8588" fmla="*/ 2147918 h 3373007"/>
              <a:gd name="connsiteX8589" fmla="*/ 10293015 w 12192000"/>
              <a:gd name="connsiteY8589" fmla="*/ 2180985 h 3373007"/>
              <a:gd name="connsiteX8590" fmla="*/ 10277193 w 12192000"/>
              <a:gd name="connsiteY8590" fmla="*/ 2189124 h 3373007"/>
              <a:gd name="connsiteX8591" fmla="*/ 10279706 w 12192000"/>
              <a:gd name="connsiteY8591" fmla="*/ 2184365 h 3373007"/>
              <a:gd name="connsiteX8592" fmla="*/ 10307242 w 12192000"/>
              <a:gd name="connsiteY8592" fmla="*/ 2144215 h 3373007"/>
              <a:gd name="connsiteX8593" fmla="*/ 10330893 w 12192000"/>
              <a:gd name="connsiteY8593" fmla="*/ 2085630 h 3373007"/>
              <a:gd name="connsiteX8594" fmla="*/ 10286614 w 12192000"/>
              <a:gd name="connsiteY8594" fmla="*/ 2145882 h 3373007"/>
              <a:gd name="connsiteX8595" fmla="*/ 10274300 w 12192000"/>
              <a:gd name="connsiteY8595" fmla="*/ 2145693 h 3373007"/>
              <a:gd name="connsiteX8596" fmla="*/ 10255611 w 12192000"/>
              <a:gd name="connsiteY8596" fmla="*/ 2170531 h 3373007"/>
              <a:gd name="connsiteX8597" fmla="*/ 10236676 w 12192000"/>
              <a:gd name="connsiteY8597" fmla="*/ 2181334 h 3373007"/>
              <a:gd name="connsiteX8598" fmla="*/ 10238115 w 12192000"/>
              <a:gd name="connsiteY8598" fmla="*/ 2176013 h 3373007"/>
              <a:gd name="connsiteX8599" fmla="*/ 10237455 w 12192000"/>
              <a:gd name="connsiteY8599" fmla="*/ 2178451 h 3373007"/>
              <a:gd name="connsiteX8600" fmla="*/ 10236676 w 12192000"/>
              <a:gd name="connsiteY8600" fmla="*/ 2181334 h 3373007"/>
              <a:gd name="connsiteX8601" fmla="*/ 10214438 w 12192000"/>
              <a:gd name="connsiteY8601" fmla="*/ 2194018 h 3373007"/>
              <a:gd name="connsiteX8602" fmla="*/ 10219929 w 12192000"/>
              <a:gd name="connsiteY8602" fmla="*/ 2185551 h 3373007"/>
              <a:gd name="connsiteX8603" fmla="*/ 10238436 w 12192000"/>
              <a:gd name="connsiteY8603" fmla="*/ 2173799 h 3373007"/>
              <a:gd name="connsiteX8604" fmla="*/ 10245070 w 12192000"/>
              <a:gd name="connsiteY8604" fmla="*/ 2167727 h 3373007"/>
              <a:gd name="connsiteX8605" fmla="*/ 10223214 w 12192000"/>
              <a:gd name="connsiteY8605" fmla="*/ 2180243 h 3373007"/>
              <a:gd name="connsiteX8606" fmla="*/ 10236399 w 12192000"/>
              <a:gd name="connsiteY8606" fmla="*/ 2157794 h 3373007"/>
              <a:gd name="connsiteX8607" fmla="*/ 10251862 w 12192000"/>
              <a:gd name="connsiteY8607" fmla="*/ 2125171 h 3373007"/>
              <a:gd name="connsiteX8608" fmla="*/ 10198627 w 12192000"/>
              <a:gd name="connsiteY8608" fmla="*/ 2189696 h 3373007"/>
              <a:gd name="connsiteX8609" fmla="*/ 10198031 w 12192000"/>
              <a:gd name="connsiteY8609" fmla="*/ 2190476 h 3373007"/>
              <a:gd name="connsiteX8610" fmla="*/ 10198868 w 12192000"/>
              <a:gd name="connsiteY8610" fmla="*/ 2186959 h 3373007"/>
              <a:gd name="connsiteX8611" fmla="*/ 10187526 w 12192000"/>
              <a:gd name="connsiteY8611" fmla="*/ 2197251 h 3373007"/>
              <a:gd name="connsiteX8612" fmla="*/ 10179522 w 12192000"/>
              <a:gd name="connsiteY8612" fmla="*/ 2205414 h 3373007"/>
              <a:gd name="connsiteX8613" fmla="*/ 10174773 w 12192000"/>
              <a:gd name="connsiteY8613" fmla="*/ 2208062 h 3373007"/>
              <a:gd name="connsiteX8614" fmla="*/ 10177265 w 12192000"/>
              <a:gd name="connsiteY8614" fmla="*/ 2203625 h 3373007"/>
              <a:gd name="connsiteX8615" fmla="*/ 10187196 w 12192000"/>
              <a:gd name="connsiteY8615" fmla="*/ 2192969 h 3373007"/>
              <a:gd name="connsiteX8616" fmla="*/ 10217495 w 12192000"/>
              <a:gd name="connsiteY8616" fmla="*/ 2163286 h 3373007"/>
              <a:gd name="connsiteX8617" fmla="*/ 10206596 w 12192000"/>
              <a:gd name="connsiteY8617" fmla="*/ 2170562 h 3373007"/>
              <a:gd name="connsiteX8618" fmla="*/ 10191913 w 12192000"/>
              <a:gd name="connsiteY8618" fmla="*/ 2183816 h 3373007"/>
              <a:gd name="connsiteX8619" fmla="*/ 10185110 w 12192000"/>
              <a:gd name="connsiteY8619" fmla="*/ 2186616 h 3373007"/>
              <a:gd name="connsiteX8620" fmla="*/ 10180535 w 12192000"/>
              <a:gd name="connsiteY8620" fmla="*/ 2192917 h 3373007"/>
              <a:gd name="connsiteX8621" fmla="*/ 10173573 w 12192000"/>
              <a:gd name="connsiteY8621" fmla="*/ 2195784 h 3373007"/>
              <a:gd name="connsiteX8622" fmla="*/ 10160401 w 12192000"/>
              <a:gd name="connsiteY8622" fmla="*/ 2209810 h 3373007"/>
              <a:gd name="connsiteX8623" fmla="*/ 10165276 w 12192000"/>
              <a:gd name="connsiteY8623" fmla="*/ 2200594 h 3373007"/>
              <a:gd name="connsiteX8624" fmla="*/ 10174351 w 12192000"/>
              <a:gd name="connsiteY8624" fmla="*/ 2191044 h 3373007"/>
              <a:gd name="connsiteX8625" fmla="*/ 10175517 w 12192000"/>
              <a:gd name="connsiteY8625" fmla="*/ 2184748 h 3373007"/>
              <a:gd name="connsiteX8626" fmla="*/ 10187240 w 12192000"/>
              <a:gd name="connsiteY8626" fmla="*/ 2172192 h 3373007"/>
              <a:gd name="connsiteX8627" fmla="*/ 10202772 w 12192000"/>
              <a:gd name="connsiteY8627" fmla="*/ 2159135 h 3373007"/>
              <a:gd name="connsiteX8628" fmla="*/ 10202467 w 12192000"/>
              <a:gd name="connsiteY8628" fmla="*/ 2159460 h 3373007"/>
              <a:gd name="connsiteX8629" fmla="*/ 10201721 w 12192000"/>
              <a:gd name="connsiteY8629" fmla="*/ 2160228 h 3373007"/>
              <a:gd name="connsiteX8630" fmla="*/ 10201896 w 12192000"/>
              <a:gd name="connsiteY8630" fmla="*/ 2160066 h 3373007"/>
              <a:gd name="connsiteX8631" fmla="*/ 10202467 w 12192000"/>
              <a:gd name="connsiteY8631" fmla="*/ 2159460 h 3373007"/>
              <a:gd name="connsiteX8632" fmla="*/ 10202825 w 12192000"/>
              <a:gd name="connsiteY8632" fmla="*/ 2159087 h 3373007"/>
              <a:gd name="connsiteX8633" fmla="*/ 10202772 w 12192000"/>
              <a:gd name="connsiteY8633" fmla="*/ 2159135 h 3373007"/>
              <a:gd name="connsiteX8634" fmla="*/ 10204586 w 12192000"/>
              <a:gd name="connsiteY8634" fmla="*/ 2157201 h 3373007"/>
              <a:gd name="connsiteX8635" fmla="*/ 10208895 w 12192000"/>
              <a:gd name="connsiteY8635" fmla="*/ 2150775 h 3373007"/>
              <a:gd name="connsiteX8636" fmla="*/ 10198872 w 12192000"/>
              <a:gd name="connsiteY8636" fmla="*/ 2160716 h 3373007"/>
              <a:gd name="connsiteX8637" fmla="*/ 10166740 w 12192000"/>
              <a:gd name="connsiteY8637" fmla="*/ 2191384 h 3373007"/>
              <a:gd name="connsiteX8638" fmla="*/ 10155682 w 12192000"/>
              <a:gd name="connsiteY8638" fmla="*/ 2198726 h 3373007"/>
              <a:gd name="connsiteX8639" fmla="*/ 10145254 w 12192000"/>
              <a:gd name="connsiteY8639" fmla="*/ 2207437 h 3373007"/>
              <a:gd name="connsiteX8640" fmla="*/ 10138666 w 12192000"/>
              <a:gd name="connsiteY8640" fmla="*/ 2204334 h 3373007"/>
              <a:gd name="connsiteX8641" fmla="*/ 10117913 w 12192000"/>
              <a:gd name="connsiteY8641" fmla="*/ 2225900 h 3373007"/>
              <a:gd name="connsiteX8642" fmla="*/ 10109909 w 12192000"/>
              <a:gd name="connsiteY8642" fmla="*/ 2234176 h 3373007"/>
              <a:gd name="connsiteX8643" fmla="*/ 10108555 w 12192000"/>
              <a:gd name="connsiteY8643" fmla="*/ 2234454 h 3373007"/>
              <a:gd name="connsiteX8644" fmla="*/ 10104770 w 12192000"/>
              <a:gd name="connsiteY8644" fmla="*/ 2235624 h 3373007"/>
              <a:gd name="connsiteX8645" fmla="*/ 10107253 w 12192000"/>
              <a:gd name="connsiteY8645" fmla="*/ 2232875 h 3373007"/>
              <a:gd name="connsiteX8646" fmla="*/ 10144565 w 12192000"/>
              <a:gd name="connsiteY8646" fmla="*/ 2191672 h 3373007"/>
              <a:gd name="connsiteX8647" fmla="*/ 10159231 w 12192000"/>
              <a:gd name="connsiteY8647" fmla="*/ 2175633 h 3373007"/>
              <a:gd name="connsiteX8648" fmla="*/ 10169555 w 12192000"/>
              <a:gd name="connsiteY8648" fmla="*/ 2162779 h 3373007"/>
              <a:gd name="connsiteX8649" fmla="*/ 10175625 w 12192000"/>
              <a:gd name="connsiteY8649" fmla="*/ 2154466 h 3373007"/>
              <a:gd name="connsiteX8650" fmla="*/ 10176141 w 12192000"/>
              <a:gd name="connsiteY8650" fmla="*/ 2145647 h 3373007"/>
              <a:gd name="connsiteX8651" fmla="*/ 10151836 w 12192000"/>
              <a:gd name="connsiteY8651" fmla="*/ 2170071 h 3373007"/>
              <a:gd name="connsiteX8652" fmla="*/ 10138256 w 12192000"/>
              <a:gd name="connsiteY8652" fmla="*/ 2180959 h 3373007"/>
              <a:gd name="connsiteX8653" fmla="*/ 10176428 w 12192000"/>
              <a:gd name="connsiteY8653" fmla="*/ 2120121 h 3373007"/>
              <a:gd name="connsiteX8654" fmla="*/ 10228473 w 12192000"/>
              <a:gd name="connsiteY8654" fmla="*/ 2033558 h 3373007"/>
              <a:gd name="connsiteX8655" fmla="*/ 10218565 w 12192000"/>
              <a:gd name="connsiteY8655" fmla="*/ 2038912 h 3373007"/>
              <a:gd name="connsiteX8656" fmla="*/ 10162542 w 12192000"/>
              <a:gd name="connsiteY8656" fmla="*/ 2128151 h 3373007"/>
              <a:gd name="connsiteX8657" fmla="*/ 10148232 w 12192000"/>
              <a:gd name="connsiteY8657" fmla="*/ 2148840 h 3373007"/>
              <a:gd name="connsiteX8658" fmla="*/ 10147162 w 12192000"/>
              <a:gd name="connsiteY8658" fmla="*/ 2150601 h 3373007"/>
              <a:gd name="connsiteX8659" fmla="*/ 10132087 w 12192000"/>
              <a:gd name="connsiteY8659" fmla="*/ 2163594 h 3373007"/>
              <a:gd name="connsiteX8660" fmla="*/ 10126932 w 12192000"/>
              <a:gd name="connsiteY8660" fmla="*/ 2168347 h 3373007"/>
              <a:gd name="connsiteX8661" fmla="*/ 10125839 w 12192000"/>
              <a:gd name="connsiteY8661" fmla="*/ 2169407 h 3373007"/>
              <a:gd name="connsiteX8662" fmla="*/ 10130706 w 12192000"/>
              <a:gd name="connsiteY8662" fmla="*/ 2166983 h 3373007"/>
              <a:gd name="connsiteX8663" fmla="*/ 10141238 w 12192000"/>
              <a:gd name="connsiteY8663" fmla="*/ 2158043 h 3373007"/>
              <a:gd name="connsiteX8664" fmla="*/ 10144243 w 12192000"/>
              <a:gd name="connsiteY8664" fmla="*/ 2154617 h 3373007"/>
              <a:gd name="connsiteX8665" fmla="*/ 10145372 w 12192000"/>
              <a:gd name="connsiteY8665" fmla="*/ 2153539 h 3373007"/>
              <a:gd name="connsiteX8666" fmla="*/ 10133313 w 12192000"/>
              <a:gd name="connsiteY8666" fmla="*/ 2173363 h 3373007"/>
              <a:gd name="connsiteX8667" fmla="*/ 10103352 w 12192000"/>
              <a:gd name="connsiteY8667" fmla="*/ 2212257 h 3373007"/>
              <a:gd name="connsiteX8668" fmla="*/ 10096100 w 12192000"/>
              <a:gd name="connsiteY8668" fmla="*/ 2213431 h 3373007"/>
              <a:gd name="connsiteX8669" fmla="*/ 10111994 w 12192000"/>
              <a:gd name="connsiteY8669" fmla="*/ 2199818 h 3373007"/>
              <a:gd name="connsiteX8670" fmla="*/ 10112959 w 12192000"/>
              <a:gd name="connsiteY8670" fmla="*/ 2197700 h 3373007"/>
              <a:gd name="connsiteX8671" fmla="*/ 10113103 w 12192000"/>
              <a:gd name="connsiteY8671" fmla="*/ 2198385 h 3373007"/>
              <a:gd name="connsiteX8672" fmla="*/ 10112415 w 12192000"/>
              <a:gd name="connsiteY8672" fmla="*/ 2199320 h 3373007"/>
              <a:gd name="connsiteX8673" fmla="*/ 10113043 w 12192000"/>
              <a:gd name="connsiteY8673" fmla="*/ 2198922 h 3373007"/>
              <a:gd name="connsiteX8674" fmla="*/ 10113189 w 12192000"/>
              <a:gd name="connsiteY8674" fmla="*/ 2198796 h 3373007"/>
              <a:gd name="connsiteX8675" fmla="*/ 10113103 w 12192000"/>
              <a:gd name="connsiteY8675" fmla="*/ 2198385 h 3373007"/>
              <a:gd name="connsiteX8676" fmla="*/ 10114369 w 12192000"/>
              <a:gd name="connsiteY8676" fmla="*/ 2196663 h 3373007"/>
              <a:gd name="connsiteX8677" fmla="*/ 10115473 w 12192000"/>
              <a:gd name="connsiteY8677" fmla="*/ 2195852 h 3373007"/>
              <a:gd name="connsiteX8678" fmla="*/ 10116444 w 12192000"/>
              <a:gd name="connsiteY8678" fmla="*/ 2194639 h 3373007"/>
              <a:gd name="connsiteX8679" fmla="*/ 10116818 w 12192000"/>
              <a:gd name="connsiteY8679" fmla="*/ 2188669 h 3373007"/>
              <a:gd name="connsiteX8680" fmla="*/ 10134087 w 12192000"/>
              <a:gd name="connsiteY8680" fmla="*/ 2170164 h 3373007"/>
              <a:gd name="connsiteX8681" fmla="*/ 10134548 w 12192000"/>
              <a:gd name="connsiteY8681" fmla="*/ 2168289 h 3373007"/>
              <a:gd name="connsiteX8682" fmla="*/ 10134618 w 12192000"/>
              <a:gd name="connsiteY8682" fmla="*/ 2167054 h 3373007"/>
              <a:gd name="connsiteX8683" fmla="*/ 10117722 w 12192000"/>
              <a:gd name="connsiteY8683" fmla="*/ 2180399 h 3373007"/>
              <a:gd name="connsiteX8684" fmla="*/ 10093407 w 12192000"/>
              <a:gd name="connsiteY8684" fmla="*/ 2201976 h 3373007"/>
              <a:gd name="connsiteX8685" fmla="*/ 10078349 w 12192000"/>
              <a:gd name="connsiteY8685" fmla="*/ 2218201 h 3373007"/>
              <a:gd name="connsiteX8686" fmla="*/ 10075855 w 12192000"/>
              <a:gd name="connsiteY8686" fmla="*/ 2219100 h 3373007"/>
              <a:gd name="connsiteX8687" fmla="*/ 10071740 w 12192000"/>
              <a:gd name="connsiteY8687" fmla="*/ 2220891 h 3373007"/>
              <a:gd name="connsiteX8688" fmla="*/ 10046573 w 12192000"/>
              <a:gd name="connsiteY8688" fmla="*/ 2239713 h 3373007"/>
              <a:gd name="connsiteX8689" fmla="*/ 10047151 w 12192000"/>
              <a:gd name="connsiteY8689" fmla="*/ 2232357 h 3373007"/>
              <a:gd name="connsiteX8690" fmla="*/ 10047949 w 12192000"/>
              <a:gd name="connsiteY8690" fmla="*/ 2222184 h 3373007"/>
              <a:gd name="connsiteX8691" fmla="*/ 10088084 w 12192000"/>
              <a:gd name="connsiteY8691" fmla="*/ 2148373 h 3373007"/>
              <a:gd name="connsiteX8692" fmla="*/ 10155016 w 12192000"/>
              <a:gd name="connsiteY8692" fmla="*/ 2050081 h 3373007"/>
              <a:gd name="connsiteX8693" fmla="*/ 10129816 w 12192000"/>
              <a:gd name="connsiteY8693" fmla="*/ 2054219 h 3373007"/>
              <a:gd name="connsiteX8694" fmla="*/ 10106759 w 12192000"/>
              <a:gd name="connsiteY8694" fmla="*/ 2079315 h 3373007"/>
              <a:gd name="connsiteX8695" fmla="*/ 10071221 w 12192000"/>
              <a:gd name="connsiteY8695" fmla="*/ 2121682 h 3373007"/>
              <a:gd name="connsiteX8696" fmla="*/ 10027107 w 12192000"/>
              <a:gd name="connsiteY8696" fmla="*/ 2181320 h 3373007"/>
              <a:gd name="connsiteX8697" fmla="*/ 9968607 w 12192000"/>
              <a:gd name="connsiteY8697" fmla="*/ 2258850 h 3373007"/>
              <a:gd name="connsiteX8698" fmla="*/ 9920340 w 12192000"/>
              <a:gd name="connsiteY8698" fmla="*/ 2324190 h 3373007"/>
              <a:gd name="connsiteX8699" fmla="*/ 9917597 w 12192000"/>
              <a:gd name="connsiteY8699" fmla="*/ 2326117 h 3373007"/>
              <a:gd name="connsiteX8700" fmla="*/ 9912561 w 12192000"/>
              <a:gd name="connsiteY8700" fmla="*/ 2330788 h 3373007"/>
              <a:gd name="connsiteX8701" fmla="*/ 9914705 w 12192000"/>
              <a:gd name="connsiteY8701" fmla="*/ 2329704 h 3373007"/>
              <a:gd name="connsiteX8702" fmla="*/ 9916414 w 12192000"/>
              <a:gd name="connsiteY8702" fmla="*/ 2329505 h 3373007"/>
              <a:gd name="connsiteX8703" fmla="*/ 9913729 w 12192000"/>
              <a:gd name="connsiteY8703" fmla="*/ 2333141 h 3373007"/>
              <a:gd name="connsiteX8704" fmla="*/ 9907258 w 12192000"/>
              <a:gd name="connsiteY8704" fmla="*/ 2341787 h 3373007"/>
              <a:gd name="connsiteX8705" fmla="*/ 9895091 w 12192000"/>
              <a:gd name="connsiteY8705" fmla="*/ 2349029 h 3373007"/>
              <a:gd name="connsiteX8706" fmla="*/ 9889667 w 12192000"/>
              <a:gd name="connsiteY8706" fmla="*/ 2351951 h 3373007"/>
              <a:gd name="connsiteX8707" fmla="*/ 9929565 w 12192000"/>
              <a:gd name="connsiteY8707" fmla="*/ 2294965 h 3373007"/>
              <a:gd name="connsiteX8708" fmla="*/ 9940126 w 12192000"/>
              <a:gd name="connsiteY8708" fmla="*/ 2288381 h 3373007"/>
              <a:gd name="connsiteX8709" fmla="*/ 9944244 w 12192000"/>
              <a:gd name="connsiteY8709" fmla="*/ 2284656 h 3373007"/>
              <a:gd name="connsiteX8710" fmla="*/ 9935626 w 12192000"/>
              <a:gd name="connsiteY8710" fmla="*/ 2288624 h 3373007"/>
              <a:gd name="connsiteX8711" fmla="*/ 9933035 w 12192000"/>
              <a:gd name="connsiteY8711" fmla="*/ 2290082 h 3373007"/>
              <a:gd name="connsiteX8712" fmla="*/ 9946770 w 12192000"/>
              <a:gd name="connsiteY8712" fmla="*/ 2271990 h 3373007"/>
              <a:gd name="connsiteX8713" fmla="*/ 9991570 w 12192000"/>
              <a:gd name="connsiteY8713" fmla="*/ 2206840 h 3373007"/>
              <a:gd name="connsiteX8714" fmla="*/ 9981853 w 12192000"/>
              <a:gd name="connsiteY8714" fmla="*/ 2182606 h 3373007"/>
              <a:gd name="connsiteX8715" fmla="*/ 10005505 w 12192000"/>
              <a:gd name="connsiteY8715" fmla="*/ 2140868 h 3373007"/>
              <a:gd name="connsiteX8716" fmla="*/ 10025156 w 12192000"/>
              <a:gd name="connsiteY8716" fmla="*/ 2097078 h 3373007"/>
              <a:gd name="connsiteX8717" fmla="*/ 10108999 w 12192000"/>
              <a:gd name="connsiteY8717" fmla="*/ 1967536 h 3373007"/>
              <a:gd name="connsiteX8718" fmla="*/ 10136225 w 12192000"/>
              <a:gd name="connsiteY8718" fmla="*/ 1927027 h 3373007"/>
              <a:gd name="connsiteX8719" fmla="*/ 10118354 w 12192000"/>
              <a:gd name="connsiteY8719" fmla="*/ 1944974 h 3373007"/>
              <a:gd name="connsiteX8720" fmla="*/ 10113030 w 12192000"/>
              <a:gd name="connsiteY8720" fmla="*/ 1952355 h 3373007"/>
              <a:gd name="connsiteX8721" fmla="*/ 10113168 w 12192000"/>
              <a:gd name="connsiteY8721" fmla="*/ 1952120 h 3373007"/>
              <a:gd name="connsiteX8722" fmla="*/ 10112132 w 12192000"/>
              <a:gd name="connsiteY8722" fmla="*/ 1953601 h 3373007"/>
              <a:gd name="connsiteX8723" fmla="*/ 10110480 w 12192000"/>
              <a:gd name="connsiteY8723" fmla="*/ 1955892 h 3373007"/>
              <a:gd name="connsiteX8724" fmla="*/ 10110042 w 12192000"/>
              <a:gd name="connsiteY8724" fmla="*/ 1956591 h 3373007"/>
              <a:gd name="connsiteX8725" fmla="*/ 10112132 w 12192000"/>
              <a:gd name="connsiteY8725" fmla="*/ 1953601 h 3373007"/>
              <a:gd name="connsiteX8726" fmla="*/ 10113030 w 12192000"/>
              <a:gd name="connsiteY8726" fmla="*/ 1952355 h 3373007"/>
              <a:gd name="connsiteX8727" fmla="*/ 10095923 w 12192000"/>
              <a:gd name="connsiteY8727" fmla="*/ 1981742 h 3373007"/>
              <a:gd name="connsiteX8728" fmla="*/ 10043067 w 12192000"/>
              <a:gd name="connsiteY8728" fmla="*/ 2062128 h 3373007"/>
              <a:gd name="connsiteX8729" fmla="*/ 10025179 w 12192000"/>
              <a:gd name="connsiteY8729" fmla="*/ 2068107 h 3373007"/>
              <a:gd name="connsiteX8730" fmla="*/ 9998955 w 12192000"/>
              <a:gd name="connsiteY8730" fmla="*/ 2104918 h 3373007"/>
              <a:gd name="connsiteX8731" fmla="*/ 9973159 w 12192000"/>
              <a:gd name="connsiteY8731" fmla="*/ 2125700 h 3373007"/>
              <a:gd name="connsiteX8732" fmla="*/ 10011699 w 12192000"/>
              <a:gd name="connsiteY8732" fmla="*/ 2072233 h 3373007"/>
              <a:gd name="connsiteX8733" fmla="*/ 10019034 w 12192000"/>
              <a:gd name="connsiteY8733" fmla="*/ 2045102 h 3373007"/>
              <a:gd name="connsiteX8734" fmla="*/ 10036517 w 12192000"/>
              <a:gd name="connsiteY8734" fmla="*/ 2026179 h 3373007"/>
              <a:gd name="connsiteX8735" fmla="*/ 10043688 w 12192000"/>
              <a:gd name="connsiteY8735" fmla="*/ 1999665 h 3373007"/>
              <a:gd name="connsiteX8736" fmla="*/ 10079820 w 12192000"/>
              <a:gd name="connsiteY8736" fmla="*/ 1940652 h 3373007"/>
              <a:gd name="connsiteX8737" fmla="*/ 10099304 w 12192000"/>
              <a:gd name="connsiteY8737" fmla="*/ 1897483 h 3373007"/>
              <a:gd name="connsiteX8738" fmla="*/ 10018059 w 12192000"/>
              <a:gd name="connsiteY8738" fmla="*/ 2019830 h 3373007"/>
              <a:gd name="connsiteX8739" fmla="*/ 9942981 w 12192000"/>
              <a:gd name="connsiteY8739" fmla="*/ 2119365 h 3373007"/>
              <a:gd name="connsiteX8740" fmla="*/ 9919923 w 12192000"/>
              <a:gd name="connsiteY8740" fmla="*/ 2144460 h 3373007"/>
              <a:gd name="connsiteX8741" fmla="*/ 10005744 w 12192000"/>
              <a:gd name="connsiteY8741" fmla="*/ 2019639 h 3373007"/>
              <a:gd name="connsiteX8742" fmla="*/ 10021250 w 12192000"/>
              <a:gd name="connsiteY8742" fmla="*/ 1979144 h 3373007"/>
              <a:gd name="connsiteX8743" fmla="*/ 9967228 w 12192000"/>
              <a:gd name="connsiteY8743" fmla="*/ 2044135 h 3373007"/>
              <a:gd name="connsiteX8744" fmla="*/ 9810252 w 12192000"/>
              <a:gd name="connsiteY8744" fmla="*/ 2258803 h 3373007"/>
              <a:gd name="connsiteX8745" fmla="*/ 9727292 w 12192000"/>
              <a:gd name="connsiteY8745" fmla="*/ 2371167 h 3373007"/>
              <a:gd name="connsiteX8746" fmla="*/ 9716069 w 12192000"/>
              <a:gd name="connsiteY8746" fmla="*/ 2379325 h 3373007"/>
              <a:gd name="connsiteX8747" fmla="*/ 9715665 w 12192000"/>
              <a:gd name="connsiteY8747" fmla="*/ 2378462 h 3373007"/>
              <a:gd name="connsiteX8748" fmla="*/ 9698434 w 12192000"/>
              <a:gd name="connsiteY8748" fmla="*/ 2390129 h 3373007"/>
              <a:gd name="connsiteX8749" fmla="*/ 9693169 w 12192000"/>
              <a:gd name="connsiteY8749" fmla="*/ 2393083 h 3373007"/>
              <a:gd name="connsiteX8750" fmla="*/ 9813502 w 12192000"/>
              <a:gd name="connsiteY8750" fmla="*/ 2225127 h 3373007"/>
              <a:gd name="connsiteX8751" fmla="*/ 9839727 w 12192000"/>
              <a:gd name="connsiteY8751" fmla="*/ 2171469 h 3373007"/>
              <a:gd name="connsiteX8752" fmla="*/ 9793445 w 12192000"/>
              <a:gd name="connsiteY8752" fmla="*/ 2239123 h 3373007"/>
              <a:gd name="connsiteX8753" fmla="*/ 9676866 w 12192000"/>
              <a:gd name="connsiteY8753" fmla="*/ 2389842 h 3373007"/>
              <a:gd name="connsiteX8754" fmla="*/ 9660990 w 12192000"/>
              <a:gd name="connsiteY8754" fmla="*/ 2411130 h 3373007"/>
              <a:gd name="connsiteX8755" fmla="*/ 9632117 w 12192000"/>
              <a:gd name="connsiteY8755" fmla="*/ 2427323 h 3373007"/>
              <a:gd name="connsiteX8756" fmla="*/ 9623220 w 12192000"/>
              <a:gd name="connsiteY8756" fmla="*/ 2431490 h 3373007"/>
              <a:gd name="connsiteX8757" fmla="*/ 9690963 w 12192000"/>
              <a:gd name="connsiteY8757" fmla="*/ 2339511 h 3373007"/>
              <a:gd name="connsiteX8758" fmla="*/ 9783322 w 12192000"/>
              <a:gd name="connsiteY8758" fmla="*/ 2201944 h 3373007"/>
              <a:gd name="connsiteX8759" fmla="*/ 9682598 w 12192000"/>
              <a:gd name="connsiteY8759" fmla="*/ 2334949 h 3373007"/>
              <a:gd name="connsiteX8760" fmla="*/ 9603573 w 12192000"/>
              <a:gd name="connsiteY8760" fmla="*/ 2440691 h 3373007"/>
              <a:gd name="connsiteX8761" fmla="*/ 9593923 w 12192000"/>
              <a:gd name="connsiteY8761" fmla="*/ 2445209 h 3373007"/>
              <a:gd name="connsiteX8762" fmla="*/ 9598363 w 12192000"/>
              <a:gd name="connsiteY8762" fmla="*/ 2440032 h 3373007"/>
              <a:gd name="connsiteX8763" fmla="*/ 9765865 w 12192000"/>
              <a:gd name="connsiteY8763" fmla="*/ 2191897 h 3373007"/>
              <a:gd name="connsiteX8764" fmla="*/ 9767865 w 12192000"/>
              <a:gd name="connsiteY8764" fmla="*/ 2184498 h 3373007"/>
              <a:gd name="connsiteX8765" fmla="*/ 9774605 w 12192000"/>
              <a:gd name="connsiteY8765" fmla="*/ 2174011 h 3373007"/>
              <a:gd name="connsiteX8766" fmla="*/ 9770708 w 12192000"/>
              <a:gd name="connsiteY8766" fmla="*/ 2175788 h 3373007"/>
              <a:gd name="connsiteX8767" fmla="*/ 9767865 w 12192000"/>
              <a:gd name="connsiteY8767" fmla="*/ 2184498 h 3373007"/>
              <a:gd name="connsiteX8768" fmla="*/ 9765899 w 12192000"/>
              <a:gd name="connsiteY8768" fmla="*/ 2186348 h 3373007"/>
              <a:gd name="connsiteX8769" fmla="*/ 9765865 w 12192000"/>
              <a:gd name="connsiteY8769" fmla="*/ 2191897 h 3373007"/>
              <a:gd name="connsiteX8770" fmla="*/ 9624090 w 12192000"/>
              <a:gd name="connsiteY8770" fmla="*/ 2371104 h 3373007"/>
              <a:gd name="connsiteX8771" fmla="*/ 9548535 w 12192000"/>
              <a:gd name="connsiteY8771" fmla="*/ 2464945 h 3373007"/>
              <a:gd name="connsiteX8772" fmla="*/ 9540296 w 12192000"/>
              <a:gd name="connsiteY8772" fmla="*/ 2467896 h 3373007"/>
              <a:gd name="connsiteX8773" fmla="*/ 9535059 w 12192000"/>
              <a:gd name="connsiteY8773" fmla="*/ 2471342 h 3373007"/>
              <a:gd name="connsiteX8774" fmla="*/ 9534785 w 12192000"/>
              <a:gd name="connsiteY8774" fmla="*/ 2471145 h 3373007"/>
              <a:gd name="connsiteX8775" fmla="*/ 9534138 w 12192000"/>
              <a:gd name="connsiteY8775" fmla="*/ 2471947 h 3373007"/>
              <a:gd name="connsiteX8776" fmla="*/ 9535059 w 12192000"/>
              <a:gd name="connsiteY8776" fmla="*/ 2471342 h 3373007"/>
              <a:gd name="connsiteX8777" fmla="*/ 9536100 w 12192000"/>
              <a:gd name="connsiteY8777" fmla="*/ 2472092 h 3373007"/>
              <a:gd name="connsiteX8778" fmla="*/ 9526753 w 12192000"/>
              <a:gd name="connsiteY8778" fmla="*/ 2476968 h 3373007"/>
              <a:gd name="connsiteX8779" fmla="*/ 9620555 w 12192000"/>
              <a:gd name="connsiteY8779" fmla="*/ 2361232 h 3373007"/>
              <a:gd name="connsiteX8780" fmla="*/ 9733326 w 12192000"/>
              <a:gd name="connsiteY8780" fmla="*/ 2206318 h 3373007"/>
              <a:gd name="connsiteX8781" fmla="*/ 9803022 w 12192000"/>
              <a:gd name="connsiteY8781" fmla="*/ 2083366 h 3373007"/>
              <a:gd name="connsiteX8782" fmla="*/ 9823507 w 12192000"/>
              <a:gd name="connsiteY8782" fmla="*/ 2053343 h 3373007"/>
              <a:gd name="connsiteX8783" fmla="*/ 9829843 w 12192000"/>
              <a:gd name="connsiteY8783" fmla="*/ 2029913 h 3373007"/>
              <a:gd name="connsiteX8784" fmla="*/ 9748429 w 12192000"/>
              <a:gd name="connsiteY8784" fmla="*/ 2136029 h 3373007"/>
              <a:gd name="connsiteX8785" fmla="*/ 9538867 w 12192000"/>
              <a:gd name="connsiteY8785" fmla="*/ 2412443 h 3373007"/>
              <a:gd name="connsiteX8786" fmla="*/ 9516674 w 12192000"/>
              <a:gd name="connsiteY8786" fmla="*/ 2439575 h 3373007"/>
              <a:gd name="connsiteX8787" fmla="*/ 9514336 w 12192000"/>
              <a:gd name="connsiteY8787" fmla="*/ 2440226 h 3373007"/>
              <a:gd name="connsiteX8788" fmla="*/ 9499789 w 12192000"/>
              <a:gd name="connsiteY8788" fmla="*/ 2446186 h 3373007"/>
              <a:gd name="connsiteX8789" fmla="*/ 9515773 w 12192000"/>
              <a:gd name="connsiteY8789" fmla="*/ 2427070 h 3373007"/>
              <a:gd name="connsiteX8790" fmla="*/ 9720227 w 12192000"/>
              <a:gd name="connsiteY8790" fmla="*/ 2151267 h 3373007"/>
              <a:gd name="connsiteX8791" fmla="*/ 9759767 w 12192000"/>
              <a:gd name="connsiteY8791" fmla="*/ 2094100 h 3373007"/>
              <a:gd name="connsiteX8792" fmla="*/ 9756789 w 12192000"/>
              <a:gd name="connsiteY8792" fmla="*/ 2076227 h 3373007"/>
              <a:gd name="connsiteX8793" fmla="*/ 9765531 w 12192000"/>
              <a:gd name="connsiteY8793" fmla="*/ 2058342 h 3373007"/>
              <a:gd name="connsiteX8794" fmla="*/ 9708937 w 12192000"/>
              <a:gd name="connsiteY8794" fmla="*/ 2118405 h 3373007"/>
              <a:gd name="connsiteX8795" fmla="*/ 9707972 w 12192000"/>
              <a:gd name="connsiteY8795" fmla="*/ 2113406 h 3373007"/>
              <a:gd name="connsiteX8796" fmla="*/ 9711105 w 12192000"/>
              <a:gd name="connsiteY8796" fmla="*/ 2110389 h 3373007"/>
              <a:gd name="connsiteX8797" fmla="*/ 9707717 w 12192000"/>
              <a:gd name="connsiteY8797" fmla="*/ 2112087 h 3373007"/>
              <a:gd name="connsiteX8798" fmla="*/ 9707972 w 12192000"/>
              <a:gd name="connsiteY8798" fmla="*/ 2113406 h 3373007"/>
              <a:gd name="connsiteX8799" fmla="*/ 9690166 w 12192000"/>
              <a:gd name="connsiteY8799" fmla="*/ 2130548 h 3373007"/>
              <a:gd name="connsiteX8800" fmla="*/ 9636027 w 12192000"/>
              <a:gd name="connsiteY8800" fmla="*/ 2209924 h 3373007"/>
              <a:gd name="connsiteX8801" fmla="*/ 9452349 w 12192000"/>
              <a:gd name="connsiteY8801" fmla="*/ 2438053 h 3373007"/>
              <a:gd name="connsiteX8802" fmla="*/ 9430516 w 12192000"/>
              <a:gd name="connsiteY8802" fmla="*/ 2454032 h 3373007"/>
              <a:gd name="connsiteX8803" fmla="*/ 9418203 w 12192000"/>
              <a:gd name="connsiteY8803" fmla="*/ 2460056 h 3373007"/>
              <a:gd name="connsiteX8804" fmla="*/ 9406377 w 12192000"/>
              <a:gd name="connsiteY8804" fmla="*/ 2467556 h 3373007"/>
              <a:gd name="connsiteX8805" fmla="*/ 9399939 w 12192000"/>
              <a:gd name="connsiteY8805" fmla="*/ 2463532 h 3373007"/>
              <a:gd name="connsiteX8806" fmla="*/ 9375897 w 12192000"/>
              <a:gd name="connsiteY8806" fmla="*/ 2482766 h 3373007"/>
              <a:gd name="connsiteX8807" fmla="*/ 9366627 w 12192000"/>
              <a:gd name="connsiteY8807" fmla="*/ 2490140 h 3373007"/>
              <a:gd name="connsiteX8808" fmla="*/ 9365195 w 12192000"/>
              <a:gd name="connsiteY8808" fmla="*/ 2490243 h 3373007"/>
              <a:gd name="connsiteX8809" fmla="*/ 9361140 w 12192000"/>
              <a:gd name="connsiteY8809" fmla="*/ 2490940 h 3373007"/>
              <a:gd name="connsiteX8810" fmla="*/ 9364037 w 12192000"/>
              <a:gd name="connsiteY8810" fmla="*/ 2488468 h 3373007"/>
              <a:gd name="connsiteX8811" fmla="*/ 9407555 w 12192000"/>
              <a:gd name="connsiteY8811" fmla="*/ 2451417 h 3373007"/>
              <a:gd name="connsiteX8812" fmla="*/ 9420933 w 12192000"/>
              <a:gd name="connsiteY8812" fmla="*/ 2440138 h 3373007"/>
              <a:gd name="connsiteX8813" fmla="*/ 9411955 w 12192000"/>
              <a:gd name="connsiteY8813" fmla="*/ 2444820 h 3373007"/>
              <a:gd name="connsiteX8814" fmla="*/ 9401341 w 12192000"/>
              <a:gd name="connsiteY8814" fmla="*/ 2454062 h 3373007"/>
              <a:gd name="connsiteX8815" fmla="*/ 9398347 w 12192000"/>
              <a:gd name="connsiteY8815" fmla="*/ 2455808 h 3373007"/>
              <a:gd name="connsiteX8816" fmla="*/ 9408903 w 12192000"/>
              <a:gd name="connsiteY8816" fmla="*/ 2446226 h 3373007"/>
              <a:gd name="connsiteX8817" fmla="*/ 9396618 w 12192000"/>
              <a:gd name="connsiteY8817" fmla="*/ 2452370 h 3373007"/>
              <a:gd name="connsiteX8818" fmla="*/ 9396090 w 12192000"/>
              <a:gd name="connsiteY8818" fmla="*/ 2456077 h 3373007"/>
              <a:gd name="connsiteX8819" fmla="*/ 9384735 w 12192000"/>
              <a:gd name="connsiteY8819" fmla="*/ 2460897 h 3373007"/>
              <a:gd name="connsiteX8820" fmla="*/ 9382799 w 12192000"/>
              <a:gd name="connsiteY8820" fmla="*/ 2455228 h 3373007"/>
              <a:gd name="connsiteX8821" fmla="*/ 9388103 w 12192000"/>
              <a:gd name="connsiteY8821" fmla="*/ 2447658 h 3373007"/>
              <a:gd name="connsiteX8822" fmla="*/ 9395230 w 12192000"/>
              <a:gd name="connsiteY8822" fmla="*/ 2443069 h 3373007"/>
              <a:gd name="connsiteX8823" fmla="*/ 9393989 w 12192000"/>
              <a:gd name="connsiteY8823" fmla="*/ 2443092 h 3373007"/>
              <a:gd name="connsiteX8824" fmla="*/ 9391197 w 12192000"/>
              <a:gd name="connsiteY8824" fmla="*/ 2443145 h 3373007"/>
              <a:gd name="connsiteX8825" fmla="*/ 9370095 w 12192000"/>
              <a:gd name="connsiteY8825" fmla="*/ 2459992 h 3373007"/>
              <a:gd name="connsiteX8826" fmla="*/ 9374158 w 12192000"/>
              <a:gd name="connsiteY8826" fmla="*/ 2453408 h 3373007"/>
              <a:gd name="connsiteX8827" fmla="*/ 9374222 w 12192000"/>
              <a:gd name="connsiteY8827" fmla="*/ 2454124 h 3373007"/>
              <a:gd name="connsiteX8828" fmla="*/ 9373399 w 12192000"/>
              <a:gd name="connsiteY8828" fmla="*/ 2454986 h 3373007"/>
              <a:gd name="connsiteX8829" fmla="*/ 9374265 w 12192000"/>
              <a:gd name="connsiteY8829" fmla="*/ 2454584 h 3373007"/>
              <a:gd name="connsiteX8830" fmla="*/ 9374222 w 12192000"/>
              <a:gd name="connsiteY8830" fmla="*/ 2454124 h 3373007"/>
              <a:gd name="connsiteX8831" fmla="*/ 9375737 w 12192000"/>
              <a:gd name="connsiteY8831" fmla="*/ 2452538 h 3373007"/>
              <a:gd name="connsiteX8832" fmla="*/ 9376977 w 12192000"/>
              <a:gd name="connsiteY8832" fmla="*/ 2451857 h 3373007"/>
              <a:gd name="connsiteX8833" fmla="*/ 9378126 w 12192000"/>
              <a:gd name="connsiteY8833" fmla="*/ 2450748 h 3373007"/>
              <a:gd name="connsiteX8834" fmla="*/ 9379229 w 12192000"/>
              <a:gd name="connsiteY8834" fmla="*/ 2444720 h 3373007"/>
              <a:gd name="connsiteX8835" fmla="*/ 9399301 w 12192000"/>
              <a:gd name="connsiteY8835" fmla="*/ 2428148 h 3373007"/>
              <a:gd name="connsiteX8836" fmla="*/ 9400503 w 12192000"/>
              <a:gd name="connsiteY8836" fmla="*/ 2423470 h 3373007"/>
              <a:gd name="connsiteX8837" fmla="*/ 9424544 w 12192000"/>
              <a:gd name="connsiteY8837" fmla="*/ 2404238 h 3373007"/>
              <a:gd name="connsiteX8838" fmla="*/ 9449931 w 12192000"/>
              <a:gd name="connsiteY8838" fmla="*/ 2386254 h 3373007"/>
              <a:gd name="connsiteX8839" fmla="*/ 9451574 w 12192000"/>
              <a:gd name="connsiteY8839" fmla="*/ 2382836 h 3373007"/>
              <a:gd name="connsiteX8840" fmla="*/ 9426991 w 12192000"/>
              <a:gd name="connsiteY8840" fmla="*/ 2399459 h 3373007"/>
              <a:gd name="connsiteX8841" fmla="*/ 9365877 w 12192000"/>
              <a:gd name="connsiteY8841" fmla="*/ 2444855 h 3373007"/>
              <a:gd name="connsiteX8842" fmla="*/ 9335915 w 12192000"/>
              <a:gd name="connsiteY8842" fmla="*/ 2469738 h 3373007"/>
              <a:gd name="connsiteX8843" fmla="*/ 9333228 w 12192000"/>
              <a:gd name="connsiteY8843" fmla="*/ 2470328 h 3373007"/>
              <a:gd name="connsiteX8844" fmla="*/ 9327046 w 12192000"/>
              <a:gd name="connsiteY8844" fmla="*/ 2472103 h 3373007"/>
              <a:gd name="connsiteX8845" fmla="*/ 9335940 w 12192000"/>
              <a:gd name="connsiteY8845" fmla="*/ 2463561 h 3373007"/>
              <a:gd name="connsiteX8846" fmla="*/ 9326197 w 12192000"/>
              <a:gd name="connsiteY8846" fmla="*/ 2470311 h 3373007"/>
              <a:gd name="connsiteX8847" fmla="*/ 9324994 w 12192000"/>
              <a:gd name="connsiteY8847" fmla="*/ 2467458 h 3373007"/>
              <a:gd name="connsiteX8848" fmla="*/ 9321143 w 12192000"/>
              <a:gd name="connsiteY8848" fmla="*/ 2468906 h 3373007"/>
              <a:gd name="connsiteX8849" fmla="*/ 9329734 w 12192000"/>
              <a:gd name="connsiteY8849" fmla="*/ 2461149 h 3373007"/>
              <a:gd name="connsiteX8850" fmla="*/ 9332764 w 12192000"/>
              <a:gd name="connsiteY8850" fmla="*/ 2459221 h 3373007"/>
              <a:gd name="connsiteX8851" fmla="*/ 9334415 w 12192000"/>
              <a:gd name="connsiteY8851" fmla="*/ 2458688 h 3373007"/>
              <a:gd name="connsiteX8852" fmla="*/ 9333435 w 12192000"/>
              <a:gd name="connsiteY8852" fmla="*/ 2457806 h 3373007"/>
              <a:gd name="connsiteX8853" fmla="*/ 9344928 w 12192000"/>
              <a:gd name="connsiteY8853" fmla="*/ 2447429 h 3373007"/>
              <a:gd name="connsiteX8854" fmla="*/ 9349153 w 12192000"/>
              <a:gd name="connsiteY8854" fmla="*/ 2445572 h 3373007"/>
              <a:gd name="connsiteX8855" fmla="*/ 9358998 w 12192000"/>
              <a:gd name="connsiteY8855" fmla="*/ 2441759 h 3373007"/>
              <a:gd name="connsiteX8856" fmla="*/ 9370218 w 12192000"/>
              <a:gd name="connsiteY8856" fmla="*/ 2435580 h 3373007"/>
              <a:gd name="connsiteX8857" fmla="*/ 9349620 w 12192000"/>
              <a:gd name="connsiteY8857" fmla="*/ 2443345 h 3373007"/>
              <a:gd name="connsiteX8858" fmla="*/ 9349382 w 12192000"/>
              <a:gd name="connsiteY8858" fmla="*/ 2443407 h 3373007"/>
              <a:gd name="connsiteX8859" fmla="*/ 9352515 w 12192000"/>
              <a:gd name="connsiteY8859" fmla="*/ 2440578 h 3373007"/>
              <a:gd name="connsiteX8860" fmla="*/ 9409071 w 12192000"/>
              <a:gd name="connsiteY8860" fmla="*/ 2394127 h 3373007"/>
              <a:gd name="connsiteX8861" fmla="*/ 9401138 w 12192000"/>
              <a:gd name="connsiteY8861" fmla="*/ 2398300 h 3373007"/>
              <a:gd name="connsiteX8862" fmla="*/ 9403253 w 12192000"/>
              <a:gd name="connsiteY8862" fmla="*/ 2394644 h 3373007"/>
              <a:gd name="connsiteX8863" fmla="*/ 9423715 w 12192000"/>
              <a:gd name="connsiteY8863" fmla="*/ 2385397 h 3373007"/>
              <a:gd name="connsiteX8864" fmla="*/ 9407581 w 12192000"/>
              <a:gd name="connsiteY8864" fmla="*/ 2390661 h 3373007"/>
              <a:gd name="connsiteX8865" fmla="*/ 9408403 w 12192000"/>
              <a:gd name="connsiteY8865" fmla="*/ 2389942 h 3373007"/>
              <a:gd name="connsiteX8866" fmla="*/ 9426991 w 12192000"/>
              <a:gd name="connsiteY8866" fmla="*/ 2372393 h 3373007"/>
              <a:gd name="connsiteX8867" fmla="*/ 9396338 w 12192000"/>
              <a:gd name="connsiteY8867" fmla="*/ 2392005 h 3373007"/>
              <a:gd name="connsiteX8868" fmla="*/ 9396240 w 12192000"/>
              <a:gd name="connsiteY8868" fmla="*/ 2386297 h 3373007"/>
              <a:gd name="connsiteX8869" fmla="*/ 9391956 w 12192000"/>
              <a:gd name="connsiteY8869" fmla="*/ 2387436 h 3373007"/>
              <a:gd name="connsiteX8870" fmla="*/ 9406228 w 12192000"/>
              <a:gd name="connsiteY8870" fmla="*/ 2375156 h 3373007"/>
              <a:gd name="connsiteX8871" fmla="*/ 9421798 w 12192000"/>
              <a:gd name="connsiteY8871" fmla="*/ 2363910 h 3373007"/>
              <a:gd name="connsiteX8872" fmla="*/ 9421972 w 12192000"/>
              <a:gd name="connsiteY8872" fmla="*/ 2359506 h 3373007"/>
              <a:gd name="connsiteX8873" fmla="*/ 9439230 w 12192000"/>
              <a:gd name="connsiteY8873" fmla="*/ 2345056 h 3373007"/>
              <a:gd name="connsiteX8874" fmla="*/ 9422802 w 12192000"/>
              <a:gd name="connsiteY8874" fmla="*/ 2352174 h 3373007"/>
              <a:gd name="connsiteX8875" fmla="*/ 9403218 w 12192000"/>
              <a:gd name="connsiteY8875" fmla="*/ 2365862 h 3373007"/>
              <a:gd name="connsiteX8876" fmla="*/ 9363509 w 12192000"/>
              <a:gd name="connsiteY8876" fmla="*/ 2390635 h 3373007"/>
              <a:gd name="connsiteX8877" fmla="*/ 9399153 w 12192000"/>
              <a:gd name="connsiteY8877" fmla="*/ 2362815 h 3373007"/>
              <a:gd name="connsiteX8878" fmla="*/ 9415337 w 12192000"/>
              <a:gd name="connsiteY8878" fmla="*/ 2348422 h 3373007"/>
              <a:gd name="connsiteX8879" fmla="*/ 9417296 w 12192000"/>
              <a:gd name="connsiteY8879" fmla="*/ 2342168 h 3373007"/>
              <a:gd name="connsiteX8880" fmla="*/ 9435140 w 12192000"/>
              <a:gd name="connsiteY8880" fmla="*/ 2330544 h 3373007"/>
              <a:gd name="connsiteX8881" fmla="*/ 9432717 w 12192000"/>
              <a:gd name="connsiteY8881" fmla="*/ 2324079 h 3373007"/>
              <a:gd name="connsiteX8882" fmla="*/ 9453772 w 12192000"/>
              <a:gd name="connsiteY8882" fmla="*/ 2307016 h 3373007"/>
              <a:gd name="connsiteX8883" fmla="*/ 9453691 w 12192000"/>
              <a:gd name="connsiteY8883" fmla="*/ 2306618 h 3373007"/>
              <a:gd name="connsiteX8884" fmla="*/ 9453588 w 12192000"/>
              <a:gd name="connsiteY8884" fmla="*/ 2306122 h 3373007"/>
              <a:gd name="connsiteX8885" fmla="*/ 9453526 w 12192000"/>
              <a:gd name="connsiteY8885" fmla="*/ 2305824 h 3373007"/>
              <a:gd name="connsiteX8886" fmla="*/ 9453553 w 12192000"/>
              <a:gd name="connsiteY8886" fmla="*/ 2305955 h 3373007"/>
              <a:gd name="connsiteX8887" fmla="*/ 9453588 w 12192000"/>
              <a:gd name="connsiteY8887" fmla="*/ 2306122 h 3373007"/>
              <a:gd name="connsiteX8888" fmla="*/ 9453772 w 12192000"/>
              <a:gd name="connsiteY8888" fmla="*/ 2307016 h 3373007"/>
              <a:gd name="connsiteX8889" fmla="*/ 9434946 w 12192000"/>
              <a:gd name="connsiteY8889" fmla="*/ 2319130 h 3373007"/>
              <a:gd name="connsiteX8890" fmla="*/ 9405005 w 12192000"/>
              <a:gd name="connsiteY8890" fmla="*/ 2336946 h 3373007"/>
              <a:gd name="connsiteX8891" fmla="*/ 9404215 w 12192000"/>
              <a:gd name="connsiteY8891" fmla="*/ 2337311 h 3373007"/>
              <a:gd name="connsiteX8892" fmla="*/ 9398024 w 12192000"/>
              <a:gd name="connsiteY8892" fmla="*/ 2343433 h 3373007"/>
              <a:gd name="connsiteX8893" fmla="*/ 9375805 w 12192000"/>
              <a:gd name="connsiteY8893" fmla="*/ 2365402 h 3373007"/>
              <a:gd name="connsiteX8894" fmla="*/ 9267125 w 12192000"/>
              <a:gd name="connsiteY8894" fmla="*/ 2468187 h 3373007"/>
              <a:gd name="connsiteX8895" fmla="*/ 9255427 w 12192000"/>
              <a:gd name="connsiteY8895" fmla="*/ 2474043 h 3373007"/>
              <a:gd name="connsiteX8896" fmla="*/ 9278246 w 12192000"/>
              <a:gd name="connsiteY8896" fmla="*/ 2453071 h 3373007"/>
              <a:gd name="connsiteX8897" fmla="*/ 9335325 w 12192000"/>
              <a:gd name="connsiteY8897" fmla="*/ 2401159 h 3373007"/>
              <a:gd name="connsiteX8898" fmla="*/ 9344593 w 12192000"/>
              <a:gd name="connsiteY8898" fmla="*/ 2392906 h 3373007"/>
              <a:gd name="connsiteX8899" fmla="*/ 9346573 w 12192000"/>
              <a:gd name="connsiteY8899" fmla="*/ 2390673 h 3373007"/>
              <a:gd name="connsiteX8900" fmla="*/ 9421968 w 12192000"/>
              <a:gd name="connsiteY8900" fmla="*/ 2318059 h 3373007"/>
              <a:gd name="connsiteX8901" fmla="*/ 9412459 w 12192000"/>
              <a:gd name="connsiteY8901" fmla="*/ 2319574 h 3373007"/>
              <a:gd name="connsiteX8902" fmla="*/ 9322410 w 12192000"/>
              <a:gd name="connsiteY8902" fmla="*/ 2405815 h 3373007"/>
              <a:gd name="connsiteX8903" fmla="*/ 9260940 w 12192000"/>
              <a:gd name="connsiteY8903" fmla="*/ 2457910 h 3373007"/>
              <a:gd name="connsiteX8904" fmla="*/ 9197341 w 12192000"/>
              <a:gd name="connsiteY8904" fmla="*/ 2509834 h 3373007"/>
              <a:gd name="connsiteX8905" fmla="*/ 9287593 w 12192000"/>
              <a:gd name="connsiteY8905" fmla="*/ 2427840 h 3373007"/>
              <a:gd name="connsiteX8906" fmla="*/ 9271481 w 12192000"/>
              <a:gd name="connsiteY8906" fmla="*/ 2433534 h 3373007"/>
              <a:gd name="connsiteX8907" fmla="*/ 9146076 w 12192000"/>
              <a:gd name="connsiteY8907" fmla="*/ 2550416 h 3373007"/>
              <a:gd name="connsiteX8908" fmla="*/ 9150466 w 12192000"/>
              <a:gd name="connsiteY8908" fmla="*/ 2550235 h 3373007"/>
              <a:gd name="connsiteX8909" fmla="*/ 9120188 w 12192000"/>
              <a:gd name="connsiteY8909" fmla="*/ 2574482 h 3373007"/>
              <a:gd name="connsiteX8910" fmla="*/ 9134655 w 12192000"/>
              <a:gd name="connsiteY8910" fmla="*/ 2560730 h 3373007"/>
              <a:gd name="connsiteX8911" fmla="*/ 9127068 w 12192000"/>
              <a:gd name="connsiteY8911" fmla="*/ 2561947 h 3373007"/>
              <a:gd name="connsiteX8912" fmla="*/ 9255672 w 12192000"/>
              <a:gd name="connsiteY8912" fmla="*/ 2444029 h 3373007"/>
              <a:gd name="connsiteX8913" fmla="*/ 9239561 w 12192000"/>
              <a:gd name="connsiteY8913" fmla="*/ 2449721 h 3373007"/>
              <a:gd name="connsiteX8914" fmla="*/ 9231360 w 12192000"/>
              <a:gd name="connsiteY8914" fmla="*/ 2456770 h 3373007"/>
              <a:gd name="connsiteX8915" fmla="*/ 9158899 w 12192000"/>
              <a:gd name="connsiteY8915" fmla="*/ 2526035 h 3373007"/>
              <a:gd name="connsiteX8916" fmla="*/ 9121626 w 12192000"/>
              <a:gd name="connsiteY8916" fmla="*/ 2559642 h 3373007"/>
              <a:gd name="connsiteX8917" fmla="*/ 9103754 w 12192000"/>
              <a:gd name="connsiteY8917" fmla="*/ 2573406 h 3373007"/>
              <a:gd name="connsiteX8918" fmla="*/ 9213396 w 12192000"/>
              <a:gd name="connsiteY8918" fmla="*/ 2469327 h 3373007"/>
              <a:gd name="connsiteX8919" fmla="*/ 9269409 w 12192000"/>
              <a:gd name="connsiteY8919" fmla="*/ 2418617 h 3373007"/>
              <a:gd name="connsiteX8920" fmla="*/ 9324359 w 12192000"/>
              <a:gd name="connsiteY8920" fmla="*/ 2366537 h 3373007"/>
              <a:gd name="connsiteX8921" fmla="*/ 9309464 w 12192000"/>
              <a:gd name="connsiteY8921" fmla="*/ 2373427 h 3373007"/>
              <a:gd name="connsiteX8922" fmla="*/ 9265935 w 12192000"/>
              <a:gd name="connsiteY8922" fmla="*/ 2415194 h 3373007"/>
              <a:gd name="connsiteX8923" fmla="*/ 9221342 w 12192000"/>
              <a:gd name="connsiteY8923" fmla="*/ 2455590 h 3373007"/>
              <a:gd name="connsiteX8924" fmla="*/ 9133220 w 12192000"/>
              <a:gd name="connsiteY8924" fmla="*/ 2537751 h 3373007"/>
              <a:gd name="connsiteX8925" fmla="*/ 9124694 w 12192000"/>
              <a:gd name="connsiteY8925" fmla="*/ 2542228 h 3373007"/>
              <a:gd name="connsiteX8926" fmla="*/ 9098681 w 12192000"/>
              <a:gd name="connsiteY8926" fmla="*/ 2564235 h 3373007"/>
              <a:gd name="connsiteX8927" fmla="*/ 9070384 w 12192000"/>
              <a:gd name="connsiteY8927" fmla="*/ 2586247 h 3373007"/>
              <a:gd name="connsiteX8928" fmla="*/ 9068101 w 12192000"/>
              <a:gd name="connsiteY8928" fmla="*/ 2586251 h 3373007"/>
              <a:gd name="connsiteX8929" fmla="*/ 9119391 w 12192000"/>
              <a:gd name="connsiteY8929" fmla="*/ 2543440 h 3373007"/>
              <a:gd name="connsiteX8930" fmla="*/ 9122437 w 12192000"/>
              <a:gd name="connsiteY8930" fmla="*/ 2540003 h 3373007"/>
              <a:gd name="connsiteX8931" fmla="*/ 9139465 w 12192000"/>
              <a:gd name="connsiteY8931" fmla="*/ 2530707 h 3373007"/>
              <a:gd name="connsiteX8932" fmla="*/ 9132792 w 12192000"/>
              <a:gd name="connsiteY8932" fmla="*/ 2530893 h 3373007"/>
              <a:gd name="connsiteX8933" fmla="*/ 9115614 w 12192000"/>
              <a:gd name="connsiteY8933" fmla="*/ 2537789 h 3373007"/>
              <a:gd name="connsiteX8934" fmla="*/ 9095971 w 12192000"/>
              <a:gd name="connsiteY8934" fmla="*/ 2557381 h 3373007"/>
              <a:gd name="connsiteX8935" fmla="*/ 9074067 w 12192000"/>
              <a:gd name="connsiteY8935" fmla="*/ 2574749 h 3373007"/>
              <a:gd name="connsiteX8936" fmla="*/ 9031304 w 12192000"/>
              <a:gd name="connsiteY8936" fmla="*/ 2610509 h 3373007"/>
              <a:gd name="connsiteX8937" fmla="*/ 9033586 w 12192000"/>
              <a:gd name="connsiteY8937" fmla="*/ 2610504 h 3373007"/>
              <a:gd name="connsiteX8938" fmla="*/ 9031453 w 12192000"/>
              <a:gd name="connsiteY8938" fmla="*/ 2612909 h 3373007"/>
              <a:gd name="connsiteX8939" fmla="*/ 9015344 w 12192000"/>
              <a:gd name="connsiteY8939" fmla="*/ 2618602 h 3373007"/>
              <a:gd name="connsiteX8940" fmla="*/ 8985067 w 12192000"/>
              <a:gd name="connsiteY8940" fmla="*/ 2642848 h 3373007"/>
              <a:gd name="connsiteX8941" fmla="*/ 8986282 w 12192000"/>
              <a:gd name="connsiteY8941" fmla="*/ 2644046 h 3373007"/>
              <a:gd name="connsiteX8942" fmla="*/ 8923771 w 12192000"/>
              <a:gd name="connsiteY8942" fmla="*/ 2695113 h 3373007"/>
              <a:gd name="connsiteX8943" fmla="*/ 8970472 w 12192000"/>
              <a:gd name="connsiteY8943" fmla="*/ 2654539 h 3373007"/>
              <a:gd name="connsiteX8944" fmla="*/ 8969256 w 12192000"/>
              <a:gd name="connsiteY8944" fmla="*/ 2653342 h 3373007"/>
              <a:gd name="connsiteX8945" fmla="*/ 9075770 w 12192000"/>
              <a:gd name="connsiteY8945" fmla="*/ 2565483 h 3373007"/>
              <a:gd name="connsiteX8946" fmla="*/ 9177421 w 12192000"/>
              <a:gd name="connsiteY8946" fmla="*/ 2472831 h 3373007"/>
              <a:gd name="connsiteX8947" fmla="*/ 9166487 w 12192000"/>
              <a:gd name="connsiteY8947" fmla="*/ 2475255 h 3373007"/>
              <a:gd name="connsiteX8948" fmla="*/ 9229660 w 12192000"/>
              <a:gd name="connsiteY8948" fmla="*/ 2413897 h 3373007"/>
              <a:gd name="connsiteX8949" fmla="*/ 9216746 w 12192000"/>
              <a:gd name="connsiteY8949" fmla="*/ 2418555 h 3373007"/>
              <a:gd name="connsiteX8950" fmla="*/ 9177966 w 12192000"/>
              <a:gd name="connsiteY8950" fmla="*/ 2447620 h 3373007"/>
              <a:gd name="connsiteX8951" fmla="*/ 9207966 w 12192000"/>
              <a:gd name="connsiteY8951" fmla="*/ 2416343 h 3373007"/>
              <a:gd name="connsiteX8952" fmla="*/ 9191702 w 12192000"/>
              <a:gd name="connsiteY8952" fmla="*/ 2422208 h 3373007"/>
              <a:gd name="connsiteX8953" fmla="*/ 9181231 w 12192000"/>
              <a:gd name="connsiteY8953" fmla="*/ 2431206 h 3373007"/>
              <a:gd name="connsiteX8954" fmla="*/ 9210214 w 12192000"/>
              <a:gd name="connsiteY8954" fmla="*/ 2405085 h 3373007"/>
              <a:gd name="connsiteX8955" fmla="*/ 9210095 w 12192000"/>
              <a:gd name="connsiteY8955" fmla="*/ 2405162 h 3373007"/>
              <a:gd name="connsiteX8956" fmla="*/ 9184141 w 12192000"/>
              <a:gd name="connsiteY8956" fmla="*/ 2422534 h 3373007"/>
              <a:gd name="connsiteX8957" fmla="*/ 9169319 w 12192000"/>
              <a:gd name="connsiteY8957" fmla="*/ 2431387 h 3373007"/>
              <a:gd name="connsiteX8958" fmla="*/ 9069554 w 12192000"/>
              <a:gd name="connsiteY8958" fmla="*/ 2518161 h 3373007"/>
              <a:gd name="connsiteX8959" fmla="*/ 8919996 w 12192000"/>
              <a:gd name="connsiteY8959" fmla="*/ 2637322 h 3373007"/>
              <a:gd name="connsiteX8960" fmla="*/ 8936107 w 12192000"/>
              <a:gd name="connsiteY8960" fmla="*/ 2631630 h 3373007"/>
              <a:gd name="connsiteX8961" fmla="*/ 9017651 w 12192000"/>
              <a:gd name="connsiteY8961" fmla="*/ 2566805 h 3373007"/>
              <a:gd name="connsiteX8962" fmla="*/ 9059278 w 12192000"/>
              <a:gd name="connsiteY8962" fmla="*/ 2534389 h 3373007"/>
              <a:gd name="connsiteX8963" fmla="*/ 9065537 w 12192000"/>
              <a:gd name="connsiteY8963" fmla="*/ 2529304 h 3373007"/>
              <a:gd name="connsiteX8964" fmla="*/ 9060915 w 12192000"/>
              <a:gd name="connsiteY8964" fmla="*/ 2533763 h 3373007"/>
              <a:gd name="connsiteX8965" fmla="*/ 9054299 w 12192000"/>
              <a:gd name="connsiteY8965" fmla="*/ 2540145 h 3373007"/>
              <a:gd name="connsiteX8966" fmla="*/ 9015670 w 12192000"/>
              <a:gd name="connsiteY8966" fmla="*/ 2569037 h 3373007"/>
              <a:gd name="connsiteX8967" fmla="*/ 9002142 w 12192000"/>
              <a:gd name="connsiteY8967" fmla="*/ 2579528 h 3373007"/>
              <a:gd name="connsiteX8968" fmla="*/ 9002118 w 12192000"/>
              <a:gd name="connsiteY8968" fmla="*/ 2581756 h 3373007"/>
              <a:gd name="connsiteX8969" fmla="*/ 8967730 w 12192000"/>
              <a:gd name="connsiteY8969" fmla="*/ 2610642 h 3373007"/>
              <a:gd name="connsiteX8970" fmla="*/ 8966663 w 12192000"/>
              <a:gd name="connsiteY8970" fmla="*/ 2611844 h 3373007"/>
              <a:gd name="connsiteX8971" fmla="*/ 8973358 w 12192000"/>
              <a:gd name="connsiteY8971" fmla="*/ 2612002 h 3373007"/>
              <a:gd name="connsiteX8972" fmla="*/ 8932727 w 12192000"/>
              <a:gd name="connsiteY8972" fmla="*/ 2645358 h 3373007"/>
              <a:gd name="connsiteX8973" fmla="*/ 8932876 w 12192000"/>
              <a:gd name="connsiteY8973" fmla="*/ 2647758 h 3373007"/>
              <a:gd name="connsiteX8974" fmla="*/ 8900317 w 12192000"/>
              <a:gd name="connsiteY8974" fmla="*/ 2672008 h 3373007"/>
              <a:gd name="connsiteX8975" fmla="*/ 8906410 w 12192000"/>
              <a:gd name="connsiteY8975" fmla="*/ 2665134 h 3373007"/>
              <a:gd name="connsiteX8976" fmla="*/ 8894560 w 12192000"/>
              <a:gd name="connsiteY8976" fmla="*/ 2668590 h 3373007"/>
              <a:gd name="connsiteX8977" fmla="*/ 8839670 w 12192000"/>
              <a:gd name="connsiteY8977" fmla="*/ 2703346 h 3373007"/>
              <a:gd name="connsiteX8978" fmla="*/ 8897967 w 12192000"/>
              <a:gd name="connsiteY8978" fmla="*/ 2650060 h 3373007"/>
              <a:gd name="connsiteX8979" fmla="*/ 8923465 w 12192000"/>
              <a:gd name="connsiteY8979" fmla="*/ 2619281 h 3373007"/>
              <a:gd name="connsiteX8980" fmla="*/ 8922013 w 12192000"/>
              <a:gd name="connsiteY8980" fmla="*/ 2615684 h 3373007"/>
              <a:gd name="connsiteX8981" fmla="*/ 8974386 w 12192000"/>
              <a:gd name="connsiteY8981" fmla="*/ 2576927 h 3373007"/>
              <a:gd name="connsiteX8982" fmla="*/ 9030808 w 12192000"/>
              <a:gd name="connsiteY8982" fmla="*/ 2532133 h 3373007"/>
              <a:gd name="connsiteX8983" fmla="*/ 9012381 w 12192000"/>
              <a:gd name="connsiteY8983" fmla="*/ 2552922 h 3373007"/>
              <a:gd name="connsiteX8984" fmla="*/ 9028492 w 12192000"/>
              <a:gd name="connsiteY8984" fmla="*/ 2547230 h 3373007"/>
              <a:gd name="connsiteX8985" fmla="*/ 9074578 w 12192000"/>
              <a:gd name="connsiteY8985" fmla="*/ 2512491 h 3373007"/>
              <a:gd name="connsiteX8986" fmla="*/ 9143807 w 12192000"/>
              <a:gd name="connsiteY8986" fmla="*/ 2452791 h 3373007"/>
              <a:gd name="connsiteX8987" fmla="*/ 9167420 w 12192000"/>
              <a:gd name="connsiteY8987" fmla="*/ 2432520 h 3373007"/>
              <a:gd name="connsiteX8988" fmla="*/ 9156170 w 12192000"/>
              <a:gd name="connsiteY8988" fmla="*/ 2439242 h 3373007"/>
              <a:gd name="connsiteX8989" fmla="*/ 9129899 w 12192000"/>
              <a:gd name="connsiteY8989" fmla="*/ 2454115 h 3373007"/>
              <a:gd name="connsiteX8990" fmla="*/ 9159858 w 12192000"/>
              <a:gd name="connsiteY8990" fmla="*/ 2435268 h 3373007"/>
              <a:gd name="connsiteX8991" fmla="*/ 9169685 w 12192000"/>
              <a:gd name="connsiteY8991" fmla="*/ 2428568 h 3373007"/>
              <a:gd name="connsiteX8992" fmla="*/ 9159345 w 12192000"/>
              <a:gd name="connsiteY8992" fmla="*/ 2431792 h 3373007"/>
              <a:gd name="connsiteX8993" fmla="*/ 9142854 w 12192000"/>
              <a:gd name="connsiteY8993" fmla="*/ 2441938 h 3373007"/>
              <a:gd name="connsiteX8994" fmla="*/ 9132105 w 12192000"/>
              <a:gd name="connsiteY8994" fmla="*/ 2450758 h 3373007"/>
              <a:gd name="connsiteX8995" fmla="*/ 9130165 w 12192000"/>
              <a:gd name="connsiteY8995" fmla="*/ 2452347 h 3373007"/>
              <a:gd name="connsiteX8996" fmla="*/ 9126925 w 12192000"/>
              <a:gd name="connsiteY8996" fmla="*/ 2456005 h 3373007"/>
              <a:gd name="connsiteX8997" fmla="*/ 9129899 w 12192000"/>
              <a:gd name="connsiteY8997" fmla="*/ 2454115 h 3373007"/>
              <a:gd name="connsiteX8998" fmla="*/ 9127399 w 12192000"/>
              <a:gd name="connsiteY8998" fmla="*/ 2456607 h 3373007"/>
              <a:gd name="connsiteX8999" fmla="*/ 9125313 w 12192000"/>
              <a:gd name="connsiteY8999" fmla="*/ 2457466 h 3373007"/>
              <a:gd name="connsiteX9000" fmla="*/ 9123000 w 12192000"/>
              <a:gd name="connsiteY9000" fmla="*/ 2458959 h 3373007"/>
              <a:gd name="connsiteX9001" fmla="*/ 9122827 w 12192000"/>
              <a:gd name="connsiteY9001" fmla="*/ 2459298 h 3373007"/>
              <a:gd name="connsiteX9002" fmla="*/ 9122357 w 12192000"/>
              <a:gd name="connsiteY9002" fmla="*/ 2459376 h 3373007"/>
              <a:gd name="connsiteX9003" fmla="*/ 9120725 w 12192000"/>
              <a:gd name="connsiteY9003" fmla="*/ 2460429 h 3373007"/>
              <a:gd name="connsiteX9004" fmla="*/ 9066842 w 12192000"/>
              <a:gd name="connsiteY9004" fmla="*/ 2511305 h 3373007"/>
              <a:gd name="connsiteX9005" fmla="*/ 9046919 w 12192000"/>
              <a:gd name="connsiteY9005" fmla="*/ 2526439 h 3373007"/>
              <a:gd name="connsiteX9006" fmla="*/ 9096637 w 12192000"/>
              <a:gd name="connsiteY9006" fmla="*/ 2477050 h 3373007"/>
              <a:gd name="connsiteX9007" fmla="*/ 9119546 w 12192000"/>
              <a:gd name="connsiteY9007" fmla="*/ 2455971 h 3373007"/>
              <a:gd name="connsiteX9008" fmla="*/ 9092625 w 12192000"/>
              <a:gd name="connsiteY9008" fmla="*/ 2470886 h 3373007"/>
              <a:gd name="connsiteX9009" fmla="*/ 9090918 w 12192000"/>
              <a:gd name="connsiteY9009" fmla="*/ 2472501 h 3373007"/>
              <a:gd name="connsiteX9010" fmla="*/ 9074210 w 12192000"/>
              <a:gd name="connsiteY9010" fmla="*/ 2488308 h 3373007"/>
              <a:gd name="connsiteX9011" fmla="*/ 9053349 w 12192000"/>
              <a:gd name="connsiteY9011" fmla="*/ 2506703 h 3373007"/>
              <a:gd name="connsiteX9012" fmla="*/ 9031447 w 12192000"/>
              <a:gd name="connsiteY9012" fmla="*/ 2524071 h 3373007"/>
              <a:gd name="connsiteX9013" fmla="*/ 8944728 w 12192000"/>
              <a:gd name="connsiteY9013" fmla="*/ 2592165 h 3373007"/>
              <a:gd name="connsiteX9014" fmla="*/ 8982164 w 12192000"/>
              <a:gd name="connsiteY9014" fmla="*/ 2559845 h 3373007"/>
              <a:gd name="connsiteX9015" fmla="*/ 8979904 w 12192000"/>
              <a:gd name="connsiteY9015" fmla="*/ 2557621 h 3373007"/>
              <a:gd name="connsiteX9016" fmla="*/ 9014294 w 12192000"/>
              <a:gd name="connsiteY9016" fmla="*/ 2528736 h 3373007"/>
              <a:gd name="connsiteX9017" fmla="*/ 9046528 w 12192000"/>
              <a:gd name="connsiteY9017" fmla="*/ 2501915 h 3373007"/>
              <a:gd name="connsiteX9018" fmla="*/ 9075461 w 12192000"/>
              <a:gd name="connsiteY9018" fmla="*/ 2474415 h 3373007"/>
              <a:gd name="connsiteX9019" fmla="*/ 9135588 w 12192000"/>
              <a:gd name="connsiteY9019" fmla="*/ 2416492 h 3373007"/>
              <a:gd name="connsiteX9020" fmla="*/ 9134164 w 12192000"/>
              <a:gd name="connsiteY9020" fmla="*/ 2415645 h 3373007"/>
              <a:gd name="connsiteX9021" fmla="*/ 9133242 w 12192000"/>
              <a:gd name="connsiteY9021" fmla="*/ 2415847 h 3373007"/>
              <a:gd name="connsiteX9022" fmla="*/ 9126936 w 12192000"/>
              <a:gd name="connsiteY9022" fmla="*/ 2418912 h 3373007"/>
              <a:gd name="connsiteX9023" fmla="*/ 9157718 w 12192000"/>
              <a:gd name="connsiteY9023" fmla="*/ 2393368 h 3373007"/>
              <a:gd name="connsiteX9024" fmla="*/ 9149853 w 12192000"/>
              <a:gd name="connsiteY9024" fmla="*/ 2398201 h 3373007"/>
              <a:gd name="connsiteX9025" fmla="*/ 9142647 w 12192000"/>
              <a:gd name="connsiteY9025" fmla="*/ 2398895 h 3373007"/>
              <a:gd name="connsiteX9026" fmla="*/ 9158343 w 12192000"/>
              <a:gd name="connsiteY9026" fmla="*/ 2387920 h 3373007"/>
              <a:gd name="connsiteX9027" fmla="*/ 9154630 w 12192000"/>
              <a:gd name="connsiteY9027" fmla="*/ 2389870 h 3373007"/>
              <a:gd name="connsiteX9028" fmla="*/ 9139735 w 12192000"/>
              <a:gd name="connsiteY9028" fmla="*/ 2396760 h 3373007"/>
              <a:gd name="connsiteX9029" fmla="*/ 8993189 w 12192000"/>
              <a:gd name="connsiteY9029" fmla="*/ 2527580 h 3373007"/>
              <a:gd name="connsiteX9030" fmla="*/ 8989994 w 12192000"/>
              <a:gd name="connsiteY9030" fmla="*/ 2528614 h 3373007"/>
              <a:gd name="connsiteX9031" fmla="*/ 9001413 w 12192000"/>
              <a:gd name="connsiteY9031" fmla="*/ 2518301 h 3373007"/>
              <a:gd name="connsiteX9032" fmla="*/ 9011921 w 12192000"/>
              <a:gd name="connsiteY9032" fmla="*/ 2509017 h 3373007"/>
              <a:gd name="connsiteX9033" fmla="*/ 9005248 w 12192000"/>
              <a:gd name="connsiteY9033" fmla="*/ 2509204 h 3373007"/>
              <a:gd name="connsiteX9034" fmla="*/ 9034460 w 12192000"/>
              <a:gd name="connsiteY9034" fmla="*/ 2483589 h 3373007"/>
              <a:gd name="connsiteX9035" fmla="*/ 9063519 w 12192000"/>
              <a:gd name="connsiteY9035" fmla="*/ 2458146 h 3373007"/>
              <a:gd name="connsiteX9036" fmla="*/ 9050607 w 12192000"/>
              <a:gd name="connsiteY9036" fmla="*/ 2462803 h 3373007"/>
              <a:gd name="connsiteX9037" fmla="*/ 8992206 w 12192000"/>
              <a:gd name="connsiteY9037" fmla="*/ 2509231 h 3373007"/>
              <a:gd name="connsiteX9038" fmla="*/ 8936957 w 12192000"/>
              <a:gd name="connsiteY9038" fmla="*/ 2556510 h 3373007"/>
              <a:gd name="connsiteX9039" fmla="*/ 8924043 w 12192000"/>
              <a:gd name="connsiteY9039" fmla="*/ 2561165 h 3373007"/>
              <a:gd name="connsiteX9040" fmla="*/ 8945969 w 12192000"/>
              <a:gd name="connsiteY9040" fmla="*/ 2541569 h 3373007"/>
              <a:gd name="connsiteX9041" fmla="*/ 9070589 w 12192000"/>
              <a:gd name="connsiteY9041" fmla="*/ 2430348 h 3373007"/>
              <a:gd name="connsiteX9042" fmla="*/ 9067263 w 12192000"/>
              <a:gd name="connsiteY9042" fmla="*/ 2429325 h 3373007"/>
              <a:gd name="connsiteX9043" fmla="*/ 9086884 w 12192000"/>
              <a:gd name="connsiteY9043" fmla="*/ 2411962 h 3373007"/>
              <a:gd name="connsiteX9044" fmla="*/ 9097037 w 12192000"/>
              <a:gd name="connsiteY9044" fmla="*/ 2406475 h 3373007"/>
              <a:gd name="connsiteX9045" fmla="*/ 9094628 w 12192000"/>
              <a:gd name="connsiteY9045" fmla="*/ 2406316 h 3373007"/>
              <a:gd name="connsiteX9046" fmla="*/ 9093102 w 12192000"/>
              <a:gd name="connsiteY9046" fmla="*/ 2407232 h 3373007"/>
              <a:gd name="connsiteX9047" fmla="*/ 9092864 w 12192000"/>
              <a:gd name="connsiteY9047" fmla="*/ 2407125 h 3373007"/>
              <a:gd name="connsiteX9048" fmla="*/ 9071742 w 12192000"/>
              <a:gd name="connsiteY9048" fmla="*/ 2420458 h 3373007"/>
              <a:gd name="connsiteX9049" fmla="*/ 9066611 w 12192000"/>
              <a:gd name="connsiteY9049" fmla="*/ 2426891 h 3373007"/>
              <a:gd name="connsiteX9050" fmla="*/ 9058964 w 12192000"/>
              <a:gd name="connsiteY9050" fmla="*/ 2435527 h 3373007"/>
              <a:gd name="connsiteX9051" fmla="*/ 9057629 w 12192000"/>
              <a:gd name="connsiteY9051" fmla="*/ 2435862 h 3373007"/>
              <a:gd name="connsiteX9052" fmla="*/ 9053907 w 12192000"/>
              <a:gd name="connsiteY9052" fmla="*/ 2437193 h 3373007"/>
              <a:gd name="connsiteX9053" fmla="*/ 9056271 w 12192000"/>
              <a:gd name="connsiteY9053" fmla="*/ 2434332 h 3373007"/>
              <a:gd name="connsiteX9054" fmla="*/ 9061508 w 12192000"/>
              <a:gd name="connsiteY9054" fmla="*/ 2428012 h 3373007"/>
              <a:gd name="connsiteX9055" fmla="*/ 9036708 w 12192000"/>
              <a:gd name="connsiteY9055" fmla="*/ 2449111 h 3373007"/>
              <a:gd name="connsiteX9056" fmla="*/ 9013471 w 12192000"/>
              <a:gd name="connsiteY9056" fmla="*/ 2469911 h 3373007"/>
              <a:gd name="connsiteX9057" fmla="*/ 8989258 w 12192000"/>
              <a:gd name="connsiteY9057" fmla="*/ 2490303 h 3373007"/>
              <a:gd name="connsiteX9058" fmla="*/ 8992440 w 12192000"/>
              <a:gd name="connsiteY9058" fmla="*/ 2486891 h 3373007"/>
              <a:gd name="connsiteX9059" fmla="*/ 8998206 w 12192000"/>
              <a:gd name="connsiteY9059" fmla="*/ 2482636 h 3373007"/>
              <a:gd name="connsiteX9060" fmla="*/ 8988338 w 12192000"/>
              <a:gd name="connsiteY9060" fmla="*/ 2483857 h 3373007"/>
              <a:gd name="connsiteX9061" fmla="*/ 8972680 w 12192000"/>
              <a:gd name="connsiteY9061" fmla="*/ 2494179 h 3373007"/>
              <a:gd name="connsiteX9062" fmla="*/ 9015269 w 12192000"/>
              <a:gd name="connsiteY9062" fmla="*/ 2458245 h 3373007"/>
              <a:gd name="connsiteX9063" fmla="*/ 9056666 w 12192000"/>
              <a:gd name="connsiteY9063" fmla="*/ 2418885 h 3373007"/>
              <a:gd name="connsiteX9064" fmla="*/ 9041643 w 12192000"/>
              <a:gd name="connsiteY9064" fmla="*/ 2423718 h 3373007"/>
              <a:gd name="connsiteX9065" fmla="*/ 9002992 w 12192000"/>
              <a:gd name="connsiteY9065" fmla="*/ 2454841 h 3373007"/>
              <a:gd name="connsiteX9066" fmla="*/ 8964340 w 12192000"/>
              <a:gd name="connsiteY9066" fmla="*/ 2485964 h 3373007"/>
              <a:gd name="connsiteX9067" fmla="*/ 9005889 w 12192000"/>
              <a:gd name="connsiteY9067" fmla="*/ 2449003 h 3373007"/>
              <a:gd name="connsiteX9068" fmla="*/ 9007867 w 12192000"/>
              <a:gd name="connsiteY9068" fmla="*/ 2446770 h 3373007"/>
              <a:gd name="connsiteX9069" fmla="*/ 9025533 w 12192000"/>
              <a:gd name="connsiteY9069" fmla="*/ 2429412 h 3373007"/>
              <a:gd name="connsiteX9070" fmla="*/ 9043197 w 12192000"/>
              <a:gd name="connsiteY9070" fmla="*/ 2412053 h 3373007"/>
              <a:gd name="connsiteX9071" fmla="*/ 9038813 w 12192000"/>
              <a:gd name="connsiteY9071" fmla="*/ 2413005 h 3373007"/>
              <a:gd name="connsiteX9072" fmla="*/ 9028611 w 12192000"/>
              <a:gd name="connsiteY9072" fmla="*/ 2418851 h 3373007"/>
              <a:gd name="connsiteX9073" fmla="*/ 9026957 w 12192000"/>
              <a:gd name="connsiteY9073" fmla="*/ 2420798 h 3373007"/>
              <a:gd name="connsiteX9074" fmla="*/ 9026088 w 12192000"/>
              <a:gd name="connsiteY9074" fmla="*/ 2421156 h 3373007"/>
              <a:gd name="connsiteX9075" fmla="*/ 9011893 w 12192000"/>
              <a:gd name="connsiteY9075" fmla="*/ 2435206 h 3373007"/>
              <a:gd name="connsiteX9076" fmla="*/ 9009570 w 12192000"/>
              <a:gd name="connsiteY9076" fmla="*/ 2437504 h 3373007"/>
              <a:gd name="connsiteX9077" fmla="*/ 8924797 w 12192000"/>
              <a:gd name="connsiteY9077" fmla="*/ 2518460 h 3373007"/>
              <a:gd name="connsiteX9078" fmla="*/ 8938627 w 12192000"/>
              <a:gd name="connsiteY9078" fmla="*/ 2512771 h 3373007"/>
              <a:gd name="connsiteX9079" fmla="*/ 8949109 w 12192000"/>
              <a:gd name="connsiteY9079" fmla="*/ 2505718 h 3373007"/>
              <a:gd name="connsiteX9080" fmla="*/ 8901191 w 12192000"/>
              <a:gd name="connsiteY9080" fmla="*/ 2545092 h 3373007"/>
              <a:gd name="connsiteX9081" fmla="*/ 8916063 w 12192000"/>
              <a:gd name="connsiteY9081" fmla="*/ 2540431 h 3373007"/>
              <a:gd name="connsiteX9082" fmla="*/ 8967478 w 12192000"/>
              <a:gd name="connsiteY9082" fmla="*/ 2502250 h 3373007"/>
              <a:gd name="connsiteX9083" fmla="*/ 8913165 w 12192000"/>
              <a:gd name="connsiteY9083" fmla="*/ 2546268 h 3373007"/>
              <a:gd name="connsiteX9084" fmla="*/ 8925167 w 12192000"/>
              <a:gd name="connsiteY9084" fmla="*/ 2542641 h 3373007"/>
              <a:gd name="connsiteX9085" fmla="*/ 8935671 w 12192000"/>
              <a:gd name="connsiteY9085" fmla="*/ 2535931 h 3373007"/>
              <a:gd name="connsiteX9086" fmla="*/ 8927297 w 12192000"/>
              <a:gd name="connsiteY9086" fmla="*/ 2542808 h 3373007"/>
              <a:gd name="connsiteX9087" fmla="*/ 8934884 w 12192000"/>
              <a:gd name="connsiteY9087" fmla="*/ 2541592 h 3373007"/>
              <a:gd name="connsiteX9088" fmla="*/ 8930773 w 12192000"/>
              <a:gd name="connsiteY9088" fmla="*/ 2546230 h 3373007"/>
              <a:gd name="connsiteX9089" fmla="*/ 8893186 w 12192000"/>
              <a:gd name="connsiteY9089" fmla="*/ 2576152 h 3373007"/>
              <a:gd name="connsiteX9090" fmla="*/ 8878163 w 12192000"/>
              <a:gd name="connsiteY9090" fmla="*/ 2580984 h 3373007"/>
              <a:gd name="connsiteX9091" fmla="*/ 8777614 w 12192000"/>
              <a:gd name="connsiteY9091" fmla="*/ 2657342 h 3373007"/>
              <a:gd name="connsiteX9092" fmla="*/ 8780813 w 12192000"/>
              <a:gd name="connsiteY9092" fmla="*/ 2653732 h 3373007"/>
              <a:gd name="connsiteX9093" fmla="*/ 8845329 w 12192000"/>
              <a:gd name="connsiteY9093" fmla="*/ 2598202 h 3373007"/>
              <a:gd name="connsiteX9094" fmla="*/ 8905304 w 12192000"/>
              <a:gd name="connsiteY9094" fmla="*/ 2540452 h 3373007"/>
              <a:gd name="connsiteX9095" fmla="*/ 8892237 w 12192000"/>
              <a:gd name="connsiteY9095" fmla="*/ 2542710 h 3373007"/>
              <a:gd name="connsiteX9096" fmla="*/ 8881757 w 12192000"/>
              <a:gd name="connsiteY9096" fmla="*/ 2549763 h 3373007"/>
              <a:gd name="connsiteX9097" fmla="*/ 8888764 w 12192000"/>
              <a:gd name="connsiteY9097" fmla="*/ 2539287 h 3373007"/>
              <a:gd name="connsiteX9098" fmla="*/ 8893790 w 12192000"/>
              <a:gd name="connsiteY9098" fmla="*/ 2533618 h 3373007"/>
              <a:gd name="connsiteX9099" fmla="*/ 9003838 w 12192000"/>
              <a:gd name="connsiteY9099" fmla="*/ 2431858 h 3373007"/>
              <a:gd name="connsiteX9100" fmla="*/ 8989857 w 12192000"/>
              <a:gd name="connsiteY9100" fmla="*/ 2437718 h 3373007"/>
              <a:gd name="connsiteX9101" fmla="*/ 8940575 w 12192000"/>
              <a:gd name="connsiteY9101" fmla="*/ 2473493 h 3373007"/>
              <a:gd name="connsiteX9102" fmla="*/ 8941336 w 12192000"/>
              <a:gd name="connsiteY9102" fmla="*/ 2470060 h 3373007"/>
              <a:gd name="connsiteX9103" fmla="*/ 9002378 w 12192000"/>
              <a:gd name="connsiteY9103" fmla="*/ 2411109 h 3373007"/>
              <a:gd name="connsiteX9104" fmla="*/ 8988550 w 12192000"/>
              <a:gd name="connsiteY9104" fmla="*/ 2416797 h 3373007"/>
              <a:gd name="connsiteX9105" fmla="*/ 8954185 w 12192000"/>
              <a:gd name="connsiteY9105" fmla="*/ 2443451 h 3373007"/>
              <a:gd name="connsiteX9106" fmla="*/ 8963938 w 12192000"/>
              <a:gd name="connsiteY9106" fmla="*/ 2427309 h 3373007"/>
              <a:gd name="connsiteX9107" fmla="*/ 8972312 w 12192000"/>
              <a:gd name="connsiteY9107" fmla="*/ 2420432 h 3373007"/>
              <a:gd name="connsiteX9108" fmla="*/ 8986293 w 12192000"/>
              <a:gd name="connsiteY9108" fmla="*/ 2414571 h 3373007"/>
              <a:gd name="connsiteX9109" fmla="*/ 9049164 w 12192000"/>
              <a:gd name="connsiteY9109" fmla="*/ 2350985 h 3373007"/>
              <a:gd name="connsiteX9110" fmla="*/ 9038380 w 12192000"/>
              <a:gd name="connsiteY9110" fmla="*/ 2353237 h 3373007"/>
              <a:gd name="connsiteX9111" fmla="*/ 9041845 w 12192000"/>
              <a:gd name="connsiteY9111" fmla="*/ 2349327 h 3373007"/>
              <a:gd name="connsiteX9112" fmla="*/ 9042492 w 12192000"/>
              <a:gd name="connsiteY9112" fmla="*/ 2348598 h 3373007"/>
              <a:gd name="connsiteX9113" fmla="*/ 9042190 w 12192000"/>
              <a:gd name="connsiteY9113" fmla="*/ 2346368 h 3373007"/>
              <a:gd name="connsiteX9114" fmla="*/ 9091755 w 12192000"/>
              <a:gd name="connsiteY9114" fmla="*/ 2300899 h 3373007"/>
              <a:gd name="connsiteX9115" fmla="*/ 9091740 w 12192000"/>
              <a:gd name="connsiteY9115" fmla="*/ 2300240 h 3373007"/>
              <a:gd name="connsiteX9116" fmla="*/ 9097849 w 12192000"/>
              <a:gd name="connsiteY9116" fmla="*/ 2292757 h 3373007"/>
              <a:gd name="connsiteX9117" fmla="*/ 9092902 w 12192000"/>
              <a:gd name="connsiteY9117" fmla="*/ 2294298 h 3373007"/>
              <a:gd name="connsiteX9118" fmla="*/ 9086078 w 12192000"/>
              <a:gd name="connsiteY9118" fmla="*/ 2298939 h 3373007"/>
              <a:gd name="connsiteX9119" fmla="*/ 9081947 w 12192000"/>
              <a:gd name="connsiteY9119" fmla="*/ 2303507 h 3373007"/>
              <a:gd name="connsiteX9120" fmla="*/ 9074995 w 12192000"/>
              <a:gd name="connsiteY9120" fmla="*/ 2309435 h 3373007"/>
              <a:gd name="connsiteX9121" fmla="*/ 9041221 w 12192000"/>
              <a:gd name="connsiteY9121" fmla="*/ 2339840 h 3373007"/>
              <a:gd name="connsiteX9122" fmla="*/ 9055446 w 12192000"/>
              <a:gd name="connsiteY9122" fmla="*/ 2323201 h 3373007"/>
              <a:gd name="connsiteX9123" fmla="*/ 9064662 w 12192000"/>
              <a:gd name="connsiteY9123" fmla="*/ 2313506 h 3373007"/>
              <a:gd name="connsiteX9124" fmla="*/ 9048644 w 12192000"/>
              <a:gd name="connsiteY9124" fmla="*/ 2324403 h 3373007"/>
              <a:gd name="connsiteX9125" fmla="*/ 9081001 w 12192000"/>
              <a:gd name="connsiteY9125" fmla="*/ 2295177 h 3373007"/>
              <a:gd name="connsiteX9126" fmla="*/ 9083833 w 12192000"/>
              <a:gd name="connsiteY9126" fmla="*/ 2290604 h 3373007"/>
              <a:gd name="connsiteX9127" fmla="*/ 9084751 w 12192000"/>
              <a:gd name="connsiteY9127" fmla="*/ 2284239 h 3373007"/>
              <a:gd name="connsiteX9128" fmla="*/ 9090532 w 12192000"/>
              <a:gd name="connsiteY9128" fmla="*/ 2278695 h 3373007"/>
              <a:gd name="connsiteX9129" fmla="*/ 9040710 w 12192000"/>
              <a:gd name="connsiteY9129" fmla="*/ 2318116 h 3373007"/>
              <a:gd name="connsiteX9130" fmla="*/ 8983247 w 12192000"/>
              <a:gd name="connsiteY9130" fmla="*/ 2368443 h 3373007"/>
              <a:gd name="connsiteX9131" fmla="*/ 8970484 w 12192000"/>
              <a:gd name="connsiteY9131" fmla="*/ 2372928 h 3373007"/>
              <a:gd name="connsiteX9132" fmla="*/ 9023192 w 12192000"/>
              <a:gd name="connsiteY9132" fmla="*/ 2323379 h 3373007"/>
              <a:gd name="connsiteX9133" fmla="*/ 9022236 w 12192000"/>
              <a:gd name="connsiteY9133" fmla="*/ 2324457 h 3373007"/>
              <a:gd name="connsiteX9134" fmla="*/ 9036853 w 12192000"/>
              <a:gd name="connsiteY9134" fmla="*/ 2310535 h 3373007"/>
              <a:gd name="connsiteX9135" fmla="*/ 9023192 w 12192000"/>
              <a:gd name="connsiteY9135" fmla="*/ 2323379 h 3373007"/>
              <a:gd name="connsiteX9136" fmla="*/ 9051934 w 12192000"/>
              <a:gd name="connsiteY9136" fmla="*/ 2290952 h 3373007"/>
              <a:gd name="connsiteX9137" fmla="*/ 9037039 w 12192000"/>
              <a:gd name="connsiteY9137" fmla="*/ 2297844 h 3373007"/>
              <a:gd name="connsiteX9138" fmla="*/ 9029730 w 12192000"/>
              <a:gd name="connsiteY9138" fmla="*/ 2303518 h 3373007"/>
              <a:gd name="connsiteX9139" fmla="*/ 9037803 w 12192000"/>
              <a:gd name="connsiteY9139" fmla="*/ 2294411 h 3373007"/>
              <a:gd name="connsiteX9140" fmla="*/ 8983942 w 12192000"/>
              <a:gd name="connsiteY9140" fmla="*/ 2343059 h 3373007"/>
              <a:gd name="connsiteX9141" fmla="*/ 8993234 w 12192000"/>
              <a:gd name="connsiteY9141" fmla="*/ 2332577 h 3373007"/>
              <a:gd name="connsiteX9142" fmla="*/ 8949984 w 12192000"/>
              <a:gd name="connsiteY9142" fmla="*/ 2373236 h 3373007"/>
              <a:gd name="connsiteX9143" fmla="*/ 8923156 w 12192000"/>
              <a:gd name="connsiteY9143" fmla="*/ 2403502 h 3373007"/>
              <a:gd name="connsiteX9144" fmla="*/ 8901953 w 12192000"/>
              <a:gd name="connsiteY9144" fmla="*/ 2427423 h 3373007"/>
              <a:gd name="connsiteX9145" fmla="*/ 8851546 w 12192000"/>
              <a:gd name="connsiteY9145" fmla="*/ 2481723 h 3373007"/>
              <a:gd name="connsiteX9146" fmla="*/ 8747555 w 12192000"/>
              <a:gd name="connsiteY9146" fmla="*/ 2589129 h 3373007"/>
              <a:gd name="connsiteX9147" fmla="*/ 8693821 w 12192000"/>
              <a:gd name="connsiteY9147" fmla="*/ 2642407 h 3373007"/>
              <a:gd name="connsiteX9148" fmla="*/ 8641154 w 12192000"/>
              <a:gd name="connsiteY9148" fmla="*/ 2694482 h 3373007"/>
              <a:gd name="connsiteX9149" fmla="*/ 8532474 w 12192000"/>
              <a:gd name="connsiteY9149" fmla="*/ 2797267 h 3373007"/>
              <a:gd name="connsiteX9150" fmla="*/ 8520777 w 12192000"/>
              <a:gd name="connsiteY9150" fmla="*/ 2803123 h 3373007"/>
              <a:gd name="connsiteX9151" fmla="*/ 8543595 w 12192000"/>
              <a:gd name="connsiteY9151" fmla="*/ 2782151 h 3373007"/>
              <a:gd name="connsiteX9152" fmla="*/ 8600675 w 12192000"/>
              <a:gd name="connsiteY9152" fmla="*/ 2730239 h 3373007"/>
              <a:gd name="connsiteX9153" fmla="*/ 8609941 w 12192000"/>
              <a:gd name="connsiteY9153" fmla="*/ 2721986 h 3373007"/>
              <a:gd name="connsiteX9154" fmla="*/ 8611922 w 12192000"/>
              <a:gd name="connsiteY9154" fmla="*/ 2719753 h 3373007"/>
              <a:gd name="connsiteX9155" fmla="*/ 8732023 w 12192000"/>
              <a:gd name="connsiteY9155" fmla="*/ 2604083 h 3373007"/>
              <a:gd name="connsiteX9156" fmla="*/ 8716976 w 12192000"/>
              <a:gd name="connsiteY9156" fmla="*/ 2611145 h 3373007"/>
              <a:gd name="connsiteX9157" fmla="*/ 8587758 w 12192000"/>
              <a:gd name="connsiteY9157" fmla="*/ 2734895 h 3373007"/>
              <a:gd name="connsiteX9158" fmla="*/ 8526290 w 12192000"/>
              <a:gd name="connsiteY9158" fmla="*/ 2786990 h 3373007"/>
              <a:gd name="connsiteX9159" fmla="*/ 8462691 w 12192000"/>
              <a:gd name="connsiteY9159" fmla="*/ 2838915 h 3373007"/>
              <a:gd name="connsiteX9160" fmla="*/ 8552943 w 12192000"/>
              <a:gd name="connsiteY9160" fmla="*/ 2756921 h 3373007"/>
              <a:gd name="connsiteX9161" fmla="*/ 8536831 w 12192000"/>
              <a:gd name="connsiteY9161" fmla="*/ 2762614 h 3373007"/>
              <a:gd name="connsiteX9162" fmla="*/ 8411425 w 12192000"/>
              <a:gd name="connsiteY9162" fmla="*/ 2879496 h 3373007"/>
              <a:gd name="connsiteX9163" fmla="*/ 8415814 w 12192000"/>
              <a:gd name="connsiteY9163" fmla="*/ 2879316 h 3373007"/>
              <a:gd name="connsiteX9164" fmla="*/ 8385538 w 12192000"/>
              <a:gd name="connsiteY9164" fmla="*/ 2903561 h 3373007"/>
              <a:gd name="connsiteX9165" fmla="*/ 8400005 w 12192000"/>
              <a:gd name="connsiteY9165" fmla="*/ 2889810 h 3373007"/>
              <a:gd name="connsiteX9166" fmla="*/ 8392418 w 12192000"/>
              <a:gd name="connsiteY9166" fmla="*/ 2891026 h 3373007"/>
              <a:gd name="connsiteX9167" fmla="*/ 8521020 w 12192000"/>
              <a:gd name="connsiteY9167" fmla="*/ 2773109 h 3373007"/>
              <a:gd name="connsiteX9168" fmla="*/ 8504910 w 12192000"/>
              <a:gd name="connsiteY9168" fmla="*/ 2778800 h 3373007"/>
              <a:gd name="connsiteX9169" fmla="*/ 8496709 w 12192000"/>
              <a:gd name="connsiteY9169" fmla="*/ 2785850 h 3373007"/>
              <a:gd name="connsiteX9170" fmla="*/ 8424249 w 12192000"/>
              <a:gd name="connsiteY9170" fmla="*/ 2855115 h 3373007"/>
              <a:gd name="connsiteX9171" fmla="*/ 8386975 w 12192000"/>
              <a:gd name="connsiteY9171" fmla="*/ 2888723 h 3373007"/>
              <a:gd name="connsiteX9172" fmla="*/ 8369102 w 12192000"/>
              <a:gd name="connsiteY9172" fmla="*/ 2902489 h 3373007"/>
              <a:gd name="connsiteX9173" fmla="*/ 8478744 w 12192000"/>
              <a:gd name="connsiteY9173" fmla="*/ 2798407 h 3373007"/>
              <a:gd name="connsiteX9174" fmla="*/ 8534758 w 12192000"/>
              <a:gd name="connsiteY9174" fmla="*/ 2747698 h 3373007"/>
              <a:gd name="connsiteX9175" fmla="*/ 8589707 w 12192000"/>
              <a:gd name="connsiteY9175" fmla="*/ 2695617 h 3373007"/>
              <a:gd name="connsiteX9176" fmla="*/ 8574812 w 12192000"/>
              <a:gd name="connsiteY9176" fmla="*/ 2702507 h 3373007"/>
              <a:gd name="connsiteX9177" fmla="*/ 8531284 w 12192000"/>
              <a:gd name="connsiteY9177" fmla="*/ 2744274 h 3373007"/>
              <a:gd name="connsiteX9178" fmla="*/ 8486690 w 12192000"/>
              <a:gd name="connsiteY9178" fmla="*/ 2784670 h 3373007"/>
              <a:gd name="connsiteX9179" fmla="*/ 8398569 w 12192000"/>
              <a:gd name="connsiteY9179" fmla="*/ 2866832 h 3373007"/>
              <a:gd name="connsiteX9180" fmla="*/ 8390045 w 12192000"/>
              <a:gd name="connsiteY9180" fmla="*/ 2871309 h 3373007"/>
              <a:gd name="connsiteX9181" fmla="*/ 8364030 w 12192000"/>
              <a:gd name="connsiteY9181" fmla="*/ 2893315 h 3373007"/>
              <a:gd name="connsiteX9182" fmla="*/ 8335734 w 12192000"/>
              <a:gd name="connsiteY9182" fmla="*/ 2915327 h 3373007"/>
              <a:gd name="connsiteX9183" fmla="*/ 8333452 w 12192000"/>
              <a:gd name="connsiteY9183" fmla="*/ 2915331 h 3373007"/>
              <a:gd name="connsiteX9184" fmla="*/ 8384741 w 12192000"/>
              <a:gd name="connsiteY9184" fmla="*/ 2872521 h 3373007"/>
              <a:gd name="connsiteX9185" fmla="*/ 8387786 w 12192000"/>
              <a:gd name="connsiteY9185" fmla="*/ 2869083 h 3373007"/>
              <a:gd name="connsiteX9186" fmla="*/ 8404814 w 12192000"/>
              <a:gd name="connsiteY9186" fmla="*/ 2859788 h 3373007"/>
              <a:gd name="connsiteX9187" fmla="*/ 8398140 w 12192000"/>
              <a:gd name="connsiteY9187" fmla="*/ 2859973 h 3373007"/>
              <a:gd name="connsiteX9188" fmla="*/ 8380962 w 12192000"/>
              <a:gd name="connsiteY9188" fmla="*/ 2866869 h 3373007"/>
              <a:gd name="connsiteX9189" fmla="*/ 8361319 w 12192000"/>
              <a:gd name="connsiteY9189" fmla="*/ 2886460 h 3373007"/>
              <a:gd name="connsiteX9190" fmla="*/ 8339415 w 12192000"/>
              <a:gd name="connsiteY9190" fmla="*/ 2903830 h 3373007"/>
              <a:gd name="connsiteX9191" fmla="*/ 8296653 w 12192000"/>
              <a:gd name="connsiteY9191" fmla="*/ 2939590 h 3373007"/>
              <a:gd name="connsiteX9192" fmla="*/ 8298935 w 12192000"/>
              <a:gd name="connsiteY9192" fmla="*/ 2939585 h 3373007"/>
              <a:gd name="connsiteX9193" fmla="*/ 8296804 w 12192000"/>
              <a:gd name="connsiteY9193" fmla="*/ 2941991 h 3373007"/>
              <a:gd name="connsiteX9194" fmla="*/ 8280692 w 12192000"/>
              <a:gd name="connsiteY9194" fmla="*/ 2947682 h 3373007"/>
              <a:gd name="connsiteX9195" fmla="*/ 8250417 w 12192000"/>
              <a:gd name="connsiteY9195" fmla="*/ 2971929 h 3373007"/>
              <a:gd name="connsiteX9196" fmla="*/ 8251632 w 12192000"/>
              <a:gd name="connsiteY9196" fmla="*/ 2973127 h 3373007"/>
              <a:gd name="connsiteX9197" fmla="*/ 8189121 w 12192000"/>
              <a:gd name="connsiteY9197" fmla="*/ 3024193 h 3373007"/>
              <a:gd name="connsiteX9198" fmla="*/ 8235822 w 12192000"/>
              <a:gd name="connsiteY9198" fmla="*/ 2983621 h 3373007"/>
              <a:gd name="connsiteX9199" fmla="*/ 8234606 w 12192000"/>
              <a:gd name="connsiteY9199" fmla="*/ 2982423 h 3373007"/>
              <a:gd name="connsiteX9200" fmla="*/ 8341118 w 12192000"/>
              <a:gd name="connsiteY9200" fmla="*/ 2894564 h 3373007"/>
              <a:gd name="connsiteX9201" fmla="*/ 8442769 w 12192000"/>
              <a:gd name="connsiteY9201" fmla="*/ 2801911 h 3373007"/>
              <a:gd name="connsiteX9202" fmla="*/ 8431836 w 12192000"/>
              <a:gd name="connsiteY9202" fmla="*/ 2804335 h 3373007"/>
              <a:gd name="connsiteX9203" fmla="*/ 8495009 w 12192000"/>
              <a:gd name="connsiteY9203" fmla="*/ 2742976 h 3373007"/>
              <a:gd name="connsiteX9204" fmla="*/ 8482095 w 12192000"/>
              <a:gd name="connsiteY9204" fmla="*/ 2747636 h 3373007"/>
              <a:gd name="connsiteX9205" fmla="*/ 8443315 w 12192000"/>
              <a:gd name="connsiteY9205" fmla="*/ 2776700 h 3373007"/>
              <a:gd name="connsiteX9206" fmla="*/ 8473315 w 12192000"/>
              <a:gd name="connsiteY9206" fmla="*/ 2745423 h 3373007"/>
              <a:gd name="connsiteX9207" fmla="*/ 8457053 w 12192000"/>
              <a:gd name="connsiteY9207" fmla="*/ 2751288 h 3373007"/>
              <a:gd name="connsiteX9208" fmla="*/ 8446579 w 12192000"/>
              <a:gd name="connsiteY9208" fmla="*/ 2760287 h 3373007"/>
              <a:gd name="connsiteX9209" fmla="*/ 8475564 w 12192000"/>
              <a:gd name="connsiteY9209" fmla="*/ 2734165 h 3373007"/>
              <a:gd name="connsiteX9210" fmla="*/ 8475444 w 12192000"/>
              <a:gd name="connsiteY9210" fmla="*/ 2734242 h 3373007"/>
              <a:gd name="connsiteX9211" fmla="*/ 8449490 w 12192000"/>
              <a:gd name="connsiteY9211" fmla="*/ 2751614 h 3373007"/>
              <a:gd name="connsiteX9212" fmla="*/ 8434668 w 12192000"/>
              <a:gd name="connsiteY9212" fmla="*/ 2760468 h 3373007"/>
              <a:gd name="connsiteX9213" fmla="*/ 8334903 w 12192000"/>
              <a:gd name="connsiteY9213" fmla="*/ 2847241 h 3373007"/>
              <a:gd name="connsiteX9214" fmla="*/ 8185346 w 12192000"/>
              <a:gd name="connsiteY9214" fmla="*/ 2966403 h 3373007"/>
              <a:gd name="connsiteX9215" fmla="*/ 8201456 w 12192000"/>
              <a:gd name="connsiteY9215" fmla="*/ 2960711 h 3373007"/>
              <a:gd name="connsiteX9216" fmla="*/ 8282999 w 12192000"/>
              <a:gd name="connsiteY9216" fmla="*/ 2895885 h 3373007"/>
              <a:gd name="connsiteX9217" fmla="*/ 8324626 w 12192000"/>
              <a:gd name="connsiteY9217" fmla="*/ 2863470 h 3373007"/>
              <a:gd name="connsiteX9218" fmla="*/ 8330887 w 12192000"/>
              <a:gd name="connsiteY9218" fmla="*/ 2858385 h 3373007"/>
              <a:gd name="connsiteX9219" fmla="*/ 8326263 w 12192000"/>
              <a:gd name="connsiteY9219" fmla="*/ 2862844 h 3373007"/>
              <a:gd name="connsiteX9220" fmla="*/ 8319646 w 12192000"/>
              <a:gd name="connsiteY9220" fmla="*/ 2869224 h 3373007"/>
              <a:gd name="connsiteX9221" fmla="*/ 8281020 w 12192000"/>
              <a:gd name="connsiteY9221" fmla="*/ 2898118 h 3373007"/>
              <a:gd name="connsiteX9222" fmla="*/ 8267490 w 12192000"/>
              <a:gd name="connsiteY9222" fmla="*/ 2908609 h 3373007"/>
              <a:gd name="connsiteX9223" fmla="*/ 8267467 w 12192000"/>
              <a:gd name="connsiteY9223" fmla="*/ 2910836 h 3373007"/>
              <a:gd name="connsiteX9224" fmla="*/ 8233078 w 12192000"/>
              <a:gd name="connsiteY9224" fmla="*/ 2939720 h 3373007"/>
              <a:gd name="connsiteX9225" fmla="*/ 8232010 w 12192000"/>
              <a:gd name="connsiteY9225" fmla="*/ 2940925 h 3373007"/>
              <a:gd name="connsiteX9226" fmla="*/ 8238705 w 12192000"/>
              <a:gd name="connsiteY9226" fmla="*/ 2941082 h 3373007"/>
              <a:gd name="connsiteX9227" fmla="*/ 8198076 w 12192000"/>
              <a:gd name="connsiteY9227" fmla="*/ 2974438 h 3373007"/>
              <a:gd name="connsiteX9228" fmla="*/ 8198225 w 12192000"/>
              <a:gd name="connsiteY9228" fmla="*/ 2976838 h 3373007"/>
              <a:gd name="connsiteX9229" fmla="*/ 8165666 w 12192000"/>
              <a:gd name="connsiteY9229" fmla="*/ 3001088 h 3373007"/>
              <a:gd name="connsiteX9230" fmla="*/ 8171758 w 12192000"/>
              <a:gd name="connsiteY9230" fmla="*/ 2994215 h 3373007"/>
              <a:gd name="connsiteX9231" fmla="*/ 8159910 w 12192000"/>
              <a:gd name="connsiteY9231" fmla="*/ 2997670 h 3373007"/>
              <a:gd name="connsiteX9232" fmla="*/ 8105020 w 12192000"/>
              <a:gd name="connsiteY9232" fmla="*/ 3032428 h 3373007"/>
              <a:gd name="connsiteX9233" fmla="*/ 8163316 w 12192000"/>
              <a:gd name="connsiteY9233" fmla="*/ 2979140 h 3373007"/>
              <a:gd name="connsiteX9234" fmla="*/ 8188814 w 12192000"/>
              <a:gd name="connsiteY9234" fmla="*/ 2948362 h 3373007"/>
              <a:gd name="connsiteX9235" fmla="*/ 8187364 w 12192000"/>
              <a:gd name="connsiteY9235" fmla="*/ 2944766 h 3373007"/>
              <a:gd name="connsiteX9236" fmla="*/ 8239735 w 12192000"/>
              <a:gd name="connsiteY9236" fmla="*/ 2906006 h 3373007"/>
              <a:gd name="connsiteX9237" fmla="*/ 8296158 w 12192000"/>
              <a:gd name="connsiteY9237" fmla="*/ 2861213 h 3373007"/>
              <a:gd name="connsiteX9238" fmla="*/ 8277730 w 12192000"/>
              <a:gd name="connsiteY9238" fmla="*/ 2882004 h 3373007"/>
              <a:gd name="connsiteX9239" fmla="*/ 8293841 w 12192000"/>
              <a:gd name="connsiteY9239" fmla="*/ 2876309 h 3373007"/>
              <a:gd name="connsiteX9240" fmla="*/ 8339928 w 12192000"/>
              <a:gd name="connsiteY9240" fmla="*/ 2841572 h 3373007"/>
              <a:gd name="connsiteX9241" fmla="*/ 8409155 w 12192000"/>
              <a:gd name="connsiteY9241" fmla="*/ 2781872 h 3373007"/>
              <a:gd name="connsiteX9242" fmla="*/ 8432769 w 12192000"/>
              <a:gd name="connsiteY9242" fmla="*/ 2761602 h 3373007"/>
              <a:gd name="connsiteX9243" fmla="*/ 8421519 w 12192000"/>
              <a:gd name="connsiteY9243" fmla="*/ 2768322 h 3373007"/>
              <a:gd name="connsiteX9244" fmla="*/ 8395249 w 12192000"/>
              <a:gd name="connsiteY9244" fmla="*/ 2783197 h 3373007"/>
              <a:gd name="connsiteX9245" fmla="*/ 8425205 w 12192000"/>
              <a:gd name="connsiteY9245" fmla="*/ 2764347 h 3373007"/>
              <a:gd name="connsiteX9246" fmla="*/ 8435033 w 12192000"/>
              <a:gd name="connsiteY9246" fmla="*/ 2757648 h 3373007"/>
              <a:gd name="connsiteX9247" fmla="*/ 8424694 w 12192000"/>
              <a:gd name="connsiteY9247" fmla="*/ 2760872 h 3373007"/>
              <a:gd name="connsiteX9248" fmla="*/ 8408202 w 12192000"/>
              <a:gd name="connsiteY9248" fmla="*/ 2771019 h 3373007"/>
              <a:gd name="connsiteX9249" fmla="*/ 8397453 w 12192000"/>
              <a:gd name="connsiteY9249" fmla="*/ 2779838 h 3373007"/>
              <a:gd name="connsiteX9250" fmla="*/ 8395514 w 12192000"/>
              <a:gd name="connsiteY9250" fmla="*/ 2781428 h 3373007"/>
              <a:gd name="connsiteX9251" fmla="*/ 8392273 w 12192000"/>
              <a:gd name="connsiteY9251" fmla="*/ 2785085 h 3373007"/>
              <a:gd name="connsiteX9252" fmla="*/ 8395249 w 12192000"/>
              <a:gd name="connsiteY9252" fmla="*/ 2783197 h 3373007"/>
              <a:gd name="connsiteX9253" fmla="*/ 8392749 w 12192000"/>
              <a:gd name="connsiteY9253" fmla="*/ 2785687 h 3373007"/>
              <a:gd name="connsiteX9254" fmla="*/ 8390661 w 12192000"/>
              <a:gd name="connsiteY9254" fmla="*/ 2786546 h 3373007"/>
              <a:gd name="connsiteX9255" fmla="*/ 8388349 w 12192000"/>
              <a:gd name="connsiteY9255" fmla="*/ 2788039 h 3373007"/>
              <a:gd name="connsiteX9256" fmla="*/ 8388176 w 12192000"/>
              <a:gd name="connsiteY9256" fmla="*/ 2788379 h 3373007"/>
              <a:gd name="connsiteX9257" fmla="*/ 8387705 w 12192000"/>
              <a:gd name="connsiteY9257" fmla="*/ 2788456 h 3373007"/>
              <a:gd name="connsiteX9258" fmla="*/ 8386074 w 12192000"/>
              <a:gd name="connsiteY9258" fmla="*/ 2789509 h 3373007"/>
              <a:gd name="connsiteX9259" fmla="*/ 8332191 w 12192000"/>
              <a:gd name="connsiteY9259" fmla="*/ 2840385 h 3373007"/>
              <a:gd name="connsiteX9260" fmla="*/ 8312268 w 12192000"/>
              <a:gd name="connsiteY9260" fmla="*/ 2855520 h 3373007"/>
              <a:gd name="connsiteX9261" fmla="*/ 8361984 w 12192000"/>
              <a:gd name="connsiteY9261" fmla="*/ 2806130 h 3373007"/>
              <a:gd name="connsiteX9262" fmla="*/ 8384894 w 12192000"/>
              <a:gd name="connsiteY9262" fmla="*/ 2785051 h 3373007"/>
              <a:gd name="connsiteX9263" fmla="*/ 8357974 w 12192000"/>
              <a:gd name="connsiteY9263" fmla="*/ 2799967 h 3373007"/>
              <a:gd name="connsiteX9264" fmla="*/ 8356266 w 12192000"/>
              <a:gd name="connsiteY9264" fmla="*/ 2801581 h 3373007"/>
              <a:gd name="connsiteX9265" fmla="*/ 8339558 w 12192000"/>
              <a:gd name="connsiteY9265" fmla="*/ 2817389 h 3373007"/>
              <a:gd name="connsiteX9266" fmla="*/ 8318698 w 12192000"/>
              <a:gd name="connsiteY9266" fmla="*/ 2835782 h 3373007"/>
              <a:gd name="connsiteX9267" fmla="*/ 8296796 w 12192000"/>
              <a:gd name="connsiteY9267" fmla="*/ 2853150 h 3373007"/>
              <a:gd name="connsiteX9268" fmla="*/ 8210076 w 12192000"/>
              <a:gd name="connsiteY9268" fmla="*/ 2921246 h 3373007"/>
              <a:gd name="connsiteX9269" fmla="*/ 8247512 w 12192000"/>
              <a:gd name="connsiteY9269" fmla="*/ 2888925 h 3373007"/>
              <a:gd name="connsiteX9270" fmla="*/ 8245254 w 12192000"/>
              <a:gd name="connsiteY9270" fmla="*/ 2886699 h 3373007"/>
              <a:gd name="connsiteX9271" fmla="*/ 8279644 w 12192000"/>
              <a:gd name="connsiteY9271" fmla="*/ 2857818 h 3373007"/>
              <a:gd name="connsiteX9272" fmla="*/ 8311876 w 12192000"/>
              <a:gd name="connsiteY9272" fmla="*/ 2830995 h 3373007"/>
              <a:gd name="connsiteX9273" fmla="*/ 8340810 w 12192000"/>
              <a:gd name="connsiteY9273" fmla="*/ 2803495 h 3373007"/>
              <a:gd name="connsiteX9274" fmla="*/ 8400938 w 12192000"/>
              <a:gd name="connsiteY9274" fmla="*/ 2745573 h 3373007"/>
              <a:gd name="connsiteX9275" fmla="*/ 8399512 w 12192000"/>
              <a:gd name="connsiteY9275" fmla="*/ 2744724 h 3373007"/>
              <a:gd name="connsiteX9276" fmla="*/ 8398591 w 12192000"/>
              <a:gd name="connsiteY9276" fmla="*/ 2744927 h 3373007"/>
              <a:gd name="connsiteX9277" fmla="*/ 8392285 w 12192000"/>
              <a:gd name="connsiteY9277" fmla="*/ 2747992 h 3373007"/>
              <a:gd name="connsiteX9278" fmla="*/ 8423066 w 12192000"/>
              <a:gd name="connsiteY9278" fmla="*/ 2722446 h 3373007"/>
              <a:gd name="connsiteX9279" fmla="*/ 8415201 w 12192000"/>
              <a:gd name="connsiteY9279" fmla="*/ 2727280 h 3373007"/>
              <a:gd name="connsiteX9280" fmla="*/ 8407996 w 12192000"/>
              <a:gd name="connsiteY9280" fmla="*/ 2727975 h 3373007"/>
              <a:gd name="connsiteX9281" fmla="*/ 8423694 w 12192000"/>
              <a:gd name="connsiteY9281" fmla="*/ 2716999 h 3373007"/>
              <a:gd name="connsiteX9282" fmla="*/ 8419980 w 12192000"/>
              <a:gd name="connsiteY9282" fmla="*/ 2718950 h 3373007"/>
              <a:gd name="connsiteX9283" fmla="*/ 8405085 w 12192000"/>
              <a:gd name="connsiteY9283" fmla="*/ 2725841 h 3373007"/>
              <a:gd name="connsiteX9284" fmla="*/ 8258538 w 12192000"/>
              <a:gd name="connsiteY9284" fmla="*/ 2856660 h 3373007"/>
              <a:gd name="connsiteX9285" fmla="*/ 8255342 w 12192000"/>
              <a:gd name="connsiteY9285" fmla="*/ 2857695 h 3373007"/>
              <a:gd name="connsiteX9286" fmla="*/ 8266762 w 12192000"/>
              <a:gd name="connsiteY9286" fmla="*/ 2847381 h 3373007"/>
              <a:gd name="connsiteX9287" fmla="*/ 8277270 w 12192000"/>
              <a:gd name="connsiteY9287" fmla="*/ 2838098 h 3373007"/>
              <a:gd name="connsiteX9288" fmla="*/ 8270596 w 12192000"/>
              <a:gd name="connsiteY9288" fmla="*/ 2838284 h 3373007"/>
              <a:gd name="connsiteX9289" fmla="*/ 8299808 w 12192000"/>
              <a:gd name="connsiteY9289" fmla="*/ 2812670 h 3373007"/>
              <a:gd name="connsiteX9290" fmla="*/ 8328870 w 12192000"/>
              <a:gd name="connsiteY9290" fmla="*/ 2787226 h 3373007"/>
              <a:gd name="connsiteX9291" fmla="*/ 8315956 w 12192000"/>
              <a:gd name="connsiteY9291" fmla="*/ 2791884 h 3373007"/>
              <a:gd name="connsiteX9292" fmla="*/ 8257554 w 12192000"/>
              <a:gd name="connsiteY9292" fmla="*/ 2838311 h 3373007"/>
              <a:gd name="connsiteX9293" fmla="*/ 8202306 w 12192000"/>
              <a:gd name="connsiteY9293" fmla="*/ 2885588 h 3373007"/>
              <a:gd name="connsiteX9294" fmla="*/ 8189392 w 12192000"/>
              <a:gd name="connsiteY9294" fmla="*/ 2890246 h 3373007"/>
              <a:gd name="connsiteX9295" fmla="*/ 8211318 w 12192000"/>
              <a:gd name="connsiteY9295" fmla="*/ 2870649 h 3373007"/>
              <a:gd name="connsiteX9296" fmla="*/ 8335936 w 12192000"/>
              <a:gd name="connsiteY9296" fmla="*/ 2759428 h 3373007"/>
              <a:gd name="connsiteX9297" fmla="*/ 8332611 w 12192000"/>
              <a:gd name="connsiteY9297" fmla="*/ 2758405 h 3373007"/>
              <a:gd name="connsiteX9298" fmla="*/ 8352233 w 12192000"/>
              <a:gd name="connsiteY9298" fmla="*/ 2741043 h 3373007"/>
              <a:gd name="connsiteX9299" fmla="*/ 8362386 w 12192000"/>
              <a:gd name="connsiteY9299" fmla="*/ 2735554 h 3373007"/>
              <a:gd name="connsiteX9300" fmla="*/ 8359978 w 12192000"/>
              <a:gd name="connsiteY9300" fmla="*/ 2735396 h 3373007"/>
              <a:gd name="connsiteX9301" fmla="*/ 8358452 w 12192000"/>
              <a:gd name="connsiteY9301" fmla="*/ 2736311 h 3373007"/>
              <a:gd name="connsiteX9302" fmla="*/ 8358214 w 12192000"/>
              <a:gd name="connsiteY9302" fmla="*/ 2736206 h 3373007"/>
              <a:gd name="connsiteX9303" fmla="*/ 8337090 w 12192000"/>
              <a:gd name="connsiteY9303" fmla="*/ 2749538 h 3373007"/>
              <a:gd name="connsiteX9304" fmla="*/ 8331960 w 12192000"/>
              <a:gd name="connsiteY9304" fmla="*/ 2755971 h 3373007"/>
              <a:gd name="connsiteX9305" fmla="*/ 8324314 w 12192000"/>
              <a:gd name="connsiteY9305" fmla="*/ 2764606 h 3373007"/>
              <a:gd name="connsiteX9306" fmla="*/ 8322977 w 12192000"/>
              <a:gd name="connsiteY9306" fmla="*/ 2764941 h 3373007"/>
              <a:gd name="connsiteX9307" fmla="*/ 8319256 w 12192000"/>
              <a:gd name="connsiteY9307" fmla="*/ 2766274 h 3373007"/>
              <a:gd name="connsiteX9308" fmla="*/ 8321620 w 12192000"/>
              <a:gd name="connsiteY9308" fmla="*/ 2763413 h 3373007"/>
              <a:gd name="connsiteX9309" fmla="*/ 8326856 w 12192000"/>
              <a:gd name="connsiteY9309" fmla="*/ 2757093 h 3373007"/>
              <a:gd name="connsiteX9310" fmla="*/ 8302058 w 12192000"/>
              <a:gd name="connsiteY9310" fmla="*/ 2778191 h 3373007"/>
              <a:gd name="connsiteX9311" fmla="*/ 8278820 w 12192000"/>
              <a:gd name="connsiteY9311" fmla="*/ 2798992 h 3373007"/>
              <a:gd name="connsiteX9312" fmla="*/ 8254606 w 12192000"/>
              <a:gd name="connsiteY9312" fmla="*/ 2819383 h 3373007"/>
              <a:gd name="connsiteX9313" fmla="*/ 8257790 w 12192000"/>
              <a:gd name="connsiteY9313" fmla="*/ 2815971 h 3373007"/>
              <a:gd name="connsiteX9314" fmla="*/ 8263555 w 12192000"/>
              <a:gd name="connsiteY9314" fmla="*/ 2811716 h 3373007"/>
              <a:gd name="connsiteX9315" fmla="*/ 8253688 w 12192000"/>
              <a:gd name="connsiteY9315" fmla="*/ 2812935 h 3373007"/>
              <a:gd name="connsiteX9316" fmla="*/ 8238029 w 12192000"/>
              <a:gd name="connsiteY9316" fmla="*/ 2823259 h 3373007"/>
              <a:gd name="connsiteX9317" fmla="*/ 8280619 w 12192000"/>
              <a:gd name="connsiteY9317" fmla="*/ 2787325 h 3373007"/>
              <a:gd name="connsiteX9318" fmla="*/ 8322016 w 12192000"/>
              <a:gd name="connsiteY9318" fmla="*/ 2747966 h 3373007"/>
              <a:gd name="connsiteX9319" fmla="*/ 8306991 w 12192000"/>
              <a:gd name="connsiteY9319" fmla="*/ 2752799 h 3373007"/>
              <a:gd name="connsiteX9320" fmla="*/ 8268340 w 12192000"/>
              <a:gd name="connsiteY9320" fmla="*/ 2783922 h 3373007"/>
              <a:gd name="connsiteX9321" fmla="*/ 8229690 w 12192000"/>
              <a:gd name="connsiteY9321" fmla="*/ 2815044 h 3373007"/>
              <a:gd name="connsiteX9322" fmla="*/ 8271237 w 12192000"/>
              <a:gd name="connsiteY9322" fmla="*/ 2778084 h 3373007"/>
              <a:gd name="connsiteX9323" fmla="*/ 8273216 w 12192000"/>
              <a:gd name="connsiteY9323" fmla="*/ 2775852 h 3373007"/>
              <a:gd name="connsiteX9324" fmla="*/ 8290881 w 12192000"/>
              <a:gd name="connsiteY9324" fmla="*/ 2758491 h 3373007"/>
              <a:gd name="connsiteX9325" fmla="*/ 8308546 w 12192000"/>
              <a:gd name="connsiteY9325" fmla="*/ 2741133 h 3373007"/>
              <a:gd name="connsiteX9326" fmla="*/ 8304162 w 12192000"/>
              <a:gd name="connsiteY9326" fmla="*/ 2742086 h 3373007"/>
              <a:gd name="connsiteX9327" fmla="*/ 8293959 w 12192000"/>
              <a:gd name="connsiteY9327" fmla="*/ 2747932 h 3373007"/>
              <a:gd name="connsiteX9328" fmla="*/ 8292306 w 12192000"/>
              <a:gd name="connsiteY9328" fmla="*/ 2749880 h 3373007"/>
              <a:gd name="connsiteX9329" fmla="*/ 8291438 w 12192000"/>
              <a:gd name="connsiteY9329" fmla="*/ 2750236 h 3373007"/>
              <a:gd name="connsiteX9330" fmla="*/ 8277242 w 12192000"/>
              <a:gd name="connsiteY9330" fmla="*/ 2764286 h 3373007"/>
              <a:gd name="connsiteX9331" fmla="*/ 8274920 w 12192000"/>
              <a:gd name="connsiteY9331" fmla="*/ 2766585 h 3373007"/>
              <a:gd name="connsiteX9332" fmla="*/ 8190147 w 12192000"/>
              <a:gd name="connsiteY9332" fmla="*/ 2847540 h 3373007"/>
              <a:gd name="connsiteX9333" fmla="*/ 8203976 w 12192000"/>
              <a:gd name="connsiteY9333" fmla="*/ 2841851 h 3373007"/>
              <a:gd name="connsiteX9334" fmla="*/ 8214458 w 12192000"/>
              <a:gd name="connsiteY9334" fmla="*/ 2834799 h 3373007"/>
              <a:gd name="connsiteX9335" fmla="*/ 8166541 w 12192000"/>
              <a:gd name="connsiteY9335" fmla="*/ 2874172 h 3373007"/>
              <a:gd name="connsiteX9336" fmla="*/ 8181412 w 12192000"/>
              <a:gd name="connsiteY9336" fmla="*/ 2869511 h 3373007"/>
              <a:gd name="connsiteX9337" fmla="*/ 8232826 w 12192000"/>
              <a:gd name="connsiteY9337" fmla="*/ 2831330 h 3373007"/>
              <a:gd name="connsiteX9338" fmla="*/ 8178515 w 12192000"/>
              <a:gd name="connsiteY9338" fmla="*/ 2875349 h 3373007"/>
              <a:gd name="connsiteX9339" fmla="*/ 8190516 w 12192000"/>
              <a:gd name="connsiteY9339" fmla="*/ 2871723 h 3373007"/>
              <a:gd name="connsiteX9340" fmla="*/ 8201020 w 12192000"/>
              <a:gd name="connsiteY9340" fmla="*/ 2865012 h 3373007"/>
              <a:gd name="connsiteX9341" fmla="*/ 8192646 w 12192000"/>
              <a:gd name="connsiteY9341" fmla="*/ 2871888 h 3373007"/>
              <a:gd name="connsiteX9342" fmla="*/ 8200233 w 12192000"/>
              <a:gd name="connsiteY9342" fmla="*/ 2870672 h 3373007"/>
              <a:gd name="connsiteX9343" fmla="*/ 8196120 w 12192000"/>
              <a:gd name="connsiteY9343" fmla="*/ 2875311 h 3373007"/>
              <a:gd name="connsiteX9344" fmla="*/ 8158536 w 12192000"/>
              <a:gd name="connsiteY9344" fmla="*/ 2905232 h 3373007"/>
              <a:gd name="connsiteX9345" fmla="*/ 8143513 w 12192000"/>
              <a:gd name="connsiteY9345" fmla="*/ 2910065 h 3373007"/>
              <a:gd name="connsiteX9346" fmla="*/ 8042964 w 12192000"/>
              <a:gd name="connsiteY9346" fmla="*/ 2986420 h 3373007"/>
              <a:gd name="connsiteX9347" fmla="*/ 8046162 w 12192000"/>
              <a:gd name="connsiteY9347" fmla="*/ 2982812 h 3373007"/>
              <a:gd name="connsiteX9348" fmla="*/ 8110678 w 12192000"/>
              <a:gd name="connsiteY9348" fmla="*/ 2927283 h 3373007"/>
              <a:gd name="connsiteX9349" fmla="*/ 8170652 w 12192000"/>
              <a:gd name="connsiteY9349" fmla="*/ 2869533 h 3373007"/>
              <a:gd name="connsiteX9350" fmla="*/ 8157588 w 12192000"/>
              <a:gd name="connsiteY9350" fmla="*/ 2871791 h 3373007"/>
              <a:gd name="connsiteX9351" fmla="*/ 8147106 w 12192000"/>
              <a:gd name="connsiteY9351" fmla="*/ 2878844 h 3373007"/>
              <a:gd name="connsiteX9352" fmla="*/ 8154114 w 12192000"/>
              <a:gd name="connsiteY9352" fmla="*/ 2868368 h 3373007"/>
              <a:gd name="connsiteX9353" fmla="*/ 8159139 w 12192000"/>
              <a:gd name="connsiteY9353" fmla="*/ 2862697 h 3373007"/>
              <a:gd name="connsiteX9354" fmla="*/ 8269188 w 12192000"/>
              <a:gd name="connsiteY9354" fmla="*/ 2760937 h 3373007"/>
              <a:gd name="connsiteX9355" fmla="*/ 8255206 w 12192000"/>
              <a:gd name="connsiteY9355" fmla="*/ 2766798 h 3373007"/>
              <a:gd name="connsiteX9356" fmla="*/ 8205923 w 12192000"/>
              <a:gd name="connsiteY9356" fmla="*/ 2802573 h 3373007"/>
              <a:gd name="connsiteX9357" fmla="*/ 8206687 w 12192000"/>
              <a:gd name="connsiteY9357" fmla="*/ 2799140 h 3373007"/>
              <a:gd name="connsiteX9358" fmla="*/ 8267728 w 12192000"/>
              <a:gd name="connsiteY9358" fmla="*/ 2740189 h 3373007"/>
              <a:gd name="connsiteX9359" fmla="*/ 8253900 w 12192000"/>
              <a:gd name="connsiteY9359" fmla="*/ 2745877 h 3373007"/>
              <a:gd name="connsiteX9360" fmla="*/ 8219534 w 12192000"/>
              <a:gd name="connsiteY9360" fmla="*/ 2772532 h 3373007"/>
              <a:gd name="connsiteX9361" fmla="*/ 8229286 w 12192000"/>
              <a:gd name="connsiteY9361" fmla="*/ 2756389 h 3373007"/>
              <a:gd name="connsiteX9362" fmla="*/ 8237659 w 12192000"/>
              <a:gd name="connsiteY9362" fmla="*/ 2749513 h 3373007"/>
              <a:gd name="connsiteX9363" fmla="*/ 8251640 w 12192000"/>
              <a:gd name="connsiteY9363" fmla="*/ 2743652 h 3373007"/>
              <a:gd name="connsiteX9364" fmla="*/ 8314512 w 12192000"/>
              <a:gd name="connsiteY9364" fmla="*/ 2680065 h 3373007"/>
              <a:gd name="connsiteX9365" fmla="*/ 8303730 w 12192000"/>
              <a:gd name="connsiteY9365" fmla="*/ 2682316 h 3373007"/>
              <a:gd name="connsiteX9366" fmla="*/ 8307194 w 12192000"/>
              <a:gd name="connsiteY9366" fmla="*/ 2678407 h 3373007"/>
              <a:gd name="connsiteX9367" fmla="*/ 8307840 w 12192000"/>
              <a:gd name="connsiteY9367" fmla="*/ 2677678 h 3373007"/>
              <a:gd name="connsiteX9368" fmla="*/ 8307538 w 12192000"/>
              <a:gd name="connsiteY9368" fmla="*/ 2675448 h 3373007"/>
              <a:gd name="connsiteX9369" fmla="*/ 8357105 w 12192000"/>
              <a:gd name="connsiteY9369" fmla="*/ 2629979 h 3373007"/>
              <a:gd name="connsiteX9370" fmla="*/ 8357089 w 12192000"/>
              <a:gd name="connsiteY9370" fmla="*/ 2629318 h 3373007"/>
              <a:gd name="connsiteX9371" fmla="*/ 8363200 w 12192000"/>
              <a:gd name="connsiteY9371" fmla="*/ 2621837 h 3373007"/>
              <a:gd name="connsiteX9372" fmla="*/ 8358250 w 12192000"/>
              <a:gd name="connsiteY9372" fmla="*/ 2623377 h 3373007"/>
              <a:gd name="connsiteX9373" fmla="*/ 8351427 w 12192000"/>
              <a:gd name="connsiteY9373" fmla="*/ 2628019 h 3373007"/>
              <a:gd name="connsiteX9374" fmla="*/ 8347296 w 12192000"/>
              <a:gd name="connsiteY9374" fmla="*/ 2632587 h 3373007"/>
              <a:gd name="connsiteX9375" fmla="*/ 8340343 w 12192000"/>
              <a:gd name="connsiteY9375" fmla="*/ 2638516 h 3373007"/>
              <a:gd name="connsiteX9376" fmla="*/ 8306569 w 12192000"/>
              <a:gd name="connsiteY9376" fmla="*/ 2668920 h 3373007"/>
              <a:gd name="connsiteX9377" fmla="*/ 8320796 w 12192000"/>
              <a:gd name="connsiteY9377" fmla="*/ 2652279 h 3373007"/>
              <a:gd name="connsiteX9378" fmla="*/ 8330012 w 12192000"/>
              <a:gd name="connsiteY9378" fmla="*/ 2642586 h 3373007"/>
              <a:gd name="connsiteX9379" fmla="*/ 8313992 w 12192000"/>
              <a:gd name="connsiteY9379" fmla="*/ 2653483 h 3373007"/>
              <a:gd name="connsiteX9380" fmla="*/ 8346350 w 12192000"/>
              <a:gd name="connsiteY9380" fmla="*/ 2624257 h 3373007"/>
              <a:gd name="connsiteX9381" fmla="*/ 8349182 w 12192000"/>
              <a:gd name="connsiteY9381" fmla="*/ 2619684 h 3373007"/>
              <a:gd name="connsiteX9382" fmla="*/ 8350099 w 12192000"/>
              <a:gd name="connsiteY9382" fmla="*/ 2613319 h 3373007"/>
              <a:gd name="connsiteX9383" fmla="*/ 8355882 w 12192000"/>
              <a:gd name="connsiteY9383" fmla="*/ 2607775 h 3373007"/>
              <a:gd name="connsiteX9384" fmla="*/ 8306058 w 12192000"/>
              <a:gd name="connsiteY9384" fmla="*/ 2647196 h 3373007"/>
              <a:gd name="connsiteX9385" fmla="*/ 8248596 w 12192000"/>
              <a:gd name="connsiteY9385" fmla="*/ 2697523 h 3373007"/>
              <a:gd name="connsiteX9386" fmla="*/ 8235832 w 12192000"/>
              <a:gd name="connsiteY9386" fmla="*/ 2702009 h 3373007"/>
              <a:gd name="connsiteX9387" fmla="*/ 8288542 w 12192000"/>
              <a:gd name="connsiteY9387" fmla="*/ 2652458 h 3373007"/>
              <a:gd name="connsiteX9388" fmla="*/ 8287586 w 12192000"/>
              <a:gd name="connsiteY9388" fmla="*/ 2653537 h 3373007"/>
              <a:gd name="connsiteX9389" fmla="*/ 8302202 w 12192000"/>
              <a:gd name="connsiteY9389" fmla="*/ 2639614 h 3373007"/>
              <a:gd name="connsiteX9390" fmla="*/ 8288542 w 12192000"/>
              <a:gd name="connsiteY9390" fmla="*/ 2652458 h 3373007"/>
              <a:gd name="connsiteX9391" fmla="*/ 8317282 w 12192000"/>
              <a:gd name="connsiteY9391" fmla="*/ 2620032 h 3373007"/>
              <a:gd name="connsiteX9392" fmla="*/ 8302388 w 12192000"/>
              <a:gd name="connsiteY9392" fmla="*/ 2626923 h 3373007"/>
              <a:gd name="connsiteX9393" fmla="*/ 8295080 w 12192000"/>
              <a:gd name="connsiteY9393" fmla="*/ 2632597 h 3373007"/>
              <a:gd name="connsiteX9394" fmla="*/ 8303152 w 12192000"/>
              <a:gd name="connsiteY9394" fmla="*/ 2623491 h 3373007"/>
              <a:gd name="connsiteX9395" fmla="*/ 8249292 w 12192000"/>
              <a:gd name="connsiteY9395" fmla="*/ 2672139 h 3373007"/>
              <a:gd name="connsiteX9396" fmla="*/ 8258583 w 12192000"/>
              <a:gd name="connsiteY9396" fmla="*/ 2661657 h 3373007"/>
              <a:gd name="connsiteX9397" fmla="*/ 8192214 w 12192000"/>
              <a:gd name="connsiteY9397" fmla="*/ 2724052 h 3373007"/>
              <a:gd name="connsiteX9398" fmla="*/ 8191146 w 12192000"/>
              <a:gd name="connsiteY9398" fmla="*/ 2725255 h 3373007"/>
              <a:gd name="connsiteX9399" fmla="*/ 8176252 w 12192000"/>
              <a:gd name="connsiteY9399" fmla="*/ 2732145 h 3373007"/>
              <a:gd name="connsiteX9400" fmla="*/ 8110693 w 12192000"/>
              <a:gd name="connsiteY9400" fmla="*/ 2786648 h 3373007"/>
              <a:gd name="connsiteX9401" fmla="*/ 8177527 w 12192000"/>
              <a:gd name="connsiteY9401" fmla="*/ 2716022 h 3373007"/>
              <a:gd name="connsiteX9402" fmla="*/ 8163546 w 12192000"/>
              <a:gd name="connsiteY9402" fmla="*/ 2721881 h 3373007"/>
              <a:gd name="connsiteX9403" fmla="*/ 8136317 w 12192000"/>
              <a:gd name="connsiteY9403" fmla="*/ 2742690 h 3373007"/>
              <a:gd name="connsiteX9404" fmla="*/ 8140428 w 12192000"/>
              <a:gd name="connsiteY9404" fmla="*/ 2738051 h 3373007"/>
              <a:gd name="connsiteX9405" fmla="*/ 8205432 w 12192000"/>
              <a:gd name="connsiteY9405" fmla="*/ 2672058 h 3373007"/>
              <a:gd name="connsiteX9406" fmla="*/ 8191473 w 12192000"/>
              <a:gd name="connsiteY9406" fmla="*/ 2675689 h 3373007"/>
              <a:gd name="connsiteX9407" fmla="*/ 8163176 w 12192000"/>
              <a:gd name="connsiteY9407" fmla="*/ 2697700 h 3373007"/>
              <a:gd name="connsiteX9408" fmla="*/ 8189955 w 12192000"/>
              <a:gd name="connsiteY9408" fmla="*/ 2672263 h 3373007"/>
              <a:gd name="connsiteX9409" fmla="*/ 8198633 w 12192000"/>
              <a:gd name="connsiteY9409" fmla="*/ 2667613 h 3373007"/>
              <a:gd name="connsiteX9410" fmla="*/ 8243469 w 12192000"/>
              <a:gd name="connsiteY9410" fmla="*/ 2629615 h 3373007"/>
              <a:gd name="connsiteX9411" fmla="*/ 8238570 w 12192000"/>
              <a:gd name="connsiteY9411" fmla="*/ 2632329 h 3373007"/>
              <a:gd name="connsiteX9412" fmla="*/ 8246100 w 12192000"/>
              <a:gd name="connsiteY9412" fmla="*/ 2627387 h 3373007"/>
              <a:gd name="connsiteX9413" fmla="*/ 8261768 w 12192000"/>
              <a:gd name="connsiteY9413" fmla="*/ 2614109 h 3373007"/>
              <a:gd name="connsiteX9414" fmla="*/ 8242336 w 12192000"/>
              <a:gd name="connsiteY9414" fmla="*/ 2624725 h 3373007"/>
              <a:gd name="connsiteX9415" fmla="*/ 8244926 w 12192000"/>
              <a:gd name="connsiteY9415" fmla="*/ 2621982 h 3373007"/>
              <a:gd name="connsiteX9416" fmla="*/ 8245027 w 12192000"/>
              <a:gd name="connsiteY9416" fmla="*/ 2621849 h 3373007"/>
              <a:gd name="connsiteX9417" fmla="*/ 8245992 w 12192000"/>
              <a:gd name="connsiteY9417" fmla="*/ 2621225 h 3373007"/>
              <a:gd name="connsiteX9418" fmla="*/ 8261692 w 12192000"/>
              <a:gd name="connsiteY9418" fmla="*/ 2611730 h 3373007"/>
              <a:gd name="connsiteX9419" fmla="*/ 8249784 w 12192000"/>
              <a:gd name="connsiteY9419" fmla="*/ 2616221 h 3373007"/>
              <a:gd name="connsiteX9420" fmla="*/ 8248677 w 12192000"/>
              <a:gd name="connsiteY9420" fmla="*/ 2616922 h 3373007"/>
              <a:gd name="connsiteX9421" fmla="*/ 8248559 w 12192000"/>
              <a:gd name="connsiteY9421" fmla="*/ 2614858 h 3373007"/>
              <a:gd name="connsiteX9422" fmla="*/ 8245067 w 12192000"/>
              <a:gd name="connsiteY9422" fmla="*/ 2617558 h 3373007"/>
              <a:gd name="connsiteX9423" fmla="*/ 8241317 w 12192000"/>
              <a:gd name="connsiteY9423" fmla="*/ 2621367 h 3373007"/>
              <a:gd name="connsiteX9424" fmla="*/ 8238084 w 12192000"/>
              <a:gd name="connsiteY9424" fmla="*/ 2623101 h 3373007"/>
              <a:gd name="connsiteX9425" fmla="*/ 8247027 w 12192000"/>
              <a:gd name="connsiteY9425" fmla="*/ 2615373 h 3373007"/>
              <a:gd name="connsiteX9426" fmla="*/ 8260809 w 12192000"/>
              <a:gd name="connsiteY9426" fmla="*/ 2607282 h 3373007"/>
              <a:gd name="connsiteX9427" fmla="*/ 8262570 w 12192000"/>
              <a:gd name="connsiteY9427" fmla="*/ 2602823 h 3373007"/>
              <a:gd name="connsiteX9428" fmla="*/ 8262678 w 12192000"/>
              <a:gd name="connsiteY9428" fmla="*/ 2602701 h 3373007"/>
              <a:gd name="connsiteX9429" fmla="*/ 8257955 w 12192000"/>
              <a:gd name="connsiteY9429" fmla="*/ 2605227 h 3373007"/>
              <a:gd name="connsiteX9430" fmla="*/ 8262006 w 12192000"/>
              <a:gd name="connsiteY9430" fmla="*/ 2599989 h 3373007"/>
              <a:gd name="connsiteX9431" fmla="*/ 8263133 w 12192000"/>
              <a:gd name="connsiteY9431" fmla="*/ 2599416 h 3373007"/>
              <a:gd name="connsiteX9432" fmla="*/ 8264384 w 12192000"/>
              <a:gd name="connsiteY9432" fmla="*/ 2597594 h 3373007"/>
              <a:gd name="connsiteX9433" fmla="*/ 8273026 w 12192000"/>
              <a:gd name="connsiteY9433" fmla="*/ 2587314 h 3373007"/>
              <a:gd name="connsiteX9434" fmla="*/ 8280798 w 12192000"/>
              <a:gd name="connsiteY9434" fmla="*/ 2578364 h 3373007"/>
              <a:gd name="connsiteX9435" fmla="*/ 8263056 w 12192000"/>
              <a:gd name="connsiteY9435" fmla="*/ 2592360 h 3373007"/>
              <a:gd name="connsiteX9436" fmla="*/ 8293462 w 12192000"/>
              <a:gd name="connsiteY9436" fmla="*/ 2562473 h 3373007"/>
              <a:gd name="connsiteX9437" fmla="*/ 8293599 w 12192000"/>
              <a:gd name="connsiteY9437" fmla="*/ 2562300 h 3373007"/>
              <a:gd name="connsiteX9438" fmla="*/ 8295034 w 12192000"/>
              <a:gd name="connsiteY9438" fmla="*/ 2560545 h 3373007"/>
              <a:gd name="connsiteX9439" fmla="*/ 8287578 w 12192000"/>
              <a:gd name="connsiteY9439" fmla="*/ 2564696 h 3373007"/>
              <a:gd name="connsiteX9440" fmla="*/ 8279202 w 12192000"/>
              <a:gd name="connsiteY9440" fmla="*/ 2571574 h 3373007"/>
              <a:gd name="connsiteX9441" fmla="*/ 8293552 w 12192000"/>
              <a:gd name="connsiteY9441" fmla="*/ 2555386 h 3373007"/>
              <a:gd name="connsiteX9442" fmla="*/ 8290714 w 12192000"/>
              <a:gd name="connsiteY9442" fmla="*/ 2555586 h 3373007"/>
              <a:gd name="connsiteX9443" fmla="*/ 8292144 w 12192000"/>
              <a:gd name="connsiteY9443" fmla="*/ 2554101 h 3373007"/>
              <a:gd name="connsiteX9444" fmla="*/ 8292938 w 12192000"/>
              <a:gd name="connsiteY9444" fmla="*/ 2552778 h 3373007"/>
              <a:gd name="connsiteX9445" fmla="*/ 8287809 w 12192000"/>
              <a:gd name="connsiteY9445" fmla="*/ 2556117 h 3373007"/>
              <a:gd name="connsiteX9446" fmla="*/ 8289025 w 12192000"/>
              <a:gd name="connsiteY9446" fmla="*/ 2554343 h 3373007"/>
              <a:gd name="connsiteX9447" fmla="*/ 8281820 w 12192000"/>
              <a:gd name="connsiteY9447" fmla="*/ 2561279 h 3373007"/>
              <a:gd name="connsiteX9448" fmla="*/ 8286998 w 12192000"/>
              <a:gd name="connsiteY9448" fmla="*/ 2555438 h 3373007"/>
              <a:gd name="connsiteX9449" fmla="*/ 8282409 w 12192000"/>
              <a:gd name="connsiteY9449" fmla="*/ 2555722 h 3373007"/>
              <a:gd name="connsiteX9450" fmla="*/ 8282338 w 12192000"/>
              <a:gd name="connsiteY9450" fmla="*/ 2555806 h 3373007"/>
              <a:gd name="connsiteX9451" fmla="*/ 8274687 w 12192000"/>
              <a:gd name="connsiteY9451" fmla="*/ 2564329 h 3373007"/>
              <a:gd name="connsiteX9452" fmla="*/ 8268017 w 12192000"/>
              <a:gd name="connsiteY9452" fmla="*/ 2568447 h 3373007"/>
              <a:gd name="connsiteX9453" fmla="*/ 8267214 w 12192000"/>
              <a:gd name="connsiteY9453" fmla="*/ 2568948 h 3373007"/>
              <a:gd name="connsiteX9454" fmla="*/ 8270067 w 12192000"/>
              <a:gd name="connsiteY9454" fmla="*/ 2565331 h 3373007"/>
              <a:gd name="connsiteX9455" fmla="*/ 8274012 w 12192000"/>
              <a:gd name="connsiteY9455" fmla="*/ 2560702 h 3373007"/>
              <a:gd name="connsiteX9456" fmla="*/ 8273016 w 12192000"/>
              <a:gd name="connsiteY9456" fmla="*/ 2561299 h 3373007"/>
              <a:gd name="connsiteX9457" fmla="*/ 8214896 w 12192000"/>
              <a:gd name="connsiteY9457" fmla="*/ 2612184 h 3373007"/>
              <a:gd name="connsiteX9458" fmla="*/ 8273064 w 12192000"/>
              <a:gd name="connsiteY9458" fmla="*/ 2552272 h 3373007"/>
              <a:gd name="connsiteX9459" fmla="*/ 8272368 w 12192000"/>
              <a:gd name="connsiteY9459" fmla="*/ 2552443 h 3373007"/>
              <a:gd name="connsiteX9460" fmla="*/ 8268400 w 12192000"/>
              <a:gd name="connsiteY9460" fmla="*/ 2554908 h 3373007"/>
              <a:gd name="connsiteX9461" fmla="*/ 8255833 w 12192000"/>
              <a:gd name="connsiteY9461" fmla="*/ 2569531 h 3373007"/>
              <a:gd name="connsiteX9462" fmla="*/ 8260330 w 12192000"/>
              <a:gd name="connsiteY9462" fmla="*/ 2560079 h 3373007"/>
              <a:gd name="connsiteX9463" fmla="*/ 8268994 w 12192000"/>
              <a:gd name="connsiteY9463" fmla="*/ 2550118 h 3373007"/>
              <a:gd name="connsiteX9464" fmla="*/ 8269102 w 12192000"/>
              <a:gd name="connsiteY9464" fmla="*/ 2547098 h 3373007"/>
              <a:gd name="connsiteX9465" fmla="*/ 8269526 w 12192000"/>
              <a:gd name="connsiteY9465" fmla="*/ 2545342 h 3373007"/>
              <a:gd name="connsiteX9466" fmla="*/ 8267120 w 12192000"/>
              <a:gd name="connsiteY9466" fmla="*/ 2547299 h 3373007"/>
              <a:gd name="connsiteX9467" fmla="*/ 8264362 w 12192000"/>
              <a:gd name="connsiteY9467" fmla="*/ 2548572 h 3373007"/>
              <a:gd name="connsiteX9468" fmla="*/ 8264246 w 12192000"/>
              <a:gd name="connsiteY9468" fmla="*/ 2547897 h 3373007"/>
              <a:gd name="connsiteX9469" fmla="*/ 8264322 w 12192000"/>
              <a:gd name="connsiteY9469" fmla="*/ 2547719 h 3373007"/>
              <a:gd name="connsiteX9470" fmla="*/ 8261435 w 12192000"/>
              <a:gd name="connsiteY9470" fmla="*/ 2550775 h 3373007"/>
              <a:gd name="connsiteX9471" fmla="*/ 8250716 w 12192000"/>
              <a:gd name="connsiteY9471" fmla="*/ 2558602 h 3373007"/>
              <a:gd name="connsiteX9472" fmla="*/ 8240674 w 12192000"/>
              <a:gd name="connsiteY9472" fmla="*/ 2567774 h 3373007"/>
              <a:gd name="connsiteX9473" fmla="*/ 8234002 w 12192000"/>
              <a:gd name="connsiteY9473" fmla="*/ 2564933 h 3373007"/>
              <a:gd name="connsiteX9474" fmla="*/ 8214183 w 12192000"/>
              <a:gd name="connsiteY9474" fmla="*/ 2587434 h 3373007"/>
              <a:gd name="connsiteX9475" fmla="*/ 8206537 w 12192000"/>
              <a:gd name="connsiteY9475" fmla="*/ 2596069 h 3373007"/>
              <a:gd name="connsiteX9476" fmla="*/ 8205201 w 12192000"/>
              <a:gd name="connsiteY9476" fmla="*/ 2596404 h 3373007"/>
              <a:gd name="connsiteX9477" fmla="*/ 8201478 w 12192000"/>
              <a:gd name="connsiteY9477" fmla="*/ 2597737 h 3373007"/>
              <a:gd name="connsiteX9478" fmla="*/ 8203845 w 12192000"/>
              <a:gd name="connsiteY9478" fmla="*/ 2594875 h 3373007"/>
              <a:gd name="connsiteX9479" fmla="*/ 8239386 w 12192000"/>
              <a:gd name="connsiteY9479" fmla="*/ 2551980 h 3373007"/>
              <a:gd name="connsiteX9480" fmla="*/ 8253362 w 12192000"/>
              <a:gd name="connsiteY9480" fmla="*/ 2535279 h 3373007"/>
              <a:gd name="connsiteX9481" fmla="*/ 8263139 w 12192000"/>
              <a:gd name="connsiteY9481" fmla="*/ 2521949 h 3373007"/>
              <a:gd name="connsiteX9482" fmla="*/ 8268860 w 12192000"/>
              <a:gd name="connsiteY9482" fmla="*/ 2513355 h 3373007"/>
              <a:gd name="connsiteX9483" fmla="*/ 8269348 w 12192000"/>
              <a:gd name="connsiteY9483" fmla="*/ 2511354 h 3373007"/>
              <a:gd name="connsiteX9484" fmla="*/ 8269464 w 12192000"/>
              <a:gd name="connsiteY9484" fmla="*/ 2510449 h 3373007"/>
              <a:gd name="connsiteX9485" fmla="*/ 8261890 w 12192000"/>
              <a:gd name="connsiteY9485" fmla="*/ 2514737 h 3373007"/>
              <a:gd name="connsiteX9486" fmla="*/ 8258016 w 12192000"/>
              <a:gd name="connsiteY9486" fmla="*/ 2516416 h 3373007"/>
              <a:gd name="connsiteX9487" fmla="*/ 8258000 w 12192000"/>
              <a:gd name="connsiteY9487" fmla="*/ 2516435 h 3373007"/>
              <a:gd name="connsiteX9488" fmla="*/ 8245790 w 12192000"/>
              <a:gd name="connsiteY9488" fmla="*/ 2530000 h 3373007"/>
              <a:gd name="connsiteX9489" fmla="*/ 8227974 w 12192000"/>
              <a:gd name="connsiteY9489" fmla="*/ 2545634 h 3373007"/>
              <a:gd name="connsiteX9490" fmla="*/ 8222724 w 12192000"/>
              <a:gd name="connsiteY9490" fmla="*/ 2546646 h 3373007"/>
              <a:gd name="connsiteX9491" fmla="*/ 8205323 w 12192000"/>
              <a:gd name="connsiteY9491" fmla="*/ 2566361 h 3373007"/>
              <a:gd name="connsiteX9492" fmla="*/ 8208175 w 12192000"/>
              <a:gd name="connsiteY9492" fmla="*/ 2559337 h 3373007"/>
              <a:gd name="connsiteX9493" fmla="*/ 8208344 w 12192000"/>
              <a:gd name="connsiteY9493" fmla="*/ 2560017 h 3373007"/>
              <a:gd name="connsiteX9494" fmla="*/ 8207694 w 12192000"/>
              <a:gd name="connsiteY9494" fmla="*/ 2560985 h 3373007"/>
              <a:gd name="connsiteX9495" fmla="*/ 8208451 w 12192000"/>
              <a:gd name="connsiteY9495" fmla="*/ 2560456 h 3373007"/>
              <a:gd name="connsiteX9496" fmla="*/ 8208344 w 12192000"/>
              <a:gd name="connsiteY9496" fmla="*/ 2560017 h 3373007"/>
              <a:gd name="connsiteX9497" fmla="*/ 8209536 w 12192000"/>
              <a:gd name="connsiteY9497" fmla="*/ 2558239 h 3373007"/>
              <a:gd name="connsiteX9498" fmla="*/ 8210604 w 12192000"/>
              <a:gd name="connsiteY9498" fmla="*/ 2557378 h 3373007"/>
              <a:gd name="connsiteX9499" fmla="*/ 8211524 w 12192000"/>
              <a:gd name="connsiteY9499" fmla="*/ 2556120 h 3373007"/>
              <a:gd name="connsiteX9500" fmla="*/ 8211666 w 12192000"/>
              <a:gd name="connsiteY9500" fmla="*/ 2550114 h 3373007"/>
              <a:gd name="connsiteX9501" fmla="*/ 8228136 w 12192000"/>
              <a:gd name="connsiteY9501" fmla="*/ 2530828 h 3373007"/>
              <a:gd name="connsiteX9502" fmla="*/ 8228576 w 12192000"/>
              <a:gd name="connsiteY9502" fmla="*/ 2526111 h 3373007"/>
              <a:gd name="connsiteX9503" fmla="*/ 8243510 w 12192000"/>
              <a:gd name="connsiteY9503" fmla="*/ 2509056 h 3373007"/>
              <a:gd name="connsiteX9504" fmla="*/ 8246656 w 12192000"/>
              <a:gd name="connsiteY9504" fmla="*/ 2505546 h 3373007"/>
              <a:gd name="connsiteX9505" fmla="*/ 8245312 w 12192000"/>
              <a:gd name="connsiteY9505" fmla="*/ 2505785 h 3373007"/>
              <a:gd name="connsiteX9506" fmla="*/ 8243219 w 12192000"/>
              <a:gd name="connsiteY9506" fmla="*/ 2506961 h 3373007"/>
              <a:gd name="connsiteX9507" fmla="*/ 8258550 w 12192000"/>
              <a:gd name="connsiteY9507" fmla="*/ 2493977 h 3373007"/>
              <a:gd name="connsiteX9508" fmla="*/ 8258712 w 12192000"/>
              <a:gd name="connsiteY9508" fmla="*/ 2493991 h 3373007"/>
              <a:gd name="connsiteX9509" fmla="*/ 8259117 w 12192000"/>
              <a:gd name="connsiteY9509" fmla="*/ 2493582 h 3373007"/>
              <a:gd name="connsiteX9510" fmla="*/ 8258550 w 12192000"/>
              <a:gd name="connsiteY9510" fmla="*/ 2493977 h 3373007"/>
              <a:gd name="connsiteX9511" fmla="*/ 8257454 w 12192000"/>
              <a:gd name="connsiteY9511" fmla="*/ 2493424 h 3373007"/>
              <a:gd name="connsiteX9512" fmla="*/ 8261882 w 12192000"/>
              <a:gd name="connsiteY9512" fmla="*/ 2489240 h 3373007"/>
              <a:gd name="connsiteX9513" fmla="*/ 8265268 w 12192000"/>
              <a:gd name="connsiteY9513" fmla="*/ 2487168 h 3373007"/>
              <a:gd name="connsiteX9514" fmla="*/ 8269664 w 12192000"/>
              <a:gd name="connsiteY9514" fmla="*/ 2482096 h 3373007"/>
              <a:gd name="connsiteX9515" fmla="*/ 8270706 w 12192000"/>
              <a:gd name="connsiteY9515" fmla="*/ 2478524 h 3373007"/>
              <a:gd name="connsiteX9516" fmla="*/ 8249990 w 12192000"/>
              <a:gd name="connsiteY9516" fmla="*/ 2498592 h 3373007"/>
              <a:gd name="connsiteX9517" fmla="*/ 8199092 w 12192000"/>
              <a:gd name="connsiteY9517" fmla="*/ 2552414 h 3373007"/>
              <a:gd name="connsiteX9518" fmla="*/ 8174529 w 12192000"/>
              <a:gd name="connsiteY9518" fmla="*/ 2581343 h 3373007"/>
              <a:gd name="connsiteX9519" fmla="*/ 8172082 w 12192000"/>
              <a:gd name="connsiteY9519" fmla="*/ 2582348 h 3373007"/>
              <a:gd name="connsiteX9520" fmla="*/ 8166514 w 12192000"/>
              <a:gd name="connsiteY9520" fmla="*/ 2585069 h 3373007"/>
              <a:gd name="connsiteX9521" fmla="*/ 8173634 w 12192000"/>
              <a:gd name="connsiteY9521" fmla="*/ 2575367 h 3373007"/>
              <a:gd name="connsiteX9522" fmla="*/ 8165448 w 12192000"/>
              <a:gd name="connsiteY9522" fmla="*/ 2583476 h 3373007"/>
              <a:gd name="connsiteX9523" fmla="*/ 8163887 w 12192000"/>
              <a:gd name="connsiteY9523" fmla="*/ 2580913 h 3373007"/>
              <a:gd name="connsiteX9524" fmla="*/ 8160472 w 12192000"/>
              <a:gd name="connsiteY9524" fmla="*/ 2582941 h 3373007"/>
              <a:gd name="connsiteX9525" fmla="*/ 8167420 w 12192000"/>
              <a:gd name="connsiteY9525" fmla="*/ 2574045 h 3373007"/>
              <a:gd name="connsiteX9526" fmla="*/ 8169993 w 12192000"/>
              <a:gd name="connsiteY9526" fmla="*/ 2571687 h 3373007"/>
              <a:gd name="connsiteX9527" fmla="*/ 8171471 w 12192000"/>
              <a:gd name="connsiteY9527" fmla="*/ 2570904 h 3373007"/>
              <a:gd name="connsiteX9528" fmla="*/ 8170416 w 12192000"/>
              <a:gd name="connsiteY9528" fmla="*/ 2570211 h 3373007"/>
              <a:gd name="connsiteX9529" fmla="*/ 8179713 w 12192000"/>
              <a:gd name="connsiteY9529" fmla="*/ 2558311 h 3373007"/>
              <a:gd name="connsiteX9530" fmla="*/ 8183422 w 12192000"/>
              <a:gd name="connsiteY9530" fmla="*/ 2555827 h 3373007"/>
              <a:gd name="connsiteX9531" fmla="*/ 8192144 w 12192000"/>
              <a:gd name="connsiteY9531" fmla="*/ 2550540 h 3373007"/>
              <a:gd name="connsiteX9532" fmla="*/ 8201807 w 12192000"/>
              <a:gd name="connsiteY9532" fmla="*/ 2542742 h 3373007"/>
              <a:gd name="connsiteX9533" fmla="*/ 8183532 w 12192000"/>
              <a:gd name="connsiteY9533" fmla="*/ 2553599 h 3373007"/>
              <a:gd name="connsiteX9534" fmla="*/ 8183316 w 12192000"/>
              <a:gd name="connsiteY9534" fmla="*/ 2553697 h 3373007"/>
              <a:gd name="connsiteX9535" fmla="*/ 8185850 w 12192000"/>
              <a:gd name="connsiteY9535" fmla="*/ 2550453 h 3373007"/>
              <a:gd name="connsiteX9536" fmla="*/ 8232294 w 12192000"/>
              <a:gd name="connsiteY9536" fmla="*/ 2496351 h 3373007"/>
              <a:gd name="connsiteX9537" fmla="*/ 8225429 w 12192000"/>
              <a:gd name="connsiteY9537" fmla="*/ 2501675 h 3373007"/>
              <a:gd name="connsiteX9538" fmla="*/ 8226880 w 12192000"/>
              <a:gd name="connsiteY9538" fmla="*/ 2497796 h 3373007"/>
              <a:gd name="connsiteX9539" fmla="*/ 8244808 w 12192000"/>
              <a:gd name="connsiteY9539" fmla="*/ 2485529 h 3373007"/>
              <a:gd name="connsiteX9540" fmla="*/ 8230372 w 12192000"/>
              <a:gd name="connsiteY9540" fmla="*/ 2493242 h 3373007"/>
              <a:gd name="connsiteX9541" fmla="*/ 8231039 w 12192000"/>
              <a:gd name="connsiteY9541" fmla="*/ 2492414 h 3373007"/>
              <a:gd name="connsiteX9542" fmla="*/ 8245963 w 12192000"/>
              <a:gd name="connsiteY9542" fmla="*/ 2472425 h 3373007"/>
              <a:gd name="connsiteX9543" fmla="*/ 8219964 w 12192000"/>
              <a:gd name="connsiteY9543" fmla="*/ 2496370 h 3373007"/>
              <a:gd name="connsiteX9544" fmla="*/ 8219024 w 12192000"/>
              <a:gd name="connsiteY9544" fmla="*/ 2490868 h 3373007"/>
              <a:gd name="connsiteX9545" fmla="*/ 8215152 w 12192000"/>
              <a:gd name="connsiteY9545" fmla="*/ 2492664 h 3373007"/>
              <a:gd name="connsiteX9546" fmla="*/ 8226789 w 12192000"/>
              <a:gd name="connsiteY9546" fmla="*/ 2478473 h 3373007"/>
              <a:gd name="connsiteX9547" fmla="*/ 8239804 w 12192000"/>
              <a:gd name="connsiteY9547" fmla="*/ 2465066 h 3373007"/>
              <a:gd name="connsiteX9548" fmla="*/ 8239312 w 12192000"/>
              <a:gd name="connsiteY9548" fmla="*/ 2460783 h 3373007"/>
              <a:gd name="connsiteX9549" fmla="*/ 8253443 w 12192000"/>
              <a:gd name="connsiteY9549" fmla="*/ 2444009 h 3373007"/>
              <a:gd name="connsiteX9550" fmla="*/ 8239008 w 12192000"/>
              <a:gd name="connsiteY9550" fmla="*/ 2453559 h 3373007"/>
              <a:gd name="connsiteX9551" fmla="*/ 8222567 w 12192000"/>
              <a:gd name="connsiteY9551" fmla="*/ 2469978 h 3373007"/>
              <a:gd name="connsiteX9552" fmla="*/ 8188793 w 12192000"/>
              <a:gd name="connsiteY9552" fmla="*/ 2500383 h 3373007"/>
              <a:gd name="connsiteX9553" fmla="*/ 8218278 w 12192000"/>
              <a:gd name="connsiteY9553" fmla="*/ 2467694 h 3373007"/>
              <a:gd name="connsiteX9554" fmla="*/ 8231405 w 12192000"/>
              <a:gd name="connsiteY9554" fmla="*/ 2451149 h 3373007"/>
              <a:gd name="connsiteX9555" fmla="*/ 8232322 w 12192000"/>
              <a:gd name="connsiteY9555" fmla="*/ 2444783 h 3373007"/>
              <a:gd name="connsiteX9556" fmla="*/ 8247426 w 12192000"/>
              <a:gd name="connsiteY9556" fmla="*/ 2430645 h 3373007"/>
              <a:gd name="connsiteX9557" fmla="*/ 8244179 w 12192000"/>
              <a:gd name="connsiteY9557" fmla="*/ 2424787 h 3373007"/>
              <a:gd name="connsiteX9558" fmla="*/ 8261503 w 12192000"/>
              <a:gd name="connsiteY9558" fmla="*/ 2404870 h 3373007"/>
              <a:gd name="connsiteX9559" fmla="*/ 8261366 w 12192000"/>
              <a:gd name="connsiteY9559" fmla="*/ 2404498 h 3373007"/>
              <a:gd name="connsiteX9560" fmla="*/ 8261196 w 12192000"/>
              <a:gd name="connsiteY9560" fmla="*/ 2404034 h 3373007"/>
              <a:gd name="connsiteX9561" fmla="*/ 8261138 w 12192000"/>
              <a:gd name="connsiteY9561" fmla="*/ 2403879 h 3373007"/>
              <a:gd name="connsiteX9562" fmla="*/ 8261092 w 12192000"/>
              <a:gd name="connsiteY9562" fmla="*/ 2403756 h 3373007"/>
              <a:gd name="connsiteX9563" fmla="*/ 8261196 w 12192000"/>
              <a:gd name="connsiteY9563" fmla="*/ 2404034 h 3373007"/>
              <a:gd name="connsiteX9564" fmla="*/ 8261503 w 12192000"/>
              <a:gd name="connsiteY9564" fmla="*/ 2404870 h 3373007"/>
              <a:gd name="connsiteX9565" fmla="*/ 8245544 w 12192000"/>
              <a:gd name="connsiteY9565" fmla="*/ 2419639 h 3373007"/>
              <a:gd name="connsiteX9566" fmla="*/ 8219952 w 12192000"/>
              <a:gd name="connsiteY9566" fmla="*/ 2441732 h 3373007"/>
              <a:gd name="connsiteX9567" fmla="*/ 8234519 w 12192000"/>
              <a:gd name="connsiteY9567" fmla="*/ 2420242 h 3373007"/>
              <a:gd name="connsiteX9568" fmla="*/ 8222608 w 12192000"/>
              <a:gd name="connsiteY9568" fmla="*/ 2424344 h 3373007"/>
              <a:gd name="connsiteX9569" fmla="*/ 8234694 w 12192000"/>
              <a:gd name="connsiteY9569" fmla="*/ 2411370 h 3373007"/>
              <a:gd name="connsiteX9570" fmla="*/ 8246782 w 12192000"/>
              <a:gd name="connsiteY9570" fmla="*/ 2398397 h 3373007"/>
              <a:gd name="connsiteX9571" fmla="*/ 8229445 w 12192000"/>
              <a:gd name="connsiteY9571" fmla="*/ 2412382 h 3373007"/>
              <a:gd name="connsiteX9572" fmla="*/ 8230856 w 12192000"/>
              <a:gd name="connsiteY9572" fmla="*/ 2409361 h 3373007"/>
              <a:gd name="connsiteX9573" fmla="*/ 8231546 w 12192000"/>
              <a:gd name="connsiteY9573" fmla="*/ 2408126 h 3373007"/>
              <a:gd name="connsiteX9574" fmla="*/ 8246557 w 12192000"/>
              <a:gd name="connsiteY9574" fmla="*/ 2397792 h 3373007"/>
              <a:gd name="connsiteX9575" fmla="*/ 8253771 w 12192000"/>
              <a:gd name="connsiteY9575" fmla="*/ 2392825 h 3373007"/>
              <a:gd name="connsiteX9576" fmla="*/ 8241064 w 12192000"/>
              <a:gd name="connsiteY9576" fmla="*/ 2399262 h 3373007"/>
              <a:gd name="connsiteX9577" fmla="*/ 8233426 w 12192000"/>
              <a:gd name="connsiteY9577" fmla="*/ 2404041 h 3373007"/>
              <a:gd name="connsiteX9578" fmla="*/ 8233484 w 12192000"/>
              <a:gd name="connsiteY9578" fmla="*/ 2402788 h 3373007"/>
              <a:gd name="connsiteX9579" fmla="*/ 8227572 w 12192000"/>
              <a:gd name="connsiteY9579" fmla="*/ 2407309 h 3373007"/>
              <a:gd name="connsiteX9580" fmla="*/ 8226277 w 12192000"/>
              <a:gd name="connsiteY9580" fmla="*/ 2408505 h 3373007"/>
              <a:gd name="connsiteX9581" fmla="*/ 8217360 w 12192000"/>
              <a:gd name="connsiteY9581" fmla="*/ 2414056 h 3373007"/>
              <a:gd name="connsiteX9582" fmla="*/ 8204639 w 12192000"/>
              <a:gd name="connsiteY9582" fmla="*/ 2420390 h 3373007"/>
              <a:gd name="connsiteX9583" fmla="*/ 8233136 w 12192000"/>
              <a:gd name="connsiteY9583" fmla="*/ 2400568 h 3373007"/>
              <a:gd name="connsiteX9584" fmla="*/ 8230352 w 12192000"/>
              <a:gd name="connsiteY9584" fmla="*/ 2399540 h 3373007"/>
              <a:gd name="connsiteX9585" fmla="*/ 8194284 w 12192000"/>
              <a:gd name="connsiteY9585" fmla="*/ 2422014 h 3373007"/>
              <a:gd name="connsiteX9586" fmla="*/ 8195373 w 12192000"/>
              <a:gd name="connsiteY9586" fmla="*/ 2420829 h 3373007"/>
              <a:gd name="connsiteX9587" fmla="*/ 8203105 w 12192000"/>
              <a:gd name="connsiteY9587" fmla="*/ 2411300 h 3373007"/>
              <a:gd name="connsiteX9588" fmla="*/ 8206037 w 12192000"/>
              <a:gd name="connsiteY9588" fmla="*/ 2404001 h 3373007"/>
              <a:gd name="connsiteX9589" fmla="*/ 8203248 w 12192000"/>
              <a:gd name="connsiteY9589" fmla="*/ 2405294 h 3373007"/>
              <a:gd name="connsiteX9590" fmla="*/ 8195491 w 12192000"/>
              <a:gd name="connsiteY9590" fmla="*/ 2402955 h 3373007"/>
              <a:gd name="connsiteX9591" fmla="*/ 8212148 w 12192000"/>
              <a:gd name="connsiteY9591" fmla="*/ 2380732 h 3373007"/>
              <a:gd name="connsiteX9592" fmla="*/ 8191345 w 12192000"/>
              <a:gd name="connsiteY9592" fmla="*/ 2394663 h 3373007"/>
              <a:gd name="connsiteX9593" fmla="*/ 8192634 w 12192000"/>
              <a:gd name="connsiteY9593" fmla="*/ 2390852 h 3373007"/>
              <a:gd name="connsiteX9594" fmla="*/ 8193862 w 12192000"/>
              <a:gd name="connsiteY9594" fmla="*/ 2389050 h 3373007"/>
              <a:gd name="connsiteX9595" fmla="*/ 8218429 w 12192000"/>
              <a:gd name="connsiteY9595" fmla="*/ 2373230 h 3373007"/>
              <a:gd name="connsiteX9596" fmla="*/ 8233238 w 12192000"/>
              <a:gd name="connsiteY9596" fmla="*/ 2363639 h 3373007"/>
              <a:gd name="connsiteX9597" fmla="*/ 8222942 w 12192000"/>
              <a:gd name="connsiteY9597" fmla="*/ 2368158 h 3373007"/>
              <a:gd name="connsiteX9598" fmla="*/ 8197231 w 12192000"/>
              <a:gd name="connsiteY9598" fmla="*/ 2384717 h 3373007"/>
              <a:gd name="connsiteX9599" fmla="*/ 8196534 w 12192000"/>
              <a:gd name="connsiteY9599" fmla="*/ 2385130 h 3373007"/>
              <a:gd name="connsiteX9600" fmla="*/ 8196565 w 12192000"/>
              <a:gd name="connsiteY9600" fmla="*/ 2385082 h 3373007"/>
              <a:gd name="connsiteX9601" fmla="*/ 8196323 w 12192000"/>
              <a:gd name="connsiteY9601" fmla="*/ 2383563 h 3373007"/>
              <a:gd name="connsiteX9602" fmla="*/ 8188642 w 12192000"/>
              <a:gd name="connsiteY9602" fmla="*/ 2389799 h 3373007"/>
              <a:gd name="connsiteX9603" fmla="*/ 8172447 w 12192000"/>
              <a:gd name="connsiteY9603" fmla="*/ 2399379 h 3373007"/>
              <a:gd name="connsiteX9604" fmla="*/ 8170269 w 12192000"/>
              <a:gd name="connsiteY9604" fmla="*/ 2400806 h 3373007"/>
              <a:gd name="connsiteX9605" fmla="*/ 8175822 w 12192000"/>
              <a:gd name="connsiteY9605" fmla="*/ 2393762 h 3373007"/>
              <a:gd name="connsiteX9606" fmla="*/ 8184848 w 12192000"/>
              <a:gd name="connsiteY9606" fmla="*/ 2382947 h 3373007"/>
              <a:gd name="connsiteX9607" fmla="*/ 8195075 w 12192000"/>
              <a:gd name="connsiteY9607" fmla="*/ 2370836 h 3373007"/>
              <a:gd name="connsiteX9608" fmla="*/ 8183907 w 12192000"/>
              <a:gd name="connsiteY9608" fmla="*/ 2377444 h 3373007"/>
              <a:gd name="connsiteX9609" fmla="*/ 8172937 w 12192000"/>
              <a:gd name="connsiteY9609" fmla="*/ 2387049 h 3373007"/>
              <a:gd name="connsiteX9610" fmla="*/ 8182517 w 12192000"/>
              <a:gd name="connsiteY9610" fmla="*/ 2370725 h 3373007"/>
              <a:gd name="connsiteX9611" fmla="*/ 8185043 w 12192000"/>
              <a:gd name="connsiteY9611" fmla="*/ 2365276 h 3373007"/>
              <a:gd name="connsiteX9612" fmla="*/ 8178800 w 12192000"/>
              <a:gd name="connsiteY9612" fmla="*/ 2372451 h 3373007"/>
              <a:gd name="connsiteX9613" fmla="*/ 8174991 w 12192000"/>
              <a:gd name="connsiteY9613" fmla="*/ 2368517 h 3373007"/>
              <a:gd name="connsiteX9614" fmla="*/ 8162381 w 12192000"/>
              <a:gd name="connsiteY9614" fmla="*/ 2380069 h 3373007"/>
              <a:gd name="connsiteX9615" fmla="*/ 8162894 w 12192000"/>
              <a:gd name="connsiteY9615" fmla="*/ 2375554 h 3373007"/>
              <a:gd name="connsiteX9616" fmla="*/ 8166879 w 12192000"/>
              <a:gd name="connsiteY9616" fmla="*/ 2370619 h 3373007"/>
              <a:gd name="connsiteX9617" fmla="*/ 8162589 w 12192000"/>
              <a:gd name="connsiteY9617" fmla="*/ 2368332 h 3373007"/>
              <a:gd name="connsiteX9618" fmla="*/ 8164702 w 12192000"/>
              <a:gd name="connsiteY9618" fmla="*/ 2366779 h 3373007"/>
              <a:gd name="connsiteX9619" fmla="*/ 8168926 w 12192000"/>
              <a:gd name="connsiteY9619" fmla="*/ 2362532 h 3373007"/>
              <a:gd name="connsiteX9620" fmla="*/ 8169125 w 12192000"/>
              <a:gd name="connsiteY9620" fmla="*/ 2362408 h 3373007"/>
              <a:gd name="connsiteX9621" fmla="*/ 8221709 w 12192000"/>
              <a:gd name="connsiteY9621" fmla="*/ 2329129 h 3373007"/>
              <a:gd name="connsiteX9622" fmla="*/ 8278904 w 12192000"/>
              <a:gd name="connsiteY9622" fmla="*/ 2286872 h 3373007"/>
              <a:gd name="connsiteX9623" fmla="*/ 8305018 w 12192000"/>
              <a:gd name="connsiteY9623" fmla="*/ 2263153 h 3373007"/>
              <a:gd name="connsiteX9624" fmla="*/ 8306821 w 12192000"/>
              <a:gd name="connsiteY9624" fmla="*/ 2261175 h 3373007"/>
              <a:gd name="connsiteX9625" fmla="*/ 8305056 w 12192000"/>
              <a:gd name="connsiteY9625" fmla="*/ 2262238 h 3373007"/>
              <a:gd name="connsiteX9626" fmla="*/ 8302142 w 12192000"/>
              <a:gd name="connsiteY9626" fmla="*/ 2263113 h 3373007"/>
              <a:gd name="connsiteX9627" fmla="*/ 8302107 w 12192000"/>
              <a:gd name="connsiteY9627" fmla="*/ 2262435 h 3373007"/>
              <a:gd name="connsiteX9628" fmla="*/ 8302208 w 12192000"/>
              <a:gd name="connsiteY9628" fmla="*/ 2262269 h 3373007"/>
              <a:gd name="connsiteX9629" fmla="*/ 8298941 w 12192000"/>
              <a:gd name="connsiteY9629" fmla="*/ 2264880 h 3373007"/>
              <a:gd name="connsiteX9630" fmla="*/ 8290611 w 12192000"/>
              <a:gd name="connsiteY9630" fmla="*/ 2269322 h 3373007"/>
              <a:gd name="connsiteX9631" fmla="*/ 8287044 w 12192000"/>
              <a:gd name="connsiteY9631" fmla="*/ 2272334 h 3373007"/>
              <a:gd name="connsiteX9632" fmla="*/ 8244109 w 12192000"/>
              <a:gd name="connsiteY9632" fmla="*/ 2308599 h 3373007"/>
              <a:gd name="connsiteX9633" fmla="*/ 8161442 w 12192000"/>
              <a:gd name="connsiteY9633" fmla="*/ 2361479 h 3373007"/>
              <a:gd name="connsiteX9634" fmla="*/ 8160579 w 12192000"/>
              <a:gd name="connsiteY9634" fmla="*/ 2361936 h 3373007"/>
              <a:gd name="connsiteX9635" fmla="*/ 8163663 w 12192000"/>
              <a:gd name="connsiteY9635" fmla="*/ 2357906 h 3373007"/>
              <a:gd name="connsiteX9636" fmla="*/ 8163938 w 12192000"/>
              <a:gd name="connsiteY9636" fmla="*/ 2357197 h 3373007"/>
              <a:gd name="connsiteX9637" fmla="*/ 8165235 w 12192000"/>
              <a:gd name="connsiteY9637" fmla="*/ 2356475 h 3373007"/>
              <a:gd name="connsiteX9638" fmla="*/ 8244298 w 12192000"/>
              <a:gd name="connsiteY9638" fmla="*/ 2303942 h 3373007"/>
              <a:gd name="connsiteX9639" fmla="*/ 8275828 w 12192000"/>
              <a:gd name="connsiteY9639" fmla="*/ 2278657 h 3373007"/>
              <a:gd name="connsiteX9640" fmla="*/ 8275860 w 12192000"/>
              <a:gd name="connsiteY9640" fmla="*/ 2278628 h 3373007"/>
              <a:gd name="connsiteX9641" fmla="*/ 8272359 w 12192000"/>
              <a:gd name="connsiteY9641" fmla="*/ 2276487 h 3373007"/>
              <a:gd name="connsiteX9642" fmla="*/ 8272210 w 12192000"/>
              <a:gd name="connsiteY9642" fmla="*/ 2276405 h 3373007"/>
              <a:gd name="connsiteX9643" fmla="*/ 8242057 w 12192000"/>
              <a:gd name="connsiteY9643" fmla="*/ 2300634 h 3373007"/>
              <a:gd name="connsiteX9644" fmla="*/ 8226240 w 12192000"/>
              <a:gd name="connsiteY9644" fmla="*/ 2310325 h 3373007"/>
              <a:gd name="connsiteX9645" fmla="*/ 8222098 w 12192000"/>
              <a:gd name="connsiteY9645" fmla="*/ 2312949 h 3373007"/>
              <a:gd name="connsiteX9646" fmla="*/ 8157191 w 12192000"/>
              <a:gd name="connsiteY9646" fmla="*/ 2351500 h 3373007"/>
              <a:gd name="connsiteX9647" fmla="*/ 8224159 w 12192000"/>
              <a:gd name="connsiteY9647" fmla="*/ 2308113 h 3373007"/>
              <a:gd name="connsiteX9648" fmla="*/ 8235647 w 12192000"/>
              <a:gd name="connsiteY9648" fmla="*/ 2300609 h 3373007"/>
              <a:gd name="connsiteX9649" fmla="*/ 8235896 w 12192000"/>
              <a:gd name="connsiteY9649" fmla="*/ 2300381 h 3373007"/>
              <a:gd name="connsiteX9650" fmla="*/ 8244540 w 12192000"/>
              <a:gd name="connsiteY9650" fmla="*/ 2292484 h 3373007"/>
              <a:gd name="connsiteX9651" fmla="*/ 8241444 w 12192000"/>
              <a:gd name="connsiteY9651" fmla="*/ 2292905 h 3373007"/>
              <a:gd name="connsiteX9652" fmla="*/ 8241758 w 12192000"/>
              <a:gd name="connsiteY9652" fmla="*/ 2292685 h 3373007"/>
              <a:gd name="connsiteX9653" fmla="*/ 8241306 w 12192000"/>
              <a:gd name="connsiteY9653" fmla="*/ 2292924 h 3373007"/>
              <a:gd name="connsiteX9654" fmla="*/ 8237050 w 12192000"/>
              <a:gd name="connsiteY9654" fmla="*/ 2293505 h 3373007"/>
              <a:gd name="connsiteX9655" fmla="*/ 8224884 w 12192000"/>
              <a:gd name="connsiteY9655" fmla="*/ 2301603 h 3373007"/>
              <a:gd name="connsiteX9656" fmla="*/ 8241306 w 12192000"/>
              <a:gd name="connsiteY9656" fmla="*/ 2292924 h 3373007"/>
              <a:gd name="connsiteX9657" fmla="*/ 8241444 w 12192000"/>
              <a:gd name="connsiteY9657" fmla="*/ 2292905 h 3373007"/>
              <a:gd name="connsiteX9658" fmla="*/ 8235932 w 12192000"/>
              <a:gd name="connsiteY9658" fmla="*/ 2296772 h 3373007"/>
              <a:gd name="connsiteX9659" fmla="*/ 8155490 w 12192000"/>
              <a:gd name="connsiteY9659" fmla="*/ 2345913 h 3373007"/>
              <a:gd name="connsiteX9660" fmla="*/ 8245742 w 12192000"/>
              <a:gd name="connsiteY9660" fmla="*/ 2283024 h 3373007"/>
              <a:gd name="connsiteX9661" fmla="*/ 8284970 w 12192000"/>
              <a:gd name="connsiteY9661" fmla="*/ 2250131 h 3373007"/>
              <a:gd name="connsiteX9662" fmla="*/ 8308265 w 12192000"/>
              <a:gd name="connsiteY9662" fmla="*/ 2227779 h 3373007"/>
              <a:gd name="connsiteX9663" fmla="*/ 8303860 w 12192000"/>
              <a:gd name="connsiteY9663" fmla="*/ 2229508 h 3373007"/>
              <a:gd name="connsiteX9664" fmla="*/ 8303456 w 12192000"/>
              <a:gd name="connsiteY9664" fmla="*/ 2229619 h 3373007"/>
              <a:gd name="connsiteX9665" fmla="*/ 8235109 w 12192000"/>
              <a:gd name="connsiteY9665" fmla="*/ 2287251 h 3373007"/>
              <a:gd name="connsiteX9666" fmla="*/ 8159777 w 12192000"/>
              <a:gd name="connsiteY9666" fmla="*/ 2337335 h 3373007"/>
              <a:gd name="connsiteX9667" fmla="*/ 8129873 w 12192000"/>
              <a:gd name="connsiteY9667" fmla="*/ 2350611 h 3373007"/>
              <a:gd name="connsiteX9668" fmla="*/ 8122461 w 12192000"/>
              <a:gd name="connsiteY9668" fmla="*/ 2354853 h 3373007"/>
              <a:gd name="connsiteX9669" fmla="*/ 8116985 w 12192000"/>
              <a:gd name="connsiteY9669" fmla="*/ 2355383 h 3373007"/>
              <a:gd name="connsiteX9670" fmla="*/ 8143474 w 12192000"/>
              <a:gd name="connsiteY9670" fmla="*/ 2337796 h 3373007"/>
              <a:gd name="connsiteX9671" fmla="*/ 8235644 w 12192000"/>
              <a:gd name="connsiteY9671" fmla="*/ 2276021 h 3373007"/>
              <a:gd name="connsiteX9672" fmla="*/ 8241637 w 12192000"/>
              <a:gd name="connsiteY9672" fmla="*/ 2271269 h 3373007"/>
              <a:gd name="connsiteX9673" fmla="*/ 8244628 w 12192000"/>
              <a:gd name="connsiteY9673" fmla="*/ 2266029 h 3373007"/>
              <a:gd name="connsiteX9674" fmla="*/ 8244713 w 12192000"/>
              <a:gd name="connsiteY9674" fmla="*/ 2266722 h 3373007"/>
              <a:gd name="connsiteX9675" fmla="*/ 8243944 w 12192000"/>
              <a:gd name="connsiteY9675" fmla="*/ 2267585 h 3373007"/>
              <a:gd name="connsiteX9676" fmla="*/ 8244768 w 12192000"/>
              <a:gd name="connsiteY9676" fmla="*/ 2267166 h 3373007"/>
              <a:gd name="connsiteX9677" fmla="*/ 8244713 w 12192000"/>
              <a:gd name="connsiteY9677" fmla="*/ 2266722 h 3373007"/>
              <a:gd name="connsiteX9678" fmla="*/ 8246126 w 12192000"/>
              <a:gd name="connsiteY9678" fmla="*/ 2265137 h 3373007"/>
              <a:gd name="connsiteX9679" fmla="*/ 8247300 w 12192000"/>
              <a:gd name="connsiteY9679" fmla="*/ 2264435 h 3373007"/>
              <a:gd name="connsiteX9680" fmla="*/ 8248376 w 12192000"/>
              <a:gd name="connsiteY9680" fmla="*/ 2263323 h 3373007"/>
              <a:gd name="connsiteX9681" fmla="*/ 8248256 w 12192000"/>
              <a:gd name="connsiteY9681" fmla="*/ 2262169 h 3373007"/>
              <a:gd name="connsiteX9682" fmla="*/ 8237706 w 12192000"/>
              <a:gd name="connsiteY9682" fmla="*/ 2271183 h 3373007"/>
              <a:gd name="connsiteX9683" fmla="*/ 8147808 w 12192000"/>
              <a:gd name="connsiteY9683" fmla="*/ 2330513 h 3373007"/>
              <a:gd name="connsiteX9684" fmla="*/ 8133674 w 12192000"/>
              <a:gd name="connsiteY9684" fmla="*/ 2338743 h 3373007"/>
              <a:gd name="connsiteX9685" fmla="*/ 8129748 w 12192000"/>
              <a:gd name="connsiteY9685" fmla="*/ 2336895 h 3373007"/>
              <a:gd name="connsiteX9686" fmla="*/ 8125443 w 12192000"/>
              <a:gd name="connsiteY9686" fmla="*/ 2338424 h 3373007"/>
              <a:gd name="connsiteX9687" fmla="*/ 8140773 w 12192000"/>
              <a:gd name="connsiteY9687" fmla="*/ 2325441 h 3373007"/>
              <a:gd name="connsiteX9688" fmla="*/ 8141794 w 12192000"/>
              <a:gd name="connsiteY9688" fmla="*/ 2326450 h 3373007"/>
              <a:gd name="connsiteX9689" fmla="*/ 8141745 w 12192000"/>
              <a:gd name="connsiteY9689" fmla="*/ 2326487 h 3373007"/>
              <a:gd name="connsiteX9690" fmla="*/ 8136473 w 12192000"/>
              <a:gd name="connsiteY9690" fmla="*/ 2329728 h 3373007"/>
              <a:gd name="connsiteX9691" fmla="*/ 8129586 w 12192000"/>
              <a:gd name="connsiteY9691" fmla="*/ 2335798 h 3373007"/>
              <a:gd name="connsiteX9692" fmla="*/ 8141745 w 12192000"/>
              <a:gd name="connsiteY9692" fmla="*/ 2326487 h 3373007"/>
              <a:gd name="connsiteX9693" fmla="*/ 8141798 w 12192000"/>
              <a:gd name="connsiteY9693" fmla="*/ 2326456 h 3373007"/>
              <a:gd name="connsiteX9694" fmla="*/ 8141794 w 12192000"/>
              <a:gd name="connsiteY9694" fmla="*/ 2326450 h 3373007"/>
              <a:gd name="connsiteX9695" fmla="*/ 8147936 w 12192000"/>
              <a:gd name="connsiteY9695" fmla="*/ 2321749 h 3373007"/>
              <a:gd name="connsiteX9696" fmla="*/ 8140773 w 12192000"/>
              <a:gd name="connsiteY9696" fmla="*/ 2325441 h 3373007"/>
              <a:gd name="connsiteX9697" fmla="*/ 8139678 w 12192000"/>
              <a:gd name="connsiteY9697" fmla="*/ 2324886 h 3373007"/>
              <a:gd name="connsiteX9698" fmla="*/ 8144106 w 12192000"/>
              <a:gd name="connsiteY9698" fmla="*/ 2320703 h 3373007"/>
              <a:gd name="connsiteX9699" fmla="*/ 8163704 w 12192000"/>
              <a:gd name="connsiteY9699" fmla="*/ 2309497 h 3373007"/>
              <a:gd name="connsiteX9700" fmla="*/ 8204571 w 12192000"/>
              <a:gd name="connsiteY9700" fmla="*/ 2280716 h 3373007"/>
              <a:gd name="connsiteX9701" fmla="*/ 8208107 w 12192000"/>
              <a:gd name="connsiteY9701" fmla="*/ 2277076 h 3373007"/>
              <a:gd name="connsiteX9702" fmla="*/ 8198916 w 12192000"/>
              <a:gd name="connsiteY9702" fmla="*/ 2283932 h 3373007"/>
              <a:gd name="connsiteX9703" fmla="*/ 8197673 w 12192000"/>
              <a:gd name="connsiteY9703" fmla="*/ 2281199 h 3373007"/>
              <a:gd name="connsiteX9704" fmla="*/ 8194008 w 12192000"/>
              <a:gd name="connsiteY9704" fmla="*/ 2282726 h 3373007"/>
              <a:gd name="connsiteX9705" fmla="*/ 8202057 w 12192000"/>
              <a:gd name="connsiteY9705" fmla="*/ 2274928 h 3373007"/>
              <a:gd name="connsiteX9706" fmla="*/ 8204921 w 12192000"/>
              <a:gd name="connsiteY9706" fmla="*/ 2272960 h 3373007"/>
              <a:gd name="connsiteX9707" fmla="*/ 8206497 w 12192000"/>
              <a:gd name="connsiteY9707" fmla="*/ 2272393 h 3373007"/>
              <a:gd name="connsiteX9708" fmla="*/ 8205527 w 12192000"/>
              <a:gd name="connsiteY9708" fmla="*/ 2271568 h 3373007"/>
              <a:gd name="connsiteX9709" fmla="*/ 8216298 w 12192000"/>
              <a:gd name="connsiteY9709" fmla="*/ 2261134 h 3373007"/>
              <a:gd name="connsiteX9710" fmla="*/ 8220314 w 12192000"/>
              <a:gd name="connsiteY9710" fmla="*/ 2259200 h 3373007"/>
              <a:gd name="connsiteX9711" fmla="*/ 8229688 w 12192000"/>
              <a:gd name="connsiteY9711" fmla="*/ 2255192 h 3373007"/>
              <a:gd name="connsiteX9712" fmla="*/ 8240318 w 12192000"/>
              <a:gd name="connsiteY9712" fmla="*/ 2248844 h 3373007"/>
              <a:gd name="connsiteX9713" fmla="*/ 8220700 w 12192000"/>
              <a:gd name="connsiteY9713" fmla="*/ 2257023 h 3373007"/>
              <a:gd name="connsiteX9714" fmla="*/ 8220472 w 12192000"/>
              <a:gd name="connsiteY9714" fmla="*/ 2257090 h 3373007"/>
              <a:gd name="connsiteX9715" fmla="*/ 8223408 w 12192000"/>
              <a:gd name="connsiteY9715" fmla="*/ 2254246 h 3373007"/>
              <a:gd name="connsiteX9716" fmla="*/ 8276546 w 12192000"/>
              <a:gd name="connsiteY9716" fmla="*/ 2207392 h 3373007"/>
              <a:gd name="connsiteX9717" fmla="*/ 8269025 w 12192000"/>
              <a:gd name="connsiteY9717" fmla="*/ 2211688 h 3373007"/>
              <a:gd name="connsiteX9718" fmla="*/ 8270956 w 12192000"/>
              <a:gd name="connsiteY9718" fmla="*/ 2208072 h 3373007"/>
              <a:gd name="connsiteX9719" fmla="*/ 8290399 w 12192000"/>
              <a:gd name="connsiteY9719" fmla="*/ 2198458 h 3373007"/>
              <a:gd name="connsiteX9720" fmla="*/ 8275009 w 12192000"/>
              <a:gd name="connsiteY9720" fmla="*/ 2204073 h 3373007"/>
              <a:gd name="connsiteX9721" fmla="*/ 8275780 w 12192000"/>
              <a:gd name="connsiteY9721" fmla="*/ 2203350 h 3373007"/>
              <a:gd name="connsiteX9722" fmla="*/ 8293178 w 12192000"/>
              <a:gd name="connsiteY9722" fmla="*/ 2185733 h 3373007"/>
              <a:gd name="connsiteX9723" fmla="*/ 8264218 w 12192000"/>
              <a:gd name="connsiteY9723" fmla="*/ 2205727 h 3373007"/>
              <a:gd name="connsiteX9724" fmla="*/ 8263958 w 12192000"/>
              <a:gd name="connsiteY9724" fmla="*/ 2200189 h 3373007"/>
              <a:gd name="connsiteX9725" fmla="*/ 8259864 w 12192000"/>
              <a:gd name="connsiteY9725" fmla="*/ 2201426 h 3373007"/>
              <a:gd name="connsiteX9726" fmla="*/ 8273256 w 12192000"/>
              <a:gd name="connsiteY9726" fmla="*/ 2189063 h 3373007"/>
              <a:gd name="connsiteX9727" fmla="*/ 8287931 w 12192000"/>
              <a:gd name="connsiteY9727" fmla="*/ 2177660 h 3373007"/>
              <a:gd name="connsiteX9728" fmla="*/ 8287969 w 12192000"/>
              <a:gd name="connsiteY9728" fmla="*/ 2173377 h 3373007"/>
              <a:gd name="connsiteX9729" fmla="*/ 8304177 w 12192000"/>
              <a:gd name="connsiteY9729" fmla="*/ 2158814 h 3373007"/>
              <a:gd name="connsiteX9730" fmla="*/ 8288559 w 12192000"/>
              <a:gd name="connsiteY9730" fmla="*/ 2166233 h 3373007"/>
              <a:gd name="connsiteX9731" fmla="*/ 8270088 w 12192000"/>
              <a:gd name="connsiteY9731" fmla="*/ 2180133 h 3373007"/>
              <a:gd name="connsiteX9732" fmla="*/ 8232552 w 12192000"/>
              <a:gd name="connsiteY9732" fmla="*/ 2205418 h 3373007"/>
              <a:gd name="connsiteX9733" fmla="*/ 8266082 w 12192000"/>
              <a:gd name="connsiteY9733" fmla="*/ 2177302 h 3373007"/>
              <a:gd name="connsiteX9734" fmla="*/ 8281257 w 12192000"/>
              <a:gd name="connsiteY9734" fmla="*/ 2162824 h 3373007"/>
              <a:gd name="connsiteX9735" fmla="*/ 8282964 w 12192000"/>
              <a:gd name="connsiteY9735" fmla="*/ 2156690 h 3373007"/>
              <a:gd name="connsiteX9736" fmla="*/ 8299818 w 12192000"/>
              <a:gd name="connsiteY9736" fmla="*/ 2144852 h 3373007"/>
              <a:gd name="connsiteX9737" fmla="*/ 8297294 w 12192000"/>
              <a:gd name="connsiteY9737" fmla="*/ 2138651 h 3373007"/>
              <a:gd name="connsiteX9738" fmla="*/ 8317084 w 12192000"/>
              <a:gd name="connsiteY9738" fmla="*/ 2121429 h 3373007"/>
              <a:gd name="connsiteX9739" fmla="*/ 8316994 w 12192000"/>
              <a:gd name="connsiteY9739" fmla="*/ 2121046 h 3373007"/>
              <a:gd name="connsiteX9740" fmla="*/ 8316878 w 12192000"/>
              <a:gd name="connsiteY9740" fmla="*/ 2120567 h 3373007"/>
              <a:gd name="connsiteX9741" fmla="*/ 8316841 w 12192000"/>
              <a:gd name="connsiteY9741" fmla="*/ 2120408 h 3373007"/>
              <a:gd name="connsiteX9742" fmla="*/ 8316810 w 12192000"/>
              <a:gd name="connsiteY9742" fmla="*/ 2120280 h 3373007"/>
              <a:gd name="connsiteX9743" fmla="*/ 8316878 w 12192000"/>
              <a:gd name="connsiteY9743" fmla="*/ 2120567 h 3373007"/>
              <a:gd name="connsiteX9744" fmla="*/ 8317084 w 12192000"/>
              <a:gd name="connsiteY9744" fmla="*/ 2121429 h 3373007"/>
              <a:gd name="connsiteX9745" fmla="*/ 8299298 w 12192000"/>
              <a:gd name="connsiteY9745" fmla="*/ 2133776 h 3373007"/>
              <a:gd name="connsiteX9746" fmla="*/ 8270971 w 12192000"/>
              <a:gd name="connsiteY9746" fmla="*/ 2152005 h 3373007"/>
              <a:gd name="connsiteX9747" fmla="*/ 8288200 w 12192000"/>
              <a:gd name="connsiteY9747" fmla="*/ 2132862 h 3373007"/>
              <a:gd name="connsiteX9748" fmla="*/ 8275782 w 12192000"/>
              <a:gd name="connsiteY9748" fmla="*/ 2135270 h 3373007"/>
              <a:gd name="connsiteX9749" fmla="*/ 8289474 w 12192000"/>
              <a:gd name="connsiteY9749" fmla="*/ 2124165 h 3373007"/>
              <a:gd name="connsiteX9750" fmla="*/ 8303165 w 12192000"/>
              <a:gd name="connsiteY9750" fmla="*/ 2113057 h 3373007"/>
              <a:gd name="connsiteX9751" fmla="*/ 8284099 w 12192000"/>
              <a:gd name="connsiteY9751" fmla="*/ 2124441 h 3373007"/>
              <a:gd name="connsiteX9752" fmla="*/ 8285886 w 12192000"/>
              <a:gd name="connsiteY9752" fmla="*/ 2121663 h 3373007"/>
              <a:gd name="connsiteX9753" fmla="*/ 8286726 w 12192000"/>
              <a:gd name="connsiteY9753" fmla="*/ 2120542 h 3373007"/>
              <a:gd name="connsiteX9754" fmla="*/ 8303017 w 12192000"/>
              <a:gd name="connsiteY9754" fmla="*/ 2112431 h 3373007"/>
              <a:gd name="connsiteX9755" fmla="*/ 8310846 w 12192000"/>
              <a:gd name="connsiteY9755" fmla="*/ 2108533 h 3373007"/>
              <a:gd name="connsiteX9756" fmla="*/ 8297343 w 12192000"/>
              <a:gd name="connsiteY9756" fmla="*/ 2113126 h 3373007"/>
              <a:gd name="connsiteX9757" fmla="*/ 8289112 w 12192000"/>
              <a:gd name="connsiteY9757" fmla="*/ 2116784 h 3373007"/>
              <a:gd name="connsiteX9758" fmla="*/ 8289326 w 12192000"/>
              <a:gd name="connsiteY9758" fmla="*/ 2115561 h 3373007"/>
              <a:gd name="connsiteX9759" fmla="*/ 8282856 w 12192000"/>
              <a:gd name="connsiteY9759" fmla="*/ 2119198 h 3373007"/>
              <a:gd name="connsiteX9760" fmla="*/ 8281412 w 12192000"/>
              <a:gd name="connsiteY9760" fmla="*/ 2120197 h 3373007"/>
              <a:gd name="connsiteX9761" fmla="*/ 8271807 w 12192000"/>
              <a:gd name="connsiteY9761" fmla="*/ 2124439 h 3373007"/>
              <a:gd name="connsiteX9762" fmla="*/ 8258305 w 12192000"/>
              <a:gd name="connsiteY9762" fmla="*/ 2128928 h 3373007"/>
              <a:gd name="connsiteX9763" fmla="*/ 8289254 w 12192000"/>
              <a:gd name="connsiteY9763" fmla="*/ 2113331 h 3373007"/>
              <a:gd name="connsiteX9764" fmla="*/ 8286600 w 12192000"/>
              <a:gd name="connsiteY9764" fmla="*/ 2111938 h 3373007"/>
              <a:gd name="connsiteX9765" fmla="*/ 8247750 w 12192000"/>
              <a:gd name="connsiteY9765" fmla="*/ 2129114 h 3373007"/>
              <a:gd name="connsiteX9766" fmla="*/ 8248984 w 12192000"/>
              <a:gd name="connsiteY9766" fmla="*/ 2128095 h 3373007"/>
              <a:gd name="connsiteX9767" fmla="*/ 8257896 w 12192000"/>
              <a:gd name="connsiteY9767" fmla="*/ 2119784 h 3373007"/>
              <a:gd name="connsiteX9768" fmla="*/ 8261732 w 12192000"/>
              <a:gd name="connsiteY9768" fmla="*/ 2113006 h 3373007"/>
              <a:gd name="connsiteX9769" fmla="*/ 8258784 w 12192000"/>
              <a:gd name="connsiteY9769" fmla="*/ 2113897 h 3373007"/>
              <a:gd name="connsiteX9770" fmla="*/ 8251319 w 12192000"/>
              <a:gd name="connsiteY9770" fmla="*/ 2110538 h 3373007"/>
              <a:gd name="connsiteX9771" fmla="*/ 8270726 w 12192000"/>
              <a:gd name="connsiteY9771" fmla="*/ 2090961 h 3373007"/>
              <a:gd name="connsiteX9772" fmla="*/ 8248200 w 12192000"/>
              <a:gd name="connsiteY9772" fmla="*/ 2101819 h 3373007"/>
              <a:gd name="connsiteX9773" fmla="*/ 8249960 w 12192000"/>
              <a:gd name="connsiteY9773" fmla="*/ 2098251 h 3373007"/>
              <a:gd name="connsiteX9774" fmla="*/ 8251412 w 12192000"/>
              <a:gd name="connsiteY9774" fmla="*/ 2096645 h 3373007"/>
              <a:gd name="connsiteX9775" fmla="*/ 8277934 w 12192000"/>
              <a:gd name="connsiteY9775" fmla="*/ 2084444 h 3373007"/>
              <a:gd name="connsiteX9776" fmla="*/ 8293930 w 12192000"/>
              <a:gd name="connsiteY9776" fmla="*/ 2077034 h 3373007"/>
              <a:gd name="connsiteX9777" fmla="*/ 8283074 w 12192000"/>
              <a:gd name="connsiteY9777" fmla="*/ 2080071 h 3373007"/>
              <a:gd name="connsiteX9778" fmla="*/ 8255318 w 12192000"/>
              <a:gd name="connsiteY9778" fmla="*/ 2092843 h 3373007"/>
              <a:gd name="connsiteX9779" fmla="*/ 8254568 w 12192000"/>
              <a:gd name="connsiteY9779" fmla="*/ 2093154 h 3373007"/>
              <a:gd name="connsiteX9780" fmla="*/ 8254606 w 12192000"/>
              <a:gd name="connsiteY9780" fmla="*/ 2093113 h 3373007"/>
              <a:gd name="connsiteX9781" fmla="*/ 8254551 w 12192000"/>
              <a:gd name="connsiteY9781" fmla="*/ 2091586 h 3373007"/>
              <a:gd name="connsiteX9782" fmla="*/ 8246098 w 12192000"/>
              <a:gd name="connsiteY9782" fmla="*/ 2096668 h 3373007"/>
              <a:gd name="connsiteX9783" fmla="*/ 8228720 w 12192000"/>
              <a:gd name="connsiteY9783" fmla="*/ 2103877 h 3373007"/>
              <a:gd name="connsiteX9784" fmla="*/ 8226365 w 12192000"/>
              <a:gd name="connsiteY9784" fmla="*/ 2104984 h 3373007"/>
              <a:gd name="connsiteX9785" fmla="*/ 8232790 w 12192000"/>
              <a:gd name="connsiteY9785" fmla="*/ 2098816 h 3373007"/>
              <a:gd name="connsiteX9786" fmla="*/ 8243155 w 12192000"/>
              <a:gd name="connsiteY9786" fmla="*/ 2089414 h 3373007"/>
              <a:gd name="connsiteX9787" fmla="*/ 8254881 w 12192000"/>
              <a:gd name="connsiteY9787" fmla="*/ 2078902 h 3373007"/>
              <a:gd name="connsiteX9788" fmla="*/ 8242895 w 12192000"/>
              <a:gd name="connsiteY9788" fmla="*/ 2083875 h 3373007"/>
              <a:gd name="connsiteX9789" fmla="*/ 8230738 w 12192000"/>
              <a:gd name="connsiteY9789" fmla="*/ 2091822 h 3373007"/>
              <a:gd name="connsiteX9790" fmla="*/ 8242338 w 12192000"/>
              <a:gd name="connsiteY9790" fmla="*/ 2077078 h 3373007"/>
              <a:gd name="connsiteX9791" fmla="*/ 8245539 w 12192000"/>
              <a:gd name="connsiteY9791" fmla="*/ 2072066 h 3373007"/>
              <a:gd name="connsiteX9792" fmla="*/ 8238407 w 12192000"/>
              <a:gd name="connsiteY9792" fmla="*/ 2078267 h 3373007"/>
              <a:gd name="connsiteX9793" fmla="*/ 8235086 w 12192000"/>
              <a:gd name="connsiteY9793" fmla="*/ 2073879 h 3373007"/>
              <a:gd name="connsiteX9794" fmla="*/ 8221048 w 12192000"/>
              <a:gd name="connsiteY9794" fmla="*/ 2083517 h 3373007"/>
              <a:gd name="connsiteX9795" fmla="*/ 8222118 w 12192000"/>
              <a:gd name="connsiteY9795" fmla="*/ 2079149 h 3373007"/>
              <a:gd name="connsiteX9796" fmla="*/ 8226712 w 12192000"/>
              <a:gd name="connsiteY9796" fmla="*/ 2074838 h 3373007"/>
              <a:gd name="connsiteX9797" fmla="*/ 8222708 w 12192000"/>
              <a:gd name="connsiteY9797" fmla="*/ 2072006 h 3373007"/>
              <a:gd name="connsiteX9798" fmla="*/ 8225014 w 12192000"/>
              <a:gd name="connsiteY9798" fmla="*/ 2070767 h 3373007"/>
              <a:gd name="connsiteX9799" fmla="*/ 8229763 w 12192000"/>
              <a:gd name="connsiteY9799" fmla="*/ 2067168 h 3373007"/>
              <a:gd name="connsiteX9800" fmla="*/ 8229979 w 12192000"/>
              <a:gd name="connsiteY9800" fmla="*/ 2067072 h 3373007"/>
              <a:gd name="connsiteX9801" fmla="*/ 8286676 w 12192000"/>
              <a:gd name="connsiteY9801" fmla="*/ 2041529 h 3373007"/>
              <a:gd name="connsiteX9802" fmla="*/ 8349099 w 12192000"/>
              <a:gd name="connsiteY9802" fmla="*/ 2007787 h 3373007"/>
              <a:gd name="connsiteX9803" fmla="*/ 8405059 w 12192000"/>
              <a:gd name="connsiteY9803" fmla="*/ 1965711 h 3373007"/>
              <a:gd name="connsiteX9804" fmla="*/ 8376367 w 12192000"/>
              <a:gd name="connsiteY9804" fmla="*/ 1983725 h 3373007"/>
              <a:gd name="connsiteX9805" fmla="*/ 8371768 w 12192000"/>
              <a:gd name="connsiteY9805" fmla="*/ 1987780 h 3373007"/>
              <a:gd name="connsiteX9806" fmla="*/ 8363112 w 12192000"/>
              <a:gd name="connsiteY9806" fmla="*/ 1996941 h 3373007"/>
              <a:gd name="connsiteX9807" fmla="*/ 8363116 w 12192000"/>
              <a:gd name="connsiteY9807" fmla="*/ 1996618 h 3373007"/>
              <a:gd name="connsiteX9808" fmla="*/ 8357068 w 12192000"/>
              <a:gd name="connsiteY9808" fmla="*/ 1999556 h 3373007"/>
              <a:gd name="connsiteX9809" fmla="*/ 8354830 w 12192000"/>
              <a:gd name="connsiteY9809" fmla="*/ 2000699 h 3373007"/>
              <a:gd name="connsiteX9810" fmla="*/ 8357432 w 12192000"/>
              <a:gd name="connsiteY9810" fmla="*/ 1997669 h 3373007"/>
              <a:gd name="connsiteX9811" fmla="*/ 8361884 w 12192000"/>
              <a:gd name="connsiteY9811" fmla="*/ 1992816 h 3373007"/>
              <a:gd name="connsiteX9812" fmla="*/ 8359038 w 12192000"/>
              <a:gd name="connsiteY9812" fmla="*/ 1994604 h 3373007"/>
              <a:gd name="connsiteX9813" fmla="*/ 8311618 w 12192000"/>
              <a:gd name="connsiteY9813" fmla="*/ 2024401 h 3373007"/>
              <a:gd name="connsiteX9814" fmla="*/ 8222412 w 12192000"/>
              <a:gd name="connsiteY9814" fmla="*/ 2065112 h 3373007"/>
              <a:gd name="connsiteX9815" fmla="*/ 8221492 w 12192000"/>
              <a:gd name="connsiteY9815" fmla="*/ 2065444 h 3373007"/>
              <a:gd name="connsiteX9816" fmla="*/ 8225076 w 12192000"/>
              <a:gd name="connsiteY9816" fmla="*/ 2061901 h 3373007"/>
              <a:gd name="connsiteX9817" fmla="*/ 8225436 w 12192000"/>
              <a:gd name="connsiteY9817" fmla="*/ 2061240 h 3373007"/>
              <a:gd name="connsiteX9818" fmla="*/ 8226824 w 12192000"/>
              <a:gd name="connsiteY9818" fmla="*/ 2060708 h 3373007"/>
              <a:gd name="connsiteX9819" fmla="*/ 8312383 w 12192000"/>
              <a:gd name="connsiteY9819" fmla="*/ 2019848 h 3373007"/>
              <a:gd name="connsiteX9820" fmla="*/ 8371935 w 12192000"/>
              <a:gd name="connsiteY9820" fmla="*/ 1981859 h 3373007"/>
              <a:gd name="connsiteX9821" fmla="*/ 8375014 w 12192000"/>
              <a:gd name="connsiteY9821" fmla="*/ 1978502 h 3373007"/>
              <a:gd name="connsiteX9822" fmla="*/ 8383620 w 12192000"/>
              <a:gd name="connsiteY9822" fmla="*/ 1973859 h 3373007"/>
              <a:gd name="connsiteX9823" fmla="*/ 8386590 w 12192000"/>
              <a:gd name="connsiteY9823" fmla="*/ 1971910 h 3373007"/>
              <a:gd name="connsiteX9824" fmla="*/ 8390702 w 12192000"/>
              <a:gd name="connsiteY9824" fmla="*/ 1968422 h 3373007"/>
              <a:gd name="connsiteX9825" fmla="*/ 8379026 w 12192000"/>
              <a:gd name="connsiteY9825" fmla="*/ 1973626 h 3373007"/>
              <a:gd name="connsiteX9826" fmla="*/ 8365658 w 12192000"/>
              <a:gd name="connsiteY9826" fmla="*/ 1981145 h 3373007"/>
              <a:gd name="connsiteX9827" fmla="*/ 8344308 w 12192000"/>
              <a:gd name="connsiteY9827" fmla="*/ 1996222 h 3373007"/>
              <a:gd name="connsiteX9828" fmla="*/ 8310552 w 12192000"/>
              <a:gd name="connsiteY9828" fmla="*/ 2016288 h 3373007"/>
              <a:gd name="connsiteX9829" fmla="*/ 8293537 w 12192000"/>
              <a:gd name="connsiteY9829" fmla="*/ 2023657 h 3373007"/>
              <a:gd name="connsiteX9830" fmla="*/ 8289068 w 12192000"/>
              <a:gd name="connsiteY9830" fmla="*/ 2025675 h 3373007"/>
              <a:gd name="connsiteX9831" fmla="*/ 8219396 w 12192000"/>
              <a:gd name="connsiteY9831" fmla="*/ 2054719 h 3373007"/>
              <a:gd name="connsiteX9832" fmla="*/ 8291730 w 12192000"/>
              <a:gd name="connsiteY9832" fmla="*/ 2021199 h 3373007"/>
              <a:gd name="connsiteX9833" fmla="*/ 8315760 w 12192000"/>
              <a:gd name="connsiteY9833" fmla="*/ 2008617 h 3373007"/>
              <a:gd name="connsiteX9834" fmla="*/ 8310898 w 12192000"/>
              <a:gd name="connsiteY9834" fmla="*/ 2008606 h 3373007"/>
              <a:gd name="connsiteX9835" fmla="*/ 8311240 w 12192000"/>
              <a:gd name="connsiteY9835" fmla="*/ 2008432 h 3373007"/>
              <a:gd name="connsiteX9836" fmla="*/ 8310756 w 12192000"/>
              <a:gd name="connsiteY9836" fmla="*/ 2008606 h 3373007"/>
              <a:gd name="connsiteX9837" fmla="*/ 8306430 w 12192000"/>
              <a:gd name="connsiteY9837" fmla="*/ 2008596 h 3373007"/>
              <a:gd name="connsiteX9838" fmla="*/ 8293262 w 12192000"/>
              <a:gd name="connsiteY9838" fmla="*/ 2014898 h 3373007"/>
              <a:gd name="connsiteX9839" fmla="*/ 8310756 w 12192000"/>
              <a:gd name="connsiteY9839" fmla="*/ 2008606 h 3373007"/>
              <a:gd name="connsiteX9840" fmla="*/ 8310898 w 12192000"/>
              <a:gd name="connsiteY9840" fmla="*/ 2008606 h 3373007"/>
              <a:gd name="connsiteX9841" fmla="*/ 8304906 w 12192000"/>
              <a:gd name="connsiteY9841" fmla="*/ 2011656 h 3373007"/>
              <a:gd name="connsiteX9842" fmla="*/ 8218389 w 12192000"/>
              <a:gd name="connsiteY9842" fmla="*/ 2048992 h 3373007"/>
              <a:gd name="connsiteX9843" fmla="*/ 8316417 w 12192000"/>
              <a:gd name="connsiteY9843" fmla="*/ 1999476 h 3373007"/>
              <a:gd name="connsiteX9844" fmla="*/ 8329558 w 12192000"/>
              <a:gd name="connsiteY9844" fmla="*/ 1991285 h 3373007"/>
              <a:gd name="connsiteX9845" fmla="*/ 8326636 w 12192000"/>
              <a:gd name="connsiteY9845" fmla="*/ 1992905 h 3373007"/>
              <a:gd name="connsiteX9846" fmla="*/ 8357200 w 12192000"/>
              <a:gd name="connsiteY9846" fmla="*/ 1972838 h 3373007"/>
              <a:gd name="connsiteX9847" fmla="*/ 8370904 w 12192000"/>
              <a:gd name="connsiteY9847" fmla="*/ 1964420 h 3373007"/>
              <a:gd name="connsiteX9848" fmla="*/ 8383685 w 12192000"/>
              <a:gd name="connsiteY9848" fmla="*/ 1955198 h 3373007"/>
              <a:gd name="connsiteX9849" fmla="*/ 8353285 w 12192000"/>
              <a:gd name="connsiteY9849" fmla="*/ 1972800 h 3373007"/>
              <a:gd name="connsiteX9850" fmla="*/ 8344198 w 12192000"/>
              <a:gd name="connsiteY9850" fmla="*/ 1977763 h 3373007"/>
              <a:gd name="connsiteX9851" fmla="*/ 8305264 w 12192000"/>
              <a:gd name="connsiteY9851" fmla="*/ 2002181 h 3373007"/>
              <a:gd name="connsiteX9852" fmla="*/ 8223736 w 12192000"/>
              <a:gd name="connsiteY9852" fmla="*/ 2041144 h 3373007"/>
              <a:gd name="connsiteX9853" fmla="*/ 8192193 w 12192000"/>
              <a:gd name="connsiteY9853" fmla="*/ 2050117 h 3373007"/>
              <a:gd name="connsiteX9854" fmla="*/ 8184256 w 12192000"/>
              <a:gd name="connsiteY9854" fmla="*/ 2053276 h 3373007"/>
              <a:gd name="connsiteX9855" fmla="*/ 8178715 w 12192000"/>
              <a:gd name="connsiteY9855" fmla="*/ 2053048 h 3373007"/>
              <a:gd name="connsiteX9856" fmla="*/ 8207380 w 12192000"/>
              <a:gd name="connsiteY9856" fmla="*/ 2039372 h 3373007"/>
              <a:gd name="connsiteX9857" fmla="*/ 8307189 w 12192000"/>
              <a:gd name="connsiteY9857" fmla="*/ 1991212 h 3373007"/>
              <a:gd name="connsiteX9858" fmla="*/ 8333968 w 12192000"/>
              <a:gd name="connsiteY9858" fmla="*/ 1975534 h 3373007"/>
              <a:gd name="connsiteX9859" fmla="*/ 8359531 w 12192000"/>
              <a:gd name="connsiteY9859" fmla="*/ 1958894 h 3373007"/>
              <a:gd name="connsiteX9860" fmla="*/ 8358310 w 12192000"/>
              <a:gd name="connsiteY9860" fmla="*/ 1958861 h 3373007"/>
              <a:gd name="connsiteX9861" fmla="*/ 8355654 w 12192000"/>
              <a:gd name="connsiteY9861" fmla="*/ 1960650 h 3373007"/>
              <a:gd name="connsiteX9862" fmla="*/ 8346020 w 12192000"/>
              <a:gd name="connsiteY9862" fmla="*/ 1965800 h 3373007"/>
              <a:gd name="connsiteX9863" fmla="*/ 8346554 w 12192000"/>
              <a:gd name="connsiteY9863" fmla="*/ 1963379 h 3373007"/>
              <a:gd name="connsiteX9864" fmla="*/ 8309850 w 12192000"/>
              <a:gd name="connsiteY9864" fmla="*/ 1986738 h 3373007"/>
              <a:gd name="connsiteX9865" fmla="*/ 8212614 w 12192000"/>
              <a:gd name="connsiteY9865" fmla="*/ 2032803 h 3373007"/>
              <a:gd name="connsiteX9866" fmla="*/ 8197465 w 12192000"/>
              <a:gd name="connsiteY9866" fmla="*/ 2038965 h 3373007"/>
              <a:gd name="connsiteX9867" fmla="*/ 8193767 w 12192000"/>
              <a:gd name="connsiteY9867" fmla="*/ 2036612 h 3373007"/>
              <a:gd name="connsiteX9868" fmla="*/ 8189274 w 12192000"/>
              <a:gd name="connsiteY9868" fmla="*/ 2037529 h 3373007"/>
              <a:gd name="connsiteX9869" fmla="*/ 8206209 w 12192000"/>
              <a:gd name="connsiteY9869" fmla="*/ 2026856 h 3373007"/>
              <a:gd name="connsiteX9870" fmla="*/ 8207106 w 12192000"/>
              <a:gd name="connsiteY9870" fmla="*/ 2027988 h 3373007"/>
              <a:gd name="connsiteX9871" fmla="*/ 8207052 w 12192000"/>
              <a:gd name="connsiteY9871" fmla="*/ 2028017 h 3373007"/>
              <a:gd name="connsiteX9872" fmla="*/ 8201379 w 12192000"/>
              <a:gd name="connsiteY9872" fmla="*/ 2030485 h 3373007"/>
              <a:gd name="connsiteX9873" fmla="*/ 8193741 w 12192000"/>
              <a:gd name="connsiteY9873" fmla="*/ 2035512 h 3373007"/>
              <a:gd name="connsiteX9874" fmla="*/ 8207052 w 12192000"/>
              <a:gd name="connsiteY9874" fmla="*/ 2028017 h 3373007"/>
              <a:gd name="connsiteX9875" fmla="*/ 8207109 w 12192000"/>
              <a:gd name="connsiteY9875" fmla="*/ 2027993 h 3373007"/>
              <a:gd name="connsiteX9876" fmla="*/ 8207106 w 12192000"/>
              <a:gd name="connsiteY9876" fmla="*/ 2027988 h 3373007"/>
              <a:gd name="connsiteX9877" fmla="*/ 8213828 w 12192000"/>
              <a:gd name="connsiteY9877" fmla="*/ 2024205 h 3373007"/>
              <a:gd name="connsiteX9878" fmla="*/ 8206209 w 12192000"/>
              <a:gd name="connsiteY9878" fmla="*/ 2026856 h 3373007"/>
              <a:gd name="connsiteX9879" fmla="*/ 8205185 w 12192000"/>
              <a:gd name="connsiteY9879" fmla="*/ 2026160 h 3373007"/>
              <a:gd name="connsiteX9880" fmla="*/ 8210128 w 12192000"/>
              <a:gd name="connsiteY9880" fmla="*/ 2022653 h 3373007"/>
              <a:gd name="connsiteX9881" fmla="*/ 8231114 w 12192000"/>
              <a:gd name="connsiteY9881" fmla="*/ 2014310 h 3373007"/>
              <a:gd name="connsiteX9882" fmla="*/ 8297410 w 12192000"/>
              <a:gd name="connsiteY9882" fmla="*/ 1980406 h 3373007"/>
              <a:gd name="connsiteX9883" fmla="*/ 8354096 w 12192000"/>
              <a:gd name="connsiteY9883" fmla="*/ 1945952 h 3373007"/>
              <a:gd name="connsiteX9884" fmla="*/ 8354462 w 12192000"/>
              <a:gd name="connsiteY9884" fmla="*/ 1945639 h 3373007"/>
              <a:gd name="connsiteX9885" fmla="*/ 8362805 w 12192000"/>
              <a:gd name="connsiteY9885" fmla="*/ 1926541 h 3373007"/>
              <a:gd name="connsiteX9886" fmla="*/ 8361763 w 12192000"/>
              <a:gd name="connsiteY9886" fmla="*/ 1925514 h 3373007"/>
              <a:gd name="connsiteX9887" fmla="*/ 8356082 w 12192000"/>
              <a:gd name="connsiteY9887" fmla="*/ 1929023 h 3373007"/>
              <a:gd name="connsiteX9888" fmla="*/ 8355280 w 12192000"/>
              <a:gd name="connsiteY9888" fmla="*/ 1929522 h 3373007"/>
              <a:gd name="connsiteX9889" fmla="*/ 8358134 w 12192000"/>
              <a:gd name="connsiteY9889" fmla="*/ 1925906 h 3373007"/>
              <a:gd name="connsiteX9890" fmla="*/ 8369910 w 12192000"/>
              <a:gd name="connsiteY9890" fmla="*/ 1912093 h 3373007"/>
              <a:gd name="connsiteX9891" fmla="*/ 8376942 w 12192000"/>
              <a:gd name="connsiteY9891" fmla="*/ 1904614 h 3373007"/>
              <a:gd name="connsiteX9892" fmla="*/ 8382357 w 12192000"/>
              <a:gd name="connsiteY9892" fmla="*/ 1899237 h 3373007"/>
              <a:gd name="connsiteX9893" fmla="*/ 8381995 w 12192000"/>
              <a:gd name="connsiteY9893" fmla="*/ 1898869 h 3373007"/>
              <a:gd name="connsiteX9894" fmla="*/ 8380833 w 12192000"/>
              <a:gd name="connsiteY9894" fmla="*/ 1897626 h 3373007"/>
              <a:gd name="connsiteX9895" fmla="*/ 8368223 w 12192000"/>
              <a:gd name="connsiteY9895" fmla="*/ 1909181 h 3373007"/>
              <a:gd name="connsiteX9896" fmla="*/ 8366922 w 12192000"/>
              <a:gd name="connsiteY9896" fmla="*/ 1906920 h 3373007"/>
              <a:gd name="connsiteX9897" fmla="*/ 8367954 w 12192000"/>
              <a:gd name="connsiteY9897" fmla="*/ 1905638 h 3373007"/>
              <a:gd name="connsiteX9898" fmla="*/ 8367592 w 12192000"/>
              <a:gd name="connsiteY9898" fmla="*/ 1905806 h 3373007"/>
              <a:gd name="connsiteX9899" fmla="*/ 8363281 w 12192000"/>
              <a:gd name="connsiteY9899" fmla="*/ 1912318 h 3373007"/>
              <a:gd name="connsiteX9900" fmla="*/ 8356467 w 12192000"/>
              <a:gd name="connsiteY9900" fmla="*/ 1915480 h 3373007"/>
              <a:gd name="connsiteX9901" fmla="*/ 8343900 w 12192000"/>
              <a:gd name="connsiteY9901" fmla="*/ 1930105 h 3373007"/>
              <a:gd name="connsiteX9902" fmla="*/ 8348395 w 12192000"/>
              <a:gd name="connsiteY9902" fmla="*/ 1920653 h 3373007"/>
              <a:gd name="connsiteX9903" fmla="*/ 8357058 w 12192000"/>
              <a:gd name="connsiteY9903" fmla="*/ 1910692 h 3373007"/>
              <a:gd name="connsiteX9904" fmla="*/ 8357168 w 12192000"/>
              <a:gd name="connsiteY9904" fmla="*/ 1907672 h 3373007"/>
              <a:gd name="connsiteX9905" fmla="*/ 8357592 w 12192000"/>
              <a:gd name="connsiteY9905" fmla="*/ 1905916 h 3373007"/>
              <a:gd name="connsiteX9906" fmla="*/ 8355185 w 12192000"/>
              <a:gd name="connsiteY9906" fmla="*/ 1907874 h 3373007"/>
              <a:gd name="connsiteX9907" fmla="*/ 8352428 w 12192000"/>
              <a:gd name="connsiteY9907" fmla="*/ 1909145 h 3373007"/>
              <a:gd name="connsiteX9908" fmla="*/ 8352312 w 12192000"/>
              <a:gd name="connsiteY9908" fmla="*/ 1908472 h 3373007"/>
              <a:gd name="connsiteX9909" fmla="*/ 8352388 w 12192000"/>
              <a:gd name="connsiteY9909" fmla="*/ 1908292 h 3373007"/>
              <a:gd name="connsiteX9910" fmla="*/ 8349500 w 12192000"/>
              <a:gd name="connsiteY9910" fmla="*/ 1911348 h 3373007"/>
              <a:gd name="connsiteX9911" fmla="*/ 8338780 w 12192000"/>
              <a:gd name="connsiteY9911" fmla="*/ 1919175 h 3373007"/>
              <a:gd name="connsiteX9912" fmla="*/ 8328740 w 12192000"/>
              <a:gd name="connsiteY9912" fmla="*/ 1928349 h 3373007"/>
              <a:gd name="connsiteX9913" fmla="*/ 8322068 w 12192000"/>
              <a:gd name="connsiteY9913" fmla="*/ 1925506 h 3373007"/>
              <a:gd name="connsiteX9914" fmla="*/ 8302248 w 12192000"/>
              <a:gd name="connsiteY9914" fmla="*/ 1948009 h 3373007"/>
              <a:gd name="connsiteX9915" fmla="*/ 8294601 w 12192000"/>
              <a:gd name="connsiteY9915" fmla="*/ 1956644 h 3373007"/>
              <a:gd name="connsiteX9916" fmla="*/ 8293266 w 12192000"/>
              <a:gd name="connsiteY9916" fmla="*/ 1956978 h 3373007"/>
              <a:gd name="connsiteX9917" fmla="*/ 8289544 w 12192000"/>
              <a:gd name="connsiteY9917" fmla="*/ 1958310 h 3373007"/>
              <a:gd name="connsiteX9918" fmla="*/ 8291910 w 12192000"/>
              <a:gd name="connsiteY9918" fmla="*/ 1955448 h 3373007"/>
              <a:gd name="connsiteX9919" fmla="*/ 8327450 w 12192000"/>
              <a:gd name="connsiteY9919" fmla="*/ 1912554 h 3373007"/>
              <a:gd name="connsiteX9920" fmla="*/ 8341427 w 12192000"/>
              <a:gd name="connsiteY9920" fmla="*/ 1895852 h 3373007"/>
              <a:gd name="connsiteX9921" fmla="*/ 8351205 w 12192000"/>
              <a:gd name="connsiteY9921" fmla="*/ 1882524 h 3373007"/>
              <a:gd name="connsiteX9922" fmla="*/ 8356924 w 12192000"/>
              <a:gd name="connsiteY9922" fmla="*/ 1873930 h 3373007"/>
              <a:gd name="connsiteX9923" fmla="*/ 8357414 w 12192000"/>
              <a:gd name="connsiteY9923" fmla="*/ 1871928 h 3373007"/>
              <a:gd name="connsiteX9924" fmla="*/ 8357529 w 12192000"/>
              <a:gd name="connsiteY9924" fmla="*/ 1871025 h 3373007"/>
              <a:gd name="connsiteX9925" fmla="*/ 8349956 w 12192000"/>
              <a:gd name="connsiteY9925" fmla="*/ 1875310 h 3373007"/>
              <a:gd name="connsiteX9926" fmla="*/ 8348800 w 12192000"/>
              <a:gd name="connsiteY9926" fmla="*/ 1875812 h 3373007"/>
              <a:gd name="connsiteX9927" fmla="*/ 8345332 w 12192000"/>
              <a:gd name="connsiteY9927" fmla="*/ 1877824 h 3373007"/>
              <a:gd name="connsiteX9928" fmla="*/ 8333856 w 12192000"/>
              <a:gd name="connsiteY9928" fmla="*/ 1890575 h 3373007"/>
              <a:gd name="connsiteX9929" fmla="*/ 8316040 w 12192000"/>
              <a:gd name="connsiteY9929" fmla="*/ 1906209 h 3373007"/>
              <a:gd name="connsiteX9930" fmla="*/ 8310790 w 12192000"/>
              <a:gd name="connsiteY9930" fmla="*/ 1907219 h 3373007"/>
              <a:gd name="connsiteX9931" fmla="*/ 8293389 w 12192000"/>
              <a:gd name="connsiteY9931" fmla="*/ 1926935 h 3373007"/>
              <a:gd name="connsiteX9932" fmla="*/ 8295808 w 12192000"/>
              <a:gd name="connsiteY9932" fmla="*/ 1920976 h 3373007"/>
              <a:gd name="connsiteX9933" fmla="*/ 8296364 w 12192000"/>
              <a:gd name="connsiteY9933" fmla="*/ 1920404 h 3373007"/>
              <a:gd name="connsiteX9934" fmla="*/ 8296408 w 12192000"/>
              <a:gd name="connsiteY9934" fmla="*/ 1920591 h 3373007"/>
              <a:gd name="connsiteX9935" fmla="*/ 8295760 w 12192000"/>
              <a:gd name="connsiteY9935" fmla="*/ 1921560 h 3373007"/>
              <a:gd name="connsiteX9936" fmla="*/ 8296516 w 12192000"/>
              <a:gd name="connsiteY9936" fmla="*/ 1921030 h 3373007"/>
              <a:gd name="connsiteX9937" fmla="*/ 8296408 w 12192000"/>
              <a:gd name="connsiteY9937" fmla="*/ 1920591 h 3373007"/>
              <a:gd name="connsiteX9938" fmla="*/ 8296923 w 12192000"/>
              <a:gd name="connsiteY9938" fmla="*/ 1919825 h 3373007"/>
              <a:gd name="connsiteX9939" fmla="*/ 8427476 w 12192000"/>
              <a:gd name="connsiteY9939" fmla="*/ 1784968 h 3373007"/>
              <a:gd name="connsiteX9940" fmla="*/ 8551965 w 12192000"/>
              <a:gd name="connsiteY9940" fmla="*/ 1644308 h 3373007"/>
              <a:gd name="connsiteX9941" fmla="*/ 8661780 w 12192000"/>
              <a:gd name="connsiteY9941" fmla="*/ 1511305 h 3373007"/>
              <a:gd name="connsiteX9942" fmla="*/ 8668657 w 12192000"/>
              <a:gd name="connsiteY9942" fmla="*/ 1500914 h 3373007"/>
              <a:gd name="connsiteX9943" fmla="*/ 8756075 w 12192000"/>
              <a:gd name="connsiteY9943" fmla="*/ 1371198 h 3373007"/>
              <a:gd name="connsiteX9944" fmla="*/ 8930483 w 12192000"/>
              <a:gd name="connsiteY9944" fmla="*/ 1106491 h 3373007"/>
              <a:gd name="connsiteX9945" fmla="*/ 9078167 w 12192000"/>
              <a:gd name="connsiteY9945" fmla="*/ 863149 h 3373007"/>
              <a:gd name="connsiteX9946" fmla="*/ 9087752 w 12192000"/>
              <a:gd name="connsiteY9946" fmla="*/ 857372 h 3373007"/>
              <a:gd name="connsiteX9947" fmla="*/ 9050812 w 12192000"/>
              <a:gd name="connsiteY9947" fmla="*/ 919169 h 3373007"/>
              <a:gd name="connsiteX9948" fmla="*/ 9003919 w 12192000"/>
              <a:gd name="connsiteY9948" fmla="*/ 1007100 h 3373007"/>
              <a:gd name="connsiteX9949" fmla="*/ 8899912 w 12192000"/>
              <a:gd name="connsiteY9949" fmla="*/ 1165537 h 3373007"/>
              <a:gd name="connsiteX9950" fmla="*/ 8786393 w 12192000"/>
              <a:gd name="connsiteY9950" fmla="*/ 1347572 h 3373007"/>
              <a:gd name="connsiteX9951" fmla="*/ 8769950 w 12192000"/>
              <a:gd name="connsiteY9951" fmla="*/ 1373205 h 3373007"/>
              <a:gd name="connsiteX9952" fmla="*/ 8788836 w 12192000"/>
              <a:gd name="connsiteY9952" fmla="*/ 1348957 h 3373007"/>
              <a:gd name="connsiteX9953" fmla="*/ 8844300 w 12192000"/>
              <a:gd name="connsiteY9953" fmla="*/ 1274166 h 3373007"/>
              <a:gd name="connsiteX9954" fmla="*/ 8920085 w 12192000"/>
              <a:gd name="connsiteY9954" fmla="*/ 1156827 h 3373007"/>
              <a:gd name="connsiteX9955" fmla="*/ 9125026 w 12192000"/>
              <a:gd name="connsiteY9955" fmla="*/ 806073 h 3373007"/>
              <a:gd name="connsiteX9956" fmla="*/ 9172561 w 12192000"/>
              <a:gd name="connsiteY9956" fmla="*/ 729989 h 3373007"/>
              <a:gd name="connsiteX9957" fmla="*/ 9155323 w 12192000"/>
              <a:gd name="connsiteY9957" fmla="*/ 765526 h 3373007"/>
              <a:gd name="connsiteX9958" fmla="*/ 9150322 w 12192000"/>
              <a:gd name="connsiteY9958" fmla="*/ 768965 h 3373007"/>
              <a:gd name="connsiteX9959" fmla="*/ 9120716 w 12192000"/>
              <a:gd name="connsiteY9959" fmla="*/ 822192 h 3373007"/>
              <a:gd name="connsiteX9960" fmla="*/ 9128152 w 12192000"/>
              <a:gd name="connsiteY9960" fmla="*/ 818576 h 3373007"/>
              <a:gd name="connsiteX9961" fmla="*/ 9155778 w 12192000"/>
              <a:gd name="connsiteY9961" fmla="*/ 770155 h 3373007"/>
              <a:gd name="connsiteX9962" fmla="*/ 9162146 w 12192000"/>
              <a:gd name="connsiteY9962" fmla="*/ 767740 h 3373007"/>
              <a:gd name="connsiteX9963" fmla="*/ 9169793 w 12192000"/>
              <a:gd name="connsiteY9963" fmla="*/ 749202 h 3373007"/>
              <a:gd name="connsiteX9964" fmla="*/ 9171922 w 12192000"/>
              <a:gd name="connsiteY9964" fmla="*/ 749370 h 3373007"/>
              <a:gd name="connsiteX9965" fmla="*/ 9165194 w 12192000"/>
              <a:gd name="connsiteY9965" fmla="*/ 764304 h 3373007"/>
              <a:gd name="connsiteX9966" fmla="*/ 9170670 w 12192000"/>
              <a:gd name="connsiteY9966" fmla="*/ 763263 h 3373007"/>
              <a:gd name="connsiteX9967" fmla="*/ 9168692 w 12192000"/>
              <a:gd name="connsiteY9967" fmla="*/ 765497 h 3373007"/>
              <a:gd name="connsiteX9968" fmla="*/ 9168841 w 12192000"/>
              <a:gd name="connsiteY9968" fmla="*/ 767897 h 3373007"/>
              <a:gd name="connsiteX9969" fmla="*/ 9173232 w 12192000"/>
              <a:gd name="connsiteY9969" fmla="*/ 767719 h 3373007"/>
              <a:gd name="connsiteX9970" fmla="*/ 9163481 w 12192000"/>
              <a:gd name="connsiteY9970" fmla="*/ 782894 h 3373007"/>
              <a:gd name="connsiteX9971" fmla="*/ 9162945 w 12192000"/>
              <a:gd name="connsiteY9971" fmla="*/ 783727 h 3373007"/>
              <a:gd name="connsiteX9972" fmla="*/ 9161799 w 12192000"/>
              <a:gd name="connsiteY9972" fmla="*/ 783000 h 3373007"/>
              <a:gd name="connsiteX9973" fmla="*/ 9153435 w 12192000"/>
              <a:gd name="connsiteY9973" fmla="*/ 787482 h 3373007"/>
              <a:gd name="connsiteX9974" fmla="*/ 9133119 w 12192000"/>
              <a:gd name="connsiteY9974" fmla="*/ 830229 h 3373007"/>
              <a:gd name="connsiteX9975" fmla="*/ 9141772 w 12192000"/>
              <a:gd name="connsiteY9975" fmla="*/ 827811 h 3373007"/>
              <a:gd name="connsiteX9976" fmla="*/ 9154745 w 12192000"/>
              <a:gd name="connsiteY9976" fmla="*/ 805830 h 3373007"/>
              <a:gd name="connsiteX9977" fmla="*/ 9151848 w 12192000"/>
              <a:gd name="connsiteY9977" fmla="*/ 811667 h 3373007"/>
              <a:gd name="connsiteX9978" fmla="*/ 9139026 w 12192000"/>
              <a:gd name="connsiteY9978" fmla="*/ 836047 h 3373007"/>
              <a:gd name="connsiteX9979" fmla="*/ 9140241 w 12192000"/>
              <a:gd name="connsiteY9979" fmla="*/ 837245 h 3373007"/>
              <a:gd name="connsiteX9980" fmla="*/ 9116729 w 12192000"/>
              <a:gd name="connsiteY9980" fmla="*/ 881028 h 3373007"/>
              <a:gd name="connsiteX9981" fmla="*/ 9094130 w 12192000"/>
              <a:gd name="connsiteY9981" fmla="*/ 923779 h 3373007"/>
              <a:gd name="connsiteX9982" fmla="*/ 9099584 w 12192000"/>
              <a:gd name="connsiteY9982" fmla="*/ 924968 h 3373007"/>
              <a:gd name="connsiteX9983" fmla="*/ 9090595 w 12192000"/>
              <a:gd name="connsiteY9983" fmla="*/ 937679 h 3373007"/>
              <a:gd name="connsiteX9984" fmla="*/ 9098183 w 12192000"/>
              <a:gd name="connsiteY9984" fmla="*/ 936463 h 3373007"/>
              <a:gd name="connsiteX9985" fmla="*/ 9089958 w 12192000"/>
              <a:gd name="connsiteY9985" fmla="*/ 945742 h 3373007"/>
              <a:gd name="connsiteX9986" fmla="*/ 9096630 w 12192000"/>
              <a:gd name="connsiteY9986" fmla="*/ 945556 h 3373007"/>
              <a:gd name="connsiteX9987" fmla="*/ 9094500 w 12192000"/>
              <a:gd name="connsiteY9987" fmla="*/ 947961 h 3373007"/>
              <a:gd name="connsiteX9988" fmla="*/ 9103150 w 12192000"/>
              <a:gd name="connsiteY9988" fmla="*/ 945542 h 3373007"/>
              <a:gd name="connsiteX9989" fmla="*/ 9119491 w 12192000"/>
              <a:gd name="connsiteY9989" fmla="*/ 923941 h 3373007"/>
              <a:gd name="connsiteX9990" fmla="*/ 9124640 w 12192000"/>
              <a:gd name="connsiteY9990" fmla="*/ 916490 h 3373007"/>
              <a:gd name="connsiteX9991" fmla="*/ 9117259 w 12192000"/>
              <a:gd name="connsiteY9991" fmla="*/ 928342 h 3373007"/>
              <a:gd name="connsiteX9992" fmla="*/ 9098402 w 12192000"/>
              <a:gd name="connsiteY9992" fmla="*/ 958242 h 3373007"/>
              <a:gd name="connsiteX9993" fmla="*/ 9105988 w 12192000"/>
              <a:gd name="connsiteY9993" fmla="*/ 957026 h 3373007"/>
              <a:gd name="connsiteX9994" fmla="*/ 9135258 w 12192000"/>
              <a:gd name="connsiteY9994" fmla="*/ 916663 h 3373007"/>
              <a:gd name="connsiteX9995" fmla="*/ 9112232 w 12192000"/>
              <a:gd name="connsiteY9995" fmla="*/ 952554 h 3373007"/>
              <a:gd name="connsiteX9996" fmla="*/ 9119818 w 12192000"/>
              <a:gd name="connsiteY9996" fmla="*/ 951338 h 3373007"/>
              <a:gd name="connsiteX9997" fmla="*/ 9131527 w 12192000"/>
              <a:gd name="connsiteY9997" fmla="*/ 935323 h 3373007"/>
              <a:gd name="connsiteX9998" fmla="*/ 9136319 w 12192000"/>
              <a:gd name="connsiteY9998" fmla="*/ 917627 h 3373007"/>
              <a:gd name="connsiteX9999" fmla="*/ 9138646 w 12192000"/>
              <a:gd name="connsiteY9999" fmla="*/ 909314 h 3373007"/>
              <a:gd name="connsiteX10000" fmla="*/ 9134066 w 12192000"/>
              <a:gd name="connsiteY10000" fmla="*/ 913235 h 3373007"/>
              <a:gd name="connsiteX10001" fmla="*/ 9141290 w 12192000"/>
              <a:gd name="connsiteY10001" fmla="*/ 899871 h 3373007"/>
              <a:gd name="connsiteX10002" fmla="*/ 9149058 w 12192000"/>
              <a:gd name="connsiteY10002" fmla="*/ 872128 h 3373007"/>
              <a:gd name="connsiteX10003" fmla="*/ 9163657 w 12192000"/>
              <a:gd name="connsiteY10003" fmla="*/ 817791 h 3373007"/>
              <a:gd name="connsiteX10004" fmla="*/ 9163740 w 12192000"/>
              <a:gd name="connsiteY10004" fmla="*/ 819123 h 3373007"/>
              <a:gd name="connsiteX10005" fmla="*/ 9167375 w 12192000"/>
              <a:gd name="connsiteY10005" fmla="*/ 813712 h 3373007"/>
              <a:gd name="connsiteX10006" fmla="*/ 9160898 w 12192000"/>
              <a:gd name="connsiteY10006" fmla="*/ 840749 h 3373007"/>
              <a:gd name="connsiteX10007" fmla="*/ 9150034 w 12192000"/>
              <a:gd name="connsiteY10007" fmla="*/ 884127 h 3373007"/>
              <a:gd name="connsiteX10008" fmla="*/ 9149664 w 12192000"/>
              <a:gd name="connsiteY10008" fmla="*/ 885724 h 3373007"/>
              <a:gd name="connsiteX10009" fmla="*/ 9149784 w 12192000"/>
              <a:gd name="connsiteY10009" fmla="*/ 885590 h 3373007"/>
              <a:gd name="connsiteX10010" fmla="*/ 9154144 w 12192000"/>
              <a:gd name="connsiteY10010" fmla="*/ 879072 h 3373007"/>
              <a:gd name="connsiteX10011" fmla="*/ 9173235 w 12192000"/>
              <a:gd name="connsiteY10011" fmla="*/ 804993 h 3373007"/>
              <a:gd name="connsiteX10012" fmla="*/ 9198953 w 12192000"/>
              <a:gd name="connsiteY10012" fmla="*/ 766718 h 3373007"/>
              <a:gd name="connsiteX10013" fmla="*/ 9249383 w 12192000"/>
              <a:gd name="connsiteY10013" fmla="*/ 690387 h 3373007"/>
              <a:gd name="connsiteX10014" fmla="*/ 9260829 w 12192000"/>
              <a:gd name="connsiteY10014" fmla="*/ 669611 h 3373007"/>
              <a:gd name="connsiteX10015" fmla="*/ 9278183 w 12192000"/>
              <a:gd name="connsiteY10015" fmla="*/ 638140 h 3373007"/>
              <a:gd name="connsiteX10016" fmla="*/ 9295510 w 12192000"/>
              <a:gd name="connsiteY10016" fmla="*/ 607490 h 3373007"/>
              <a:gd name="connsiteX10017" fmla="*/ 9287268 w 12192000"/>
              <a:gd name="connsiteY10017" fmla="*/ 647096 h 3373007"/>
              <a:gd name="connsiteX10018" fmla="*/ 9286708 w 12192000"/>
              <a:gd name="connsiteY10018" fmla="*/ 649827 h 3373007"/>
              <a:gd name="connsiteX10019" fmla="*/ 9291609 w 12192000"/>
              <a:gd name="connsiteY10019" fmla="*/ 639077 h 3373007"/>
              <a:gd name="connsiteX10020" fmla="*/ 9293009 w 12192000"/>
              <a:gd name="connsiteY10020" fmla="*/ 631912 h 3373007"/>
              <a:gd name="connsiteX10021" fmla="*/ 9299087 w 12192000"/>
              <a:gd name="connsiteY10021" fmla="*/ 601164 h 3373007"/>
              <a:gd name="connsiteX10022" fmla="*/ 9306752 w 12192000"/>
              <a:gd name="connsiteY10022" fmla="*/ 587606 h 3373007"/>
              <a:gd name="connsiteX10023" fmla="*/ 9382870 w 12192000"/>
              <a:gd name="connsiteY10023" fmla="*/ 442293 h 3373007"/>
              <a:gd name="connsiteX10024" fmla="*/ 9397541 w 12192000"/>
              <a:gd name="connsiteY10024" fmla="*/ 410270 h 3373007"/>
              <a:gd name="connsiteX10025" fmla="*/ 9371488 w 12192000"/>
              <a:gd name="connsiteY10025" fmla="*/ 456289 h 3373007"/>
              <a:gd name="connsiteX10026" fmla="*/ 9377918 w 12192000"/>
              <a:gd name="connsiteY10026" fmla="*/ 440929 h 3373007"/>
              <a:gd name="connsiteX10027" fmla="*/ 9398932 w 12192000"/>
              <a:gd name="connsiteY10027" fmla="*/ 407232 h 3373007"/>
              <a:gd name="connsiteX10028" fmla="*/ 9425574 w 12192000"/>
              <a:gd name="connsiteY10028" fmla="*/ 349085 h 3373007"/>
              <a:gd name="connsiteX10029" fmla="*/ 9539678 w 12192000"/>
              <a:gd name="connsiteY10029" fmla="*/ 74121 h 3373007"/>
              <a:gd name="connsiteX10030" fmla="*/ 9549657 w 12192000"/>
              <a:gd name="connsiteY10030" fmla="*/ 46702 h 3373007"/>
              <a:gd name="connsiteX10031" fmla="*/ 9557321 w 12192000"/>
              <a:gd name="connsiteY10031" fmla="*/ 27838 h 3373007"/>
              <a:gd name="connsiteX10032" fmla="*/ 9555906 w 12192000"/>
              <a:gd name="connsiteY10032" fmla="*/ 32732 h 3373007"/>
              <a:gd name="connsiteX10033" fmla="*/ 9555119 w 12192000"/>
              <a:gd name="connsiteY10033" fmla="*/ 35456 h 3373007"/>
              <a:gd name="connsiteX10034" fmla="*/ 9565321 w 12192000"/>
              <a:gd name="connsiteY10034" fmla="*/ 23945 h 3373007"/>
              <a:gd name="connsiteX10035" fmla="*/ 8317006 w 12192000"/>
              <a:gd name="connsiteY10035" fmla="*/ 0 h 3373007"/>
              <a:gd name="connsiteX10036" fmla="*/ 8322192 w 12192000"/>
              <a:gd name="connsiteY10036" fmla="*/ 0 h 3373007"/>
              <a:gd name="connsiteX10037" fmla="*/ 8270434 w 12192000"/>
              <a:gd name="connsiteY10037" fmla="*/ 56015 h 3373007"/>
              <a:gd name="connsiteX10038" fmla="*/ 8253374 w 12192000"/>
              <a:gd name="connsiteY10038" fmla="*/ 73961 h 3373007"/>
              <a:gd name="connsiteX10039" fmla="*/ 8254254 w 12192000"/>
              <a:gd name="connsiteY10039" fmla="*/ 69223 h 3373007"/>
              <a:gd name="connsiteX10040" fmla="*/ 8269734 w 12192000"/>
              <a:gd name="connsiteY10040" fmla="*/ 52478 h 3373007"/>
              <a:gd name="connsiteX10041" fmla="*/ 8288172 w 12192000"/>
              <a:gd name="connsiteY10041" fmla="*/ 0 h 3373007"/>
              <a:gd name="connsiteX10042" fmla="*/ 8290192 w 12192000"/>
              <a:gd name="connsiteY10042" fmla="*/ 0 h 3373007"/>
              <a:gd name="connsiteX10043" fmla="*/ 8282382 w 12192000"/>
              <a:gd name="connsiteY10043" fmla="*/ 8337 h 3373007"/>
              <a:gd name="connsiteX10044" fmla="*/ 8284151 w 12192000"/>
              <a:gd name="connsiteY10044" fmla="*/ 7723 h 3373007"/>
              <a:gd name="connsiteX10045" fmla="*/ 8286952 w 12192000"/>
              <a:gd name="connsiteY10045" fmla="*/ 7078 h 3373007"/>
              <a:gd name="connsiteX10046" fmla="*/ 8283282 w 12192000"/>
              <a:gd name="connsiteY10046" fmla="*/ 12164 h 3373007"/>
              <a:gd name="connsiteX10047" fmla="*/ 8284000 w 12192000"/>
              <a:gd name="connsiteY10047" fmla="*/ 11659 h 3373007"/>
              <a:gd name="connsiteX10048" fmla="*/ 8296387 w 12192000"/>
              <a:gd name="connsiteY10048" fmla="*/ 2949 h 3373007"/>
              <a:gd name="connsiteX10049" fmla="*/ 8293608 w 12192000"/>
              <a:gd name="connsiteY10049" fmla="*/ 6346 h 3373007"/>
              <a:gd name="connsiteX10050" fmla="*/ 8224980 w 12192000"/>
              <a:gd name="connsiteY10050" fmla="*/ 80277 h 3373007"/>
              <a:gd name="connsiteX10051" fmla="*/ 7959379 w 12192000"/>
              <a:gd name="connsiteY10051" fmla="*/ 384993 h 3373007"/>
              <a:gd name="connsiteX10052" fmla="*/ 7783578 w 12192000"/>
              <a:gd name="connsiteY10052" fmla="*/ 628000 h 3373007"/>
              <a:gd name="connsiteX10053" fmla="*/ 7694699 w 12192000"/>
              <a:gd name="connsiteY10053" fmla="*/ 747926 h 3373007"/>
              <a:gd name="connsiteX10054" fmla="*/ 7622386 w 12192000"/>
              <a:gd name="connsiteY10054" fmla="*/ 849361 h 3373007"/>
              <a:gd name="connsiteX10055" fmla="*/ 7620191 w 12192000"/>
              <a:gd name="connsiteY10055" fmla="*/ 852102 h 3373007"/>
              <a:gd name="connsiteX10056" fmla="*/ 7618212 w 12192000"/>
              <a:gd name="connsiteY10056" fmla="*/ 854335 h 3373007"/>
              <a:gd name="connsiteX10057" fmla="*/ 7595970 w 12192000"/>
              <a:gd name="connsiteY10057" fmla="*/ 884565 h 3373007"/>
              <a:gd name="connsiteX10058" fmla="*/ 7582925 w 12192000"/>
              <a:gd name="connsiteY10058" fmla="*/ 905804 h 3373007"/>
              <a:gd name="connsiteX10059" fmla="*/ 7572556 w 12192000"/>
              <a:gd name="connsiteY10059" fmla="*/ 920781 h 3373007"/>
              <a:gd name="connsiteX10060" fmla="*/ 7570432 w 12192000"/>
              <a:gd name="connsiteY10060" fmla="*/ 921041 h 3373007"/>
              <a:gd name="connsiteX10061" fmla="*/ 7566551 w 12192000"/>
              <a:gd name="connsiteY10061" fmla="*/ 922529 h 3373007"/>
              <a:gd name="connsiteX10062" fmla="*/ 7556647 w 12192000"/>
              <a:gd name="connsiteY10062" fmla="*/ 938842 h 3373007"/>
              <a:gd name="connsiteX10063" fmla="*/ 7560307 w 12192000"/>
              <a:gd name="connsiteY10063" fmla="*/ 929574 h 3373007"/>
              <a:gd name="connsiteX10064" fmla="*/ 7553022 w 12192000"/>
              <a:gd name="connsiteY10064" fmla="*/ 933018 h 3373007"/>
              <a:gd name="connsiteX10065" fmla="*/ 7502984 w 12192000"/>
              <a:gd name="connsiteY10065" fmla="*/ 1011500 h 3373007"/>
              <a:gd name="connsiteX10066" fmla="*/ 7504773 w 12192000"/>
              <a:gd name="connsiteY10066" fmla="*/ 1011565 h 3373007"/>
              <a:gd name="connsiteX10067" fmla="*/ 7502018 w 12192000"/>
              <a:gd name="connsiteY10067" fmla="*/ 1015223 h 3373007"/>
              <a:gd name="connsiteX10068" fmla="*/ 7497805 w 12192000"/>
              <a:gd name="connsiteY10068" fmla="*/ 1017342 h 3373007"/>
              <a:gd name="connsiteX10069" fmla="*/ 7483514 w 12192000"/>
              <a:gd name="connsiteY10069" fmla="*/ 1031263 h 3373007"/>
              <a:gd name="connsiteX10070" fmla="*/ 7489454 w 12192000"/>
              <a:gd name="connsiteY10070" fmla="*/ 1021991 h 3373007"/>
              <a:gd name="connsiteX10071" fmla="*/ 7482935 w 12192000"/>
              <a:gd name="connsiteY10071" fmla="*/ 1022003 h 3373007"/>
              <a:gd name="connsiteX10072" fmla="*/ 7484915 w 12192000"/>
              <a:gd name="connsiteY10072" fmla="*/ 1019770 h 3373007"/>
              <a:gd name="connsiteX10073" fmla="*/ 7488263 w 12192000"/>
              <a:gd name="connsiteY10073" fmla="*/ 1018563 h 3373007"/>
              <a:gd name="connsiteX10074" fmla="*/ 7489177 w 12192000"/>
              <a:gd name="connsiteY10074" fmla="*/ 1017531 h 3373007"/>
              <a:gd name="connsiteX10075" fmla="*/ 7494330 w 12192000"/>
              <a:gd name="connsiteY10075" fmla="*/ 1013919 h 3373007"/>
              <a:gd name="connsiteX10076" fmla="*/ 7512483 w 12192000"/>
              <a:gd name="connsiteY10076" fmla="*/ 986098 h 3373007"/>
              <a:gd name="connsiteX10077" fmla="*/ 7514462 w 12192000"/>
              <a:gd name="connsiteY10077" fmla="*/ 983864 h 3373007"/>
              <a:gd name="connsiteX10078" fmla="*/ 7516442 w 12192000"/>
              <a:gd name="connsiteY10078" fmla="*/ 981631 h 3373007"/>
              <a:gd name="connsiteX10079" fmla="*/ 7516293 w 12192000"/>
              <a:gd name="connsiteY10079" fmla="*/ 979231 h 3373007"/>
              <a:gd name="connsiteX10080" fmla="*/ 7508705 w 12192000"/>
              <a:gd name="connsiteY10080" fmla="*/ 980446 h 3373007"/>
              <a:gd name="connsiteX10081" fmla="*/ 7507791 w 12192000"/>
              <a:gd name="connsiteY10081" fmla="*/ 981477 h 3373007"/>
              <a:gd name="connsiteX10082" fmla="*/ 7512691 w 12192000"/>
              <a:gd name="connsiteY10082" fmla="*/ 971176 h 3373007"/>
              <a:gd name="connsiteX10083" fmla="*/ 7505080 w 12192000"/>
              <a:gd name="connsiteY10083" fmla="*/ 974623 h 3373007"/>
              <a:gd name="connsiteX10084" fmla="*/ 7492107 w 12192000"/>
              <a:gd name="connsiteY10084" fmla="*/ 996601 h 3373007"/>
              <a:gd name="connsiteX10085" fmla="*/ 7466187 w 12192000"/>
              <a:gd name="connsiteY10085" fmla="*/ 1035758 h 3373007"/>
              <a:gd name="connsiteX10086" fmla="*/ 7468317 w 12192000"/>
              <a:gd name="connsiteY10086" fmla="*/ 1035926 h 3373007"/>
              <a:gd name="connsiteX10087" fmla="*/ 7459177 w 12192000"/>
              <a:gd name="connsiteY10087" fmla="*/ 1046235 h 3373007"/>
              <a:gd name="connsiteX10088" fmla="*/ 7462988 w 12192000"/>
              <a:gd name="connsiteY10088" fmla="*/ 1039368 h 3373007"/>
              <a:gd name="connsiteX10089" fmla="*/ 7460140 w 12192000"/>
              <a:gd name="connsiteY10089" fmla="*/ 1039216 h 3373007"/>
              <a:gd name="connsiteX10090" fmla="*/ 7522351 w 12192000"/>
              <a:gd name="connsiteY10090" fmla="*/ 945099 h 3373007"/>
              <a:gd name="connsiteX10091" fmla="*/ 7759951 w 12192000"/>
              <a:gd name="connsiteY10091" fmla="*/ 608000 h 3373007"/>
              <a:gd name="connsiteX10092" fmla="*/ 7929741 w 12192000"/>
              <a:gd name="connsiteY10092" fmla="*/ 381888 h 3373007"/>
              <a:gd name="connsiteX10093" fmla="*/ 8061593 w 12192000"/>
              <a:gd name="connsiteY10093" fmla="*/ 226858 h 3373007"/>
              <a:gd name="connsiteX10094" fmla="*/ 8174706 w 12192000"/>
              <a:gd name="connsiteY10094" fmla="*/ 103597 h 3373007"/>
              <a:gd name="connsiteX10095" fmla="*/ 8209628 w 12192000"/>
              <a:gd name="connsiteY10095" fmla="*/ 70391 h 3373007"/>
              <a:gd name="connsiteX10096" fmla="*/ 8209712 w 12192000"/>
              <a:gd name="connsiteY10096" fmla="*/ 71482 h 3373007"/>
              <a:gd name="connsiteX10097" fmla="*/ 8211594 w 12192000"/>
              <a:gd name="connsiteY10097" fmla="*/ 71798 h 3373007"/>
              <a:gd name="connsiteX10098" fmla="*/ 8210302 w 12192000"/>
              <a:gd name="connsiteY10098" fmla="*/ 69753 h 3373007"/>
              <a:gd name="connsiteX10099" fmla="*/ 8233016 w 12192000"/>
              <a:gd name="connsiteY10099" fmla="*/ 48154 h 3373007"/>
              <a:gd name="connsiteX10100" fmla="*/ 8273634 w 12192000"/>
              <a:gd name="connsiteY10100" fmla="*/ 9058 h 3373007"/>
              <a:gd name="connsiteX10101" fmla="*/ 5725829 w 12192000"/>
              <a:gd name="connsiteY10101" fmla="*/ 0 h 3373007"/>
              <a:gd name="connsiteX10102" fmla="*/ 8143092 w 12192000"/>
              <a:gd name="connsiteY10102" fmla="*/ 0 h 3373007"/>
              <a:gd name="connsiteX10103" fmla="*/ 8023356 w 12192000"/>
              <a:gd name="connsiteY10103" fmla="*/ 135290 h 3373007"/>
              <a:gd name="connsiteX10104" fmla="*/ 7913541 w 12192000"/>
              <a:gd name="connsiteY10104" fmla="*/ 268292 h 3373007"/>
              <a:gd name="connsiteX10105" fmla="*/ 7906664 w 12192000"/>
              <a:gd name="connsiteY10105" fmla="*/ 278683 h 3373007"/>
              <a:gd name="connsiteX10106" fmla="*/ 7819246 w 12192000"/>
              <a:gd name="connsiteY10106" fmla="*/ 408401 h 3373007"/>
              <a:gd name="connsiteX10107" fmla="*/ 7644838 w 12192000"/>
              <a:gd name="connsiteY10107" fmla="*/ 673107 h 3373007"/>
              <a:gd name="connsiteX10108" fmla="*/ 7497154 w 12192000"/>
              <a:gd name="connsiteY10108" fmla="*/ 916449 h 3373007"/>
              <a:gd name="connsiteX10109" fmla="*/ 7487569 w 12192000"/>
              <a:gd name="connsiteY10109" fmla="*/ 922225 h 3373007"/>
              <a:gd name="connsiteX10110" fmla="*/ 7524509 w 12192000"/>
              <a:gd name="connsiteY10110" fmla="*/ 860429 h 3373007"/>
              <a:gd name="connsiteX10111" fmla="*/ 7571402 w 12192000"/>
              <a:gd name="connsiteY10111" fmla="*/ 772498 h 3373007"/>
              <a:gd name="connsiteX10112" fmla="*/ 7675409 w 12192000"/>
              <a:gd name="connsiteY10112" fmla="*/ 614060 h 3373007"/>
              <a:gd name="connsiteX10113" fmla="*/ 7788928 w 12192000"/>
              <a:gd name="connsiteY10113" fmla="*/ 432027 h 3373007"/>
              <a:gd name="connsiteX10114" fmla="*/ 7805371 w 12192000"/>
              <a:gd name="connsiteY10114" fmla="*/ 406392 h 3373007"/>
              <a:gd name="connsiteX10115" fmla="*/ 7786485 w 12192000"/>
              <a:gd name="connsiteY10115" fmla="*/ 430641 h 3373007"/>
              <a:gd name="connsiteX10116" fmla="*/ 7731021 w 12192000"/>
              <a:gd name="connsiteY10116" fmla="*/ 505432 h 3373007"/>
              <a:gd name="connsiteX10117" fmla="*/ 7655236 w 12192000"/>
              <a:gd name="connsiteY10117" fmla="*/ 622771 h 3373007"/>
              <a:gd name="connsiteX10118" fmla="*/ 7450295 w 12192000"/>
              <a:gd name="connsiteY10118" fmla="*/ 973525 h 3373007"/>
              <a:gd name="connsiteX10119" fmla="*/ 7402760 w 12192000"/>
              <a:gd name="connsiteY10119" fmla="*/ 1049608 h 3373007"/>
              <a:gd name="connsiteX10120" fmla="*/ 7419998 w 12192000"/>
              <a:gd name="connsiteY10120" fmla="*/ 1014072 h 3373007"/>
              <a:gd name="connsiteX10121" fmla="*/ 7424999 w 12192000"/>
              <a:gd name="connsiteY10121" fmla="*/ 1010633 h 3373007"/>
              <a:gd name="connsiteX10122" fmla="*/ 7454605 w 12192000"/>
              <a:gd name="connsiteY10122" fmla="*/ 957406 h 3373007"/>
              <a:gd name="connsiteX10123" fmla="*/ 7447169 w 12192000"/>
              <a:gd name="connsiteY10123" fmla="*/ 961022 h 3373007"/>
              <a:gd name="connsiteX10124" fmla="*/ 7419543 w 12192000"/>
              <a:gd name="connsiteY10124" fmla="*/ 1009443 h 3373007"/>
              <a:gd name="connsiteX10125" fmla="*/ 7413175 w 12192000"/>
              <a:gd name="connsiteY10125" fmla="*/ 1011857 h 3373007"/>
              <a:gd name="connsiteX10126" fmla="*/ 7405528 w 12192000"/>
              <a:gd name="connsiteY10126" fmla="*/ 1030397 h 3373007"/>
              <a:gd name="connsiteX10127" fmla="*/ 7403399 w 12192000"/>
              <a:gd name="connsiteY10127" fmla="*/ 1030228 h 3373007"/>
              <a:gd name="connsiteX10128" fmla="*/ 7410127 w 12192000"/>
              <a:gd name="connsiteY10128" fmla="*/ 1015294 h 3373007"/>
              <a:gd name="connsiteX10129" fmla="*/ 7404651 w 12192000"/>
              <a:gd name="connsiteY10129" fmla="*/ 1016334 h 3373007"/>
              <a:gd name="connsiteX10130" fmla="*/ 7406629 w 12192000"/>
              <a:gd name="connsiteY10130" fmla="*/ 1014101 h 3373007"/>
              <a:gd name="connsiteX10131" fmla="*/ 7406480 w 12192000"/>
              <a:gd name="connsiteY10131" fmla="*/ 1011701 h 3373007"/>
              <a:gd name="connsiteX10132" fmla="*/ 7402089 w 12192000"/>
              <a:gd name="connsiteY10132" fmla="*/ 1011879 h 3373007"/>
              <a:gd name="connsiteX10133" fmla="*/ 7411840 w 12192000"/>
              <a:gd name="connsiteY10133" fmla="*/ 996704 h 3373007"/>
              <a:gd name="connsiteX10134" fmla="*/ 7412376 w 12192000"/>
              <a:gd name="connsiteY10134" fmla="*/ 995871 h 3373007"/>
              <a:gd name="connsiteX10135" fmla="*/ 7413522 w 12192000"/>
              <a:gd name="connsiteY10135" fmla="*/ 996597 h 3373007"/>
              <a:gd name="connsiteX10136" fmla="*/ 7421886 w 12192000"/>
              <a:gd name="connsiteY10136" fmla="*/ 992115 h 3373007"/>
              <a:gd name="connsiteX10137" fmla="*/ 7442202 w 12192000"/>
              <a:gd name="connsiteY10137" fmla="*/ 949370 h 3373007"/>
              <a:gd name="connsiteX10138" fmla="*/ 7433549 w 12192000"/>
              <a:gd name="connsiteY10138" fmla="*/ 951787 h 3373007"/>
              <a:gd name="connsiteX10139" fmla="*/ 7420576 w 12192000"/>
              <a:gd name="connsiteY10139" fmla="*/ 973768 h 3373007"/>
              <a:gd name="connsiteX10140" fmla="*/ 7423473 w 12192000"/>
              <a:gd name="connsiteY10140" fmla="*/ 967931 h 3373007"/>
              <a:gd name="connsiteX10141" fmla="*/ 7436295 w 12192000"/>
              <a:gd name="connsiteY10141" fmla="*/ 943551 h 3373007"/>
              <a:gd name="connsiteX10142" fmla="*/ 7435080 w 12192000"/>
              <a:gd name="connsiteY10142" fmla="*/ 942353 h 3373007"/>
              <a:gd name="connsiteX10143" fmla="*/ 7458592 w 12192000"/>
              <a:gd name="connsiteY10143" fmla="*/ 898570 h 3373007"/>
              <a:gd name="connsiteX10144" fmla="*/ 7481191 w 12192000"/>
              <a:gd name="connsiteY10144" fmla="*/ 855819 h 3373007"/>
              <a:gd name="connsiteX10145" fmla="*/ 7475737 w 12192000"/>
              <a:gd name="connsiteY10145" fmla="*/ 854629 h 3373007"/>
              <a:gd name="connsiteX10146" fmla="*/ 7484726 w 12192000"/>
              <a:gd name="connsiteY10146" fmla="*/ 841919 h 3373007"/>
              <a:gd name="connsiteX10147" fmla="*/ 7477138 w 12192000"/>
              <a:gd name="connsiteY10147" fmla="*/ 843135 h 3373007"/>
              <a:gd name="connsiteX10148" fmla="*/ 7485363 w 12192000"/>
              <a:gd name="connsiteY10148" fmla="*/ 833856 h 3373007"/>
              <a:gd name="connsiteX10149" fmla="*/ 7478691 w 12192000"/>
              <a:gd name="connsiteY10149" fmla="*/ 834042 h 3373007"/>
              <a:gd name="connsiteX10150" fmla="*/ 7480821 w 12192000"/>
              <a:gd name="connsiteY10150" fmla="*/ 831637 h 3373007"/>
              <a:gd name="connsiteX10151" fmla="*/ 7472171 w 12192000"/>
              <a:gd name="connsiteY10151" fmla="*/ 834056 h 3373007"/>
              <a:gd name="connsiteX10152" fmla="*/ 7455830 w 12192000"/>
              <a:gd name="connsiteY10152" fmla="*/ 855657 h 3373007"/>
              <a:gd name="connsiteX10153" fmla="*/ 7450682 w 12192000"/>
              <a:gd name="connsiteY10153" fmla="*/ 863108 h 3373007"/>
              <a:gd name="connsiteX10154" fmla="*/ 7458062 w 12192000"/>
              <a:gd name="connsiteY10154" fmla="*/ 851257 h 3373007"/>
              <a:gd name="connsiteX10155" fmla="*/ 7476919 w 12192000"/>
              <a:gd name="connsiteY10155" fmla="*/ 821356 h 3373007"/>
              <a:gd name="connsiteX10156" fmla="*/ 7469333 w 12192000"/>
              <a:gd name="connsiteY10156" fmla="*/ 822571 h 3373007"/>
              <a:gd name="connsiteX10157" fmla="*/ 7440063 w 12192000"/>
              <a:gd name="connsiteY10157" fmla="*/ 862935 h 3373007"/>
              <a:gd name="connsiteX10158" fmla="*/ 7463089 w 12192000"/>
              <a:gd name="connsiteY10158" fmla="*/ 827043 h 3373007"/>
              <a:gd name="connsiteX10159" fmla="*/ 7455503 w 12192000"/>
              <a:gd name="connsiteY10159" fmla="*/ 828259 h 3373007"/>
              <a:gd name="connsiteX10160" fmla="*/ 7443794 w 12192000"/>
              <a:gd name="connsiteY10160" fmla="*/ 844275 h 3373007"/>
              <a:gd name="connsiteX10161" fmla="*/ 7439002 w 12192000"/>
              <a:gd name="connsiteY10161" fmla="*/ 861971 h 3373007"/>
              <a:gd name="connsiteX10162" fmla="*/ 7436675 w 12192000"/>
              <a:gd name="connsiteY10162" fmla="*/ 870284 h 3373007"/>
              <a:gd name="connsiteX10163" fmla="*/ 7441255 w 12192000"/>
              <a:gd name="connsiteY10163" fmla="*/ 866363 h 3373007"/>
              <a:gd name="connsiteX10164" fmla="*/ 7434031 w 12192000"/>
              <a:gd name="connsiteY10164" fmla="*/ 879727 h 3373007"/>
              <a:gd name="connsiteX10165" fmla="*/ 7426263 w 12192000"/>
              <a:gd name="connsiteY10165" fmla="*/ 907471 h 3373007"/>
              <a:gd name="connsiteX10166" fmla="*/ 7411664 w 12192000"/>
              <a:gd name="connsiteY10166" fmla="*/ 961808 h 3373007"/>
              <a:gd name="connsiteX10167" fmla="*/ 7411581 w 12192000"/>
              <a:gd name="connsiteY10167" fmla="*/ 960474 h 3373007"/>
              <a:gd name="connsiteX10168" fmla="*/ 7407946 w 12192000"/>
              <a:gd name="connsiteY10168" fmla="*/ 965885 h 3373007"/>
              <a:gd name="connsiteX10169" fmla="*/ 7414423 w 12192000"/>
              <a:gd name="connsiteY10169" fmla="*/ 938849 h 3373007"/>
              <a:gd name="connsiteX10170" fmla="*/ 7425287 w 12192000"/>
              <a:gd name="connsiteY10170" fmla="*/ 895471 h 3373007"/>
              <a:gd name="connsiteX10171" fmla="*/ 7425657 w 12192000"/>
              <a:gd name="connsiteY10171" fmla="*/ 893873 h 3373007"/>
              <a:gd name="connsiteX10172" fmla="*/ 7425537 w 12192000"/>
              <a:gd name="connsiteY10172" fmla="*/ 894009 h 3373007"/>
              <a:gd name="connsiteX10173" fmla="*/ 7421177 w 12192000"/>
              <a:gd name="connsiteY10173" fmla="*/ 900526 h 3373007"/>
              <a:gd name="connsiteX10174" fmla="*/ 7402086 w 12192000"/>
              <a:gd name="connsiteY10174" fmla="*/ 974604 h 3373007"/>
              <a:gd name="connsiteX10175" fmla="*/ 7376368 w 12192000"/>
              <a:gd name="connsiteY10175" fmla="*/ 1012880 h 3373007"/>
              <a:gd name="connsiteX10176" fmla="*/ 7325938 w 12192000"/>
              <a:gd name="connsiteY10176" fmla="*/ 1089211 h 3373007"/>
              <a:gd name="connsiteX10177" fmla="*/ 7314492 w 12192000"/>
              <a:gd name="connsiteY10177" fmla="*/ 1109988 h 3373007"/>
              <a:gd name="connsiteX10178" fmla="*/ 7297138 w 12192000"/>
              <a:gd name="connsiteY10178" fmla="*/ 1141457 h 3373007"/>
              <a:gd name="connsiteX10179" fmla="*/ 7279811 w 12192000"/>
              <a:gd name="connsiteY10179" fmla="*/ 1172107 h 3373007"/>
              <a:gd name="connsiteX10180" fmla="*/ 7288053 w 12192000"/>
              <a:gd name="connsiteY10180" fmla="*/ 1132502 h 3373007"/>
              <a:gd name="connsiteX10181" fmla="*/ 7288613 w 12192000"/>
              <a:gd name="connsiteY10181" fmla="*/ 1129771 h 3373007"/>
              <a:gd name="connsiteX10182" fmla="*/ 7283712 w 12192000"/>
              <a:gd name="connsiteY10182" fmla="*/ 1140521 h 3373007"/>
              <a:gd name="connsiteX10183" fmla="*/ 7282312 w 12192000"/>
              <a:gd name="connsiteY10183" fmla="*/ 1147686 h 3373007"/>
              <a:gd name="connsiteX10184" fmla="*/ 7276234 w 12192000"/>
              <a:gd name="connsiteY10184" fmla="*/ 1178435 h 3373007"/>
              <a:gd name="connsiteX10185" fmla="*/ 7268569 w 12192000"/>
              <a:gd name="connsiteY10185" fmla="*/ 1191992 h 3373007"/>
              <a:gd name="connsiteX10186" fmla="*/ 7192451 w 12192000"/>
              <a:gd name="connsiteY10186" fmla="*/ 1337305 h 3373007"/>
              <a:gd name="connsiteX10187" fmla="*/ 7177780 w 12192000"/>
              <a:gd name="connsiteY10187" fmla="*/ 1369327 h 3373007"/>
              <a:gd name="connsiteX10188" fmla="*/ 7203833 w 12192000"/>
              <a:gd name="connsiteY10188" fmla="*/ 1323309 h 3373007"/>
              <a:gd name="connsiteX10189" fmla="*/ 7197403 w 12192000"/>
              <a:gd name="connsiteY10189" fmla="*/ 1338668 h 3373007"/>
              <a:gd name="connsiteX10190" fmla="*/ 7176389 w 12192000"/>
              <a:gd name="connsiteY10190" fmla="*/ 1372366 h 3373007"/>
              <a:gd name="connsiteX10191" fmla="*/ 7149747 w 12192000"/>
              <a:gd name="connsiteY10191" fmla="*/ 1430512 h 3373007"/>
              <a:gd name="connsiteX10192" fmla="*/ 7035644 w 12192000"/>
              <a:gd name="connsiteY10192" fmla="*/ 1705477 h 3373007"/>
              <a:gd name="connsiteX10193" fmla="*/ 7025664 w 12192000"/>
              <a:gd name="connsiteY10193" fmla="*/ 1732896 h 3373007"/>
              <a:gd name="connsiteX10194" fmla="*/ 7018000 w 12192000"/>
              <a:gd name="connsiteY10194" fmla="*/ 1751759 h 3373007"/>
              <a:gd name="connsiteX10195" fmla="*/ 7019415 w 12192000"/>
              <a:gd name="connsiteY10195" fmla="*/ 1746865 h 3373007"/>
              <a:gd name="connsiteX10196" fmla="*/ 7020202 w 12192000"/>
              <a:gd name="connsiteY10196" fmla="*/ 1744142 h 3373007"/>
              <a:gd name="connsiteX10197" fmla="*/ 7010000 w 12192000"/>
              <a:gd name="connsiteY10197" fmla="*/ 1755653 h 3373007"/>
              <a:gd name="connsiteX10198" fmla="*/ 6993028 w 12192000"/>
              <a:gd name="connsiteY10198" fmla="*/ 1807025 h 3373007"/>
              <a:gd name="connsiteX10199" fmla="*/ 6991057 w 12192000"/>
              <a:gd name="connsiteY10199" fmla="*/ 1811237 h 3373007"/>
              <a:gd name="connsiteX10200" fmla="*/ 6991438 w 12192000"/>
              <a:gd name="connsiteY10200" fmla="*/ 1790332 h 3373007"/>
              <a:gd name="connsiteX10201" fmla="*/ 7001980 w 12192000"/>
              <a:gd name="connsiteY10201" fmla="*/ 1760946 h 3373007"/>
              <a:gd name="connsiteX10202" fmla="*/ 7033612 w 12192000"/>
              <a:gd name="connsiteY10202" fmla="*/ 1643588 h 3373007"/>
              <a:gd name="connsiteX10203" fmla="*/ 7034635 w 12192000"/>
              <a:gd name="connsiteY10203" fmla="*/ 1640986 h 3373007"/>
              <a:gd name="connsiteX10204" fmla="*/ 6912538 w 12192000"/>
              <a:gd name="connsiteY10204" fmla="*/ 1873274 h 3373007"/>
              <a:gd name="connsiteX10205" fmla="*/ 6819987 w 12192000"/>
              <a:gd name="connsiteY10205" fmla="*/ 2056122 h 3373007"/>
              <a:gd name="connsiteX10206" fmla="*/ 6861121 w 12192000"/>
              <a:gd name="connsiteY10206" fmla="*/ 2021997 h 3373007"/>
              <a:gd name="connsiteX10207" fmla="*/ 6910074 w 12192000"/>
              <a:gd name="connsiteY10207" fmla="*/ 1985904 h 3373007"/>
              <a:gd name="connsiteX10208" fmla="*/ 6917000 w 12192000"/>
              <a:gd name="connsiteY10208" fmla="*/ 1980270 h 3373007"/>
              <a:gd name="connsiteX10209" fmla="*/ 6918998 w 12192000"/>
              <a:gd name="connsiteY10209" fmla="*/ 1987542 h 3373007"/>
              <a:gd name="connsiteX10210" fmla="*/ 6859171 w 12192000"/>
              <a:gd name="connsiteY10210" fmla="*/ 2055588 h 3373007"/>
              <a:gd name="connsiteX10211" fmla="*/ 6857961 w 12192000"/>
              <a:gd name="connsiteY10211" fmla="*/ 2055752 h 3373007"/>
              <a:gd name="connsiteX10212" fmla="*/ 6836420 w 12192000"/>
              <a:gd name="connsiteY10212" fmla="*/ 2073194 h 3373007"/>
              <a:gd name="connsiteX10213" fmla="*/ 6797024 w 12192000"/>
              <a:gd name="connsiteY10213" fmla="*/ 2101493 h 3373007"/>
              <a:gd name="connsiteX10214" fmla="*/ 6793180 w 12192000"/>
              <a:gd name="connsiteY10214" fmla="*/ 2109085 h 3373007"/>
              <a:gd name="connsiteX10215" fmla="*/ 6814612 w 12192000"/>
              <a:gd name="connsiteY10215" fmla="*/ 2093782 h 3373007"/>
              <a:gd name="connsiteX10216" fmla="*/ 6854032 w 12192000"/>
              <a:gd name="connsiteY10216" fmla="*/ 2061434 h 3373007"/>
              <a:gd name="connsiteX10217" fmla="*/ 6807737 w 12192000"/>
              <a:gd name="connsiteY10217" fmla="*/ 2114088 h 3373007"/>
              <a:gd name="connsiteX10218" fmla="*/ 6799734 w 12192000"/>
              <a:gd name="connsiteY10218" fmla="*/ 2120000 h 3373007"/>
              <a:gd name="connsiteX10219" fmla="*/ 6781736 w 12192000"/>
              <a:gd name="connsiteY10219" fmla="*/ 2132291 h 3373007"/>
              <a:gd name="connsiteX10220" fmla="*/ 6778107 w 12192000"/>
              <a:gd name="connsiteY10220" fmla="*/ 2139906 h 3373007"/>
              <a:gd name="connsiteX10221" fmla="*/ 6802811 w 12192000"/>
              <a:gd name="connsiteY10221" fmla="*/ 2123066 h 3373007"/>
              <a:gd name="connsiteX10222" fmla="*/ 6803567 w 12192000"/>
              <a:gd name="connsiteY10222" fmla="*/ 2122477 h 3373007"/>
              <a:gd name="connsiteX10223" fmla="*/ 6808617 w 12192000"/>
              <a:gd name="connsiteY10223" fmla="*/ 2122040 h 3373007"/>
              <a:gd name="connsiteX10224" fmla="*/ 6775143 w 12192000"/>
              <a:gd name="connsiteY10224" fmla="*/ 2146125 h 3373007"/>
              <a:gd name="connsiteX10225" fmla="*/ 6771889 w 12192000"/>
              <a:gd name="connsiteY10225" fmla="*/ 2152950 h 3373007"/>
              <a:gd name="connsiteX10226" fmla="*/ 6805508 w 12192000"/>
              <a:gd name="connsiteY10226" fmla="*/ 2131935 h 3373007"/>
              <a:gd name="connsiteX10227" fmla="*/ 6862225 w 12192000"/>
              <a:gd name="connsiteY10227" fmla="*/ 2083492 h 3373007"/>
              <a:gd name="connsiteX10228" fmla="*/ 6845324 w 12192000"/>
              <a:gd name="connsiteY10228" fmla="*/ 2095644 h 3373007"/>
              <a:gd name="connsiteX10229" fmla="*/ 6851412 w 12192000"/>
              <a:gd name="connsiteY10229" fmla="*/ 2089259 h 3373007"/>
              <a:gd name="connsiteX10230" fmla="*/ 6868795 w 12192000"/>
              <a:gd name="connsiteY10230" fmla="*/ 2074600 h 3373007"/>
              <a:gd name="connsiteX10231" fmla="*/ 6853215 w 12192000"/>
              <a:gd name="connsiteY10231" fmla="*/ 2096706 h 3373007"/>
              <a:gd name="connsiteX10232" fmla="*/ 6829729 w 12192000"/>
              <a:gd name="connsiteY10232" fmla="*/ 2125336 h 3373007"/>
              <a:gd name="connsiteX10233" fmla="*/ 6828284 w 12192000"/>
              <a:gd name="connsiteY10233" fmla="*/ 2130675 h 3373007"/>
              <a:gd name="connsiteX10234" fmla="*/ 6828017 w 12192000"/>
              <a:gd name="connsiteY10234" fmla="*/ 2131665 h 3373007"/>
              <a:gd name="connsiteX10235" fmla="*/ 6827804 w 12192000"/>
              <a:gd name="connsiteY10235" fmla="*/ 2132455 h 3373007"/>
              <a:gd name="connsiteX10236" fmla="*/ 6828284 w 12192000"/>
              <a:gd name="connsiteY10236" fmla="*/ 2130675 h 3373007"/>
              <a:gd name="connsiteX10237" fmla="*/ 6829088 w 12192000"/>
              <a:gd name="connsiteY10237" fmla="*/ 2127709 h 3373007"/>
              <a:gd name="connsiteX10238" fmla="*/ 6829729 w 12192000"/>
              <a:gd name="connsiteY10238" fmla="*/ 2125336 h 3373007"/>
              <a:gd name="connsiteX10239" fmla="*/ 6879239 w 12192000"/>
              <a:gd name="connsiteY10239" fmla="*/ 2077275 h 3373007"/>
              <a:gd name="connsiteX10240" fmla="*/ 6880748 w 12192000"/>
              <a:gd name="connsiteY10240" fmla="*/ 2074148 h 3373007"/>
              <a:gd name="connsiteX10241" fmla="*/ 6887380 w 12192000"/>
              <a:gd name="connsiteY10241" fmla="*/ 2061502 h 3373007"/>
              <a:gd name="connsiteX10242" fmla="*/ 6884237 w 12192000"/>
              <a:gd name="connsiteY10242" fmla="*/ 2072423 h 3373007"/>
              <a:gd name="connsiteX10243" fmla="*/ 6977490 w 12192000"/>
              <a:gd name="connsiteY10243" fmla="*/ 1981900 h 3373007"/>
              <a:gd name="connsiteX10244" fmla="*/ 6978179 w 12192000"/>
              <a:gd name="connsiteY10244" fmla="*/ 1983238 h 3373007"/>
              <a:gd name="connsiteX10245" fmla="*/ 6978217 w 12192000"/>
              <a:gd name="connsiteY10245" fmla="*/ 1981196 h 3373007"/>
              <a:gd name="connsiteX10246" fmla="*/ 7005506 w 12192000"/>
              <a:gd name="connsiteY10246" fmla="*/ 1954705 h 3373007"/>
              <a:gd name="connsiteX10247" fmla="*/ 7036091 w 12192000"/>
              <a:gd name="connsiteY10247" fmla="*/ 1888426 h 3373007"/>
              <a:gd name="connsiteX10248" fmla="*/ 7070108 w 12192000"/>
              <a:gd name="connsiteY10248" fmla="*/ 1818658 h 3373007"/>
              <a:gd name="connsiteX10249" fmla="*/ 7101345 w 12192000"/>
              <a:gd name="connsiteY10249" fmla="*/ 1754806 h 3373007"/>
              <a:gd name="connsiteX10250" fmla="*/ 7095358 w 12192000"/>
              <a:gd name="connsiteY10250" fmla="*/ 1759064 h 3373007"/>
              <a:gd name="connsiteX10251" fmla="*/ 7101996 w 12192000"/>
              <a:gd name="connsiteY10251" fmla="*/ 1753477 h 3373007"/>
              <a:gd name="connsiteX10252" fmla="*/ 7104951 w 12192000"/>
              <a:gd name="connsiteY10252" fmla="*/ 1747437 h 3373007"/>
              <a:gd name="connsiteX10253" fmla="*/ 7176378 w 12192000"/>
              <a:gd name="connsiteY10253" fmla="*/ 1608424 h 3373007"/>
              <a:gd name="connsiteX10254" fmla="*/ 7213082 w 12192000"/>
              <a:gd name="connsiteY10254" fmla="*/ 1540427 h 3373007"/>
              <a:gd name="connsiteX10255" fmla="*/ 7252059 w 12192000"/>
              <a:gd name="connsiteY10255" fmla="*/ 1471933 h 3373007"/>
              <a:gd name="connsiteX10256" fmla="*/ 7329187 w 12192000"/>
              <a:gd name="connsiteY10256" fmla="*/ 1336395 h 3373007"/>
              <a:gd name="connsiteX10257" fmla="*/ 7410537 w 12192000"/>
              <a:gd name="connsiteY10257" fmla="*/ 1203925 h 3373007"/>
              <a:gd name="connsiteX10258" fmla="*/ 7450753 w 12192000"/>
              <a:gd name="connsiteY10258" fmla="*/ 1136246 h 3373007"/>
              <a:gd name="connsiteX10259" fmla="*/ 7493246 w 12192000"/>
              <a:gd name="connsiteY10259" fmla="*/ 1072067 h 3373007"/>
              <a:gd name="connsiteX10260" fmla="*/ 7578522 w 12192000"/>
              <a:gd name="connsiteY10260" fmla="*/ 942186 h 3373007"/>
              <a:gd name="connsiteX10261" fmla="*/ 7659607 w 12192000"/>
              <a:gd name="connsiteY10261" fmla="*/ 826671 h 3373007"/>
              <a:gd name="connsiteX10262" fmla="*/ 7700150 w 12192000"/>
              <a:gd name="connsiteY10262" fmla="*/ 768911 h 3373007"/>
              <a:gd name="connsiteX10263" fmla="*/ 7741933 w 12192000"/>
              <a:gd name="connsiteY10263" fmla="*/ 711969 h 3373007"/>
              <a:gd name="connsiteX10264" fmla="*/ 7827032 w 12192000"/>
              <a:gd name="connsiteY10264" fmla="*/ 599386 h 3373007"/>
              <a:gd name="connsiteX10265" fmla="*/ 7869642 w 12192000"/>
              <a:gd name="connsiteY10265" fmla="*/ 544988 h 3373007"/>
              <a:gd name="connsiteX10266" fmla="*/ 7914319 w 12192000"/>
              <a:gd name="connsiteY10266" fmla="*/ 489955 h 3373007"/>
              <a:gd name="connsiteX10267" fmla="*/ 8055104 w 12192000"/>
              <a:gd name="connsiteY10267" fmla="*/ 322043 h 3373007"/>
              <a:gd name="connsiteX10268" fmla="*/ 8050191 w 12192000"/>
              <a:gd name="connsiteY10268" fmla="*/ 325156 h 3373007"/>
              <a:gd name="connsiteX10269" fmla="*/ 8059161 w 12192000"/>
              <a:gd name="connsiteY10269" fmla="*/ 313554 h 3373007"/>
              <a:gd name="connsiteX10270" fmla="*/ 8073619 w 12192000"/>
              <a:gd name="connsiteY10270" fmla="*/ 298827 h 3373007"/>
              <a:gd name="connsiteX10271" fmla="*/ 8075279 w 12192000"/>
              <a:gd name="connsiteY10271" fmla="*/ 297980 h 3373007"/>
              <a:gd name="connsiteX10272" fmla="*/ 8108050 w 12192000"/>
              <a:gd name="connsiteY10272" fmla="*/ 258892 h 3373007"/>
              <a:gd name="connsiteX10273" fmla="*/ 8100836 w 12192000"/>
              <a:gd name="connsiteY10273" fmla="*/ 264642 h 3373007"/>
              <a:gd name="connsiteX10274" fmla="*/ 8094987 w 12192000"/>
              <a:gd name="connsiteY10274" fmla="*/ 271140 h 3373007"/>
              <a:gd name="connsiteX10275" fmla="*/ 8101092 w 12192000"/>
              <a:gd name="connsiteY10275" fmla="*/ 258926 h 3373007"/>
              <a:gd name="connsiteX10276" fmla="*/ 8125937 w 12192000"/>
              <a:gd name="connsiteY10276" fmla="*/ 237427 h 3373007"/>
              <a:gd name="connsiteX10277" fmla="*/ 8126217 w 12192000"/>
              <a:gd name="connsiteY10277" fmla="*/ 237226 h 3373007"/>
              <a:gd name="connsiteX10278" fmla="*/ 8145727 w 12192000"/>
              <a:gd name="connsiteY10278" fmla="*/ 213956 h 3373007"/>
              <a:gd name="connsiteX10279" fmla="*/ 8150831 w 12192000"/>
              <a:gd name="connsiteY10279" fmla="*/ 208532 h 3373007"/>
              <a:gd name="connsiteX10280" fmla="*/ 8151429 w 12192000"/>
              <a:gd name="connsiteY10280" fmla="*/ 205688 h 3373007"/>
              <a:gd name="connsiteX10281" fmla="*/ 8173675 w 12192000"/>
              <a:gd name="connsiteY10281" fmla="*/ 181048 h 3373007"/>
              <a:gd name="connsiteX10282" fmla="*/ 8176233 w 12192000"/>
              <a:gd name="connsiteY10282" fmla="*/ 178549 h 3373007"/>
              <a:gd name="connsiteX10283" fmla="*/ 8174720 w 12192000"/>
              <a:gd name="connsiteY10283" fmla="*/ 174003 h 3373007"/>
              <a:gd name="connsiteX10284" fmla="*/ 8171043 w 12192000"/>
              <a:gd name="connsiteY10284" fmla="*/ 174564 h 3373007"/>
              <a:gd name="connsiteX10285" fmla="*/ 8170157 w 12192000"/>
              <a:gd name="connsiteY10285" fmla="*/ 170097 h 3373007"/>
              <a:gd name="connsiteX10286" fmla="*/ 8169904 w 12192000"/>
              <a:gd name="connsiteY10286" fmla="*/ 169903 h 3373007"/>
              <a:gd name="connsiteX10287" fmla="*/ 8174113 w 12192000"/>
              <a:gd name="connsiteY10287" fmla="*/ 166923 h 3373007"/>
              <a:gd name="connsiteX10288" fmla="*/ 8218672 w 12192000"/>
              <a:gd name="connsiteY10288" fmla="*/ 122210 h 3373007"/>
              <a:gd name="connsiteX10289" fmla="*/ 8280769 w 12192000"/>
              <a:gd name="connsiteY10289" fmla="*/ 50795 h 3373007"/>
              <a:gd name="connsiteX10290" fmla="*/ 8325530 w 12192000"/>
              <a:gd name="connsiteY10290" fmla="*/ 0 h 3373007"/>
              <a:gd name="connsiteX10291" fmla="*/ 9480793 w 12192000"/>
              <a:gd name="connsiteY10291" fmla="*/ 0 h 3373007"/>
              <a:gd name="connsiteX10292" fmla="*/ 9478859 w 12192000"/>
              <a:gd name="connsiteY10292" fmla="*/ 7003 h 3373007"/>
              <a:gd name="connsiteX10293" fmla="*/ 9480027 w 12192000"/>
              <a:gd name="connsiteY10293" fmla="*/ 11696 h 3373007"/>
              <a:gd name="connsiteX10294" fmla="*/ 9485548 w 12192000"/>
              <a:gd name="connsiteY10294" fmla="*/ 0 h 3373007"/>
              <a:gd name="connsiteX10295" fmla="*/ 9486104 w 12192000"/>
              <a:gd name="connsiteY10295" fmla="*/ 0 h 3373007"/>
              <a:gd name="connsiteX10296" fmla="*/ 9473976 w 12192000"/>
              <a:gd name="connsiteY10296" fmla="*/ 24791 h 3373007"/>
              <a:gd name="connsiteX10297" fmla="*/ 9479962 w 12192000"/>
              <a:gd name="connsiteY10297" fmla="*/ 20534 h 3373007"/>
              <a:gd name="connsiteX10298" fmla="*/ 9473326 w 12192000"/>
              <a:gd name="connsiteY10298" fmla="*/ 26119 h 3373007"/>
              <a:gd name="connsiteX10299" fmla="*/ 9470370 w 12192000"/>
              <a:gd name="connsiteY10299" fmla="*/ 32161 h 3373007"/>
              <a:gd name="connsiteX10300" fmla="*/ 9398943 w 12192000"/>
              <a:gd name="connsiteY10300" fmla="*/ 171174 h 3373007"/>
              <a:gd name="connsiteX10301" fmla="*/ 9362239 w 12192000"/>
              <a:gd name="connsiteY10301" fmla="*/ 239170 h 3373007"/>
              <a:gd name="connsiteX10302" fmla="*/ 9323262 w 12192000"/>
              <a:gd name="connsiteY10302" fmla="*/ 307665 h 3373007"/>
              <a:gd name="connsiteX10303" fmla="*/ 9246134 w 12192000"/>
              <a:gd name="connsiteY10303" fmla="*/ 443203 h 3373007"/>
              <a:gd name="connsiteX10304" fmla="*/ 9164784 w 12192000"/>
              <a:gd name="connsiteY10304" fmla="*/ 575672 h 3373007"/>
              <a:gd name="connsiteX10305" fmla="*/ 9124568 w 12192000"/>
              <a:gd name="connsiteY10305" fmla="*/ 643352 h 3373007"/>
              <a:gd name="connsiteX10306" fmla="*/ 9082075 w 12192000"/>
              <a:gd name="connsiteY10306" fmla="*/ 707531 h 3373007"/>
              <a:gd name="connsiteX10307" fmla="*/ 8996799 w 12192000"/>
              <a:gd name="connsiteY10307" fmla="*/ 837412 h 3373007"/>
              <a:gd name="connsiteX10308" fmla="*/ 8915714 w 12192000"/>
              <a:gd name="connsiteY10308" fmla="*/ 952927 h 3373007"/>
              <a:gd name="connsiteX10309" fmla="*/ 8875172 w 12192000"/>
              <a:gd name="connsiteY10309" fmla="*/ 1010687 h 3373007"/>
              <a:gd name="connsiteX10310" fmla="*/ 8833388 w 12192000"/>
              <a:gd name="connsiteY10310" fmla="*/ 1067629 h 3373007"/>
              <a:gd name="connsiteX10311" fmla="*/ 8748289 w 12192000"/>
              <a:gd name="connsiteY10311" fmla="*/ 1180213 h 3373007"/>
              <a:gd name="connsiteX10312" fmla="*/ 8705679 w 12192000"/>
              <a:gd name="connsiteY10312" fmla="*/ 1234610 h 3373007"/>
              <a:gd name="connsiteX10313" fmla="*/ 8661002 w 12192000"/>
              <a:gd name="connsiteY10313" fmla="*/ 1289643 h 3373007"/>
              <a:gd name="connsiteX10314" fmla="*/ 8520217 w 12192000"/>
              <a:gd name="connsiteY10314" fmla="*/ 1457555 h 3373007"/>
              <a:gd name="connsiteX10315" fmla="*/ 8525130 w 12192000"/>
              <a:gd name="connsiteY10315" fmla="*/ 1454442 h 3373007"/>
              <a:gd name="connsiteX10316" fmla="*/ 8516160 w 12192000"/>
              <a:gd name="connsiteY10316" fmla="*/ 1466044 h 3373007"/>
              <a:gd name="connsiteX10317" fmla="*/ 8501702 w 12192000"/>
              <a:gd name="connsiteY10317" fmla="*/ 1480770 h 3373007"/>
              <a:gd name="connsiteX10318" fmla="*/ 8500042 w 12192000"/>
              <a:gd name="connsiteY10318" fmla="*/ 1481617 h 3373007"/>
              <a:gd name="connsiteX10319" fmla="*/ 8467271 w 12192000"/>
              <a:gd name="connsiteY10319" fmla="*/ 1520706 h 3373007"/>
              <a:gd name="connsiteX10320" fmla="*/ 8474485 w 12192000"/>
              <a:gd name="connsiteY10320" fmla="*/ 1514956 h 3373007"/>
              <a:gd name="connsiteX10321" fmla="*/ 8480334 w 12192000"/>
              <a:gd name="connsiteY10321" fmla="*/ 1508458 h 3373007"/>
              <a:gd name="connsiteX10322" fmla="*/ 8474229 w 12192000"/>
              <a:gd name="connsiteY10322" fmla="*/ 1520671 h 3373007"/>
              <a:gd name="connsiteX10323" fmla="*/ 8449385 w 12192000"/>
              <a:gd name="connsiteY10323" fmla="*/ 1542172 h 3373007"/>
              <a:gd name="connsiteX10324" fmla="*/ 8449104 w 12192000"/>
              <a:gd name="connsiteY10324" fmla="*/ 1542371 h 3373007"/>
              <a:gd name="connsiteX10325" fmla="*/ 8429594 w 12192000"/>
              <a:gd name="connsiteY10325" fmla="*/ 1565642 h 3373007"/>
              <a:gd name="connsiteX10326" fmla="*/ 8424491 w 12192000"/>
              <a:gd name="connsiteY10326" fmla="*/ 1571066 h 3373007"/>
              <a:gd name="connsiteX10327" fmla="*/ 8423892 w 12192000"/>
              <a:gd name="connsiteY10327" fmla="*/ 1573910 h 3373007"/>
              <a:gd name="connsiteX10328" fmla="*/ 8401646 w 12192000"/>
              <a:gd name="connsiteY10328" fmla="*/ 1598550 h 3373007"/>
              <a:gd name="connsiteX10329" fmla="*/ 8399088 w 12192000"/>
              <a:gd name="connsiteY10329" fmla="*/ 1601049 h 3373007"/>
              <a:gd name="connsiteX10330" fmla="*/ 8400601 w 12192000"/>
              <a:gd name="connsiteY10330" fmla="*/ 1605595 h 3373007"/>
              <a:gd name="connsiteX10331" fmla="*/ 8404278 w 12192000"/>
              <a:gd name="connsiteY10331" fmla="*/ 1605034 h 3373007"/>
              <a:gd name="connsiteX10332" fmla="*/ 8405164 w 12192000"/>
              <a:gd name="connsiteY10332" fmla="*/ 1609501 h 3373007"/>
              <a:gd name="connsiteX10333" fmla="*/ 8405417 w 12192000"/>
              <a:gd name="connsiteY10333" fmla="*/ 1609694 h 3373007"/>
              <a:gd name="connsiteX10334" fmla="*/ 8401208 w 12192000"/>
              <a:gd name="connsiteY10334" fmla="*/ 1612675 h 3373007"/>
              <a:gd name="connsiteX10335" fmla="*/ 8356648 w 12192000"/>
              <a:gd name="connsiteY10335" fmla="*/ 1657388 h 3373007"/>
              <a:gd name="connsiteX10336" fmla="*/ 8294552 w 12192000"/>
              <a:gd name="connsiteY10336" fmla="*/ 1728803 h 3373007"/>
              <a:gd name="connsiteX10337" fmla="*/ 8231683 w 12192000"/>
              <a:gd name="connsiteY10337" fmla="*/ 1800146 h 3373007"/>
              <a:gd name="connsiteX10338" fmla="*/ 8173297 w 12192000"/>
              <a:gd name="connsiteY10338" fmla="*/ 1861216 h 3373007"/>
              <a:gd name="connsiteX10339" fmla="*/ 8172196 w 12192000"/>
              <a:gd name="connsiteY10339" fmla="*/ 1864836 h 3373007"/>
              <a:gd name="connsiteX10340" fmla="*/ 8187050 w 12192000"/>
              <a:gd name="connsiteY10340" fmla="*/ 1849528 h 3373007"/>
              <a:gd name="connsiteX10341" fmla="*/ 8208449 w 12192000"/>
              <a:gd name="connsiteY10341" fmla="*/ 1829769 h 3373007"/>
              <a:gd name="connsiteX10342" fmla="*/ 8246096 w 12192000"/>
              <a:gd name="connsiteY10342" fmla="*/ 1787208 h 3373007"/>
              <a:gd name="connsiteX10343" fmla="*/ 8304886 w 12192000"/>
              <a:gd name="connsiteY10343" fmla="*/ 1723583 h 3373007"/>
              <a:gd name="connsiteX10344" fmla="*/ 8321946 w 12192000"/>
              <a:gd name="connsiteY10344" fmla="*/ 1705637 h 3373007"/>
              <a:gd name="connsiteX10345" fmla="*/ 8321067 w 12192000"/>
              <a:gd name="connsiteY10345" fmla="*/ 1710375 h 3373007"/>
              <a:gd name="connsiteX10346" fmla="*/ 8305588 w 12192000"/>
              <a:gd name="connsiteY10346" fmla="*/ 1727120 h 3373007"/>
              <a:gd name="connsiteX10347" fmla="*/ 8244703 w 12192000"/>
              <a:gd name="connsiteY10347" fmla="*/ 1794708 h 3373007"/>
              <a:gd name="connsiteX10348" fmla="*/ 8160173 w 12192000"/>
              <a:gd name="connsiteY10348" fmla="*/ 1879901 h 3373007"/>
              <a:gd name="connsiteX10349" fmla="*/ 8119069 w 12192000"/>
              <a:gd name="connsiteY10349" fmla="*/ 1924141 h 3373007"/>
              <a:gd name="connsiteX10350" fmla="*/ 8053682 w 12192000"/>
              <a:gd name="connsiteY10350" fmla="*/ 1979517 h 3373007"/>
              <a:gd name="connsiteX10351" fmla="*/ 8052083 w 12192000"/>
              <a:gd name="connsiteY10351" fmla="*/ 1982716 h 3373007"/>
              <a:gd name="connsiteX10352" fmla="*/ 8036900 w 12192000"/>
              <a:gd name="connsiteY10352" fmla="*/ 2013175 h 3373007"/>
              <a:gd name="connsiteX10353" fmla="*/ 8047674 w 12192000"/>
              <a:gd name="connsiteY10353" fmla="*/ 2002833 h 3373007"/>
              <a:gd name="connsiteX10354" fmla="*/ 8048706 w 12192000"/>
              <a:gd name="connsiteY10354" fmla="*/ 2001682 h 3373007"/>
              <a:gd name="connsiteX10355" fmla="*/ 8055453 w 12192000"/>
              <a:gd name="connsiteY10355" fmla="*/ 1996644 h 3373007"/>
              <a:gd name="connsiteX10356" fmla="*/ 8076498 w 12192000"/>
              <a:gd name="connsiteY10356" fmla="*/ 1979346 h 3373007"/>
              <a:gd name="connsiteX10357" fmla="*/ 8159704 w 12192000"/>
              <a:gd name="connsiteY10357" fmla="*/ 1896655 h 3373007"/>
              <a:gd name="connsiteX10358" fmla="*/ 8165552 w 12192000"/>
              <a:gd name="connsiteY10358" fmla="*/ 1893269 h 3373007"/>
              <a:gd name="connsiteX10359" fmla="*/ 8156067 w 12192000"/>
              <a:gd name="connsiteY10359" fmla="*/ 1906606 h 3373007"/>
              <a:gd name="connsiteX10360" fmla="*/ 8122279 w 12192000"/>
              <a:gd name="connsiteY10360" fmla="*/ 1940334 h 3373007"/>
              <a:gd name="connsiteX10361" fmla="*/ 8074624 w 12192000"/>
              <a:gd name="connsiteY10361" fmla="*/ 1984426 h 3373007"/>
              <a:gd name="connsiteX10362" fmla="*/ 8051611 w 12192000"/>
              <a:gd name="connsiteY10362" fmla="*/ 2002869 h 3373007"/>
              <a:gd name="connsiteX10363" fmla="*/ 8036373 w 12192000"/>
              <a:gd name="connsiteY10363" fmla="*/ 2014232 h 3373007"/>
              <a:gd name="connsiteX10364" fmla="*/ 8033362 w 12192000"/>
              <a:gd name="connsiteY10364" fmla="*/ 2020271 h 3373007"/>
              <a:gd name="connsiteX10365" fmla="*/ 8032681 w 12192000"/>
              <a:gd name="connsiteY10365" fmla="*/ 2019838 h 3373007"/>
              <a:gd name="connsiteX10366" fmla="*/ 8035603 w 12192000"/>
              <a:gd name="connsiteY10366" fmla="*/ 2014806 h 3373007"/>
              <a:gd name="connsiteX10367" fmla="*/ 8034918 w 12192000"/>
              <a:gd name="connsiteY10367" fmla="*/ 2015318 h 3373007"/>
              <a:gd name="connsiteX10368" fmla="*/ 8036073 w 12192000"/>
              <a:gd name="connsiteY10368" fmla="*/ 2013996 h 3373007"/>
              <a:gd name="connsiteX10369" fmla="*/ 8037644 w 12192000"/>
              <a:gd name="connsiteY10369" fmla="*/ 2011293 h 3373007"/>
              <a:gd name="connsiteX10370" fmla="*/ 8033268 w 12192000"/>
              <a:gd name="connsiteY10370" fmla="*/ 2015447 h 3373007"/>
              <a:gd name="connsiteX10371" fmla="*/ 8020707 w 12192000"/>
              <a:gd name="connsiteY10371" fmla="*/ 2030013 h 3373007"/>
              <a:gd name="connsiteX10372" fmla="*/ 8025001 w 12192000"/>
              <a:gd name="connsiteY10372" fmla="*/ 2019735 h 3373007"/>
              <a:gd name="connsiteX10373" fmla="*/ 8024538 w 12192000"/>
              <a:gd name="connsiteY10373" fmla="*/ 2020141 h 3373007"/>
              <a:gd name="connsiteX10374" fmla="*/ 7999477 w 12192000"/>
              <a:gd name="connsiteY10374" fmla="*/ 2037677 h 3373007"/>
              <a:gd name="connsiteX10375" fmla="*/ 7951910 w 12192000"/>
              <a:gd name="connsiteY10375" fmla="*/ 2072697 h 3373007"/>
              <a:gd name="connsiteX10376" fmla="*/ 7950748 w 12192000"/>
              <a:gd name="connsiteY10376" fmla="*/ 2074822 h 3373007"/>
              <a:gd name="connsiteX10377" fmla="*/ 7948642 w 12192000"/>
              <a:gd name="connsiteY10377" fmla="*/ 2078395 h 3373007"/>
              <a:gd name="connsiteX10378" fmla="*/ 7949091 w 12192000"/>
              <a:gd name="connsiteY10378" fmla="*/ 2075723 h 3373007"/>
              <a:gd name="connsiteX10379" fmla="*/ 7949251 w 12192000"/>
              <a:gd name="connsiteY10379" fmla="*/ 2074655 h 3373007"/>
              <a:gd name="connsiteX10380" fmla="*/ 7948545 w 12192000"/>
              <a:gd name="connsiteY10380" fmla="*/ 2075176 h 3373007"/>
              <a:gd name="connsiteX10381" fmla="*/ 7920689 w 12192000"/>
              <a:gd name="connsiteY10381" fmla="*/ 2093905 h 3373007"/>
              <a:gd name="connsiteX10382" fmla="*/ 7894486 w 12192000"/>
              <a:gd name="connsiteY10382" fmla="*/ 2110656 h 3373007"/>
              <a:gd name="connsiteX10383" fmla="*/ 7924273 w 12192000"/>
              <a:gd name="connsiteY10383" fmla="*/ 2089618 h 3373007"/>
              <a:gd name="connsiteX10384" fmla="*/ 7934019 w 12192000"/>
              <a:gd name="connsiteY10384" fmla="*/ 2082187 h 3373007"/>
              <a:gd name="connsiteX10385" fmla="*/ 7923574 w 12192000"/>
              <a:gd name="connsiteY10385" fmla="*/ 2086081 h 3373007"/>
              <a:gd name="connsiteX10386" fmla="*/ 7893081 w 12192000"/>
              <a:gd name="connsiteY10386" fmla="*/ 2107167 h 3373007"/>
              <a:gd name="connsiteX10387" fmla="*/ 7889129 w 12192000"/>
              <a:gd name="connsiteY10387" fmla="*/ 2111996 h 3373007"/>
              <a:gd name="connsiteX10388" fmla="*/ 7884494 w 12192000"/>
              <a:gd name="connsiteY10388" fmla="*/ 2116830 h 3373007"/>
              <a:gd name="connsiteX10389" fmla="*/ 7885403 w 12192000"/>
              <a:gd name="connsiteY10389" fmla="*/ 2116837 h 3373007"/>
              <a:gd name="connsiteX10390" fmla="*/ 7884917 w 12192000"/>
              <a:gd name="connsiteY10390" fmla="*/ 2117918 h 3373007"/>
              <a:gd name="connsiteX10391" fmla="*/ 7883053 w 12192000"/>
              <a:gd name="connsiteY10391" fmla="*/ 2118330 h 3373007"/>
              <a:gd name="connsiteX10392" fmla="*/ 7872027 w 12192000"/>
              <a:gd name="connsiteY10392" fmla="*/ 2129827 h 3373007"/>
              <a:gd name="connsiteX10393" fmla="*/ 7855339 w 12192000"/>
              <a:gd name="connsiteY10393" fmla="*/ 2145724 h 3373007"/>
              <a:gd name="connsiteX10394" fmla="*/ 7807686 w 12192000"/>
              <a:gd name="connsiteY10394" fmla="*/ 2189816 h 3373007"/>
              <a:gd name="connsiteX10395" fmla="*/ 7784674 w 12192000"/>
              <a:gd name="connsiteY10395" fmla="*/ 2208259 h 3373007"/>
              <a:gd name="connsiteX10396" fmla="*/ 7767978 w 12192000"/>
              <a:gd name="connsiteY10396" fmla="*/ 2220707 h 3373007"/>
              <a:gd name="connsiteX10397" fmla="*/ 7769288 w 12192000"/>
              <a:gd name="connsiteY10397" fmla="*/ 2219211 h 3373007"/>
              <a:gd name="connsiteX10398" fmla="*/ 7780736 w 12192000"/>
              <a:gd name="connsiteY10398" fmla="*/ 2208224 h 3373007"/>
              <a:gd name="connsiteX10399" fmla="*/ 7781768 w 12192000"/>
              <a:gd name="connsiteY10399" fmla="*/ 2207070 h 3373007"/>
              <a:gd name="connsiteX10400" fmla="*/ 7788514 w 12192000"/>
              <a:gd name="connsiteY10400" fmla="*/ 2202034 h 3373007"/>
              <a:gd name="connsiteX10401" fmla="*/ 7809559 w 12192000"/>
              <a:gd name="connsiteY10401" fmla="*/ 2184737 h 3373007"/>
              <a:gd name="connsiteX10402" fmla="*/ 7851756 w 12192000"/>
              <a:gd name="connsiteY10402" fmla="*/ 2144666 h 3373007"/>
              <a:gd name="connsiteX10403" fmla="*/ 7879239 w 12192000"/>
              <a:gd name="connsiteY10403" fmla="*/ 2116103 h 3373007"/>
              <a:gd name="connsiteX10404" fmla="*/ 7855466 w 12192000"/>
              <a:gd name="connsiteY10404" fmla="*/ 2130994 h 3373007"/>
              <a:gd name="connsiteX10405" fmla="*/ 7885813 w 12192000"/>
              <a:gd name="connsiteY10405" fmla="*/ 2108673 h 3373007"/>
              <a:gd name="connsiteX10406" fmla="*/ 7887528 w 12192000"/>
              <a:gd name="connsiteY10406" fmla="*/ 2107489 h 3373007"/>
              <a:gd name="connsiteX10407" fmla="*/ 7892766 w 12192000"/>
              <a:gd name="connsiteY10407" fmla="*/ 2102045 h 3373007"/>
              <a:gd name="connsiteX10408" fmla="*/ 7898613 w 12192000"/>
              <a:gd name="connsiteY10408" fmla="*/ 2098659 h 3373007"/>
              <a:gd name="connsiteX10409" fmla="*/ 7897357 w 12192000"/>
              <a:gd name="connsiteY10409" fmla="*/ 2100703 h 3373007"/>
              <a:gd name="connsiteX10410" fmla="*/ 7917098 w 12192000"/>
              <a:gd name="connsiteY10410" fmla="*/ 2087071 h 3373007"/>
              <a:gd name="connsiteX10411" fmla="*/ 7920960 w 12192000"/>
              <a:gd name="connsiteY10411" fmla="*/ 2082838 h 3373007"/>
              <a:gd name="connsiteX10412" fmla="*/ 7916878 w 12192000"/>
              <a:gd name="connsiteY10412" fmla="*/ 2085955 h 3373007"/>
              <a:gd name="connsiteX10413" fmla="*/ 7881795 w 12192000"/>
              <a:gd name="connsiteY10413" fmla="*/ 2108854 h 3373007"/>
              <a:gd name="connsiteX10414" fmla="*/ 7858948 w 12192000"/>
              <a:gd name="connsiteY10414" fmla="*/ 2122979 h 3373007"/>
              <a:gd name="connsiteX10415" fmla="*/ 7861467 w 12192000"/>
              <a:gd name="connsiteY10415" fmla="*/ 2120019 h 3373007"/>
              <a:gd name="connsiteX10416" fmla="*/ 7861563 w 12192000"/>
              <a:gd name="connsiteY10416" fmla="*/ 2119876 h 3373007"/>
              <a:gd name="connsiteX10417" fmla="*/ 7862522 w 12192000"/>
              <a:gd name="connsiteY10417" fmla="*/ 2119181 h 3373007"/>
              <a:gd name="connsiteX10418" fmla="*/ 7878152 w 12192000"/>
              <a:gd name="connsiteY10418" fmla="*/ 2108548 h 3373007"/>
              <a:gd name="connsiteX10419" fmla="*/ 7871232 w 12192000"/>
              <a:gd name="connsiteY10419" fmla="*/ 2109964 h 3373007"/>
              <a:gd name="connsiteX10420" fmla="*/ 7868074 w 12192000"/>
              <a:gd name="connsiteY10420" fmla="*/ 2112373 h 3373007"/>
              <a:gd name="connsiteX10421" fmla="*/ 7852129 w 12192000"/>
              <a:gd name="connsiteY10421" fmla="*/ 2129533 h 3373007"/>
              <a:gd name="connsiteX10422" fmla="*/ 7735566 w 12192000"/>
              <a:gd name="connsiteY10422" fmla="*/ 2228246 h 3373007"/>
              <a:gd name="connsiteX10423" fmla="*/ 7716023 w 12192000"/>
              <a:gd name="connsiteY10423" fmla="*/ 2240857 h 3373007"/>
              <a:gd name="connsiteX10424" fmla="*/ 7711689 w 12192000"/>
              <a:gd name="connsiteY10424" fmla="*/ 2245398 h 3373007"/>
              <a:gd name="connsiteX10425" fmla="*/ 7711388 w 12192000"/>
              <a:gd name="connsiteY10425" fmla="*/ 2245266 h 3373007"/>
              <a:gd name="connsiteX10426" fmla="*/ 7710927 w 12192000"/>
              <a:gd name="connsiteY10426" fmla="*/ 2246197 h 3373007"/>
              <a:gd name="connsiteX10427" fmla="*/ 7711689 w 12192000"/>
              <a:gd name="connsiteY10427" fmla="*/ 2245398 h 3373007"/>
              <a:gd name="connsiteX10428" fmla="*/ 7712840 w 12192000"/>
              <a:gd name="connsiteY10428" fmla="*/ 2245905 h 3373007"/>
              <a:gd name="connsiteX10429" fmla="*/ 7697765 w 12192000"/>
              <a:gd name="connsiteY10429" fmla="*/ 2260096 h 3373007"/>
              <a:gd name="connsiteX10430" fmla="*/ 7702104 w 12192000"/>
              <a:gd name="connsiteY10430" fmla="*/ 2258282 h 3373007"/>
              <a:gd name="connsiteX10431" fmla="*/ 7706226 w 12192000"/>
              <a:gd name="connsiteY10431" fmla="*/ 2259955 h 3373007"/>
              <a:gd name="connsiteX10432" fmla="*/ 7720312 w 12192000"/>
              <a:gd name="connsiteY10432" fmla="*/ 2250711 h 3373007"/>
              <a:gd name="connsiteX10433" fmla="*/ 7742741 w 12192000"/>
              <a:gd name="connsiteY10433" fmla="*/ 2235250 h 3373007"/>
              <a:gd name="connsiteX10434" fmla="*/ 7762052 w 12192000"/>
              <a:gd name="connsiteY10434" fmla="*/ 2221632 h 3373007"/>
              <a:gd name="connsiteX10435" fmla="*/ 7757600 w 12192000"/>
              <a:gd name="connsiteY10435" fmla="*/ 2225532 h 3373007"/>
              <a:gd name="connsiteX10436" fmla="*/ 7732539 w 12192000"/>
              <a:gd name="connsiteY10436" fmla="*/ 2243068 h 3373007"/>
              <a:gd name="connsiteX10437" fmla="*/ 7681607 w 12192000"/>
              <a:gd name="connsiteY10437" fmla="*/ 2280565 h 3373007"/>
              <a:gd name="connsiteX10438" fmla="*/ 7653751 w 12192000"/>
              <a:gd name="connsiteY10438" fmla="*/ 2299295 h 3373007"/>
              <a:gd name="connsiteX10439" fmla="*/ 7627548 w 12192000"/>
              <a:gd name="connsiteY10439" fmla="*/ 2316045 h 3373007"/>
              <a:gd name="connsiteX10440" fmla="*/ 7657335 w 12192000"/>
              <a:gd name="connsiteY10440" fmla="*/ 2295008 h 3373007"/>
              <a:gd name="connsiteX10441" fmla="*/ 7667081 w 12192000"/>
              <a:gd name="connsiteY10441" fmla="*/ 2287576 h 3373007"/>
              <a:gd name="connsiteX10442" fmla="*/ 7656634 w 12192000"/>
              <a:gd name="connsiteY10442" fmla="*/ 2291471 h 3373007"/>
              <a:gd name="connsiteX10443" fmla="*/ 7588527 w 12192000"/>
              <a:gd name="connsiteY10443" fmla="*/ 2336384 h 3373007"/>
              <a:gd name="connsiteX10444" fmla="*/ 7650161 w 12192000"/>
              <a:gd name="connsiteY10444" fmla="*/ 2292461 h 3373007"/>
              <a:gd name="connsiteX10445" fmla="*/ 7654019 w 12192000"/>
              <a:gd name="connsiteY10445" fmla="*/ 2288228 h 3373007"/>
              <a:gd name="connsiteX10446" fmla="*/ 7649939 w 12192000"/>
              <a:gd name="connsiteY10446" fmla="*/ 2291344 h 3373007"/>
              <a:gd name="connsiteX10447" fmla="*/ 7614856 w 12192000"/>
              <a:gd name="connsiteY10447" fmla="*/ 2314244 h 3373007"/>
              <a:gd name="connsiteX10448" fmla="*/ 7592008 w 12192000"/>
              <a:gd name="connsiteY10448" fmla="*/ 2328369 h 3373007"/>
              <a:gd name="connsiteX10449" fmla="*/ 7594528 w 12192000"/>
              <a:gd name="connsiteY10449" fmla="*/ 2325409 h 3373007"/>
              <a:gd name="connsiteX10450" fmla="*/ 7594625 w 12192000"/>
              <a:gd name="connsiteY10450" fmla="*/ 2325266 h 3373007"/>
              <a:gd name="connsiteX10451" fmla="*/ 7595585 w 12192000"/>
              <a:gd name="connsiteY10451" fmla="*/ 2324570 h 3373007"/>
              <a:gd name="connsiteX10452" fmla="*/ 7611214 w 12192000"/>
              <a:gd name="connsiteY10452" fmla="*/ 2313938 h 3373007"/>
              <a:gd name="connsiteX10453" fmla="*/ 7599224 w 12192000"/>
              <a:gd name="connsiteY10453" fmla="*/ 2319221 h 3373007"/>
              <a:gd name="connsiteX10454" fmla="*/ 7598123 w 12192000"/>
              <a:gd name="connsiteY10454" fmla="*/ 2320004 h 3373007"/>
              <a:gd name="connsiteX10455" fmla="*/ 7597898 w 12192000"/>
              <a:gd name="connsiteY10455" fmla="*/ 2317892 h 3373007"/>
              <a:gd name="connsiteX10456" fmla="*/ 7594451 w 12192000"/>
              <a:gd name="connsiteY10456" fmla="*/ 2320864 h 3373007"/>
              <a:gd name="connsiteX10457" fmla="*/ 7590794 w 12192000"/>
              <a:gd name="connsiteY10457" fmla="*/ 2324980 h 3373007"/>
              <a:gd name="connsiteX10458" fmla="*/ 7587566 w 12192000"/>
              <a:gd name="connsiteY10458" fmla="*/ 2326945 h 3373007"/>
              <a:gd name="connsiteX10459" fmla="*/ 7596354 w 12192000"/>
              <a:gd name="connsiteY10459" fmla="*/ 2318508 h 3373007"/>
              <a:gd name="connsiteX10460" fmla="*/ 7655892 w 12192000"/>
              <a:gd name="connsiteY10460" fmla="*/ 2278547 h 3373007"/>
              <a:gd name="connsiteX10461" fmla="*/ 7677698 w 12192000"/>
              <a:gd name="connsiteY10461" fmla="*/ 2260836 h 3373007"/>
              <a:gd name="connsiteX10462" fmla="*/ 7674277 w 12192000"/>
              <a:gd name="connsiteY10462" fmla="*/ 2262701 h 3373007"/>
              <a:gd name="connsiteX10463" fmla="*/ 7625367 w 12192000"/>
              <a:gd name="connsiteY10463" fmla="*/ 2295095 h 3373007"/>
              <a:gd name="connsiteX10464" fmla="*/ 7607052 w 12192000"/>
              <a:gd name="connsiteY10464" fmla="*/ 2307478 h 3373007"/>
              <a:gd name="connsiteX10465" fmla="*/ 7616686 w 12192000"/>
              <a:gd name="connsiteY10465" fmla="*/ 2298720 h 3373007"/>
              <a:gd name="connsiteX10466" fmla="*/ 7670266 w 12192000"/>
              <a:gd name="connsiteY10466" fmla="*/ 2260820 h 3373007"/>
              <a:gd name="connsiteX10467" fmla="*/ 7690565 w 12192000"/>
              <a:gd name="connsiteY10467" fmla="*/ 2244683 h 3373007"/>
              <a:gd name="connsiteX10468" fmla="*/ 7675708 w 12192000"/>
              <a:gd name="connsiteY10468" fmla="*/ 2255386 h 3373007"/>
              <a:gd name="connsiteX10469" fmla="*/ 7659710 w 12192000"/>
              <a:gd name="connsiteY10469" fmla="*/ 2264924 h 3373007"/>
              <a:gd name="connsiteX10470" fmla="*/ 7686004 w 12192000"/>
              <a:gd name="connsiteY10470" fmla="*/ 2245378 h 3373007"/>
              <a:gd name="connsiteX10471" fmla="*/ 7692878 w 12192000"/>
              <a:gd name="connsiteY10471" fmla="*/ 2237234 h 3373007"/>
              <a:gd name="connsiteX10472" fmla="*/ 7722038 w 12192000"/>
              <a:gd name="connsiteY10472" fmla="*/ 2213799 h 3373007"/>
              <a:gd name="connsiteX10473" fmla="*/ 7725898 w 12192000"/>
              <a:gd name="connsiteY10473" fmla="*/ 2209566 h 3373007"/>
              <a:gd name="connsiteX10474" fmla="*/ 7717477 w 12192000"/>
              <a:gd name="connsiteY10474" fmla="*/ 2214497 h 3373007"/>
              <a:gd name="connsiteX10475" fmla="*/ 7652241 w 12192000"/>
              <a:gd name="connsiteY10475" fmla="*/ 2260122 h 3373007"/>
              <a:gd name="connsiteX10476" fmla="*/ 7705341 w 12192000"/>
              <a:gd name="connsiteY10476" fmla="*/ 2219800 h 3373007"/>
              <a:gd name="connsiteX10477" fmla="*/ 7709419 w 12192000"/>
              <a:gd name="connsiteY10477" fmla="*/ 2212084 h 3373007"/>
              <a:gd name="connsiteX10478" fmla="*/ 7645212 w 12192000"/>
              <a:gd name="connsiteY10478" fmla="*/ 2257550 h 3373007"/>
              <a:gd name="connsiteX10479" fmla="*/ 7637855 w 12192000"/>
              <a:gd name="connsiteY10479" fmla="*/ 2258674 h 3373007"/>
              <a:gd name="connsiteX10480" fmla="*/ 7679335 w 12192000"/>
              <a:gd name="connsiteY10480" fmla="*/ 2226263 h 3373007"/>
              <a:gd name="connsiteX10481" fmla="*/ 7685548 w 12192000"/>
              <a:gd name="connsiteY10481" fmla="*/ 2219369 h 3373007"/>
              <a:gd name="connsiteX10482" fmla="*/ 7649589 w 12192000"/>
              <a:gd name="connsiteY10482" fmla="*/ 2244922 h 3373007"/>
              <a:gd name="connsiteX10483" fmla="*/ 7635217 w 12192000"/>
              <a:gd name="connsiteY10483" fmla="*/ 2255401 h 3373007"/>
              <a:gd name="connsiteX10484" fmla="*/ 7639539 w 12192000"/>
              <a:gd name="connsiteY10484" fmla="*/ 2248353 h 3373007"/>
              <a:gd name="connsiteX10485" fmla="*/ 7629588 w 12192000"/>
              <a:gd name="connsiteY10485" fmla="*/ 2255395 h 3373007"/>
              <a:gd name="connsiteX10486" fmla="*/ 7622167 w 12192000"/>
              <a:gd name="connsiteY10486" fmla="*/ 2264572 h 3373007"/>
              <a:gd name="connsiteX10487" fmla="*/ 7615531 w 12192000"/>
              <a:gd name="connsiteY10487" fmla="*/ 2269176 h 3373007"/>
              <a:gd name="connsiteX10488" fmla="*/ 7614731 w 12192000"/>
              <a:gd name="connsiteY10488" fmla="*/ 2269735 h 3373007"/>
              <a:gd name="connsiteX10489" fmla="*/ 7617479 w 12192000"/>
              <a:gd name="connsiteY10489" fmla="*/ 2265862 h 3373007"/>
              <a:gd name="connsiteX10490" fmla="*/ 7628868 w 12192000"/>
              <a:gd name="connsiteY10490" fmla="*/ 2251026 h 3373007"/>
              <a:gd name="connsiteX10491" fmla="*/ 7657066 w 12192000"/>
              <a:gd name="connsiteY10491" fmla="*/ 2217532 h 3373007"/>
              <a:gd name="connsiteX10492" fmla="*/ 7646617 w 12192000"/>
              <a:gd name="connsiteY10492" fmla="*/ 2226086 h 3373007"/>
              <a:gd name="connsiteX10493" fmla="*/ 7632851 w 12192000"/>
              <a:gd name="connsiteY10493" fmla="*/ 2241156 h 3373007"/>
              <a:gd name="connsiteX10494" fmla="*/ 7632619 w 12192000"/>
              <a:gd name="connsiteY10494" fmla="*/ 2241280 h 3373007"/>
              <a:gd name="connsiteX10495" fmla="*/ 7628251 w 12192000"/>
              <a:gd name="connsiteY10495" fmla="*/ 2250526 h 3373007"/>
              <a:gd name="connsiteX10496" fmla="*/ 7628306 w 12192000"/>
              <a:gd name="connsiteY10496" fmla="*/ 2247242 h 3373007"/>
              <a:gd name="connsiteX10497" fmla="*/ 7628541 w 12192000"/>
              <a:gd name="connsiteY10497" fmla="*/ 2244491 h 3373007"/>
              <a:gd name="connsiteX10498" fmla="*/ 7629063 w 12192000"/>
              <a:gd name="connsiteY10498" fmla="*/ 2243170 h 3373007"/>
              <a:gd name="connsiteX10499" fmla="*/ 7626173 w 12192000"/>
              <a:gd name="connsiteY10499" fmla="*/ 2244706 h 3373007"/>
              <a:gd name="connsiteX10500" fmla="*/ 7622079 w 12192000"/>
              <a:gd name="connsiteY10500" fmla="*/ 2251632 h 3373007"/>
              <a:gd name="connsiteX10501" fmla="*/ 7615247 w 12192000"/>
              <a:gd name="connsiteY10501" fmla="*/ 2255265 h 3373007"/>
              <a:gd name="connsiteX10502" fmla="*/ 7603089 w 12192000"/>
              <a:gd name="connsiteY10502" fmla="*/ 2270980 h 3373007"/>
              <a:gd name="connsiteX10503" fmla="*/ 7607228 w 12192000"/>
              <a:gd name="connsiteY10503" fmla="*/ 2261027 h 3373007"/>
              <a:gd name="connsiteX10504" fmla="*/ 7615615 w 12192000"/>
              <a:gd name="connsiteY10504" fmla="*/ 2250319 h 3373007"/>
              <a:gd name="connsiteX10505" fmla="*/ 7616235 w 12192000"/>
              <a:gd name="connsiteY10505" fmla="*/ 2243736 h 3373007"/>
              <a:gd name="connsiteX10506" fmla="*/ 7627052 w 12192000"/>
              <a:gd name="connsiteY10506" fmla="*/ 2229675 h 3373007"/>
              <a:gd name="connsiteX10507" fmla="*/ 7641699 w 12192000"/>
              <a:gd name="connsiteY10507" fmla="*/ 2214724 h 3373007"/>
              <a:gd name="connsiteX10508" fmla="*/ 7641419 w 12192000"/>
              <a:gd name="connsiteY10508" fmla="*/ 2215087 h 3373007"/>
              <a:gd name="connsiteX10509" fmla="*/ 7640727 w 12192000"/>
              <a:gd name="connsiteY10509" fmla="*/ 2215950 h 3373007"/>
              <a:gd name="connsiteX10510" fmla="*/ 7640890 w 12192000"/>
              <a:gd name="connsiteY10510" fmla="*/ 2215768 h 3373007"/>
              <a:gd name="connsiteX10511" fmla="*/ 7641419 w 12192000"/>
              <a:gd name="connsiteY10511" fmla="*/ 2215087 h 3373007"/>
              <a:gd name="connsiteX10512" fmla="*/ 7641751 w 12192000"/>
              <a:gd name="connsiteY10512" fmla="*/ 2214671 h 3373007"/>
              <a:gd name="connsiteX10513" fmla="*/ 7641699 w 12192000"/>
              <a:gd name="connsiteY10513" fmla="*/ 2214724 h 3373007"/>
              <a:gd name="connsiteX10514" fmla="*/ 7643374 w 12192000"/>
              <a:gd name="connsiteY10514" fmla="*/ 2212559 h 3373007"/>
              <a:gd name="connsiteX10515" fmla="*/ 7644163 w 12192000"/>
              <a:gd name="connsiteY10515" fmla="*/ 2211104 h 3373007"/>
              <a:gd name="connsiteX10516" fmla="*/ 7644228 w 12192000"/>
              <a:gd name="connsiteY10516" fmla="*/ 2208198 h 3373007"/>
              <a:gd name="connsiteX10517" fmla="*/ 7641787 w 12192000"/>
              <a:gd name="connsiteY10517" fmla="*/ 2210400 h 3373007"/>
              <a:gd name="connsiteX10518" fmla="*/ 7637868 w 12192000"/>
              <a:gd name="connsiteY10518" fmla="*/ 2216734 h 3373007"/>
              <a:gd name="connsiteX10519" fmla="*/ 7607894 w 12192000"/>
              <a:gd name="connsiteY10519" fmla="*/ 2251422 h 3373007"/>
              <a:gd name="connsiteX10520" fmla="*/ 7597289 w 12192000"/>
              <a:gd name="connsiteY10520" fmla="*/ 2260058 h 3373007"/>
              <a:gd name="connsiteX10521" fmla="*/ 7587448 w 12192000"/>
              <a:gd name="connsiteY10521" fmla="*/ 2270041 h 3373007"/>
              <a:gd name="connsiteX10522" fmla="*/ 7580461 w 12192000"/>
              <a:gd name="connsiteY10522" fmla="*/ 2267503 h 3373007"/>
              <a:gd name="connsiteX10523" fmla="*/ 7561259 w 12192000"/>
              <a:gd name="connsiteY10523" fmla="*/ 2291713 h 3373007"/>
              <a:gd name="connsiteX10524" fmla="*/ 7553848 w 12192000"/>
              <a:gd name="connsiteY10524" fmla="*/ 2301007 h 3373007"/>
              <a:gd name="connsiteX10525" fmla="*/ 7552494 w 12192000"/>
              <a:gd name="connsiteY10525" fmla="*/ 2301428 h 3373007"/>
              <a:gd name="connsiteX10526" fmla="*/ 7548743 w 12192000"/>
              <a:gd name="connsiteY10526" fmla="*/ 2303004 h 3373007"/>
              <a:gd name="connsiteX10527" fmla="*/ 7551026 w 12192000"/>
              <a:gd name="connsiteY10527" fmla="*/ 2299935 h 3373007"/>
              <a:gd name="connsiteX10528" fmla="*/ 7585334 w 12192000"/>
              <a:gd name="connsiteY10528" fmla="*/ 2253911 h 3373007"/>
              <a:gd name="connsiteX10529" fmla="*/ 7598833 w 12192000"/>
              <a:gd name="connsiteY10529" fmla="*/ 2235983 h 3373007"/>
              <a:gd name="connsiteX10530" fmla="*/ 7608197 w 12192000"/>
              <a:gd name="connsiteY10530" fmla="*/ 2221754 h 3373007"/>
              <a:gd name="connsiteX10531" fmla="*/ 7613633 w 12192000"/>
              <a:gd name="connsiteY10531" fmla="*/ 2212613 h 3373007"/>
              <a:gd name="connsiteX10532" fmla="*/ 7613367 w 12192000"/>
              <a:gd name="connsiteY10532" fmla="*/ 2203501 h 3373007"/>
              <a:gd name="connsiteX10533" fmla="*/ 7590803 w 12192000"/>
              <a:gd name="connsiteY10533" fmla="*/ 2230998 h 3373007"/>
              <a:gd name="connsiteX10534" fmla="*/ 7573310 w 12192000"/>
              <a:gd name="connsiteY10534" fmla="*/ 2248050 h 3373007"/>
              <a:gd name="connsiteX10535" fmla="*/ 7567976 w 12192000"/>
              <a:gd name="connsiteY10535" fmla="*/ 2249385 h 3373007"/>
              <a:gd name="connsiteX10536" fmla="*/ 7560423 w 12192000"/>
              <a:gd name="connsiteY10536" fmla="*/ 2259475 h 3373007"/>
              <a:gd name="connsiteX10537" fmla="*/ 7562364 w 12192000"/>
              <a:gd name="connsiteY10537" fmla="*/ 2258353 h 3373007"/>
              <a:gd name="connsiteX10538" fmla="*/ 7552879 w 12192000"/>
              <a:gd name="connsiteY10538" fmla="*/ 2271688 h 3373007"/>
              <a:gd name="connsiteX10539" fmla="*/ 7521172 w 12192000"/>
              <a:gd name="connsiteY10539" fmla="*/ 2303340 h 3373007"/>
              <a:gd name="connsiteX10540" fmla="*/ 7519736 w 12192000"/>
              <a:gd name="connsiteY10540" fmla="*/ 2310074 h 3373007"/>
              <a:gd name="connsiteX10541" fmla="*/ 7517059 w 12192000"/>
              <a:gd name="connsiteY10541" fmla="*/ 2315886 h 3373007"/>
              <a:gd name="connsiteX10542" fmla="*/ 7516244 w 12192000"/>
              <a:gd name="connsiteY10542" fmla="*/ 2314885 h 3373007"/>
              <a:gd name="connsiteX10543" fmla="*/ 7518911 w 12192000"/>
              <a:gd name="connsiteY10543" fmla="*/ 2305584 h 3373007"/>
              <a:gd name="connsiteX10544" fmla="*/ 7517532 w 12192000"/>
              <a:gd name="connsiteY10544" fmla="*/ 2306859 h 3373007"/>
              <a:gd name="connsiteX10545" fmla="*/ 7515025 w 12192000"/>
              <a:gd name="connsiteY10545" fmla="*/ 2314084 h 3373007"/>
              <a:gd name="connsiteX10546" fmla="*/ 7515019 w 12192000"/>
              <a:gd name="connsiteY10546" fmla="*/ 2314080 h 3373007"/>
              <a:gd name="connsiteX10547" fmla="*/ 7515003 w 12192000"/>
              <a:gd name="connsiteY10547" fmla="*/ 2314147 h 3373007"/>
              <a:gd name="connsiteX10548" fmla="*/ 7511141 w 12192000"/>
              <a:gd name="connsiteY10548" fmla="*/ 2325278 h 3373007"/>
              <a:gd name="connsiteX10549" fmla="*/ 7511681 w 12192000"/>
              <a:gd name="connsiteY10549" fmla="*/ 2324745 h 3373007"/>
              <a:gd name="connsiteX10550" fmla="*/ 7513432 w 12192000"/>
              <a:gd name="connsiteY10550" fmla="*/ 2320591 h 3373007"/>
              <a:gd name="connsiteX10551" fmla="*/ 7515003 w 12192000"/>
              <a:gd name="connsiteY10551" fmla="*/ 2314147 h 3373007"/>
              <a:gd name="connsiteX10552" fmla="*/ 7515025 w 12192000"/>
              <a:gd name="connsiteY10552" fmla="*/ 2314084 h 3373007"/>
              <a:gd name="connsiteX10553" fmla="*/ 7516244 w 12192000"/>
              <a:gd name="connsiteY10553" fmla="*/ 2314885 h 3373007"/>
              <a:gd name="connsiteX10554" fmla="*/ 7513381 w 12192000"/>
              <a:gd name="connsiteY10554" fmla="*/ 2323066 h 3373007"/>
              <a:gd name="connsiteX10555" fmla="*/ 7539209 w 12192000"/>
              <a:gd name="connsiteY10555" fmla="*/ 2297552 h 3373007"/>
              <a:gd name="connsiteX10556" fmla="*/ 7557776 w 12192000"/>
              <a:gd name="connsiteY10556" fmla="*/ 2278035 h 3373007"/>
              <a:gd name="connsiteX10557" fmla="*/ 7556711 w 12192000"/>
              <a:gd name="connsiteY10557" fmla="*/ 2281841 h 3373007"/>
              <a:gd name="connsiteX10558" fmla="*/ 7523833 w 12192000"/>
              <a:gd name="connsiteY10558" fmla="*/ 2316852 h 3373007"/>
              <a:gd name="connsiteX10559" fmla="*/ 7512125 w 12192000"/>
              <a:gd name="connsiteY10559" fmla="*/ 2326651 h 3373007"/>
              <a:gd name="connsiteX10560" fmla="*/ 7511596 w 12192000"/>
              <a:gd name="connsiteY10560" fmla="*/ 2328164 h 3373007"/>
              <a:gd name="connsiteX10561" fmla="*/ 7508364 w 12192000"/>
              <a:gd name="connsiteY10561" fmla="*/ 2334598 h 3373007"/>
              <a:gd name="connsiteX10562" fmla="*/ 7508608 w 12192000"/>
              <a:gd name="connsiteY10562" fmla="*/ 2329641 h 3373007"/>
              <a:gd name="connsiteX10563" fmla="*/ 7508584 w 12192000"/>
              <a:gd name="connsiteY10563" fmla="*/ 2329615 h 3373007"/>
              <a:gd name="connsiteX10564" fmla="*/ 7497478 w 12192000"/>
              <a:gd name="connsiteY10564" fmla="*/ 2338911 h 3373007"/>
              <a:gd name="connsiteX10565" fmla="*/ 7494908 w 12192000"/>
              <a:gd name="connsiteY10565" fmla="*/ 2348154 h 3373007"/>
              <a:gd name="connsiteX10566" fmla="*/ 7493902 w 12192000"/>
              <a:gd name="connsiteY10566" fmla="*/ 2342237 h 3373007"/>
              <a:gd name="connsiteX10567" fmla="*/ 7493988 w 12192000"/>
              <a:gd name="connsiteY10567" fmla="*/ 2341833 h 3373007"/>
              <a:gd name="connsiteX10568" fmla="*/ 7478393 w 12192000"/>
              <a:gd name="connsiteY10568" fmla="*/ 2354886 h 3373007"/>
              <a:gd name="connsiteX10569" fmla="*/ 7494202 w 12192000"/>
              <a:gd name="connsiteY10569" fmla="*/ 2340828 h 3373007"/>
              <a:gd name="connsiteX10570" fmla="*/ 7495817 w 12192000"/>
              <a:gd name="connsiteY10570" fmla="*/ 2333263 h 3373007"/>
              <a:gd name="connsiteX10571" fmla="*/ 7496657 w 12192000"/>
              <a:gd name="connsiteY10571" fmla="*/ 2326175 h 3373007"/>
              <a:gd name="connsiteX10572" fmla="*/ 7471436 w 12192000"/>
              <a:gd name="connsiteY10572" fmla="*/ 2349509 h 3373007"/>
              <a:gd name="connsiteX10573" fmla="*/ 7448423 w 12192000"/>
              <a:gd name="connsiteY10573" fmla="*/ 2367952 h 3373007"/>
              <a:gd name="connsiteX10574" fmla="*/ 7431728 w 12192000"/>
              <a:gd name="connsiteY10574" fmla="*/ 2380399 h 3373007"/>
              <a:gd name="connsiteX10575" fmla="*/ 7433040 w 12192000"/>
              <a:gd name="connsiteY10575" fmla="*/ 2378904 h 3373007"/>
              <a:gd name="connsiteX10576" fmla="*/ 7444486 w 12192000"/>
              <a:gd name="connsiteY10576" fmla="*/ 2367916 h 3373007"/>
              <a:gd name="connsiteX10577" fmla="*/ 7445519 w 12192000"/>
              <a:gd name="connsiteY10577" fmla="*/ 2366764 h 3373007"/>
              <a:gd name="connsiteX10578" fmla="*/ 7452265 w 12192000"/>
              <a:gd name="connsiteY10578" fmla="*/ 2361727 h 3373007"/>
              <a:gd name="connsiteX10579" fmla="*/ 7473310 w 12192000"/>
              <a:gd name="connsiteY10579" fmla="*/ 2344429 h 3373007"/>
              <a:gd name="connsiteX10580" fmla="*/ 7497179 w 12192000"/>
              <a:gd name="connsiteY10580" fmla="*/ 2321762 h 3373007"/>
              <a:gd name="connsiteX10581" fmla="*/ 7499236 w 12192000"/>
              <a:gd name="connsiteY10581" fmla="*/ 2304398 h 3373007"/>
              <a:gd name="connsiteX10582" fmla="*/ 7459725 w 12192000"/>
              <a:gd name="connsiteY10582" fmla="*/ 2340415 h 3373007"/>
              <a:gd name="connsiteX10583" fmla="*/ 7399315 w 12192000"/>
              <a:gd name="connsiteY10583" fmla="*/ 2387940 h 3373007"/>
              <a:gd name="connsiteX10584" fmla="*/ 7379772 w 12192000"/>
              <a:gd name="connsiteY10584" fmla="*/ 2400550 h 3373007"/>
              <a:gd name="connsiteX10585" fmla="*/ 7375441 w 12192000"/>
              <a:gd name="connsiteY10585" fmla="*/ 2405091 h 3373007"/>
              <a:gd name="connsiteX10586" fmla="*/ 7375138 w 12192000"/>
              <a:gd name="connsiteY10586" fmla="*/ 2404957 h 3373007"/>
              <a:gd name="connsiteX10587" fmla="*/ 7374678 w 12192000"/>
              <a:gd name="connsiteY10587" fmla="*/ 2405890 h 3373007"/>
              <a:gd name="connsiteX10588" fmla="*/ 7375441 w 12192000"/>
              <a:gd name="connsiteY10588" fmla="*/ 2405091 h 3373007"/>
              <a:gd name="connsiteX10589" fmla="*/ 7376591 w 12192000"/>
              <a:gd name="connsiteY10589" fmla="*/ 2405598 h 3373007"/>
              <a:gd name="connsiteX10590" fmla="*/ 7361515 w 12192000"/>
              <a:gd name="connsiteY10590" fmla="*/ 2419790 h 3373007"/>
              <a:gd name="connsiteX10591" fmla="*/ 7365854 w 12192000"/>
              <a:gd name="connsiteY10591" fmla="*/ 2417976 h 3373007"/>
              <a:gd name="connsiteX10592" fmla="*/ 7369977 w 12192000"/>
              <a:gd name="connsiteY10592" fmla="*/ 2419647 h 3373007"/>
              <a:gd name="connsiteX10593" fmla="*/ 7384061 w 12192000"/>
              <a:gd name="connsiteY10593" fmla="*/ 2410402 h 3373007"/>
              <a:gd name="connsiteX10594" fmla="*/ 7406492 w 12192000"/>
              <a:gd name="connsiteY10594" fmla="*/ 2394943 h 3373007"/>
              <a:gd name="connsiteX10595" fmla="*/ 7425803 w 12192000"/>
              <a:gd name="connsiteY10595" fmla="*/ 2381325 h 3373007"/>
              <a:gd name="connsiteX10596" fmla="*/ 7421350 w 12192000"/>
              <a:gd name="connsiteY10596" fmla="*/ 2385225 h 3373007"/>
              <a:gd name="connsiteX10597" fmla="*/ 7396288 w 12192000"/>
              <a:gd name="connsiteY10597" fmla="*/ 2402760 h 3373007"/>
              <a:gd name="connsiteX10598" fmla="*/ 7345357 w 12192000"/>
              <a:gd name="connsiteY10598" fmla="*/ 2440257 h 3373007"/>
              <a:gd name="connsiteX10599" fmla="*/ 7317502 w 12192000"/>
              <a:gd name="connsiteY10599" fmla="*/ 2458989 h 3373007"/>
              <a:gd name="connsiteX10600" fmla="*/ 7291299 w 12192000"/>
              <a:gd name="connsiteY10600" fmla="*/ 2475739 h 3373007"/>
              <a:gd name="connsiteX10601" fmla="*/ 7321085 w 12192000"/>
              <a:gd name="connsiteY10601" fmla="*/ 2454702 h 3373007"/>
              <a:gd name="connsiteX10602" fmla="*/ 7330831 w 12192000"/>
              <a:gd name="connsiteY10602" fmla="*/ 2447268 h 3373007"/>
              <a:gd name="connsiteX10603" fmla="*/ 7320385 w 12192000"/>
              <a:gd name="connsiteY10603" fmla="*/ 2451164 h 3373007"/>
              <a:gd name="connsiteX10604" fmla="*/ 7252277 w 12192000"/>
              <a:gd name="connsiteY10604" fmla="*/ 2496078 h 3373007"/>
              <a:gd name="connsiteX10605" fmla="*/ 7313911 w 12192000"/>
              <a:gd name="connsiteY10605" fmla="*/ 2452152 h 3373007"/>
              <a:gd name="connsiteX10606" fmla="*/ 7317771 w 12192000"/>
              <a:gd name="connsiteY10606" fmla="*/ 2447921 h 3373007"/>
              <a:gd name="connsiteX10607" fmla="*/ 7313690 w 12192000"/>
              <a:gd name="connsiteY10607" fmla="*/ 2451036 h 3373007"/>
              <a:gd name="connsiteX10608" fmla="*/ 7278606 w 12192000"/>
              <a:gd name="connsiteY10608" fmla="*/ 2473937 h 3373007"/>
              <a:gd name="connsiteX10609" fmla="*/ 7255759 w 12192000"/>
              <a:gd name="connsiteY10609" fmla="*/ 2488062 h 3373007"/>
              <a:gd name="connsiteX10610" fmla="*/ 7258278 w 12192000"/>
              <a:gd name="connsiteY10610" fmla="*/ 2485100 h 3373007"/>
              <a:gd name="connsiteX10611" fmla="*/ 7258374 w 12192000"/>
              <a:gd name="connsiteY10611" fmla="*/ 2484959 h 3373007"/>
              <a:gd name="connsiteX10612" fmla="*/ 7259335 w 12192000"/>
              <a:gd name="connsiteY10612" fmla="*/ 2484261 h 3373007"/>
              <a:gd name="connsiteX10613" fmla="*/ 7274964 w 12192000"/>
              <a:gd name="connsiteY10613" fmla="*/ 2473630 h 3373007"/>
              <a:gd name="connsiteX10614" fmla="*/ 7262974 w 12192000"/>
              <a:gd name="connsiteY10614" fmla="*/ 2478913 h 3373007"/>
              <a:gd name="connsiteX10615" fmla="*/ 7261873 w 12192000"/>
              <a:gd name="connsiteY10615" fmla="*/ 2479697 h 3373007"/>
              <a:gd name="connsiteX10616" fmla="*/ 7261649 w 12192000"/>
              <a:gd name="connsiteY10616" fmla="*/ 2477586 h 3373007"/>
              <a:gd name="connsiteX10617" fmla="*/ 7258201 w 12192000"/>
              <a:gd name="connsiteY10617" fmla="*/ 2480555 h 3373007"/>
              <a:gd name="connsiteX10618" fmla="*/ 7254546 w 12192000"/>
              <a:gd name="connsiteY10618" fmla="*/ 2484674 h 3373007"/>
              <a:gd name="connsiteX10619" fmla="*/ 7251318 w 12192000"/>
              <a:gd name="connsiteY10619" fmla="*/ 2486637 h 3373007"/>
              <a:gd name="connsiteX10620" fmla="*/ 7260104 w 12192000"/>
              <a:gd name="connsiteY10620" fmla="*/ 2478202 h 3373007"/>
              <a:gd name="connsiteX10621" fmla="*/ 7319643 w 12192000"/>
              <a:gd name="connsiteY10621" fmla="*/ 2438239 h 3373007"/>
              <a:gd name="connsiteX10622" fmla="*/ 7341448 w 12192000"/>
              <a:gd name="connsiteY10622" fmla="*/ 2420529 h 3373007"/>
              <a:gd name="connsiteX10623" fmla="*/ 7338027 w 12192000"/>
              <a:gd name="connsiteY10623" fmla="*/ 2422392 h 3373007"/>
              <a:gd name="connsiteX10624" fmla="*/ 7289118 w 12192000"/>
              <a:gd name="connsiteY10624" fmla="*/ 2454788 h 3373007"/>
              <a:gd name="connsiteX10625" fmla="*/ 7270803 w 12192000"/>
              <a:gd name="connsiteY10625" fmla="*/ 2467170 h 3373007"/>
              <a:gd name="connsiteX10626" fmla="*/ 7280438 w 12192000"/>
              <a:gd name="connsiteY10626" fmla="*/ 2458413 h 3373007"/>
              <a:gd name="connsiteX10627" fmla="*/ 7334017 w 12192000"/>
              <a:gd name="connsiteY10627" fmla="*/ 2420513 h 3373007"/>
              <a:gd name="connsiteX10628" fmla="*/ 7354314 w 12192000"/>
              <a:gd name="connsiteY10628" fmla="*/ 2404374 h 3373007"/>
              <a:gd name="connsiteX10629" fmla="*/ 7339458 w 12192000"/>
              <a:gd name="connsiteY10629" fmla="*/ 2415079 h 3373007"/>
              <a:gd name="connsiteX10630" fmla="*/ 7323460 w 12192000"/>
              <a:gd name="connsiteY10630" fmla="*/ 2424617 h 3373007"/>
              <a:gd name="connsiteX10631" fmla="*/ 7349754 w 12192000"/>
              <a:gd name="connsiteY10631" fmla="*/ 2405072 h 3373007"/>
              <a:gd name="connsiteX10632" fmla="*/ 7356629 w 12192000"/>
              <a:gd name="connsiteY10632" fmla="*/ 2396928 h 3373007"/>
              <a:gd name="connsiteX10633" fmla="*/ 7385789 w 12192000"/>
              <a:gd name="connsiteY10633" fmla="*/ 2373492 h 3373007"/>
              <a:gd name="connsiteX10634" fmla="*/ 7389649 w 12192000"/>
              <a:gd name="connsiteY10634" fmla="*/ 2369259 h 3373007"/>
              <a:gd name="connsiteX10635" fmla="*/ 7381228 w 12192000"/>
              <a:gd name="connsiteY10635" fmla="*/ 2374188 h 3373007"/>
              <a:gd name="connsiteX10636" fmla="*/ 7315991 w 12192000"/>
              <a:gd name="connsiteY10636" fmla="*/ 2419812 h 3373007"/>
              <a:gd name="connsiteX10637" fmla="*/ 7369090 w 12192000"/>
              <a:gd name="connsiteY10637" fmla="*/ 2379493 h 3373007"/>
              <a:gd name="connsiteX10638" fmla="*/ 7373170 w 12192000"/>
              <a:gd name="connsiteY10638" fmla="*/ 2371775 h 3373007"/>
              <a:gd name="connsiteX10639" fmla="*/ 7308963 w 12192000"/>
              <a:gd name="connsiteY10639" fmla="*/ 2417243 h 3373007"/>
              <a:gd name="connsiteX10640" fmla="*/ 7301605 w 12192000"/>
              <a:gd name="connsiteY10640" fmla="*/ 2418365 h 3373007"/>
              <a:gd name="connsiteX10641" fmla="*/ 7343085 w 12192000"/>
              <a:gd name="connsiteY10641" fmla="*/ 2385957 h 3373007"/>
              <a:gd name="connsiteX10642" fmla="*/ 7349298 w 12192000"/>
              <a:gd name="connsiteY10642" fmla="*/ 2379062 h 3373007"/>
              <a:gd name="connsiteX10643" fmla="*/ 7313338 w 12192000"/>
              <a:gd name="connsiteY10643" fmla="*/ 2404614 h 3373007"/>
              <a:gd name="connsiteX10644" fmla="*/ 7298968 w 12192000"/>
              <a:gd name="connsiteY10644" fmla="*/ 2415095 h 3373007"/>
              <a:gd name="connsiteX10645" fmla="*/ 7303289 w 12192000"/>
              <a:gd name="connsiteY10645" fmla="*/ 2408046 h 3373007"/>
              <a:gd name="connsiteX10646" fmla="*/ 7293338 w 12192000"/>
              <a:gd name="connsiteY10646" fmla="*/ 2415086 h 3373007"/>
              <a:gd name="connsiteX10647" fmla="*/ 7285919 w 12192000"/>
              <a:gd name="connsiteY10647" fmla="*/ 2424264 h 3373007"/>
              <a:gd name="connsiteX10648" fmla="*/ 7279282 w 12192000"/>
              <a:gd name="connsiteY10648" fmla="*/ 2428870 h 3373007"/>
              <a:gd name="connsiteX10649" fmla="*/ 7278483 w 12192000"/>
              <a:gd name="connsiteY10649" fmla="*/ 2429427 h 3373007"/>
              <a:gd name="connsiteX10650" fmla="*/ 7281229 w 12192000"/>
              <a:gd name="connsiteY10650" fmla="*/ 2425555 h 3373007"/>
              <a:gd name="connsiteX10651" fmla="*/ 7292618 w 12192000"/>
              <a:gd name="connsiteY10651" fmla="*/ 2410717 h 3373007"/>
              <a:gd name="connsiteX10652" fmla="*/ 7320816 w 12192000"/>
              <a:gd name="connsiteY10652" fmla="*/ 2377224 h 3373007"/>
              <a:gd name="connsiteX10653" fmla="*/ 7310368 w 12192000"/>
              <a:gd name="connsiteY10653" fmla="*/ 2385779 h 3373007"/>
              <a:gd name="connsiteX10654" fmla="*/ 7296602 w 12192000"/>
              <a:gd name="connsiteY10654" fmla="*/ 2400848 h 3373007"/>
              <a:gd name="connsiteX10655" fmla="*/ 7289924 w 12192000"/>
              <a:gd name="connsiteY10655" fmla="*/ 2404398 h 3373007"/>
              <a:gd name="connsiteX10656" fmla="*/ 7285829 w 12192000"/>
              <a:gd name="connsiteY10656" fmla="*/ 2411326 h 3373007"/>
              <a:gd name="connsiteX10657" fmla="*/ 7278997 w 12192000"/>
              <a:gd name="connsiteY10657" fmla="*/ 2414958 h 3373007"/>
              <a:gd name="connsiteX10658" fmla="*/ 7266838 w 12192000"/>
              <a:gd name="connsiteY10658" fmla="*/ 2430672 h 3373007"/>
              <a:gd name="connsiteX10659" fmla="*/ 7270977 w 12192000"/>
              <a:gd name="connsiteY10659" fmla="*/ 2420721 h 3373007"/>
              <a:gd name="connsiteX10660" fmla="*/ 7279363 w 12192000"/>
              <a:gd name="connsiteY10660" fmla="*/ 2410010 h 3373007"/>
              <a:gd name="connsiteX10661" fmla="*/ 7279987 w 12192000"/>
              <a:gd name="connsiteY10661" fmla="*/ 2403429 h 3373007"/>
              <a:gd name="connsiteX10662" fmla="*/ 7285570 w 12192000"/>
              <a:gd name="connsiteY10662" fmla="*/ 2396169 h 3373007"/>
              <a:gd name="connsiteX10663" fmla="*/ 7282199 w 12192000"/>
              <a:gd name="connsiteY10663" fmla="*/ 2398900 h 3373007"/>
              <a:gd name="connsiteX10664" fmla="*/ 7271644 w 12192000"/>
              <a:gd name="connsiteY10664" fmla="*/ 2411115 h 3373007"/>
              <a:gd name="connsiteX10665" fmla="*/ 7261040 w 12192000"/>
              <a:gd name="connsiteY10665" fmla="*/ 2419752 h 3373007"/>
              <a:gd name="connsiteX10666" fmla="*/ 7251200 w 12192000"/>
              <a:gd name="connsiteY10666" fmla="*/ 2429733 h 3373007"/>
              <a:gd name="connsiteX10667" fmla="*/ 7246326 w 12192000"/>
              <a:gd name="connsiteY10667" fmla="*/ 2427965 h 3373007"/>
              <a:gd name="connsiteX10668" fmla="*/ 7245688 w 12192000"/>
              <a:gd name="connsiteY10668" fmla="*/ 2428481 h 3373007"/>
              <a:gd name="connsiteX10669" fmla="*/ 7237909 w 12192000"/>
              <a:gd name="connsiteY10669" fmla="*/ 2434311 h 3373007"/>
              <a:gd name="connsiteX10670" fmla="*/ 7234537 w 12192000"/>
              <a:gd name="connsiteY10670" fmla="*/ 2438120 h 3373007"/>
              <a:gd name="connsiteX10671" fmla="*/ 7225009 w 12192000"/>
              <a:gd name="connsiteY10671" fmla="*/ 2451405 h 3373007"/>
              <a:gd name="connsiteX10672" fmla="*/ 7217598 w 12192000"/>
              <a:gd name="connsiteY10672" fmla="*/ 2460701 h 3373007"/>
              <a:gd name="connsiteX10673" fmla="*/ 7216245 w 12192000"/>
              <a:gd name="connsiteY10673" fmla="*/ 2461119 h 3373007"/>
              <a:gd name="connsiteX10674" fmla="*/ 7212493 w 12192000"/>
              <a:gd name="connsiteY10674" fmla="*/ 2462698 h 3373007"/>
              <a:gd name="connsiteX10675" fmla="*/ 7214776 w 12192000"/>
              <a:gd name="connsiteY10675" fmla="*/ 2459628 h 3373007"/>
              <a:gd name="connsiteX10676" fmla="*/ 7228245 w 12192000"/>
              <a:gd name="connsiteY10676" fmla="*/ 2441559 h 3373007"/>
              <a:gd name="connsiteX10677" fmla="*/ 7196665 w 12192000"/>
              <a:gd name="connsiteY10677" fmla="*/ 2465236 h 3373007"/>
              <a:gd name="connsiteX10678" fmla="*/ 7196741 w 12192000"/>
              <a:gd name="connsiteY10678" fmla="*/ 2462143 h 3373007"/>
              <a:gd name="connsiteX10679" fmla="*/ 7196568 w 12192000"/>
              <a:gd name="connsiteY10679" fmla="*/ 2462270 h 3373007"/>
              <a:gd name="connsiteX10680" fmla="*/ 7187514 w 12192000"/>
              <a:gd name="connsiteY10680" fmla="*/ 2469782 h 3373007"/>
              <a:gd name="connsiteX10681" fmla="*/ 7165748 w 12192000"/>
              <a:gd name="connsiteY10681" fmla="*/ 2489093 h 3373007"/>
              <a:gd name="connsiteX10682" fmla="*/ 7165259 w 12192000"/>
              <a:gd name="connsiteY10682" fmla="*/ 2488245 h 3373007"/>
              <a:gd name="connsiteX10683" fmla="*/ 7148756 w 12192000"/>
              <a:gd name="connsiteY10683" fmla="*/ 2501936 h 3373007"/>
              <a:gd name="connsiteX10684" fmla="*/ 7016388 w 12192000"/>
              <a:gd name="connsiteY10684" fmla="*/ 2587196 h 3373007"/>
              <a:gd name="connsiteX10685" fmla="*/ 6994668 w 12192000"/>
              <a:gd name="connsiteY10685" fmla="*/ 2597480 h 3373007"/>
              <a:gd name="connsiteX10686" fmla="*/ 6989643 w 12192000"/>
              <a:gd name="connsiteY10686" fmla="*/ 2601537 h 3373007"/>
              <a:gd name="connsiteX10687" fmla="*/ 6989346 w 12192000"/>
              <a:gd name="connsiteY10687" fmla="*/ 2601362 h 3373007"/>
              <a:gd name="connsiteX10688" fmla="*/ 6988760 w 12192000"/>
              <a:gd name="connsiteY10688" fmla="*/ 2602250 h 3373007"/>
              <a:gd name="connsiteX10689" fmla="*/ 6989643 w 12192000"/>
              <a:gd name="connsiteY10689" fmla="*/ 2601537 h 3373007"/>
              <a:gd name="connsiteX10690" fmla="*/ 6990772 w 12192000"/>
              <a:gd name="connsiteY10690" fmla="*/ 2602203 h 3373007"/>
              <a:gd name="connsiteX10691" fmla="*/ 6973481 w 12192000"/>
              <a:gd name="connsiteY10691" fmla="*/ 2614679 h 3373007"/>
              <a:gd name="connsiteX10692" fmla="*/ 6978185 w 12192000"/>
              <a:gd name="connsiteY10692" fmla="*/ 2613401 h 3373007"/>
              <a:gd name="connsiteX10693" fmla="*/ 6982245 w 12192000"/>
              <a:gd name="connsiteY10693" fmla="*/ 2615642 h 3373007"/>
              <a:gd name="connsiteX10694" fmla="*/ 6997917 w 12192000"/>
              <a:gd name="connsiteY10694" fmla="*/ 2608071 h 3373007"/>
              <a:gd name="connsiteX10695" fmla="*/ 7022963 w 12192000"/>
              <a:gd name="connsiteY10695" fmla="*/ 2595266 h 3373007"/>
              <a:gd name="connsiteX10696" fmla="*/ 7044563 w 12192000"/>
              <a:gd name="connsiteY10696" fmla="*/ 2583926 h 3373007"/>
              <a:gd name="connsiteX10697" fmla="*/ 7039492 w 12192000"/>
              <a:gd name="connsiteY10697" fmla="*/ 2587314 h 3373007"/>
              <a:gd name="connsiteX10698" fmla="*/ 7011476 w 12192000"/>
              <a:gd name="connsiteY10698" fmla="*/ 2601890 h 3373007"/>
              <a:gd name="connsiteX10699" fmla="*/ 6954317 w 12192000"/>
              <a:gd name="connsiteY10699" fmla="*/ 2633406 h 3373007"/>
              <a:gd name="connsiteX10700" fmla="*/ 6923269 w 12192000"/>
              <a:gd name="connsiteY10700" fmla="*/ 2648831 h 3373007"/>
              <a:gd name="connsiteX10701" fmla="*/ 6894169 w 12192000"/>
              <a:gd name="connsiteY10701" fmla="*/ 2662461 h 3373007"/>
              <a:gd name="connsiteX10702" fmla="*/ 6927490 w 12192000"/>
              <a:gd name="connsiteY10702" fmla="*/ 2644937 h 3373007"/>
              <a:gd name="connsiteX10703" fmla="*/ 6938455 w 12192000"/>
              <a:gd name="connsiteY10703" fmla="*/ 2638645 h 3373007"/>
              <a:gd name="connsiteX10704" fmla="*/ 6927191 w 12192000"/>
              <a:gd name="connsiteY10704" fmla="*/ 2641245 h 3373007"/>
              <a:gd name="connsiteX10705" fmla="*/ 6851384 w 12192000"/>
              <a:gd name="connsiteY10705" fmla="*/ 2678064 h 3373007"/>
              <a:gd name="connsiteX10706" fmla="*/ 6920378 w 12192000"/>
              <a:gd name="connsiteY10706" fmla="*/ 2641406 h 3373007"/>
              <a:gd name="connsiteX10707" fmla="*/ 6924879 w 12192000"/>
              <a:gd name="connsiteY10707" fmla="*/ 2637600 h 3373007"/>
              <a:gd name="connsiteX10708" fmla="*/ 6920285 w 12192000"/>
              <a:gd name="connsiteY10708" fmla="*/ 2640239 h 3373007"/>
              <a:gd name="connsiteX10709" fmla="*/ 6881264 w 12192000"/>
              <a:gd name="connsiteY10709" fmla="*/ 2658966 h 3373007"/>
              <a:gd name="connsiteX10710" fmla="*/ 6855947 w 12192000"/>
              <a:gd name="connsiteY10710" fmla="*/ 2670359 h 3373007"/>
              <a:gd name="connsiteX10711" fmla="*/ 6858908 w 12192000"/>
              <a:gd name="connsiteY10711" fmla="*/ 2667673 h 3373007"/>
              <a:gd name="connsiteX10712" fmla="*/ 6859025 w 12192000"/>
              <a:gd name="connsiteY10712" fmla="*/ 2667542 h 3373007"/>
              <a:gd name="connsiteX10713" fmla="*/ 6860100 w 12192000"/>
              <a:gd name="connsiteY10713" fmla="*/ 2666957 h 3373007"/>
              <a:gd name="connsiteX10714" fmla="*/ 6877535 w 12192000"/>
              <a:gd name="connsiteY10714" fmla="*/ 2658177 h 3373007"/>
              <a:gd name="connsiteX10715" fmla="*/ 6864506 w 12192000"/>
              <a:gd name="connsiteY10715" fmla="*/ 2661987 h 3373007"/>
              <a:gd name="connsiteX10716" fmla="*/ 6863273 w 12192000"/>
              <a:gd name="connsiteY10716" fmla="*/ 2662641 h 3373007"/>
              <a:gd name="connsiteX10717" fmla="*/ 6863295 w 12192000"/>
              <a:gd name="connsiteY10717" fmla="*/ 2660462 h 3373007"/>
              <a:gd name="connsiteX10718" fmla="*/ 6859375 w 12192000"/>
              <a:gd name="connsiteY10718" fmla="*/ 2663036 h 3373007"/>
              <a:gd name="connsiteX10719" fmla="*/ 6855099 w 12192000"/>
              <a:gd name="connsiteY10719" fmla="*/ 2666751 h 3373007"/>
              <a:gd name="connsiteX10720" fmla="*/ 6851527 w 12192000"/>
              <a:gd name="connsiteY10720" fmla="*/ 2668326 h 3373007"/>
              <a:gd name="connsiteX10721" fmla="*/ 6861625 w 12192000"/>
              <a:gd name="connsiteY10721" fmla="*/ 2660886 h 3373007"/>
              <a:gd name="connsiteX10722" fmla="*/ 6927976 w 12192000"/>
              <a:gd name="connsiteY10722" fmla="*/ 2627988 h 3373007"/>
              <a:gd name="connsiteX10723" fmla="*/ 6952649 w 12192000"/>
              <a:gd name="connsiteY10723" fmla="*/ 2612809 h 3373007"/>
              <a:gd name="connsiteX10724" fmla="*/ 6948889 w 12192000"/>
              <a:gd name="connsiteY10724" fmla="*/ 2614259 h 3373007"/>
              <a:gd name="connsiteX10725" fmla="*/ 6894432 w 12192000"/>
              <a:gd name="connsiteY10725" fmla="*/ 2640844 h 3373007"/>
              <a:gd name="connsiteX10726" fmla="*/ 6874011 w 12192000"/>
              <a:gd name="connsiteY10726" fmla="*/ 2651056 h 3373007"/>
              <a:gd name="connsiteX10727" fmla="*/ 6885024 w 12192000"/>
              <a:gd name="connsiteY10727" fmla="*/ 2643401 h 3373007"/>
              <a:gd name="connsiteX10728" fmla="*/ 6944969 w 12192000"/>
              <a:gd name="connsiteY10728" fmla="*/ 2611820 h 3373007"/>
              <a:gd name="connsiteX10729" fmla="*/ 6967892 w 12192000"/>
              <a:gd name="connsiteY10729" fmla="*/ 2598044 h 3373007"/>
              <a:gd name="connsiteX10730" fmla="*/ 6951247 w 12192000"/>
              <a:gd name="connsiteY10730" fmla="*/ 2607000 h 3373007"/>
              <a:gd name="connsiteX10731" fmla="*/ 6933563 w 12192000"/>
              <a:gd name="connsiteY10731" fmla="*/ 2614618 h 3373007"/>
              <a:gd name="connsiteX10732" fmla="*/ 6963093 w 12192000"/>
              <a:gd name="connsiteY10732" fmla="*/ 2598157 h 3373007"/>
              <a:gd name="connsiteX10733" fmla="*/ 6971181 w 12192000"/>
              <a:gd name="connsiteY10733" fmla="*/ 2590763 h 3373007"/>
              <a:gd name="connsiteX10734" fmla="*/ 7004142 w 12192000"/>
              <a:gd name="connsiteY10734" fmla="*/ 2570718 h 3373007"/>
              <a:gd name="connsiteX10735" fmla="*/ 7008642 w 12192000"/>
              <a:gd name="connsiteY10735" fmla="*/ 2566913 h 3373007"/>
              <a:gd name="connsiteX10736" fmla="*/ 6999343 w 12192000"/>
              <a:gd name="connsiteY10736" fmla="*/ 2570830 h 3373007"/>
              <a:gd name="connsiteX10737" fmla="*/ 6926418 w 12192000"/>
              <a:gd name="connsiteY10737" fmla="*/ 2608751 h 3373007"/>
              <a:gd name="connsiteX10738" fmla="*/ 6986159 w 12192000"/>
              <a:gd name="connsiteY10738" fmla="*/ 2574644 h 3373007"/>
              <a:gd name="connsiteX10739" fmla="*/ 6991305 w 12192000"/>
              <a:gd name="connsiteY10739" fmla="*/ 2567320 h 3373007"/>
              <a:gd name="connsiteX10740" fmla="*/ 6919463 w 12192000"/>
              <a:gd name="connsiteY10740" fmla="*/ 2605214 h 3373007"/>
              <a:gd name="connsiteX10741" fmla="*/ 6911723 w 12192000"/>
              <a:gd name="connsiteY10741" fmla="*/ 2605396 h 3373007"/>
              <a:gd name="connsiteX10742" fmla="*/ 6929699 w 12192000"/>
              <a:gd name="connsiteY10742" fmla="*/ 2594799 h 3373007"/>
              <a:gd name="connsiteX10743" fmla="*/ 6931412 w 12192000"/>
              <a:gd name="connsiteY10743" fmla="*/ 2589800 h 3373007"/>
              <a:gd name="connsiteX10744" fmla="*/ 6925504 w 12192000"/>
              <a:gd name="connsiteY10744" fmla="*/ 2592930 h 3373007"/>
              <a:gd name="connsiteX10745" fmla="*/ 6909389 w 12192000"/>
              <a:gd name="connsiteY10745" fmla="*/ 2601721 h 3373007"/>
              <a:gd name="connsiteX10746" fmla="*/ 6914704 w 12192000"/>
              <a:gd name="connsiteY10746" fmla="*/ 2595109 h 3373007"/>
              <a:gd name="connsiteX10747" fmla="*/ 6903570 w 12192000"/>
              <a:gd name="connsiteY10747" fmla="*/ 2600975 h 3373007"/>
              <a:gd name="connsiteX10748" fmla="*/ 6894797 w 12192000"/>
              <a:gd name="connsiteY10748" fmla="*/ 2609349 h 3373007"/>
              <a:gd name="connsiteX10749" fmla="*/ 6887382 w 12192000"/>
              <a:gd name="connsiteY10749" fmla="*/ 2613170 h 3373007"/>
              <a:gd name="connsiteX10750" fmla="*/ 6886490 w 12192000"/>
              <a:gd name="connsiteY10750" fmla="*/ 2613632 h 3373007"/>
              <a:gd name="connsiteX10751" fmla="*/ 6889794 w 12192000"/>
              <a:gd name="connsiteY10751" fmla="*/ 2610049 h 3373007"/>
              <a:gd name="connsiteX10752" fmla="*/ 6903352 w 12192000"/>
              <a:gd name="connsiteY10752" fmla="*/ 2596433 h 3373007"/>
              <a:gd name="connsiteX10753" fmla="*/ 6936530 w 12192000"/>
              <a:gd name="connsiteY10753" fmla="*/ 2566021 h 3373007"/>
              <a:gd name="connsiteX10754" fmla="*/ 6939150 w 12192000"/>
              <a:gd name="connsiteY10754" fmla="*/ 2562765 h 3373007"/>
              <a:gd name="connsiteX10755" fmla="*/ 6934560 w 12192000"/>
              <a:gd name="connsiteY10755" fmla="*/ 2566097 h 3373007"/>
              <a:gd name="connsiteX10756" fmla="*/ 6935165 w 12192000"/>
              <a:gd name="connsiteY10756" fmla="*/ 2564910 h 3373007"/>
              <a:gd name="connsiteX10757" fmla="*/ 6924700 w 12192000"/>
              <a:gd name="connsiteY10757" fmla="*/ 2573363 h 3373007"/>
              <a:gd name="connsiteX10758" fmla="*/ 6908656 w 12192000"/>
              <a:gd name="connsiteY10758" fmla="*/ 2586907 h 3373007"/>
              <a:gd name="connsiteX10759" fmla="*/ 6901326 w 12192000"/>
              <a:gd name="connsiteY10759" fmla="*/ 2589647 h 3373007"/>
              <a:gd name="connsiteX10760" fmla="*/ 6896261 w 12192000"/>
              <a:gd name="connsiteY10760" fmla="*/ 2596164 h 3373007"/>
              <a:gd name="connsiteX10761" fmla="*/ 6888761 w 12192000"/>
              <a:gd name="connsiteY10761" fmla="*/ 2598969 h 3373007"/>
              <a:gd name="connsiteX10762" fmla="*/ 6874303 w 12192000"/>
              <a:gd name="connsiteY10762" fmla="*/ 2613377 h 3373007"/>
              <a:gd name="connsiteX10763" fmla="*/ 6879778 w 12192000"/>
              <a:gd name="connsiteY10763" fmla="*/ 2603786 h 3373007"/>
              <a:gd name="connsiteX10764" fmla="*/ 6889735 w 12192000"/>
              <a:gd name="connsiteY10764" fmla="*/ 2593980 h 3373007"/>
              <a:gd name="connsiteX10765" fmla="*/ 6891170 w 12192000"/>
              <a:gd name="connsiteY10765" fmla="*/ 2587361 h 3373007"/>
              <a:gd name="connsiteX10766" fmla="*/ 6904041 w 12192000"/>
              <a:gd name="connsiteY10766" fmla="*/ 2574457 h 3373007"/>
              <a:gd name="connsiteX10767" fmla="*/ 6920981 w 12192000"/>
              <a:gd name="connsiteY10767" fmla="*/ 2561150 h 3373007"/>
              <a:gd name="connsiteX10768" fmla="*/ 6920647 w 12192000"/>
              <a:gd name="connsiteY10768" fmla="*/ 2561485 h 3373007"/>
              <a:gd name="connsiteX10769" fmla="*/ 6919831 w 12192000"/>
              <a:gd name="connsiteY10769" fmla="*/ 2562273 h 3373007"/>
              <a:gd name="connsiteX10770" fmla="*/ 6920021 w 12192000"/>
              <a:gd name="connsiteY10770" fmla="*/ 2562110 h 3373007"/>
              <a:gd name="connsiteX10771" fmla="*/ 6920647 w 12192000"/>
              <a:gd name="connsiteY10771" fmla="*/ 2561485 h 3373007"/>
              <a:gd name="connsiteX10772" fmla="*/ 6921042 w 12192000"/>
              <a:gd name="connsiteY10772" fmla="*/ 2561105 h 3373007"/>
              <a:gd name="connsiteX10773" fmla="*/ 6920981 w 12192000"/>
              <a:gd name="connsiteY10773" fmla="*/ 2561150 h 3373007"/>
              <a:gd name="connsiteX10774" fmla="*/ 6922973 w 12192000"/>
              <a:gd name="connsiteY10774" fmla="*/ 2559165 h 3373007"/>
              <a:gd name="connsiteX10775" fmla="*/ 6927760 w 12192000"/>
              <a:gd name="connsiteY10775" fmla="*/ 2552509 h 3373007"/>
              <a:gd name="connsiteX10776" fmla="*/ 6916780 w 12192000"/>
              <a:gd name="connsiteY10776" fmla="*/ 2562698 h 3373007"/>
              <a:gd name="connsiteX10777" fmla="*/ 6881622 w 12192000"/>
              <a:gd name="connsiteY10777" fmla="*/ 2594094 h 3373007"/>
              <a:gd name="connsiteX10778" fmla="*/ 6869621 w 12192000"/>
              <a:gd name="connsiteY10778" fmla="*/ 2601501 h 3373007"/>
              <a:gd name="connsiteX10779" fmla="*/ 6858249 w 12192000"/>
              <a:gd name="connsiteY10779" fmla="*/ 2610376 h 3373007"/>
              <a:gd name="connsiteX10780" fmla="*/ 6851331 w 12192000"/>
              <a:gd name="connsiteY10780" fmla="*/ 2606879 h 3373007"/>
              <a:gd name="connsiteX10781" fmla="*/ 6828568 w 12192000"/>
              <a:gd name="connsiteY10781" fmla="*/ 2629016 h 3373007"/>
              <a:gd name="connsiteX10782" fmla="*/ 6819789 w 12192000"/>
              <a:gd name="connsiteY10782" fmla="*/ 2637510 h 3373007"/>
              <a:gd name="connsiteX10783" fmla="*/ 6818340 w 12192000"/>
              <a:gd name="connsiteY10783" fmla="*/ 2637759 h 3373007"/>
              <a:gd name="connsiteX10784" fmla="*/ 6814271 w 12192000"/>
              <a:gd name="connsiteY10784" fmla="*/ 2638875 h 3373007"/>
              <a:gd name="connsiteX10785" fmla="*/ 6817002 w 12192000"/>
              <a:gd name="connsiteY10785" fmla="*/ 2636049 h 3373007"/>
              <a:gd name="connsiteX10786" fmla="*/ 6858002 w 12192000"/>
              <a:gd name="connsiteY10786" fmla="*/ 2593677 h 3373007"/>
              <a:gd name="connsiteX10787" fmla="*/ 6870617 w 12192000"/>
              <a:gd name="connsiteY10787" fmla="*/ 2580768 h 3373007"/>
              <a:gd name="connsiteX10788" fmla="*/ 6861892 w 12192000"/>
              <a:gd name="connsiteY10788" fmla="*/ 2586466 h 3373007"/>
              <a:gd name="connsiteX10789" fmla="*/ 6851911 w 12192000"/>
              <a:gd name="connsiteY10789" fmla="*/ 2597011 h 3373007"/>
              <a:gd name="connsiteX10790" fmla="*/ 6849018 w 12192000"/>
              <a:gd name="connsiteY10790" fmla="*/ 2599100 h 3373007"/>
              <a:gd name="connsiteX10791" fmla="*/ 6858910 w 12192000"/>
              <a:gd name="connsiteY10791" fmla="*/ 2588209 h 3373007"/>
              <a:gd name="connsiteX10792" fmla="*/ 6846951 w 12192000"/>
              <a:gd name="connsiteY10792" fmla="*/ 2595738 h 3373007"/>
              <a:gd name="connsiteX10793" fmla="*/ 6846744 w 12192000"/>
              <a:gd name="connsiteY10793" fmla="*/ 2599597 h 3373007"/>
              <a:gd name="connsiteX10794" fmla="*/ 6835611 w 12192000"/>
              <a:gd name="connsiteY10794" fmla="*/ 2605674 h 3373007"/>
              <a:gd name="connsiteX10795" fmla="*/ 6833131 w 12192000"/>
              <a:gd name="connsiteY10795" fmla="*/ 2600042 h 3373007"/>
              <a:gd name="connsiteX10796" fmla="*/ 6837856 w 12192000"/>
              <a:gd name="connsiteY10796" fmla="*/ 2591739 h 3373007"/>
              <a:gd name="connsiteX10797" fmla="*/ 6844703 w 12192000"/>
              <a:gd name="connsiteY10797" fmla="*/ 2586319 h 3373007"/>
              <a:gd name="connsiteX10798" fmla="*/ 6843440 w 12192000"/>
              <a:gd name="connsiteY10798" fmla="*/ 2586468 h 3373007"/>
              <a:gd name="connsiteX10799" fmla="*/ 6840602 w 12192000"/>
              <a:gd name="connsiteY10799" fmla="*/ 2586798 h 3373007"/>
              <a:gd name="connsiteX10800" fmla="*/ 6820621 w 12192000"/>
              <a:gd name="connsiteY10800" fmla="*/ 2606193 h 3373007"/>
              <a:gd name="connsiteX10801" fmla="*/ 6824166 w 12192000"/>
              <a:gd name="connsiteY10801" fmla="*/ 2599026 h 3373007"/>
              <a:gd name="connsiteX10802" fmla="*/ 6824298 w 12192000"/>
              <a:gd name="connsiteY10802" fmla="*/ 2599755 h 3373007"/>
              <a:gd name="connsiteX10803" fmla="*/ 6823535 w 12192000"/>
              <a:gd name="connsiteY10803" fmla="*/ 2600722 h 3373007"/>
              <a:gd name="connsiteX10804" fmla="*/ 6824381 w 12192000"/>
              <a:gd name="connsiteY10804" fmla="*/ 2600224 h 3373007"/>
              <a:gd name="connsiteX10805" fmla="*/ 6824298 w 12192000"/>
              <a:gd name="connsiteY10805" fmla="*/ 2599755 h 3373007"/>
              <a:gd name="connsiteX10806" fmla="*/ 6825698 w 12192000"/>
              <a:gd name="connsiteY10806" fmla="*/ 2597978 h 3373007"/>
              <a:gd name="connsiteX10807" fmla="*/ 6826899 w 12192000"/>
              <a:gd name="connsiteY10807" fmla="*/ 2597154 h 3373007"/>
              <a:gd name="connsiteX10808" fmla="*/ 6827971 w 12192000"/>
              <a:gd name="connsiteY10808" fmla="*/ 2595900 h 3373007"/>
              <a:gd name="connsiteX10809" fmla="*/ 6828553 w 12192000"/>
              <a:gd name="connsiteY10809" fmla="*/ 2589599 h 3373007"/>
              <a:gd name="connsiteX10810" fmla="*/ 6847511 w 12192000"/>
              <a:gd name="connsiteY10810" fmla="*/ 2570588 h 3373007"/>
              <a:gd name="connsiteX10811" fmla="*/ 6848316 w 12192000"/>
              <a:gd name="connsiteY10811" fmla="*/ 2565662 h 3373007"/>
              <a:gd name="connsiteX10812" fmla="*/ 6868549 w 12192000"/>
              <a:gd name="connsiteY10812" fmla="*/ 2545985 h 3373007"/>
              <a:gd name="connsiteX10813" fmla="*/ 6869705 w 12192000"/>
              <a:gd name="connsiteY10813" fmla="*/ 2541487 h 3373007"/>
              <a:gd name="connsiteX10814" fmla="*/ 6814967 w 12192000"/>
              <a:gd name="connsiteY10814" fmla="*/ 2591059 h 3373007"/>
              <a:gd name="connsiteX10815" fmla="*/ 6786682 w 12192000"/>
              <a:gd name="connsiteY10815" fmla="*/ 2619587 h 3373007"/>
              <a:gd name="connsiteX10816" fmla="*/ 6784001 w 12192000"/>
              <a:gd name="connsiteY10816" fmla="*/ 2620459 h 3373007"/>
              <a:gd name="connsiteX10817" fmla="*/ 6777863 w 12192000"/>
              <a:gd name="connsiteY10817" fmla="*/ 2622893 h 3373007"/>
              <a:gd name="connsiteX10818" fmla="*/ 6786154 w 12192000"/>
              <a:gd name="connsiteY10818" fmla="*/ 2613239 h 3373007"/>
              <a:gd name="connsiteX10819" fmla="*/ 6776838 w 12192000"/>
              <a:gd name="connsiteY10819" fmla="*/ 2621138 h 3373007"/>
              <a:gd name="connsiteX10820" fmla="*/ 6775355 w 12192000"/>
              <a:gd name="connsiteY10820" fmla="*/ 2618324 h 3373007"/>
              <a:gd name="connsiteX10821" fmla="*/ 6771565 w 12192000"/>
              <a:gd name="connsiteY10821" fmla="*/ 2620194 h 3373007"/>
              <a:gd name="connsiteX10822" fmla="*/ 6779619 w 12192000"/>
              <a:gd name="connsiteY10822" fmla="*/ 2611376 h 3373007"/>
              <a:gd name="connsiteX10823" fmla="*/ 6782531 w 12192000"/>
              <a:gd name="connsiteY10823" fmla="*/ 2609093 h 3373007"/>
              <a:gd name="connsiteX10824" fmla="*/ 6784166 w 12192000"/>
              <a:gd name="connsiteY10824" fmla="*/ 2608383 h 3373007"/>
              <a:gd name="connsiteX10825" fmla="*/ 6783088 w 12192000"/>
              <a:gd name="connsiteY10825" fmla="*/ 2607575 h 3373007"/>
              <a:gd name="connsiteX10826" fmla="*/ 6793863 w 12192000"/>
              <a:gd name="connsiteY10826" fmla="*/ 2595776 h 3373007"/>
              <a:gd name="connsiteX10827" fmla="*/ 6797999 w 12192000"/>
              <a:gd name="connsiteY10827" fmla="*/ 2593449 h 3373007"/>
              <a:gd name="connsiteX10828" fmla="*/ 6807684 w 12192000"/>
              <a:gd name="connsiteY10828" fmla="*/ 2588559 h 3373007"/>
              <a:gd name="connsiteX10829" fmla="*/ 6818558 w 12192000"/>
              <a:gd name="connsiteY10829" fmla="*/ 2581100 h 3373007"/>
              <a:gd name="connsiteX10830" fmla="*/ 6798275 w 12192000"/>
              <a:gd name="connsiteY10830" fmla="*/ 2591116 h 3373007"/>
              <a:gd name="connsiteX10831" fmla="*/ 6798040 w 12192000"/>
              <a:gd name="connsiteY10831" fmla="*/ 2591203 h 3373007"/>
              <a:gd name="connsiteX10832" fmla="*/ 6800976 w 12192000"/>
              <a:gd name="connsiteY10832" fmla="*/ 2587986 h 3373007"/>
              <a:gd name="connsiteX10833" fmla="*/ 6854415 w 12192000"/>
              <a:gd name="connsiteY10833" fmla="*/ 2534668 h 3373007"/>
              <a:gd name="connsiteX10834" fmla="*/ 6846709 w 12192000"/>
              <a:gd name="connsiteY10834" fmla="*/ 2539739 h 3373007"/>
              <a:gd name="connsiteX10835" fmla="*/ 6848534 w 12192000"/>
              <a:gd name="connsiteY10835" fmla="*/ 2535774 h 3373007"/>
              <a:gd name="connsiteX10836" fmla="*/ 6868544 w 12192000"/>
              <a:gd name="connsiteY10836" fmla="*/ 2524248 h 3373007"/>
              <a:gd name="connsiteX10837" fmla="*/ 6852585 w 12192000"/>
              <a:gd name="connsiteY10837" fmla="*/ 2531254 h 3373007"/>
              <a:gd name="connsiteX10838" fmla="*/ 6853358 w 12192000"/>
              <a:gd name="connsiteY10838" fmla="*/ 2530436 h 3373007"/>
              <a:gd name="connsiteX10839" fmla="*/ 6870716 w 12192000"/>
              <a:gd name="connsiteY10839" fmla="*/ 2510566 h 3373007"/>
              <a:gd name="connsiteX10840" fmla="*/ 6841255 w 12192000"/>
              <a:gd name="connsiteY10840" fmla="*/ 2533748 h 3373007"/>
              <a:gd name="connsiteX10841" fmla="*/ 6840644 w 12192000"/>
              <a:gd name="connsiteY10841" fmla="*/ 2527892 h 3373007"/>
              <a:gd name="connsiteX10842" fmla="*/ 6836384 w 12192000"/>
              <a:gd name="connsiteY10842" fmla="*/ 2529486 h 3373007"/>
              <a:gd name="connsiteX10843" fmla="*/ 6849819 w 12192000"/>
              <a:gd name="connsiteY10843" fmla="*/ 2515458 h 3373007"/>
              <a:gd name="connsiteX10844" fmla="*/ 6864668 w 12192000"/>
              <a:gd name="connsiteY10844" fmla="*/ 2502362 h 3373007"/>
              <a:gd name="connsiteX10845" fmla="*/ 6864451 w 12192000"/>
              <a:gd name="connsiteY10845" fmla="*/ 2497821 h 3373007"/>
              <a:gd name="connsiteX10846" fmla="*/ 6880732 w 12192000"/>
              <a:gd name="connsiteY10846" fmla="*/ 2481268 h 3373007"/>
              <a:gd name="connsiteX10847" fmla="*/ 6864641 w 12192000"/>
              <a:gd name="connsiteY10847" fmla="*/ 2490206 h 3373007"/>
              <a:gd name="connsiteX10848" fmla="*/ 6845921 w 12192000"/>
              <a:gd name="connsiteY10848" fmla="*/ 2506209 h 3373007"/>
              <a:gd name="connsiteX10849" fmla="*/ 6807698 w 12192000"/>
              <a:gd name="connsiteY10849" fmla="*/ 2535587 h 3373007"/>
              <a:gd name="connsiteX10850" fmla="*/ 6841507 w 12192000"/>
              <a:gd name="connsiteY10850" fmla="*/ 2503478 h 3373007"/>
              <a:gd name="connsiteX10851" fmla="*/ 6856701 w 12192000"/>
              <a:gd name="connsiteY10851" fmla="*/ 2487091 h 3373007"/>
              <a:gd name="connsiteX10852" fmla="*/ 6858135 w 12192000"/>
              <a:gd name="connsiteY10852" fmla="*/ 2480470 h 3373007"/>
              <a:gd name="connsiteX10853" fmla="*/ 6875267 w 12192000"/>
              <a:gd name="connsiteY10853" fmla="*/ 2466765 h 3373007"/>
              <a:gd name="connsiteX10854" fmla="*/ 6872219 w 12192000"/>
              <a:gd name="connsiteY10854" fmla="*/ 2460361 h 3373007"/>
              <a:gd name="connsiteX10855" fmla="*/ 6882855 w 12192000"/>
              <a:gd name="connsiteY10855" fmla="*/ 2451395 h 3373007"/>
              <a:gd name="connsiteX10856" fmla="*/ 6891926 w 12192000"/>
              <a:gd name="connsiteY10856" fmla="*/ 2440986 h 3373007"/>
              <a:gd name="connsiteX10857" fmla="*/ 6891959 w 12192000"/>
              <a:gd name="connsiteY10857" fmla="*/ 2440885 h 3373007"/>
              <a:gd name="connsiteX10858" fmla="*/ 6874047 w 12192000"/>
              <a:gd name="connsiteY10858" fmla="*/ 2455053 h 3373007"/>
              <a:gd name="connsiteX10859" fmla="*/ 6845150 w 12192000"/>
              <a:gd name="connsiteY10859" fmla="*/ 2476322 h 3373007"/>
              <a:gd name="connsiteX10860" fmla="*/ 6862237 w 12192000"/>
              <a:gd name="connsiteY10860" fmla="*/ 2454846 h 3373007"/>
              <a:gd name="connsiteX10861" fmla="*/ 6849230 w 12192000"/>
              <a:gd name="connsiteY10861" fmla="*/ 2458249 h 3373007"/>
              <a:gd name="connsiteX10862" fmla="*/ 6853726 w 12192000"/>
              <a:gd name="connsiteY10862" fmla="*/ 2453698 h 3373007"/>
              <a:gd name="connsiteX10863" fmla="*/ 6859616 w 12192000"/>
              <a:gd name="connsiteY10863" fmla="*/ 2438216 h 3373007"/>
              <a:gd name="connsiteX10864" fmla="*/ 6855748 w 12192000"/>
              <a:gd name="connsiteY10864" fmla="*/ 2440725 h 3373007"/>
              <a:gd name="connsiteX10865" fmla="*/ 6854278 w 12192000"/>
              <a:gd name="connsiteY10865" fmla="*/ 2441881 h 3373007"/>
              <a:gd name="connsiteX10866" fmla="*/ 6844365 w 12192000"/>
              <a:gd name="connsiteY10866" fmla="*/ 2447036 h 3373007"/>
              <a:gd name="connsiteX10867" fmla="*/ 6830333 w 12192000"/>
              <a:gd name="connsiteY10867" fmla="*/ 2452721 h 3373007"/>
              <a:gd name="connsiteX10868" fmla="*/ 6832010 w 12192000"/>
              <a:gd name="connsiteY10868" fmla="*/ 2451589 h 3373007"/>
              <a:gd name="connsiteX10869" fmla="*/ 6809627 w 12192000"/>
              <a:gd name="connsiteY10869" fmla="*/ 2462709 h 3373007"/>
              <a:gd name="connsiteX10870" fmla="*/ 6780526 w 12192000"/>
              <a:gd name="connsiteY10870" fmla="*/ 2476337 h 3373007"/>
              <a:gd name="connsiteX10871" fmla="*/ 6813847 w 12192000"/>
              <a:gd name="connsiteY10871" fmla="*/ 2458814 h 3373007"/>
              <a:gd name="connsiteX10872" fmla="*/ 6824815 w 12192000"/>
              <a:gd name="connsiteY10872" fmla="*/ 2452521 h 3373007"/>
              <a:gd name="connsiteX10873" fmla="*/ 6823216 w 12192000"/>
              <a:gd name="connsiteY10873" fmla="*/ 2451691 h 3373007"/>
              <a:gd name="connsiteX10874" fmla="*/ 6822696 w 12192000"/>
              <a:gd name="connsiteY10874" fmla="*/ 2451802 h 3373007"/>
              <a:gd name="connsiteX10875" fmla="*/ 6819167 w 12192000"/>
              <a:gd name="connsiteY10875" fmla="*/ 2453639 h 3373007"/>
              <a:gd name="connsiteX10876" fmla="*/ 6820412 w 12192000"/>
              <a:gd name="connsiteY10876" fmla="*/ 2452475 h 3373007"/>
              <a:gd name="connsiteX10877" fmla="*/ 6820689 w 12192000"/>
              <a:gd name="connsiteY10877" fmla="*/ 2452226 h 3373007"/>
              <a:gd name="connsiteX10878" fmla="*/ 6819767 w 12192000"/>
              <a:gd name="connsiteY10878" fmla="*/ 2452420 h 3373007"/>
              <a:gd name="connsiteX10879" fmla="*/ 6813549 w 12192000"/>
              <a:gd name="connsiteY10879" fmla="*/ 2455120 h 3373007"/>
              <a:gd name="connsiteX10880" fmla="*/ 6737743 w 12192000"/>
              <a:gd name="connsiteY10880" fmla="*/ 2491940 h 3373007"/>
              <a:gd name="connsiteX10881" fmla="*/ 6806738 w 12192000"/>
              <a:gd name="connsiteY10881" fmla="*/ 2455281 h 3373007"/>
              <a:gd name="connsiteX10882" fmla="*/ 6811237 w 12192000"/>
              <a:gd name="connsiteY10882" fmla="*/ 2451476 h 3373007"/>
              <a:gd name="connsiteX10883" fmla="*/ 6806643 w 12192000"/>
              <a:gd name="connsiteY10883" fmla="*/ 2454114 h 3373007"/>
              <a:gd name="connsiteX10884" fmla="*/ 6767621 w 12192000"/>
              <a:gd name="connsiteY10884" fmla="*/ 2472842 h 3373007"/>
              <a:gd name="connsiteX10885" fmla="*/ 6742305 w 12192000"/>
              <a:gd name="connsiteY10885" fmla="*/ 2484235 h 3373007"/>
              <a:gd name="connsiteX10886" fmla="*/ 6745266 w 12192000"/>
              <a:gd name="connsiteY10886" fmla="*/ 2481550 h 3373007"/>
              <a:gd name="connsiteX10887" fmla="*/ 6745385 w 12192000"/>
              <a:gd name="connsiteY10887" fmla="*/ 2481418 h 3373007"/>
              <a:gd name="connsiteX10888" fmla="*/ 6746459 w 12192000"/>
              <a:gd name="connsiteY10888" fmla="*/ 2480834 h 3373007"/>
              <a:gd name="connsiteX10889" fmla="*/ 6763894 w 12192000"/>
              <a:gd name="connsiteY10889" fmla="*/ 2472055 h 3373007"/>
              <a:gd name="connsiteX10890" fmla="*/ 6750865 w 12192000"/>
              <a:gd name="connsiteY10890" fmla="*/ 2475863 h 3373007"/>
              <a:gd name="connsiteX10891" fmla="*/ 6749632 w 12192000"/>
              <a:gd name="connsiteY10891" fmla="*/ 2476519 h 3373007"/>
              <a:gd name="connsiteX10892" fmla="*/ 6749654 w 12192000"/>
              <a:gd name="connsiteY10892" fmla="*/ 2474339 h 3373007"/>
              <a:gd name="connsiteX10893" fmla="*/ 6745732 w 12192000"/>
              <a:gd name="connsiteY10893" fmla="*/ 2476912 h 3373007"/>
              <a:gd name="connsiteX10894" fmla="*/ 6741460 w 12192000"/>
              <a:gd name="connsiteY10894" fmla="*/ 2480627 h 3373007"/>
              <a:gd name="connsiteX10895" fmla="*/ 6737884 w 12192000"/>
              <a:gd name="connsiteY10895" fmla="*/ 2482203 h 3373007"/>
              <a:gd name="connsiteX10896" fmla="*/ 6747984 w 12192000"/>
              <a:gd name="connsiteY10896" fmla="*/ 2474762 h 3373007"/>
              <a:gd name="connsiteX10897" fmla="*/ 6814336 w 12192000"/>
              <a:gd name="connsiteY10897" fmla="*/ 2441864 h 3373007"/>
              <a:gd name="connsiteX10898" fmla="*/ 6823240 w 12192000"/>
              <a:gd name="connsiteY10898" fmla="*/ 2437498 h 3373007"/>
              <a:gd name="connsiteX10899" fmla="*/ 6826739 w 12192000"/>
              <a:gd name="connsiteY10899" fmla="*/ 2435731 h 3373007"/>
              <a:gd name="connsiteX10900" fmla="*/ 6826430 w 12192000"/>
              <a:gd name="connsiteY10900" fmla="*/ 2435655 h 3373007"/>
              <a:gd name="connsiteX10901" fmla="*/ 6823422 w 12192000"/>
              <a:gd name="connsiteY10901" fmla="*/ 2434768 h 3373007"/>
              <a:gd name="connsiteX10902" fmla="*/ 6822584 w 12192000"/>
              <a:gd name="connsiteY10902" fmla="*/ 2434208 h 3373007"/>
              <a:gd name="connsiteX10903" fmla="*/ 6807665 w 12192000"/>
              <a:gd name="connsiteY10903" fmla="*/ 2441364 h 3373007"/>
              <a:gd name="connsiteX10904" fmla="*/ 6780792 w 12192000"/>
              <a:gd name="connsiteY10904" fmla="*/ 2454721 h 3373007"/>
              <a:gd name="connsiteX10905" fmla="*/ 6760371 w 12192000"/>
              <a:gd name="connsiteY10905" fmla="*/ 2464934 h 3373007"/>
              <a:gd name="connsiteX10906" fmla="*/ 6765066 w 12192000"/>
              <a:gd name="connsiteY10906" fmla="*/ 2459736 h 3373007"/>
              <a:gd name="connsiteX10907" fmla="*/ 6766313 w 12192000"/>
              <a:gd name="connsiteY10907" fmla="*/ 2459222 h 3373007"/>
              <a:gd name="connsiteX10908" fmla="*/ 6767779 w 12192000"/>
              <a:gd name="connsiteY10908" fmla="*/ 2457402 h 3373007"/>
              <a:gd name="connsiteX10909" fmla="*/ 6777739 w 12192000"/>
              <a:gd name="connsiteY10909" fmla="*/ 2447258 h 3373007"/>
              <a:gd name="connsiteX10910" fmla="*/ 6787254 w 12192000"/>
              <a:gd name="connsiteY10910" fmla="*/ 2437872 h 3373007"/>
              <a:gd name="connsiteX10911" fmla="*/ 6788585 w 12192000"/>
              <a:gd name="connsiteY10911" fmla="*/ 2436446 h 3373007"/>
              <a:gd name="connsiteX10912" fmla="*/ 6801503 w 12192000"/>
              <a:gd name="connsiteY10912" fmla="*/ 2429502 h 3373007"/>
              <a:gd name="connsiteX10913" fmla="*/ 6787524 w 12192000"/>
              <a:gd name="connsiteY10913" fmla="*/ 2440679 h 3373007"/>
              <a:gd name="connsiteX10914" fmla="*/ 6772640 w 12192000"/>
              <a:gd name="connsiteY10914" fmla="*/ 2455895 h 3373007"/>
              <a:gd name="connsiteX10915" fmla="*/ 6770673 w 12192000"/>
              <a:gd name="connsiteY10915" fmla="*/ 2457508 h 3373007"/>
              <a:gd name="connsiteX10916" fmla="*/ 6770820 w 12192000"/>
              <a:gd name="connsiteY10916" fmla="*/ 2457456 h 3373007"/>
              <a:gd name="connsiteX10917" fmla="*/ 6771383 w 12192000"/>
              <a:gd name="connsiteY10917" fmla="*/ 2457277 h 3373007"/>
              <a:gd name="connsiteX10918" fmla="*/ 6815578 w 12192000"/>
              <a:gd name="connsiteY10918" fmla="*/ 2433683 h 3373007"/>
              <a:gd name="connsiteX10919" fmla="*/ 6824317 w 12192000"/>
              <a:gd name="connsiteY10919" fmla="*/ 2429251 h 3373007"/>
              <a:gd name="connsiteX10920" fmla="*/ 6826853 w 12192000"/>
              <a:gd name="connsiteY10920" fmla="*/ 2426221 h 3373007"/>
              <a:gd name="connsiteX10921" fmla="*/ 6827739 w 12192000"/>
              <a:gd name="connsiteY10921" fmla="*/ 2425249 h 3373007"/>
              <a:gd name="connsiteX10922" fmla="*/ 6824954 w 12192000"/>
              <a:gd name="connsiteY10922" fmla="*/ 2426513 h 3373007"/>
              <a:gd name="connsiteX10923" fmla="*/ 6819921 w 12192000"/>
              <a:gd name="connsiteY10923" fmla="*/ 2428495 h 3373007"/>
              <a:gd name="connsiteX10924" fmla="*/ 6827058 w 12192000"/>
              <a:gd name="connsiteY10924" fmla="*/ 2423674 h 3373007"/>
              <a:gd name="connsiteX10925" fmla="*/ 6831122 w 12192000"/>
              <a:gd name="connsiteY10925" fmla="*/ 2421614 h 3373007"/>
              <a:gd name="connsiteX10926" fmla="*/ 6836849 w 12192000"/>
              <a:gd name="connsiteY10926" fmla="*/ 2415759 h 3373007"/>
              <a:gd name="connsiteX10927" fmla="*/ 6841186 w 12192000"/>
              <a:gd name="connsiteY10927" fmla="*/ 2411613 h 3373007"/>
              <a:gd name="connsiteX10928" fmla="*/ 6842547 w 12192000"/>
              <a:gd name="connsiteY10928" fmla="*/ 2408768 h 3373007"/>
              <a:gd name="connsiteX10929" fmla="*/ 6841434 w 12192000"/>
              <a:gd name="connsiteY10929" fmla="*/ 2408851 h 3373007"/>
              <a:gd name="connsiteX10930" fmla="*/ 6839903 w 12192000"/>
              <a:gd name="connsiteY10930" fmla="*/ 2409639 h 3373007"/>
              <a:gd name="connsiteX10931" fmla="*/ 6837624 w 12192000"/>
              <a:gd name="connsiteY10931" fmla="*/ 2411101 h 3373007"/>
              <a:gd name="connsiteX10932" fmla="*/ 6817987 w 12192000"/>
              <a:gd name="connsiteY10932" fmla="*/ 2424666 h 3373007"/>
              <a:gd name="connsiteX10933" fmla="*/ 6819635 w 12192000"/>
              <a:gd name="connsiteY10933" fmla="*/ 2420762 h 3373007"/>
              <a:gd name="connsiteX10934" fmla="*/ 6821076 w 12192000"/>
              <a:gd name="connsiteY10934" fmla="*/ 2418959 h 3373007"/>
              <a:gd name="connsiteX10935" fmla="*/ 6823072 w 12192000"/>
              <a:gd name="connsiteY10935" fmla="*/ 2417882 h 3373007"/>
              <a:gd name="connsiteX10936" fmla="*/ 6812776 w 12192000"/>
              <a:gd name="connsiteY10936" fmla="*/ 2422627 h 3373007"/>
              <a:gd name="connsiteX10937" fmla="*/ 6857659 w 12192000"/>
              <a:gd name="connsiteY10937" fmla="*/ 2398085 h 3373007"/>
              <a:gd name="connsiteX10938" fmla="*/ 6861615 w 12192000"/>
              <a:gd name="connsiteY10938" fmla="*/ 2395539 h 3373007"/>
              <a:gd name="connsiteX10939" fmla="*/ 6859597 w 12192000"/>
              <a:gd name="connsiteY10939" fmla="*/ 2396354 h 3373007"/>
              <a:gd name="connsiteX10940" fmla="*/ 6853605 w 12192000"/>
              <a:gd name="connsiteY10940" fmla="*/ 2399221 h 3373007"/>
              <a:gd name="connsiteX10941" fmla="*/ 6824982 w 12192000"/>
              <a:gd name="connsiteY10941" fmla="*/ 2414663 h 3373007"/>
              <a:gd name="connsiteX10942" fmla="*/ 6824206 w 12192000"/>
              <a:gd name="connsiteY10942" fmla="*/ 2415045 h 3373007"/>
              <a:gd name="connsiteX10943" fmla="*/ 6824244 w 12192000"/>
              <a:gd name="connsiteY10943" fmla="*/ 2414997 h 3373007"/>
              <a:gd name="connsiteX10944" fmla="*/ 6824093 w 12192000"/>
              <a:gd name="connsiteY10944" fmla="*/ 2413380 h 3373007"/>
              <a:gd name="connsiteX10945" fmla="*/ 6815449 w 12192000"/>
              <a:gd name="connsiteY10945" fmla="*/ 2419349 h 3373007"/>
              <a:gd name="connsiteX10946" fmla="*/ 6797481 w 12192000"/>
              <a:gd name="connsiteY10946" fmla="*/ 2428181 h 3373007"/>
              <a:gd name="connsiteX10947" fmla="*/ 6795053 w 12192000"/>
              <a:gd name="connsiteY10947" fmla="*/ 2429515 h 3373007"/>
              <a:gd name="connsiteX10948" fmla="*/ 6801484 w 12192000"/>
              <a:gd name="connsiteY10948" fmla="*/ 2422538 h 3373007"/>
              <a:gd name="connsiteX10949" fmla="*/ 6804089 w 12192000"/>
              <a:gd name="connsiteY10949" fmla="*/ 2419812 h 3373007"/>
              <a:gd name="connsiteX10950" fmla="*/ 6800534 w 12192000"/>
              <a:gd name="connsiteY10950" fmla="*/ 2421295 h 3373007"/>
              <a:gd name="connsiteX10951" fmla="*/ 6798082 w 12192000"/>
              <a:gd name="connsiteY10951" fmla="*/ 2419271 h 3373007"/>
              <a:gd name="connsiteX10952" fmla="*/ 6814518 w 12192000"/>
              <a:gd name="connsiteY10952" fmla="*/ 2409297 h 3373007"/>
              <a:gd name="connsiteX10953" fmla="*/ 6818167 w 12192000"/>
              <a:gd name="connsiteY10953" fmla="*/ 2405741 h 3373007"/>
              <a:gd name="connsiteX10954" fmla="*/ 6822766 w 12192000"/>
              <a:gd name="connsiteY10954" fmla="*/ 2400869 h 3373007"/>
              <a:gd name="connsiteX10955" fmla="*/ 6811864 w 12192000"/>
              <a:gd name="connsiteY10955" fmla="*/ 2406806 h 3373007"/>
              <a:gd name="connsiteX10956" fmla="*/ 6809076 w 12192000"/>
              <a:gd name="connsiteY10956" fmla="*/ 2408324 h 3373007"/>
              <a:gd name="connsiteX10957" fmla="*/ 6807351 w 12192000"/>
              <a:gd name="connsiteY10957" fmla="*/ 2410146 h 3373007"/>
              <a:gd name="connsiteX10958" fmla="*/ 6798886 w 12192000"/>
              <a:gd name="connsiteY10958" fmla="*/ 2415260 h 3373007"/>
              <a:gd name="connsiteX10959" fmla="*/ 6800519 w 12192000"/>
              <a:gd name="connsiteY10959" fmla="*/ 2413810 h 3373007"/>
              <a:gd name="connsiteX10960" fmla="*/ 6801460 w 12192000"/>
              <a:gd name="connsiteY10960" fmla="*/ 2412480 h 3373007"/>
              <a:gd name="connsiteX10961" fmla="*/ 6795748 w 12192000"/>
              <a:gd name="connsiteY10961" fmla="*/ 2415596 h 3373007"/>
              <a:gd name="connsiteX10962" fmla="*/ 6801062 w 12192000"/>
              <a:gd name="connsiteY10962" fmla="*/ 2408985 h 3373007"/>
              <a:gd name="connsiteX10963" fmla="*/ 6789930 w 12192000"/>
              <a:gd name="connsiteY10963" fmla="*/ 2414851 h 3373007"/>
              <a:gd name="connsiteX10964" fmla="*/ 6781156 w 12192000"/>
              <a:gd name="connsiteY10964" fmla="*/ 2423225 h 3373007"/>
              <a:gd name="connsiteX10965" fmla="*/ 6773740 w 12192000"/>
              <a:gd name="connsiteY10965" fmla="*/ 2427045 h 3373007"/>
              <a:gd name="connsiteX10966" fmla="*/ 6772847 w 12192000"/>
              <a:gd name="connsiteY10966" fmla="*/ 2427510 h 3373007"/>
              <a:gd name="connsiteX10967" fmla="*/ 6776153 w 12192000"/>
              <a:gd name="connsiteY10967" fmla="*/ 2423927 h 3373007"/>
              <a:gd name="connsiteX10968" fmla="*/ 6789711 w 12192000"/>
              <a:gd name="connsiteY10968" fmla="*/ 2410309 h 3373007"/>
              <a:gd name="connsiteX10969" fmla="*/ 6797750 w 12192000"/>
              <a:gd name="connsiteY10969" fmla="*/ 2402984 h 3373007"/>
              <a:gd name="connsiteX10970" fmla="*/ 6803915 w 12192000"/>
              <a:gd name="connsiteY10970" fmla="*/ 2397749 h 3373007"/>
              <a:gd name="connsiteX10971" fmla="*/ 6803552 w 12192000"/>
              <a:gd name="connsiteY10971" fmla="*/ 2397333 h 3373007"/>
              <a:gd name="connsiteX10972" fmla="*/ 6802403 w 12192000"/>
              <a:gd name="connsiteY10972" fmla="*/ 2395937 h 3373007"/>
              <a:gd name="connsiteX10973" fmla="*/ 6788118 w 12192000"/>
              <a:gd name="connsiteY10973" fmla="*/ 2407118 h 3373007"/>
              <a:gd name="connsiteX10974" fmla="*/ 6786890 w 12192000"/>
              <a:gd name="connsiteY10974" fmla="*/ 2404644 h 3373007"/>
              <a:gd name="connsiteX10975" fmla="*/ 6788086 w 12192000"/>
              <a:gd name="connsiteY10975" fmla="*/ 2403374 h 3373007"/>
              <a:gd name="connsiteX10976" fmla="*/ 6787685 w 12192000"/>
              <a:gd name="connsiteY10976" fmla="*/ 2403524 h 3373007"/>
              <a:gd name="connsiteX10977" fmla="*/ 6782620 w 12192000"/>
              <a:gd name="connsiteY10977" fmla="*/ 2410041 h 3373007"/>
              <a:gd name="connsiteX10978" fmla="*/ 6775120 w 12192000"/>
              <a:gd name="connsiteY10978" fmla="*/ 2412844 h 3373007"/>
              <a:gd name="connsiteX10979" fmla="*/ 6760661 w 12192000"/>
              <a:gd name="connsiteY10979" fmla="*/ 2427255 h 3373007"/>
              <a:gd name="connsiteX10980" fmla="*/ 6766136 w 12192000"/>
              <a:gd name="connsiteY10980" fmla="*/ 2417664 h 3373007"/>
              <a:gd name="connsiteX10981" fmla="*/ 6776094 w 12192000"/>
              <a:gd name="connsiteY10981" fmla="*/ 2407857 h 3373007"/>
              <a:gd name="connsiteX10982" fmla="*/ 6776428 w 12192000"/>
              <a:gd name="connsiteY10982" fmla="*/ 2404689 h 3373007"/>
              <a:gd name="connsiteX10983" fmla="*/ 6777006 w 12192000"/>
              <a:gd name="connsiteY10983" fmla="*/ 2402875 h 3373007"/>
              <a:gd name="connsiteX10984" fmla="*/ 6774297 w 12192000"/>
              <a:gd name="connsiteY10984" fmla="*/ 2404751 h 3373007"/>
              <a:gd name="connsiteX10985" fmla="*/ 6771263 w 12192000"/>
              <a:gd name="connsiteY10985" fmla="*/ 2405876 h 3373007"/>
              <a:gd name="connsiteX10986" fmla="*/ 6771186 w 12192000"/>
              <a:gd name="connsiteY10986" fmla="*/ 2405160 h 3373007"/>
              <a:gd name="connsiteX10987" fmla="*/ 6771282 w 12192000"/>
              <a:gd name="connsiteY10987" fmla="*/ 2404977 h 3373007"/>
              <a:gd name="connsiteX10988" fmla="*/ 6767979 w 12192000"/>
              <a:gd name="connsiteY10988" fmla="*/ 2407969 h 3373007"/>
              <a:gd name="connsiteX10989" fmla="*/ 6755981 w 12192000"/>
              <a:gd name="connsiteY10989" fmla="*/ 2415377 h 3373007"/>
              <a:gd name="connsiteX10990" fmla="*/ 6744607 w 12192000"/>
              <a:gd name="connsiteY10990" fmla="*/ 2424253 h 3373007"/>
              <a:gd name="connsiteX10991" fmla="*/ 6737689 w 12192000"/>
              <a:gd name="connsiteY10991" fmla="*/ 2420754 h 3373007"/>
              <a:gd name="connsiteX10992" fmla="*/ 6714927 w 12192000"/>
              <a:gd name="connsiteY10992" fmla="*/ 2442893 h 3373007"/>
              <a:gd name="connsiteX10993" fmla="*/ 6707289 w 12192000"/>
              <a:gd name="connsiteY10993" fmla="*/ 2450283 h 3373007"/>
              <a:gd name="connsiteX10994" fmla="*/ 6687415 w 12192000"/>
              <a:gd name="connsiteY10994" fmla="*/ 2525441 h 3373007"/>
              <a:gd name="connsiteX10995" fmla="*/ 6683986 w 12192000"/>
              <a:gd name="connsiteY10995" fmla="*/ 2549804 h 3373007"/>
              <a:gd name="connsiteX10996" fmla="*/ 6681714 w 12192000"/>
              <a:gd name="connsiteY10996" fmla="*/ 2555878 h 3373007"/>
              <a:gd name="connsiteX10997" fmla="*/ 6680833 w 12192000"/>
              <a:gd name="connsiteY10997" fmla="*/ 2554922 h 3373007"/>
              <a:gd name="connsiteX10998" fmla="*/ 6681720 w 12192000"/>
              <a:gd name="connsiteY10998" fmla="*/ 2546158 h 3373007"/>
              <a:gd name="connsiteX10999" fmla="*/ 6679565 w 12192000"/>
              <a:gd name="connsiteY10999" fmla="*/ 2554200 h 3373007"/>
              <a:gd name="connsiteX11000" fmla="*/ 6679560 w 12192000"/>
              <a:gd name="connsiteY11000" fmla="*/ 2554197 h 3373007"/>
              <a:gd name="connsiteX11001" fmla="*/ 6679548 w 12192000"/>
              <a:gd name="connsiteY11001" fmla="*/ 2554264 h 3373007"/>
              <a:gd name="connsiteX11002" fmla="*/ 6675280 w 12192000"/>
              <a:gd name="connsiteY11002" fmla="*/ 2570192 h 3373007"/>
              <a:gd name="connsiteX11003" fmla="*/ 6678420 w 12192000"/>
              <a:gd name="connsiteY11003" fmla="*/ 2560897 h 3373007"/>
              <a:gd name="connsiteX11004" fmla="*/ 6679548 w 12192000"/>
              <a:gd name="connsiteY11004" fmla="*/ 2554264 h 3373007"/>
              <a:gd name="connsiteX11005" fmla="*/ 6679565 w 12192000"/>
              <a:gd name="connsiteY11005" fmla="*/ 2554200 h 3373007"/>
              <a:gd name="connsiteX11006" fmla="*/ 6680833 w 12192000"/>
              <a:gd name="connsiteY11006" fmla="*/ 2554922 h 3373007"/>
              <a:gd name="connsiteX11007" fmla="*/ 6674322 w 12192000"/>
              <a:gd name="connsiteY11007" fmla="*/ 2575430 h 3373007"/>
              <a:gd name="connsiteX11008" fmla="*/ 6674229 w 12192000"/>
              <a:gd name="connsiteY11008" fmla="*/ 2570399 h 3373007"/>
              <a:gd name="connsiteX11009" fmla="*/ 6671200 w 12192000"/>
              <a:gd name="connsiteY11009" fmla="*/ 2566926 h 3373007"/>
              <a:gd name="connsiteX11010" fmla="*/ 6673808 w 12192000"/>
              <a:gd name="connsiteY11010" fmla="*/ 2549308 h 3373007"/>
              <a:gd name="connsiteX11011" fmla="*/ 6696733 w 12192000"/>
              <a:gd name="connsiteY11011" fmla="*/ 2434826 h 3373007"/>
              <a:gd name="connsiteX11012" fmla="*/ 6703873 w 12192000"/>
              <a:gd name="connsiteY11012" fmla="*/ 2414175 h 3373007"/>
              <a:gd name="connsiteX11013" fmla="*/ 6700073 w 12192000"/>
              <a:gd name="connsiteY11013" fmla="*/ 2413980 h 3373007"/>
              <a:gd name="connsiteX11014" fmla="*/ 6693052 w 12192000"/>
              <a:gd name="connsiteY11014" fmla="*/ 2438649 h 3373007"/>
              <a:gd name="connsiteX11015" fmla="*/ 6668687 w 12192000"/>
              <a:gd name="connsiteY11015" fmla="*/ 2556347 h 3373007"/>
              <a:gd name="connsiteX11016" fmla="*/ 6661839 w 12192000"/>
              <a:gd name="connsiteY11016" fmla="*/ 2590115 h 3373007"/>
              <a:gd name="connsiteX11017" fmla="*/ 6659516 w 12192000"/>
              <a:gd name="connsiteY11017" fmla="*/ 2592794 h 3373007"/>
              <a:gd name="connsiteX11018" fmla="*/ 6660435 w 12192000"/>
              <a:gd name="connsiteY11018" fmla="*/ 2584203 h 3373007"/>
              <a:gd name="connsiteX11019" fmla="*/ 6661734 w 12192000"/>
              <a:gd name="connsiteY11019" fmla="*/ 2574986 h 3373007"/>
              <a:gd name="connsiteX11020" fmla="*/ 6663498 w 12192000"/>
              <a:gd name="connsiteY11020" fmla="*/ 2539130 h 3373007"/>
              <a:gd name="connsiteX11021" fmla="*/ 6697025 w 12192000"/>
              <a:gd name="connsiteY11021" fmla="*/ 2409275 h 3373007"/>
              <a:gd name="connsiteX11022" fmla="*/ 6686551 w 12192000"/>
              <a:gd name="connsiteY11022" fmla="*/ 2419839 h 3373007"/>
              <a:gd name="connsiteX11023" fmla="*/ 6683221 w 12192000"/>
              <a:gd name="connsiteY11023" fmla="*/ 2430494 h 3373007"/>
              <a:gd name="connsiteX11024" fmla="*/ 6657186 w 12192000"/>
              <a:gd name="connsiteY11024" fmla="*/ 2546567 h 3373007"/>
              <a:gd name="connsiteX11025" fmla="*/ 6674115 w 12192000"/>
              <a:gd name="connsiteY11025" fmla="*/ 2445489 h 3373007"/>
              <a:gd name="connsiteX11026" fmla="*/ 6675729 w 12192000"/>
              <a:gd name="connsiteY11026" fmla="*/ 2438389 h 3373007"/>
              <a:gd name="connsiteX11027" fmla="*/ 6675759 w 12192000"/>
              <a:gd name="connsiteY11027" fmla="*/ 2438539 h 3373007"/>
              <a:gd name="connsiteX11028" fmla="*/ 6673530 w 12192000"/>
              <a:gd name="connsiteY11028" fmla="*/ 2458710 h 3373007"/>
              <a:gd name="connsiteX11029" fmla="*/ 6676698 w 12192000"/>
              <a:gd name="connsiteY11029" fmla="*/ 2443193 h 3373007"/>
              <a:gd name="connsiteX11030" fmla="*/ 6675759 w 12192000"/>
              <a:gd name="connsiteY11030" fmla="*/ 2438539 h 3373007"/>
              <a:gd name="connsiteX11031" fmla="*/ 6675820 w 12192000"/>
              <a:gd name="connsiteY11031" fmla="*/ 2437983 h 3373007"/>
              <a:gd name="connsiteX11032" fmla="*/ 6675729 w 12192000"/>
              <a:gd name="connsiteY11032" fmla="*/ 2438389 h 3373007"/>
              <a:gd name="connsiteX11033" fmla="*/ 6674677 w 12192000"/>
              <a:gd name="connsiteY11033" fmla="*/ 2433161 h 3373007"/>
              <a:gd name="connsiteX11034" fmla="*/ 6667872 w 12192000"/>
              <a:gd name="connsiteY11034" fmla="*/ 2461708 h 3373007"/>
              <a:gd name="connsiteX11035" fmla="*/ 6651529 w 12192000"/>
              <a:gd name="connsiteY11035" fmla="*/ 2546709 h 3373007"/>
              <a:gd name="connsiteX11036" fmla="*/ 6664190 w 12192000"/>
              <a:gd name="connsiteY11036" fmla="*/ 2465530 h 3373007"/>
              <a:gd name="connsiteX11037" fmla="*/ 6665149 w 12192000"/>
              <a:gd name="connsiteY11037" fmla="*/ 2460291 h 3373007"/>
              <a:gd name="connsiteX11038" fmla="*/ 6668502 w 12192000"/>
              <a:gd name="connsiteY11038" fmla="*/ 2440408 h 3373007"/>
              <a:gd name="connsiteX11039" fmla="*/ 6670260 w 12192000"/>
              <a:gd name="connsiteY11039" fmla="*/ 2434373 h 3373007"/>
              <a:gd name="connsiteX11040" fmla="*/ 6665590 w 12192000"/>
              <a:gd name="connsiteY11040" fmla="*/ 2436226 h 3373007"/>
              <a:gd name="connsiteX11041" fmla="*/ 6664728 w 12192000"/>
              <a:gd name="connsiteY11041" fmla="*/ 2439199 h 3373007"/>
              <a:gd name="connsiteX11042" fmla="*/ 6644246 w 12192000"/>
              <a:gd name="connsiteY11042" fmla="*/ 2540005 h 3373007"/>
              <a:gd name="connsiteX11043" fmla="*/ 6644037 w 12192000"/>
              <a:gd name="connsiteY11043" fmla="*/ 2541610 h 3373007"/>
              <a:gd name="connsiteX11044" fmla="*/ 6643486 w 12192000"/>
              <a:gd name="connsiteY11044" fmla="*/ 2542141 h 3373007"/>
              <a:gd name="connsiteX11045" fmla="*/ 6640888 w 12192000"/>
              <a:gd name="connsiteY11045" fmla="*/ 2546753 h 3373007"/>
              <a:gd name="connsiteX11046" fmla="*/ 6641007 w 12192000"/>
              <a:gd name="connsiteY11046" fmla="*/ 2545694 h 3373007"/>
              <a:gd name="connsiteX11047" fmla="*/ 6660566 w 12192000"/>
              <a:gd name="connsiteY11047" fmla="*/ 2441000 h 3373007"/>
              <a:gd name="connsiteX11048" fmla="*/ 6662735 w 12192000"/>
              <a:gd name="connsiteY11048" fmla="*/ 2434140 h 3373007"/>
              <a:gd name="connsiteX11049" fmla="*/ 6661714 w 12192000"/>
              <a:gd name="connsiteY11049" fmla="*/ 2432201 h 3373007"/>
              <a:gd name="connsiteX11050" fmla="*/ 6659194 w 12192000"/>
              <a:gd name="connsiteY11050" fmla="*/ 2433444 h 3373007"/>
              <a:gd name="connsiteX11051" fmla="*/ 6649637 w 12192000"/>
              <a:gd name="connsiteY11051" fmla="*/ 2471503 h 3373007"/>
              <a:gd name="connsiteX11052" fmla="*/ 6637521 w 12192000"/>
              <a:gd name="connsiteY11052" fmla="*/ 2537974 h 3373007"/>
              <a:gd name="connsiteX11053" fmla="*/ 6637477 w 12192000"/>
              <a:gd name="connsiteY11053" fmla="*/ 2538226 h 3373007"/>
              <a:gd name="connsiteX11054" fmla="*/ 6635075 w 12192000"/>
              <a:gd name="connsiteY11054" fmla="*/ 2544108 h 3373007"/>
              <a:gd name="connsiteX11055" fmla="*/ 6634392 w 12192000"/>
              <a:gd name="connsiteY11055" fmla="*/ 2546853 h 3373007"/>
              <a:gd name="connsiteX11056" fmla="*/ 6630840 w 12192000"/>
              <a:gd name="connsiteY11056" fmla="*/ 2543149 h 3373007"/>
              <a:gd name="connsiteX11057" fmla="*/ 6627731 w 12192000"/>
              <a:gd name="connsiteY11057" fmla="*/ 2549018 h 3373007"/>
              <a:gd name="connsiteX11058" fmla="*/ 6623809 w 12192000"/>
              <a:gd name="connsiteY11058" fmla="*/ 2551107 h 3373007"/>
              <a:gd name="connsiteX11059" fmla="*/ 6629959 w 12192000"/>
              <a:gd name="connsiteY11059" fmla="*/ 2533938 h 3373007"/>
              <a:gd name="connsiteX11060" fmla="*/ 6625076 w 12192000"/>
              <a:gd name="connsiteY11060" fmla="*/ 2531306 h 3373007"/>
              <a:gd name="connsiteX11061" fmla="*/ 6629440 w 12192000"/>
              <a:gd name="connsiteY11061" fmla="*/ 2522304 h 3373007"/>
              <a:gd name="connsiteX11062" fmla="*/ 6625364 w 12192000"/>
              <a:gd name="connsiteY11062" fmla="*/ 2526823 h 3373007"/>
              <a:gd name="connsiteX11063" fmla="*/ 6613841 w 12192000"/>
              <a:gd name="connsiteY11063" fmla="*/ 2542463 h 3373007"/>
              <a:gd name="connsiteX11064" fmla="*/ 6618786 w 12192000"/>
              <a:gd name="connsiteY11064" fmla="*/ 2527680 h 3373007"/>
              <a:gd name="connsiteX11065" fmla="*/ 6620941 w 12192000"/>
              <a:gd name="connsiteY11065" fmla="*/ 2513722 h 3373007"/>
              <a:gd name="connsiteX11066" fmla="*/ 6613466 w 12192000"/>
              <a:gd name="connsiteY11066" fmla="*/ 2528589 h 3373007"/>
              <a:gd name="connsiteX11067" fmla="*/ 6606755 w 12192000"/>
              <a:gd name="connsiteY11067" fmla="*/ 2541757 h 3373007"/>
              <a:gd name="connsiteX11068" fmla="*/ 6602272 w 12192000"/>
              <a:gd name="connsiteY11068" fmla="*/ 2549990 h 3373007"/>
              <a:gd name="connsiteX11069" fmla="*/ 6602818 w 12192000"/>
              <a:gd name="connsiteY11069" fmla="*/ 2547218 h 3373007"/>
              <a:gd name="connsiteX11070" fmla="*/ 6605942 w 12192000"/>
              <a:gd name="connsiteY11070" fmla="*/ 2526978 h 3373007"/>
              <a:gd name="connsiteX11071" fmla="*/ 6608960 w 12192000"/>
              <a:gd name="connsiteY11071" fmla="*/ 2516796 h 3373007"/>
              <a:gd name="connsiteX11072" fmla="*/ 6607497 w 12192000"/>
              <a:gd name="connsiteY11072" fmla="*/ 2517064 h 3373007"/>
              <a:gd name="connsiteX11073" fmla="*/ 6607465 w 12192000"/>
              <a:gd name="connsiteY11073" fmla="*/ 2517114 h 3373007"/>
              <a:gd name="connsiteX11074" fmla="*/ 6607600 w 12192000"/>
              <a:gd name="connsiteY11074" fmla="*/ 2516241 h 3373007"/>
              <a:gd name="connsiteX11075" fmla="*/ 6613786 w 12192000"/>
              <a:gd name="connsiteY11075" fmla="*/ 2483642 h 3373007"/>
              <a:gd name="connsiteX11076" fmla="*/ 6614345 w 12192000"/>
              <a:gd name="connsiteY11076" fmla="*/ 2471314 h 3373007"/>
              <a:gd name="connsiteX11077" fmla="*/ 6610732 w 12192000"/>
              <a:gd name="connsiteY11077" fmla="*/ 2490108 h 3373007"/>
              <a:gd name="connsiteX11078" fmla="*/ 6604826 w 12192000"/>
              <a:gd name="connsiteY11078" fmla="*/ 2521257 h 3373007"/>
              <a:gd name="connsiteX11079" fmla="*/ 6603611 w 12192000"/>
              <a:gd name="connsiteY11079" fmla="*/ 2523162 h 3373007"/>
              <a:gd name="connsiteX11080" fmla="*/ 6600597 w 12192000"/>
              <a:gd name="connsiteY11080" fmla="*/ 2525823 h 3373007"/>
              <a:gd name="connsiteX11081" fmla="*/ 6606086 w 12192000"/>
              <a:gd name="connsiteY11081" fmla="*/ 2499261 h 3373007"/>
              <a:gd name="connsiteX11082" fmla="*/ 6591643 w 12192000"/>
              <a:gd name="connsiteY11082" fmla="*/ 2524335 h 3373007"/>
              <a:gd name="connsiteX11083" fmla="*/ 6586851 w 12192000"/>
              <a:gd name="connsiteY11083" fmla="*/ 2517024 h 3373007"/>
              <a:gd name="connsiteX11084" fmla="*/ 6587066 w 12192000"/>
              <a:gd name="connsiteY11084" fmla="*/ 2513662 h 3373007"/>
              <a:gd name="connsiteX11085" fmla="*/ 6581448 w 12192000"/>
              <a:gd name="connsiteY11085" fmla="*/ 2519241 h 3373007"/>
              <a:gd name="connsiteX11086" fmla="*/ 6575460 w 12192000"/>
              <a:gd name="connsiteY11086" fmla="*/ 2530611 h 3373007"/>
              <a:gd name="connsiteX11087" fmla="*/ 6574757 w 12192000"/>
              <a:gd name="connsiteY11087" fmla="*/ 2532158 h 3373007"/>
              <a:gd name="connsiteX11088" fmla="*/ 6582750 w 12192000"/>
              <a:gd name="connsiteY11088" fmla="*/ 2486683 h 3373007"/>
              <a:gd name="connsiteX11089" fmla="*/ 6580857 w 12192000"/>
              <a:gd name="connsiteY11089" fmla="*/ 2484125 h 3373007"/>
              <a:gd name="connsiteX11090" fmla="*/ 6572670 w 12192000"/>
              <a:gd name="connsiteY11090" fmla="*/ 2520765 h 3373007"/>
              <a:gd name="connsiteX11091" fmla="*/ 6574042 w 12192000"/>
              <a:gd name="connsiteY11091" fmla="*/ 2505275 h 3373007"/>
              <a:gd name="connsiteX11092" fmla="*/ 6576012 w 12192000"/>
              <a:gd name="connsiteY11092" fmla="*/ 2494034 h 3373007"/>
              <a:gd name="connsiteX11093" fmla="*/ 6576651 w 12192000"/>
              <a:gd name="connsiteY11093" fmla="*/ 2492265 h 3373007"/>
              <a:gd name="connsiteX11094" fmla="*/ 6578722 w 12192000"/>
              <a:gd name="connsiteY11094" fmla="*/ 2484528 h 3373007"/>
              <a:gd name="connsiteX11095" fmla="*/ 6577605 w 12192000"/>
              <a:gd name="connsiteY11095" fmla="*/ 2485017 h 3373007"/>
              <a:gd name="connsiteX11096" fmla="*/ 6579315 w 12192000"/>
              <a:gd name="connsiteY11096" fmla="*/ 2475379 h 3373007"/>
              <a:gd name="connsiteX11097" fmla="*/ 6580785 w 12192000"/>
              <a:gd name="connsiteY11097" fmla="*/ 2459869 h 3373007"/>
              <a:gd name="connsiteX11098" fmla="*/ 6578760 w 12192000"/>
              <a:gd name="connsiteY11098" fmla="*/ 2469126 h 3373007"/>
              <a:gd name="connsiteX11099" fmla="*/ 6574545 w 12192000"/>
              <a:gd name="connsiteY11099" fmla="*/ 2488390 h 3373007"/>
              <a:gd name="connsiteX11100" fmla="*/ 6573661 w 12192000"/>
              <a:gd name="connsiteY11100" fmla="*/ 2489536 h 3373007"/>
              <a:gd name="connsiteX11101" fmla="*/ 6571405 w 12192000"/>
              <a:gd name="connsiteY11101" fmla="*/ 2492053 h 3373007"/>
              <a:gd name="connsiteX11102" fmla="*/ 6578133 w 12192000"/>
              <a:gd name="connsiteY11102" fmla="*/ 2469101 h 3373007"/>
              <a:gd name="connsiteX11103" fmla="*/ 6570515 w 12192000"/>
              <a:gd name="connsiteY11103" fmla="*/ 2486213 h 3373007"/>
              <a:gd name="connsiteX11104" fmla="*/ 6562897 w 12192000"/>
              <a:gd name="connsiteY11104" fmla="*/ 2503322 h 3373007"/>
              <a:gd name="connsiteX11105" fmla="*/ 6562521 w 12192000"/>
              <a:gd name="connsiteY11105" fmla="*/ 2489447 h 3373007"/>
              <a:gd name="connsiteX11106" fmla="*/ 6548026 w 12192000"/>
              <a:gd name="connsiteY11106" fmla="*/ 2512085 h 3373007"/>
              <a:gd name="connsiteX11107" fmla="*/ 6559276 w 12192000"/>
              <a:gd name="connsiteY11107" fmla="*/ 2477702 h 3373007"/>
              <a:gd name="connsiteX11108" fmla="*/ 6567193 w 12192000"/>
              <a:gd name="connsiteY11108" fmla="*/ 2455922 h 3373007"/>
              <a:gd name="connsiteX11109" fmla="*/ 6567578 w 12192000"/>
              <a:gd name="connsiteY11109" fmla="*/ 2455939 h 3373007"/>
              <a:gd name="connsiteX11110" fmla="*/ 6568057 w 12192000"/>
              <a:gd name="connsiteY11110" fmla="*/ 2455958 h 3373007"/>
              <a:gd name="connsiteX11111" fmla="*/ 6568218 w 12192000"/>
              <a:gd name="connsiteY11111" fmla="*/ 2455965 h 3373007"/>
              <a:gd name="connsiteX11112" fmla="*/ 6568345 w 12192000"/>
              <a:gd name="connsiteY11112" fmla="*/ 2455970 h 3373007"/>
              <a:gd name="connsiteX11113" fmla="*/ 6568057 w 12192000"/>
              <a:gd name="connsiteY11113" fmla="*/ 2455958 h 3373007"/>
              <a:gd name="connsiteX11114" fmla="*/ 6567193 w 12192000"/>
              <a:gd name="connsiteY11114" fmla="*/ 2455922 h 3373007"/>
              <a:gd name="connsiteX11115" fmla="*/ 6555074 w 12192000"/>
              <a:gd name="connsiteY11115" fmla="*/ 2480905 h 3373007"/>
              <a:gd name="connsiteX11116" fmla="*/ 6548638 w 12192000"/>
              <a:gd name="connsiteY11116" fmla="*/ 2479521 h 3373007"/>
              <a:gd name="connsiteX11117" fmla="*/ 6541002 w 12192000"/>
              <a:gd name="connsiteY11117" fmla="*/ 2500188 h 3373007"/>
              <a:gd name="connsiteX11118" fmla="*/ 6535540 w 12192000"/>
              <a:gd name="connsiteY11118" fmla="*/ 2503338 h 3373007"/>
              <a:gd name="connsiteX11119" fmla="*/ 6532477 w 12192000"/>
              <a:gd name="connsiteY11119" fmla="*/ 2507713 h 3373007"/>
              <a:gd name="connsiteX11120" fmla="*/ 6531677 w 12192000"/>
              <a:gd name="connsiteY11120" fmla="*/ 2510066 h 3373007"/>
              <a:gd name="connsiteX11121" fmla="*/ 6536981 w 12192000"/>
              <a:gd name="connsiteY11121" fmla="*/ 2508855 h 3373007"/>
              <a:gd name="connsiteX11122" fmla="*/ 6535151 w 12192000"/>
              <a:gd name="connsiteY11122" fmla="*/ 2513489 h 3373007"/>
              <a:gd name="connsiteX11123" fmla="*/ 6531720 w 12192000"/>
              <a:gd name="connsiteY11123" fmla="*/ 2514012 h 3373007"/>
              <a:gd name="connsiteX11124" fmla="*/ 6527002 w 12192000"/>
              <a:gd name="connsiteY11124" fmla="*/ 2517967 h 3373007"/>
              <a:gd name="connsiteX11125" fmla="*/ 6525037 w 12192000"/>
              <a:gd name="connsiteY11125" fmla="*/ 2522767 h 3373007"/>
              <a:gd name="connsiteX11126" fmla="*/ 6505508 w 12192000"/>
              <a:gd name="connsiteY11126" fmla="*/ 2564868 h 3373007"/>
              <a:gd name="connsiteX11127" fmla="*/ 6513419 w 12192000"/>
              <a:gd name="connsiteY11127" fmla="*/ 2541963 h 3373007"/>
              <a:gd name="connsiteX11128" fmla="*/ 6518286 w 12192000"/>
              <a:gd name="connsiteY11128" fmla="*/ 2528149 h 3373007"/>
              <a:gd name="connsiteX11129" fmla="*/ 6514314 w 12192000"/>
              <a:gd name="connsiteY11129" fmla="*/ 2529654 h 3373007"/>
              <a:gd name="connsiteX11130" fmla="*/ 6515078 w 12192000"/>
              <a:gd name="connsiteY11130" fmla="*/ 2526224 h 3373007"/>
              <a:gd name="connsiteX11131" fmla="*/ 6518123 w 12192000"/>
              <a:gd name="connsiteY11131" fmla="*/ 2522786 h 3373007"/>
              <a:gd name="connsiteX11132" fmla="*/ 6521107 w 12192000"/>
              <a:gd name="connsiteY11132" fmla="*/ 2520144 h 3373007"/>
              <a:gd name="connsiteX11133" fmla="*/ 6521488 w 12192000"/>
              <a:gd name="connsiteY11133" fmla="*/ 2519066 h 3373007"/>
              <a:gd name="connsiteX11134" fmla="*/ 6529499 w 12192000"/>
              <a:gd name="connsiteY11134" fmla="*/ 2499269 h 3373007"/>
              <a:gd name="connsiteX11135" fmla="*/ 6536182 w 12192000"/>
              <a:gd name="connsiteY11135" fmla="*/ 2477815 h 3373007"/>
              <a:gd name="connsiteX11136" fmla="*/ 6538314 w 12192000"/>
              <a:gd name="connsiteY11136" fmla="*/ 2475408 h 3373007"/>
              <a:gd name="connsiteX11137" fmla="*/ 6538759 w 12192000"/>
              <a:gd name="connsiteY11137" fmla="*/ 2473412 h 3373007"/>
              <a:gd name="connsiteX11138" fmla="*/ 6534437 w 12192000"/>
              <a:gd name="connsiteY11138" fmla="*/ 2477824 h 3373007"/>
              <a:gd name="connsiteX11139" fmla="*/ 6524073 w 12192000"/>
              <a:gd name="connsiteY11139" fmla="*/ 2498381 h 3373007"/>
              <a:gd name="connsiteX11140" fmla="*/ 6520013 w 12192000"/>
              <a:gd name="connsiteY11140" fmla="*/ 2499340 h 3373007"/>
              <a:gd name="connsiteX11141" fmla="*/ 6512323 w 12192000"/>
              <a:gd name="connsiteY11141" fmla="*/ 2517572 h 3373007"/>
              <a:gd name="connsiteX11142" fmla="*/ 6508351 w 12192000"/>
              <a:gd name="connsiteY11142" fmla="*/ 2527453 h 3373007"/>
              <a:gd name="connsiteX11143" fmla="*/ 6505039 w 12192000"/>
              <a:gd name="connsiteY11143" fmla="*/ 2532301 h 3373007"/>
              <a:gd name="connsiteX11144" fmla="*/ 6499082 w 12192000"/>
              <a:gd name="connsiteY11144" fmla="*/ 2549409 h 3373007"/>
              <a:gd name="connsiteX11145" fmla="*/ 6501191 w 12192000"/>
              <a:gd name="connsiteY11145" fmla="*/ 2549233 h 3373007"/>
              <a:gd name="connsiteX11146" fmla="*/ 6495548 w 12192000"/>
              <a:gd name="connsiteY11146" fmla="*/ 2563309 h 3373007"/>
              <a:gd name="connsiteX11147" fmla="*/ 6498295 w 12192000"/>
              <a:gd name="connsiteY11147" fmla="*/ 2555070 h 3373007"/>
              <a:gd name="connsiteX11148" fmla="*/ 6490986 w 12192000"/>
              <a:gd name="connsiteY11148" fmla="*/ 2560745 h 3373007"/>
              <a:gd name="connsiteX11149" fmla="*/ 6479808 w 12192000"/>
              <a:gd name="connsiteY11149" fmla="*/ 2593182 h 3373007"/>
              <a:gd name="connsiteX11150" fmla="*/ 6484278 w 12192000"/>
              <a:gd name="connsiteY11150" fmla="*/ 2576023 h 3373007"/>
              <a:gd name="connsiteX11151" fmla="*/ 6475754 w 12192000"/>
              <a:gd name="connsiteY11151" fmla="*/ 2580500 h 3373007"/>
              <a:gd name="connsiteX11152" fmla="*/ 6473137 w 12192000"/>
              <a:gd name="connsiteY11152" fmla="*/ 2590795 h 3373007"/>
              <a:gd name="connsiteX11153" fmla="*/ 6462724 w 12192000"/>
              <a:gd name="connsiteY11153" fmla="*/ 2585562 h 3373007"/>
              <a:gd name="connsiteX11154" fmla="*/ 6461241 w 12192000"/>
              <a:gd name="connsiteY11154" fmla="*/ 2584816 h 3373007"/>
              <a:gd name="connsiteX11155" fmla="*/ 6461071 w 12192000"/>
              <a:gd name="connsiteY11155" fmla="*/ 2585171 h 3373007"/>
              <a:gd name="connsiteX11156" fmla="*/ 6458997 w 12192000"/>
              <a:gd name="connsiteY11156" fmla="*/ 2588941 h 3373007"/>
              <a:gd name="connsiteX11157" fmla="*/ 6459012 w 12192000"/>
              <a:gd name="connsiteY11157" fmla="*/ 2588681 h 3373007"/>
              <a:gd name="connsiteX11158" fmla="*/ 6459853 w 12192000"/>
              <a:gd name="connsiteY11158" fmla="*/ 2584119 h 3373007"/>
              <a:gd name="connsiteX11159" fmla="*/ 6458068 w 12192000"/>
              <a:gd name="connsiteY11159" fmla="*/ 2583221 h 3373007"/>
              <a:gd name="connsiteX11160" fmla="*/ 6457029 w 12192000"/>
              <a:gd name="connsiteY11160" fmla="*/ 2589562 h 3373007"/>
              <a:gd name="connsiteX11161" fmla="*/ 6456049 w 12192000"/>
              <a:gd name="connsiteY11161" fmla="*/ 2594299 h 3373007"/>
              <a:gd name="connsiteX11162" fmla="*/ 6448445 w 12192000"/>
              <a:gd name="connsiteY11162" fmla="*/ 2608124 h 3373007"/>
              <a:gd name="connsiteX11163" fmla="*/ 6447454 w 12192000"/>
              <a:gd name="connsiteY11163" fmla="*/ 2607257 h 3373007"/>
              <a:gd name="connsiteX11164" fmla="*/ 6447252 w 12192000"/>
              <a:gd name="connsiteY11164" fmla="*/ 2609073 h 3373007"/>
              <a:gd name="connsiteX11165" fmla="*/ 6445996 w 12192000"/>
              <a:gd name="connsiteY11165" fmla="*/ 2612574 h 3373007"/>
              <a:gd name="connsiteX11166" fmla="*/ 6440313 w 12192000"/>
              <a:gd name="connsiteY11166" fmla="*/ 2622906 h 3373007"/>
              <a:gd name="connsiteX11167" fmla="*/ 6440977 w 12192000"/>
              <a:gd name="connsiteY11167" fmla="*/ 2618635 h 3373007"/>
              <a:gd name="connsiteX11168" fmla="*/ 6438114 w 12192000"/>
              <a:gd name="connsiteY11168" fmla="*/ 2617884 h 3373007"/>
              <a:gd name="connsiteX11169" fmla="*/ 6442658 w 12192000"/>
              <a:gd name="connsiteY11169" fmla="*/ 2606527 h 3373007"/>
              <a:gd name="connsiteX11170" fmla="*/ 6436299 w 12192000"/>
              <a:gd name="connsiteY11170" fmla="*/ 2617315 h 3373007"/>
              <a:gd name="connsiteX11171" fmla="*/ 6436854 w 12192000"/>
              <a:gd name="connsiteY11171" fmla="*/ 2610553 h 3373007"/>
              <a:gd name="connsiteX11172" fmla="*/ 6436926 w 12192000"/>
              <a:gd name="connsiteY11172" fmla="*/ 2607647 h 3373007"/>
              <a:gd name="connsiteX11173" fmla="*/ 6454733 w 12192000"/>
              <a:gd name="connsiteY11173" fmla="*/ 2571993 h 3373007"/>
              <a:gd name="connsiteX11174" fmla="*/ 6456428 w 12192000"/>
              <a:gd name="connsiteY11174" fmla="*/ 2568110 h 3373007"/>
              <a:gd name="connsiteX11175" fmla="*/ 6455541 w 12192000"/>
              <a:gd name="connsiteY11175" fmla="*/ 2568150 h 3373007"/>
              <a:gd name="connsiteX11176" fmla="*/ 6451200 w 12192000"/>
              <a:gd name="connsiteY11176" fmla="*/ 2573691 h 3373007"/>
              <a:gd name="connsiteX11177" fmla="*/ 6448304 w 12192000"/>
              <a:gd name="connsiteY11177" fmla="*/ 2579527 h 3373007"/>
              <a:gd name="connsiteX11178" fmla="*/ 6445444 w 12192000"/>
              <a:gd name="connsiteY11178" fmla="*/ 2570272 h 3373007"/>
              <a:gd name="connsiteX11179" fmla="*/ 6443011 w 12192000"/>
              <a:gd name="connsiteY11179" fmla="*/ 2567875 h 3373007"/>
              <a:gd name="connsiteX11180" fmla="*/ 6443256 w 12192000"/>
              <a:gd name="connsiteY11180" fmla="*/ 2566940 h 3373007"/>
              <a:gd name="connsiteX11181" fmla="*/ 6439929 w 12192000"/>
              <a:gd name="connsiteY11181" fmla="*/ 2570269 h 3373007"/>
              <a:gd name="connsiteX11182" fmla="*/ 6443692 w 12192000"/>
              <a:gd name="connsiteY11182" fmla="*/ 2561199 h 3373007"/>
              <a:gd name="connsiteX11183" fmla="*/ 6445882 w 12192000"/>
              <a:gd name="connsiteY11183" fmla="*/ 2556920 h 3373007"/>
              <a:gd name="connsiteX11184" fmla="*/ 6450252 w 12192000"/>
              <a:gd name="connsiteY11184" fmla="*/ 2540249 h 3373007"/>
              <a:gd name="connsiteX11185" fmla="*/ 6451001 w 12192000"/>
              <a:gd name="connsiteY11185" fmla="*/ 2539765 h 3373007"/>
              <a:gd name="connsiteX11186" fmla="*/ 6450951 w 12192000"/>
              <a:gd name="connsiteY11186" fmla="*/ 2539438 h 3373007"/>
              <a:gd name="connsiteX11187" fmla="*/ 6459012 w 12192000"/>
              <a:gd name="connsiteY11187" fmla="*/ 2515417 h 3373007"/>
              <a:gd name="connsiteX11188" fmla="*/ 6464094 w 12192000"/>
              <a:gd name="connsiteY11188" fmla="*/ 2504493 h 3373007"/>
              <a:gd name="connsiteX11189" fmla="*/ 6467645 w 12192000"/>
              <a:gd name="connsiteY11189" fmla="*/ 2491013 h 3373007"/>
              <a:gd name="connsiteX11190" fmla="*/ 6468614 w 12192000"/>
              <a:gd name="connsiteY11190" fmla="*/ 2483922 h 3373007"/>
              <a:gd name="connsiteX11191" fmla="*/ 6467833 w 12192000"/>
              <a:gd name="connsiteY11191" fmla="*/ 2484352 h 3373007"/>
              <a:gd name="connsiteX11192" fmla="*/ 6466185 w 12192000"/>
              <a:gd name="connsiteY11192" fmla="*/ 2485553 h 3373007"/>
              <a:gd name="connsiteX11193" fmla="*/ 6461166 w 12192000"/>
              <a:gd name="connsiteY11193" fmla="*/ 2495685 h 3373007"/>
              <a:gd name="connsiteX11194" fmla="*/ 6459247 w 12192000"/>
              <a:gd name="connsiteY11194" fmla="*/ 2503850 h 3373007"/>
              <a:gd name="connsiteX11195" fmla="*/ 6449951 w 12192000"/>
              <a:gd name="connsiteY11195" fmla="*/ 2535447 h 3373007"/>
              <a:gd name="connsiteX11196" fmla="*/ 6443730 w 12192000"/>
              <a:gd name="connsiteY11196" fmla="*/ 2540263 h 3373007"/>
              <a:gd name="connsiteX11197" fmla="*/ 6438494 w 12192000"/>
              <a:gd name="connsiteY11197" fmla="*/ 2563426 h 3373007"/>
              <a:gd name="connsiteX11198" fmla="*/ 6436512 w 12192000"/>
              <a:gd name="connsiteY11198" fmla="*/ 2565661 h 3373007"/>
              <a:gd name="connsiteX11199" fmla="*/ 6441728 w 12192000"/>
              <a:gd name="connsiteY11199" fmla="*/ 2544724 h 3373007"/>
              <a:gd name="connsiteX11200" fmla="*/ 6436573 w 12192000"/>
              <a:gd name="connsiteY11200" fmla="*/ 2548338 h 3373007"/>
              <a:gd name="connsiteX11201" fmla="*/ 6437338 w 12192000"/>
              <a:gd name="connsiteY11201" fmla="*/ 2544906 h 3373007"/>
              <a:gd name="connsiteX11202" fmla="*/ 6436121 w 12192000"/>
              <a:gd name="connsiteY11202" fmla="*/ 2543707 h 3373007"/>
              <a:gd name="connsiteX11203" fmla="*/ 6437187 w 12192000"/>
              <a:gd name="connsiteY11203" fmla="*/ 2542505 h 3373007"/>
              <a:gd name="connsiteX11204" fmla="*/ 6433742 w 12192000"/>
              <a:gd name="connsiteY11204" fmla="*/ 2544315 h 3373007"/>
              <a:gd name="connsiteX11205" fmla="*/ 6414556 w 12192000"/>
              <a:gd name="connsiteY11205" fmla="*/ 2581630 h 3373007"/>
              <a:gd name="connsiteX11206" fmla="*/ 6412772 w 12192000"/>
              <a:gd name="connsiteY11206" fmla="*/ 2585089 h 3373007"/>
              <a:gd name="connsiteX11207" fmla="*/ 6412700 w 12192000"/>
              <a:gd name="connsiteY11207" fmla="*/ 2580736 h 3373007"/>
              <a:gd name="connsiteX11208" fmla="*/ 6412544 w 12192000"/>
              <a:gd name="connsiteY11208" fmla="*/ 2579223 h 3373007"/>
              <a:gd name="connsiteX11209" fmla="*/ 6417753 w 12192000"/>
              <a:gd name="connsiteY11209" fmla="*/ 2568252 h 3373007"/>
              <a:gd name="connsiteX11210" fmla="*/ 6431360 w 12192000"/>
              <a:gd name="connsiteY11210" fmla="*/ 2539771 h 3373007"/>
              <a:gd name="connsiteX11211" fmla="*/ 6426484 w 12192000"/>
              <a:gd name="connsiteY11211" fmla="*/ 2533767 h 3373007"/>
              <a:gd name="connsiteX11212" fmla="*/ 6431356 w 12192000"/>
              <a:gd name="connsiteY11212" fmla="*/ 2520105 h 3373007"/>
              <a:gd name="connsiteX11213" fmla="*/ 6434772 w 12192000"/>
              <a:gd name="connsiteY11213" fmla="*/ 2506196 h 3373007"/>
              <a:gd name="connsiteX11214" fmla="*/ 6436554 w 12192000"/>
              <a:gd name="connsiteY11214" fmla="*/ 2502122 h 3373007"/>
              <a:gd name="connsiteX11215" fmla="*/ 6436417 w 12192000"/>
              <a:gd name="connsiteY11215" fmla="*/ 2502264 h 3373007"/>
              <a:gd name="connsiteX11216" fmla="*/ 6435765 w 12192000"/>
              <a:gd name="connsiteY11216" fmla="*/ 2502372 h 3373007"/>
              <a:gd name="connsiteX11217" fmla="*/ 6435971 w 12192000"/>
              <a:gd name="connsiteY11217" fmla="*/ 2499051 h 3373007"/>
              <a:gd name="connsiteX11218" fmla="*/ 6436921 w 12192000"/>
              <a:gd name="connsiteY11218" fmla="*/ 2495858 h 3373007"/>
              <a:gd name="connsiteX11219" fmla="*/ 6435472 w 12192000"/>
              <a:gd name="connsiteY11219" fmla="*/ 2496907 h 3373007"/>
              <a:gd name="connsiteX11220" fmla="*/ 6432767 w 12192000"/>
              <a:gd name="connsiteY11220" fmla="*/ 2498061 h 3373007"/>
              <a:gd name="connsiteX11221" fmla="*/ 6426706 w 12192000"/>
              <a:gd name="connsiteY11221" fmla="*/ 2510553 h 3373007"/>
              <a:gd name="connsiteX11222" fmla="*/ 6419674 w 12192000"/>
              <a:gd name="connsiteY11222" fmla="*/ 2518510 h 3373007"/>
              <a:gd name="connsiteX11223" fmla="*/ 6428624 w 12192000"/>
              <a:gd name="connsiteY11223" fmla="*/ 2500329 h 3373007"/>
              <a:gd name="connsiteX11224" fmla="*/ 6429150 w 12192000"/>
              <a:gd name="connsiteY11224" fmla="*/ 2492109 h 3373007"/>
              <a:gd name="connsiteX11225" fmla="*/ 6433581 w 12192000"/>
              <a:gd name="connsiteY11225" fmla="*/ 2485359 h 3373007"/>
              <a:gd name="connsiteX11226" fmla="*/ 6433608 w 12192000"/>
              <a:gd name="connsiteY11226" fmla="*/ 2484921 h 3373007"/>
              <a:gd name="connsiteX11227" fmla="*/ 6432798 w 12192000"/>
              <a:gd name="connsiteY11227" fmla="*/ 2486444 h 3373007"/>
              <a:gd name="connsiteX11228" fmla="*/ 6430299 w 12192000"/>
              <a:gd name="connsiteY11228" fmla="*/ 2485859 h 3373007"/>
              <a:gd name="connsiteX11229" fmla="*/ 6436449 w 12192000"/>
              <a:gd name="connsiteY11229" fmla="*/ 2468689 h 3373007"/>
              <a:gd name="connsiteX11230" fmla="*/ 6434920 w 12192000"/>
              <a:gd name="connsiteY11230" fmla="*/ 2467901 h 3373007"/>
              <a:gd name="connsiteX11231" fmla="*/ 6434461 w 12192000"/>
              <a:gd name="connsiteY11231" fmla="*/ 2467649 h 3373007"/>
              <a:gd name="connsiteX11232" fmla="*/ 6431445 w 12192000"/>
              <a:gd name="connsiteY11232" fmla="*/ 2475166 h 3373007"/>
              <a:gd name="connsiteX11233" fmla="*/ 6427074 w 12192000"/>
              <a:gd name="connsiteY11233" fmla="*/ 2485095 h 3373007"/>
              <a:gd name="connsiteX11234" fmla="*/ 6418589 w 12192000"/>
              <a:gd name="connsiteY11234" fmla="*/ 2502172 h 3373007"/>
              <a:gd name="connsiteX11235" fmla="*/ 6416287 w 12192000"/>
              <a:gd name="connsiteY11235" fmla="*/ 2506402 h 3373007"/>
              <a:gd name="connsiteX11236" fmla="*/ 6416466 w 12192000"/>
              <a:gd name="connsiteY11236" fmla="*/ 2505390 h 3373007"/>
              <a:gd name="connsiteX11237" fmla="*/ 6417910 w 12192000"/>
              <a:gd name="connsiteY11237" fmla="*/ 2496991 h 3373007"/>
              <a:gd name="connsiteX11238" fmla="*/ 6423014 w 12192000"/>
              <a:gd name="connsiteY11238" fmla="*/ 2486055 h 3373007"/>
              <a:gd name="connsiteX11239" fmla="*/ 6425296 w 12192000"/>
              <a:gd name="connsiteY11239" fmla="*/ 2473412 h 3373007"/>
              <a:gd name="connsiteX11240" fmla="*/ 6420849 w 12192000"/>
              <a:gd name="connsiteY11240" fmla="*/ 2480436 h 3373007"/>
              <a:gd name="connsiteX11241" fmla="*/ 6422113 w 12192000"/>
              <a:gd name="connsiteY11241" fmla="*/ 2473922 h 3373007"/>
              <a:gd name="connsiteX11242" fmla="*/ 6421187 w 12192000"/>
              <a:gd name="connsiteY11242" fmla="*/ 2475206 h 3373007"/>
              <a:gd name="connsiteX11243" fmla="*/ 6420330 w 12192000"/>
              <a:gd name="connsiteY11243" fmla="*/ 2477216 h 3373007"/>
              <a:gd name="connsiteX11244" fmla="*/ 6422643 w 12192000"/>
              <a:gd name="connsiteY11244" fmla="*/ 2467431 h 3373007"/>
              <a:gd name="connsiteX11245" fmla="*/ 6423799 w 12192000"/>
              <a:gd name="connsiteY11245" fmla="*/ 2465233 h 3373007"/>
              <a:gd name="connsiteX11246" fmla="*/ 6424416 w 12192000"/>
              <a:gd name="connsiteY11246" fmla="*/ 2462057 h 3373007"/>
              <a:gd name="connsiteX11247" fmla="*/ 6426820 w 12192000"/>
              <a:gd name="connsiteY11247" fmla="*/ 2449627 h 3373007"/>
              <a:gd name="connsiteX11248" fmla="*/ 6423720 w 12192000"/>
              <a:gd name="connsiteY11248" fmla="*/ 2455485 h 3373007"/>
              <a:gd name="connsiteX11249" fmla="*/ 6421531 w 12192000"/>
              <a:gd name="connsiteY11249" fmla="*/ 2460052 h 3373007"/>
              <a:gd name="connsiteX11250" fmla="*/ 6417004 w 12192000"/>
              <a:gd name="connsiteY11250" fmla="*/ 2479057 h 3373007"/>
              <a:gd name="connsiteX11251" fmla="*/ 6414584 w 12192000"/>
              <a:gd name="connsiteY11251" fmla="*/ 2477131 h 3373007"/>
              <a:gd name="connsiteX11252" fmla="*/ 6414968 w 12192000"/>
              <a:gd name="connsiteY11252" fmla="*/ 2473196 h 3373007"/>
              <a:gd name="connsiteX11253" fmla="*/ 6413245 w 12192000"/>
              <a:gd name="connsiteY11253" fmla="*/ 2476507 h 3373007"/>
              <a:gd name="connsiteX11254" fmla="*/ 6408761 w 12192000"/>
              <a:gd name="connsiteY11254" fmla="*/ 2484740 h 3373007"/>
              <a:gd name="connsiteX11255" fmla="*/ 6409308 w 12192000"/>
              <a:gd name="connsiteY11255" fmla="*/ 2481968 h 3373007"/>
              <a:gd name="connsiteX11256" fmla="*/ 6412432 w 12192000"/>
              <a:gd name="connsiteY11256" fmla="*/ 2461727 h 3373007"/>
              <a:gd name="connsiteX11257" fmla="*/ 6415450 w 12192000"/>
              <a:gd name="connsiteY11257" fmla="*/ 2451546 h 3373007"/>
              <a:gd name="connsiteX11258" fmla="*/ 6413986 w 12192000"/>
              <a:gd name="connsiteY11258" fmla="*/ 2451815 h 3373007"/>
              <a:gd name="connsiteX11259" fmla="*/ 6413954 w 12192000"/>
              <a:gd name="connsiteY11259" fmla="*/ 2451864 h 3373007"/>
              <a:gd name="connsiteX11260" fmla="*/ 6414089 w 12192000"/>
              <a:gd name="connsiteY11260" fmla="*/ 2450991 h 3373007"/>
              <a:gd name="connsiteX11261" fmla="*/ 6420276 w 12192000"/>
              <a:gd name="connsiteY11261" fmla="*/ 2418390 h 3373007"/>
              <a:gd name="connsiteX11262" fmla="*/ 6421248 w 12192000"/>
              <a:gd name="connsiteY11262" fmla="*/ 2411664 h 3373007"/>
              <a:gd name="connsiteX11263" fmla="*/ 6421444 w 12192000"/>
              <a:gd name="connsiteY11263" fmla="*/ 2409436 h 3373007"/>
              <a:gd name="connsiteX11264" fmla="*/ 6420225 w 12192000"/>
              <a:gd name="connsiteY11264" fmla="*/ 2414049 h 3373007"/>
              <a:gd name="connsiteX11265" fmla="*/ 6410235 w 12192000"/>
              <a:gd name="connsiteY11265" fmla="*/ 2465248 h 3373007"/>
              <a:gd name="connsiteX11266" fmla="*/ 6411746 w 12192000"/>
              <a:gd name="connsiteY11266" fmla="*/ 2453732 h 3373007"/>
              <a:gd name="connsiteX11267" fmla="*/ 6411315 w 12192000"/>
              <a:gd name="connsiteY11267" fmla="*/ 2456006 h 3373007"/>
              <a:gd name="connsiteX11268" fmla="*/ 6410100 w 12192000"/>
              <a:gd name="connsiteY11268" fmla="*/ 2457915 h 3373007"/>
              <a:gd name="connsiteX11269" fmla="*/ 6407087 w 12192000"/>
              <a:gd name="connsiteY11269" fmla="*/ 2460572 h 3373007"/>
              <a:gd name="connsiteX11270" fmla="*/ 6413950 w 12192000"/>
              <a:gd name="connsiteY11270" fmla="*/ 2437439 h 3373007"/>
              <a:gd name="connsiteX11271" fmla="*/ 6414648 w 12192000"/>
              <a:gd name="connsiteY11271" fmla="*/ 2434780 h 3373007"/>
              <a:gd name="connsiteX11272" fmla="*/ 6414944 w 12192000"/>
              <a:gd name="connsiteY11272" fmla="*/ 2433047 h 3373007"/>
              <a:gd name="connsiteX11273" fmla="*/ 6414730 w 12192000"/>
              <a:gd name="connsiteY11273" fmla="*/ 2431916 h 3373007"/>
              <a:gd name="connsiteX11274" fmla="*/ 6412575 w 12192000"/>
              <a:gd name="connsiteY11274" fmla="*/ 2434011 h 3373007"/>
              <a:gd name="connsiteX11275" fmla="*/ 6410044 w 12192000"/>
              <a:gd name="connsiteY11275" fmla="*/ 2439419 h 3373007"/>
              <a:gd name="connsiteX11276" fmla="*/ 6406370 w 12192000"/>
              <a:gd name="connsiteY11276" fmla="*/ 2446660 h 3373007"/>
              <a:gd name="connsiteX11277" fmla="*/ 6405610 w 12192000"/>
              <a:gd name="connsiteY11277" fmla="*/ 2451254 h 3373007"/>
              <a:gd name="connsiteX11278" fmla="*/ 6403211 w 12192000"/>
              <a:gd name="connsiteY11278" fmla="*/ 2459631 h 3373007"/>
              <a:gd name="connsiteX11279" fmla="*/ 6403653 w 12192000"/>
              <a:gd name="connsiteY11279" fmla="*/ 2454091 h 3373007"/>
              <a:gd name="connsiteX11280" fmla="*/ 6404044 w 12192000"/>
              <a:gd name="connsiteY11280" fmla="*/ 2450982 h 3373007"/>
              <a:gd name="connsiteX11281" fmla="*/ 6403417 w 12192000"/>
              <a:gd name="connsiteY11281" fmla="*/ 2452121 h 3373007"/>
              <a:gd name="connsiteX11282" fmla="*/ 6401405 w 12192000"/>
              <a:gd name="connsiteY11282" fmla="*/ 2455437 h 3373007"/>
              <a:gd name="connsiteX11283" fmla="*/ 6399766 w 12192000"/>
              <a:gd name="connsiteY11283" fmla="*/ 2465317 h 3373007"/>
              <a:gd name="connsiteX11284" fmla="*/ 6390432 w 12192000"/>
              <a:gd name="connsiteY11284" fmla="*/ 2515586 h 3373007"/>
              <a:gd name="connsiteX11285" fmla="*/ 6390421 w 12192000"/>
              <a:gd name="connsiteY11285" fmla="*/ 2516193 h 3373007"/>
              <a:gd name="connsiteX11286" fmla="*/ 6390414 w 12192000"/>
              <a:gd name="connsiteY11286" fmla="*/ 2516353 h 3373007"/>
              <a:gd name="connsiteX11287" fmla="*/ 6391325 w 12192000"/>
              <a:gd name="connsiteY11287" fmla="*/ 2513971 h 3373007"/>
              <a:gd name="connsiteX11288" fmla="*/ 6400874 w 12192000"/>
              <a:gd name="connsiteY11288" fmla="*/ 2495158 h 3373007"/>
              <a:gd name="connsiteX11289" fmla="*/ 6407100 w 12192000"/>
              <a:gd name="connsiteY11289" fmla="*/ 2478293 h 3373007"/>
              <a:gd name="connsiteX11290" fmla="*/ 6404329 w 12192000"/>
              <a:gd name="connsiteY11290" fmla="*/ 2492998 h 3373007"/>
              <a:gd name="connsiteX11291" fmla="*/ 6403419 w 12192000"/>
              <a:gd name="connsiteY11291" fmla="*/ 2494698 h 3373007"/>
              <a:gd name="connsiteX11292" fmla="*/ 6397615 w 12192000"/>
              <a:gd name="connsiteY11292" fmla="*/ 2506638 h 3373007"/>
              <a:gd name="connsiteX11293" fmla="*/ 6391259 w 12192000"/>
              <a:gd name="connsiteY11293" fmla="*/ 2519219 h 3373007"/>
              <a:gd name="connsiteX11294" fmla="*/ 6390035 w 12192000"/>
              <a:gd name="connsiteY11294" fmla="*/ 2521155 h 3373007"/>
              <a:gd name="connsiteX11295" fmla="*/ 6389902 w 12192000"/>
              <a:gd name="connsiteY11295" fmla="*/ 2522532 h 3373007"/>
              <a:gd name="connsiteX11296" fmla="*/ 6386542 w 12192000"/>
              <a:gd name="connsiteY11296" fmla="*/ 2528572 h 3373007"/>
              <a:gd name="connsiteX11297" fmla="*/ 6390246 w 12192000"/>
              <a:gd name="connsiteY11297" fmla="*/ 2505524 h 3373007"/>
              <a:gd name="connsiteX11298" fmla="*/ 6395048 w 12192000"/>
              <a:gd name="connsiteY11298" fmla="*/ 2475215 h 3373007"/>
              <a:gd name="connsiteX11299" fmla="*/ 6397485 w 12192000"/>
              <a:gd name="connsiteY11299" fmla="*/ 2458455 h 3373007"/>
              <a:gd name="connsiteX11300" fmla="*/ 6396775 w 12192000"/>
              <a:gd name="connsiteY11300" fmla="*/ 2457762 h 3373007"/>
              <a:gd name="connsiteX11301" fmla="*/ 6395213 w 12192000"/>
              <a:gd name="connsiteY11301" fmla="*/ 2454989 h 3373007"/>
              <a:gd name="connsiteX11302" fmla="*/ 6395067 w 12192000"/>
              <a:gd name="connsiteY11302" fmla="*/ 2454701 h 3373007"/>
              <a:gd name="connsiteX11303" fmla="*/ 6394415 w 12192000"/>
              <a:gd name="connsiteY11303" fmla="*/ 2458653 h 3373007"/>
              <a:gd name="connsiteX11304" fmla="*/ 6392877 w 12192000"/>
              <a:gd name="connsiteY11304" fmla="*/ 2468680 h 3373007"/>
              <a:gd name="connsiteX11305" fmla="*/ 6381092 w 12192000"/>
              <a:gd name="connsiteY11305" fmla="*/ 2543495 h 3373007"/>
              <a:gd name="connsiteX11306" fmla="*/ 6377153 w 12192000"/>
              <a:gd name="connsiteY11306" fmla="*/ 2555512 h 3373007"/>
              <a:gd name="connsiteX11307" fmla="*/ 6377615 w 12192000"/>
              <a:gd name="connsiteY11307" fmla="*/ 2551533 h 3373007"/>
              <a:gd name="connsiteX11308" fmla="*/ 6379781 w 12192000"/>
              <a:gd name="connsiteY11308" fmla="*/ 2546301 h 3373007"/>
              <a:gd name="connsiteX11309" fmla="*/ 6381031 w 12192000"/>
              <a:gd name="connsiteY11309" fmla="*/ 2541716 h 3373007"/>
              <a:gd name="connsiteX11310" fmla="*/ 6379115 w 12192000"/>
              <a:gd name="connsiteY11310" fmla="*/ 2542304 h 3373007"/>
              <a:gd name="connsiteX11311" fmla="*/ 6379374 w 12192000"/>
              <a:gd name="connsiteY11311" fmla="*/ 2540903 h 3373007"/>
              <a:gd name="connsiteX11312" fmla="*/ 6379352 w 12192000"/>
              <a:gd name="connsiteY11312" fmla="*/ 2526899 h 3373007"/>
              <a:gd name="connsiteX11313" fmla="*/ 6376136 w 12192000"/>
              <a:gd name="connsiteY11313" fmla="*/ 2546591 h 3373007"/>
              <a:gd name="connsiteX11314" fmla="*/ 6375900 w 12192000"/>
              <a:gd name="connsiteY11314" fmla="*/ 2547819 h 3373007"/>
              <a:gd name="connsiteX11315" fmla="*/ 6375814 w 12192000"/>
              <a:gd name="connsiteY11315" fmla="*/ 2547970 h 3373007"/>
              <a:gd name="connsiteX11316" fmla="*/ 6374214 w 12192000"/>
              <a:gd name="connsiteY11316" fmla="*/ 2551623 h 3373007"/>
              <a:gd name="connsiteX11317" fmla="*/ 6377691 w 12192000"/>
              <a:gd name="connsiteY11317" fmla="*/ 2523378 h 3373007"/>
              <a:gd name="connsiteX11318" fmla="*/ 6384076 w 12192000"/>
              <a:gd name="connsiteY11318" fmla="*/ 2479543 h 3373007"/>
              <a:gd name="connsiteX11319" fmla="*/ 6385208 w 12192000"/>
              <a:gd name="connsiteY11319" fmla="*/ 2474268 h 3373007"/>
              <a:gd name="connsiteX11320" fmla="*/ 6383023 w 12192000"/>
              <a:gd name="connsiteY11320" fmla="*/ 2479750 h 3373007"/>
              <a:gd name="connsiteX11321" fmla="*/ 6368607 w 12192000"/>
              <a:gd name="connsiteY11321" fmla="*/ 2558179 h 3373007"/>
              <a:gd name="connsiteX11322" fmla="*/ 6381397 w 12192000"/>
              <a:gd name="connsiteY11322" fmla="*/ 2472904 h 3373007"/>
              <a:gd name="connsiteX11323" fmla="*/ 6382165 w 12192000"/>
              <a:gd name="connsiteY11323" fmla="*/ 2465993 h 3373007"/>
              <a:gd name="connsiteX11324" fmla="*/ 6382098 w 12192000"/>
              <a:gd name="connsiteY11324" fmla="*/ 2465021 h 3373007"/>
              <a:gd name="connsiteX11325" fmla="*/ 6381948 w 12192000"/>
              <a:gd name="connsiteY11325" fmla="*/ 2465362 h 3373007"/>
              <a:gd name="connsiteX11326" fmla="*/ 6381247 w 12192000"/>
              <a:gd name="connsiteY11326" fmla="*/ 2466909 h 3373007"/>
              <a:gd name="connsiteX11327" fmla="*/ 6381950 w 12192000"/>
              <a:gd name="connsiteY11327" fmla="*/ 2462906 h 3373007"/>
              <a:gd name="connsiteX11328" fmla="*/ 6381913 w 12192000"/>
              <a:gd name="connsiteY11328" fmla="*/ 2462358 h 3373007"/>
              <a:gd name="connsiteX11329" fmla="*/ 6380767 w 12192000"/>
              <a:gd name="connsiteY11329" fmla="*/ 2460976 h 3373007"/>
              <a:gd name="connsiteX11330" fmla="*/ 6378065 w 12192000"/>
              <a:gd name="connsiteY11330" fmla="*/ 2473563 h 3373007"/>
              <a:gd name="connsiteX11331" fmla="*/ 6371262 w 12192000"/>
              <a:gd name="connsiteY11331" fmla="*/ 2511395 h 3373007"/>
              <a:gd name="connsiteX11332" fmla="*/ 6375727 w 12192000"/>
              <a:gd name="connsiteY11332" fmla="*/ 2478791 h 3373007"/>
              <a:gd name="connsiteX11333" fmla="*/ 6379723 w 12192000"/>
              <a:gd name="connsiteY11333" fmla="*/ 2453547 h 3373007"/>
              <a:gd name="connsiteX11334" fmla="*/ 6379159 w 12192000"/>
              <a:gd name="connsiteY11334" fmla="*/ 2455515 h 3373007"/>
              <a:gd name="connsiteX11335" fmla="*/ 6380530 w 12192000"/>
              <a:gd name="connsiteY11335" fmla="*/ 2440025 h 3373007"/>
              <a:gd name="connsiteX11336" fmla="*/ 6382502 w 12192000"/>
              <a:gd name="connsiteY11336" fmla="*/ 2428784 h 3373007"/>
              <a:gd name="connsiteX11337" fmla="*/ 6383141 w 12192000"/>
              <a:gd name="connsiteY11337" fmla="*/ 2427017 h 3373007"/>
              <a:gd name="connsiteX11338" fmla="*/ 6385212 w 12192000"/>
              <a:gd name="connsiteY11338" fmla="*/ 2419277 h 3373007"/>
              <a:gd name="connsiteX11339" fmla="*/ 6384095 w 12192000"/>
              <a:gd name="connsiteY11339" fmla="*/ 2419768 h 3373007"/>
              <a:gd name="connsiteX11340" fmla="*/ 6385805 w 12192000"/>
              <a:gd name="connsiteY11340" fmla="*/ 2410130 h 3373007"/>
              <a:gd name="connsiteX11341" fmla="*/ 6387276 w 12192000"/>
              <a:gd name="connsiteY11341" fmla="*/ 2394620 h 3373007"/>
              <a:gd name="connsiteX11342" fmla="*/ 6385249 w 12192000"/>
              <a:gd name="connsiteY11342" fmla="*/ 2403876 h 3373007"/>
              <a:gd name="connsiteX11343" fmla="*/ 6381035 w 12192000"/>
              <a:gd name="connsiteY11343" fmla="*/ 2423140 h 3373007"/>
              <a:gd name="connsiteX11344" fmla="*/ 6380150 w 12192000"/>
              <a:gd name="connsiteY11344" fmla="*/ 2424287 h 3373007"/>
              <a:gd name="connsiteX11345" fmla="*/ 6377895 w 12192000"/>
              <a:gd name="connsiteY11345" fmla="*/ 2426805 h 3373007"/>
              <a:gd name="connsiteX11346" fmla="*/ 6384623 w 12192000"/>
              <a:gd name="connsiteY11346" fmla="*/ 2403851 h 3373007"/>
              <a:gd name="connsiteX11347" fmla="*/ 6377006 w 12192000"/>
              <a:gd name="connsiteY11347" fmla="*/ 2420961 h 3373007"/>
              <a:gd name="connsiteX11348" fmla="*/ 6369387 w 12192000"/>
              <a:gd name="connsiteY11348" fmla="*/ 2438072 h 3373007"/>
              <a:gd name="connsiteX11349" fmla="*/ 6369012 w 12192000"/>
              <a:gd name="connsiteY11349" fmla="*/ 2424197 h 3373007"/>
              <a:gd name="connsiteX11350" fmla="*/ 6354516 w 12192000"/>
              <a:gd name="connsiteY11350" fmla="*/ 2446835 h 3373007"/>
              <a:gd name="connsiteX11351" fmla="*/ 6365766 w 12192000"/>
              <a:gd name="connsiteY11351" fmla="*/ 2412454 h 3373007"/>
              <a:gd name="connsiteX11352" fmla="*/ 6373684 w 12192000"/>
              <a:gd name="connsiteY11352" fmla="*/ 2390674 h 3373007"/>
              <a:gd name="connsiteX11353" fmla="*/ 6374546 w 12192000"/>
              <a:gd name="connsiteY11353" fmla="*/ 2390709 h 3373007"/>
              <a:gd name="connsiteX11354" fmla="*/ 6374707 w 12192000"/>
              <a:gd name="connsiteY11354" fmla="*/ 2390716 h 3373007"/>
              <a:gd name="connsiteX11355" fmla="*/ 6374834 w 12192000"/>
              <a:gd name="connsiteY11355" fmla="*/ 2390720 h 3373007"/>
              <a:gd name="connsiteX11356" fmla="*/ 6374546 w 12192000"/>
              <a:gd name="connsiteY11356" fmla="*/ 2390709 h 3373007"/>
              <a:gd name="connsiteX11357" fmla="*/ 6374067 w 12192000"/>
              <a:gd name="connsiteY11357" fmla="*/ 2390688 h 3373007"/>
              <a:gd name="connsiteX11358" fmla="*/ 6373684 w 12192000"/>
              <a:gd name="connsiteY11358" fmla="*/ 2390674 h 3373007"/>
              <a:gd name="connsiteX11359" fmla="*/ 6361562 w 12192000"/>
              <a:gd name="connsiteY11359" fmla="*/ 2415655 h 3373007"/>
              <a:gd name="connsiteX11360" fmla="*/ 6355128 w 12192000"/>
              <a:gd name="connsiteY11360" fmla="*/ 2414270 h 3373007"/>
              <a:gd name="connsiteX11361" fmla="*/ 6347493 w 12192000"/>
              <a:gd name="connsiteY11361" fmla="*/ 2434938 h 3373007"/>
              <a:gd name="connsiteX11362" fmla="*/ 6342030 w 12192000"/>
              <a:gd name="connsiteY11362" fmla="*/ 2438089 h 3373007"/>
              <a:gd name="connsiteX11363" fmla="*/ 6331526 w 12192000"/>
              <a:gd name="connsiteY11363" fmla="*/ 2457518 h 3373007"/>
              <a:gd name="connsiteX11364" fmla="*/ 6311997 w 12192000"/>
              <a:gd name="connsiteY11364" fmla="*/ 2499620 h 3373007"/>
              <a:gd name="connsiteX11365" fmla="*/ 6327977 w 12192000"/>
              <a:gd name="connsiteY11365" fmla="*/ 2453817 h 3373007"/>
              <a:gd name="connsiteX11366" fmla="*/ 6337226 w 12192000"/>
              <a:gd name="connsiteY11366" fmla="*/ 2430966 h 3373007"/>
              <a:gd name="connsiteX11367" fmla="*/ 6340927 w 12192000"/>
              <a:gd name="connsiteY11367" fmla="*/ 2412575 h 3373007"/>
              <a:gd name="connsiteX11368" fmla="*/ 6330564 w 12192000"/>
              <a:gd name="connsiteY11368" fmla="*/ 2433131 h 3373007"/>
              <a:gd name="connsiteX11369" fmla="*/ 6326503 w 12192000"/>
              <a:gd name="connsiteY11369" fmla="*/ 2434092 h 3373007"/>
              <a:gd name="connsiteX11370" fmla="*/ 6318813 w 12192000"/>
              <a:gd name="connsiteY11370" fmla="*/ 2452322 h 3373007"/>
              <a:gd name="connsiteX11371" fmla="*/ 6309935 w 12192000"/>
              <a:gd name="connsiteY11371" fmla="*/ 2469382 h 3373007"/>
              <a:gd name="connsiteX11372" fmla="*/ 6310234 w 12192000"/>
              <a:gd name="connsiteY11372" fmla="*/ 2464711 h 3373007"/>
              <a:gd name="connsiteX11373" fmla="*/ 6304916 w 12192000"/>
              <a:gd name="connsiteY11373" fmla="*/ 2465619 h 3373007"/>
              <a:gd name="connsiteX11374" fmla="*/ 6317706 w 12192000"/>
              <a:gd name="connsiteY11374" fmla="*/ 2430177 h 3373007"/>
              <a:gd name="connsiteX11375" fmla="*/ 6304695 w 12192000"/>
              <a:gd name="connsiteY11375" fmla="*/ 2452671 h 3373007"/>
              <a:gd name="connsiteX11376" fmla="*/ 6304174 w 12192000"/>
              <a:gd name="connsiteY11376" fmla="*/ 2453655 h 3373007"/>
              <a:gd name="connsiteX11377" fmla="*/ 6306208 w 12192000"/>
              <a:gd name="connsiteY11377" fmla="*/ 2435895 h 3373007"/>
              <a:gd name="connsiteX11378" fmla="*/ 6301242 w 12192000"/>
              <a:gd name="connsiteY11378" fmla="*/ 2458874 h 3373007"/>
              <a:gd name="connsiteX11379" fmla="*/ 6298220 w 12192000"/>
              <a:gd name="connsiteY11379" fmla="*/ 2461726 h 3373007"/>
              <a:gd name="connsiteX11380" fmla="*/ 6300692 w 12192000"/>
              <a:gd name="connsiteY11380" fmla="*/ 2452714 h 3373007"/>
              <a:gd name="connsiteX11381" fmla="*/ 6267560 w 12192000"/>
              <a:gd name="connsiteY11381" fmla="*/ 2519924 h 3373007"/>
              <a:gd name="connsiteX11382" fmla="*/ 6265486 w 12192000"/>
              <a:gd name="connsiteY11382" fmla="*/ 2523692 h 3373007"/>
              <a:gd name="connsiteX11383" fmla="*/ 6265502 w 12192000"/>
              <a:gd name="connsiteY11383" fmla="*/ 2523433 h 3373007"/>
              <a:gd name="connsiteX11384" fmla="*/ 6269069 w 12192000"/>
              <a:gd name="connsiteY11384" fmla="*/ 2500574 h 3373007"/>
              <a:gd name="connsiteX11385" fmla="*/ 6265316 w 12192000"/>
              <a:gd name="connsiteY11385" fmla="*/ 2513372 h 3373007"/>
              <a:gd name="connsiteX11386" fmla="*/ 6263517 w 12192000"/>
              <a:gd name="connsiteY11386" fmla="*/ 2524314 h 3373007"/>
              <a:gd name="connsiteX11387" fmla="*/ 6262539 w 12192000"/>
              <a:gd name="connsiteY11387" fmla="*/ 2529050 h 3373007"/>
              <a:gd name="connsiteX11388" fmla="*/ 6254936 w 12192000"/>
              <a:gd name="connsiteY11388" fmla="*/ 2542873 h 3373007"/>
              <a:gd name="connsiteX11389" fmla="*/ 6253942 w 12192000"/>
              <a:gd name="connsiteY11389" fmla="*/ 2542007 h 3373007"/>
              <a:gd name="connsiteX11390" fmla="*/ 6253741 w 12192000"/>
              <a:gd name="connsiteY11390" fmla="*/ 2543823 h 3373007"/>
              <a:gd name="connsiteX11391" fmla="*/ 6252487 w 12192000"/>
              <a:gd name="connsiteY11391" fmla="*/ 2547324 h 3373007"/>
              <a:gd name="connsiteX11392" fmla="*/ 6246803 w 12192000"/>
              <a:gd name="connsiteY11392" fmla="*/ 2557656 h 3373007"/>
              <a:gd name="connsiteX11393" fmla="*/ 6247467 w 12192000"/>
              <a:gd name="connsiteY11393" fmla="*/ 2553386 h 3373007"/>
              <a:gd name="connsiteX11394" fmla="*/ 6244603 w 12192000"/>
              <a:gd name="connsiteY11394" fmla="*/ 2552634 h 3373007"/>
              <a:gd name="connsiteX11395" fmla="*/ 6249148 w 12192000"/>
              <a:gd name="connsiteY11395" fmla="*/ 2541279 h 3373007"/>
              <a:gd name="connsiteX11396" fmla="*/ 6242789 w 12192000"/>
              <a:gd name="connsiteY11396" fmla="*/ 2552067 h 3373007"/>
              <a:gd name="connsiteX11397" fmla="*/ 6243344 w 12192000"/>
              <a:gd name="connsiteY11397" fmla="*/ 2545305 h 3373007"/>
              <a:gd name="connsiteX11398" fmla="*/ 6243415 w 12192000"/>
              <a:gd name="connsiteY11398" fmla="*/ 2542397 h 3373007"/>
              <a:gd name="connsiteX11399" fmla="*/ 6261223 w 12192000"/>
              <a:gd name="connsiteY11399" fmla="*/ 2506743 h 3373007"/>
              <a:gd name="connsiteX11400" fmla="*/ 6292569 w 12192000"/>
              <a:gd name="connsiteY11400" fmla="*/ 2434966 h 3373007"/>
              <a:gd name="connsiteX11401" fmla="*/ 6303656 w 12192000"/>
              <a:gd name="connsiteY11401" fmla="*/ 2406384 h 3373007"/>
              <a:gd name="connsiteX11402" fmla="*/ 6300772 w 12192000"/>
              <a:gd name="connsiteY11402" fmla="*/ 2408703 h 3373007"/>
              <a:gd name="connsiteX11403" fmla="*/ 6288563 w 12192000"/>
              <a:gd name="connsiteY11403" fmla="*/ 2438364 h 3373007"/>
              <a:gd name="connsiteX11404" fmla="*/ 6274957 w 12192000"/>
              <a:gd name="connsiteY11404" fmla="*/ 2466844 h 3373007"/>
              <a:gd name="connsiteX11405" fmla="*/ 6270825 w 12192000"/>
              <a:gd name="connsiteY11405" fmla="*/ 2468924 h 3373007"/>
              <a:gd name="connsiteX11406" fmla="*/ 6258985 w 12192000"/>
              <a:gd name="connsiteY11406" fmla="*/ 2492793 h 3373007"/>
              <a:gd name="connsiteX11407" fmla="*/ 6253582 w 12192000"/>
              <a:gd name="connsiteY11407" fmla="*/ 2495010 h 3373007"/>
              <a:gd name="connsiteX11408" fmla="*/ 6252758 w 12192000"/>
              <a:gd name="connsiteY11408" fmla="*/ 2496405 h 3373007"/>
              <a:gd name="connsiteX11409" fmla="*/ 6252343 w 12192000"/>
              <a:gd name="connsiteY11409" fmla="*/ 2497820 h 3373007"/>
              <a:gd name="connsiteX11410" fmla="*/ 6251138 w 12192000"/>
              <a:gd name="connsiteY11410" fmla="*/ 2499679 h 3373007"/>
              <a:gd name="connsiteX11411" fmla="*/ 6250703 w 12192000"/>
              <a:gd name="connsiteY11411" fmla="*/ 2499717 h 3373007"/>
              <a:gd name="connsiteX11412" fmla="*/ 6250484 w 12192000"/>
              <a:gd name="connsiteY11412" fmla="*/ 2500690 h 3373007"/>
              <a:gd name="connsiteX11413" fmla="*/ 6251138 w 12192000"/>
              <a:gd name="connsiteY11413" fmla="*/ 2499679 h 3373007"/>
              <a:gd name="connsiteX11414" fmla="*/ 6251815 w 12192000"/>
              <a:gd name="connsiteY11414" fmla="*/ 2499621 h 3373007"/>
              <a:gd name="connsiteX11415" fmla="*/ 6246418 w 12192000"/>
              <a:gd name="connsiteY11415" fmla="*/ 2505021 h 3373007"/>
              <a:gd name="connsiteX11416" fmla="*/ 6258329 w 12192000"/>
              <a:gd name="connsiteY11416" fmla="*/ 2480031 h 3373007"/>
              <a:gd name="connsiteX11417" fmla="*/ 6257885 w 12192000"/>
              <a:gd name="connsiteY11417" fmla="*/ 2477108 h 3373007"/>
              <a:gd name="connsiteX11418" fmla="*/ 6257688 w 12192000"/>
              <a:gd name="connsiteY11418" fmla="*/ 2475813 h 3373007"/>
              <a:gd name="connsiteX11419" fmla="*/ 6254686 w 12192000"/>
              <a:gd name="connsiteY11419" fmla="*/ 2484055 h 3373007"/>
              <a:gd name="connsiteX11420" fmla="*/ 6248594 w 12192000"/>
              <a:gd name="connsiteY11420" fmla="*/ 2490928 h 3373007"/>
              <a:gd name="connsiteX11421" fmla="*/ 6242988 w 12192000"/>
              <a:gd name="connsiteY11421" fmla="*/ 2489912 h 3373007"/>
              <a:gd name="connsiteX11422" fmla="*/ 6245456 w 12192000"/>
              <a:gd name="connsiteY11422" fmla="*/ 2477216 h 3373007"/>
              <a:gd name="connsiteX11423" fmla="*/ 6248804 w 12192000"/>
              <a:gd name="connsiteY11423" fmla="*/ 2476007 h 3373007"/>
              <a:gd name="connsiteX11424" fmla="*/ 6252336 w 12192000"/>
              <a:gd name="connsiteY11424" fmla="*/ 2462109 h 3373007"/>
              <a:gd name="connsiteX11425" fmla="*/ 6245304 w 12192000"/>
              <a:gd name="connsiteY11425" fmla="*/ 2474814 h 3373007"/>
              <a:gd name="connsiteX11426" fmla="*/ 6246396 w 12192000"/>
              <a:gd name="connsiteY11426" fmla="*/ 2471382 h 3373007"/>
              <a:gd name="connsiteX11427" fmla="*/ 6253101 w 12192000"/>
              <a:gd name="connsiteY11427" fmla="*/ 2458676 h 3373007"/>
              <a:gd name="connsiteX11428" fmla="*/ 6255860 w 12192000"/>
              <a:gd name="connsiteY11428" fmla="*/ 2448483 h 3373007"/>
              <a:gd name="connsiteX11429" fmla="*/ 6247755 w 12192000"/>
              <a:gd name="connsiteY11429" fmla="*/ 2464433 h 3373007"/>
              <a:gd name="connsiteX11430" fmla="*/ 6221044 w 12192000"/>
              <a:gd name="connsiteY11430" fmla="*/ 2516380 h 3373007"/>
              <a:gd name="connsiteX11431" fmla="*/ 6219263 w 12192000"/>
              <a:gd name="connsiteY11431" fmla="*/ 2519839 h 3373007"/>
              <a:gd name="connsiteX11432" fmla="*/ 6219189 w 12192000"/>
              <a:gd name="connsiteY11432" fmla="*/ 2515486 h 3373007"/>
              <a:gd name="connsiteX11433" fmla="*/ 6219033 w 12192000"/>
              <a:gd name="connsiteY11433" fmla="*/ 2513974 h 3373007"/>
              <a:gd name="connsiteX11434" fmla="*/ 6224243 w 12192000"/>
              <a:gd name="connsiteY11434" fmla="*/ 2503001 h 3373007"/>
              <a:gd name="connsiteX11435" fmla="*/ 6237850 w 12192000"/>
              <a:gd name="connsiteY11435" fmla="*/ 2474521 h 3373007"/>
              <a:gd name="connsiteX11436" fmla="*/ 6232972 w 12192000"/>
              <a:gd name="connsiteY11436" fmla="*/ 2468518 h 3373007"/>
              <a:gd name="connsiteX11437" fmla="*/ 6237846 w 12192000"/>
              <a:gd name="connsiteY11437" fmla="*/ 2454855 h 3373007"/>
              <a:gd name="connsiteX11438" fmla="*/ 6241262 w 12192000"/>
              <a:gd name="connsiteY11438" fmla="*/ 2440947 h 3373007"/>
              <a:gd name="connsiteX11439" fmla="*/ 6259812 w 12192000"/>
              <a:gd name="connsiteY11439" fmla="*/ 2397683 h 3373007"/>
              <a:gd name="connsiteX11440" fmla="*/ 6265945 w 12192000"/>
              <a:gd name="connsiteY11440" fmla="*/ 2384071 h 3373007"/>
              <a:gd name="connsiteX11441" fmla="*/ 6261319 w 12192000"/>
              <a:gd name="connsiteY11441" fmla="*/ 2390579 h 3373007"/>
              <a:gd name="connsiteX11442" fmla="*/ 6260086 w 12192000"/>
              <a:gd name="connsiteY11442" fmla="*/ 2393083 h 3373007"/>
              <a:gd name="connsiteX11443" fmla="*/ 6260111 w 12192000"/>
              <a:gd name="connsiteY11443" fmla="*/ 2393012 h 3373007"/>
              <a:gd name="connsiteX11444" fmla="*/ 6259878 w 12192000"/>
              <a:gd name="connsiteY11444" fmla="*/ 2393505 h 3373007"/>
              <a:gd name="connsiteX11445" fmla="*/ 6259491 w 12192000"/>
              <a:gd name="connsiteY11445" fmla="*/ 2394292 h 3373007"/>
              <a:gd name="connsiteX11446" fmla="*/ 6259394 w 12192000"/>
              <a:gd name="connsiteY11446" fmla="*/ 2394527 h 3373007"/>
              <a:gd name="connsiteX11447" fmla="*/ 6259878 w 12192000"/>
              <a:gd name="connsiteY11447" fmla="*/ 2393505 h 3373007"/>
              <a:gd name="connsiteX11448" fmla="*/ 6260086 w 12192000"/>
              <a:gd name="connsiteY11448" fmla="*/ 2393083 h 3373007"/>
              <a:gd name="connsiteX11449" fmla="*/ 6252753 w 12192000"/>
              <a:gd name="connsiteY11449" fmla="*/ 2413458 h 3373007"/>
              <a:gd name="connsiteX11450" fmla="*/ 6244718 w 12192000"/>
              <a:gd name="connsiteY11450" fmla="*/ 2429661 h 3373007"/>
              <a:gd name="connsiteX11451" fmla="*/ 6239257 w 12192000"/>
              <a:gd name="connsiteY11451" fmla="*/ 2432812 h 3373007"/>
              <a:gd name="connsiteX11452" fmla="*/ 6233196 w 12192000"/>
              <a:gd name="connsiteY11452" fmla="*/ 2445302 h 3373007"/>
              <a:gd name="connsiteX11453" fmla="*/ 6226164 w 12192000"/>
              <a:gd name="connsiteY11453" fmla="*/ 2453258 h 3373007"/>
              <a:gd name="connsiteX11454" fmla="*/ 6235114 w 12192000"/>
              <a:gd name="connsiteY11454" fmla="*/ 2435079 h 3373007"/>
              <a:gd name="connsiteX11455" fmla="*/ 6235640 w 12192000"/>
              <a:gd name="connsiteY11455" fmla="*/ 2426859 h 3373007"/>
              <a:gd name="connsiteX11456" fmla="*/ 6240070 w 12192000"/>
              <a:gd name="connsiteY11456" fmla="*/ 2420109 h 3373007"/>
              <a:gd name="connsiteX11457" fmla="*/ 6240583 w 12192000"/>
              <a:gd name="connsiteY11457" fmla="*/ 2412077 h 3373007"/>
              <a:gd name="connsiteX11458" fmla="*/ 6248359 w 12192000"/>
              <a:gd name="connsiteY11458" fmla="*/ 2392537 h 3373007"/>
              <a:gd name="connsiteX11459" fmla="*/ 6253095 w 12192000"/>
              <a:gd name="connsiteY11459" fmla="*/ 2379890 h 3373007"/>
              <a:gd name="connsiteX11460" fmla="*/ 6252206 w 12192000"/>
              <a:gd name="connsiteY11460" fmla="*/ 2380804 h 3373007"/>
              <a:gd name="connsiteX11461" fmla="*/ 6253952 w 12192000"/>
              <a:gd name="connsiteY11461" fmla="*/ 2375354 h 3373007"/>
              <a:gd name="connsiteX11462" fmla="*/ 6251761 w 12192000"/>
              <a:gd name="connsiteY11462" fmla="*/ 2378817 h 3373007"/>
              <a:gd name="connsiteX11463" fmla="*/ 6233563 w 12192000"/>
              <a:gd name="connsiteY11463" fmla="*/ 2419847 h 3373007"/>
              <a:gd name="connsiteX11464" fmla="*/ 6225080 w 12192000"/>
              <a:gd name="connsiteY11464" fmla="*/ 2436922 h 3373007"/>
              <a:gd name="connsiteX11465" fmla="*/ 6222777 w 12192000"/>
              <a:gd name="connsiteY11465" fmla="*/ 2441152 h 3373007"/>
              <a:gd name="connsiteX11466" fmla="*/ 6222955 w 12192000"/>
              <a:gd name="connsiteY11466" fmla="*/ 2440140 h 3373007"/>
              <a:gd name="connsiteX11467" fmla="*/ 6224399 w 12192000"/>
              <a:gd name="connsiteY11467" fmla="*/ 2431742 h 3373007"/>
              <a:gd name="connsiteX11468" fmla="*/ 6229504 w 12192000"/>
              <a:gd name="connsiteY11468" fmla="*/ 2420806 h 3373007"/>
              <a:gd name="connsiteX11469" fmla="*/ 6231786 w 12192000"/>
              <a:gd name="connsiteY11469" fmla="*/ 2408162 h 3373007"/>
              <a:gd name="connsiteX11470" fmla="*/ 6227339 w 12192000"/>
              <a:gd name="connsiteY11470" fmla="*/ 2415186 h 3373007"/>
              <a:gd name="connsiteX11471" fmla="*/ 6230907 w 12192000"/>
              <a:gd name="connsiteY11471" fmla="*/ 2396808 h 3373007"/>
              <a:gd name="connsiteX11472" fmla="*/ 6239252 w 12192000"/>
              <a:gd name="connsiteY11472" fmla="*/ 2351076 h 3373007"/>
              <a:gd name="connsiteX11473" fmla="*/ 6235661 w 12192000"/>
              <a:gd name="connsiteY11473" fmla="*/ 2359931 h 3373007"/>
              <a:gd name="connsiteX11474" fmla="*/ 6223493 w 12192000"/>
              <a:gd name="connsiteY11474" fmla="*/ 2413807 h 3373007"/>
              <a:gd name="connsiteX11475" fmla="*/ 6221647 w 12192000"/>
              <a:gd name="connsiteY11475" fmla="*/ 2406029 h 3373007"/>
              <a:gd name="connsiteX11476" fmla="*/ 6236411 w 12192000"/>
              <a:gd name="connsiteY11476" fmla="*/ 2324436 h 3373007"/>
              <a:gd name="connsiteX11477" fmla="*/ 6231291 w 12192000"/>
              <a:gd name="connsiteY11477" fmla="*/ 2331476 h 3373007"/>
              <a:gd name="connsiteX11478" fmla="*/ 6216725 w 12192000"/>
              <a:gd name="connsiteY11478" fmla="*/ 2399997 h 3373007"/>
              <a:gd name="connsiteX11479" fmla="*/ 6231233 w 12192000"/>
              <a:gd name="connsiteY11479" fmla="*/ 2317316 h 3373007"/>
              <a:gd name="connsiteX11480" fmla="*/ 6232271 w 12192000"/>
              <a:gd name="connsiteY11480" fmla="*/ 2307011 h 3373007"/>
              <a:gd name="connsiteX11481" fmla="*/ 6230086 w 12192000"/>
              <a:gd name="connsiteY11481" fmla="*/ 2312492 h 3373007"/>
              <a:gd name="connsiteX11482" fmla="*/ 6220968 w 12192000"/>
              <a:gd name="connsiteY11482" fmla="*/ 2350620 h 3373007"/>
              <a:gd name="connsiteX11483" fmla="*/ 6216549 w 12192000"/>
              <a:gd name="connsiteY11483" fmla="*/ 2360614 h 3373007"/>
              <a:gd name="connsiteX11484" fmla="*/ 6209700 w 12192000"/>
              <a:gd name="connsiteY11484" fmla="*/ 2394384 h 3373007"/>
              <a:gd name="connsiteX11485" fmla="*/ 6211828 w 12192000"/>
              <a:gd name="connsiteY11485" fmla="*/ 2374743 h 3373007"/>
              <a:gd name="connsiteX11486" fmla="*/ 6215404 w 12192000"/>
              <a:gd name="connsiteY11486" fmla="*/ 2355791 h 3373007"/>
              <a:gd name="connsiteX11487" fmla="*/ 6209209 w 12192000"/>
              <a:gd name="connsiteY11487" fmla="*/ 2382264 h 3373007"/>
              <a:gd name="connsiteX11488" fmla="*/ 6196923 w 12192000"/>
              <a:gd name="connsiteY11488" fmla="*/ 2450335 h 3373007"/>
              <a:gd name="connsiteX11489" fmla="*/ 6193031 w 12192000"/>
              <a:gd name="connsiteY11489" fmla="*/ 2463322 h 3373007"/>
              <a:gd name="connsiteX11490" fmla="*/ 6196735 w 12192000"/>
              <a:gd name="connsiteY11490" fmla="*/ 2440275 h 3373007"/>
              <a:gd name="connsiteX11491" fmla="*/ 6206042 w 12192000"/>
              <a:gd name="connsiteY11491" fmla="*/ 2378981 h 3373007"/>
              <a:gd name="connsiteX11492" fmla="*/ 6206346 w 12192000"/>
              <a:gd name="connsiteY11492" fmla="*/ 2374849 h 3373007"/>
              <a:gd name="connsiteX11493" fmla="*/ 6199367 w 12192000"/>
              <a:gd name="connsiteY11493" fmla="*/ 2403430 h 3373007"/>
              <a:gd name="connsiteX11494" fmla="*/ 6187581 w 12192000"/>
              <a:gd name="connsiteY11494" fmla="*/ 2478246 h 3373007"/>
              <a:gd name="connsiteX11495" fmla="*/ 6183643 w 12192000"/>
              <a:gd name="connsiteY11495" fmla="*/ 2490264 h 3373007"/>
              <a:gd name="connsiteX11496" fmla="*/ 6184105 w 12192000"/>
              <a:gd name="connsiteY11496" fmla="*/ 2486283 h 3373007"/>
              <a:gd name="connsiteX11497" fmla="*/ 6186271 w 12192000"/>
              <a:gd name="connsiteY11497" fmla="*/ 2481051 h 3373007"/>
              <a:gd name="connsiteX11498" fmla="*/ 6187521 w 12192000"/>
              <a:gd name="connsiteY11498" fmla="*/ 2476467 h 3373007"/>
              <a:gd name="connsiteX11499" fmla="*/ 6185605 w 12192000"/>
              <a:gd name="connsiteY11499" fmla="*/ 2477054 h 3373007"/>
              <a:gd name="connsiteX11500" fmla="*/ 6185864 w 12192000"/>
              <a:gd name="connsiteY11500" fmla="*/ 2475652 h 3373007"/>
              <a:gd name="connsiteX11501" fmla="*/ 6185841 w 12192000"/>
              <a:gd name="connsiteY11501" fmla="*/ 2461649 h 3373007"/>
              <a:gd name="connsiteX11502" fmla="*/ 6182626 w 12192000"/>
              <a:gd name="connsiteY11502" fmla="*/ 2481343 h 3373007"/>
              <a:gd name="connsiteX11503" fmla="*/ 6182390 w 12192000"/>
              <a:gd name="connsiteY11503" fmla="*/ 2482569 h 3373007"/>
              <a:gd name="connsiteX11504" fmla="*/ 6182304 w 12192000"/>
              <a:gd name="connsiteY11504" fmla="*/ 2482720 h 3373007"/>
              <a:gd name="connsiteX11505" fmla="*/ 6180705 w 12192000"/>
              <a:gd name="connsiteY11505" fmla="*/ 2486374 h 3373007"/>
              <a:gd name="connsiteX11506" fmla="*/ 6184180 w 12192000"/>
              <a:gd name="connsiteY11506" fmla="*/ 2458130 h 3373007"/>
              <a:gd name="connsiteX11507" fmla="*/ 6190564 w 12192000"/>
              <a:gd name="connsiteY11507" fmla="*/ 2414293 h 3373007"/>
              <a:gd name="connsiteX11508" fmla="*/ 6191699 w 12192000"/>
              <a:gd name="connsiteY11508" fmla="*/ 2409018 h 3373007"/>
              <a:gd name="connsiteX11509" fmla="*/ 6189513 w 12192000"/>
              <a:gd name="connsiteY11509" fmla="*/ 2414501 h 3373007"/>
              <a:gd name="connsiteX11510" fmla="*/ 6175097 w 12192000"/>
              <a:gd name="connsiteY11510" fmla="*/ 2492932 h 3373007"/>
              <a:gd name="connsiteX11511" fmla="*/ 6187886 w 12192000"/>
              <a:gd name="connsiteY11511" fmla="*/ 2407656 h 3373007"/>
              <a:gd name="connsiteX11512" fmla="*/ 6187256 w 12192000"/>
              <a:gd name="connsiteY11512" fmla="*/ 2395726 h 3373007"/>
              <a:gd name="connsiteX11513" fmla="*/ 6184556 w 12192000"/>
              <a:gd name="connsiteY11513" fmla="*/ 2408314 h 3373007"/>
              <a:gd name="connsiteX11514" fmla="*/ 6177752 w 12192000"/>
              <a:gd name="connsiteY11514" fmla="*/ 2446146 h 3373007"/>
              <a:gd name="connsiteX11515" fmla="*/ 6182215 w 12192000"/>
              <a:gd name="connsiteY11515" fmla="*/ 2413541 h 3373007"/>
              <a:gd name="connsiteX11516" fmla="*/ 6187760 w 12192000"/>
              <a:gd name="connsiteY11516" fmla="*/ 2378524 h 3373007"/>
              <a:gd name="connsiteX11517" fmla="*/ 6200710 w 12192000"/>
              <a:gd name="connsiteY11517" fmla="*/ 2313252 h 3373007"/>
              <a:gd name="connsiteX11518" fmla="*/ 6203112 w 12192000"/>
              <a:gd name="connsiteY11518" fmla="*/ 2299584 h 3373007"/>
              <a:gd name="connsiteX11519" fmla="*/ 6187115 w 12192000"/>
              <a:gd name="connsiteY11519" fmla="*/ 2339945 h 3373007"/>
              <a:gd name="connsiteX11520" fmla="*/ 6194307 w 12192000"/>
              <a:gd name="connsiteY11520" fmla="*/ 2316777 h 3373007"/>
              <a:gd name="connsiteX11521" fmla="*/ 6192483 w 12192000"/>
              <a:gd name="connsiteY11521" fmla="*/ 2316586 h 3373007"/>
              <a:gd name="connsiteX11522" fmla="*/ 6190337 w 12192000"/>
              <a:gd name="connsiteY11522" fmla="*/ 2318884 h 3373007"/>
              <a:gd name="connsiteX11523" fmla="*/ 6204447 w 12192000"/>
              <a:gd name="connsiteY11523" fmla="*/ 2291981 h 3373007"/>
              <a:gd name="connsiteX11524" fmla="*/ 6206291 w 12192000"/>
              <a:gd name="connsiteY11524" fmla="*/ 2281485 h 3373007"/>
              <a:gd name="connsiteX11525" fmla="*/ 6207961 w 12192000"/>
              <a:gd name="connsiteY11525" fmla="*/ 2275539 h 3373007"/>
              <a:gd name="connsiteX11526" fmla="*/ 6205313 w 12192000"/>
              <a:gd name="connsiteY11526" fmla="*/ 2290330 h 3373007"/>
              <a:gd name="connsiteX11527" fmla="*/ 6213996 w 12192000"/>
              <a:gd name="connsiteY11527" fmla="*/ 2273777 h 3373007"/>
              <a:gd name="connsiteX11528" fmla="*/ 6210965 w 12192000"/>
              <a:gd name="connsiteY11528" fmla="*/ 2283299 h 3373007"/>
              <a:gd name="connsiteX11529" fmla="*/ 6217358 w 12192000"/>
              <a:gd name="connsiteY11529" fmla="*/ 2278655 h 3373007"/>
              <a:gd name="connsiteX11530" fmla="*/ 6210757 w 12192000"/>
              <a:gd name="connsiteY11530" fmla="*/ 2298220 h 3373007"/>
              <a:gd name="connsiteX11531" fmla="*/ 6212308 w 12192000"/>
              <a:gd name="connsiteY11531" fmla="*/ 2289128 h 3373007"/>
              <a:gd name="connsiteX11532" fmla="*/ 6209176 w 12192000"/>
              <a:gd name="connsiteY11532" fmla="*/ 2290870 h 3373007"/>
              <a:gd name="connsiteX11533" fmla="*/ 6203857 w 12192000"/>
              <a:gd name="connsiteY11533" fmla="*/ 2298456 h 3373007"/>
              <a:gd name="connsiteX11534" fmla="*/ 6203570 w 12192000"/>
              <a:gd name="connsiteY11534" fmla="*/ 2300056 h 3373007"/>
              <a:gd name="connsiteX11535" fmla="*/ 6198780 w 12192000"/>
              <a:gd name="connsiteY11535" fmla="*/ 2328400 h 3373007"/>
              <a:gd name="connsiteX11536" fmla="*/ 6196172 w 12192000"/>
              <a:gd name="connsiteY11536" fmla="*/ 2346018 h 3373007"/>
              <a:gd name="connsiteX11537" fmla="*/ 6199200 w 12192000"/>
              <a:gd name="connsiteY11537" fmla="*/ 2349491 h 3373007"/>
              <a:gd name="connsiteX11538" fmla="*/ 6199294 w 12192000"/>
              <a:gd name="connsiteY11538" fmla="*/ 2354523 h 3373007"/>
              <a:gd name="connsiteX11539" fmla="*/ 6205805 w 12192000"/>
              <a:gd name="connsiteY11539" fmla="*/ 2334014 h 3373007"/>
              <a:gd name="connsiteX11540" fmla="*/ 6206685 w 12192000"/>
              <a:gd name="connsiteY11540" fmla="*/ 2334970 h 3373007"/>
              <a:gd name="connsiteX11541" fmla="*/ 6206286 w 12192000"/>
              <a:gd name="connsiteY11541" fmla="*/ 2336038 h 3373007"/>
              <a:gd name="connsiteX11542" fmla="*/ 6206917 w 12192000"/>
              <a:gd name="connsiteY11542" fmla="*/ 2335220 h 3373007"/>
              <a:gd name="connsiteX11543" fmla="*/ 6206685 w 12192000"/>
              <a:gd name="connsiteY11543" fmla="*/ 2334970 h 3373007"/>
              <a:gd name="connsiteX11544" fmla="*/ 6208959 w 12192000"/>
              <a:gd name="connsiteY11544" fmla="*/ 2328896 h 3373007"/>
              <a:gd name="connsiteX11545" fmla="*/ 6212387 w 12192000"/>
              <a:gd name="connsiteY11545" fmla="*/ 2304533 h 3373007"/>
              <a:gd name="connsiteX11546" fmla="*/ 6253197 w 12192000"/>
              <a:gd name="connsiteY11546" fmla="*/ 2150192 h 3373007"/>
              <a:gd name="connsiteX11547" fmla="*/ 6260985 w 12192000"/>
              <a:gd name="connsiteY11547" fmla="*/ 2130155 h 3373007"/>
              <a:gd name="connsiteX11548" fmla="*/ 6260403 w 12192000"/>
              <a:gd name="connsiteY11548" fmla="*/ 2129975 h 3373007"/>
              <a:gd name="connsiteX11549" fmla="*/ 6258379 w 12192000"/>
              <a:gd name="connsiteY11549" fmla="*/ 2136105 h 3373007"/>
              <a:gd name="connsiteX11550" fmla="*/ 6256407 w 12192000"/>
              <a:gd name="connsiteY11550" fmla="*/ 2140317 h 3373007"/>
              <a:gd name="connsiteX11551" fmla="*/ 6256788 w 12192000"/>
              <a:gd name="connsiteY11551" fmla="*/ 2119412 h 3373007"/>
              <a:gd name="connsiteX11552" fmla="*/ 6267330 w 12192000"/>
              <a:gd name="connsiteY11552" fmla="*/ 2090026 h 3373007"/>
              <a:gd name="connsiteX11553" fmla="*/ 6276962 w 12192000"/>
              <a:gd name="connsiteY11553" fmla="*/ 2034735 h 3373007"/>
              <a:gd name="connsiteX11554" fmla="*/ 6294314 w 12192000"/>
              <a:gd name="connsiteY11554" fmla="*/ 1985784 h 3373007"/>
              <a:gd name="connsiteX11555" fmla="*/ 6286159 w 12192000"/>
              <a:gd name="connsiteY11555" fmla="*/ 1998048 h 3373007"/>
              <a:gd name="connsiteX11556" fmla="*/ 6283458 w 12192000"/>
              <a:gd name="connsiteY11556" fmla="*/ 2001796 h 3373007"/>
              <a:gd name="connsiteX11557" fmla="*/ 6283665 w 12192000"/>
              <a:gd name="connsiteY11557" fmla="*/ 2001113 h 3373007"/>
              <a:gd name="connsiteX11558" fmla="*/ 6177887 w 12192000"/>
              <a:gd name="connsiteY11558" fmla="*/ 2202354 h 3373007"/>
              <a:gd name="connsiteX11559" fmla="*/ 6051973 w 12192000"/>
              <a:gd name="connsiteY11559" fmla="*/ 2451118 h 3373007"/>
              <a:gd name="connsiteX11560" fmla="*/ 6021725 w 12192000"/>
              <a:gd name="connsiteY11560" fmla="*/ 2514575 h 3373007"/>
              <a:gd name="connsiteX11561" fmla="*/ 6019936 w 12192000"/>
              <a:gd name="connsiteY11561" fmla="*/ 2515142 h 3373007"/>
              <a:gd name="connsiteX11562" fmla="*/ 6021293 w 12192000"/>
              <a:gd name="connsiteY11562" fmla="*/ 2515484 h 3373007"/>
              <a:gd name="connsiteX11563" fmla="*/ 5933202 w 12192000"/>
              <a:gd name="connsiteY11563" fmla="*/ 2700289 h 3373007"/>
              <a:gd name="connsiteX11564" fmla="*/ 5931276 w 12192000"/>
              <a:gd name="connsiteY11564" fmla="*/ 2701545 h 3373007"/>
              <a:gd name="connsiteX11565" fmla="*/ 5928870 w 12192000"/>
              <a:gd name="connsiteY11565" fmla="*/ 2703119 h 3373007"/>
              <a:gd name="connsiteX11566" fmla="*/ 5928067 w 12192000"/>
              <a:gd name="connsiteY11566" fmla="*/ 2703641 h 3373007"/>
              <a:gd name="connsiteX11567" fmla="*/ 5927427 w 12192000"/>
              <a:gd name="connsiteY11567" fmla="*/ 2704059 h 3373007"/>
              <a:gd name="connsiteX11568" fmla="*/ 5928870 w 12192000"/>
              <a:gd name="connsiteY11568" fmla="*/ 2703119 h 3373007"/>
              <a:gd name="connsiteX11569" fmla="*/ 5933202 w 12192000"/>
              <a:gd name="connsiteY11569" fmla="*/ 2700289 h 3373007"/>
              <a:gd name="connsiteX11570" fmla="*/ 5952343 w 12192000"/>
              <a:gd name="connsiteY11570" fmla="*/ 2669402 h 3373007"/>
              <a:gd name="connsiteX11571" fmla="*/ 5967784 w 12192000"/>
              <a:gd name="connsiteY11571" fmla="*/ 2648107 h 3373007"/>
              <a:gd name="connsiteX11572" fmla="*/ 5959372 w 12192000"/>
              <a:gd name="connsiteY11572" fmla="*/ 2669272 h 3373007"/>
              <a:gd name="connsiteX11573" fmla="*/ 5955325 w 12192000"/>
              <a:gd name="connsiteY11573" fmla="*/ 2677012 h 3373007"/>
              <a:gd name="connsiteX11574" fmla="*/ 5961653 w 12192000"/>
              <a:gd name="connsiteY11574" fmla="*/ 2656975 h 3373007"/>
              <a:gd name="connsiteX11575" fmla="*/ 5933667 w 12192000"/>
              <a:gd name="connsiteY11575" fmla="*/ 2726196 h 3373007"/>
              <a:gd name="connsiteX11576" fmla="*/ 5914988 w 12192000"/>
              <a:gd name="connsiteY11576" fmla="*/ 2800584 h 3373007"/>
              <a:gd name="connsiteX11577" fmla="*/ 5902872 w 12192000"/>
              <a:gd name="connsiteY11577" fmla="*/ 2867053 h 3373007"/>
              <a:gd name="connsiteX11578" fmla="*/ 5902826 w 12192000"/>
              <a:gd name="connsiteY11578" fmla="*/ 2867306 h 3373007"/>
              <a:gd name="connsiteX11579" fmla="*/ 5900423 w 12192000"/>
              <a:gd name="connsiteY11579" fmla="*/ 2873187 h 3373007"/>
              <a:gd name="connsiteX11580" fmla="*/ 5899743 w 12192000"/>
              <a:gd name="connsiteY11580" fmla="*/ 2875933 h 3373007"/>
              <a:gd name="connsiteX11581" fmla="*/ 5896192 w 12192000"/>
              <a:gd name="connsiteY11581" fmla="*/ 2872231 h 3373007"/>
              <a:gd name="connsiteX11582" fmla="*/ 5893079 w 12192000"/>
              <a:gd name="connsiteY11582" fmla="*/ 2878098 h 3373007"/>
              <a:gd name="connsiteX11583" fmla="*/ 5889159 w 12192000"/>
              <a:gd name="connsiteY11583" fmla="*/ 2880187 h 3373007"/>
              <a:gd name="connsiteX11584" fmla="*/ 5895308 w 12192000"/>
              <a:gd name="connsiteY11584" fmla="*/ 2863018 h 3373007"/>
              <a:gd name="connsiteX11585" fmla="*/ 5890425 w 12192000"/>
              <a:gd name="connsiteY11585" fmla="*/ 2860386 h 3373007"/>
              <a:gd name="connsiteX11586" fmla="*/ 5894789 w 12192000"/>
              <a:gd name="connsiteY11586" fmla="*/ 2851385 h 3373007"/>
              <a:gd name="connsiteX11587" fmla="*/ 5890713 w 12192000"/>
              <a:gd name="connsiteY11587" fmla="*/ 2855903 h 3373007"/>
              <a:gd name="connsiteX11588" fmla="*/ 5879192 w 12192000"/>
              <a:gd name="connsiteY11588" fmla="*/ 2871544 h 3373007"/>
              <a:gd name="connsiteX11589" fmla="*/ 5884133 w 12192000"/>
              <a:gd name="connsiteY11589" fmla="*/ 2856761 h 3373007"/>
              <a:gd name="connsiteX11590" fmla="*/ 5886291 w 12192000"/>
              <a:gd name="connsiteY11590" fmla="*/ 2842800 h 3373007"/>
              <a:gd name="connsiteX11591" fmla="*/ 5878816 w 12192000"/>
              <a:gd name="connsiteY11591" fmla="*/ 2857668 h 3373007"/>
              <a:gd name="connsiteX11592" fmla="*/ 5872104 w 12192000"/>
              <a:gd name="connsiteY11592" fmla="*/ 2870835 h 3373007"/>
              <a:gd name="connsiteX11593" fmla="*/ 5867621 w 12192000"/>
              <a:gd name="connsiteY11593" fmla="*/ 2879070 h 3373007"/>
              <a:gd name="connsiteX11594" fmla="*/ 5868168 w 12192000"/>
              <a:gd name="connsiteY11594" fmla="*/ 2876298 h 3373007"/>
              <a:gd name="connsiteX11595" fmla="*/ 5871293 w 12192000"/>
              <a:gd name="connsiteY11595" fmla="*/ 2856057 h 3373007"/>
              <a:gd name="connsiteX11596" fmla="*/ 5874310 w 12192000"/>
              <a:gd name="connsiteY11596" fmla="*/ 2845876 h 3373007"/>
              <a:gd name="connsiteX11597" fmla="*/ 5872846 w 12192000"/>
              <a:gd name="connsiteY11597" fmla="*/ 2846144 h 3373007"/>
              <a:gd name="connsiteX11598" fmla="*/ 5872815 w 12192000"/>
              <a:gd name="connsiteY11598" fmla="*/ 2846194 h 3373007"/>
              <a:gd name="connsiteX11599" fmla="*/ 5872949 w 12192000"/>
              <a:gd name="connsiteY11599" fmla="*/ 2845321 h 3373007"/>
              <a:gd name="connsiteX11600" fmla="*/ 5879135 w 12192000"/>
              <a:gd name="connsiteY11600" fmla="*/ 2812722 h 3373007"/>
              <a:gd name="connsiteX11601" fmla="*/ 5879695 w 12192000"/>
              <a:gd name="connsiteY11601" fmla="*/ 2800393 h 3373007"/>
              <a:gd name="connsiteX11602" fmla="*/ 5876084 w 12192000"/>
              <a:gd name="connsiteY11602" fmla="*/ 2819188 h 3373007"/>
              <a:gd name="connsiteX11603" fmla="*/ 5870175 w 12192000"/>
              <a:gd name="connsiteY11603" fmla="*/ 2850337 h 3373007"/>
              <a:gd name="connsiteX11604" fmla="*/ 5868961 w 12192000"/>
              <a:gd name="connsiteY11604" fmla="*/ 2852243 h 3373007"/>
              <a:gd name="connsiteX11605" fmla="*/ 5865948 w 12192000"/>
              <a:gd name="connsiteY11605" fmla="*/ 2854902 h 3373007"/>
              <a:gd name="connsiteX11606" fmla="*/ 5871435 w 12192000"/>
              <a:gd name="connsiteY11606" fmla="*/ 2828341 h 3373007"/>
              <a:gd name="connsiteX11607" fmla="*/ 5856994 w 12192000"/>
              <a:gd name="connsiteY11607" fmla="*/ 2853415 h 3373007"/>
              <a:gd name="connsiteX11608" fmla="*/ 5852199 w 12192000"/>
              <a:gd name="connsiteY11608" fmla="*/ 2846106 h 3373007"/>
              <a:gd name="connsiteX11609" fmla="*/ 5852414 w 12192000"/>
              <a:gd name="connsiteY11609" fmla="*/ 2842743 h 3373007"/>
              <a:gd name="connsiteX11610" fmla="*/ 5846797 w 12192000"/>
              <a:gd name="connsiteY11610" fmla="*/ 2848321 h 3373007"/>
              <a:gd name="connsiteX11611" fmla="*/ 5840809 w 12192000"/>
              <a:gd name="connsiteY11611" fmla="*/ 2859692 h 3373007"/>
              <a:gd name="connsiteX11612" fmla="*/ 5840108 w 12192000"/>
              <a:gd name="connsiteY11612" fmla="*/ 2861238 h 3373007"/>
              <a:gd name="connsiteX11613" fmla="*/ 5848099 w 12192000"/>
              <a:gd name="connsiteY11613" fmla="*/ 2815764 h 3373007"/>
              <a:gd name="connsiteX11614" fmla="*/ 5846204 w 12192000"/>
              <a:gd name="connsiteY11614" fmla="*/ 2813206 h 3373007"/>
              <a:gd name="connsiteX11615" fmla="*/ 5838019 w 12192000"/>
              <a:gd name="connsiteY11615" fmla="*/ 2849843 h 3373007"/>
              <a:gd name="connsiteX11616" fmla="*/ 5839391 w 12192000"/>
              <a:gd name="connsiteY11616" fmla="*/ 2834353 h 3373007"/>
              <a:gd name="connsiteX11617" fmla="*/ 5841363 w 12192000"/>
              <a:gd name="connsiteY11617" fmla="*/ 2823114 h 3373007"/>
              <a:gd name="connsiteX11618" fmla="*/ 5842001 w 12192000"/>
              <a:gd name="connsiteY11618" fmla="*/ 2821344 h 3373007"/>
              <a:gd name="connsiteX11619" fmla="*/ 5844071 w 12192000"/>
              <a:gd name="connsiteY11619" fmla="*/ 2813606 h 3373007"/>
              <a:gd name="connsiteX11620" fmla="*/ 5842955 w 12192000"/>
              <a:gd name="connsiteY11620" fmla="*/ 2814097 h 3373007"/>
              <a:gd name="connsiteX11621" fmla="*/ 5844665 w 12192000"/>
              <a:gd name="connsiteY11621" fmla="*/ 2804459 h 3373007"/>
              <a:gd name="connsiteX11622" fmla="*/ 5846136 w 12192000"/>
              <a:gd name="connsiteY11622" fmla="*/ 2788948 h 3373007"/>
              <a:gd name="connsiteX11623" fmla="*/ 5844109 w 12192000"/>
              <a:gd name="connsiteY11623" fmla="*/ 2798206 h 3373007"/>
              <a:gd name="connsiteX11624" fmla="*/ 5839894 w 12192000"/>
              <a:gd name="connsiteY11624" fmla="*/ 2817469 h 3373007"/>
              <a:gd name="connsiteX11625" fmla="*/ 5839009 w 12192000"/>
              <a:gd name="connsiteY11625" fmla="*/ 2818617 h 3373007"/>
              <a:gd name="connsiteX11626" fmla="*/ 5836754 w 12192000"/>
              <a:gd name="connsiteY11626" fmla="*/ 2821133 h 3373007"/>
              <a:gd name="connsiteX11627" fmla="*/ 5843483 w 12192000"/>
              <a:gd name="connsiteY11627" fmla="*/ 2798181 h 3373007"/>
              <a:gd name="connsiteX11628" fmla="*/ 5835865 w 12192000"/>
              <a:gd name="connsiteY11628" fmla="*/ 2815290 h 3373007"/>
              <a:gd name="connsiteX11629" fmla="*/ 5828246 w 12192000"/>
              <a:gd name="connsiteY11629" fmla="*/ 2832402 h 3373007"/>
              <a:gd name="connsiteX11630" fmla="*/ 5827873 w 12192000"/>
              <a:gd name="connsiteY11630" fmla="*/ 2818526 h 3373007"/>
              <a:gd name="connsiteX11631" fmla="*/ 5813375 w 12192000"/>
              <a:gd name="connsiteY11631" fmla="*/ 2841165 h 3373007"/>
              <a:gd name="connsiteX11632" fmla="*/ 5824625 w 12192000"/>
              <a:gd name="connsiteY11632" fmla="*/ 2806783 h 3373007"/>
              <a:gd name="connsiteX11633" fmla="*/ 5829034 w 12192000"/>
              <a:gd name="connsiteY11633" fmla="*/ 2796262 h 3373007"/>
              <a:gd name="connsiteX11634" fmla="*/ 5832279 w 12192000"/>
              <a:gd name="connsiteY11634" fmla="*/ 2785847 h 3373007"/>
              <a:gd name="connsiteX11635" fmla="*/ 5832543 w 12192000"/>
              <a:gd name="connsiteY11635" fmla="*/ 2785003 h 3373007"/>
              <a:gd name="connsiteX11636" fmla="*/ 5832926 w 12192000"/>
              <a:gd name="connsiteY11636" fmla="*/ 2785019 h 3373007"/>
              <a:gd name="connsiteX11637" fmla="*/ 5833406 w 12192000"/>
              <a:gd name="connsiteY11637" fmla="*/ 2785038 h 3373007"/>
              <a:gd name="connsiteX11638" fmla="*/ 5833695 w 12192000"/>
              <a:gd name="connsiteY11638" fmla="*/ 2785051 h 3373007"/>
              <a:gd name="connsiteX11639" fmla="*/ 5833567 w 12192000"/>
              <a:gd name="connsiteY11639" fmla="*/ 2785044 h 3373007"/>
              <a:gd name="connsiteX11640" fmla="*/ 5833406 w 12192000"/>
              <a:gd name="connsiteY11640" fmla="*/ 2785038 h 3373007"/>
              <a:gd name="connsiteX11641" fmla="*/ 5832543 w 12192000"/>
              <a:gd name="connsiteY11641" fmla="*/ 2785003 h 3373007"/>
              <a:gd name="connsiteX11642" fmla="*/ 5831689 w 12192000"/>
              <a:gd name="connsiteY11642" fmla="*/ 2785832 h 3373007"/>
              <a:gd name="connsiteX11643" fmla="*/ 5827781 w 12192000"/>
              <a:gd name="connsiteY11643" fmla="*/ 2785747 h 3373007"/>
              <a:gd name="connsiteX11644" fmla="*/ 5824106 w 12192000"/>
              <a:gd name="connsiteY11644" fmla="*/ 2787048 h 3373007"/>
              <a:gd name="connsiteX11645" fmla="*/ 5824384 w 12192000"/>
              <a:gd name="connsiteY11645" fmla="*/ 2798008 h 3373007"/>
              <a:gd name="connsiteX11646" fmla="*/ 5820711 w 12192000"/>
              <a:gd name="connsiteY11646" fmla="*/ 2799307 h 3373007"/>
              <a:gd name="connsiteX11647" fmla="*/ 5820958 w 12192000"/>
              <a:gd name="connsiteY11647" fmla="*/ 2809065 h 3373007"/>
              <a:gd name="connsiteX11648" fmla="*/ 5820422 w 12192000"/>
              <a:gd name="connsiteY11648" fmla="*/ 2809984 h 3373007"/>
              <a:gd name="connsiteX11649" fmla="*/ 5813987 w 12192000"/>
              <a:gd name="connsiteY11649" fmla="*/ 2808601 h 3373007"/>
              <a:gd name="connsiteX11650" fmla="*/ 5806351 w 12192000"/>
              <a:gd name="connsiteY11650" fmla="*/ 2829270 h 3373007"/>
              <a:gd name="connsiteX11651" fmla="*/ 5800889 w 12192000"/>
              <a:gd name="connsiteY11651" fmla="*/ 2832421 h 3373007"/>
              <a:gd name="connsiteX11652" fmla="*/ 5798950 w 12192000"/>
              <a:gd name="connsiteY11652" fmla="*/ 2835191 h 3373007"/>
              <a:gd name="connsiteX11653" fmla="*/ 5804604 w 12192000"/>
              <a:gd name="connsiteY11653" fmla="*/ 2818835 h 3373007"/>
              <a:gd name="connsiteX11654" fmla="*/ 5851726 w 12192000"/>
              <a:gd name="connsiteY11654" fmla="*/ 2658379 h 3373007"/>
              <a:gd name="connsiteX11655" fmla="*/ 5798488 w 12192000"/>
              <a:gd name="connsiteY11655" fmla="*/ 2806122 h 3373007"/>
              <a:gd name="connsiteX11656" fmla="*/ 5795395 w 12192000"/>
              <a:gd name="connsiteY11656" fmla="*/ 2815923 h 3373007"/>
              <a:gd name="connsiteX11657" fmla="*/ 5794577 w 12192000"/>
              <a:gd name="connsiteY11657" fmla="*/ 2817602 h 3373007"/>
              <a:gd name="connsiteX11658" fmla="*/ 5789422 w 12192000"/>
              <a:gd name="connsiteY11658" fmla="*/ 2827461 h 3373007"/>
              <a:gd name="connsiteX11659" fmla="*/ 5785362 w 12192000"/>
              <a:gd name="connsiteY11659" fmla="*/ 2828420 h 3373007"/>
              <a:gd name="connsiteX11660" fmla="*/ 5781536 w 12192000"/>
              <a:gd name="connsiteY11660" fmla="*/ 2837490 h 3373007"/>
              <a:gd name="connsiteX11661" fmla="*/ 5796656 w 12192000"/>
              <a:gd name="connsiteY11661" fmla="*/ 2788716 h 3373007"/>
              <a:gd name="connsiteX11662" fmla="*/ 5843498 w 12192000"/>
              <a:gd name="connsiteY11662" fmla="*/ 2626386 h 3373007"/>
              <a:gd name="connsiteX11663" fmla="*/ 5818132 w 12192000"/>
              <a:gd name="connsiteY11663" fmla="*/ 2697891 h 3373007"/>
              <a:gd name="connsiteX11664" fmla="*/ 5793482 w 12192000"/>
              <a:gd name="connsiteY11664" fmla="*/ 2773310 h 3373007"/>
              <a:gd name="connsiteX11665" fmla="*/ 5803192 w 12192000"/>
              <a:gd name="connsiteY11665" fmla="*/ 2717689 h 3373007"/>
              <a:gd name="connsiteX11666" fmla="*/ 5820917 w 12192000"/>
              <a:gd name="connsiteY11666" fmla="*/ 2661597 h 3373007"/>
              <a:gd name="connsiteX11667" fmla="*/ 5799184 w 12192000"/>
              <a:gd name="connsiteY11667" fmla="*/ 2705916 h 3373007"/>
              <a:gd name="connsiteX11668" fmla="*/ 5751660 w 12192000"/>
              <a:gd name="connsiteY11668" fmla="*/ 2856626 h 3373007"/>
              <a:gd name="connsiteX11669" fmla="*/ 5731992 w 12192000"/>
              <a:gd name="connsiteY11669" fmla="*/ 2916612 h 3373007"/>
              <a:gd name="connsiteX11670" fmla="*/ 5728074 w 12192000"/>
              <a:gd name="connsiteY11670" fmla="*/ 2914643 h 3373007"/>
              <a:gd name="connsiteX11671" fmla="*/ 5726590 w 12192000"/>
              <a:gd name="connsiteY11671" fmla="*/ 2913896 h 3373007"/>
              <a:gd name="connsiteX11672" fmla="*/ 5726421 w 12192000"/>
              <a:gd name="connsiteY11672" fmla="*/ 2914253 h 3373007"/>
              <a:gd name="connsiteX11673" fmla="*/ 5724346 w 12192000"/>
              <a:gd name="connsiteY11673" fmla="*/ 2918021 h 3373007"/>
              <a:gd name="connsiteX11674" fmla="*/ 5724362 w 12192000"/>
              <a:gd name="connsiteY11674" fmla="*/ 2917761 h 3373007"/>
              <a:gd name="connsiteX11675" fmla="*/ 5725201 w 12192000"/>
              <a:gd name="connsiteY11675" fmla="*/ 2913198 h 3373007"/>
              <a:gd name="connsiteX11676" fmla="*/ 5723420 w 12192000"/>
              <a:gd name="connsiteY11676" fmla="*/ 2912302 h 3373007"/>
              <a:gd name="connsiteX11677" fmla="*/ 5722377 w 12192000"/>
              <a:gd name="connsiteY11677" fmla="*/ 2918644 h 3373007"/>
              <a:gd name="connsiteX11678" fmla="*/ 5721401 w 12192000"/>
              <a:gd name="connsiteY11678" fmla="*/ 2923378 h 3373007"/>
              <a:gd name="connsiteX11679" fmla="*/ 5713794 w 12192000"/>
              <a:gd name="connsiteY11679" fmla="*/ 2937201 h 3373007"/>
              <a:gd name="connsiteX11680" fmla="*/ 5713305 w 12192000"/>
              <a:gd name="connsiteY11680" fmla="*/ 2936775 h 3373007"/>
              <a:gd name="connsiteX11681" fmla="*/ 5741652 w 12192000"/>
              <a:gd name="connsiteY11681" fmla="*/ 2848778 h 3373007"/>
              <a:gd name="connsiteX11682" fmla="*/ 5770298 w 12192000"/>
              <a:gd name="connsiteY11682" fmla="*/ 2760464 h 3373007"/>
              <a:gd name="connsiteX11683" fmla="*/ 5748047 w 12192000"/>
              <a:gd name="connsiteY11683" fmla="*/ 2808667 h 3373007"/>
              <a:gd name="connsiteX11684" fmla="*/ 5723579 w 12192000"/>
              <a:gd name="connsiteY11684" fmla="*/ 2878955 h 3373007"/>
              <a:gd name="connsiteX11685" fmla="*/ 5713414 w 12192000"/>
              <a:gd name="connsiteY11685" fmla="*/ 2907833 h 3373007"/>
              <a:gd name="connsiteX11686" fmla="*/ 5710793 w 12192000"/>
              <a:gd name="connsiteY11686" fmla="*/ 2899352 h 3373007"/>
              <a:gd name="connsiteX11687" fmla="*/ 5708359 w 12192000"/>
              <a:gd name="connsiteY11687" fmla="*/ 2896955 h 3373007"/>
              <a:gd name="connsiteX11688" fmla="*/ 5708605 w 12192000"/>
              <a:gd name="connsiteY11688" fmla="*/ 2896022 h 3373007"/>
              <a:gd name="connsiteX11689" fmla="*/ 5708003 w 12192000"/>
              <a:gd name="connsiteY11689" fmla="*/ 2896624 h 3373007"/>
              <a:gd name="connsiteX11690" fmla="*/ 5708160 w 12192000"/>
              <a:gd name="connsiteY11690" fmla="*/ 2892189 h 3373007"/>
              <a:gd name="connsiteX11691" fmla="*/ 5705480 w 12192000"/>
              <a:gd name="connsiteY11691" fmla="*/ 2895949 h 3373007"/>
              <a:gd name="connsiteX11692" fmla="*/ 5709042 w 12192000"/>
              <a:gd name="connsiteY11692" fmla="*/ 2890279 h 3373007"/>
              <a:gd name="connsiteX11693" fmla="*/ 5711232 w 12192000"/>
              <a:gd name="connsiteY11693" fmla="*/ 2886000 h 3373007"/>
              <a:gd name="connsiteX11694" fmla="*/ 5715600 w 12192000"/>
              <a:gd name="connsiteY11694" fmla="*/ 2869329 h 3373007"/>
              <a:gd name="connsiteX11695" fmla="*/ 5716349 w 12192000"/>
              <a:gd name="connsiteY11695" fmla="*/ 2868844 h 3373007"/>
              <a:gd name="connsiteX11696" fmla="*/ 5716300 w 12192000"/>
              <a:gd name="connsiteY11696" fmla="*/ 2868520 h 3373007"/>
              <a:gd name="connsiteX11697" fmla="*/ 5724362 w 12192000"/>
              <a:gd name="connsiteY11697" fmla="*/ 2844497 h 3373007"/>
              <a:gd name="connsiteX11698" fmla="*/ 5729442 w 12192000"/>
              <a:gd name="connsiteY11698" fmla="*/ 2833575 h 3373007"/>
              <a:gd name="connsiteX11699" fmla="*/ 5732994 w 12192000"/>
              <a:gd name="connsiteY11699" fmla="*/ 2820092 h 3373007"/>
              <a:gd name="connsiteX11700" fmla="*/ 5733962 w 12192000"/>
              <a:gd name="connsiteY11700" fmla="*/ 2813002 h 3373007"/>
              <a:gd name="connsiteX11701" fmla="*/ 5733182 w 12192000"/>
              <a:gd name="connsiteY11701" fmla="*/ 2813432 h 3373007"/>
              <a:gd name="connsiteX11702" fmla="*/ 5731534 w 12192000"/>
              <a:gd name="connsiteY11702" fmla="*/ 2814631 h 3373007"/>
              <a:gd name="connsiteX11703" fmla="*/ 5726514 w 12192000"/>
              <a:gd name="connsiteY11703" fmla="*/ 2824765 h 3373007"/>
              <a:gd name="connsiteX11704" fmla="*/ 5724596 w 12192000"/>
              <a:gd name="connsiteY11704" fmla="*/ 2832929 h 3373007"/>
              <a:gd name="connsiteX11705" fmla="*/ 5715302 w 12192000"/>
              <a:gd name="connsiteY11705" fmla="*/ 2864527 h 3373007"/>
              <a:gd name="connsiteX11706" fmla="*/ 5709079 w 12192000"/>
              <a:gd name="connsiteY11706" fmla="*/ 2869344 h 3373007"/>
              <a:gd name="connsiteX11707" fmla="*/ 5703843 w 12192000"/>
              <a:gd name="connsiteY11707" fmla="*/ 2892506 h 3373007"/>
              <a:gd name="connsiteX11708" fmla="*/ 5701863 w 12192000"/>
              <a:gd name="connsiteY11708" fmla="*/ 2894741 h 3373007"/>
              <a:gd name="connsiteX11709" fmla="*/ 5707076 w 12192000"/>
              <a:gd name="connsiteY11709" fmla="*/ 2873806 h 3373007"/>
              <a:gd name="connsiteX11710" fmla="*/ 5701923 w 12192000"/>
              <a:gd name="connsiteY11710" fmla="*/ 2877417 h 3373007"/>
              <a:gd name="connsiteX11711" fmla="*/ 5702687 w 12192000"/>
              <a:gd name="connsiteY11711" fmla="*/ 2873985 h 3373007"/>
              <a:gd name="connsiteX11712" fmla="*/ 5701470 w 12192000"/>
              <a:gd name="connsiteY11712" fmla="*/ 2872788 h 3373007"/>
              <a:gd name="connsiteX11713" fmla="*/ 5702537 w 12192000"/>
              <a:gd name="connsiteY11713" fmla="*/ 2871585 h 3373007"/>
              <a:gd name="connsiteX11714" fmla="*/ 5699090 w 12192000"/>
              <a:gd name="connsiteY11714" fmla="*/ 2873396 h 3373007"/>
              <a:gd name="connsiteX11715" fmla="*/ 5679904 w 12192000"/>
              <a:gd name="connsiteY11715" fmla="*/ 2910711 h 3373007"/>
              <a:gd name="connsiteX11716" fmla="*/ 5678120 w 12192000"/>
              <a:gd name="connsiteY11716" fmla="*/ 2914169 h 3373007"/>
              <a:gd name="connsiteX11717" fmla="*/ 5678050 w 12192000"/>
              <a:gd name="connsiteY11717" fmla="*/ 2909816 h 3373007"/>
              <a:gd name="connsiteX11718" fmla="*/ 5677893 w 12192000"/>
              <a:gd name="connsiteY11718" fmla="*/ 2908303 h 3373007"/>
              <a:gd name="connsiteX11719" fmla="*/ 5683103 w 12192000"/>
              <a:gd name="connsiteY11719" fmla="*/ 2897331 h 3373007"/>
              <a:gd name="connsiteX11720" fmla="*/ 5696711 w 12192000"/>
              <a:gd name="connsiteY11720" fmla="*/ 2868851 h 3373007"/>
              <a:gd name="connsiteX11721" fmla="*/ 5691833 w 12192000"/>
              <a:gd name="connsiteY11721" fmla="*/ 2862847 h 3373007"/>
              <a:gd name="connsiteX11722" fmla="*/ 5696705 w 12192000"/>
              <a:gd name="connsiteY11722" fmla="*/ 2849185 h 3373007"/>
              <a:gd name="connsiteX11723" fmla="*/ 5700121 w 12192000"/>
              <a:gd name="connsiteY11723" fmla="*/ 2835277 h 3373007"/>
              <a:gd name="connsiteX11724" fmla="*/ 5701904 w 12192000"/>
              <a:gd name="connsiteY11724" fmla="*/ 2831202 h 3373007"/>
              <a:gd name="connsiteX11725" fmla="*/ 5701766 w 12192000"/>
              <a:gd name="connsiteY11725" fmla="*/ 2831345 h 3373007"/>
              <a:gd name="connsiteX11726" fmla="*/ 5701114 w 12192000"/>
              <a:gd name="connsiteY11726" fmla="*/ 2831454 h 3373007"/>
              <a:gd name="connsiteX11727" fmla="*/ 5701319 w 12192000"/>
              <a:gd name="connsiteY11727" fmla="*/ 2828132 h 3373007"/>
              <a:gd name="connsiteX11728" fmla="*/ 5702269 w 12192000"/>
              <a:gd name="connsiteY11728" fmla="*/ 2824939 h 3373007"/>
              <a:gd name="connsiteX11729" fmla="*/ 5700820 w 12192000"/>
              <a:gd name="connsiteY11729" fmla="*/ 2825987 h 3373007"/>
              <a:gd name="connsiteX11730" fmla="*/ 5698117 w 12192000"/>
              <a:gd name="connsiteY11730" fmla="*/ 2827142 h 3373007"/>
              <a:gd name="connsiteX11731" fmla="*/ 5692056 w 12192000"/>
              <a:gd name="connsiteY11731" fmla="*/ 2839633 h 3373007"/>
              <a:gd name="connsiteX11732" fmla="*/ 5685024 w 12192000"/>
              <a:gd name="connsiteY11732" fmla="*/ 2847588 h 3373007"/>
              <a:gd name="connsiteX11733" fmla="*/ 5693973 w 12192000"/>
              <a:gd name="connsiteY11733" fmla="*/ 2829409 h 3373007"/>
              <a:gd name="connsiteX11734" fmla="*/ 5694500 w 12192000"/>
              <a:gd name="connsiteY11734" fmla="*/ 2821190 h 3373007"/>
              <a:gd name="connsiteX11735" fmla="*/ 5698930 w 12192000"/>
              <a:gd name="connsiteY11735" fmla="*/ 2814438 h 3373007"/>
              <a:gd name="connsiteX11736" fmla="*/ 5698958 w 12192000"/>
              <a:gd name="connsiteY11736" fmla="*/ 2814001 h 3373007"/>
              <a:gd name="connsiteX11737" fmla="*/ 5698148 w 12192000"/>
              <a:gd name="connsiteY11737" fmla="*/ 2815524 h 3373007"/>
              <a:gd name="connsiteX11738" fmla="*/ 5695648 w 12192000"/>
              <a:gd name="connsiteY11738" fmla="*/ 2814939 h 3373007"/>
              <a:gd name="connsiteX11739" fmla="*/ 5701797 w 12192000"/>
              <a:gd name="connsiteY11739" fmla="*/ 2797769 h 3373007"/>
              <a:gd name="connsiteX11740" fmla="*/ 5700269 w 12192000"/>
              <a:gd name="connsiteY11740" fmla="*/ 2796981 h 3373007"/>
              <a:gd name="connsiteX11741" fmla="*/ 5699810 w 12192000"/>
              <a:gd name="connsiteY11741" fmla="*/ 2796730 h 3373007"/>
              <a:gd name="connsiteX11742" fmla="*/ 5696795 w 12192000"/>
              <a:gd name="connsiteY11742" fmla="*/ 2804244 h 3373007"/>
              <a:gd name="connsiteX11743" fmla="*/ 5692424 w 12192000"/>
              <a:gd name="connsiteY11743" fmla="*/ 2814175 h 3373007"/>
              <a:gd name="connsiteX11744" fmla="*/ 5683938 w 12192000"/>
              <a:gd name="connsiteY11744" fmla="*/ 2831251 h 3373007"/>
              <a:gd name="connsiteX11745" fmla="*/ 5681638 w 12192000"/>
              <a:gd name="connsiteY11745" fmla="*/ 2835482 h 3373007"/>
              <a:gd name="connsiteX11746" fmla="*/ 5681815 w 12192000"/>
              <a:gd name="connsiteY11746" fmla="*/ 2834470 h 3373007"/>
              <a:gd name="connsiteX11747" fmla="*/ 5683259 w 12192000"/>
              <a:gd name="connsiteY11747" fmla="*/ 2826070 h 3373007"/>
              <a:gd name="connsiteX11748" fmla="*/ 5688364 w 12192000"/>
              <a:gd name="connsiteY11748" fmla="*/ 2815136 h 3373007"/>
              <a:gd name="connsiteX11749" fmla="*/ 5690647 w 12192000"/>
              <a:gd name="connsiteY11749" fmla="*/ 2802492 h 3373007"/>
              <a:gd name="connsiteX11750" fmla="*/ 5686198 w 12192000"/>
              <a:gd name="connsiteY11750" fmla="*/ 2809517 h 3373007"/>
              <a:gd name="connsiteX11751" fmla="*/ 5687462 w 12192000"/>
              <a:gd name="connsiteY11751" fmla="*/ 2803002 h 3373007"/>
              <a:gd name="connsiteX11752" fmla="*/ 5686535 w 12192000"/>
              <a:gd name="connsiteY11752" fmla="*/ 2804286 h 3373007"/>
              <a:gd name="connsiteX11753" fmla="*/ 5685680 w 12192000"/>
              <a:gd name="connsiteY11753" fmla="*/ 2806294 h 3373007"/>
              <a:gd name="connsiteX11754" fmla="*/ 5687993 w 12192000"/>
              <a:gd name="connsiteY11754" fmla="*/ 2796511 h 3373007"/>
              <a:gd name="connsiteX11755" fmla="*/ 5689148 w 12192000"/>
              <a:gd name="connsiteY11755" fmla="*/ 2794314 h 3373007"/>
              <a:gd name="connsiteX11756" fmla="*/ 5689766 w 12192000"/>
              <a:gd name="connsiteY11756" fmla="*/ 2791137 h 3373007"/>
              <a:gd name="connsiteX11757" fmla="*/ 5692169 w 12192000"/>
              <a:gd name="connsiteY11757" fmla="*/ 2778707 h 3373007"/>
              <a:gd name="connsiteX11758" fmla="*/ 5689069 w 12192000"/>
              <a:gd name="connsiteY11758" fmla="*/ 2784565 h 3373007"/>
              <a:gd name="connsiteX11759" fmla="*/ 5686882 w 12192000"/>
              <a:gd name="connsiteY11759" fmla="*/ 2789131 h 3373007"/>
              <a:gd name="connsiteX11760" fmla="*/ 5682354 w 12192000"/>
              <a:gd name="connsiteY11760" fmla="*/ 2808138 h 3373007"/>
              <a:gd name="connsiteX11761" fmla="*/ 5679934 w 12192000"/>
              <a:gd name="connsiteY11761" fmla="*/ 2806212 h 3373007"/>
              <a:gd name="connsiteX11762" fmla="*/ 5680318 w 12192000"/>
              <a:gd name="connsiteY11762" fmla="*/ 2802276 h 3373007"/>
              <a:gd name="connsiteX11763" fmla="*/ 5678593 w 12192000"/>
              <a:gd name="connsiteY11763" fmla="*/ 2805587 h 3373007"/>
              <a:gd name="connsiteX11764" fmla="*/ 5674112 w 12192000"/>
              <a:gd name="connsiteY11764" fmla="*/ 2813821 h 3373007"/>
              <a:gd name="connsiteX11765" fmla="*/ 5674656 w 12192000"/>
              <a:gd name="connsiteY11765" fmla="*/ 2811049 h 3373007"/>
              <a:gd name="connsiteX11766" fmla="*/ 5677780 w 12192000"/>
              <a:gd name="connsiteY11766" fmla="*/ 2790808 h 3373007"/>
              <a:gd name="connsiteX11767" fmla="*/ 5680800 w 12192000"/>
              <a:gd name="connsiteY11767" fmla="*/ 2780626 h 3373007"/>
              <a:gd name="connsiteX11768" fmla="*/ 5679335 w 12192000"/>
              <a:gd name="connsiteY11768" fmla="*/ 2780895 h 3373007"/>
              <a:gd name="connsiteX11769" fmla="*/ 5679305 w 12192000"/>
              <a:gd name="connsiteY11769" fmla="*/ 2780944 h 3373007"/>
              <a:gd name="connsiteX11770" fmla="*/ 5679439 w 12192000"/>
              <a:gd name="connsiteY11770" fmla="*/ 2780071 h 3373007"/>
              <a:gd name="connsiteX11771" fmla="*/ 5685625 w 12192000"/>
              <a:gd name="connsiteY11771" fmla="*/ 2747472 h 3373007"/>
              <a:gd name="connsiteX11772" fmla="*/ 5686597 w 12192000"/>
              <a:gd name="connsiteY11772" fmla="*/ 2740744 h 3373007"/>
              <a:gd name="connsiteX11773" fmla="*/ 5686791 w 12192000"/>
              <a:gd name="connsiteY11773" fmla="*/ 2738516 h 3373007"/>
              <a:gd name="connsiteX11774" fmla="*/ 5685574 w 12192000"/>
              <a:gd name="connsiteY11774" fmla="*/ 2743129 h 3373007"/>
              <a:gd name="connsiteX11775" fmla="*/ 5675586 w 12192000"/>
              <a:gd name="connsiteY11775" fmla="*/ 2794330 h 3373007"/>
              <a:gd name="connsiteX11776" fmla="*/ 5677097 w 12192000"/>
              <a:gd name="connsiteY11776" fmla="*/ 2782814 h 3373007"/>
              <a:gd name="connsiteX11777" fmla="*/ 5676663 w 12192000"/>
              <a:gd name="connsiteY11777" fmla="*/ 2785087 h 3373007"/>
              <a:gd name="connsiteX11778" fmla="*/ 5675451 w 12192000"/>
              <a:gd name="connsiteY11778" fmla="*/ 2786993 h 3373007"/>
              <a:gd name="connsiteX11779" fmla="*/ 5672437 w 12192000"/>
              <a:gd name="connsiteY11779" fmla="*/ 2789652 h 3373007"/>
              <a:gd name="connsiteX11780" fmla="*/ 5679299 w 12192000"/>
              <a:gd name="connsiteY11780" fmla="*/ 2766518 h 3373007"/>
              <a:gd name="connsiteX11781" fmla="*/ 5679996 w 12192000"/>
              <a:gd name="connsiteY11781" fmla="*/ 2763862 h 3373007"/>
              <a:gd name="connsiteX11782" fmla="*/ 5680294 w 12192000"/>
              <a:gd name="connsiteY11782" fmla="*/ 2762127 h 3373007"/>
              <a:gd name="connsiteX11783" fmla="*/ 5680080 w 12192000"/>
              <a:gd name="connsiteY11783" fmla="*/ 2760995 h 3373007"/>
              <a:gd name="connsiteX11784" fmla="*/ 5677923 w 12192000"/>
              <a:gd name="connsiteY11784" fmla="*/ 2763092 h 3373007"/>
              <a:gd name="connsiteX11785" fmla="*/ 5675394 w 12192000"/>
              <a:gd name="connsiteY11785" fmla="*/ 2768500 h 3373007"/>
              <a:gd name="connsiteX11786" fmla="*/ 5671720 w 12192000"/>
              <a:gd name="connsiteY11786" fmla="*/ 2775740 h 3373007"/>
              <a:gd name="connsiteX11787" fmla="*/ 5670961 w 12192000"/>
              <a:gd name="connsiteY11787" fmla="*/ 2780334 h 3373007"/>
              <a:gd name="connsiteX11788" fmla="*/ 5668561 w 12192000"/>
              <a:gd name="connsiteY11788" fmla="*/ 2788712 h 3373007"/>
              <a:gd name="connsiteX11789" fmla="*/ 5669002 w 12192000"/>
              <a:gd name="connsiteY11789" fmla="*/ 2783171 h 3373007"/>
              <a:gd name="connsiteX11790" fmla="*/ 5669393 w 12192000"/>
              <a:gd name="connsiteY11790" fmla="*/ 2780063 h 3373007"/>
              <a:gd name="connsiteX11791" fmla="*/ 5668768 w 12192000"/>
              <a:gd name="connsiteY11791" fmla="*/ 2781201 h 3373007"/>
              <a:gd name="connsiteX11792" fmla="*/ 5667387 w 12192000"/>
              <a:gd name="connsiteY11792" fmla="*/ 2783475 h 3373007"/>
              <a:gd name="connsiteX11793" fmla="*/ 5673864 w 12192000"/>
              <a:gd name="connsiteY11793" fmla="*/ 2764351 h 3373007"/>
              <a:gd name="connsiteX11794" fmla="*/ 5692128 w 12192000"/>
              <a:gd name="connsiteY11794" fmla="*/ 2699020 h 3373007"/>
              <a:gd name="connsiteX11795" fmla="*/ 5694615 w 12192000"/>
              <a:gd name="connsiteY11795" fmla="*/ 2651032 h 3373007"/>
              <a:gd name="connsiteX11796" fmla="*/ 5718833 w 12192000"/>
              <a:gd name="connsiteY11796" fmla="*/ 2558727 h 3373007"/>
              <a:gd name="connsiteX11797" fmla="*/ 5718125 w 12192000"/>
              <a:gd name="connsiteY11797" fmla="*/ 2530795 h 3373007"/>
              <a:gd name="connsiteX11798" fmla="*/ 5732140 w 12192000"/>
              <a:gd name="connsiteY11798" fmla="*/ 2474621 h 3373007"/>
              <a:gd name="connsiteX11799" fmla="*/ 5741848 w 12192000"/>
              <a:gd name="connsiteY11799" fmla="*/ 2419003 h 3373007"/>
              <a:gd name="connsiteX11800" fmla="*/ 5720396 w 12192000"/>
              <a:gd name="connsiteY11800" fmla="*/ 2474364 h 3373007"/>
              <a:gd name="connsiteX11801" fmla="*/ 5719373 w 12192000"/>
              <a:gd name="connsiteY11801" fmla="*/ 2434090 h 3373007"/>
              <a:gd name="connsiteX11802" fmla="*/ 5684119 w 12192000"/>
              <a:gd name="connsiteY11802" fmla="*/ 2554069 h 3373007"/>
              <a:gd name="connsiteX11803" fmla="*/ 5676402 w 12192000"/>
              <a:gd name="connsiteY11803" fmla="*/ 2542213 h 3373007"/>
              <a:gd name="connsiteX11804" fmla="*/ 5686611 w 12192000"/>
              <a:gd name="connsiteY11804" fmla="*/ 2482060 h 3373007"/>
              <a:gd name="connsiteX11805" fmla="*/ 5710732 w 12192000"/>
              <a:gd name="connsiteY11805" fmla="*/ 2385858 h 3373007"/>
              <a:gd name="connsiteX11806" fmla="*/ 5692791 w 12192000"/>
              <a:gd name="connsiteY11806" fmla="*/ 2433505 h 3373007"/>
              <a:gd name="connsiteX11807" fmla="*/ 5671158 w 12192000"/>
              <a:gd name="connsiteY11807" fmla="*/ 2481722 h 3373007"/>
              <a:gd name="connsiteX11808" fmla="*/ 5684763 w 12192000"/>
              <a:gd name="connsiteY11808" fmla="*/ 2409308 h 3373007"/>
              <a:gd name="connsiteX11809" fmla="*/ 5701474 w 12192000"/>
              <a:gd name="connsiteY11809" fmla="*/ 2337613 h 3373007"/>
              <a:gd name="connsiteX11810" fmla="*/ 5680436 w 12192000"/>
              <a:gd name="connsiteY11810" fmla="*/ 2409213 h 3373007"/>
              <a:gd name="connsiteX11811" fmla="*/ 5668995 w 12192000"/>
              <a:gd name="connsiteY11811" fmla="*/ 2396627 h 3373007"/>
              <a:gd name="connsiteX11812" fmla="*/ 5661488 w 12192000"/>
              <a:gd name="connsiteY11812" fmla="*/ 2417236 h 3373007"/>
              <a:gd name="connsiteX11813" fmla="*/ 5650558 w 12192000"/>
              <a:gd name="connsiteY11813" fmla="*/ 2424787 h 3373007"/>
              <a:gd name="connsiteX11814" fmla="*/ 5663859 w 12192000"/>
              <a:gd name="connsiteY11814" fmla="*/ 2364702 h 3373007"/>
              <a:gd name="connsiteX11815" fmla="*/ 5648808 w 12192000"/>
              <a:gd name="connsiteY11815" fmla="*/ 2355933 h 3373007"/>
              <a:gd name="connsiteX11816" fmla="*/ 5659127 w 12192000"/>
              <a:gd name="connsiteY11816" fmla="*/ 2324347 h 3373007"/>
              <a:gd name="connsiteX11817" fmla="*/ 5648412 w 12192000"/>
              <a:gd name="connsiteY11817" fmla="*/ 2340343 h 3373007"/>
              <a:gd name="connsiteX11818" fmla="*/ 5618926 w 12192000"/>
              <a:gd name="connsiteY11818" fmla="*/ 2395528 h 3373007"/>
              <a:gd name="connsiteX11819" fmla="*/ 5629348 w 12192000"/>
              <a:gd name="connsiteY11819" fmla="*/ 2343820 h 3373007"/>
              <a:gd name="connsiteX11820" fmla="*/ 5631819 w 12192000"/>
              <a:gd name="connsiteY11820" fmla="*/ 2295182 h 3373007"/>
              <a:gd name="connsiteX11821" fmla="*/ 5613994 w 12192000"/>
              <a:gd name="connsiteY11821" fmla="*/ 2347378 h 3373007"/>
              <a:gd name="connsiteX11822" fmla="*/ 5560403 w 12192000"/>
              <a:gd name="connsiteY11822" fmla="*/ 2499415 h 3373007"/>
              <a:gd name="connsiteX11823" fmla="*/ 5538754 w 12192000"/>
              <a:gd name="connsiteY11823" fmla="*/ 2546981 h 3373007"/>
              <a:gd name="connsiteX11824" fmla="*/ 5566797 w 12192000"/>
              <a:gd name="connsiteY11824" fmla="*/ 2459303 h 3373007"/>
              <a:gd name="connsiteX11825" fmla="*/ 5597517 w 12192000"/>
              <a:gd name="connsiteY11825" fmla="*/ 2306764 h 3373007"/>
              <a:gd name="connsiteX11826" fmla="*/ 5575471 w 12192000"/>
              <a:gd name="connsiteY11826" fmla="*/ 2338741 h 3373007"/>
              <a:gd name="connsiteX11827" fmla="*/ 5585263 w 12192000"/>
              <a:gd name="connsiteY11827" fmla="*/ 2277443 h 3373007"/>
              <a:gd name="connsiteX11828" fmla="*/ 5585824 w 12192000"/>
              <a:gd name="connsiteY11828" fmla="*/ 2274676 h 3373007"/>
              <a:gd name="connsiteX11829" fmla="*/ 5586117 w 12192000"/>
              <a:gd name="connsiteY11829" fmla="*/ 2274112 h 3373007"/>
              <a:gd name="connsiteX11830" fmla="*/ 5587290 w 12192000"/>
              <a:gd name="connsiteY11830" fmla="*/ 2270872 h 3373007"/>
              <a:gd name="connsiteX11831" fmla="*/ 5586365 w 12192000"/>
              <a:gd name="connsiteY11831" fmla="*/ 2271991 h 3373007"/>
              <a:gd name="connsiteX11832" fmla="*/ 5589216 w 12192000"/>
              <a:gd name="connsiteY11832" fmla="*/ 2257891 h 3373007"/>
              <a:gd name="connsiteX11833" fmla="*/ 5584237 w 12192000"/>
              <a:gd name="connsiteY11833" fmla="*/ 2246096 h 3373007"/>
              <a:gd name="connsiteX11834" fmla="*/ 5568022 w 12192000"/>
              <a:gd name="connsiteY11834" fmla="*/ 2294836 h 3373007"/>
              <a:gd name="connsiteX11835" fmla="*/ 5560424 w 12192000"/>
              <a:gd name="connsiteY11835" fmla="*/ 2313718 h 3373007"/>
              <a:gd name="connsiteX11836" fmla="*/ 5551510 w 12192000"/>
              <a:gd name="connsiteY11836" fmla="*/ 2327128 h 3373007"/>
              <a:gd name="connsiteX11837" fmla="*/ 5548806 w 12192000"/>
              <a:gd name="connsiteY11837" fmla="*/ 2330877 h 3373007"/>
              <a:gd name="connsiteX11838" fmla="*/ 5549093 w 12192000"/>
              <a:gd name="connsiteY11838" fmla="*/ 2329933 h 3373007"/>
              <a:gd name="connsiteX11839" fmla="*/ 5551431 w 12192000"/>
              <a:gd name="connsiteY11839" fmla="*/ 2322110 h 3373007"/>
              <a:gd name="connsiteX11840" fmla="*/ 5557593 w 12192000"/>
              <a:gd name="connsiteY11840" fmla="*/ 2312317 h 3373007"/>
              <a:gd name="connsiteX11841" fmla="*/ 5561218 w 12192000"/>
              <a:gd name="connsiteY11841" fmla="*/ 2300550 h 3373007"/>
              <a:gd name="connsiteX11842" fmla="*/ 5556125 w 12192000"/>
              <a:gd name="connsiteY11842" fmla="*/ 2306695 h 3373007"/>
              <a:gd name="connsiteX11843" fmla="*/ 5561637 w 12192000"/>
              <a:gd name="connsiteY11843" fmla="*/ 2289622 h 3373007"/>
              <a:gd name="connsiteX11844" fmla="*/ 5574830 w 12192000"/>
              <a:gd name="connsiteY11844" fmla="*/ 2247072 h 3373007"/>
              <a:gd name="connsiteX11845" fmla="*/ 5570365 w 12192000"/>
              <a:gd name="connsiteY11845" fmla="*/ 2255066 h 3373007"/>
              <a:gd name="connsiteX11846" fmla="*/ 5552561 w 12192000"/>
              <a:gd name="connsiteY11846" fmla="*/ 2304909 h 3373007"/>
              <a:gd name="connsiteX11847" fmla="*/ 5551640 w 12192000"/>
              <a:gd name="connsiteY11847" fmla="*/ 2297269 h 3373007"/>
              <a:gd name="connsiteX11848" fmla="*/ 5575060 w 12192000"/>
              <a:gd name="connsiteY11848" fmla="*/ 2221336 h 3373007"/>
              <a:gd name="connsiteX11849" fmla="*/ 5569318 w 12192000"/>
              <a:gd name="connsiteY11849" fmla="*/ 2227413 h 3373007"/>
              <a:gd name="connsiteX11850" fmla="*/ 5547554 w 12192000"/>
              <a:gd name="connsiteY11850" fmla="*/ 2290913 h 3373007"/>
              <a:gd name="connsiteX11851" fmla="*/ 5570845 w 12192000"/>
              <a:gd name="connsiteY11851" fmla="*/ 2213913 h 3373007"/>
              <a:gd name="connsiteX11852" fmla="*/ 5573004 w 12192000"/>
              <a:gd name="connsiteY11852" fmla="*/ 2204222 h 3373007"/>
              <a:gd name="connsiteX11853" fmla="*/ 5570275 w 12192000"/>
              <a:gd name="connsiteY11853" fmla="*/ 2209174 h 3373007"/>
              <a:gd name="connsiteX11854" fmla="*/ 5557183 w 12192000"/>
              <a:gd name="connsiteY11854" fmla="*/ 2244383 h 3373007"/>
              <a:gd name="connsiteX11855" fmla="*/ 5551791 w 12192000"/>
              <a:gd name="connsiteY11855" fmla="*/ 2253363 h 3373007"/>
              <a:gd name="connsiteX11856" fmla="*/ 5541381 w 12192000"/>
              <a:gd name="connsiteY11856" fmla="*/ 2284698 h 3373007"/>
              <a:gd name="connsiteX11857" fmla="*/ 5545638 w 12192000"/>
              <a:gd name="connsiteY11857" fmla="*/ 2266242 h 3373007"/>
              <a:gd name="connsiteX11858" fmla="*/ 5551219 w 12192000"/>
              <a:gd name="connsiteY11858" fmla="*/ 2248627 h 3373007"/>
              <a:gd name="connsiteX11859" fmla="*/ 5542260 w 12192000"/>
              <a:gd name="connsiteY11859" fmla="*/ 2273088 h 3373007"/>
              <a:gd name="connsiteX11860" fmla="*/ 5532856 w 12192000"/>
              <a:gd name="connsiteY11860" fmla="*/ 2304395 h 3373007"/>
              <a:gd name="connsiteX11861" fmla="*/ 5532606 w 12192000"/>
              <a:gd name="connsiteY11861" fmla="*/ 2305189 h 3373007"/>
              <a:gd name="connsiteX11862" fmla="*/ 5532412 w 12192000"/>
              <a:gd name="connsiteY11862" fmla="*/ 2297545 h 3373007"/>
              <a:gd name="connsiteX11863" fmla="*/ 5530929 w 12192000"/>
              <a:gd name="connsiteY11863" fmla="*/ 2300732 h 3373007"/>
              <a:gd name="connsiteX11864" fmla="*/ 5539565 w 12192000"/>
              <a:gd name="connsiteY11864" fmla="*/ 2269569 h 3373007"/>
              <a:gd name="connsiteX11865" fmla="*/ 5540320 w 12192000"/>
              <a:gd name="connsiteY11865" fmla="*/ 2265669 h 3373007"/>
              <a:gd name="connsiteX11866" fmla="*/ 5530368 w 12192000"/>
              <a:gd name="connsiteY11866" fmla="*/ 2292045 h 3373007"/>
              <a:gd name="connsiteX11867" fmla="*/ 5521948 w 12192000"/>
              <a:gd name="connsiteY11867" fmla="*/ 2321775 h 3373007"/>
              <a:gd name="connsiteX11868" fmla="*/ 5519446 w 12192000"/>
              <a:gd name="connsiteY11868" fmla="*/ 2328259 h 3373007"/>
              <a:gd name="connsiteX11869" fmla="*/ 5517470 w 12192000"/>
              <a:gd name="connsiteY11869" fmla="*/ 2317341 h 3373007"/>
              <a:gd name="connsiteX11870" fmla="*/ 5520145 w 12192000"/>
              <a:gd name="connsiteY11870" fmla="*/ 2304164 h 3373007"/>
              <a:gd name="connsiteX11871" fmla="*/ 5520326 w 12192000"/>
              <a:gd name="connsiteY11871" fmla="*/ 2302444 h 3373007"/>
              <a:gd name="connsiteX11872" fmla="*/ 5520631 w 12192000"/>
              <a:gd name="connsiteY11872" fmla="*/ 2301311 h 3373007"/>
              <a:gd name="connsiteX11873" fmla="*/ 5522319 w 12192000"/>
              <a:gd name="connsiteY11873" fmla="*/ 2296425 h 3373007"/>
              <a:gd name="connsiteX11874" fmla="*/ 5519591 w 12192000"/>
              <a:gd name="connsiteY11874" fmla="*/ 2301380 h 3373007"/>
              <a:gd name="connsiteX11875" fmla="*/ 5517908 w 12192000"/>
              <a:gd name="connsiteY11875" fmla="*/ 2307051 h 3373007"/>
              <a:gd name="connsiteX11876" fmla="*/ 5516748 w 12192000"/>
              <a:gd name="connsiteY11876" fmla="*/ 2310184 h 3373007"/>
              <a:gd name="connsiteX11877" fmla="*/ 5509643 w 12192000"/>
              <a:gd name="connsiteY11877" fmla="*/ 2334151 h 3373007"/>
              <a:gd name="connsiteX11878" fmla="*/ 5507177 w 12192000"/>
              <a:gd name="connsiteY11878" fmla="*/ 2342786 h 3373007"/>
              <a:gd name="connsiteX11879" fmla="*/ 5496863 w 12192000"/>
              <a:gd name="connsiteY11879" fmla="*/ 2374340 h 3373007"/>
              <a:gd name="connsiteX11880" fmla="*/ 5518783 w 12192000"/>
              <a:gd name="connsiteY11880" fmla="*/ 2294655 h 3373007"/>
              <a:gd name="connsiteX11881" fmla="*/ 5519506 w 12192000"/>
              <a:gd name="connsiteY11881" fmla="*/ 2283210 h 3373007"/>
              <a:gd name="connsiteX11882" fmla="*/ 5515484 w 12192000"/>
              <a:gd name="connsiteY11882" fmla="*/ 2294873 h 3373007"/>
              <a:gd name="connsiteX11883" fmla="*/ 5504669 w 12192000"/>
              <a:gd name="connsiteY11883" fmla="*/ 2330084 h 3373007"/>
              <a:gd name="connsiteX11884" fmla="*/ 5512635 w 12192000"/>
              <a:gd name="connsiteY11884" fmla="*/ 2299565 h 3373007"/>
              <a:gd name="connsiteX11885" fmla="*/ 5521918 w 12192000"/>
              <a:gd name="connsiteY11885" fmla="*/ 2266880 h 3373007"/>
              <a:gd name="connsiteX11886" fmla="*/ 5541757 w 12192000"/>
              <a:gd name="connsiteY11886" fmla="*/ 2206278 h 3373007"/>
              <a:gd name="connsiteX11887" fmla="*/ 5550711 w 12192000"/>
              <a:gd name="connsiteY11887" fmla="*/ 2176694 h 3373007"/>
              <a:gd name="connsiteX11888" fmla="*/ 5552992 w 12192000"/>
              <a:gd name="connsiteY11888" fmla="*/ 2171235 h 3373007"/>
              <a:gd name="connsiteX11889" fmla="*/ 5546001 w 12192000"/>
              <a:gd name="connsiteY11889" fmla="*/ 2194057 h 3373007"/>
              <a:gd name="connsiteX11890" fmla="*/ 5538193 w 12192000"/>
              <a:gd name="connsiteY11890" fmla="*/ 2220474 h 3373007"/>
              <a:gd name="connsiteX11891" fmla="*/ 5533698 w 12192000"/>
              <a:gd name="connsiteY11891" fmla="*/ 2236941 h 3373007"/>
              <a:gd name="connsiteX11892" fmla="*/ 5536240 w 12192000"/>
              <a:gd name="connsiteY11892" fmla="*/ 2240626 h 3373007"/>
              <a:gd name="connsiteX11893" fmla="*/ 5535768 w 12192000"/>
              <a:gd name="connsiteY11893" fmla="*/ 2245431 h 3373007"/>
              <a:gd name="connsiteX11894" fmla="*/ 5544365 w 12192000"/>
              <a:gd name="connsiteY11894" fmla="*/ 2226690 h 3373007"/>
              <a:gd name="connsiteX11895" fmla="*/ 5545108 w 12192000"/>
              <a:gd name="connsiteY11895" fmla="*/ 2227709 h 3373007"/>
              <a:gd name="connsiteX11896" fmla="*/ 5544602 w 12192000"/>
              <a:gd name="connsiteY11896" fmla="*/ 2228679 h 3373007"/>
              <a:gd name="connsiteX11897" fmla="*/ 5545306 w 12192000"/>
              <a:gd name="connsiteY11897" fmla="*/ 2227977 h 3373007"/>
              <a:gd name="connsiteX11898" fmla="*/ 5545108 w 12192000"/>
              <a:gd name="connsiteY11898" fmla="*/ 2227709 h 3373007"/>
              <a:gd name="connsiteX11899" fmla="*/ 5547988 w 12192000"/>
              <a:gd name="connsiteY11899" fmla="*/ 2222203 h 3373007"/>
              <a:gd name="connsiteX11900" fmla="*/ 5554034 w 12192000"/>
              <a:gd name="connsiteY11900" fmla="*/ 2199410 h 3373007"/>
              <a:gd name="connsiteX11901" fmla="*/ 5580251 w 12192000"/>
              <a:gd name="connsiteY11901" fmla="*/ 2126741 h 3373007"/>
              <a:gd name="connsiteX11902" fmla="*/ 5609660 w 12192000"/>
              <a:gd name="connsiteY11902" fmla="*/ 2059955 h 3373007"/>
              <a:gd name="connsiteX11903" fmla="*/ 5610598 w 12192000"/>
              <a:gd name="connsiteY11903" fmla="*/ 2055346 h 3373007"/>
              <a:gd name="connsiteX11904" fmla="*/ 5610990 w 12192000"/>
              <a:gd name="connsiteY11904" fmla="*/ 2052585 h 3373007"/>
              <a:gd name="connsiteX11905" fmla="*/ 5623397 w 12192000"/>
              <a:gd name="connsiteY11905" fmla="*/ 2034011 h 3373007"/>
              <a:gd name="connsiteX11906" fmla="*/ 5639133 w 12192000"/>
              <a:gd name="connsiteY11906" fmla="*/ 2004831 h 3373007"/>
              <a:gd name="connsiteX11907" fmla="*/ 5648536 w 12192000"/>
              <a:gd name="connsiteY11907" fmla="*/ 1984845 h 3373007"/>
              <a:gd name="connsiteX11908" fmla="*/ 5647401 w 12192000"/>
              <a:gd name="connsiteY11908" fmla="*/ 1985137 h 3373007"/>
              <a:gd name="connsiteX11909" fmla="*/ 5645740 w 12192000"/>
              <a:gd name="connsiteY11909" fmla="*/ 1985951 h 3373007"/>
              <a:gd name="connsiteX11910" fmla="*/ 5631611 w 12192000"/>
              <a:gd name="connsiteY11910" fmla="*/ 2007236 h 3373007"/>
              <a:gd name="connsiteX11911" fmla="*/ 5626132 w 12192000"/>
              <a:gd name="connsiteY11911" fmla="*/ 2008682 h 3373007"/>
              <a:gd name="connsiteX11912" fmla="*/ 5625178 w 12192000"/>
              <a:gd name="connsiteY11912" fmla="*/ 2009909 h 3373007"/>
              <a:gd name="connsiteX11913" fmla="*/ 5624620 w 12192000"/>
              <a:gd name="connsiteY11913" fmla="*/ 2011206 h 3373007"/>
              <a:gd name="connsiteX11914" fmla="*/ 5623245 w 12192000"/>
              <a:gd name="connsiteY11914" fmla="*/ 2012830 h 3373007"/>
              <a:gd name="connsiteX11915" fmla="*/ 5622847 w 12192000"/>
              <a:gd name="connsiteY11915" fmla="*/ 2012814 h 3373007"/>
              <a:gd name="connsiteX11916" fmla="*/ 5622758 w 12192000"/>
              <a:gd name="connsiteY11916" fmla="*/ 2012988 h 3373007"/>
              <a:gd name="connsiteX11917" fmla="*/ 5622497 w 12192000"/>
              <a:gd name="connsiteY11917" fmla="*/ 2013712 h 3373007"/>
              <a:gd name="connsiteX11918" fmla="*/ 5623245 w 12192000"/>
              <a:gd name="connsiteY11918" fmla="*/ 2012830 h 3373007"/>
              <a:gd name="connsiteX11919" fmla="*/ 5623907 w 12192000"/>
              <a:gd name="connsiteY11919" fmla="*/ 2012859 h 3373007"/>
              <a:gd name="connsiteX11920" fmla="*/ 5622110 w 12192000"/>
              <a:gd name="connsiteY11920" fmla="*/ 2014241 h 3373007"/>
              <a:gd name="connsiteX11921" fmla="*/ 5597561 w 12192000"/>
              <a:gd name="connsiteY11921" fmla="*/ 2061664 h 3373007"/>
              <a:gd name="connsiteX11922" fmla="*/ 5573189 w 12192000"/>
              <a:gd name="connsiteY11922" fmla="*/ 2114210 h 3373007"/>
              <a:gd name="connsiteX11923" fmla="*/ 5563405 w 12192000"/>
              <a:gd name="connsiteY11923" fmla="*/ 2139718 h 3373007"/>
              <a:gd name="connsiteX11924" fmla="*/ 5560713 w 12192000"/>
              <a:gd name="connsiteY11924" fmla="*/ 2147764 h 3373007"/>
              <a:gd name="connsiteX11925" fmla="*/ 5559966 w 12192000"/>
              <a:gd name="connsiteY11925" fmla="*/ 2149094 h 3373007"/>
              <a:gd name="connsiteX11926" fmla="*/ 5553251 w 12192000"/>
              <a:gd name="connsiteY11926" fmla="*/ 2163379 h 3373007"/>
              <a:gd name="connsiteX11927" fmla="*/ 5552272 w 12192000"/>
              <a:gd name="connsiteY11927" fmla="*/ 2165075 h 3373007"/>
              <a:gd name="connsiteX11928" fmla="*/ 5558915 w 12192000"/>
              <a:gd name="connsiteY11928" fmla="*/ 2145170 h 3373007"/>
              <a:gd name="connsiteX11929" fmla="*/ 5569198 w 12192000"/>
              <a:gd name="connsiteY11929" fmla="*/ 2117399 h 3373007"/>
              <a:gd name="connsiteX11930" fmla="*/ 5595700 w 12192000"/>
              <a:gd name="connsiteY11930" fmla="*/ 2058360 h 3373007"/>
              <a:gd name="connsiteX11931" fmla="*/ 5616661 w 12192000"/>
              <a:gd name="connsiteY11931" fmla="*/ 2015857 h 3373007"/>
              <a:gd name="connsiteX11932" fmla="*/ 5625956 w 12192000"/>
              <a:gd name="connsiteY11932" fmla="*/ 2002924 h 3373007"/>
              <a:gd name="connsiteX11933" fmla="*/ 5625469 w 12192000"/>
              <a:gd name="connsiteY11933" fmla="*/ 2005155 h 3373007"/>
              <a:gd name="connsiteX11934" fmla="*/ 5632405 w 12192000"/>
              <a:gd name="connsiteY11934" fmla="*/ 1994994 h 3373007"/>
              <a:gd name="connsiteX11935" fmla="*/ 5632196 w 12192000"/>
              <a:gd name="connsiteY11935" fmla="*/ 1989318 h 3373007"/>
              <a:gd name="connsiteX11936" fmla="*/ 5642687 w 12192000"/>
              <a:gd name="connsiteY11936" fmla="*/ 1967421 h 3373007"/>
              <a:gd name="connsiteX11937" fmla="*/ 5661069 w 12192000"/>
              <a:gd name="connsiteY11937" fmla="*/ 1937749 h 3373007"/>
              <a:gd name="connsiteX11938" fmla="*/ 5652971 w 12192000"/>
              <a:gd name="connsiteY11938" fmla="*/ 1939847 h 3373007"/>
              <a:gd name="connsiteX11939" fmla="*/ 5646322 w 12192000"/>
              <a:gd name="connsiteY11939" fmla="*/ 1947648 h 3373007"/>
              <a:gd name="connsiteX11940" fmla="*/ 5636213 w 12192000"/>
              <a:gd name="connsiteY11940" fmla="*/ 1960691 h 3373007"/>
              <a:gd name="connsiteX11941" fmla="*/ 5623912 w 12192000"/>
              <a:gd name="connsiteY11941" fmla="*/ 1978827 h 3373007"/>
              <a:gd name="connsiteX11942" fmla="*/ 5592249 w 12192000"/>
              <a:gd name="connsiteY11942" fmla="*/ 2025036 h 3373007"/>
              <a:gd name="connsiteX11943" fmla="*/ 5590134 w 12192000"/>
              <a:gd name="connsiteY11943" fmla="*/ 2028113 h 3373007"/>
              <a:gd name="connsiteX11944" fmla="*/ 5590553 w 12192000"/>
              <a:gd name="connsiteY11944" fmla="*/ 2023956 h 3373007"/>
              <a:gd name="connsiteX11945" fmla="*/ 5590571 w 12192000"/>
              <a:gd name="connsiteY11945" fmla="*/ 2022495 h 3373007"/>
              <a:gd name="connsiteX11946" fmla="*/ 5596839 w 12192000"/>
              <a:gd name="connsiteY11946" fmla="*/ 2012681 h 3373007"/>
              <a:gd name="connsiteX11947" fmla="*/ 5613196 w 12192000"/>
              <a:gd name="connsiteY11947" fmla="*/ 1987218 h 3373007"/>
              <a:gd name="connsiteX11948" fmla="*/ 5609149 w 12192000"/>
              <a:gd name="connsiteY11948" fmla="*/ 1980897 h 3373007"/>
              <a:gd name="connsiteX11949" fmla="*/ 5615393 w 12192000"/>
              <a:gd name="connsiteY11949" fmla="*/ 1968479 h 3373007"/>
              <a:gd name="connsiteX11950" fmla="*/ 5620256 w 12192000"/>
              <a:gd name="connsiteY11950" fmla="*/ 1955646 h 3373007"/>
              <a:gd name="connsiteX11951" fmla="*/ 5643052 w 12192000"/>
              <a:gd name="connsiteY11951" fmla="*/ 1916705 h 3373007"/>
              <a:gd name="connsiteX11952" fmla="*/ 5650510 w 12192000"/>
              <a:gd name="connsiteY11952" fmla="*/ 1904490 h 3373007"/>
              <a:gd name="connsiteX11953" fmla="*/ 5645305 w 12192000"/>
              <a:gd name="connsiteY11953" fmla="*/ 1910122 h 3373007"/>
              <a:gd name="connsiteX11954" fmla="*/ 5643830 w 12192000"/>
              <a:gd name="connsiteY11954" fmla="*/ 1912357 h 3373007"/>
              <a:gd name="connsiteX11955" fmla="*/ 5643865 w 12192000"/>
              <a:gd name="connsiteY11955" fmla="*/ 1912293 h 3373007"/>
              <a:gd name="connsiteX11956" fmla="*/ 5643584 w 12192000"/>
              <a:gd name="connsiteY11956" fmla="*/ 1912733 h 3373007"/>
              <a:gd name="connsiteX11957" fmla="*/ 5643119 w 12192000"/>
              <a:gd name="connsiteY11957" fmla="*/ 1913435 h 3373007"/>
              <a:gd name="connsiteX11958" fmla="*/ 5643001 w 12192000"/>
              <a:gd name="connsiteY11958" fmla="*/ 1913646 h 3373007"/>
              <a:gd name="connsiteX11959" fmla="*/ 5643584 w 12192000"/>
              <a:gd name="connsiteY11959" fmla="*/ 1912733 h 3373007"/>
              <a:gd name="connsiteX11960" fmla="*/ 5643830 w 12192000"/>
              <a:gd name="connsiteY11960" fmla="*/ 1912357 h 3373007"/>
              <a:gd name="connsiteX11961" fmla="*/ 5634453 w 12192000"/>
              <a:gd name="connsiteY11961" fmla="*/ 1930867 h 3373007"/>
              <a:gd name="connsiteX11962" fmla="*/ 5624865 w 12192000"/>
              <a:gd name="connsiteY11962" fmla="*/ 1945319 h 3373007"/>
              <a:gd name="connsiteX11963" fmla="*/ 5619225 w 12192000"/>
              <a:gd name="connsiteY11963" fmla="*/ 1947648 h 3373007"/>
              <a:gd name="connsiteX11964" fmla="*/ 5611963 w 12192000"/>
              <a:gd name="connsiteY11964" fmla="*/ 1958803 h 3373007"/>
              <a:gd name="connsiteX11965" fmla="*/ 5604264 w 12192000"/>
              <a:gd name="connsiteY11965" fmla="*/ 1965517 h 3373007"/>
              <a:gd name="connsiteX11966" fmla="*/ 5614959 w 12192000"/>
              <a:gd name="connsiteY11966" fmla="*/ 1949297 h 3373007"/>
              <a:gd name="connsiteX11967" fmla="*/ 5616389 w 12192000"/>
              <a:gd name="connsiteY11967" fmla="*/ 1941530 h 3373007"/>
              <a:gd name="connsiteX11968" fmla="*/ 5621432 w 12192000"/>
              <a:gd name="connsiteY11968" fmla="*/ 1935642 h 3373007"/>
              <a:gd name="connsiteX11969" fmla="*/ 5622828 w 12192000"/>
              <a:gd name="connsiteY11969" fmla="*/ 1928051 h 3373007"/>
              <a:gd name="connsiteX11970" fmla="*/ 5632540 w 12192000"/>
              <a:gd name="connsiteY11970" fmla="*/ 1910390 h 3373007"/>
              <a:gd name="connsiteX11971" fmla="*/ 5637369 w 12192000"/>
              <a:gd name="connsiteY11971" fmla="*/ 1897734 h 3373007"/>
              <a:gd name="connsiteX11972" fmla="*/ 5615164 w 12192000"/>
              <a:gd name="connsiteY11972" fmla="*/ 1934590 h 3373007"/>
              <a:gd name="connsiteX11973" fmla="*/ 5605042 w 12192000"/>
              <a:gd name="connsiteY11973" fmla="*/ 1949816 h 3373007"/>
              <a:gd name="connsiteX11974" fmla="*/ 5602342 w 12192000"/>
              <a:gd name="connsiteY11974" fmla="*/ 1953563 h 3373007"/>
              <a:gd name="connsiteX11975" fmla="*/ 5602625 w 12192000"/>
              <a:gd name="connsiteY11975" fmla="*/ 1952622 h 3373007"/>
              <a:gd name="connsiteX11976" fmla="*/ 5604964 w 12192000"/>
              <a:gd name="connsiteY11976" fmla="*/ 1944796 h 3373007"/>
              <a:gd name="connsiteX11977" fmla="*/ 5611129 w 12192000"/>
              <a:gd name="connsiteY11977" fmla="*/ 1935005 h 3373007"/>
              <a:gd name="connsiteX11978" fmla="*/ 5614751 w 12192000"/>
              <a:gd name="connsiteY11978" fmla="*/ 1923237 h 3373007"/>
              <a:gd name="connsiteX11979" fmla="*/ 5609659 w 12192000"/>
              <a:gd name="connsiteY11979" fmla="*/ 1929384 h 3373007"/>
              <a:gd name="connsiteX11980" fmla="*/ 5615170 w 12192000"/>
              <a:gd name="connsiteY11980" fmla="*/ 1912309 h 3373007"/>
              <a:gd name="connsiteX11981" fmla="*/ 5628363 w 12192000"/>
              <a:gd name="connsiteY11981" fmla="*/ 1869760 h 3373007"/>
              <a:gd name="connsiteX11982" fmla="*/ 5623900 w 12192000"/>
              <a:gd name="connsiteY11982" fmla="*/ 1877755 h 3373007"/>
              <a:gd name="connsiteX11983" fmla="*/ 5606092 w 12192000"/>
              <a:gd name="connsiteY11983" fmla="*/ 1927597 h 3373007"/>
              <a:gd name="connsiteX11984" fmla="*/ 5605174 w 12192000"/>
              <a:gd name="connsiteY11984" fmla="*/ 1919956 h 3373007"/>
              <a:gd name="connsiteX11985" fmla="*/ 5628594 w 12192000"/>
              <a:gd name="connsiteY11985" fmla="*/ 1844023 h 3373007"/>
              <a:gd name="connsiteX11986" fmla="*/ 5622849 w 12192000"/>
              <a:gd name="connsiteY11986" fmla="*/ 1850100 h 3373007"/>
              <a:gd name="connsiteX11987" fmla="*/ 5601086 w 12192000"/>
              <a:gd name="connsiteY11987" fmla="*/ 1913602 h 3373007"/>
              <a:gd name="connsiteX11988" fmla="*/ 5624377 w 12192000"/>
              <a:gd name="connsiteY11988" fmla="*/ 1836600 h 3373007"/>
              <a:gd name="connsiteX11989" fmla="*/ 5626538 w 12192000"/>
              <a:gd name="connsiteY11989" fmla="*/ 1826909 h 3373007"/>
              <a:gd name="connsiteX11990" fmla="*/ 5623808 w 12192000"/>
              <a:gd name="connsiteY11990" fmla="*/ 1831864 h 3373007"/>
              <a:gd name="connsiteX11991" fmla="*/ 5610717 w 12192000"/>
              <a:gd name="connsiteY11991" fmla="*/ 1867070 h 3373007"/>
              <a:gd name="connsiteX11992" fmla="*/ 5605322 w 12192000"/>
              <a:gd name="connsiteY11992" fmla="*/ 1876051 h 3373007"/>
              <a:gd name="connsiteX11993" fmla="*/ 5594917 w 12192000"/>
              <a:gd name="connsiteY11993" fmla="*/ 1907385 h 3373007"/>
              <a:gd name="connsiteX11994" fmla="*/ 5599172 w 12192000"/>
              <a:gd name="connsiteY11994" fmla="*/ 1888931 h 3373007"/>
              <a:gd name="connsiteX11995" fmla="*/ 5604754 w 12192000"/>
              <a:gd name="connsiteY11995" fmla="*/ 1871313 h 3373007"/>
              <a:gd name="connsiteX11996" fmla="*/ 5595796 w 12192000"/>
              <a:gd name="connsiteY11996" fmla="*/ 1895776 h 3373007"/>
              <a:gd name="connsiteX11997" fmla="*/ 5576289 w 12192000"/>
              <a:gd name="connsiteY11997" fmla="*/ 1959128 h 3373007"/>
              <a:gd name="connsiteX11998" fmla="*/ 5571069 w 12192000"/>
              <a:gd name="connsiteY11998" fmla="*/ 1971024 h 3373007"/>
              <a:gd name="connsiteX11999" fmla="*/ 5577231 w 12192000"/>
              <a:gd name="connsiteY11999" fmla="*/ 1949518 h 3373007"/>
              <a:gd name="connsiteX12000" fmla="*/ 5593098 w 12192000"/>
              <a:gd name="connsiteY12000" fmla="*/ 1892256 h 3373007"/>
              <a:gd name="connsiteX12001" fmla="*/ 5593853 w 12192000"/>
              <a:gd name="connsiteY12001" fmla="*/ 1888358 h 3373007"/>
              <a:gd name="connsiteX12002" fmla="*/ 5583900 w 12192000"/>
              <a:gd name="connsiteY12002" fmla="*/ 1914733 h 3373007"/>
              <a:gd name="connsiteX12003" fmla="*/ 5564125 w 12192000"/>
              <a:gd name="connsiteY12003" fmla="*/ 1984573 h 3373007"/>
              <a:gd name="connsiteX12004" fmla="*/ 5558966 w 12192000"/>
              <a:gd name="connsiteY12004" fmla="*/ 1995538 h 3373007"/>
              <a:gd name="connsiteX12005" fmla="*/ 5559861 w 12192000"/>
              <a:gd name="connsiteY12005" fmla="*/ 1991803 h 3373007"/>
              <a:gd name="connsiteX12006" fmla="*/ 5562541 w 12192000"/>
              <a:gd name="connsiteY12006" fmla="*/ 1987084 h 3373007"/>
              <a:gd name="connsiteX12007" fmla="*/ 5564264 w 12192000"/>
              <a:gd name="connsiteY12007" fmla="*/ 1982870 h 3373007"/>
              <a:gd name="connsiteX12008" fmla="*/ 5562345 w 12192000"/>
              <a:gd name="connsiteY12008" fmla="*/ 1983194 h 3373007"/>
              <a:gd name="connsiteX12009" fmla="*/ 5562751 w 12192000"/>
              <a:gd name="connsiteY12009" fmla="*/ 1981889 h 3373007"/>
              <a:gd name="connsiteX12010" fmla="*/ 5564296 w 12192000"/>
              <a:gd name="connsiteY12010" fmla="*/ 1968544 h 3373007"/>
              <a:gd name="connsiteX12011" fmla="*/ 5558980 w 12192000"/>
              <a:gd name="connsiteY12011" fmla="*/ 1986912 h 3373007"/>
              <a:gd name="connsiteX12012" fmla="*/ 5558616 w 12192000"/>
              <a:gd name="connsiteY12012" fmla="*/ 1988051 h 3373007"/>
              <a:gd name="connsiteX12013" fmla="*/ 5558514 w 12192000"/>
              <a:gd name="connsiteY12013" fmla="*/ 1988187 h 3373007"/>
              <a:gd name="connsiteX12014" fmla="*/ 5556559 w 12192000"/>
              <a:gd name="connsiteY12014" fmla="*/ 1991469 h 3373007"/>
              <a:gd name="connsiteX12015" fmla="*/ 5563082 w 12192000"/>
              <a:gd name="connsiteY12015" fmla="*/ 1964984 h 3373007"/>
              <a:gd name="connsiteX12016" fmla="*/ 5574166 w 12192000"/>
              <a:gd name="connsiteY12016" fmla="*/ 1923997 h 3373007"/>
              <a:gd name="connsiteX12017" fmla="*/ 5575854 w 12192000"/>
              <a:gd name="connsiteY12017" fmla="*/ 1919113 h 3373007"/>
              <a:gd name="connsiteX12018" fmla="*/ 5573123 w 12192000"/>
              <a:gd name="connsiteY12018" fmla="*/ 1924068 h 3373007"/>
              <a:gd name="connsiteX12019" fmla="*/ 5550397 w 12192000"/>
              <a:gd name="connsiteY12019" fmla="*/ 1997028 h 3373007"/>
              <a:gd name="connsiteX12020" fmla="*/ 5572317 w 12192000"/>
              <a:gd name="connsiteY12020" fmla="*/ 1917342 h 3373007"/>
              <a:gd name="connsiteX12021" fmla="*/ 5573041 w 12192000"/>
              <a:gd name="connsiteY12021" fmla="*/ 1905898 h 3373007"/>
              <a:gd name="connsiteX12022" fmla="*/ 5569018 w 12192000"/>
              <a:gd name="connsiteY12022" fmla="*/ 1917560 h 3373007"/>
              <a:gd name="connsiteX12023" fmla="*/ 5558203 w 12192000"/>
              <a:gd name="connsiteY12023" fmla="*/ 1952773 h 3373007"/>
              <a:gd name="connsiteX12024" fmla="*/ 5566169 w 12192000"/>
              <a:gd name="connsiteY12024" fmla="*/ 1922253 h 3373007"/>
              <a:gd name="connsiteX12025" fmla="*/ 5575453 w 12192000"/>
              <a:gd name="connsiteY12025" fmla="*/ 1889568 h 3373007"/>
              <a:gd name="connsiteX12026" fmla="*/ 5595290 w 12192000"/>
              <a:gd name="connsiteY12026" fmla="*/ 1828965 h 3373007"/>
              <a:gd name="connsiteX12027" fmla="*/ 5604245 w 12192000"/>
              <a:gd name="connsiteY12027" fmla="*/ 1799382 h 3373007"/>
              <a:gd name="connsiteX12028" fmla="*/ 5606527 w 12192000"/>
              <a:gd name="connsiteY12028" fmla="*/ 1793923 h 3373007"/>
              <a:gd name="connsiteX12029" fmla="*/ 5599534 w 12192000"/>
              <a:gd name="connsiteY12029" fmla="*/ 1816744 h 3373007"/>
              <a:gd name="connsiteX12030" fmla="*/ 5591726 w 12192000"/>
              <a:gd name="connsiteY12030" fmla="*/ 1843161 h 3373007"/>
              <a:gd name="connsiteX12031" fmla="*/ 5587232 w 12192000"/>
              <a:gd name="connsiteY12031" fmla="*/ 1859629 h 3373007"/>
              <a:gd name="connsiteX12032" fmla="*/ 5589774 w 12192000"/>
              <a:gd name="connsiteY12032" fmla="*/ 1863313 h 3373007"/>
              <a:gd name="connsiteX12033" fmla="*/ 5589302 w 12192000"/>
              <a:gd name="connsiteY12033" fmla="*/ 1868119 h 3373007"/>
              <a:gd name="connsiteX12034" fmla="*/ 5597897 w 12192000"/>
              <a:gd name="connsiteY12034" fmla="*/ 1849379 h 3373007"/>
              <a:gd name="connsiteX12035" fmla="*/ 5598643 w 12192000"/>
              <a:gd name="connsiteY12035" fmla="*/ 1850397 h 3373007"/>
              <a:gd name="connsiteX12036" fmla="*/ 5598135 w 12192000"/>
              <a:gd name="connsiteY12036" fmla="*/ 1851365 h 3373007"/>
              <a:gd name="connsiteX12037" fmla="*/ 5598838 w 12192000"/>
              <a:gd name="connsiteY12037" fmla="*/ 1850664 h 3373007"/>
              <a:gd name="connsiteX12038" fmla="*/ 5598643 w 12192000"/>
              <a:gd name="connsiteY12038" fmla="*/ 1850397 h 3373007"/>
              <a:gd name="connsiteX12039" fmla="*/ 5601522 w 12192000"/>
              <a:gd name="connsiteY12039" fmla="*/ 1844890 h 3373007"/>
              <a:gd name="connsiteX12040" fmla="*/ 5607567 w 12192000"/>
              <a:gd name="connsiteY12040" fmla="*/ 1822097 h 3373007"/>
              <a:gd name="connsiteX12041" fmla="*/ 5633784 w 12192000"/>
              <a:gd name="connsiteY12041" fmla="*/ 1749426 h 3373007"/>
              <a:gd name="connsiteX12042" fmla="*/ 5641513 w 12192000"/>
              <a:gd name="connsiteY12042" fmla="*/ 1731877 h 3373007"/>
              <a:gd name="connsiteX12043" fmla="*/ 5612412 w 12192000"/>
              <a:gd name="connsiteY12043" fmla="*/ 1774095 h 3373007"/>
              <a:gd name="connsiteX12044" fmla="*/ 5606784 w 12192000"/>
              <a:gd name="connsiteY12044" fmla="*/ 1786065 h 3373007"/>
              <a:gd name="connsiteX12045" fmla="*/ 5605807 w 12192000"/>
              <a:gd name="connsiteY12045" fmla="*/ 1787764 h 3373007"/>
              <a:gd name="connsiteX12046" fmla="*/ 5608614 w 12192000"/>
              <a:gd name="connsiteY12046" fmla="*/ 1779342 h 3373007"/>
              <a:gd name="connsiteX12047" fmla="*/ 5523525 w 12192000"/>
              <a:gd name="connsiteY12047" fmla="*/ 1895457 h 3373007"/>
              <a:gd name="connsiteX12048" fmla="*/ 5438464 w 12192000"/>
              <a:gd name="connsiteY12048" fmla="*/ 2020369 h 3373007"/>
              <a:gd name="connsiteX12049" fmla="*/ 5336953 w 12192000"/>
              <a:gd name="connsiteY12049" fmla="*/ 2192799 h 3373007"/>
              <a:gd name="connsiteX12050" fmla="*/ 5303028 w 12192000"/>
              <a:gd name="connsiteY12050" fmla="*/ 2252171 h 3373007"/>
              <a:gd name="connsiteX12051" fmla="*/ 5304830 w 12192000"/>
              <a:gd name="connsiteY12051" fmla="*/ 2239959 h 3373007"/>
              <a:gd name="connsiteX12052" fmla="*/ 5294825 w 12192000"/>
              <a:gd name="connsiteY12052" fmla="*/ 2258384 h 3373007"/>
              <a:gd name="connsiteX12053" fmla="*/ 5285571 w 12192000"/>
              <a:gd name="connsiteY12053" fmla="*/ 2282718 h 3373007"/>
              <a:gd name="connsiteX12054" fmla="*/ 5258851 w 12192000"/>
              <a:gd name="connsiteY12054" fmla="*/ 2329480 h 3373007"/>
              <a:gd name="connsiteX12055" fmla="*/ 5261135 w 12192000"/>
              <a:gd name="connsiteY12055" fmla="*/ 2319500 h 3373007"/>
              <a:gd name="connsiteX12056" fmla="*/ 5253413 w 12192000"/>
              <a:gd name="connsiteY12056" fmla="*/ 2338995 h 3373007"/>
              <a:gd name="connsiteX12057" fmla="*/ 5233353 w 12192000"/>
              <a:gd name="connsiteY12057" fmla="*/ 2374100 h 3373007"/>
              <a:gd name="connsiteX12058" fmla="*/ 5184705 w 12192000"/>
              <a:gd name="connsiteY12058" fmla="*/ 2464220 h 3373007"/>
              <a:gd name="connsiteX12059" fmla="*/ 5182371 w 12192000"/>
              <a:gd name="connsiteY12059" fmla="*/ 2467976 h 3373007"/>
              <a:gd name="connsiteX12060" fmla="*/ 5186956 w 12192000"/>
              <a:gd name="connsiteY12060" fmla="*/ 2452944 h 3373007"/>
              <a:gd name="connsiteX12061" fmla="*/ 5187224 w 12192000"/>
              <a:gd name="connsiteY12061" fmla="*/ 2452073 h 3373007"/>
              <a:gd name="connsiteX12062" fmla="*/ 5183595 w 12192000"/>
              <a:gd name="connsiteY12062" fmla="*/ 2457193 h 3373007"/>
              <a:gd name="connsiteX12063" fmla="*/ 5183434 w 12192000"/>
              <a:gd name="connsiteY12063" fmla="*/ 2454148 h 3373007"/>
              <a:gd name="connsiteX12064" fmla="*/ 5176867 w 12192000"/>
              <a:gd name="connsiteY12064" fmla="*/ 2464621 h 3373007"/>
              <a:gd name="connsiteX12065" fmla="*/ 5176084 w 12192000"/>
              <a:gd name="connsiteY12065" fmla="*/ 2466054 h 3373007"/>
              <a:gd name="connsiteX12066" fmla="*/ 5181840 w 12192000"/>
              <a:gd name="connsiteY12066" fmla="*/ 2443001 h 3373007"/>
              <a:gd name="connsiteX12067" fmla="*/ 5206412 w 12192000"/>
              <a:gd name="connsiteY12067" fmla="*/ 2390904 h 3373007"/>
              <a:gd name="connsiteX12068" fmla="*/ 5219914 w 12192000"/>
              <a:gd name="connsiteY12068" fmla="*/ 2361842 h 3373007"/>
              <a:gd name="connsiteX12069" fmla="*/ 5222111 w 12192000"/>
              <a:gd name="connsiteY12069" fmla="*/ 2362622 h 3373007"/>
              <a:gd name="connsiteX12070" fmla="*/ 5221324 w 12192000"/>
              <a:gd name="connsiteY12070" fmla="*/ 2360774 h 3373007"/>
              <a:gd name="connsiteX12071" fmla="*/ 5220312 w 12192000"/>
              <a:gd name="connsiteY12071" fmla="*/ 2360981 h 3373007"/>
              <a:gd name="connsiteX12072" fmla="*/ 5241072 w 12192000"/>
              <a:gd name="connsiteY12072" fmla="*/ 2316297 h 3373007"/>
              <a:gd name="connsiteX12073" fmla="*/ 5322532 w 12192000"/>
              <a:gd name="connsiteY12073" fmla="*/ 2167386 h 3373007"/>
              <a:gd name="connsiteX12074" fmla="*/ 5427757 w 12192000"/>
              <a:gd name="connsiteY12074" fmla="*/ 1990783 h 3373007"/>
              <a:gd name="connsiteX12075" fmla="*/ 5587229 w 12192000"/>
              <a:gd name="connsiteY12075" fmla="*/ 1756310 h 3373007"/>
              <a:gd name="connsiteX12076" fmla="*/ 5631809 w 12192000"/>
              <a:gd name="connsiteY12076" fmla="*/ 1694825 h 3373007"/>
              <a:gd name="connsiteX12077" fmla="*/ 5637926 w 12192000"/>
              <a:gd name="connsiteY12077" fmla="*/ 1679273 h 3373007"/>
              <a:gd name="connsiteX12078" fmla="*/ 5660254 w 12192000"/>
              <a:gd name="connsiteY12078" fmla="*/ 1637351 h 3373007"/>
              <a:gd name="connsiteX12079" fmla="*/ 5663331 w 12192000"/>
              <a:gd name="connsiteY12079" fmla="*/ 1635301 h 3373007"/>
              <a:gd name="connsiteX12080" fmla="*/ 5650947 w 12192000"/>
              <a:gd name="connsiteY12080" fmla="*/ 1658909 h 3373007"/>
              <a:gd name="connsiteX12081" fmla="*/ 5636828 w 12192000"/>
              <a:gd name="connsiteY12081" fmla="*/ 1687901 h 3373007"/>
              <a:gd name="connsiteX12082" fmla="*/ 5664081 w 12192000"/>
              <a:gd name="connsiteY12082" fmla="*/ 1650312 h 3373007"/>
              <a:gd name="connsiteX12083" fmla="*/ 5666187 w 12192000"/>
              <a:gd name="connsiteY12083" fmla="*/ 1646257 h 3373007"/>
              <a:gd name="connsiteX12084" fmla="*/ 5666069 w 12192000"/>
              <a:gd name="connsiteY12084" fmla="*/ 1644289 h 3373007"/>
              <a:gd name="connsiteX12085" fmla="*/ 5666895 w 12192000"/>
              <a:gd name="connsiteY12085" fmla="*/ 1643522 h 3373007"/>
              <a:gd name="connsiteX12086" fmla="*/ 5667138 w 12192000"/>
              <a:gd name="connsiteY12086" fmla="*/ 1644428 h 3373007"/>
              <a:gd name="connsiteX12087" fmla="*/ 5670196 w 12192000"/>
              <a:gd name="connsiteY12087" fmla="*/ 1638544 h 3373007"/>
              <a:gd name="connsiteX12088" fmla="*/ 5673426 w 12192000"/>
              <a:gd name="connsiteY12088" fmla="*/ 1633344 h 3373007"/>
              <a:gd name="connsiteX12089" fmla="*/ 5684100 w 12192000"/>
              <a:gd name="connsiteY12089" fmla="*/ 1597417 h 3373007"/>
              <a:gd name="connsiteX12090" fmla="*/ 5684825 w 12192000"/>
              <a:gd name="connsiteY12090" fmla="*/ 1585971 h 3373007"/>
              <a:gd name="connsiteX12091" fmla="*/ 5680802 w 12192000"/>
              <a:gd name="connsiteY12091" fmla="*/ 1597632 h 3373007"/>
              <a:gd name="connsiteX12092" fmla="*/ 5669986 w 12192000"/>
              <a:gd name="connsiteY12092" fmla="*/ 1632845 h 3373007"/>
              <a:gd name="connsiteX12093" fmla="*/ 5677955 w 12192000"/>
              <a:gd name="connsiteY12093" fmla="*/ 1602325 h 3373007"/>
              <a:gd name="connsiteX12094" fmla="*/ 5687238 w 12192000"/>
              <a:gd name="connsiteY12094" fmla="*/ 1569640 h 3373007"/>
              <a:gd name="connsiteX12095" fmla="*/ 5705328 w 12192000"/>
              <a:gd name="connsiteY12095" fmla="*/ 1514373 h 3373007"/>
              <a:gd name="connsiteX12096" fmla="*/ 5704317 w 12192000"/>
              <a:gd name="connsiteY12096" fmla="*/ 1515592 h 3373007"/>
              <a:gd name="connsiteX12097" fmla="*/ 5615503 w 12192000"/>
              <a:gd name="connsiteY12097" fmla="*/ 1620841 h 3373007"/>
              <a:gd name="connsiteX12098" fmla="*/ 5422322 w 12192000"/>
              <a:gd name="connsiteY12098" fmla="*/ 1870334 h 3373007"/>
              <a:gd name="connsiteX12099" fmla="*/ 5328174 w 12192000"/>
              <a:gd name="connsiteY12099" fmla="*/ 1994597 h 3373007"/>
              <a:gd name="connsiteX12100" fmla="*/ 5320598 w 12192000"/>
              <a:gd name="connsiteY12100" fmla="*/ 2004422 h 3373007"/>
              <a:gd name="connsiteX12101" fmla="*/ 5229442 w 12192000"/>
              <a:gd name="connsiteY12101" fmla="*/ 2152546 h 3373007"/>
              <a:gd name="connsiteX12102" fmla="*/ 5180301 w 12192000"/>
              <a:gd name="connsiteY12102" fmla="*/ 2238755 h 3373007"/>
              <a:gd name="connsiteX12103" fmla="*/ 5187534 w 12192000"/>
              <a:gd name="connsiteY12103" fmla="*/ 2215298 h 3373007"/>
              <a:gd name="connsiteX12104" fmla="*/ 5192539 w 12192000"/>
              <a:gd name="connsiteY12104" fmla="*/ 2197241 h 3373007"/>
              <a:gd name="connsiteX12105" fmla="*/ 5169981 w 12192000"/>
              <a:gd name="connsiteY12105" fmla="*/ 2209079 h 3373007"/>
              <a:gd name="connsiteX12106" fmla="*/ 5155337 w 12192000"/>
              <a:gd name="connsiteY12106" fmla="*/ 2240571 h 3373007"/>
              <a:gd name="connsiteX12107" fmla="*/ 5133803 w 12192000"/>
              <a:gd name="connsiteY12107" fmla="*/ 2292682 h 3373007"/>
              <a:gd name="connsiteX12108" fmla="*/ 5109055 w 12192000"/>
              <a:gd name="connsiteY12108" fmla="*/ 2364204 h 3373007"/>
              <a:gd name="connsiteX12109" fmla="*/ 5104003 w 12192000"/>
              <a:gd name="connsiteY12109" fmla="*/ 2378601 h 3373007"/>
              <a:gd name="connsiteX12110" fmla="*/ 5072850 w 12192000"/>
              <a:gd name="connsiteY12110" fmla="*/ 2439221 h 3373007"/>
              <a:gd name="connsiteX12111" fmla="*/ 5079032 w 12192000"/>
              <a:gd name="connsiteY12111" fmla="*/ 2420734 h 3373007"/>
              <a:gd name="connsiteX12112" fmla="*/ 5082780 w 12192000"/>
              <a:gd name="connsiteY12112" fmla="*/ 2399982 h 3373007"/>
              <a:gd name="connsiteX12113" fmla="*/ 5076464 w 12192000"/>
              <a:gd name="connsiteY12113" fmla="*/ 2391484 h 3373007"/>
              <a:gd name="connsiteX12114" fmla="*/ 5068429 w 12192000"/>
              <a:gd name="connsiteY12114" fmla="*/ 2381509 h 3373007"/>
              <a:gd name="connsiteX12115" fmla="*/ 5069338 w 12192000"/>
              <a:gd name="connsiteY12115" fmla="*/ 2378692 h 3373007"/>
              <a:gd name="connsiteX12116" fmla="*/ 5067388 w 12192000"/>
              <a:gd name="connsiteY12116" fmla="*/ 2380215 h 3373007"/>
              <a:gd name="connsiteX12117" fmla="*/ 5066816 w 12192000"/>
              <a:gd name="connsiteY12117" fmla="*/ 2379506 h 3373007"/>
              <a:gd name="connsiteX12118" fmla="*/ 5077338 w 12192000"/>
              <a:gd name="connsiteY12118" fmla="*/ 2331695 h 3373007"/>
              <a:gd name="connsiteX12119" fmla="*/ 5083517 w 12192000"/>
              <a:gd name="connsiteY12119" fmla="*/ 2283139 h 3373007"/>
              <a:gd name="connsiteX12120" fmla="*/ 5125997 w 12192000"/>
              <a:gd name="connsiteY12120" fmla="*/ 2131507 h 3373007"/>
              <a:gd name="connsiteX12121" fmla="*/ 5140229 w 12192000"/>
              <a:gd name="connsiteY12121" fmla="*/ 2083778 h 3373007"/>
              <a:gd name="connsiteX12122" fmla="*/ 5128457 w 12192000"/>
              <a:gd name="connsiteY12122" fmla="*/ 2106728 h 3373007"/>
              <a:gd name="connsiteX12123" fmla="*/ 5125523 w 12192000"/>
              <a:gd name="connsiteY12123" fmla="*/ 2115538 h 3373007"/>
              <a:gd name="connsiteX12124" fmla="*/ 5125586 w 12192000"/>
              <a:gd name="connsiteY12124" fmla="*/ 2115267 h 3373007"/>
              <a:gd name="connsiteX12125" fmla="*/ 5125028 w 12192000"/>
              <a:gd name="connsiteY12125" fmla="*/ 2117024 h 3373007"/>
              <a:gd name="connsiteX12126" fmla="*/ 5124116 w 12192000"/>
              <a:gd name="connsiteY12126" fmla="*/ 2119760 h 3373007"/>
              <a:gd name="connsiteX12127" fmla="*/ 5123902 w 12192000"/>
              <a:gd name="connsiteY12127" fmla="*/ 2120574 h 3373007"/>
              <a:gd name="connsiteX12128" fmla="*/ 5125028 w 12192000"/>
              <a:gd name="connsiteY12128" fmla="*/ 2117024 h 3373007"/>
              <a:gd name="connsiteX12129" fmla="*/ 5125523 w 12192000"/>
              <a:gd name="connsiteY12129" fmla="*/ 2115538 h 3373007"/>
              <a:gd name="connsiteX12130" fmla="*/ 5117687 w 12192000"/>
              <a:gd name="connsiteY12130" fmla="*/ 2149340 h 3373007"/>
              <a:gd name="connsiteX12131" fmla="*/ 5090545 w 12192000"/>
              <a:gd name="connsiteY12131" fmla="*/ 2243692 h 3373007"/>
              <a:gd name="connsiteX12132" fmla="*/ 5075391 w 12192000"/>
              <a:gd name="connsiteY12132" fmla="*/ 2255044 h 3373007"/>
              <a:gd name="connsiteX12133" fmla="*/ 5061059 w 12192000"/>
              <a:gd name="connsiteY12133" fmla="*/ 2298877 h 3373007"/>
              <a:gd name="connsiteX12134" fmla="*/ 5042624 w 12192000"/>
              <a:gd name="connsiteY12134" fmla="*/ 2327037 h 3373007"/>
              <a:gd name="connsiteX12135" fmla="*/ 5063860 w 12192000"/>
              <a:gd name="connsiteY12135" fmla="*/ 2263232 h 3373007"/>
              <a:gd name="connsiteX12136" fmla="*/ 5063133 w 12192000"/>
              <a:gd name="connsiteY12136" fmla="*/ 2234650 h 3373007"/>
              <a:gd name="connsiteX12137" fmla="*/ 5074266 w 12192000"/>
              <a:gd name="connsiteY12137" fmla="*/ 2210873 h 3373007"/>
              <a:gd name="connsiteX12138" fmla="*/ 5073557 w 12192000"/>
              <a:gd name="connsiteY12138" fmla="*/ 2182940 h 3373007"/>
              <a:gd name="connsiteX12139" fmla="*/ 5090969 w 12192000"/>
              <a:gd name="connsiteY12139" fmla="*/ 2114508 h 3373007"/>
              <a:gd name="connsiteX12140" fmla="*/ 5097165 w 12192000"/>
              <a:gd name="connsiteY12140" fmla="*/ 2066602 h 3373007"/>
              <a:gd name="connsiteX12141" fmla="*/ 5055104 w 12192000"/>
              <a:gd name="connsiteY12141" fmla="*/ 2210452 h 3373007"/>
              <a:gd name="connsiteX12142" fmla="*/ 5012433 w 12192000"/>
              <a:gd name="connsiteY12142" fmla="*/ 2330269 h 3373007"/>
              <a:gd name="connsiteX12143" fmla="*/ 4997788 w 12192000"/>
              <a:gd name="connsiteY12143" fmla="*/ 2361758 h 3373007"/>
              <a:gd name="connsiteX12144" fmla="*/ 5043458 w 12192000"/>
              <a:gd name="connsiteY12144" fmla="*/ 2214092 h 3373007"/>
              <a:gd name="connsiteX12145" fmla="*/ 5046661 w 12192000"/>
              <a:gd name="connsiteY12145" fmla="*/ 2170015 h 3373007"/>
              <a:gd name="connsiteX12146" fmla="*/ 5014093 w 12192000"/>
              <a:gd name="connsiteY12146" fmla="*/ 2249802 h 3373007"/>
              <a:gd name="connsiteX12147" fmla="*/ 4926718 w 12192000"/>
              <a:gd name="connsiteY12147" fmla="*/ 2506676 h 3373007"/>
              <a:gd name="connsiteX12148" fmla="*/ 4902396 w 12192000"/>
              <a:gd name="connsiteY12148" fmla="*/ 2577160 h 3373007"/>
              <a:gd name="connsiteX12149" fmla="*/ 4902346 w 12192000"/>
              <a:gd name="connsiteY12149" fmla="*/ 2577253 h 3373007"/>
              <a:gd name="connsiteX12150" fmla="*/ 4902317 w 12192000"/>
              <a:gd name="connsiteY12150" fmla="*/ 2577303 h 3373007"/>
              <a:gd name="connsiteX12151" fmla="*/ 4902399 w 12192000"/>
              <a:gd name="connsiteY12151" fmla="*/ 2576451 h 3373007"/>
              <a:gd name="connsiteX12152" fmla="*/ 4906568 w 12192000"/>
              <a:gd name="connsiteY12152" fmla="*/ 2544564 h 3373007"/>
              <a:gd name="connsiteX12153" fmla="*/ 4906426 w 12192000"/>
              <a:gd name="connsiteY12153" fmla="*/ 2532618 h 3373007"/>
              <a:gd name="connsiteX12154" fmla="*/ 4903977 w 12192000"/>
              <a:gd name="connsiteY12154" fmla="*/ 2551004 h 3373007"/>
              <a:gd name="connsiteX12155" fmla="*/ 4900000 w 12192000"/>
              <a:gd name="connsiteY12155" fmla="*/ 2581472 h 3373007"/>
              <a:gd name="connsiteX12156" fmla="*/ 4898932 w 12192000"/>
              <a:gd name="connsiteY12156" fmla="*/ 2583389 h 3373007"/>
              <a:gd name="connsiteX12157" fmla="*/ 4896169 w 12192000"/>
              <a:gd name="connsiteY12157" fmla="*/ 2586146 h 3373007"/>
              <a:gd name="connsiteX12158" fmla="*/ 4899999 w 12192000"/>
              <a:gd name="connsiteY12158" fmla="*/ 2560138 h 3373007"/>
              <a:gd name="connsiteX12159" fmla="*/ 4887445 w 12192000"/>
              <a:gd name="connsiteY12159" fmla="*/ 2585269 h 3373007"/>
              <a:gd name="connsiteX12160" fmla="*/ 4884493 w 12192000"/>
              <a:gd name="connsiteY12160" fmla="*/ 2581607 h 3373007"/>
              <a:gd name="connsiteX12161" fmla="*/ 4913291 w 12192000"/>
              <a:gd name="connsiteY12161" fmla="*/ 2494278 h 3373007"/>
              <a:gd name="connsiteX12162" fmla="*/ 4911579 w 12192000"/>
              <a:gd name="connsiteY12162" fmla="*/ 2501528 h 3373007"/>
              <a:gd name="connsiteX12163" fmla="*/ 4910979 w 12192000"/>
              <a:gd name="connsiteY12163" fmla="*/ 2504864 h 3373007"/>
              <a:gd name="connsiteX12164" fmla="*/ 4913696 w 12192000"/>
              <a:gd name="connsiteY12164" fmla="*/ 2497132 h 3373007"/>
              <a:gd name="connsiteX12165" fmla="*/ 4916833 w 12192000"/>
              <a:gd name="connsiteY12165" fmla="*/ 2483541 h 3373007"/>
              <a:gd name="connsiteX12166" fmla="*/ 4920303 w 12192000"/>
              <a:gd name="connsiteY12166" fmla="*/ 2473019 h 3373007"/>
              <a:gd name="connsiteX12167" fmla="*/ 4935655 w 12192000"/>
              <a:gd name="connsiteY12167" fmla="*/ 2410546 h 3373007"/>
              <a:gd name="connsiteX12168" fmla="*/ 4935570 w 12192000"/>
              <a:gd name="connsiteY12168" fmla="*/ 2410580 h 3373007"/>
              <a:gd name="connsiteX12169" fmla="*/ 4940660 w 12192000"/>
              <a:gd name="connsiteY12169" fmla="*/ 2392819 h 3373007"/>
              <a:gd name="connsiteX12170" fmla="*/ 4944908 w 12192000"/>
              <a:gd name="connsiteY12170" fmla="*/ 2376831 h 3373007"/>
              <a:gd name="connsiteX12171" fmla="*/ 4944861 w 12192000"/>
              <a:gd name="connsiteY12171" fmla="*/ 2376671 h 3373007"/>
              <a:gd name="connsiteX12172" fmla="*/ 4944375 w 12192000"/>
              <a:gd name="connsiteY12172" fmla="*/ 2377646 h 3373007"/>
              <a:gd name="connsiteX12173" fmla="*/ 4941937 w 12192000"/>
              <a:gd name="connsiteY12173" fmla="*/ 2382289 h 3373007"/>
              <a:gd name="connsiteX12174" fmla="*/ 4938459 w 12192000"/>
              <a:gd name="connsiteY12174" fmla="*/ 2390448 h 3373007"/>
              <a:gd name="connsiteX12175" fmla="*/ 4933825 w 12192000"/>
              <a:gd name="connsiteY12175" fmla="*/ 2407418 h 3373007"/>
              <a:gd name="connsiteX12176" fmla="*/ 4932817 w 12192000"/>
              <a:gd name="connsiteY12176" fmla="*/ 2411681 h 3373007"/>
              <a:gd name="connsiteX12177" fmla="*/ 4929892 w 12192000"/>
              <a:gd name="connsiteY12177" fmla="*/ 2412853 h 3373007"/>
              <a:gd name="connsiteX12178" fmla="*/ 4905360 w 12192000"/>
              <a:gd name="connsiteY12178" fmla="*/ 2492817 h 3373007"/>
              <a:gd name="connsiteX12179" fmla="*/ 4873825 w 12192000"/>
              <a:gd name="connsiteY12179" fmla="*/ 2574682 h 3373007"/>
              <a:gd name="connsiteX12180" fmla="*/ 4876777 w 12192000"/>
              <a:gd name="connsiteY12180" fmla="*/ 2549439 h 3373007"/>
              <a:gd name="connsiteX12181" fmla="*/ 4874809 w 12192000"/>
              <a:gd name="connsiteY12181" fmla="*/ 2547085 h 3373007"/>
              <a:gd name="connsiteX12182" fmla="*/ 4868934 w 12192000"/>
              <a:gd name="connsiteY12182" fmla="*/ 2583000 h 3373007"/>
              <a:gd name="connsiteX12183" fmla="*/ 4869402 w 12192000"/>
              <a:gd name="connsiteY12183" fmla="*/ 2567947 h 3373007"/>
              <a:gd name="connsiteX12184" fmla="*/ 4870683 w 12192000"/>
              <a:gd name="connsiteY12184" fmla="*/ 2556962 h 3373007"/>
              <a:gd name="connsiteX12185" fmla="*/ 4871203 w 12192000"/>
              <a:gd name="connsiteY12185" fmla="*/ 2555213 h 3373007"/>
              <a:gd name="connsiteX12186" fmla="*/ 4872771 w 12192000"/>
              <a:gd name="connsiteY12186" fmla="*/ 2547606 h 3373007"/>
              <a:gd name="connsiteX12187" fmla="*/ 4871722 w 12192000"/>
              <a:gd name="connsiteY12187" fmla="*/ 2548151 h 3373007"/>
              <a:gd name="connsiteX12188" fmla="*/ 4872840 w 12192000"/>
              <a:gd name="connsiteY12188" fmla="*/ 2538731 h 3373007"/>
              <a:gd name="connsiteX12189" fmla="*/ 4873401 w 12192000"/>
              <a:gd name="connsiteY12189" fmla="*/ 2523650 h 3373007"/>
              <a:gd name="connsiteX12190" fmla="*/ 4871957 w 12192000"/>
              <a:gd name="connsiteY12190" fmla="*/ 2532723 h 3373007"/>
              <a:gd name="connsiteX12191" fmla="*/ 4868953 w 12192000"/>
              <a:gd name="connsiteY12191" fmla="*/ 2551600 h 3373007"/>
              <a:gd name="connsiteX12192" fmla="*/ 4868163 w 12192000"/>
              <a:gd name="connsiteY12192" fmla="*/ 2552762 h 3373007"/>
              <a:gd name="connsiteX12193" fmla="*/ 4866125 w 12192000"/>
              <a:gd name="connsiteY12193" fmla="*/ 2555335 h 3373007"/>
              <a:gd name="connsiteX12194" fmla="*/ 4871353 w 12192000"/>
              <a:gd name="connsiteY12194" fmla="*/ 2532737 h 3373007"/>
              <a:gd name="connsiteX12195" fmla="*/ 4864946 w 12192000"/>
              <a:gd name="connsiteY12195" fmla="*/ 2549746 h 3373007"/>
              <a:gd name="connsiteX12196" fmla="*/ 4858537 w 12192000"/>
              <a:gd name="connsiteY12196" fmla="*/ 2566754 h 3373007"/>
              <a:gd name="connsiteX12197" fmla="*/ 4857816 w 12192000"/>
              <a:gd name="connsiteY12197" fmla="*/ 2558208 h 3373007"/>
              <a:gd name="connsiteX12198" fmla="*/ 4862537 w 12192000"/>
              <a:gd name="connsiteY12198" fmla="*/ 2543651 h 3373007"/>
              <a:gd name="connsiteX12199" fmla="*/ 4878225 w 12192000"/>
              <a:gd name="connsiteY12199" fmla="*/ 2486127 h 3373007"/>
              <a:gd name="connsiteX12200" fmla="*/ 4876176 w 12192000"/>
              <a:gd name="connsiteY12200" fmla="*/ 2499104 h 3373007"/>
              <a:gd name="connsiteX12201" fmla="*/ 4879851 w 12192000"/>
              <a:gd name="connsiteY12201" fmla="*/ 2481192 h 3373007"/>
              <a:gd name="connsiteX12202" fmla="*/ 4882934 w 12192000"/>
              <a:gd name="connsiteY12202" fmla="*/ 2472404 h 3373007"/>
              <a:gd name="connsiteX12203" fmla="*/ 4883162 w 12192000"/>
              <a:gd name="connsiteY12203" fmla="*/ 2468020 h 3373007"/>
              <a:gd name="connsiteX12204" fmla="*/ 4885371 w 12192000"/>
              <a:gd name="connsiteY12204" fmla="*/ 2459918 h 3373007"/>
              <a:gd name="connsiteX12205" fmla="*/ 4883282 w 12192000"/>
              <a:gd name="connsiteY12205" fmla="*/ 2465748 h 3373007"/>
              <a:gd name="connsiteX12206" fmla="*/ 4883399 w 12192000"/>
              <a:gd name="connsiteY12206" fmla="*/ 2463471 h 3373007"/>
              <a:gd name="connsiteX12207" fmla="*/ 4881229 w 12192000"/>
              <a:gd name="connsiteY12207" fmla="*/ 2467085 h 3373007"/>
              <a:gd name="connsiteX12208" fmla="*/ 4879995 w 12192000"/>
              <a:gd name="connsiteY12208" fmla="*/ 2474910 h 3373007"/>
              <a:gd name="connsiteX12209" fmla="*/ 4857373 w 12192000"/>
              <a:gd name="connsiteY12209" fmla="*/ 2537979 h 3373007"/>
              <a:gd name="connsiteX12210" fmla="*/ 4847346 w 12192000"/>
              <a:gd name="connsiteY12210" fmla="*/ 2566002 h 3373007"/>
              <a:gd name="connsiteX12211" fmla="*/ 4853625 w 12192000"/>
              <a:gd name="connsiteY12211" fmla="*/ 2542224 h 3373007"/>
              <a:gd name="connsiteX12212" fmla="*/ 4860063 w 12192000"/>
              <a:gd name="connsiteY12212" fmla="*/ 2520686 h 3373007"/>
              <a:gd name="connsiteX12213" fmla="*/ 4860434 w 12192000"/>
              <a:gd name="connsiteY12213" fmla="*/ 2520677 h 3373007"/>
              <a:gd name="connsiteX12214" fmla="*/ 4860899 w 12192000"/>
              <a:gd name="connsiteY12214" fmla="*/ 2520666 h 3373007"/>
              <a:gd name="connsiteX12215" fmla="*/ 4861052 w 12192000"/>
              <a:gd name="connsiteY12215" fmla="*/ 2520662 h 3373007"/>
              <a:gd name="connsiteX12216" fmla="*/ 4861176 w 12192000"/>
              <a:gd name="connsiteY12216" fmla="*/ 2520658 h 3373007"/>
              <a:gd name="connsiteX12217" fmla="*/ 4860899 w 12192000"/>
              <a:gd name="connsiteY12217" fmla="*/ 2520666 h 3373007"/>
              <a:gd name="connsiteX12218" fmla="*/ 4860063 w 12192000"/>
              <a:gd name="connsiteY12218" fmla="*/ 2520686 h 3373007"/>
              <a:gd name="connsiteX12219" fmla="*/ 4849746 w 12192000"/>
              <a:gd name="connsiteY12219" fmla="*/ 2545581 h 3373007"/>
              <a:gd name="connsiteX12220" fmla="*/ 4843458 w 12192000"/>
              <a:gd name="connsiteY12220" fmla="*/ 2544645 h 3373007"/>
              <a:gd name="connsiteX12221" fmla="*/ 4837230 w 12192000"/>
              <a:gd name="connsiteY12221" fmla="*/ 2565092 h 3373007"/>
              <a:gd name="connsiteX12222" fmla="*/ 4835599 w 12192000"/>
              <a:gd name="connsiteY12222" fmla="*/ 2566176 h 3373007"/>
              <a:gd name="connsiteX12223" fmla="*/ 4866110 w 12192000"/>
              <a:gd name="connsiteY12223" fmla="*/ 2455598 h 3373007"/>
              <a:gd name="connsiteX12224" fmla="*/ 4865911 w 12192000"/>
              <a:gd name="connsiteY12224" fmla="*/ 2447803 h 3373007"/>
              <a:gd name="connsiteX12225" fmla="*/ 4869306 w 12192000"/>
              <a:gd name="connsiteY12225" fmla="*/ 2435543 h 3373007"/>
              <a:gd name="connsiteX12226" fmla="*/ 4866139 w 12192000"/>
              <a:gd name="connsiteY12226" fmla="*/ 2438477 h 3373007"/>
              <a:gd name="connsiteX12227" fmla="*/ 4865911 w 12192000"/>
              <a:gd name="connsiteY12227" fmla="*/ 2447803 h 3373007"/>
              <a:gd name="connsiteX12228" fmla="*/ 4864583 w 12192000"/>
              <a:gd name="connsiteY12228" fmla="*/ 2450210 h 3373007"/>
              <a:gd name="connsiteX12229" fmla="*/ 4866110 w 12192000"/>
              <a:gd name="connsiteY12229" fmla="*/ 2455598 h 3373007"/>
              <a:gd name="connsiteX12230" fmla="*/ 4833279 w 12192000"/>
              <a:gd name="connsiteY12230" fmla="*/ 2541695 h 3373007"/>
              <a:gd name="connsiteX12231" fmla="*/ 4833762 w 12192000"/>
              <a:gd name="connsiteY12231" fmla="*/ 2539153 h 3373007"/>
              <a:gd name="connsiteX12232" fmla="*/ 4829657 w 12192000"/>
              <a:gd name="connsiteY12232" fmla="*/ 2543890 h 3373007"/>
              <a:gd name="connsiteX12233" fmla="*/ 4820790 w 12192000"/>
              <a:gd name="connsiteY12233" fmla="*/ 2564401 h 3373007"/>
              <a:gd name="connsiteX12234" fmla="*/ 4816925 w 12192000"/>
              <a:gd name="connsiteY12234" fmla="*/ 2565582 h 3373007"/>
              <a:gd name="connsiteX12235" fmla="*/ 4810511 w 12192000"/>
              <a:gd name="connsiteY12235" fmla="*/ 2583679 h 3373007"/>
              <a:gd name="connsiteX12236" fmla="*/ 4802885 w 12192000"/>
              <a:gd name="connsiteY12236" fmla="*/ 2600714 h 3373007"/>
              <a:gd name="connsiteX12237" fmla="*/ 4802914 w 12192000"/>
              <a:gd name="connsiteY12237" fmla="*/ 2596184 h 3373007"/>
              <a:gd name="connsiteX12238" fmla="*/ 4797945 w 12192000"/>
              <a:gd name="connsiteY12238" fmla="*/ 2602799 h 3373007"/>
              <a:gd name="connsiteX12239" fmla="*/ 4839540 w 12192000"/>
              <a:gd name="connsiteY12239" fmla="*/ 2479685 h 3373007"/>
              <a:gd name="connsiteX12240" fmla="*/ 4870554 w 12192000"/>
              <a:gd name="connsiteY12240" fmla="*/ 2338839 h 3373007"/>
              <a:gd name="connsiteX12241" fmla="*/ 4881390 w 12192000"/>
              <a:gd name="connsiteY12241" fmla="*/ 2303369 h 3373007"/>
              <a:gd name="connsiteX12242" fmla="*/ 4880764 w 12192000"/>
              <a:gd name="connsiteY12242" fmla="*/ 2278685 h 3373007"/>
              <a:gd name="connsiteX12243" fmla="*/ 4833980 w 12192000"/>
              <a:gd name="connsiteY12243" fmla="*/ 2406852 h 3373007"/>
              <a:gd name="connsiteX12244" fmla="*/ 4754635 w 12192000"/>
              <a:gd name="connsiteY12244" fmla="*/ 2630304 h 3373007"/>
              <a:gd name="connsiteX12245" fmla="*/ 4726610 w 12192000"/>
              <a:gd name="connsiteY12245" fmla="*/ 2706800 h 3373007"/>
              <a:gd name="connsiteX12246" fmla="*/ 4729404 w 12192000"/>
              <a:gd name="connsiteY12246" fmla="*/ 2695533 h 3373007"/>
              <a:gd name="connsiteX12247" fmla="*/ 4745633 w 12192000"/>
              <a:gd name="connsiteY12247" fmla="*/ 2642036 h 3373007"/>
              <a:gd name="connsiteX12248" fmla="*/ 4750984 w 12192000"/>
              <a:gd name="connsiteY12248" fmla="*/ 2628810 h 3373007"/>
              <a:gd name="connsiteX12249" fmla="*/ 4749908 w 12192000"/>
              <a:gd name="connsiteY12249" fmla="*/ 2628993 h 3373007"/>
              <a:gd name="connsiteX12250" fmla="*/ 4749187 w 12192000"/>
              <a:gd name="connsiteY12250" fmla="*/ 2630394 h 3373007"/>
              <a:gd name="connsiteX12251" fmla="*/ 4748865 w 12192000"/>
              <a:gd name="connsiteY12251" fmla="*/ 2631785 h 3373007"/>
              <a:gd name="connsiteX12252" fmla="*/ 4747807 w 12192000"/>
              <a:gd name="connsiteY12252" fmla="*/ 2633657 h 3373007"/>
              <a:gd name="connsiteX12253" fmla="*/ 4747389 w 12192000"/>
              <a:gd name="connsiteY12253" fmla="*/ 2633722 h 3373007"/>
              <a:gd name="connsiteX12254" fmla="*/ 4747230 w 12192000"/>
              <a:gd name="connsiteY12254" fmla="*/ 2634676 h 3373007"/>
              <a:gd name="connsiteX12255" fmla="*/ 4747807 w 12192000"/>
              <a:gd name="connsiteY12255" fmla="*/ 2633657 h 3373007"/>
              <a:gd name="connsiteX12256" fmla="*/ 4748456 w 12192000"/>
              <a:gd name="connsiteY12256" fmla="*/ 2633560 h 3373007"/>
              <a:gd name="connsiteX12257" fmla="*/ 4744509 w 12192000"/>
              <a:gd name="connsiteY12257" fmla="*/ 2638027 h 3373007"/>
              <a:gd name="connsiteX12258" fmla="*/ 4741804 w 12192000"/>
              <a:gd name="connsiteY12258" fmla="*/ 2645441 h 3373007"/>
              <a:gd name="connsiteX12259" fmla="*/ 4725265 w 12192000"/>
              <a:gd name="connsiteY12259" fmla="*/ 2701006 h 3373007"/>
              <a:gd name="connsiteX12260" fmla="*/ 4715897 w 12192000"/>
              <a:gd name="connsiteY12260" fmla="*/ 2736039 h 3373007"/>
              <a:gd name="connsiteX12261" fmla="*/ 4714476 w 12192000"/>
              <a:gd name="connsiteY12261" fmla="*/ 2739921 h 3373007"/>
              <a:gd name="connsiteX12262" fmla="*/ 4702503 w 12192000"/>
              <a:gd name="connsiteY12262" fmla="*/ 2769896 h 3373007"/>
              <a:gd name="connsiteX12263" fmla="*/ 4702654 w 12192000"/>
              <a:gd name="connsiteY12263" fmla="*/ 2758065 h 3373007"/>
              <a:gd name="connsiteX12264" fmla="*/ 4706506 w 12192000"/>
              <a:gd name="connsiteY12264" fmla="*/ 2739629 h 3373007"/>
              <a:gd name="connsiteX12265" fmla="*/ 4711926 w 12192000"/>
              <a:gd name="connsiteY12265" fmla="*/ 2720193 h 3373007"/>
              <a:gd name="connsiteX12266" fmla="*/ 4737394 w 12192000"/>
              <a:gd name="connsiteY12266" fmla="*/ 2650782 h 3373007"/>
              <a:gd name="connsiteX12267" fmla="*/ 4811719 w 12192000"/>
              <a:gd name="connsiteY12267" fmla="*/ 2430384 h 3373007"/>
              <a:gd name="connsiteX12268" fmla="*/ 4832857 w 12192000"/>
              <a:gd name="connsiteY12268" fmla="*/ 2362681 h 3373007"/>
              <a:gd name="connsiteX12269" fmla="*/ 4825028 w 12192000"/>
              <a:gd name="connsiteY12269" fmla="*/ 2346278 h 3373007"/>
              <a:gd name="connsiteX12270" fmla="*/ 4828224 w 12192000"/>
              <a:gd name="connsiteY12270" fmla="*/ 2326223 h 3373007"/>
              <a:gd name="connsiteX12271" fmla="*/ 4791846 w 12192000"/>
              <a:gd name="connsiteY12271" fmla="*/ 2402031 h 3373007"/>
              <a:gd name="connsiteX12272" fmla="*/ 4789531 w 12192000"/>
              <a:gd name="connsiteY12272" fmla="*/ 2397484 h 3373007"/>
              <a:gd name="connsiteX12273" fmla="*/ 4791632 w 12192000"/>
              <a:gd name="connsiteY12273" fmla="*/ 2393586 h 3373007"/>
              <a:gd name="connsiteX12274" fmla="*/ 4788921 w 12192000"/>
              <a:gd name="connsiteY12274" fmla="*/ 2396286 h 3373007"/>
              <a:gd name="connsiteX12275" fmla="*/ 4789531 w 12192000"/>
              <a:gd name="connsiteY12275" fmla="*/ 2397484 h 3373007"/>
              <a:gd name="connsiteX12276" fmla="*/ 4777592 w 12192000"/>
              <a:gd name="connsiteY12276" fmla="*/ 2419632 h 3373007"/>
              <a:gd name="connsiteX12277" fmla="*/ 4748962 w 12192000"/>
              <a:gd name="connsiteY12277" fmla="*/ 2513402 h 3373007"/>
              <a:gd name="connsiteX12278" fmla="*/ 4663389 w 12192000"/>
              <a:gd name="connsiteY12278" fmla="*/ 2732379 h 3373007"/>
              <a:gd name="connsiteX12279" fmla="*/ 4662493 w 12192000"/>
              <a:gd name="connsiteY12279" fmla="*/ 2733320 h 3373007"/>
              <a:gd name="connsiteX12280" fmla="*/ 4657990 w 12192000"/>
              <a:gd name="connsiteY12280" fmla="*/ 2739368 h 3373007"/>
              <a:gd name="connsiteX12281" fmla="*/ 4663766 w 12192000"/>
              <a:gd name="connsiteY12281" fmla="*/ 2725554 h 3373007"/>
              <a:gd name="connsiteX12282" fmla="*/ 4666772 w 12192000"/>
              <a:gd name="connsiteY12282" fmla="*/ 2712332 h 3373007"/>
              <a:gd name="connsiteX12283" fmla="*/ 4658531 w 12192000"/>
              <a:gd name="connsiteY12283" fmla="*/ 2726054 h 3373007"/>
              <a:gd name="connsiteX12284" fmla="*/ 4651145 w 12192000"/>
              <a:gd name="connsiteY12284" fmla="*/ 2738199 h 3373007"/>
              <a:gd name="connsiteX12285" fmla="*/ 4646247 w 12192000"/>
              <a:gd name="connsiteY12285" fmla="*/ 2745774 h 3373007"/>
              <a:gd name="connsiteX12286" fmla="*/ 4646960 w 12192000"/>
              <a:gd name="connsiteY12286" fmla="*/ 2743155 h 3373007"/>
              <a:gd name="connsiteX12287" fmla="*/ 4651319 w 12192000"/>
              <a:gd name="connsiteY12287" fmla="*/ 2723986 h 3373007"/>
              <a:gd name="connsiteX12288" fmla="*/ 4654920 w 12192000"/>
              <a:gd name="connsiteY12288" fmla="*/ 2714444 h 3373007"/>
              <a:gd name="connsiteX12289" fmla="*/ 4653476 w 12192000"/>
              <a:gd name="connsiteY12289" fmla="*/ 2714598 h 3373007"/>
              <a:gd name="connsiteX12290" fmla="*/ 4653441 w 12192000"/>
              <a:gd name="connsiteY12290" fmla="*/ 2714645 h 3373007"/>
              <a:gd name="connsiteX12291" fmla="*/ 4653630 w 12192000"/>
              <a:gd name="connsiteY12291" fmla="*/ 2713818 h 3373007"/>
              <a:gd name="connsiteX12292" fmla="*/ 4661772 w 12192000"/>
              <a:gd name="connsiteY12292" fmla="*/ 2683023 h 3373007"/>
              <a:gd name="connsiteX12293" fmla="*/ 4663121 w 12192000"/>
              <a:gd name="connsiteY12293" fmla="*/ 2671254 h 3373007"/>
              <a:gd name="connsiteX12294" fmla="*/ 4658381 w 12192000"/>
              <a:gd name="connsiteY12294" fmla="*/ 2689005 h 3373007"/>
              <a:gd name="connsiteX12295" fmla="*/ 4650606 w 12192000"/>
              <a:gd name="connsiteY12295" fmla="*/ 2718428 h 3373007"/>
              <a:gd name="connsiteX12296" fmla="*/ 4649299 w 12192000"/>
              <a:gd name="connsiteY12296" fmla="*/ 2720171 h 3373007"/>
              <a:gd name="connsiteX12297" fmla="*/ 4646195 w 12192000"/>
              <a:gd name="connsiteY12297" fmla="*/ 2722507 h 3373007"/>
              <a:gd name="connsiteX12298" fmla="*/ 4653264 w 12192000"/>
              <a:gd name="connsiteY12298" fmla="*/ 2697449 h 3373007"/>
              <a:gd name="connsiteX12299" fmla="*/ 4637583 w 12192000"/>
              <a:gd name="connsiteY12299" fmla="*/ 2720462 h 3373007"/>
              <a:gd name="connsiteX12300" fmla="*/ 4633398 w 12192000"/>
              <a:gd name="connsiteY12300" fmla="*/ 2713126 h 3373007"/>
              <a:gd name="connsiteX12301" fmla="*/ 4633825 w 12192000"/>
              <a:gd name="connsiteY12301" fmla="*/ 2709920 h 3373007"/>
              <a:gd name="connsiteX12302" fmla="*/ 4627998 w 12192000"/>
              <a:gd name="connsiteY12302" fmla="*/ 2714874 h 3373007"/>
              <a:gd name="connsiteX12303" fmla="*/ 4621431 w 12192000"/>
              <a:gd name="connsiteY12303" fmla="*/ 2725347 h 3373007"/>
              <a:gd name="connsiteX12304" fmla="*/ 4620649 w 12192000"/>
              <a:gd name="connsiteY12304" fmla="*/ 2726779 h 3373007"/>
              <a:gd name="connsiteX12305" fmla="*/ 4631388 w 12192000"/>
              <a:gd name="connsiteY12305" fmla="*/ 2683778 h 3373007"/>
              <a:gd name="connsiteX12306" fmla="*/ 4629715 w 12192000"/>
              <a:gd name="connsiteY12306" fmla="*/ 2681198 h 3373007"/>
              <a:gd name="connsiteX12307" fmla="*/ 4619362 w 12192000"/>
              <a:gd name="connsiteY12307" fmla="*/ 2715721 h 3373007"/>
              <a:gd name="connsiteX12308" fmla="*/ 4621707 w 12192000"/>
              <a:gd name="connsiteY12308" fmla="*/ 2700980 h 3373007"/>
              <a:gd name="connsiteX12309" fmla="*/ 4624355 w 12192000"/>
              <a:gd name="connsiteY12309" fmla="*/ 2690350 h 3373007"/>
              <a:gd name="connsiteX12310" fmla="*/ 4625091 w 12192000"/>
              <a:gd name="connsiteY12310" fmla="*/ 2688702 h 3373007"/>
              <a:gd name="connsiteX12311" fmla="*/ 4627610 w 12192000"/>
              <a:gd name="connsiteY12311" fmla="*/ 2681433 h 3373007"/>
              <a:gd name="connsiteX12312" fmla="*/ 4626492 w 12192000"/>
              <a:gd name="connsiteY12312" fmla="*/ 2681825 h 3373007"/>
              <a:gd name="connsiteX12313" fmla="*/ 4628786 w 12192000"/>
              <a:gd name="connsiteY12313" fmla="*/ 2672713 h 3373007"/>
              <a:gd name="connsiteX12314" fmla="*/ 4631227 w 12192000"/>
              <a:gd name="connsiteY12314" fmla="*/ 2657960 h 3373007"/>
              <a:gd name="connsiteX12315" fmla="*/ 4628651 w 12192000"/>
              <a:gd name="connsiteY12315" fmla="*/ 2666686 h 3373007"/>
              <a:gd name="connsiteX12316" fmla="*/ 4623296 w 12192000"/>
              <a:gd name="connsiteY12316" fmla="*/ 2684844 h 3373007"/>
              <a:gd name="connsiteX12317" fmla="*/ 4622361 w 12192000"/>
              <a:gd name="connsiteY12317" fmla="*/ 2685881 h 3373007"/>
              <a:gd name="connsiteX12318" fmla="*/ 4620002 w 12192000"/>
              <a:gd name="connsiteY12318" fmla="*/ 2688133 h 3373007"/>
              <a:gd name="connsiteX12319" fmla="*/ 4628044 w 12192000"/>
              <a:gd name="connsiteY12319" fmla="*/ 2666617 h 3373007"/>
              <a:gd name="connsiteX12320" fmla="*/ 4619521 w 12192000"/>
              <a:gd name="connsiteY12320" fmla="*/ 2682476 h 3373007"/>
              <a:gd name="connsiteX12321" fmla="*/ 4610994 w 12192000"/>
              <a:gd name="connsiteY12321" fmla="*/ 2698334 h 3373007"/>
              <a:gd name="connsiteX12322" fmla="*/ 4611533 w 12192000"/>
              <a:gd name="connsiteY12322" fmla="*/ 2685019 h 3373007"/>
              <a:gd name="connsiteX12323" fmla="*/ 4595959 w 12192000"/>
              <a:gd name="connsiteY12323" fmla="*/ 2705694 h 3373007"/>
              <a:gd name="connsiteX12324" fmla="*/ 4609142 w 12192000"/>
              <a:gd name="connsiteY12324" fmla="*/ 2673546 h 3373007"/>
              <a:gd name="connsiteX12325" fmla="*/ 4618262 w 12192000"/>
              <a:gd name="connsiteY12325" fmla="*/ 2653235 h 3373007"/>
              <a:gd name="connsiteX12326" fmla="*/ 4619101 w 12192000"/>
              <a:gd name="connsiteY12326" fmla="*/ 2653327 h 3373007"/>
              <a:gd name="connsiteX12327" fmla="*/ 4619255 w 12192000"/>
              <a:gd name="connsiteY12327" fmla="*/ 2653345 h 3373007"/>
              <a:gd name="connsiteX12328" fmla="*/ 4619380 w 12192000"/>
              <a:gd name="connsiteY12328" fmla="*/ 2653359 h 3373007"/>
              <a:gd name="connsiteX12329" fmla="*/ 4619101 w 12192000"/>
              <a:gd name="connsiteY12329" fmla="*/ 2653327 h 3373007"/>
              <a:gd name="connsiteX12330" fmla="*/ 4618637 w 12192000"/>
              <a:gd name="connsiteY12330" fmla="*/ 2653275 h 3373007"/>
              <a:gd name="connsiteX12331" fmla="*/ 4618262 w 12192000"/>
              <a:gd name="connsiteY12331" fmla="*/ 2653235 h 3373007"/>
              <a:gd name="connsiteX12332" fmla="*/ 4604846 w 12192000"/>
              <a:gd name="connsiteY12332" fmla="*/ 2676319 h 3373007"/>
              <a:gd name="connsiteX12333" fmla="*/ 4598677 w 12192000"/>
              <a:gd name="connsiteY12333" fmla="*/ 2674546 h 3373007"/>
              <a:gd name="connsiteX12334" fmla="*/ 4589902 w 12192000"/>
              <a:gd name="connsiteY12334" fmla="*/ 2693811 h 3373007"/>
              <a:gd name="connsiteX12335" fmla="*/ 4584382 w 12192000"/>
              <a:gd name="connsiteY12335" fmla="*/ 2696449 h 3373007"/>
              <a:gd name="connsiteX12336" fmla="*/ 4572902 w 12192000"/>
              <a:gd name="connsiteY12336" fmla="*/ 2714328 h 3373007"/>
              <a:gd name="connsiteX12337" fmla="*/ 4551162 w 12192000"/>
              <a:gd name="connsiteY12337" fmla="*/ 2753295 h 3373007"/>
              <a:gd name="connsiteX12338" fmla="*/ 4569690 w 12192000"/>
              <a:gd name="connsiteY12338" fmla="*/ 2710535 h 3373007"/>
              <a:gd name="connsiteX12339" fmla="*/ 4580173 w 12192000"/>
              <a:gd name="connsiteY12339" fmla="*/ 2689290 h 3373007"/>
              <a:gd name="connsiteX12340" fmla="*/ 4584976 w 12192000"/>
              <a:gd name="connsiteY12340" fmla="*/ 2671933 h 3373007"/>
              <a:gd name="connsiteX12341" fmla="*/ 4573554 w 12192000"/>
              <a:gd name="connsiteY12341" fmla="*/ 2690903 h 3373007"/>
              <a:gd name="connsiteX12342" fmla="*/ 4569544 w 12192000"/>
              <a:gd name="connsiteY12342" fmla="*/ 2691540 h 3373007"/>
              <a:gd name="connsiteX12343" fmla="*/ 4560874 w 12192000"/>
              <a:gd name="connsiteY12343" fmla="*/ 2708465 h 3373007"/>
              <a:gd name="connsiteX12344" fmla="*/ 4551128 w 12192000"/>
              <a:gd name="connsiteY12344" fmla="*/ 2724188 h 3373007"/>
              <a:gd name="connsiteX12345" fmla="*/ 4551723 w 12192000"/>
              <a:gd name="connsiteY12345" fmla="*/ 2719736 h 3373007"/>
              <a:gd name="connsiteX12346" fmla="*/ 4546490 w 12192000"/>
              <a:gd name="connsiteY12346" fmla="*/ 2720238 h 3373007"/>
              <a:gd name="connsiteX12347" fmla="*/ 4561241 w 12192000"/>
              <a:gd name="connsiteY12347" fmla="*/ 2687178 h 3373007"/>
              <a:gd name="connsiteX12348" fmla="*/ 4547121 w 12192000"/>
              <a:gd name="connsiteY12348" fmla="*/ 2707818 h 3373007"/>
              <a:gd name="connsiteX12349" fmla="*/ 4546550 w 12192000"/>
              <a:gd name="connsiteY12349" fmla="*/ 2708725 h 3373007"/>
              <a:gd name="connsiteX12350" fmla="*/ 4549687 w 12192000"/>
              <a:gd name="connsiteY12350" fmla="*/ 2691856 h 3373007"/>
              <a:gd name="connsiteX12351" fmla="*/ 4543356 w 12192000"/>
              <a:gd name="connsiteY12351" fmla="*/ 2713519 h 3373007"/>
              <a:gd name="connsiteX12352" fmla="*/ 4540231 w 12192000"/>
              <a:gd name="connsiteY12352" fmla="*/ 2716043 h 3373007"/>
              <a:gd name="connsiteX12353" fmla="*/ 4543222 w 12192000"/>
              <a:gd name="connsiteY12353" fmla="*/ 2707581 h 3373007"/>
              <a:gd name="connsiteX12354" fmla="*/ 4506615 w 12192000"/>
              <a:gd name="connsiteY12354" fmla="*/ 2769652 h 3373007"/>
              <a:gd name="connsiteX12355" fmla="*/ 4504353 w 12192000"/>
              <a:gd name="connsiteY12355" fmla="*/ 2773116 h 3373007"/>
              <a:gd name="connsiteX12356" fmla="*/ 4504383 w 12192000"/>
              <a:gd name="connsiteY12356" fmla="*/ 2772871 h 3373007"/>
              <a:gd name="connsiteX12357" fmla="*/ 4509344 w 12192000"/>
              <a:gd name="connsiteY12357" fmla="*/ 2751223 h 3373007"/>
              <a:gd name="connsiteX12358" fmla="*/ 4504860 w 12192000"/>
              <a:gd name="connsiteY12358" fmla="*/ 2763218 h 3373007"/>
              <a:gd name="connsiteX12359" fmla="*/ 4502398 w 12192000"/>
              <a:gd name="connsiteY12359" fmla="*/ 2773576 h 3373007"/>
              <a:gd name="connsiteX12360" fmla="*/ 4501138 w 12192000"/>
              <a:gd name="connsiteY12360" fmla="*/ 2778043 h 3373007"/>
              <a:gd name="connsiteX12361" fmla="*/ 4492840 w 12192000"/>
              <a:gd name="connsiteY12361" fmla="*/ 2790755 h 3373007"/>
              <a:gd name="connsiteX12362" fmla="*/ 4491931 w 12192000"/>
              <a:gd name="connsiteY12362" fmla="*/ 2789856 h 3373007"/>
              <a:gd name="connsiteX12363" fmla="*/ 4491616 w 12192000"/>
              <a:gd name="connsiteY12363" fmla="*/ 2791582 h 3373007"/>
              <a:gd name="connsiteX12364" fmla="*/ 4490168 w 12192000"/>
              <a:gd name="connsiteY12364" fmla="*/ 2794849 h 3373007"/>
              <a:gd name="connsiteX12365" fmla="*/ 4483965 w 12192000"/>
              <a:gd name="connsiteY12365" fmla="*/ 2804350 h 3373007"/>
              <a:gd name="connsiteX12366" fmla="*/ 4484890 w 12192000"/>
              <a:gd name="connsiteY12366" fmla="*/ 2800306 h 3373007"/>
              <a:gd name="connsiteX12367" fmla="*/ 4482153 w 12192000"/>
              <a:gd name="connsiteY12367" fmla="*/ 2799388 h 3373007"/>
              <a:gd name="connsiteX12368" fmla="*/ 4487316 w 12192000"/>
              <a:gd name="connsiteY12368" fmla="*/ 2788826 h 3373007"/>
              <a:gd name="connsiteX12369" fmla="*/ 4480427 w 12192000"/>
              <a:gd name="connsiteY12369" fmla="*/ 2798717 h 3373007"/>
              <a:gd name="connsiteX12370" fmla="*/ 4481407 w 12192000"/>
              <a:gd name="connsiteY12370" fmla="*/ 2792278 h 3373007"/>
              <a:gd name="connsiteX12371" fmla="*/ 4481666 w 12192000"/>
              <a:gd name="connsiteY12371" fmla="*/ 2789499 h 3373007"/>
              <a:gd name="connsiteX12372" fmla="*/ 4501311 w 12192000"/>
              <a:gd name="connsiteY12372" fmla="*/ 2756586 h 3373007"/>
              <a:gd name="connsiteX12373" fmla="*/ 4536478 w 12192000"/>
              <a:gd name="connsiteY12373" fmla="*/ 2690018 h 3373007"/>
              <a:gd name="connsiteX12374" fmla="*/ 4549127 w 12192000"/>
              <a:gd name="connsiteY12374" fmla="*/ 2663411 h 3373007"/>
              <a:gd name="connsiteX12375" fmla="*/ 4546172 w 12192000"/>
              <a:gd name="connsiteY12375" fmla="*/ 2665432 h 3373007"/>
              <a:gd name="connsiteX12376" fmla="*/ 4542751 w 12192000"/>
              <a:gd name="connsiteY12376" fmla="*/ 2671296 h 3373007"/>
              <a:gd name="connsiteX12377" fmla="*/ 4541776 w 12192000"/>
              <a:gd name="connsiteY12377" fmla="*/ 2675322 h 3373007"/>
              <a:gd name="connsiteX12378" fmla="*/ 4539170 w 12192000"/>
              <a:gd name="connsiteY12378" fmla="*/ 2680982 h 3373007"/>
              <a:gd name="connsiteX12379" fmla="*/ 4538376 w 12192000"/>
              <a:gd name="connsiteY12379" fmla="*/ 2680006 h 3373007"/>
              <a:gd name="connsiteX12380" fmla="*/ 4538584 w 12192000"/>
              <a:gd name="connsiteY12380" fmla="*/ 2679318 h 3373007"/>
              <a:gd name="connsiteX12381" fmla="*/ 4538320 w 12192000"/>
              <a:gd name="connsiteY12381" fmla="*/ 2679842 h 3373007"/>
              <a:gd name="connsiteX12382" fmla="*/ 4538376 w 12192000"/>
              <a:gd name="connsiteY12382" fmla="*/ 2680006 h 3373007"/>
              <a:gd name="connsiteX12383" fmla="*/ 4530706 w 12192000"/>
              <a:gd name="connsiteY12383" fmla="*/ 2699196 h 3373007"/>
              <a:gd name="connsiteX12384" fmla="*/ 4531214 w 12192000"/>
              <a:gd name="connsiteY12384" fmla="*/ 2696735 h 3373007"/>
              <a:gd name="connsiteX12385" fmla="*/ 4531071 w 12192000"/>
              <a:gd name="connsiteY12385" fmla="*/ 2695291 h 3373007"/>
              <a:gd name="connsiteX12386" fmla="*/ 4528731 w 12192000"/>
              <a:gd name="connsiteY12386" fmla="*/ 2699456 h 3373007"/>
              <a:gd name="connsiteX12387" fmla="*/ 4517270 w 12192000"/>
              <a:gd name="connsiteY12387" fmla="*/ 2719326 h 3373007"/>
              <a:gd name="connsiteX12388" fmla="*/ 4513116 w 12192000"/>
              <a:gd name="connsiteY12388" fmla="*/ 2721031 h 3373007"/>
              <a:gd name="connsiteX12389" fmla="*/ 4500044 w 12192000"/>
              <a:gd name="connsiteY12389" fmla="*/ 2743070 h 3373007"/>
              <a:gd name="connsiteX12390" fmla="*/ 4494645 w 12192000"/>
              <a:gd name="connsiteY12390" fmla="*/ 2744817 h 3373007"/>
              <a:gd name="connsiteX12391" fmla="*/ 4493750 w 12192000"/>
              <a:gd name="connsiteY12391" fmla="*/ 2746096 h 3373007"/>
              <a:gd name="connsiteX12392" fmla="*/ 4493255 w 12192000"/>
              <a:gd name="connsiteY12392" fmla="*/ 2747421 h 3373007"/>
              <a:gd name="connsiteX12393" fmla="*/ 4491965 w 12192000"/>
              <a:gd name="connsiteY12393" fmla="*/ 2749119 h 3373007"/>
              <a:gd name="connsiteX12394" fmla="*/ 4491538 w 12192000"/>
              <a:gd name="connsiteY12394" fmla="*/ 2749125 h 3373007"/>
              <a:gd name="connsiteX12395" fmla="*/ 4491261 w 12192000"/>
              <a:gd name="connsiteY12395" fmla="*/ 2750044 h 3373007"/>
              <a:gd name="connsiteX12396" fmla="*/ 4491965 w 12192000"/>
              <a:gd name="connsiteY12396" fmla="*/ 2749119 h 3373007"/>
              <a:gd name="connsiteX12397" fmla="*/ 4492624 w 12192000"/>
              <a:gd name="connsiteY12397" fmla="*/ 2749110 h 3373007"/>
              <a:gd name="connsiteX12398" fmla="*/ 4487025 w 12192000"/>
              <a:gd name="connsiteY12398" fmla="*/ 2753908 h 3373007"/>
              <a:gd name="connsiteX12399" fmla="*/ 4500238 w 12192000"/>
              <a:gd name="connsiteY12399" fmla="*/ 2730801 h 3373007"/>
              <a:gd name="connsiteX12400" fmla="*/ 4499755 w 12192000"/>
              <a:gd name="connsiteY12400" fmla="*/ 2725142 h 3373007"/>
              <a:gd name="connsiteX12401" fmla="*/ 4509162 w 12192000"/>
              <a:gd name="connsiteY12401" fmla="*/ 2702695 h 3373007"/>
              <a:gd name="connsiteX12402" fmla="*/ 4518192 w 12192000"/>
              <a:gd name="connsiteY12402" fmla="*/ 2686552 h 3373007"/>
              <a:gd name="connsiteX12403" fmla="*/ 4518203 w 12192000"/>
              <a:gd name="connsiteY12403" fmla="*/ 2686531 h 3373007"/>
              <a:gd name="connsiteX12404" fmla="*/ 4518694 w 12192000"/>
              <a:gd name="connsiteY12404" fmla="*/ 2682108 h 3373007"/>
              <a:gd name="connsiteX12405" fmla="*/ 4520556 w 12192000"/>
              <a:gd name="connsiteY12405" fmla="*/ 2673194 h 3373007"/>
              <a:gd name="connsiteX12406" fmla="*/ 4519767 w 12192000"/>
              <a:gd name="connsiteY12406" fmla="*/ 2673553 h 3373007"/>
              <a:gd name="connsiteX12407" fmla="*/ 4518087 w 12192000"/>
              <a:gd name="connsiteY12407" fmla="*/ 2674589 h 3373007"/>
              <a:gd name="connsiteX12408" fmla="*/ 4511830 w 12192000"/>
              <a:gd name="connsiteY12408" fmla="*/ 2682747 h 3373007"/>
              <a:gd name="connsiteX12409" fmla="*/ 4502367 w 12192000"/>
              <a:gd name="connsiteY12409" fmla="*/ 2696333 h 3373007"/>
              <a:gd name="connsiteX12410" fmla="*/ 4490972 w 12192000"/>
              <a:gd name="connsiteY12410" fmla="*/ 2715124 h 3373007"/>
              <a:gd name="connsiteX12411" fmla="*/ 4461604 w 12192000"/>
              <a:gd name="connsiteY12411" fmla="*/ 2763024 h 3373007"/>
              <a:gd name="connsiteX12412" fmla="*/ 4459644 w 12192000"/>
              <a:gd name="connsiteY12412" fmla="*/ 2766213 h 3373007"/>
              <a:gd name="connsiteX12413" fmla="*/ 4459858 w 12192000"/>
              <a:gd name="connsiteY12413" fmla="*/ 2762039 h 3373007"/>
              <a:gd name="connsiteX12414" fmla="*/ 4459806 w 12192000"/>
              <a:gd name="connsiteY12414" fmla="*/ 2760578 h 3373007"/>
              <a:gd name="connsiteX12415" fmla="*/ 4465587 w 12192000"/>
              <a:gd name="connsiteY12415" fmla="*/ 2750432 h 3373007"/>
              <a:gd name="connsiteX12416" fmla="*/ 4480678 w 12192000"/>
              <a:gd name="connsiteY12416" fmla="*/ 2724098 h 3373007"/>
              <a:gd name="connsiteX12417" fmla="*/ 4476327 w 12192000"/>
              <a:gd name="connsiteY12417" fmla="*/ 2718008 h 3373007"/>
              <a:gd name="connsiteX12418" fmla="*/ 4481957 w 12192000"/>
              <a:gd name="connsiteY12418" fmla="*/ 2705261 h 3373007"/>
              <a:gd name="connsiteX12419" fmla="*/ 4486186 w 12192000"/>
              <a:gd name="connsiteY12419" fmla="*/ 2692177 h 3373007"/>
              <a:gd name="connsiteX12420" fmla="*/ 4488184 w 12192000"/>
              <a:gd name="connsiteY12420" fmla="*/ 2688399 h 3373007"/>
              <a:gd name="connsiteX12421" fmla="*/ 4488044 w 12192000"/>
              <a:gd name="connsiteY12421" fmla="*/ 2688525 h 3373007"/>
              <a:gd name="connsiteX12422" fmla="*/ 4487402 w 12192000"/>
              <a:gd name="connsiteY12422" fmla="*/ 2688584 h 3373007"/>
              <a:gd name="connsiteX12423" fmla="*/ 4487819 w 12192000"/>
              <a:gd name="connsiteY12423" fmla="*/ 2685417 h 3373007"/>
              <a:gd name="connsiteX12424" fmla="*/ 4488950 w 12192000"/>
              <a:gd name="connsiteY12424" fmla="*/ 2682424 h 3373007"/>
              <a:gd name="connsiteX12425" fmla="*/ 4487472 w 12192000"/>
              <a:gd name="connsiteY12425" fmla="*/ 2683328 h 3373007"/>
              <a:gd name="connsiteX12426" fmla="*/ 4484767 w 12192000"/>
              <a:gd name="connsiteY12426" fmla="*/ 2684245 h 3373007"/>
              <a:gd name="connsiteX12427" fmla="*/ 4478056 w 12192000"/>
              <a:gd name="connsiteY12427" fmla="*/ 2695789 h 3373007"/>
              <a:gd name="connsiteX12428" fmla="*/ 4470698 w 12192000"/>
              <a:gd name="connsiteY12428" fmla="*/ 2702920 h 3373007"/>
              <a:gd name="connsiteX12429" fmla="*/ 4480590 w 12192000"/>
              <a:gd name="connsiteY12429" fmla="*/ 2686130 h 3373007"/>
              <a:gd name="connsiteX12430" fmla="*/ 4481763 w 12192000"/>
              <a:gd name="connsiteY12430" fmla="*/ 2681403 h 3373007"/>
              <a:gd name="connsiteX12431" fmla="*/ 4481734 w 12192000"/>
              <a:gd name="connsiteY12431" fmla="*/ 2680643 h 3373007"/>
              <a:gd name="connsiteX12432" fmla="*/ 4442989 w 12192000"/>
              <a:gd name="connsiteY12432" fmla="*/ 2756293 h 3373007"/>
              <a:gd name="connsiteX12433" fmla="*/ 4473574 w 12192000"/>
              <a:gd name="connsiteY12433" fmla="*/ 2683096 h 3373007"/>
              <a:gd name="connsiteX12434" fmla="*/ 4473848 w 12192000"/>
              <a:gd name="connsiteY12434" fmla="*/ 2681913 h 3373007"/>
              <a:gd name="connsiteX12435" fmla="*/ 4470707 w 12192000"/>
              <a:gd name="connsiteY12435" fmla="*/ 2687195 h 3373007"/>
              <a:gd name="connsiteX12436" fmla="*/ 4468194 w 12192000"/>
              <a:gd name="connsiteY12436" fmla="*/ 2691088 h 3373007"/>
              <a:gd name="connsiteX12437" fmla="*/ 4468435 w 12192000"/>
              <a:gd name="connsiteY12437" fmla="*/ 2690132 h 3373007"/>
              <a:gd name="connsiteX12438" fmla="*/ 4470387 w 12192000"/>
              <a:gd name="connsiteY12438" fmla="*/ 2682188 h 3373007"/>
              <a:gd name="connsiteX12439" fmla="*/ 4476063 w 12192000"/>
              <a:gd name="connsiteY12439" fmla="*/ 2672068 h 3373007"/>
              <a:gd name="connsiteX12440" fmla="*/ 4476121 w 12192000"/>
              <a:gd name="connsiteY12440" fmla="*/ 2671971 h 3373007"/>
              <a:gd name="connsiteX12441" fmla="*/ 4475154 w 12192000"/>
              <a:gd name="connsiteY12441" fmla="*/ 2667187 h 3373007"/>
              <a:gd name="connsiteX12442" fmla="*/ 4471246 w 12192000"/>
              <a:gd name="connsiteY12442" fmla="*/ 2674056 h 3373007"/>
              <a:gd name="connsiteX12443" fmla="*/ 4475606 w 12192000"/>
              <a:gd name="connsiteY12443" fmla="*/ 2664816 h 3373007"/>
              <a:gd name="connsiteX12444" fmla="*/ 4474324 w 12192000"/>
              <a:gd name="connsiteY12444" fmla="*/ 2666536 h 3373007"/>
              <a:gd name="connsiteX12445" fmla="*/ 4475979 w 12192000"/>
              <a:gd name="connsiteY12445" fmla="*/ 2660383 h 3373007"/>
              <a:gd name="connsiteX12446" fmla="*/ 4474993 w 12192000"/>
              <a:gd name="connsiteY12446" fmla="*/ 2661549 h 3373007"/>
              <a:gd name="connsiteX12447" fmla="*/ 4474030 w 12192000"/>
              <a:gd name="connsiteY12447" fmla="*/ 2663413 h 3373007"/>
              <a:gd name="connsiteX12448" fmla="*/ 4473454 w 12192000"/>
              <a:gd name="connsiteY12448" fmla="*/ 2660447 h 3373007"/>
              <a:gd name="connsiteX12449" fmla="*/ 4462622 w 12192000"/>
              <a:gd name="connsiteY12449" fmla="*/ 2679485 h 3373007"/>
              <a:gd name="connsiteX12450" fmla="*/ 4466617 w 12192000"/>
              <a:gd name="connsiteY12450" fmla="*/ 2669060 h 3373007"/>
              <a:gd name="connsiteX12451" fmla="*/ 4468390 w 12192000"/>
              <a:gd name="connsiteY12451" fmla="*/ 2660302 h 3373007"/>
              <a:gd name="connsiteX12452" fmla="*/ 4467184 w 12192000"/>
              <a:gd name="connsiteY12452" fmla="*/ 2662243 h 3373007"/>
              <a:gd name="connsiteX12453" fmla="*/ 4467063 w 12192000"/>
              <a:gd name="connsiteY12453" fmla="*/ 2662428 h 3373007"/>
              <a:gd name="connsiteX12454" fmla="*/ 4448106 w 12192000"/>
              <a:gd name="connsiteY12454" fmla="*/ 2701591 h 3373007"/>
              <a:gd name="connsiteX12455" fmla="*/ 4456050 w 12192000"/>
              <a:gd name="connsiteY12455" fmla="*/ 2679657 h 3373007"/>
              <a:gd name="connsiteX12456" fmla="*/ 4450017 w 12192000"/>
              <a:gd name="connsiteY12456" fmla="*/ 2690015 h 3373007"/>
              <a:gd name="connsiteX12457" fmla="*/ 4443013 w 12192000"/>
              <a:gd name="connsiteY12457" fmla="*/ 2701622 h 3373007"/>
              <a:gd name="connsiteX12458" fmla="*/ 4441698 w 12192000"/>
              <a:gd name="connsiteY12458" fmla="*/ 2703394 h 3373007"/>
              <a:gd name="connsiteX12459" fmla="*/ 4441480 w 12192000"/>
              <a:gd name="connsiteY12459" fmla="*/ 2704704 h 3373007"/>
              <a:gd name="connsiteX12460" fmla="*/ 4437816 w 12192000"/>
              <a:gd name="connsiteY12460" fmla="*/ 2710255 h 3373007"/>
              <a:gd name="connsiteX12461" fmla="*/ 4438845 w 12192000"/>
              <a:gd name="connsiteY12461" fmla="*/ 2704737 h 3373007"/>
              <a:gd name="connsiteX12462" fmla="*/ 4438763 w 12192000"/>
              <a:gd name="connsiteY12462" fmla="*/ 2704878 h 3373007"/>
              <a:gd name="connsiteX12463" fmla="*/ 4435195 w 12192000"/>
              <a:gd name="connsiteY12463" fmla="*/ 2707873 h 3373007"/>
              <a:gd name="connsiteX12464" fmla="*/ 4431542 w 12192000"/>
              <a:gd name="connsiteY12464" fmla="*/ 2724169 h 3373007"/>
              <a:gd name="connsiteX12465" fmla="*/ 4426928 w 12192000"/>
              <a:gd name="connsiteY12465" fmla="*/ 2735407 h 3373007"/>
              <a:gd name="connsiteX12466" fmla="*/ 4427637 w 12192000"/>
              <a:gd name="connsiteY12466" fmla="*/ 2731628 h 3373007"/>
              <a:gd name="connsiteX12467" fmla="*/ 4430085 w 12192000"/>
              <a:gd name="connsiteY12467" fmla="*/ 2726767 h 3373007"/>
              <a:gd name="connsiteX12468" fmla="*/ 4431600 w 12192000"/>
              <a:gd name="connsiteY12468" fmla="*/ 2722461 h 3373007"/>
              <a:gd name="connsiteX12469" fmla="*/ 4429699 w 12192000"/>
              <a:gd name="connsiteY12469" fmla="*/ 2722891 h 3373007"/>
              <a:gd name="connsiteX12470" fmla="*/ 4430042 w 12192000"/>
              <a:gd name="connsiteY12470" fmla="*/ 2721567 h 3373007"/>
              <a:gd name="connsiteX12471" fmla="*/ 4430932 w 12192000"/>
              <a:gd name="connsiteY12471" fmla="*/ 2708152 h 3373007"/>
              <a:gd name="connsiteX12472" fmla="*/ 4426520 w 12192000"/>
              <a:gd name="connsiteY12472" fmla="*/ 2726791 h 3373007"/>
              <a:gd name="connsiteX12473" fmla="*/ 4426211 w 12192000"/>
              <a:gd name="connsiteY12473" fmla="*/ 2727950 h 3373007"/>
              <a:gd name="connsiteX12474" fmla="*/ 4426118 w 12192000"/>
              <a:gd name="connsiteY12474" fmla="*/ 2728089 h 3373007"/>
              <a:gd name="connsiteX12475" fmla="*/ 4424326 w 12192000"/>
              <a:gd name="connsiteY12475" fmla="*/ 2731476 h 3373007"/>
              <a:gd name="connsiteX12476" fmla="*/ 4428757 w 12192000"/>
              <a:gd name="connsiteY12476" fmla="*/ 2708708 h 3373007"/>
              <a:gd name="connsiteX12477" fmla="*/ 4420912 w 12192000"/>
              <a:gd name="connsiteY12477" fmla="*/ 2728322 h 3373007"/>
              <a:gd name="connsiteX12478" fmla="*/ 4418444 w 12192000"/>
              <a:gd name="connsiteY12478" fmla="*/ 2737367 h 3373007"/>
              <a:gd name="connsiteX12479" fmla="*/ 4419595 w 12192000"/>
              <a:gd name="connsiteY12479" fmla="*/ 2731616 h 3373007"/>
              <a:gd name="connsiteX12480" fmla="*/ 4397140 w 12192000"/>
              <a:gd name="connsiteY12480" fmla="*/ 2787749 h 3373007"/>
              <a:gd name="connsiteX12481" fmla="*/ 4395243 w 12192000"/>
              <a:gd name="connsiteY12481" fmla="*/ 2797893 h 3373007"/>
              <a:gd name="connsiteX12482" fmla="*/ 4379348 w 12192000"/>
              <a:gd name="connsiteY12482" fmla="*/ 2832149 h 3373007"/>
              <a:gd name="connsiteX12483" fmla="*/ 4391737 w 12192000"/>
              <a:gd name="connsiteY12483" fmla="*/ 2797248 h 3373007"/>
              <a:gd name="connsiteX12484" fmla="*/ 4391305 w 12192000"/>
              <a:gd name="connsiteY12484" fmla="*/ 2781958 h 3373007"/>
              <a:gd name="connsiteX12485" fmla="*/ 4348876 w 12192000"/>
              <a:gd name="connsiteY12485" fmla="*/ 2866243 h 3373007"/>
              <a:gd name="connsiteX12486" fmla="*/ 4345773 w 12192000"/>
              <a:gd name="connsiteY12486" fmla="*/ 2871699 h 3373007"/>
              <a:gd name="connsiteX12487" fmla="*/ 4357357 w 12192000"/>
              <a:gd name="connsiteY12487" fmla="*/ 2838212 h 3373007"/>
              <a:gd name="connsiteX12488" fmla="*/ 4358936 w 12192000"/>
              <a:gd name="connsiteY12488" fmla="*/ 2822304 h 3373007"/>
              <a:gd name="connsiteX12489" fmla="*/ 4312801 w 12192000"/>
              <a:gd name="connsiteY12489" fmla="*/ 2909702 h 3373007"/>
              <a:gd name="connsiteX12490" fmla="*/ 4344679 w 12192000"/>
              <a:gd name="connsiteY12490" fmla="*/ 2827908 h 3373007"/>
              <a:gd name="connsiteX12491" fmla="*/ 4346949 w 12192000"/>
              <a:gd name="connsiteY12491" fmla="*/ 2810789 h 3373007"/>
              <a:gd name="connsiteX12492" fmla="*/ 4347756 w 12192000"/>
              <a:gd name="connsiteY12492" fmla="*/ 2809373 h 3373007"/>
              <a:gd name="connsiteX12493" fmla="*/ 4386560 w 12192000"/>
              <a:gd name="connsiteY12493" fmla="*/ 2724644 h 3373007"/>
              <a:gd name="connsiteX12494" fmla="*/ 4379545 w 12192000"/>
              <a:gd name="connsiteY12494" fmla="*/ 2736972 h 3373007"/>
              <a:gd name="connsiteX12495" fmla="*/ 4409239 w 12192000"/>
              <a:gd name="connsiteY12495" fmla="*/ 2668741 h 3373007"/>
              <a:gd name="connsiteX12496" fmla="*/ 4403146 w 12192000"/>
              <a:gd name="connsiteY12496" fmla="*/ 2679451 h 3373007"/>
              <a:gd name="connsiteX12497" fmla="*/ 4406335 w 12192000"/>
              <a:gd name="connsiteY12497" fmla="*/ 2670439 h 3373007"/>
              <a:gd name="connsiteX12498" fmla="*/ 4408607 w 12192000"/>
              <a:gd name="connsiteY12498" fmla="*/ 2653318 h 3373007"/>
              <a:gd name="connsiteX12499" fmla="*/ 4386907 w 12192000"/>
              <a:gd name="connsiteY12499" fmla="*/ 2691451 h 3373007"/>
              <a:gd name="connsiteX12500" fmla="*/ 4394895 w 12192000"/>
              <a:gd name="connsiteY12500" fmla="*/ 2674012 h 3373007"/>
              <a:gd name="connsiteX12501" fmla="*/ 4386185 w 12192000"/>
              <a:gd name="connsiteY12501" fmla="*/ 2692720 h 3373007"/>
              <a:gd name="connsiteX12502" fmla="*/ 4386907 w 12192000"/>
              <a:gd name="connsiteY12502" fmla="*/ 2691451 h 3373007"/>
              <a:gd name="connsiteX12503" fmla="*/ 4356090 w 12192000"/>
              <a:gd name="connsiteY12503" fmla="*/ 2758740 h 3373007"/>
              <a:gd name="connsiteX12504" fmla="*/ 4356750 w 12192000"/>
              <a:gd name="connsiteY12504" fmla="*/ 2744448 h 3373007"/>
              <a:gd name="connsiteX12505" fmla="*/ 4387005 w 12192000"/>
              <a:gd name="connsiteY12505" fmla="*/ 2672073 h 3373007"/>
              <a:gd name="connsiteX12506" fmla="*/ 4409419 w 12192000"/>
              <a:gd name="connsiteY12506" fmla="*/ 2610446 h 3373007"/>
              <a:gd name="connsiteX12507" fmla="*/ 4405940 w 12192000"/>
              <a:gd name="connsiteY12507" fmla="*/ 2617855 h 3373007"/>
              <a:gd name="connsiteX12508" fmla="*/ 4400423 w 12192000"/>
              <a:gd name="connsiteY12508" fmla="*/ 2620493 h 3373007"/>
              <a:gd name="connsiteX12509" fmla="*/ 4397038 w 12192000"/>
              <a:gd name="connsiteY12509" fmla="*/ 2624617 h 3373007"/>
              <a:gd name="connsiteX12510" fmla="*/ 4379199 w 12192000"/>
              <a:gd name="connsiteY12510" fmla="*/ 2665607 h 3373007"/>
              <a:gd name="connsiteX12511" fmla="*/ 4384797 w 12192000"/>
              <a:gd name="connsiteY12511" fmla="*/ 2646267 h 3373007"/>
              <a:gd name="connsiteX12512" fmla="*/ 4378475 w 12192000"/>
              <a:gd name="connsiteY12512" fmla="*/ 2658307 h 3373007"/>
              <a:gd name="connsiteX12513" fmla="*/ 4367201 w 12192000"/>
              <a:gd name="connsiteY12513" fmla="*/ 2677338 h 3373007"/>
              <a:gd name="connsiteX12514" fmla="*/ 4385728 w 12192000"/>
              <a:gd name="connsiteY12514" fmla="*/ 2634579 h 3373007"/>
              <a:gd name="connsiteX12515" fmla="*/ 4389244 w 12192000"/>
              <a:gd name="connsiteY12515" fmla="*/ 2625866 h 3373007"/>
              <a:gd name="connsiteX12516" fmla="*/ 4392277 w 12192000"/>
              <a:gd name="connsiteY12516" fmla="*/ 2620410 h 3373007"/>
              <a:gd name="connsiteX12517" fmla="*/ 4394664 w 12192000"/>
              <a:gd name="connsiteY12517" fmla="*/ 2612171 h 3373007"/>
              <a:gd name="connsiteX12518" fmla="*/ 4394739 w 12192000"/>
              <a:gd name="connsiteY12518" fmla="*/ 2606683 h 3373007"/>
              <a:gd name="connsiteX12519" fmla="*/ 4389592 w 12192000"/>
              <a:gd name="connsiteY12519" fmla="*/ 2614947 h 3373007"/>
              <a:gd name="connsiteX12520" fmla="*/ 4388991 w 12192000"/>
              <a:gd name="connsiteY12520" fmla="*/ 2615106 h 3373007"/>
              <a:gd name="connsiteX12521" fmla="*/ 4361030 w 12192000"/>
              <a:gd name="connsiteY12521" fmla="*/ 2678081 h 3373007"/>
              <a:gd name="connsiteX12522" fmla="*/ 4358932 w 12192000"/>
              <a:gd name="connsiteY12522" fmla="*/ 2678365 h 3373007"/>
              <a:gd name="connsiteX12523" fmla="*/ 4358445 w 12192000"/>
              <a:gd name="connsiteY12523" fmla="*/ 2679224 h 3373007"/>
              <a:gd name="connsiteX12524" fmla="*/ 4355827 w 12192000"/>
              <a:gd name="connsiteY12524" fmla="*/ 2683821 h 3373007"/>
              <a:gd name="connsiteX12525" fmla="*/ 4354994 w 12192000"/>
              <a:gd name="connsiteY12525" fmla="*/ 2672158 h 3373007"/>
              <a:gd name="connsiteX12526" fmla="*/ 4314176 w 12192000"/>
              <a:gd name="connsiteY12526" fmla="*/ 2753612 h 3373007"/>
              <a:gd name="connsiteX12527" fmla="*/ 4312595 w 12192000"/>
              <a:gd name="connsiteY12527" fmla="*/ 2769522 h 3373007"/>
              <a:gd name="connsiteX12528" fmla="*/ 4308601 w 12192000"/>
              <a:gd name="connsiteY12528" fmla="*/ 2779947 h 3373007"/>
              <a:gd name="connsiteX12529" fmla="*/ 4296586 w 12192000"/>
              <a:gd name="connsiteY12529" fmla="*/ 2794254 h 3373007"/>
              <a:gd name="connsiteX12530" fmla="*/ 4311561 w 12192000"/>
              <a:gd name="connsiteY12530" fmla="*/ 2751888 h 3373007"/>
              <a:gd name="connsiteX12531" fmla="*/ 4313027 w 12192000"/>
              <a:gd name="connsiteY12531" fmla="*/ 2736182 h 3373007"/>
              <a:gd name="connsiteX12532" fmla="*/ 4275916 w 12192000"/>
              <a:gd name="connsiteY12532" fmla="*/ 2814527 h 3373007"/>
              <a:gd name="connsiteX12533" fmla="*/ 4273014 w 12192000"/>
              <a:gd name="connsiteY12533" fmla="*/ 2816225 h 3373007"/>
              <a:gd name="connsiteX12534" fmla="*/ 4292272 w 12192000"/>
              <a:gd name="connsiteY12534" fmla="*/ 2756121 h 3373007"/>
              <a:gd name="connsiteX12535" fmla="*/ 4293854 w 12192000"/>
              <a:gd name="connsiteY12535" fmla="*/ 2740211 h 3373007"/>
              <a:gd name="connsiteX12536" fmla="*/ 4231044 w 12192000"/>
              <a:gd name="connsiteY12536" fmla="*/ 2880252 h 3373007"/>
              <a:gd name="connsiteX12537" fmla="*/ 4227250 w 12192000"/>
              <a:gd name="connsiteY12537" fmla="*/ 2886919 h 3373007"/>
              <a:gd name="connsiteX12538" fmla="*/ 4219633 w 12192000"/>
              <a:gd name="connsiteY12538" fmla="*/ 2896901 h 3373007"/>
              <a:gd name="connsiteX12539" fmla="*/ 4223228 w 12192000"/>
              <a:gd name="connsiteY12539" fmla="*/ 2884266 h 3373007"/>
              <a:gd name="connsiteX12540" fmla="*/ 4221789 w 12192000"/>
              <a:gd name="connsiteY12540" fmla="*/ 2870258 h 3373007"/>
              <a:gd name="connsiteX12541" fmla="*/ 4185484 w 12192000"/>
              <a:gd name="connsiteY12541" fmla="*/ 2947187 h 3373007"/>
              <a:gd name="connsiteX12542" fmla="*/ 4152399 w 12192000"/>
              <a:gd name="connsiteY12542" fmla="*/ 3028185 h 3373007"/>
              <a:gd name="connsiteX12543" fmla="*/ 4149984 w 12192000"/>
              <a:gd name="connsiteY12543" fmla="*/ 3032428 h 3373007"/>
              <a:gd name="connsiteX12544" fmla="*/ 4192325 w 12192000"/>
              <a:gd name="connsiteY12544" fmla="*/ 2908905 h 3373007"/>
              <a:gd name="connsiteX12545" fmla="*/ 4192697 w 12192000"/>
              <a:gd name="connsiteY12545" fmla="*/ 2892201 h 3373007"/>
              <a:gd name="connsiteX12546" fmla="*/ 4209772 w 12192000"/>
              <a:gd name="connsiteY12546" fmla="*/ 2845662 h 3373007"/>
              <a:gd name="connsiteX12547" fmla="*/ 4212875 w 12192000"/>
              <a:gd name="connsiteY12547" fmla="*/ 2840208 h 3373007"/>
              <a:gd name="connsiteX12548" fmla="*/ 4213797 w 12192000"/>
              <a:gd name="connsiteY12548" fmla="*/ 2848316 h 3373007"/>
              <a:gd name="connsiteX12549" fmla="*/ 4217789 w 12192000"/>
              <a:gd name="connsiteY12549" fmla="*/ 2837890 h 3373007"/>
              <a:gd name="connsiteX12550" fmla="*/ 4214514 w 12192000"/>
              <a:gd name="connsiteY12550" fmla="*/ 2850457 h 3373007"/>
              <a:gd name="connsiteX12551" fmla="*/ 4214430 w 12192000"/>
              <a:gd name="connsiteY12551" fmla="*/ 2863738 h 3373007"/>
              <a:gd name="connsiteX12552" fmla="*/ 4239811 w 12192000"/>
              <a:gd name="connsiteY12552" fmla="*/ 2796279 h 3373007"/>
              <a:gd name="connsiteX12553" fmla="*/ 4218942 w 12192000"/>
              <a:gd name="connsiteY12553" fmla="*/ 2859212 h 3373007"/>
              <a:gd name="connsiteX12554" fmla="*/ 4218684 w 12192000"/>
              <a:gd name="connsiteY12554" fmla="*/ 2875713 h 3373007"/>
              <a:gd name="connsiteX12555" fmla="*/ 4241564 w 12192000"/>
              <a:gd name="connsiteY12555" fmla="*/ 2816052 h 3373007"/>
              <a:gd name="connsiteX12556" fmla="*/ 4237970 w 12192000"/>
              <a:gd name="connsiteY12556" fmla="*/ 2828688 h 3373007"/>
              <a:gd name="connsiteX12557" fmla="*/ 4236506 w 12192000"/>
              <a:gd name="connsiteY12557" fmla="*/ 2844394 h 3373007"/>
              <a:gd name="connsiteX12558" fmla="*/ 4287212 w 12192000"/>
              <a:gd name="connsiteY12558" fmla="*/ 2735834 h 3373007"/>
              <a:gd name="connsiteX12559" fmla="*/ 4288674 w 12192000"/>
              <a:gd name="connsiteY12559" fmla="*/ 2732840 h 3373007"/>
              <a:gd name="connsiteX12560" fmla="*/ 4297614 w 12192000"/>
              <a:gd name="connsiteY12560" fmla="*/ 2714530 h 3373007"/>
              <a:gd name="connsiteX12561" fmla="*/ 4297705 w 12192000"/>
              <a:gd name="connsiteY12561" fmla="*/ 2713543 h 3373007"/>
              <a:gd name="connsiteX12562" fmla="*/ 4299027 w 12192000"/>
              <a:gd name="connsiteY12562" fmla="*/ 2711328 h 3373007"/>
              <a:gd name="connsiteX12563" fmla="*/ 4301603 w 12192000"/>
              <a:gd name="connsiteY12563" fmla="*/ 2699300 h 3373007"/>
              <a:gd name="connsiteX12564" fmla="*/ 4301297 w 12192000"/>
              <a:gd name="connsiteY12564" fmla="*/ 2694548 h 3373007"/>
              <a:gd name="connsiteX12565" fmla="*/ 4290287 w 12192000"/>
              <a:gd name="connsiteY12565" fmla="*/ 2717299 h 3373007"/>
              <a:gd name="connsiteX12566" fmla="*/ 4279277 w 12192000"/>
              <a:gd name="connsiteY12566" fmla="*/ 2740052 h 3373007"/>
              <a:gd name="connsiteX12567" fmla="*/ 4277784 w 12192000"/>
              <a:gd name="connsiteY12567" fmla="*/ 2742677 h 3373007"/>
              <a:gd name="connsiteX12568" fmla="*/ 4255391 w 12192000"/>
              <a:gd name="connsiteY12568" fmla="*/ 2795159 h 3373007"/>
              <a:gd name="connsiteX12569" fmla="*/ 4273270 w 12192000"/>
              <a:gd name="connsiteY12569" fmla="*/ 2747205 h 3373007"/>
              <a:gd name="connsiteX12570" fmla="*/ 4291149 w 12192000"/>
              <a:gd name="connsiteY12570" fmla="*/ 2699251 h 3373007"/>
              <a:gd name="connsiteX12571" fmla="*/ 4291524 w 12192000"/>
              <a:gd name="connsiteY12571" fmla="*/ 2682548 h 3373007"/>
              <a:gd name="connsiteX12572" fmla="*/ 4266917 w 12192000"/>
              <a:gd name="connsiteY12572" fmla="*/ 2735513 h 3373007"/>
              <a:gd name="connsiteX12573" fmla="*/ 4245732 w 12192000"/>
              <a:gd name="connsiteY12573" fmla="*/ 2788791 h 3373007"/>
              <a:gd name="connsiteX12574" fmla="*/ 4250905 w 12192000"/>
              <a:gd name="connsiteY12574" fmla="*/ 2769972 h 3373007"/>
              <a:gd name="connsiteX12575" fmla="*/ 4249383 w 12192000"/>
              <a:gd name="connsiteY12575" fmla="*/ 2759520 h 3373007"/>
              <a:gd name="connsiteX12576" fmla="*/ 4247065 w 12192000"/>
              <a:gd name="connsiteY12576" fmla="*/ 2766572 h 3373007"/>
              <a:gd name="connsiteX12577" fmla="*/ 4244824 w 12192000"/>
              <a:gd name="connsiteY12577" fmla="*/ 2770748 h 3373007"/>
              <a:gd name="connsiteX12578" fmla="*/ 4256834 w 12192000"/>
              <a:gd name="connsiteY12578" fmla="*/ 2740467 h 3373007"/>
              <a:gd name="connsiteX12579" fmla="*/ 4269475 w 12192000"/>
              <a:gd name="connsiteY12579" fmla="*/ 2711081 h 3373007"/>
              <a:gd name="connsiteX12580" fmla="*/ 4281969 w 12192000"/>
              <a:gd name="connsiteY12580" fmla="*/ 2680011 h 3373007"/>
              <a:gd name="connsiteX12581" fmla="*/ 4277643 w 12192000"/>
              <a:gd name="connsiteY12581" fmla="*/ 2687068 h 3373007"/>
              <a:gd name="connsiteX12582" fmla="*/ 4275683 w 12192000"/>
              <a:gd name="connsiteY12582" fmla="*/ 2690258 h 3373007"/>
              <a:gd name="connsiteX12583" fmla="*/ 4275896 w 12192000"/>
              <a:gd name="connsiteY12583" fmla="*/ 2686083 h 3373007"/>
              <a:gd name="connsiteX12584" fmla="*/ 4275842 w 12192000"/>
              <a:gd name="connsiteY12584" fmla="*/ 2684623 h 3373007"/>
              <a:gd name="connsiteX12585" fmla="*/ 4281625 w 12192000"/>
              <a:gd name="connsiteY12585" fmla="*/ 2674475 h 3373007"/>
              <a:gd name="connsiteX12586" fmla="*/ 4286082 w 12192000"/>
              <a:gd name="connsiteY12586" fmla="*/ 2667496 h 3373007"/>
              <a:gd name="connsiteX12587" fmla="*/ 4292524 w 12192000"/>
              <a:gd name="connsiteY12587" fmla="*/ 2642269 h 3373007"/>
              <a:gd name="connsiteX12588" fmla="*/ 4292366 w 12192000"/>
              <a:gd name="connsiteY12588" fmla="*/ 2642053 h 3373007"/>
              <a:gd name="connsiteX12589" fmla="*/ 4292787 w 12192000"/>
              <a:gd name="connsiteY12589" fmla="*/ 2640243 h 3373007"/>
              <a:gd name="connsiteX12590" fmla="*/ 4292003 w 12192000"/>
              <a:gd name="connsiteY12590" fmla="*/ 2637815 h 3373007"/>
              <a:gd name="connsiteX12591" fmla="*/ 4289739 w 12192000"/>
              <a:gd name="connsiteY12591" fmla="*/ 2649695 h 3373007"/>
              <a:gd name="connsiteX12592" fmla="*/ 4279247 w 12192000"/>
              <a:gd name="connsiteY12592" fmla="*/ 2674455 h 3373007"/>
              <a:gd name="connsiteX12593" fmla="*/ 4277436 w 12192000"/>
              <a:gd name="connsiteY12593" fmla="*/ 2671315 h 3373007"/>
              <a:gd name="connsiteX12594" fmla="*/ 4209943 w 12192000"/>
              <a:gd name="connsiteY12594" fmla="*/ 2828826 h 3373007"/>
              <a:gd name="connsiteX12595" fmla="*/ 4198044 w 12192000"/>
              <a:gd name="connsiteY12595" fmla="*/ 2856546 h 3373007"/>
              <a:gd name="connsiteX12596" fmla="*/ 4198819 w 12192000"/>
              <a:gd name="connsiteY12596" fmla="*/ 2842053 h 3373007"/>
              <a:gd name="connsiteX12597" fmla="*/ 4226901 w 12192000"/>
              <a:gd name="connsiteY12597" fmla="*/ 2772764 h 3373007"/>
              <a:gd name="connsiteX12598" fmla="*/ 4253375 w 12192000"/>
              <a:gd name="connsiteY12598" fmla="*/ 2700466 h 3373007"/>
              <a:gd name="connsiteX12599" fmla="*/ 4254152 w 12192000"/>
              <a:gd name="connsiteY12599" fmla="*/ 2685973 h 3373007"/>
              <a:gd name="connsiteX12600" fmla="*/ 4238860 w 12192000"/>
              <a:gd name="connsiteY12600" fmla="*/ 2722571 h 3373007"/>
              <a:gd name="connsiteX12601" fmla="*/ 4223454 w 12192000"/>
              <a:gd name="connsiteY12601" fmla="*/ 2759373 h 3373007"/>
              <a:gd name="connsiteX12602" fmla="*/ 4221843 w 12192000"/>
              <a:gd name="connsiteY12602" fmla="*/ 2752476 h 3373007"/>
              <a:gd name="connsiteX12603" fmla="*/ 4216238 w 12192000"/>
              <a:gd name="connsiteY12603" fmla="*/ 2765731 h 3373007"/>
              <a:gd name="connsiteX12604" fmla="*/ 4209943 w 12192000"/>
              <a:gd name="connsiteY12604" fmla="*/ 2780197 h 3373007"/>
              <a:gd name="connsiteX12605" fmla="*/ 4210029 w 12192000"/>
              <a:gd name="connsiteY12605" fmla="*/ 2776643 h 3373007"/>
              <a:gd name="connsiteX12606" fmla="*/ 4289420 w 12192000"/>
              <a:gd name="connsiteY12606" fmla="*/ 2591412 h 3373007"/>
              <a:gd name="connsiteX12607" fmla="*/ 4291692 w 12192000"/>
              <a:gd name="connsiteY12607" fmla="*/ 2574291 h 3373007"/>
              <a:gd name="connsiteX12608" fmla="*/ 4292467 w 12192000"/>
              <a:gd name="connsiteY12608" fmla="*/ 2569960 h 3373007"/>
              <a:gd name="connsiteX12609" fmla="*/ 4286714 w 12192000"/>
              <a:gd name="connsiteY12609" fmla="*/ 2588991 h 3373007"/>
              <a:gd name="connsiteX12610" fmla="*/ 4285423 w 12192000"/>
              <a:gd name="connsiteY12610" fmla="*/ 2581412 h 3373007"/>
              <a:gd name="connsiteX12611" fmla="*/ 4287703 w 12192000"/>
              <a:gd name="connsiteY12611" fmla="*/ 2572054 h 3373007"/>
              <a:gd name="connsiteX12612" fmla="*/ 4272776 w 12192000"/>
              <a:gd name="connsiteY12612" fmla="*/ 2610447 h 3373007"/>
              <a:gd name="connsiteX12613" fmla="*/ 4273871 w 12192000"/>
              <a:gd name="connsiteY12613" fmla="*/ 2603160 h 3373007"/>
              <a:gd name="connsiteX12614" fmla="*/ 4273810 w 12192000"/>
              <a:gd name="connsiteY12614" fmla="*/ 2602159 h 3373007"/>
              <a:gd name="connsiteX12615" fmla="*/ 4272661 w 12192000"/>
              <a:gd name="connsiteY12615" fmla="*/ 2600923 h 3373007"/>
              <a:gd name="connsiteX12616" fmla="*/ 4236242 w 12192000"/>
              <a:gd name="connsiteY12616" fmla="*/ 2678056 h 3373007"/>
              <a:gd name="connsiteX12617" fmla="*/ 4219052 w 12192000"/>
              <a:gd name="connsiteY12617" fmla="*/ 2715071 h 3373007"/>
              <a:gd name="connsiteX12618" fmla="*/ 4203360 w 12192000"/>
              <a:gd name="connsiteY12618" fmla="*/ 2755296 h 3373007"/>
              <a:gd name="connsiteX12619" fmla="*/ 4186372 w 12192000"/>
              <a:gd name="connsiteY12619" fmla="*/ 2798278 h 3373007"/>
              <a:gd name="connsiteX12620" fmla="*/ 4183754 w 12192000"/>
              <a:gd name="connsiteY12620" fmla="*/ 2796554 h 3373007"/>
              <a:gd name="connsiteX12621" fmla="*/ 4164466 w 12192000"/>
              <a:gd name="connsiteY12621" fmla="*/ 2843578 h 3373007"/>
              <a:gd name="connsiteX12622" fmla="*/ 4203013 w 12192000"/>
              <a:gd name="connsiteY12622" fmla="*/ 2736450 h 3373007"/>
              <a:gd name="connsiteX12623" fmla="*/ 4212902 w 12192000"/>
              <a:gd name="connsiteY12623" fmla="*/ 2709348 h 3373007"/>
              <a:gd name="connsiteX12624" fmla="*/ 4223996 w 12192000"/>
              <a:gd name="connsiteY12624" fmla="*/ 2683042 h 3373007"/>
              <a:gd name="connsiteX12625" fmla="*/ 4233858 w 12192000"/>
              <a:gd name="connsiteY12625" fmla="*/ 2661683 h 3373007"/>
              <a:gd name="connsiteX12626" fmla="*/ 4234864 w 12192000"/>
              <a:gd name="connsiteY12626" fmla="*/ 2659502 h 3373007"/>
              <a:gd name="connsiteX12627" fmla="*/ 4241193 w 12192000"/>
              <a:gd name="connsiteY12627" fmla="*/ 2627904 h 3373007"/>
              <a:gd name="connsiteX12628" fmla="*/ 4228215 w 12192000"/>
              <a:gd name="connsiteY12628" fmla="*/ 2657027 h 3373007"/>
              <a:gd name="connsiteX12629" fmla="*/ 4196747 w 12192000"/>
              <a:gd name="connsiteY12629" fmla="*/ 2721203 h 3373007"/>
              <a:gd name="connsiteX12630" fmla="*/ 4205140 w 12192000"/>
              <a:gd name="connsiteY12630" fmla="*/ 2696727 h 3373007"/>
              <a:gd name="connsiteX12631" fmla="*/ 4236845 w 12192000"/>
              <a:gd name="connsiteY12631" fmla="*/ 2627878 h 3373007"/>
              <a:gd name="connsiteX12632" fmla="*/ 4237364 w 12192000"/>
              <a:gd name="connsiteY12632" fmla="*/ 2625927 h 3373007"/>
              <a:gd name="connsiteX12633" fmla="*/ 4237309 w 12192000"/>
              <a:gd name="connsiteY12633" fmla="*/ 2625423 h 3373007"/>
              <a:gd name="connsiteX12634" fmla="*/ 4237569 w 12192000"/>
              <a:gd name="connsiteY12634" fmla="*/ 2625155 h 3373007"/>
              <a:gd name="connsiteX12635" fmla="*/ 4238305 w 12192000"/>
              <a:gd name="connsiteY12635" fmla="*/ 2622385 h 3373007"/>
              <a:gd name="connsiteX12636" fmla="*/ 4238526 w 12192000"/>
              <a:gd name="connsiteY12636" fmla="*/ 2620014 h 3373007"/>
              <a:gd name="connsiteX12637" fmla="*/ 4240116 w 12192000"/>
              <a:gd name="connsiteY12637" fmla="*/ 2616785 h 3373007"/>
              <a:gd name="connsiteX12638" fmla="*/ 4239199 w 12192000"/>
              <a:gd name="connsiteY12638" fmla="*/ 2620341 h 3373007"/>
              <a:gd name="connsiteX12639" fmla="*/ 4241646 w 12192000"/>
              <a:gd name="connsiteY12639" fmla="*/ 2616041 h 3373007"/>
              <a:gd name="connsiteX12640" fmla="*/ 4242569 w 12192000"/>
              <a:gd name="connsiteY12640" fmla="*/ 2613626 h 3373007"/>
              <a:gd name="connsiteX12641" fmla="*/ 4247688 w 12192000"/>
              <a:gd name="connsiteY12641" fmla="*/ 2600248 h 3373007"/>
              <a:gd name="connsiteX12642" fmla="*/ 4252481 w 12192000"/>
              <a:gd name="connsiteY12642" fmla="*/ 2580622 h 3373007"/>
              <a:gd name="connsiteX12643" fmla="*/ 4252646 w 12192000"/>
              <a:gd name="connsiteY12643" fmla="*/ 2569152 h 3373007"/>
              <a:gd name="connsiteX12644" fmla="*/ 4249197 w 12192000"/>
              <a:gd name="connsiteY12644" fmla="*/ 2581022 h 3373007"/>
              <a:gd name="connsiteX12645" fmla="*/ 4240116 w 12192000"/>
              <a:gd name="connsiteY12645" fmla="*/ 2616785 h 3373007"/>
              <a:gd name="connsiteX12646" fmla="*/ 4246582 w 12192000"/>
              <a:gd name="connsiteY12646" fmla="*/ 2585864 h 3373007"/>
              <a:gd name="connsiteX12647" fmla="*/ 4249670 w 12192000"/>
              <a:gd name="connsiteY12647" fmla="*/ 2572529 h 3373007"/>
              <a:gd name="connsiteX12648" fmla="*/ 4237609 w 12192000"/>
              <a:gd name="connsiteY12648" fmla="*/ 2602160 h 3373007"/>
              <a:gd name="connsiteX12649" fmla="*/ 4202007 w 12192000"/>
              <a:gd name="connsiteY12649" fmla="*/ 2689105 h 3373007"/>
              <a:gd name="connsiteX12650" fmla="*/ 4182833 w 12192000"/>
              <a:gd name="connsiteY12650" fmla="*/ 2745653 h 3373007"/>
              <a:gd name="connsiteX12651" fmla="*/ 4181971 w 12192000"/>
              <a:gd name="connsiteY12651" fmla="*/ 2763702 h 3373007"/>
              <a:gd name="connsiteX12652" fmla="*/ 4195884 w 12192000"/>
              <a:gd name="connsiteY12652" fmla="*/ 2739253 h 3373007"/>
              <a:gd name="connsiteX12653" fmla="*/ 4170363 w 12192000"/>
              <a:gd name="connsiteY12653" fmla="*/ 2809086 h 3373007"/>
              <a:gd name="connsiteX12654" fmla="*/ 4149225 w 12192000"/>
              <a:gd name="connsiteY12654" fmla="*/ 2873153 h 3373007"/>
              <a:gd name="connsiteX12655" fmla="*/ 4145582 w 12192000"/>
              <a:gd name="connsiteY12655" fmla="*/ 2872621 h 3373007"/>
              <a:gd name="connsiteX12656" fmla="*/ 4124513 w 12192000"/>
              <a:gd name="connsiteY12656" fmla="*/ 2906986 h 3373007"/>
              <a:gd name="connsiteX12657" fmla="*/ 4091800 w 12192000"/>
              <a:gd name="connsiteY12657" fmla="*/ 2981006 h 3373007"/>
              <a:gd name="connsiteX12658" fmla="*/ 4108643 w 12192000"/>
              <a:gd name="connsiteY12658" fmla="*/ 2915419 h 3373007"/>
              <a:gd name="connsiteX12659" fmla="*/ 4108615 w 12192000"/>
              <a:gd name="connsiteY12659" fmla="*/ 2902341 h 3373007"/>
              <a:gd name="connsiteX12660" fmla="*/ 4104016 w 12192000"/>
              <a:gd name="connsiteY12660" fmla="*/ 2910423 h 3373007"/>
              <a:gd name="connsiteX12661" fmla="*/ 4117294 w 12192000"/>
              <a:gd name="connsiteY12661" fmla="*/ 2870552 h 3373007"/>
              <a:gd name="connsiteX12662" fmla="*/ 4119508 w 12192000"/>
              <a:gd name="connsiteY12662" fmla="*/ 2870067 h 3373007"/>
              <a:gd name="connsiteX12663" fmla="*/ 4138880 w 12192000"/>
              <a:gd name="connsiteY12663" fmla="*/ 2819486 h 3373007"/>
              <a:gd name="connsiteX12664" fmla="*/ 4140809 w 12192000"/>
              <a:gd name="connsiteY12664" fmla="*/ 2826314 h 3373007"/>
              <a:gd name="connsiteX12665" fmla="*/ 4141613 w 12192000"/>
              <a:gd name="connsiteY12665" fmla="*/ 2824897 h 3373007"/>
              <a:gd name="connsiteX12666" fmla="*/ 4158602 w 12192000"/>
              <a:gd name="connsiteY12666" fmla="*/ 2781914 h 3373007"/>
              <a:gd name="connsiteX12667" fmla="*/ 4160612 w 12192000"/>
              <a:gd name="connsiteY12667" fmla="*/ 2781297 h 3373007"/>
              <a:gd name="connsiteX12668" fmla="*/ 4166506 w 12192000"/>
              <a:gd name="connsiteY12668" fmla="*/ 2764620 h 3373007"/>
              <a:gd name="connsiteX12669" fmla="*/ 4182372 w 12192000"/>
              <a:gd name="connsiteY12669" fmla="*/ 2717284 h 3373007"/>
              <a:gd name="connsiteX12670" fmla="*/ 4186386 w 12192000"/>
              <a:gd name="connsiteY12670" fmla="*/ 2708794 h 3373007"/>
              <a:gd name="connsiteX12671" fmla="*/ 4189191 w 12192000"/>
              <a:gd name="connsiteY12671" fmla="*/ 2702861 h 3373007"/>
              <a:gd name="connsiteX12672" fmla="*/ 4186257 w 12192000"/>
              <a:gd name="connsiteY12672" fmla="*/ 2710640 h 3373007"/>
              <a:gd name="connsiteX12673" fmla="*/ 4168000 w 12192000"/>
              <a:gd name="connsiteY12673" fmla="*/ 2761992 h 3373007"/>
              <a:gd name="connsiteX12674" fmla="*/ 4131034 w 12192000"/>
              <a:gd name="connsiteY12674" fmla="*/ 2862939 h 3373007"/>
              <a:gd name="connsiteX12675" fmla="*/ 4130174 w 12192000"/>
              <a:gd name="connsiteY12675" fmla="*/ 2880987 h 3373007"/>
              <a:gd name="connsiteX12676" fmla="*/ 4198211 w 12192000"/>
              <a:gd name="connsiteY12676" fmla="*/ 2695773 h 3373007"/>
              <a:gd name="connsiteX12677" fmla="*/ 4250192 w 12192000"/>
              <a:gd name="connsiteY12677" fmla="*/ 2570279 h 3373007"/>
              <a:gd name="connsiteX12678" fmla="*/ 4254258 w 12192000"/>
              <a:gd name="connsiteY12678" fmla="*/ 2552709 h 3373007"/>
              <a:gd name="connsiteX12679" fmla="*/ 4263070 w 12192000"/>
              <a:gd name="connsiteY12679" fmla="*/ 2521447 h 3373007"/>
              <a:gd name="connsiteX12680" fmla="*/ 4263109 w 12192000"/>
              <a:gd name="connsiteY12680" fmla="*/ 2521304 h 3373007"/>
              <a:gd name="connsiteX12681" fmla="*/ 4247181 w 12192000"/>
              <a:gd name="connsiteY12681" fmla="*/ 2558007 h 3373007"/>
              <a:gd name="connsiteX12682" fmla="*/ 4252537 w 12192000"/>
              <a:gd name="connsiteY12682" fmla="*/ 2544863 h 3373007"/>
              <a:gd name="connsiteX12683" fmla="*/ 4253515 w 12192000"/>
              <a:gd name="connsiteY12683" fmla="*/ 2526613 h 3373007"/>
              <a:gd name="connsiteX12684" fmla="*/ 4233193 w 12192000"/>
              <a:gd name="connsiteY12684" fmla="*/ 2565730 h 3373007"/>
              <a:gd name="connsiteX12685" fmla="*/ 4249174 w 12192000"/>
              <a:gd name="connsiteY12685" fmla="*/ 2518192 h 3373007"/>
              <a:gd name="connsiteX12686" fmla="*/ 4249951 w 12192000"/>
              <a:gd name="connsiteY12686" fmla="*/ 2503698 h 3373007"/>
              <a:gd name="connsiteX12687" fmla="*/ 4211230 w 12192000"/>
              <a:gd name="connsiteY12687" fmla="*/ 2584872 h 3373007"/>
              <a:gd name="connsiteX12688" fmla="*/ 4210511 w 12192000"/>
              <a:gd name="connsiteY12688" fmla="*/ 2573006 h 3373007"/>
              <a:gd name="connsiteX12689" fmla="*/ 4153713 w 12192000"/>
              <a:gd name="connsiteY12689" fmla="*/ 2701999 h 3373007"/>
              <a:gd name="connsiteX12690" fmla="*/ 4102546 w 12192000"/>
              <a:gd name="connsiteY12690" fmla="*/ 2834707 h 3373007"/>
              <a:gd name="connsiteX12691" fmla="*/ 4101138 w 12192000"/>
              <a:gd name="connsiteY12691" fmla="*/ 2833779 h 3373007"/>
              <a:gd name="connsiteX12692" fmla="*/ 4076850 w 12192000"/>
              <a:gd name="connsiteY12692" fmla="*/ 2892511 h 3373007"/>
              <a:gd name="connsiteX12693" fmla="*/ 4106426 w 12192000"/>
              <a:gd name="connsiteY12693" fmla="*/ 2814759 h 3373007"/>
              <a:gd name="connsiteX12694" fmla="*/ 4107835 w 12192000"/>
              <a:gd name="connsiteY12694" fmla="*/ 2815689 h 3373007"/>
              <a:gd name="connsiteX12695" fmla="*/ 4121720 w 12192000"/>
              <a:gd name="connsiteY12695" fmla="*/ 2778158 h 3373007"/>
              <a:gd name="connsiteX12696" fmla="*/ 4122581 w 12192000"/>
              <a:gd name="connsiteY12696" fmla="*/ 2760111 h 3373007"/>
              <a:gd name="connsiteX12697" fmla="*/ 4124191 w 12192000"/>
              <a:gd name="connsiteY12697" fmla="*/ 2757283 h 3373007"/>
              <a:gd name="connsiteX12698" fmla="*/ 4124794 w 12192000"/>
              <a:gd name="connsiteY12698" fmla="*/ 2759626 h 3373007"/>
              <a:gd name="connsiteX12699" fmla="*/ 4145777 w 12192000"/>
              <a:gd name="connsiteY12699" fmla="*/ 2706216 h 3373007"/>
              <a:gd name="connsiteX12700" fmla="*/ 4155665 w 12192000"/>
              <a:gd name="connsiteY12700" fmla="*/ 2679114 h 3373007"/>
              <a:gd name="connsiteX12701" fmla="*/ 4168170 w 12192000"/>
              <a:gd name="connsiteY12701" fmla="*/ 2653734 h 3373007"/>
              <a:gd name="connsiteX12702" fmla="*/ 4169837 w 12192000"/>
              <a:gd name="connsiteY12702" fmla="*/ 2634273 h 3373007"/>
              <a:gd name="connsiteX12703" fmla="*/ 4168225 w 12192000"/>
              <a:gd name="connsiteY12703" fmla="*/ 2627375 h 3373007"/>
              <a:gd name="connsiteX12704" fmla="*/ 4164346 w 12192000"/>
              <a:gd name="connsiteY12704" fmla="*/ 2647325 h 3373007"/>
              <a:gd name="connsiteX12705" fmla="*/ 4162046 w 12192000"/>
              <a:gd name="connsiteY12705" fmla="*/ 2651366 h 3373007"/>
              <a:gd name="connsiteX12706" fmla="*/ 4136953 w 12192000"/>
              <a:gd name="connsiteY12706" fmla="*/ 2715402 h 3373007"/>
              <a:gd name="connsiteX12707" fmla="*/ 4136349 w 12192000"/>
              <a:gd name="connsiteY12707" fmla="*/ 2713059 h 3373007"/>
              <a:gd name="connsiteX12708" fmla="*/ 4148737 w 12192000"/>
              <a:gd name="connsiteY12708" fmla="*/ 2678158 h 3373007"/>
              <a:gd name="connsiteX12709" fmla="*/ 4161730 w 12192000"/>
              <a:gd name="connsiteY12709" fmla="*/ 2645599 h 3373007"/>
              <a:gd name="connsiteX12710" fmla="*/ 4163511 w 12192000"/>
              <a:gd name="connsiteY12710" fmla="*/ 2635660 h 3373007"/>
              <a:gd name="connsiteX12711" fmla="*/ 4214420 w 12192000"/>
              <a:gd name="connsiteY12711" fmla="*/ 2523343 h 3373007"/>
              <a:gd name="connsiteX12712" fmla="*/ 4239111 w 12192000"/>
              <a:gd name="connsiteY12712" fmla="*/ 2466821 h 3373007"/>
              <a:gd name="connsiteX12713" fmla="*/ 4265326 w 12192000"/>
              <a:gd name="connsiteY12713" fmla="*/ 2411027 h 3373007"/>
              <a:gd name="connsiteX12714" fmla="*/ 4267598 w 12192000"/>
              <a:gd name="connsiteY12714" fmla="*/ 2393906 h 3373007"/>
              <a:gd name="connsiteX12715" fmla="*/ 4235085 w 12192000"/>
              <a:gd name="connsiteY12715" fmla="*/ 2464168 h 3373007"/>
              <a:gd name="connsiteX12716" fmla="*/ 4204100 w 12192000"/>
              <a:gd name="connsiteY12716" fmla="*/ 2535156 h 3373007"/>
              <a:gd name="connsiteX12717" fmla="*/ 4139083 w 12192000"/>
              <a:gd name="connsiteY12717" fmla="*/ 2675396 h 3373007"/>
              <a:gd name="connsiteX12718" fmla="*/ 4146782 w 12192000"/>
              <a:gd name="connsiteY12718" fmla="*/ 2653388 h 3373007"/>
              <a:gd name="connsiteX12719" fmla="*/ 4167277 w 12192000"/>
              <a:gd name="connsiteY12719" fmla="*/ 2606187 h 3373007"/>
              <a:gd name="connsiteX12720" fmla="*/ 4210682 w 12192000"/>
              <a:gd name="connsiteY12720" fmla="*/ 2513377 h 3373007"/>
              <a:gd name="connsiteX12721" fmla="*/ 4214877 w 12192000"/>
              <a:gd name="connsiteY12721" fmla="*/ 2503084 h 3373007"/>
              <a:gd name="connsiteX12722" fmla="*/ 4215740 w 12192000"/>
              <a:gd name="connsiteY12722" fmla="*/ 2485036 h 3373007"/>
              <a:gd name="connsiteX12723" fmla="*/ 4143247 w 12192000"/>
              <a:gd name="connsiteY12723" fmla="*/ 2648418 h 3373007"/>
              <a:gd name="connsiteX12724" fmla="*/ 4142326 w 12192000"/>
              <a:gd name="connsiteY12724" fmla="*/ 2640308 h 3373007"/>
              <a:gd name="connsiteX12725" fmla="*/ 4133732 w 12192000"/>
              <a:gd name="connsiteY12725" fmla="*/ 2658817 h 3373007"/>
              <a:gd name="connsiteX12726" fmla="*/ 4147614 w 12192000"/>
              <a:gd name="connsiteY12726" fmla="*/ 2621288 h 3373007"/>
              <a:gd name="connsiteX12727" fmla="*/ 4148621 w 12192000"/>
              <a:gd name="connsiteY12727" fmla="*/ 2625841 h 3373007"/>
              <a:gd name="connsiteX12728" fmla="*/ 4221029 w 12192000"/>
              <a:gd name="connsiteY12728" fmla="*/ 2466016 h 3373007"/>
              <a:gd name="connsiteX12729" fmla="*/ 4221892 w 12192000"/>
              <a:gd name="connsiteY12729" fmla="*/ 2447966 h 3373007"/>
              <a:gd name="connsiteX12730" fmla="*/ 4171702 w 12192000"/>
              <a:gd name="connsiteY12730" fmla="*/ 2562424 h 3373007"/>
              <a:gd name="connsiteX12731" fmla="*/ 4201769 w 12192000"/>
              <a:gd name="connsiteY12731" fmla="*/ 2483327 h 3373007"/>
              <a:gd name="connsiteX12732" fmla="*/ 4232556 w 12192000"/>
              <a:gd name="connsiteY12732" fmla="*/ 2406370 h 3373007"/>
              <a:gd name="connsiteX12733" fmla="*/ 4310166 w 12192000"/>
              <a:gd name="connsiteY12733" fmla="*/ 2240804 h 3373007"/>
              <a:gd name="connsiteX12734" fmla="*/ 4312550 w 12192000"/>
              <a:gd name="connsiteY12734" fmla="*/ 2223481 h 3373007"/>
              <a:gd name="connsiteX12735" fmla="*/ 4239827 w 12192000"/>
              <a:gd name="connsiteY12735" fmla="*/ 2377541 h 3373007"/>
              <a:gd name="connsiteX12736" fmla="*/ 4238335 w 12192000"/>
              <a:gd name="connsiteY12736" fmla="*/ 2380169 h 3373007"/>
              <a:gd name="connsiteX12737" fmla="*/ 4233331 w 12192000"/>
              <a:gd name="connsiteY12737" fmla="*/ 2391876 h 3373007"/>
              <a:gd name="connsiteX12738" fmla="*/ 4201539 w 12192000"/>
              <a:gd name="connsiteY12738" fmla="*/ 2464280 h 3373007"/>
              <a:gd name="connsiteX12739" fmla="*/ 4188633 w 12192000"/>
              <a:gd name="connsiteY12739" fmla="*/ 2493282 h 3373007"/>
              <a:gd name="connsiteX12740" fmla="*/ 4190817 w 12192000"/>
              <a:gd name="connsiteY12740" fmla="*/ 2479718 h 3373007"/>
              <a:gd name="connsiteX12741" fmla="*/ 4254917 w 12192000"/>
              <a:gd name="connsiteY12741" fmla="*/ 2340810 h 3373007"/>
              <a:gd name="connsiteX12742" fmla="*/ 4288032 w 12192000"/>
              <a:gd name="connsiteY12742" fmla="*/ 2272892 h 3373007"/>
              <a:gd name="connsiteX12743" fmla="*/ 4321950 w 12192000"/>
              <a:gd name="connsiteY12743" fmla="*/ 2203558 h 3373007"/>
              <a:gd name="connsiteX12744" fmla="*/ 4391483 w 12192000"/>
              <a:gd name="connsiteY12744" fmla="*/ 2068234 h 3373007"/>
              <a:gd name="connsiteX12745" fmla="*/ 4417021 w 12192000"/>
              <a:gd name="connsiteY12745" fmla="*/ 2020926 h 3373007"/>
              <a:gd name="connsiteX12746" fmla="*/ 4410693 w 12192000"/>
              <a:gd name="connsiteY12746" fmla="*/ 2029625 h 3373007"/>
              <a:gd name="connsiteX12747" fmla="*/ 4432953 w 12192000"/>
              <a:gd name="connsiteY12747" fmla="*/ 1989014 h 3373007"/>
              <a:gd name="connsiteX12748" fmla="*/ 4437230 w 12192000"/>
              <a:gd name="connsiteY12748" fmla="*/ 1980714 h 3373007"/>
              <a:gd name="connsiteX12749" fmla="*/ 4440742 w 12192000"/>
              <a:gd name="connsiteY12749" fmla="*/ 1975597 h 3373007"/>
              <a:gd name="connsiteX12750" fmla="*/ 4443844 w 12192000"/>
              <a:gd name="connsiteY12750" fmla="*/ 1967660 h 3373007"/>
              <a:gd name="connsiteX12751" fmla="*/ 4444399 w 12192000"/>
              <a:gd name="connsiteY12751" fmla="*/ 1962225 h 3373007"/>
              <a:gd name="connsiteX12752" fmla="*/ 4438532 w 12192000"/>
              <a:gd name="connsiteY12752" fmla="*/ 1969923 h 3373007"/>
              <a:gd name="connsiteX12753" fmla="*/ 4437915 w 12192000"/>
              <a:gd name="connsiteY12753" fmla="*/ 1970023 h 3373007"/>
              <a:gd name="connsiteX12754" fmla="*/ 4404457 w 12192000"/>
              <a:gd name="connsiteY12754" fmla="*/ 2029766 h 3373007"/>
              <a:gd name="connsiteX12755" fmla="*/ 4402334 w 12192000"/>
              <a:gd name="connsiteY12755" fmla="*/ 2029846 h 3373007"/>
              <a:gd name="connsiteX12756" fmla="*/ 4401772 w 12192000"/>
              <a:gd name="connsiteY12756" fmla="*/ 2030650 h 3373007"/>
              <a:gd name="connsiteX12757" fmla="*/ 4398754 w 12192000"/>
              <a:gd name="connsiteY12757" fmla="*/ 2034955 h 3373007"/>
              <a:gd name="connsiteX12758" fmla="*/ 4398936 w 12192000"/>
              <a:gd name="connsiteY12758" fmla="*/ 2023311 h 3373007"/>
              <a:gd name="connsiteX12759" fmla="*/ 4351007 w 12192000"/>
              <a:gd name="connsiteY12759" fmla="*/ 2100139 h 3373007"/>
              <a:gd name="connsiteX12760" fmla="*/ 4348040 w 12192000"/>
              <a:gd name="connsiteY12760" fmla="*/ 2115759 h 3373007"/>
              <a:gd name="connsiteX12761" fmla="*/ 4343136 w 12192000"/>
              <a:gd name="connsiteY12761" fmla="*/ 2125710 h 3373007"/>
              <a:gd name="connsiteX12762" fmla="*/ 4329869 w 12192000"/>
              <a:gd name="connsiteY12762" fmla="*/ 2138738 h 3373007"/>
              <a:gd name="connsiteX12763" fmla="*/ 4348542 w 12192000"/>
              <a:gd name="connsiteY12763" fmla="*/ 2098177 h 3373007"/>
              <a:gd name="connsiteX12764" fmla="*/ 4351376 w 12192000"/>
              <a:gd name="connsiteY12764" fmla="*/ 2082749 h 3373007"/>
              <a:gd name="connsiteX12765" fmla="*/ 4307429 w 12192000"/>
              <a:gd name="connsiteY12765" fmla="*/ 2156847 h 3373007"/>
              <a:gd name="connsiteX12766" fmla="*/ 4304377 w 12192000"/>
              <a:gd name="connsiteY12766" fmla="*/ 2158253 h 3373007"/>
              <a:gd name="connsiteX12767" fmla="*/ 4328881 w 12192000"/>
              <a:gd name="connsiteY12767" fmla="*/ 2100517 h 3373007"/>
              <a:gd name="connsiteX12768" fmla="*/ 4331850 w 12192000"/>
              <a:gd name="connsiteY12768" fmla="*/ 2084897 h 3373007"/>
              <a:gd name="connsiteX12769" fmla="*/ 4256817 w 12192000"/>
              <a:gd name="connsiteY12769" fmla="*/ 2217687 h 3373007"/>
              <a:gd name="connsiteX12770" fmla="*/ 4252441 w 12192000"/>
              <a:gd name="connsiteY12770" fmla="*/ 2223934 h 3373007"/>
              <a:gd name="connsiteX12771" fmla="*/ 4243951 w 12192000"/>
              <a:gd name="connsiteY12771" fmla="*/ 2233097 h 3373007"/>
              <a:gd name="connsiteX12772" fmla="*/ 4248647 w 12192000"/>
              <a:gd name="connsiteY12772" fmla="*/ 2220915 h 3373007"/>
              <a:gd name="connsiteX12773" fmla="*/ 4248431 w 12192000"/>
              <a:gd name="connsiteY12773" fmla="*/ 2206889 h 3373007"/>
              <a:gd name="connsiteX12774" fmla="*/ 4205411 w 12192000"/>
              <a:gd name="connsiteY12774" fmla="*/ 2279663 h 3373007"/>
              <a:gd name="connsiteX12775" fmla="*/ 4165255 w 12192000"/>
              <a:gd name="connsiteY12775" fmla="*/ 2356782 h 3373007"/>
              <a:gd name="connsiteX12776" fmla="*/ 4162471 w 12192000"/>
              <a:gd name="connsiteY12776" fmla="*/ 2360757 h 3373007"/>
              <a:gd name="connsiteX12777" fmla="*/ 4215591 w 12192000"/>
              <a:gd name="connsiteY12777" fmla="*/ 2242370 h 3373007"/>
              <a:gd name="connsiteX12778" fmla="*/ 4217420 w 12192000"/>
              <a:gd name="connsiteY12778" fmla="*/ 2225843 h 3373007"/>
              <a:gd name="connsiteX12779" fmla="*/ 4238558 w 12192000"/>
              <a:gd name="connsiteY12779" fmla="*/ 2181347 h 3373007"/>
              <a:gd name="connsiteX12780" fmla="*/ 4242138 w 12192000"/>
              <a:gd name="connsiteY12780" fmla="*/ 2176238 h 3373007"/>
              <a:gd name="connsiteX12781" fmla="*/ 4242352 w 12192000"/>
              <a:gd name="connsiteY12781" fmla="*/ 2184366 h 3373007"/>
              <a:gd name="connsiteX12782" fmla="*/ 4247256 w 12192000"/>
              <a:gd name="connsiteY12782" fmla="*/ 2174415 h 3373007"/>
              <a:gd name="connsiteX12783" fmla="*/ 4242882 w 12192000"/>
              <a:gd name="connsiteY12783" fmla="*/ 2186558 h 3373007"/>
              <a:gd name="connsiteX12784" fmla="*/ 4241639 w 12192000"/>
              <a:gd name="connsiteY12784" fmla="*/ 2199717 h 3373007"/>
              <a:gd name="connsiteX12785" fmla="*/ 4272909 w 12192000"/>
              <a:gd name="connsiteY12785" fmla="*/ 2135279 h 3373007"/>
              <a:gd name="connsiteX12786" fmla="*/ 4246548 w 12192000"/>
              <a:gd name="connsiteY12786" fmla="*/ 2195664 h 3373007"/>
              <a:gd name="connsiteX12787" fmla="*/ 4244849 w 12192000"/>
              <a:gd name="connsiteY12787" fmla="*/ 2211999 h 3373007"/>
              <a:gd name="connsiteX12788" fmla="*/ 4272938 w 12192000"/>
              <a:gd name="connsiteY12788" fmla="*/ 2155052 h 3373007"/>
              <a:gd name="connsiteX12789" fmla="*/ 4268243 w 12192000"/>
              <a:gd name="connsiteY12789" fmla="*/ 2167233 h 3373007"/>
              <a:gd name="connsiteX12790" fmla="*/ 4265407 w 12192000"/>
              <a:gd name="connsiteY12790" fmla="*/ 2182664 h 3373007"/>
              <a:gd name="connsiteX12791" fmla="*/ 4325591 w 12192000"/>
              <a:gd name="connsiteY12791" fmla="*/ 2079917 h 3373007"/>
              <a:gd name="connsiteX12792" fmla="*/ 4327313 w 12192000"/>
              <a:gd name="connsiteY12792" fmla="*/ 2077089 h 3373007"/>
              <a:gd name="connsiteX12793" fmla="*/ 4337851 w 12192000"/>
              <a:gd name="connsiteY12793" fmla="*/ 2059796 h 3373007"/>
              <a:gd name="connsiteX12794" fmla="*/ 4338029 w 12192000"/>
              <a:gd name="connsiteY12794" fmla="*/ 2058826 h 3373007"/>
              <a:gd name="connsiteX12795" fmla="*/ 4339545 w 12192000"/>
              <a:gd name="connsiteY12795" fmla="*/ 2056758 h 3373007"/>
              <a:gd name="connsiteX12796" fmla="*/ 4343168 w 12192000"/>
              <a:gd name="connsiteY12796" fmla="*/ 2045082 h 3373007"/>
              <a:gd name="connsiteX12797" fmla="*/ 4343277 w 12192000"/>
              <a:gd name="connsiteY12797" fmla="*/ 2040341 h 3373007"/>
              <a:gd name="connsiteX12798" fmla="*/ 4330282 w 12192000"/>
              <a:gd name="connsiteY12798" fmla="*/ 2061837 h 3373007"/>
              <a:gd name="connsiteX12799" fmla="*/ 4317287 w 12192000"/>
              <a:gd name="connsiteY12799" fmla="*/ 2083333 h 3373007"/>
              <a:gd name="connsiteX12800" fmla="*/ 4315562 w 12192000"/>
              <a:gd name="connsiteY12800" fmla="*/ 2085794 h 3373007"/>
              <a:gd name="connsiteX12801" fmla="*/ 4288590 w 12192000"/>
              <a:gd name="connsiteY12801" fmla="*/ 2135668 h 3373007"/>
              <a:gd name="connsiteX12802" fmla="*/ 4310653 w 12192000"/>
              <a:gd name="connsiteY12802" fmla="*/ 2089846 h 3373007"/>
              <a:gd name="connsiteX12803" fmla="*/ 4332717 w 12192000"/>
              <a:gd name="connsiteY12803" fmla="*/ 2044026 h 3373007"/>
              <a:gd name="connsiteX12804" fmla="*/ 4334548 w 12192000"/>
              <a:gd name="connsiteY12804" fmla="*/ 2027500 h 3373007"/>
              <a:gd name="connsiteX12805" fmla="*/ 4305321 w 12192000"/>
              <a:gd name="connsiteY12805" fmla="*/ 2077643 h 3373007"/>
              <a:gd name="connsiteX12806" fmla="*/ 4279484 w 12192000"/>
              <a:gd name="connsiteY12806" fmla="*/ 2128425 h 3373007"/>
              <a:gd name="connsiteX12807" fmla="*/ 4286300 w 12192000"/>
              <a:gd name="connsiteY12807" fmla="*/ 2110266 h 3373007"/>
              <a:gd name="connsiteX12808" fmla="*/ 4285687 w 12192000"/>
              <a:gd name="connsiteY12808" fmla="*/ 2099756 h 3373007"/>
              <a:gd name="connsiteX12809" fmla="*/ 4282755 w 12192000"/>
              <a:gd name="connsiteY12809" fmla="*/ 2106523 h 3373007"/>
              <a:gd name="connsiteX12810" fmla="*/ 4280150 w 12192000"/>
              <a:gd name="connsiteY12810" fmla="*/ 2110448 h 3373007"/>
              <a:gd name="connsiteX12811" fmla="*/ 4294801 w 12192000"/>
              <a:gd name="connsiteY12811" fmla="*/ 2081584 h 3373007"/>
              <a:gd name="connsiteX12812" fmla="*/ 4310008 w 12192000"/>
              <a:gd name="connsiteY12812" fmla="*/ 2053667 h 3373007"/>
              <a:gd name="connsiteX12813" fmla="*/ 4325215 w 12192000"/>
              <a:gd name="connsiteY12813" fmla="*/ 2024067 h 3373007"/>
              <a:gd name="connsiteX12814" fmla="*/ 4320274 w 12192000"/>
              <a:gd name="connsiteY12814" fmla="*/ 2030647 h 3373007"/>
              <a:gd name="connsiteX12815" fmla="*/ 4318034 w 12192000"/>
              <a:gd name="connsiteY12815" fmla="*/ 2033619 h 3373007"/>
              <a:gd name="connsiteX12816" fmla="*/ 4318612 w 12192000"/>
              <a:gd name="connsiteY12816" fmla="*/ 2029501 h 3373007"/>
              <a:gd name="connsiteX12817" fmla="*/ 4318685 w 12192000"/>
              <a:gd name="connsiteY12817" fmla="*/ 2028048 h 3373007"/>
              <a:gd name="connsiteX12818" fmla="*/ 4325354 w 12192000"/>
              <a:gd name="connsiteY12818" fmla="*/ 2018545 h 3373007"/>
              <a:gd name="connsiteX12819" fmla="*/ 4330418 w 12192000"/>
              <a:gd name="connsiteY12819" fmla="*/ 2012054 h 3373007"/>
              <a:gd name="connsiteX12820" fmla="*/ 4339063 w 12192000"/>
              <a:gd name="connsiteY12820" fmla="*/ 1987663 h 3373007"/>
              <a:gd name="connsiteX12821" fmla="*/ 4338924 w 12192000"/>
              <a:gd name="connsiteY12821" fmla="*/ 1987434 h 3373007"/>
              <a:gd name="connsiteX12822" fmla="*/ 4339503 w 12192000"/>
              <a:gd name="connsiteY12822" fmla="*/ 1985680 h 3373007"/>
              <a:gd name="connsiteX12823" fmla="*/ 4338931 w 12192000"/>
              <a:gd name="connsiteY12823" fmla="*/ 1983196 h 3373007"/>
              <a:gd name="connsiteX12824" fmla="*/ 4335629 w 12192000"/>
              <a:gd name="connsiteY12824" fmla="*/ 1994758 h 3373007"/>
              <a:gd name="connsiteX12825" fmla="*/ 4322978 w 12192000"/>
              <a:gd name="connsiteY12825" fmla="*/ 2018294 h 3373007"/>
              <a:gd name="connsiteX12826" fmla="*/ 4321439 w 12192000"/>
              <a:gd name="connsiteY12826" fmla="*/ 2015007 h 3373007"/>
              <a:gd name="connsiteX12827" fmla="*/ 4240197 w 12192000"/>
              <a:gd name="connsiteY12827" fmla="*/ 2164672 h 3373007"/>
              <a:gd name="connsiteX12828" fmla="*/ 4225877 w 12192000"/>
              <a:gd name="connsiteY12828" fmla="*/ 2191008 h 3373007"/>
              <a:gd name="connsiteX12829" fmla="*/ 4227919 w 12192000"/>
              <a:gd name="connsiteY12829" fmla="*/ 2176714 h 3373007"/>
              <a:gd name="connsiteX12830" fmla="*/ 4262050 w 12192000"/>
              <a:gd name="connsiteY12830" fmla="*/ 2110721 h 3373007"/>
              <a:gd name="connsiteX12831" fmla="*/ 4294835 w 12192000"/>
              <a:gd name="connsiteY12831" fmla="*/ 2041593 h 3373007"/>
              <a:gd name="connsiteX12832" fmla="*/ 4296874 w 12192000"/>
              <a:gd name="connsiteY12832" fmla="*/ 2027299 h 3373007"/>
              <a:gd name="connsiteX12833" fmla="*/ 4278387 w 12192000"/>
              <a:gd name="connsiteY12833" fmla="*/ 2062112 h 3373007"/>
              <a:gd name="connsiteX12834" fmla="*/ 4259767 w 12192000"/>
              <a:gd name="connsiteY12834" fmla="*/ 2097114 h 3373007"/>
              <a:gd name="connsiteX12835" fmla="*/ 4258758 w 12192000"/>
              <a:gd name="connsiteY12835" fmla="*/ 2090122 h 3373007"/>
              <a:gd name="connsiteX12836" fmla="*/ 4251995 w 12192000"/>
              <a:gd name="connsiteY12836" fmla="*/ 2102723 h 3373007"/>
              <a:gd name="connsiteX12837" fmla="*/ 4244438 w 12192000"/>
              <a:gd name="connsiteY12837" fmla="*/ 2116458 h 3373007"/>
              <a:gd name="connsiteX12838" fmla="*/ 4244833 w 12192000"/>
              <a:gd name="connsiteY12838" fmla="*/ 2112943 h 3373007"/>
              <a:gd name="connsiteX12839" fmla="*/ 4340396 w 12192000"/>
              <a:gd name="connsiteY12839" fmla="*/ 1936943 h 3373007"/>
              <a:gd name="connsiteX12840" fmla="*/ 4344159 w 12192000"/>
              <a:gd name="connsiteY12840" fmla="*/ 1920187 h 3373007"/>
              <a:gd name="connsiteX12841" fmla="*/ 4345315 w 12192000"/>
              <a:gd name="connsiteY12841" fmla="*/ 1915967 h 3373007"/>
              <a:gd name="connsiteX12842" fmla="*/ 4337898 w 12192000"/>
              <a:gd name="connsiteY12842" fmla="*/ 1934283 h 3373007"/>
              <a:gd name="connsiteX12843" fmla="*/ 4337270 w 12192000"/>
              <a:gd name="connsiteY12843" fmla="*/ 1926645 h 3373007"/>
              <a:gd name="connsiteX12844" fmla="*/ 4340365 w 12192000"/>
              <a:gd name="connsiteY12844" fmla="*/ 1917585 h 3373007"/>
              <a:gd name="connsiteX12845" fmla="*/ 4322088 w 12192000"/>
              <a:gd name="connsiteY12845" fmla="*/ 1954212 h 3373007"/>
              <a:gd name="connsiteX12846" fmla="*/ 4323818 w 12192000"/>
              <a:gd name="connsiteY12846" fmla="*/ 1947094 h 3373007"/>
              <a:gd name="connsiteX12847" fmla="*/ 4323845 w 12192000"/>
              <a:gd name="connsiteY12847" fmla="*/ 1946095 h 3373007"/>
              <a:gd name="connsiteX12848" fmla="*/ 4322804 w 12192000"/>
              <a:gd name="connsiteY12848" fmla="*/ 1944759 h 3373007"/>
              <a:gd name="connsiteX12849" fmla="*/ 4279651 w 12192000"/>
              <a:gd name="connsiteY12849" fmla="*/ 2017724 h 3373007"/>
              <a:gd name="connsiteX12850" fmla="*/ 4259231 w 12192000"/>
              <a:gd name="connsiteY12850" fmla="*/ 2052768 h 3373007"/>
              <a:gd name="connsiteX12851" fmla="*/ 4240025 w 12192000"/>
              <a:gd name="connsiteY12851" fmla="*/ 2091136 h 3373007"/>
              <a:gd name="connsiteX12852" fmla="*/ 4219286 w 12192000"/>
              <a:gd name="connsiteY12852" fmla="*/ 2132116 h 3373007"/>
              <a:gd name="connsiteX12853" fmla="*/ 4216818 w 12192000"/>
              <a:gd name="connsiteY12853" fmla="*/ 2130155 h 3373007"/>
              <a:gd name="connsiteX12854" fmla="*/ 4193426 w 12192000"/>
              <a:gd name="connsiteY12854" fmla="*/ 2174919 h 3373007"/>
              <a:gd name="connsiteX12855" fmla="*/ 4241323 w 12192000"/>
              <a:gd name="connsiteY12855" fmla="*/ 2072419 h 3373007"/>
              <a:gd name="connsiteX12856" fmla="*/ 4253578 w 12192000"/>
              <a:gd name="connsiteY12856" fmla="*/ 2046500 h 3373007"/>
              <a:gd name="connsiteX12857" fmla="*/ 4266970 w 12192000"/>
              <a:gd name="connsiteY12857" fmla="*/ 2021488 h 3373007"/>
              <a:gd name="connsiteX12858" fmla="*/ 4278693 w 12192000"/>
              <a:gd name="connsiteY12858" fmla="*/ 2001262 h 3373007"/>
              <a:gd name="connsiteX12859" fmla="*/ 4279891 w 12192000"/>
              <a:gd name="connsiteY12859" fmla="*/ 1999197 h 3373007"/>
              <a:gd name="connsiteX12860" fmla="*/ 4288978 w 12192000"/>
              <a:gd name="connsiteY12860" fmla="*/ 1968479 h 3373007"/>
              <a:gd name="connsiteX12861" fmla="*/ 4273456 w 12192000"/>
              <a:gd name="connsiteY12861" fmla="*/ 1996104 h 3373007"/>
              <a:gd name="connsiteX12862" fmla="*/ 4236385 w 12192000"/>
              <a:gd name="connsiteY12862" fmla="*/ 2056700 h 3373007"/>
              <a:gd name="connsiteX12863" fmla="*/ 4246916 w 12192000"/>
              <a:gd name="connsiteY12863" fmla="*/ 2033241 h 3373007"/>
              <a:gd name="connsiteX12864" fmla="*/ 4284629 w 12192000"/>
              <a:gd name="connsiteY12864" fmla="*/ 1968036 h 3373007"/>
              <a:gd name="connsiteX12865" fmla="*/ 4285318 w 12192000"/>
              <a:gd name="connsiteY12865" fmla="*/ 1966150 h 3373007"/>
              <a:gd name="connsiteX12866" fmla="*/ 4285308 w 12192000"/>
              <a:gd name="connsiteY12866" fmla="*/ 1965645 h 3373007"/>
              <a:gd name="connsiteX12867" fmla="*/ 4285591 w 12192000"/>
              <a:gd name="connsiteY12867" fmla="*/ 1965403 h 3373007"/>
              <a:gd name="connsiteX12868" fmla="*/ 4286569 w 12192000"/>
              <a:gd name="connsiteY12868" fmla="*/ 1962729 h 3373007"/>
              <a:gd name="connsiteX12869" fmla="*/ 4286999 w 12192000"/>
              <a:gd name="connsiteY12869" fmla="*/ 1960399 h 3373007"/>
              <a:gd name="connsiteX12870" fmla="*/ 4288870 w 12192000"/>
              <a:gd name="connsiteY12870" fmla="*/ 1957351 h 3373007"/>
              <a:gd name="connsiteX12871" fmla="*/ 4287642 w 12192000"/>
              <a:gd name="connsiteY12871" fmla="*/ 1960789 h 3373007"/>
              <a:gd name="connsiteX12872" fmla="*/ 4290463 w 12192000"/>
              <a:gd name="connsiteY12872" fmla="*/ 1956760 h 3373007"/>
              <a:gd name="connsiteX12873" fmla="*/ 4291597 w 12192000"/>
              <a:gd name="connsiteY12873" fmla="*/ 1954456 h 3373007"/>
              <a:gd name="connsiteX12874" fmla="*/ 4297887 w 12192000"/>
              <a:gd name="connsiteY12874" fmla="*/ 1941684 h 3373007"/>
              <a:gd name="connsiteX12875" fmla="*/ 4304392 w 12192000"/>
              <a:gd name="connsiteY12875" fmla="*/ 1922688 h 3373007"/>
              <a:gd name="connsiteX12876" fmla="*/ 4305556 w 12192000"/>
              <a:gd name="connsiteY12876" fmla="*/ 1911332 h 3373007"/>
              <a:gd name="connsiteX12877" fmla="*/ 4301072 w 12192000"/>
              <a:gd name="connsiteY12877" fmla="*/ 1922770 h 3373007"/>
              <a:gd name="connsiteX12878" fmla="*/ 4288870 w 12192000"/>
              <a:gd name="connsiteY12878" fmla="*/ 1957351 h 3373007"/>
              <a:gd name="connsiteX12879" fmla="*/ 4298034 w 12192000"/>
              <a:gd name="connsiteY12879" fmla="*/ 1927317 h 3373007"/>
              <a:gd name="connsiteX12880" fmla="*/ 4302285 w 12192000"/>
              <a:gd name="connsiteY12880" fmla="*/ 1914393 h 3373007"/>
              <a:gd name="connsiteX12881" fmla="*/ 4287637 w 12192000"/>
              <a:gd name="connsiteY12881" fmla="*/ 1942612 h 3373007"/>
              <a:gd name="connsiteX12882" fmla="*/ 4244445 w 12192000"/>
              <a:gd name="connsiteY12882" fmla="*/ 2025383 h 3373007"/>
              <a:gd name="connsiteX12883" fmla="*/ 4220339 w 12192000"/>
              <a:gd name="connsiteY12883" fmla="*/ 2079599 h 3373007"/>
              <a:gd name="connsiteX12884" fmla="*/ 4217901 w 12192000"/>
              <a:gd name="connsiteY12884" fmla="*/ 2097411 h 3373007"/>
              <a:gd name="connsiteX12885" fmla="*/ 4233949 w 12192000"/>
              <a:gd name="connsiteY12885" fmla="*/ 2074512 h 3373007"/>
              <a:gd name="connsiteX12886" fmla="*/ 4202334 w 12192000"/>
              <a:gd name="connsiteY12886" fmla="*/ 2141289 h 3373007"/>
              <a:gd name="connsiteX12887" fmla="*/ 4175605 w 12192000"/>
              <a:gd name="connsiteY12887" fmla="*/ 2202772 h 3373007"/>
              <a:gd name="connsiteX12888" fmla="*/ 4172007 w 12192000"/>
              <a:gd name="connsiteY12888" fmla="*/ 2201895 h 3373007"/>
              <a:gd name="connsiteX12889" fmla="*/ 4147933 w 12192000"/>
              <a:gd name="connsiteY12889" fmla="*/ 2233937 h 3373007"/>
              <a:gd name="connsiteX12890" fmla="*/ 4108762 w 12192000"/>
              <a:gd name="connsiteY12890" fmla="*/ 2304172 h 3373007"/>
              <a:gd name="connsiteX12891" fmla="*/ 4131327 w 12192000"/>
              <a:gd name="connsiteY12891" fmla="*/ 2240770 h 3373007"/>
              <a:gd name="connsiteX12892" fmla="*/ 4132441 w 12192000"/>
              <a:gd name="connsiteY12892" fmla="*/ 2227800 h 3373007"/>
              <a:gd name="connsiteX12893" fmla="*/ 4127136 w 12192000"/>
              <a:gd name="connsiteY12893" fmla="*/ 2235370 h 3373007"/>
              <a:gd name="connsiteX12894" fmla="*/ 4143894 w 12192000"/>
              <a:gd name="connsiteY12894" fmla="*/ 2197118 h 3373007"/>
              <a:gd name="connsiteX12895" fmla="*/ 4146149 w 12192000"/>
              <a:gd name="connsiteY12895" fmla="*/ 2196850 h 3373007"/>
              <a:gd name="connsiteX12896" fmla="*/ 4169938 w 12192000"/>
              <a:gd name="connsiteY12896" fmla="*/ 2148569 h 3373007"/>
              <a:gd name="connsiteX12897" fmla="*/ 4171270 w 12192000"/>
              <a:gd name="connsiteY12897" fmla="*/ 2155522 h 3373007"/>
              <a:gd name="connsiteX12898" fmla="*/ 4172199 w 12192000"/>
              <a:gd name="connsiteY12898" fmla="*/ 2154199 h 3373007"/>
              <a:gd name="connsiteX12899" fmla="*/ 4192939 w 12192000"/>
              <a:gd name="connsiteY12899" fmla="*/ 2113219 h 3373007"/>
              <a:gd name="connsiteX12900" fmla="*/ 4195005 w 12192000"/>
              <a:gd name="connsiteY12900" fmla="*/ 2112799 h 3373007"/>
              <a:gd name="connsiteX12901" fmla="*/ 4202354 w 12192000"/>
              <a:gd name="connsiteY12901" fmla="*/ 2096831 h 3373007"/>
              <a:gd name="connsiteX12902" fmla="*/ 4222351 w 12192000"/>
              <a:gd name="connsiteY12902" fmla="*/ 2051428 h 3373007"/>
              <a:gd name="connsiteX12903" fmla="*/ 4227107 w 12192000"/>
              <a:gd name="connsiteY12903" fmla="*/ 2043399 h 3373007"/>
              <a:gd name="connsiteX12904" fmla="*/ 4230429 w 12192000"/>
              <a:gd name="connsiteY12904" fmla="*/ 2037787 h 3373007"/>
              <a:gd name="connsiteX12905" fmla="*/ 4226815 w 12192000"/>
              <a:gd name="connsiteY12905" fmla="*/ 2045217 h 3373007"/>
              <a:gd name="connsiteX12906" fmla="*/ 4204078 w 12192000"/>
              <a:gd name="connsiteY12906" fmla="*/ 2094371 h 3373007"/>
              <a:gd name="connsiteX12907" fmla="*/ 4158301 w 12192000"/>
              <a:gd name="connsiteY12907" fmla="*/ 2190895 h 3373007"/>
              <a:gd name="connsiteX12908" fmla="*/ 4155865 w 12192000"/>
              <a:gd name="connsiteY12908" fmla="*/ 2208707 h 3373007"/>
              <a:gd name="connsiteX12909" fmla="*/ 4240067 w 12192000"/>
              <a:gd name="connsiteY12909" fmla="*/ 2031628 h 3373007"/>
              <a:gd name="connsiteX12910" fmla="*/ 4303002 w 12192000"/>
              <a:gd name="connsiteY12910" fmla="*/ 1912213 h 3373007"/>
              <a:gd name="connsiteX12911" fmla="*/ 4308602 w 12192000"/>
              <a:gd name="connsiteY12911" fmla="*/ 1895187 h 3373007"/>
              <a:gd name="connsiteX12912" fmla="*/ 4320143 w 12192000"/>
              <a:gd name="connsiteY12912" fmla="*/ 1865040 h 3373007"/>
              <a:gd name="connsiteX12913" fmla="*/ 4320193 w 12192000"/>
              <a:gd name="connsiteY12913" fmla="*/ 1864903 h 3373007"/>
              <a:gd name="connsiteX12914" fmla="*/ 4301062 w 12192000"/>
              <a:gd name="connsiteY12914" fmla="*/ 1899757 h 3373007"/>
              <a:gd name="connsiteX12915" fmla="*/ 4307568 w 12192000"/>
              <a:gd name="connsiteY12915" fmla="*/ 1887241 h 3373007"/>
              <a:gd name="connsiteX12916" fmla="*/ 4310136 w 12192000"/>
              <a:gd name="connsiteY12916" fmla="*/ 1869242 h 3373007"/>
              <a:gd name="connsiteX12917" fmla="*/ 4286398 w 12192000"/>
              <a:gd name="connsiteY12917" fmla="*/ 1906066 h 3373007"/>
              <a:gd name="connsiteX12918" fmla="*/ 4306528 w 12192000"/>
              <a:gd name="connsiteY12918" fmla="*/ 1860475 h 3373007"/>
              <a:gd name="connsiteX12919" fmla="*/ 4308568 w 12192000"/>
              <a:gd name="connsiteY12919" fmla="*/ 1846181 h 3373007"/>
              <a:gd name="connsiteX12920" fmla="*/ 4262762 w 12192000"/>
              <a:gd name="connsiteY12920" fmla="*/ 1922929 h 3373007"/>
              <a:gd name="connsiteX12921" fmla="*/ 4263079 w 12192000"/>
              <a:gd name="connsiteY12921" fmla="*/ 1911096 h 3373007"/>
              <a:gd name="connsiteX12922" fmla="*/ 4195018 w 12192000"/>
              <a:gd name="connsiteY12922" fmla="*/ 2033516 h 3373007"/>
              <a:gd name="connsiteX12923" fmla="*/ 4132270 w 12192000"/>
              <a:gd name="connsiteY12923" fmla="*/ 2160161 h 3373007"/>
              <a:gd name="connsiteX12924" fmla="*/ 4130942 w 12192000"/>
              <a:gd name="connsiteY12924" fmla="*/ 2159104 h 3373007"/>
              <a:gd name="connsiteX12925" fmla="*/ 4101526 w 12192000"/>
              <a:gd name="connsiteY12925" fmla="*/ 2214996 h 3373007"/>
              <a:gd name="connsiteX12926" fmla="*/ 4137891 w 12192000"/>
              <a:gd name="connsiteY12926" fmla="*/ 2140758 h 3373007"/>
              <a:gd name="connsiteX12927" fmla="*/ 4139219 w 12192000"/>
              <a:gd name="connsiteY12927" fmla="*/ 2141815 h 3373007"/>
              <a:gd name="connsiteX12928" fmla="*/ 4156379 w 12192000"/>
              <a:gd name="connsiteY12928" fmla="*/ 2105944 h 3373007"/>
              <a:gd name="connsiteX12929" fmla="*/ 4158814 w 12192000"/>
              <a:gd name="connsiteY12929" fmla="*/ 2088134 h 3373007"/>
              <a:gd name="connsiteX12930" fmla="*/ 4160671 w 12192000"/>
              <a:gd name="connsiteY12930" fmla="*/ 2085483 h 3373007"/>
              <a:gd name="connsiteX12931" fmla="*/ 4161070 w 12192000"/>
              <a:gd name="connsiteY12931" fmla="*/ 2087865 h 3373007"/>
              <a:gd name="connsiteX12932" fmla="*/ 4186716 w 12192000"/>
              <a:gd name="connsiteY12932" fmla="*/ 2036933 h 3373007"/>
              <a:gd name="connsiteX12933" fmla="*/ 4198970 w 12192000"/>
              <a:gd name="connsiteY12933" fmla="*/ 2011014 h 3373007"/>
              <a:gd name="connsiteX12934" fmla="*/ 4213688 w 12192000"/>
              <a:gd name="connsiteY12934" fmla="*/ 1987057 h 3373007"/>
              <a:gd name="connsiteX12935" fmla="*/ 4217052 w 12192000"/>
              <a:gd name="connsiteY12935" fmla="*/ 1967921 h 3373007"/>
              <a:gd name="connsiteX12936" fmla="*/ 4216045 w 12192000"/>
              <a:gd name="connsiteY12936" fmla="*/ 1960928 h 3373007"/>
              <a:gd name="connsiteX12937" fmla="*/ 4210424 w 12192000"/>
              <a:gd name="connsiteY12937" fmla="*/ 1980333 h 3373007"/>
              <a:gd name="connsiteX12938" fmla="*/ 4207770 w 12192000"/>
              <a:gd name="connsiteY12938" fmla="*/ 1984118 h 3373007"/>
              <a:gd name="connsiteX12939" fmla="*/ 4177089 w 12192000"/>
              <a:gd name="connsiteY12939" fmla="*/ 2045190 h 3373007"/>
              <a:gd name="connsiteX12940" fmla="*/ 4176688 w 12192000"/>
              <a:gd name="connsiteY12940" fmla="*/ 2042808 h 3373007"/>
              <a:gd name="connsiteX12941" fmla="*/ 4192123 w 12192000"/>
              <a:gd name="connsiteY12941" fmla="*/ 2009400 h 3373007"/>
              <a:gd name="connsiteX12942" fmla="*/ 4207959 w 12192000"/>
              <a:gd name="connsiteY12942" fmla="*/ 1978372 h 3373007"/>
              <a:gd name="connsiteX12943" fmla="*/ 4210607 w 12192000"/>
              <a:gd name="connsiteY12943" fmla="*/ 1968687 h 3373007"/>
              <a:gd name="connsiteX12944" fmla="*/ 4271319 w 12192000"/>
              <a:gd name="connsiteY12944" fmla="*/ 1862234 h 3373007"/>
              <a:gd name="connsiteX12945" fmla="*/ 4300945 w 12192000"/>
              <a:gd name="connsiteY12945" fmla="*/ 1808575 h 3373007"/>
              <a:gd name="connsiteX12946" fmla="*/ 4332030 w 12192000"/>
              <a:gd name="connsiteY12946" fmla="*/ 1755780 h 3373007"/>
              <a:gd name="connsiteX12947" fmla="*/ 4335795 w 12192000"/>
              <a:gd name="connsiteY12947" fmla="*/ 1739026 h 3373007"/>
              <a:gd name="connsiteX12948" fmla="*/ 4297151 w 12192000"/>
              <a:gd name="connsiteY12948" fmla="*/ 1805557 h 3373007"/>
              <a:gd name="connsiteX12949" fmla="*/ 4259967 w 12192000"/>
              <a:gd name="connsiteY12949" fmla="*/ 1872954 h 3373007"/>
              <a:gd name="connsiteX12950" fmla="*/ 4182708 w 12192000"/>
              <a:gd name="connsiteY12950" fmla="*/ 2005732 h 3373007"/>
              <a:gd name="connsiteX12951" fmla="*/ 4192328 w 12192000"/>
              <a:gd name="connsiteY12951" fmla="*/ 1984655 h 3373007"/>
              <a:gd name="connsiteX12952" fmla="*/ 4216943 w 12192000"/>
              <a:gd name="connsiteY12952" fmla="*/ 1939830 h 3373007"/>
              <a:gd name="connsiteX12953" fmla="*/ 4268450 w 12192000"/>
              <a:gd name="connsiteY12953" fmla="*/ 1851995 h 3373007"/>
              <a:gd name="connsiteX12954" fmla="*/ 4273546 w 12192000"/>
              <a:gd name="connsiteY12954" fmla="*/ 1842193 h 3373007"/>
              <a:gd name="connsiteX12955" fmla="*/ 4275981 w 12192000"/>
              <a:gd name="connsiteY12955" fmla="*/ 1824382 h 3373007"/>
              <a:gd name="connsiteX12956" fmla="*/ 4189225 w 12192000"/>
              <a:gd name="connsiteY12956" fmla="*/ 1979387 h 3373007"/>
              <a:gd name="connsiteX12957" fmla="*/ 4189013 w 12192000"/>
              <a:gd name="connsiteY12957" fmla="*/ 1971257 h 3373007"/>
              <a:gd name="connsiteX12958" fmla="*/ 4178802 w 12192000"/>
              <a:gd name="connsiteY12958" fmla="*/ 1988781 h 3373007"/>
              <a:gd name="connsiteX12959" fmla="*/ 4195960 w 12192000"/>
              <a:gd name="connsiteY12959" fmla="*/ 1952909 h 3373007"/>
              <a:gd name="connsiteX12960" fmla="*/ 4196570 w 12192000"/>
              <a:gd name="connsiteY12960" fmla="*/ 1957520 h 3373007"/>
              <a:gd name="connsiteX12961" fmla="*/ 4282930 w 12192000"/>
              <a:gd name="connsiteY12961" fmla="*/ 1806034 h 3373007"/>
              <a:gd name="connsiteX12962" fmla="*/ 4285365 w 12192000"/>
              <a:gd name="connsiteY12962" fmla="*/ 1788221 h 3373007"/>
              <a:gd name="connsiteX12963" fmla="*/ 4225188 w 12192000"/>
              <a:gd name="connsiteY12963" fmla="*/ 1896867 h 3373007"/>
              <a:gd name="connsiteX12964" fmla="*/ 4262158 w 12192000"/>
              <a:gd name="connsiteY12964" fmla="*/ 1821342 h 3373007"/>
              <a:gd name="connsiteX12965" fmla="*/ 4299661 w 12192000"/>
              <a:gd name="connsiteY12965" fmla="*/ 1748009 h 3373007"/>
              <a:gd name="connsiteX12966" fmla="*/ 4391724 w 12192000"/>
              <a:gd name="connsiteY12966" fmla="*/ 1591332 h 3373007"/>
              <a:gd name="connsiteX12967" fmla="*/ 4395620 w 12192000"/>
              <a:gd name="connsiteY12967" fmla="*/ 1574389 h 3373007"/>
              <a:gd name="connsiteX12968" fmla="*/ 4309448 w 12192000"/>
              <a:gd name="connsiteY12968" fmla="*/ 1720127 h 3373007"/>
              <a:gd name="connsiteX12969" fmla="*/ 4307723 w 12192000"/>
              <a:gd name="connsiteY12969" fmla="*/ 1722588 h 3373007"/>
              <a:gd name="connsiteX12970" fmla="*/ 4301701 w 12192000"/>
              <a:gd name="connsiteY12970" fmla="*/ 1733715 h 3373007"/>
              <a:gd name="connsiteX12971" fmla="*/ 4263588 w 12192000"/>
              <a:gd name="connsiteY12971" fmla="*/ 1802436 h 3373007"/>
              <a:gd name="connsiteX12972" fmla="*/ 4248149 w 12192000"/>
              <a:gd name="connsiteY12972" fmla="*/ 1829947 h 3373007"/>
              <a:gd name="connsiteX12973" fmla="*/ 4251520 w 12192000"/>
              <a:gd name="connsiteY12973" fmla="*/ 1816710 h 3373007"/>
              <a:gd name="connsiteX12974" fmla="*/ 4327744 w 12192000"/>
              <a:gd name="connsiteY12974" fmla="*/ 1685165 h 3373007"/>
              <a:gd name="connsiteX12975" fmla="*/ 4366788 w 12192000"/>
              <a:gd name="connsiteY12975" fmla="*/ 1621016 h 3373007"/>
              <a:gd name="connsiteX12976" fmla="*/ 4406760 w 12192000"/>
              <a:gd name="connsiteY12976" fmla="*/ 1555543 h 3373007"/>
              <a:gd name="connsiteX12977" fmla="*/ 4488108 w 12192000"/>
              <a:gd name="connsiteY12977" fmla="*/ 1428072 h 3373007"/>
              <a:gd name="connsiteX12978" fmla="*/ 4529617 w 12192000"/>
              <a:gd name="connsiteY12978" fmla="*/ 1365886 h 3373007"/>
              <a:gd name="connsiteX12979" fmla="*/ 4573384 w 12192000"/>
              <a:gd name="connsiteY12979" fmla="*/ 1303430 h 3373007"/>
              <a:gd name="connsiteX12980" fmla="*/ 4659988 w 12192000"/>
              <a:gd name="connsiteY12980" fmla="*/ 1179845 h 3373007"/>
              <a:gd name="connsiteX12981" fmla="*/ 4750440 w 12192000"/>
              <a:gd name="connsiteY12981" fmla="*/ 1059619 h 3373007"/>
              <a:gd name="connsiteX12982" fmla="*/ 4795343 w 12192000"/>
              <a:gd name="connsiteY12982" fmla="*/ 998069 h 3373007"/>
              <a:gd name="connsiteX12983" fmla="*/ 4842165 w 12192000"/>
              <a:gd name="connsiteY12983" fmla="*/ 940109 h 3373007"/>
              <a:gd name="connsiteX12984" fmla="*/ 4936220 w 12192000"/>
              <a:gd name="connsiteY12984" fmla="*/ 822750 h 3373007"/>
              <a:gd name="connsiteX12985" fmla="*/ 5024976 w 12192000"/>
              <a:gd name="connsiteY12985" fmla="*/ 718859 h 3373007"/>
              <a:gd name="connsiteX12986" fmla="*/ 5069356 w 12192000"/>
              <a:gd name="connsiteY12986" fmla="*/ 666913 h 3373007"/>
              <a:gd name="connsiteX12987" fmla="*/ 5114872 w 12192000"/>
              <a:gd name="connsiteY12987" fmla="*/ 615873 h 3373007"/>
              <a:gd name="connsiteX12988" fmla="*/ 5207289 w 12192000"/>
              <a:gd name="connsiteY12988" fmla="*/ 515190 h 3373007"/>
              <a:gd name="connsiteX12989" fmla="*/ 5253394 w 12192000"/>
              <a:gd name="connsiteY12989" fmla="*/ 466683 h 3373007"/>
              <a:gd name="connsiteX12990" fmla="*/ 5301567 w 12192000"/>
              <a:gd name="connsiteY12990" fmla="*/ 417756 h 3373007"/>
              <a:gd name="connsiteX12991" fmla="*/ 5550308 w 12192000"/>
              <a:gd name="connsiteY12991" fmla="*/ 173069 h 3373007"/>
              <a:gd name="connsiteX12992" fmla="*/ 5583546 w 12192000"/>
              <a:gd name="connsiteY12992" fmla="*/ 143952 h 3373007"/>
              <a:gd name="connsiteX12993" fmla="*/ 5581930 w 12192000"/>
              <a:gd name="connsiteY12993" fmla="*/ 137224 h 3373007"/>
              <a:gd name="connsiteX12994" fmla="*/ 5578303 w 12192000"/>
              <a:gd name="connsiteY12994" fmla="*/ 137422 h 3373007"/>
              <a:gd name="connsiteX12995" fmla="*/ 5577820 w 12192000"/>
              <a:gd name="connsiteY12995" fmla="*/ 133027 h 3373007"/>
              <a:gd name="connsiteX12996" fmla="*/ 5577590 w 12192000"/>
              <a:gd name="connsiteY12996" fmla="*/ 132817 h 3373007"/>
              <a:gd name="connsiteX12997" fmla="*/ 5581939 w 12192000"/>
              <a:gd name="connsiteY12997" fmla="*/ 130336 h 3373007"/>
              <a:gd name="connsiteX12998" fmla="*/ 5629122 w 12192000"/>
              <a:gd name="connsiteY12998" fmla="*/ 91357 h 3373007"/>
              <a:gd name="connsiteX12999" fmla="*/ 5695646 w 12192000"/>
              <a:gd name="connsiteY12999" fmla="*/ 28251 h 3373007"/>
              <a:gd name="connsiteX13000" fmla="*/ 5716262 w 12192000"/>
              <a:gd name="connsiteY13000" fmla="*/ 0 h 3373007"/>
              <a:gd name="connsiteX13001" fmla="*/ 5721362 w 12192000"/>
              <a:gd name="connsiteY13001" fmla="*/ 0 h 3373007"/>
              <a:gd name="connsiteX13002" fmla="*/ 5685139 w 12192000"/>
              <a:gd name="connsiteY13002" fmla="*/ 32322 h 3373007"/>
              <a:gd name="connsiteX13003" fmla="*/ 5667006 w 12192000"/>
              <a:gd name="connsiteY13003" fmla="*/ 48040 h 3373007"/>
              <a:gd name="connsiteX13004" fmla="*/ 5668265 w 12192000"/>
              <a:gd name="connsiteY13004" fmla="*/ 43552 h 3373007"/>
              <a:gd name="connsiteX13005" fmla="*/ 5684758 w 12192000"/>
              <a:gd name="connsiteY13005" fmla="*/ 28842 h 3373007"/>
              <a:gd name="connsiteX13006" fmla="*/ 4270987 w 12192000"/>
              <a:gd name="connsiteY13006" fmla="*/ 0 h 3373007"/>
              <a:gd name="connsiteX13007" fmla="*/ 4275242 w 12192000"/>
              <a:gd name="connsiteY13007" fmla="*/ 0 h 3373007"/>
              <a:gd name="connsiteX13008" fmla="*/ 4266979 w 12192000"/>
              <a:gd name="connsiteY13008" fmla="*/ 6792 h 3373007"/>
              <a:gd name="connsiteX13009" fmla="*/ 4224781 w 12192000"/>
              <a:gd name="connsiteY13009" fmla="*/ 46862 h 3373007"/>
              <a:gd name="connsiteX13010" fmla="*/ 4197299 w 12192000"/>
              <a:gd name="connsiteY13010" fmla="*/ 75426 h 3373007"/>
              <a:gd name="connsiteX13011" fmla="*/ 4221071 w 12192000"/>
              <a:gd name="connsiteY13011" fmla="*/ 60535 h 3373007"/>
              <a:gd name="connsiteX13012" fmla="*/ 4190724 w 12192000"/>
              <a:gd name="connsiteY13012" fmla="*/ 82855 h 3373007"/>
              <a:gd name="connsiteX13013" fmla="*/ 4189010 w 12192000"/>
              <a:gd name="connsiteY13013" fmla="*/ 84040 h 3373007"/>
              <a:gd name="connsiteX13014" fmla="*/ 4183772 w 12192000"/>
              <a:gd name="connsiteY13014" fmla="*/ 89483 h 3373007"/>
              <a:gd name="connsiteX13015" fmla="*/ 4177924 w 12192000"/>
              <a:gd name="connsiteY13015" fmla="*/ 92869 h 3373007"/>
              <a:gd name="connsiteX13016" fmla="*/ 4179180 w 12192000"/>
              <a:gd name="connsiteY13016" fmla="*/ 90826 h 3373007"/>
              <a:gd name="connsiteX13017" fmla="*/ 4159438 w 12192000"/>
              <a:gd name="connsiteY13017" fmla="*/ 104458 h 3373007"/>
              <a:gd name="connsiteX13018" fmla="*/ 4155577 w 12192000"/>
              <a:gd name="connsiteY13018" fmla="*/ 108691 h 3373007"/>
              <a:gd name="connsiteX13019" fmla="*/ 4159659 w 12192000"/>
              <a:gd name="connsiteY13019" fmla="*/ 105574 h 3373007"/>
              <a:gd name="connsiteX13020" fmla="*/ 4194741 w 12192000"/>
              <a:gd name="connsiteY13020" fmla="*/ 82674 h 3373007"/>
              <a:gd name="connsiteX13021" fmla="*/ 4217590 w 12192000"/>
              <a:gd name="connsiteY13021" fmla="*/ 68550 h 3373007"/>
              <a:gd name="connsiteX13022" fmla="*/ 4215070 w 12192000"/>
              <a:gd name="connsiteY13022" fmla="*/ 71510 h 3373007"/>
              <a:gd name="connsiteX13023" fmla="*/ 4214974 w 12192000"/>
              <a:gd name="connsiteY13023" fmla="*/ 71652 h 3373007"/>
              <a:gd name="connsiteX13024" fmla="*/ 4214015 w 12192000"/>
              <a:gd name="connsiteY13024" fmla="*/ 72348 h 3373007"/>
              <a:gd name="connsiteX13025" fmla="*/ 4198385 w 12192000"/>
              <a:gd name="connsiteY13025" fmla="*/ 82980 h 3373007"/>
              <a:gd name="connsiteX13026" fmla="*/ 4205306 w 12192000"/>
              <a:gd name="connsiteY13026" fmla="*/ 81565 h 3373007"/>
              <a:gd name="connsiteX13027" fmla="*/ 4208464 w 12192000"/>
              <a:gd name="connsiteY13027" fmla="*/ 79156 h 3373007"/>
              <a:gd name="connsiteX13028" fmla="*/ 4224408 w 12192000"/>
              <a:gd name="connsiteY13028" fmla="*/ 61996 h 3373007"/>
              <a:gd name="connsiteX13029" fmla="*/ 4280564 w 12192000"/>
              <a:gd name="connsiteY13029" fmla="*/ 10806 h 3373007"/>
              <a:gd name="connsiteX13030" fmla="*/ 4294299 w 12192000"/>
              <a:gd name="connsiteY13030" fmla="*/ 0 h 3373007"/>
              <a:gd name="connsiteX13031" fmla="*/ 5574698 w 12192000"/>
              <a:gd name="connsiteY13031" fmla="*/ 0 h 3373007"/>
              <a:gd name="connsiteX13032" fmla="*/ 5522854 w 12192000"/>
              <a:gd name="connsiteY13032" fmla="*/ 49400 h 3373007"/>
              <a:gd name="connsiteX13033" fmla="*/ 5506204 w 12192000"/>
              <a:gd name="connsiteY13033" fmla="*/ 64861 h 3373007"/>
              <a:gd name="connsiteX13034" fmla="*/ 5504996 w 12192000"/>
              <a:gd name="connsiteY13034" fmla="*/ 69501 h 3373007"/>
              <a:gd name="connsiteX13035" fmla="*/ 5523311 w 12192000"/>
              <a:gd name="connsiteY13035" fmla="*/ 52970 h 3373007"/>
              <a:gd name="connsiteX13036" fmla="*/ 5580338 w 12192000"/>
              <a:gd name="connsiteY13036" fmla="*/ 0 h 3373007"/>
              <a:gd name="connsiteX13037" fmla="*/ 5583877 w 12192000"/>
              <a:gd name="connsiteY13037" fmla="*/ 0 h 3373007"/>
              <a:gd name="connsiteX13038" fmla="*/ 5534016 w 12192000"/>
              <a:gd name="connsiteY13038" fmla="*/ 48570 h 3373007"/>
              <a:gd name="connsiteX13039" fmla="*/ 5466925 w 12192000"/>
              <a:gd name="connsiteY13039" fmla="*/ 114805 h 3373007"/>
              <a:gd name="connsiteX13040" fmla="*/ 5419234 w 12192000"/>
              <a:gd name="connsiteY13040" fmla="*/ 155841 h 3373007"/>
              <a:gd name="connsiteX13041" fmla="*/ 5414816 w 12192000"/>
              <a:gd name="connsiteY13041" fmla="*/ 158481 h 3373007"/>
              <a:gd name="connsiteX13042" fmla="*/ 5415054 w 12192000"/>
              <a:gd name="connsiteY13042" fmla="*/ 158691 h 3373007"/>
              <a:gd name="connsiteX13043" fmla="*/ 5415632 w 12192000"/>
              <a:gd name="connsiteY13043" fmla="*/ 163198 h 3373007"/>
              <a:gd name="connsiteX13044" fmla="*/ 5419352 w 12192000"/>
              <a:gd name="connsiteY13044" fmla="*/ 162921 h 3373007"/>
              <a:gd name="connsiteX13045" fmla="*/ 5421133 w 12192000"/>
              <a:gd name="connsiteY13045" fmla="*/ 169804 h 3373007"/>
              <a:gd name="connsiteX13046" fmla="*/ 5387567 w 12192000"/>
              <a:gd name="connsiteY13046" fmla="*/ 200416 h 3373007"/>
              <a:gd name="connsiteX13047" fmla="*/ 5136862 w 12192000"/>
              <a:gd name="connsiteY13047" fmla="*/ 457044 h 3373007"/>
              <a:gd name="connsiteX13048" fmla="*/ 5088340 w 12192000"/>
              <a:gd name="connsiteY13048" fmla="*/ 508327 h 3373007"/>
              <a:gd name="connsiteX13049" fmla="*/ 5041930 w 12192000"/>
              <a:gd name="connsiteY13049" fmla="*/ 559135 h 3373007"/>
              <a:gd name="connsiteX13050" fmla="*/ 4948967 w 12192000"/>
              <a:gd name="connsiteY13050" fmla="*/ 664527 h 3373007"/>
              <a:gd name="connsiteX13051" fmla="*/ 4903208 w 12192000"/>
              <a:gd name="connsiteY13051" fmla="*/ 717930 h 3373007"/>
              <a:gd name="connsiteX13052" fmla="*/ 4858635 w 12192000"/>
              <a:gd name="connsiteY13052" fmla="*/ 772236 h 3373007"/>
              <a:gd name="connsiteX13053" fmla="*/ 4769484 w 12192000"/>
              <a:gd name="connsiteY13053" fmla="*/ 880849 h 3373007"/>
              <a:gd name="connsiteX13054" fmla="*/ 4675148 w 12192000"/>
              <a:gd name="connsiteY13054" fmla="*/ 1003419 h 3373007"/>
              <a:gd name="connsiteX13055" fmla="*/ 4628178 w 12192000"/>
              <a:gd name="connsiteY13055" fmla="*/ 1063960 h 3373007"/>
              <a:gd name="connsiteX13056" fmla="*/ 4583242 w 12192000"/>
              <a:gd name="connsiteY13056" fmla="*/ 1128152 h 3373007"/>
              <a:gd name="connsiteX13057" fmla="*/ 4492656 w 12192000"/>
              <a:gd name="connsiteY13057" fmla="*/ 1253594 h 3373007"/>
              <a:gd name="connsiteX13058" fmla="*/ 4406081 w 12192000"/>
              <a:gd name="connsiteY13058" fmla="*/ 1382411 h 3373007"/>
              <a:gd name="connsiteX13059" fmla="*/ 4362331 w 12192000"/>
              <a:gd name="connsiteY13059" fmla="*/ 1447510 h 3373007"/>
              <a:gd name="connsiteX13060" fmla="*/ 4320891 w 12192000"/>
              <a:gd name="connsiteY13060" fmla="*/ 1512286 h 3373007"/>
              <a:gd name="connsiteX13061" fmla="*/ 4239782 w 12192000"/>
              <a:gd name="connsiteY13061" fmla="*/ 1644989 h 3373007"/>
              <a:gd name="connsiteX13062" fmla="*/ 4199980 w 12192000"/>
              <a:gd name="connsiteY13062" fmla="*/ 1713114 h 3373007"/>
              <a:gd name="connsiteX13063" fmla="*/ 4161105 w 12192000"/>
              <a:gd name="connsiteY13063" fmla="*/ 1779856 h 3373007"/>
              <a:gd name="connsiteX13064" fmla="*/ 4085326 w 12192000"/>
              <a:gd name="connsiteY13064" fmla="*/ 1916645 h 3373007"/>
              <a:gd name="connsiteX13065" fmla="*/ 4082116 w 12192000"/>
              <a:gd name="connsiteY13065" fmla="*/ 1930321 h 3373007"/>
              <a:gd name="connsiteX13066" fmla="*/ 4097447 w 12192000"/>
              <a:gd name="connsiteY13066" fmla="*/ 1901725 h 3373007"/>
              <a:gd name="connsiteX13067" fmla="*/ 4135279 w 12192000"/>
              <a:gd name="connsiteY13067" fmla="*/ 1830299 h 3373007"/>
              <a:gd name="connsiteX13068" fmla="*/ 4141256 w 12192000"/>
              <a:gd name="connsiteY13068" fmla="*/ 1818736 h 3373007"/>
              <a:gd name="connsiteX13069" fmla="*/ 4142979 w 12192000"/>
              <a:gd name="connsiteY13069" fmla="*/ 1816173 h 3373007"/>
              <a:gd name="connsiteX13070" fmla="*/ 4228699 w 12192000"/>
              <a:gd name="connsiteY13070" fmla="*/ 1664592 h 3373007"/>
              <a:gd name="connsiteX13071" fmla="*/ 4225018 w 12192000"/>
              <a:gd name="connsiteY13071" fmla="*/ 1682089 h 3373007"/>
              <a:gd name="connsiteX13072" fmla="*/ 4133454 w 12192000"/>
              <a:gd name="connsiteY13072" fmla="*/ 1845036 h 3373007"/>
              <a:gd name="connsiteX13073" fmla="*/ 4096330 w 12192000"/>
              <a:gd name="connsiteY13073" fmla="*/ 1921187 h 3373007"/>
              <a:gd name="connsiteX13074" fmla="*/ 4080829 w 12192000"/>
              <a:gd name="connsiteY13074" fmla="*/ 1954454 h 3373007"/>
              <a:gd name="connsiteX13075" fmla="*/ 4081405 w 12192000"/>
              <a:gd name="connsiteY13075" fmla="*/ 1952421 h 3373007"/>
              <a:gd name="connsiteX13076" fmla="*/ 4080570 w 12192000"/>
              <a:gd name="connsiteY13076" fmla="*/ 1952725 h 3373007"/>
              <a:gd name="connsiteX13077" fmla="*/ 4078768 w 12192000"/>
              <a:gd name="connsiteY13077" fmla="*/ 1953649 h 3373007"/>
              <a:gd name="connsiteX13078" fmla="*/ 4071756 w 12192000"/>
              <a:gd name="connsiteY13078" fmla="*/ 1961488 h 3373007"/>
              <a:gd name="connsiteX13079" fmla="*/ 4061062 w 12192000"/>
              <a:gd name="connsiteY13079" fmla="*/ 1974615 h 3373007"/>
              <a:gd name="connsiteX13080" fmla="*/ 4048009 w 12192000"/>
              <a:gd name="connsiteY13080" fmla="*/ 1992906 h 3373007"/>
              <a:gd name="connsiteX13081" fmla="*/ 4014411 w 12192000"/>
              <a:gd name="connsiteY13081" fmla="*/ 2039505 h 3373007"/>
              <a:gd name="connsiteX13082" fmla="*/ 4012169 w 12192000"/>
              <a:gd name="connsiteY13082" fmla="*/ 2042606 h 3373007"/>
              <a:gd name="connsiteX13083" fmla="*/ 4012686 w 12192000"/>
              <a:gd name="connsiteY13083" fmla="*/ 2038362 h 3373007"/>
              <a:gd name="connsiteX13084" fmla="*/ 4012735 w 12192000"/>
              <a:gd name="connsiteY13084" fmla="*/ 2036866 h 3373007"/>
              <a:gd name="connsiteX13085" fmla="*/ 4019401 w 12192000"/>
              <a:gd name="connsiteY13085" fmla="*/ 2026960 h 3373007"/>
              <a:gd name="connsiteX13086" fmla="*/ 4036789 w 12192000"/>
              <a:gd name="connsiteY13086" fmla="*/ 2001261 h 3373007"/>
              <a:gd name="connsiteX13087" fmla="*/ 4032749 w 12192000"/>
              <a:gd name="connsiteY13087" fmla="*/ 1994702 h 3373007"/>
              <a:gd name="connsiteX13088" fmla="*/ 4039443 w 12192000"/>
              <a:gd name="connsiteY13088" fmla="*/ 1982128 h 3373007"/>
              <a:gd name="connsiteX13089" fmla="*/ 4044723 w 12192000"/>
              <a:gd name="connsiteY13089" fmla="*/ 1969102 h 3373007"/>
              <a:gd name="connsiteX13090" fmla="*/ 4047044 w 12192000"/>
              <a:gd name="connsiteY13090" fmla="*/ 1965401 h 3373007"/>
              <a:gd name="connsiteX13091" fmla="*/ 4046890 w 12192000"/>
              <a:gd name="connsiteY13091" fmla="*/ 1965521 h 3373007"/>
              <a:gd name="connsiteX13092" fmla="*/ 4046227 w 12192000"/>
              <a:gd name="connsiteY13092" fmla="*/ 1965529 h 3373007"/>
              <a:gd name="connsiteX13093" fmla="*/ 4046880 w 12192000"/>
              <a:gd name="connsiteY13093" fmla="*/ 1962328 h 3373007"/>
              <a:gd name="connsiteX13094" fmla="*/ 4048256 w 12192000"/>
              <a:gd name="connsiteY13094" fmla="*/ 1959363 h 3373007"/>
              <a:gd name="connsiteX13095" fmla="*/ 4046674 w 12192000"/>
              <a:gd name="connsiteY13095" fmla="*/ 1960169 h 3373007"/>
              <a:gd name="connsiteX13096" fmla="*/ 4043826 w 12192000"/>
              <a:gd name="connsiteY13096" fmla="*/ 1960894 h 3373007"/>
              <a:gd name="connsiteX13097" fmla="*/ 4036108 w 12192000"/>
              <a:gd name="connsiteY13097" fmla="*/ 1972151 h 3373007"/>
              <a:gd name="connsiteX13098" fmla="*/ 4028035 w 12192000"/>
              <a:gd name="connsiteY13098" fmla="*/ 1978856 h 3373007"/>
              <a:gd name="connsiteX13099" fmla="*/ 4039397 w 12192000"/>
              <a:gd name="connsiteY13099" fmla="*/ 1962489 h 3373007"/>
              <a:gd name="connsiteX13100" fmla="*/ 4040941 w 12192000"/>
              <a:gd name="connsiteY13100" fmla="*/ 1957754 h 3373007"/>
              <a:gd name="connsiteX13101" fmla="*/ 4040963 w 12192000"/>
              <a:gd name="connsiteY13101" fmla="*/ 1956977 h 3373007"/>
              <a:gd name="connsiteX13102" fmla="*/ 3995753 w 12192000"/>
              <a:gd name="connsiteY13102" fmla="*/ 2031172 h 3373007"/>
              <a:gd name="connsiteX13103" fmla="*/ 4032401 w 12192000"/>
              <a:gd name="connsiteY13103" fmla="*/ 1958840 h 3373007"/>
              <a:gd name="connsiteX13104" fmla="*/ 4032768 w 12192000"/>
              <a:gd name="connsiteY13104" fmla="*/ 1957654 h 3373007"/>
              <a:gd name="connsiteX13105" fmla="*/ 4029164 w 12192000"/>
              <a:gd name="connsiteY13105" fmla="*/ 1962801 h 3373007"/>
              <a:gd name="connsiteX13106" fmla="*/ 4026303 w 12192000"/>
              <a:gd name="connsiteY13106" fmla="*/ 1966576 h 3373007"/>
              <a:gd name="connsiteX13107" fmla="*/ 4026617 w 12192000"/>
              <a:gd name="connsiteY13107" fmla="*/ 1965620 h 3373007"/>
              <a:gd name="connsiteX13108" fmla="*/ 4029188 w 12192000"/>
              <a:gd name="connsiteY13108" fmla="*/ 1957663 h 3373007"/>
              <a:gd name="connsiteX13109" fmla="*/ 4035743 w 12192000"/>
              <a:gd name="connsiteY13109" fmla="*/ 1947777 h 3373007"/>
              <a:gd name="connsiteX13110" fmla="*/ 4035810 w 12192000"/>
              <a:gd name="connsiteY13110" fmla="*/ 1947681 h 3373007"/>
              <a:gd name="connsiteX13111" fmla="*/ 4035158 w 12192000"/>
              <a:gd name="connsiteY13111" fmla="*/ 1942720 h 3373007"/>
              <a:gd name="connsiteX13112" fmla="*/ 4030651 w 12192000"/>
              <a:gd name="connsiteY13112" fmla="*/ 1949429 h 3373007"/>
              <a:gd name="connsiteX13113" fmla="*/ 4035789 w 12192000"/>
              <a:gd name="connsiteY13113" fmla="*/ 1940336 h 3373007"/>
              <a:gd name="connsiteX13114" fmla="*/ 4034351 w 12192000"/>
              <a:gd name="connsiteY13114" fmla="*/ 1941991 h 3373007"/>
              <a:gd name="connsiteX13115" fmla="*/ 4036488 w 12192000"/>
              <a:gd name="connsiteY13115" fmla="*/ 1935840 h 3373007"/>
              <a:gd name="connsiteX13116" fmla="*/ 4035392 w 12192000"/>
              <a:gd name="connsiteY13116" fmla="*/ 1936953 h 3373007"/>
              <a:gd name="connsiteX13117" fmla="*/ 4034269 w 12192000"/>
              <a:gd name="connsiteY13117" fmla="*/ 1938782 h 3373007"/>
              <a:gd name="connsiteX13118" fmla="*/ 4033889 w 12192000"/>
              <a:gd name="connsiteY13118" fmla="*/ 1935708 h 3373007"/>
              <a:gd name="connsiteX13119" fmla="*/ 4021399 w 12192000"/>
              <a:gd name="connsiteY13119" fmla="*/ 1954294 h 3373007"/>
              <a:gd name="connsiteX13120" fmla="*/ 4026248 w 12192000"/>
              <a:gd name="connsiteY13120" fmla="*/ 1943963 h 3373007"/>
              <a:gd name="connsiteX13121" fmla="*/ 4028691 w 12192000"/>
              <a:gd name="connsiteY13121" fmla="*/ 1935160 h 3373007"/>
              <a:gd name="connsiteX13122" fmla="*/ 4027314 w 12192000"/>
              <a:gd name="connsiteY13122" fmla="*/ 1937048 h 3373007"/>
              <a:gd name="connsiteX13123" fmla="*/ 4027178 w 12192000"/>
              <a:gd name="connsiteY13123" fmla="*/ 1937228 h 3373007"/>
              <a:gd name="connsiteX13124" fmla="*/ 4004902 w 12192000"/>
              <a:gd name="connsiteY13124" fmla="*/ 1975724 h 3373007"/>
              <a:gd name="connsiteX13125" fmla="*/ 4014628 w 12192000"/>
              <a:gd name="connsiteY13125" fmla="*/ 1953953 h 3373007"/>
              <a:gd name="connsiteX13126" fmla="*/ 4007690 w 12192000"/>
              <a:gd name="connsiteY13126" fmla="*/ 1964056 h 3373007"/>
              <a:gd name="connsiteX13127" fmla="*/ 3999665 w 12192000"/>
              <a:gd name="connsiteY13127" fmla="*/ 1975357 h 3373007"/>
              <a:gd name="connsiteX13128" fmla="*/ 3998186 w 12192000"/>
              <a:gd name="connsiteY13128" fmla="*/ 1977061 h 3373007"/>
              <a:gd name="connsiteX13129" fmla="*/ 3997870 w 12192000"/>
              <a:gd name="connsiteY13129" fmla="*/ 1978381 h 3373007"/>
              <a:gd name="connsiteX13130" fmla="*/ 3993710 w 12192000"/>
              <a:gd name="connsiteY13130" fmla="*/ 1983761 h 3373007"/>
              <a:gd name="connsiteX13131" fmla="*/ 3995158 w 12192000"/>
              <a:gd name="connsiteY13131" fmla="*/ 1978207 h 3373007"/>
              <a:gd name="connsiteX13132" fmla="*/ 3995065 w 12192000"/>
              <a:gd name="connsiteY13132" fmla="*/ 1978347 h 3373007"/>
              <a:gd name="connsiteX13133" fmla="*/ 3991182 w 12192000"/>
              <a:gd name="connsiteY13133" fmla="*/ 1981123 h 3373007"/>
              <a:gd name="connsiteX13134" fmla="*/ 3986269 w 12192000"/>
              <a:gd name="connsiteY13134" fmla="*/ 1997477 h 3373007"/>
              <a:gd name="connsiteX13135" fmla="*/ 3980725 w 12192000"/>
              <a:gd name="connsiteY13135" fmla="*/ 2008587 h 3373007"/>
              <a:gd name="connsiteX13136" fmla="*/ 3981724 w 12192000"/>
              <a:gd name="connsiteY13136" fmla="*/ 2004782 h 3373007"/>
              <a:gd name="connsiteX13137" fmla="*/ 3984584 w 12192000"/>
              <a:gd name="connsiteY13137" fmla="*/ 2000012 h 3373007"/>
              <a:gd name="connsiteX13138" fmla="*/ 3986449 w 12192000"/>
              <a:gd name="connsiteY13138" fmla="*/ 1995736 h 3373007"/>
              <a:gd name="connsiteX13139" fmla="*/ 3984464 w 12192000"/>
              <a:gd name="connsiteY13139" fmla="*/ 1996026 h 3373007"/>
              <a:gd name="connsiteX13140" fmla="*/ 3984909 w 12192000"/>
              <a:gd name="connsiteY13140" fmla="*/ 1994701 h 3373007"/>
              <a:gd name="connsiteX13141" fmla="*/ 3986780 w 12192000"/>
              <a:gd name="connsiteY13141" fmla="*/ 1981074 h 3373007"/>
              <a:gd name="connsiteX13142" fmla="*/ 3980920 w 12192000"/>
              <a:gd name="connsiteY13142" fmla="*/ 1999757 h 3373007"/>
              <a:gd name="connsiteX13143" fmla="*/ 3980519 w 12192000"/>
              <a:gd name="connsiteY13143" fmla="*/ 2000916 h 3373007"/>
              <a:gd name="connsiteX13144" fmla="*/ 3980413 w 12192000"/>
              <a:gd name="connsiteY13144" fmla="*/ 2001051 h 3373007"/>
              <a:gd name="connsiteX13145" fmla="*/ 3978329 w 12192000"/>
              <a:gd name="connsiteY13145" fmla="*/ 2004370 h 3373007"/>
              <a:gd name="connsiteX13146" fmla="*/ 3984505 w 12192000"/>
              <a:gd name="connsiteY13146" fmla="*/ 1981471 h 3373007"/>
              <a:gd name="connsiteX13147" fmla="*/ 3975044 w 12192000"/>
              <a:gd name="connsiteY13147" fmla="*/ 2000881 h 3373007"/>
              <a:gd name="connsiteX13148" fmla="*/ 3971863 w 12192000"/>
              <a:gd name="connsiteY13148" fmla="*/ 2009921 h 3373007"/>
              <a:gd name="connsiteX13149" fmla="*/ 3973457 w 12192000"/>
              <a:gd name="connsiteY13149" fmla="*/ 2004139 h 3373007"/>
              <a:gd name="connsiteX13150" fmla="*/ 3946380 w 12192000"/>
              <a:gd name="connsiteY13150" fmla="*/ 2059689 h 3373007"/>
              <a:gd name="connsiteX13151" fmla="*/ 3943708 w 12192000"/>
              <a:gd name="connsiteY13151" fmla="*/ 2069895 h 3373007"/>
              <a:gd name="connsiteX13152" fmla="*/ 3924928 w 12192000"/>
              <a:gd name="connsiteY13152" fmla="*/ 2103621 h 3373007"/>
              <a:gd name="connsiteX13153" fmla="*/ 3940148 w 12192000"/>
              <a:gd name="connsiteY13153" fmla="*/ 2068961 h 3373007"/>
              <a:gd name="connsiteX13154" fmla="*/ 3940791 w 12192000"/>
              <a:gd name="connsiteY13154" fmla="*/ 2053316 h 3373007"/>
              <a:gd name="connsiteX13155" fmla="*/ 3891179 w 12192000"/>
              <a:gd name="connsiteY13155" fmla="*/ 2136037 h 3373007"/>
              <a:gd name="connsiteX13156" fmla="*/ 3887599 w 12192000"/>
              <a:gd name="connsiteY13156" fmla="*/ 2141363 h 3373007"/>
              <a:gd name="connsiteX13157" fmla="*/ 3901890 w 12192000"/>
              <a:gd name="connsiteY13157" fmla="*/ 2108083 h 3373007"/>
              <a:gd name="connsiteX13158" fmla="*/ 3904646 w 12192000"/>
              <a:gd name="connsiteY13158" fmla="*/ 2091966 h 3373007"/>
              <a:gd name="connsiteX13159" fmla="*/ 3851000 w 12192000"/>
              <a:gd name="connsiteY13159" fmla="*/ 2177575 h 3373007"/>
              <a:gd name="connsiteX13160" fmla="*/ 3889589 w 12192000"/>
              <a:gd name="connsiteY13160" fmla="*/ 2096571 h 3373007"/>
              <a:gd name="connsiteX13161" fmla="*/ 3893141 w 12192000"/>
              <a:gd name="connsiteY13161" fmla="*/ 2079268 h 3373007"/>
              <a:gd name="connsiteX13162" fmla="*/ 3894069 w 12192000"/>
              <a:gd name="connsiteY13162" fmla="*/ 2077888 h 3373007"/>
              <a:gd name="connsiteX13163" fmla="*/ 3939989 w 12192000"/>
              <a:gd name="connsiteY13163" fmla="*/ 1994429 h 3373007"/>
              <a:gd name="connsiteX13164" fmla="*/ 3931901 w 12192000"/>
              <a:gd name="connsiteY13164" fmla="*/ 2006464 h 3373007"/>
              <a:gd name="connsiteX13165" fmla="*/ 3967280 w 12192000"/>
              <a:gd name="connsiteY13165" fmla="*/ 1939134 h 3373007"/>
              <a:gd name="connsiteX13166" fmla="*/ 3960253 w 12192000"/>
              <a:gd name="connsiteY13166" fmla="*/ 1949591 h 3373007"/>
              <a:gd name="connsiteX13167" fmla="*/ 3964176 w 12192000"/>
              <a:gd name="connsiteY13167" fmla="*/ 1940640 h 3373007"/>
              <a:gd name="connsiteX13168" fmla="*/ 3967727 w 12192000"/>
              <a:gd name="connsiteY13168" fmla="*/ 1923339 h 3373007"/>
              <a:gd name="connsiteX13169" fmla="*/ 3942707 w 12192000"/>
              <a:gd name="connsiteY13169" fmla="*/ 1960566 h 3373007"/>
              <a:gd name="connsiteX13170" fmla="*/ 3952159 w 12192000"/>
              <a:gd name="connsiteY13170" fmla="*/ 1943388 h 3373007"/>
              <a:gd name="connsiteX13171" fmla="*/ 3941873 w 12192000"/>
              <a:gd name="connsiteY13171" fmla="*/ 1961807 h 3373007"/>
              <a:gd name="connsiteX13172" fmla="*/ 3942707 w 12192000"/>
              <a:gd name="connsiteY13172" fmla="*/ 1960566 h 3373007"/>
              <a:gd name="connsiteX13173" fmla="*/ 3906238 w 12192000"/>
              <a:gd name="connsiteY13173" fmla="*/ 2026846 h 3373007"/>
              <a:gd name="connsiteX13174" fmla="*/ 3907934 w 12192000"/>
              <a:gd name="connsiteY13174" fmla="*/ 2012307 h 3373007"/>
              <a:gd name="connsiteX13175" fmla="*/ 3944182 w 12192000"/>
              <a:gd name="connsiteY13175" fmla="*/ 1940790 h 3373007"/>
              <a:gd name="connsiteX13176" fmla="*/ 3971610 w 12192000"/>
              <a:gd name="connsiteY13176" fmla="*/ 1879629 h 3373007"/>
              <a:gd name="connsiteX13177" fmla="*/ 3967509 w 12192000"/>
              <a:gd name="connsiteY13177" fmla="*/ 1886922 h 3373007"/>
              <a:gd name="connsiteX13178" fmla="*/ 3961647 w 12192000"/>
              <a:gd name="connsiteY13178" fmla="*/ 1889181 h 3373007"/>
              <a:gd name="connsiteX13179" fmla="*/ 3957874 w 12192000"/>
              <a:gd name="connsiteY13179" fmla="*/ 1893127 h 3373007"/>
              <a:gd name="connsiteX13180" fmla="*/ 3936619 w 12192000"/>
              <a:gd name="connsiteY13180" fmla="*/ 1933575 h 3373007"/>
              <a:gd name="connsiteX13181" fmla="*/ 3943749 w 12192000"/>
              <a:gd name="connsiteY13181" fmla="*/ 1914270 h 3373007"/>
              <a:gd name="connsiteX13182" fmla="*/ 3936393 w 12192000"/>
              <a:gd name="connsiteY13182" fmla="*/ 1926065 h 3373007"/>
              <a:gd name="connsiteX13183" fmla="*/ 3923451 w 12192000"/>
              <a:gd name="connsiteY13183" fmla="*/ 1944610 h 3373007"/>
              <a:gd name="connsiteX13184" fmla="*/ 3945540 w 12192000"/>
              <a:gd name="connsiteY13184" fmla="*/ 1902410 h 3373007"/>
              <a:gd name="connsiteX13185" fmla="*/ 3949772 w 12192000"/>
              <a:gd name="connsiteY13185" fmla="*/ 1893788 h 3373007"/>
              <a:gd name="connsiteX13186" fmla="*/ 3953281 w 12192000"/>
              <a:gd name="connsiteY13186" fmla="*/ 1888457 h 3373007"/>
              <a:gd name="connsiteX13187" fmla="*/ 3956318 w 12192000"/>
              <a:gd name="connsiteY13187" fmla="*/ 1880233 h 3373007"/>
              <a:gd name="connsiteX13188" fmla="*/ 3956787 w 12192000"/>
              <a:gd name="connsiteY13188" fmla="*/ 1874636 h 3373007"/>
              <a:gd name="connsiteX13189" fmla="*/ 3950908 w 12192000"/>
              <a:gd name="connsiteY13189" fmla="*/ 1882668 h 3373007"/>
              <a:gd name="connsiteX13190" fmla="*/ 3950278 w 12192000"/>
              <a:gd name="connsiteY13190" fmla="*/ 1882783 h 3373007"/>
              <a:gd name="connsiteX13191" fmla="*/ 3917055 w 12192000"/>
              <a:gd name="connsiteY13191" fmla="*/ 1944885 h 3373007"/>
              <a:gd name="connsiteX13192" fmla="*/ 3914878 w 12192000"/>
              <a:gd name="connsiteY13192" fmla="*/ 1945011 h 3373007"/>
              <a:gd name="connsiteX13193" fmla="*/ 3914315 w 12192000"/>
              <a:gd name="connsiteY13193" fmla="*/ 1945847 h 3373007"/>
              <a:gd name="connsiteX13194" fmla="*/ 3911298 w 12192000"/>
              <a:gd name="connsiteY13194" fmla="*/ 1950336 h 3373007"/>
              <a:gd name="connsiteX13195" fmla="*/ 3911269 w 12192000"/>
              <a:gd name="connsiteY13195" fmla="*/ 1938361 h 3373007"/>
              <a:gd name="connsiteX13196" fmla="*/ 3863514 w 12192000"/>
              <a:gd name="connsiteY13196" fmla="*/ 2018320 h 3373007"/>
              <a:gd name="connsiteX13197" fmla="*/ 3860757 w 12192000"/>
              <a:gd name="connsiteY13197" fmla="*/ 2034439 h 3373007"/>
              <a:gd name="connsiteX13198" fmla="*/ 3855908 w 12192000"/>
              <a:gd name="connsiteY13198" fmla="*/ 2044769 h 3373007"/>
              <a:gd name="connsiteX13199" fmla="*/ 3842537 w 12192000"/>
              <a:gd name="connsiteY13199" fmla="*/ 2058433 h 3373007"/>
              <a:gd name="connsiteX13200" fmla="*/ 3860947 w 12192000"/>
              <a:gd name="connsiteY13200" fmla="*/ 2016355 h 3373007"/>
              <a:gd name="connsiteX13201" fmla="*/ 3863570 w 12192000"/>
              <a:gd name="connsiteY13201" fmla="*/ 2000434 h 3373007"/>
              <a:gd name="connsiteX13202" fmla="*/ 3819848 w 12192000"/>
              <a:gd name="connsiteY13202" fmla="*/ 2077509 h 3373007"/>
              <a:gd name="connsiteX13203" fmla="*/ 3816741 w 12192000"/>
              <a:gd name="connsiteY13203" fmla="*/ 2079014 h 3373007"/>
              <a:gd name="connsiteX13204" fmla="*/ 3840815 w 12192000"/>
              <a:gd name="connsiteY13204" fmla="*/ 2019163 h 3373007"/>
              <a:gd name="connsiteX13205" fmla="*/ 3843572 w 12192000"/>
              <a:gd name="connsiteY13205" fmla="*/ 2003045 h 3373007"/>
              <a:gd name="connsiteX13206" fmla="*/ 3769041 w 12192000"/>
              <a:gd name="connsiteY13206" fmla="*/ 2141088 h 3373007"/>
              <a:gd name="connsiteX13207" fmla="*/ 3764667 w 12192000"/>
              <a:gd name="connsiteY13207" fmla="*/ 2147599 h 3373007"/>
              <a:gd name="connsiteX13208" fmla="*/ 3756126 w 12192000"/>
              <a:gd name="connsiteY13208" fmla="*/ 2157190 h 3373007"/>
              <a:gd name="connsiteX13209" fmla="*/ 3760718 w 12192000"/>
              <a:gd name="connsiteY13209" fmla="*/ 2144574 h 3373007"/>
              <a:gd name="connsiteX13210" fmla="*/ 3760235 w 12192000"/>
              <a:gd name="connsiteY13210" fmla="*/ 2130158 h 3373007"/>
              <a:gd name="connsiteX13211" fmla="*/ 3717442 w 12192000"/>
              <a:gd name="connsiteY13211" fmla="*/ 2205851 h 3373007"/>
              <a:gd name="connsiteX13212" fmla="*/ 3677667 w 12192000"/>
              <a:gd name="connsiteY13212" fmla="*/ 2285950 h 3373007"/>
              <a:gd name="connsiteX13213" fmla="*/ 3674884 w 12192000"/>
              <a:gd name="connsiteY13213" fmla="*/ 2290092 h 3373007"/>
              <a:gd name="connsiteX13214" fmla="*/ 3727196 w 12192000"/>
              <a:gd name="connsiteY13214" fmla="*/ 2167304 h 3373007"/>
              <a:gd name="connsiteX13215" fmla="*/ 3728768 w 12192000"/>
              <a:gd name="connsiteY13215" fmla="*/ 2150279 h 3373007"/>
              <a:gd name="connsiteX13216" fmla="*/ 3749630 w 12192000"/>
              <a:gd name="connsiteY13216" fmla="*/ 2104104 h 3373007"/>
              <a:gd name="connsiteX13217" fmla="*/ 3753211 w 12192000"/>
              <a:gd name="connsiteY13217" fmla="*/ 2098778 h 3373007"/>
              <a:gd name="connsiteX13218" fmla="*/ 3753580 w 12192000"/>
              <a:gd name="connsiteY13218" fmla="*/ 2107130 h 3373007"/>
              <a:gd name="connsiteX13219" fmla="*/ 3758428 w 12192000"/>
              <a:gd name="connsiteY13219" fmla="*/ 2096800 h 3373007"/>
              <a:gd name="connsiteX13220" fmla="*/ 3754166 w 12192000"/>
              <a:gd name="connsiteY13220" fmla="*/ 2109374 h 3373007"/>
              <a:gd name="connsiteX13221" fmla="*/ 3753136 w 12192000"/>
              <a:gd name="connsiteY13221" fmla="*/ 2122926 h 3373007"/>
              <a:gd name="connsiteX13222" fmla="*/ 3784025 w 12192000"/>
              <a:gd name="connsiteY13222" fmla="*/ 2056043 h 3373007"/>
              <a:gd name="connsiteX13223" fmla="*/ 3758096 w 12192000"/>
              <a:gd name="connsiteY13223" fmla="*/ 2118656 h 3373007"/>
              <a:gd name="connsiteX13224" fmla="*/ 3756658 w 12192000"/>
              <a:gd name="connsiteY13224" fmla="*/ 2135485 h 3373007"/>
              <a:gd name="connsiteX13225" fmla="*/ 3784423 w 12192000"/>
              <a:gd name="connsiteY13225" fmla="*/ 2076369 h 3373007"/>
              <a:gd name="connsiteX13226" fmla="*/ 3779830 w 12192000"/>
              <a:gd name="connsiteY13226" fmla="*/ 2088988 h 3373007"/>
              <a:gd name="connsiteX13227" fmla="*/ 3777206 w 12192000"/>
              <a:gd name="connsiteY13227" fmla="*/ 2104908 h 3373007"/>
              <a:gd name="connsiteX13228" fmla="*/ 3837057 w 12192000"/>
              <a:gd name="connsiteY13228" fmla="*/ 1998053 h 3373007"/>
              <a:gd name="connsiteX13229" fmla="*/ 3838771 w 12192000"/>
              <a:gd name="connsiteY13229" fmla="*/ 1995109 h 3373007"/>
              <a:gd name="connsiteX13230" fmla="*/ 3849263 w 12192000"/>
              <a:gd name="connsiteY13230" fmla="*/ 1977119 h 3373007"/>
              <a:gd name="connsiteX13231" fmla="*/ 3849428 w 12192000"/>
              <a:gd name="connsiteY13231" fmla="*/ 1976118 h 3373007"/>
              <a:gd name="connsiteX13232" fmla="*/ 3850946 w 12192000"/>
              <a:gd name="connsiteY13232" fmla="*/ 1973961 h 3373007"/>
              <a:gd name="connsiteX13233" fmla="*/ 3854448 w 12192000"/>
              <a:gd name="connsiteY13233" fmla="*/ 1961883 h 3373007"/>
              <a:gd name="connsiteX13234" fmla="*/ 3854471 w 12192000"/>
              <a:gd name="connsiteY13234" fmla="*/ 1957008 h 3373007"/>
              <a:gd name="connsiteX13235" fmla="*/ 3841535 w 12192000"/>
              <a:gd name="connsiteY13235" fmla="*/ 1979372 h 3373007"/>
              <a:gd name="connsiteX13236" fmla="*/ 3828599 w 12192000"/>
              <a:gd name="connsiteY13236" fmla="*/ 2001736 h 3373007"/>
              <a:gd name="connsiteX13237" fmla="*/ 3826876 w 12192000"/>
              <a:gd name="connsiteY13237" fmla="*/ 2004300 h 3373007"/>
              <a:gd name="connsiteX13238" fmla="*/ 3800123 w 12192000"/>
              <a:gd name="connsiteY13238" fmla="*/ 2056125 h 3373007"/>
              <a:gd name="connsiteX13239" fmla="*/ 3821914 w 12192000"/>
              <a:gd name="connsiteY13239" fmla="*/ 2008567 h 3373007"/>
              <a:gd name="connsiteX13240" fmla="*/ 3843704 w 12192000"/>
              <a:gd name="connsiteY13240" fmla="*/ 1961014 h 3373007"/>
              <a:gd name="connsiteX13241" fmla="*/ 3845277 w 12192000"/>
              <a:gd name="connsiteY13241" fmla="*/ 1943988 h 3373007"/>
              <a:gd name="connsiteX13242" fmla="*/ 3816213 w 12192000"/>
              <a:gd name="connsiteY13242" fmla="*/ 1996132 h 3373007"/>
              <a:gd name="connsiteX13243" fmla="*/ 3790644 w 12192000"/>
              <a:gd name="connsiteY13243" fmla="*/ 2048863 h 3373007"/>
              <a:gd name="connsiteX13244" fmla="*/ 3797301 w 12192000"/>
              <a:gd name="connsiteY13244" fmla="*/ 2030056 h 3373007"/>
              <a:gd name="connsiteX13245" fmla="*/ 3796480 w 12192000"/>
              <a:gd name="connsiteY13245" fmla="*/ 2019265 h 3373007"/>
              <a:gd name="connsiteX13246" fmla="*/ 3793595 w 12192000"/>
              <a:gd name="connsiteY13246" fmla="*/ 2026281 h 3373007"/>
              <a:gd name="connsiteX13247" fmla="*/ 3790995 w 12192000"/>
              <a:gd name="connsiteY13247" fmla="*/ 2030369 h 3373007"/>
              <a:gd name="connsiteX13248" fmla="*/ 3805495 w 12192000"/>
              <a:gd name="connsiteY13248" fmla="*/ 2000399 h 3373007"/>
              <a:gd name="connsiteX13249" fmla="*/ 3820581 w 12192000"/>
              <a:gd name="connsiteY13249" fmla="*/ 1971387 h 3373007"/>
              <a:gd name="connsiteX13250" fmla="*/ 3835636 w 12192000"/>
              <a:gd name="connsiteY13250" fmla="*/ 1940647 h 3373007"/>
              <a:gd name="connsiteX13251" fmla="*/ 3830685 w 12192000"/>
              <a:gd name="connsiteY13251" fmla="*/ 1947512 h 3373007"/>
              <a:gd name="connsiteX13252" fmla="*/ 3828444 w 12192000"/>
              <a:gd name="connsiteY13252" fmla="*/ 1950615 h 3373007"/>
              <a:gd name="connsiteX13253" fmla="*/ 3828961 w 12192000"/>
              <a:gd name="connsiteY13253" fmla="*/ 1946371 h 3373007"/>
              <a:gd name="connsiteX13254" fmla="*/ 3829010 w 12192000"/>
              <a:gd name="connsiteY13254" fmla="*/ 1944875 h 3373007"/>
              <a:gd name="connsiteX13255" fmla="*/ 3835676 w 12192000"/>
              <a:gd name="connsiteY13255" fmla="*/ 1934968 h 3373007"/>
              <a:gd name="connsiteX13256" fmla="*/ 3840753 w 12192000"/>
              <a:gd name="connsiteY13256" fmla="*/ 1928193 h 3373007"/>
              <a:gd name="connsiteX13257" fmla="*/ 3849171 w 12192000"/>
              <a:gd name="connsiteY13257" fmla="*/ 1902943 h 3373007"/>
              <a:gd name="connsiteX13258" fmla="*/ 3849023 w 12192000"/>
              <a:gd name="connsiteY13258" fmla="*/ 1902712 h 3373007"/>
              <a:gd name="connsiteX13259" fmla="*/ 3849585 w 12192000"/>
              <a:gd name="connsiteY13259" fmla="*/ 1900895 h 3373007"/>
              <a:gd name="connsiteX13260" fmla="*/ 3848950 w 12192000"/>
              <a:gd name="connsiteY13260" fmla="*/ 1898354 h 3373007"/>
              <a:gd name="connsiteX13261" fmla="*/ 3845780 w 12192000"/>
              <a:gd name="connsiteY13261" fmla="*/ 1910306 h 3373007"/>
              <a:gd name="connsiteX13262" fmla="*/ 3833232 w 12192000"/>
              <a:gd name="connsiteY13262" fmla="*/ 1934761 h 3373007"/>
              <a:gd name="connsiteX13263" fmla="*/ 3831594 w 12192000"/>
              <a:gd name="connsiteY13263" fmla="*/ 1931414 h 3373007"/>
              <a:gd name="connsiteX13264" fmla="*/ 3751004 w 12192000"/>
              <a:gd name="connsiteY13264" fmla="*/ 2086928 h 3373007"/>
              <a:gd name="connsiteX13265" fmla="*/ 3736801 w 12192000"/>
              <a:gd name="connsiteY13265" fmla="*/ 2114295 h 3373007"/>
              <a:gd name="connsiteX13266" fmla="*/ 3738628 w 12192000"/>
              <a:gd name="connsiteY13266" fmla="*/ 2099560 h 3373007"/>
              <a:gd name="connsiteX13267" fmla="*/ 3772426 w 12192000"/>
              <a:gd name="connsiteY13267" fmla="*/ 2031021 h 3373007"/>
              <a:gd name="connsiteX13268" fmla="*/ 3804785 w 12192000"/>
              <a:gd name="connsiteY13268" fmla="*/ 1959287 h 3373007"/>
              <a:gd name="connsiteX13269" fmla="*/ 3806615 w 12192000"/>
              <a:gd name="connsiteY13269" fmla="*/ 1944550 h 3373007"/>
              <a:gd name="connsiteX13270" fmla="*/ 3788289 w 12192000"/>
              <a:gd name="connsiteY13270" fmla="*/ 1980716 h 3373007"/>
              <a:gd name="connsiteX13271" fmla="*/ 3769832 w 12192000"/>
              <a:gd name="connsiteY13271" fmla="*/ 2017082 h 3373007"/>
              <a:gd name="connsiteX13272" fmla="*/ 3768667 w 12192000"/>
              <a:gd name="connsiteY13272" fmla="*/ 2009912 h 3373007"/>
              <a:gd name="connsiteX13273" fmla="*/ 3761962 w 12192000"/>
              <a:gd name="connsiteY13273" fmla="*/ 2023006 h 3373007"/>
              <a:gd name="connsiteX13274" fmla="*/ 3754463 w 12192000"/>
              <a:gd name="connsiteY13274" fmla="*/ 2037280 h 3373007"/>
              <a:gd name="connsiteX13275" fmla="*/ 3754803 w 12192000"/>
              <a:gd name="connsiteY13275" fmla="*/ 2033658 h 3373007"/>
              <a:gd name="connsiteX13276" fmla="*/ 3849597 w 12192000"/>
              <a:gd name="connsiteY13276" fmla="*/ 1850775 h 3373007"/>
              <a:gd name="connsiteX13277" fmla="*/ 3853150 w 12192000"/>
              <a:gd name="connsiteY13277" fmla="*/ 1833474 h 3373007"/>
              <a:gd name="connsiteX13278" fmla="*/ 3854256 w 12192000"/>
              <a:gd name="connsiteY13278" fmla="*/ 1829115 h 3373007"/>
              <a:gd name="connsiteX13279" fmla="*/ 3846985 w 12192000"/>
              <a:gd name="connsiteY13279" fmla="*/ 1848092 h 3373007"/>
              <a:gd name="connsiteX13280" fmla="*/ 3846197 w 12192000"/>
              <a:gd name="connsiteY13280" fmla="*/ 1840254 h 3373007"/>
              <a:gd name="connsiteX13281" fmla="*/ 3846710 w 12192000"/>
              <a:gd name="connsiteY13281" fmla="*/ 1838659 h 3373007"/>
              <a:gd name="connsiteX13282" fmla="*/ 3843039 w 12192000"/>
              <a:gd name="connsiteY13282" fmla="*/ 1843856 h 3373007"/>
              <a:gd name="connsiteX13283" fmla="*/ 3831133 w 12192000"/>
              <a:gd name="connsiteY13283" fmla="*/ 1868902 h 3373007"/>
              <a:gd name="connsiteX13284" fmla="*/ 3832777 w 12192000"/>
              <a:gd name="connsiteY13284" fmla="*/ 1861549 h 3373007"/>
              <a:gd name="connsiteX13285" fmla="*/ 3832782 w 12192000"/>
              <a:gd name="connsiteY13285" fmla="*/ 1860523 h 3373007"/>
              <a:gd name="connsiteX13286" fmla="*/ 3831974 w 12192000"/>
              <a:gd name="connsiteY13286" fmla="*/ 1859519 h 3373007"/>
              <a:gd name="connsiteX13287" fmla="*/ 3829571 w 12192000"/>
              <a:gd name="connsiteY13287" fmla="*/ 1862921 h 3373007"/>
              <a:gd name="connsiteX13288" fmla="*/ 3788762 w 12192000"/>
              <a:gd name="connsiteY13288" fmla="*/ 1935059 h 3373007"/>
              <a:gd name="connsiteX13289" fmla="*/ 3768459 w 12192000"/>
              <a:gd name="connsiteY13289" fmla="*/ 1971503 h 3373007"/>
              <a:gd name="connsiteX13290" fmla="*/ 3749463 w 12192000"/>
              <a:gd name="connsiteY13290" fmla="*/ 2011339 h 3373007"/>
              <a:gd name="connsiteX13291" fmla="*/ 3728942 w 12192000"/>
              <a:gd name="connsiteY13291" fmla="*/ 2053889 h 3373007"/>
              <a:gd name="connsiteX13292" fmla="*/ 3726375 w 12192000"/>
              <a:gd name="connsiteY13292" fmla="*/ 2051924 h 3373007"/>
              <a:gd name="connsiteX13293" fmla="*/ 3703202 w 12192000"/>
              <a:gd name="connsiteY13293" fmla="*/ 2098420 h 3373007"/>
              <a:gd name="connsiteX13294" fmla="*/ 3750451 w 12192000"/>
              <a:gd name="connsiteY13294" fmla="*/ 1992072 h 3373007"/>
              <a:gd name="connsiteX13295" fmla="*/ 3762543 w 12192000"/>
              <a:gd name="connsiteY13295" fmla="*/ 1965177 h 3373007"/>
              <a:gd name="connsiteX13296" fmla="*/ 3775820 w 12192000"/>
              <a:gd name="connsiteY13296" fmla="*/ 1939190 h 3373007"/>
              <a:gd name="connsiteX13297" fmla="*/ 3776276 w 12192000"/>
              <a:gd name="connsiteY13297" fmla="*/ 1938367 h 3373007"/>
              <a:gd name="connsiteX13298" fmla="*/ 3753093 w 12192000"/>
              <a:gd name="connsiteY13298" fmla="*/ 1971186 h 3373007"/>
              <a:gd name="connsiteX13299" fmla="*/ 3726864 w 12192000"/>
              <a:gd name="connsiteY13299" fmla="*/ 2015739 h 3373007"/>
              <a:gd name="connsiteX13300" fmla="*/ 3726880 w 12192000"/>
              <a:gd name="connsiteY13300" fmla="*/ 2018241 h 3373007"/>
              <a:gd name="connsiteX13301" fmla="*/ 3742921 w 12192000"/>
              <a:gd name="connsiteY13301" fmla="*/ 1994372 h 3373007"/>
              <a:gd name="connsiteX13302" fmla="*/ 3711716 w 12192000"/>
              <a:gd name="connsiteY13302" fmla="*/ 2063667 h 3373007"/>
              <a:gd name="connsiteX13303" fmla="*/ 3685430 w 12192000"/>
              <a:gd name="connsiteY13303" fmla="*/ 2127418 h 3373007"/>
              <a:gd name="connsiteX13304" fmla="*/ 3681724 w 12192000"/>
              <a:gd name="connsiteY13304" fmla="*/ 2126590 h 3373007"/>
              <a:gd name="connsiteX13305" fmla="*/ 3657616 w 12192000"/>
              <a:gd name="connsiteY13305" fmla="*/ 2160021 h 3373007"/>
              <a:gd name="connsiteX13306" fmla="*/ 3655753 w 12192000"/>
              <a:gd name="connsiteY13306" fmla="*/ 2163480 h 3373007"/>
              <a:gd name="connsiteX13307" fmla="*/ 3657859 w 12192000"/>
              <a:gd name="connsiteY13307" fmla="*/ 2159101 h 3373007"/>
              <a:gd name="connsiteX13308" fmla="*/ 3671902 w 12192000"/>
              <a:gd name="connsiteY13308" fmla="*/ 2122667 h 3373007"/>
              <a:gd name="connsiteX13309" fmla="*/ 3667541 w 12192000"/>
              <a:gd name="connsiteY13309" fmla="*/ 2128934 h 3373007"/>
              <a:gd name="connsiteX13310" fmla="*/ 3691802 w 12192000"/>
              <a:gd name="connsiteY13310" fmla="*/ 2075297 h 3373007"/>
              <a:gd name="connsiteX13311" fmla="*/ 3667072 w 12192000"/>
              <a:gd name="connsiteY13311" fmla="*/ 2117305 h 3373007"/>
              <a:gd name="connsiteX13312" fmla="*/ 3664602 w 12192000"/>
              <a:gd name="connsiteY13312" fmla="*/ 2128543 h 3373007"/>
              <a:gd name="connsiteX13313" fmla="*/ 3665149 w 12192000"/>
              <a:gd name="connsiteY13313" fmla="*/ 2132852 h 3373007"/>
              <a:gd name="connsiteX13314" fmla="*/ 3657971 w 12192000"/>
              <a:gd name="connsiteY13314" fmla="*/ 2145068 h 3373007"/>
              <a:gd name="connsiteX13315" fmla="*/ 3639790 w 12192000"/>
              <a:gd name="connsiteY13315" fmla="*/ 2184479 h 3373007"/>
              <a:gd name="connsiteX13316" fmla="*/ 3626643 w 12192000"/>
              <a:gd name="connsiteY13316" fmla="*/ 2209369 h 3373007"/>
              <a:gd name="connsiteX13317" fmla="*/ 3640703 w 12192000"/>
              <a:gd name="connsiteY13317" fmla="*/ 2167384 h 3373007"/>
              <a:gd name="connsiteX13318" fmla="*/ 3641647 w 12192000"/>
              <a:gd name="connsiteY13318" fmla="*/ 2160861 h 3373007"/>
              <a:gd name="connsiteX13319" fmla="*/ 3542394 w 12192000"/>
              <a:gd name="connsiteY13319" fmla="*/ 2334553 h 3373007"/>
              <a:gd name="connsiteX13320" fmla="*/ 3492420 w 12192000"/>
              <a:gd name="connsiteY13320" fmla="*/ 2427127 h 3373007"/>
              <a:gd name="connsiteX13321" fmla="*/ 3490024 w 12192000"/>
              <a:gd name="connsiteY13321" fmla="*/ 2430985 h 3373007"/>
              <a:gd name="connsiteX13322" fmla="*/ 3494733 w 12192000"/>
              <a:gd name="connsiteY13322" fmla="*/ 2415545 h 3373007"/>
              <a:gd name="connsiteX13323" fmla="*/ 3495005 w 12192000"/>
              <a:gd name="connsiteY13323" fmla="*/ 2414650 h 3373007"/>
              <a:gd name="connsiteX13324" fmla="*/ 3491280 w 12192000"/>
              <a:gd name="connsiteY13324" fmla="*/ 2419910 h 3373007"/>
              <a:gd name="connsiteX13325" fmla="*/ 3491113 w 12192000"/>
              <a:gd name="connsiteY13325" fmla="*/ 2416780 h 3373007"/>
              <a:gd name="connsiteX13326" fmla="*/ 3484369 w 12192000"/>
              <a:gd name="connsiteY13326" fmla="*/ 2427540 h 3373007"/>
              <a:gd name="connsiteX13327" fmla="*/ 3483564 w 12192000"/>
              <a:gd name="connsiteY13327" fmla="*/ 2429010 h 3373007"/>
              <a:gd name="connsiteX13328" fmla="*/ 3489477 w 12192000"/>
              <a:gd name="connsiteY13328" fmla="*/ 2405331 h 3373007"/>
              <a:gd name="connsiteX13329" fmla="*/ 3514720 w 12192000"/>
              <a:gd name="connsiteY13329" fmla="*/ 2351816 h 3373007"/>
              <a:gd name="connsiteX13330" fmla="*/ 3528590 w 12192000"/>
              <a:gd name="connsiteY13330" fmla="*/ 2321960 h 3373007"/>
              <a:gd name="connsiteX13331" fmla="*/ 3530847 w 12192000"/>
              <a:gd name="connsiteY13331" fmla="*/ 2322762 h 3373007"/>
              <a:gd name="connsiteX13332" fmla="*/ 3530036 w 12192000"/>
              <a:gd name="connsiteY13332" fmla="*/ 2320864 h 3373007"/>
              <a:gd name="connsiteX13333" fmla="*/ 3528998 w 12192000"/>
              <a:gd name="connsiteY13333" fmla="*/ 2321077 h 3373007"/>
              <a:gd name="connsiteX13334" fmla="*/ 3550323 w 12192000"/>
              <a:gd name="connsiteY13334" fmla="*/ 2275176 h 3373007"/>
              <a:gd name="connsiteX13335" fmla="*/ 3634001 w 12192000"/>
              <a:gd name="connsiteY13335" fmla="*/ 2122208 h 3373007"/>
              <a:gd name="connsiteX13336" fmla="*/ 3742093 w 12192000"/>
              <a:gd name="connsiteY13336" fmla="*/ 1940794 h 3373007"/>
              <a:gd name="connsiteX13337" fmla="*/ 3784357 w 12192000"/>
              <a:gd name="connsiteY13337" fmla="*/ 1878655 h 3373007"/>
              <a:gd name="connsiteX13338" fmla="*/ 3810770 w 12192000"/>
              <a:gd name="connsiteY13338" fmla="*/ 1826119 h 3373007"/>
              <a:gd name="connsiteX13339" fmla="*/ 3816198 w 12192000"/>
              <a:gd name="connsiteY13339" fmla="*/ 1808502 h 3373007"/>
              <a:gd name="connsiteX13340" fmla="*/ 3818666 w 12192000"/>
              <a:gd name="connsiteY13340" fmla="*/ 1801676 h 3373007"/>
              <a:gd name="connsiteX13341" fmla="*/ 3830468 w 12192000"/>
              <a:gd name="connsiteY13341" fmla="*/ 1780682 h 3373007"/>
              <a:gd name="connsiteX13342" fmla="*/ 3831506 w 12192000"/>
              <a:gd name="connsiteY13342" fmla="*/ 1781947 h 3373007"/>
              <a:gd name="connsiteX13343" fmla="*/ 3831615 w 12192000"/>
              <a:gd name="connsiteY13343" fmla="*/ 1784383 h 3373007"/>
              <a:gd name="connsiteX13344" fmla="*/ 3831441 w 12192000"/>
              <a:gd name="connsiteY13344" fmla="*/ 1784998 h 3373007"/>
              <a:gd name="connsiteX13345" fmla="*/ 3838106 w 12192000"/>
              <a:gd name="connsiteY13345" fmla="*/ 1771745 h 3373007"/>
              <a:gd name="connsiteX13346" fmla="*/ 3831305 w 12192000"/>
              <a:gd name="connsiteY13346" fmla="*/ 1785480 h 3373007"/>
              <a:gd name="connsiteX13347" fmla="*/ 3830920 w 12192000"/>
              <a:gd name="connsiteY13347" fmla="*/ 1786855 h 3373007"/>
              <a:gd name="connsiteX13348" fmla="*/ 3840168 w 12192000"/>
              <a:gd name="connsiteY13348" fmla="*/ 1767864 h 3373007"/>
              <a:gd name="connsiteX13349" fmla="*/ 3840915 w 12192000"/>
              <a:gd name="connsiteY13349" fmla="*/ 1768922 h 3373007"/>
              <a:gd name="connsiteX13350" fmla="*/ 3840374 w 12192000"/>
              <a:gd name="connsiteY13350" fmla="*/ 1769901 h 3373007"/>
              <a:gd name="connsiteX13351" fmla="*/ 3841113 w 12192000"/>
              <a:gd name="connsiteY13351" fmla="*/ 1769200 h 3373007"/>
              <a:gd name="connsiteX13352" fmla="*/ 3840915 w 12192000"/>
              <a:gd name="connsiteY13352" fmla="*/ 1768922 h 3373007"/>
              <a:gd name="connsiteX13353" fmla="*/ 3843999 w 12192000"/>
              <a:gd name="connsiteY13353" fmla="*/ 1763350 h 3373007"/>
              <a:gd name="connsiteX13354" fmla="*/ 3848005 w 12192000"/>
              <a:gd name="connsiteY13354" fmla="*/ 1749488 h 3373007"/>
              <a:gd name="connsiteX13355" fmla="*/ 3939972 w 12192000"/>
              <a:gd name="connsiteY13355" fmla="*/ 1585905 h 3373007"/>
              <a:gd name="connsiteX13356" fmla="*/ 4026299 w 12192000"/>
              <a:gd name="connsiteY13356" fmla="*/ 1452526 h 3373007"/>
              <a:gd name="connsiteX13357" fmla="*/ 4026188 w 12192000"/>
              <a:gd name="connsiteY13357" fmla="*/ 1452660 h 3373007"/>
              <a:gd name="connsiteX13358" fmla="*/ 3934954 w 12192000"/>
              <a:gd name="connsiteY13358" fmla="*/ 1560776 h 3373007"/>
              <a:gd name="connsiteX13359" fmla="*/ 3834745 w 12192000"/>
              <a:gd name="connsiteY13359" fmla="*/ 1690195 h 3373007"/>
              <a:gd name="connsiteX13360" fmla="*/ 3773849 w 12192000"/>
              <a:gd name="connsiteY13360" fmla="*/ 1803144 h 3373007"/>
              <a:gd name="connsiteX13361" fmla="*/ 3669285 w 12192000"/>
              <a:gd name="connsiteY13361" fmla="*/ 2016851 h 3373007"/>
              <a:gd name="connsiteX13362" fmla="*/ 3665473 w 12192000"/>
              <a:gd name="connsiteY13362" fmla="*/ 2021510 h 3373007"/>
              <a:gd name="connsiteX13363" fmla="*/ 3664953 w 12192000"/>
              <a:gd name="connsiteY13363" fmla="*/ 2022272 h 3373007"/>
              <a:gd name="connsiteX13364" fmla="*/ 3665686 w 12192000"/>
              <a:gd name="connsiteY13364" fmla="*/ 2018058 h 3373007"/>
              <a:gd name="connsiteX13365" fmla="*/ 3666076 w 12192000"/>
              <a:gd name="connsiteY13365" fmla="*/ 2009915 h 3373007"/>
              <a:gd name="connsiteX13366" fmla="*/ 3667932 w 12192000"/>
              <a:gd name="connsiteY13366" fmla="*/ 2007151 h 3373007"/>
              <a:gd name="connsiteX13367" fmla="*/ 3668386 w 12192000"/>
              <a:gd name="connsiteY13367" fmla="*/ 2009592 h 3373007"/>
              <a:gd name="connsiteX13368" fmla="*/ 3693756 w 12192000"/>
              <a:gd name="connsiteY13368" fmla="*/ 1956711 h 3373007"/>
              <a:gd name="connsiteX13369" fmla="*/ 3705849 w 12192000"/>
              <a:gd name="connsiteY13369" fmla="*/ 1929815 h 3373007"/>
              <a:gd name="connsiteX13370" fmla="*/ 3720508 w 12192000"/>
              <a:gd name="connsiteY13370" fmla="*/ 1904887 h 3373007"/>
              <a:gd name="connsiteX13371" fmla="*/ 3723607 w 12192000"/>
              <a:gd name="connsiteY13371" fmla="*/ 1885146 h 3373007"/>
              <a:gd name="connsiteX13372" fmla="*/ 3722443 w 12192000"/>
              <a:gd name="connsiteY13372" fmla="*/ 1877977 h 3373007"/>
              <a:gd name="connsiteX13373" fmla="*/ 3717034 w 12192000"/>
              <a:gd name="connsiteY13373" fmla="*/ 1898041 h 3373007"/>
              <a:gd name="connsiteX13374" fmla="*/ 3714383 w 12192000"/>
              <a:gd name="connsiteY13374" fmla="*/ 1901986 h 3373007"/>
              <a:gd name="connsiteX13375" fmla="*/ 3684031 w 12192000"/>
              <a:gd name="connsiteY13375" fmla="*/ 1965396 h 3373007"/>
              <a:gd name="connsiteX13376" fmla="*/ 3683576 w 12192000"/>
              <a:gd name="connsiteY13376" fmla="*/ 1962956 h 3373007"/>
              <a:gd name="connsiteX13377" fmla="*/ 3698795 w 12192000"/>
              <a:gd name="connsiteY13377" fmla="*/ 1928296 h 3373007"/>
              <a:gd name="connsiteX13378" fmla="*/ 3714466 w 12192000"/>
              <a:gd name="connsiteY13378" fmla="*/ 1896075 h 3373007"/>
              <a:gd name="connsiteX13379" fmla="*/ 3717008 w 12192000"/>
              <a:gd name="connsiteY13379" fmla="*/ 1886065 h 3373007"/>
              <a:gd name="connsiteX13380" fmla="*/ 3777331 w 12192000"/>
              <a:gd name="connsiteY13380" fmla="*/ 1775392 h 3373007"/>
              <a:gd name="connsiteX13381" fmla="*/ 3789735 w 12192000"/>
              <a:gd name="connsiteY13381" fmla="*/ 1751864 h 3373007"/>
              <a:gd name="connsiteX13382" fmla="*/ 3795583 w 12192000"/>
              <a:gd name="connsiteY13382" fmla="*/ 1740772 h 3373007"/>
              <a:gd name="connsiteX13383" fmla="*/ 3736509 w 12192000"/>
              <a:gd name="connsiteY13383" fmla="*/ 1817065 h 3373007"/>
              <a:gd name="connsiteX13384" fmla="*/ 3639798 w 12192000"/>
              <a:gd name="connsiteY13384" fmla="*/ 1944714 h 3373007"/>
              <a:gd name="connsiteX13385" fmla="*/ 3632017 w 12192000"/>
              <a:gd name="connsiteY13385" fmla="*/ 1954805 h 3373007"/>
              <a:gd name="connsiteX13386" fmla="*/ 3538377 w 12192000"/>
              <a:gd name="connsiteY13386" fmla="*/ 2106963 h 3373007"/>
              <a:gd name="connsiteX13387" fmla="*/ 3441634 w 12192000"/>
              <a:gd name="connsiteY13387" fmla="*/ 2276683 h 3373007"/>
              <a:gd name="connsiteX13388" fmla="*/ 3351946 w 12192000"/>
              <a:gd name="connsiteY13388" fmla="*/ 2451208 h 3373007"/>
              <a:gd name="connsiteX13389" fmla="*/ 3351373 w 12192000"/>
              <a:gd name="connsiteY13389" fmla="*/ 2451959 h 3373007"/>
              <a:gd name="connsiteX13390" fmla="*/ 3350936 w 12192000"/>
              <a:gd name="connsiteY13390" fmla="*/ 2451965 h 3373007"/>
              <a:gd name="connsiteX13391" fmla="*/ 3350650 w 12192000"/>
              <a:gd name="connsiteY13391" fmla="*/ 2452908 h 3373007"/>
              <a:gd name="connsiteX13392" fmla="*/ 3351373 w 12192000"/>
              <a:gd name="connsiteY13392" fmla="*/ 2451959 h 3373007"/>
              <a:gd name="connsiteX13393" fmla="*/ 3351560 w 12192000"/>
              <a:gd name="connsiteY13393" fmla="*/ 2451956 h 3373007"/>
              <a:gd name="connsiteX13394" fmla="*/ 3351180 w 12192000"/>
              <a:gd name="connsiteY13394" fmla="*/ 2452698 h 3373007"/>
              <a:gd name="connsiteX13395" fmla="*/ 3346300 w 12192000"/>
              <a:gd name="connsiteY13395" fmla="*/ 2456878 h 3373007"/>
              <a:gd name="connsiteX13396" fmla="*/ 3359873 w 12192000"/>
              <a:gd name="connsiteY13396" fmla="*/ 2433141 h 3373007"/>
              <a:gd name="connsiteX13397" fmla="*/ 3359377 w 12192000"/>
              <a:gd name="connsiteY13397" fmla="*/ 2427331 h 3373007"/>
              <a:gd name="connsiteX13398" fmla="*/ 3369040 w 12192000"/>
              <a:gd name="connsiteY13398" fmla="*/ 2404272 h 3373007"/>
              <a:gd name="connsiteX13399" fmla="*/ 3377757 w 12192000"/>
              <a:gd name="connsiteY13399" fmla="*/ 2388685 h 3373007"/>
              <a:gd name="connsiteX13400" fmla="*/ 3378680 w 12192000"/>
              <a:gd name="connsiteY13400" fmla="*/ 2384478 h 3373007"/>
              <a:gd name="connsiteX13401" fmla="*/ 3378830 w 12192000"/>
              <a:gd name="connsiteY13401" fmla="*/ 2383123 h 3373007"/>
              <a:gd name="connsiteX13402" fmla="*/ 3380743 w 12192000"/>
              <a:gd name="connsiteY13402" fmla="*/ 2373968 h 3373007"/>
              <a:gd name="connsiteX13403" fmla="*/ 3379933 w 12192000"/>
              <a:gd name="connsiteY13403" fmla="*/ 2374336 h 3373007"/>
              <a:gd name="connsiteX13404" fmla="*/ 3378206 w 12192000"/>
              <a:gd name="connsiteY13404" fmla="*/ 2375399 h 3373007"/>
              <a:gd name="connsiteX13405" fmla="*/ 3371780 w 12192000"/>
              <a:gd name="connsiteY13405" fmla="*/ 2383780 h 3373007"/>
              <a:gd name="connsiteX13406" fmla="*/ 3362060 w 12192000"/>
              <a:gd name="connsiteY13406" fmla="*/ 2397736 h 3373007"/>
              <a:gd name="connsiteX13407" fmla="*/ 3350352 w 12192000"/>
              <a:gd name="connsiteY13407" fmla="*/ 2417039 h 3373007"/>
              <a:gd name="connsiteX13408" fmla="*/ 3320186 w 12192000"/>
              <a:gd name="connsiteY13408" fmla="*/ 2466243 h 3373007"/>
              <a:gd name="connsiteX13409" fmla="*/ 3318172 w 12192000"/>
              <a:gd name="connsiteY13409" fmla="*/ 2469518 h 3373007"/>
              <a:gd name="connsiteX13410" fmla="*/ 3318392 w 12192000"/>
              <a:gd name="connsiteY13410" fmla="*/ 2465232 h 3373007"/>
              <a:gd name="connsiteX13411" fmla="*/ 3318339 w 12192000"/>
              <a:gd name="connsiteY13411" fmla="*/ 2463732 h 3373007"/>
              <a:gd name="connsiteX13412" fmla="*/ 3324277 w 12192000"/>
              <a:gd name="connsiteY13412" fmla="*/ 2453306 h 3373007"/>
              <a:gd name="connsiteX13413" fmla="*/ 3339780 w 12192000"/>
              <a:gd name="connsiteY13413" fmla="*/ 2426257 h 3373007"/>
              <a:gd name="connsiteX13414" fmla="*/ 3335310 w 12192000"/>
              <a:gd name="connsiteY13414" fmla="*/ 2420002 h 3373007"/>
              <a:gd name="connsiteX13415" fmla="*/ 3341095 w 12192000"/>
              <a:gd name="connsiteY13415" fmla="*/ 2406906 h 3373007"/>
              <a:gd name="connsiteX13416" fmla="*/ 3345439 w 12192000"/>
              <a:gd name="connsiteY13416" fmla="*/ 2393466 h 3373007"/>
              <a:gd name="connsiteX13417" fmla="*/ 3347491 w 12192000"/>
              <a:gd name="connsiteY13417" fmla="*/ 2389585 h 3373007"/>
              <a:gd name="connsiteX13418" fmla="*/ 3347346 w 12192000"/>
              <a:gd name="connsiteY13418" fmla="*/ 2389716 h 3373007"/>
              <a:gd name="connsiteX13419" fmla="*/ 3346687 w 12192000"/>
              <a:gd name="connsiteY13419" fmla="*/ 2389777 h 3373007"/>
              <a:gd name="connsiteX13420" fmla="*/ 3347114 w 12192000"/>
              <a:gd name="connsiteY13420" fmla="*/ 2386523 h 3373007"/>
              <a:gd name="connsiteX13421" fmla="*/ 3348277 w 12192000"/>
              <a:gd name="connsiteY13421" fmla="*/ 2383448 h 3373007"/>
              <a:gd name="connsiteX13422" fmla="*/ 3346760 w 12192000"/>
              <a:gd name="connsiteY13422" fmla="*/ 2384377 h 3373007"/>
              <a:gd name="connsiteX13423" fmla="*/ 3343980 w 12192000"/>
              <a:gd name="connsiteY13423" fmla="*/ 2385319 h 3373007"/>
              <a:gd name="connsiteX13424" fmla="*/ 3337089 w 12192000"/>
              <a:gd name="connsiteY13424" fmla="*/ 2397176 h 3373007"/>
              <a:gd name="connsiteX13425" fmla="*/ 3329529 w 12192000"/>
              <a:gd name="connsiteY13425" fmla="*/ 2404502 h 3373007"/>
              <a:gd name="connsiteX13426" fmla="*/ 3339689 w 12192000"/>
              <a:gd name="connsiteY13426" fmla="*/ 2387254 h 3373007"/>
              <a:gd name="connsiteX13427" fmla="*/ 3340765 w 12192000"/>
              <a:gd name="connsiteY13427" fmla="*/ 2379204 h 3373007"/>
              <a:gd name="connsiteX13428" fmla="*/ 3345644 w 12192000"/>
              <a:gd name="connsiteY13428" fmla="*/ 2372879 h 3373007"/>
              <a:gd name="connsiteX13429" fmla="*/ 3345700 w 12192000"/>
              <a:gd name="connsiteY13429" fmla="*/ 2372449 h 3373007"/>
              <a:gd name="connsiteX13430" fmla="*/ 3344791 w 12192000"/>
              <a:gd name="connsiteY13430" fmla="*/ 2373891 h 3373007"/>
              <a:gd name="connsiteX13431" fmla="*/ 3342331 w 12192000"/>
              <a:gd name="connsiteY13431" fmla="*/ 2373137 h 3373007"/>
              <a:gd name="connsiteX13432" fmla="*/ 3349625 w 12192000"/>
              <a:gd name="connsiteY13432" fmla="*/ 2356682 h 3373007"/>
              <a:gd name="connsiteX13433" fmla="*/ 3348152 w 12192000"/>
              <a:gd name="connsiteY13433" fmla="*/ 2355799 h 3373007"/>
              <a:gd name="connsiteX13434" fmla="*/ 3347710 w 12192000"/>
              <a:gd name="connsiteY13434" fmla="*/ 2355517 h 3373007"/>
              <a:gd name="connsiteX13435" fmla="*/ 3344192 w 12192000"/>
              <a:gd name="connsiteY13435" fmla="*/ 2362696 h 3373007"/>
              <a:gd name="connsiteX13436" fmla="*/ 3339160 w 12192000"/>
              <a:gd name="connsiteY13436" fmla="*/ 2372154 h 3373007"/>
              <a:gd name="connsiteX13437" fmla="*/ 3329539 w 12192000"/>
              <a:gd name="connsiteY13437" fmla="*/ 2388350 h 3373007"/>
              <a:gd name="connsiteX13438" fmla="*/ 3326957 w 12192000"/>
              <a:gd name="connsiteY13438" fmla="*/ 2392348 h 3373007"/>
              <a:gd name="connsiteX13439" fmla="*/ 3327202 w 12192000"/>
              <a:gd name="connsiteY13439" fmla="*/ 2391364 h 3373007"/>
              <a:gd name="connsiteX13440" fmla="*/ 3328910 w 12192000"/>
              <a:gd name="connsiteY13440" fmla="*/ 2384416 h 3373007"/>
              <a:gd name="connsiteX13441" fmla="*/ 3327669 w 12192000"/>
              <a:gd name="connsiteY13441" fmla="*/ 2383597 h 3373007"/>
              <a:gd name="connsiteX13442" fmla="*/ 3312191 w 12192000"/>
              <a:gd name="connsiteY13442" fmla="*/ 2397620 h 3373007"/>
              <a:gd name="connsiteX13443" fmla="*/ 3312000 w 12192000"/>
              <a:gd name="connsiteY13443" fmla="*/ 2398091 h 3373007"/>
              <a:gd name="connsiteX13444" fmla="*/ 3295473 w 12192000"/>
              <a:gd name="connsiteY13444" fmla="*/ 2467275 h 3373007"/>
              <a:gd name="connsiteX13445" fmla="*/ 3282086 w 12192000"/>
              <a:gd name="connsiteY13445" fmla="*/ 2546437 h 3373007"/>
              <a:gd name="connsiteX13446" fmla="*/ 3280069 w 12192000"/>
              <a:gd name="connsiteY13446" fmla="*/ 2570841 h 3373007"/>
              <a:gd name="connsiteX13447" fmla="*/ 3278160 w 12192000"/>
              <a:gd name="connsiteY13447" fmla="*/ 2577013 h 3373007"/>
              <a:gd name="connsiteX13448" fmla="*/ 3277233 w 12192000"/>
              <a:gd name="connsiteY13448" fmla="*/ 2576121 h 3373007"/>
              <a:gd name="connsiteX13449" fmla="*/ 3277615 w 12192000"/>
              <a:gd name="connsiteY13449" fmla="*/ 2567366 h 3373007"/>
              <a:gd name="connsiteX13450" fmla="*/ 3275936 w 12192000"/>
              <a:gd name="connsiteY13450" fmla="*/ 2575487 h 3373007"/>
              <a:gd name="connsiteX13451" fmla="*/ 3275930 w 12192000"/>
              <a:gd name="connsiteY13451" fmla="*/ 2575484 h 3373007"/>
              <a:gd name="connsiteX13452" fmla="*/ 3275922 w 12192000"/>
              <a:gd name="connsiteY13452" fmla="*/ 2575551 h 3373007"/>
              <a:gd name="connsiteX13453" fmla="*/ 3272595 w 12192000"/>
              <a:gd name="connsiteY13453" fmla="*/ 2591634 h 3373007"/>
              <a:gd name="connsiteX13454" fmla="*/ 3275180 w 12192000"/>
              <a:gd name="connsiteY13454" fmla="*/ 2582207 h 3373007"/>
              <a:gd name="connsiteX13455" fmla="*/ 3275922 w 12192000"/>
              <a:gd name="connsiteY13455" fmla="*/ 2575551 h 3373007"/>
              <a:gd name="connsiteX13456" fmla="*/ 3275936 w 12192000"/>
              <a:gd name="connsiteY13456" fmla="*/ 2575487 h 3373007"/>
              <a:gd name="connsiteX13457" fmla="*/ 3277233 w 12192000"/>
              <a:gd name="connsiteY13457" fmla="*/ 2576121 h 3373007"/>
              <a:gd name="connsiteX13458" fmla="*/ 3271941 w 12192000"/>
              <a:gd name="connsiteY13458" fmla="*/ 2596896 h 3373007"/>
              <a:gd name="connsiteX13459" fmla="*/ 3271563 w 12192000"/>
              <a:gd name="connsiteY13459" fmla="*/ 2591908 h 3373007"/>
              <a:gd name="connsiteX13460" fmla="*/ 3268365 w 12192000"/>
              <a:gd name="connsiteY13460" fmla="*/ 2588655 h 3373007"/>
              <a:gd name="connsiteX13461" fmla="*/ 3269949 w 12192000"/>
              <a:gd name="connsiteY13461" fmla="*/ 2570999 h 3373007"/>
              <a:gd name="connsiteX13462" fmla="*/ 3286179 w 12192000"/>
              <a:gd name="connsiteY13462" fmla="*/ 2455892 h 3373007"/>
              <a:gd name="connsiteX13463" fmla="*/ 3297858 w 12192000"/>
              <a:gd name="connsiteY13463" fmla="*/ 2410812 h 3373007"/>
              <a:gd name="connsiteX13464" fmla="*/ 3295753 w 12192000"/>
              <a:gd name="connsiteY13464" fmla="*/ 2412038 h 3373007"/>
              <a:gd name="connsiteX13465" fmla="*/ 3297905 w 12192000"/>
              <a:gd name="connsiteY13465" fmla="*/ 2400471 h 3373007"/>
              <a:gd name="connsiteX13466" fmla="*/ 3298841 w 12192000"/>
              <a:gd name="connsiteY13466" fmla="*/ 2397182 h 3373007"/>
              <a:gd name="connsiteX13467" fmla="*/ 3298477 w 12192000"/>
              <a:gd name="connsiteY13467" fmla="*/ 2395904 h 3373007"/>
              <a:gd name="connsiteX13468" fmla="*/ 3289997 w 12192000"/>
              <a:gd name="connsiteY13468" fmla="*/ 2427405 h 3373007"/>
              <a:gd name="connsiteX13469" fmla="*/ 3282745 w 12192000"/>
              <a:gd name="connsiteY13469" fmla="*/ 2459923 h 3373007"/>
              <a:gd name="connsiteX13470" fmla="*/ 3265272 w 12192000"/>
              <a:gd name="connsiteY13470" fmla="*/ 2578313 h 3373007"/>
              <a:gd name="connsiteX13471" fmla="*/ 3260398 w 12192000"/>
              <a:gd name="connsiteY13471" fmla="*/ 2612272 h 3373007"/>
              <a:gd name="connsiteX13472" fmla="*/ 3258670 w 12192000"/>
              <a:gd name="connsiteY13472" fmla="*/ 2606495 h 3373007"/>
              <a:gd name="connsiteX13473" fmla="*/ 3259435 w 12192000"/>
              <a:gd name="connsiteY13473" fmla="*/ 2597264 h 3373007"/>
              <a:gd name="connsiteX13474" fmla="*/ 3259147 w 12192000"/>
              <a:gd name="connsiteY13474" fmla="*/ 2561557 h 3373007"/>
              <a:gd name="connsiteX13475" fmla="*/ 3273071 w 12192000"/>
              <a:gd name="connsiteY13475" fmla="*/ 2464954 h 3373007"/>
              <a:gd name="connsiteX13476" fmla="*/ 3285125 w 12192000"/>
              <a:gd name="connsiteY13476" fmla="*/ 2417231 h 3373007"/>
              <a:gd name="connsiteX13477" fmla="*/ 3287254 w 12192000"/>
              <a:gd name="connsiteY13477" fmla="*/ 2406296 h 3373007"/>
              <a:gd name="connsiteX13478" fmla="*/ 3295302 w 12192000"/>
              <a:gd name="connsiteY13478" fmla="*/ 2369432 h 3373007"/>
              <a:gd name="connsiteX13479" fmla="*/ 3290225 w 12192000"/>
              <a:gd name="connsiteY13479" fmla="*/ 2385429 h 3373007"/>
              <a:gd name="connsiteX13480" fmla="*/ 3286147 w 12192000"/>
              <a:gd name="connsiteY13480" fmla="*/ 2402179 h 3373007"/>
              <a:gd name="connsiteX13481" fmla="*/ 3275850 w 12192000"/>
              <a:gd name="connsiteY13481" fmla="*/ 2439887 h 3373007"/>
              <a:gd name="connsiteX13482" fmla="*/ 3276556 w 12192000"/>
              <a:gd name="connsiteY13482" fmla="*/ 2436364 h 3373007"/>
              <a:gd name="connsiteX13483" fmla="*/ 3272535 w 12192000"/>
              <a:gd name="connsiteY13483" fmla="*/ 2452458 h 3373007"/>
              <a:gd name="connsiteX13484" fmla="*/ 3253313 w 12192000"/>
              <a:gd name="connsiteY13484" fmla="*/ 2569343 h 3373007"/>
              <a:gd name="connsiteX13485" fmla="*/ 3264357 w 12192000"/>
              <a:gd name="connsiteY13485" fmla="*/ 2467925 h 3373007"/>
              <a:gd name="connsiteX13486" fmla="*/ 3265555 w 12192000"/>
              <a:gd name="connsiteY13486" fmla="*/ 2460775 h 3373007"/>
              <a:gd name="connsiteX13487" fmla="*/ 3265593 w 12192000"/>
              <a:gd name="connsiteY13487" fmla="*/ 2460923 h 3373007"/>
              <a:gd name="connsiteX13488" fmla="*/ 3264529 w 12192000"/>
              <a:gd name="connsiteY13488" fmla="*/ 2481087 h 3373007"/>
              <a:gd name="connsiteX13489" fmla="*/ 3266787 w 12192000"/>
              <a:gd name="connsiteY13489" fmla="*/ 2465482 h 3373007"/>
              <a:gd name="connsiteX13490" fmla="*/ 3265593 w 12192000"/>
              <a:gd name="connsiteY13490" fmla="*/ 2460923 h 3373007"/>
              <a:gd name="connsiteX13491" fmla="*/ 3265623 w 12192000"/>
              <a:gd name="connsiteY13491" fmla="*/ 2460367 h 3373007"/>
              <a:gd name="connsiteX13492" fmla="*/ 3265555 w 12192000"/>
              <a:gd name="connsiteY13492" fmla="*/ 2460775 h 3373007"/>
              <a:gd name="connsiteX13493" fmla="*/ 3264214 w 12192000"/>
              <a:gd name="connsiteY13493" fmla="*/ 2455654 h 3373007"/>
              <a:gd name="connsiteX13494" fmla="*/ 3259087 w 12192000"/>
              <a:gd name="connsiteY13494" fmla="*/ 2484425 h 3373007"/>
              <a:gd name="connsiteX13495" fmla="*/ 3247711 w 12192000"/>
              <a:gd name="connsiteY13495" fmla="*/ 2569846 h 3373007"/>
              <a:gd name="connsiteX13496" fmla="*/ 3255655 w 12192000"/>
              <a:gd name="connsiteY13496" fmla="*/ 2488456 h 3373007"/>
              <a:gd name="connsiteX13497" fmla="*/ 3256308 w 12192000"/>
              <a:gd name="connsiteY13497" fmla="*/ 2483194 h 3373007"/>
              <a:gd name="connsiteX13498" fmla="*/ 3258504 w 12192000"/>
              <a:gd name="connsiteY13498" fmla="*/ 2463242 h 3373007"/>
              <a:gd name="connsiteX13499" fmla="*/ 3267929 w 12192000"/>
              <a:gd name="connsiteY13499" fmla="*/ 2422166 h 3373007"/>
              <a:gd name="connsiteX13500" fmla="*/ 3276108 w 12192000"/>
              <a:gd name="connsiteY13500" fmla="*/ 2395537 h 3373007"/>
              <a:gd name="connsiteX13501" fmla="*/ 3279440 w 12192000"/>
              <a:gd name="connsiteY13501" fmla="*/ 2379387 h 3373007"/>
              <a:gd name="connsiteX13502" fmla="*/ 3281086 w 12192000"/>
              <a:gd name="connsiteY13502" fmla="*/ 2365654 h 3373007"/>
              <a:gd name="connsiteX13503" fmla="*/ 3278966 w 12192000"/>
              <a:gd name="connsiteY13503" fmla="*/ 2370944 h 3373007"/>
              <a:gd name="connsiteX13504" fmla="*/ 3277967 w 12192000"/>
              <a:gd name="connsiteY13504" fmla="*/ 2374607 h 3373007"/>
              <a:gd name="connsiteX13505" fmla="*/ 3276005 w 12192000"/>
              <a:gd name="connsiteY13505" fmla="*/ 2384951 h 3373007"/>
              <a:gd name="connsiteX13506" fmla="*/ 3273725 w 12192000"/>
              <a:gd name="connsiteY13506" fmla="*/ 2389116 h 3373007"/>
              <a:gd name="connsiteX13507" fmla="*/ 3254693 w 12192000"/>
              <a:gd name="connsiteY13507" fmla="*/ 2462284 h 3373007"/>
              <a:gd name="connsiteX13508" fmla="*/ 3240108 w 12192000"/>
              <a:gd name="connsiteY13508" fmla="*/ 2563657 h 3373007"/>
              <a:gd name="connsiteX13509" fmla="*/ 3239993 w 12192000"/>
              <a:gd name="connsiteY13509" fmla="*/ 2565264 h 3373007"/>
              <a:gd name="connsiteX13510" fmla="*/ 3239478 w 12192000"/>
              <a:gd name="connsiteY13510" fmla="*/ 2565826 h 3373007"/>
              <a:gd name="connsiteX13511" fmla="*/ 3237164 w 12192000"/>
              <a:gd name="connsiteY13511" fmla="*/ 2570573 h 3373007"/>
              <a:gd name="connsiteX13512" fmla="*/ 3237222 w 12192000"/>
              <a:gd name="connsiteY13512" fmla="*/ 2569512 h 3373007"/>
              <a:gd name="connsiteX13513" fmla="*/ 3250668 w 12192000"/>
              <a:gd name="connsiteY13513" fmla="*/ 2464338 h 3373007"/>
              <a:gd name="connsiteX13514" fmla="*/ 3265402 w 12192000"/>
              <a:gd name="connsiteY13514" fmla="*/ 2406197 h 3373007"/>
              <a:gd name="connsiteX13515" fmla="*/ 3266285 w 12192000"/>
              <a:gd name="connsiteY13515" fmla="*/ 2402708 h 3373007"/>
              <a:gd name="connsiteX13516" fmla="*/ 3262991 w 12192000"/>
              <a:gd name="connsiteY13516" fmla="*/ 2408729 h 3373007"/>
              <a:gd name="connsiteX13517" fmla="*/ 3260885 w 12192000"/>
              <a:gd name="connsiteY13517" fmla="*/ 2412301 h 3373007"/>
              <a:gd name="connsiteX13518" fmla="*/ 3261335 w 12192000"/>
              <a:gd name="connsiteY13518" fmla="*/ 2409630 h 3373007"/>
              <a:gd name="connsiteX13519" fmla="*/ 3262412 w 12192000"/>
              <a:gd name="connsiteY13519" fmla="*/ 2402449 h 3373007"/>
              <a:gd name="connsiteX13520" fmla="*/ 3262114 w 12192000"/>
              <a:gd name="connsiteY13520" fmla="*/ 2402542 h 3373007"/>
              <a:gd name="connsiteX13521" fmla="*/ 3268264 w 12192000"/>
              <a:gd name="connsiteY13521" fmla="*/ 2390910 h 3373007"/>
              <a:gd name="connsiteX13522" fmla="*/ 3270776 w 12192000"/>
              <a:gd name="connsiteY13522" fmla="*/ 2384952 h 3373007"/>
              <a:gd name="connsiteX13523" fmla="*/ 3279678 w 12192000"/>
              <a:gd name="connsiteY13523" fmla="*/ 2349777 h 3373007"/>
              <a:gd name="connsiteX13524" fmla="*/ 3255861 w 12192000"/>
              <a:gd name="connsiteY13524" fmla="*/ 2420281 h 3373007"/>
              <a:gd name="connsiteX13525" fmla="*/ 3241566 w 12192000"/>
              <a:gd name="connsiteY13525" fmla="*/ 2495316 h 3373007"/>
              <a:gd name="connsiteX13526" fmla="*/ 3233328 w 12192000"/>
              <a:gd name="connsiteY13526" fmla="*/ 2562072 h 3373007"/>
              <a:gd name="connsiteX13527" fmla="*/ 3233297 w 12192000"/>
              <a:gd name="connsiteY13527" fmla="*/ 2562325 h 3373007"/>
              <a:gd name="connsiteX13528" fmla="*/ 3231250 w 12192000"/>
              <a:gd name="connsiteY13528" fmla="*/ 2568318 h 3373007"/>
              <a:gd name="connsiteX13529" fmla="*/ 3230729 w 12192000"/>
              <a:gd name="connsiteY13529" fmla="*/ 2571087 h 3373007"/>
              <a:gd name="connsiteX13530" fmla="*/ 3226998 w 12192000"/>
              <a:gd name="connsiteY13530" fmla="*/ 2567640 h 3373007"/>
              <a:gd name="connsiteX13531" fmla="*/ 3224247 w 12192000"/>
              <a:gd name="connsiteY13531" fmla="*/ 2573663 h 3373007"/>
              <a:gd name="connsiteX13532" fmla="*/ 3220476 w 12192000"/>
              <a:gd name="connsiteY13532" fmla="*/ 2575989 h 3373007"/>
              <a:gd name="connsiteX13533" fmla="*/ 3225599 w 12192000"/>
              <a:gd name="connsiteY13533" fmla="*/ 2558551 h 3373007"/>
              <a:gd name="connsiteX13534" fmla="*/ 3220608 w 12192000"/>
              <a:gd name="connsiteY13534" fmla="*/ 2556251 h 3373007"/>
              <a:gd name="connsiteX13535" fmla="*/ 3224424 w 12192000"/>
              <a:gd name="connsiteY13535" fmla="*/ 2547037 h 3373007"/>
              <a:gd name="connsiteX13536" fmla="*/ 3220640 w 12192000"/>
              <a:gd name="connsiteY13536" fmla="*/ 2551784 h 3373007"/>
              <a:gd name="connsiteX13537" fmla="*/ 3210103 w 12192000"/>
              <a:gd name="connsiteY13537" fmla="*/ 2568047 h 3373007"/>
              <a:gd name="connsiteX13538" fmla="*/ 3214165 w 12192000"/>
              <a:gd name="connsiteY13538" fmla="*/ 2553055 h 3373007"/>
              <a:gd name="connsiteX13539" fmla="*/ 3215510 w 12192000"/>
              <a:gd name="connsiteY13539" fmla="*/ 2539059 h 3373007"/>
              <a:gd name="connsiteX13540" fmla="*/ 3208943 w 12192000"/>
              <a:gd name="connsiteY13540" fmla="*/ 2554296 h 3373007"/>
              <a:gd name="connsiteX13541" fmla="*/ 3203036 w 12192000"/>
              <a:gd name="connsiteY13541" fmla="*/ 2567797 h 3373007"/>
              <a:gd name="connsiteX13542" fmla="*/ 3199058 w 12192000"/>
              <a:gd name="connsiteY13542" fmla="*/ 2576258 h 3373007"/>
              <a:gd name="connsiteX13543" fmla="*/ 3199443 w 12192000"/>
              <a:gd name="connsiteY13543" fmla="*/ 2573471 h 3373007"/>
              <a:gd name="connsiteX13544" fmla="*/ 3201392 w 12192000"/>
              <a:gd name="connsiteY13544" fmla="*/ 2553179 h 3373007"/>
              <a:gd name="connsiteX13545" fmla="*/ 3203806 w 12192000"/>
              <a:gd name="connsiteY13545" fmla="*/ 2542879 h 3373007"/>
              <a:gd name="connsiteX13546" fmla="*/ 3202369 w 12192000"/>
              <a:gd name="connsiteY13546" fmla="*/ 2543239 h 3373007"/>
              <a:gd name="connsiteX13547" fmla="*/ 3202340 w 12192000"/>
              <a:gd name="connsiteY13547" fmla="*/ 2543292 h 3373007"/>
              <a:gd name="connsiteX13548" fmla="*/ 3202425 w 12192000"/>
              <a:gd name="connsiteY13548" fmla="*/ 2542415 h 3373007"/>
              <a:gd name="connsiteX13549" fmla="*/ 3206707 w 12192000"/>
              <a:gd name="connsiteY13549" fmla="*/ 2509661 h 3373007"/>
              <a:gd name="connsiteX13550" fmla="*/ 3206561 w 12192000"/>
              <a:gd name="connsiteY13550" fmla="*/ 2497387 h 3373007"/>
              <a:gd name="connsiteX13551" fmla="*/ 3204046 w 12192000"/>
              <a:gd name="connsiteY13551" fmla="*/ 2516275 h 3373007"/>
              <a:gd name="connsiteX13552" fmla="*/ 3199959 w 12192000"/>
              <a:gd name="connsiteY13552" fmla="*/ 2547573 h 3373007"/>
              <a:gd name="connsiteX13553" fmla="*/ 3198863 w 12192000"/>
              <a:gd name="connsiteY13553" fmla="*/ 2549543 h 3373007"/>
              <a:gd name="connsiteX13554" fmla="*/ 3196026 w 12192000"/>
              <a:gd name="connsiteY13554" fmla="*/ 2552375 h 3373007"/>
              <a:gd name="connsiteX13555" fmla="*/ 3199957 w 12192000"/>
              <a:gd name="connsiteY13555" fmla="*/ 2525657 h 3373007"/>
              <a:gd name="connsiteX13556" fmla="*/ 3187064 w 12192000"/>
              <a:gd name="connsiteY13556" fmla="*/ 2551474 h 3373007"/>
              <a:gd name="connsiteX13557" fmla="*/ 3181897 w 12192000"/>
              <a:gd name="connsiteY13557" fmla="*/ 2544523 h 3373007"/>
              <a:gd name="connsiteX13558" fmla="*/ 3181919 w 12192000"/>
              <a:gd name="connsiteY13558" fmla="*/ 2541173 h 3373007"/>
              <a:gd name="connsiteX13559" fmla="*/ 3176665 w 12192000"/>
              <a:gd name="connsiteY13559" fmla="*/ 2547069 h 3373007"/>
              <a:gd name="connsiteX13560" fmla="*/ 3171374 w 12192000"/>
              <a:gd name="connsiteY13560" fmla="*/ 2558741 h 3373007"/>
              <a:gd name="connsiteX13561" fmla="*/ 3170766 w 12192000"/>
              <a:gd name="connsiteY13561" fmla="*/ 2560319 h 3373007"/>
              <a:gd name="connsiteX13562" fmla="*/ 3176107 w 12192000"/>
              <a:gd name="connsiteY13562" fmla="*/ 2514668 h 3373007"/>
              <a:gd name="connsiteX13563" fmla="*/ 3174084 w 12192000"/>
              <a:gd name="connsiteY13563" fmla="*/ 2512249 h 3373007"/>
              <a:gd name="connsiteX13564" fmla="*/ 3168048 w 12192000"/>
              <a:gd name="connsiteY13564" fmla="*/ 2549143 h 3373007"/>
              <a:gd name="connsiteX13565" fmla="*/ 3168529 w 12192000"/>
              <a:gd name="connsiteY13565" fmla="*/ 2533680 h 3373007"/>
              <a:gd name="connsiteX13566" fmla="*/ 3169844 w 12192000"/>
              <a:gd name="connsiteY13566" fmla="*/ 2522396 h 3373007"/>
              <a:gd name="connsiteX13567" fmla="*/ 3170378 w 12192000"/>
              <a:gd name="connsiteY13567" fmla="*/ 2520599 h 3373007"/>
              <a:gd name="connsiteX13568" fmla="*/ 3171990 w 12192000"/>
              <a:gd name="connsiteY13568" fmla="*/ 2512785 h 3373007"/>
              <a:gd name="connsiteX13569" fmla="*/ 3170912 w 12192000"/>
              <a:gd name="connsiteY13569" fmla="*/ 2513345 h 3373007"/>
              <a:gd name="connsiteX13570" fmla="*/ 3172061 w 12192000"/>
              <a:gd name="connsiteY13570" fmla="*/ 2503668 h 3373007"/>
              <a:gd name="connsiteX13571" fmla="*/ 3172637 w 12192000"/>
              <a:gd name="connsiteY13571" fmla="*/ 2488177 h 3373007"/>
              <a:gd name="connsiteX13572" fmla="*/ 3171154 w 12192000"/>
              <a:gd name="connsiteY13572" fmla="*/ 2497496 h 3373007"/>
              <a:gd name="connsiteX13573" fmla="*/ 3168068 w 12192000"/>
              <a:gd name="connsiteY13573" fmla="*/ 2516888 h 3373007"/>
              <a:gd name="connsiteX13574" fmla="*/ 3167257 w 12192000"/>
              <a:gd name="connsiteY13574" fmla="*/ 2518082 h 3373007"/>
              <a:gd name="connsiteX13575" fmla="*/ 3165162 w 12192000"/>
              <a:gd name="connsiteY13575" fmla="*/ 2520725 h 3373007"/>
              <a:gd name="connsiteX13576" fmla="*/ 3170531 w 12192000"/>
              <a:gd name="connsiteY13576" fmla="*/ 2497511 h 3373007"/>
              <a:gd name="connsiteX13577" fmla="*/ 3163949 w 12192000"/>
              <a:gd name="connsiteY13577" fmla="*/ 2514983 h 3373007"/>
              <a:gd name="connsiteX13578" fmla="*/ 3157367 w 12192000"/>
              <a:gd name="connsiteY13578" fmla="*/ 2532455 h 3373007"/>
              <a:gd name="connsiteX13579" fmla="*/ 3156209 w 12192000"/>
              <a:gd name="connsiteY13579" fmla="*/ 2518706 h 3373007"/>
              <a:gd name="connsiteX13580" fmla="*/ 3143120 w 12192000"/>
              <a:gd name="connsiteY13580" fmla="*/ 2542107 h 3373007"/>
              <a:gd name="connsiteX13581" fmla="*/ 3152322 w 12192000"/>
              <a:gd name="connsiteY13581" fmla="*/ 2507258 h 3373007"/>
              <a:gd name="connsiteX13582" fmla="*/ 3158936 w 12192000"/>
              <a:gd name="connsiteY13582" fmla="*/ 2485132 h 3373007"/>
              <a:gd name="connsiteX13583" fmla="*/ 3159793 w 12192000"/>
              <a:gd name="connsiteY13583" fmla="*/ 2485110 h 3373007"/>
              <a:gd name="connsiteX13584" fmla="*/ 3159954 w 12192000"/>
              <a:gd name="connsiteY13584" fmla="*/ 2485107 h 3373007"/>
              <a:gd name="connsiteX13585" fmla="*/ 3160080 w 12192000"/>
              <a:gd name="connsiteY13585" fmla="*/ 2485103 h 3373007"/>
              <a:gd name="connsiteX13586" fmla="*/ 3159793 w 12192000"/>
              <a:gd name="connsiteY13586" fmla="*/ 2485110 h 3373007"/>
              <a:gd name="connsiteX13587" fmla="*/ 3159316 w 12192000"/>
              <a:gd name="connsiteY13587" fmla="*/ 2485122 h 3373007"/>
              <a:gd name="connsiteX13588" fmla="*/ 3158936 w 12192000"/>
              <a:gd name="connsiteY13588" fmla="*/ 2485132 h 3373007"/>
              <a:gd name="connsiteX13589" fmla="*/ 3148336 w 12192000"/>
              <a:gd name="connsiteY13589" fmla="*/ 2510705 h 3373007"/>
              <a:gd name="connsiteX13590" fmla="*/ 3141880 w 12192000"/>
              <a:gd name="connsiteY13590" fmla="*/ 2509743 h 3373007"/>
              <a:gd name="connsiteX13591" fmla="*/ 3135480 w 12192000"/>
              <a:gd name="connsiteY13591" fmla="*/ 2530747 h 3373007"/>
              <a:gd name="connsiteX13592" fmla="*/ 3130244 w 12192000"/>
              <a:gd name="connsiteY13592" fmla="*/ 2534225 h 3373007"/>
              <a:gd name="connsiteX13593" fmla="*/ 3120933 w 12192000"/>
              <a:gd name="connsiteY13593" fmla="*/ 2554183 h 3373007"/>
              <a:gd name="connsiteX13594" fmla="*/ 3103962 w 12192000"/>
              <a:gd name="connsiteY13594" fmla="*/ 2597223 h 3373007"/>
              <a:gd name="connsiteX13595" fmla="*/ 3117203 w 12192000"/>
              <a:gd name="connsiteY13595" fmla="*/ 2550736 h 3373007"/>
              <a:gd name="connsiteX13596" fmla="*/ 3125075 w 12192000"/>
              <a:gd name="connsiteY13596" fmla="*/ 2527462 h 3373007"/>
              <a:gd name="connsiteX13597" fmla="*/ 3127701 w 12192000"/>
              <a:gd name="connsiteY13597" fmla="*/ 2508967 h 3373007"/>
              <a:gd name="connsiteX13598" fmla="*/ 3118592 w 12192000"/>
              <a:gd name="connsiteY13598" fmla="*/ 2530037 h 3373007"/>
              <a:gd name="connsiteX13599" fmla="*/ 3114622 w 12192000"/>
              <a:gd name="connsiteY13599" fmla="*/ 2531250 h 3373007"/>
              <a:gd name="connsiteX13600" fmla="*/ 3108032 w 12192000"/>
              <a:gd name="connsiteY13600" fmla="*/ 2549840 h 3373007"/>
              <a:gd name="connsiteX13601" fmla="*/ 3100199 w 12192000"/>
              <a:gd name="connsiteY13601" fmla="*/ 2567341 h 3373007"/>
              <a:gd name="connsiteX13602" fmla="*/ 3100230 w 12192000"/>
              <a:gd name="connsiteY13602" fmla="*/ 2562685 h 3373007"/>
              <a:gd name="connsiteX13603" fmla="*/ 3095008 w 12192000"/>
              <a:gd name="connsiteY13603" fmla="*/ 2563929 h 3373007"/>
              <a:gd name="connsiteX13604" fmla="*/ 3105676 w 12192000"/>
              <a:gd name="connsiteY13604" fmla="*/ 2527929 h 3373007"/>
              <a:gd name="connsiteX13605" fmla="*/ 3094054 w 12192000"/>
              <a:gd name="connsiteY13605" fmla="*/ 2551090 h 3373007"/>
              <a:gd name="connsiteX13606" fmla="*/ 3093593 w 12192000"/>
              <a:gd name="connsiteY13606" fmla="*/ 2552100 h 3373007"/>
              <a:gd name="connsiteX13607" fmla="*/ 3094602 w 12192000"/>
              <a:gd name="connsiteY13607" fmla="*/ 2534340 h 3373007"/>
              <a:gd name="connsiteX13608" fmla="*/ 3090982 w 12192000"/>
              <a:gd name="connsiteY13608" fmla="*/ 2557468 h 3373007"/>
              <a:gd name="connsiteX13609" fmla="*/ 3088147 w 12192000"/>
              <a:gd name="connsiteY13609" fmla="*/ 2560492 h 3373007"/>
              <a:gd name="connsiteX13610" fmla="*/ 3090085 w 12192000"/>
              <a:gd name="connsiteY13610" fmla="*/ 2551388 h 3373007"/>
              <a:gd name="connsiteX13611" fmla="*/ 3061053 w 12192000"/>
              <a:gd name="connsiteY13611" fmla="*/ 2620224 h 3373007"/>
              <a:gd name="connsiteX13612" fmla="*/ 3059212 w 12192000"/>
              <a:gd name="connsiteY13612" fmla="*/ 2624097 h 3373007"/>
              <a:gd name="connsiteX13613" fmla="*/ 3059213 w 12192000"/>
              <a:gd name="connsiteY13613" fmla="*/ 2623839 h 3373007"/>
              <a:gd name="connsiteX13614" fmla="*/ 3061449 w 12192000"/>
              <a:gd name="connsiteY13614" fmla="*/ 2600922 h 3373007"/>
              <a:gd name="connsiteX13615" fmla="*/ 3058455 w 12192000"/>
              <a:gd name="connsiteY13615" fmla="*/ 2613864 h 3373007"/>
              <a:gd name="connsiteX13616" fmla="*/ 3057294 w 12192000"/>
              <a:gd name="connsiteY13616" fmla="*/ 2624841 h 3373007"/>
              <a:gd name="connsiteX13617" fmla="*/ 3056593 w 12192000"/>
              <a:gd name="connsiteY13617" fmla="*/ 2629605 h 3373007"/>
              <a:gd name="connsiteX13618" fmla="*/ 3049839 w 12192000"/>
              <a:gd name="connsiteY13618" fmla="*/ 2643813 h 3373007"/>
              <a:gd name="connsiteX13619" fmla="*/ 3048806 w 12192000"/>
              <a:gd name="connsiteY13619" fmla="*/ 2643017 h 3373007"/>
              <a:gd name="connsiteX13620" fmla="*/ 3048708 w 12192000"/>
              <a:gd name="connsiteY13620" fmla="*/ 2644833 h 3373007"/>
              <a:gd name="connsiteX13621" fmla="*/ 3047663 w 12192000"/>
              <a:gd name="connsiteY13621" fmla="*/ 2648389 h 3373007"/>
              <a:gd name="connsiteX13622" fmla="*/ 3042614 w 12192000"/>
              <a:gd name="connsiteY13622" fmla="*/ 2659010 h 3373007"/>
              <a:gd name="connsiteX13623" fmla="*/ 3043030 w 12192000"/>
              <a:gd name="connsiteY13623" fmla="*/ 2654728 h 3373007"/>
              <a:gd name="connsiteX13624" fmla="*/ 3040149 w 12192000"/>
              <a:gd name="connsiteY13624" fmla="*/ 2654165 h 3373007"/>
              <a:gd name="connsiteX13625" fmla="*/ 3044010 w 12192000"/>
              <a:gd name="connsiteY13625" fmla="*/ 2642602 h 3373007"/>
              <a:gd name="connsiteX13626" fmla="*/ 3041591 w 12192000"/>
              <a:gd name="connsiteY13626" fmla="*/ 2647326 h 3373007"/>
              <a:gd name="connsiteX13627" fmla="*/ 3026010 w 12192000"/>
              <a:gd name="connsiteY13627" fmla="*/ 2698280 h 3373007"/>
              <a:gd name="connsiteX13628" fmla="*/ 3020951 w 12192000"/>
              <a:gd name="connsiteY13628" fmla="*/ 2722005 h 3373007"/>
              <a:gd name="connsiteX13629" fmla="*/ 3018275 w 12192000"/>
              <a:gd name="connsiteY13629" fmla="*/ 2727817 h 3373007"/>
              <a:gd name="connsiteX13630" fmla="*/ 3017459 w 12192000"/>
              <a:gd name="connsiteY13630" fmla="*/ 2726816 h 3373007"/>
              <a:gd name="connsiteX13631" fmla="*/ 3018933 w 12192000"/>
              <a:gd name="connsiteY13631" fmla="*/ 2718256 h 3373007"/>
              <a:gd name="connsiteX13632" fmla="*/ 3016239 w 12192000"/>
              <a:gd name="connsiteY13632" fmla="*/ 2726014 h 3373007"/>
              <a:gd name="connsiteX13633" fmla="*/ 3016234 w 12192000"/>
              <a:gd name="connsiteY13633" fmla="*/ 2726011 h 3373007"/>
              <a:gd name="connsiteX13634" fmla="*/ 3016218 w 12192000"/>
              <a:gd name="connsiteY13634" fmla="*/ 2726078 h 3373007"/>
              <a:gd name="connsiteX13635" fmla="*/ 3010888 w 12192000"/>
              <a:gd name="connsiteY13635" fmla="*/ 2741441 h 3373007"/>
              <a:gd name="connsiteX13636" fmla="*/ 3014647 w 12192000"/>
              <a:gd name="connsiteY13636" fmla="*/ 2732521 h 3373007"/>
              <a:gd name="connsiteX13637" fmla="*/ 3016218 w 12192000"/>
              <a:gd name="connsiteY13637" fmla="*/ 2726078 h 3373007"/>
              <a:gd name="connsiteX13638" fmla="*/ 3016239 w 12192000"/>
              <a:gd name="connsiteY13638" fmla="*/ 2726014 h 3373007"/>
              <a:gd name="connsiteX13639" fmla="*/ 3017459 w 12192000"/>
              <a:gd name="connsiteY13639" fmla="*/ 2726816 h 3373007"/>
              <a:gd name="connsiteX13640" fmla="*/ 3009580 w 12192000"/>
              <a:gd name="connsiteY13640" fmla="*/ 2746529 h 3373007"/>
              <a:gd name="connsiteX13641" fmla="*/ 3009823 w 12192000"/>
              <a:gd name="connsiteY13641" fmla="*/ 2741571 h 3373007"/>
              <a:gd name="connsiteX13642" fmla="*/ 3007030 w 12192000"/>
              <a:gd name="connsiteY13642" fmla="*/ 2737938 h 3373007"/>
              <a:gd name="connsiteX13643" fmla="*/ 3010815 w 12192000"/>
              <a:gd name="connsiteY13643" fmla="*/ 2720788 h 3373007"/>
              <a:gd name="connsiteX13644" fmla="*/ 3041389 w 12192000"/>
              <a:gd name="connsiteY13644" fmla="*/ 2609789 h 3373007"/>
              <a:gd name="connsiteX13645" fmla="*/ 3046885 w 12192000"/>
              <a:gd name="connsiteY13645" fmla="*/ 2596201 h 3373007"/>
              <a:gd name="connsiteX13646" fmla="*/ 3045779 w 12192000"/>
              <a:gd name="connsiteY13646" fmla="*/ 2596389 h 3373007"/>
              <a:gd name="connsiteX13647" fmla="*/ 3045040 w 12192000"/>
              <a:gd name="connsiteY13647" fmla="*/ 2597826 h 3373007"/>
              <a:gd name="connsiteX13648" fmla="*/ 3044710 w 12192000"/>
              <a:gd name="connsiteY13648" fmla="*/ 2599258 h 3373007"/>
              <a:gd name="connsiteX13649" fmla="*/ 3043622 w 12192000"/>
              <a:gd name="connsiteY13649" fmla="*/ 2601180 h 3373007"/>
              <a:gd name="connsiteX13650" fmla="*/ 3043192 w 12192000"/>
              <a:gd name="connsiteY13650" fmla="*/ 2601245 h 3373007"/>
              <a:gd name="connsiteX13651" fmla="*/ 3043029 w 12192000"/>
              <a:gd name="connsiteY13651" fmla="*/ 2602226 h 3373007"/>
              <a:gd name="connsiteX13652" fmla="*/ 3043622 w 12192000"/>
              <a:gd name="connsiteY13652" fmla="*/ 2601180 h 3373007"/>
              <a:gd name="connsiteX13653" fmla="*/ 3044287 w 12192000"/>
              <a:gd name="connsiteY13653" fmla="*/ 2601081 h 3373007"/>
              <a:gd name="connsiteX13654" fmla="*/ 3040233 w 12192000"/>
              <a:gd name="connsiteY13654" fmla="*/ 2605668 h 3373007"/>
              <a:gd name="connsiteX13655" fmla="*/ 3037454 w 12192000"/>
              <a:gd name="connsiteY13655" fmla="*/ 2613286 h 3373007"/>
              <a:gd name="connsiteX13656" fmla="*/ 3005229 w 12192000"/>
              <a:gd name="connsiteY13656" fmla="*/ 2727349 h 3373007"/>
              <a:gd name="connsiteX13657" fmla="*/ 2996123 w 12192000"/>
              <a:gd name="connsiteY13657" fmla="*/ 2760085 h 3373007"/>
              <a:gd name="connsiteX13658" fmla="*/ 2995116 w 12192000"/>
              <a:gd name="connsiteY13658" fmla="*/ 2754168 h 3373007"/>
              <a:gd name="connsiteX13659" fmla="*/ 2997033 w 12192000"/>
              <a:gd name="connsiteY13659" fmla="*/ 2745194 h 3373007"/>
              <a:gd name="connsiteX13660" fmla="*/ 3001196 w 12192000"/>
              <a:gd name="connsiteY13660" fmla="*/ 2710038 h 3373007"/>
              <a:gd name="connsiteX13661" fmla="*/ 3027158 w 12192000"/>
              <a:gd name="connsiteY13661" fmla="*/ 2616921 h 3373007"/>
              <a:gd name="connsiteX13662" fmla="*/ 3062050 w 12192000"/>
              <a:gd name="connsiteY13662" fmla="*/ 2529107 h 3373007"/>
              <a:gd name="connsiteX13663" fmla="*/ 3062043 w 12192000"/>
              <a:gd name="connsiteY13663" fmla="*/ 2528648 h 3373007"/>
              <a:gd name="connsiteX13664" fmla="*/ 3062446 w 12192000"/>
              <a:gd name="connsiteY13664" fmla="*/ 2523531 h 3373007"/>
              <a:gd name="connsiteX13665" fmla="*/ 3048033 w 12192000"/>
              <a:gd name="connsiteY13665" fmla="*/ 2554204 h 3373007"/>
              <a:gd name="connsiteX13666" fmla="*/ 3028179 w 12192000"/>
              <a:gd name="connsiteY13666" fmla="*/ 2604559 h 3373007"/>
              <a:gd name="connsiteX13667" fmla="*/ 2994393 w 12192000"/>
              <a:gd name="connsiteY13667" fmla="*/ 2716905 h 3373007"/>
              <a:gd name="connsiteX13668" fmla="*/ 3018076 w 12192000"/>
              <a:gd name="connsiteY13668" fmla="*/ 2618662 h 3373007"/>
              <a:gd name="connsiteX13669" fmla="*/ 3020164 w 12192000"/>
              <a:gd name="connsiteY13669" fmla="*/ 2611793 h 3373007"/>
              <a:gd name="connsiteX13670" fmla="*/ 3020186 w 12192000"/>
              <a:gd name="connsiteY13670" fmla="*/ 2611944 h 3373007"/>
              <a:gd name="connsiteX13671" fmla="*/ 3016607 w 12192000"/>
              <a:gd name="connsiteY13671" fmla="*/ 2631630 h 3373007"/>
              <a:gd name="connsiteX13672" fmla="*/ 3020810 w 12192000"/>
              <a:gd name="connsiteY13672" fmla="*/ 2616587 h 3373007"/>
              <a:gd name="connsiteX13673" fmla="*/ 3020186 w 12192000"/>
              <a:gd name="connsiteY13673" fmla="*/ 2611944 h 3373007"/>
              <a:gd name="connsiteX13674" fmla="*/ 3020283 w 12192000"/>
              <a:gd name="connsiteY13674" fmla="*/ 2611400 h 3373007"/>
              <a:gd name="connsiteX13675" fmla="*/ 3020164 w 12192000"/>
              <a:gd name="connsiteY13675" fmla="*/ 2611793 h 3373007"/>
              <a:gd name="connsiteX13676" fmla="*/ 3019710 w 12192000"/>
              <a:gd name="connsiteY13676" fmla="*/ 2608415 h 3373007"/>
              <a:gd name="connsiteX13677" fmla="*/ 3014731 w 12192000"/>
              <a:gd name="connsiteY13677" fmla="*/ 2619687 h 3373007"/>
              <a:gd name="connsiteX13678" fmla="*/ 3014587 w 12192000"/>
              <a:gd name="connsiteY13678" fmla="*/ 2620012 h 3373007"/>
              <a:gd name="connsiteX13679" fmla="*/ 3010752 w 12192000"/>
              <a:gd name="connsiteY13679" fmla="*/ 2634174 h 3373007"/>
              <a:gd name="connsiteX13680" fmla="*/ 2988730 w 12192000"/>
              <a:gd name="connsiteY13680" fmla="*/ 2716640 h 3373007"/>
              <a:gd name="connsiteX13681" fmla="*/ 3006817 w 12192000"/>
              <a:gd name="connsiteY13681" fmla="*/ 2637673 h 3373007"/>
              <a:gd name="connsiteX13682" fmla="*/ 3008126 w 12192000"/>
              <a:gd name="connsiteY13682" fmla="*/ 2632587 h 3373007"/>
              <a:gd name="connsiteX13683" fmla="*/ 3012810 w 12192000"/>
              <a:gd name="connsiteY13683" fmla="*/ 2613262 h 3373007"/>
              <a:gd name="connsiteX13684" fmla="*/ 3027090 w 12192000"/>
              <a:gd name="connsiteY13684" fmla="*/ 2574847 h 3373007"/>
              <a:gd name="connsiteX13685" fmla="*/ 3026971 w 12192000"/>
              <a:gd name="connsiteY13685" fmla="*/ 2574712 h 3373007"/>
              <a:gd name="connsiteX13686" fmla="*/ 3024024 w 12192000"/>
              <a:gd name="connsiteY13686" fmla="*/ 2571607 h 3373007"/>
              <a:gd name="connsiteX13687" fmla="*/ 3024005 w 12192000"/>
              <a:gd name="connsiteY13687" fmla="*/ 2571649 h 3373007"/>
              <a:gd name="connsiteX13688" fmla="*/ 3009118 w 12192000"/>
              <a:gd name="connsiteY13688" fmla="*/ 2611805 h 3373007"/>
              <a:gd name="connsiteX13689" fmla="*/ 2981902 w 12192000"/>
              <a:gd name="connsiteY13689" fmla="*/ 2709523 h 3373007"/>
              <a:gd name="connsiteX13690" fmla="*/ 2981586 w 12192000"/>
              <a:gd name="connsiteY13690" fmla="*/ 2711090 h 3373007"/>
              <a:gd name="connsiteX13691" fmla="*/ 2981001 w 12192000"/>
              <a:gd name="connsiteY13691" fmla="*/ 2711571 h 3373007"/>
              <a:gd name="connsiteX13692" fmla="*/ 2978096 w 12192000"/>
              <a:gd name="connsiteY13692" fmla="*/ 2715924 h 3373007"/>
              <a:gd name="connsiteX13693" fmla="*/ 2978286 w 12192000"/>
              <a:gd name="connsiteY13693" fmla="*/ 2714890 h 3373007"/>
              <a:gd name="connsiteX13694" fmla="*/ 3004840 w 12192000"/>
              <a:gd name="connsiteY13694" fmla="*/ 2613278 h 3373007"/>
              <a:gd name="connsiteX13695" fmla="*/ 3026817 w 12192000"/>
              <a:gd name="connsiteY13695" fmla="*/ 2558095 h 3373007"/>
              <a:gd name="connsiteX13696" fmla="*/ 3028641 w 12192000"/>
              <a:gd name="connsiteY13696" fmla="*/ 2553510 h 3373007"/>
              <a:gd name="connsiteX13697" fmla="*/ 3030492 w 12192000"/>
              <a:gd name="connsiteY13697" fmla="*/ 2543515 h 3373007"/>
              <a:gd name="connsiteX13698" fmla="*/ 3032027 w 12192000"/>
              <a:gd name="connsiteY13698" fmla="*/ 2539356 h 3373007"/>
              <a:gd name="connsiteX13699" fmla="*/ 3031901 w 12192000"/>
              <a:gd name="connsiteY13699" fmla="*/ 2539507 h 3373007"/>
              <a:gd name="connsiteX13700" fmla="*/ 3031260 w 12192000"/>
              <a:gd name="connsiteY13700" fmla="*/ 2539657 h 3373007"/>
              <a:gd name="connsiteX13701" fmla="*/ 3031276 w 12192000"/>
              <a:gd name="connsiteY13701" fmla="*/ 2536347 h 3373007"/>
              <a:gd name="connsiteX13702" fmla="*/ 3031781 w 12192000"/>
              <a:gd name="connsiteY13702" fmla="*/ 2534194 h 3373007"/>
              <a:gd name="connsiteX13703" fmla="*/ 3030435 w 12192000"/>
              <a:gd name="connsiteY13703" fmla="*/ 2536636 h 3373007"/>
              <a:gd name="connsiteX13704" fmla="*/ 3015524 w 12192000"/>
              <a:gd name="connsiteY13704" fmla="*/ 2570653 h 3373007"/>
              <a:gd name="connsiteX13705" fmla="*/ 2991878 w 12192000"/>
              <a:gd name="connsiteY13705" fmla="*/ 2642509 h 3373007"/>
              <a:gd name="connsiteX13706" fmla="*/ 2975320 w 12192000"/>
              <a:gd name="connsiteY13706" fmla="*/ 2707046 h 3373007"/>
              <a:gd name="connsiteX13707" fmla="*/ 2975259 w 12192000"/>
              <a:gd name="connsiteY13707" fmla="*/ 2707289 h 3373007"/>
              <a:gd name="connsiteX13708" fmla="*/ 2972465 w 12192000"/>
              <a:gd name="connsiteY13708" fmla="*/ 2712906 h 3373007"/>
              <a:gd name="connsiteX13709" fmla="*/ 2971599 w 12192000"/>
              <a:gd name="connsiteY13709" fmla="*/ 2715559 h 3373007"/>
              <a:gd name="connsiteX13710" fmla="*/ 2968299 w 12192000"/>
              <a:gd name="connsiteY13710" fmla="*/ 2711662 h 3373007"/>
              <a:gd name="connsiteX13711" fmla="*/ 2964798 w 12192000"/>
              <a:gd name="connsiteY13711" fmla="*/ 2717212 h 3373007"/>
              <a:gd name="connsiteX13712" fmla="*/ 2960739 w 12192000"/>
              <a:gd name="connsiteY13712" fmla="*/ 2718988 h 3373007"/>
              <a:gd name="connsiteX13713" fmla="*/ 2968034 w 12192000"/>
              <a:gd name="connsiteY13713" fmla="*/ 2702534 h 3373007"/>
              <a:gd name="connsiteX13714" fmla="*/ 2963332 w 12192000"/>
              <a:gd name="connsiteY13714" fmla="*/ 2699596 h 3373007"/>
              <a:gd name="connsiteX13715" fmla="*/ 2968297 w 12192000"/>
              <a:gd name="connsiteY13715" fmla="*/ 2691052 h 3373007"/>
              <a:gd name="connsiteX13716" fmla="*/ 2963921 w 12192000"/>
              <a:gd name="connsiteY13716" fmla="*/ 2695205 h 3373007"/>
              <a:gd name="connsiteX13717" fmla="*/ 2951359 w 12192000"/>
              <a:gd name="connsiteY13717" fmla="*/ 2709771 h 3373007"/>
              <a:gd name="connsiteX13718" fmla="*/ 2957290 w 12192000"/>
              <a:gd name="connsiteY13718" fmla="*/ 2695579 h 3373007"/>
              <a:gd name="connsiteX13719" fmla="*/ 2960380 w 12192000"/>
              <a:gd name="connsiteY13719" fmla="*/ 2681998 h 3373007"/>
              <a:gd name="connsiteX13720" fmla="*/ 2951915 w 12192000"/>
              <a:gd name="connsiteY13720" fmla="*/ 2696092 h 3373007"/>
              <a:gd name="connsiteX13721" fmla="*/ 2944327 w 12192000"/>
              <a:gd name="connsiteY13721" fmla="*/ 2708568 h 3373007"/>
              <a:gd name="connsiteX13722" fmla="*/ 2939297 w 12192000"/>
              <a:gd name="connsiteY13722" fmla="*/ 2716349 h 3373007"/>
              <a:gd name="connsiteX13723" fmla="*/ 2940028 w 12192000"/>
              <a:gd name="connsiteY13723" fmla="*/ 2713662 h 3373007"/>
              <a:gd name="connsiteX13724" fmla="*/ 2944505 w 12192000"/>
              <a:gd name="connsiteY13724" fmla="*/ 2693969 h 3373007"/>
              <a:gd name="connsiteX13725" fmla="*/ 2948204 w 12192000"/>
              <a:gd name="connsiteY13725" fmla="*/ 2684168 h 3373007"/>
              <a:gd name="connsiteX13726" fmla="*/ 2946722 w 12192000"/>
              <a:gd name="connsiteY13726" fmla="*/ 2684326 h 3373007"/>
              <a:gd name="connsiteX13727" fmla="*/ 2946686 w 12192000"/>
              <a:gd name="connsiteY13727" fmla="*/ 2684374 h 3373007"/>
              <a:gd name="connsiteX13728" fmla="*/ 2946880 w 12192000"/>
              <a:gd name="connsiteY13728" fmla="*/ 2683525 h 3373007"/>
              <a:gd name="connsiteX13729" fmla="*/ 2955244 w 12192000"/>
              <a:gd name="connsiteY13729" fmla="*/ 2651891 h 3373007"/>
              <a:gd name="connsiteX13730" fmla="*/ 2956628 w 12192000"/>
              <a:gd name="connsiteY13730" fmla="*/ 2639802 h 3373007"/>
              <a:gd name="connsiteX13731" fmla="*/ 2951761 w 12192000"/>
              <a:gd name="connsiteY13731" fmla="*/ 2658036 h 3373007"/>
              <a:gd name="connsiteX13732" fmla="*/ 2943772 w 12192000"/>
              <a:gd name="connsiteY13732" fmla="*/ 2688261 h 3373007"/>
              <a:gd name="connsiteX13733" fmla="*/ 2942432 w 12192000"/>
              <a:gd name="connsiteY13733" fmla="*/ 2690049 h 3373007"/>
              <a:gd name="connsiteX13734" fmla="*/ 2939241 w 12192000"/>
              <a:gd name="connsiteY13734" fmla="*/ 2692451 h 3373007"/>
              <a:gd name="connsiteX13735" fmla="*/ 2946504 w 12192000"/>
              <a:gd name="connsiteY13735" fmla="*/ 2666709 h 3373007"/>
              <a:gd name="connsiteX13736" fmla="*/ 2930396 w 12192000"/>
              <a:gd name="connsiteY13736" fmla="*/ 2690350 h 3373007"/>
              <a:gd name="connsiteX13737" fmla="*/ 2926097 w 12192000"/>
              <a:gd name="connsiteY13737" fmla="*/ 2682813 h 3373007"/>
              <a:gd name="connsiteX13738" fmla="*/ 2926537 w 12192000"/>
              <a:gd name="connsiteY13738" fmla="*/ 2679521 h 3373007"/>
              <a:gd name="connsiteX13739" fmla="*/ 2920549 w 12192000"/>
              <a:gd name="connsiteY13739" fmla="*/ 2684608 h 3373007"/>
              <a:gd name="connsiteX13740" fmla="*/ 2913804 w 12192000"/>
              <a:gd name="connsiteY13740" fmla="*/ 2695367 h 3373007"/>
              <a:gd name="connsiteX13741" fmla="*/ 2912999 w 12192000"/>
              <a:gd name="connsiteY13741" fmla="*/ 2696839 h 3373007"/>
              <a:gd name="connsiteX13742" fmla="*/ 2924031 w 12192000"/>
              <a:gd name="connsiteY13742" fmla="*/ 2652666 h 3373007"/>
              <a:gd name="connsiteX13743" fmla="*/ 2922310 w 12192000"/>
              <a:gd name="connsiteY13743" fmla="*/ 2650014 h 3373007"/>
              <a:gd name="connsiteX13744" fmla="*/ 2911677 w 12192000"/>
              <a:gd name="connsiteY13744" fmla="*/ 2685480 h 3373007"/>
              <a:gd name="connsiteX13745" fmla="*/ 2914086 w 12192000"/>
              <a:gd name="connsiteY13745" fmla="*/ 2670337 h 3373007"/>
              <a:gd name="connsiteX13746" fmla="*/ 2916808 w 12192000"/>
              <a:gd name="connsiteY13746" fmla="*/ 2659418 h 3373007"/>
              <a:gd name="connsiteX13747" fmla="*/ 2917564 w 12192000"/>
              <a:gd name="connsiteY13747" fmla="*/ 2657726 h 3373007"/>
              <a:gd name="connsiteX13748" fmla="*/ 2920152 w 12192000"/>
              <a:gd name="connsiteY13748" fmla="*/ 2650257 h 3373007"/>
              <a:gd name="connsiteX13749" fmla="*/ 2919003 w 12192000"/>
              <a:gd name="connsiteY13749" fmla="*/ 2650660 h 3373007"/>
              <a:gd name="connsiteX13750" fmla="*/ 2921357 w 12192000"/>
              <a:gd name="connsiteY13750" fmla="*/ 2641299 h 3373007"/>
              <a:gd name="connsiteX13751" fmla="*/ 2923866 w 12192000"/>
              <a:gd name="connsiteY13751" fmla="*/ 2626143 h 3373007"/>
              <a:gd name="connsiteX13752" fmla="*/ 2921221 w 12192000"/>
              <a:gd name="connsiteY13752" fmla="*/ 2635107 h 3373007"/>
              <a:gd name="connsiteX13753" fmla="*/ 2915720 w 12192000"/>
              <a:gd name="connsiteY13753" fmla="*/ 2653761 h 3373007"/>
              <a:gd name="connsiteX13754" fmla="*/ 2914759 w 12192000"/>
              <a:gd name="connsiteY13754" fmla="*/ 2654826 h 3373007"/>
              <a:gd name="connsiteX13755" fmla="*/ 2912336 w 12192000"/>
              <a:gd name="connsiteY13755" fmla="*/ 2657139 h 3373007"/>
              <a:gd name="connsiteX13756" fmla="*/ 2920598 w 12192000"/>
              <a:gd name="connsiteY13756" fmla="*/ 2635038 h 3373007"/>
              <a:gd name="connsiteX13757" fmla="*/ 2911840 w 12192000"/>
              <a:gd name="connsiteY13757" fmla="*/ 2651329 h 3373007"/>
              <a:gd name="connsiteX13758" fmla="*/ 2903080 w 12192000"/>
              <a:gd name="connsiteY13758" fmla="*/ 2667619 h 3373007"/>
              <a:gd name="connsiteX13759" fmla="*/ 2903636 w 12192000"/>
              <a:gd name="connsiteY13759" fmla="*/ 2653942 h 3373007"/>
              <a:gd name="connsiteX13760" fmla="*/ 2887637 w 12192000"/>
              <a:gd name="connsiteY13760" fmla="*/ 2675179 h 3373007"/>
              <a:gd name="connsiteX13761" fmla="*/ 2901180 w 12192000"/>
              <a:gd name="connsiteY13761" fmla="*/ 2642154 h 3373007"/>
              <a:gd name="connsiteX13762" fmla="*/ 2910549 w 12192000"/>
              <a:gd name="connsiteY13762" fmla="*/ 2621289 h 3373007"/>
              <a:gd name="connsiteX13763" fmla="*/ 2910932 w 12192000"/>
              <a:gd name="connsiteY13763" fmla="*/ 2621332 h 3373007"/>
              <a:gd name="connsiteX13764" fmla="*/ 2911409 w 12192000"/>
              <a:gd name="connsiteY13764" fmla="*/ 2621385 h 3373007"/>
              <a:gd name="connsiteX13765" fmla="*/ 2911569 w 12192000"/>
              <a:gd name="connsiteY13765" fmla="*/ 2621404 h 3373007"/>
              <a:gd name="connsiteX13766" fmla="*/ 2911697 w 12192000"/>
              <a:gd name="connsiteY13766" fmla="*/ 2621418 h 3373007"/>
              <a:gd name="connsiteX13767" fmla="*/ 2911409 w 12192000"/>
              <a:gd name="connsiteY13767" fmla="*/ 2621385 h 3373007"/>
              <a:gd name="connsiteX13768" fmla="*/ 2910549 w 12192000"/>
              <a:gd name="connsiteY13768" fmla="*/ 2621289 h 3373007"/>
              <a:gd name="connsiteX13769" fmla="*/ 2896766 w 12192000"/>
              <a:gd name="connsiteY13769" fmla="*/ 2645004 h 3373007"/>
              <a:gd name="connsiteX13770" fmla="*/ 2890431 w 12192000"/>
              <a:gd name="connsiteY13770" fmla="*/ 2643183 h 3373007"/>
              <a:gd name="connsiteX13771" fmla="*/ 2881416 w 12192000"/>
              <a:gd name="connsiteY13771" fmla="*/ 2662973 h 3373007"/>
              <a:gd name="connsiteX13772" fmla="*/ 2875747 w 12192000"/>
              <a:gd name="connsiteY13772" fmla="*/ 2665681 h 3373007"/>
              <a:gd name="connsiteX13773" fmla="*/ 2863952 w 12192000"/>
              <a:gd name="connsiteY13773" fmla="*/ 2684048 h 3373007"/>
              <a:gd name="connsiteX13774" fmla="*/ 2841620 w 12192000"/>
              <a:gd name="connsiteY13774" fmla="*/ 2724076 h 3373007"/>
              <a:gd name="connsiteX13775" fmla="*/ 2860654 w 12192000"/>
              <a:gd name="connsiteY13775" fmla="*/ 2680153 h 3373007"/>
              <a:gd name="connsiteX13776" fmla="*/ 2871423 w 12192000"/>
              <a:gd name="connsiteY13776" fmla="*/ 2658330 h 3373007"/>
              <a:gd name="connsiteX13777" fmla="*/ 2876355 w 12192000"/>
              <a:gd name="connsiteY13777" fmla="*/ 2640498 h 3373007"/>
              <a:gd name="connsiteX13778" fmla="*/ 2864622 w 12192000"/>
              <a:gd name="connsiteY13778" fmla="*/ 2659983 h 3373007"/>
              <a:gd name="connsiteX13779" fmla="*/ 2860502 w 12192000"/>
              <a:gd name="connsiteY13779" fmla="*/ 2660639 h 3373007"/>
              <a:gd name="connsiteX13780" fmla="*/ 2851598 w 12192000"/>
              <a:gd name="connsiteY13780" fmla="*/ 2678027 h 3373007"/>
              <a:gd name="connsiteX13781" fmla="*/ 2841585 w 12192000"/>
              <a:gd name="connsiteY13781" fmla="*/ 2694179 h 3373007"/>
              <a:gd name="connsiteX13782" fmla="*/ 2842196 w 12192000"/>
              <a:gd name="connsiteY13782" fmla="*/ 2689605 h 3373007"/>
              <a:gd name="connsiteX13783" fmla="*/ 2836821 w 12192000"/>
              <a:gd name="connsiteY13783" fmla="*/ 2690119 h 3373007"/>
              <a:gd name="connsiteX13784" fmla="*/ 2851973 w 12192000"/>
              <a:gd name="connsiteY13784" fmla="*/ 2656159 h 3373007"/>
              <a:gd name="connsiteX13785" fmla="*/ 2837469 w 12192000"/>
              <a:gd name="connsiteY13785" fmla="*/ 2677360 h 3373007"/>
              <a:gd name="connsiteX13786" fmla="*/ 2836881 w 12192000"/>
              <a:gd name="connsiteY13786" fmla="*/ 2678293 h 3373007"/>
              <a:gd name="connsiteX13787" fmla="*/ 2840104 w 12192000"/>
              <a:gd name="connsiteY13787" fmla="*/ 2660964 h 3373007"/>
              <a:gd name="connsiteX13788" fmla="*/ 2833603 w 12192000"/>
              <a:gd name="connsiteY13788" fmla="*/ 2683218 h 3373007"/>
              <a:gd name="connsiteX13789" fmla="*/ 2830393 w 12192000"/>
              <a:gd name="connsiteY13789" fmla="*/ 2685809 h 3373007"/>
              <a:gd name="connsiteX13790" fmla="*/ 2833464 w 12192000"/>
              <a:gd name="connsiteY13790" fmla="*/ 2677116 h 3373007"/>
              <a:gd name="connsiteX13791" fmla="*/ 2795861 w 12192000"/>
              <a:gd name="connsiteY13791" fmla="*/ 2740880 h 3373007"/>
              <a:gd name="connsiteX13792" fmla="*/ 2793536 w 12192000"/>
              <a:gd name="connsiteY13792" fmla="*/ 2744438 h 3373007"/>
              <a:gd name="connsiteX13793" fmla="*/ 2793569 w 12192000"/>
              <a:gd name="connsiteY13793" fmla="*/ 2744185 h 3373007"/>
              <a:gd name="connsiteX13794" fmla="*/ 2798664 w 12192000"/>
              <a:gd name="connsiteY13794" fmla="*/ 2721950 h 3373007"/>
              <a:gd name="connsiteX13795" fmla="*/ 2794057 w 12192000"/>
              <a:gd name="connsiteY13795" fmla="*/ 2734271 h 3373007"/>
              <a:gd name="connsiteX13796" fmla="*/ 2791527 w 12192000"/>
              <a:gd name="connsiteY13796" fmla="*/ 2744911 h 3373007"/>
              <a:gd name="connsiteX13797" fmla="*/ 2790232 w 12192000"/>
              <a:gd name="connsiteY13797" fmla="*/ 2749499 h 3373007"/>
              <a:gd name="connsiteX13798" fmla="*/ 2781709 w 12192000"/>
              <a:gd name="connsiteY13798" fmla="*/ 2762557 h 3373007"/>
              <a:gd name="connsiteX13799" fmla="*/ 2780776 w 12192000"/>
              <a:gd name="connsiteY13799" fmla="*/ 2761634 h 3373007"/>
              <a:gd name="connsiteX13800" fmla="*/ 2780452 w 12192000"/>
              <a:gd name="connsiteY13800" fmla="*/ 2763407 h 3373007"/>
              <a:gd name="connsiteX13801" fmla="*/ 2778963 w 12192000"/>
              <a:gd name="connsiteY13801" fmla="*/ 2766764 h 3373007"/>
              <a:gd name="connsiteX13802" fmla="*/ 2772593 w 12192000"/>
              <a:gd name="connsiteY13802" fmla="*/ 2776523 h 3373007"/>
              <a:gd name="connsiteX13803" fmla="*/ 2773543 w 12192000"/>
              <a:gd name="connsiteY13803" fmla="*/ 2772368 h 3373007"/>
              <a:gd name="connsiteX13804" fmla="*/ 2770732 w 12192000"/>
              <a:gd name="connsiteY13804" fmla="*/ 2771425 h 3373007"/>
              <a:gd name="connsiteX13805" fmla="*/ 2776034 w 12192000"/>
              <a:gd name="connsiteY13805" fmla="*/ 2760575 h 3373007"/>
              <a:gd name="connsiteX13806" fmla="*/ 2768959 w 12192000"/>
              <a:gd name="connsiteY13806" fmla="*/ 2770736 h 3373007"/>
              <a:gd name="connsiteX13807" fmla="*/ 2769966 w 12192000"/>
              <a:gd name="connsiteY13807" fmla="*/ 2764122 h 3373007"/>
              <a:gd name="connsiteX13808" fmla="*/ 2770233 w 12192000"/>
              <a:gd name="connsiteY13808" fmla="*/ 2761267 h 3373007"/>
              <a:gd name="connsiteX13809" fmla="*/ 2790412 w 12192000"/>
              <a:gd name="connsiteY13809" fmla="*/ 2727458 h 3373007"/>
              <a:gd name="connsiteX13810" fmla="*/ 2826538 w 12192000"/>
              <a:gd name="connsiteY13810" fmla="*/ 2659077 h 3373007"/>
              <a:gd name="connsiteX13811" fmla="*/ 2839531 w 12192000"/>
              <a:gd name="connsiteY13811" fmla="*/ 2631745 h 3373007"/>
              <a:gd name="connsiteX13812" fmla="*/ 2836494 w 12192000"/>
              <a:gd name="connsiteY13812" fmla="*/ 2633822 h 3373007"/>
              <a:gd name="connsiteX13813" fmla="*/ 2832979 w 12192000"/>
              <a:gd name="connsiteY13813" fmla="*/ 2639845 h 3373007"/>
              <a:gd name="connsiteX13814" fmla="*/ 2831980 w 12192000"/>
              <a:gd name="connsiteY13814" fmla="*/ 2643980 h 3373007"/>
              <a:gd name="connsiteX13815" fmla="*/ 2829302 w 12192000"/>
              <a:gd name="connsiteY13815" fmla="*/ 2649793 h 3373007"/>
              <a:gd name="connsiteX13816" fmla="*/ 2828487 w 12192000"/>
              <a:gd name="connsiteY13816" fmla="*/ 2648790 h 3373007"/>
              <a:gd name="connsiteX13817" fmla="*/ 2828699 w 12192000"/>
              <a:gd name="connsiteY13817" fmla="*/ 2648084 h 3373007"/>
              <a:gd name="connsiteX13818" fmla="*/ 2828429 w 12192000"/>
              <a:gd name="connsiteY13818" fmla="*/ 2648623 h 3373007"/>
              <a:gd name="connsiteX13819" fmla="*/ 2828487 w 12192000"/>
              <a:gd name="connsiteY13819" fmla="*/ 2648790 h 3373007"/>
              <a:gd name="connsiteX13820" fmla="*/ 2820608 w 12192000"/>
              <a:gd name="connsiteY13820" fmla="*/ 2668504 h 3373007"/>
              <a:gd name="connsiteX13821" fmla="*/ 2821128 w 12192000"/>
              <a:gd name="connsiteY13821" fmla="*/ 2665977 h 3373007"/>
              <a:gd name="connsiteX13822" fmla="*/ 2820982 w 12192000"/>
              <a:gd name="connsiteY13822" fmla="*/ 2664493 h 3373007"/>
              <a:gd name="connsiteX13823" fmla="*/ 2818579 w 12192000"/>
              <a:gd name="connsiteY13823" fmla="*/ 2668772 h 3373007"/>
              <a:gd name="connsiteX13824" fmla="*/ 2806805 w 12192000"/>
              <a:gd name="connsiteY13824" fmla="*/ 2689182 h 3373007"/>
              <a:gd name="connsiteX13825" fmla="*/ 2802539 w 12192000"/>
              <a:gd name="connsiteY13825" fmla="*/ 2690933 h 3373007"/>
              <a:gd name="connsiteX13826" fmla="*/ 2789109 w 12192000"/>
              <a:gd name="connsiteY13826" fmla="*/ 2713573 h 3373007"/>
              <a:gd name="connsiteX13827" fmla="*/ 2783564 w 12192000"/>
              <a:gd name="connsiteY13827" fmla="*/ 2715368 h 3373007"/>
              <a:gd name="connsiteX13828" fmla="*/ 2782645 w 12192000"/>
              <a:gd name="connsiteY13828" fmla="*/ 2716681 h 3373007"/>
              <a:gd name="connsiteX13829" fmla="*/ 2782137 w 12192000"/>
              <a:gd name="connsiteY13829" fmla="*/ 2718043 h 3373007"/>
              <a:gd name="connsiteX13830" fmla="*/ 2780809 w 12192000"/>
              <a:gd name="connsiteY13830" fmla="*/ 2719787 h 3373007"/>
              <a:gd name="connsiteX13831" fmla="*/ 2780372 w 12192000"/>
              <a:gd name="connsiteY13831" fmla="*/ 2719793 h 3373007"/>
              <a:gd name="connsiteX13832" fmla="*/ 2780088 w 12192000"/>
              <a:gd name="connsiteY13832" fmla="*/ 2720736 h 3373007"/>
              <a:gd name="connsiteX13833" fmla="*/ 2780809 w 12192000"/>
              <a:gd name="connsiteY13833" fmla="*/ 2719787 h 3373007"/>
              <a:gd name="connsiteX13834" fmla="*/ 2781490 w 12192000"/>
              <a:gd name="connsiteY13834" fmla="*/ 2719778 h 3373007"/>
              <a:gd name="connsiteX13835" fmla="*/ 2775736 w 12192000"/>
              <a:gd name="connsiteY13835" fmla="*/ 2724706 h 3373007"/>
              <a:gd name="connsiteX13836" fmla="*/ 2789311 w 12192000"/>
              <a:gd name="connsiteY13836" fmla="*/ 2700969 h 3373007"/>
              <a:gd name="connsiteX13837" fmla="*/ 2788814 w 12192000"/>
              <a:gd name="connsiteY13837" fmla="*/ 2695157 h 3373007"/>
              <a:gd name="connsiteX13838" fmla="*/ 2798477 w 12192000"/>
              <a:gd name="connsiteY13838" fmla="*/ 2672099 h 3373007"/>
              <a:gd name="connsiteX13839" fmla="*/ 2807751 w 12192000"/>
              <a:gd name="connsiteY13839" fmla="*/ 2655516 h 3373007"/>
              <a:gd name="connsiteX13840" fmla="*/ 2807764 w 12192000"/>
              <a:gd name="connsiteY13840" fmla="*/ 2655495 h 3373007"/>
              <a:gd name="connsiteX13841" fmla="*/ 2808267 w 12192000"/>
              <a:gd name="connsiteY13841" fmla="*/ 2650951 h 3373007"/>
              <a:gd name="connsiteX13842" fmla="*/ 2810180 w 12192000"/>
              <a:gd name="connsiteY13842" fmla="*/ 2641796 h 3373007"/>
              <a:gd name="connsiteX13843" fmla="*/ 2809370 w 12192000"/>
              <a:gd name="connsiteY13843" fmla="*/ 2642163 h 3373007"/>
              <a:gd name="connsiteX13844" fmla="*/ 2807643 w 12192000"/>
              <a:gd name="connsiteY13844" fmla="*/ 2643227 h 3373007"/>
              <a:gd name="connsiteX13845" fmla="*/ 2801217 w 12192000"/>
              <a:gd name="connsiteY13845" fmla="*/ 2651608 h 3373007"/>
              <a:gd name="connsiteX13846" fmla="*/ 2791496 w 12192000"/>
              <a:gd name="connsiteY13846" fmla="*/ 2665564 h 3373007"/>
              <a:gd name="connsiteX13847" fmla="*/ 2779789 w 12192000"/>
              <a:gd name="connsiteY13847" fmla="*/ 2684867 h 3373007"/>
              <a:gd name="connsiteX13848" fmla="*/ 2749623 w 12192000"/>
              <a:gd name="connsiteY13848" fmla="*/ 2734070 h 3373007"/>
              <a:gd name="connsiteX13849" fmla="*/ 2747610 w 12192000"/>
              <a:gd name="connsiteY13849" fmla="*/ 2737346 h 3373007"/>
              <a:gd name="connsiteX13850" fmla="*/ 2747830 w 12192000"/>
              <a:gd name="connsiteY13850" fmla="*/ 2733059 h 3373007"/>
              <a:gd name="connsiteX13851" fmla="*/ 2747775 w 12192000"/>
              <a:gd name="connsiteY13851" fmla="*/ 2731558 h 3373007"/>
              <a:gd name="connsiteX13852" fmla="*/ 2753715 w 12192000"/>
              <a:gd name="connsiteY13852" fmla="*/ 2721136 h 3373007"/>
              <a:gd name="connsiteX13853" fmla="*/ 2769218 w 12192000"/>
              <a:gd name="connsiteY13853" fmla="*/ 2694084 h 3373007"/>
              <a:gd name="connsiteX13854" fmla="*/ 2764746 w 12192000"/>
              <a:gd name="connsiteY13854" fmla="*/ 2687829 h 3373007"/>
              <a:gd name="connsiteX13855" fmla="*/ 2770531 w 12192000"/>
              <a:gd name="connsiteY13855" fmla="*/ 2674735 h 3373007"/>
              <a:gd name="connsiteX13856" fmla="*/ 2774875 w 12192000"/>
              <a:gd name="connsiteY13856" fmla="*/ 2661294 h 3373007"/>
              <a:gd name="connsiteX13857" fmla="*/ 2776927 w 12192000"/>
              <a:gd name="connsiteY13857" fmla="*/ 2657412 h 3373007"/>
              <a:gd name="connsiteX13858" fmla="*/ 2776782 w 12192000"/>
              <a:gd name="connsiteY13858" fmla="*/ 2657544 h 3373007"/>
              <a:gd name="connsiteX13859" fmla="*/ 2776123 w 12192000"/>
              <a:gd name="connsiteY13859" fmla="*/ 2657603 h 3373007"/>
              <a:gd name="connsiteX13860" fmla="*/ 2776551 w 12192000"/>
              <a:gd name="connsiteY13860" fmla="*/ 2654350 h 3373007"/>
              <a:gd name="connsiteX13861" fmla="*/ 2777713 w 12192000"/>
              <a:gd name="connsiteY13861" fmla="*/ 2651277 h 3373007"/>
              <a:gd name="connsiteX13862" fmla="*/ 2776196 w 12192000"/>
              <a:gd name="connsiteY13862" fmla="*/ 2652205 h 3373007"/>
              <a:gd name="connsiteX13863" fmla="*/ 2773417 w 12192000"/>
              <a:gd name="connsiteY13863" fmla="*/ 2653147 h 3373007"/>
              <a:gd name="connsiteX13864" fmla="*/ 2766525 w 12192000"/>
              <a:gd name="connsiteY13864" fmla="*/ 2665004 h 3373007"/>
              <a:gd name="connsiteX13865" fmla="*/ 2758965 w 12192000"/>
              <a:gd name="connsiteY13865" fmla="*/ 2672331 h 3373007"/>
              <a:gd name="connsiteX13866" fmla="*/ 2769125 w 12192000"/>
              <a:gd name="connsiteY13866" fmla="*/ 2655083 h 3373007"/>
              <a:gd name="connsiteX13867" fmla="*/ 2770331 w 12192000"/>
              <a:gd name="connsiteY13867" fmla="*/ 2650227 h 3373007"/>
              <a:gd name="connsiteX13868" fmla="*/ 2770299 w 12192000"/>
              <a:gd name="connsiteY13868" fmla="*/ 2649446 h 3373007"/>
              <a:gd name="connsiteX13869" fmla="*/ 2730502 w 12192000"/>
              <a:gd name="connsiteY13869" fmla="*/ 2727157 h 3373007"/>
              <a:gd name="connsiteX13870" fmla="*/ 2761920 w 12192000"/>
              <a:gd name="connsiteY13870" fmla="*/ 2651965 h 3373007"/>
              <a:gd name="connsiteX13871" fmla="*/ 2762201 w 12192000"/>
              <a:gd name="connsiteY13871" fmla="*/ 2650750 h 3373007"/>
              <a:gd name="connsiteX13872" fmla="*/ 2758976 w 12192000"/>
              <a:gd name="connsiteY13872" fmla="*/ 2656176 h 3373007"/>
              <a:gd name="connsiteX13873" fmla="*/ 2756394 w 12192000"/>
              <a:gd name="connsiteY13873" fmla="*/ 2660175 h 3373007"/>
              <a:gd name="connsiteX13874" fmla="*/ 2756639 w 12192000"/>
              <a:gd name="connsiteY13874" fmla="*/ 2659192 h 3373007"/>
              <a:gd name="connsiteX13875" fmla="*/ 2758643 w 12192000"/>
              <a:gd name="connsiteY13875" fmla="*/ 2651033 h 3373007"/>
              <a:gd name="connsiteX13876" fmla="*/ 2764476 w 12192000"/>
              <a:gd name="connsiteY13876" fmla="*/ 2640637 h 3373007"/>
              <a:gd name="connsiteX13877" fmla="*/ 2764534 w 12192000"/>
              <a:gd name="connsiteY13877" fmla="*/ 2640537 h 3373007"/>
              <a:gd name="connsiteX13878" fmla="*/ 2763542 w 12192000"/>
              <a:gd name="connsiteY13878" fmla="*/ 2635623 h 3373007"/>
              <a:gd name="connsiteX13879" fmla="*/ 2759527 w 12192000"/>
              <a:gd name="connsiteY13879" fmla="*/ 2642681 h 3373007"/>
              <a:gd name="connsiteX13880" fmla="*/ 2764006 w 12192000"/>
              <a:gd name="connsiteY13880" fmla="*/ 2633187 h 3373007"/>
              <a:gd name="connsiteX13881" fmla="*/ 2762689 w 12192000"/>
              <a:gd name="connsiteY13881" fmla="*/ 2634954 h 3373007"/>
              <a:gd name="connsiteX13882" fmla="*/ 2764389 w 12192000"/>
              <a:gd name="connsiteY13882" fmla="*/ 2628634 h 3373007"/>
              <a:gd name="connsiteX13883" fmla="*/ 2763377 w 12192000"/>
              <a:gd name="connsiteY13883" fmla="*/ 2629833 h 3373007"/>
              <a:gd name="connsiteX13884" fmla="*/ 2762388 w 12192000"/>
              <a:gd name="connsiteY13884" fmla="*/ 2631746 h 3373007"/>
              <a:gd name="connsiteX13885" fmla="*/ 2761797 w 12192000"/>
              <a:gd name="connsiteY13885" fmla="*/ 2628700 h 3373007"/>
              <a:gd name="connsiteX13886" fmla="*/ 2750668 w 12192000"/>
              <a:gd name="connsiteY13886" fmla="*/ 2648258 h 3373007"/>
              <a:gd name="connsiteX13887" fmla="*/ 2754774 w 12192000"/>
              <a:gd name="connsiteY13887" fmla="*/ 2637547 h 3373007"/>
              <a:gd name="connsiteX13888" fmla="*/ 2756593 w 12192000"/>
              <a:gd name="connsiteY13888" fmla="*/ 2628550 h 3373007"/>
              <a:gd name="connsiteX13889" fmla="*/ 2755355 w 12192000"/>
              <a:gd name="connsiteY13889" fmla="*/ 2630544 h 3373007"/>
              <a:gd name="connsiteX13890" fmla="*/ 2755231 w 12192000"/>
              <a:gd name="connsiteY13890" fmla="*/ 2630735 h 3373007"/>
              <a:gd name="connsiteX13891" fmla="*/ 2735756 w 12192000"/>
              <a:gd name="connsiteY13891" fmla="*/ 2670965 h 3373007"/>
              <a:gd name="connsiteX13892" fmla="*/ 2743918 w 12192000"/>
              <a:gd name="connsiteY13892" fmla="*/ 2648432 h 3373007"/>
              <a:gd name="connsiteX13893" fmla="*/ 2737721 w 12192000"/>
              <a:gd name="connsiteY13893" fmla="*/ 2659073 h 3373007"/>
              <a:gd name="connsiteX13894" fmla="*/ 2730526 w 12192000"/>
              <a:gd name="connsiteY13894" fmla="*/ 2670998 h 3373007"/>
              <a:gd name="connsiteX13895" fmla="*/ 2729175 w 12192000"/>
              <a:gd name="connsiteY13895" fmla="*/ 2672816 h 3373007"/>
              <a:gd name="connsiteX13896" fmla="*/ 2728950 w 12192000"/>
              <a:gd name="connsiteY13896" fmla="*/ 2674160 h 3373007"/>
              <a:gd name="connsiteX13897" fmla="*/ 2725188 w 12192000"/>
              <a:gd name="connsiteY13897" fmla="*/ 2679866 h 3373007"/>
              <a:gd name="connsiteX13898" fmla="*/ 2726244 w 12192000"/>
              <a:gd name="connsiteY13898" fmla="*/ 2674194 h 3373007"/>
              <a:gd name="connsiteX13899" fmla="*/ 2726160 w 12192000"/>
              <a:gd name="connsiteY13899" fmla="*/ 2674342 h 3373007"/>
              <a:gd name="connsiteX13900" fmla="*/ 2722495 w 12192000"/>
              <a:gd name="connsiteY13900" fmla="*/ 2677417 h 3373007"/>
              <a:gd name="connsiteX13901" fmla="*/ 2718742 w 12192000"/>
              <a:gd name="connsiteY13901" fmla="*/ 2694159 h 3373007"/>
              <a:gd name="connsiteX13902" fmla="*/ 2714002 w 12192000"/>
              <a:gd name="connsiteY13902" fmla="*/ 2705701 h 3373007"/>
              <a:gd name="connsiteX13903" fmla="*/ 2714731 w 12192000"/>
              <a:gd name="connsiteY13903" fmla="*/ 2701818 h 3373007"/>
              <a:gd name="connsiteX13904" fmla="*/ 2717245 w 12192000"/>
              <a:gd name="connsiteY13904" fmla="*/ 2696824 h 3373007"/>
              <a:gd name="connsiteX13905" fmla="*/ 2718800 w 12192000"/>
              <a:gd name="connsiteY13905" fmla="*/ 2692403 h 3373007"/>
              <a:gd name="connsiteX13906" fmla="*/ 2716850 w 12192000"/>
              <a:gd name="connsiteY13906" fmla="*/ 2692844 h 3373007"/>
              <a:gd name="connsiteX13907" fmla="*/ 2717200 w 12192000"/>
              <a:gd name="connsiteY13907" fmla="*/ 2691484 h 3373007"/>
              <a:gd name="connsiteX13908" fmla="*/ 2718116 w 12192000"/>
              <a:gd name="connsiteY13908" fmla="*/ 2677705 h 3373007"/>
              <a:gd name="connsiteX13909" fmla="*/ 2713584 w 12192000"/>
              <a:gd name="connsiteY13909" fmla="*/ 2696851 h 3373007"/>
              <a:gd name="connsiteX13910" fmla="*/ 2713267 w 12192000"/>
              <a:gd name="connsiteY13910" fmla="*/ 2698042 h 3373007"/>
              <a:gd name="connsiteX13911" fmla="*/ 2713170 w 12192000"/>
              <a:gd name="connsiteY13911" fmla="*/ 2698183 h 3373007"/>
              <a:gd name="connsiteX13912" fmla="*/ 2711329 w 12192000"/>
              <a:gd name="connsiteY13912" fmla="*/ 2701664 h 3373007"/>
              <a:gd name="connsiteX13913" fmla="*/ 2715883 w 12192000"/>
              <a:gd name="connsiteY13913" fmla="*/ 2678277 h 3373007"/>
              <a:gd name="connsiteX13914" fmla="*/ 2707823 w 12192000"/>
              <a:gd name="connsiteY13914" fmla="*/ 2698425 h 3373007"/>
              <a:gd name="connsiteX13915" fmla="*/ 2705287 w 12192000"/>
              <a:gd name="connsiteY13915" fmla="*/ 2707715 h 3373007"/>
              <a:gd name="connsiteX13916" fmla="*/ 2706471 w 12192000"/>
              <a:gd name="connsiteY13916" fmla="*/ 2701807 h 3373007"/>
              <a:gd name="connsiteX13917" fmla="*/ 2683404 w 12192000"/>
              <a:gd name="connsiteY13917" fmla="*/ 2759471 h 3373007"/>
              <a:gd name="connsiteX13918" fmla="*/ 2681454 w 12192000"/>
              <a:gd name="connsiteY13918" fmla="*/ 2769888 h 3373007"/>
              <a:gd name="connsiteX13919" fmla="*/ 2665125 w 12192000"/>
              <a:gd name="connsiteY13919" fmla="*/ 2805077 h 3373007"/>
              <a:gd name="connsiteX13920" fmla="*/ 2677852 w 12192000"/>
              <a:gd name="connsiteY13920" fmla="*/ 2769227 h 3373007"/>
              <a:gd name="connsiteX13921" fmla="*/ 2677408 w 12192000"/>
              <a:gd name="connsiteY13921" fmla="*/ 2753521 h 3373007"/>
              <a:gd name="connsiteX13922" fmla="*/ 2633826 w 12192000"/>
              <a:gd name="connsiteY13922" fmla="*/ 2840102 h 3373007"/>
              <a:gd name="connsiteX13923" fmla="*/ 2630636 w 12192000"/>
              <a:gd name="connsiteY13923" fmla="*/ 2845705 h 3373007"/>
              <a:gd name="connsiteX13924" fmla="*/ 2642536 w 12192000"/>
              <a:gd name="connsiteY13924" fmla="*/ 2811306 h 3373007"/>
              <a:gd name="connsiteX13925" fmla="*/ 2644160 w 12192000"/>
              <a:gd name="connsiteY13925" fmla="*/ 2794965 h 3373007"/>
              <a:gd name="connsiteX13926" fmla="*/ 2596768 w 12192000"/>
              <a:gd name="connsiteY13926" fmla="*/ 2884744 h 3373007"/>
              <a:gd name="connsiteX13927" fmla="*/ 2629513 w 12192000"/>
              <a:gd name="connsiteY13927" fmla="*/ 2800721 h 3373007"/>
              <a:gd name="connsiteX13928" fmla="*/ 2631844 w 12192000"/>
              <a:gd name="connsiteY13928" fmla="*/ 2783136 h 3373007"/>
              <a:gd name="connsiteX13929" fmla="*/ 2632672 w 12192000"/>
              <a:gd name="connsiteY13929" fmla="*/ 2781684 h 3373007"/>
              <a:gd name="connsiteX13930" fmla="*/ 2672535 w 12192000"/>
              <a:gd name="connsiteY13930" fmla="*/ 2694647 h 3373007"/>
              <a:gd name="connsiteX13931" fmla="*/ 2665329 w 12192000"/>
              <a:gd name="connsiteY13931" fmla="*/ 2707309 h 3373007"/>
              <a:gd name="connsiteX13932" fmla="*/ 2695832 w 12192000"/>
              <a:gd name="connsiteY13932" fmla="*/ 2637221 h 3373007"/>
              <a:gd name="connsiteX13933" fmla="*/ 2689572 w 12192000"/>
              <a:gd name="connsiteY13933" fmla="*/ 2648222 h 3373007"/>
              <a:gd name="connsiteX13934" fmla="*/ 2692850 w 12192000"/>
              <a:gd name="connsiteY13934" fmla="*/ 2638965 h 3373007"/>
              <a:gd name="connsiteX13935" fmla="*/ 2695182 w 12192000"/>
              <a:gd name="connsiteY13935" fmla="*/ 2621377 h 3373007"/>
              <a:gd name="connsiteX13936" fmla="*/ 2672893 w 12192000"/>
              <a:gd name="connsiteY13936" fmla="*/ 2660547 h 3373007"/>
              <a:gd name="connsiteX13937" fmla="*/ 2681096 w 12192000"/>
              <a:gd name="connsiteY13937" fmla="*/ 2642634 h 3373007"/>
              <a:gd name="connsiteX13938" fmla="*/ 2672150 w 12192000"/>
              <a:gd name="connsiteY13938" fmla="*/ 2661853 h 3373007"/>
              <a:gd name="connsiteX13939" fmla="*/ 2672893 w 12192000"/>
              <a:gd name="connsiteY13939" fmla="*/ 2660547 h 3373007"/>
              <a:gd name="connsiteX13940" fmla="*/ 2641233 w 12192000"/>
              <a:gd name="connsiteY13940" fmla="*/ 2729670 h 3373007"/>
              <a:gd name="connsiteX13941" fmla="*/ 2641913 w 12192000"/>
              <a:gd name="connsiteY13941" fmla="*/ 2714990 h 3373007"/>
              <a:gd name="connsiteX13942" fmla="*/ 2672990 w 12192000"/>
              <a:gd name="connsiteY13942" fmla="*/ 2640643 h 3373007"/>
              <a:gd name="connsiteX13943" fmla="*/ 2696017 w 12192000"/>
              <a:gd name="connsiteY13943" fmla="*/ 2577336 h 3373007"/>
              <a:gd name="connsiteX13944" fmla="*/ 2692443 w 12192000"/>
              <a:gd name="connsiteY13944" fmla="*/ 2584948 h 3373007"/>
              <a:gd name="connsiteX13945" fmla="*/ 2686774 w 12192000"/>
              <a:gd name="connsiteY13945" fmla="*/ 2587656 h 3373007"/>
              <a:gd name="connsiteX13946" fmla="*/ 2683297 w 12192000"/>
              <a:gd name="connsiteY13946" fmla="*/ 2591893 h 3373007"/>
              <a:gd name="connsiteX13947" fmla="*/ 2664973 w 12192000"/>
              <a:gd name="connsiteY13947" fmla="*/ 2634000 h 3373007"/>
              <a:gd name="connsiteX13948" fmla="*/ 2670723 w 12192000"/>
              <a:gd name="connsiteY13948" fmla="*/ 2614134 h 3373007"/>
              <a:gd name="connsiteX13949" fmla="*/ 2664230 w 12192000"/>
              <a:gd name="connsiteY13949" fmla="*/ 2626501 h 3373007"/>
              <a:gd name="connsiteX13950" fmla="*/ 2652649 w 12192000"/>
              <a:gd name="connsiteY13950" fmla="*/ 2646051 h 3373007"/>
              <a:gd name="connsiteX13951" fmla="*/ 2671680 w 12192000"/>
              <a:gd name="connsiteY13951" fmla="*/ 2602128 h 3373007"/>
              <a:gd name="connsiteX13952" fmla="*/ 2675292 w 12192000"/>
              <a:gd name="connsiteY13952" fmla="*/ 2593176 h 3373007"/>
              <a:gd name="connsiteX13953" fmla="*/ 2678410 w 12192000"/>
              <a:gd name="connsiteY13953" fmla="*/ 2587572 h 3373007"/>
              <a:gd name="connsiteX13954" fmla="*/ 2680859 w 12192000"/>
              <a:gd name="connsiteY13954" fmla="*/ 2579108 h 3373007"/>
              <a:gd name="connsiteX13955" fmla="*/ 2680937 w 12192000"/>
              <a:gd name="connsiteY13955" fmla="*/ 2573471 h 3373007"/>
              <a:gd name="connsiteX13956" fmla="*/ 2675651 w 12192000"/>
              <a:gd name="connsiteY13956" fmla="*/ 2581960 h 3373007"/>
              <a:gd name="connsiteX13957" fmla="*/ 2675033 w 12192000"/>
              <a:gd name="connsiteY13957" fmla="*/ 2582124 h 3373007"/>
              <a:gd name="connsiteX13958" fmla="*/ 2646310 w 12192000"/>
              <a:gd name="connsiteY13958" fmla="*/ 2646815 h 3373007"/>
              <a:gd name="connsiteX13959" fmla="*/ 2644155 w 12192000"/>
              <a:gd name="connsiteY13959" fmla="*/ 2647107 h 3373007"/>
              <a:gd name="connsiteX13960" fmla="*/ 2643653 w 12192000"/>
              <a:gd name="connsiteY13960" fmla="*/ 2647988 h 3373007"/>
              <a:gd name="connsiteX13961" fmla="*/ 2640966 w 12192000"/>
              <a:gd name="connsiteY13961" fmla="*/ 2652710 h 3373007"/>
              <a:gd name="connsiteX13962" fmla="*/ 2640109 w 12192000"/>
              <a:gd name="connsiteY13962" fmla="*/ 2640728 h 3373007"/>
              <a:gd name="connsiteX13963" fmla="*/ 2598180 w 12192000"/>
              <a:gd name="connsiteY13963" fmla="*/ 2724403 h 3373007"/>
              <a:gd name="connsiteX13964" fmla="*/ 2596556 w 12192000"/>
              <a:gd name="connsiteY13964" fmla="*/ 2740745 h 3373007"/>
              <a:gd name="connsiteX13965" fmla="*/ 2592453 w 12192000"/>
              <a:gd name="connsiteY13965" fmla="*/ 2751453 h 3373007"/>
              <a:gd name="connsiteX13966" fmla="*/ 2580109 w 12192000"/>
              <a:gd name="connsiteY13966" fmla="*/ 2766151 h 3373007"/>
              <a:gd name="connsiteX13967" fmla="*/ 2595493 w 12192000"/>
              <a:gd name="connsiteY13967" fmla="*/ 2722631 h 3373007"/>
              <a:gd name="connsiteX13968" fmla="*/ 2596998 w 12192000"/>
              <a:gd name="connsiteY13968" fmla="*/ 2706499 h 3373007"/>
              <a:gd name="connsiteX13969" fmla="*/ 2558878 w 12192000"/>
              <a:gd name="connsiteY13969" fmla="*/ 2786976 h 3373007"/>
              <a:gd name="connsiteX13970" fmla="*/ 2555895 w 12192000"/>
              <a:gd name="connsiteY13970" fmla="*/ 2788720 h 3373007"/>
              <a:gd name="connsiteX13971" fmla="*/ 2575679 w 12192000"/>
              <a:gd name="connsiteY13971" fmla="*/ 2726980 h 3373007"/>
              <a:gd name="connsiteX13972" fmla="*/ 2577303 w 12192000"/>
              <a:gd name="connsiteY13972" fmla="*/ 2710637 h 3373007"/>
              <a:gd name="connsiteX13973" fmla="*/ 2512783 w 12192000"/>
              <a:gd name="connsiteY13973" fmla="*/ 2854490 h 3373007"/>
              <a:gd name="connsiteX13974" fmla="*/ 2508887 w 12192000"/>
              <a:gd name="connsiteY13974" fmla="*/ 2861340 h 3373007"/>
              <a:gd name="connsiteX13975" fmla="*/ 2501062 w 12192000"/>
              <a:gd name="connsiteY13975" fmla="*/ 2871595 h 3373007"/>
              <a:gd name="connsiteX13976" fmla="*/ 2504752 w 12192000"/>
              <a:gd name="connsiteY13976" fmla="*/ 2858615 h 3373007"/>
              <a:gd name="connsiteX13977" fmla="*/ 2503276 w 12192000"/>
              <a:gd name="connsiteY13977" fmla="*/ 2844225 h 3373007"/>
              <a:gd name="connsiteX13978" fmla="*/ 2465982 w 12192000"/>
              <a:gd name="connsiteY13978" fmla="*/ 2923250 h 3373007"/>
              <a:gd name="connsiteX13979" fmla="*/ 2431997 w 12192000"/>
              <a:gd name="connsiteY13979" fmla="*/ 3006453 h 3373007"/>
              <a:gd name="connsiteX13980" fmla="*/ 2429516 w 12192000"/>
              <a:gd name="connsiteY13980" fmla="*/ 3010813 h 3373007"/>
              <a:gd name="connsiteX13981" fmla="*/ 2473009 w 12192000"/>
              <a:gd name="connsiteY13981" fmla="*/ 2883926 h 3373007"/>
              <a:gd name="connsiteX13982" fmla="*/ 2473392 w 12192000"/>
              <a:gd name="connsiteY13982" fmla="*/ 2866768 h 3373007"/>
              <a:gd name="connsiteX13983" fmla="*/ 2490932 w 12192000"/>
              <a:gd name="connsiteY13983" fmla="*/ 2818959 h 3373007"/>
              <a:gd name="connsiteX13984" fmla="*/ 2494120 w 12192000"/>
              <a:gd name="connsiteY13984" fmla="*/ 2813355 h 3373007"/>
              <a:gd name="connsiteX13985" fmla="*/ 2495067 w 12192000"/>
              <a:gd name="connsiteY13985" fmla="*/ 2821686 h 3373007"/>
              <a:gd name="connsiteX13986" fmla="*/ 2499169 w 12192000"/>
              <a:gd name="connsiteY13986" fmla="*/ 2810977 h 3373007"/>
              <a:gd name="connsiteX13987" fmla="*/ 2495803 w 12192000"/>
              <a:gd name="connsiteY13987" fmla="*/ 2823886 h 3373007"/>
              <a:gd name="connsiteX13988" fmla="*/ 2495716 w 12192000"/>
              <a:gd name="connsiteY13988" fmla="*/ 2837528 h 3373007"/>
              <a:gd name="connsiteX13989" fmla="*/ 2521788 w 12192000"/>
              <a:gd name="connsiteY13989" fmla="*/ 2768232 h 3373007"/>
              <a:gd name="connsiteX13990" fmla="*/ 2500352 w 12192000"/>
              <a:gd name="connsiteY13990" fmla="*/ 2832877 h 3373007"/>
              <a:gd name="connsiteX13991" fmla="*/ 2500086 w 12192000"/>
              <a:gd name="connsiteY13991" fmla="*/ 2849829 h 3373007"/>
              <a:gd name="connsiteX13992" fmla="*/ 2523589 w 12192000"/>
              <a:gd name="connsiteY13992" fmla="*/ 2788543 h 3373007"/>
              <a:gd name="connsiteX13993" fmla="*/ 2519899 w 12192000"/>
              <a:gd name="connsiteY13993" fmla="*/ 2801523 h 3373007"/>
              <a:gd name="connsiteX13994" fmla="*/ 2518393 w 12192000"/>
              <a:gd name="connsiteY13994" fmla="*/ 2817656 h 3373007"/>
              <a:gd name="connsiteX13995" fmla="*/ 2570481 w 12192000"/>
              <a:gd name="connsiteY13995" fmla="*/ 2706141 h 3373007"/>
              <a:gd name="connsiteX13996" fmla="*/ 2571983 w 12192000"/>
              <a:gd name="connsiteY13996" fmla="*/ 2703063 h 3373007"/>
              <a:gd name="connsiteX13997" fmla="*/ 2581165 w 12192000"/>
              <a:gd name="connsiteY13997" fmla="*/ 2684255 h 3373007"/>
              <a:gd name="connsiteX13998" fmla="*/ 2581261 w 12192000"/>
              <a:gd name="connsiteY13998" fmla="*/ 2683242 h 3373007"/>
              <a:gd name="connsiteX13999" fmla="*/ 2582619 w 12192000"/>
              <a:gd name="connsiteY13999" fmla="*/ 2680967 h 3373007"/>
              <a:gd name="connsiteX14000" fmla="*/ 2585263 w 12192000"/>
              <a:gd name="connsiteY14000" fmla="*/ 2668612 h 3373007"/>
              <a:gd name="connsiteX14001" fmla="*/ 2584949 w 12192000"/>
              <a:gd name="connsiteY14001" fmla="*/ 2663730 h 3373007"/>
              <a:gd name="connsiteX14002" fmla="*/ 2573640 w 12192000"/>
              <a:gd name="connsiteY14002" fmla="*/ 2687102 h 3373007"/>
              <a:gd name="connsiteX14003" fmla="*/ 2562331 w 12192000"/>
              <a:gd name="connsiteY14003" fmla="*/ 2710473 h 3373007"/>
              <a:gd name="connsiteX14004" fmla="*/ 2560796 w 12192000"/>
              <a:gd name="connsiteY14004" fmla="*/ 2713170 h 3373007"/>
              <a:gd name="connsiteX14005" fmla="*/ 2537793 w 12192000"/>
              <a:gd name="connsiteY14005" fmla="*/ 2767082 h 3373007"/>
              <a:gd name="connsiteX14006" fmla="*/ 2556159 w 12192000"/>
              <a:gd name="connsiteY14006" fmla="*/ 2717820 h 3373007"/>
              <a:gd name="connsiteX14007" fmla="*/ 2574525 w 12192000"/>
              <a:gd name="connsiteY14007" fmla="*/ 2668561 h 3373007"/>
              <a:gd name="connsiteX14008" fmla="*/ 2574908 w 12192000"/>
              <a:gd name="connsiteY14008" fmla="*/ 2651401 h 3373007"/>
              <a:gd name="connsiteX14009" fmla="*/ 2549633 w 12192000"/>
              <a:gd name="connsiteY14009" fmla="*/ 2705810 h 3373007"/>
              <a:gd name="connsiteX14010" fmla="*/ 2527871 w 12192000"/>
              <a:gd name="connsiteY14010" fmla="*/ 2760539 h 3373007"/>
              <a:gd name="connsiteX14011" fmla="*/ 2533186 w 12192000"/>
              <a:gd name="connsiteY14011" fmla="*/ 2741207 h 3373007"/>
              <a:gd name="connsiteX14012" fmla="*/ 2531622 w 12192000"/>
              <a:gd name="connsiteY14012" fmla="*/ 2730471 h 3373007"/>
              <a:gd name="connsiteX14013" fmla="*/ 2529241 w 12192000"/>
              <a:gd name="connsiteY14013" fmla="*/ 2737714 h 3373007"/>
              <a:gd name="connsiteX14014" fmla="*/ 2526940 w 12192000"/>
              <a:gd name="connsiteY14014" fmla="*/ 2742004 h 3373007"/>
              <a:gd name="connsiteX14015" fmla="*/ 2539275 w 12192000"/>
              <a:gd name="connsiteY14015" fmla="*/ 2710900 h 3373007"/>
              <a:gd name="connsiteX14016" fmla="*/ 2552260 w 12192000"/>
              <a:gd name="connsiteY14016" fmla="*/ 2680711 h 3373007"/>
              <a:gd name="connsiteX14017" fmla="*/ 2565095 w 12192000"/>
              <a:gd name="connsiteY14017" fmla="*/ 2648797 h 3373007"/>
              <a:gd name="connsiteX14018" fmla="*/ 2560651 w 12192000"/>
              <a:gd name="connsiteY14018" fmla="*/ 2656046 h 3373007"/>
              <a:gd name="connsiteX14019" fmla="*/ 2558637 w 12192000"/>
              <a:gd name="connsiteY14019" fmla="*/ 2659321 h 3373007"/>
              <a:gd name="connsiteX14020" fmla="*/ 2558858 w 12192000"/>
              <a:gd name="connsiteY14020" fmla="*/ 2655034 h 3373007"/>
              <a:gd name="connsiteX14021" fmla="*/ 2558803 w 12192000"/>
              <a:gd name="connsiteY14021" fmla="*/ 2653533 h 3373007"/>
              <a:gd name="connsiteX14022" fmla="*/ 2564742 w 12192000"/>
              <a:gd name="connsiteY14022" fmla="*/ 2643111 h 3373007"/>
              <a:gd name="connsiteX14023" fmla="*/ 2569320 w 12192000"/>
              <a:gd name="connsiteY14023" fmla="*/ 2635941 h 3373007"/>
              <a:gd name="connsiteX14024" fmla="*/ 2575939 w 12192000"/>
              <a:gd name="connsiteY14024" fmla="*/ 2610026 h 3373007"/>
              <a:gd name="connsiteX14025" fmla="*/ 2575775 w 12192000"/>
              <a:gd name="connsiteY14025" fmla="*/ 2609806 h 3373007"/>
              <a:gd name="connsiteX14026" fmla="*/ 2576208 w 12192000"/>
              <a:gd name="connsiteY14026" fmla="*/ 2607944 h 3373007"/>
              <a:gd name="connsiteX14027" fmla="*/ 2575401 w 12192000"/>
              <a:gd name="connsiteY14027" fmla="*/ 2605451 h 3373007"/>
              <a:gd name="connsiteX14028" fmla="*/ 2573077 w 12192000"/>
              <a:gd name="connsiteY14028" fmla="*/ 2617654 h 3373007"/>
              <a:gd name="connsiteX14029" fmla="*/ 2562301 w 12192000"/>
              <a:gd name="connsiteY14029" fmla="*/ 2643089 h 3373007"/>
              <a:gd name="connsiteX14030" fmla="*/ 2560440 w 12192000"/>
              <a:gd name="connsiteY14030" fmla="*/ 2639863 h 3373007"/>
              <a:gd name="connsiteX14031" fmla="*/ 2491108 w 12192000"/>
              <a:gd name="connsiteY14031" fmla="*/ 2801664 h 3373007"/>
              <a:gd name="connsiteX14032" fmla="*/ 2478884 w 12192000"/>
              <a:gd name="connsiteY14032" fmla="*/ 2830140 h 3373007"/>
              <a:gd name="connsiteX14033" fmla="*/ 2479681 w 12192000"/>
              <a:gd name="connsiteY14033" fmla="*/ 2815252 h 3373007"/>
              <a:gd name="connsiteX14034" fmla="*/ 2508528 w 12192000"/>
              <a:gd name="connsiteY14034" fmla="*/ 2744074 h 3373007"/>
              <a:gd name="connsiteX14035" fmla="*/ 2535723 w 12192000"/>
              <a:gd name="connsiteY14035" fmla="*/ 2669808 h 3373007"/>
              <a:gd name="connsiteX14036" fmla="*/ 2536521 w 12192000"/>
              <a:gd name="connsiteY14036" fmla="*/ 2654921 h 3373007"/>
              <a:gd name="connsiteX14037" fmla="*/ 2520812 w 12192000"/>
              <a:gd name="connsiteY14037" fmla="*/ 2692518 h 3373007"/>
              <a:gd name="connsiteX14038" fmla="*/ 2504985 w 12192000"/>
              <a:gd name="connsiteY14038" fmla="*/ 2730321 h 3373007"/>
              <a:gd name="connsiteX14039" fmla="*/ 2503331 w 12192000"/>
              <a:gd name="connsiteY14039" fmla="*/ 2723236 h 3373007"/>
              <a:gd name="connsiteX14040" fmla="*/ 2497574 w 12192000"/>
              <a:gd name="connsiteY14040" fmla="*/ 2736853 h 3373007"/>
              <a:gd name="connsiteX14041" fmla="*/ 2491107 w 12192000"/>
              <a:gd name="connsiteY14041" fmla="*/ 2751711 h 3373007"/>
              <a:gd name="connsiteX14042" fmla="*/ 2491194 w 12192000"/>
              <a:gd name="connsiteY14042" fmla="*/ 2748061 h 3373007"/>
              <a:gd name="connsiteX14043" fmla="*/ 2572750 w 12192000"/>
              <a:gd name="connsiteY14043" fmla="*/ 2557782 h 3373007"/>
              <a:gd name="connsiteX14044" fmla="*/ 2575082 w 12192000"/>
              <a:gd name="connsiteY14044" fmla="*/ 2540197 h 3373007"/>
              <a:gd name="connsiteX14045" fmla="*/ 2575880 w 12192000"/>
              <a:gd name="connsiteY14045" fmla="*/ 2535748 h 3373007"/>
              <a:gd name="connsiteX14046" fmla="*/ 2569968 w 12192000"/>
              <a:gd name="connsiteY14046" fmla="*/ 2555299 h 3373007"/>
              <a:gd name="connsiteX14047" fmla="*/ 2568644 w 12192000"/>
              <a:gd name="connsiteY14047" fmla="*/ 2547513 h 3373007"/>
              <a:gd name="connsiteX14048" fmla="*/ 2570985 w 12192000"/>
              <a:gd name="connsiteY14048" fmla="*/ 2537900 h 3373007"/>
              <a:gd name="connsiteX14049" fmla="*/ 2555652 w 12192000"/>
              <a:gd name="connsiteY14049" fmla="*/ 2577337 h 3373007"/>
              <a:gd name="connsiteX14050" fmla="*/ 2556777 w 12192000"/>
              <a:gd name="connsiteY14050" fmla="*/ 2569852 h 3373007"/>
              <a:gd name="connsiteX14051" fmla="*/ 2556714 w 12192000"/>
              <a:gd name="connsiteY14051" fmla="*/ 2568825 h 3373007"/>
              <a:gd name="connsiteX14052" fmla="*/ 2555536 w 12192000"/>
              <a:gd name="connsiteY14052" fmla="*/ 2567555 h 3373007"/>
              <a:gd name="connsiteX14053" fmla="*/ 2518123 w 12192000"/>
              <a:gd name="connsiteY14053" fmla="*/ 2646788 h 3373007"/>
              <a:gd name="connsiteX14054" fmla="*/ 2500465 w 12192000"/>
              <a:gd name="connsiteY14054" fmla="*/ 2684812 h 3373007"/>
              <a:gd name="connsiteX14055" fmla="*/ 2484342 w 12192000"/>
              <a:gd name="connsiteY14055" fmla="*/ 2726132 h 3373007"/>
              <a:gd name="connsiteX14056" fmla="*/ 2466893 w 12192000"/>
              <a:gd name="connsiteY14056" fmla="*/ 2770286 h 3373007"/>
              <a:gd name="connsiteX14057" fmla="*/ 2464206 w 12192000"/>
              <a:gd name="connsiteY14057" fmla="*/ 2768514 h 3373007"/>
              <a:gd name="connsiteX14058" fmla="*/ 2444393 w 12192000"/>
              <a:gd name="connsiteY14058" fmla="*/ 2816819 h 3373007"/>
              <a:gd name="connsiteX14059" fmla="*/ 2483989 w 12192000"/>
              <a:gd name="connsiteY14059" fmla="*/ 2706773 h 3373007"/>
              <a:gd name="connsiteX14060" fmla="*/ 2494147 w 12192000"/>
              <a:gd name="connsiteY14060" fmla="*/ 2678933 h 3373007"/>
              <a:gd name="connsiteX14061" fmla="*/ 2505544 w 12192000"/>
              <a:gd name="connsiteY14061" fmla="*/ 2651908 h 3373007"/>
              <a:gd name="connsiteX14062" fmla="*/ 2515672 w 12192000"/>
              <a:gd name="connsiteY14062" fmla="*/ 2629970 h 3373007"/>
              <a:gd name="connsiteX14063" fmla="*/ 2516708 w 12192000"/>
              <a:gd name="connsiteY14063" fmla="*/ 2627728 h 3373007"/>
              <a:gd name="connsiteX14064" fmla="*/ 2523209 w 12192000"/>
              <a:gd name="connsiteY14064" fmla="*/ 2595271 h 3373007"/>
              <a:gd name="connsiteX14065" fmla="*/ 2509877 w 12192000"/>
              <a:gd name="connsiteY14065" fmla="*/ 2625188 h 3373007"/>
              <a:gd name="connsiteX14066" fmla="*/ 2477551 w 12192000"/>
              <a:gd name="connsiteY14066" fmla="*/ 2691111 h 3373007"/>
              <a:gd name="connsiteX14067" fmla="*/ 2486174 w 12192000"/>
              <a:gd name="connsiteY14067" fmla="*/ 2665970 h 3373007"/>
              <a:gd name="connsiteX14068" fmla="*/ 2518742 w 12192000"/>
              <a:gd name="connsiteY14068" fmla="*/ 2595245 h 3373007"/>
              <a:gd name="connsiteX14069" fmla="*/ 2519276 w 12192000"/>
              <a:gd name="connsiteY14069" fmla="*/ 2593239 h 3373007"/>
              <a:gd name="connsiteX14070" fmla="*/ 2519219 w 12192000"/>
              <a:gd name="connsiteY14070" fmla="*/ 2592722 h 3373007"/>
              <a:gd name="connsiteX14071" fmla="*/ 2519486 w 12192000"/>
              <a:gd name="connsiteY14071" fmla="*/ 2592446 h 3373007"/>
              <a:gd name="connsiteX14072" fmla="*/ 2520242 w 12192000"/>
              <a:gd name="connsiteY14072" fmla="*/ 2589600 h 3373007"/>
              <a:gd name="connsiteX14073" fmla="*/ 2520470 w 12192000"/>
              <a:gd name="connsiteY14073" fmla="*/ 2587165 h 3373007"/>
              <a:gd name="connsiteX14074" fmla="*/ 2522101 w 12192000"/>
              <a:gd name="connsiteY14074" fmla="*/ 2583848 h 3373007"/>
              <a:gd name="connsiteX14075" fmla="*/ 2521158 w 12192000"/>
              <a:gd name="connsiteY14075" fmla="*/ 2587501 h 3373007"/>
              <a:gd name="connsiteX14076" fmla="*/ 2523673 w 12192000"/>
              <a:gd name="connsiteY14076" fmla="*/ 2583083 h 3373007"/>
              <a:gd name="connsiteX14077" fmla="*/ 2524622 w 12192000"/>
              <a:gd name="connsiteY14077" fmla="*/ 2580605 h 3373007"/>
              <a:gd name="connsiteX14078" fmla="*/ 2529881 w 12192000"/>
              <a:gd name="connsiteY14078" fmla="*/ 2566860 h 3373007"/>
              <a:gd name="connsiteX14079" fmla="*/ 2534805 w 12192000"/>
              <a:gd name="connsiteY14079" fmla="*/ 2546701 h 3373007"/>
              <a:gd name="connsiteX14080" fmla="*/ 2534973 w 12192000"/>
              <a:gd name="connsiteY14080" fmla="*/ 2534917 h 3373007"/>
              <a:gd name="connsiteX14081" fmla="*/ 2531431 w 12192000"/>
              <a:gd name="connsiteY14081" fmla="*/ 2547111 h 3373007"/>
              <a:gd name="connsiteX14082" fmla="*/ 2522101 w 12192000"/>
              <a:gd name="connsiteY14082" fmla="*/ 2583848 h 3373007"/>
              <a:gd name="connsiteX14083" fmla="*/ 2528745 w 12192000"/>
              <a:gd name="connsiteY14083" fmla="*/ 2552086 h 3373007"/>
              <a:gd name="connsiteX14084" fmla="*/ 2531916 w 12192000"/>
              <a:gd name="connsiteY14084" fmla="*/ 2538387 h 3373007"/>
              <a:gd name="connsiteX14085" fmla="*/ 2519526 w 12192000"/>
              <a:gd name="connsiteY14085" fmla="*/ 2568826 h 3373007"/>
              <a:gd name="connsiteX14086" fmla="*/ 2482954 w 12192000"/>
              <a:gd name="connsiteY14086" fmla="*/ 2658139 h 3373007"/>
              <a:gd name="connsiteX14087" fmla="*/ 2463259 w 12192000"/>
              <a:gd name="connsiteY14087" fmla="*/ 2716226 h 3373007"/>
              <a:gd name="connsiteX14088" fmla="*/ 2462374 w 12192000"/>
              <a:gd name="connsiteY14088" fmla="*/ 2734765 h 3373007"/>
              <a:gd name="connsiteX14089" fmla="*/ 2476665 w 12192000"/>
              <a:gd name="connsiteY14089" fmla="*/ 2709652 h 3373007"/>
              <a:gd name="connsiteX14090" fmla="*/ 2450449 w 12192000"/>
              <a:gd name="connsiteY14090" fmla="*/ 2781388 h 3373007"/>
              <a:gd name="connsiteX14091" fmla="*/ 2428737 w 12192000"/>
              <a:gd name="connsiteY14091" fmla="*/ 2847199 h 3373007"/>
              <a:gd name="connsiteX14092" fmla="*/ 2424996 w 12192000"/>
              <a:gd name="connsiteY14092" fmla="*/ 2846654 h 3373007"/>
              <a:gd name="connsiteX14093" fmla="*/ 2403350 w 12192000"/>
              <a:gd name="connsiteY14093" fmla="*/ 2881954 h 3373007"/>
              <a:gd name="connsiteX14094" fmla="*/ 2369747 w 12192000"/>
              <a:gd name="connsiteY14094" fmla="*/ 2957990 h 3373007"/>
              <a:gd name="connsiteX14095" fmla="*/ 2387049 w 12192000"/>
              <a:gd name="connsiteY14095" fmla="*/ 2890618 h 3373007"/>
              <a:gd name="connsiteX14096" fmla="*/ 2387019 w 12192000"/>
              <a:gd name="connsiteY14096" fmla="*/ 2877183 h 3373007"/>
              <a:gd name="connsiteX14097" fmla="*/ 2382295 w 12192000"/>
              <a:gd name="connsiteY14097" fmla="*/ 2885485 h 3373007"/>
              <a:gd name="connsiteX14098" fmla="*/ 2395936 w 12192000"/>
              <a:gd name="connsiteY14098" fmla="*/ 2844528 h 3373007"/>
              <a:gd name="connsiteX14099" fmla="*/ 2398208 w 12192000"/>
              <a:gd name="connsiteY14099" fmla="*/ 2844029 h 3373007"/>
              <a:gd name="connsiteX14100" fmla="*/ 2418111 w 12192000"/>
              <a:gd name="connsiteY14100" fmla="*/ 2792071 h 3373007"/>
              <a:gd name="connsiteX14101" fmla="*/ 2420089 w 12192000"/>
              <a:gd name="connsiteY14101" fmla="*/ 2799083 h 3373007"/>
              <a:gd name="connsiteX14102" fmla="*/ 2420917 w 12192000"/>
              <a:gd name="connsiteY14102" fmla="*/ 2797631 h 3373007"/>
              <a:gd name="connsiteX14103" fmla="*/ 2438367 w 12192000"/>
              <a:gd name="connsiteY14103" fmla="*/ 2753476 h 3373007"/>
              <a:gd name="connsiteX14104" fmla="*/ 2440434 w 12192000"/>
              <a:gd name="connsiteY14104" fmla="*/ 2752841 h 3373007"/>
              <a:gd name="connsiteX14105" fmla="*/ 2446486 w 12192000"/>
              <a:gd name="connsiteY14105" fmla="*/ 2735709 h 3373007"/>
              <a:gd name="connsiteX14106" fmla="*/ 2462785 w 12192000"/>
              <a:gd name="connsiteY14106" fmla="*/ 2687084 h 3373007"/>
              <a:gd name="connsiteX14107" fmla="*/ 2466909 w 12192000"/>
              <a:gd name="connsiteY14107" fmla="*/ 2678364 h 3373007"/>
              <a:gd name="connsiteX14108" fmla="*/ 2469791 w 12192000"/>
              <a:gd name="connsiteY14108" fmla="*/ 2672270 h 3373007"/>
              <a:gd name="connsiteX14109" fmla="*/ 2466776 w 12192000"/>
              <a:gd name="connsiteY14109" fmla="*/ 2680260 h 3373007"/>
              <a:gd name="connsiteX14110" fmla="*/ 2448022 w 12192000"/>
              <a:gd name="connsiteY14110" fmla="*/ 2733012 h 3373007"/>
              <a:gd name="connsiteX14111" fmla="*/ 2410050 w 12192000"/>
              <a:gd name="connsiteY14111" fmla="*/ 2836707 h 3373007"/>
              <a:gd name="connsiteX14112" fmla="*/ 2409165 w 12192000"/>
              <a:gd name="connsiteY14112" fmla="*/ 2855248 h 3373007"/>
              <a:gd name="connsiteX14113" fmla="*/ 2479055 w 12192000"/>
              <a:gd name="connsiteY14113" fmla="*/ 2664987 h 3373007"/>
              <a:gd name="connsiteX14114" fmla="*/ 2532451 w 12192000"/>
              <a:gd name="connsiteY14114" fmla="*/ 2536076 h 3373007"/>
              <a:gd name="connsiteX14115" fmla="*/ 2536629 w 12192000"/>
              <a:gd name="connsiteY14115" fmla="*/ 2518028 h 3373007"/>
              <a:gd name="connsiteX14116" fmla="*/ 2545681 w 12192000"/>
              <a:gd name="connsiteY14116" fmla="*/ 2485914 h 3373007"/>
              <a:gd name="connsiteX14117" fmla="*/ 2545721 w 12192000"/>
              <a:gd name="connsiteY14117" fmla="*/ 2485768 h 3373007"/>
              <a:gd name="connsiteX14118" fmla="*/ 2529359 w 12192000"/>
              <a:gd name="connsiteY14118" fmla="*/ 2523469 h 3373007"/>
              <a:gd name="connsiteX14119" fmla="*/ 2534863 w 12192000"/>
              <a:gd name="connsiteY14119" fmla="*/ 2509966 h 3373007"/>
              <a:gd name="connsiteX14120" fmla="*/ 2535866 w 12192000"/>
              <a:gd name="connsiteY14120" fmla="*/ 2491220 h 3373007"/>
              <a:gd name="connsiteX14121" fmla="*/ 2514989 w 12192000"/>
              <a:gd name="connsiteY14121" fmla="*/ 2531403 h 3373007"/>
              <a:gd name="connsiteX14122" fmla="*/ 2531407 w 12192000"/>
              <a:gd name="connsiteY14122" fmla="*/ 2482570 h 3373007"/>
              <a:gd name="connsiteX14123" fmla="*/ 2532204 w 12192000"/>
              <a:gd name="connsiteY14123" fmla="*/ 2467683 h 3373007"/>
              <a:gd name="connsiteX14124" fmla="*/ 2492430 w 12192000"/>
              <a:gd name="connsiteY14124" fmla="*/ 2551066 h 3373007"/>
              <a:gd name="connsiteX14125" fmla="*/ 2491692 w 12192000"/>
              <a:gd name="connsiteY14125" fmla="*/ 2538876 h 3373007"/>
              <a:gd name="connsiteX14126" fmla="*/ 2433345 w 12192000"/>
              <a:gd name="connsiteY14126" fmla="*/ 2671386 h 3373007"/>
              <a:gd name="connsiteX14127" fmla="*/ 2380786 w 12192000"/>
              <a:gd name="connsiteY14127" fmla="*/ 2807707 h 3373007"/>
              <a:gd name="connsiteX14128" fmla="*/ 2379339 w 12192000"/>
              <a:gd name="connsiteY14128" fmla="*/ 2806753 h 3373007"/>
              <a:gd name="connsiteX14129" fmla="*/ 2354388 w 12192000"/>
              <a:gd name="connsiteY14129" fmla="*/ 2867085 h 3373007"/>
              <a:gd name="connsiteX14130" fmla="*/ 2384772 w 12192000"/>
              <a:gd name="connsiteY14130" fmla="*/ 2787215 h 3373007"/>
              <a:gd name="connsiteX14131" fmla="*/ 2386219 w 12192000"/>
              <a:gd name="connsiteY14131" fmla="*/ 2788170 h 3373007"/>
              <a:gd name="connsiteX14132" fmla="*/ 2400482 w 12192000"/>
              <a:gd name="connsiteY14132" fmla="*/ 2749618 h 3373007"/>
              <a:gd name="connsiteX14133" fmla="*/ 2401366 w 12192000"/>
              <a:gd name="connsiteY14133" fmla="*/ 2731079 h 3373007"/>
              <a:gd name="connsiteX14134" fmla="*/ 2403020 w 12192000"/>
              <a:gd name="connsiteY14134" fmla="*/ 2728172 h 3373007"/>
              <a:gd name="connsiteX14135" fmla="*/ 2403639 w 12192000"/>
              <a:gd name="connsiteY14135" fmla="*/ 2730579 h 3373007"/>
              <a:gd name="connsiteX14136" fmla="*/ 2425194 w 12192000"/>
              <a:gd name="connsiteY14136" fmla="*/ 2675716 h 3373007"/>
              <a:gd name="connsiteX14137" fmla="*/ 2435352 w 12192000"/>
              <a:gd name="connsiteY14137" fmla="*/ 2647875 h 3373007"/>
              <a:gd name="connsiteX14138" fmla="*/ 2448196 w 12192000"/>
              <a:gd name="connsiteY14138" fmla="*/ 2621805 h 3373007"/>
              <a:gd name="connsiteX14139" fmla="*/ 2449908 w 12192000"/>
              <a:gd name="connsiteY14139" fmla="*/ 2601812 h 3373007"/>
              <a:gd name="connsiteX14140" fmla="*/ 2448255 w 12192000"/>
              <a:gd name="connsiteY14140" fmla="*/ 2594727 h 3373007"/>
              <a:gd name="connsiteX14141" fmla="*/ 2444269 w 12192000"/>
              <a:gd name="connsiteY14141" fmla="*/ 2615220 h 3373007"/>
              <a:gd name="connsiteX14142" fmla="*/ 2441906 w 12192000"/>
              <a:gd name="connsiteY14142" fmla="*/ 2619371 h 3373007"/>
              <a:gd name="connsiteX14143" fmla="*/ 2416129 w 12192000"/>
              <a:gd name="connsiteY14143" fmla="*/ 2685152 h 3373007"/>
              <a:gd name="connsiteX14144" fmla="*/ 2415508 w 12192000"/>
              <a:gd name="connsiteY14144" fmla="*/ 2682746 h 3373007"/>
              <a:gd name="connsiteX14145" fmla="*/ 2428236 w 12192000"/>
              <a:gd name="connsiteY14145" fmla="*/ 2646894 h 3373007"/>
              <a:gd name="connsiteX14146" fmla="*/ 2441582 w 12192000"/>
              <a:gd name="connsiteY14146" fmla="*/ 2613448 h 3373007"/>
              <a:gd name="connsiteX14147" fmla="*/ 2443411 w 12192000"/>
              <a:gd name="connsiteY14147" fmla="*/ 2603236 h 3373007"/>
              <a:gd name="connsiteX14148" fmla="*/ 2495707 w 12192000"/>
              <a:gd name="connsiteY14148" fmla="*/ 2487862 h 3373007"/>
              <a:gd name="connsiteX14149" fmla="*/ 2521069 w 12192000"/>
              <a:gd name="connsiteY14149" fmla="*/ 2429799 h 3373007"/>
              <a:gd name="connsiteX14150" fmla="*/ 2548000 w 12192000"/>
              <a:gd name="connsiteY14150" fmla="*/ 2372486 h 3373007"/>
              <a:gd name="connsiteX14151" fmla="*/ 2550331 w 12192000"/>
              <a:gd name="connsiteY14151" fmla="*/ 2354899 h 3373007"/>
              <a:gd name="connsiteX14152" fmla="*/ 2516935 w 12192000"/>
              <a:gd name="connsiteY14152" fmla="*/ 2427075 h 3373007"/>
              <a:gd name="connsiteX14153" fmla="*/ 2485105 w 12192000"/>
              <a:gd name="connsiteY14153" fmla="*/ 2499997 h 3373007"/>
              <a:gd name="connsiteX14154" fmla="*/ 2418316 w 12192000"/>
              <a:gd name="connsiteY14154" fmla="*/ 2644057 h 3373007"/>
              <a:gd name="connsiteX14155" fmla="*/ 2426226 w 12192000"/>
              <a:gd name="connsiteY14155" fmla="*/ 2621450 h 3373007"/>
              <a:gd name="connsiteX14156" fmla="*/ 2447279 w 12192000"/>
              <a:gd name="connsiteY14156" fmla="*/ 2572963 h 3373007"/>
              <a:gd name="connsiteX14157" fmla="*/ 2491866 w 12192000"/>
              <a:gd name="connsiteY14157" fmla="*/ 2477623 h 3373007"/>
              <a:gd name="connsiteX14158" fmla="*/ 2496177 w 12192000"/>
              <a:gd name="connsiteY14158" fmla="*/ 2467050 h 3373007"/>
              <a:gd name="connsiteX14159" fmla="*/ 2497062 w 12192000"/>
              <a:gd name="connsiteY14159" fmla="*/ 2448510 h 3373007"/>
              <a:gd name="connsiteX14160" fmla="*/ 2422595 w 12192000"/>
              <a:gd name="connsiteY14160" fmla="*/ 2616343 h 3373007"/>
              <a:gd name="connsiteX14161" fmla="*/ 2421650 w 12192000"/>
              <a:gd name="connsiteY14161" fmla="*/ 2608013 h 3373007"/>
              <a:gd name="connsiteX14162" fmla="*/ 2412821 w 12192000"/>
              <a:gd name="connsiteY14162" fmla="*/ 2627027 h 3373007"/>
              <a:gd name="connsiteX14163" fmla="*/ 2427082 w 12192000"/>
              <a:gd name="connsiteY14163" fmla="*/ 2588474 h 3373007"/>
              <a:gd name="connsiteX14164" fmla="*/ 2428116 w 12192000"/>
              <a:gd name="connsiteY14164" fmla="*/ 2593152 h 3373007"/>
              <a:gd name="connsiteX14165" fmla="*/ 2502495 w 12192000"/>
              <a:gd name="connsiteY14165" fmla="*/ 2428972 h 3373007"/>
              <a:gd name="connsiteX14166" fmla="*/ 2503381 w 12192000"/>
              <a:gd name="connsiteY14166" fmla="*/ 2410431 h 3373007"/>
              <a:gd name="connsiteX14167" fmla="*/ 2451826 w 12192000"/>
              <a:gd name="connsiteY14167" fmla="*/ 2528007 h 3373007"/>
              <a:gd name="connsiteX14168" fmla="*/ 2482711 w 12192000"/>
              <a:gd name="connsiteY14168" fmla="*/ 2446754 h 3373007"/>
              <a:gd name="connsiteX14169" fmla="*/ 2514335 w 12192000"/>
              <a:gd name="connsiteY14169" fmla="*/ 2367703 h 3373007"/>
              <a:gd name="connsiteX14170" fmla="*/ 2594060 w 12192000"/>
              <a:gd name="connsiteY14170" fmla="*/ 2197625 h 3373007"/>
              <a:gd name="connsiteX14171" fmla="*/ 2596510 w 12192000"/>
              <a:gd name="connsiteY14171" fmla="*/ 2179832 h 3373007"/>
              <a:gd name="connsiteX14172" fmla="*/ 2521805 w 12192000"/>
              <a:gd name="connsiteY14172" fmla="*/ 2338089 h 3373007"/>
              <a:gd name="connsiteX14173" fmla="*/ 2520270 w 12192000"/>
              <a:gd name="connsiteY14173" fmla="*/ 2340786 h 3373007"/>
              <a:gd name="connsiteX14174" fmla="*/ 2515132 w 12192000"/>
              <a:gd name="connsiteY14174" fmla="*/ 2352814 h 3373007"/>
              <a:gd name="connsiteX14175" fmla="*/ 2482475 w 12192000"/>
              <a:gd name="connsiteY14175" fmla="*/ 2427189 h 3373007"/>
              <a:gd name="connsiteX14176" fmla="*/ 2469216 w 12192000"/>
              <a:gd name="connsiteY14176" fmla="*/ 2456981 h 3373007"/>
              <a:gd name="connsiteX14177" fmla="*/ 2471461 w 12192000"/>
              <a:gd name="connsiteY14177" fmla="*/ 2443047 h 3373007"/>
              <a:gd name="connsiteX14178" fmla="*/ 2537306 w 12192000"/>
              <a:gd name="connsiteY14178" fmla="*/ 2300357 h 3373007"/>
              <a:gd name="connsiteX14179" fmla="*/ 2571323 w 12192000"/>
              <a:gd name="connsiteY14179" fmla="*/ 2230588 h 3373007"/>
              <a:gd name="connsiteX14180" fmla="*/ 2606166 w 12192000"/>
              <a:gd name="connsiteY14180" fmla="*/ 2159367 h 3373007"/>
              <a:gd name="connsiteX14181" fmla="*/ 2677594 w 12192000"/>
              <a:gd name="connsiteY14181" fmla="*/ 2020355 h 3373007"/>
              <a:gd name="connsiteX14182" fmla="*/ 2714298 w 12192000"/>
              <a:gd name="connsiteY14182" fmla="*/ 1952358 h 3373007"/>
              <a:gd name="connsiteX14183" fmla="*/ 2753274 w 12192000"/>
              <a:gd name="connsiteY14183" fmla="*/ 1883863 h 3373007"/>
              <a:gd name="connsiteX14184" fmla="*/ 2830402 w 12192000"/>
              <a:gd name="connsiteY14184" fmla="*/ 1748325 h 3373007"/>
              <a:gd name="connsiteX14185" fmla="*/ 2911753 w 12192000"/>
              <a:gd name="connsiteY14185" fmla="*/ 1615856 h 3373007"/>
              <a:gd name="connsiteX14186" fmla="*/ 2951968 w 12192000"/>
              <a:gd name="connsiteY14186" fmla="*/ 1548177 h 3373007"/>
              <a:gd name="connsiteX14187" fmla="*/ 2994460 w 12192000"/>
              <a:gd name="connsiteY14187" fmla="*/ 1483997 h 3373007"/>
              <a:gd name="connsiteX14188" fmla="*/ 3079737 w 12192000"/>
              <a:gd name="connsiteY14188" fmla="*/ 1354117 h 3373007"/>
              <a:gd name="connsiteX14189" fmla="*/ 3160822 w 12192000"/>
              <a:gd name="connsiteY14189" fmla="*/ 1238601 h 3373007"/>
              <a:gd name="connsiteX14190" fmla="*/ 3201365 w 12192000"/>
              <a:gd name="connsiteY14190" fmla="*/ 1180841 h 3373007"/>
              <a:gd name="connsiteX14191" fmla="*/ 3243148 w 12192000"/>
              <a:gd name="connsiteY14191" fmla="*/ 1123900 h 3373007"/>
              <a:gd name="connsiteX14192" fmla="*/ 3328247 w 12192000"/>
              <a:gd name="connsiteY14192" fmla="*/ 1011316 h 3373007"/>
              <a:gd name="connsiteX14193" fmla="*/ 3370858 w 12192000"/>
              <a:gd name="connsiteY14193" fmla="*/ 956919 h 3373007"/>
              <a:gd name="connsiteX14194" fmla="*/ 3415534 w 12192000"/>
              <a:gd name="connsiteY14194" fmla="*/ 901886 h 3373007"/>
              <a:gd name="connsiteX14195" fmla="*/ 3556319 w 12192000"/>
              <a:gd name="connsiteY14195" fmla="*/ 733973 h 3373007"/>
              <a:gd name="connsiteX14196" fmla="*/ 3551405 w 12192000"/>
              <a:gd name="connsiteY14196" fmla="*/ 737087 h 3373007"/>
              <a:gd name="connsiteX14197" fmla="*/ 3560375 w 12192000"/>
              <a:gd name="connsiteY14197" fmla="*/ 725485 h 3373007"/>
              <a:gd name="connsiteX14198" fmla="*/ 3574835 w 12192000"/>
              <a:gd name="connsiteY14198" fmla="*/ 710758 h 3373007"/>
              <a:gd name="connsiteX14199" fmla="*/ 3576493 w 12192000"/>
              <a:gd name="connsiteY14199" fmla="*/ 709911 h 3373007"/>
              <a:gd name="connsiteX14200" fmla="*/ 3609267 w 12192000"/>
              <a:gd name="connsiteY14200" fmla="*/ 670823 h 3373007"/>
              <a:gd name="connsiteX14201" fmla="*/ 3602052 w 12192000"/>
              <a:gd name="connsiteY14201" fmla="*/ 676573 h 3373007"/>
              <a:gd name="connsiteX14202" fmla="*/ 3596201 w 12192000"/>
              <a:gd name="connsiteY14202" fmla="*/ 683071 h 3373007"/>
              <a:gd name="connsiteX14203" fmla="*/ 3602306 w 12192000"/>
              <a:gd name="connsiteY14203" fmla="*/ 670857 h 3373007"/>
              <a:gd name="connsiteX14204" fmla="*/ 3627152 w 12192000"/>
              <a:gd name="connsiteY14204" fmla="*/ 649358 h 3373007"/>
              <a:gd name="connsiteX14205" fmla="*/ 3627432 w 12192000"/>
              <a:gd name="connsiteY14205" fmla="*/ 649157 h 3373007"/>
              <a:gd name="connsiteX14206" fmla="*/ 3646943 w 12192000"/>
              <a:gd name="connsiteY14206" fmla="*/ 625886 h 3373007"/>
              <a:gd name="connsiteX14207" fmla="*/ 3652047 w 12192000"/>
              <a:gd name="connsiteY14207" fmla="*/ 620462 h 3373007"/>
              <a:gd name="connsiteX14208" fmla="*/ 3652644 w 12192000"/>
              <a:gd name="connsiteY14208" fmla="*/ 617618 h 3373007"/>
              <a:gd name="connsiteX14209" fmla="*/ 3674892 w 12192000"/>
              <a:gd name="connsiteY14209" fmla="*/ 592979 h 3373007"/>
              <a:gd name="connsiteX14210" fmla="*/ 3677448 w 12192000"/>
              <a:gd name="connsiteY14210" fmla="*/ 590480 h 3373007"/>
              <a:gd name="connsiteX14211" fmla="*/ 3675936 w 12192000"/>
              <a:gd name="connsiteY14211" fmla="*/ 585933 h 3373007"/>
              <a:gd name="connsiteX14212" fmla="*/ 3672258 w 12192000"/>
              <a:gd name="connsiteY14212" fmla="*/ 586494 h 3373007"/>
              <a:gd name="connsiteX14213" fmla="*/ 3671372 w 12192000"/>
              <a:gd name="connsiteY14213" fmla="*/ 582028 h 3373007"/>
              <a:gd name="connsiteX14214" fmla="*/ 3671120 w 12192000"/>
              <a:gd name="connsiteY14214" fmla="*/ 581834 h 3373007"/>
              <a:gd name="connsiteX14215" fmla="*/ 3675328 w 12192000"/>
              <a:gd name="connsiteY14215" fmla="*/ 578854 h 3373007"/>
              <a:gd name="connsiteX14216" fmla="*/ 3719888 w 12192000"/>
              <a:gd name="connsiteY14216" fmla="*/ 534141 h 3373007"/>
              <a:gd name="connsiteX14217" fmla="*/ 3781985 w 12192000"/>
              <a:gd name="connsiteY14217" fmla="*/ 462725 h 3373007"/>
              <a:gd name="connsiteX14218" fmla="*/ 3844854 w 12192000"/>
              <a:gd name="connsiteY14218" fmla="*/ 391383 h 3373007"/>
              <a:gd name="connsiteX14219" fmla="*/ 3903240 w 12192000"/>
              <a:gd name="connsiteY14219" fmla="*/ 330314 h 3373007"/>
              <a:gd name="connsiteX14220" fmla="*/ 3904341 w 12192000"/>
              <a:gd name="connsiteY14220" fmla="*/ 326693 h 3373007"/>
              <a:gd name="connsiteX14221" fmla="*/ 3889488 w 12192000"/>
              <a:gd name="connsiteY14221" fmla="*/ 342001 h 3373007"/>
              <a:gd name="connsiteX14222" fmla="*/ 3868088 w 12192000"/>
              <a:gd name="connsiteY14222" fmla="*/ 361759 h 3373007"/>
              <a:gd name="connsiteX14223" fmla="*/ 3830439 w 12192000"/>
              <a:gd name="connsiteY14223" fmla="*/ 404321 h 3373007"/>
              <a:gd name="connsiteX14224" fmla="*/ 3771651 w 12192000"/>
              <a:gd name="connsiteY14224" fmla="*/ 467945 h 3373007"/>
              <a:gd name="connsiteX14225" fmla="*/ 3754590 w 12192000"/>
              <a:gd name="connsiteY14225" fmla="*/ 485891 h 3373007"/>
              <a:gd name="connsiteX14226" fmla="*/ 3755469 w 12192000"/>
              <a:gd name="connsiteY14226" fmla="*/ 481154 h 3373007"/>
              <a:gd name="connsiteX14227" fmla="*/ 3770950 w 12192000"/>
              <a:gd name="connsiteY14227" fmla="*/ 464409 h 3373007"/>
              <a:gd name="connsiteX14228" fmla="*/ 3831834 w 12192000"/>
              <a:gd name="connsiteY14228" fmla="*/ 396821 h 3373007"/>
              <a:gd name="connsiteX14229" fmla="*/ 3916363 w 12192000"/>
              <a:gd name="connsiteY14229" fmla="*/ 311628 h 3373007"/>
              <a:gd name="connsiteX14230" fmla="*/ 3957467 w 12192000"/>
              <a:gd name="connsiteY14230" fmla="*/ 267387 h 3373007"/>
              <a:gd name="connsiteX14231" fmla="*/ 4074033 w 12192000"/>
              <a:gd name="connsiteY14231" fmla="*/ 168671 h 3373007"/>
              <a:gd name="connsiteX14232" fmla="*/ 4093576 w 12192000"/>
              <a:gd name="connsiteY14232" fmla="*/ 156062 h 3373007"/>
              <a:gd name="connsiteX14233" fmla="*/ 4097910 w 12192000"/>
              <a:gd name="connsiteY14233" fmla="*/ 151519 h 3373007"/>
              <a:gd name="connsiteX14234" fmla="*/ 4098212 w 12192000"/>
              <a:gd name="connsiteY14234" fmla="*/ 151653 h 3373007"/>
              <a:gd name="connsiteX14235" fmla="*/ 4098671 w 12192000"/>
              <a:gd name="connsiteY14235" fmla="*/ 150721 h 3373007"/>
              <a:gd name="connsiteX14236" fmla="*/ 4097910 w 12192000"/>
              <a:gd name="connsiteY14236" fmla="*/ 151519 h 3373007"/>
              <a:gd name="connsiteX14237" fmla="*/ 4096759 w 12192000"/>
              <a:gd name="connsiteY14237" fmla="*/ 151012 h 3373007"/>
              <a:gd name="connsiteX14238" fmla="*/ 4111833 w 12192000"/>
              <a:gd name="connsiteY14238" fmla="*/ 136823 h 3373007"/>
              <a:gd name="connsiteX14239" fmla="*/ 4107496 w 12192000"/>
              <a:gd name="connsiteY14239" fmla="*/ 138635 h 3373007"/>
              <a:gd name="connsiteX14240" fmla="*/ 4103373 w 12192000"/>
              <a:gd name="connsiteY14240" fmla="*/ 136964 h 3373007"/>
              <a:gd name="connsiteX14241" fmla="*/ 4089288 w 12192000"/>
              <a:gd name="connsiteY14241" fmla="*/ 146209 h 3373007"/>
              <a:gd name="connsiteX14242" fmla="*/ 4066855 w 12192000"/>
              <a:gd name="connsiteY14242" fmla="*/ 161669 h 3373007"/>
              <a:gd name="connsiteX14243" fmla="*/ 4047546 w 12192000"/>
              <a:gd name="connsiteY14243" fmla="*/ 175287 h 3373007"/>
              <a:gd name="connsiteX14244" fmla="*/ 4051999 w 12192000"/>
              <a:gd name="connsiteY14244" fmla="*/ 171387 h 3373007"/>
              <a:gd name="connsiteX14245" fmla="*/ 4077060 w 12192000"/>
              <a:gd name="connsiteY14245" fmla="*/ 153851 h 3373007"/>
              <a:gd name="connsiteX14246" fmla="*/ 4127993 w 12192000"/>
              <a:gd name="connsiteY14246" fmla="*/ 116353 h 3373007"/>
              <a:gd name="connsiteX14247" fmla="*/ 4155849 w 12192000"/>
              <a:gd name="connsiteY14247" fmla="*/ 97623 h 3373007"/>
              <a:gd name="connsiteX14248" fmla="*/ 4182050 w 12192000"/>
              <a:gd name="connsiteY14248" fmla="*/ 80872 h 3373007"/>
              <a:gd name="connsiteX14249" fmla="*/ 4152264 w 12192000"/>
              <a:gd name="connsiteY14249" fmla="*/ 101911 h 3373007"/>
              <a:gd name="connsiteX14250" fmla="*/ 4142519 w 12192000"/>
              <a:gd name="connsiteY14250" fmla="*/ 109342 h 3373007"/>
              <a:gd name="connsiteX14251" fmla="*/ 4152963 w 12192000"/>
              <a:gd name="connsiteY14251" fmla="*/ 105447 h 3373007"/>
              <a:gd name="connsiteX14252" fmla="*/ 4183457 w 12192000"/>
              <a:gd name="connsiteY14252" fmla="*/ 84362 h 3373007"/>
              <a:gd name="connsiteX14253" fmla="*/ 4187408 w 12192000"/>
              <a:gd name="connsiteY14253" fmla="*/ 79533 h 3373007"/>
              <a:gd name="connsiteX14254" fmla="*/ 4192044 w 12192000"/>
              <a:gd name="connsiteY14254" fmla="*/ 74700 h 3373007"/>
              <a:gd name="connsiteX14255" fmla="*/ 4191135 w 12192000"/>
              <a:gd name="connsiteY14255" fmla="*/ 74691 h 3373007"/>
              <a:gd name="connsiteX14256" fmla="*/ 4191620 w 12192000"/>
              <a:gd name="connsiteY14256" fmla="*/ 73610 h 3373007"/>
              <a:gd name="connsiteX14257" fmla="*/ 4193484 w 12192000"/>
              <a:gd name="connsiteY14257" fmla="*/ 73198 h 3373007"/>
              <a:gd name="connsiteX14258" fmla="*/ 4204509 w 12192000"/>
              <a:gd name="connsiteY14258" fmla="*/ 61701 h 3373007"/>
              <a:gd name="connsiteX14259" fmla="*/ 4221198 w 12192000"/>
              <a:gd name="connsiteY14259" fmla="*/ 45804 h 3373007"/>
              <a:gd name="connsiteX14260" fmla="*/ 4268851 w 12192000"/>
              <a:gd name="connsiteY14260" fmla="*/ 1712 h 3373007"/>
              <a:gd name="connsiteX14261" fmla="*/ 4257516 w 12192000"/>
              <a:gd name="connsiteY14261" fmla="*/ 0 h 3373007"/>
              <a:gd name="connsiteX14262" fmla="*/ 4257773 w 12192000"/>
              <a:gd name="connsiteY14262" fmla="*/ 0 h 3373007"/>
              <a:gd name="connsiteX14263" fmla="*/ 4234091 w 12192000"/>
              <a:gd name="connsiteY14263" fmla="*/ 21058 h 3373007"/>
              <a:gd name="connsiteX14264" fmla="*/ 4201081 w 12192000"/>
              <a:gd name="connsiteY14264" fmla="*/ 53669 h 3373007"/>
              <a:gd name="connsiteX14265" fmla="*/ 4182512 w 12192000"/>
              <a:gd name="connsiteY14265" fmla="*/ 73186 h 3373007"/>
              <a:gd name="connsiteX14266" fmla="*/ 4183576 w 12192000"/>
              <a:gd name="connsiteY14266" fmla="*/ 69380 h 3373007"/>
              <a:gd name="connsiteX14267" fmla="*/ 4216456 w 12192000"/>
              <a:gd name="connsiteY14267" fmla="*/ 34369 h 3373007"/>
              <a:gd name="connsiteX14268" fmla="*/ 3898712 w 12192000"/>
              <a:gd name="connsiteY14268" fmla="*/ 0 h 3373007"/>
              <a:gd name="connsiteX14269" fmla="*/ 3902563 w 12192000"/>
              <a:gd name="connsiteY14269" fmla="*/ 0 h 3373007"/>
              <a:gd name="connsiteX14270" fmla="*/ 3900533 w 12192000"/>
              <a:gd name="connsiteY14270" fmla="*/ 1957 h 3373007"/>
              <a:gd name="connsiteX14271" fmla="*/ 3893026 w 12192000"/>
              <a:gd name="connsiteY14271" fmla="*/ 8570 h 3373007"/>
              <a:gd name="connsiteX14272" fmla="*/ 3888358 w 12192000"/>
              <a:gd name="connsiteY14272" fmla="*/ 9737 h 3373007"/>
              <a:gd name="connsiteX14273" fmla="*/ 3886312 w 12192000"/>
              <a:gd name="connsiteY14273" fmla="*/ 10422 h 3373007"/>
              <a:gd name="connsiteX14274" fmla="*/ 1857733 w 12192000"/>
              <a:gd name="connsiteY14274" fmla="*/ 0 h 3373007"/>
              <a:gd name="connsiteX14275" fmla="*/ 1860484 w 12192000"/>
              <a:gd name="connsiteY14275" fmla="*/ 0 h 3373007"/>
              <a:gd name="connsiteX14276" fmla="*/ 1856607 w 12192000"/>
              <a:gd name="connsiteY14276" fmla="*/ 5978 h 3373007"/>
              <a:gd name="connsiteX14277" fmla="*/ 1838101 w 12192000"/>
              <a:gd name="connsiteY14277" fmla="*/ 17730 h 3373007"/>
              <a:gd name="connsiteX14278" fmla="*/ 1831467 w 12192000"/>
              <a:gd name="connsiteY14278" fmla="*/ 23801 h 3373007"/>
              <a:gd name="connsiteX14279" fmla="*/ 1853322 w 12192000"/>
              <a:gd name="connsiteY14279" fmla="*/ 11285 h 3373007"/>
              <a:gd name="connsiteX14280" fmla="*/ 1840136 w 12192000"/>
              <a:gd name="connsiteY14280" fmla="*/ 33735 h 3373007"/>
              <a:gd name="connsiteX14281" fmla="*/ 1824674 w 12192000"/>
              <a:gd name="connsiteY14281" fmla="*/ 66358 h 3373007"/>
              <a:gd name="connsiteX14282" fmla="*/ 1877909 w 12192000"/>
              <a:gd name="connsiteY14282" fmla="*/ 1832 h 3373007"/>
              <a:gd name="connsiteX14283" fmla="*/ 1878506 w 12192000"/>
              <a:gd name="connsiteY14283" fmla="*/ 1052 h 3373007"/>
              <a:gd name="connsiteX14284" fmla="*/ 1877668 w 12192000"/>
              <a:gd name="connsiteY14284" fmla="*/ 4570 h 3373007"/>
              <a:gd name="connsiteX14285" fmla="*/ 1882149 w 12192000"/>
              <a:gd name="connsiteY14285" fmla="*/ 1827 h 3373007"/>
              <a:gd name="connsiteX14286" fmla="*/ 1883810 w 12192000"/>
              <a:gd name="connsiteY14286" fmla="*/ 0 h 3373007"/>
              <a:gd name="connsiteX14287" fmla="*/ 1887871 w 12192000"/>
              <a:gd name="connsiteY14287" fmla="*/ 0 h 3373007"/>
              <a:gd name="connsiteX14288" fmla="*/ 1859041 w 12192000"/>
              <a:gd name="connsiteY14288" fmla="*/ 28243 h 3373007"/>
              <a:gd name="connsiteX14289" fmla="*/ 1869940 w 12192000"/>
              <a:gd name="connsiteY14289" fmla="*/ 20966 h 3373007"/>
              <a:gd name="connsiteX14290" fmla="*/ 1884623 w 12192000"/>
              <a:gd name="connsiteY14290" fmla="*/ 7712 h 3373007"/>
              <a:gd name="connsiteX14291" fmla="*/ 1891428 w 12192000"/>
              <a:gd name="connsiteY14291" fmla="*/ 4912 h 3373007"/>
              <a:gd name="connsiteX14292" fmla="*/ 1894993 w 12192000"/>
              <a:gd name="connsiteY14292" fmla="*/ 0 h 3373007"/>
              <a:gd name="connsiteX14293" fmla="*/ 1902646 w 12192000"/>
              <a:gd name="connsiteY14293" fmla="*/ 0 h 3373007"/>
              <a:gd name="connsiteX14294" fmla="*/ 1902186 w 12192000"/>
              <a:gd name="connsiteY14294" fmla="*/ 485 h 3373007"/>
              <a:gd name="connsiteX14295" fmla="*/ 1901019 w 12192000"/>
              <a:gd name="connsiteY14295" fmla="*/ 6781 h 3373007"/>
              <a:gd name="connsiteX14296" fmla="*/ 1889296 w 12192000"/>
              <a:gd name="connsiteY14296" fmla="*/ 19338 h 3373007"/>
              <a:gd name="connsiteX14297" fmla="*/ 1873764 w 12192000"/>
              <a:gd name="connsiteY14297" fmla="*/ 32394 h 3373007"/>
              <a:gd name="connsiteX14298" fmla="*/ 1874069 w 12192000"/>
              <a:gd name="connsiteY14298" fmla="*/ 32069 h 3373007"/>
              <a:gd name="connsiteX14299" fmla="*/ 1874815 w 12192000"/>
              <a:gd name="connsiteY14299" fmla="*/ 31301 h 3373007"/>
              <a:gd name="connsiteX14300" fmla="*/ 1874641 w 12192000"/>
              <a:gd name="connsiteY14300" fmla="*/ 31462 h 3373007"/>
              <a:gd name="connsiteX14301" fmla="*/ 1874069 w 12192000"/>
              <a:gd name="connsiteY14301" fmla="*/ 32069 h 3373007"/>
              <a:gd name="connsiteX14302" fmla="*/ 1873711 w 12192000"/>
              <a:gd name="connsiteY14302" fmla="*/ 32442 h 3373007"/>
              <a:gd name="connsiteX14303" fmla="*/ 1873764 w 12192000"/>
              <a:gd name="connsiteY14303" fmla="*/ 32394 h 3373007"/>
              <a:gd name="connsiteX14304" fmla="*/ 1871950 w 12192000"/>
              <a:gd name="connsiteY14304" fmla="*/ 34327 h 3373007"/>
              <a:gd name="connsiteX14305" fmla="*/ 1867642 w 12192000"/>
              <a:gd name="connsiteY14305" fmla="*/ 40754 h 3373007"/>
              <a:gd name="connsiteX14306" fmla="*/ 1877664 w 12192000"/>
              <a:gd name="connsiteY14306" fmla="*/ 30812 h 3373007"/>
              <a:gd name="connsiteX14307" fmla="*/ 1909796 w 12192000"/>
              <a:gd name="connsiteY14307" fmla="*/ 145 h 3373007"/>
              <a:gd name="connsiteX14308" fmla="*/ 1910014 w 12192000"/>
              <a:gd name="connsiteY14308" fmla="*/ 0 h 3373007"/>
              <a:gd name="connsiteX14309" fmla="*/ 1931841 w 12192000"/>
              <a:gd name="connsiteY14309" fmla="*/ 0 h 3373007"/>
              <a:gd name="connsiteX14310" fmla="*/ 1917305 w 12192000"/>
              <a:gd name="connsiteY14310" fmla="*/ 15895 h 3373007"/>
              <a:gd name="connsiteX14311" fmla="*/ 1906982 w 12192000"/>
              <a:gd name="connsiteY14311" fmla="*/ 28750 h 3373007"/>
              <a:gd name="connsiteX14312" fmla="*/ 1900912 w 12192000"/>
              <a:gd name="connsiteY14312" fmla="*/ 37063 h 3373007"/>
              <a:gd name="connsiteX14313" fmla="*/ 1900395 w 12192000"/>
              <a:gd name="connsiteY14313" fmla="*/ 45881 h 3373007"/>
              <a:gd name="connsiteX14314" fmla="*/ 1924700 w 12192000"/>
              <a:gd name="connsiteY14314" fmla="*/ 21458 h 3373007"/>
              <a:gd name="connsiteX14315" fmla="*/ 1938280 w 12192000"/>
              <a:gd name="connsiteY14315" fmla="*/ 10570 h 3373007"/>
              <a:gd name="connsiteX14316" fmla="*/ 1900109 w 12192000"/>
              <a:gd name="connsiteY14316" fmla="*/ 71407 h 3373007"/>
              <a:gd name="connsiteX14317" fmla="*/ 1848063 w 12192000"/>
              <a:gd name="connsiteY14317" fmla="*/ 157970 h 3373007"/>
              <a:gd name="connsiteX14318" fmla="*/ 1857971 w 12192000"/>
              <a:gd name="connsiteY14318" fmla="*/ 152616 h 3373007"/>
              <a:gd name="connsiteX14319" fmla="*/ 1913995 w 12192000"/>
              <a:gd name="connsiteY14319" fmla="*/ 63377 h 3373007"/>
              <a:gd name="connsiteX14320" fmla="*/ 1928304 w 12192000"/>
              <a:gd name="connsiteY14320" fmla="*/ 42689 h 3373007"/>
              <a:gd name="connsiteX14321" fmla="*/ 1929374 w 12192000"/>
              <a:gd name="connsiteY14321" fmla="*/ 40928 h 3373007"/>
              <a:gd name="connsiteX14322" fmla="*/ 1944451 w 12192000"/>
              <a:gd name="connsiteY14322" fmla="*/ 27935 h 3373007"/>
              <a:gd name="connsiteX14323" fmla="*/ 1949604 w 12192000"/>
              <a:gd name="connsiteY14323" fmla="*/ 23182 h 3373007"/>
              <a:gd name="connsiteX14324" fmla="*/ 1950698 w 12192000"/>
              <a:gd name="connsiteY14324" fmla="*/ 22121 h 3373007"/>
              <a:gd name="connsiteX14325" fmla="*/ 1945831 w 12192000"/>
              <a:gd name="connsiteY14325" fmla="*/ 24546 h 3373007"/>
              <a:gd name="connsiteX14326" fmla="*/ 1935300 w 12192000"/>
              <a:gd name="connsiteY14326" fmla="*/ 33486 h 3373007"/>
              <a:gd name="connsiteX14327" fmla="*/ 1932293 w 12192000"/>
              <a:gd name="connsiteY14327" fmla="*/ 36911 h 3373007"/>
              <a:gd name="connsiteX14328" fmla="*/ 1931164 w 12192000"/>
              <a:gd name="connsiteY14328" fmla="*/ 37989 h 3373007"/>
              <a:gd name="connsiteX14329" fmla="*/ 1943224 w 12192000"/>
              <a:gd name="connsiteY14329" fmla="*/ 18165 h 3373007"/>
              <a:gd name="connsiteX14330" fmla="*/ 1955180 w 12192000"/>
              <a:gd name="connsiteY14330" fmla="*/ 0 h 3373007"/>
              <a:gd name="connsiteX14331" fmla="*/ 1959898 w 12192000"/>
              <a:gd name="connsiteY14331" fmla="*/ 0 h 3373007"/>
              <a:gd name="connsiteX14332" fmla="*/ 1959718 w 12192000"/>
              <a:gd name="connsiteY14332" fmla="*/ 2860 h 3373007"/>
              <a:gd name="connsiteX14333" fmla="*/ 1942449 w 12192000"/>
              <a:gd name="connsiteY14333" fmla="*/ 21364 h 3373007"/>
              <a:gd name="connsiteX14334" fmla="*/ 1941989 w 12192000"/>
              <a:gd name="connsiteY14334" fmla="*/ 23240 h 3373007"/>
              <a:gd name="connsiteX14335" fmla="*/ 1941918 w 12192000"/>
              <a:gd name="connsiteY14335" fmla="*/ 24475 h 3373007"/>
              <a:gd name="connsiteX14336" fmla="*/ 1958815 w 12192000"/>
              <a:gd name="connsiteY14336" fmla="*/ 11130 h 3373007"/>
              <a:gd name="connsiteX14337" fmla="*/ 1971357 w 12192000"/>
              <a:gd name="connsiteY14337" fmla="*/ 0 h 3373007"/>
              <a:gd name="connsiteX14338" fmla="*/ 2011918 w 12192000"/>
              <a:gd name="connsiteY14338" fmla="*/ 0 h 3373007"/>
              <a:gd name="connsiteX14339" fmla="*/ 1988452 w 12192000"/>
              <a:gd name="connsiteY14339" fmla="*/ 43155 h 3373007"/>
              <a:gd name="connsiteX14340" fmla="*/ 1921522 w 12192000"/>
              <a:gd name="connsiteY14340" fmla="*/ 141448 h 3373007"/>
              <a:gd name="connsiteX14341" fmla="*/ 1946722 w 12192000"/>
              <a:gd name="connsiteY14341" fmla="*/ 137310 h 3373007"/>
              <a:gd name="connsiteX14342" fmla="*/ 1969777 w 12192000"/>
              <a:gd name="connsiteY14342" fmla="*/ 112213 h 3373007"/>
              <a:gd name="connsiteX14343" fmla="*/ 2005315 w 12192000"/>
              <a:gd name="connsiteY14343" fmla="*/ 69846 h 3373007"/>
              <a:gd name="connsiteX14344" fmla="*/ 2049430 w 12192000"/>
              <a:gd name="connsiteY14344" fmla="*/ 10208 h 3373007"/>
              <a:gd name="connsiteX14345" fmla="*/ 2057132 w 12192000"/>
              <a:gd name="connsiteY14345" fmla="*/ 0 h 3373007"/>
              <a:gd name="connsiteX14346" fmla="*/ 2090943 w 12192000"/>
              <a:gd name="connsiteY14346" fmla="*/ 0 h 3373007"/>
              <a:gd name="connsiteX14347" fmla="*/ 2094684 w 12192000"/>
              <a:gd name="connsiteY14347" fmla="*/ 8923 h 3373007"/>
              <a:gd name="connsiteX14348" fmla="*/ 2071032 w 12192000"/>
              <a:gd name="connsiteY14348" fmla="*/ 50661 h 3373007"/>
              <a:gd name="connsiteX14349" fmla="*/ 2051380 w 12192000"/>
              <a:gd name="connsiteY14349" fmla="*/ 94451 h 3373007"/>
              <a:gd name="connsiteX14350" fmla="*/ 1967538 w 12192000"/>
              <a:gd name="connsiteY14350" fmla="*/ 223993 h 3373007"/>
              <a:gd name="connsiteX14351" fmla="*/ 1940312 w 12192000"/>
              <a:gd name="connsiteY14351" fmla="*/ 264502 h 3373007"/>
              <a:gd name="connsiteX14352" fmla="*/ 1958182 w 12192000"/>
              <a:gd name="connsiteY14352" fmla="*/ 246555 h 3373007"/>
              <a:gd name="connsiteX14353" fmla="*/ 1963506 w 12192000"/>
              <a:gd name="connsiteY14353" fmla="*/ 239173 h 3373007"/>
              <a:gd name="connsiteX14354" fmla="*/ 1963369 w 12192000"/>
              <a:gd name="connsiteY14354" fmla="*/ 239408 h 3373007"/>
              <a:gd name="connsiteX14355" fmla="*/ 1964404 w 12192000"/>
              <a:gd name="connsiteY14355" fmla="*/ 237928 h 3373007"/>
              <a:gd name="connsiteX14356" fmla="*/ 1966057 w 12192000"/>
              <a:gd name="connsiteY14356" fmla="*/ 235636 h 3373007"/>
              <a:gd name="connsiteX14357" fmla="*/ 1966494 w 12192000"/>
              <a:gd name="connsiteY14357" fmla="*/ 234937 h 3373007"/>
              <a:gd name="connsiteX14358" fmla="*/ 1964404 w 12192000"/>
              <a:gd name="connsiteY14358" fmla="*/ 237928 h 3373007"/>
              <a:gd name="connsiteX14359" fmla="*/ 1963506 w 12192000"/>
              <a:gd name="connsiteY14359" fmla="*/ 239173 h 3373007"/>
              <a:gd name="connsiteX14360" fmla="*/ 1980613 w 12192000"/>
              <a:gd name="connsiteY14360" fmla="*/ 209787 h 3373007"/>
              <a:gd name="connsiteX14361" fmla="*/ 2033469 w 12192000"/>
              <a:gd name="connsiteY14361" fmla="*/ 129401 h 3373007"/>
              <a:gd name="connsiteX14362" fmla="*/ 2051357 w 12192000"/>
              <a:gd name="connsiteY14362" fmla="*/ 123421 h 3373007"/>
              <a:gd name="connsiteX14363" fmla="*/ 2077581 w 12192000"/>
              <a:gd name="connsiteY14363" fmla="*/ 86610 h 3373007"/>
              <a:gd name="connsiteX14364" fmla="*/ 2103377 w 12192000"/>
              <a:gd name="connsiteY14364" fmla="*/ 65828 h 3373007"/>
              <a:gd name="connsiteX14365" fmla="*/ 2064838 w 12192000"/>
              <a:gd name="connsiteY14365" fmla="*/ 119297 h 3373007"/>
              <a:gd name="connsiteX14366" fmla="*/ 2057502 w 12192000"/>
              <a:gd name="connsiteY14366" fmla="*/ 146427 h 3373007"/>
              <a:gd name="connsiteX14367" fmla="*/ 2040020 w 12192000"/>
              <a:gd name="connsiteY14367" fmla="*/ 165349 h 3373007"/>
              <a:gd name="connsiteX14368" fmla="*/ 2032849 w 12192000"/>
              <a:gd name="connsiteY14368" fmla="*/ 191865 h 3373007"/>
              <a:gd name="connsiteX14369" fmla="*/ 1996716 w 12192000"/>
              <a:gd name="connsiteY14369" fmla="*/ 250876 h 3373007"/>
              <a:gd name="connsiteX14370" fmla="*/ 1977233 w 12192000"/>
              <a:gd name="connsiteY14370" fmla="*/ 294046 h 3373007"/>
              <a:gd name="connsiteX14371" fmla="*/ 2058478 w 12192000"/>
              <a:gd name="connsiteY14371" fmla="*/ 171698 h 3373007"/>
              <a:gd name="connsiteX14372" fmla="*/ 2133556 w 12192000"/>
              <a:gd name="connsiteY14372" fmla="*/ 72163 h 3373007"/>
              <a:gd name="connsiteX14373" fmla="*/ 2156613 w 12192000"/>
              <a:gd name="connsiteY14373" fmla="*/ 47068 h 3373007"/>
              <a:gd name="connsiteX14374" fmla="*/ 2070792 w 12192000"/>
              <a:gd name="connsiteY14374" fmla="*/ 171889 h 3373007"/>
              <a:gd name="connsiteX14375" fmla="*/ 2055286 w 12192000"/>
              <a:gd name="connsiteY14375" fmla="*/ 212384 h 3373007"/>
              <a:gd name="connsiteX14376" fmla="*/ 2109308 w 12192000"/>
              <a:gd name="connsiteY14376" fmla="*/ 147394 h 3373007"/>
              <a:gd name="connsiteX14377" fmla="*/ 2217090 w 12192000"/>
              <a:gd name="connsiteY14377" fmla="*/ 0 h 3373007"/>
              <a:gd name="connsiteX14378" fmla="*/ 2241261 w 12192000"/>
              <a:gd name="connsiteY14378" fmla="*/ 0 h 3373007"/>
              <a:gd name="connsiteX14379" fmla="*/ 2237409 w 12192000"/>
              <a:gd name="connsiteY14379" fmla="*/ 6113 h 3373007"/>
              <a:gd name="connsiteX14380" fmla="*/ 2236810 w 12192000"/>
              <a:gd name="connsiteY14380" fmla="*/ 20061 h 3373007"/>
              <a:gd name="connsiteX14381" fmla="*/ 2249961 w 12192000"/>
              <a:gd name="connsiteY14381" fmla="*/ 3848 h 3373007"/>
              <a:gd name="connsiteX14382" fmla="*/ 2252489 w 12192000"/>
              <a:gd name="connsiteY14382" fmla="*/ 0 h 3373007"/>
              <a:gd name="connsiteX14383" fmla="*/ 2310572 w 12192000"/>
              <a:gd name="connsiteY14383" fmla="*/ 0 h 3373007"/>
              <a:gd name="connsiteX14384" fmla="*/ 2308671 w 12192000"/>
              <a:gd name="connsiteY14384" fmla="*/ 7031 h 3373007"/>
              <a:gd name="connsiteX14385" fmla="*/ 2301931 w 12192000"/>
              <a:gd name="connsiteY14385" fmla="*/ 17518 h 3373007"/>
              <a:gd name="connsiteX14386" fmla="*/ 2305829 w 12192000"/>
              <a:gd name="connsiteY14386" fmla="*/ 15741 h 3373007"/>
              <a:gd name="connsiteX14387" fmla="*/ 2308671 w 12192000"/>
              <a:gd name="connsiteY14387" fmla="*/ 7031 h 3373007"/>
              <a:gd name="connsiteX14388" fmla="*/ 2310637 w 12192000"/>
              <a:gd name="connsiteY14388" fmla="*/ 5180 h 3373007"/>
              <a:gd name="connsiteX14389" fmla="*/ 2310669 w 12192000"/>
              <a:gd name="connsiteY14389" fmla="*/ 0 h 3373007"/>
              <a:gd name="connsiteX14390" fmla="*/ 2333203 w 12192000"/>
              <a:gd name="connsiteY14390" fmla="*/ 0 h 3373007"/>
              <a:gd name="connsiteX14391" fmla="*/ 2300252 w 12192000"/>
              <a:gd name="connsiteY14391" fmla="*/ 48699 h 3373007"/>
              <a:gd name="connsiteX14392" fmla="*/ 2273515 w 12192000"/>
              <a:gd name="connsiteY14392" fmla="*/ 108164 h 3373007"/>
              <a:gd name="connsiteX14393" fmla="*/ 2253030 w 12192000"/>
              <a:gd name="connsiteY14393" fmla="*/ 138185 h 3373007"/>
              <a:gd name="connsiteX14394" fmla="*/ 2246693 w 12192000"/>
              <a:gd name="connsiteY14394" fmla="*/ 161616 h 3373007"/>
              <a:gd name="connsiteX14395" fmla="*/ 2328107 w 12192000"/>
              <a:gd name="connsiteY14395" fmla="*/ 55499 h 3373007"/>
              <a:gd name="connsiteX14396" fmla="*/ 2369935 w 12192000"/>
              <a:gd name="connsiteY14396" fmla="*/ 0 h 3373007"/>
              <a:gd name="connsiteX14397" fmla="*/ 2385406 w 12192000"/>
              <a:gd name="connsiteY14397" fmla="*/ 0 h 3373007"/>
              <a:gd name="connsiteX14398" fmla="*/ 2356310 w 12192000"/>
              <a:gd name="connsiteY14398" fmla="*/ 40262 h 3373007"/>
              <a:gd name="connsiteX14399" fmla="*/ 2316769 w 12192000"/>
              <a:gd name="connsiteY14399" fmla="*/ 97429 h 3373007"/>
              <a:gd name="connsiteX14400" fmla="*/ 2319747 w 12192000"/>
              <a:gd name="connsiteY14400" fmla="*/ 115301 h 3373007"/>
              <a:gd name="connsiteX14401" fmla="*/ 2311005 w 12192000"/>
              <a:gd name="connsiteY14401" fmla="*/ 133186 h 3373007"/>
              <a:gd name="connsiteX14402" fmla="*/ 2367600 w 12192000"/>
              <a:gd name="connsiteY14402" fmla="*/ 73124 h 3373007"/>
              <a:gd name="connsiteX14403" fmla="*/ 2368564 w 12192000"/>
              <a:gd name="connsiteY14403" fmla="*/ 78123 h 3373007"/>
              <a:gd name="connsiteX14404" fmla="*/ 2365431 w 12192000"/>
              <a:gd name="connsiteY14404" fmla="*/ 81140 h 3373007"/>
              <a:gd name="connsiteX14405" fmla="*/ 2368820 w 12192000"/>
              <a:gd name="connsiteY14405" fmla="*/ 79441 h 3373007"/>
              <a:gd name="connsiteX14406" fmla="*/ 2368564 w 12192000"/>
              <a:gd name="connsiteY14406" fmla="*/ 78123 h 3373007"/>
              <a:gd name="connsiteX14407" fmla="*/ 2386370 w 12192000"/>
              <a:gd name="connsiteY14407" fmla="*/ 60981 h 3373007"/>
              <a:gd name="connsiteX14408" fmla="*/ 2413498 w 12192000"/>
              <a:gd name="connsiteY14408" fmla="*/ 23233 h 3373007"/>
              <a:gd name="connsiteX14409" fmla="*/ 2428573 w 12192000"/>
              <a:gd name="connsiteY14409" fmla="*/ 0 h 3373007"/>
              <a:gd name="connsiteX14410" fmla="*/ 3789082 w 12192000"/>
              <a:gd name="connsiteY14410" fmla="*/ 0 h 3373007"/>
              <a:gd name="connsiteX14411" fmla="*/ 3783359 w 12192000"/>
              <a:gd name="connsiteY14411" fmla="*/ 5796 h 3373007"/>
              <a:gd name="connsiteX14412" fmla="*/ 3791753 w 12192000"/>
              <a:gd name="connsiteY14412" fmla="*/ 0 h 3373007"/>
              <a:gd name="connsiteX14413" fmla="*/ 3805952 w 12192000"/>
              <a:gd name="connsiteY14413" fmla="*/ 0 h 3373007"/>
              <a:gd name="connsiteX14414" fmla="*/ 3803281 w 12192000"/>
              <a:gd name="connsiteY14414" fmla="*/ 2465 h 3373007"/>
              <a:gd name="connsiteX14415" fmla="*/ 3788607 w 12192000"/>
              <a:gd name="connsiteY14415" fmla="*/ 13869 h 3373007"/>
              <a:gd name="connsiteX14416" fmla="*/ 3788567 w 12192000"/>
              <a:gd name="connsiteY14416" fmla="*/ 18151 h 3373007"/>
              <a:gd name="connsiteX14417" fmla="*/ 3772359 w 12192000"/>
              <a:gd name="connsiteY14417" fmla="*/ 32715 h 3373007"/>
              <a:gd name="connsiteX14418" fmla="*/ 3787978 w 12192000"/>
              <a:gd name="connsiteY14418" fmla="*/ 25295 h 3373007"/>
              <a:gd name="connsiteX14419" fmla="*/ 3806449 w 12192000"/>
              <a:gd name="connsiteY14419" fmla="*/ 11395 h 3373007"/>
              <a:gd name="connsiteX14420" fmla="*/ 3823365 w 12192000"/>
              <a:gd name="connsiteY14420" fmla="*/ 0 h 3373007"/>
              <a:gd name="connsiteX14421" fmla="*/ 3828297 w 12192000"/>
              <a:gd name="connsiteY14421" fmla="*/ 0 h 3373007"/>
              <a:gd name="connsiteX14422" fmla="*/ 3827700 w 12192000"/>
              <a:gd name="connsiteY14422" fmla="*/ 529 h 3373007"/>
              <a:gd name="connsiteX14423" fmla="*/ 3810454 w 12192000"/>
              <a:gd name="connsiteY14423" fmla="*/ 14226 h 3373007"/>
              <a:gd name="connsiteX14424" fmla="*/ 3795280 w 12192000"/>
              <a:gd name="connsiteY14424" fmla="*/ 28704 h 3373007"/>
              <a:gd name="connsiteX14425" fmla="*/ 3793573 w 12192000"/>
              <a:gd name="connsiteY14425" fmla="*/ 34838 h 3373007"/>
              <a:gd name="connsiteX14426" fmla="*/ 3776719 w 12192000"/>
              <a:gd name="connsiteY14426" fmla="*/ 46677 h 3373007"/>
              <a:gd name="connsiteX14427" fmla="*/ 3779243 w 12192000"/>
              <a:gd name="connsiteY14427" fmla="*/ 52878 h 3373007"/>
              <a:gd name="connsiteX14428" fmla="*/ 3759453 w 12192000"/>
              <a:gd name="connsiteY14428" fmla="*/ 70099 h 3373007"/>
              <a:gd name="connsiteX14429" fmla="*/ 3759543 w 12192000"/>
              <a:gd name="connsiteY14429" fmla="*/ 70482 h 3373007"/>
              <a:gd name="connsiteX14430" fmla="*/ 3759658 w 12192000"/>
              <a:gd name="connsiteY14430" fmla="*/ 70961 h 3373007"/>
              <a:gd name="connsiteX14431" fmla="*/ 3759695 w 12192000"/>
              <a:gd name="connsiteY14431" fmla="*/ 71120 h 3373007"/>
              <a:gd name="connsiteX14432" fmla="*/ 3759726 w 12192000"/>
              <a:gd name="connsiteY14432" fmla="*/ 71248 h 3373007"/>
              <a:gd name="connsiteX14433" fmla="*/ 3759658 w 12192000"/>
              <a:gd name="connsiteY14433" fmla="*/ 70961 h 3373007"/>
              <a:gd name="connsiteX14434" fmla="*/ 3759453 w 12192000"/>
              <a:gd name="connsiteY14434" fmla="*/ 70099 h 3373007"/>
              <a:gd name="connsiteX14435" fmla="*/ 3777239 w 12192000"/>
              <a:gd name="connsiteY14435" fmla="*/ 57753 h 3373007"/>
              <a:gd name="connsiteX14436" fmla="*/ 3805565 w 12192000"/>
              <a:gd name="connsiteY14436" fmla="*/ 39524 h 3373007"/>
              <a:gd name="connsiteX14437" fmla="*/ 3788338 w 12192000"/>
              <a:gd name="connsiteY14437" fmla="*/ 58667 h 3373007"/>
              <a:gd name="connsiteX14438" fmla="*/ 3800755 w 12192000"/>
              <a:gd name="connsiteY14438" fmla="*/ 56259 h 3373007"/>
              <a:gd name="connsiteX14439" fmla="*/ 3787063 w 12192000"/>
              <a:gd name="connsiteY14439" fmla="*/ 67364 h 3373007"/>
              <a:gd name="connsiteX14440" fmla="*/ 3773371 w 12192000"/>
              <a:gd name="connsiteY14440" fmla="*/ 78472 h 3373007"/>
              <a:gd name="connsiteX14441" fmla="*/ 3792438 w 12192000"/>
              <a:gd name="connsiteY14441" fmla="*/ 67087 h 3373007"/>
              <a:gd name="connsiteX14442" fmla="*/ 3790652 w 12192000"/>
              <a:gd name="connsiteY14442" fmla="*/ 69865 h 3373007"/>
              <a:gd name="connsiteX14443" fmla="*/ 3789810 w 12192000"/>
              <a:gd name="connsiteY14443" fmla="*/ 70986 h 3373007"/>
              <a:gd name="connsiteX14444" fmla="*/ 3773519 w 12192000"/>
              <a:gd name="connsiteY14444" fmla="*/ 79097 h 3373007"/>
              <a:gd name="connsiteX14445" fmla="*/ 3765690 w 12192000"/>
              <a:gd name="connsiteY14445" fmla="*/ 82995 h 3373007"/>
              <a:gd name="connsiteX14446" fmla="*/ 3779194 w 12192000"/>
              <a:gd name="connsiteY14446" fmla="*/ 78402 h 3373007"/>
              <a:gd name="connsiteX14447" fmla="*/ 3787425 w 12192000"/>
              <a:gd name="connsiteY14447" fmla="*/ 74744 h 3373007"/>
              <a:gd name="connsiteX14448" fmla="*/ 3787211 w 12192000"/>
              <a:gd name="connsiteY14448" fmla="*/ 75968 h 3373007"/>
              <a:gd name="connsiteX14449" fmla="*/ 3793681 w 12192000"/>
              <a:gd name="connsiteY14449" fmla="*/ 72330 h 3373007"/>
              <a:gd name="connsiteX14450" fmla="*/ 3795124 w 12192000"/>
              <a:gd name="connsiteY14450" fmla="*/ 71332 h 3373007"/>
              <a:gd name="connsiteX14451" fmla="*/ 3804730 w 12192000"/>
              <a:gd name="connsiteY14451" fmla="*/ 67090 h 3373007"/>
              <a:gd name="connsiteX14452" fmla="*/ 3818231 w 12192000"/>
              <a:gd name="connsiteY14452" fmla="*/ 62600 h 3373007"/>
              <a:gd name="connsiteX14453" fmla="*/ 3787283 w 12192000"/>
              <a:gd name="connsiteY14453" fmla="*/ 78197 h 3373007"/>
              <a:gd name="connsiteX14454" fmla="*/ 3789937 w 12192000"/>
              <a:gd name="connsiteY14454" fmla="*/ 79590 h 3373007"/>
              <a:gd name="connsiteX14455" fmla="*/ 3828788 w 12192000"/>
              <a:gd name="connsiteY14455" fmla="*/ 62414 h 3373007"/>
              <a:gd name="connsiteX14456" fmla="*/ 3827552 w 12192000"/>
              <a:gd name="connsiteY14456" fmla="*/ 63433 h 3373007"/>
              <a:gd name="connsiteX14457" fmla="*/ 3818640 w 12192000"/>
              <a:gd name="connsiteY14457" fmla="*/ 71745 h 3373007"/>
              <a:gd name="connsiteX14458" fmla="*/ 3814805 w 12192000"/>
              <a:gd name="connsiteY14458" fmla="*/ 78522 h 3373007"/>
              <a:gd name="connsiteX14459" fmla="*/ 3817752 w 12192000"/>
              <a:gd name="connsiteY14459" fmla="*/ 77631 h 3373007"/>
              <a:gd name="connsiteX14460" fmla="*/ 3825217 w 12192000"/>
              <a:gd name="connsiteY14460" fmla="*/ 80991 h 3373007"/>
              <a:gd name="connsiteX14461" fmla="*/ 3805810 w 12192000"/>
              <a:gd name="connsiteY14461" fmla="*/ 100567 h 3373007"/>
              <a:gd name="connsiteX14462" fmla="*/ 3828336 w 12192000"/>
              <a:gd name="connsiteY14462" fmla="*/ 89710 h 3373007"/>
              <a:gd name="connsiteX14463" fmla="*/ 3826577 w 12192000"/>
              <a:gd name="connsiteY14463" fmla="*/ 93278 h 3373007"/>
              <a:gd name="connsiteX14464" fmla="*/ 3825124 w 12192000"/>
              <a:gd name="connsiteY14464" fmla="*/ 94883 h 3373007"/>
              <a:gd name="connsiteX14465" fmla="*/ 3798602 w 12192000"/>
              <a:gd name="connsiteY14465" fmla="*/ 107084 h 3373007"/>
              <a:gd name="connsiteX14466" fmla="*/ 3782608 w 12192000"/>
              <a:gd name="connsiteY14466" fmla="*/ 114496 h 3373007"/>
              <a:gd name="connsiteX14467" fmla="*/ 3793462 w 12192000"/>
              <a:gd name="connsiteY14467" fmla="*/ 111458 h 3373007"/>
              <a:gd name="connsiteX14468" fmla="*/ 3821219 w 12192000"/>
              <a:gd name="connsiteY14468" fmla="*/ 98685 h 3373007"/>
              <a:gd name="connsiteX14469" fmla="*/ 3821969 w 12192000"/>
              <a:gd name="connsiteY14469" fmla="*/ 98374 h 3373007"/>
              <a:gd name="connsiteX14470" fmla="*/ 3821931 w 12192000"/>
              <a:gd name="connsiteY14470" fmla="*/ 98416 h 3373007"/>
              <a:gd name="connsiteX14471" fmla="*/ 3821986 w 12192000"/>
              <a:gd name="connsiteY14471" fmla="*/ 99943 h 3373007"/>
              <a:gd name="connsiteX14472" fmla="*/ 3830438 w 12192000"/>
              <a:gd name="connsiteY14472" fmla="*/ 94860 h 3373007"/>
              <a:gd name="connsiteX14473" fmla="*/ 3847816 w 12192000"/>
              <a:gd name="connsiteY14473" fmla="*/ 87652 h 3373007"/>
              <a:gd name="connsiteX14474" fmla="*/ 3850172 w 12192000"/>
              <a:gd name="connsiteY14474" fmla="*/ 86545 h 3373007"/>
              <a:gd name="connsiteX14475" fmla="*/ 3843747 w 12192000"/>
              <a:gd name="connsiteY14475" fmla="*/ 92713 h 3373007"/>
              <a:gd name="connsiteX14476" fmla="*/ 3833381 w 12192000"/>
              <a:gd name="connsiteY14476" fmla="*/ 102114 h 3373007"/>
              <a:gd name="connsiteX14477" fmla="*/ 3821656 w 12192000"/>
              <a:gd name="connsiteY14477" fmla="*/ 112627 h 3373007"/>
              <a:gd name="connsiteX14478" fmla="*/ 3833641 w 12192000"/>
              <a:gd name="connsiteY14478" fmla="*/ 107653 h 3373007"/>
              <a:gd name="connsiteX14479" fmla="*/ 3845799 w 12192000"/>
              <a:gd name="connsiteY14479" fmla="*/ 99706 h 3373007"/>
              <a:gd name="connsiteX14480" fmla="*/ 3834199 w 12192000"/>
              <a:gd name="connsiteY14480" fmla="*/ 114451 h 3373007"/>
              <a:gd name="connsiteX14481" fmla="*/ 3830998 w 12192000"/>
              <a:gd name="connsiteY14481" fmla="*/ 119462 h 3373007"/>
              <a:gd name="connsiteX14482" fmla="*/ 3838130 w 12192000"/>
              <a:gd name="connsiteY14482" fmla="*/ 113261 h 3373007"/>
              <a:gd name="connsiteX14483" fmla="*/ 3841450 w 12192000"/>
              <a:gd name="connsiteY14483" fmla="*/ 117650 h 3373007"/>
              <a:gd name="connsiteX14484" fmla="*/ 3855489 w 12192000"/>
              <a:gd name="connsiteY14484" fmla="*/ 108012 h 3373007"/>
              <a:gd name="connsiteX14485" fmla="*/ 3854418 w 12192000"/>
              <a:gd name="connsiteY14485" fmla="*/ 112379 h 3373007"/>
              <a:gd name="connsiteX14486" fmla="*/ 3849825 w 12192000"/>
              <a:gd name="connsiteY14486" fmla="*/ 116690 h 3373007"/>
              <a:gd name="connsiteX14487" fmla="*/ 3853829 w 12192000"/>
              <a:gd name="connsiteY14487" fmla="*/ 119523 h 3373007"/>
              <a:gd name="connsiteX14488" fmla="*/ 3851522 w 12192000"/>
              <a:gd name="connsiteY14488" fmla="*/ 120762 h 3373007"/>
              <a:gd name="connsiteX14489" fmla="*/ 3846773 w 12192000"/>
              <a:gd name="connsiteY14489" fmla="*/ 124360 h 3373007"/>
              <a:gd name="connsiteX14490" fmla="*/ 3846558 w 12192000"/>
              <a:gd name="connsiteY14490" fmla="*/ 124456 h 3373007"/>
              <a:gd name="connsiteX14491" fmla="*/ 3789860 w 12192000"/>
              <a:gd name="connsiteY14491" fmla="*/ 150000 h 3373007"/>
              <a:gd name="connsiteX14492" fmla="*/ 3727437 w 12192000"/>
              <a:gd name="connsiteY14492" fmla="*/ 183742 h 3373007"/>
              <a:gd name="connsiteX14493" fmla="*/ 3671478 w 12192000"/>
              <a:gd name="connsiteY14493" fmla="*/ 225818 h 3373007"/>
              <a:gd name="connsiteX14494" fmla="*/ 3700169 w 12192000"/>
              <a:gd name="connsiteY14494" fmla="*/ 207804 h 3373007"/>
              <a:gd name="connsiteX14495" fmla="*/ 3704769 w 12192000"/>
              <a:gd name="connsiteY14495" fmla="*/ 203749 h 3373007"/>
              <a:gd name="connsiteX14496" fmla="*/ 3713424 w 12192000"/>
              <a:gd name="connsiteY14496" fmla="*/ 194588 h 3373007"/>
              <a:gd name="connsiteX14497" fmla="*/ 3713421 w 12192000"/>
              <a:gd name="connsiteY14497" fmla="*/ 194910 h 3373007"/>
              <a:gd name="connsiteX14498" fmla="*/ 3719468 w 12192000"/>
              <a:gd name="connsiteY14498" fmla="*/ 191973 h 3373007"/>
              <a:gd name="connsiteX14499" fmla="*/ 3721708 w 12192000"/>
              <a:gd name="connsiteY14499" fmla="*/ 190830 h 3373007"/>
              <a:gd name="connsiteX14500" fmla="*/ 3719104 w 12192000"/>
              <a:gd name="connsiteY14500" fmla="*/ 193861 h 3373007"/>
              <a:gd name="connsiteX14501" fmla="*/ 3714653 w 12192000"/>
              <a:gd name="connsiteY14501" fmla="*/ 198712 h 3373007"/>
              <a:gd name="connsiteX14502" fmla="*/ 3717498 w 12192000"/>
              <a:gd name="connsiteY14502" fmla="*/ 196925 h 3373007"/>
              <a:gd name="connsiteX14503" fmla="*/ 3764919 w 12192000"/>
              <a:gd name="connsiteY14503" fmla="*/ 167129 h 3373007"/>
              <a:gd name="connsiteX14504" fmla="*/ 3854125 w 12192000"/>
              <a:gd name="connsiteY14504" fmla="*/ 126417 h 3373007"/>
              <a:gd name="connsiteX14505" fmla="*/ 3855044 w 12192000"/>
              <a:gd name="connsiteY14505" fmla="*/ 126084 h 3373007"/>
              <a:gd name="connsiteX14506" fmla="*/ 3851462 w 12192000"/>
              <a:gd name="connsiteY14506" fmla="*/ 129627 h 3373007"/>
              <a:gd name="connsiteX14507" fmla="*/ 3851100 w 12192000"/>
              <a:gd name="connsiteY14507" fmla="*/ 130288 h 3373007"/>
              <a:gd name="connsiteX14508" fmla="*/ 3849713 w 12192000"/>
              <a:gd name="connsiteY14508" fmla="*/ 130820 h 3373007"/>
              <a:gd name="connsiteX14509" fmla="*/ 3764153 w 12192000"/>
              <a:gd name="connsiteY14509" fmla="*/ 171681 h 3373007"/>
              <a:gd name="connsiteX14510" fmla="*/ 3704603 w 12192000"/>
              <a:gd name="connsiteY14510" fmla="*/ 209669 h 3373007"/>
              <a:gd name="connsiteX14511" fmla="*/ 3701523 w 12192000"/>
              <a:gd name="connsiteY14511" fmla="*/ 213026 h 3373007"/>
              <a:gd name="connsiteX14512" fmla="*/ 3692917 w 12192000"/>
              <a:gd name="connsiteY14512" fmla="*/ 217669 h 3373007"/>
              <a:gd name="connsiteX14513" fmla="*/ 3689946 w 12192000"/>
              <a:gd name="connsiteY14513" fmla="*/ 219618 h 3373007"/>
              <a:gd name="connsiteX14514" fmla="*/ 3685835 w 12192000"/>
              <a:gd name="connsiteY14514" fmla="*/ 223107 h 3373007"/>
              <a:gd name="connsiteX14515" fmla="*/ 3697510 w 12192000"/>
              <a:gd name="connsiteY14515" fmla="*/ 217903 h 3373007"/>
              <a:gd name="connsiteX14516" fmla="*/ 3710880 w 12192000"/>
              <a:gd name="connsiteY14516" fmla="*/ 210384 h 3373007"/>
              <a:gd name="connsiteX14517" fmla="*/ 3732228 w 12192000"/>
              <a:gd name="connsiteY14517" fmla="*/ 195307 h 3373007"/>
              <a:gd name="connsiteX14518" fmla="*/ 3765986 w 12192000"/>
              <a:gd name="connsiteY14518" fmla="*/ 175240 h 3373007"/>
              <a:gd name="connsiteX14519" fmla="*/ 3782999 w 12192000"/>
              <a:gd name="connsiteY14519" fmla="*/ 167871 h 3373007"/>
              <a:gd name="connsiteX14520" fmla="*/ 3787469 w 12192000"/>
              <a:gd name="connsiteY14520" fmla="*/ 165854 h 3373007"/>
              <a:gd name="connsiteX14521" fmla="*/ 3857140 w 12192000"/>
              <a:gd name="connsiteY14521" fmla="*/ 136809 h 3373007"/>
              <a:gd name="connsiteX14522" fmla="*/ 3784806 w 12192000"/>
              <a:gd name="connsiteY14522" fmla="*/ 170330 h 3373007"/>
              <a:gd name="connsiteX14523" fmla="*/ 3760776 w 12192000"/>
              <a:gd name="connsiteY14523" fmla="*/ 182911 h 3373007"/>
              <a:gd name="connsiteX14524" fmla="*/ 3765638 w 12192000"/>
              <a:gd name="connsiteY14524" fmla="*/ 182922 h 3373007"/>
              <a:gd name="connsiteX14525" fmla="*/ 3765297 w 12192000"/>
              <a:gd name="connsiteY14525" fmla="*/ 183097 h 3373007"/>
              <a:gd name="connsiteX14526" fmla="*/ 3765781 w 12192000"/>
              <a:gd name="connsiteY14526" fmla="*/ 182922 h 3373007"/>
              <a:gd name="connsiteX14527" fmla="*/ 3770108 w 12192000"/>
              <a:gd name="connsiteY14527" fmla="*/ 182933 h 3373007"/>
              <a:gd name="connsiteX14528" fmla="*/ 3783275 w 12192000"/>
              <a:gd name="connsiteY14528" fmla="*/ 176630 h 3373007"/>
              <a:gd name="connsiteX14529" fmla="*/ 3765781 w 12192000"/>
              <a:gd name="connsiteY14529" fmla="*/ 182922 h 3373007"/>
              <a:gd name="connsiteX14530" fmla="*/ 3765638 w 12192000"/>
              <a:gd name="connsiteY14530" fmla="*/ 182922 h 3373007"/>
              <a:gd name="connsiteX14531" fmla="*/ 3771631 w 12192000"/>
              <a:gd name="connsiteY14531" fmla="*/ 179873 h 3373007"/>
              <a:gd name="connsiteX14532" fmla="*/ 3858148 w 12192000"/>
              <a:gd name="connsiteY14532" fmla="*/ 142536 h 3373007"/>
              <a:gd name="connsiteX14533" fmla="*/ 3760119 w 12192000"/>
              <a:gd name="connsiteY14533" fmla="*/ 192052 h 3373007"/>
              <a:gd name="connsiteX14534" fmla="*/ 3746978 w 12192000"/>
              <a:gd name="connsiteY14534" fmla="*/ 200244 h 3373007"/>
              <a:gd name="connsiteX14535" fmla="*/ 3749900 w 12192000"/>
              <a:gd name="connsiteY14535" fmla="*/ 198624 h 3373007"/>
              <a:gd name="connsiteX14536" fmla="*/ 3719336 w 12192000"/>
              <a:gd name="connsiteY14536" fmla="*/ 218690 h 3373007"/>
              <a:gd name="connsiteX14537" fmla="*/ 3705633 w 12192000"/>
              <a:gd name="connsiteY14537" fmla="*/ 227108 h 3373007"/>
              <a:gd name="connsiteX14538" fmla="*/ 3692851 w 12192000"/>
              <a:gd name="connsiteY14538" fmla="*/ 236330 h 3373007"/>
              <a:gd name="connsiteX14539" fmla="*/ 3723252 w 12192000"/>
              <a:gd name="connsiteY14539" fmla="*/ 218728 h 3373007"/>
              <a:gd name="connsiteX14540" fmla="*/ 3732339 w 12192000"/>
              <a:gd name="connsiteY14540" fmla="*/ 213766 h 3373007"/>
              <a:gd name="connsiteX14541" fmla="*/ 3771273 w 12192000"/>
              <a:gd name="connsiteY14541" fmla="*/ 189347 h 3373007"/>
              <a:gd name="connsiteX14542" fmla="*/ 3852801 w 12192000"/>
              <a:gd name="connsiteY14542" fmla="*/ 150384 h 3373007"/>
              <a:gd name="connsiteX14543" fmla="*/ 3884344 w 12192000"/>
              <a:gd name="connsiteY14543" fmla="*/ 141411 h 3373007"/>
              <a:gd name="connsiteX14544" fmla="*/ 3892281 w 12192000"/>
              <a:gd name="connsiteY14544" fmla="*/ 138252 h 3373007"/>
              <a:gd name="connsiteX14545" fmla="*/ 3897822 w 12192000"/>
              <a:gd name="connsiteY14545" fmla="*/ 138480 h 3373007"/>
              <a:gd name="connsiteX14546" fmla="*/ 3869158 w 12192000"/>
              <a:gd name="connsiteY14546" fmla="*/ 152156 h 3373007"/>
              <a:gd name="connsiteX14547" fmla="*/ 3769348 w 12192000"/>
              <a:gd name="connsiteY14547" fmla="*/ 200316 h 3373007"/>
              <a:gd name="connsiteX14548" fmla="*/ 3742570 w 12192000"/>
              <a:gd name="connsiteY14548" fmla="*/ 215994 h 3373007"/>
              <a:gd name="connsiteX14549" fmla="*/ 3717005 w 12192000"/>
              <a:gd name="connsiteY14549" fmla="*/ 232634 h 3373007"/>
              <a:gd name="connsiteX14550" fmla="*/ 3718227 w 12192000"/>
              <a:gd name="connsiteY14550" fmla="*/ 232667 h 3373007"/>
              <a:gd name="connsiteX14551" fmla="*/ 3720882 w 12192000"/>
              <a:gd name="connsiteY14551" fmla="*/ 230879 h 3373007"/>
              <a:gd name="connsiteX14552" fmla="*/ 3730516 w 12192000"/>
              <a:gd name="connsiteY14552" fmla="*/ 225728 h 3373007"/>
              <a:gd name="connsiteX14553" fmla="*/ 3729983 w 12192000"/>
              <a:gd name="connsiteY14553" fmla="*/ 228150 h 3373007"/>
              <a:gd name="connsiteX14554" fmla="*/ 3766686 w 12192000"/>
              <a:gd name="connsiteY14554" fmla="*/ 204790 h 3373007"/>
              <a:gd name="connsiteX14555" fmla="*/ 3863923 w 12192000"/>
              <a:gd name="connsiteY14555" fmla="*/ 158725 h 3373007"/>
              <a:gd name="connsiteX14556" fmla="*/ 3879073 w 12192000"/>
              <a:gd name="connsiteY14556" fmla="*/ 152563 h 3373007"/>
              <a:gd name="connsiteX14557" fmla="*/ 3882770 w 12192000"/>
              <a:gd name="connsiteY14557" fmla="*/ 154917 h 3373007"/>
              <a:gd name="connsiteX14558" fmla="*/ 3887264 w 12192000"/>
              <a:gd name="connsiteY14558" fmla="*/ 153999 h 3373007"/>
              <a:gd name="connsiteX14559" fmla="*/ 3870327 w 12192000"/>
              <a:gd name="connsiteY14559" fmla="*/ 164672 h 3373007"/>
              <a:gd name="connsiteX14560" fmla="*/ 3869431 w 12192000"/>
              <a:gd name="connsiteY14560" fmla="*/ 163541 h 3373007"/>
              <a:gd name="connsiteX14561" fmla="*/ 3869485 w 12192000"/>
              <a:gd name="connsiteY14561" fmla="*/ 163512 h 3373007"/>
              <a:gd name="connsiteX14562" fmla="*/ 3875158 w 12192000"/>
              <a:gd name="connsiteY14562" fmla="*/ 161044 h 3373007"/>
              <a:gd name="connsiteX14563" fmla="*/ 3882795 w 12192000"/>
              <a:gd name="connsiteY14563" fmla="*/ 156018 h 3373007"/>
              <a:gd name="connsiteX14564" fmla="*/ 3869485 w 12192000"/>
              <a:gd name="connsiteY14564" fmla="*/ 163512 h 3373007"/>
              <a:gd name="connsiteX14565" fmla="*/ 3869428 w 12192000"/>
              <a:gd name="connsiteY14565" fmla="*/ 163537 h 3373007"/>
              <a:gd name="connsiteX14566" fmla="*/ 3869431 w 12192000"/>
              <a:gd name="connsiteY14566" fmla="*/ 163541 h 3373007"/>
              <a:gd name="connsiteX14567" fmla="*/ 3862709 w 12192000"/>
              <a:gd name="connsiteY14567" fmla="*/ 167324 h 3373007"/>
              <a:gd name="connsiteX14568" fmla="*/ 3870327 w 12192000"/>
              <a:gd name="connsiteY14568" fmla="*/ 164672 h 3373007"/>
              <a:gd name="connsiteX14569" fmla="*/ 3871352 w 12192000"/>
              <a:gd name="connsiteY14569" fmla="*/ 165368 h 3373007"/>
              <a:gd name="connsiteX14570" fmla="*/ 3866410 w 12192000"/>
              <a:gd name="connsiteY14570" fmla="*/ 168876 h 3373007"/>
              <a:gd name="connsiteX14571" fmla="*/ 3845424 w 12192000"/>
              <a:gd name="connsiteY14571" fmla="*/ 177218 h 3373007"/>
              <a:gd name="connsiteX14572" fmla="*/ 3779128 w 12192000"/>
              <a:gd name="connsiteY14572" fmla="*/ 211123 h 3373007"/>
              <a:gd name="connsiteX14573" fmla="*/ 3722441 w 12192000"/>
              <a:gd name="connsiteY14573" fmla="*/ 245576 h 3373007"/>
              <a:gd name="connsiteX14574" fmla="*/ 3722075 w 12192000"/>
              <a:gd name="connsiteY14574" fmla="*/ 245890 h 3373007"/>
              <a:gd name="connsiteX14575" fmla="*/ 3713731 w 12192000"/>
              <a:gd name="connsiteY14575" fmla="*/ 264987 h 3373007"/>
              <a:gd name="connsiteX14576" fmla="*/ 3714774 w 12192000"/>
              <a:gd name="connsiteY14576" fmla="*/ 266015 h 3373007"/>
              <a:gd name="connsiteX14577" fmla="*/ 3720455 w 12192000"/>
              <a:gd name="connsiteY14577" fmla="*/ 262506 h 3373007"/>
              <a:gd name="connsiteX14578" fmla="*/ 3721256 w 12192000"/>
              <a:gd name="connsiteY14578" fmla="*/ 262007 h 3373007"/>
              <a:gd name="connsiteX14579" fmla="*/ 3718403 w 12192000"/>
              <a:gd name="connsiteY14579" fmla="*/ 265623 h 3373007"/>
              <a:gd name="connsiteX14580" fmla="*/ 3706626 w 12192000"/>
              <a:gd name="connsiteY14580" fmla="*/ 279436 h 3373007"/>
              <a:gd name="connsiteX14581" fmla="*/ 3699594 w 12192000"/>
              <a:gd name="connsiteY14581" fmla="*/ 286914 h 3373007"/>
              <a:gd name="connsiteX14582" fmla="*/ 3694179 w 12192000"/>
              <a:gd name="connsiteY14582" fmla="*/ 292291 h 3373007"/>
              <a:gd name="connsiteX14583" fmla="*/ 3694542 w 12192000"/>
              <a:gd name="connsiteY14583" fmla="*/ 292659 h 3373007"/>
              <a:gd name="connsiteX14584" fmla="*/ 3695704 w 12192000"/>
              <a:gd name="connsiteY14584" fmla="*/ 293903 h 3373007"/>
              <a:gd name="connsiteX14585" fmla="*/ 3708313 w 12192000"/>
              <a:gd name="connsiteY14585" fmla="*/ 282348 h 3373007"/>
              <a:gd name="connsiteX14586" fmla="*/ 3709616 w 12192000"/>
              <a:gd name="connsiteY14586" fmla="*/ 284609 h 3373007"/>
              <a:gd name="connsiteX14587" fmla="*/ 3708582 w 12192000"/>
              <a:gd name="connsiteY14587" fmla="*/ 285891 h 3373007"/>
              <a:gd name="connsiteX14588" fmla="*/ 3708944 w 12192000"/>
              <a:gd name="connsiteY14588" fmla="*/ 285723 h 3373007"/>
              <a:gd name="connsiteX14589" fmla="*/ 3713255 w 12192000"/>
              <a:gd name="connsiteY14589" fmla="*/ 279210 h 3373007"/>
              <a:gd name="connsiteX14590" fmla="*/ 3720071 w 12192000"/>
              <a:gd name="connsiteY14590" fmla="*/ 276048 h 3373007"/>
              <a:gd name="connsiteX14591" fmla="*/ 3732636 w 12192000"/>
              <a:gd name="connsiteY14591" fmla="*/ 261424 h 3373007"/>
              <a:gd name="connsiteX14592" fmla="*/ 3728141 w 12192000"/>
              <a:gd name="connsiteY14592" fmla="*/ 270876 h 3373007"/>
              <a:gd name="connsiteX14593" fmla="*/ 3719479 w 12192000"/>
              <a:gd name="connsiteY14593" fmla="*/ 280836 h 3373007"/>
              <a:gd name="connsiteX14594" fmla="*/ 3719369 w 12192000"/>
              <a:gd name="connsiteY14594" fmla="*/ 283857 h 3373007"/>
              <a:gd name="connsiteX14595" fmla="*/ 3718944 w 12192000"/>
              <a:gd name="connsiteY14595" fmla="*/ 285613 h 3373007"/>
              <a:gd name="connsiteX14596" fmla="*/ 3721351 w 12192000"/>
              <a:gd name="connsiteY14596" fmla="*/ 283655 h 3373007"/>
              <a:gd name="connsiteX14597" fmla="*/ 3724108 w 12192000"/>
              <a:gd name="connsiteY14597" fmla="*/ 282383 h 3373007"/>
              <a:gd name="connsiteX14598" fmla="*/ 3724226 w 12192000"/>
              <a:gd name="connsiteY14598" fmla="*/ 283057 h 3373007"/>
              <a:gd name="connsiteX14599" fmla="*/ 3724150 w 12192000"/>
              <a:gd name="connsiteY14599" fmla="*/ 283236 h 3373007"/>
              <a:gd name="connsiteX14600" fmla="*/ 3727037 w 12192000"/>
              <a:gd name="connsiteY14600" fmla="*/ 280180 h 3373007"/>
              <a:gd name="connsiteX14601" fmla="*/ 3737757 w 12192000"/>
              <a:gd name="connsiteY14601" fmla="*/ 272353 h 3373007"/>
              <a:gd name="connsiteX14602" fmla="*/ 3747797 w 12192000"/>
              <a:gd name="connsiteY14602" fmla="*/ 263180 h 3373007"/>
              <a:gd name="connsiteX14603" fmla="*/ 3754469 w 12192000"/>
              <a:gd name="connsiteY14603" fmla="*/ 266022 h 3373007"/>
              <a:gd name="connsiteX14604" fmla="*/ 3774288 w 12192000"/>
              <a:gd name="connsiteY14604" fmla="*/ 243520 h 3373007"/>
              <a:gd name="connsiteX14605" fmla="*/ 3781935 w 12192000"/>
              <a:gd name="connsiteY14605" fmla="*/ 234884 h 3373007"/>
              <a:gd name="connsiteX14606" fmla="*/ 3783270 w 12192000"/>
              <a:gd name="connsiteY14606" fmla="*/ 234551 h 3373007"/>
              <a:gd name="connsiteX14607" fmla="*/ 3786993 w 12192000"/>
              <a:gd name="connsiteY14607" fmla="*/ 233218 h 3373007"/>
              <a:gd name="connsiteX14608" fmla="*/ 3784627 w 12192000"/>
              <a:gd name="connsiteY14608" fmla="*/ 236080 h 3373007"/>
              <a:gd name="connsiteX14609" fmla="*/ 3749086 w 12192000"/>
              <a:gd name="connsiteY14609" fmla="*/ 278974 h 3373007"/>
              <a:gd name="connsiteX14610" fmla="*/ 3735109 w 12192000"/>
              <a:gd name="connsiteY14610" fmla="*/ 295676 h 3373007"/>
              <a:gd name="connsiteX14611" fmla="*/ 3725331 w 12192000"/>
              <a:gd name="connsiteY14611" fmla="*/ 309005 h 3373007"/>
              <a:gd name="connsiteX14612" fmla="*/ 3719613 w 12192000"/>
              <a:gd name="connsiteY14612" fmla="*/ 317598 h 3373007"/>
              <a:gd name="connsiteX14613" fmla="*/ 3719122 w 12192000"/>
              <a:gd name="connsiteY14613" fmla="*/ 319601 h 3373007"/>
              <a:gd name="connsiteX14614" fmla="*/ 3719008 w 12192000"/>
              <a:gd name="connsiteY14614" fmla="*/ 320503 h 3373007"/>
              <a:gd name="connsiteX14615" fmla="*/ 3726581 w 12192000"/>
              <a:gd name="connsiteY14615" fmla="*/ 316218 h 3373007"/>
              <a:gd name="connsiteX14616" fmla="*/ 3727737 w 12192000"/>
              <a:gd name="connsiteY14616" fmla="*/ 315718 h 3373007"/>
              <a:gd name="connsiteX14617" fmla="*/ 3731204 w 12192000"/>
              <a:gd name="connsiteY14617" fmla="*/ 313704 h 3373007"/>
              <a:gd name="connsiteX14618" fmla="*/ 3742679 w 12192000"/>
              <a:gd name="connsiteY14618" fmla="*/ 300953 h 3373007"/>
              <a:gd name="connsiteX14619" fmla="*/ 3760496 w 12192000"/>
              <a:gd name="connsiteY14619" fmla="*/ 285319 h 3373007"/>
              <a:gd name="connsiteX14620" fmla="*/ 3765746 w 12192000"/>
              <a:gd name="connsiteY14620" fmla="*/ 284309 h 3373007"/>
              <a:gd name="connsiteX14621" fmla="*/ 3783148 w 12192000"/>
              <a:gd name="connsiteY14621" fmla="*/ 264594 h 3373007"/>
              <a:gd name="connsiteX14622" fmla="*/ 3780728 w 12192000"/>
              <a:gd name="connsiteY14622" fmla="*/ 270552 h 3373007"/>
              <a:gd name="connsiteX14623" fmla="*/ 3780174 w 12192000"/>
              <a:gd name="connsiteY14623" fmla="*/ 271125 h 3373007"/>
              <a:gd name="connsiteX14624" fmla="*/ 3780129 w 12192000"/>
              <a:gd name="connsiteY14624" fmla="*/ 270938 h 3373007"/>
              <a:gd name="connsiteX14625" fmla="*/ 3780776 w 12192000"/>
              <a:gd name="connsiteY14625" fmla="*/ 269968 h 3373007"/>
              <a:gd name="connsiteX14626" fmla="*/ 3780020 w 12192000"/>
              <a:gd name="connsiteY14626" fmla="*/ 270498 h 3373007"/>
              <a:gd name="connsiteX14627" fmla="*/ 3780129 w 12192000"/>
              <a:gd name="connsiteY14627" fmla="*/ 270938 h 3373007"/>
              <a:gd name="connsiteX14628" fmla="*/ 3779613 w 12192000"/>
              <a:gd name="connsiteY14628" fmla="*/ 271704 h 3373007"/>
              <a:gd name="connsiteX14629" fmla="*/ 3649061 w 12192000"/>
              <a:gd name="connsiteY14629" fmla="*/ 406561 h 3373007"/>
              <a:gd name="connsiteX14630" fmla="*/ 3524572 w 12192000"/>
              <a:gd name="connsiteY14630" fmla="*/ 547220 h 3373007"/>
              <a:gd name="connsiteX14631" fmla="*/ 3414755 w 12192000"/>
              <a:gd name="connsiteY14631" fmla="*/ 680223 h 3373007"/>
              <a:gd name="connsiteX14632" fmla="*/ 3407881 w 12192000"/>
              <a:gd name="connsiteY14632" fmla="*/ 690614 h 3373007"/>
              <a:gd name="connsiteX14633" fmla="*/ 3320461 w 12192000"/>
              <a:gd name="connsiteY14633" fmla="*/ 820332 h 3373007"/>
              <a:gd name="connsiteX14634" fmla="*/ 3146053 w 12192000"/>
              <a:gd name="connsiteY14634" fmla="*/ 1085038 h 3373007"/>
              <a:gd name="connsiteX14635" fmla="*/ 2998369 w 12192000"/>
              <a:gd name="connsiteY14635" fmla="*/ 1328380 h 3373007"/>
              <a:gd name="connsiteX14636" fmla="*/ 2988784 w 12192000"/>
              <a:gd name="connsiteY14636" fmla="*/ 1334156 h 3373007"/>
              <a:gd name="connsiteX14637" fmla="*/ 3025724 w 12192000"/>
              <a:gd name="connsiteY14637" fmla="*/ 1272359 h 3373007"/>
              <a:gd name="connsiteX14638" fmla="*/ 3072618 w 12192000"/>
              <a:gd name="connsiteY14638" fmla="*/ 1184429 h 3373007"/>
              <a:gd name="connsiteX14639" fmla="*/ 3176623 w 12192000"/>
              <a:gd name="connsiteY14639" fmla="*/ 1025991 h 3373007"/>
              <a:gd name="connsiteX14640" fmla="*/ 3290143 w 12192000"/>
              <a:gd name="connsiteY14640" fmla="*/ 843958 h 3373007"/>
              <a:gd name="connsiteX14641" fmla="*/ 3306586 w 12192000"/>
              <a:gd name="connsiteY14641" fmla="*/ 818323 h 3373007"/>
              <a:gd name="connsiteX14642" fmla="*/ 3287701 w 12192000"/>
              <a:gd name="connsiteY14642" fmla="*/ 842571 h 3373007"/>
              <a:gd name="connsiteX14643" fmla="*/ 3232236 w 12192000"/>
              <a:gd name="connsiteY14643" fmla="*/ 917363 h 3373007"/>
              <a:gd name="connsiteX14644" fmla="*/ 3156452 w 12192000"/>
              <a:gd name="connsiteY14644" fmla="*/ 1034701 h 3373007"/>
              <a:gd name="connsiteX14645" fmla="*/ 2951510 w 12192000"/>
              <a:gd name="connsiteY14645" fmla="*/ 1385456 h 3373007"/>
              <a:gd name="connsiteX14646" fmla="*/ 2903976 w 12192000"/>
              <a:gd name="connsiteY14646" fmla="*/ 1461539 h 3373007"/>
              <a:gd name="connsiteX14647" fmla="*/ 2921213 w 12192000"/>
              <a:gd name="connsiteY14647" fmla="*/ 1426003 h 3373007"/>
              <a:gd name="connsiteX14648" fmla="*/ 2926215 w 12192000"/>
              <a:gd name="connsiteY14648" fmla="*/ 1422563 h 3373007"/>
              <a:gd name="connsiteX14649" fmla="*/ 2955821 w 12192000"/>
              <a:gd name="connsiteY14649" fmla="*/ 1369336 h 3373007"/>
              <a:gd name="connsiteX14650" fmla="*/ 2948384 w 12192000"/>
              <a:gd name="connsiteY14650" fmla="*/ 1372952 h 3373007"/>
              <a:gd name="connsiteX14651" fmla="*/ 2920759 w 12192000"/>
              <a:gd name="connsiteY14651" fmla="*/ 1421374 h 3373007"/>
              <a:gd name="connsiteX14652" fmla="*/ 2914390 w 12192000"/>
              <a:gd name="connsiteY14652" fmla="*/ 1423788 h 3373007"/>
              <a:gd name="connsiteX14653" fmla="*/ 2906743 w 12192000"/>
              <a:gd name="connsiteY14653" fmla="*/ 1442328 h 3373007"/>
              <a:gd name="connsiteX14654" fmla="*/ 2904614 w 12192000"/>
              <a:gd name="connsiteY14654" fmla="*/ 1442159 h 3373007"/>
              <a:gd name="connsiteX14655" fmla="*/ 2911343 w 12192000"/>
              <a:gd name="connsiteY14655" fmla="*/ 1427225 h 3373007"/>
              <a:gd name="connsiteX14656" fmla="*/ 2905866 w 12192000"/>
              <a:gd name="connsiteY14656" fmla="*/ 1428265 h 3373007"/>
              <a:gd name="connsiteX14657" fmla="*/ 2907845 w 12192000"/>
              <a:gd name="connsiteY14657" fmla="*/ 1426032 h 3373007"/>
              <a:gd name="connsiteX14658" fmla="*/ 2907695 w 12192000"/>
              <a:gd name="connsiteY14658" fmla="*/ 1423631 h 3373007"/>
              <a:gd name="connsiteX14659" fmla="*/ 2903304 w 12192000"/>
              <a:gd name="connsiteY14659" fmla="*/ 1423810 h 3373007"/>
              <a:gd name="connsiteX14660" fmla="*/ 2913055 w 12192000"/>
              <a:gd name="connsiteY14660" fmla="*/ 1408634 h 3373007"/>
              <a:gd name="connsiteX14661" fmla="*/ 2913591 w 12192000"/>
              <a:gd name="connsiteY14661" fmla="*/ 1407801 h 3373007"/>
              <a:gd name="connsiteX14662" fmla="*/ 2914737 w 12192000"/>
              <a:gd name="connsiteY14662" fmla="*/ 1408528 h 3373007"/>
              <a:gd name="connsiteX14663" fmla="*/ 2923101 w 12192000"/>
              <a:gd name="connsiteY14663" fmla="*/ 1404046 h 3373007"/>
              <a:gd name="connsiteX14664" fmla="*/ 2943417 w 12192000"/>
              <a:gd name="connsiteY14664" fmla="*/ 1361301 h 3373007"/>
              <a:gd name="connsiteX14665" fmla="*/ 2934764 w 12192000"/>
              <a:gd name="connsiteY14665" fmla="*/ 1363718 h 3373007"/>
              <a:gd name="connsiteX14666" fmla="*/ 2921791 w 12192000"/>
              <a:gd name="connsiteY14666" fmla="*/ 1385698 h 3373007"/>
              <a:gd name="connsiteX14667" fmla="*/ 2924688 w 12192000"/>
              <a:gd name="connsiteY14667" fmla="*/ 1379861 h 3373007"/>
              <a:gd name="connsiteX14668" fmla="*/ 2937510 w 12192000"/>
              <a:gd name="connsiteY14668" fmla="*/ 1355482 h 3373007"/>
              <a:gd name="connsiteX14669" fmla="*/ 2936295 w 12192000"/>
              <a:gd name="connsiteY14669" fmla="*/ 1354284 h 3373007"/>
              <a:gd name="connsiteX14670" fmla="*/ 2959807 w 12192000"/>
              <a:gd name="connsiteY14670" fmla="*/ 1310501 h 3373007"/>
              <a:gd name="connsiteX14671" fmla="*/ 2982407 w 12192000"/>
              <a:gd name="connsiteY14671" fmla="*/ 1267750 h 3373007"/>
              <a:gd name="connsiteX14672" fmla="*/ 2976953 w 12192000"/>
              <a:gd name="connsiteY14672" fmla="*/ 1266560 h 3373007"/>
              <a:gd name="connsiteX14673" fmla="*/ 2985941 w 12192000"/>
              <a:gd name="connsiteY14673" fmla="*/ 1253850 h 3373007"/>
              <a:gd name="connsiteX14674" fmla="*/ 2978353 w 12192000"/>
              <a:gd name="connsiteY14674" fmla="*/ 1255066 h 3373007"/>
              <a:gd name="connsiteX14675" fmla="*/ 2986577 w 12192000"/>
              <a:gd name="connsiteY14675" fmla="*/ 1245787 h 3373007"/>
              <a:gd name="connsiteX14676" fmla="*/ 2979905 w 12192000"/>
              <a:gd name="connsiteY14676" fmla="*/ 1245973 h 3373007"/>
              <a:gd name="connsiteX14677" fmla="*/ 2982037 w 12192000"/>
              <a:gd name="connsiteY14677" fmla="*/ 1243567 h 3373007"/>
              <a:gd name="connsiteX14678" fmla="*/ 2973386 w 12192000"/>
              <a:gd name="connsiteY14678" fmla="*/ 1245987 h 3373007"/>
              <a:gd name="connsiteX14679" fmla="*/ 2957045 w 12192000"/>
              <a:gd name="connsiteY14679" fmla="*/ 1267588 h 3373007"/>
              <a:gd name="connsiteX14680" fmla="*/ 2951897 w 12192000"/>
              <a:gd name="connsiteY14680" fmla="*/ 1275039 h 3373007"/>
              <a:gd name="connsiteX14681" fmla="*/ 2959277 w 12192000"/>
              <a:gd name="connsiteY14681" fmla="*/ 1263188 h 3373007"/>
              <a:gd name="connsiteX14682" fmla="*/ 2978134 w 12192000"/>
              <a:gd name="connsiteY14682" fmla="*/ 1233286 h 3373007"/>
              <a:gd name="connsiteX14683" fmla="*/ 2970549 w 12192000"/>
              <a:gd name="connsiteY14683" fmla="*/ 1234502 h 3373007"/>
              <a:gd name="connsiteX14684" fmla="*/ 2941278 w 12192000"/>
              <a:gd name="connsiteY14684" fmla="*/ 1274866 h 3373007"/>
              <a:gd name="connsiteX14685" fmla="*/ 2964305 w 12192000"/>
              <a:gd name="connsiteY14685" fmla="*/ 1238974 h 3373007"/>
              <a:gd name="connsiteX14686" fmla="*/ 2956719 w 12192000"/>
              <a:gd name="connsiteY14686" fmla="*/ 1240190 h 3373007"/>
              <a:gd name="connsiteX14687" fmla="*/ 2945009 w 12192000"/>
              <a:gd name="connsiteY14687" fmla="*/ 1256206 h 3373007"/>
              <a:gd name="connsiteX14688" fmla="*/ 2940217 w 12192000"/>
              <a:gd name="connsiteY14688" fmla="*/ 1273901 h 3373007"/>
              <a:gd name="connsiteX14689" fmla="*/ 2937890 w 12192000"/>
              <a:gd name="connsiteY14689" fmla="*/ 1282214 h 3373007"/>
              <a:gd name="connsiteX14690" fmla="*/ 2942471 w 12192000"/>
              <a:gd name="connsiteY14690" fmla="*/ 1278294 h 3373007"/>
              <a:gd name="connsiteX14691" fmla="*/ 2935246 w 12192000"/>
              <a:gd name="connsiteY14691" fmla="*/ 1291658 h 3373007"/>
              <a:gd name="connsiteX14692" fmla="*/ 2927477 w 12192000"/>
              <a:gd name="connsiteY14692" fmla="*/ 1319402 h 3373007"/>
              <a:gd name="connsiteX14693" fmla="*/ 2912879 w 12192000"/>
              <a:gd name="connsiteY14693" fmla="*/ 1373739 h 3373007"/>
              <a:gd name="connsiteX14694" fmla="*/ 2912796 w 12192000"/>
              <a:gd name="connsiteY14694" fmla="*/ 1372405 h 3373007"/>
              <a:gd name="connsiteX14695" fmla="*/ 2909160 w 12192000"/>
              <a:gd name="connsiteY14695" fmla="*/ 1377816 h 3373007"/>
              <a:gd name="connsiteX14696" fmla="*/ 2915638 w 12192000"/>
              <a:gd name="connsiteY14696" fmla="*/ 1350780 h 3373007"/>
              <a:gd name="connsiteX14697" fmla="*/ 2926502 w 12192000"/>
              <a:gd name="connsiteY14697" fmla="*/ 1307402 h 3373007"/>
              <a:gd name="connsiteX14698" fmla="*/ 2926872 w 12192000"/>
              <a:gd name="connsiteY14698" fmla="*/ 1305804 h 3373007"/>
              <a:gd name="connsiteX14699" fmla="*/ 2926752 w 12192000"/>
              <a:gd name="connsiteY14699" fmla="*/ 1305939 h 3373007"/>
              <a:gd name="connsiteX14700" fmla="*/ 2922392 w 12192000"/>
              <a:gd name="connsiteY14700" fmla="*/ 1312456 h 3373007"/>
              <a:gd name="connsiteX14701" fmla="*/ 2903301 w 12192000"/>
              <a:gd name="connsiteY14701" fmla="*/ 1386535 h 3373007"/>
              <a:gd name="connsiteX14702" fmla="*/ 2877583 w 12192000"/>
              <a:gd name="connsiteY14702" fmla="*/ 1424811 h 3373007"/>
              <a:gd name="connsiteX14703" fmla="*/ 2827153 w 12192000"/>
              <a:gd name="connsiteY14703" fmla="*/ 1501142 h 3373007"/>
              <a:gd name="connsiteX14704" fmla="*/ 2815707 w 12192000"/>
              <a:gd name="connsiteY14704" fmla="*/ 1521919 h 3373007"/>
              <a:gd name="connsiteX14705" fmla="*/ 2798354 w 12192000"/>
              <a:gd name="connsiteY14705" fmla="*/ 1553388 h 3373007"/>
              <a:gd name="connsiteX14706" fmla="*/ 2781026 w 12192000"/>
              <a:gd name="connsiteY14706" fmla="*/ 1584038 h 3373007"/>
              <a:gd name="connsiteX14707" fmla="*/ 2789268 w 12192000"/>
              <a:gd name="connsiteY14707" fmla="*/ 1544433 h 3373007"/>
              <a:gd name="connsiteX14708" fmla="*/ 2789828 w 12192000"/>
              <a:gd name="connsiteY14708" fmla="*/ 1541701 h 3373007"/>
              <a:gd name="connsiteX14709" fmla="*/ 2784927 w 12192000"/>
              <a:gd name="connsiteY14709" fmla="*/ 1552451 h 3373007"/>
              <a:gd name="connsiteX14710" fmla="*/ 2783528 w 12192000"/>
              <a:gd name="connsiteY14710" fmla="*/ 1559617 h 3373007"/>
              <a:gd name="connsiteX14711" fmla="*/ 2777449 w 12192000"/>
              <a:gd name="connsiteY14711" fmla="*/ 1590366 h 3373007"/>
              <a:gd name="connsiteX14712" fmla="*/ 2769784 w 12192000"/>
              <a:gd name="connsiteY14712" fmla="*/ 1603923 h 3373007"/>
              <a:gd name="connsiteX14713" fmla="*/ 2693666 w 12192000"/>
              <a:gd name="connsiteY14713" fmla="*/ 1749235 h 3373007"/>
              <a:gd name="connsiteX14714" fmla="*/ 2678995 w 12192000"/>
              <a:gd name="connsiteY14714" fmla="*/ 1781258 h 3373007"/>
              <a:gd name="connsiteX14715" fmla="*/ 2705048 w 12192000"/>
              <a:gd name="connsiteY14715" fmla="*/ 1735239 h 3373007"/>
              <a:gd name="connsiteX14716" fmla="*/ 2698619 w 12192000"/>
              <a:gd name="connsiteY14716" fmla="*/ 1750599 h 3373007"/>
              <a:gd name="connsiteX14717" fmla="*/ 2677604 w 12192000"/>
              <a:gd name="connsiteY14717" fmla="*/ 1784297 h 3373007"/>
              <a:gd name="connsiteX14718" fmla="*/ 2650963 w 12192000"/>
              <a:gd name="connsiteY14718" fmla="*/ 1842443 h 3373007"/>
              <a:gd name="connsiteX14719" fmla="*/ 2536859 w 12192000"/>
              <a:gd name="connsiteY14719" fmla="*/ 2117407 h 3373007"/>
              <a:gd name="connsiteX14720" fmla="*/ 2526879 w 12192000"/>
              <a:gd name="connsiteY14720" fmla="*/ 2144827 h 3373007"/>
              <a:gd name="connsiteX14721" fmla="*/ 2519215 w 12192000"/>
              <a:gd name="connsiteY14721" fmla="*/ 2163690 h 3373007"/>
              <a:gd name="connsiteX14722" fmla="*/ 2520630 w 12192000"/>
              <a:gd name="connsiteY14722" fmla="*/ 2158796 h 3373007"/>
              <a:gd name="connsiteX14723" fmla="*/ 2521417 w 12192000"/>
              <a:gd name="connsiteY14723" fmla="*/ 2156072 h 3373007"/>
              <a:gd name="connsiteX14724" fmla="*/ 2511215 w 12192000"/>
              <a:gd name="connsiteY14724" fmla="*/ 2167583 h 3373007"/>
              <a:gd name="connsiteX14725" fmla="*/ 2494242 w 12192000"/>
              <a:gd name="connsiteY14725" fmla="*/ 2218956 h 3373007"/>
              <a:gd name="connsiteX14726" fmla="*/ 2492274 w 12192000"/>
              <a:gd name="connsiteY14726" fmla="*/ 2223168 h 3373007"/>
              <a:gd name="connsiteX14727" fmla="*/ 2492653 w 12192000"/>
              <a:gd name="connsiteY14727" fmla="*/ 2202263 h 3373007"/>
              <a:gd name="connsiteX14728" fmla="*/ 2503195 w 12192000"/>
              <a:gd name="connsiteY14728" fmla="*/ 2172877 h 3373007"/>
              <a:gd name="connsiteX14729" fmla="*/ 2534827 w 12192000"/>
              <a:gd name="connsiteY14729" fmla="*/ 2055518 h 3373007"/>
              <a:gd name="connsiteX14730" fmla="*/ 2535850 w 12192000"/>
              <a:gd name="connsiteY14730" fmla="*/ 2052917 h 3373007"/>
              <a:gd name="connsiteX14731" fmla="*/ 2413754 w 12192000"/>
              <a:gd name="connsiteY14731" fmla="*/ 2285205 h 3373007"/>
              <a:gd name="connsiteX14732" fmla="*/ 2287839 w 12192000"/>
              <a:gd name="connsiteY14732" fmla="*/ 2533969 h 3373007"/>
              <a:gd name="connsiteX14733" fmla="*/ 2257591 w 12192000"/>
              <a:gd name="connsiteY14733" fmla="*/ 2597426 h 3373007"/>
              <a:gd name="connsiteX14734" fmla="*/ 2255800 w 12192000"/>
              <a:gd name="connsiteY14734" fmla="*/ 2597992 h 3373007"/>
              <a:gd name="connsiteX14735" fmla="*/ 2257158 w 12192000"/>
              <a:gd name="connsiteY14735" fmla="*/ 2598333 h 3373007"/>
              <a:gd name="connsiteX14736" fmla="*/ 2169066 w 12192000"/>
              <a:gd name="connsiteY14736" fmla="*/ 2783138 h 3373007"/>
              <a:gd name="connsiteX14737" fmla="*/ 2167140 w 12192000"/>
              <a:gd name="connsiteY14737" fmla="*/ 2784396 h 3373007"/>
              <a:gd name="connsiteX14738" fmla="*/ 2164736 w 12192000"/>
              <a:gd name="connsiteY14738" fmla="*/ 2785968 h 3373007"/>
              <a:gd name="connsiteX14739" fmla="*/ 2163932 w 12192000"/>
              <a:gd name="connsiteY14739" fmla="*/ 2786493 h 3373007"/>
              <a:gd name="connsiteX14740" fmla="*/ 2163293 w 12192000"/>
              <a:gd name="connsiteY14740" fmla="*/ 2786911 h 3373007"/>
              <a:gd name="connsiteX14741" fmla="*/ 2164736 w 12192000"/>
              <a:gd name="connsiteY14741" fmla="*/ 2785968 h 3373007"/>
              <a:gd name="connsiteX14742" fmla="*/ 2169066 w 12192000"/>
              <a:gd name="connsiteY14742" fmla="*/ 2783138 h 3373007"/>
              <a:gd name="connsiteX14743" fmla="*/ 2188207 w 12192000"/>
              <a:gd name="connsiteY14743" fmla="*/ 2752252 h 3373007"/>
              <a:gd name="connsiteX14744" fmla="*/ 2203650 w 12192000"/>
              <a:gd name="connsiteY14744" fmla="*/ 2730957 h 3373007"/>
              <a:gd name="connsiteX14745" fmla="*/ 2195239 w 12192000"/>
              <a:gd name="connsiteY14745" fmla="*/ 2752123 h 3373007"/>
              <a:gd name="connsiteX14746" fmla="*/ 2191190 w 12192000"/>
              <a:gd name="connsiteY14746" fmla="*/ 2759861 h 3373007"/>
              <a:gd name="connsiteX14747" fmla="*/ 2197517 w 12192000"/>
              <a:gd name="connsiteY14747" fmla="*/ 2739825 h 3373007"/>
              <a:gd name="connsiteX14748" fmla="*/ 2169532 w 12192000"/>
              <a:gd name="connsiteY14748" fmla="*/ 2809047 h 3373007"/>
              <a:gd name="connsiteX14749" fmla="*/ 2150853 w 12192000"/>
              <a:gd name="connsiteY14749" fmla="*/ 2883433 h 3373007"/>
              <a:gd name="connsiteX14750" fmla="*/ 2138737 w 12192000"/>
              <a:gd name="connsiteY14750" fmla="*/ 2949904 h 3373007"/>
              <a:gd name="connsiteX14751" fmla="*/ 2138692 w 12192000"/>
              <a:gd name="connsiteY14751" fmla="*/ 2950157 h 3373007"/>
              <a:gd name="connsiteX14752" fmla="*/ 2136291 w 12192000"/>
              <a:gd name="connsiteY14752" fmla="*/ 2956038 h 3373007"/>
              <a:gd name="connsiteX14753" fmla="*/ 2135608 w 12192000"/>
              <a:gd name="connsiteY14753" fmla="*/ 2958784 h 3373007"/>
              <a:gd name="connsiteX14754" fmla="*/ 2132056 w 12192000"/>
              <a:gd name="connsiteY14754" fmla="*/ 2955080 h 3373007"/>
              <a:gd name="connsiteX14755" fmla="*/ 2128946 w 12192000"/>
              <a:gd name="connsiteY14755" fmla="*/ 2960949 h 3373007"/>
              <a:gd name="connsiteX14756" fmla="*/ 2125024 w 12192000"/>
              <a:gd name="connsiteY14756" fmla="*/ 2963038 h 3373007"/>
              <a:gd name="connsiteX14757" fmla="*/ 2131174 w 12192000"/>
              <a:gd name="connsiteY14757" fmla="*/ 2945868 h 3373007"/>
              <a:gd name="connsiteX14758" fmla="*/ 2126291 w 12192000"/>
              <a:gd name="connsiteY14758" fmla="*/ 2943237 h 3373007"/>
              <a:gd name="connsiteX14759" fmla="*/ 2130655 w 12192000"/>
              <a:gd name="connsiteY14759" fmla="*/ 2934235 h 3373007"/>
              <a:gd name="connsiteX14760" fmla="*/ 2126579 w 12192000"/>
              <a:gd name="connsiteY14760" fmla="*/ 2938753 h 3373007"/>
              <a:gd name="connsiteX14761" fmla="*/ 2115057 w 12192000"/>
              <a:gd name="connsiteY14761" fmla="*/ 2954394 h 3373007"/>
              <a:gd name="connsiteX14762" fmla="*/ 2120001 w 12192000"/>
              <a:gd name="connsiteY14762" fmla="*/ 2939610 h 3373007"/>
              <a:gd name="connsiteX14763" fmla="*/ 2122157 w 12192000"/>
              <a:gd name="connsiteY14763" fmla="*/ 2925652 h 3373007"/>
              <a:gd name="connsiteX14764" fmla="*/ 2114682 w 12192000"/>
              <a:gd name="connsiteY14764" fmla="*/ 2940519 h 3373007"/>
              <a:gd name="connsiteX14765" fmla="*/ 2107970 w 12192000"/>
              <a:gd name="connsiteY14765" fmla="*/ 2953687 h 3373007"/>
              <a:gd name="connsiteX14766" fmla="*/ 2103487 w 12192000"/>
              <a:gd name="connsiteY14766" fmla="*/ 2961921 h 3373007"/>
              <a:gd name="connsiteX14767" fmla="*/ 2104034 w 12192000"/>
              <a:gd name="connsiteY14767" fmla="*/ 2959149 h 3373007"/>
              <a:gd name="connsiteX14768" fmla="*/ 2107158 w 12192000"/>
              <a:gd name="connsiteY14768" fmla="*/ 2938909 h 3373007"/>
              <a:gd name="connsiteX14769" fmla="*/ 2110175 w 12192000"/>
              <a:gd name="connsiteY14769" fmla="*/ 2928726 h 3373007"/>
              <a:gd name="connsiteX14770" fmla="*/ 2108712 w 12192000"/>
              <a:gd name="connsiteY14770" fmla="*/ 2928994 h 3373007"/>
              <a:gd name="connsiteX14771" fmla="*/ 2108680 w 12192000"/>
              <a:gd name="connsiteY14771" fmla="*/ 2929045 h 3373007"/>
              <a:gd name="connsiteX14772" fmla="*/ 2108815 w 12192000"/>
              <a:gd name="connsiteY14772" fmla="*/ 2928171 h 3373007"/>
              <a:gd name="connsiteX14773" fmla="*/ 2115001 w 12192000"/>
              <a:gd name="connsiteY14773" fmla="*/ 2895572 h 3373007"/>
              <a:gd name="connsiteX14774" fmla="*/ 2115560 w 12192000"/>
              <a:gd name="connsiteY14774" fmla="*/ 2883245 h 3373007"/>
              <a:gd name="connsiteX14775" fmla="*/ 2111947 w 12192000"/>
              <a:gd name="connsiteY14775" fmla="*/ 2902039 h 3373007"/>
              <a:gd name="connsiteX14776" fmla="*/ 2106041 w 12192000"/>
              <a:gd name="connsiteY14776" fmla="*/ 2933188 h 3373007"/>
              <a:gd name="connsiteX14777" fmla="*/ 2104826 w 12192000"/>
              <a:gd name="connsiteY14777" fmla="*/ 2935093 h 3373007"/>
              <a:gd name="connsiteX14778" fmla="*/ 2101813 w 12192000"/>
              <a:gd name="connsiteY14778" fmla="*/ 2937754 h 3373007"/>
              <a:gd name="connsiteX14779" fmla="*/ 2107301 w 12192000"/>
              <a:gd name="connsiteY14779" fmla="*/ 2911191 h 3373007"/>
              <a:gd name="connsiteX14780" fmla="*/ 2092859 w 12192000"/>
              <a:gd name="connsiteY14780" fmla="*/ 2936266 h 3373007"/>
              <a:gd name="connsiteX14781" fmla="*/ 2088066 w 12192000"/>
              <a:gd name="connsiteY14781" fmla="*/ 2928955 h 3373007"/>
              <a:gd name="connsiteX14782" fmla="*/ 2088280 w 12192000"/>
              <a:gd name="connsiteY14782" fmla="*/ 2925593 h 3373007"/>
              <a:gd name="connsiteX14783" fmla="*/ 2082663 w 12192000"/>
              <a:gd name="connsiteY14783" fmla="*/ 2931172 h 3373007"/>
              <a:gd name="connsiteX14784" fmla="*/ 2076675 w 12192000"/>
              <a:gd name="connsiteY14784" fmla="*/ 2942542 h 3373007"/>
              <a:gd name="connsiteX14785" fmla="*/ 2075973 w 12192000"/>
              <a:gd name="connsiteY14785" fmla="*/ 2944089 h 3373007"/>
              <a:gd name="connsiteX14786" fmla="*/ 2083965 w 12192000"/>
              <a:gd name="connsiteY14786" fmla="*/ 2898614 h 3373007"/>
              <a:gd name="connsiteX14787" fmla="*/ 2082071 w 12192000"/>
              <a:gd name="connsiteY14787" fmla="*/ 2896055 h 3373007"/>
              <a:gd name="connsiteX14788" fmla="*/ 2073885 w 12192000"/>
              <a:gd name="connsiteY14788" fmla="*/ 2932695 h 3373007"/>
              <a:gd name="connsiteX14789" fmla="*/ 2075257 w 12192000"/>
              <a:gd name="connsiteY14789" fmla="*/ 2917205 h 3373007"/>
              <a:gd name="connsiteX14790" fmla="*/ 2077228 w 12192000"/>
              <a:gd name="connsiteY14790" fmla="*/ 2905965 h 3373007"/>
              <a:gd name="connsiteX14791" fmla="*/ 2077867 w 12192000"/>
              <a:gd name="connsiteY14791" fmla="*/ 2904195 h 3373007"/>
              <a:gd name="connsiteX14792" fmla="*/ 2079938 w 12192000"/>
              <a:gd name="connsiteY14792" fmla="*/ 2896458 h 3373007"/>
              <a:gd name="connsiteX14793" fmla="*/ 2078821 w 12192000"/>
              <a:gd name="connsiteY14793" fmla="*/ 2896948 h 3373007"/>
              <a:gd name="connsiteX14794" fmla="*/ 2080530 w 12192000"/>
              <a:gd name="connsiteY14794" fmla="*/ 2887310 h 3373007"/>
              <a:gd name="connsiteX14795" fmla="*/ 2082001 w 12192000"/>
              <a:gd name="connsiteY14795" fmla="*/ 2871800 h 3373007"/>
              <a:gd name="connsiteX14796" fmla="*/ 2079976 w 12192000"/>
              <a:gd name="connsiteY14796" fmla="*/ 2881057 h 3373007"/>
              <a:gd name="connsiteX14797" fmla="*/ 2075760 w 12192000"/>
              <a:gd name="connsiteY14797" fmla="*/ 2900321 h 3373007"/>
              <a:gd name="connsiteX14798" fmla="*/ 2074876 w 12192000"/>
              <a:gd name="connsiteY14798" fmla="*/ 2901466 h 3373007"/>
              <a:gd name="connsiteX14799" fmla="*/ 2072621 w 12192000"/>
              <a:gd name="connsiteY14799" fmla="*/ 2903984 h 3373007"/>
              <a:gd name="connsiteX14800" fmla="*/ 2079349 w 12192000"/>
              <a:gd name="connsiteY14800" fmla="*/ 2881032 h 3373007"/>
              <a:gd name="connsiteX14801" fmla="*/ 2071731 w 12192000"/>
              <a:gd name="connsiteY14801" fmla="*/ 2898143 h 3373007"/>
              <a:gd name="connsiteX14802" fmla="*/ 2064112 w 12192000"/>
              <a:gd name="connsiteY14802" fmla="*/ 2915252 h 3373007"/>
              <a:gd name="connsiteX14803" fmla="*/ 2063736 w 12192000"/>
              <a:gd name="connsiteY14803" fmla="*/ 2901378 h 3373007"/>
              <a:gd name="connsiteX14804" fmla="*/ 2049241 w 12192000"/>
              <a:gd name="connsiteY14804" fmla="*/ 2924016 h 3373007"/>
              <a:gd name="connsiteX14805" fmla="*/ 2060492 w 12192000"/>
              <a:gd name="connsiteY14805" fmla="*/ 2889633 h 3373007"/>
              <a:gd name="connsiteX14806" fmla="*/ 2068408 w 12192000"/>
              <a:gd name="connsiteY14806" fmla="*/ 2867852 h 3373007"/>
              <a:gd name="connsiteX14807" fmla="*/ 2068793 w 12192000"/>
              <a:gd name="connsiteY14807" fmla="*/ 2867870 h 3373007"/>
              <a:gd name="connsiteX14808" fmla="*/ 2069272 w 12192000"/>
              <a:gd name="connsiteY14808" fmla="*/ 2867889 h 3373007"/>
              <a:gd name="connsiteX14809" fmla="*/ 2069561 w 12192000"/>
              <a:gd name="connsiteY14809" fmla="*/ 2867900 h 3373007"/>
              <a:gd name="connsiteX14810" fmla="*/ 2069433 w 12192000"/>
              <a:gd name="connsiteY14810" fmla="*/ 2867895 h 3373007"/>
              <a:gd name="connsiteX14811" fmla="*/ 2069272 w 12192000"/>
              <a:gd name="connsiteY14811" fmla="*/ 2867889 h 3373007"/>
              <a:gd name="connsiteX14812" fmla="*/ 2068408 w 12192000"/>
              <a:gd name="connsiteY14812" fmla="*/ 2867852 h 3373007"/>
              <a:gd name="connsiteX14813" fmla="*/ 2056289 w 12192000"/>
              <a:gd name="connsiteY14813" fmla="*/ 2892836 h 3373007"/>
              <a:gd name="connsiteX14814" fmla="*/ 2049854 w 12192000"/>
              <a:gd name="connsiteY14814" fmla="*/ 2891452 h 3373007"/>
              <a:gd name="connsiteX14815" fmla="*/ 2042218 w 12192000"/>
              <a:gd name="connsiteY14815" fmla="*/ 2912119 h 3373007"/>
              <a:gd name="connsiteX14816" fmla="*/ 2036755 w 12192000"/>
              <a:gd name="connsiteY14816" fmla="*/ 2915269 h 3373007"/>
              <a:gd name="connsiteX14817" fmla="*/ 2033693 w 12192000"/>
              <a:gd name="connsiteY14817" fmla="*/ 2919643 h 3373007"/>
              <a:gd name="connsiteX14818" fmla="*/ 2032892 w 12192000"/>
              <a:gd name="connsiteY14818" fmla="*/ 2921997 h 3373007"/>
              <a:gd name="connsiteX14819" fmla="*/ 2038197 w 12192000"/>
              <a:gd name="connsiteY14819" fmla="*/ 2920786 h 3373007"/>
              <a:gd name="connsiteX14820" fmla="*/ 2036366 w 12192000"/>
              <a:gd name="connsiteY14820" fmla="*/ 2925420 h 3373007"/>
              <a:gd name="connsiteX14821" fmla="*/ 2032935 w 12192000"/>
              <a:gd name="connsiteY14821" fmla="*/ 2925943 h 3373007"/>
              <a:gd name="connsiteX14822" fmla="*/ 2028217 w 12192000"/>
              <a:gd name="connsiteY14822" fmla="*/ 2929898 h 3373007"/>
              <a:gd name="connsiteX14823" fmla="*/ 2026252 w 12192000"/>
              <a:gd name="connsiteY14823" fmla="*/ 2934697 h 3373007"/>
              <a:gd name="connsiteX14824" fmla="*/ 2006723 w 12192000"/>
              <a:gd name="connsiteY14824" fmla="*/ 2976799 h 3373007"/>
              <a:gd name="connsiteX14825" fmla="*/ 2014635 w 12192000"/>
              <a:gd name="connsiteY14825" fmla="*/ 2953893 h 3373007"/>
              <a:gd name="connsiteX14826" fmla="*/ 2019502 w 12192000"/>
              <a:gd name="connsiteY14826" fmla="*/ 2940079 h 3373007"/>
              <a:gd name="connsiteX14827" fmla="*/ 2015530 w 12192000"/>
              <a:gd name="connsiteY14827" fmla="*/ 2941585 h 3373007"/>
              <a:gd name="connsiteX14828" fmla="*/ 2016293 w 12192000"/>
              <a:gd name="connsiteY14828" fmla="*/ 2938154 h 3373007"/>
              <a:gd name="connsiteX14829" fmla="*/ 2019339 w 12192000"/>
              <a:gd name="connsiteY14829" fmla="*/ 2934716 h 3373007"/>
              <a:gd name="connsiteX14830" fmla="*/ 2022322 w 12192000"/>
              <a:gd name="connsiteY14830" fmla="*/ 2932075 h 3373007"/>
              <a:gd name="connsiteX14831" fmla="*/ 2022703 w 12192000"/>
              <a:gd name="connsiteY14831" fmla="*/ 2930996 h 3373007"/>
              <a:gd name="connsiteX14832" fmla="*/ 2030714 w 12192000"/>
              <a:gd name="connsiteY14832" fmla="*/ 2911200 h 3373007"/>
              <a:gd name="connsiteX14833" fmla="*/ 2037398 w 12192000"/>
              <a:gd name="connsiteY14833" fmla="*/ 2889745 h 3373007"/>
              <a:gd name="connsiteX14834" fmla="*/ 2039529 w 12192000"/>
              <a:gd name="connsiteY14834" fmla="*/ 2887339 h 3373007"/>
              <a:gd name="connsiteX14835" fmla="*/ 2039974 w 12192000"/>
              <a:gd name="connsiteY14835" fmla="*/ 2885343 h 3373007"/>
              <a:gd name="connsiteX14836" fmla="*/ 2035653 w 12192000"/>
              <a:gd name="connsiteY14836" fmla="*/ 2889754 h 3373007"/>
              <a:gd name="connsiteX14837" fmla="*/ 2025288 w 12192000"/>
              <a:gd name="connsiteY14837" fmla="*/ 2910312 h 3373007"/>
              <a:gd name="connsiteX14838" fmla="*/ 2021228 w 12192000"/>
              <a:gd name="connsiteY14838" fmla="*/ 2911271 h 3373007"/>
              <a:gd name="connsiteX14839" fmla="*/ 2013538 w 12192000"/>
              <a:gd name="connsiteY14839" fmla="*/ 2929502 h 3373007"/>
              <a:gd name="connsiteX14840" fmla="*/ 2009566 w 12192000"/>
              <a:gd name="connsiteY14840" fmla="*/ 2939384 h 3373007"/>
              <a:gd name="connsiteX14841" fmla="*/ 2006253 w 12192000"/>
              <a:gd name="connsiteY14841" fmla="*/ 2944232 h 3373007"/>
              <a:gd name="connsiteX14842" fmla="*/ 2000296 w 12192000"/>
              <a:gd name="connsiteY14842" fmla="*/ 2961339 h 3373007"/>
              <a:gd name="connsiteX14843" fmla="*/ 2002406 w 12192000"/>
              <a:gd name="connsiteY14843" fmla="*/ 2961164 h 3373007"/>
              <a:gd name="connsiteX14844" fmla="*/ 1996763 w 12192000"/>
              <a:gd name="connsiteY14844" fmla="*/ 2975239 h 3373007"/>
              <a:gd name="connsiteX14845" fmla="*/ 1999510 w 12192000"/>
              <a:gd name="connsiteY14845" fmla="*/ 2967001 h 3373007"/>
              <a:gd name="connsiteX14846" fmla="*/ 1992201 w 12192000"/>
              <a:gd name="connsiteY14846" fmla="*/ 2972676 h 3373007"/>
              <a:gd name="connsiteX14847" fmla="*/ 1981023 w 12192000"/>
              <a:gd name="connsiteY14847" fmla="*/ 3005113 h 3373007"/>
              <a:gd name="connsiteX14848" fmla="*/ 1985494 w 12192000"/>
              <a:gd name="connsiteY14848" fmla="*/ 2987954 h 3373007"/>
              <a:gd name="connsiteX14849" fmla="*/ 1976970 w 12192000"/>
              <a:gd name="connsiteY14849" fmla="*/ 2992431 h 3373007"/>
              <a:gd name="connsiteX14850" fmla="*/ 1974351 w 12192000"/>
              <a:gd name="connsiteY14850" fmla="*/ 3002726 h 3373007"/>
              <a:gd name="connsiteX14851" fmla="*/ 1963940 w 12192000"/>
              <a:gd name="connsiteY14851" fmla="*/ 2997493 h 3373007"/>
              <a:gd name="connsiteX14852" fmla="*/ 1962457 w 12192000"/>
              <a:gd name="connsiteY14852" fmla="*/ 2996747 h 3373007"/>
              <a:gd name="connsiteX14853" fmla="*/ 1962286 w 12192000"/>
              <a:gd name="connsiteY14853" fmla="*/ 2997102 h 3373007"/>
              <a:gd name="connsiteX14854" fmla="*/ 1960212 w 12192000"/>
              <a:gd name="connsiteY14854" fmla="*/ 3000871 h 3373007"/>
              <a:gd name="connsiteX14855" fmla="*/ 1960227 w 12192000"/>
              <a:gd name="connsiteY14855" fmla="*/ 3000612 h 3373007"/>
              <a:gd name="connsiteX14856" fmla="*/ 1961068 w 12192000"/>
              <a:gd name="connsiteY14856" fmla="*/ 2996049 h 3373007"/>
              <a:gd name="connsiteX14857" fmla="*/ 1959284 w 12192000"/>
              <a:gd name="connsiteY14857" fmla="*/ 2995152 h 3373007"/>
              <a:gd name="connsiteX14858" fmla="*/ 1958244 w 12192000"/>
              <a:gd name="connsiteY14858" fmla="*/ 3001493 h 3373007"/>
              <a:gd name="connsiteX14859" fmla="*/ 1957265 w 12192000"/>
              <a:gd name="connsiteY14859" fmla="*/ 3006229 h 3373007"/>
              <a:gd name="connsiteX14860" fmla="*/ 1949659 w 12192000"/>
              <a:gd name="connsiteY14860" fmla="*/ 3020055 h 3373007"/>
              <a:gd name="connsiteX14861" fmla="*/ 1948669 w 12192000"/>
              <a:gd name="connsiteY14861" fmla="*/ 3019188 h 3373007"/>
              <a:gd name="connsiteX14862" fmla="*/ 1948467 w 12192000"/>
              <a:gd name="connsiteY14862" fmla="*/ 3021004 h 3373007"/>
              <a:gd name="connsiteX14863" fmla="*/ 1947212 w 12192000"/>
              <a:gd name="connsiteY14863" fmla="*/ 3024505 h 3373007"/>
              <a:gd name="connsiteX14864" fmla="*/ 1941528 w 12192000"/>
              <a:gd name="connsiteY14864" fmla="*/ 3034837 h 3373007"/>
              <a:gd name="connsiteX14865" fmla="*/ 1942192 w 12192000"/>
              <a:gd name="connsiteY14865" fmla="*/ 3030566 h 3373007"/>
              <a:gd name="connsiteX14866" fmla="*/ 1939329 w 12192000"/>
              <a:gd name="connsiteY14866" fmla="*/ 3029815 h 3373007"/>
              <a:gd name="connsiteX14867" fmla="*/ 1943874 w 12192000"/>
              <a:gd name="connsiteY14867" fmla="*/ 3018458 h 3373007"/>
              <a:gd name="connsiteX14868" fmla="*/ 1937515 w 12192000"/>
              <a:gd name="connsiteY14868" fmla="*/ 3029246 h 3373007"/>
              <a:gd name="connsiteX14869" fmla="*/ 1938069 w 12192000"/>
              <a:gd name="connsiteY14869" fmla="*/ 3022484 h 3373007"/>
              <a:gd name="connsiteX14870" fmla="*/ 1938142 w 12192000"/>
              <a:gd name="connsiteY14870" fmla="*/ 3019578 h 3373007"/>
              <a:gd name="connsiteX14871" fmla="*/ 1955949 w 12192000"/>
              <a:gd name="connsiteY14871" fmla="*/ 2983924 h 3373007"/>
              <a:gd name="connsiteX14872" fmla="*/ 1957644 w 12192000"/>
              <a:gd name="connsiteY14872" fmla="*/ 2980041 h 3373007"/>
              <a:gd name="connsiteX14873" fmla="*/ 1956756 w 12192000"/>
              <a:gd name="connsiteY14873" fmla="*/ 2980080 h 3373007"/>
              <a:gd name="connsiteX14874" fmla="*/ 1952415 w 12192000"/>
              <a:gd name="connsiteY14874" fmla="*/ 2985622 h 3373007"/>
              <a:gd name="connsiteX14875" fmla="*/ 1949519 w 12192000"/>
              <a:gd name="connsiteY14875" fmla="*/ 2991457 h 3373007"/>
              <a:gd name="connsiteX14876" fmla="*/ 1946658 w 12192000"/>
              <a:gd name="connsiteY14876" fmla="*/ 2982203 h 3373007"/>
              <a:gd name="connsiteX14877" fmla="*/ 1944226 w 12192000"/>
              <a:gd name="connsiteY14877" fmla="*/ 2979806 h 3373007"/>
              <a:gd name="connsiteX14878" fmla="*/ 1944471 w 12192000"/>
              <a:gd name="connsiteY14878" fmla="*/ 2978871 h 3373007"/>
              <a:gd name="connsiteX14879" fmla="*/ 1941144 w 12192000"/>
              <a:gd name="connsiteY14879" fmla="*/ 2982200 h 3373007"/>
              <a:gd name="connsiteX14880" fmla="*/ 1944907 w 12192000"/>
              <a:gd name="connsiteY14880" fmla="*/ 2973130 h 3373007"/>
              <a:gd name="connsiteX14881" fmla="*/ 1947098 w 12192000"/>
              <a:gd name="connsiteY14881" fmla="*/ 2968851 h 3373007"/>
              <a:gd name="connsiteX14882" fmla="*/ 1951467 w 12192000"/>
              <a:gd name="connsiteY14882" fmla="*/ 2952179 h 3373007"/>
              <a:gd name="connsiteX14883" fmla="*/ 1952216 w 12192000"/>
              <a:gd name="connsiteY14883" fmla="*/ 2951695 h 3373007"/>
              <a:gd name="connsiteX14884" fmla="*/ 1952166 w 12192000"/>
              <a:gd name="connsiteY14884" fmla="*/ 2951369 h 3373007"/>
              <a:gd name="connsiteX14885" fmla="*/ 1960227 w 12192000"/>
              <a:gd name="connsiteY14885" fmla="*/ 2927347 h 3373007"/>
              <a:gd name="connsiteX14886" fmla="*/ 1965309 w 12192000"/>
              <a:gd name="connsiteY14886" fmla="*/ 2916424 h 3373007"/>
              <a:gd name="connsiteX14887" fmla="*/ 1968861 w 12192000"/>
              <a:gd name="connsiteY14887" fmla="*/ 2902944 h 3373007"/>
              <a:gd name="connsiteX14888" fmla="*/ 1969830 w 12192000"/>
              <a:gd name="connsiteY14888" fmla="*/ 2895853 h 3373007"/>
              <a:gd name="connsiteX14889" fmla="*/ 1969048 w 12192000"/>
              <a:gd name="connsiteY14889" fmla="*/ 2896283 h 3373007"/>
              <a:gd name="connsiteX14890" fmla="*/ 1967400 w 12192000"/>
              <a:gd name="connsiteY14890" fmla="*/ 2897484 h 3373007"/>
              <a:gd name="connsiteX14891" fmla="*/ 1962381 w 12192000"/>
              <a:gd name="connsiteY14891" fmla="*/ 2907616 h 3373007"/>
              <a:gd name="connsiteX14892" fmla="*/ 1960462 w 12192000"/>
              <a:gd name="connsiteY14892" fmla="*/ 2915781 h 3373007"/>
              <a:gd name="connsiteX14893" fmla="*/ 1951166 w 12192000"/>
              <a:gd name="connsiteY14893" fmla="*/ 2947378 h 3373007"/>
              <a:gd name="connsiteX14894" fmla="*/ 1944945 w 12192000"/>
              <a:gd name="connsiteY14894" fmla="*/ 2952193 h 3373007"/>
              <a:gd name="connsiteX14895" fmla="*/ 1939709 w 12192000"/>
              <a:gd name="connsiteY14895" fmla="*/ 2975357 h 3373007"/>
              <a:gd name="connsiteX14896" fmla="*/ 1937728 w 12192000"/>
              <a:gd name="connsiteY14896" fmla="*/ 2977592 h 3373007"/>
              <a:gd name="connsiteX14897" fmla="*/ 1942943 w 12192000"/>
              <a:gd name="connsiteY14897" fmla="*/ 2956655 h 3373007"/>
              <a:gd name="connsiteX14898" fmla="*/ 1937789 w 12192000"/>
              <a:gd name="connsiteY14898" fmla="*/ 2960269 h 3373007"/>
              <a:gd name="connsiteX14899" fmla="*/ 1938553 w 12192000"/>
              <a:gd name="connsiteY14899" fmla="*/ 2956837 h 3373007"/>
              <a:gd name="connsiteX14900" fmla="*/ 1937336 w 12192000"/>
              <a:gd name="connsiteY14900" fmla="*/ 2955638 h 3373007"/>
              <a:gd name="connsiteX14901" fmla="*/ 1938402 w 12192000"/>
              <a:gd name="connsiteY14901" fmla="*/ 2954436 h 3373007"/>
              <a:gd name="connsiteX14902" fmla="*/ 1934957 w 12192000"/>
              <a:gd name="connsiteY14902" fmla="*/ 2956246 h 3373007"/>
              <a:gd name="connsiteX14903" fmla="*/ 1915771 w 12192000"/>
              <a:gd name="connsiteY14903" fmla="*/ 2993561 h 3373007"/>
              <a:gd name="connsiteX14904" fmla="*/ 1913987 w 12192000"/>
              <a:gd name="connsiteY14904" fmla="*/ 2997020 h 3373007"/>
              <a:gd name="connsiteX14905" fmla="*/ 1913915 w 12192000"/>
              <a:gd name="connsiteY14905" fmla="*/ 2992667 h 3373007"/>
              <a:gd name="connsiteX14906" fmla="*/ 1913759 w 12192000"/>
              <a:gd name="connsiteY14906" fmla="*/ 2991154 h 3373007"/>
              <a:gd name="connsiteX14907" fmla="*/ 1918968 w 12192000"/>
              <a:gd name="connsiteY14907" fmla="*/ 2980183 h 3373007"/>
              <a:gd name="connsiteX14908" fmla="*/ 1932575 w 12192000"/>
              <a:gd name="connsiteY14908" fmla="*/ 2951702 h 3373007"/>
              <a:gd name="connsiteX14909" fmla="*/ 1927699 w 12192000"/>
              <a:gd name="connsiteY14909" fmla="*/ 2945698 h 3373007"/>
              <a:gd name="connsiteX14910" fmla="*/ 1932571 w 12192000"/>
              <a:gd name="connsiteY14910" fmla="*/ 2932035 h 3373007"/>
              <a:gd name="connsiteX14911" fmla="*/ 1935987 w 12192000"/>
              <a:gd name="connsiteY14911" fmla="*/ 2918127 h 3373007"/>
              <a:gd name="connsiteX14912" fmla="*/ 1937769 w 12192000"/>
              <a:gd name="connsiteY14912" fmla="*/ 2914053 h 3373007"/>
              <a:gd name="connsiteX14913" fmla="*/ 1937632 w 12192000"/>
              <a:gd name="connsiteY14913" fmla="*/ 2914194 h 3373007"/>
              <a:gd name="connsiteX14914" fmla="*/ 1936981 w 12192000"/>
              <a:gd name="connsiteY14914" fmla="*/ 2914303 h 3373007"/>
              <a:gd name="connsiteX14915" fmla="*/ 1937186 w 12192000"/>
              <a:gd name="connsiteY14915" fmla="*/ 2910981 h 3373007"/>
              <a:gd name="connsiteX14916" fmla="*/ 1938135 w 12192000"/>
              <a:gd name="connsiteY14916" fmla="*/ 2907789 h 3373007"/>
              <a:gd name="connsiteX14917" fmla="*/ 1936686 w 12192000"/>
              <a:gd name="connsiteY14917" fmla="*/ 2908838 h 3373007"/>
              <a:gd name="connsiteX14918" fmla="*/ 1933982 w 12192000"/>
              <a:gd name="connsiteY14918" fmla="*/ 2909992 h 3373007"/>
              <a:gd name="connsiteX14919" fmla="*/ 1927922 w 12192000"/>
              <a:gd name="connsiteY14919" fmla="*/ 2922484 h 3373007"/>
              <a:gd name="connsiteX14920" fmla="*/ 1920889 w 12192000"/>
              <a:gd name="connsiteY14920" fmla="*/ 2930440 h 3373007"/>
              <a:gd name="connsiteX14921" fmla="*/ 1929839 w 12192000"/>
              <a:gd name="connsiteY14921" fmla="*/ 2912259 h 3373007"/>
              <a:gd name="connsiteX14922" fmla="*/ 1930366 w 12192000"/>
              <a:gd name="connsiteY14922" fmla="*/ 2904040 h 3373007"/>
              <a:gd name="connsiteX14923" fmla="*/ 1934796 w 12192000"/>
              <a:gd name="connsiteY14923" fmla="*/ 2897290 h 3373007"/>
              <a:gd name="connsiteX14924" fmla="*/ 1934823 w 12192000"/>
              <a:gd name="connsiteY14924" fmla="*/ 2896852 h 3373007"/>
              <a:gd name="connsiteX14925" fmla="*/ 1934014 w 12192000"/>
              <a:gd name="connsiteY14925" fmla="*/ 2898375 h 3373007"/>
              <a:gd name="connsiteX14926" fmla="*/ 1931514 w 12192000"/>
              <a:gd name="connsiteY14926" fmla="*/ 2897789 h 3373007"/>
              <a:gd name="connsiteX14927" fmla="*/ 1937664 w 12192000"/>
              <a:gd name="connsiteY14927" fmla="*/ 2880620 h 3373007"/>
              <a:gd name="connsiteX14928" fmla="*/ 1936136 w 12192000"/>
              <a:gd name="connsiteY14928" fmla="*/ 2879832 h 3373007"/>
              <a:gd name="connsiteX14929" fmla="*/ 1935676 w 12192000"/>
              <a:gd name="connsiteY14929" fmla="*/ 2879579 h 3373007"/>
              <a:gd name="connsiteX14930" fmla="*/ 1932660 w 12192000"/>
              <a:gd name="connsiteY14930" fmla="*/ 2887096 h 3373007"/>
              <a:gd name="connsiteX14931" fmla="*/ 1928289 w 12192000"/>
              <a:gd name="connsiteY14931" fmla="*/ 2897026 h 3373007"/>
              <a:gd name="connsiteX14932" fmla="*/ 1919804 w 12192000"/>
              <a:gd name="connsiteY14932" fmla="*/ 2914102 h 3373007"/>
              <a:gd name="connsiteX14933" fmla="*/ 1917502 w 12192000"/>
              <a:gd name="connsiteY14933" fmla="*/ 2918333 h 3373007"/>
              <a:gd name="connsiteX14934" fmla="*/ 1917681 w 12192000"/>
              <a:gd name="connsiteY14934" fmla="*/ 2917320 h 3373007"/>
              <a:gd name="connsiteX14935" fmla="*/ 1919125 w 12192000"/>
              <a:gd name="connsiteY14935" fmla="*/ 2908921 h 3373007"/>
              <a:gd name="connsiteX14936" fmla="*/ 1924230 w 12192000"/>
              <a:gd name="connsiteY14936" fmla="*/ 2897985 h 3373007"/>
              <a:gd name="connsiteX14937" fmla="*/ 1926511 w 12192000"/>
              <a:gd name="connsiteY14937" fmla="*/ 2885343 h 3373007"/>
              <a:gd name="connsiteX14938" fmla="*/ 1922064 w 12192000"/>
              <a:gd name="connsiteY14938" fmla="*/ 2892367 h 3373007"/>
              <a:gd name="connsiteX14939" fmla="*/ 1923328 w 12192000"/>
              <a:gd name="connsiteY14939" fmla="*/ 2885852 h 3373007"/>
              <a:gd name="connsiteX14940" fmla="*/ 1922401 w 12192000"/>
              <a:gd name="connsiteY14940" fmla="*/ 2887137 h 3373007"/>
              <a:gd name="connsiteX14941" fmla="*/ 1921545 w 12192000"/>
              <a:gd name="connsiteY14941" fmla="*/ 2889146 h 3373007"/>
              <a:gd name="connsiteX14942" fmla="*/ 1923858 w 12192000"/>
              <a:gd name="connsiteY14942" fmla="*/ 2879362 h 3373007"/>
              <a:gd name="connsiteX14943" fmla="*/ 1925014 w 12192000"/>
              <a:gd name="connsiteY14943" fmla="*/ 2877164 h 3373007"/>
              <a:gd name="connsiteX14944" fmla="*/ 1925631 w 12192000"/>
              <a:gd name="connsiteY14944" fmla="*/ 2873988 h 3373007"/>
              <a:gd name="connsiteX14945" fmla="*/ 1928036 w 12192000"/>
              <a:gd name="connsiteY14945" fmla="*/ 2861558 h 3373007"/>
              <a:gd name="connsiteX14946" fmla="*/ 1924935 w 12192000"/>
              <a:gd name="connsiteY14946" fmla="*/ 2867416 h 3373007"/>
              <a:gd name="connsiteX14947" fmla="*/ 1922746 w 12192000"/>
              <a:gd name="connsiteY14947" fmla="*/ 2871983 h 3373007"/>
              <a:gd name="connsiteX14948" fmla="*/ 1918219 w 12192000"/>
              <a:gd name="connsiteY14948" fmla="*/ 2890988 h 3373007"/>
              <a:gd name="connsiteX14949" fmla="*/ 1915800 w 12192000"/>
              <a:gd name="connsiteY14949" fmla="*/ 2889062 h 3373007"/>
              <a:gd name="connsiteX14950" fmla="*/ 1916183 w 12192000"/>
              <a:gd name="connsiteY14950" fmla="*/ 2885127 h 3373007"/>
              <a:gd name="connsiteX14951" fmla="*/ 1914459 w 12192000"/>
              <a:gd name="connsiteY14951" fmla="*/ 2888437 h 3373007"/>
              <a:gd name="connsiteX14952" fmla="*/ 1909976 w 12192000"/>
              <a:gd name="connsiteY14952" fmla="*/ 2896671 h 3373007"/>
              <a:gd name="connsiteX14953" fmla="*/ 1910523 w 12192000"/>
              <a:gd name="connsiteY14953" fmla="*/ 2893899 h 3373007"/>
              <a:gd name="connsiteX14954" fmla="*/ 1913647 w 12192000"/>
              <a:gd name="connsiteY14954" fmla="*/ 2873658 h 3373007"/>
              <a:gd name="connsiteX14955" fmla="*/ 1916665 w 12192000"/>
              <a:gd name="connsiteY14955" fmla="*/ 2863476 h 3373007"/>
              <a:gd name="connsiteX14956" fmla="*/ 1915201 w 12192000"/>
              <a:gd name="connsiteY14956" fmla="*/ 2863746 h 3373007"/>
              <a:gd name="connsiteX14957" fmla="*/ 1915169 w 12192000"/>
              <a:gd name="connsiteY14957" fmla="*/ 2863795 h 3373007"/>
              <a:gd name="connsiteX14958" fmla="*/ 1915304 w 12192000"/>
              <a:gd name="connsiteY14958" fmla="*/ 2862921 h 3373007"/>
              <a:gd name="connsiteX14959" fmla="*/ 1921490 w 12192000"/>
              <a:gd name="connsiteY14959" fmla="*/ 2830321 h 3373007"/>
              <a:gd name="connsiteX14960" fmla="*/ 1922463 w 12192000"/>
              <a:gd name="connsiteY14960" fmla="*/ 2823594 h 3373007"/>
              <a:gd name="connsiteX14961" fmla="*/ 1922659 w 12192000"/>
              <a:gd name="connsiteY14961" fmla="*/ 2821367 h 3373007"/>
              <a:gd name="connsiteX14962" fmla="*/ 1921440 w 12192000"/>
              <a:gd name="connsiteY14962" fmla="*/ 2825979 h 3373007"/>
              <a:gd name="connsiteX14963" fmla="*/ 1911451 w 12192000"/>
              <a:gd name="connsiteY14963" fmla="*/ 2877179 h 3373007"/>
              <a:gd name="connsiteX14964" fmla="*/ 1912961 w 12192000"/>
              <a:gd name="connsiteY14964" fmla="*/ 2865663 h 3373007"/>
              <a:gd name="connsiteX14965" fmla="*/ 1912530 w 12192000"/>
              <a:gd name="connsiteY14965" fmla="*/ 2867937 h 3373007"/>
              <a:gd name="connsiteX14966" fmla="*/ 1911315 w 12192000"/>
              <a:gd name="connsiteY14966" fmla="*/ 2869846 h 3373007"/>
              <a:gd name="connsiteX14967" fmla="*/ 1908302 w 12192000"/>
              <a:gd name="connsiteY14967" fmla="*/ 2872502 h 3373007"/>
              <a:gd name="connsiteX14968" fmla="*/ 1915165 w 12192000"/>
              <a:gd name="connsiteY14968" fmla="*/ 2849369 h 3373007"/>
              <a:gd name="connsiteX14969" fmla="*/ 1915862 w 12192000"/>
              <a:gd name="connsiteY14969" fmla="*/ 2846711 h 3373007"/>
              <a:gd name="connsiteX14970" fmla="*/ 1916159 w 12192000"/>
              <a:gd name="connsiteY14970" fmla="*/ 2844978 h 3373007"/>
              <a:gd name="connsiteX14971" fmla="*/ 1915945 w 12192000"/>
              <a:gd name="connsiteY14971" fmla="*/ 2843847 h 3373007"/>
              <a:gd name="connsiteX14972" fmla="*/ 1913790 w 12192000"/>
              <a:gd name="connsiteY14972" fmla="*/ 2845941 h 3373007"/>
              <a:gd name="connsiteX14973" fmla="*/ 1911259 w 12192000"/>
              <a:gd name="connsiteY14973" fmla="*/ 2851350 h 3373007"/>
              <a:gd name="connsiteX14974" fmla="*/ 1907586 w 12192000"/>
              <a:gd name="connsiteY14974" fmla="*/ 2858591 h 3373007"/>
              <a:gd name="connsiteX14975" fmla="*/ 1906825 w 12192000"/>
              <a:gd name="connsiteY14975" fmla="*/ 2863184 h 3373007"/>
              <a:gd name="connsiteX14976" fmla="*/ 1904426 w 12192000"/>
              <a:gd name="connsiteY14976" fmla="*/ 2871562 h 3373007"/>
              <a:gd name="connsiteX14977" fmla="*/ 1904868 w 12192000"/>
              <a:gd name="connsiteY14977" fmla="*/ 2866022 h 3373007"/>
              <a:gd name="connsiteX14978" fmla="*/ 1905260 w 12192000"/>
              <a:gd name="connsiteY14978" fmla="*/ 2862913 h 3373007"/>
              <a:gd name="connsiteX14979" fmla="*/ 1904632 w 12192000"/>
              <a:gd name="connsiteY14979" fmla="*/ 2864051 h 3373007"/>
              <a:gd name="connsiteX14980" fmla="*/ 1902620 w 12192000"/>
              <a:gd name="connsiteY14980" fmla="*/ 2867368 h 3373007"/>
              <a:gd name="connsiteX14981" fmla="*/ 1900981 w 12192000"/>
              <a:gd name="connsiteY14981" fmla="*/ 2877247 h 3373007"/>
              <a:gd name="connsiteX14982" fmla="*/ 1891647 w 12192000"/>
              <a:gd name="connsiteY14982" fmla="*/ 2927517 h 3373007"/>
              <a:gd name="connsiteX14983" fmla="*/ 1891636 w 12192000"/>
              <a:gd name="connsiteY14983" fmla="*/ 2928123 h 3373007"/>
              <a:gd name="connsiteX14984" fmla="*/ 1891629 w 12192000"/>
              <a:gd name="connsiteY14984" fmla="*/ 2928284 h 3373007"/>
              <a:gd name="connsiteX14985" fmla="*/ 1892541 w 12192000"/>
              <a:gd name="connsiteY14985" fmla="*/ 2925901 h 3373007"/>
              <a:gd name="connsiteX14986" fmla="*/ 1902089 w 12192000"/>
              <a:gd name="connsiteY14986" fmla="*/ 2907088 h 3373007"/>
              <a:gd name="connsiteX14987" fmla="*/ 1908315 w 12192000"/>
              <a:gd name="connsiteY14987" fmla="*/ 2890223 h 3373007"/>
              <a:gd name="connsiteX14988" fmla="*/ 1905544 w 12192000"/>
              <a:gd name="connsiteY14988" fmla="*/ 2904928 h 3373007"/>
              <a:gd name="connsiteX14989" fmla="*/ 1904634 w 12192000"/>
              <a:gd name="connsiteY14989" fmla="*/ 2906628 h 3373007"/>
              <a:gd name="connsiteX14990" fmla="*/ 1898829 w 12192000"/>
              <a:gd name="connsiteY14990" fmla="*/ 2918569 h 3373007"/>
              <a:gd name="connsiteX14991" fmla="*/ 1892473 w 12192000"/>
              <a:gd name="connsiteY14991" fmla="*/ 2931149 h 3373007"/>
              <a:gd name="connsiteX14992" fmla="*/ 1891250 w 12192000"/>
              <a:gd name="connsiteY14992" fmla="*/ 2933086 h 3373007"/>
              <a:gd name="connsiteX14993" fmla="*/ 1891118 w 12192000"/>
              <a:gd name="connsiteY14993" fmla="*/ 2934462 h 3373007"/>
              <a:gd name="connsiteX14994" fmla="*/ 1887757 w 12192000"/>
              <a:gd name="connsiteY14994" fmla="*/ 2940503 h 3373007"/>
              <a:gd name="connsiteX14995" fmla="*/ 1891461 w 12192000"/>
              <a:gd name="connsiteY14995" fmla="*/ 2917454 h 3373007"/>
              <a:gd name="connsiteX14996" fmla="*/ 1896262 w 12192000"/>
              <a:gd name="connsiteY14996" fmla="*/ 2887146 h 3373007"/>
              <a:gd name="connsiteX14997" fmla="*/ 1898700 w 12192000"/>
              <a:gd name="connsiteY14997" fmla="*/ 2870385 h 3373007"/>
              <a:gd name="connsiteX14998" fmla="*/ 1897990 w 12192000"/>
              <a:gd name="connsiteY14998" fmla="*/ 2869693 h 3373007"/>
              <a:gd name="connsiteX14999" fmla="*/ 1896428 w 12192000"/>
              <a:gd name="connsiteY14999" fmla="*/ 2866919 h 3373007"/>
              <a:gd name="connsiteX15000" fmla="*/ 1896282 w 12192000"/>
              <a:gd name="connsiteY15000" fmla="*/ 2866631 h 3373007"/>
              <a:gd name="connsiteX15001" fmla="*/ 1895630 w 12192000"/>
              <a:gd name="connsiteY15001" fmla="*/ 2870584 h 3373007"/>
              <a:gd name="connsiteX15002" fmla="*/ 1894092 w 12192000"/>
              <a:gd name="connsiteY15002" fmla="*/ 2880611 h 3373007"/>
              <a:gd name="connsiteX15003" fmla="*/ 1882306 w 12192000"/>
              <a:gd name="connsiteY15003" fmla="*/ 2955425 h 3373007"/>
              <a:gd name="connsiteX15004" fmla="*/ 1878368 w 12192000"/>
              <a:gd name="connsiteY15004" fmla="*/ 2967443 h 3373007"/>
              <a:gd name="connsiteX15005" fmla="*/ 1878831 w 12192000"/>
              <a:gd name="connsiteY15005" fmla="*/ 2963464 h 3373007"/>
              <a:gd name="connsiteX15006" fmla="*/ 1880997 w 12192000"/>
              <a:gd name="connsiteY15006" fmla="*/ 2958231 h 3373007"/>
              <a:gd name="connsiteX15007" fmla="*/ 1882246 w 12192000"/>
              <a:gd name="connsiteY15007" fmla="*/ 2953647 h 3373007"/>
              <a:gd name="connsiteX15008" fmla="*/ 1880330 w 12192000"/>
              <a:gd name="connsiteY15008" fmla="*/ 2954235 h 3373007"/>
              <a:gd name="connsiteX15009" fmla="*/ 1880589 w 12192000"/>
              <a:gd name="connsiteY15009" fmla="*/ 2952834 h 3373007"/>
              <a:gd name="connsiteX15010" fmla="*/ 1880567 w 12192000"/>
              <a:gd name="connsiteY15010" fmla="*/ 2938829 h 3373007"/>
              <a:gd name="connsiteX15011" fmla="*/ 1877351 w 12192000"/>
              <a:gd name="connsiteY15011" fmla="*/ 2958522 h 3373007"/>
              <a:gd name="connsiteX15012" fmla="*/ 1877115 w 12192000"/>
              <a:gd name="connsiteY15012" fmla="*/ 2959749 h 3373007"/>
              <a:gd name="connsiteX15013" fmla="*/ 1877029 w 12192000"/>
              <a:gd name="connsiteY15013" fmla="*/ 2959901 h 3373007"/>
              <a:gd name="connsiteX15014" fmla="*/ 1875430 w 12192000"/>
              <a:gd name="connsiteY15014" fmla="*/ 2963554 h 3373007"/>
              <a:gd name="connsiteX15015" fmla="*/ 1878906 w 12192000"/>
              <a:gd name="connsiteY15015" fmla="*/ 2935309 h 3373007"/>
              <a:gd name="connsiteX15016" fmla="*/ 1885292 w 12192000"/>
              <a:gd name="connsiteY15016" fmla="*/ 2891473 h 3373007"/>
              <a:gd name="connsiteX15017" fmla="*/ 1886423 w 12192000"/>
              <a:gd name="connsiteY15017" fmla="*/ 2886199 h 3373007"/>
              <a:gd name="connsiteX15018" fmla="*/ 1884238 w 12192000"/>
              <a:gd name="connsiteY15018" fmla="*/ 2891681 h 3373007"/>
              <a:gd name="connsiteX15019" fmla="*/ 1869822 w 12192000"/>
              <a:gd name="connsiteY15019" fmla="*/ 2970110 h 3373007"/>
              <a:gd name="connsiteX15020" fmla="*/ 1882612 w 12192000"/>
              <a:gd name="connsiteY15020" fmla="*/ 2884835 h 3373007"/>
              <a:gd name="connsiteX15021" fmla="*/ 1883380 w 12192000"/>
              <a:gd name="connsiteY15021" fmla="*/ 2877924 h 3373007"/>
              <a:gd name="connsiteX15022" fmla="*/ 1883313 w 12192000"/>
              <a:gd name="connsiteY15022" fmla="*/ 2876952 h 3373007"/>
              <a:gd name="connsiteX15023" fmla="*/ 1883164 w 12192000"/>
              <a:gd name="connsiteY15023" fmla="*/ 2877293 h 3373007"/>
              <a:gd name="connsiteX15024" fmla="*/ 1882462 w 12192000"/>
              <a:gd name="connsiteY15024" fmla="*/ 2878840 h 3373007"/>
              <a:gd name="connsiteX15025" fmla="*/ 1883166 w 12192000"/>
              <a:gd name="connsiteY15025" fmla="*/ 2874837 h 3373007"/>
              <a:gd name="connsiteX15026" fmla="*/ 1883127 w 12192000"/>
              <a:gd name="connsiteY15026" fmla="*/ 2874288 h 3373007"/>
              <a:gd name="connsiteX15027" fmla="*/ 1881982 w 12192000"/>
              <a:gd name="connsiteY15027" fmla="*/ 2872907 h 3373007"/>
              <a:gd name="connsiteX15028" fmla="*/ 1879280 w 12192000"/>
              <a:gd name="connsiteY15028" fmla="*/ 2885493 h 3373007"/>
              <a:gd name="connsiteX15029" fmla="*/ 1872477 w 12192000"/>
              <a:gd name="connsiteY15029" fmla="*/ 2923325 h 3373007"/>
              <a:gd name="connsiteX15030" fmla="*/ 1876942 w 12192000"/>
              <a:gd name="connsiteY15030" fmla="*/ 2890721 h 3373007"/>
              <a:gd name="connsiteX15031" fmla="*/ 1880939 w 12192000"/>
              <a:gd name="connsiteY15031" fmla="*/ 2865477 h 3373007"/>
              <a:gd name="connsiteX15032" fmla="*/ 1880374 w 12192000"/>
              <a:gd name="connsiteY15032" fmla="*/ 2867445 h 3373007"/>
              <a:gd name="connsiteX15033" fmla="*/ 1881745 w 12192000"/>
              <a:gd name="connsiteY15033" fmla="*/ 2851955 h 3373007"/>
              <a:gd name="connsiteX15034" fmla="*/ 1883717 w 12192000"/>
              <a:gd name="connsiteY15034" fmla="*/ 2840715 h 3373007"/>
              <a:gd name="connsiteX15035" fmla="*/ 1884356 w 12192000"/>
              <a:gd name="connsiteY15035" fmla="*/ 2838948 h 3373007"/>
              <a:gd name="connsiteX15036" fmla="*/ 1886426 w 12192000"/>
              <a:gd name="connsiteY15036" fmla="*/ 2831207 h 3373007"/>
              <a:gd name="connsiteX15037" fmla="*/ 1885310 w 12192000"/>
              <a:gd name="connsiteY15037" fmla="*/ 2831699 h 3373007"/>
              <a:gd name="connsiteX15038" fmla="*/ 1887020 w 12192000"/>
              <a:gd name="connsiteY15038" fmla="*/ 2822061 h 3373007"/>
              <a:gd name="connsiteX15039" fmla="*/ 1888491 w 12192000"/>
              <a:gd name="connsiteY15039" fmla="*/ 2806551 h 3373007"/>
              <a:gd name="connsiteX15040" fmla="*/ 1886464 w 12192000"/>
              <a:gd name="connsiteY15040" fmla="*/ 2815807 h 3373007"/>
              <a:gd name="connsiteX15041" fmla="*/ 1882250 w 12192000"/>
              <a:gd name="connsiteY15041" fmla="*/ 2835071 h 3373007"/>
              <a:gd name="connsiteX15042" fmla="*/ 1881366 w 12192000"/>
              <a:gd name="connsiteY15042" fmla="*/ 2836218 h 3373007"/>
              <a:gd name="connsiteX15043" fmla="*/ 1879110 w 12192000"/>
              <a:gd name="connsiteY15043" fmla="*/ 2838735 h 3373007"/>
              <a:gd name="connsiteX15044" fmla="*/ 1885838 w 12192000"/>
              <a:gd name="connsiteY15044" fmla="*/ 2815782 h 3373007"/>
              <a:gd name="connsiteX15045" fmla="*/ 1878221 w 12192000"/>
              <a:gd name="connsiteY15045" fmla="*/ 2832892 h 3373007"/>
              <a:gd name="connsiteX15046" fmla="*/ 1870601 w 12192000"/>
              <a:gd name="connsiteY15046" fmla="*/ 2850002 h 3373007"/>
              <a:gd name="connsiteX15047" fmla="*/ 1870227 w 12192000"/>
              <a:gd name="connsiteY15047" fmla="*/ 2836128 h 3373007"/>
              <a:gd name="connsiteX15048" fmla="*/ 1855732 w 12192000"/>
              <a:gd name="connsiteY15048" fmla="*/ 2858766 h 3373007"/>
              <a:gd name="connsiteX15049" fmla="*/ 1866981 w 12192000"/>
              <a:gd name="connsiteY15049" fmla="*/ 2824384 h 3373007"/>
              <a:gd name="connsiteX15050" fmla="*/ 1874899 w 12192000"/>
              <a:gd name="connsiteY15050" fmla="*/ 2802605 h 3373007"/>
              <a:gd name="connsiteX15051" fmla="*/ 1875761 w 12192000"/>
              <a:gd name="connsiteY15051" fmla="*/ 2802640 h 3373007"/>
              <a:gd name="connsiteX15052" fmla="*/ 1875922 w 12192000"/>
              <a:gd name="connsiteY15052" fmla="*/ 2802647 h 3373007"/>
              <a:gd name="connsiteX15053" fmla="*/ 1876049 w 12192000"/>
              <a:gd name="connsiteY15053" fmla="*/ 2802650 h 3373007"/>
              <a:gd name="connsiteX15054" fmla="*/ 1875761 w 12192000"/>
              <a:gd name="connsiteY15054" fmla="*/ 2802640 h 3373007"/>
              <a:gd name="connsiteX15055" fmla="*/ 1875283 w 12192000"/>
              <a:gd name="connsiteY15055" fmla="*/ 2802619 h 3373007"/>
              <a:gd name="connsiteX15056" fmla="*/ 1874899 w 12192000"/>
              <a:gd name="connsiteY15056" fmla="*/ 2802605 h 3373007"/>
              <a:gd name="connsiteX15057" fmla="*/ 1862778 w 12192000"/>
              <a:gd name="connsiteY15057" fmla="*/ 2827586 h 3373007"/>
              <a:gd name="connsiteX15058" fmla="*/ 1856343 w 12192000"/>
              <a:gd name="connsiteY15058" fmla="*/ 2826201 h 3373007"/>
              <a:gd name="connsiteX15059" fmla="*/ 1848708 w 12192000"/>
              <a:gd name="connsiteY15059" fmla="*/ 2846869 h 3373007"/>
              <a:gd name="connsiteX15060" fmla="*/ 1843245 w 12192000"/>
              <a:gd name="connsiteY15060" fmla="*/ 2850020 h 3373007"/>
              <a:gd name="connsiteX15061" fmla="*/ 1832742 w 12192000"/>
              <a:gd name="connsiteY15061" fmla="*/ 2869449 h 3373007"/>
              <a:gd name="connsiteX15062" fmla="*/ 1813212 w 12192000"/>
              <a:gd name="connsiteY15062" fmla="*/ 2911550 h 3373007"/>
              <a:gd name="connsiteX15063" fmla="*/ 1829193 w 12192000"/>
              <a:gd name="connsiteY15063" fmla="*/ 2865748 h 3373007"/>
              <a:gd name="connsiteX15064" fmla="*/ 1838441 w 12192000"/>
              <a:gd name="connsiteY15064" fmla="*/ 2842896 h 3373007"/>
              <a:gd name="connsiteX15065" fmla="*/ 1842142 w 12192000"/>
              <a:gd name="connsiteY15065" fmla="*/ 2824506 h 3373007"/>
              <a:gd name="connsiteX15066" fmla="*/ 1831779 w 12192000"/>
              <a:gd name="connsiteY15066" fmla="*/ 2845062 h 3373007"/>
              <a:gd name="connsiteX15067" fmla="*/ 1827718 w 12192000"/>
              <a:gd name="connsiteY15067" fmla="*/ 2846022 h 3373007"/>
              <a:gd name="connsiteX15068" fmla="*/ 1820029 w 12192000"/>
              <a:gd name="connsiteY15068" fmla="*/ 2864252 h 3373007"/>
              <a:gd name="connsiteX15069" fmla="*/ 1811150 w 12192000"/>
              <a:gd name="connsiteY15069" fmla="*/ 2881312 h 3373007"/>
              <a:gd name="connsiteX15070" fmla="*/ 1811450 w 12192000"/>
              <a:gd name="connsiteY15070" fmla="*/ 2876642 h 3373007"/>
              <a:gd name="connsiteX15071" fmla="*/ 1806131 w 12192000"/>
              <a:gd name="connsiteY15071" fmla="*/ 2877549 h 3373007"/>
              <a:gd name="connsiteX15072" fmla="*/ 1818921 w 12192000"/>
              <a:gd name="connsiteY15072" fmla="*/ 2842108 h 3373007"/>
              <a:gd name="connsiteX15073" fmla="*/ 1805910 w 12192000"/>
              <a:gd name="connsiteY15073" fmla="*/ 2864601 h 3373007"/>
              <a:gd name="connsiteX15074" fmla="*/ 1805389 w 12192000"/>
              <a:gd name="connsiteY15074" fmla="*/ 2865586 h 3373007"/>
              <a:gd name="connsiteX15075" fmla="*/ 1807424 w 12192000"/>
              <a:gd name="connsiteY15075" fmla="*/ 2847826 h 3373007"/>
              <a:gd name="connsiteX15076" fmla="*/ 1802457 w 12192000"/>
              <a:gd name="connsiteY15076" fmla="*/ 2870805 h 3373007"/>
              <a:gd name="connsiteX15077" fmla="*/ 1799436 w 12192000"/>
              <a:gd name="connsiteY15077" fmla="*/ 2873656 h 3373007"/>
              <a:gd name="connsiteX15078" fmla="*/ 1801907 w 12192000"/>
              <a:gd name="connsiteY15078" fmla="*/ 2864644 h 3373007"/>
              <a:gd name="connsiteX15079" fmla="*/ 1768775 w 12192000"/>
              <a:gd name="connsiteY15079" fmla="*/ 2931855 h 3373007"/>
              <a:gd name="connsiteX15080" fmla="*/ 1766701 w 12192000"/>
              <a:gd name="connsiteY15080" fmla="*/ 2935623 h 3373007"/>
              <a:gd name="connsiteX15081" fmla="*/ 1766717 w 12192000"/>
              <a:gd name="connsiteY15081" fmla="*/ 2935363 h 3373007"/>
              <a:gd name="connsiteX15082" fmla="*/ 1770284 w 12192000"/>
              <a:gd name="connsiteY15082" fmla="*/ 2912505 h 3373007"/>
              <a:gd name="connsiteX15083" fmla="*/ 1766531 w 12192000"/>
              <a:gd name="connsiteY15083" fmla="*/ 2925302 h 3373007"/>
              <a:gd name="connsiteX15084" fmla="*/ 1764732 w 12192000"/>
              <a:gd name="connsiteY15084" fmla="*/ 2936244 h 3373007"/>
              <a:gd name="connsiteX15085" fmla="*/ 1763754 w 12192000"/>
              <a:gd name="connsiteY15085" fmla="*/ 2940981 h 3373007"/>
              <a:gd name="connsiteX15086" fmla="*/ 1756151 w 12192000"/>
              <a:gd name="connsiteY15086" fmla="*/ 2954803 h 3373007"/>
              <a:gd name="connsiteX15087" fmla="*/ 1755157 w 12192000"/>
              <a:gd name="connsiteY15087" fmla="*/ 2953938 h 3373007"/>
              <a:gd name="connsiteX15088" fmla="*/ 1754956 w 12192000"/>
              <a:gd name="connsiteY15088" fmla="*/ 2955754 h 3373007"/>
              <a:gd name="connsiteX15089" fmla="*/ 1753702 w 12192000"/>
              <a:gd name="connsiteY15089" fmla="*/ 2959255 h 3373007"/>
              <a:gd name="connsiteX15090" fmla="*/ 1748018 w 12192000"/>
              <a:gd name="connsiteY15090" fmla="*/ 2969587 h 3373007"/>
              <a:gd name="connsiteX15091" fmla="*/ 1748682 w 12192000"/>
              <a:gd name="connsiteY15091" fmla="*/ 2965317 h 3373007"/>
              <a:gd name="connsiteX15092" fmla="*/ 1745818 w 12192000"/>
              <a:gd name="connsiteY15092" fmla="*/ 2964565 h 3373007"/>
              <a:gd name="connsiteX15093" fmla="*/ 1750363 w 12192000"/>
              <a:gd name="connsiteY15093" fmla="*/ 2953210 h 3373007"/>
              <a:gd name="connsiteX15094" fmla="*/ 1744004 w 12192000"/>
              <a:gd name="connsiteY15094" fmla="*/ 2963998 h 3373007"/>
              <a:gd name="connsiteX15095" fmla="*/ 1744558 w 12192000"/>
              <a:gd name="connsiteY15095" fmla="*/ 2957235 h 3373007"/>
              <a:gd name="connsiteX15096" fmla="*/ 1744630 w 12192000"/>
              <a:gd name="connsiteY15096" fmla="*/ 2954328 h 3373007"/>
              <a:gd name="connsiteX15097" fmla="*/ 1762438 w 12192000"/>
              <a:gd name="connsiteY15097" fmla="*/ 2918674 h 3373007"/>
              <a:gd name="connsiteX15098" fmla="*/ 1793784 w 12192000"/>
              <a:gd name="connsiteY15098" fmla="*/ 2846897 h 3373007"/>
              <a:gd name="connsiteX15099" fmla="*/ 1804871 w 12192000"/>
              <a:gd name="connsiteY15099" fmla="*/ 2818315 h 3373007"/>
              <a:gd name="connsiteX15100" fmla="*/ 1801987 w 12192000"/>
              <a:gd name="connsiteY15100" fmla="*/ 2820634 h 3373007"/>
              <a:gd name="connsiteX15101" fmla="*/ 1789778 w 12192000"/>
              <a:gd name="connsiteY15101" fmla="*/ 2850294 h 3373007"/>
              <a:gd name="connsiteX15102" fmla="*/ 1776172 w 12192000"/>
              <a:gd name="connsiteY15102" fmla="*/ 2878774 h 3373007"/>
              <a:gd name="connsiteX15103" fmla="*/ 1772040 w 12192000"/>
              <a:gd name="connsiteY15103" fmla="*/ 2880855 h 3373007"/>
              <a:gd name="connsiteX15104" fmla="*/ 1760200 w 12192000"/>
              <a:gd name="connsiteY15104" fmla="*/ 2904724 h 3373007"/>
              <a:gd name="connsiteX15105" fmla="*/ 1754797 w 12192000"/>
              <a:gd name="connsiteY15105" fmla="*/ 2906941 h 3373007"/>
              <a:gd name="connsiteX15106" fmla="*/ 1753973 w 12192000"/>
              <a:gd name="connsiteY15106" fmla="*/ 2908336 h 3373007"/>
              <a:gd name="connsiteX15107" fmla="*/ 1753559 w 12192000"/>
              <a:gd name="connsiteY15107" fmla="*/ 2909750 h 3373007"/>
              <a:gd name="connsiteX15108" fmla="*/ 1752353 w 12192000"/>
              <a:gd name="connsiteY15108" fmla="*/ 2911610 h 3373007"/>
              <a:gd name="connsiteX15109" fmla="*/ 1751919 w 12192000"/>
              <a:gd name="connsiteY15109" fmla="*/ 2911648 h 3373007"/>
              <a:gd name="connsiteX15110" fmla="*/ 1751699 w 12192000"/>
              <a:gd name="connsiteY15110" fmla="*/ 2912621 h 3373007"/>
              <a:gd name="connsiteX15111" fmla="*/ 1752353 w 12192000"/>
              <a:gd name="connsiteY15111" fmla="*/ 2911610 h 3373007"/>
              <a:gd name="connsiteX15112" fmla="*/ 1753031 w 12192000"/>
              <a:gd name="connsiteY15112" fmla="*/ 2911552 h 3373007"/>
              <a:gd name="connsiteX15113" fmla="*/ 1747633 w 12192000"/>
              <a:gd name="connsiteY15113" fmla="*/ 2916951 h 3373007"/>
              <a:gd name="connsiteX15114" fmla="*/ 1759545 w 12192000"/>
              <a:gd name="connsiteY15114" fmla="*/ 2891961 h 3373007"/>
              <a:gd name="connsiteX15115" fmla="*/ 1759100 w 12192000"/>
              <a:gd name="connsiteY15115" fmla="*/ 2889039 h 3373007"/>
              <a:gd name="connsiteX15116" fmla="*/ 1758903 w 12192000"/>
              <a:gd name="connsiteY15116" fmla="*/ 2887743 h 3373007"/>
              <a:gd name="connsiteX15117" fmla="*/ 1755901 w 12192000"/>
              <a:gd name="connsiteY15117" fmla="*/ 2895986 h 3373007"/>
              <a:gd name="connsiteX15118" fmla="*/ 1749809 w 12192000"/>
              <a:gd name="connsiteY15118" fmla="*/ 2902859 h 3373007"/>
              <a:gd name="connsiteX15119" fmla="*/ 1744203 w 12192000"/>
              <a:gd name="connsiteY15119" fmla="*/ 2901843 h 3373007"/>
              <a:gd name="connsiteX15120" fmla="*/ 1746671 w 12192000"/>
              <a:gd name="connsiteY15120" fmla="*/ 2889146 h 3373007"/>
              <a:gd name="connsiteX15121" fmla="*/ 1750020 w 12192000"/>
              <a:gd name="connsiteY15121" fmla="*/ 2887938 h 3373007"/>
              <a:gd name="connsiteX15122" fmla="*/ 1753551 w 12192000"/>
              <a:gd name="connsiteY15122" fmla="*/ 2874039 h 3373007"/>
              <a:gd name="connsiteX15123" fmla="*/ 1746519 w 12192000"/>
              <a:gd name="connsiteY15123" fmla="*/ 2886745 h 3373007"/>
              <a:gd name="connsiteX15124" fmla="*/ 1747611 w 12192000"/>
              <a:gd name="connsiteY15124" fmla="*/ 2883313 h 3373007"/>
              <a:gd name="connsiteX15125" fmla="*/ 1754316 w 12192000"/>
              <a:gd name="connsiteY15125" fmla="*/ 2870606 h 3373007"/>
              <a:gd name="connsiteX15126" fmla="*/ 1757075 w 12192000"/>
              <a:gd name="connsiteY15126" fmla="*/ 2860414 h 3373007"/>
              <a:gd name="connsiteX15127" fmla="*/ 1748970 w 12192000"/>
              <a:gd name="connsiteY15127" fmla="*/ 2876364 h 3373007"/>
              <a:gd name="connsiteX15128" fmla="*/ 1722260 w 12192000"/>
              <a:gd name="connsiteY15128" fmla="*/ 2928311 h 3373007"/>
              <a:gd name="connsiteX15129" fmla="*/ 1720477 w 12192000"/>
              <a:gd name="connsiteY15129" fmla="*/ 2931770 h 3373007"/>
              <a:gd name="connsiteX15130" fmla="*/ 1720405 w 12192000"/>
              <a:gd name="connsiteY15130" fmla="*/ 2927417 h 3373007"/>
              <a:gd name="connsiteX15131" fmla="*/ 1720249 w 12192000"/>
              <a:gd name="connsiteY15131" fmla="*/ 2925905 h 3373007"/>
              <a:gd name="connsiteX15132" fmla="*/ 1725458 w 12192000"/>
              <a:gd name="connsiteY15132" fmla="*/ 2914931 h 3373007"/>
              <a:gd name="connsiteX15133" fmla="*/ 1739064 w 12192000"/>
              <a:gd name="connsiteY15133" fmla="*/ 2886452 h 3373007"/>
              <a:gd name="connsiteX15134" fmla="*/ 1734187 w 12192000"/>
              <a:gd name="connsiteY15134" fmla="*/ 2880449 h 3373007"/>
              <a:gd name="connsiteX15135" fmla="*/ 1739061 w 12192000"/>
              <a:gd name="connsiteY15135" fmla="*/ 2866785 h 3373007"/>
              <a:gd name="connsiteX15136" fmla="*/ 1742477 w 12192000"/>
              <a:gd name="connsiteY15136" fmla="*/ 2852878 h 3373007"/>
              <a:gd name="connsiteX15137" fmla="*/ 1761028 w 12192000"/>
              <a:gd name="connsiteY15137" fmla="*/ 2809614 h 3373007"/>
              <a:gd name="connsiteX15138" fmla="*/ 1767160 w 12192000"/>
              <a:gd name="connsiteY15138" fmla="*/ 2796002 h 3373007"/>
              <a:gd name="connsiteX15139" fmla="*/ 1762534 w 12192000"/>
              <a:gd name="connsiteY15139" fmla="*/ 2802510 h 3373007"/>
              <a:gd name="connsiteX15140" fmla="*/ 1761301 w 12192000"/>
              <a:gd name="connsiteY15140" fmla="*/ 2805014 h 3373007"/>
              <a:gd name="connsiteX15141" fmla="*/ 1761326 w 12192000"/>
              <a:gd name="connsiteY15141" fmla="*/ 2804943 h 3373007"/>
              <a:gd name="connsiteX15142" fmla="*/ 1761093 w 12192000"/>
              <a:gd name="connsiteY15142" fmla="*/ 2805436 h 3373007"/>
              <a:gd name="connsiteX15143" fmla="*/ 1760706 w 12192000"/>
              <a:gd name="connsiteY15143" fmla="*/ 2806222 h 3373007"/>
              <a:gd name="connsiteX15144" fmla="*/ 1760610 w 12192000"/>
              <a:gd name="connsiteY15144" fmla="*/ 2806457 h 3373007"/>
              <a:gd name="connsiteX15145" fmla="*/ 1761093 w 12192000"/>
              <a:gd name="connsiteY15145" fmla="*/ 2805436 h 3373007"/>
              <a:gd name="connsiteX15146" fmla="*/ 1761301 w 12192000"/>
              <a:gd name="connsiteY15146" fmla="*/ 2805014 h 3373007"/>
              <a:gd name="connsiteX15147" fmla="*/ 1753968 w 12192000"/>
              <a:gd name="connsiteY15147" fmla="*/ 2825389 h 3373007"/>
              <a:gd name="connsiteX15148" fmla="*/ 1745934 w 12192000"/>
              <a:gd name="connsiteY15148" fmla="*/ 2841592 h 3373007"/>
              <a:gd name="connsiteX15149" fmla="*/ 1740472 w 12192000"/>
              <a:gd name="connsiteY15149" fmla="*/ 2844743 h 3373007"/>
              <a:gd name="connsiteX15150" fmla="*/ 1734411 w 12192000"/>
              <a:gd name="connsiteY15150" fmla="*/ 2857232 h 3373007"/>
              <a:gd name="connsiteX15151" fmla="*/ 1727379 w 12192000"/>
              <a:gd name="connsiteY15151" fmla="*/ 2865189 h 3373007"/>
              <a:gd name="connsiteX15152" fmla="*/ 1736329 w 12192000"/>
              <a:gd name="connsiteY15152" fmla="*/ 2847009 h 3373007"/>
              <a:gd name="connsiteX15153" fmla="*/ 1736855 w 12192000"/>
              <a:gd name="connsiteY15153" fmla="*/ 2838790 h 3373007"/>
              <a:gd name="connsiteX15154" fmla="*/ 1741284 w 12192000"/>
              <a:gd name="connsiteY15154" fmla="*/ 2832040 h 3373007"/>
              <a:gd name="connsiteX15155" fmla="*/ 1741799 w 12192000"/>
              <a:gd name="connsiteY15155" fmla="*/ 2824008 h 3373007"/>
              <a:gd name="connsiteX15156" fmla="*/ 1749574 w 12192000"/>
              <a:gd name="connsiteY15156" fmla="*/ 2804468 h 3373007"/>
              <a:gd name="connsiteX15157" fmla="*/ 1754310 w 12192000"/>
              <a:gd name="connsiteY15157" fmla="*/ 2791821 h 3373007"/>
              <a:gd name="connsiteX15158" fmla="*/ 1753420 w 12192000"/>
              <a:gd name="connsiteY15158" fmla="*/ 2792734 h 3373007"/>
              <a:gd name="connsiteX15159" fmla="*/ 1755166 w 12192000"/>
              <a:gd name="connsiteY15159" fmla="*/ 2787284 h 3373007"/>
              <a:gd name="connsiteX15160" fmla="*/ 1752977 w 12192000"/>
              <a:gd name="connsiteY15160" fmla="*/ 2790747 h 3373007"/>
              <a:gd name="connsiteX15161" fmla="*/ 1734778 w 12192000"/>
              <a:gd name="connsiteY15161" fmla="*/ 2831777 h 3373007"/>
              <a:gd name="connsiteX15162" fmla="*/ 1726294 w 12192000"/>
              <a:gd name="connsiteY15162" fmla="*/ 2848852 h 3373007"/>
              <a:gd name="connsiteX15163" fmla="*/ 1723992 w 12192000"/>
              <a:gd name="connsiteY15163" fmla="*/ 2853083 h 3373007"/>
              <a:gd name="connsiteX15164" fmla="*/ 1724169 w 12192000"/>
              <a:gd name="connsiteY15164" fmla="*/ 2852070 h 3373007"/>
              <a:gd name="connsiteX15165" fmla="*/ 1725614 w 12192000"/>
              <a:gd name="connsiteY15165" fmla="*/ 2843672 h 3373007"/>
              <a:gd name="connsiteX15166" fmla="*/ 1730719 w 12192000"/>
              <a:gd name="connsiteY15166" fmla="*/ 2832737 h 3373007"/>
              <a:gd name="connsiteX15167" fmla="*/ 1733001 w 12192000"/>
              <a:gd name="connsiteY15167" fmla="*/ 2820093 h 3373007"/>
              <a:gd name="connsiteX15168" fmla="*/ 1728554 w 12192000"/>
              <a:gd name="connsiteY15168" fmla="*/ 2827117 h 3373007"/>
              <a:gd name="connsiteX15169" fmla="*/ 1732122 w 12192000"/>
              <a:gd name="connsiteY15169" fmla="*/ 2808739 h 3373007"/>
              <a:gd name="connsiteX15170" fmla="*/ 1740467 w 12192000"/>
              <a:gd name="connsiteY15170" fmla="*/ 2763007 h 3373007"/>
              <a:gd name="connsiteX15171" fmla="*/ 1736877 w 12192000"/>
              <a:gd name="connsiteY15171" fmla="*/ 2771861 h 3373007"/>
              <a:gd name="connsiteX15172" fmla="*/ 1724708 w 12192000"/>
              <a:gd name="connsiteY15172" fmla="*/ 2825738 h 3373007"/>
              <a:gd name="connsiteX15173" fmla="*/ 1722861 w 12192000"/>
              <a:gd name="connsiteY15173" fmla="*/ 2817960 h 3373007"/>
              <a:gd name="connsiteX15174" fmla="*/ 1737626 w 12192000"/>
              <a:gd name="connsiteY15174" fmla="*/ 2736366 h 3373007"/>
              <a:gd name="connsiteX15175" fmla="*/ 1732505 w 12192000"/>
              <a:gd name="connsiteY15175" fmla="*/ 2743407 h 3373007"/>
              <a:gd name="connsiteX15176" fmla="*/ 1717940 w 12192000"/>
              <a:gd name="connsiteY15176" fmla="*/ 2811928 h 3373007"/>
              <a:gd name="connsiteX15177" fmla="*/ 1732447 w 12192000"/>
              <a:gd name="connsiteY15177" fmla="*/ 2729246 h 3373007"/>
              <a:gd name="connsiteX15178" fmla="*/ 1733487 w 12192000"/>
              <a:gd name="connsiteY15178" fmla="*/ 2718941 h 3373007"/>
              <a:gd name="connsiteX15179" fmla="*/ 1731301 w 12192000"/>
              <a:gd name="connsiteY15179" fmla="*/ 2724423 h 3373007"/>
              <a:gd name="connsiteX15180" fmla="*/ 1722183 w 12192000"/>
              <a:gd name="connsiteY15180" fmla="*/ 2762551 h 3373007"/>
              <a:gd name="connsiteX15181" fmla="*/ 1717764 w 12192000"/>
              <a:gd name="connsiteY15181" fmla="*/ 2772545 h 3373007"/>
              <a:gd name="connsiteX15182" fmla="*/ 1710915 w 12192000"/>
              <a:gd name="connsiteY15182" fmla="*/ 2806315 h 3373007"/>
              <a:gd name="connsiteX15183" fmla="*/ 1713044 w 12192000"/>
              <a:gd name="connsiteY15183" fmla="*/ 2786674 h 3373007"/>
              <a:gd name="connsiteX15184" fmla="*/ 1716619 w 12192000"/>
              <a:gd name="connsiteY15184" fmla="*/ 2767722 h 3373007"/>
              <a:gd name="connsiteX15185" fmla="*/ 1710424 w 12192000"/>
              <a:gd name="connsiteY15185" fmla="*/ 2794194 h 3373007"/>
              <a:gd name="connsiteX15186" fmla="*/ 1698138 w 12192000"/>
              <a:gd name="connsiteY15186" fmla="*/ 2862265 h 3373007"/>
              <a:gd name="connsiteX15187" fmla="*/ 1694247 w 12192000"/>
              <a:gd name="connsiteY15187" fmla="*/ 2875253 h 3373007"/>
              <a:gd name="connsiteX15188" fmla="*/ 1697950 w 12192000"/>
              <a:gd name="connsiteY15188" fmla="*/ 2852206 h 3373007"/>
              <a:gd name="connsiteX15189" fmla="*/ 1707257 w 12192000"/>
              <a:gd name="connsiteY15189" fmla="*/ 2790912 h 3373007"/>
              <a:gd name="connsiteX15190" fmla="*/ 1707561 w 12192000"/>
              <a:gd name="connsiteY15190" fmla="*/ 2786780 h 3373007"/>
              <a:gd name="connsiteX15191" fmla="*/ 1700582 w 12192000"/>
              <a:gd name="connsiteY15191" fmla="*/ 2815361 h 3373007"/>
              <a:gd name="connsiteX15192" fmla="*/ 1688795 w 12192000"/>
              <a:gd name="connsiteY15192" fmla="*/ 2890177 h 3373007"/>
              <a:gd name="connsiteX15193" fmla="*/ 1684858 w 12192000"/>
              <a:gd name="connsiteY15193" fmla="*/ 2902194 h 3373007"/>
              <a:gd name="connsiteX15194" fmla="*/ 1685320 w 12192000"/>
              <a:gd name="connsiteY15194" fmla="*/ 2898214 h 3373007"/>
              <a:gd name="connsiteX15195" fmla="*/ 1687486 w 12192000"/>
              <a:gd name="connsiteY15195" fmla="*/ 2892981 h 3373007"/>
              <a:gd name="connsiteX15196" fmla="*/ 1688736 w 12192000"/>
              <a:gd name="connsiteY15196" fmla="*/ 2888398 h 3373007"/>
              <a:gd name="connsiteX15197" fmla="*/ 1686821 w 12192000"/>
              <a:gd name="connsiteY15197" fmla="*/ 2888985 h 3373007"/>
              <a:gd name="connsiteX15198" fmla="*/ 1687079 w 12192000"/>
              <a:gd name="connsiteY15198" fmla="*/ 2887583 h 3373007"/>
              <a:gd name="connsiteX15199" fmla="*/ 1687056 w 12192000"/>
              <a:gd name="connsiteY15199" fmla="*/ 2873579 h 3373007"/>
              <a:gd name="connsiteX15200" fmla="*/ 1683841 w 12192000"/>
              <a:gd name="connsiteY15200" fmla="*/ 2893273 h 3373007"/>
              <a:gd name="connsiteX15201" fmla="*/ 1683604 w 12192000"/>
              <a:gd name="connsiteY15201" fmla="*/ 2894499 h 3373007"/>
              <a:gd name="connsiteX15202" fmla="*/ 1683519 w 12192000"/>
              <a:gd name="connsiteY15202" fmla="*/ 2894651 h 3373007"/>
              <a:gd name="connsiteX15203" fmla="*/ 1681919 w 12192000"/>
              <a:gd name="connsiteY15203" fmla="*/ 2898305 h 3373007"/>
              <a:gd name="connsiteX15204" fmla="*/ 1685396 w 12192000"/>
              <a:gd name="connsiteY15204" fmla="*/ 2870060 h 3373007"/>
              <a:gd name="connsiteX15205" fmla="*/ 1691779 w 12192000"/>
              <a:gd name="connsiteY15205" fmla="*/ 2826223 h 3373007"/>
              <a:gd name="connsiteX15206" fmla="*/ 1692914 w 12192000"/>
              <a:gd name="connsiteY15206" fmla="*/ 2820949 h 3373007"/>
              <a:gd name="connsiteX15207" fmla="*/ 1690728 w 12192000"/>
              <a:gd name="connsiteY15207" fmla="*/ 2826432 h 3373007"/>
              <a:gd name="connsiteX15208" fmla="*/ 1676312 w 12192000"/>
              <a:gd name="connsiteY15208" fmla="*/ 2904863 h 3373007"/>
              <a:gd name="connsiteX15209" fmla="*/ 1689102 w 12192000"/>
              <a:gd name="connsiteY15209" fmla="*/ 2819586 h 3373007"/>
              <a:gd name="connsiteX15210" fmla="*/ 1688471 w 12192000"/>
              <a:gd name="connsiteY15210" fmla="*/ 2807657 h 3373007"/>
              <a:gd name="connsiteX15211" fmla="*/ 1685770 w 12192000"/>
              <a:gd name="connsiteY15211" fmla="*/ 2820245 h 3373007"/>
              <a:gd name="connsiteX15212" fmla="*/ 1678967 w 12192000"/>
              <a:gd name="connsiteY15212" fmla="*/ 2858077 h 3373007"/>
              <a:gd name="connsiteX15213" fmla="*/ 1683431 w 12192000"/>
              <a:gd name="connsiteY15213" fmla="*/ 2825471 h 3373007"/>
              <a:gd name="connsiteX15214" fmla="*/ 1688975 w 12192000"/>
              <a:gd name="connsiteY15214" fmla="*/ 2790454 h 3373007"/>
              <a:gd name="connsiteX15215" fmla="*/ 1701926 w 12192000"/>
              <a:gd name="connsiteY15215" fmla="*/ 2725183 h 3373007"/>
              <a:gd name="connsiteX15216" fmla="*/ 1704327 w 12192000"/>
              <a:gd name="connsiteY15216" fmla="*/ 2711514 h 3373007"/>
              <a:gd name="connsiteX15217" fmla="*/ 1688330 w 12192000"/>
              <a:gd name="connsiteY15217" fmla="*/ 2751875 h 3373007"/>
              <a:gd name="connsiteX15218" fmla="*/ 1695522 w 12192000"/>
              <a:gd name="connsiteY15218" fmla="*/ 2728708 h 3373007"/>
              <a:gd name="connsiteX15219" fmla="*/ 1693698 w 12192000"/>
              <a:gd name="connsiteY15219" fmla="*/ 2728517 h 3373007"/>
              <a:gd name="connsiteX15220" fmla="*/ 1691551 w 12192000"/>
              <a:gd name="connsiteY15220" fmla="*/ 2730815 h 3373007"/>
              <a:gd name="connsiteX15221" fmla="*/ 1705662 w 12192000"/>
              <a:gd name="connsiteY15221" fmla="*/ 2703911 h 3373007"/>
              <a:gd name="connsiteX15222" fmla="*/ 1707506 w 12192000"/>
              <a:gd name="connsiteY15222" fmla="*/ 2693415 h 3373007"/>
              <a:gd name="connsiteX15223" fmla="*/ 1709177 w 12192000"/>
              <a:gd name="connsiteY15223" fmla="*/ 2687470 h 3373007"/>
              <a:gd name="connsiteX15224" fmla="*/ 1706528 w 12192000"/>
              <a:gd name="connsiteY15224" fmla="*/ 2702261 h 3373007"/>
              <a:gd name="connsiteX15225" fmla="*/ 1715211 w 12192000"/>
              <a:gd name="connsiteY15225" fmla="*/ 2685708 h 3373007"/>
              <a:gd name="connsiteX15226" fmla="*/ 1712180 w 12192000"/>
              <a:gd name="connsiteY15226" fmla="*/ 2695229 h 3373007"/>
              <a:gd name="connsiteX15227" fmla="*/ 1718573 w 12192000"/>
              <a:gd name="connsiteY15227" fmla="*/ 2690585 h 3373007"/>
              <a:gd name="connsiteX15228" fmla="*/ 1711972 w 12192000"/>
              <a:gd name="connsiteY15228" fmla="*/ 2710150 h 3373007"/>
              <a:gd name="connsiteX15229" fmla="*/ 1713524 w 12192000"/>
              <a:gd name="connsiteY15229" fmla="*/ 2701059 h 3373007"/>
              <a:gd name="connsiteX15230" fmla="*/ 1710392 w 12192000"/>
              <a:gd name="connsiteY15230" fmla="*/ 2702800 h 3373007"/>
              <a:gd name="connsiteX15231" fmla="*/ 1705072 w 12192000"/>
              <a:gd name="connsiteY15231" fmla="*/ 2710387 h 3373007"/>
              <a:gd name="connsiteX15232" fmla="*/ 1704786 w 12192000"/>
              <a:gd name="connsiteY15232" fmla="*/ 2711987 h 3373007"/>
              <a:gd name="connsiteX15233" fmla="*/ 1699995 w 12192000"/>
              <a:gd name="connsiteY15233" fmla="*/ 2740330 h 3373007"/>
              <a:gd name="connsiteX15234" fmla="*/ 1697387 w 12192000"/>
              <a:gd name="connsiteY15234" fmla="*/ 2757949 h 3373007"/>
              <a:gd name="connsiteX15235" fmla="*/ 1700415 w 12192000"/>
              <a:gd name="connsiteY15235" fmla="*/ 2761422 h 3373007"/>
              <a:gd name="connsiteX15236" fmla="*/ 1700509 w 12192000"/>
              <a:gd name="connsiteY15236" fmla="*/ 2766454 h 3373007"/>
              <a:gd name="connsiteX15237" fmla="*/ 1707020 w 12192000"/>
              <a:gd name="connsiteY15237" fmla="*/ 2745945 h 3373007"/>
              <a:gd name="connsiteX15238" fmla="*/ 1707900 w 12192000"/>
              <a:gd name="connsiteY15238" fmla="*/ 2746900 h 3373007"/>
              <a:gd name="connsiteX15239" fmla="*/ 1707501 w 12192000"/>
              <a:gd name="connsiteY15239" fmla="*/ 2747968 h 3373007"/>
              <a:gd name="connsiteX15240" fmla="*/ 1708132 w 12192000"/>
              <a:gd name="connsiteY15240" fmla="*/ 2747151 h 3373007"/>
              <a:gd name="connsiteX15241" fmla="*/ 1707900 w 12192000"/>
              <a:gd name="connsiteY15241" fmla="*/ 2746900 h 3373007"/>
              <a:gd name="connsiteX15242" fmla="*/ 1710174 w 12192000"/>
              <a:gd name="connsiteY15242" fmla="*/ 2740827 h 3373007"/>
              <a:gd name="connsiteX15243" fmla="*/ 1713602 w 12192000"/>
              <a:gd name="connsiteY15243" fmla="*/ 2716464 h 3373007"/>
              <a:gd name="connsiteX15244" fmla="*/ 1754412 w 12192000"/>
              <a:gd name="connsiteY15244" fmla="*/ 2562123 h 3373007"/>
              <a:gd name="connsiteX15245" fmla="*/ 1762200 w 12192000"/>
              <a:gd name="connsiteY15245" fmla="*/ 2542085 h 3373007"/>
              <a:gd name="connsiteX15246" fmla="*/ 1761618 w 12192000"/>
              <a:gd name="connsiteY15246" fmla="*/ 2541906 h 3373007"/>
              <a:gd name="connsiteX15247" fmla="*/ 1759594 w 12192000"/>
              <a:gd name="connsiteY15247" fmla="*/ 2548036 h 3373007"/>
              <a:gd name="connsiteX15248" fmla="*/ 1757622 w 12192000"/>
              <a:gd name="connsiteY15248" fmla="*/ 2552248 h 3373007"/>
              <a:gd name="connsiteX15249" fmla="*/ 1758003 w 12192000"/>
              <a:gd name="connsiteY15249" fmla="*/ 2531343 h 3373007"/>
              <a:gd name="connsiteX15250" fmla="*/ 1768546 w 12192000"/>
              <a:gd name="connsiteY15250" fmla="*/ 2501957 h 3373007"/>
              <a:gd name="connsiteX15251" fmla="*/ 1778177 w 12192000"/>
              <a:gd name="connsiteY15251" fmla="*/ 2446665 h 3373007"/>
              <a:gd name="connsiteX15252" fmla="*/ 1795529 w 12192000"/>
              <a:gd name="connsiteY15252" fmla="*/ 2397714 h 3373007"/>
              <a:gd name="connsiteX15253" fmla="*/ 1787374 w 12192000"/>
              <a:gd name="connsiteY15253" fmla="*/ 2409979 h 3373007"/>
              <a:gd name="connsiteX15254" fmla="*/ 1784673 w 12192000"/>
              <a:gd name="connsiteY15254" fmla="*/ 2413726 h 3373007"/>
              <a:gd name="connsiteX15255" fmla="*/ 1784880 w 12192000"/>
              <a:gd name="connsiteY15255" fmla="*/ 2413044 h 3373007"/>
              <a:gd name="connsiteX15256" fmla="*/ 1679102 w 12192000"/>
              <a:gd name="connsiteY15256" fmla="*/ 2614284 h 3373007"/>
              <a:gd name="connsiteX15257" fmla="*/ 1553188 w 12192000"/>
              <a:gd name="connsiteY15257" fmla="*/ 2863049 h 3373007"/>
              <a:gd name="connsiteX15258" fmla="*/ 1522940 w 12192000"/>
              <a:gd name="connsiteY15258" fmla="*/ 2926506 h 3373007"/>
              <a:gd name="connsiteX15259" fmla="*/ 1521151 w 12192000"/>
              <a:gd name="connsiteY15259" fmla="*/ 2927073 h 3373007"/>
              <a:gd name="connsiteX15260" fmla="*/ 1522507 w 12192000"/>
              <a:gd name="connsiteY15260" fmla="*/ 2927414 h 3373007"/>
              <a:gd name="connsiteX15261" fmla="*/ 1434416 w 12192000"/>
              <a:gd name="connsiteY15261" fmla="*/ 3112220 h 3373007"/>
              <a:gd name="connsiteX15262" fmla="*/ 1432490 w 12192000"/>
              <a:gd name="connsiteY15262" fmla="*/ 3113476 h 3373007"/>
              <a:gd name="connsiteX15263" fmla="*/ 1430085 w 12192000"/>
              <a:gd name="connsiteY15263" fmla="*/ 3115050 h 3373007"/>
              <a:gd name="connsiteX15264" fmla="*/ 1429281 w 12192000"/>
              <a:gd name="connsiteY15264" fmla="*/ 3115572 h 3373007"/>
              <a:gd name="connsiteX15265" fmla="*/ 1428641 w 12192000"/>
              <a:gd name="connsiteY15265" fmla="*/ 3115990 h 3373007"/>
              <a:gd name="connsiteX15266" fmla="*/ 1430085 w 12192000"/>
              <a:gd name="connsiteY15266" fmla="*/ 3115050 h 3373007"/>
              <a:gd name="connsiteX15267" fmla="*/ 1434416 w 12192000"/>
              <a:gd name="connsiteY15267" fmla="*/ 3112220 h 3373007"/>
              <a:gd name="connsiteX15268" fmla="*/ 1453557 w 12192000"/>
              <a:gd name="connsiteY15268" fmla="*/ 3081333 h 3373007"/>
              <a:gd name="connsiteX15269" fmla="*/ 1468998 w 12192000"/>
              <a:gd name="connsiteY15269" fmla="*/ 3060038 h 3373007"/>
              <a:gd name="connsiteX15270" fmla="*/ 1460587 w 12192000"/>
              <a:gd name="connsiteY15270" fmla="*/ 3081203 h 3373007"/>
              <a:gd name="connsiteX15271" fmla="*/ 1456539 w 12192000"/>
              <a:gd name="connsiteY15271" fmla="*/ 3088942 h 3373007"/>
              <a:gd name="connsiteX15272" fmla="*/ 1462867 w 12192000"/>
              <a:gd name="connsiteY15272" fmla="*/ 3068906 h 3373007"/>
              <a:gd name="connsiteX15273" fmla="*/ 1434881 w 12192000"/>
              <a:gd name="connsiteY15273" fmla="*/ 3138127 h 3373007"/>
              <a:gd name="connsiteX15274" fmla="*/ 1416202 w 12192000"/>
              <a:gd name="connsiteY15274" fmla="*/ 3212515 h 3373007"/>
              <a:gd name="connsiteX15275" fmla="*/ 1404086 w 12192000"/>
              <a:gd name="connsiteY15275" fmla="*/ 3278984 h 3373007"/>
              <a:gd name="connsiteX15276" fmla="*/ 1404042 w 12192000"/>
              <a:gd name="connsiteY15276" fmla="*/ 3279237 h 3373007"/>
              <a:gd name="connsiteX15277" fmla="*/ 1401638 w 12192000"/>
              <a:gd name="connsiteY15277" fmla="*/ 3285118 h 3373007"/>
              <a:gd name="connsiteX15278" fmla="*/ 1400956 w 12192000"/>
              <a:gd name="connsiteY15278" fmla="*/ 3287864 h 3373007"/>
              <a:gd name="connsiteX15279" fmla="*/ 1397406 w 12192000"/>
              <a:gd name="connsiteY15279" fmla="*/ 3284161 h 3373007"/>
              <a:gd name="connsiteX15280" fmla="*/ 1394295 w 12192000"/>
              <a:gd name="connsiteY15280" fmla="*/ 3290029 h 3373007"/>
              <a:gd name="connsiteX15281" fmla="*/ 1390375 w 12192000"/>
              <a:gd name="connsiteY15281" fmla="*/ 3292118 h 3373007"/>
              <a:gd name="connsiteX15282" fmla="*/ 1396524 w 12192000"/>
              <a:gd name="connsiteY15282" fmla="*/ 3274948 h 3373007"/>
              <a:gd name="connsiteX15283" fmla="*/ 1391640 w 12192000"/>
              <a:gd name="connsiteY15283" fmla="*/ 3272317 h 3373007"/>
              <a:gd name="connsiteX15284" fmla="*/ 1396004 w 12192000"/>
              <a:gd name="connsiteY15284" fmla="*/ 3263316 h 3373007"/>
              <a:gd name="connsiteX15285" fmla="*/ 1391928 w 12192000"/>
              <a:gd name="connsiteY15285" fmla="*/ 3267833 h 3373007"/>
              <a:gd name="connsiteX15286" fmla="*/ 1380406 w 12192000"/>
              <a:gd name="connsiteY15286" fmla="*/ 3283475 h 3373007"/>
              <a:gd name="connsiteX15287" fmla="*/ 1385349 w 12192000"/>
              <a:gd name="connsiteY15287" fmla="*/ 3268692 h 3373007"/>
              <a:gd name="connsiteX15288" fmla="*/ 1387505 w 12192000"/>
              <a:gd name="connsiteY15288" fmla="*/ 3254731 h 3373007"/>
              <a:gd name="connsiteX15289" fmla="*/ 1380030 w 12192000"/>
              <a:gd name="connsiteY15289" fmla="*/ 3269599 h 3373007"/>
              <a:gd name="connsiteX15290" fmla="*/ 1373319 w 12192000"/>
              <a:gd name="connsiteY15290" fmla="*/ 3282766 h 3373007"/>
              <a:gd name="connsiteX15291" fmla="*/ 1368836 w 12192000"/>
              <a:gd name="connsiteY15291" fmla="*/ 3291001 h 3373007"/>
              <a:gd name="connsiteX15292" fmla="*/ 1369382 w 12192000"/>
              <a:gd name="connsiteY15292" fmla="*/ 3288229 h 3373007"/>
              <a:gd name="connsiteX15293" fmla="*/ 1372507 w 12192000"/>
              <a:gd name="connsiteY15293" fmla="*/ 3267988 h 3373007"/>
              <a:gd name="connsiteX15294" fmla="*/ 1375525 w 12192000"/>
              <a:gd name="connsiteY15294" fmla="*/ 3257806 h 3373007"/>
              <a:gd name="connsiteX15295" fmla="*/ 1374062 w 12192000"/>
              <a:gd name="connsiteY15295" fmla="*/ 3258074 h 3373007"/>
              <a:gd name="connsiteX15296" fmla="*/ 1374029 w 12192000"/>
              <a:gd name="connsiteY15296" fmla="*/ 3258125 h 3373007"/>
              <a:gd name="connsiteX15297" fmla="*/ 1374164 w 12192000"/>
              <a:gd name="connsiteY15297" fmla="*/ 3257252 h 3373007"/>
              <a:gd name="connsiteX15298" fmla="*/ 1380350 w 12192000"/>
              <a:gd name="connsiteY15298" fmla="*/ 3224652 h 3373007"/>
              <a:gd name="connsiteX15299" fmla="*/ 1380909 w 12192000"/>
              <a:gd name="connsiteY15299" fmla="*/ 3212324 h 3373007"/>
              <a:gd name="connsiteX15300" fmla="*/ 1377297 w 12192000"/>
              <a:gd name="connsiteY15300" fmla="*/ 3231119 h 3373007"/>
              <a:gd name="connsiteX15301" fmla="*/ 1371390 w 12192000"/>
              <a:gd name="connsiteY15301" fmla="*/ 3262268 h 3373007"/>
              <a:gd name="connsiteX15302" fmla="*/ 1370176 w 12192000"/>
              <a:gd name="connsiteY15302" fmla="*/ 3264174 h 3373007"/>
              <a:gd name="connsiteX15303" fmla="*/ 1367161 w 12192000"/>
              <a:gd name="connsiteY15303" fmla="*/ 3266832 h 3373007"/>
              <a:gd name="connsiteX15304" fmla="*/ 1372649 w 12192000"/>
              <a:gd name="connsiteY15304" fmla="*/ 3240271 h 3373007"/>
              <a:gd name="connsiteX15305" fmla="*/ 1358208 w 12192000"/>
              <a:gd name="connsiteY15305" fmla="*/ 3265346 h 3373007"/>
              <a:gd name="connsiteX15306" fmla="*/ 1353413 w 12192000"/>
              <a:gd name="connsiteY15306" fmla="*/ 3258036 h 3373007"/>
              <a:gd name="connsiteX15307" fmla="*/ 1353629 w 12192000"/>
              <a:gd name="connsiteY15307" fmla="*/ 3254674 h 3373007"/>
              <a:gd name="connsiteX15308" fmla="*/ 1348012 w 12192000"/>
              <a:gd name="connsiteY15308" fmla="*/ 3260252 h 3373007"/>
              <a:gd name="connsiteX15309" fmla="*/ 1342023 w 12192000"/>
              <a:gd name="connsiteY15309" fmla="*/ 3271623 h 3373007"/>
              <a:gd name="connsiteX15310" fmla="*/ 1341323 w 12192000"/>
              <a:gd name="connsiteY15310" fmla="*/ 3273169 h 3373007"/>
              <a:gd name="connsiteX15311" fmla="*/ 1349314 w 12192000"/>
              <a:gd name="connsiteY15311" fmla="*/ 3227695 h 3373007"/>
              <a:gd name="connsiteX15312" fmla="*/ 1347420 w 12192000"/>
              <a:gd name="connsiteY15312" fmla="*/ 3225137 h 3373007"/>
              <a:gd name="connsiteX15313" fmla="*/ 1339234 w 12192000"/>
              <a:gd name="connsiteY15313" fmla="*/ 3261774 h 3373007"/>
              <a:gd name="connsiteX15314" fmla="*/ 1340606 w 12192000"/>
              <a:gd name="connsiteY15314" fmla="*/ 3246284 h 3373007"/>
              <a:gd name="connsiteX15315" fmla="*/ 1342577 w 12192000"/>
              <a:gd name="connsiteY15315" fmla="*/ 3235045 h 3373007"/>
              <a:gd name="connsiteX15316" fmla="*/ 1343216 w 12192000"/>
              <a:gd name="connsiteY15316" fmla="*/ 3233275 h 3373007"/>
              <a:gd name="connsiteX15317" fmla="*/ 1345286 w 12192000"/>
              <a:gd name="connsiteY15317" fmla="*/ 3225537 h 3373007"/>
              <a:gd name="connsiteX15318" fmla="*/ 1344169 w 12192000"/>
              <a:gd name="connsiteY15318" fmla="*/ 3226028 h 3373007"/>
              <a:gd name="connsiteX15319" fmla="*/ 1345880 w 12192000"/>
              <a:gd name="connsiteY15319" fmla="*/ 3216390 h 3373007"/>
              <a:gd name="connsiteX15320" fmla="*/ 1347351 w 12192000"/>
              <a:gd name="connsiteY15320" fmla="*/ 3200878 h 3373007"/>
              <a:gd name="connsiteX15321" fmla="*/ 1345324 w 12192000"/>
              <a:gd name="connsiteY15321" fmla="*/ 3210137 h 3373007"/>
              <a:gd name="connsiteX15322" fmla="*/ 1341108 w 12192000"/>
              <a:gd name="connsiteY15322" fmla="*/ 3229400 h 3373007"/>
              <a:gd name="connsiteX15323" fmla="*/ 1340224 w 12192000"/>
              <a:gd name="connsiteY15323" fmla="*/ 3230548 h 3373007"/>
              <a:gd name="connsiteX15324" fmla="*/ 1337969 w 12192000"/>
              <a:gd name="connsiteY15324" fmla="*/ 3233064 h 3373007"/>
              <a:gd name="connsiteX15325" fmla="*/ 1344698 w 12192000"/>
              <a:gd name="connsiteY15325" fmla="*/ 3210112 h 3373007"/>
              <a:gd name="connsiteX15326" fmla="*/ 1337079 w 12192000"/>
              <a:gd name="connsiteY15326" fmla="*/ 3227221 h 3373007"/>
              <a:gd name="connsiteX15327" fmla="*/ 1329461 w 12192000"/>
              <a:gd name="connsiteY15327" fmla="*/ 3244332 h 3373007"/>
              <a:gd name="connsiteX15328" fmla="*/ 1329087 w 12192000"/>
              <a:gd name="connsiteY15328" fmla="*/ 3230457 h 3373007"/>
              <a:gd name="connsiteX15329" fmla="*/ 1314590 w 12192000"/>
              <a:gd name="connsiteY15329" fmla="*/ 3253096 h 3373007"/>
              <a:gd name="connsiteX15330" fmla="*/ 1325840 w 12192000"/>
              <a:gd name="connsiteY15330" fmla="*/ 3218714 h 3373007"/>
              <a:gd name="connsiteX15331" fmla="*/ 1330249 w 12192000"/>
              <a:gd name="connsiteY15331" fmla="*/ 3208193 h 3373007"/>
              <a:gd name="connsiteX15332" fmla="*/ 1333494 w 12192000"/>
              <a:gd name="connsiteY15332" fmla="*/ 3197778 h 3373007"/>
              <a:gd name="connsiteX15333" fmla="*/ 1333758 w 12192000"/>
              <a:gd name="connsiteY15333" fmla="*/ 3196934 h 3373007"/>
              <a:gd name="connsiteX15334" fmla="*/ 1334140 w 12192000"/>
              <a:gd name="connsiteY15334" fmla="*/ 3196950 h 3373007"/>
              <a:gd name="connsiteX15335" fmla="*/ 1334621 w 12192000"/>
              <a:gd name="connsiteY15335" fmla="*/ 3196969 h 3373007"/>
              <a:gd name="connsiteX15336" fmla="*/ 1334909 w 12192000"/>
              <a:gd name="connsiteY15336" fmla="*/ 3196982 h 3373007"/>
              <a:gd name="connsiteX15337" fmla="*/ 1334782 w 12192000"/>
              <a:gd name="connsiteY15337" fmla="*/ 3196975 h 3373007"/>
              <a:gd name="connsiteX15338" fmla="*/ 1334621 w 12192000"/>
              <a:gd name="connsiteY15338" fmla="*/ 3196969 h 3373007"/>
              <a:gd name="connsiteX15339" fmla="*/ 1333758 w 12192000"/>
              <a:gd name="connsiteY15339" fmla="*/ 3196934 h 3373007"/>
              <a:gd name="connsiteX15340" fmla="*/ 1332903 w 12192000"/>
              <a:gd name="connsiteY15340" fmla="*/ 3197763 h 3373007"/>
              <a:gd name="connsiteX15341" fmla="*/ 1328994 w 12192000"/>
              <a:gd name="connsiteY15341" fmla="*/ 3197678 h 3373007"/>
              <a:gd name="connsiteX15342" fmla="*/ 1325321 w 12192000"/>
              <a:gd name="connsiteY15342" fmla="*/ 3198979 h 3373007"/>
              <a:gd name="connsiteX15343" fmla="*/ 1325600 w 12192000"/>
              <a:gd name="connsiteY15343" fmla="*/ 3209939 h 3373007"/>
              <a:gd name="connsiteX15344" fmla="*/ 1321925 w 12192000"/>
              <a:gd name="connsiteY15344" fmla="*/ 3211238 h 3373007"/>
              <a:gd name="connsiteX15345" fmla="*/ 1322173 w 12192000"/>
              <a:gd name="connsiteY15345" fmla="*/ 3220996 h 3373007"/>
              <a:gd name="connsiteX15346" fmla="*/ 1321637 w 12192000"/>
              <a:gd name="connsiteY15346" fmla="*/ 3221915 h 3373007"/>
              <a:gd name="connsiteX15347" fmla="*/ 1315202 w 12192000"/>
              <a:gd name="connsiteY15347" fmla="*/ 3220532 h 3373007"/>
              <a:gd name="connsiteX15348" fmla="*/ 1307566 w 12192000"/>
              <a:gd name="connsiteY15348" fmla="*/ 3241200 h 3373007"/>
              <a:gd name="connsiteX15349" fmla="*/ 1302103 w 12192000"/>
              <a:gd name="connsiteY15349" fmla="*/ 3244351 h 3373007"/>
              <a:gd name="connsiteX15350" fmla="*/ 1300163 w 12192000"/>
              <a:gd name="connsiteY15350" fmla="*/ 3247122 h 3373007"/>
              <a:gd name="connsiteX15351" fmla="*/ 1305818 w 12192000"/>
              <a:gd name="connsiteY15351" fmla="*/ 3230766 h 3373007"/>
              <a:gd name="connsiteX15352" fmla="*/ 1352939 w 12192000"/>
              <a:gd name="connsiteY15352" fmla="*/ 3070310 h 3373007"/>
              <a:gd name="connsiteX15353" fmla="*/ 1299704 w 12192000"/>
              <a:gd name="connsiteY15353" fmla="*/ 3218053 h 3373007"/>
              <a:gd name="connsiteX15354" fmla="*/ 1296610 w 12192000"/>
              <a:gd name="connsiteY15354" fmla="*/ 3227854 h 3373007"/>
              <a:gd name="connsiteX15355" fmla="*/ 1295791 w 12192000"/>
              <a:gd name="connsiteY15355" fmla="*/ 3229533 h 3373007"/>
              <a:gd name="connsiteX15356" fmla="*/ 1290637 w 12192000"/>
              <a:gd name="connsiteY15356" fmla="*/ 3239392 h 3373007"/>
              <a:gd name="connsiteX15357" fmla="*/ 1286576 w 12192000"/>
              <a:gd name="connsiteY15357" fmla="*/ 3240351 h 3373007"/>
              <a:gd name="connsiteX15358" fmla="*/ 1282752 w 12192000"/>
              <a:gd name="connsiteY15358" fmla="*/ 3249421 h 3373007"/>
              <a:gd name="connsiteX15359" fmla="*/ 1297871 w 12192000"/>
              <a:gd name="connsiteY15359" fmla="*/ 3200647 h 3373007"/>
              <a:gd name="connsiteX15360" fmla="*/ 1344713 w 12192000"/>
              <a:gd name="connsiteY15360" fmla="*/ 3038317 h 3373007"/>
              <a:gd name="connsiteX15361" fmla="*/ 1319348 w 12192000"/>
              <a:gd name="connsiteY15361" fmla="*/ 3109822 h 3373007"/>
              <a:gd name="connsiteX15362" fmla="*/ 1294697 w 12192000"/>
              <a:gd name="connsiteY15362" fmla="*/ 3185241 h 3373007"/>
              <a:gd name="connsiteX15363" fmla="*/ 1304406 w 12192000"/>
              <a:gd name="connsiteY15363" fmla="*/ 3129620 h 3373007"/>
              <a:gd name="connsiteX15364" fmla="*/ 1322131 w 12192000"/>
              <a:gd name="connsiteY15364" fmla="*/ 3073528 h 3373007"/>
              <a:gd name="connsiteX15365" fmla="*/ 1300398 w 12192000"/>
              <a:gd name="connsiteY15365" fmla="*/ 3117847 h 3373007"/>
              <a:gd name="connsiteX15366" fmla="*/ 1252876 w 12192000"/>
              <a:gd name="connsiteY15366" fmla="*/ 3268556 h 3373007"/>
              <a:gd name="connsiteX15367" fmla="*/ 1233206 w 12192000"/>
              <a:gd name="connsiteY15367" fmla="*/ 3328543 h 3373007"/>
              <a:gd name="connsiteX15368" fmla="*/ 1229289 w 12192000"/>
              <a:gd name="connsiteY15368" fmla="*/ 3326574 h 3373007"/>
              <a:gd name="connsiteX15369" fmla="*/ 1227805 w 12192000"/>
              <a:gd name="connsiteY15369" fmla="*/ 3325827 h 3373007"/>
              <a:gd name="connsiteX15370" fmla="*/ 1227635 w 12192000"/>
              <a:gd name="connsiteY15370" fmla="*/ 3326183 h 3373007"/>
              <a:gd name="connsiteX15371" fmla="*/ 1225561 w 12192000"/>
              <a:gd name="connsiteY15371" fmla="*/ 3329951 h 3373007"/>
              <a:gd name="connsiteX15372" fmla="*/ 1225577 w 12192000"/>
              <a:gd name="connsiteY15372" fmla="*/ 3329692 h 3373007"/>
              <a:gd name="connsiteX15373" fmla="*/ 1226416 w 12192000"/>
              <a:gd name="connsiteY15373" fmla="*/ 3325129 h 3373007"/>
              <a:gd name="connsiteX15374" fmla="*/ 1224635 w 12192000"/>
              <a:gd name="connsiteY15374" fmla="*/ 3324233 h 3373007"/>
              <a:gd name="connsiteX15375" fmla="*/ 1223593 w 12192000"/>
              <a:gd name="connsiteY15375" fmla="*/ 3330574 h 3373007"/>
              <a:gd name="connsiteX15376" fmla="*/ 1222615 w 12192000"/>
              <a:gd name="connsiteY15376" fmla="*/ 3335309 h 3373007"/>
              <a:gd name="connsiteX15377" fmla="*/ 1215010 w 12192000"/>
              <a:gd name="connsiteY15377" fmla="*/ 3349132 h 3373007"/>
              <a:gd name="connsiteX15378" fmla="*/ 1214519 w 12192000"/>
              <a:gd name="connsiteY15378" fmla="*/ 3348706 h 3373007"/>
              <a:gd name="connsiteX15379" fmla="*/ 1242868 w 12192000"/>
              <a:gd name="connsiteY15379" fmla="*/ 3260708 h 3373007"/>
              <a:gd name="connsiteX15380" fmla="*/ 1271513 w 12192000"/>
              <a:gd name="connsiteY15380" fmla="*/ 3172395 h 3373007"/>
              <a:gd name="connsiteX15381" fmla="*/ 1249261 w 12192000"/>
              <a:gd name="connsiteY15381" fmla="*/ 3220598 h 3373007"/>
              <a:gd name="connsiteX15382" fmla="*/ 1224794 w 12192000"/>
              <a:gd name="connsiteY15382" fmla="*/ 3290886 h 3373007"/>
              <a:gd name="connsiteX15383" fmla="*/ 1214629 w 12192000"/>
              <a:gd name="connsiteY15383" fmla="*/ 3319764 h 3373007"/>
              <a:gd name="connsiteX15384" fmla="*/ 1212008 w 12192000"/>
              <a:gd name="connsiteY15384" fmla="*/ 3311282 h 3373007"/>
              <a:gd name="connsiteX15385" fmla="*/ 1209574 w 12192000"/>
              <a:gd name="connsiteY15385" fmla="*/ 3308886 h 3373007"/>
              <a:gd name="connsiteX15386" fmla="*/ 1209820 w 12192000"/>
              <a:gd name="connsiteY15386" fmla="*/ 3307953 h 3373007"/>
              <a:gd name="connsiteX15387" fmla="*/ 1209218 w 12192000"/>
              <a:gd name="connsiteY15387" fmla="*/ 3308555 h 3373007"/>
              <a:gd name="connsiteX15388" fmla="*/ 1209374 w 12192000"/>
              <a:gd name="connsiteY15388" fmla="*/ 3304120 h 3373007"/>
              <a:gd name="connsiteX15389" fmla="*/ 1206695 w 12192000"/>
              <a:gd name="connsiteY15389" fmla="*/ 3307880 h 3373007"/>
              <a:gd name="connsiteX15390" fmla="*/ 1210257 w 12192000"/>
              <a:gd name="connsiteY15390" fmla="*/ 3302210 h 3373007"/>
              <a:gd name="connsiteX15391" fmla="*/ 1212446 w 12192000"/>
              <a:gd name="connsiteY15391" fmla="*/ 3297931 h 3373007"/>
              <a:gd name="connsiteX15392" fmla="*/ 1216816 w 12192000"/>
              <a:gd name="connsiteY15392" fmla="*/ 3281259 h 3373007"/>
              <a:gd name="connsiteX15393" fmla="*/ 1217564 w 12192000"/>
              <a:gd name="connsiteY15393" fmla="*/ 3280775 h 3373007"/>
              <a:gd name="connsiteX15394" fmla="*/ 1217515 w 12192000"/>
              <a:gd name="connsiteY15394" fmla="*/ 3280450 h 3373007"/>
              <a:gd name="connsiteX15395" fmla="*/ 1225576 w 12192000"/>
              <a:gd name="connsiteY15395" fmla="*/ 3256427 h 3373007"/>
              <a:gd name="connsiteX15396" fmla="*/ 1230657 w 12192000"/>
              <a:gd name="connsiteY15396" fmla="*/ 3245505 h 3373007"/>
              <a:gd name="connsiteX15397" fmla="*/ 1234208 w 12192000"/>
              <a:gd name="connsiteY15397" fmla="*/ 3232023 h 3373007"/>
              <a:gd name="connsiteX15398" fmla="*/ 1235177 w 12192000"/>
              <a:gd name="connsiteY15398" fmla="*/ 3224933 h 3373007"/>
              <a:gd name="connsiteX15399" fmla="*/ 1234397 w 12192000"/>
              <a:gd name="connsiteY15399" fmla="*/ 3225363 h 3373007"/>
              <a:gd name="connsiteX15400" fmla="*/ 1232749 w 12192000"/>
              <a:gd name="connsiteY15400" fmla="*/ 3226562 h 3373007"/>
              <a:gd name="connsiteX15401" fmla="*/ 1227729 w 12192000"/>
              <a:gd name="connsiteY15401" fmla="*/ 3236696 h 3373007"/>
              <a:gd name="connsiteX15402" fmla="*/ 1225812 w 12192000"/>
              <a:gd name="connsiteY15402" fmla="*/ 3244860 h 3373007"/>
              <a:gd name="connsiteX15403" fmla="*/ 1216516 w 12192000"/>
              <a:gd name="connsiteY15403" fmla="*/ 3276458 h 3373007"/>
              <a:gd name="connsiteX15404" fmla="*/ 1210295 w 12192000"/>
              <a:gd name="connsiteY15404" fmla="*/ 3281275 h 3373007"/>
              <a:gd name="connsiteX15405" fmla="*/ 1205057 w 12192000"/>
              <a:gd name="connsiteY15405" fmla="*/ 3304437 h 3373007"/>
              <a:gd name="connsiteX15406" fmla="*/ 1203078 w 12192000"/>
              <a:gd name="connsiteY15406" fmla="*/ 3306672 h 3373007"/>
              <a:gd name="connsiteX15407" fmla="*/ 1208290 w 12192000"/>
              <a:gd name="connsiteY15407" fmla="*/ 3285736 h 3373007"/>
              <a:gd name="connsiteX15408" fmla="*/ 1203138 w 12192000"/>
              <a:gd name="connsiteY15408" fmla="*/ 3289348 h 3373007"/>
              <a:gd name="connsiteX15409" fmla="*/ 1203901 w 12192000"/>
              <a:gd name="connsiteY15409" fmla="*/ 3285916 h 3373007"/>
              <a:gd name="connsiteX15410" fmla="*/ 1202685 w 12192000"/>
              <a:gd name="connsiteY15410" fmla="*/ 3284719 h 3373007"/>
              <a:gd name="connsiteX15411" fmla="*/ 1203752 w 12192000"/>
              <a:gd name="connsiteY15411" fmla="*/ 3283516 h 3373007"/>
              <a:gd name="connsiteX15412" fmla="*/ 1200305 w 12192000"/>
              <a:gd name="connsiteY15412" fmla="*/ 3285327 h 3373007"/>
              <a:gd name="connsiteX15413" fmla="*/ 1181119 w 12192000"/>
              <a:gd name="connsiteY15413" fmla="*/ 3322642 h 3373007"/>
              <a:gd name="connsiteX15414" fmla="*/ 1179335 w 12192000"/>
              <a:gd name="connsiteY15414" fmla="*/ 3326100 h 3373007"/>
              <a:gd name="connsiteX15415" fmla="*/ 1179263 w 12192000"/>
              <a:gd name="connsiteY15415" fmla="*/ 3321747 h 3373007"/>
              <a:gd name="connsiteX15416" fmla="*/ 1179108 w 12192000"/>
              <a:gd name="connsiteY15416" fmla="*/ 3320234 h 3373007"/>
              <a:gd name="connsiteX15417" fmla="*/ 1184317 w 12192000"/>
              <a:gd name="connsiteY15417" fmla="*/ 3309261 h 3373007"/>
              <a:gd name="connsiteX15418" fmla="*/ 1197925 w 12192000"/>
              <a:gd name="connsiteY15418" fmla="*/ 3280782 h 3373007"/>
              <a:gd name="connsiteX15419" fmla="*/ 1193048 w 12192000"/>
              <a:gd name="connsiteY15419" fmla="*/ 3274778 h 3373007"/>
              <a:gd name="connsiteX15420" fmla="*/ 1197920 w 12192000"/>
              <a:gd name="connsiteY15420" fmla="*/ 3261115 h 3373007"/>
              <a:gd name="connsiteX15421" fmla="*/ 1201336 w 12192000"/>
              <a:gd name="connsiteY15421" fmla="*/ 3247208 h 3373007"/>
              <a:gd name="connsiteX15422" fmla="*/ 1203118 w 12192000"/>
              <a:gd name="connsiteY15422" fmla="*/ 3243133 h 3373007"/>
              <a:gd name="connsiteX15423" fmla="*/ 1202981 w 12192000"/>
              <a:gd name="connsiteY15423" fmla="*/ 3243276 h 3373007"/>
              <a:gd name="connsiteX15424" fmla="*/ 1202329 w 12192000"/>
              <a:gd name="connsiteY15424" fmla="*/ 3243384 h 3373007"/>
              <a:gd name="connsiteX15425" fmla="*/ 1202534 w 12192000"/>
              <a:gd name="connsiteY15425" fmla="*/ 3240063 h 3373007"/>
              <a:gd name="connsiteX15426" fmla="*/ 1203483 w 12192000"/>
              <a:gd name="connsiteY15426" fmla="*/ 3236870 h 3373007"/>
              <a:gd name="connsiteX15427" fmla="*/ 1202036 w 12192000"/>
              <a:gd name="connsiteY15427" fmla="*/ 3237918 h 3373007"/>
              <a:gd name="connsiteX15428" fmla="*/ 1199332 w 12192000"/>
              <a:gd name="connsiteY15428" fmla="*/ 3239073 h 3373007"/>
              <a:gd name="connsiteX15429" fmla="*/ 1193271 w 12192000"/>
              <a:gd name="connsiteY15429" fmla="*/ 3251564 h 3373007"/>
              <a:gd name="connsiteX15430" fmla="*/ 1186239 w 12192000"/>
              <a:gd name="connsiteY15430" fmla="*/ 3259519 h 3373007"/>
              <a:gd name="connsiteX15431" fmla="*/ 1195188 w 12192000"/>
              <a:gd name="connsiteY15431" fmla="*/ 3241339 h 3373007"/>
              <a:gd name="connsiteX15432" fmla="*/ 1195714 w 12192000"/>
              <a:gd name="connsiteY15432" fmla="*/ 3233121 h 3373007"/>
              <a:gd name="connsiteX15433" fmla="*/ 1200144 w 12192000"/>
              <a:gd name="connsiteY15433" fmla="*/ 3226369 h 3373007"/>
              <a:gd name="connsiteX15434" fmla="*/ 1200173 w 12192000"/>
              <a:gd name="connsiteY15434" fmla="*/ 3225932 h 3373007"/>
              <a:gd name="connsiteX15435" fmla="*/ 1199363 w 12192000"/>
              <a:gd name="connsiteY15435" fmla="*/ 3227455 h 3373007"/>
              <a:gd name="connsiteX15436" fmla="*/ 1196863 w 12192000"/>
              <a:gd name="connsiteY15436" fmla="*/ 3226869 h 3373007"/>
              <a:gd name="connsiteX15437" fmla="*/ 1203012 w 12192000"/>
              <a:gd name="connsiteY15437" fmla="*/ 3209700 h 3373007"/>
              <a:gd name="connsiteX15438" fmla="*/ 1201484 w 12192000"/>
              <a:gd name="connsiteY15438" fmla="*/ 3208912 h 3373007"/>
              <a:gd name="connsiteX15439" fmla="*/ 1201025 w 12192000"/>
              <a:gd name="connsiteY15439" fmla="*/ 3208661 h 3373007"/>
              <a:gd name="connsiteX15440" fmla="*/ 1198009 w 12192000"/>
              <a:gd name="connsiteY15440" fmla="*/ 3216175 h 3373007"/>
              <a:gd name="connsiteX15441" fmla="*/ 1193638 w 12192000"/>
              <a:gd name="connsiteY15441" fmla="*/ 3226106 h 3373007"/>
              <a:gd name="connsiteX15442" fmla="*/ 1185153 w 12192000"/>
              <a:gd name="connsiteY15442" fmla="*/ 3243182 h 3373007"/>
              <a:gd name="connsiteX15443" fmla="*/ 1182852 w 12192000"/>
              <a:gd name="connsiteY15443" fmla="*/ 3247413 h 3373007"/>
              <a:gd name="connsiteX15444" fmla="*/ 1183030 w 12192000"/>
              <a:gd name="connsiteY15444" fmla="*/ 3246400 h 3373007"/>
              <a:gd name="connsiteX15445" fmla="*/ 1184474 w 12192000"/>
              <a:gd name="connsiteY15445" fmla="*/ 3238001 h 3373007"/>
              <a:gd name="connsiteX15446" fmla="*/ 1189578 w 12192000"/>
              <a:gd name="connsiteY15446" fmla="*/ 3227067 h 3373007"/>
              <a:gd name="connsiteX15447" fmla="*/ 1191861 w 12192000"/>
              <a:gd name="connsiteY15447" fmla="*/ 3214423 h 3373007"/>
              <a:gd name="connsiteX15448" fmla="*/ 1187413 w 12192000"/>
              <a:gd name="connsiteY15448" fmla="*/ 3221448 h 3373007"/>
              <a:gd name="connsiteX15449" fmla="*/ 1188677 w 12192000"/>
              <a:gd name="connsiteY15449" fmla="*/ 3214933 h 3373007"/>
              <a:gd name="connsiteX15450" fmla="*/ 1187750 w 12192000"/>
              <a:gd name="connsiteY15450" fmla="*/ 3216217 h 3373007"/>
              <a:gd name="connsiteX15451" fmla="*/ 1186895 w 12192000"/>
              <a:gd name="connsiteY15451" fmla="*/ 3218225 h 3373007"/>
              <a:gd name="connsiteX15452" fmla="*/ 1189208 w 12192000"/>
              <a:gd name="connsiteY15452" fmla="*/ 3208442 h 3373007"/>
              <a:gd name="connsiteX15453" fmla="*/ 1190363 w 12192000"/>
              <a:gd name="connsiteY15453" fmla="*/ 3206245 h 3373007"/>
              <a:gd name="connsiteX15454" fmla="*/ 1190980 w 12192000"/>
              <a:gd name="connsiteY15454" fmla="*/ 3203068 h 3373007"/>
              <a:gd name="connsiteX15455" fmla="*/ 1193384 w 12192000"/>
              <a:gd name="connsiteY15455" fmla="*/ 3190638 h 3373007"/>
              <a:gd name="connsiteX15456" fmla="*/ 1190284 w 12192000"/>
              <a:gd name="connsiteY15456" fmla="*/ 3196496 h 3373007"/>
              <a:gd name="connsiteX15457" fmla="*/ 1188096 w 12192000"/>
              <a:gd name="connsiteY15457" fmla="*/ 3201062 h 3373007"/>
              <a:gd name="connsiteX15458" fmla="*/ 1183568 w 12192000"/>
              <a:gd name="connsiteY15458" fmla="*/ 3220069 h 3373007"/>
              <a:gd name="connsiteX15459" fmla="*/ 1181149 w 12192000"/>
              <a:gd name="connsiteY15459" fmla="*/ 3218143 h 3373007"/>
              <a:gd name="connsiteX15460" fmla="*/ 1181533 w 12192000"/>
              <a:gd name="connsiteY15460" fmla="*/ 3214207 h 3373007"/>
              <a:gd name="connsiteX15461" fmla="*/ 1179808 w 12192000"/>
              <a:gd name="connsiteY15461" fmla="*/ 3217517 h 3373007"/>
              <a:gd name="connsiteX15462" fmla="*/ 1175325 w 12192000"/>
              <a:gd name="connsiteY15462" fmla="*/ 3225752 h 3373007"/>
              <a:gd name="connsiteX15463" fmla="*/ 1175871 w 12192000"/>
              <a:gd name="connsiteY15463" fmla="*/ 3222980 h 3373007"/>
              <a:gd name="connsiteX15464" fmla="*/ 1178995 w 12192000"/>
              <a:gd name="connsiteY15464" fmla="*/ 3202739 h 3373007"/>
              <a:gd name="connsiteX15465" fmla="*/ 1182015 w 12192000"/>
              <a:gd name="connsiteY15465" fmla="*/ 3192556 h 3373007"/>
              <a:gd name="connsiteX15466" fmla="*/ 1180550 w 12192000"/>
              <a:gd name="connsiteY15466" fmla="*/ 3192826 h 3373007"/>
              <a:gd name="connsiteX15467" fmla="*/ 1180518 w 12192000"/>
              <a:gd name="connsiteY15467" fmla="*/ 3192875 h 3373007"/>
              <a:gd name="connsiteX15468" fmla="*/ 1180653 w 12192000"/>
              <a:gd name="connsiteY15468" fmla="*/ 3192002 h 3373007"/>
              <a:gd name="connsiteX15469" fmla="*/ 1186839 w 12192000"/>
              <a:gd name="connsiteY15469" fmla="*/ 3159402 h 3373007"/>
              <a:gd name="connsiteX15470" fmla="*/ 1187811 w 12192000"/>
              <a:gd name="connsiteY15470" fmla="*/ 3152674 h 3373007"/>
              <a:gd name="connsiteX15471" fmla="*/ 1188006 w 12192000"/>
              <a:gd name="connsiteY15471" fmla="*/ 3150447 h 3373007"/>
              <a:gd name="connsiteX15472" fmla="*/ 1186789 w 12192000"/>
              <a:gd name="connsiteY15472" fmla="*/ 3155059 h 3373007"/>
              <a:gd name="connsiteX15473" fmla="*/ 1176799 w 12192000"/>
              <a:gd name="connsiteY15473" fmla="*/ 3206260 h 3373007"/>
              <a:gd name="connsiteX15474" fmla="*/ 1178311 w 12192000"/>
              <a:gd name="connsiteY15474" fmla="*/ 3194744 h 3373007"/>
              <a:gd name="connsiteX15475" fmla="*/ 1177879 w 12192000"/>
              <a:gd name="connsiteY15475" fmla="*/ 3197018 h 3373007"/>
              <a:gd name="connsiteX15476" fmla="*/ 1176666 w 12192000"/>
              <a:gd name="connsiteY15476" fmla="*/ 3198924 h 3373007"/>
              <a:gd name="connsiteX15477" fmla="*/ 1173651 w 12192000"/>
              <a:gd name="connsiteY15477" fmla="*/ 3201582 h 3373007"/>
              <a:gd name="connsiteX15478" fmla="*/ 1180514 w 12192000"/>
              <a:gd name="connsiteY15478" fmla="*/ 3178449 h 3373007"/>
              <a:gd name="connsiteX15479" fmla="*/ 1181211 w 12192000"/>
              <a:gd name="connsiteY15479" fmla="*/ 3175792 h 3373007"/>
              <a:gd name="connsiteX15480" fmla="*/ 1181509 w 12192000"/>
              <a:gd name="connsiteY15480" fmla="*/ 3174058 h 3373007"/>
              <a:gd name="connsiteX15481" fmla="*/ 1181293 w 12192000"/>
              <a:gd name="connsiteY15481" fmla="*/ 3172926 h 3373007"/>
              <a:gd name="connsiteX15482" fmla="*/ 1179138 w 12192000"/>
              <a:gd name="connsiteY15482" fmla="*/ 3175023 h 3373007"/>
              <a:gd name="connsiteX15483" fmla="*/ 1176610 w 12192000"/>
              <a:gd name="connsiteY15483" fmla="*/ 3180431 h 3373007"/>
              <a:gd name="connsiteX15484" fmla="*/ 1172935 w 12192000"/>
              <a:gd name="connsiteY15484" fmla="*/ 3187671 h 3373007"/>
              <a:gd name="connsiteX15485" fmla="*/ 1172175 w 12192000"/>
              <a:gd name="connsiteY15485" fmla="*/ 3192264 h 3373007"/>
              <a:gd name="connsiteX15486" fmla="*/ 1169776 w 12192000"/>
              <a:gd name="connsiteY15486" fmla="*/ 3200643 h 3373007"/>
              <a:gd name="connsiteX15487" fmla="*/ 1170217 w 12192000"/>
              <a:gd name="connsiteY15487" fmla="*/ 3195102 h 3373007"/>
              <a:gd name="connsiteX15488" fmla="*/ 1170608 w 12192000"/>
              <a:gd name="connsiteY15488" fmla="*/ 3191994 h 3373007"/>
              <a:gd name="connsiteX15489" fmla="*/ 1169982 w 12192000"/>
              <a:gd name="connsiteY15489" fmla="*/ 3193132 h 3373007"/>
              <a:gd name="connsiteX15490" fmla="*/ 1168602 w 12192000"/>
              <a:gd name="connsiteY15490" fmla="*/ 3195405 h 3373007"/>
              <a:gd name="connsiteX15491" fmla="*/ 1175080 w 12192000"/>
              <a:gd name="connsiteY15491" fmla="*/ 3176282 h 3373007"/>
              <a:gd name="connsiteX15492" fmla="*/ 1193342 w 12192000"/>
              <a:gd name="connsiteY15492" fmla="*/ 3110951 h 3373007"/>
              <a:gd name="connsiteX15493" fmla="*/ 1195830 w 12192000"/>
              <a:gd name="connsiteY15493" fmla="*/ 3062963 h 3373007"/>
              <a:gd name="connsiteX15494" fmla="*/ 1220048 w 12192000"/>
              <a:gd name="connsiteY15494" fmla="*/ 2970657 h 3373007"/>
              <a:gd name="connsiteX15495" fmla="*/ 1219339 w 12192000"/>
              <a:gd name="connsiteY15495" fmla="*/ 2942726 h 3373007"/>
              <a:gd name="connsiteX15496" fmla="*/ 1233355 w 12192000"/>
              <a:gd name="connsiteY15496" fmla="*/ 2886551 h 3373007"/>
              <a:gd name="connsiteX15497" fmla="*/ 1243063 w 12192000"/>
              <a:gd name="connsiteY15497" fmla="*/ 2830934 h 3373007"/>
              <a:gd name="connsiteX15498" fmla="*/ 1221611 w 12192000"/>
              <a:gd name="connsiteY15498" fmla="*/ 2886295 h 3373007"/>
              <a:gd name="connsiteX15499" fmla="*/ 1220587 w 12192000"/>
              <a:gd name="connsiteY15499" fmla="*/ 2846021 h 3373007"/>
              <a:gd name="connsiteX15500" fmla="*/ 1185334 w 12192000"/>
              <a:gd name="connsiteY15500" fmla="*/ 2966000 h 3373007"/>
              <a:gd name="connsiteX15501" fmla="*/ 1177618 w 12192000"/>
              <a:gd name="connsiteY15501" fmla="*/ 2954144 h 3373007"/>
              <a:gd name="connsiteX15502" fmla="*/ 1187826 w 12192000"/>
              <a:gd name="connsiteY15502" fmla="*/ 2893991 h 3373007"/>
              <a:gd name="connsiteX15503" fmla="*/ 1211946 w 12192000"/>
              <a:gd name="connsiteY15503" fmla="*/ 2797789 h 3373007"/>
              <a:gd name="connsiteX15504" fmla="*/ 1194006 w 12192000"/>
              <a:gd name="connsiteY15504" fmla="*/ 2845436 h 3373007"/>
              <a:gd name="connsiteX15505" fmla="*/ 1172374 w 12192000"/>
              <a:gd name="connsiteY15505" fmla="*/ 2893652 h 3373007"/>
              <a:gd name="connsiteX15506" fmla="*/ 1185977 w 12192000"/>
              <a:gd name="connsiteY15506" fmla="*/ 2821238 h 3373007"/>
              <a:gd name="connsiteX15507" fmla="*/ 1202689 w 12192000"/>
              <a:gd name="connsiteY15507" fmla="*/ 2749543 h 3373007"/>
              <a:gd name="connsiteX15508" fmla="*/ 1181651 w 12192000"/>
              <a:gd name="connsiteY15508" fmla="*/ 2821143 h 3373007"/>
              <a:gd name="connsiteX15509" fmla="*/ 1170209 w 12192000"/>
              <a:gd name="connsiteY15509" fmla="*/ 2808558 h 3373007"/>
              <a:gd name="connsiteX15510" fmla="*/ 1162702 w 12192000"/>
              <a:gd name="connsiteY15510" fmla="*/ 2829167 h 3373007"/>
              <a:gd name="connsiteX15511" fmla="*/ 1151773 w 12192000"/>
              <a:gd name="connsiteY15511" fmla="*/ 2836718 h 3373007"/>
              <a:gd name="connsiteX15512" fmla="*/ 1165073 w 12192000"/>
              <a:gd name="connsiteY15512" fmla="*/ 2776633 h 3373007"/>
              <a:gd name="connsiteX15513" fmla="*/ 1150023 w 12192000"/>
              <a:gd name="connsiteY15513" fmla="*/ 2767863 h 3373007"/>
              <a:gd name="connsiteX15514" fmla="*/ 1160341 w 12192000"/>
              <a:gd name="connsiteY15514" fmla="*/ 2736278 h 3373007"/>
              <a:gd name="connsiteX15515" fmla="*/ 1149626 w 12192000"/>
              <a:gd name="connsiteY15515" fmla="*/ 2752273 h 3373007"/>
              <a:gd name="connsiteX15516" fmla="*/ 1120141 w 12192000"/>
              <a:gd name="connsiteY15516" fmla="*/ 2807458 h 3373007"/>
              <a:gd name="connsiteX15517" fmla="*/ 1130563 w 12192000"/>
              <a:gd name="connsiteY15517" fmla="*/ 2755751 h 3373007"/>
              <a:gd name="connsiteX15518" fmla="*/ 1133033 w 12192000"/>
              <a:gd name="connsiteY15518" fmla="*/ 2707113 h 3373007"/>
              <a:gd name="connsiteX15519" fmla="*/ 1115208 w 12192000"/>
              <a:gd name="connsiteY15519" fmla="*/ 2759309 h 3373007"/>
              <a:gd name="connsiteX15520" fmla="*/ 1061619 w 12192000"/>
              <a:gd name="connsiteY15520" fmla="*/ 2911345 h 3373007"/>
              <a:gd name="connsiteX15521" fmla="*/ 1039968 w 12192000"/>
              <a:gd name="connsiteY15521" fmla="*/ 2958911 h 3373007"/>
              <a:gd name="connsiteX15522" fmla="*/ 1068011 w 12192000"/>
              <a:gd name="connsiteY15522" fmla="*/ 2871233 h 3373007"/>
              <a:gd name="connsiteX15523" fmla="*/ 1098730 w 12192000"/>
              <a:gd name="connsiteY15523" fmla="*/ 2718695 h 3373007"/>
              <a:gd name="connsiteX15524" fmla="*/ 1076685 w 12192000"/>
              <a:gd name="connsiteY15524" fmla="*/ 2750672 h 3373007"/>
              <a:gd name="connsiteX15525" fmla="*/ 1086478 w 12192000"/>
              <a:gd name="connsiteY15525" fmla="*/ 2689373 h 3373007"/>
              <a:gd name="connsiteX15526" fmla="*/ 1087038 w 12192000"/>
              <a:gd name="connsiteY15526" fmla="*/ 2686606 h 3373007"/>
              <a:gd name="connsiteX15527" fmla="*/ 1087332 w 12192000"/>
              <a:gd name="connsiteY15527" fmla="*/ 2686043 h 3373007"/>
              <a:gd name="connsiteX15528" fmla="*/ 1088505 w 12192000"/>
              <a:gd name="connsiteY15528" fmla="*/ 2682803 h 3373007"/>
              <a:gd name="connsiteX15529" fmla="*/ 1087580 w 12192000"/>
              <a:gd name="connsiteY15529" fmla="*/ 2683922 h 3373007"/>
              <a:gd name="connsiteX15530" fmla="*/ 1090431 w 12192000"/>
              <a:gd name="connsiteY15530" fmla="*/ 2669822 h 3373007"/>
              <a:gd name="connsiteX15531" fmla="*/ 1085451 w 12192000"/>
              <a:gd name="connsiteY15531" fmla="*/ 2658027 h 3373007"/>
              <a:gd name="connsiteX15532" fmla="*/ 1069237 w 12192000"/>
              <a:gd name="connsiteY15532" fmla="*/ 2706767 h 3373007"/>
              <a:gd name="connsiteX15533" fmla="*/ 1061638 w 12192000"/>
              <a:gd name="connsiteY15533" fmla="*/ 2725649 h 3373007"/>
              <a:gd name="connsiteX15534" fmla="*/ 1052724 w 12192000"/>
              <a:gd name="connsiteY15534" fmla="*/ 2739059 h 3373007"/>
              <a:gd name="connsiteX15535" fmla="*/ 1050022 w 12192000"/>
              <a:gd name="connsiteY15535" fmla="*/ 2742808 h 3373007"/>
              <a:gd name="connsiteX15536" fmla="*/ 1050308 w 12192000"/>
              <a:gd name="connsiteY15536" fmla="*/ 2741863 h 3373007"/>
              <a:gd name="connsiteX15537" fmla="*/ 1052645 w 12192000"/>
              <a:gd name="connsiteY15537" fmla="*/ 2734041 h 3373007"/>
              <a:gd name="connsiteX15538" fmla="*/ 1058808 w 12192000"/>
              <a:gd name="connsiteY15538" fmla="*/ 2724247 h 3373007"/>
              <a:gd name="connsiteX15539" fmla="*/ 1062432 w 12192000"/>
              <a:gd name="connsiteY15539" fmla="*/ 2712481 h 3373007"/>
              <a:gd name="connsiteX15540" fmla="*/ 1057340 w 12192000"/>
              <a:gd name="connsiteY15540" fmla="*/ 2718625 h 3373007"/>
              <a:gd name="connsiteX15541" fmla="*/ 1062851 w 12192000"/>
              <a:gd name="connsiteY15541" fmla="*/ 2701553 h 3373007"/>
              <a:gd name="connsiteX15542" fmla="*/ 1076044 w 12192000"/>
              <a:gd name="connsiteY15542" fmla="*/ 2659003 h 3373007"/>
              <a:gd name="connsiteX15543" fmla="*/ 1071581 w 12192000"/>
              <a:gd name="connsiteY15543" fmla="*/ 2666997 h 3373007"/>
              <a:gd name="connsiteX15544" fmla="*/ 1053775 w 12192000"/>
              <a:gd name="connsiteY15544" fmla="*/ 2716839 h 3373007"/>
              <a:gd name="connsiteX15545" fmla="*/ 1052855 w 12192000"/>
              <a:gd name="connsiteY15545" fmla="*/ 2709200 h 3373007"/>
              <a:gd name="connsiteX15546" fmla="*/ 1076274 w 12192000"/>
              <a:gd name="connsiteY15546" fmla="*/ 2633267 h 3373007"/>
              <a:gd name="connsiteX15547" fmla="*/ 1070532 w 12192000"/>
              <a:gd name="connsiteY15547" fmla="*/ 2639344 h 3373007"/>
              <a:gd name="connsiteX15548" fmla="*/ 1048767 w 12192000"/>
              <a:gd name="connsiteY15548" fmla="*/ 2702843 h 3373007"/>
              <a:gd name="connsiteX15549" fmla="*/ 1072059 w 12192000"/>
              <a:gd name="connsiteY15549" fmla="*/ 2625844 h 3373007"/>
              <a:gd name="connsiteX15550" fmla="*/ 1074219 w 12192000"/>
              <a:gd name="connsiteY15550" fmla="*/ 2616153 h 3373007"/>
              <a:gd name="connsiteX15551" fmla="*/ 1071490 w 12192000"/>
              <a:gd name="connsiteY15551" fmla="*/ 2621105 h 3373007"/>
              <a:gd name="connsiteX15552" fmla="*/ 1058398 w 12192000"/>
              <a:gd name="connsiteY15552" fmla="*/ 2656314 h 3373007"/>
              <a:gd name="connsiteX15553" fmla="*/ 1053004 w 12192000"/>
              <a:gd name="connsiteY15553" fmla="*/ 2665293 h 3373007"/>
              <a:gd name="connsiteX15554" fmla="*/ 1042596 w 12192000"/>
              <a:gd name="connsiteY15554" fmla="*/ 2696628 h 3373007"/>
              <a:gd name="connsiteX15555" fmla="*/ 1046853 w 12192000"/>
              <a:gd name="connsiteY15555" fmla="*/ 2678173 h 3373007"/>
              <a:gd name="connsiteX15556" fmla="*/ 1052434 w 12192000"/>
              <a:gd name="connsiteY15556" fmla="*/ 2660557 h 3373007"/>
              <a:gd name="connsiteX15557" fmla="*/ 1043475 w 12192000"/>
              <a:gd name="connsiteY15557" fmla="*/ 2685019 h 3373007"/>
              <a:gd name="connsiteX15558" fmla="*/ 1034071 w 12192000"/>
              <a:gd name="connsiteY15558" fmla="*/ 2716326 h 3373007"/>
              <a:gd name="connsiteX15559" fmla="*/ 1033820 w 12192000"/>
              <a:gd name="connsiteY15559" fmla="*/ 2717120 h 3373007"/>
              <a:gd name="connsiteX15560" fmla="*/ 1033626 w 12192000"/>
              <a:gd name="connsiteY15560" fmla="*/ 2709475 h 3373007"/>
              <a:gd name="connsiteX15561" fmla="*/ 1032144 w 12192000"/>
              <a:gd name="connsiteY15561" fmla="*/ 2712663 h 3373007"/>
              <a:gd name="connsiteX15562" fmla="*/ 1040779 w 12192000"/>
              <a:gd name="connsiteY15562" fmla="*/ 2681500 h 3373007"/>
              <a:gd name="connsiteX15563" fmla="*/ 1041535 w 12192000"/>
              <a:gd name="connsiteY15563" fmla="*/ 2677599 h 3373007"/>
              <a:gd name="connsiteX15564" fmla="*/ 1031582 w 12192000"/>
              <a:gd name="connsiteY15564" fmla="*/ 2703976 h 3373007"/>
              <a:gd name="connsiteX15565" fmla="*/ 1023163 w 12192000"/>
              <a:gd name="connsiteY15565" fmla="*/ 2733706 h 3373007"/>
              <a:gd name="connsiteX15566" fmla="*/ 1020661 w 12192000"/>
              <a:gd name="connsiteY15566" fmla="*/ 2740190 h 3373007"/>
              <a:gd name="connsiteX15567" fmla="*/ 1018685 w 12192000"/>
              <a:gd name="connsiteY15567" fmla="*/ 2729272 h 3373007"/>
              <a:gd name="connsiteX15568" fmla="*/ 1021360 w 12192000"/>
              <a:gd name="connsiteY15568" fmla="*/ 2716095 h 3373007"/>
              <a:gd name="connsiteX15569" fmla="*/ 1021540 w 12192000"/>
              <a:gd name="connsiteY15569" fmla="*/ 2714375 h 3373007"/>
              <a:gd name="connsiteX15570" fmla="*/ 1021847 w 12192000"/>
              <a:gd name="connsiteY15570" fmla="*/ 2713242 h 3373007"/>
              <a:gd name="connsiteX15571" fmla="*/ 1023534 w 12192000"/>
              <a:gd name="connsiteY15571" fmla="*/ 2708356 h 3373007"/>
              <a:gd name="connsiteX15572" fmla="*/ 1020805 w 12192000"/>
              <a:gd name="connsiteY15572" fmla="*/ 2713310 h 3373007"/>
              <a:gd name="connsiteX15573" fmla="*/ 1019123 w 12192000"/>
              <a:gd name="connsiteY15573" fmla="*/ 2718982 h 3373007"/>
              <a:gd name="connsiteX15574" fmla="*/ 1017962 w 12192000"/>
              <a:gd name="connsiteY15574" fmla="*/ 2722115 h 3373007"/>
              <a:gd name="connsiteX15575" fmla="*/ 1010858 w 12192000"/>
              <a:gd name="connsiteY15575" fmla="*/ 2746081 h 3373007"/>
              <a:gd name="connsiteX15576" fmla="*/ 1008393 w 12192000"/>
              <a:gd name="connsiteY15576" fmla="*/ 2754717 h 3373007"/>
              <a:gd name="connsiteX15577" fmla="*/ 998077 w 12192000"/>
              <a:gd name="connsiteY15577" fmla="*/ 2786271 h 3373007"/>
              <a:gd name="connsiteX15578" fmla="*/ 1019997 w 12192000"/>
              <a:gd name="connsiteY15578" fmla="*/ 2706586 h 3373007"/>
              <a:gd name="connsiteX15579" fmla="*/ 1020721 w 12192000"/>
              <a:gd name="connsiteY15579" fmla="*/ 2695141 h 3373007"/>
              <a:gd name="connsiteX15580" fmla="*/ 1016699 w 12192000"/>
              <a:gd name="connsiteY15580" fmla="*/ 2706803 h 3373007"/>
              <a:gd name="connsiteX15581" fmla="*/ 1005883 w 12192000"/>
              <a:gd name="connsiteY15581" fmla="*/ 2742015 h 3373007"/>
              <a:gd name="connsiteX15582" fmla="*/ 1013851 w 12192000"/>
              <a:gd name="connsiteY15582" fmla="*/ 2711495 h 3373007"/>
              <a:gd name="connsiteX15583" fmla="*/ 1023133 w 12192000"/>
              <a:gd name="connsiteY15583" fmla="*/ 2678810 h 3373007"/>
              <a:gd name="connsiteX15584" fmla="*/ 1042971 w 12192000"/>
              <a:gd name="connsiteY15584" fmla="*/ 2618209 h 3373007"/>
              <a:gd name="connsiteX15585" fmla="*/ 1051927 w 12192000"/>
              <a:gd name="connsiteY15585" fmla="*/ 2588625 h 3373007"/>
              <a:gd name="connsiteX15586" fmla="*/ 1054208 w 12192000"/>
              <a:gd name="connsiteY15586" fmla="*/ 2583166 h 3373007"/>
              <a:gd name="connsiteX15587" fmla="*/ 1047215 w 12192000"/>
              <a:gd name="connsiteY15587" fmla="*/ 2605988 h 3373007"/>
              <a:gd name="connsiteX15588" fmla="*/ 1039408 w 12192000"/>
              <a:gd name="connsiteY15588" fmla="*/ 2632405 h 3373007"/>
              <a:gd name="connsiteX15589" fmla="*/ 1034913 w 12192000"/>
              <a:gd name="connsiteY15589" fmla="*/ 2648872 h 3373007"/>
              <a:gd name="connsiteX15590" fmla="*/ 1037455 w 12192000"/>
              <a:gd name="connsiteY15590" fmla="*/ 2652556 h 3373007"/>
              <a:gd name="connsiteX15591" fmla="*/ 1036983 w 12192000"/>
              <a:gd name="connsiteY15591" fmla="*/ 2657362 h 3373007"/>
              <a:gd name="connsiteX15592" fmla="*/ 1045580 w 12192000"/>
              <a:gd name="connsiteY15592" fmla="*/ 2638621 h 3373007"/>
              <a:gd name="connsiteX15593" fmla="*/ 1046323 w 12192000"/>
              <a:gd name="connsiteY15593" fmla="*/ 2639640 h 3373007"/>
              <a:gd name="connsiteX15594" fmla="*/ 1045817 w 12192000"/>
              <a:gd name="connsiteY15594" fmla="*/ 2640609 h 3373007"/>
              <a:gd name="connsiteX15595" fmla="*/ 1046521 w 12192000"/>
              <a:gd name="connsiteY15595" fmla="*/ 2639908 h 3373007"/>
              <a:gd name="connsiteX15596" fmla="*/ 1046323 w 12192000"/>
              <a:gd name="connsiteY15596" fmla="*/ 2639640 h 3373007"/>
              <a:gd name="connsiteX15597" fmla="*/ 1049203 w 12192000"/>
              <a:gd name="connsiteY15597" fmla="*/ 2634134 h 3373007"/>
              <a:gd name="connsiteX15598" fmla="*/ 1055249 w 12192000"/>
              <a:gd name="connsiteY15598" fmla="*/ 2611341 h 3373007"/>
              <a:gd name="connsiteX15599" fmla="*/ 1081466 w 12192000"/>
              <a:gd name="connsiteY15599" fmla="*/ 2538671 h 3373007"/>
              <a:gd name="connsiteX15600" fmla="*/ 1110876 w 12192000"/>
              <a:gd name="connsiteY15600" fmla="*/ 2471886 h 3373007"/>
              <a:gd name="connsiteX15601" fmla="*/ 1111812 w 12192000"/>
              <a:gd name="connsiteY15601" fmla="*/ 2467277 h 3373007"/>
              <a:gd name="connsiteX15602" fmla="*/ 1112205 w 12192000"/>
              <a:gd name="connsiteY15602" fmla="*/ 2464515 h 3373007"/>
              <a:gd name="connsiteX15603" fmla="*/ 1124612 w 12192000"/>
              <a:gd name="connsiteY15603" fmla="*/ 2445941 h 3373007"/>
              <a:gd name="connsiteX15604" fmla="*/ 1140347 w 12192000"/>
              <a:gd name="connsiteY15604" fmla="*/ 2416761 h 3373007"/>
              <a:gd name="connsiteX15605" fmla="*/ 1149752 w 12192000"/>
              <a:gd name="connsiteY15605" fmla="*/ 2396775 h 3373007"/>
              <a:gd name="connsiteX15606" fmla="*/ 1148615 w 12192000"/>
              <a:gd name="connsiteY15606" fmla="*/ 2397067 h 3373007"/>
              <a:gd name="connsiteX15607" fmla="*/ 1146954 w 12192000"/>
              <a:gd name="connsiteY15607" fmla="*/ 2397881 h 3373007"/>
              <a:gd name="connsiteX15608" fmla="*/ 1132825 w 12192000"/>
              <a:gd name="connsiteY15608" fmla="*/ 2419167 h 3373007"/>
              <a:gd name="connsiteX15609" fmla="*/ 1127347 w 12192000"/>
              <a:gd name="connsiteY15609" fmla="*/ 2420613 h 3373007"/>
              <a:gd name="connsiteX15610" fmla="*/ 1126393 w 12192000"/>
              <a:gd name="connsiteY15610" fmla="*/ 2421840 h 3373007"/>
              <a:gd name="connsiteX15611" fmla="*/ 1125833 w 12192000"/>
              <a:gd name="connsiteY15611" fmla="*/ 2423137 h 3373007"/>
              <a:gd name="connsiteX15612" fmla="*/ 1124459 w 12192000"/>
              <a:gd name="connsiteY15612" fmla="*/ 2424761 h 3373007"/>
              <a:gd name="connsiteX15613" fmla="*/ 1124062 w 12192000"/>
              <a:gd name="connsiteY15613" fmla="*/ 2424744 h 3373007"/>
              <a:gd name="connsiteX15614" fmla="*/ 1123971 w 12192000"/>
              <a:gd name="connsiteY15614" fmla="*/ 2424919 h 3373007"/>
              <a:gd name="connsiteX15615" fmla="*/ 1123712 w 12192000"/>
              <a:gd name="connsiteY15615" fmla="*/ 2425643 h 3373007"/>
              <a:gd name="connsiteX15616" fmla="*/ 1124459 w 12192000"/>
              <a:gd name="connsiteY15616" fmla="*/ 2424761 h 3373007"/>
              <a:gd name="connsiteX15617" fmla="*/ 1125122 w 12192000"/>
              <a:gd name="connsiteY15617" fmla="*/ 2424790 h 3373007"/>
              <a:gd name="connsiteX15618" fmla="*/ 1123325 w 12192000"/>
              <a:gd name="connsiteY15618" fmla="*/ 2426171 h 3373007"/>
              <a:gd name="connsiteX15619" fmla="*/ 1098776 w 12192000"/>
              <a:gd name="connsiteY15619" fmla="*/ 2473594 h 3373007"/>
              <a:gd name="connsiteX15620" fmla="*/ 1074404 w 12192000"/>
              <a:gd name="connsiteY15620" fmla="*/ 2526140 h 3373007"/>
              <a:gd name="connsiteX15621" fmla="*/ 1064619 w 12192000"/>
              <a:gd name="connsiteY15621" fmla="*/ 2551648 h 3373007"/>
              <a:gd name="connsiteX15622" fmla="*/ 1061928 w 12192000"/>
              <a:gd name="connsiteY15622" fmla="*/ 2559695 h 3373007"/>
              <a:gd name="connsiteX15623" fmla="*/ 1061180 w 12192000"/>
              <a:gd name="connsiteY15623" fmla="*/ 2561025 h 3373007"/>
              <a:gd name="connsiteX15624" fmla="*/ 1054466 w 12192000"/>
              <a:gd name="connsiteY15624" fmla="*/ 2575310 h 3373007"/>
              <a:gd name="connsiteX15625" fmla="*/ 1053487 w 12192000"/>
              <a:gd name="connsiteY15625" fmla="*/ 2577006 h 3373007"/>
              <a:gd name="connsiteX15626" fmla="*/ 1060129 w 12192000"/>
              <a:gd name="connsiteY15626" fmla="*/ 2557101 h 3373007"/>
              <a:gd name="connsiteX15627" fmla="*/ 1070413 w 12192000"/>
              <a:gd name="connsiteY15627" fmla="*/ 2529329 h 3373007"/>
              <a:gd name="connsiteX15628" fmla="*/ 1096914 w 12192000"/>
              <a:gd name="connsiteY15628" fmla="*/ 2470290 h 3373007"/>
              <a:gd name="connsiteX15629" fmla="*/ 1117876 w 12192000"/>
              <a:gd name="connsiteY15629" fmla="*/ 2427788 h 3373007"/>
              <a:gd name="connsiteX15630" fmla="*/ 1127170 w 12192000"/>
              <a:gd name="connsiteY15630" fmla="*/ 2414855 h 3373007"/>
              <a:gd name="connsiteX15631" fmla="*/ 1126683 w 12192000"/>
              <a:gd name="connsiteY15631" fmla="*/ 2417086 h 3373007"/>
              <a:gd name="connsiteX15632" fmla="*/ 1133619 w 12192000"/>
              <a:gd name="connsiteY15632" fmla="*/ 2406925 h 3373007"/>
              <a:gd name="connsiteX15633" fmla="*/ 1133411 w 12192000"/>
              <a:gd name="connsiteY15633" fmla="*/ 2401248 h 3373007"/>
              <a:gd name="connsiteX15634" fmla="*/ 1143902 w 12192000"/>
              <a:gd name="connsiteY15634" fmla="*/ 2379351 h 3373007"/>
              <a:gd name="connsiteX15635" fmla="*/ 1162283 w 12192000"/>
              <a:gd name="connsiteY15635" fmla="*/ 2349680 h 3373007"/>
              <a:gd name="connsiteX15636" fmla="*/ 1154185 w 12192000"/>
              <a:gd name="connsiteY15636" fmla="*/ 2351778 h 3373007"/>
              <a:gd name="connsiteX15637" fmla="*/ 1147538 w 12192000"/>
              <a:gd name="connsiteY15637" fmla="*/ 2359579 h 3373007"/>
              <a:gd name="connsiteX15638" fmla="*/ 1137426 w 12192000"/>
              <a:gd name="connsiteY15638" fmla="*/ 2372622 h 3373007"/>
              <a:gd name="connsiteX15639" fmla="*/ 1125127 w 12192000"/>
              <a:gd name="connsiteY15639" fmla="*/ 2390758 h 3373007"/>
              <a:gd name="connsiteX15640" fmla="*/ 1093463 w 12192000"/>
              <a:gd name="connsiteY15640" fmla="*/ 2436967 h 3373007"/>
              <a:gd name="connsiteX15641" fmla="*/ 1091349 w 12192000"/>
              <a:gd name="connsiteY15641" fmla="*/ 2440044 h 3373007"/>
              <a:gd name="connsiteX15642" fmla="*/ 1091767 w 12192000"/>
              <a:gd name="connsiteY15642" fmla="*/ 2435886 h 3373007"/>
              <a:gd name="connsiteX15643" fmla="*/ 1091786 w 12192000"/>
              <a:gd name="connsiteY15643" fmla="*/ 2434425 h 3373007"/>
              <a:gd name="connsiteX15644" fmla="*/ 1098054 w 12192000"/>
              <a:gd name="connsiteY15644" fmla="*/ 2424612 h 3373007"/>
              <a:gd name="connsiteX15645" fmla="*/ 1114411 w 12192000"/>
              <a:gd name="connsiteY15645" fmla="*/ 2399149 h 3373007"/>
              <a:gd name="connsiteX15646" fmla="*/ 1110363 w 12192000"/>
              <a:gd name="connsiteY15646" fmla="*/ 2392828 h 3373007"/>
              <a:gd name="connsiteX15647" fmla="*/ 1116608 w 12192000"/>
              <a:gd name="connsiteY15647" fmla="*/ 2380409 h 3373007"/>
              <a:gd name="connsiteX15648" fmla="*/ 1121470 w 12192000"/>
              <a:gd name="connsiteY15648" fmla="*/ 2367576 h 3373007"/>
              <a:gd name="connsiteX15649" fmla="*/ 1144267 w 12192000"/>
              <a:gd name="connsiteY15649" fmla="*/ 2328636 h 3373007"/>
              <a:gd name="connsiteX15650" fmla="*/ 1151724 w 12192000"/>
              <a:gd name="connsiteY15650" fmla="*/ 2316421 h 3373007"/>
              <a:gd name="connsiteX15651" fmla="*/ 1146520 w 12192000"/>
              <a:gd name="connsiteY15651" fmla="*/ 2322053 h 3373007"/>
              <a:gd name="connsiteX15652" fmla="*/ 1145046 w 12192000"/>
              <a:gd name="connsiteY15652" fmla="*/ 2324288 h 3373007"/>
              <a:gd name="connsiteX15653" fmla="*/ 1145078 w 12192000"/>
              <a:gd name="connsiteY15653" fmla="*/ 2324223 h 3373007"/>
              <a:gd name="connsiteX15654" fmla="*/ 1144798 w 12192000"/>
              <a:gd name="connsiteY15654" fmla="*/ 2324663 h 3373007"/>
              <a:gd name="connsiteX15655" fmla="*/ 1144334 w 12192000"/>
              <a:gd name="connsiteY15655" fmla="*/ 2325366 h 3373007"/>
              <a:gd name="connsiteX15656" fmla="*/ 1144216 w 12192000"/>
              <a:gd name="connsiteY15656" fmla="*/ 2325577 h 3373007"/>
              <a:gd name="connsiteX15657" fmla="*/ 1144798 w 12192000"/>
              <a:gd name="connsiteY15657" fmla="*/ 2324663 h 3373007"/>
              <a:gd name="connsiteX15658" fmla="*/ 1145046 w 12192000"/>
              <a:gd name="connsiteY15658" fmla="*/ 2324288 h 3373007"/>
              <a:gd name="connsiteX15659" fmla="*/ 1135668 w 12192000"/>
              <a:gd name="connsiteY15659" fmla="*/ 2342797 h 3373007"/>
              <a:gd name="connsiteX15660" fmla="*/ 1126080 w 12192000"/>
              <a:gd name="connsiteY15660" fmla="*/ 2357250 h 3373007"/>
              <a:gd name="connsiteX15661" fmla="*/ 1120440 w 12192000"/>
              <a:gd name="connsiteY15661" fmla="*/ 2359579 h 3373007"/>
              <a:gd name="connsiteX15662" fmla="*/ 1113176 w 12192000"/>
              <a:gd name="connsiteY15662" fmla="*/ 2370734 h 3373007"/>
              <a:gd name="connsiteX15663" fmla="*/ 1105479 w 12192000"/>
              <a:gd name="connsiteY15663" fmla="*/ 2377448 h 3373007"/>
              <a:gd name="connsiteX15664" fmla="*/ 1116175 w 12192000"/>
              <a:gd name="connsiteY15664" fmla="*/ 2361227 h 3373007"/>
              <a:gd name="connsiteX15665" fmla="*/ 1117605 w 12192000"/>
              <a:gd name="connsiteY15665" fmla="*/ 2353460 h 3373007"/>
              <a:gd name="connsiteX15666" fmla="*/ 1122647 w 12192000"/>
              <a:gd name="connsiteY15666" fmla="*/ 2347573 h 3373007"/>
              <a:gd name="connsiteX15667" fmla="*/ 1124043 w 12192000"/>
              <a:gd name="connsiteY15667" fmla="*/ 2339981 h 3373007"/>
              <a:gd name="connsiteX15668" fmla="*/ 1133755 w 12192000"/>
              <a:gd name="connsiteY15668" fmla="*/ 2322321 h 3373007"/>
              <a:gd name="connsiteX15669" fmla="*/ 1138585 w 12192000"/>
              <a:gd name="connsiteY15669" fmla="*/ 2309665 h 3373007"/>
              <a:gd name="connsiteX15670" fmla="*/ 1116379 w 12192000"/>
              <a:gd name="connsiteY15670" fmla="*/ 2346521 h 3373007"/>
              <a:gd name="connsiteX15671" fmla="*/ 1106257 w 12192000"/>
              <a:gd name="connsiteY15671" fmla="*/ 2361747 h 3373007"/>
              <a:gd name="connsiteX15672" fmla="*/ 1103556 w 12192000"/>
              <a:gd name="connsiteY15672" fmla="*/ 2365493 h 3373007"/>
              <a:gd name="connsiteX15673" fmla="*/ 1103841 w 12192000"/>
              <a:gd name="connsiteY15673" fmla="*/ 2364553 h 3373007"/>
              <a:gd name="connsiteX15674" fmla="*/ 1106178 w 12192000"/>
              <a:gd name="connsiteY15674" fmla="*/ 2356726 h 3373007"/>
              <a:gd name="connsiteX15675" fmla="*/ 1112343 w 12192000"/>
              <a:gd name="connsiteY15675" fmla="*/ 2346936 h 3373007"/>
              <a:gd name="connsiteX15676" fmla="*/ 1115966 w 12192000"/>
              <a:gd name="connsiteY15676" fmla="*/ 2335168 h 3373007"/>
              <a:gd name="connsiteX15677" fmla="*/ 1110875 w 12192000"/>
              <a:gd name="connsiteY15677" fmla="*/ 2341315 h 3373007"/>
              <a:gd name="connsiteX15678" fmla="*/ 1116385 w 12192000"/>
              <a:gd name="connsiteY15678" fmla="*/ 2324240 h 3373007"/>
              <a:gd name="connsiteX15679" fmla="*/ 1129578 w 12192000"/>
              <a:gd name="connsiteY15679" fmla="*/ 2281691 h 3373007"/>
              <a:gd name="connsiteX15680" fmla="*/ 1125115 w 12192000"/>
              <a:gd name="connsiteY15680" fmla="*/ 2289685 h 3373007"/>
              <a:gd name="connsiteX15681" fmla="*/ 1107307 w 12192000"/>
              <a:gd name="connsiteY15681" fmla="*/ 2339528 h 3373007"/>
              <a:gd name="connsiteX15682" fmla="*/ 1106388 w 12192000"/>
              <a:gd name="connsiteY15682" fmla="*/ 2331887 h 3373007"/>
              <a:gd name="connsiteX15683" fmla="*/ 1129809 w 12192000"/>
              <a:gd name="connsiteY15683" fmla="*/ 2255954 h 3373007"/>
              <a:gd name="connsiteX15684" fmla="*/ 1124065 w 12192000"/>
              <a:gd name="connsiteY15684" fmla="*/ 2262031 h 3373007"/>
              <a:gd name="connsiteX15685" fmla="*/ 1102302 w 12192000"/>
              <a:gd name="connsiteY15685" fmla="*/ 2325533 h 3373007"/>
              <a:gd name="connsiteX15686" fmla="*/ 1125592 w 12192000"/>
              <a:gd name="connsiteY15686" fmla="*/ 2248530 h 3373007"/>
              <a:gd name="connsiteX15687" fmla="*/ 1127753 w 12192000"/>
              <a:gd name="connsiteY15687" fmla="*/ 2238840 h 3373007"/>
              <a:gd name="connsiteX15688" fmla="*/ 1125024 w 12192000"/>
              <a:gd name="connsiteY15688" fmla="*/ 2243794 h 3373007"/>
              <a:gd name="connsiteX15689" fmla="*/ 1111932 w 12192000"/>
              <a:gd name="connsiteY15689" fmla="*/ 2279001 h 3373007"/>
              <a:gd name="connsiteX15690" fmla="*/ 1106537 w 12192000"/>
              <a:gd name="connsiteY15690" fmla="*/ 2287982 h 3373007"/>
              <a:gd name="connsiteX15691" fmla="*/ 1096130 w 12192000"/>
              <a:gd name="connsiteY15691" fmla="*/ 2319315 h 3373007"/>
              <a:gd name="connsiteX15692" fmla="*/ 1100387 w 12192000"/>
              <a:gd name="connsiteY15692" fmla="*/ 2300861 h 3373007"/>
              <a:gd name="connsiteX15693" fmla="*/ 1105968 w 12192000"/>
              <a:gd name="connsiteY15693" fmla="*/ 2283244 h 3373007"/>
              <a:gd name="connsiteX15694" fmla="*/ 1097010 w 12192000"/>
              <a:gd name="connsiteY15694" fmla="*/ 2307707 h 3373007"/>
              <a:gd name="connsiteX15695" fmla="*/ 1077504 w 12192000"/>
              <a:gd name="connsiteY15695" fmla="*/ 2371059 h 3373007"/>
              <a:gd name="connsiteX15696" fmla="*/ 1072283 w 12192000"/>
              <a:gd name="connsiteY15696" fmla="*/ 2382955 h 3373007"/>
              <a:gd name="connsiteX15697" fmla="*/ 1078446 w 12192000"/>
              <a:gd name="connsiteY15697" fmla="*/ 2361449 h 3373007"/>
              <a:gd name="connsiteX15698" fmla="*/ 1094312 w 12192000"/>
              <a:gd name="connsiteY15698" fmla="*/ 2304187 h 3373007"/>
              <a:gd name="connsiteX15699" fmla="*/ 1095068 w 12192000"/>
              <a:gd name="connsiteY15699" fmla="*/ 2300289 h 3373007"/>
              <a:gd name="connsiteX15700" fmla="*/ 1085115 w 12192000"/>
              <a:gd name="connsiteY15700" fmla="*/ 2326664 h 3373007"/>
              <a:gd name="connsiteX15701" fmla="*/ 1065338 w 12192000"/>
              <a:gd name="connsiteY15701" fmla="*/ 2396504 h 3373007"/>
              <a:gd name="connsiteX15702" fmla="*/ 1060181 w 12192000"/>
              <a:gd name="connsiteY15702" fmla="*/ 2407468 h 3373007"/>
              <a:gd name="connsiteX15703" fmla="*/ 1061075 w 12192000"/>
              <a:gd name="connsiteY15703" fmla="*/ 2403733 h 3373007"/>
              <a:gd name="connsiteX15704" fmla="*/ 1063755 w 12192000"/>
              <a:gd name="connsiteY15704" fmla="*/ 2399015 h 3373007"/>
              <a:gd name="connsiteX15705" fmla="*/ 1065479 w 12192000"/>
              <a:gd name="connsiteY15705" fmla="*/ 2394801 h 3373007"/>
              <a:gd name="connsiteX15706" fmla="*/ 1063560 w 12192000"/>
              <a:gd name="connsiteY15706" fmla="*/ 2395125 h 3373007"/>
              <a:gd name="connsiteX15707" fmla="*/ 1063965 w 12192000"/>
              <a:gd name="connsiteY15707" fmla="*/ 2393820 h 3373007"/>
              <a:gd name="connsiteX15708" fmla="*/ 1065510 w 12192000"/>
              <a:gd name="connsiteY15708" fmla="*/ 2380475 h 3373007"/>
              <a:gd name="connsiteX15709" fmla="*/ 1060194 w 12192000"/>
              <a:gd name="connsiteY15709" fmla="*/ 2398843 h 3373007"/>
              <a:gd name="connsiteX15710" fmla="*/ 1059830 w 12192000"/>
              <a:gd name="connsiteY15710" fmla="*/ 2399982 h 3373007"/>
              <a:gd name="connsiteX15711" fmla="*/ 1059729 w 12192000"/>
              <a:gd name="connsiteY15711" fmla="*/ 2400117 h 3373007"/>
              <a:gd name="connsiteX15712" fmla="*/ 1057773 w 12192000"/>
              <a:gd name="connsiteY15712" fmla="*/ 2403400 h 3373007"/>
              <a:gd name="connsiteX15713" fmla="*/ 1064296 w 12192000"/>
              <a:gd name="connsiteY15713" fmla="*/ 2376915 h 3373007"/>
              <a:gd name="connsiteX15714" fmla="*/ 1075381 w 12192000"/>
              <a:gd name="connsiteY15714" fmla="*/ 2335928 h 3373007"/>
              <a:gd name="connsiteX15715" fmla="*/ 1077069 w 12192000"/>
              <a:gd name="connsiteY15715" fmla="*/ 2331044 h 3373007"/>
              <a:gd name="connsiteX15716" fmla="*/ 1074338 w 12192000"/>
              <a:gd name="connsiteY15716" fmla="*/ 2335999 h 3373007"/>
              <a:gd name="connsiteX15717" fmla="*/ 1051612 w 12192000"/>
              <a:gd name="connsiteY15717" fmla="*/ 2408959 h 3373007"/>
              <a:gd name="connsiteX15718" fmla="*/ 1073531 w 12192000"/>
              <a:gd name="connsiteY15718" fmla="*/ 2329273 h 3373007"/>
              <a:gd name="connsiteX15719" fmla="*/ 1074255 w 12192000"/>
              <a:gd name="connsiteY15719" fmla="*/ 2317829 h 3373007"/>
              <a:gd name="connsiteX15720" fmla="*/ 1070233 w 12192000"/>
              <a:gd name="connsiteY15720" fmla="*/ 2329490 h 3373007"/>
              <a:gd name="connsiteX15721" fmla="*/ 1059416 w 12192000"/>
              <a:gd name="connsiteY15721" fmla="*/ 2364703 h 3373007"/>
              <a:gd name="connsiteX15722" fmla="*/ 1067384 w 12192000"/>
              <a:gd name="connsiteY15722" fmla="*/ 2334183 h 3373007"/>
              <a:gd name="connsiteX15723" fmla="*/ 1076668 w 12192000"/>
              <a:gd name="connsiteY15723" fmla="*/ 2301498 h 3373007"/>
              <a:gd name="connsiteX15724" fmla="*/ 1096505 w 12192000"/>
              <a:gd name="connsiteY15724" fmla="*/ 2240896 h 3373007"/>
              <a:gd name="connsiteX15725" fmla="*/ 1105460 w 12192000"/>
              <a:gd name="connsiteY15725" fmla="*/ 2211313 h 3373007"/>
              <a:gd name="connsiteX15726" fmla="*/ 1107741 w 12192000"/>
              <a:gd name="connsiteY15726" fmla="*/ 2205854 h 3373007"/>
              <a:gd name="connsiteX15727" fmla="*/ 1100749 w 12192000"/>
              <a:gd name="connsiteY15727" fmla="*/ 2228675 h 3373007"/>
              <a:gd name="connsiteX15728" fmla="*/ 1092941 w 12192000"/>
              <a:gd name="connsiteY15728" fmla="*/ 2255092 h 3373007"/>
              <a:gd name="connsiteX15729" fmla="*/ 1088447 w 12192000"/>
              <a:gd name="connsiteY15729" fmla="*/ 2271560 h 3373007"/>
              <a:gd name="connsiteX15730" fmla="*/ 1090988 w 12192000"/>
              <a:gd name="connsiteY15730" fmla="*/ 2275243 h 3373007"/>
              <a:gd name="connsiteX15731" fmla="*/ 1090516 w 12192000"/>
              <a:gd name="connsiteY15731" fmla="*/ 2280050 h 3373007"/>
              <a:gd name="connsiteX15732" fmla="*/ 1099112 w 12192000"/>
              <a:gd name="connsiteY15732" fmla="*/ 2261309 h 3373007"/>
              <a:gd name="connsiteX15733" fmla="*/ 1099858 w 12192000"/>
              <a:gd name="connsiteY15733" fmla="*/ 2262328 h 3373007"/>
              <a:gd name="connsiteX15734" fmla="*/ 1099350 w 12192000"/>
              <a:gd name="connsiteY15734" fmla="*/ 2263296 h 3373007"/>
              <a:gd name="connsiteX15735" fmla="*/ 1100053 w 12192000"/>
              <a:gd name="connsiteY15735" fmla="*/ 2262595 h 3373007"/>
              <a:gd name="connsiteX15736" fmla="*/ 1099858 w 12192000"/>
              <a:gd name="connsiteY15736" fmla="*/ 2262328 h 3373007"/>
              <a:gd name="connsiteX15737" fmla="*/ 1102737 w 12192000"/>
              <a:gd name="connsiteY15737" fmla="*/ 2256821 h 3373007"/>
              <a:gd name="connsiteX15738" fmla="*/ 1108782 w 12192000"/>
              <a:gd name="connsiteY15738" fmla="*/ 2234028 h 3373007"/>
              <a:gd name="connsiteX15739" fmla="*/ 1134998 w 12192000"/>
              <a:gd name="connsiteY15739" fmla="*/ 2161357 h 3373007"/>
              <a:gd name="connsiteX15740" fmla="*/ 1142727 w 12192000"/>
              <a:gd name="connsiteY15740" fmla="*/ 2143808 h 3373007"/>
              <a:gd name="connsiteX15741" fmla="*/ 1113627 w 12192000"/>
              <a:gd name="connsiteY15741" fmla="*/ 2186026 h 3373007"/>
              <a:gd name="connsiteX15742" fmla="*/ 1107999 w 12192000"/>
              <a:gd name="connsiteY15742" fmla="*/ 2197996 h 3373007"/>
              <a:gd name="connsiteX15743" fmla="*/ 1107020 w 12192000"/>
              <a:gd name="connsiteY15743" fmla="*/ 2199694 h 3373007"/>
              <a:gd name="connsiteX15744" fmla="*/ 1109829 w 12192000"/>
              <a:gd name="connsiteY15744" fmla="*/ 2191273 h 3373007"/>
              <a:gd name="connsiteX15745" fmla="*/ 1024740 w 12192000"/>
              <a:gd name="connsiteY15745" fmla="*/ 2307387 h 3373007"/>
              <a:gd name="connsiteX15746" fmla="*/ 939679 w 12192000"/>
              <a:gd name="connsiteY15746" fmla="*/ 2432299 h 3373007"/>
              <a:gd name="connsiteX15747" fmla="*/ 838168 w 12192000"/>
              <a:gd name="connsiteY15747" fmla="*/ 2604730 h 3373007"/>
              <a:gd name="connsiteX15748" fmla="*/ 804243 w 12192000"/>
              <a:gd name="connsiteY15748" fmla="*/ 2664101 h 3373007"/>
              <a:gd name="connsiteX15749" fmla="*/ 806045 w 12192000"/>
              <a:gd name="connsiteY15749" fmla="*/ 2651890 h 3373007"/>
              <a:gd name="connsiteX15750" fmla="*/ 796039 w 12192000"/>
              <a:gd name="connsiteY15750" fmla="*/ 2670315 h 3373007"/>
              <a:gd name="connsiteX15751" fmla="*/ 786786 w 12192000"/>
              <a:gd name="connsiteY15751" fmla="*/ 2694649 h 3373007"/>
              <a:gd name="connsiteX15752" fmla="*/ 760065 w 12192000"/>
              <a:gd name="connsiteY15752" fmla="*/ 2741411 h 3373007"/>
              <a:gd name="connsiteX15753" fmla="*/ 762350 w 12192000"/>
              <a:gd name="connsiteY15753" fmla="*/ 2731431 h 3373007"/>
              <a:gd name="connsiteX15754" fmla="*/ 754628 w 12192000"/>
              <a:gd name="connsiteY15754" fmla="*/ 2750926 h 3373007"/>
              <a:gd name="connsiteX15755" fmla="*/ 734568 w 12192000"/>
              <a:gd name="connsiteY15755" fmla="*/ 2786030 h 3373007"/>
              <a:gd name="connsiteX15756" fmla="*/ 685920 w 12192000"/>
              <a:gd name="connsiteY15756" fmla="*/ 2876150 h 3373007"/>
              <a:gd name="connsiteX15757" fmla="*/ 683586 w 12192000"/>
              <a:gd name="connsiteY15757" fmla="*/ 2879907 h 3373007"/>
              <a:gd name="connsiteX15758" fmla="*/ 688171 w 12192000"/>
              <a:gd name="connsiteY15758" fmla="*/ 2864874 h 3373007"/>
              <a:gd name="connsiteX15759" fmla="*/ 688437 w 12192000"/>
              <a:gd name="connsiteY15759" fmla="*/ 2864003 h 3373007"/>
              <a:gd name="connsiteX15760" fmla="*/ 684810 w 12192000"/>
              <a:gd name="connsiteY15760" fmla="*/ 2869124 h 3373007"/>
              <a:gd name="connsiteX15761" fmla="*/ 684648 w 12192000"/>
              <a:gd name="connsiteY15761" fmla="*/ 2866079 h 3373007"/>
              <a:gd name="connsiteX15762" fmla="*/ 678082 w 12192000"/>
              <a:gd name="connsiteY15762" fmla="*/ 2876552 h 3373007"/>
              <a:gd name="connsiteX15763" fmla="*/ 677298 w 12192000"/>
              <a:gd name="connsiteY15763" fmla="*/ 2877984 h 3373007"/>
              <a:gd name="connsiteX15764" fmla="*/ 683055 w 12192000"/>
              <a:gd name="connsiteY15764" fmla="*/ 2854932 h 3373007"/>
              <a:gd name="connsiteX15765" fmla="*/ 707627 w 12192000"/>
              <a:gd name="connsiteY15765" fmla="*/ 2802835 h 3373007"/>
              <a:gd name="connsiteX15766" fmla="*/ 721129 w 12192000"/>
              <a:gd name="connsiteY15766" fmla="*/ 2773772 h 3373007"/>
              <a:gd name="connsiteX15767" fmla="*/ 723327 w 12192000"/>
              <a:gd name="connsiteY15767" fmla="*/ 2774552 h 3373007"/>
              <a:gd name="connsiteX15768" fmla="*/ 722539 w 12192000"/>
              <a:gd name="connsiteY15768" fmla="*/ 2772704 h 3373007"/>
              <a:gd name="connsiteX15769" fmla="*/ 721528 w 12192000"/>
              <a:gd name="connsiteY15769" fmla="*/ 2772912 h 3373007"/>
              <a:gd name="connsiteX15770" fmla="*/ 742288 w 12192000"/>
              <a:gd name="connsiteY15770" fmla="*/ 2728228 h 3373007"/>
              <a:gd name="connsiteX15771" fmla="*/ 823746 w 12192000"/>
              <a:gd name="connsiteY15771" fmla="*/ 2579317 h 3373007"/>
              <a:gd name="connsiteX15772" fmla="*/ 928971 w 12192000"/>
              <a:gd name="connsiteY15772" fmla="*/ 2402713 h 3373007"/>
              <a:gd name="connsiteX15773" fmla="*/ 1088444 w 12192000"/>
              <a:gd name="connsiteY15773" fmla="*/ 2168240 h 3373007"/>
              <a:gd name="connsiteX15774" fmla="*/ 1133023 w 12192000"/>
              <a:gd name="connsiteY15774" fmla="*/ 2106756 h 3373007"/>
              <a:gd name="connsiteX15775" fmla="*/ 1139140 w 12192000"/>
              <a:gd name="connsiteY15775" fmla="*/ 2091204 h 3373007"/>
              <a:gd name="connsiteX15776" fmla="*/ 1161468 w 12192000"/>
              <a:gd name="connsiteY15776" fmla="*/ 2049282 h 3373007"/>
              <a:gd name="connsiteX15777" fmla="*/ 1164544 w 12192000"/>
              <a:gd name="connsiteY15777" fmla="*/ 2047232 h 3373007"/>
              <a:gd name="connsiteX15778" fmla="*/ 1152161 w 12192000"/>
              <a:gd name="connsiteY15778" fmla="*/ 2070840 h 3373007"/>
              <a:gd name="connsiteX15779" fmla="*/ 1138043 w 12192000"/>
              <a:gd name="connsiteY15779" fmla="*/ 2099832 h 3373007"/>
              <a:gd name="connsiteX15780" fmla="*/ 1165296 w 12192000"/>
              <a:gd name="connsiteY15780" fmla="*/ 2062243 h 3373007"/>
              <a:gd name="connsiteX15781" fmla="*/ 1167402 w 12192000"/>
              <a:gd name="connsiteY15781" fmla="*/ 2058188 h 3373007"/>
              <a:gd name="connsiteX15782" fmla="*/ 1167284 w 12192000"/>
              <a:gd name="connsiteY15782" fmla="*/ 2056220 h 3373007"/>
              <a:gd name="connsiteX15783" fmla="*/ 1168109 w 12192000"/>
              <a:gd name="connsiteY15783" fmla="*/ 2055453 h 3373007"/>
              <a:gd name="connsiteX15784" fmla="*/ 1168352 w 12192000"/>
              <a:gd name="connsiteY15784" fmla="*/ 2056359 h 3373007"/>
              <a:gd name="connsiteX15785" fmla="*/ 1171411 w 12192000"/>
              <a:gd name="connsiteY15785" fmla="*/ 2050475 h 3373007"/>
              <a:gd name="connsiteX15786" fmla="*/ 1174641 w 12192000"/>
              <a:gd name="connsiteY15786" fmla="*/ 2045275 h 3373007"/>
              <a:gd name="connsiteX15787" fmla="*/ 1185315 w 12192000"/>
              <a:gd name="connsiteY15787" fmla="*/ 2009348 h 3373007"/>
              <a:gd name="connsiteX15788" fmla="*/ 1186038 w 12192000"/>
              <a:gd name="connsiteY15788" fmla="*/ 1997901 h 3373007"/>
              <a:gd name="connsiteX15789" fmla="*/ 1182016 w 12192000"/>
              <a:gd name="connsiteY15789" fmla="*/ 2009563 h 3373007"/>
              <a:gd name="connsiteX15790" fmla="*/ 1171202 w 12192000"/>
              <a:gd name="connsiteY15790" fmla="*/ 2044776 h 3373007"/>
              <a:gd name="connsiteX15791" fmla="*/ 1179169 w 12192000"/>
              <a:gd name="connsiteY15791" fmla="*/ 2014256 h 3373007"/>
              <a:gd name="connsiteX15792" fmla="*/ 1188452 w 12192000"/>
              <a:gd name="connsiteY15792" fmla="*/ 1981571 h 3373007"/>
              <a:gd name="connsiteX15793" fmla="*/ 1206543 w 12192000"/>
              <a:gd name="connsiteY15793" fmla="*/ 1926304 h 3373007"/>
              <a:gd name="connsiteX15794" fmla="*/ 1205533 w 12192000"/>
              <a:gd name="connsiteY15794" fmla="*/ 1927522 h 3373007"/>
              <a:gd name="connsiteX15795" fmla="*/ 1116718 w 12192000"/>
              <a:gd name="connsiteY15795" fmla="*/ 2032772 h 3373007"/>
              <a:gd name="connsiteX15796" fmla="*/ 923537 w 12192000"/>
              <a:gd name="connsiteY15796" fmla="*/ 2282265 h 3373007"/>
              <a:gd name="connsiteX15797" fmla="*/ 829388 w 12192000"/>
              <a:gd name="connsiteY15797" fmla="*/ 2406528 h 3373007"/>
              <a:gd name="connsiteX15798" fmla="*/ 821812 w 12192000"/>
              <a:gd name="connsiteY15798" fmla="*/ 2416353 h 3373007"/>
              <a:gd name="connsiteX15799" fmla="*/ 730656 w 12192000"/>
              <a:gd name="connsiteY15799" fmla="*/ 2564476 h 3373007"/>
              <a:gd name="connsiteX15800" fmla="*/ 681516 w 12192000"/>
              <a:gd name="connsiteY15800" fmla="*/ 2650686 h 3373007"/>
              <a:gd name="connsiteX15801" fmla="*/ 688750 w 12192000"/>
              <a:gd name="connsiteY15801" fmla="*/ 2627229 h 3373007"/>
              <a:gd name="connsiteX15802" fmla="*/ 693754 w 12192000"/>
              <a:gd name="connsiteY15802" fmla="*/ 2609172 h 3373007"/>
              <a:gd name="connsiteX15803" fmla="*/ 671196 w 12192000"/>
              <a:gd name="connsiteY15803" fmla="*/ 2621010 h 3373007"/>
              <a:gd name="connsiteX15804" fmla="*/ 656551 w 12192000"/>
              <a:gd name="connsiteY15804" fmla="*/ 2652502 h 3373007"/>
              <a:gd name="connsiteX15805" fmla="*/ 635017 w 12192000"/>
              <a:gd name="connsiteY15805" fmla="*/ 2704613 h 3373007"/>
              <a:gd name="connsiteX15806" fmla="*/ 610270 w 12192000"/>
              <a:gd name="connsiteY15806" fmla="*/ 2776135 h 3373007"/>
              <a:gd name="connsiteX15807" fmla="*/ 605218 w 12192000"/>
              <a:gd name="connsiteY15807" fmla="*/ 2790531 h 3373007"/>
              <a:gd name="connsiteX15808" fmla="*/ 574065 w 12192000"/>
              <a:gd name="connsiteY15808" fmla="*/ 2851151 h 3373007"/>
              <a:gd name="connsiteX15809" fmla="*/ 580247 w 12192000"/>
              <a:gd name="connsiteY15809" fmla="*/ 2832665 h 3373007"/>
              <a:gd name="connsiteX15810" fmla="*/ 583995 w 12192000"/>
              <a:gd name="connsiteY15810" fmla="*/ 2811913 h 3373007"/>
              <a:gd name="connsiteX15811" fmla="*/ 577680 w 12192000"/>
              <a:gd name="connsiteY15811" fmla="*/ 2803415 h 3373007"/>
              <a:gd name="connsiteX15812" fmla="*/ 569644 w 12192000"/>
              <a:gd name="connsiteY15812" fmla="*/ 2793440 h 3373007"/>
              <a:gd name="connsiteX15813" fmla="*/ 570551 w 12192000"/>
              <a:gd name="connsiteY15813" fmla="*/ 2790622 h 3373007"/>
              <a:gd name="connsiteX15814" fmla="*/ 568603 w 12192000"/>
              <a:gd name="connsiteY15814" fmla="*/ 2792145 h 3373007"/>
              <a:gd name="connsiteX15815" fmla="*/ 568031 w 12192000"/>
              <a:gd name="connsiteY15815" fmla="*/ 2791436 h 3373007"/>
              <a:gd name="connsiteX15816" fmla="*/ 578552 w 12192000"/>
              <a:gd name="connsiteY15816" fmla="*/ 2743625 h 3373007"/>
              <a:gd name="connsiteX15817" fmla="*/ 584732 w 12192000"/>
              <a:gd name="connsiteY15817" fmla="*/ 2695070 h 3373007"/>
              <a:gd name="connsiteX15818" fmla="*/ 627212 w 12192000"/>
              <a:gd name="connsiteY15818" fmla="*/ 2543438 h 3373007"/>
              <a:gd name="connsiteX15819" fmla="*/ 641444 w 12192000"/>
              <a:gd name="connsiteY15819" fmla="*/ 2495709 h 3373007"/>
              <a:gd name="connsiteX15820" fmla="*/ 629672 w 12192000"/>
              <a:gd name="connsiteY15820" fmla="*/ 2518659 h 3373007"/>
              <a:gd name="connsiteX15821" fmla="*/ 626737 w 12192000"/>
              <a:gd name="connsiteY15821" fmla="*/ 2527469 h 3373007"/>
              <a:gd name="connsiteX15822" fmla="*/ 626800 w 12192000"/>
              <a:gd name="connsiteY15822" fmla="*/ 2527198 h 3373007"/>
              <a:gd name="connsiteX15823" fmla="*/ 626243 w 12192000"/>
              <a:gd name="connsiteY15823" fmla="*/ 2528955 h 3373007"/>
              <a:gd name="connsiteX15824" fmla="*/ 625331 w 12192000"/>
              <a:gd name="connsiteY15824" fmla="*/ 2531690 h 3373007"/>
              <a:gd name="connsiteX15825" fmla="*/ 625116 w 12192000"/>
              <a:gd name="connsiteY15825" fmla="*/ 2532504 h 3373007"/>
              <a:gd name="connsiteX15826" fmla="*/ 626243 w 12192000"/>
              <a:gd name="connsiteY15826" fmla="*/ 2528955 h 3373007"/>
              <a:gd name="connsiteX15827" fmla="*/ 626737 w 12192000"/>
              <a:gd name="connsiteY15827" fmla="*/ 2527469 h 3373007"/>
              <a:gd name="connsiteX15828" fmla="*/ 618900 w 12192000"/>
              <a:gd name="connsiteY15828" fmla="*/ 2561271 h 3373007"/>
              <a:gd name="connsiteX15829" fmla="*/ 591761 w 12192000"/>
              <a:gd name="connsiteY15829" fmla="*/ 2655623 h 3373007"/>
              <a:gd name="connsiteX15830" fmla="*/ 576605 w 12192000"/>
              <a:gd name="connsiteY15830" fmla="*/ 2666974 h 3373007"/>
              <a:gd name="connsiteX15831" fmla="*/ 562274 w 12192000"/>
              <a:gd name="connsiteY15831" fmla="*/ 2710808 h 3373007"/>
              <a:gd name="connsiteX15832" fmla="*/ 543838 w 12192000"/>
              <a:gd name="connsiteY15832" fmla="*/ 2738968 h 3373007"/>
              <a:gd name="connsiteX15833" fmla="*/ 565074 w 12192000"/>
              <a:gd name="connsiteY15833" fmla="*/ 2675162 h 3373007"/>
              <a:gd name="connsiteX15834" fmla="*/ 564348 w 12192000"/>
              <a:gd name="connsiteY15834" fmla="*/ 2646580 h 3373007"/>
              <a:gd name="connsiteX15835" fmla="*/ 575481 w 12192000"/>
              <a:gd name="connsiteY15835" fmla="*/ 2622804 h 3373007"/>
              <a:gd name="connsiteX15836" fmla="*/ 574770 w 12192000"/>
              <a:gd name="connsiteY15836" fmla="*/ 2594871 h 3373007"/>
              <a:gd name="connsiteX15837" fmla="*/ 592184 w 12192000"/>
              <a:gd name="connsiteY15837" fmla="*/ 2526439 h 3373007"/>
              <a:gd name="connsiteX15838" fmla="*/ 598380 w 12192000"/>
              <a:gd name="connsiteY15838" fmla="*/ 2478533 h 3373007"/>
              <a:gd name="connsiteX15839" fmla="*/ 556319 w 12192000"/>
              <a:gd name="connsiteY15839" fmla="*/ 2622383 h 3373007"/>
              <a:gd name="connsiteX15840" fmla="*/ 513648 w 12192000"/>
              <a:gd name="connsiteY15840" fmla="*/ 2742200 h 3373007"/>
              <a:gd name="connsiteX15841" fmla="*/ 499002 w 12192000"/>
              <a:gd name="connsiteY15841" fmla="*/ 2773689 h 3373007"/>
              <a:gd name="connsiteX15842" fmla="*/ 544673 w 12192000"/>
              <a:gd name="connsiteY15842" fmla="*/ 2626023 h 3373007"/>
              <a:gd name="connsiteX15843" fmla="*/ 547875 w 12192000"/>
              <a:gd name="connsiteY15843" fmla="*/ 2581946 h 3373007"/>
              <a:gd name="connsiteX15844" fmla="*/ 515308 w 12192000"/>
              <a:gd name="connsiteY15844" fmla="*/ 2661733 h 3373007"/>
              <a:gd name="connsiteX15845" fmla="*/ 427932 w 12192000"/>
              <a:gd name="connsiteY15845" fmla="*/ 2918607 h 3373007"/>
              <a:gd name="connsiteX15846" fmla="*/ 403610 w 12192000"/>
              <a:gd name="connsiteY15846" fmla="*/ 2989091 h 3373007"/>
              <a:gd name="connsiteX15847" fmla="*/ 403560 w 12192000"/>
              <a:gd name="connsiteY15847" fmla="*/ 2989183 h 3373007"/>
              <a:gd name="connsiteX15848" fmla="*/ 403532 w 12192000"/>
              <a:gd name="connsiteY15848" fmla="*/ 2989234 h 3373007"/>
              <a:gd name="connsiteX15849" fmla="*/ 403613 w 12192000"/>
              <a:gd name="connsiteY15849" fmla="*/ 2988382 h 3373007"/>
              <a:gd name="connsiteX15850" fmla="*/ 407782 w 12192000"/>
              <a:gd name="connsiteY15850" fmla="*/ 2956495 h 3373007"/>
              <a:gd name="connsiteX15851" fmla="*/ 407641 w 12192000"/>
              <a:gd name="connsiteY15851" fmla="*/ 2944549 h 3373007"/>
              <a:gd name="connsiteX15852" fmla="*/ 405192 w 12192000"/>
              <a:gd name="connsiteY15852" fmla="*/ 2962935 h 3373007"/>
              <a:gd name="connsiteX15853" fmla="*/ 401214 w 12192000"/>
              <a:gd name="connsiteY15853" fmla="*/ 2993403 h 3373007"/>
              <a:gd name="connsiteX15854" fmla="*/ 400146 w 12192000"/>
              <a:gd name="connsiteY15854" fmla="*/ 2995320 h 3373007"/>
              <a:gd name="connsiteX15855" fmla="*/ 397384 w 12192000"/>
              <a:gd name="connsiteY15855" fmla="*/ 2998077 h 3373007"/>
              <a:gd name="connsiteX15856" fmla="*/ 401213 w 12192000"/>
              <a:gd name="connsiteY15856" fmla="*/ 2972069 h 3373007"/>
              <a:gd name="connsiteX15857" fmla="*/ 388660 w 12192000"/>
              <a:gd name="connsiteY15857" fmla="*/ 2997200 h 3373007"/>
              <a:gd name="connsiteX15858" fmla="*/ 385708 w 12192000"/>
              <a:gd name="connsiteY15858" fmla="*/ 2993538 h 3373007"/>
              <a:gd name="connsiteX15859" fmla="*/ 414506 w 12192000"/>
              <a:gd name="connsiteY15859" fmla="*/ 2906209 h 3373007"/>
              <a:gd name="connsiteX15860" fmla="*/ 412793 w 12192000"/>
              <a:gd name="connsiteY15860" fmla="*/ 2913459 h 3373007"/>
              <a:gd name="connsiteX15861" fmla="*/ 412194 w 12192000"/>
              <a:gd name="connsiteY15861" fmla="*/ 2916794 h 3373007"/>
              <a:gd name="connsiteX15862" fmla="*/ 414911 w 12192000"/>
              <a:gd name="connsiteY15862" fmla="*/ 2909063 h 3373007"/>
              <a:gd name="connsiteX15863" fmla="*/ 418047 w 12192000"/>
              <a:gd name="connsiteY15863" fmla="*/ 2895471 h 3373007"/>
              <a:gd name="connsiteX15864" fmla="*/ 421518 w 12192000"/>
              <a:gd name="connsiteY15864" fmla="*/ 2884950 h 3373007"/>
              <a:gd name="connsiteX15865" fmla="*/ 436869 w 12192000"/>
              <a:gd name="connsiteY15865" fmla="*/ 2822477 h 3373007"/>
              <a:gd name="connsiteX15866" fmla="*/ 436784 w 12192000"/>
              <a:gd name="connsiteY15866" fmla="*/ 2822511 h 3373007"/>
              <a:gd name="connsiteX15867" fmla="*/ 441873 w 12192000"/>
              <a:gd name="connsiteY15867" fmla="*/ 2804750 h 3373007"/>
              <a:gd name="connsiteX15868" fmla="*/ 446123 w 12192000"/>
              <a:gd name="connsiteY15868" fmla="*/ 2788762 h 3373007"/>
              <a:gd name="connsiteX15869" fmla="*/ 446075 w 12192000"/>
              <a:gd name="connsiteY15869" fmla="*/ 2788601 h 3373007"/>
              <a:gd name="connsiteX15870" fmla="*/ 445588 w 12192000"/>
              <a:gd name="connsiteY15870" fmla="*/ 2789577 h 3373007"/>
              <a:gd name="connsiteX15871" fmla="*/ 443151 w 12192000"/>
              <a:gd name="connsiteY15871" fmla="*/ 2794220 h 3373007"/>
              <a:gd name="connsiteX15872" fmla="*/ 439674 w 12192000"/>
              <a:gd name="connsiteY15872" fmla="*/ 2802379 h 3373007"/>
              <a:gd name="connsiteX15873" fmla="*/ 435041 w 12192000"/>
              <a:gd name="connsiteY15873" fmla="*/ 2819349 h 3373007"/>
              <a:gd name="connsiteX15874" fmla="*/ 434033 w 12192000"/>
              <a:gd name="connsiteY15874" fmla="*/ 2823612 h 3373007"/>
              <a:gd name="connsiteX15875" fmla="*/ 431107 w 12192000"/>
              <a:gd name="connsiteY15875" fmla="*/ 2824784 h 3373007"/>
              <a:gd name="connsiteX15876" fmla="*/ 406575 w 12192000"/>
              <a:gd name="connsiteY15876" fmla="*/ 2904748 h 3373007"/>
              <a:gd name="connsiteX15877" fmla="*/ 375039 w 12192000"/>
              <a:gd name="connsiteY15877" fmla="*/ 2986613 h 3373007"/>
              <a:gd name="connsiteX15878" fmla="*/ 377993 w 12192000"/>
              <a:gd name="connsiteY15878" fmla="*/ 2961370 h 3373007"/>
              <a:gd name="connsiteX15879" fmla="*/ 376024 w 12192000"/>
              <a:gd name="connsiteY15879" fmla="*/ 2959016 h 3373007"/>
              <a:gd name="connsiteX15880" fmla="*/ 370149 w 12192000"/>
              <a:gd name="connsiteY15880" fmla="*/ 2994931 h 3373007"/>
              <a:gd name="connsiteX15881" fmla="*/ 370616 w 12192000"/>
              <a:gd name="connsiteY15881" fmla="*/ 2979878 h 3373007"/>
              <a:gd name="connsiteX15882" fmla="*/ 371897 w 12192000"/>
              <a:gd name="connsiteY15882" fmla="*/ 2968893 h 3373007"/>
              <a:gd name="connsiteX15883" fmla="*/ 372417 w 12192000"/>
              <a:gd name="connsiteY15883" fmla="*/ 2967144 h 3373007"/>
              <a:gd name="connsiteX15884" fmla="*/ 373986 w 12192000"/>
              <a:gd name="connsiteY15884" fmla="*/ 2959537 h 3373007"/>
              <a:gd name="connsiteX15885" fmla="*/ 372935 w 12192000"/>
              <a:gd name="connsiteY15885" fmla="*/ 2960082 h 3373007"/>
              <a:gd name="connsiteX15886" fmla="*/ 374054 w 12192000"/>
              <a:gd name="connsiteY15886" fmla="*/ 2950661 h 3373007"/>
              <a:gd name="connsiteX15887" fmla="*/ 374616 w 12192000"/>
              <a:gd name="connsiteY15887" fmla="*/ 2935581 h 3373007"/>
              <a:gd name="connsiteX15888" fmla="*/ 373172 w 12192000"/>
              <a:gd name="connsiteY15888" fmla="*/ 2944654 h 3373007"/>
              <a:gd name="connsiteX15889" fmla="*/ 370168 w 12192000"/>
              <a:gd name="connsiteY15889" fmla="*/ 2963531 h 3373007"/>
              <a:gd name="connsiteX15890" fmla="*/ 369378 w 12192000"/>
              <a:gd name="connsiteY15890" fmla="*/ 2964693 h 3373007"/>
              <a:gd name="connsiteX15891" fmla="*/ 367340 w 12192000"/>
              <a:gd name="connsiteY15891" fmla="*/ 2967266 h 3373007"/>
              <a:gd name="connsiteX15892" fmla="*/ 372567 w 12192000"/>
              <a:gd name="connsiteY15892" fmla="*/ 2944668 h 3373007"/>
              <a:gd name="connsiteX15893" fmla="*/ 366159 w 12192000"/>
              <a:gd name="connsiteY15893" fmla="*/ 2961677 h 3373007"/>
              <a:gd name="connsiteX15894" fmla="*/ 359751 w 12192000"/>
              <a:gd name="connsiteY15894" fmla="*/ 2978685 h 3373007"/>
              <a:gd name="connsiteX15895" fmla="*/ 359031 w 12192000"/>
              <a:gd name="connsiteY15895" fmla="*/ 2970139 h 3373007"/>
              <a:gd name="connsiteX15896" fmla="*/ 363752 w 12192000"/>
              <a:gd name="connsiteY15896" fmla="*/ 2955582 h 3373007"/>
              <a:gd name="connsiteX15897" fmla="*/ 379439 w 12192000"/>
              <a:gd name="connsiteY15897" fmla="*/ 2898057 h 3373007"/>
              <a:gd name="connsiteX15898" fmla="*/ 377391 w 12192000"/>
              <a:gd name="connsiteY15898" fmla="*/ 2911035 h 3373007"/>
              <a:gd name="connsiteX15899" fmla="*/ 381065 w 12192000"/>
              <a:gd name="connsiteY15899" fmla="*/ 2893123 h 3373007"/>
              <a:gd name="connsiteX15900" fmla="*/ 384147 w 12192000"/>
              <a:gd name="connsiteY15900" fmla="*/ 2884334 h 3373007"/>
              <a:gd name="connsiteX15901" fmla="*/ 384377 w 12192000"/>
              <a:gd name="connsiteY15901" fmla="*/ 2879951 h 3373007"/>
              <a:gd name="connsiteX15902" fmla="*/ 386586 w 12192000"/>
              <a:gd name="connsiteY15902" fmla="*/ 2871849 h 3373007"/>
              <a:gd name="connsiteX15903" fmla="*/ 384496 w 12192000"/>
              <a:gd name="connsiteY15903" fmla="*/ 2877678 h 3373007"/>
              <a:gd name="connsiteX15904" fmla="*/ 384615 w 12192000"/>
              <a:gd name="connsiteY15904" fmla="*/ 2875402 h 3373007"/>
              <a:gd name="connsiteX15905" fmla="*/ 382444 w 12192000"/>
              <a:gd name="connsiteY15905" fmla="*/ 2879016 h 3373007"/>
              <a:gd name="connsiteX15906" fmla="*/ 381210 w 12192000"/>
              <a:gd name="connsiteY15906" fmla="*/ 2886841 h 3373007"/>
              <a:gd name="connsiteX15907" fmla="*/ 358588 w 12192000"/>
              <a:gd name="connsiteY15907" fmla="*/ 2949909 h 3373007"/>
              <a:gd name="connsiteX15908" fmla="*/ 348560 w 12192000"/>
              <a:gd name="connsiteY15908" fmla="*/ 2977933 h 3373007"/>
              <a:gd name="connsiteX15909" fmla="*/ 354840 w 12192000"/>
              <a:gd name="connsiteY15909" fmla="*/ 2954155 h 3373007"/>
              <a:gd name="connsiteX15910" fmla="*/ 361277 w 12192000"/>
              <a:gd name="connsiteY15910" fmla="*/ 2932617 h 3373007"/>
              <a:gd name="connsiteX15911" fmla="*/ 361648 w 12192000"/>
              <a:gd name="connsiteY15911" fmla="*/ 2932608 h 3373007"/>
              <a:gd name="connsiteX15912" fmla="*/ 362112 w 12192000"/>
              <a:gd name="connsiteY15912" fmla="*/ 2932597 h 3373007"/>
              <a:gd name="connsiteX15913" fmla="*/ 362268 w 12192000"/>
              <a:gd name="connsiteY15913" fmla="*/ 2932593 h 3373007"/>
              <a:gd name="connsiteX15914" fmla="*/ 362391 w 12192000"/>
              <a:gd name="connsiteY15914" fmla="*/ 2932589 h 3373007"/>
              <a:gd name="connsiteX15915" fmla="*/ 362112 w 12192000"/>
              <a:gd name="connsiteY15915" fmla="*/ 2932597 h 3373007"/>
              <a:gd name="connsiteX15916" fmla="*/ 361277 w 12192000"/>
              <a:gd name="connsiteY15916" fmla="*/ 2932617 h 3373007"/>
              <a:gd name="connsiteX15917" fmla="*/ 350960 w 12192000"/>
              <a:gd name="connsiteY15917" fmla="*/ 2957512 h 3373007"/>
              <a:gd name="connsiteX15918" fmla="*/ 344673 w 12192000"/>
              <a:gd name="connsiteY15918" fmla="*/ 2956576 h 3373007"/>
              <a:gd name="connsiteX15919" fmla="*/ 338445 w 12192000"/>
              <a:gd name="connsiteY15919" fmla="*/ 2977023 h 3373007"/>
              <a:gd name="connsiteX15920" fmla="*/ 336812 w 12192000"/>
              <a:gd name="connsiteY15920" fmla="*/ 2978107 h 3373007"/>
              <a:gd name="connsiteX15921" fmla="*/ 367325 w 12192000"/>
              <a:gd name="connsiteY15921" fmla="*/ 2867529 h 3373007"/>
              <a:gd name="connsiteX15922" fmla="*/ 367126 w 12192000"/>
              <a:gd name="connsiteY15922" fmla="*/ 2859734 h 3373007"/>
              <a:gd name="connsiteX15923" fmla="*/ 370521 w 12192000"/>
              <a:gd name="connsiteY15923" fmla="*/ 2847473 h 3373007"/>
              <a:gd name="connsiteX15924" fmla="*/ 367353 w 12192000"/>
              <a:gd name="connsiteY15924" fmla="*/ 2850408 h 3373007"/>
              <a:gd name="connsiteX15925" fmla="*/ 367126 w 12192000"/>
              <a:gd name="connsiteY15925" fmla="*/ 2859734 h 3373007"/>
              <a:gd name="connsiteX15926" fmla="*/ 365798 w 12192000"/>
              <a:gd name="connsiteY15926" fmla="*/ 2862140 h 3373007"/>
              <a:gd name="connsiteX15927" fmla="*/ 367325 w 12192000"/>
              <a:gd name="connsiteY15927" fmla="*/ 2867529 h 3373007"/>
              <a:gd name="connsiteX15928" fmla="*/ 334494 w 12192000"/>
              <a:gd name="connsiteY15928" fmla="*/ 2953625 h 3373007"/>
              <a:gd name="connsiteX15929" fmla="*/ 334976 w 12192000"/>
              <a:gd name="connsiteY15929" fmla="*/ 2951084 h 3373007"/>
              <a:gd name="connsiteX15930" fmla="*/ 330872 w 12192000"/>
              <a:gd name="connsiteY15930" fmla="*/ 2955821 h 3373007"/>
              <a:gd name="connsiteX15931" fmla="*/ 322005 w 12192000"/>
              <a:gd name="connsiteY15931" fmla="*/ 2976331 h 3373007"/>
              <a:gd name="connsiteX15932" fmla="*/ 318140 w 12192000"/>
              <a:gd name="connsiteY15932" fmla="*/ 2977513 h 3373007"/>
              <a:gd name="connsiteX15933" fmla="*/ 311725 w 12192000"/>
              <a:gd name="connsiteY15933" fmla="*/ 2995610 h 3373007"/>
              <a:gd name="connsiteX15934" fmla="*/ 304099 w 12192000"/>
              <a:gd name="connsiteY15934" fmla="*/ 3012645 h 3373007"/>
              <a:gd name="connsiteX15935" fmla="*/ 304128 w 12192000"/>
              <a:gd name="connsiteY15935" fmla="*/ 3008115 h 3373007"/>
              <a:gd name="connsiteX15936" fmla="*/ 299160 w 12192000"/>
              <a:gd name="connsiteY15936" fmla="*/ 3014730 h 3373007"/>
              <a:gd name="connsiteX15937" fmla="*/ 340754 w 12192000"/>
              <a:gd name="connsiteY15937" fmla="*/ 2891616 h 3373007"/>
              <a:gd name="connsiteX15938" fmla="*/ 371769 w 12192000"/>
              <a:gd name="connsiteY15938" fmla="*/ 2750769 h 3373007"/>
              <a:gd name="connsiteX15939" fmla="*/ 382606 w 12192000"/>
              <a:gd name="connsiteY15939" fmla="*/ 2715300 h 3373007"/>
              <a:gd name="connsiteX15940" fmla="*/ 381978 w 12192000"/>
              <a:gd name="connsiteY15940" fmla="*/ 2690616 h 3373007"/>
              <a:gd name="connsiteX15941" fmla="*/ 335195 w 12192000"/>
              <a:gd name="connsiteY15941" fmla="*/ 2818782 h 3373007"/>
              <a:gd name="connsiteX15942" fmla="*/ 255850 w 12192000"/>
              <a:gd name="connsiteY15942" fmla="*/ 3042235 h 3373007"/>
              <a:gd name="connsiteX15943" fmla="*/ 227824 w 12192000"/>
              <a:gd name="connsiteY15943" fmla="*/ 3118730 h 3373007"/>
              <a:gd name="connsiteX15944" fmla="*/ 230619 w 12192000"/>
              <a:gd name="connsiteY15944" fmla="*/ 3107463 h 3373007"/>
              <a:gd name="connsiteX15945" fmla="*/ 246848 w 12192000"/>
              <a:gd name="connsiteY15945" fmla="*/ 3053967 h 3373007"/>
              <a:gd name="connsiteX15946" fmla="*/ 252199 w 12192000"/>
              <a:gd name="connsiteY15946" fmla="*/ 3040741 h 3373007"/>
              <a:gd name="connsiteX15947" fmla="*/ 251122 w 12192000"/>
              <a:gd name="connsiteY15947" fmla="*/ 3040924 h 3373007"/>
              <a:gd name="connsiteX15948" fmla="*/ 250402 w 12192000"/>
              <a:gd name="connsiteY15948" fmla="*/ 3042325 h 3373007"/>
              <a:gd name="connsiteX15949" fmla="*/ 250080 w 12192000"/>
              <a:gd name="connsiteY15949" fmla="*/ 3043716 h 3373007"/>
              <a:gd name="connsiteX15950" fmla="*/ 249021 w 12192000"/>
              <a:gd name="connsiteY15950" fmla="*/ 3045588 h 3373007"/>
              <a:gd name="connsiteX15951" fmla="*/ 248602 w 12192000"/>
              <a:gd name="connsiteY15951" fmla="*/ 3045653 h 3373007"/>
              <a:gd name="connsiteX15952" fmla="*/ 248445 w 12192000"/>
              <a:gd name="connsiteY15952" fmla="*/ 3046607 h 3373007"/>
              <a:gd name="connsiteX15953" fmla="*/ 249021 w 12192000"/>
              <a:gd name="connsiteY15953" fmla="*/ 3045588 h 3373007"/>
              <a:gd name="connsiteX15954" fmla="*/ 249670 w 12192000"/>
              <a:gd name="connsiteY15954" fmla="*/ 3045491 h 3373007"/>
              <a:gd name="connsiteX15955" fmla="*/ 245722 w 12192000"/>
              <a:gd name="connsiteY15955" fmla="*/ 3049958 h 3373007"/>
              <a:gd name="connsiteX15956" fmla="*/ 243018 w 12192000"/>
              <a:gd name="connsiteY15956" fmla="*/ 3057372 h 3373007"/>
              <a:gd name="connsiteX15957" fmla="*/ 226479 w 12192000"/>
              <a:gd name="connsiteY15957" fmla="*/ 3112936 h 3373007"/>
              <a:gd name="connsiteX15958" fmla="*/ 217112 w 12192000"/>
              <a:gd name="connsiteY15958" fmla="*/ 3147970 h 3373007"/>
              <a:gd name="connsiteX15959" fmla="*/ 215690 w 12192000"/>
              <a:gd name="connsiteY15959" fmla="*/ 3151851 h 3373007"/>
              <a:gd name="connsiteX15960" fmla="*/ 203718 w 12192000"/>
              <a:gd name="connsiteY15960" fmla="*/ 3181827 h 3373007"/>
              <a:gd name="connsiteX15961" fmla="*/ 203869 w 12192000"/>
              <a:gd name="connsiteY15961" fmla="*/ 3169996 h 3373007"/>
              <a:gd name="connsiteX15962" fmla="*/ 207720 w 12192000"/>
              <a:gd name="connsiteY15962" fmla="*/ 3151560 h 3373007"/>
              <a:gd name="connsiteX15963" fmla="*/ 213140 w 12192000"/>
              <a:gd name="connsiteY15963" fmla="*/ 3132123 h 3373007"/>
              <a:gd name="connsiteX15964" fmla="*/ 238609 w 12192000"/>
              <a:gd name="connsiteY15964" fmla="*/ 3062712 h 3373007"/>
              <a:gd name="connsiteX15965" fmla="*/ 312934 w 12192000"/>
              <a:gd name="connsiteY15965" fmla="*/ 2842315 h 3373007"/>
              <a:gd name="connsiteX15966" fmla="*/ 334072 w 12192000"/>
              <a:gd name="connsiteY15966" fmla="*/ 2774612 h 3373007"/>
              <a:gd name="connsiteX15967" fmla="*/ 326241 w 12192000"/>
              <a:gd name="connsiteY15967" fmla="*/ 2758209 h 3373007"/>
              <a:gd name="connsiteX15968" fmla="*/ 329437 w 12192000"/>
              <a:gd name="connsiteY15968" fmla="*/ 2738154 h 3373007"/>
              <a:gd name="connsiteX15969" fmla="*/ 293061 w 12192000"/>
              <a:gd name="connsiteY15969" fmla="*/ 2813962 h 3373007"/>
              <a:gd name="connsiteX15970" fmla="*/ 290745 w 12192000"/>
              <a:gd name="connsiteY15970" fmla="*/ 2809415 h 3373007"/>
              <a:gd name="connsiteX15971" fmla="*/ 292846 w 12192000"/>
              <a:gd name="connsiteY15971" fmla="*/ 2805517 h 3373007"/>
              <a:gd name="connsiteX15972" fmla="*/ 290135 w 12192000"/>
              <a:gd name="connsiteY15972" fmla="*/ 2808217 h 3373007"/>
              <a:gd name="connsiteX15973" fmla="*/ 290745 w 12192000"/>
              <a:gd name="connsiteY15973" fmla="*/ 2809415 h 3373007"/>
              <a:gd name="connsiteX15974" fmla="*/ 278807 w 12192000"/>
              <a:gd name="connsiteY15974" fmla="*/ 2831562 h 3373007"/>
              <a:gd name="connsiteX15975" fmla="*/ 250176 w 12192000"/>
              <a:gd name="connsiteY15975" fmla="*/ 2925333 h 3373007"/>
              <a:gd name="connsiteX15976" fmla="*/ 164601 w 12192000"/>
              <a:gd name="connsiteY15976" fmla="*/ 3144309 h 3373007"/>
              <a:gd name="connsiteX15977" fmla="*/ 163707 w 12192000"/>
              <a:gd name="connsiteY15977" fmla="*/ 3145251 h 3373007"/>
              <a:gd name="connsiteX15978" fmla="*/ 159205 w 12192000"/>
              <a:gd name="connsiteY15978" fmla="*/ 3151299 h 3373007"/>
              <a:gd name="connsiteX15979" fmla="*/ 164979 w 12192000"/>
              <a:gd name="connsiteY15979" fmla="*/ 3137485 h 3373007"/>
              <a:gd name="connsiteX15980" fmla="*/ 167987 w 12192000"/>
              <a:gd name="connsiteY15980" fmla="*/ 3124263 h 3373007"/>
              <a:gd name="connsiteX15981" fmla="*/ 159746 w 12192000"/>
              <a:gd name="connsiteY15981" fmla="*/ 3137984 h 3373007"/>
              <a:gd name="connsiteX15982" fmla="*/ 152360 w 12192000"/>
              <a:gd name="connsiteY15982" fmla="*/ 3150130 h 3373007"/>
              <a:gd name="connsiteX15983" fmla="*/ 147462 w 12192000"/>
              <a:gd name="connsiteY15983" fmla="*/ 3157705 h 3373007"/>
              <a:gd name="connsiteX15984" fmla="*/ 148175 w 12192000"/>
              <a:gd name="connsiteY15984" fmla="*/ 3155086 h 3373007"/>
              <a:gd name="connsiteX15985" fmla="*/ 152533 w 12192000"/>
              <a:gd name="connsiteY15985" fmla="*/ 3135917 h 3373007"/>
              <a:gd name="connsiteX15986" fmla="*/ 156133 w 12192000"/>
              <a:gd name="connsiteY15986" fmla="*/ 3126375 h 3373007"/>
              <a:gd name="connsiteX15987" fmla="*/ 154692 w 12192000"/>
              <a:gd name="connsiteY15987" fmla="*/ 3126529 h 3373007"/>
              <a:gd name="connsiteX15988" fmla="*/ 154656 w 12192000"/>
              <a:gd name="connsiteY15988" fmla="*/ 3126576 h 3373007"/>
              <a:gd name="connsiteX15989" fmla="*/ 154845 w 12192000"/>
              <a:gd name="connsiteY15989" fmla="*/ 3125749 h 3373007"/>
              <a:gd name="connsiteX15990" fmla="*/ 162987 w 12192000"/>
              <a:gd name="connsiteY15990" fmla="*/ 3094954 h 3373007"/>
              <a:gd name="connsiteX15991" fmla="*/ 164336 w 12192000"/>
              <a:gd name="connsiteY15991" fmla="*/ 3083185 h 3373007"/>
              <a:gd name="connsiteX15992" fmla="*/ 159596 w 12192000"/>
              <a:gd name="connsiteY15992" fmla="*/ 3100936 h 3373007"/>
              <a:gd name="connsiteX15993" fmla="*/ 151820 w 12192000"/>
              <a:gd name="connsiteY15993" fmla="*/ 3130359 h 3373007"/>
              <a:gd name="connsiteX15994" fmla="*/ 150515 w 12192000"/>
              <a:gd name="connsiteY15994" fmla="*/ 3132102 h 3373007"/>
              <a:gd name="connsiteX15995" fmla="*/ 147410 w 12192000"/>
              <a:gd name="connsiteY15995" fmla="*/ 3134438 h 3373007"/>
              <a:gd name="connsiteX15996" fmla="*/ 154479 w 12192000"/>
              <a:gd name="connsiteY15996" fmla="*/ 3109380 h 3373007"/>
              <a:gd name="connsiteX15997" fmla="*/ 138798 w 12192000"/>
              <a:gd name="connsiteY15997" fmla="*/ 3132393 h 3373007"/>
              <a:gd name="connsiteX15998" fmla="*/ 134612 w 12192000"/>
              <a:gd name="connsiteY15998" fmla="*/ 3125057 h 3373007"/>
              <a:gd name="connsiteX15999" fmla="*/ 135041 w 12192000"/>
              <a:gd name="connsiteY15999" fmla="*/ 3121851 h 3373007"/>
              <a:gd name="connsiteX16000" fmla="*/ 129214 w 12192000"/>
              <a:gd name="connsiteY16000" fmla="*/ 3126805 h 3373007"/>
              <a:gd name="connsiteX16001" fmla="*/ 122647 w 12192000"/>
              <a:gd name="connsiteY16001" fmla="*/ 3137278 h 3373007"/>
              <a:gd name="connsiteX16002" fmla="*/ 121863 w 12192000"/>
              <a:gd name="connsiteY16002" fmla="*/ 3138710 h 3373007"/>
              <a:gd name="connsiteX16003" fmla="*/ 132603 w 12192000"/>
              <a:gd name="connsiteY16003" fmla="*/ 3095708 h 3373007"/>
              <a:gd name="connsiteX16004" fmla="*/ 130929 w 12192000"/>
              <a:gd name="connsiteY16004" fmla="*/ 3093129 h 3373007"/>
              <a:gd name="connsiteX16005" fmla="*/ 120577 w 12192000"/>
              <a:gd name="connsiteY16005" fmla="*/ 3127652 h 3373007"/>
              <a:gd name="connsiteX16006" fmla="*/ 122920 w 12192000"/>
              <a:gd name="connsiteY16006" fmla="*/ 3112911 h 3373007"/>
              <a:gd name="connsiteX16007" fmla="*/ 125570 w 12192000"/>
              <a:gd name="connsiteY16007" fmla="*/ 3102281 h 3373007"/>
              <a:gd name="connsiteX16008" fmla="*/ 126307 w 12192000"/>
              <a:gd name="connsiteY16008" fmla="*/ 3100633 h 3373007"/>
              <a:gd name="connsiteX16009" fmla="*/ 128825 w 12192000"/>
              <a:gd name="connsiteY16009" fmla="*/ 3093364 h 3373007"/>
              <a:gd name="connsiteX16010" fmla="*/ 127707 w 12192000"/>
              <a:gd name="connsiteY16010" fmla="*/ 3093756 h 3373007"/>
              <a:gd name="connsiteX16011" fmla="*/ 129999 w 12192000"/>
              <a:gd name="connsiteY16011" fmla="*/ 3084644 h 3373007"/>
              <a:gd name="connsiteX16012" fmla="*/ 132441 w 12192000"/>
              <a:gd name="connsiteY16012" fmla="*/ 3069891 h 3373007"/>
              <a:gd name="connsiteX16013" fmla="*/ 129865 w 12192000"/>
              <a:gd name="connsiteY16013" fmla="*/ 3078617 h 3373007"/>
              <a:gd name="connsiteX16014" fmla="*/ 124510 w 12192000"/>
              <a:gd name="connsiteY16014" fmla="*/ 3096775 h 3373007"/>
              <a:gd name="connsiteX16015" fmla="*/ 123575 w 12192000"/>
              <a:gd name="connsiteY16015" fmla="*/ 3097812 h 3373007"/>
              <a:gd name="connsiteX16016" fmla="*/ 121217 w 12192000"/>
              <a:gd name="connsiteY16016" fmla="*/ 3100064 h 3373007"/>
              <a:gd name="connsiteX16017" fmla="*/ 129259 w 12192000"/>
              <a:gd name="connsiteY16017" fmla="*/ 3078547 h 3373007"/>
              <a:gd name="connsiteX16018" fmla="*/ 120735 w 12192000"/>
              <a:gd name="connsiteY16018" fmla="*/ 3094407 h 3373007"/>
              <a:gd name="connsiteX16019" fmla="*/ 112208 w 12192000"/>
              <a:gd name="connsiteY16019" fmla="*/ 3110264 h 3373007"/>
              <a:gd name="connsiteX16020" fmla="*/ 112748 w 12192000"/>
              <a:gd name="connsiteY16020" fmla="*/ 3096950 h 3373007"/>
              <a:gd name="connsiteX16021" fmla="*/ 97173 w 12192000"/>
              <a:gd name="connsiteY16021" fmla="*/ 3117624 h 3373007"/>
              <a:gd name="connsiteX16022" fmla="*/ 110356 w 12192000"/>
              <a:gd name="connsiteY16022" fmla="*/ 3085477 h 3373007"/>
              <a:gd name="connsiteX16023" fmla="*/ 119477 w 12192000"/>
              <a:gd name="connsiteY16023" fmla="*/ 3065166 h 3373007"/>
              <a:gd name="connsiteX16024" fmla="*/ 120316 w 12192000"/>
              <a:gd name="connsiteY16024" fmla="*/ 3065258 h 3373007"/>
              <a:gd name="connsiteX16025" fmla="*/ 120470 w 12192000"/>
              <a:gd name="connsiteY16025" fmla="*/ 3065276 h 3373007"/>
              <a:gd name="connsiteX16026" fmla="*/ 120594 w 12192000"/>
              <a:gd name="connsiteY16026" fmla="*/ 3065290 h 3373007"/>
              <a:gd name="connsiteX16027" fmla="*/ 120316 w 12192000"/>
              <a:gd name="connsiteY16027" fmla="*/ 3065258 h 3373007"/>
              <a:gd name="connsiteX16028" fmla="*/ 119850 w 12192000"/>
              <a:gd name="connsiteY16028" fmla="*/ 3065206 h 3373007"/>
              <a:gd name="connsiteX16029" fmla="*/ 119477 w 12192000"/>
              <a:gd name="connsiteY16029" fmla="*/ 3065166 h 3373007"/>
              <a:gd name="connsiteX16030" fmla="*/ 106061 w 12192000"/>
              <a:gd name="connsiteY16030" fmla="*/ 3088250 h 3373007"/>
              <a:gd name="connsiteX16031" fmla="*/ 99891 w 12192000"/>
              <a:gd name="connsiteY16031" fmla="*/ 3086476 h 3373007"/>
              <a:gd name="connsiteX16032" fmla="*/ 91116 w 12192000"/>
              <a:gd name="connsiteY16032" fmla="*/ 3105742 h 3373007"/>
              <a:gd name="connsiteX16033" fmla="*/ 85597 w 12192000"/>
              <a:gd name="connsiteY16033" fmla="*/ 3108380 h 3373007"/>
              <a:gd name="connsiteX16034" fmla="*/ 74116 w 12192000"/>
              <a:gd name="connsiteY16034" fmla="*/ 3126259 h 3373007"/>
              <a:gd name="connsiteX16035" fmla="*/ 52375 w 12192000"/>
              <a:gd name="connsiteY16035" fmla="*/ 3165226 h 3373007"/>
              <a:gd name="connsiteX16036" fmla="*/ 70905 w 12192000"/>
              <a:gd name="connsiteY16036" fmla="*/ 3122465 h 3373007"/>
              <a:gd name="connsiteX16037" fmla="*/ 81389 w 12192000"/>
              <a:gd name="connsiteY16037" fmla="*/ 3101221 h 3373007"/>
              <a:gd name="connsiteX16038" fmla="*/ 86189 w 12192000"/>
              <a:gd name="connsiteY16038" fmla="*/ 3083864 h 3373007"/>
              <a:gd name="connsiteX16039" fmla="*/ 74768 w 12192000"/>
              <a:gd name="connsiteY16039" fmla="*/ 3102833 h 3373007"/>
              <a:gd name="connsiteX16040" fmla="*/ 70757 w 12192000"/>
              <a:gd name="connsiteY16040" fmla="*/ 3103470 h 3373007"/>
              <a:gd name="connsiteX16041" fmla="*/ 62089 w 12192000"/>
              <a:gd name="connsiteY16041" fmla="*/ 3120396 h 3373007"/>
              <a:gd name="connsiteX16042" fmla="*/ 52342 w 12192000"/>
              <a:gd name="connsiteY16042" fmla="*/ 3136119 h 3373007"/>
              <a:gd name="connsiteX16043" fmla="*/ 52937 w 12192000"/>
              <a:gd name="connsiteY16043" fmla="*/ 3131667 h 3373007"/>
              <a:gd name="connsiteX16044" fmla="*/ 47704 w 12192000"/>
              <a:gd name="connsiteY16044" fmla="*/ 3132169 h 3373007"/>
              <a:gd name="connsiteX16045" fmla="*/ 62455 w 12192000"/>
              <a:gd name="connsiteY16045" fmla="*/ 3099109 h 3373007"/>
              <a:gd name="connsiteX16046" fmla="*/ 48336 w 12192000"/>
              <a:gd name="connsiteY16046" fmla="*/ 3119749 h 3373007"/>
              <a:gd name="connsiteX16047" fmla="*/ 47763 w 12192000"/>
              <a:gd name="connsiteY16047" fmla="*/ 3120655 h 3373007"/>
              <a:gd name="connsiteX16048" fmla="*/ 50902 w 12192000"/>
              <a:gd name="connsiteY16048" fmla="*/ 3103786 h 3373007"/>
              <a:gd name="connsiteX16049" fmla="*/ 44570 w 12192000"/>
              <a:gd name="connsiteY16049" fmla="*/ 3125450 h 3373007"/>
              <a:gd name="connsiteX16050" fmla="*/ 41446 w 12192000"/>
              <a:gd name="connsiteY16050" fmla="*/ 3127974 h 3373007"/>
              <a:gd name="connsiteX16051" fmla="*/ 44437 w 12192000"/>
              <a:gd name="connsiteY16051" fmla="*/ 3119512 h 3373007"/>
              <a:gd name="connsiteX16052" fmla="*/ 7829 w 12192000"/>
              <a:gd name="connsiteY16052" fmla="*/ 3181583 h 3373007"/>
              <a:gd name="connsiteX16053" fmla="*/ 5568 w 12192000"/>
              <a:gd name="connsiteY16053" fmla="*/ 3185047 h 3373007"/>
              <a:gd name="connsiteX16054" fmla="*/ 5598 w 12192000"/>
              <a:gd name="connsiteY16054" fmla="*/ 3184802 h 3373007"/>
              <a:gd name="connsiteX16055" fmla="*/ 10559 w 12192000"/>
              <a:gd name="connsiteY16055" fmla="*/ 3163154 h 3373007"/>
              <a:gd name="connsiteX16056" fmla="*/ 6074 w 12192000"/>
              <a:gd name="connsiteY16056" fmla="*/ 3175149 h 3373007"/>
              <a:gd name="connsiteX16057" fmla="*/ 3612 w 12192000"/>
              <a:gd name="connsiteY16057" fmla="*/ 3185507 h 3373007"/>
              <a:gd name="connsiteX16058" fmla="*/ 2351 w 12192000"/>
              <a:gd name="connsiteY16058" fmla="*/ 3189974 h 3373007"/>
              <a:gd name="connsiteX16059" fmla="*/ 0 w 12192000"/>
              <a:gd name="connsiteY16059" fmla="*/ 3193575 h 3373007"/>
              <a:gd name="connsiteX16060" fmla="*/ 0 w 12192000"/>
              <a:gd name="connsiteY16060" fmla="*/ 3172749 h 3373007"/>
              <a:gd name="connsiteX16061" fmla="*/ 2526 w 12192000"/>
              <a:gd name="connsiteY16061" fmla="*/ 3168517 h 3373007"/>
              <a:gd name="connsiteX16062" fmla="*/ 37693 w 12192000"/>
              <a:gd name="connsiteY16062" fmla="*/ 3101949 h 3373007"/>
              <a:gd name="connsiteX16063" fmla="*/ 50342 w 12192000"/>
              <a:gd name="connsiteY16063" fmla="*/ 3075342 h 3373007"/>
              <a:gd name="connsiteX16064" fmla="*/ 47387 w 12192000"/>
              <a:gd name="connsiteY16064" fmla="*/ 3077363 h 3373007"/>
              <a:gd name="connsiteX16065" fmla="*/ 43965 w 12192000"/>
              <a:gd name="connsiteY16065" fmla="*/ 3083227 h 3373007"/>
              <a:gd name="connsiteX16066" fmla="*/ 42992 w 12192000"/>
              <a:gd name="connsiteY16066" fmla="*/ 3087252 h 3373007"/>
              <a:gd name="connsiteX16067" fmla="*/ 40384 w 12192000"/>
              <a:gd name="connsiteY16067" fmla="*/ 3092913 h 3373007"/>
              <a:gd name="connsiteX16068" fmla="*/ 39591 w 12192000"/>
              <a:gd name="connsiteY16068" fmla="*/ 3091937 h 3373007"/>
              <a:gd name="connsiteX16069" fmla="*/ 39798 w 12192000"/>
              <a:gd name="connsiteY16069" fmla="*/ 3091249 h 3373007"/>
              <a:gd name="connsiteX16070" fmla="*/ 39535 w 12192000"/>
              <a:gd name="connsiteY16070" fmla="*/ 3091772 h 3373007"/>
              <a:gd name="connsiteX16071" fmla="*/ 39591 w 12192000"/>
              <a:gd name="connsiteY16071" fmla="*/ 3091937 h 3373007"/>
              <a:gd name="connsiteX16072" fmla="*/ 31921 w 12192000"/>
              <a:gd name="connsiteY16072" fmla="*/ 3111126 h 3373007"/>
              <a:gd name="connsiteX16073" fmla="*/ 32429 w 12192000"/>
              <a:gd name="connsiteY16073" fmla="*/ 3108665 h 3373007"/>
              <a:gd name="connsiteX16074" fmla="*/ 32285 w 12192000"/>
              <a:gd name="connsiteY16074" fmla="*/ 3107222 h 3373007"/>
              <a:gd name="connsiteX16075" fmla="*/ 29946 w 12192000"/>
              <a:gd name="connsiteY16075" fmla="*/ 3111387 h 3373007"/>
              <a:gd name="connsiteX16076" fmla="*/ 18484 w 12192000"/>
              <a:gd name="connsiteY16076" fmla="*/ 3131256 h 3373007"/>
              <a:gd name="connsiteX16077" fmla="*/ 14332 w 12192000"/>
              <a:gd name="connsiteY16077" fmla="*/ 3132961 h 3373007"/>
              <a:gd name="connsiteX16078" fmla="*/ 1258 w 12192000"/>
              <a:gd name="connsiteY16078" fmla="*/ 3155001 h 3373007"/>
              <a:gd name="connsiteX16079" fmla="*/ 0 w 12192000"/>
              <a:gd name="connsiteY16079" fmla="*/ 3155408 h 3373007"/>
              <a:gd name="connsiteX16080" fmla="*/ 0 w 12192000"/>
              <a:gd name="connsiteY16080" fmla="*/ 3145112 h 3373007"/>
              <a:gd name="connsiteX16081" fmla="*/ 1453 w 12192000"/>
              <a:gd name="connsiteY16081" fmla="*/ 3142732 h 3373007"/>
              <a:gd name="connsiteX16082" fmla="*/ 970 w 12192000"/>
              <a:gd name="connsiteY16082" fmla="*/ 3137073 h 3373007"/>
              <a:gd name="connsiteX16083" fmla="*/ 10376 w 12192000"/>
              <a:gd name="connsiteY16083" fmla="*/ 3114626 h 3373007"/>
              <a:gd name="connsiteX16084" fmla="*/ 19406 w 12192000"/>
              <a:gd name="connsiteY16084" fmla="*/ 3098483 h 3373007"/>
              <a:gd name="connsiteX16085" fmla="*/ 19419 w 12192000"/>
              <a:gd name="connsiteY16085" fmla="*/ 3098461 h 3373007"/>
              <a:gd name="connsiteX16086" fmla="*/ 19906 w 12192000"/>
              <a:gd name="connsiteY16086" fmla="*/ 3094039 h 3373007"/>
              <a:gd name="connsiteX16087" fmla="*/ 21770 w 12192000"/>
              <a:gd name="connsiteY16087" fmla="*/ 3085125 h 3373007"/>
              <a:gd name="connsiteX16088" fmla="*/ 20981 w 12192000"/>
              <a:gd name="connsiteY16088" fmla="*/ 3085484 h 3373007"/>
              <a:gd name="connsiteX16089" fmla="*/ 19301 w 12192000"/>
              <a:gd name="connsiteY16089" fmla="*/ 3086519 h 3373007"/>
              <a:gd name="connsiteX16090" fmla="*/ 13045 w 12192000"/>
              <a:gd name="connsiteY16090" fmla="*/ 3094678 h 3373007"/>
              <a:gd name="connsiteX16091" fmla="*/ 3582 w 12192000"/>
              <a:gd name="connsiteY16091" fmla="*/ 3108263 h 3373007"/>
              <a:gd name="connsiteX16092" fmla="*/ 0 w 12192000"/>
              <a:gd name="connsiteY16092" fmla="*/ 3114169 h 3373007"/>
              <a:gd name="connsiteX16093" fmla="*/ 0 w 12192000"/>
              <a:gd name="connsiteY16093" fmla="*/ 3080256 h 3373007"/>
              <a:gd name="connsiteX16094" fmla="*/ 2714 w 12192000"/>
              <a:gd name="connsiteY16094" fmla="*/ 3075091 h 3373007"/>
              <a:gd name="connsiteX16095" fmla="*/ 3638 w 12192000"/>
              <a:gd name="connsiteY16095" fmla="*/ 3071240 h 3373007"/>
              <a:gd name="connsiteX16096" fmla="*/ 371 w 12192000"/>
              <a:gd name="connsiteY16096" fmla="*/ 3078578 h 3373007"/>
              <a:gd name="connsiteX16097" fmla="*/ 0 w 12192000"/>
              <a:gd name="connsiteY16097" fmla="*/ 3079327 h 3373007"/>
              <a:gd name="connsiteX16098" fmla="*/ 0 w 12192000"/>
              <a:gd name="connsiteY16098" fmla="*/ 1824006 h 3373007"/>
              <a:gd name="connsiteX16099" fmla="*/ 30832 w 12192000"/>
              <a:gd name="connsiteY16099" fmla="*/ 1777816 h 3373007"/>
              <a:gd name="connsiteX16100" fmla="*/ 74598 w 12192000"/>
              <a:gd name="connsiteY16100" fmla="*/ 1715361 h 3373007"/>
              <a:gd name="connsiteX16101" fmla="*/ 161201 w 12192000"/>
              <a:gd name="connsiteY16101" fmla="*/ 1591776 h 3373007"/>
              <a:gd name="connsiteX16102" fmla="*/ 251655 w 12192000"/>
              <a:gd name="connsiteY16102" fmla="*/ 1471550 h 3373007"/>
              <a:gd name="connsiteX16103" fmla="*/ 296558 w 12192000"/>
              <a:gd name="connsiteY16103" fmla="*/ 1409999 h 3373007"/>
              <a:gd name="connsiteX16104" fmla="*/ 343378 w 12192000"/>
              <a:gd name="connsiteY16104" fmla="*/ 1352040 h 3373007"/>
              <a:gd name="connsiteX16105" fmla="*/ 437435 w 12192000"/>
              <a:gd name="connsiteY16105" fmla="*/ 1234680 h 3373007"/>
              <a:gd name="connsiteX16106" fmla="*/ 526192 w 12192000"/>
              <a:gd name="connsiteY16106" fmla="*/ 1130789 h 3373007"/>
              <a:gd name="connsiteX16107" fmla="*/ 570571 w 12192000"/>
              <a:gd name="connsiteY16107" fmla="*/ 1078844 h 3373007"/>
              <a:gd name="connsiteX16108" fmla="*/ 616086 w 12192000"/>
              <a:gd name="connsiteY16108" fmla="*/ 1027804 h 3373007"/>
              <a:gd name="connsiteX16109" fmla="*/ 708503 w 12192000"/>
              <a:gd name="connsiteY16109" fmla="*/ 927121 h 3373007"/>
              <a:gd name="connsiteX16110" fmla="*/ 754609 w 12192000"/>
              <a:gd name="connsiteY16110" fmla="*/ 878613 h 3373007"/>
              <a:gd name="connsiteX16111" fmla="*/ 802780 w 12192000"/>
              <a:gd name="connsiteY16111" fmla="*/ 829686 h 3373007"/>
              <a:gd name="connsiteX16112" fmla="*/ 1051523 w 12192000"/>
              <a:gd name="connsiteY16112" fmla="*/ 584999 h 3373007"/>
              <a:gd name="connsiteX16113" fmla="*/ 1084761 w 12192000"/>
              <a:gd name="connsiteY16113" fmla="*/ 555882 h 3373007"/>
              <a:gd name="connsiteX16114" fmla="*/ 1083144 w 12192000"/>
              <a:gd name="connsiteY16114" fmla="*/ 549154 h 3373007"/>
              <a:gd name="connsiteX16115" fmla="*/ 1079517 w 12192000"/>
              <a:gd name="connsiteY16115" fmla="*/ 549353 h 3373007"/>
              <a:gd name="connsiteX16116" fmla="*/ 1079034 w 12192000"/>
              <a:gd name="connsiteY16116" fmla="*/ 544958 h 3373007"/>
              <a:gd name="connsiteX16117" fmla="*/ 1078805 w 12192000"/>
              <a:gd name="connsiteY16117" fmla="*/ 544748 h 3373007"/>
              <a:gd name="connsiteX16118" fmla="*/ 1083154 w 12192000"/>
              <a:gd name="connsiteY16118" fmla="*/ 542267 h 3373007"/>
              <a:gd name="connsiteX16119" fmla="*/ 1130336 w 12192000"/>
              <a:gd name="connsiteY16119" fmla="*/ 503287 h 3373007"/>
              <a:gd name="connsiteX16120" fmla="*/ 1196860 w 12192000"/>
              <a:gd name="connsiteY16120" fmla="*/ 440182 h 3373007"/>
              <a:gd name="connsiteX16121" fmla="*/ 1264128 w 12192000"/>
              <a:gd name="connsiteY16121" fmla="*/ 377219 h 3373007"/>
              <a:gd name="connsiteX16122" fmla="*/ 1326162 w 12192000"/>
              <a:gd name="connsiteY16122" fmla="*/ 323751 h 3373007"/>
              <a:gd name="connsiteX16123" fmla="*/ 1327543 w 12192000"/>
              <a:gd name="connsiteY16123" fmla="*/ 320360 h 3373007"/>
              <a:gd name="connsiteX16124" fmla="*/ 1311780 w 12192000"/>
              <a:gd name="connsiteY16124" fmla="*/ 333742 h 3373007"/>
              <a:gd name="connsiteX16125" fmla="*/ 1289267 w 12192000"/>
              <a:gd name="connsiteY16125" fmla="*/ 350804 h 3373007"/>
              <a:gd name="connsiteX16126" fmla="*/ 1248997 w 12192000"/>
              <a:gd name="connsiteY16126" fmla="*/ 388356 h 3373007"/>
              <a:gd name="connsiteX16127" fmla="*/ 1186355 w 12192000"/>
              <a:gd name="connsiteY16127" fmla="*/ 444252 h 3373007"/>
              <a:gd name="connsiteX16128" fmla="*/ 1168221 w 12192000"/>
              <a:gd name="connsiteY16128" fmla="*/ 459971 h 3373007"/>
              <a:gd name="connsiteX16129" fmla="*/ 1169480 w 12192000"/>
              <a:gd name="connsiteY16129" fmla="*/ 455483 h 3373007"/>
              <a:gd name="connsiteX16130" fmla="*/ 1185973 w 12192000"/>
              <a:gd name="connsiteY16130" fmla="*/ 440772 h 3373007"/>
              <a:gd name="connsiteX16131" fmla="*/ 1250990 w 12192000"/>
              <a:gd name="connsiteY16131" fmla="*/ 381248 h 3373007"/>
              <a:gd name="connsiteX16132" fmla="*/ 1340527 w 12192000"/>
              <a:gd name="connsiteY16132" fmla="*/ 306947 h 3373007"/>
              <a:gd name="connsiteX16133" fmla="*/ 1384305 w 12192000"/>
              <a:gd name="connsiteY16133" fmla="*/ 268100 h 3373007"/>
              <a:gd name="connsiteX16134" fmla="*/ 1506178 w 12192000"/>
              <a:gd name="connsiteY16134" fmla="*/ 183753 h 3373007"/>
              <a:gd name="connsiteX16135" fmla="*/ 1526278 w 12192000"/>
              <a:gd name="connsiteY16135" fmla="*/ 173414 h 3373007"/>
              <a:gd name="connsiteX16136" fmla="*/ 1530882 w 12192000"/>
              <a:gd name="connsiteY16136" fmla="*/ 169437 h 3373007"/>
              <a:gd name="connsiteX16137" fmla="*/ 1531166 w 12192000"/>
              <a:gd name="connsiteY16137" fmla="*/ 169595 h 3373007"/>
              <a:gd name="connsiteX16138" fmla="*/ 1531692 w 12192000"/>
              <a:gd name="connsiteY16138" fmla="*/ 168738 h 3373007"/>
              <a:gd name="connsiteX16139" fmla="*/ 1530882 w 12192000"/>
              <a:gd name="connsiteY16139" fmla="*/ 169437 h 3373007"/>
              <a:gd name="connsiteX16140" fmla="*/ 1529804 w 12192000"/>
              <a:gd name="connsiteY16140" fmla="*/ 168841 h 3373007"/>
              <a:gd name="connsiteX16141" fmla="*/ 1545688 w 12192000"/>
              <a:gd name="connsiteY16141" fmla="*/ 156557 h 3373007"/>
              <a:gd name="connsiteX16142" fmla="*/ 1541309 w 12192000"/>
              <a:gd name="connsiteY16142" fmla="*/ 157901 h 3373007"/>
              <a:gd name="connsiteX16143" fmla="*/ 1537437 w 12192000"/>
              <a:gd name="connsiteY16143" fmla="*/ 155900 h 3373007"/>
              <a:gd name="connsiteX16144" fmla="*/ 1522939 w 12192000"/>
              <a:gd name="connsiteY16144" fmla="*/ 163503 h 3373007"/>
              <a:gd name="connsiteX16145" fmla="*/ 1499786 w 12192000"/>
              <a:gd name="connsiteY16145" fmla="*/ 176321 h 3373007"/>
              <a:gd name="connsiteX16146" fmla="*/ 1479829 w 12192000"/>
              <a:gd name="connsiteY16146" fmla="*/ 187655 h 3373007"/>
              <a:gd name="connsiteX16147" fmla="*/ 1484495 w 12192000"/>
              <a:gd name="connsiteY16147" fmla="*/ 184308 h 3373007"/>
              <a:gd name="connsiteX16148" fmla="*/ 1510385 w 12192000"/>
              <a:gd name="connsiteY16148" fmla="*/ 169733 h 3373007"/>
              <a:gd name="connsiteX16149" fmla="*/ 1563157 w 12192000"/>
              <a:gd name="connsiteY16149" fmla="*/ 138316 h 3373007"/>
              <a:gd name="connsiteX16150" fmla="*/ 1591868 w 12192000"/>
              <a:gd name="connsiteY16150" fmla="*/ 122851 h 3373007"/>
              <a:gd name="connsiteX16151" fmla="*/ 1618804 w 12192000"/>
              <a:gd name="connsiteY16151" fmla="*/ 109138 h 3373007"/>
              <a:gd name="connsiteX16152" fmla="*/ 1588015 w 12192000"/>
              <a:gd name="connsiteY16152" fmla="*/ 126652 h 3373007"/>
              <a:gd name="connsiteX16153" fmla="*/ 1577897 w 12192000"/>
              <a:gd name="connsiteY16153" fmla="*/ 132910 h 3373007"/>
              <a:gd name="connsiteX16154" fmla="*/ 1588398 w 12192000"/>
              <a:gd name="connsiteY16154" fmla="*/ 130130 h 3373007"/>
              <a:gd name="connsiteX16155" fmla="*/ 1619877 w 12192000"/>
              <a:gd name="connsiteY16155" fmla="*/ 112639 h 3373007"/>
              <a:gd name="connsiteX16156" fmla="*/ 1624134 w 12192000"/>
              <a:gd name="connsiteY16156" fmla="*/ 108348 h 3373007"/>
              <a:gd name="connsiteX16157" fmla="*/ 1629057 w 12192000"/>
              <a:gd name="connsiteY16157" fmla="*/ 104118 h 3373007"/>
              <a:gd name="connsiteX16158" fmla="*/ 1628171 w 12192000"/>
              <a:gd name="connsiteY16158" fmla="*/ 104024 h 3373007"/>
              <a:gd name="connsiteX16159" fmla="*/ 1628738 w 12192000"/>
              <a:gd name="connsiteY16159" fmla="*/ 103028 h 3373007"/>
              <a:gd name="connsiteX16160" fmla="*/ 1630587 w 12192000"/>
              <a:gd name="connsiteY16160" fmla="*/ 102804 h 3373007"/>
              <a:gd name="connsiteX16161" fmla="*/ 1642299 w 12192000"/>
              <a:gd name="connsiteY16161" fmla="*/ 92742 h 3373007"/>
              <a:gd name="connsiteX16162" fmla="*/ 1659898 w 12192000"/>
              <a:gd name="connsiteY16162" fmla="*/ 78962 h 3373007"/>
              <a:gd name="connsiteX16163" fmla="*/ 1684822 w 12192000"/>
              <a:gd name="connsiteY16163" fmla="*/ 59098 h 3373007"/>
              <a:gd name="connsiteX16164" fmla="*/ 1686980 w 12192000"/>
              <a:gd name="connsiteY16164" fmla="*/ 57539 h 3373007"/>
              <a:gd name="connsiteX16165" fmla="*/ 1683980 w 12192000"/>
              <a:gd name="connsiteY16165" fmla="*/ 64177 h 3373007"/>
              <a:gd name="connsiteX16166" fmla="*/ 1663296 w 12192000"/>
              <a:gd name="connsiteY16166" fmla="*/ 80320 h 3373007"/>
              <a:gd name="connsiteX16167" fmla="*/ 1634111 w 12192000"/>
              <a:gd name="connsiteY16167" fmla="*/ 105312 h 3373007"/>
              <a:gd name="connsiteX16168" fmla="*/ 1658524 w 12192000"/>
              <a:gd name="connsiteY16168" fmla="*/ 93168 h 3373007"/>
              <a:gd name="connsiteX16169" fmla="*/ 1627081 w 12192000"/>
              <a:gd name="connsiteY16169" fmla="*/ 111866 h 3373007"/>
              <a:gd name="connsiteX16170" fmla="*/ 1625311 w 12192000"/>
              <a:gd name="connsiteY16170" fmla="*/ 112847 h 3373007"/>
              <a:gd name="connsiteX16171" fmla="*/ 1619748 w 12192000"/>
              <a:gd name="connsiteY16171" fmla="*/ 117612 h 3373007"/>
              <a:gd name="connsiteX16172" fmla="*/ 1613768 w 12192000"/>
              <a:gd name="connsiteY16172" fmla="*/ 120332 h 3373007"/>
              <a:gd name="connsiteX16173" fmla="*/ 1615165 w 12192000"/>
              <a:gd name="connsiteY16173" fmla="*/ 118476 h 3373007"/>
              <a:gd name="connsiteX16174" fmla="*/ 1594785 w 12192000"/>
              <a:gd name="connsiteY16174" fmla="*/ 129782 h 3373007"/>
              <a:gd name="connsiteX16175" fmla="*/ 1590667 w 12192000"/>
              <a:gd name="connsiteY16175" fmla="*/ 133505 h 3373007"/>
              <a:gd name="connsiteX16176" fmla="*/ 1594906 w 12192000"/>
              <a:gd name="connsiteY16176" fmla="*/ 130882 h 3373007"/>
              <a:gd name="connsiteX16177" fmla="*/ 1631008 w 12192000"/>
              <a:gd name="connsiteY16177" fmla="*/ 112067 h 3373007"/>
              <a:gd name="connsiteX16178" fmla="*/ 1654453 w 12192000"/>
              <a:gd name="connsiteY16178" fmla="*/ 100577 h 3373007"/>
              <a:gd name="connsiteX16179" fmla="*/ 1651749 w 12192000"/>
              <a:gd name="connsiteY16179" fmla="*/ 103199 h 3373007"/>
              <a:gd name="connsiteX16180" fmla="*/ 1651643 w 12192000"/>
              <a:gd name="connsiteY16180" fmla="*/ 103328 h 3373007"/>
              <a:gd name="connsiteX16181" fmla="*/ 1650649 w 12192000"/>
              <a:gd name="connsiteY16181" fmla="*/ 103909 h 3373007"/>
              <a:gd name="connsiteX16182" fmla="*/ 1634529 w 12192000"/>
              <a:gd name="connsiteY16182" fmla="*/ 112705 h 3373007"/>
              <a:gd name="connsiteX16183" fmla="*/ 1641386 w 12192000"/>
              <a:gd name="connsiteY16183" fmla="*/ 111987 h 3373007"/>
              <a:gd name="connsiteX16184" fmla="*/ 1644667 w 12192000"/>
              <a:gd name="connsiteY16184" fmla="*/ 109958 h 3373007"/>
              <a:gd name="connsiteX16185" fmla="*/ 1661647 w 12192000"/>
              <a:gd name="connsiteY16185" fmla="*/ 94891 h 3373007"/>
              <a:gd name="connsiteX16186" fmla="*/ 1674420 w 12192000"/>
              <a:gd name="connsiteY16186" fmla="*/ 85336 h 3373007"/>
              <a:gd name="connsiteX16187" fmla="*/ 1674376 w 12192000"/>
              <a:gd name="connsiteY16187" fmla="*/ 85435 h 3373007"/>
              <a:gd name="connsiteX16188" fmla="*/ 1636243 w 12192000"/>
              <a:gd name="connsiteY16188" fmla="*/ 151846 h 3373007"/>
              <a:gd name="connsiteX16189" fmla="*/ 1688691 w 12192000"/>
              <a:gd name="connsiteY16189" fmla="*/ 78228 h 3373007"/>
              <a:gd name="connsiteX16190" fmla="*/ 1706151 w 12192000"/>
              <a:gd name="connsiteY16190" fmla="*/ 88275 h 3373007"/>
              <a:gd name="connsiteX16191" fmla="*/ 1724796 w 12192000"/>
              <a:gd name="connsiteY16191" fmla="*/ 55431 h 3373007"/>
              <a:gd name="connsiteX16192" fmla="*/ 1731830 w 12192000"/>
              <a:gd name="connsiteY16192" fmla="*/ 43610 h 3373007"/>
              <a:gd name="connsiteX16193" fmla="*/ 1783521 w 12192000"/>
              <a:gd name="connsiteY16193" fmla="*/ 10543 h 3373007"/>
              <a:gd name="connsiteX16194" fmla="*/ 1799343 w 12192000"/>
              <a:gd name="connsiteY16194" fmla="*/ 2405 h 3373007"/>
              <a:gd name="connsiteX16195" fmla="*/ 1796831 w 12192000"/>
              <a:gd name="connsiteY16195" fmla="*/ 7164 h 3373007"/>
              <a:gd name="connsiteX16196" fmla="*/ 1769294 w 12192000"/>
              <a:gd name="connsiteY16196" fmla="*/ 47314 h 3373007"/>
              <a:gd name="connsiteX16197" fmla="*/ 1745643 w 12192000"/>
              <a:gd name="connsiteY16197" fmla="*/ 105899 h 3373007"/>
              <a:gd name="connsiteX16198" fmla="*/ 1789922 w 12192000"/>
              <a:gd name="connsiteY16198" fmla="*/ 45646 h 3373007"/>
              <a:gd name="connsiteX16199" fmla="*/ 1802237 w 12192000"/>
              <a:gd name="connsiteY16199" fmla="*/ 45836 h 3373007"/>
              <a:gd name="connsiteX16200" fmla="*/ 1820926 w 12192000"/>
              <a:gd name="connsiteY16200" fmla="*/ 20998 h 3373007"/>
              <a:gd name="connsiteX16201" fmla="*/ 1839860 w 12192000"/>
              <a:gd name="connsiteY16201" fmla="*/ 10194 h 3373007"/>
              <a:gd name="connsiteX16202" fmla="*/ 1838421 w 12192000"/>
              <a:gd name="connsiteY16202" fmla="*/ 15516 h 3373007"/>
              <a:gd name="connsiteX16203" fmla="*/ 1839081 w 12192000"/>
              <a:gd name="connsiteY16203" fmla="*/ 13078 h 3373007"/>
              <a:gd name="connsiteX16204" fmla="*/ 1839860 w 12192000"/>
              <a:gd name="connsiteY16204" fmla="*/ 10194 h 3373007"/>
              <a:gd name="connsiteX16205" fmla="*/ 1845302 w 12192000"/>
              <a:gd name="connsiteY16205" fmla="*/ 0 h 3373007"/>
              <a:gd name="connsiteX16206" fmla="*/ 1847021 w 12192000"/>
              <a:gd name="connsiteY16206" fmla="*/ 0 h 3373007"/>
              <a:gd name="connsiteX16207" fmla="*/ 1839523 w 12192000"/>
              <a:gd name="connsiteY16207" fmla="*/ 4576 h 3373007"/>
              <a:gd name="connsiteX16208" fmla="*/ 1825350 w 12192000"/>
              <a:gd name="connsiteY16208" fmla="*/ 13380 h 3373007"/>
              <a:gd name="connsiteX16209" fmla="*/ 1826988 w 12192000"/>
              <a:gd name="connsiteY16209" fmla="*/ 10304 h 3373007"/>
              <a:gd name="connsiteX16210" fmla="*/ 1798669 w 12192000"/>
              <a:gd name="connsiteY16210" fmla="*/ 0 h 3373007"/>
              <a:gd name="connsiteX16211" fmla="*/ 1800025 w 12192000"/>
              <a:gd name="connsiteY16211" fmla="*/ 0 h 3373007"/>
              <a:gd name="connsiteX16212" fmla="*/ 1795364 w 12192000"/>
              <a:gd name="connsiteY16212" fmla="*/ 2858 h 3373007"/>
              <a:gd name="connsiteX16213" fmla="*/ 1781548 w 12192000"/>
              <a:gd name="connsiteY16213" fmla="*/ 0 h 3373007"/>
              <a:gd name="connsiteX16214" fmla="*/ 1782749 w 12192000"/>
              <a:gd name="connsiteY16214" fmla="*/ 0 h 3373007"/>
              <a:gd name="connsiteX16215" fmla="*/ 1777129 w 12192000"/>
              <a:gd name="connsiteY16215" fmla="*/ 3112 h 3373007"/>
              <a:gd name="connsiteX16216" fmla="*/ 1775819 w 12192000"/>
              <a:gd name="connsiteY16216" fmla="*/ 3856 h 3373007"/>
              <a:gd name="connsiteX16217" fmla="*/ 1777198 w 12192000"/>
              <a:gd name="connsiteY16217" fmla="*/ 2449 h 3373007"/>
              <a:gd name="connsiteX16218" fmla="*/ 1616264 w 12192000"/>
              <a:gd name="connsiteY16218" fmla="*/ 0 h 3373007"/>
              <a:gd name="connsiteX16219" fmla="*/ 1620302 w 12192000"/>
              <a:gd name="connsiteY16219" fmla="*/ 0 h 3373007"/>
              <a:gd name="connsiteX16220" fmla="*/ 1607010 w 12192000"/>
              <a:gd name="connsiteY16220" fmla="*/ 7843 h 3373007"/>
              <a:gd name="connsiteX16221" fmla="*/ 1602284 w 12192000"/>
              <a:gd name="connsiteY16221" fmla="*/ 11379 h 3373007"/>
              <a:gd name="connsiteX16222" fmla="*/ 1620411 w 12192000"/>
              <a:gd name="connsiteY16222" fmla="*/ 595 h 3373007"/>
              <a:gd name="connsiteX16223" fmla="*/ 1571849 w 12192000"/>
              <a:gd name="connsiteY16223" fmla="*/ 45204 h 3373007"/>
              <a:gd name="connsiteX16224" fmla="*/ 1565502 w 12192000"/>
              <a:gd name="connsiteY16224" fmla="*/ 49446 h 3373007"/>
              <a:gd name="connsiteX16225" fmla="*/ 1505757 w 12192000"/>
              <a:gd name="connsiteY16225" fmla="*/ 96032 h 3373007"/>
              <a:gd name="connsiteX16226" fmla="*/ 1488611 w 12192000"/>
              <a:gd name="connsiteY16226" fmla="*/ 111870 h 3373007"/>
              <a:gd name="connsiteX16227" fmla="*/ 1485283 w 12192000"/>
              <a:gd name="connsiteY16227" fmla="*/ 114021 h 3373007"/>
              <a:gd name="connsiteX16228" fmla="*/ 1478259 w 12192000"/>
              <a:gd name="connsiteY16228" fmla="*/ 114899 h 3373007"/>
              <a:gd name="connsiteX16229" fmla="*/ 1494638 w 12192000"/>
              <a:gd name="connsiteY16229" fmla="*/ 105528 h 3373007"/>
              <a:gd name="connsiteX16230" fmla="*/ 1495647 w 12192000"/>
              <a:gd name="connsiteY16230" fmla="*/ 104909 h 3373007"/>
              <a:gd name="connsiteX16231" fmla="*/ 1495753 w 12192000"/>
              <a:gd name="connsiteY16231" fmla="*/ 104775 h 3373007"/>
              <a:gd name="connsiteX16232" fmla="*/ 1498481 w 12192000"/>
              <a:gd name="connsiteY16232" fmla="*/ 102024 h 3373007"/>
              <a:gd name="connsiteX16233" fmla="*/ 1474636 w 12192000"/>
              <a:gd name="connsiteY16233" fmla="*/ 114317 h 3373007"/>
              <a:gd name="connsiteX16234" fmla="*/ 1460413 w 12192000"/>
              <a:gd name="connsiteY16234" fmla="*/ 122098 h 3373007"/>
              <a:gd name="connsiteX16235" fmla="*/ 1461370 w 12192000"/>
              <a:gd name="connsiteY16235" fmla="*/ 121287 h 3373007"/>
              <a:gd name="connsiteX16236" fmla="*/ 1463185 w 12192000"/>
              <a:gd name="connsiteY16236" fmla="*/ 120246 h 3373007"/>
              <a:gd name="connsiteX16237" fmla="*/ 1467763 w 12192000"/>
              <a:gd name="connsiteY16237" fmla="*/ 116163 h 3373007"/>
              <a:gd name="connsiteX16238" fmla="*/ 1469391 w 12192000"/>
              <a:gd name="connsiteY16238" fmla="*/ 114894 h 3373007"/>
              <a:gd name="connsiteX16239" fmla="*/ 1470601 w 12192000"/>
              <a:gd name="connsiteY16239" fmla="*/ 114192 h 3373007"/>
              <a:gd name="connsiteX16240" fmla="*/ 1502518 w 12192000"/>
              <a:gd name="connsiteY16240" fmla="*/ 94324 h 3373007"/>
              <a:gd name="connsiteX16241" fmla="*/ 1482023 w 12192000"/>
              <a:gd name="connsiteY16241" fmla="*/ 105045 h 3373007"/>
              <a:gd name="connsiteX16242" fmla="*/ 1556523 w 12192000"/>
              <a:gd name="connsiteY16242" fmla="*/ 46957 h 3373007"/>
              <a:gd name="connsiteX16243" fmla="*/ 1589037 w 12192000"/>
              <a:gd name="connsiteY16243" fmla="*/ 0 h 3373007"/>
              <a:gd name="connsiteX16244" fmla="*/ 1593302 w 12192000"/>
              <a:gd name="connsiteY16244" fmla="*/ 0 h 3373007"/>
              <a:gd name="connsiteX16245" fmla="*/ 1588216 w 12192000"/>
              <a:gd name="connsiteY16245" fmla="*/ 3230 h 3373007"/>
              <a:gd name="connsiteX16246" fmla="*/ 1024118 w 12192000"/>
              <a:gd name="connsiteY16246" fmla="*/ 0 h 3373007"/>
              <a:gd name="connsiteX16247" fmla="*/ 1058035 w 12192000"/>
              <a:gd name="connsiteY16247" fmla="*/ 0 h 3373007"/>
              <a:gd name="connsiteX16248" fmla="*/ 1031252 w 12192000"/>
              <a:gd name="connsiteY16248" fmla="*/ 18313 h 3373007"/>
              <a:gd name="connsiteX16249" fmla="*/ 1027096 w 12192000"/>
              <a:gd name="connsiteY16249" fmla="*/ 22224 h 3373007"/>
              <a:gd name="connsiteX16250" fmla="*/ 1035866 w 12192000"/>
              <a:gd name="connsiteY16250" fmla="*/ 17969 h 3373007"/>
              <a:gd name="connsiteX16251" fmla="*/ 1064691 w 12192000"/>
              <a:gd name="connsiteY16251" fmla="*/ 0 h 3373007"/>
              <a:gd name="connsiteX16252" fmla="*/ 1069353 w 12192000"/>
              <a:gd name="connsiteY16252" fmla="*/ 0 h 3373007"/>
              <a:gd name="connsiteX16253" fmla="*/ 1048379 w 12192000"/>
              <a:gd name="connsiteY16253" fmla="*/ 13624 h 3373007"/>
              <a:gd name="connsiteX16254" fmla="*/ 1043765 w 12192000"/>
              <a:gd name="connsiteY16254" fmla="*/ 20982 h 3373007"/>
              <a:gd name="connsiteX16255" fmla="*/ 1060012 w 12192000"/>
              <a:gd name="connsiteY16255" fmla="*/ 11021 h 3373007"/>
              <a:gd name="connsiteX16256" fmla="*/ 1072177 w 12192000"/>
              <a:gd name="connsiteY16256" fmla="*/ 0 h 3373007"/>
              <a:gd name="connsiteX16257" fmla="*/ 1075802 w 12192000"/>
              <a:gd name="connsiteY16257" fmla="*/ 0 h 3373007"/>
              <a:gd name="connsiteX16258" fmla="*/ 1072007 w 12192000"/>
              <a:gd name="connsiteY16258" fmla="*/ 3670 h 3373007"/>
              <a:gd name="connsiteX16259" fmla="*/ 1077990 w 12192000"/>
              <a:gd name="connsiteY16259" fmla="*/ 0 h 3373007"/>
              <a:gd name="connsiteX16260" fmla="*/ 1226982 w 12192000"/>
              <a:gd name="connsiteY16260" fmla="*/ 0 h 3373007"/>
              <a:gd name="connsiteX16261" fmla="*/ 1086698 w 12192000"/>
              <a:gd name="connsiteY16261" fmla="*/ 119340 h 3373007"/>
              <a:gd name="connsiteX16262" fmla="*/ 1026247 w 12192000"/>
              <a:gd name="connsiteY16262" fmla="*/ 177730 h 3373007"/>
              <a:gd name="connsiteX16263" fmla="*/ 1064355 w 12192000"/>
              <a:gd name="connsiteY16263" fmla="*/ 160436 h 3373007"/>
              <a:gd name="connsiteX16264" fmla="*/ 1180891 w 12192000"/>
              <a:gd name="connsiteY16264" fmla="*/ 67152 h 3373007"/>
              <a:gd name="connsiteX16265" fmla="*/ 1157603 w 12192000"/>
              <a:gd name="connsiteY16265" fmla="*/ 92009 h 3373007"/>
              <a:gd name="connsiteX16266" fmla="*/ 1064836 w 12192000"/>
              <a:gd name="connsiteY16266" fmla="*/ 173383 h 3373007"/>
              <a:gd name="connsiteX16267" fmla="*/ 950537 w 12192000"/>
              <a:gd name="connsiteY16267" fmla="*/ 261801 h 3373007"/>
              <a:gd name="connsiteX16268" fmla="*/ 938029 w 12192000"/>
              <a:gd name="connsiteY16268" fmla="*/ 274779 h 3373007"/>
              <a:gd name="connsiteX16269" fmla="*/ 991091 w 12192000"/>
              <a:gd name="connsiteY16269" fmla="*/ 240260 h 3373007"/>
              <a:gd name="connsiteX16270" fmla="*/ 1046294 w 12192000"/>
              <a:gd name="connsiteY16270" fmla="*/ 200825 h 3373007"/>
              <a:gd name="connsiteX16271" fmla="*/ 1071318 w 12192000"/>
              <a:gd name="connsiteY16271" fmla="*/ 192641 h 3373007"/>
              <a:gd name="connsiteX16272" fmla="*/ 1088877 w 12192000"/>
              <a:gd name="connsiteY16272" fmla="*/ 173795 h 3373007"/>
              <a:gd name="connsiteX16273" fmla="*/ 1114481 w 12192000"/>
              <a:gd name="connsiteY16273" fmla="*/ 165420 h 3373007"/>
              <a:gd name="connsiteX16274" fmla="*/ 1164357 w 12192000"/>
              <a:gd name="connsiteY16274" fmla="*/ 123592 h 3373007"/>
              <a:gd name="connsiteX16275" fmla="*/ 1145234 w 12192000"/>
              <a:gd name="connsiteY16275" fmla="*/ 151225 h 3373007"/>
              <a:gd name="connsiteX16276" fmla="*/ 1110888 w 12192000"/>
              <a:gd name="connsiteY16276" fmla="*/ 179699 h 3373007"/>
              <a:gd name="connsiteX16277" fmla="*/ 1105641 w 12192000"/>
              <a:gd name="connsiteY16277" fmla="*/ 198655 h 3373007"/>
              <a:gd name="connsiteX16278" fmla="*/ 1030532 w 12192000"/>
              <a:gd name="connsiteY16278" fmla="*/ 256195 h 3373007"/>
              <a:gd name="connsiteX16279" fmla="*/ 1003022 w 12192000"/>
              <a:gd name="connsiteY16279" fmla="*/ 274898 h 3373007"/>
              <a:gd name="connsiteX16280" fmla="*/ 1004185 w 12192000"/>
              <a:gd name="connsiteY16280" fmla="*/ 273922 h 3373007"/>
              <a:gd name="connsiteX16281" fmla="*/ 1006973 w 12192000"/>
              <a:gd name="connsiteY16281" fmla="*/ 271652 h 3373007"/>
              <a:gd name="connsiteX16282" fmla="*/ 1006322 w 12192000"/>
              <a:gd name="connsiteY16282" fmla="*/ 272129 h 3373007"/>
              <a:gd name="connsiteX16283" fmla="*/ 1004185 w 12192000"/>
              <a:gd name="connsiteY16283" fmla="*/ 273922 h 3373007"/>
              <a:gd name="connsiteX16284" fmla="*/ 1002801 w 12192000"/>
              <a:gd name="connsiteY16284" fmla="*/ 275048 h 3373007"/>
              <a:gd name="connsiteX16285" fmla="*/ 1003022 w 12192000"/>
              <a:gd name="connsiteY16285" fmla="*/ 274898 h 3373007"/>
              <a:gd name="connsiteX16286" fmla="*/ 996135 w 12192000"/>
              <a:gd name="connsiteY16286" fmla="*/ 280678 h 3373007"/>
              <a:gd name="connsiteX16287" fmla="*/ 979514 w 12192000"/>
              <a:gd name="connsiteY16287" fmla="*/ 299904 h 3373007"/>
              <a:gd name="connsiteX16288" fmla="*/ 1017349 w 12192000"/>
              <a:gd name="connsiteY16288" fmla="*/ 270291 h 3373007"/>
              <a:gd name="connsiteX16289" fmla="*/ 1138422 w 12192000"/>
              <a:gd name="connsiteY16289" fmla="*/ 178969 h 3373007"/>
              <a:gd name="connsiteX16290" fmla="*/ 1179557 w 12192000"/>
              <a:gd name="connsiteY16290" fmla="*/ 157237 h 3373007"/>
              <a:gd name="connsiteX16291" fmla="*/ 1218647 w 12192000"/>
              <a:gd name="connsiteY16291" fmla="*/ 131350 h 3373007"/>
              <a:gd name="connsiteX16292" fmla="*/ 1241915 w 12192000"/>
              <a:gd name="connsiteY16292" fmla="*/ 140980 h 3373007"/>
              <a:gd name="connsiteX16293" fmla="*/ 1320405 w 12192000"/>
              <a:gd name="connsiteY16293" fmla="*/ 76688 h 3373007"/>
              <a:gd name="connsiteX16294" fmla="*/ 1413873 w 12192000"/>
              <a:gd name="connsiteY16294" fmla="*/ 515 h 3373007"/>
              <a:gd name="connsiteX16295" fmla="*/ 1414464 w 12192000"/>
              <a:gd name="connsiteY16295" fmla="*/ 0 h 3373007"/>
              <a:gd name="connsiteX16296" fmla="*/ 1424430 w 12192000"/>
              <a:gd name="connsiteY16296" fmla="*/ 0 h 3373007"/>
              <a:gd name="connsiteX16297" fmla="*/ 1360052 w 12192000"/>
              <a:gd name="connsiteY16297" fmla="*/ 56050 h 3373007"/>
              <a:gd name="connsiteX16298" fmla="*/ 1218525 w 12192000"/>
              <a:gd name="connsiteY16298" fmla="*/ 178974 h 3373007"/>
              <a:gd name="connsiteX16299" fmla="*/ 1162922 w 12192000"/>
              <a:gd name="connsiteY16299" fmla="*/ 226814 h 3373007"/>
              <a:gd name="connsiteX16300" fmla="*/ 1123524 w 12192000"/>
              <a:gd name="connsiteY16300" fmla="*/ 265217 h 3373007"/>
              <a:gd name="connsiteX16301" fmla="*/ 1100236 w 12192000"/>
              <a:gd name="connsiteY16301" fmla="*/ 290074 h 3373007"/>
              <a:gd name="connsiteX16302" fmla="*/ 1096914 w 12192000"/>
              <a:gd name="connsiteY16302" fmla="*/ 316677 h 3373007"/>
              <a:gd name="connsiteX16303" fmla="*/ 1188698 w 12192000"/>
              <a:gd name="connsiteY16303" fmla="*/ 243899 h 3373007"/>
              <a:gd name="connsiteX16304" fmla="*/ 1257867 w 12192000"/>
              <a:gd name="connsiteY16304" fmla="*/ 199898 h 3373007"/>
              <a:gd name="connsiteX16305" fmla="*/ 1277163 w 12192000"/>
              <a:gd name="connsiteY16305" fmla="*/ 197724 h 3373007"/>
              <a:gd name="connsiteX16306" fmla="*/ 1346060 w 12192000"/>
              <a:gd name="connsiteY16306" fmla="*/ 141397 h 3373007"/>
              <a:gd name="connsiteX16307" fmla="*/ 1333620 w 12192000"/>
              <a:gd name="connsiteY16307" fmla="*/ 162016 h 3373007"/>
              <a:gd name="connsiteX16308" fmla="*/ 1335857 w 12192000"/>
              <a:gd name="connsiteY16308" fmla="*/ 157149 h 3373007"/>
              <a:gd name="connsiteX16309" fmla="*/ 1328366 w 12192000"/>
              <a:gd name="connsiteY16309" fmla="*/ 165088 h 3373007"/>
              <a:gd name="connsiteX16310" fmla="*/ 1324240 w 12192000"/>
              <a:gd name="connsiteY16310" fmla="*/ 167498 h 3373007"/>
              <a:gd name="connsiteX16311" fmla="*/ 1320536 w 12192000"/>
              <a:gd name="connsiteY16311" fmla="*/ 171123 h 3373007"/>
              <a:gd name="connsiteX16312" fmla="*/ 1318198 w 12192000"/>
              <a:gd name="connsiteY16312" fmla="*/ 189130 h 3373007"/>
              <a:gd name="connsiteX16313" fmla="*/ 1307543 w 12192000"/>
              <a:gd name="connsiteY16313" fmla="*/ 200236 h 3373007"/>
              <a:gd name="connsiteX16314" fmla="*/ 1297343 w 12192000"/>
              <a:gd name="connsiteY16314" fmla="*/ 206676 h 3373007"/>
              <a:gd name="connsiteX16315" fmla="*/ 1273033 w 12192000"/>
              <a:gd name="connsiteY16315" fmla="*/ 223248 h 3373007"/>
              <a:gd name="connsiteX16316" fmla="*/ 1222290 w 12192000"/>
              <a:gd name="connsiteY16316" fmla="*/ 263429 h 3373007"/>
              <a:gd name="connsiteX16317" fmla="*/ 1186138 w 12192000"/>
              <a:gd name="connsiteY16317" fmla="*/ 294369 h 3373007"/>
              <a:gd name="connsiteX16318" fmla="*/ 1175721 w 12192000"/>
              <a:gd name="connsiteY16318" fmla="*/ 306900 h 3373007"/>
              <a:gd name="connsiteX16319" fmla="*/ 1181809 w 12192000"/>
              <a:gd name="connsiteY16319" fmla="*/ 303981 h 3373007"/>
              <a:gd name="connsiteX16320" fmla="*/ 1270808 w 12192000"/>
              <a:gd name="connsiteY16320" fmla="*/ 228155 h 3373007"/>
              <a:gd name="connsiteX16321" fmla="*/ 1291638 w 12192000"/>
              <a:gd name="connsiteY16321" fmla="*/ 213570 h 3373007"/>
              <a:gd name="connsiteX16322" fmla="*/ 1285965 w 12192000"/>
              <a:gd name="connsiteY16322" fmla="*/ 218120 h 3373007"/>
              <a:gd name="connsiteX16323" fmla="*/ 1252791 w 12192000"/>
              <a:gd name="connsiteY16323" fmla="*/ 244315 h 3373007"/>
              <a:gd name="connsiteX16324" fmla="*/ 1249781 w 12192000"/>
              <a:gd name="connsiteY16324" fmla="*/ 258402 h 3373007"/>
              <a:gd name="connsiteX16325" fmla="*/ 1244623 w 12192000"/>
              <a:gd name="connsiteY16325" fmla="*/ 263982 h 3373007"/>
              <a:gd name="connsiteX16326" fmla="*/ 1224380 w 12192000"/>
              <a:gd name="connsiteY16326" fmla="*/ 279767 h 3373007"/>
              <a:gd name="connsiteX16327" fmla="*/ 1207198 w 12192000"/>
              <a:gd name="connsiteY16327" fmla="*/ 295638 h 3373007"/>
              <a:gd name="connsiteX16328" fmla="*/ 1171292 w 12192000"/>
              <a:gd name="connsiteY16328" fmla="*/ 322691 h 3373007"/>
              <a:gd name="connsiteX16329" fmla="*/ 1087846 w 12192000"/>
              <a:gd name="connsiteY16329" fmla="*/ 383778 h 3373007"/>
              <a:gd name="connsiteX16330" fmla="*/ 1082998 w 12192000"/>
              <a:gd name="connsiteY16330" fmla="*/ 394328 h 3373007"/>
              <a:gd name="connsiteX16331" fmla="*/ 1099508 w 12192000"/>
              <a:gd name="connsiteY16331" fmla="*/ 388260 h 3373007"/>
              <a:gd name="connsiteX16332" fmla="*/ 1109205 w 12192000"/>
              <a:gd name="connsiteY16332" fmla="*/ 381123 h 3373007"/>
              <a:gd name="connsiteX16333" fmla="*/ 1089683 w 12192000"/>
              <a:gd name="connsiteY16333" fmla="*/ 398810 h 3373007"/>
              <a:gd name="connsiteX16334" fmla="*/ 1024070 w 12192000"/>
              <a:gd name="connsiteY16334" fmla="*/ 461331 h 3373007"/>
              <a:gd name="connsiteX16335" fmla="*/ 1007419 w 12192000"/>
              <a:gd name="connsiteY16335" fmla="*/ 476792 h 3373007"/>
              <a:gd name="connsiteX16336" fmla="*/ 1006210 w 12192000"/>
              <a:gd name="connsiteY16336" fmla="*/ 481432 h 3373007"/>
              <a:gd name="connsiteX16337" fmla="*/ 1024526 w 12192000"/>
              <a:gd name="connsiteY16337" fmla="*/ 464901 h 3373007"/>
              <a:gd name="connsiteX16338" fmla="*/ 1087768 w 12192000"/>
              <a:gd name="connsiteY16338" fmla="*/ 406159 h 3373007"/>
              <a:gd name="connsiteX16339" fmla="*/ 1128394 w 12192000"/>
              <a:gd name="connsiteY16339" fmla="*/ 366733 h 3373007"/>
              <a:gd name="connsiteX16340" fmla="*/ 1151178 w 12192000"/>
              <a:gd name="connsiteY16340" fmla="*/ 348730 h 3373007"/>
              <a:gd name="connsiteX16341" fmla="*/ 1162952 w 12192000"/>
              <a:gd name="connsiteY16341" fmla="*/ 338323 h 3373007"/>
              <a:gd name="connsiteX16342" fmla="*/ 1163998 w 12192000"/>
              <a:gd name="connsiteY16342" fmla="*/ 337492 h 3373007"/>
              <a:gd name="connsiteX16343" fmla="*/ 1169027 w 12192000"/>
              <a:gd name="connsiteY16343" fmla="*/ 333646 h 3373007"/>
              <a:gd name="connsiteX16344" fmla="*/ 1172173 w 12192000"/>
              <a:gd name="connsiteY16344" fmla="*/ 332000 h 3373007"/>
              <a:gd name="connsiteX16345" fmla="*/ 1165751 w 12192000"/>
              <a:gd name="connsiteY16345" fmla="*/ 338165 h 3373007"/>
              <a:gd name="connsiteX16346" fmla="*/ 1103089 w 12192000"/>
              <a:gd name="connsiteY16346" fmla="*/ 394400 h 3373007"/>
              <a:gd name="connsiteX16347" fmla="*/ 1035230 w 12192000"/>
              <a:gd name="connsiteY16347" fmla="*/ 460501 h 3373007"/>
              <a:gd name="connsiteX16348" fmla="*/ 968140 w 12192000"/>
              <a:gd name="connsiteY16348" fmla="*/ 526735 h 3373007"/>
              <a:gd name="connsiteX16349" fmla="*/ 920448 w 12192000"/>
              <a:gd name="connsiteY16349" fmla="*/ 567771 h 3373007"/>
              <a:gd name="connsiteX16350" fmla="*/ 916030 w 12192000"/>
              <a:gd name="connsiteY16350" fmla="*/ 570412 h 3373007"/>
              <a:gd name="connsiteX16351" fmla="*/ 916268 w 12192000"/>
              <a:gd name="connsiteY16351" fmla="*/ 570622 h 3373007"/>
              <a:gd name="connsiteX16352" fmla="*/ 916845 w 12192000"/>
              <a:gd name="connsiteY16352" fmla="*/ 575129 h 3373007"/>
              <a:gd name="connsiteX16353" fmla="*/ 920565 w 12192000"/>
              <a:gd name="connsiteY16353" fmla="*/ 574852 h 3373007"/>
              <a:gd name="connsiteX16354" fmla="*/ 922348 w 12192000"/>
              <a:gd name="connsiteY16354" fmla="*/ 581734 h 3373007"/>
              <a:gd name="connsiteX16355" fmla="*/ 888782 w 12192000"/>
              <a:gd name="connsiteY16355" fmla="*/ 612347 h 3373007"/>
              <a:gd name="connsiteX16356" fmla="*/ 638077 w 12192000"/>
              <a:gd name="connsiteY16356" fmla="*/ 868974 h 3373007"/>
              <a:gd name="connsiteX16357" fmla="*/ 589555 w 12192000"/>
              <a:gd name="connsiteY16357" fmla="*/ 920257 h 3373007"/>
              <a:gd name="connsiteX16358" fmla="*/ 543145 w 12192000"/>
              <a:gd name="connsiteY16358" fmla="*/ 971065 h 3373007"/>
              <a:gd name="connsiteX16359" fmla="*/ 450182 w 12192000"/>
              <a:gd name="connsiteY16359" fmla="*/ 1076458 h 3373007"/>
              <a:gd name="connsiteX16360" fmla="*/ 404423 w 12192000"/>
              <a:gd name="connsiteY16360" fmla="*/ 1129860 h 3373007"/>
              <a:gd name="connsiteX16361" fmla="*/ 359849 w 12192000"/>
              <a:gd name="connsiteY16361" fmla="*/ 1184167 h 3373007"/>
              <a:gd name="connsiteX16362" fmla="*/ 270699 w 12192000"/>
              <a:gd name="connsiteY16362" fmla="*/ 1292780 h 3373007"/>
              <a:gd name="connsiteX16363" fmla="*/ 176363 w 12192000"/>
              <a:gd name="connsiteY16363" fmla="*/ 1415350 h 3373007"/>
              <a:gd name="connsiteX16364" fmla="*/ 129393 w 12192000"/>
              <a:gd name="connsiteY16364" fmla="*/ 1475890 h 3373007"/>
              <a:gd name="connsiteX16365" fmla="*/ 84457 w 12192000"/>
              <a:gd name="connsiteY16365" fmla="*/ 1540082 h 3373007"/>
              <a:gd name="connsiteX16366" fmla="*/ 5193 w 12192000"/>
              <a:gd name="connsiteY16366" fmla="*/ 1649844 h 3373007"/>
              <a:gd name="connsiteX16367" fmla="*/ 0 w 12192000"/>
              <a:gd name="connsiteY16367" fmla="*/ 1657036 h 3373007"/>
              <a:gd name="connsiteX16368" fmla="*/ 0 w 12192000"/>
              <a:gd name="connsiteY16368" fmla="*/ 1033911 h 3373007"/>
              <a:gd name="connsiteX16369" fmla="*/ 30689 w 12192000"/>
              <a:gd name="connsiteY16369" fmla="*/ 996520 h 3373007"/>
              <a:gd name="connsiteX16370" fmla="*/ 75263 w 12192000"/>
              <a:gd name="connsiteY16370" fmla="*/ 942213 h 3373007"/>
              <a:gd name="connsiteX16371" fmla="*/ 121021 w 12192000"/>
              <a:gd name="connsiteY16371" fmla="*/ 888812 h 3373007"/>
              <a:gd name="connsiteX16372" fmla="*/ 213984 w 12192000"/>
              <a:gd name="connsiteY16372" fmla="*/ 783420 h 3373007"/>
              <a:gd name="connsiteX16373" fmla="*/ 260395 w 12192000"/>
              <a:gd name="connsiteY16373" fmla="*/ 732612 h 3373007"/>
              <a:gd name="connsiteX16374" fmla="*/ 308919 w 12192000"/>
              <a:gd name="connsiteY16374" fmla="*/ 681329 h 3373007"/>
              <a:gd name="connsiteX16375" fmla="*/ 559622 w 12192000"/>
              <a:gd name="connsiteY16375" fmla="*/ 424702 h 3373007"/>
              <a:gd name="connsiteX16376" fmla="*/ 593189 w 12192000"/>
              <a:gd name="connsiteY16376" fmla="*/ 394090 h 3373007"/>
              <a:gd name="connsiteX16377" fmla="*/ 591406 w 12192000"/>
              <a:gd name="connsiteY16377" fmla="*/ 387208 h 3373007"/>
              <a:gd name="connsiteX16378" fmla="*/ 587685 w 12192000"/>
              <a:gd name="connsiteY16378" fmla="*/ 387484 h 3373007"/>
              <a:gd name="connsiteX16379" fmla="*/ 587109 w 12192000"/>
              <a:gd name="connsiteY16379" fmla="*/ 382978 h 3373007"/>
              <a:gd name="connsiteX16380" fmla="*/ 586870 w 12192000"/>
              <a:gd name="connsiteY16380" fmla="*/ 382766 h 3373007"/>
              <a:gd name="connsiteX16381" fmla="*/ 591290 w 12192000"/>
              <a:gd name="connsiteY16381" fmla="*/ 380126 h 3373007"/>
              <a:gd name="connsiteX16382" fmla="*/ 638979 w 12192000"/>
              <a:gd name="connsiteY16382" fmla="*/ 339091 h 3373007"/>
              <a:gd name="connsiteX16383" fmla="*/ 706070 w 12192000"/>
              <a:gd name="connsiteY16383" fmla="*/ 272857 h 3373007"/>
              <a:gd name="connsiteX16384" fmla="*/ 773929 w 12192000"/>
              <a:gd name="connsiteY16384" fmla="*/ 206755 h 3373007"/>
              <a:gd name="connsiteX16385" fmla="*/ 836592 w 12192000"/>
              <a:gd name="connsiteY16385" fmla="*/ 150521 h 3373007"/>
              <a:gd name="connsiteX16386" fmla="*/ 837945 w 12192000"/>
              <a:gd name="connsiteY16386" fmla="*/ 147007 h 3373007"/>
              <a:gd name="connsiteX16387" fmla="*/ 822018 w 12192000"/>
              <a:gd name="connsiteY16387" fmla="*/ 161086 h 3373007"/>
              <a:gd name="connsiteX16388" fmla="*/ 799233 w 12192000"/>
              <a:gd name="connsiteY16388" fmla="*/ 179088 h 3373007"/>
              <a:gd name="connsiteX16389" fmla="*/ 758609 w 12192000"/>
              <a:gd name="connsiteY16389" fmla="*/ 218513 h 3373007"/>
              <a:gd name="connsiteX16390" fmla="*/ 695366 w 12192000"/>
              <a:gd name="connsiteY16390" fmla="*/ 277256 h 3373007"/>
              <a:gd name="connsiteX16391" fmla="*/ 677049 w 12192000"/>
              <a:gd name="connsiteY16391" fmla="*/ 293787 h 3373007"/>
              <a:gd name="connsiteX16392" fmla="*/ 678259 w 12192000"/>
              <a:gd name="connsiteY16392" fmla="*/ 289148 h 3373007"/>
              <a:gd name="connsiteX16393" fmla="*/ 694909 w 12192000"/>
              <a:gd name="connsiteY16393" fmla="*/ 273688 h 3373007"/>
              <a:gd name="connsiteX16394" fmla="*/ 760523 w 12192000"/>
              <a:gd name="connsiteY16394" fmla="*/ 211165 h 3373007"/>
              <a:gd name="connsiteX16395" fmla="*/ 851019 w 12192000"/>
              <a:gd name="connsiteY16395" fmla="*/ 132953 h 3373007"/>
              <a:gd name="connsiteX16396" fmla="*/ 895220 w 12192000"/>
              <a:gd name="connsiteY16396" fmla="*/ 92123 h 3373007"/>
              <a:gd name="connsiteX16397" fmla="*/ 1018715 w 12192000"/>
              <a:gd name="connsiteY16397" fmla="*/ 2919 h 3373007"/>
              <a:gd name="connsiteX16398" fmla="*/ 1003141 w 12192000"/>
              <a:gd name="connsiteY16398" fmla="*/ 0 h 3373007"/>
              <a:gd name="connsiteX16399" fmla="*/ 1004303 w 12192000"/>
              <a:gd name="connsiteY16399" fmla="*/ 0 h 3373007"/>
              <a:gd name="connsiteX16400" fmla="*/ 991748 w 12192000"/>
              <a:gd name="connsiteY16400" fmla="*/ 7469 h 3373007"/>
              <a:gd name="connsiteX16401" fmla="*/ 996475 w 12192000"/>
              <a:gd name="connsiteY16401" fmla="*/ 3933 h 337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</a:cxnLst>
            <a:rect l="l" t="t" r="r" b="b"/>
            <a:pathLst>
              <a:path w="12192000" h="3373007">
                <a:moveTo>
                  <a:pt x="1304249" y="3346198"/>
                </a:moveTo>
                <a:lnTo>
                  <a:pt x="1304038" y="3348549"/>
                </a:lnTo>
                <a:lnTo>
                  <a:pt x="1303930" y="3353819"/>
                </a:lnTo>
                <a:lnTo>
                  <a:pt x="1299254" y="3363314"/>
                </a:lnTo>
                <a:lnTo>
                  <a:pt x="1293951" y="3373007"/>
                </a:lnTo>
                <a:lnTo>
                  <a:pt x="1294195" y="3369715"/>
                </a:lnTo>
                <a:lnTo>
                  <a:pt x="1294589" y="3366971"/>
                </a:lnTo>
                <a:close/>
                <a:moveTo>
                  <a:pt x="1206770" y="3342089"/>
                </a:moveTo>
                <a:lnTo>
                  <a:pt x="1203412" y="3351630"/>
                </a:lnTo>
                <a:lnTo>
                  <a:pt x="1203417" y="3351564"/>
                </a:lnTo>
                <a:lnTo>
                  <a:pt x="1203490" y="3348658"/>
                </a:lnTo>
                <a:close/>
                <a:moveTo>
                  <a:pt x="1271209" y="3307081"/>
                </a:moveTo>
                <a:lnTo>
                  <a:pt x="1269238" y="3312685"/>
                </a:lnTo>
                <a:lnTo>
                  <a:pt x="1267866" y="3313349"/>
                </a:lnTo>
                <a:cubicBezTo>
                  <a:pt x="1267697" y="3312995"/>
                  <a:pt x="1267756" y="3312297"/>
                  <a:pt x="1268174" y="3311305"/>
                </a:cubicBezTo>
                <a:close/>
                <a:moveTo>
                  <a:pt x="1139899" y="3302173"/>
                </a:moveTo>
                <a:lnTo>
                  <a:pt x="1139086" y="3306400"/>
                </a:lnTo>
                <a:lnTo>
                  <a:pt x="1139507" y="3302973"/>
                </a:lnTo>
                <a:close/>
                <a:moveTo>
                  <a:pt x="1448276" y="3296887"/>
                </a:moveTo>
                <a:lnTo>
                  <a:pt x="1448510" y="3297137"/>
                </a:lnTo>
                <a:cubicBezTo>
                  <a:pt x="1448601" y="3297528"/>
                  <a:pt x="1448403" y="3297852"/>
                  <a:pt x="1447878" y="3297955"/>
                </a:cubicBezTo>
                <a:close/>
                <a:moveTo>
                  <a:pt x="1424194" y="3289444"/>
                </a:moveTo>
                <a:cubicBezTo>
                  <a:pt x="1424674" y="3291468"/>
                  <a:pt x="1424896" y="3292400"/>
                  <a:pt x="1423845" y="3292609"/>
                </a:cubicBezTo>
                <a:lnTo>
                  <a:pt x="1422932" y="3291190"/>
                </a:lnTo>
                <a:lnTo>
                  <a:pt x="1423054" y="3290759"/>
                </a:lnTo>
                <a:lnTo>
                  <a:pt x="1422850" y="3290812"/>
                </a:lnTo>
                <a:close/>
                <a:moveTo>
                  <a:pt x="1410010" y="3288427"/>
                </a:moveTo>
                <a:lnTo>
                  <a:pt x="1409856" y="3290143"/>
                </a:lnTo>
                <a:cubicBezTo>
                  <a:pt x="1409445" y="3294396"/>
                  <a:pt x="1408858" y="3299074"/>
                  <a:pt x="1407854" y="3301798"/>
                </a:cubicBezTo>
                <a:cubicBezTo>
                  <a:pt x="1406233" y="3304643"/>
                  <a:pt x="1405979" y="3302412"/>
                  <a:pt x="1406220" y="3298700"/>
                </a:cubicBezTo>
                <a:lnTo>
                  <a:pt x="1406578" y="3295538"/>
                </a:lnTo>
                <a:lnTo>
                  <a:pt x="1408077" y="3292506"/>
                </a:lnTo>
                <a:close/>
                <a:moveTo>
                  <a:pt x="1137346" y="3288214"/>
                </a:moveTo>
                <a:lnTo>
                  <a:pt x="1135171" y="3299191"/>
                </a:lnTo>
                <a:lnTo>
                  <a:pt x="1136106" y="3291908"/>
                </a:lnTo>
                <a:close/>
                <a:moveTo>
                  <a:pt x="1402558" y="3287613"/>
                </a:moveTo>
                <a:lnTo>
                  <a:pt x="1399616" y="3304216"/>
                </a:lnTo>
                <a:lnTo>
                  <a:pt x="1397484" y="3307480"/>
                </a:lnTo>
                <a:cubicBezTo>
                  <a:pt x="1396734" y="3308435"/>
                  <a:pt x="1396137" y="3308926"/>
                  <a:pt x="1395839" y="3308634"/>
                </a:cubicBezTo>
                <a:cubicBezTo>
                  <a:pt x="1395667" y="3308463"/>
                  <a:pt x="1395614" y="3308064"/>
                  <a:pt x="1395654" y="3307496"/>
                </a:cubicBezTo>
                <a:cubicBezTo>
                  <a:pt x="1395697" y="3306924"/>
                  <a:pt x="1395835" y="3306177"/>
                  <a:pt x="1396046" y="3305313"/>
                </a:cubicBezTo>
                <a:cubicBezTo>
                  <a:pt x="1397306" y="3300113"/>
                  <a:pt x="1401154" y="3290541"/>
                  <a:pt x="1402426" y="3287923"/>
                </a:cubicBezTo>
                <a:close/>
                <a:moveTo>
                  <a:pt x="1423749" y="3287578"/>
                </a:moveTo>
                <a:cubicBezTo>
                  <a:pt x="1425024" y="3288302"/>
                  <a:pt x="1424194" y="3289444"/>
                  <a:pt x="1424194" y="3289444"/>
                </a:cubicBezTo>
                <a:cubicBezTo>
                  <a:pt x="1423556" y="3289082"/>
                  <a:pt x="1423446" y="3288616"/>
                  <a:pt x="1423494" y="3288239"/>
                </a:cubicBezTo>
                <a:cubicBezTo>
                  <a:pt x="1423543" y="3287864"/>
                  <a:pt x="1423749" y="3287578"/>
                  <a:pt x="1423749" y="3287578"/>
                </a:cubicBezTo>
                <a:close/>
                <a:moveTo>
                  <a:pt x="1367174" y="3284552"/>
                </a:moveTo>
                <a:lnTo>
                  <a:pt x="1364403" y="3299258"/>
                </a:lnTo>
                <a:lnTo>
                  <a:pt x="1363494" y="3300958"/>
                </a:lnTo>
                <a:cubicBezTo>
                  <a:pt x="1361807" y="3304238"/>
                  <a:pt x="1359947" y="3308025"/>
                  <a:pt x="1357689" y="3312898"/>
                </a:cubicBezTo>
                <a:cubicBezTo>
                  <a:pt x="1356638" y="3314541"/>
                  <a:pt x="1351251" y="3326545"/>
                  <a:pt x="1349409" y="3328523"/>
                </a:cubicBezTo>
                <a:lnTo>
                  <a:pt x="1349130" y="3326933"/>
                </a:lnTo>
                <a:lnTo>
                  <a:pt x="1349137" y="3326148"/>
                </a:lnTo>
                <a:lnTo>
                  <a:pt x="1351400" y="3320231"/>
                </a:lnTo>
                <a:cubicBezTo>
                  <a:pt x="1354627" y="3313277"/>
                  <a:pt x="1359790" y="3304743"/>
                  <a:pt x="1360950" y="3301418"/>
                </a:cubicBezTo>
                <a:close/>
                <a:moveTo>
                  <a:pt x="1329120" y="3284311"/>
                </a:moveTo>
                <a:lnTo>
                  <a:pt x="1326365" y="3298261"/>
                </a:lnTo>
                <a:lnTo>
                  <a:pt x="1325111" y="3308865"/>
                </a:lnTo>
                <a:lnTo>
                  <a:pt x="1313761" y="3333854"/>
                </a:lnTo>
                <a:lnTo>
                  <a:pt x="1311906" y="3337621"/>
                </a:lnTo>
                <a:lnTo>
                  <a:pt x="1312174" y="3334886"/>
                </a:lnTo>
                <a:cubicBezTo>
                  <a:pt x="1312618" y="3330768"/>
                  <a:pt x="1312796" y="3328524"/>
                  <a:pt x="1312759" y="3327547"/>
                </a:cubicBezTo>
                <a:lnTo>
                  <a:pt x="1312469" y="3327662"/>
                </a:lnTo>
                <a:lnTo>
                  <a:pt x="1317807" y="3315452"/>
                </a:lnTo>
                <a:cubicBezTo>
                  <a:pt x="1321153" y="3306739"/>
                  <a:pt x="1324017" y="3298146"/>
                  <a:pt x="1326567" y="3289540"/>
                </a:cubicBezTo>
                <a:close/>
                <a:moveTo>
                  <a:pt x="1391640" y="3272317"/>
                </a:moveTo>
                <a:cubicBezTo>
                  <a:pt x="1391557" y="3273625"/>
                  <a:pt x="1391485" y="3274745"/>
                  <a:pt x="1391485" y="3274745"/>
                </a:cubicBezTo>
                <a:cubicBezTo>
                  <a:pt x="1390199" y="3273477"/>
                  <a:pt x="1389870" y="3272854"/>
                  <a:pt x="1390048" y="3272558"/>
                </a:cubicBezTo>
                <a:cubicBezTo>
                  <a:pt x="1390225" y="3272259"/>
                  <a:pt x="1390906" y="3272286"/>
                  <a:pt x="1391640" y="3272317"/>
                </a:cubicBezTo>
                <a:close/>
                <a:moveTo>
                  <a:pt x="1285493" y="3263085"/>
                </a:moveTo>
                <a:lnTo>
                  <a:pt x="1283401" y="3269708"/>
                </a:lnTo>
                <a:lnTo>
                  <a:pt x="1280878" y="3270665"/>
                </a:lnTo>
                <a:cubicBezTo>
                  <a:pt x="1281642" y="3267233"/>
                  <a:pt x="1281642" y="3267233"/>
                  <a:pt x="1281642" y="3267233"/>
                </a:cubicBezTo>
                <a:cubicBezTo>
                  <a:pt x="1282708" y="3266031"/>
                  <a:pt x="1283774" y="3264828"/>
                  <a:pt x="1284688" y="3263798"/>
                </a:cubicBezTo>
                <a:close/>
                <a:moveTo>
                  <a:pt x="1301714" y="3254501"/>
                </a:moveTo>
                <a:lnTo>
                  <a:pt x="1300344" y="3257976"/>
                </a:lnTo>
                <a:cubicBezTo>
                  <a:pt x="1299884" y="3259135"/>
                  <a:pt x="1299884" y="3259135"/>
                  <a:pt x="1299884" y="3259135"/>
                </a:cubicBezTo>
                <a:cubicBezTo>
                  <a:pt x="1301714" y="3254501"/>
                  <a:pt x="1301714" y="3254501"/>
                  <a:pt x="1301714" y="3254501"/>
                </a:cubicBezTo>
                <a:close/>
                <a:moveTo>
                  <a:pt x="1336564" y="3250169"/>
                </a:moveTo>
                <a:lnTo>
                  <a:pt x="1332308" y="3269619"/>
                </a:lnTo>
                <a:lnTo>
                  <a:pt x="1331746" y="3270321"/>
                </a:lnTo>
                <a:cubicBezTo>
                  <a:pt x="1330841" y="3271288"/>
                  <a:pt x="1330234" y="3271709"/>
                  <a:pt x="1330269" y="3271148"/>
                </a:cubicBezTo>
                <a:cubicBezTo>
                  <a:pt x="1330682" y="3264704"/>
                  <a:pt x="1333033" y="3258384"/>
                  <a:pt x="1335724" y="3252100"/>
                </a:cubicBezTo>
                <a:close/>
                <a:moveTo>
                  <a:pt x="1303545" y="3249866"/>
                </a:moveTo>
                <a:lnTo>
                  <a:pt x="1301714" y="3254501"/>
                </a:lnTo>
                <a:lnTo>
                  <a:pt x="1298283" y="3255022"/>
                </a:lnTo>
                <a:lnTo>
                  <a:pt x="1297084" y="3256029"/>
                </a:lnTo>
                <a:lnTo>
                  <a:pt x="1298844" y="3250941"/>
                </a:lnTo>
                <a:close/>
                <a:moveTo>
                  <a:pt x="1155684" y="3233546"/>
                </a:moveTo>
                <a:lnTo>
                  <a:pt x="1147655" y="3284505"/>
                </a:lnTo>
                <a:cubicBezTo>
                  <a:pt x="1147655" y="3284505"/>
                  <a:pt x="1145434" y="3299116"/>
                  <a:pt x="1143717" y="3296523"/>
                </a:cubicBezTo>
                <a:lnTo>
                  <a:pt x="1144179" y="3292544"/>
                </a:lnTo>
                <a:lnTo>
                  <a:pt x="1146345" y="3287311"/>
                </a:lnTo>
                <a:cubicBezTo>
                  <a:pt x="1147121" y="3285237"/>
                  <a:pt x="1147633" y="3283548"/>
                  <a:pt x="1147595" y="3282727"/>
                </a:cubicBezTo>
                <a:lnTo>
                  <a:pt x="1145681" y="3283316"/>
                </a:lnTo>
                <a:lnTo>
                  <a:pt x="1145938" y="3281913"/>
                </a:lnTo>
                <a:cubicBezTo>
                  <a:pt x="1146380" y="3283780"/>
                  <a:pt x="1149248" y="3267252"/>
                  <a:pt x="1145916" y="3267909"/>
                </a:cubicBezTo>
                <a:cubicBezTo>
                  <a:pt x="1144864" y="3268118"/>
                  <a:pt x="1143050" y="3284438"/>
                  <a:pt x="1142700" y="3287603"/>
                </a:cubicBezTo>
                <a:lnTo>
                  <a:pt x="1142463" y="3288829"/>
                </a:lnTo>
                <a:lnTo>
                  <a:pt x="1142379" y="3288980"/>
                </a:lnTo>
                <a:lnTo>
                  <a:pt x="1140780" y="3292635"/>
                </a:lnTo>
                <a:lnTo>
                  <a:pt x="1143630" y="3269454"/>
                </a:lnTo>
                <a:lnTo>
                  <a:pt x="1153961" y="3238629"/>
                </a:lnTo>
                <a:close/>
                <a:moveTo>
                  <a:pt x="1172197" y="3231609"/>
                </a:moveTo>
                <a:cubicBezTo>
                  <a:pt x="1172457" y="3231398"/>
                  <a:pt x="1172709" y="3231542"/>
                  <a:pt x="1172884" y="3232281"/>
                </a:cubicBezTo>
                <a:cubicBezTo>
                  <a:pt x="1173328" y="3234147"/>
                  <a:pt x="1171528" y="3236621"/>
                  <a:pt x="1171528" y="3236621"/>
                </a:cubicBezTo>
                <a:cubicBezTo>
                  <a:pt x="1171050" y="3236349"/>
                  <a:pt x="1171024" y="3235255"/>
                  <a:pt x="1171212" y="3234149"/>
                </a:cubicBezTo>
                <a:cubicBezTo>
                  <a:pt x="1171402" y="3233044"/>
                  <a:pt x="1171807" y="3231927"/>
                  <a:pt x="1172197" y="3231609"/>
                </a:cubicBezTo>
                <a:close/>
                <a:moveTo>
                  <a:pt x="1333247" y="3231276"/>
                </a:moveTo>
                <a:cubicBezTo>
                  <a:pt x="1333390" y="3231242"/>
                  <a:pt x="1333353" y="3231249"/>
                  <a:pt x="1333220" y="3231282"/>
                </a:cubicBezTo>
                <a:lnTo>
                  <a:pt x="1332684" y="3231408"/>
                </a:lnTo>
                <a:lnTo>
                  <a:pt x="1331534" y="3231680"/>
                </a:lnTo>
                <a:cubicBezTo>
                  <a:pt x="1331534" y="3231680"/>
                  <a:pt x="1332104" y="3231546"/>
                  <a:pt x="1332604" y="3231427"/>
                </a:cubicBezTo>
                <a:lnTo>
                  <a:pt x="1332684" y="3231408"/>
                </a:lnTo>
                <a:close/>
                <a:moveTo>
                  <a:pt x="1349543" y="3214754"/>
                </a:moveTo>
                <a:cubicBezTo>
                  <a:pt x="1349301" y="3215035"/>
                  <a:pt x="1349116" y="3215554"/>
                  <a:pt x="1348998" y="3216122"/>
                </a:cubicBezTo>
                <a:cubicBezTo>
                  <a:pt x="1348880" y="3216688"/>
                  <a:pt x="1348833" y="3217305"/>
                  <a:pt x="1348869" y="3217780"/>
                </a:cubicBezTo>
                <a:cubicBezTo>
                  <a:pt x="1348940" y="3218731"/>
                  <a:pt x="1349341" y="3219116"/>
                  <a:pt x="1350178" y="3217424"/>
                </a:cubicBezTo>
                <a:cubicBezTo>
                  <a:pt x="1349957" y="3216491"/>
                  <a:pt x="1351009" y="3216282"/>
                  <a:pt x="1350787" y="3215348"/>
                </a:cubicBezTo>
                <a:cubicBezTo>
                  <a:pt x="1350293" y="3214428"/>
                  <a:pt x="1349868" y="3214380"/>
                  <a:pt x="1349543" y="3214754"/>
                </a:cubicBezTo>
                <a:close/>
                <a:moveTo>
                  <a:pt x="1215659" y="3211851"/>
                </a:moveTo>
                <a:lnTo>
                  <a:pt x="1212828" y="3219719"/>
                </a:lnTo>
                <a:cubicBezTo>
                  <a:pt x="1211551" y="3223225"/>
                  <a:pt x="1210246" y="3226556"/>
                  <a:pt x="1208909" y="3229368"/>
                </a:cubicBezTo>
                <a:lnTo>
                  <a:pt x="1207261" y="3232445"/>
                </a:lnTo>
                <a:lnTo>
                  <a:pt x="1206901" y="3234482"/>
                </a:lnTo>
                <a:lnTo>
                  <a:pt x="1210580" y="3226066"/>
                </a:lnTo>
                <a:lnTo>
                  <a:pt x="1214655" y="3216672"/>
                </a:lnTo>
                <a:lnTo>
                  <a:pt x="1215106" y="3215180"/>
                </a:lnTo>
                <a:close/>
                <a:moveTo>
                  <a:pt x="1326844" y="3208786"/>
                </a:moveTo>
                <a:lnTo>
                  <a:pt x="1326780" y="3208967"/>
                </a:lnTo>
                <a:lnTo>
                  <a:pt x="1325519" y="3213267"/>
                </a:lnTo>
                <a:lnTo>
                  <a:pt x="1325600" y="3209939"/>
                </a:lnTo>
                <a:close/>
                <a:moveTo>
                  <a:pt x="81044" y="3206082"/>
                </a:moveTo>
                <a:lnTo>
                  <a:pt x="80685" y="3208318"/>
                </a:lnTo>
                <a:lnTo>
                  <a:pt x="80236" y="3213359"/>
                </a:lnTo>
                <a:lnTo>
                  <a:pt x="75067" y="3222128"/>
                </a:lnTo>
                <a:lnTo>
                  <a:pt x="69281" y="3231044"/>
                </a:lnTo>
                <a:lnTo>
                  <a:pt x="69731" y="3227907"/>
                </a:lnTo>
                <a:lnTo>
                  <a:pt x="70294" y="3225305"/>
                </a:lnTo>
                <a:close/>
                <a:moveTo>
                  <a:pt x="1169776" y="3200643"/>
                </a:moveTo>
                <a:cubicBezTo>
                  <a:pt x="1170441" y="3203444"/>
                  <a:pt x="1170699" y="3204534"/>
                  <a:pt x="1168817" y="3205882"/>
                </a:cubicBezTo>
                <a:cubicBezTo>
                  <a:pt x="1168577" y="3204871"/>
                  <a:pt x="1168609" y="3203847"/>
                  <a:pt x="1168805" y="3202932"/>
                </a:cubicBezTo>
                <a:cubicBezTo>
                  <a:pt x="1169000" y="3202019"/>
                  <a:pt x="1169360" y="3201213"/>
                  <a:pt x="1169776" y="3200643"/>
                </a:cubicBezTo>
                <a:close/>
                <a:moveTo>
                  <a:pt x="1167700" y="3198069"/>
                </a:moveTo>
                <a:lnTo>
                  <a:pt x="1166329" y="3206329"/>
                </a:lnTo>
                <a:cubicBezTo>
                  <a:pt x="1163452" y="3222764"/>
                  <a:pt x="1160688" y="3236199"/>
                  <a:pt x="1156997" y="3256596"/>
                </a:cubicBezTo>
                <a:cubicBezTo>
                  <a:pt x="1156997" y="3256596"/>
                  <a:pt x="1156995" y="3256818"/>
                  <a:pt x="1156985" y="3257203"/>
                </a:cubicBezTo>
                <a:lnTo>
                  <a:pt x="1156978" y="3257364"/>
                </a:lnTo>
                <a:lnTo>
                  <a:pt x="1157889" y="3254983"/>
                </a:lnTo>
                <a:cubicBezTo>
                  <a:pt x="1161116" y="3248028"/>
                  <a:pt x="1166279" y="3239494"/>
                  <a:pt x="1167440" y="3236168"/>
                </a:cubicBezTo>
                <a:lnTo>
                  <a:pt x="1173665" y="3219303"/>
                </a:lnTo>
                <a:lnTo>
                  <a:pt x="1170894" y="3234010"/>
                </a:lnTo>
                <a:lnTo>
                  <a:pt x="1169984" y="3235710"/>
                </a:lnTo>
                <a:cubicBezTo>
                  <a:pt x="1168297" y="3238990"/>
                  <a:pt x="1166437" y="3242777"/>
                  <a:pt x="1164178" y="3247649"/>
                </a:cubicBezTo>
                <a:cubicBezTo>
                  <a:pt x="1163388" y="3248882"/>
                  <a:pt x="1160163" y="3255941"/>
                  <a:pt x="1157822" y="3260229"/>
                </a:cubicBezTo>
                <a:lnTo>
                  <a:pt x="1156597" y="3262167"/>
                </a:lnTo>
                <a:lnTo>
                  <a:pt x="1156467" y="3263542"/>
                </a:lnTo>
                <a:cubicBezTo>
                  <a:pt x="1155966" y="3266941"/>
                  <a:pt x="1154993" y="3270187"/>
                  <a:pt x="1153106" y="3269584"/>
                </a:cubicBezTo>
                <a:cubicBezTo>
                  <a:pt x="1151573" y="3267769"/>
                  <a:pt x="1157031" y="3247468"/>
                  <a:pt x="1156809" y="3246534"/>
                </a:cubicBezTo>
                <a:cubicBezTo>
                  <a:pt x="1158376" y="3236127"/>
                  <a:pt x="1160019" y="3226232"/>
                  <a:pt x="1161612" y="3216224"/>
                </a:cubicBezTo>
                <a:lnTo>
                  <a:pt x="1161659" y="3215902"/>
                </a:lnTo>
                <a:close/>
                <a:moveTo>
                  <a:pt x="1328994" y="3197678"/>
                </a:moveTo>
                <a:cubicBezTo>
                  <a:pt x="1328994" y="3197678"/>
                  <a:pt x="1330647" y="3197716"/>
                  <a:pt x="1332091" y="3197746"/>
                </a:cubicBezTo>
                <a:lnTo>
                  <a:pt x="1332903" y="3197765"/>
                </a:lnTo>
                <a:lnTo>
                  <a:pt x="1329669" y="3200906"/>
                </a:lnTo>
                <a:lnTo>
                  <a:pt x="1328861" y="3203161"/>
                </a:lnTo>
                <a:close/>
                <a:moveTo>
                  <a:pt x="1350323" y="3184411"/>
                </a:moveTo>
                <a:cubicBezTo>
                  <a:pt x="1349753" y="3184523"/>
                  <a:pt x="1349238" y="3184869"/>
                  <a:pt x="1349349" y="3185335"/>
                </a:cubicBezTo>
                <a:cubicBezTo>
                  <a:pt x="1348519" y="3186477"/>
                  <a:pt x="1351629" y="3184885"/>
                  <a:pt x="1351629" y="3184885"/>
                </a:cubicBezTo>
                <a:cubicBezTo>
                  <a:pt x="1351517" y="3184418"/>
                  <a:pt x="1350893" y="3184299"/>
                  <a:pt x="1350323" y="3184411"/>
                </a:cubicBezTo>
                <a:close/>
                <a:moveTo>
                  <a:pt x="1218046" y="3175488"/>
                </a:moveTo>
                <a:lnTo>
                  <a:pt x="1217459" y="3175636"/>
                </a:lnTo>
                <a:lnTo>
                  <a:pt x="1218021" y="3175495"/>
                </a:lnTo>
                <a:cubicBezTo>
                  <a:pt x="1218146" y="3175462"/>
                  <a:pt x="1218181" y="3175454"/>
                  <a:pt x="1218046" y="3175488"/>
                </a:cubicBezTo>
                <a:close/>
                <a:moveTo>
                  <a:pt x="52375" y="3165226"/>
                </a:moveTo>
                <a:cubicBezTo>
                  <a:pt x="51618" y="3168292"/>
                  <a:pt x="50579" y="3170270"/>
                  <a:pt x="49678" y="3171350"/>
                </a:cubicBezTo>
                <a:cubicBezTo>
                  <a:pt x="48775" y="3172430"/>
                  <a:pt x="48010" y="3172612"/>
                  <a:pt x="47798" y="3172086"/>
                </a:cubicBezTo>
                <a:cubicBezTo>
                  <a:pt x="47655" y="3171738"/>
                  <a:pt x="47759" y="3171071"/>
                  <a:pt x="48231" y="3170151"/>
                </a:cubicBezTo>
                <a:cubicBezTo>
                  <a:pt x="48860" y="3168923"/>
                  <a:pt x="50145" y="3167235"/>
                  <a:pt x="52375" y="3165226"/>
                </a:cubicBezTo>
                <a:close/>
                <a:moveTo>
                  <a:pt x="146266" y="3151413"/>
                </a:moveTo>
                <a:lnTo>
                  <a:pt x="142613" y="3165305"/>
                </a:lnTo>
                <a:lnTo>
                  <a:pt x="141617" y="3166870"/>
                </a:lnTo>
                <a:cubicBezTo>
                  <a:pt x="139763" y="3169895"/>
                  <a:pt x="137707" y="3173392"/>
                  <a:pt x="135193" y="3177902"/>
                </a:cubicBezTo>
                <a:cubicBezTo>
                  <a:pt x="134062" y="3179402"/>
                  <a:pt x="128042" y="3190525"/>
                  <a:pt x="126121" y="3192294"/>
                </a:cubicBezTo>
                <a:lnTo>
                  <a:pt x="125953" y="3190750"/>
                </a:lnTo>
                <a:lnTo>
                  <a:pt x="126010" y="3189999"/>
                </a:lnTo>
                <a:lnTo>
                  <a:pt x="128596" y="3184491"/>
                </a:lnTo>
                <a:cubicBezTo>
                  <a:pt x="132189" y="3178054"/>
                  <a:pt x="137767" y="3170236"/>
                  <a:pt x="139112" y="3167133"/>
                </a:cubicBezTo>
                <a:close/>
                <a:moveTo>
                  <a:pt x="1186300" y="3148781"/>
                </a:moveTo>
                <a:lnTo>
                  <a:pt x="1185952" y="3149775"/>
                </a:lnTo>
                <a:cubicBezTo>
                  <a:pt x="1185550" y="3151319"/>
                  <a:pt x="1185222" y="3153368"/>
                  <a:pt x="1184948" y="3155501"/>
                </a:cubicBezTo>
                <a:lnTo>
                  <a:pt x="1184929" y="3155686"/>
                </a:lnTo>
                <a:close/>
                <a:moveTo>
                  <a:pt x="109270" y="3148535"/>
                </a:moveTo>
                <a:lnTo>
                  <a:pt x="105679" y="3161705"/>
                </a:lnTo>
                <a:lnTo>
                  <a:pt x="103768" y="3171773"/>
                </a:lnTo>
                <a:lnTo>
                  <a:pt x="91100" y="3194921"/>
                </a:lnTo>
                <a:lnTo>
                  <a:pt x="89051" y="3198398"/>
                </a:lnTo>
                <a:lnTo>
                  <a:pt x="89488" y="3195797"/>
                </a:lnTo>
                <a:cubicBezTo>
                  <a:pt x="90190" y="3191883"/>
                  <a:pt x="90510" y="3189745"/>
                  <a:pt x="90538" y="3188810"/>
                </a:cubicBezTo>
                <a:lnTo>
                  <a:pt x="90246" y="3188898"/>
                </a:lnTo>
                <a:lnTo>
                  <a:pt x="96234" y="3177576"/>
                </a:lnTo>
                <a:cubicBezTo>
                  <a:pt x="100057" y="3169462"/>
                  <a:pt x="103404" y="3161430"/>
                  <a:pt x="106445" y="3153364"/>
                </a:cubicBezTo>
                <a:close/>
                <a:moveTo>
                  <a:pt x="1367364" y="3141378"/>
                </a:moveTo>
                <a:cubicBezTo>
                  <a:pt x="1366252" y="3139308"/>
                  <a:pt x="1363776" y="3145185"/>
                  <a:pt x="1362896" y="3148368"/>
                </a:cubicBezTo>
                <a:cubicBezTo>
                  <a:pt x="1362602" y="3149430"/>
                  <a:pt x="1362486" y="3150189"/>
                  <a:pt x="1362657" y="3150259"/>
                </a:cubicBezTo>
                <a:cubicBezTo>
                  <a:pt x="1362884" y="3150347"/>
                  <a:pt x="1363623" y="3149205"/>
                  <a:pt x="1365130" y="3145892"/>
                </a:cubicBezTo>
                <a:cubicBezTo>
                  <a:pt x="1365130" y="3145892"/>
                  <a:pt x="1367585" y="3142311"/>
                  <a:pt x="1367364" y="3141378"/>
                </a:cubicBezTo>
                <a:close/>
                <a:moveTo>
                  <a:pt x="1481937" y="3139534"/>
                </a:moveTo>
                <a:cubicBezTo>
                  <a:pt x="1481394" y="3139764"/>
                  <a:pt x="1480879" y="3140109"/>
                  <a:pt x="1480879" y="3140109"/>
                </a:cubicBezTo>
                <a:cubicBezTo>
                  <a:pt x="1481323" y="3141976"/>
                  <a:pt x="1483381" y="3140592"/>
                  <a:pt x="1483158" y="3139659"/>
                </a:cubicBezTo>
                <a:cubicBezTo>
                  <a:pt x="1483048" y="3139193"/>
                  <a:pt x="1482479" y="3139304"/>
                  <a:pt x="1481937" y="3139534"/>
                </a:cubicBezTo>
                <a:close/>
                <a:moveTo>
                  <a:pt x="1361225" y="3139496"/>
                </a:moveTo>
                <a:cubicBezTo>
                  <a:pt x="1360174" y="3139706"/>
                  <a:pt x="1358771" y="3143077"/>
                  <a:pt x="1358771" y="3143077"/>
                </a:cubicBezTo>
                <a:cubicBezTo>
                  <a:pt x="1354574" y="3154005"/>
                  <a:pt x="1352926" y="3166387"/>
                  <a:pt x="1351663" y="3175757"/>
                </a:cubicBezTo>
                <a:cubicBezTo>
                  <a:pt x="1355123" y="3171001"/>
                  <a:pt x="1353979" y="3166179"/>
                  <a:pt x="1356514" y="3157532"/>
                </a:cubicBezTo>
                <a:cubicBezTo>
                  <a:pt x="1357122" y="3155458"/>
                  <a:pt x="1364207" y="3142003"/>
                  <a:pt x="1361225" y="3139496"/>
                </a:cubicBezTo>
                <a:close/>
                <a:moveTo>
                  <a:pt x="1455314" y="3132948"/>
                </a:moveTo>
                <a:cubicBezTo>
                  <a:pt x="1450895" y="3142943"/>
                  <a:pt x="1446571" y="3157969"/>
                  <a:pt x="1444256" y="3167549"/>
                </a:cubicBezTo>
                <a:cubicBezTo>
                  <a:pt x="1443967" y="3168746"/>
                  <a:pt x="1443790" y="3169667"/>
                  <a:pt x="1443704" y="3170351"/>
                </a:cubicBezTo>
                <a:cubicBezTo>
                  <a:pt x="1443401" y="3172745"/>
                  <a:pt x="1444211" y="3172242"/>
                  <a:pt x="1445222" y="3170563"/>
                </a:cubicBezTo>
                <a:cubicBezTo>
                  <a:pt x="1446231" y="3168886"/>
                  <a:pt x="1447441" y="3166033"/>
                  <a:pt x="1447938" y="3163727"/>
                </a:cubicBezTo>
                <a:cubicBezTo>
                  <a:pt x="1450861" y="3152071"/>
                  <a:pt x="1454484" y="3143374"/>
                  <a:pt x="1455314" y="3132948"/>
                </a:cubicBezTo>
                <a:close/>
                <a:moveTo>
                  <a:pt x="1442797" y="3132456"/>
                </a:moveTo>
                <a:lnTo>
                  <a:pt x="1443719" y="3137613"/>
                </a:lnTo>
                <a:lnTo>
                  <a:pt x="1443397" y="3138520"/>
                </a:lnTo>
                <a:cubicBezTo>
                  <a:pt x="1438671" y="3152730"/>
                  <a:pt x="1434390" y="3166974"/>
                  <a:pt x="1431292" y="3180210"/>
                </a:cubicBezTo>
                <a:cubicBezTo>
                  <a:pt x="1422395" y="3219270"/>
                  <a:pt x="1418969" y="3248127"/>
                  <a:pt x="1410810" y="3281015"/>
                </a:cubicBezTo>
                <a:lnTo>
                  <a:pt x="1410600" y="3282622"/>
                </a:lnTo>
                <a:lnTo>
                  <a:pt x="1410051" y="3283152"/>
                </a:lnTo>
                <a:lnTo>
                  <a:pt x="1407453" y="3287766"/>
                </a:lnTo>
                <a:lnTo>
                  <a:pt x="1407572" y="3286705"/>
                </a:lnTo>
                <a:cubicBezTo>
                  <a:pt x="1412925" y="3251277"/>
                  <a:pt x="1419193" y="3215832"/>
                  <a:pt x="1427132" y="3182010"/>
                </a:cubicBezTo>
                <a:close/>
                <a:moveTo>
                  <a:pt x="1366206" y="3126458"/>
                </a:moveTo>
                <a:cubicBezTo>
                  <a:pt x="1364890" y="3124398"/>
                  <a:pt x="1361760" y="3131216"/>
                  <a:pt x="1360830" y="3135127"/>
                </a:cubicBezTo>
                <a:cubicBezTo>
                  <a:pt x="1360674" y="3135779"/>
                  <a:pt x="1360581" y="3136349"/>
                  <a:pt x="1360566" y="3136785"/>
                </a:cubicBezTo>
                <a:cubicBezTo>
                  <a:pt x="1360553" y="3137220"/>
                  <a:pt x="1360618" y="3137521"/>
                  <a:pt x="1360781" y="3137631"/>
                </a:cubicBezTo>
                <a:cubicBezTo>
                  <a:pt x="1362231" y="3138321"/>
                  <a:pt x="1366429" y="3127392"/>
                  <a:pt x="1366206" y="3126458"/>
                </a:cubicBezTo>
                <a:close/>
                <a:moveTo>
                  <a:pt x="1460295" y="3119910"/>
                </a:moveTo>
                <a:cubicBezTo>
                  <a:pt x="1459394" y="3121146"/>
                  <a:pt x="1458529" y="3122334"/>
                  <a:pt x="1457976" y="3123584"/>
                </a:cubicBezTo>
                <a:cubicBezTo>
                  <a:pt x="1457701" y="3124210"/>
                  <a:pt x="1457502" y="3124848"/>
                  <a:pt x="1457418" y="3125517"/>
                </a:cubicBezTo>
                <a:cubicBezTo>
                  <a:pt x="1457333" y="3126185"/>
                  <a:pt x="1457360" y="3126883"/>
                  <a:pt x="1457537" y="3127621"/>
                </a:cubicBezTo>
                <a:cubicBezTo>
                  <a:pt x="1459160" y="3125183"/>
                  <a:pt x="1461217" y="3123799"/>
                  <a:pt x="1460295" y="3119910"/>
                </a:cubicBezTo>
                <a:close/>
                <a:moveTo>
                  <a:pt x="118737" y="3116350"/>
                </a:moveTo>
                <a:lnTo>
                  <a:pt x="113327" y="3134684"/>
                </a:lnTo>
                <a:lnTo>
                  <a:pt x="112737" y="3135316"/>
                </a:lnTo>
                <a:cubicBezTo>
                  <a:pt x="111792" y="3136180"/>
                  <a:pt x="111174" y="3136540"/>
                  <a:pt x="111247" y="3136006"/>
                </a:cubicBezTo>
                <a:cubicBezTo>
                  <a:pt x="112067" y="3129862"/>
                  <a:pt x="114765" y="3123972"/>
                  <a:pt x="117793" y="3118140"/>
                </a:cubicBezTo>
                <a:close/>
                <a:moveTo>
                  <a:pt x="36396" y="3098681"/>
                </a:moveTo>
                <a:lnTo>
                  <a:pt x="33761" y="3104513"/>
                </a:lnTo>
                <a:lnTo>
                  <a:pt x="33194" y="3106175"/>
                </a:lnTo>
                <a:cubicBezTo>
                  <a:pt x="33640" y="3105426"/>
                  <a:pt x="34252" y="3104104"/>
                  <a:pt x="34906" y="3102544"/>
                </a:cubicBezTo>
                <a:close/>
                <a:moveTo>
                  <a:pt x="116740" y="3098022"/>
                </a:moveTo>
                <a:lnTo>
                  <a:pt x="116185" y="3098110"/>
                </a:lnTo>
                <a:lnTo>
                  <a:pt x="115049" y="3098291"/>
                </a:lnTo>
                <a:cubicBezTo>
                  <a:pt x="115049" y="3098291"/>
                  <a:pt x="115613" y="3098201"/>
                  <a:pt x="116106" y="3098123"/>
                </a:cubicBezTo>
                <a:lnTo>
                  <a:pt x="116185" y="3098110"/>
                </a:lnTo>
                <a:lnTo>
                  <a:pt x="116715" y="3098027"/>
                </a:lnTo>
                <a:cubicBezTo>
                  <a:pt x="116847" y="3098006"/>
                  <a:pt x="116880" y="3098000"/>
                  <a:pt x="116740" y="3098022"/>
                </a:cubicBezTo>
                <a:close/>
                <a:moveTo>
                  <a:pt x="1376082" y="3096163"/>
                </a:moveTo>
                <a:cubicBezTo>
                  <a:pt x="1373085" y="3092337"/>
                  <a:pt x="1366259" y="3115584"/>
                  <a:pt x="1365303" y="3121316"/>
                </a:cubicBezTo>
                <a:cubicBezTo>
                  <a:pt x="1365168" y="3122134"/>
                  <a:pt x="1365150" y="3122594"/>
                  <a:pt x="1365282" y="3122569"/>
                </a:cubicBezTo>
                <a:cubicBezTo>
                  <a:pt x="1366778" y="3124229"/>
                  <a:pt x="1370530" y="3111432"/>
                  <a:pt x="1371361" y="3110291"/>
                </a:cubicBezTo>
                <a:cubicBezTo>
                  <a:pt x="1372717" y="3105950"/>
                  <a:pt x="1376563" y="3098187"/>
                  <a:pt x="1376082" y="3096163"/>
                </a:cubicBezTo>
                <a:close/>
                <a:moveTo>
                  <a:pt x="1381208" y="3092963"/>
                </a:moveTo>
                <a:cubicBezTo>
                  <a:pt x="1381029" y="3092641"/>
                  <a:pt x="1380452" y="3093303"/>
                  <a:pt x="1379239" y="3095540"/>
                </a:cubicBezTo>
                <a:cubicBezTo>
                  <a:pt x="1376658" y="3103216"/>
                  <a:pt x="1373031" y="3111915"/>
                  <a:pt x="1372341" y="3119057"/>
                </a:cubicBezTo>
                <a:cubicBezTo>
                  <a:pt x="1371945" y="3119705"/>
                  <a:pt x="1371483" y="3120080"/>
                  <a:pt x="1371280" y="3120386"/>
                </a:cubicBezTo>
                <a:cubicBezTo>
                  <a:pt x="1371179" y="3120538"/>
                  <a:pt x="1371142" y="3120672"/>
                  <a:pt x="1371211" y="3120815"/>
                </a:cubicBezTo>
                <a:cubicBezTo>
                  <a:pt x="1371277" y="3120956"/>
                  <a:pt x="1371452" y="3121105"/>
                  <a:pt x="1371770" y="3121286"/>
                </a:cubicBezTo>
                <a:cubicBezTo>
                  <a:pt x="1371770" y="3121286"/>
                  <a:pt x="1372033" y="3121234"/>
                  <a:pt x="1372236" y="3120930"/>
                </a:cubicBezTo>
                <a:cubicBezTo>
                  <a:pt x="1372439" y="3120625"/>
                  <a:pt x="1372583" y="3120066"/>
                  <a:pt x="1372341" y="3119057"/>
                </a:cubicBezTo>
                <a:cubicBezTo>
                  <a:pt x="1373956" y="3115806"/>
                  <a:pt x="1376409" y="3112225"/>
                  <a:pt x="1378595" y="3106744"/>
                </a:cubicBezTo>
                <a:cubicBezTo>
                  <a:pt x="1378720" y="3103786"/>
                  <a:pt x="1381749" y="3093934"/>
                  <a:pt x="1381208" y="3092963"/>
                </a:cubicBezTo>
                <a:close/>
                <a:moveTo>
                  <a:pt x="40384" y="3092913"/>
                </a:moveTo>
                <a:lnTo>
                  <a:pt x="40594" y="3093168"/>
                </a:lnTo>
                <a:cubicBezTo>
                  <a:pt x="40659" y="3093547"/>
                  <a:pt x="40444" y="3093843"/>
                  <a:pt x="39925" y="3093906"/>
                </a:cubicBezTo>
                <a:close/>
                <a:moveTo>
                  <a:pt x="133669" y="3083333"/>
                </a:moveTo>
                <a:cubicBezTo>
                  <a:pt x="133415" y="3083583"/>
                  <a:pt x="133200" y="3084069"/>
                  <a:pt x="133050" y="3084603"/>
                </a:cubicBezTo>
                <a:cubicBezTo>
                  <a:pt x="132899" y="3085138"/>
                  <a:pt x="132813" y="3085724"/>
                  <a:pt x="132816" y="3086183"/>
                </a:cubicBezTo>
                <a:cubicBezTo>
                  <a:pt x="132822" y="3087097"/>
                  <a:pt x="133189" y="3087495"/>
                  <a:pt x="134113" y="3085933"/>
                </a:cubicBezTo>
                <a:cubicBezTo>
                  <a:pt x="133959" y="3085023"/>
                  <a:pt x="134994" y="3084898"/>
                  <a:pt x="134840" y="3083986"/>
                </a:cubicBezTo>
                <a:cubicBezTo>
                  <a:pt x="134418" y="3083071"/>
                  <a:pt x="134010" y="3082995"/>
                  <a:pt x="133669" y="3083333"/>
                </a:cubicBezTo>
                <a:close/>
                <a:moveTo>
                  <a:pt x="341047" y="3078692"/>
                </a:moveTo>
                <a:lnTo>
                  <a:pt x="340973" y="3080974"/>
                </a:lnTo>
                <a:lnTo>
                  <a:pt x="341012" y="3082051"/>
                </a:lnTo>
                <a:lnTo>
                  <a:pt x="339236" y="3087077"/>
                </a:lnTo>
                <a:lnTo>
                  <a:pt x="333689" y="3102913"/>
                </a:lnTo>
                <a:lnTo>
                  <a:pt x="332591" y="3105240"/>
                </a:lnTo>
                <a:lnTo>
                  <a:pt x="332643" y="3102043"/>
                </a:lnTo>
                <a:lnTo>
                  <a:pt x="332873" y="3099365"/>
                </a:lnTo>
                <a:close/>
                <a:moveTo>
                  <a:pt x="1484432" y="3071369"/>
                </a:moveTo>
                <a:lnTo>
                  <a:pt x="1466145" y="3119139"/>
                </a:lnTo>
                <a:cubicBezTo>
                  <a:pt x="1460104" y="3136113"/>
                  <a:pt x="1454566" y="3153375"/>
                  <a:pt x="1449786" y="3171504"/>
                </a:cubicBezTo>
                <a:cubicBezTo>
                  <a:pt x="1439661" y="3210807"/>
                  <a:pt x="1432868" y="3249452"/>
                  <a:pt x="1423749" y="3287578"/>
                </a:cubicBezTo>
                <a:cubicBezTo>
                  <a:pt x="1426216" y="3254676"/>
                  <a:pt x="1430378" y="3219647"/>
                  <a:pt x="1440680" y="3186498"/>
                </a:cubicBezTo>
                <a:lnTo>
                  <a:pt x="1442293" y="3179400"/>
                </a:lnTo>
                <a:lnTo>
                  <a:pt x="1442324" y="3179551"/>
                </a:lnTo>
                <a:lnTo>
                  <a:pt x="1440095" y="3199721"/>
                </a:lnTo>
                <a:cubicBezTo>
                  <a:pt x="1437842" y="3223792"/>
                  <a:pt x="1442658" y="3199358"/>
                  <a:pt x="1443262" y="3184204"/>
                </a:cubicBezTo>
                <a:lnTo>
                  <a:pt x="1442324" y="3179551"/>
                </a:lnTo>
                <a:lnTo>
                  <a:pt x="1442386" y="3178994"/>
                </a:lnTo>
                <a:lnTo>
                  <a:pt x="1442293" y="3179400"/>
                </a:lnTo>
                <a:lnTo>
                  <a:pt x="1441239" y="3174172"/>
                </a:lnTo>
                <a:cubicBezTo>
                  <a:pt x="1439136" y="3174588"/>
                  <a:pt x="1435653" y="3198569"/>
                  <a:pt x="1434436" y="3202719"/>
                </a:cubicBezTo>
                <a:cubicBezTo>
                  <a:pt x="1429515" y="3229917"/>
                  <a:pt x="1423236" y="3261455"/>
                  <a:pt x="1418092" y="3287720"/>
                </a:cubicBezTo>
                <a:cubicBezTo>
                  <a:pt x="1420208" y="3257982"/>
                  <a:pt x="1426625" y="3232442"/>
                  <a:pt x="1430754" y="3206541"/>
                </a:cubicBezTo>
                <a:cubicBezTo>
                  <a:pt x="1432638" y="3205192"/>
                  <a:pt x="1432157" y="3203169"/>
                  <a:pt x="1431713" y="3201303"/>
                </a:cubicBezTo>
                <a:cubicBezTo>
                  <a:pt x="1427772" y="3204037"/>
                  <a:pt x="1433933" y="3186692"/>
                  <a:pt x="1435068" y="3181418"/>
                </a:cubicBezTo>
                <a:cubicBezTo>
                  <a:pt x="1438598" y="3167690"/>
                  <a:pt x="1442092" y="3153806"/>
                  <a:pt x="1446898" y="3140801"/>
                </a:cubicBezTo>
                <a:lnTo>
                  <a:pt x="1450032" y="3131273"/>
                </a:lnTo>
                <a:close/>
                <a:moveTo>
                  <a:pt x="136406" y="3054322"/>
                </a:moveTo>
                <a:cubicBezTo>
                  <a:pt x="135843" y="3054390"/>
                  <a:pt x="135321" y="3054686"/>
                  <a:pt x="135400" y="3055140"/>
                </a:cubicBezTo>
                <a:cubicBezTo>
                  <a:pt x="134517" y="3056175"/>
                  <a:pt x="137646" y="3054866"/>
                  <a:pt x="137646" y="3054866"/>
                </a:cubicBezTo>
                <a:cubicBezTo>
                  <a:pt x="137568" y="3054412"/>
                  <a:pt x="136967" y="3054253"/>
                  <a:pt x="136406" y="3054322"/>
                </a:cubicBezTo>
                <a:close/>
                <a:moveTo>
                  <a:pt x="1429610" y="3053329"/>
                </a:moveTo>
                <a:cubicBezTo>
                  <a:pt x="1423438" y="3060576"/>
                  <a:pt x="1420820" y="3074287"/>
                  <a:pt x="1416587" y="3085061"/>
                </a:cubicBezTo>
                <a:cubicBezTo>
                  <a:pt x="1406487" y="3114422"/>
                  <a:pt x="1394727" y="3146066"/>
                  <a:pt x="1388064" y="3180613"/>
                </a:cubicBezTo>
                <a:cubicBezTo>
                  <a:pt x="1387473" y="3182767"/>
                  <a:pt x="1387242" y="3183768"/>
                  <a:pt x="1387248" y="3184012"/>
                </a:cubicBezTo>
                <a:cubicBezTo>
                  <a:pt x="1387265" y="3184741"/>
                  <a:pt x="1389430" y="3178633"/>
                  <a:pt x="1390509" y="3176221"/>
                </a:cubicBezTo>
                <a:cubicBezTo>
                  <a:pt x="1398797" y="3139236"/>
                  <a:pt x="1412577" y="3106052"/>
                  <a:pt x="1424501" y="3070466"/>
                </a:cubicBezTo>
                <a:cubicBezTo>
                  <a:pt x="1425858" y="3066124"/>
                  <a:pt x="1430052" y="3055196"/>
                  <a:pt x="1429832" y="3054262"/>
                </a:cubicBezTo>
                <a:close/>
                <a:moveTo>
                  <a:pt x="15117" y="3051348"/>
                </a:moveTo>
                <a:cubicBezTo>
                  <a:pt x="14803" y="3050997"/>
                  <a:pt x="14033" y="3051725"/>
                  <a:pt x="13113" y="3052914"/>
                </a:cubicBezTo>
                <a:lnTo>
                  <a:pt x="10434" y="3056905"/>
                </a:lnTo>
                <a:lnTo>
                  <a:pt x="8351" y="3063853"/>
                </a:lnTo>
                <a:lnTo>
                  <a:pt x="8655" y="3063473"/>
                </a:lnTo>
                <a:cubicBezTo>
                  <a:pt x="9514" y="3062385"/>
                  <a:pt x="11634" y="3059646"/>
                  <a:pt x="13286" y="3057035"/>
                </a:cubicBezTo>
                <a:cubicBezTo>
                  <a:pt x="14937" y="3054422"/>
                  <a:pt x="16124" y="3051935"/>
                  <a:pt x="15117" y="3051348"/>
                </a:cubicBezTo>
                <a:close/>
                <a:moveTo>
                  <a:pt x="251063" y="3042126"/>
                </a:moveTo>
                <a:cubicBezTo>
                  <a:pt x="251062" y="3042285"/>
                  <a:pt x="250392" y="3043750"/>
                  <a:pt x="249670" y="3045491"/>
                </a:cubicBezTo>
                <a:lnTo>
                  <a:pt x="250080" y="3043716"/>
                </a:lnTo>
                <a:lnTo>
                  <a:pt x="250487" y="3042998"/>
                </a:lnTo>
                <a:cubicBezTo>
                  <a:pt x="250897" y="3042296"/>
                  <a:pt x="251063" y="3042048"/>
                  <a:pt x="251063" y="3042126"/>
                </a:cubicBezTo>
                <a:close/>
                <a:moveTo>
                  <a:pt x="254734" y="3025486"/>
                </a:moveTo>
                <a:lnTo>
                  <a:pt x="254022" y="3027197"/>
                </a:lnTo>
                <a:lnTo>
                  <a:pt x="252098" y="3032473"/>
                </a:lnTo>
                <a:lnTo>
                  <a:pt x="254876" y="3026155"/>
                </a:lnTo>
                <a:close/>
                <a:moveTo>
                  <a:pt x="185246" y="3018299"/>
                </a:moveTo>
                <a:lnTo>
                  <a:pt x="182190" y="3027302"/>
                </a:lnTo>
                <a:lnTo>
                  <a:pt x="181877" y="3032142"/>
                </a:lnTo>
                <a:lnTo>
                  <a:pt x="181717" y="3033342"/>
                </a:lnTo>
                <a:lnTo>
                  <a:pt x="181643" y="3033493"/>
                </a:lnTo>
                <a:lnTo>
                  <a:pt x="180301" y="3037122"/>
                </a:lnTo>
                <a:lnTo>
                  <a:pt x="180644" y="3031856"/>
                </a:lnTo>
                <a:lnTo>
                  <a:pt x="173362" y="3053310"/>
                </a:lnTo>
                <a:cubicBezTo>
                  <a:pt x="172648" y="3055330"/>
                  <a:pt x="172356" y="3056275"/>
                  <a:pt x="172347" y="3056508"/>
                </a:cubicBezTo>
                <a:cubicBezTo>
                  <a:pt x="172317" y="3057207"/>
                  <a:pt x="174819" y="3051507"/>
                  <a:pt x="176026" y="3049271"/>
                </a:cubicBezTo>
                <a:lnTo>
                  <a:pt x="184785" y="3025805"/>
                </a:lnTo>
                <a:lnTo>
                  <a:pt x="185681" y="3020027"/>
                </a:lnTo>
                <a:close/>
                <a:moveTo>
                  <a:pt x="361633" y="3017340"/>
                </a:moveTo>
                <a:lnTo>
                  <a:pt x="360185" y="3027807"/>
                </a:lnTo>
                <a:lnTo>
                  <a:pt x="348195" y="3061729"/>
                </a:lnTo>
                <a:lnTo>
                  <a:pt x="348231" y="3060139"/>
                </a:lnTo>
                <a:lnTo>
                  <a:pt x="347956" y="3060267"/>
                </a:lnTo>
                <a:lnTo>
                  <a:pt x="352434" y="3048136"/>
                </a:lnTo>
                <a:cubicBezTo>
                  <a:pt x="355181" y="3039506"/>
                  <a:pt x="357472" y="3031025"/>
                  <a:pt x="359457" y="3022549"/>
                </a:cubicBezTo>
                <a:close/>
                <a:moveTo>
                  <a:pt x="2038900" y="3017119"/>
                </a:moveTo>
                <a:lnTo>
                  <a:pt x="2038689" y="3019469"/>
                </a:lnTo>
                <a:lnTo>
                  <a:pt x="2038580" y="3024739"/>
                </a:lnTo>
                <a:lnTo>
                  <a:pt x="2033904" y="3034234"/>
                </a:lnTo>
                <a:lnTo>
                  <a:pt x="2028603" y="3043927"/>
                </a:lnTo>
                <a:lnTo>
                  <a:pt x="2028846" y="3040635"/>
                </a:lnTo>
                <a:lnTo>
                  <a:pt x="2029241" y="3037889"/>
                </a:lnTo>
                <a:close/>
                <a:moveTo>
                  <a:pt x="155787" y="3014288"/>
                </a:moveTo>
                <a:cubicBezTo>
                  <a:pt x="154841" y="3012229"/>
                  <a:pt x="152048" y="3017686"/>
                  <a:pt x="150985" y="3020674"/>
                </a:cubicBezTo>
                <a:cubicBezTo>
                  <a:pt x="150629" y="3021669"/>
                  <a:pt x="150466" y="3022392"/>
                  <a:pt x="150628" y="3022466"/>
                </a:cubicBezTo>
                <a:cubicBezTo>
                  <a:pt x="150845" y="3022569"/>
                  <a:pt x="151637" y="3021523"/>
                  <a:pt x="153321" y="3018458"/>
                </a:cubicBezTo>
                <a:cubicBezTo>
                  <a:pt x="153321" y="3018458"/>
                  <a:pt x="153975" y="3017643"/>
                  <a:pt x="154612" y="3016714"/>
                </a:cubicBezTo>
                <a:cubicBezTo>
                  <a:pt x="155247" y="3015785"/>
                  <a:pt x="155864" y="3014745"/>
                  <a:pt x="155787" y="3014288"/>
                </a:cubicBezTo>
                <a:close/>
                <a:moveTo>
                  <a:pt x="149939" y="3012060"/>
                </a:moveTo>
                <a:cubicBezTo>
                  <a:pt x="148901" y="3012186"/>
                  <a:pt x="147320" y="3015319"/>
                  <a:pt x="147320" y="3015319"/>
                </a:cubicBezTo>
                <a:cubicBezTo>
                  <a:pt x="142523" y="3025495"/>
                  <a:pt x="140113" y="3037238"/>
                  <a:pt x="138276" y="3046127"/>
                </a:cubicBezTo>
                <a:cubicBezTo>
                  <a:pt x="141949" y="3041811"/>
                  <a:pt x="141149" y="3037111"/>
                  <a:pt x="144180" y="3029007"/>
                </a:cubicBezTo>
                <a:cubicBezTo>
                  <a:pt x="144906" y="3027062"/>
                  <a:pt x="152676" y="3014668"/>
                  <a:pt x="149939" y="3012060"/>
                </a:cubicBezTo>
                <a:close/>
                <a:moveTo>
                  <a:pt x="191936" y="3000167"/>
                </a:moveTo>
                <a:lnTo>
                  <a:pt x="189223" y="3006587"/>
                </a:lnTo>
                <a:lnTo>
                  <a:pt x="188306" y="3009286"/>
                </a:lnTo>
                <a:lnTo>
                  <a:pt x="187429" y="3018724"/>
                </a:lnTo>
                <a:lnTo>
                  <a:pt x="191244" y="3008508"/>
                </a:lnTo>
                <a:lnTo>
                  <a:pt x="191583" y="3002541"/>
                </a:lnTo>
                <a:close/>
                <a:moveTo>
                  <a:pt x="155633" y="2999918"/>
                </a:moveTo>
                <a:cubicBezTo>
                  <a:pt x="154489" y="2997853"/>
                  <a:pt x="150999" y="3004167"/>
                  <a:pt x="149838" y="3007847"/>
                </a:cubicBezTo>
                <a:cubicBezTo>
                  <a:pt x="149645" y="3008459"/>
                  <a:pt x="149517" y="3009000"/>
                  <a:pt x="149475" y="3009417"/>
                </a:cubicBezTo>
                <a:cubicBezTo>
                  <a:pt x="149433" y="3009833"/>
                  <a:pt x="149477" y="3010125"/>
                  <a:pt x="149629" y="3010241"/>
                </a:cubicBezTo>
                <a:cubicBezTo>
                  <a:pt x="150311" y="3010623"/>
                  <a:pt x="151850" y="3008269"/>
                  <a:pt x="153202" y="3005706"/>
                </a:cubicBezTo>
                <a:cubicBezTo>
                  <a:pt x="154550" y="3003145"/>
                  <a:pt x="155710" y="3000373"/>
                  <a:pt x="155633" y="2999918"/>
                </a:cubicBezTo>
                <a:close/>
                <a:moveTo>
                  <a:pt x="8253464" y="2993846"/>
                </a:moveTo>
                <a:lnTo>
                  <a:pt x="8252026" y="2995079"/>
                </a:lnTo>
                <a:cubicBezTo>
                  <a:pt x="8252026" y="2995079"/>
                  <a:pt x="8252026" y="2995079"/>
                  <a:pt x="8252940" y="2994047"/>
                </a:cubicBezTo>
                <a:close/>
                <a:moveTo>
                  <a:pt x="1532705" y="2987308"/>
                </a:moveTo>
                <a:lnTo>
                  <a:pt x="1539632" y="2987418"/>
                </a:lnTo>
                <a:lnTo>
                  <a:pt x="1536464" y="2995797"/>
                </a:lnTo>
                <a:cubicBezTo>
                  <a:pt x="1529811" y="3015518"/>
                  <a:pt x="1523686" y="3035135"/>
                  <a:pt x="1517349" y="3054062"/>
                </a:cubicBezTo>
                <a:cubicBezTo>
                  <a:pt x="1510397" y="3072702"/>
                  <a:pt x="1502574" y="3092329"/>
                  <a:pt x="1494790" y="3112111"/>
                </a:cubicBezTo>
                <a:cubicBezTo>
                  <a:pt x="1476870" y="3161100"/>
                  <a:pt x="1465493" y="3213681"/>
                  <a:pt x="1453979" y="3266452"/>
                </a:cubicBezTo>
                <a:cubicBezTo>
                  <a:pt x="1452708" y="3275010"/>
                  <a:pt x="1452521" y="3283355"/>
                  <a:pt x="1450549" y="3290815"/>
                </a:cubicBezTo>
                <a:lnTo>
                  <a:pt x="1448276" y="3296887"/>
                </a:lnTo>
                <a:lnTo>
                  <a:pt x="1447396" y="3295933"/>
                </a:lnTo>
                <a:cubicBezTo>
                  <a:pt x="1450309" y="3283263"/>
                  <a:pt x="1452431" y="3272490"/>
                  <a:pt x="1448284" y="3287168"/>
                </a:cubicBezTo>
                <a:lnTo>
                  <a:pt x="1446129" y="3295212"/>
                </a:lnTo>
                <a:lnTo>
                  <a:pt x="1446123" y="3295207"/>
                </a:lnTo>
                <a:lnTo>
                  <a:pt x="1446111" y="3295276"/>
                </a:lnTo>
                <a:lnTo>
                  <a:pt x="1441846" y="3311203"/>
                </a:lnTo>
                <a:cubicBezTo>
                  <a:pt x="1442652" y="3309577"/>
                  <a:pt x="1443984" y="3305526"/>
                  <a:pt x="1444985" y="3301908"/>
                </a:cubicBezTo>
                <a:lnTo>
                  <a:pt x="1446111" y="3295276"/>
                </a:lnTo>
                <a:lnTo>
                  <a:pt x="1446129" y="3295212"/>
                </a:lnTo>
                <a:lnTo>
                  <a:pt x="1447396" y="3295933"/>
                </a:lnTo>
                <a:cubicBezTo>
                  <a:pt x="1445082" y="3305512"/>
                  <a:pt x="1441938" y="3316233"/>
                  <a:pt x="1440887" y="3316442"/>
                </a:cubicBezTo>
                <a:cubicBezTo>
                  <a:pt x="1441938" y="3316233"/>
                  <a:pt x="1440792" y="3311410"/>
                  <a:pt x="1440792" y="3311410"/>
                </a:cubicBezTo>
                <a:cubicBezTo>
                  <a:pt x="1440127" y="3308610"/>
                  <a:pt x="1438688" y="3311826"/>
                  <a:pt x="1437764" y="3307937"/>
                </a:cubicBezTo>
                <a:cubicBezTo>
                  <a:pt x="1438152" y="3304929"/>
                  <a:pt x="1439636" y="3296490"/>
                  <a:pt x="1440372" y="3290317"/>
                </a:cubicBezTo>
                <a:cubicBezTo>
                  <a:pt x="1446556" y="3253748"/>
                  <a:pt x="1453339" y="3211197"/>
                  <a:pt x="1463298" y="3175837"/>
                </a:cubicBezTo>
                <a:cubicBezTo>
                  <a:pt x="1473246" y="3136569"/>
                  <a:pt x="1489518" y="3099959"/>
                  <a:pt x="1503018" y="3060967"/>
                </a:cubicBezTo>
                <a:cubicBezTo>
                  <a:pt x="1502797" y="3060033"/>
                  <a:pt x="1504762" y="3053618"/>
                  <a:pt x="1503710" y="3053827"/>
                </a:cubicBezTo>
                <a:cubicBezTo>
                  <a:pt x="1502657" y="3054034"/>
                  <a:pt x="1495573" y="3067489"/>
                  <a:pt x="1495795" y="3068422"/>
                </a:cubicBezTo>
                <a:cubicBezTo>
                  <a:pt x="1489798" y="3081825"/>
                  <a:pt x="1483509" y="3103266"/>
                  <a:pt x="1479535" y="3115127"/>
                </a:cubicBezTo>
                <a:cubicBezTo>
                  <a:pt x="1471586" y="3138852"/>
                  <a:pt x="1465426" y="3156195"/>
                  <a:pt x="1459615" y="3179659"/>
                </a:cubicBezTo>
                <a:cubicBezTo>
                  <a:pt x="1448884" y="3221039"/>
                  <a:pt x="1443668" y="3256274"/>
                  <a:pt x="1435252" y="3297357"/>
                </a:cubicBezTo>
                <a:cubicBezTo>
                  <a:pt x="1433640" y="3309892"/>
                  <a:pt x="1431898" y="3317242"/>
                  <a:pt x="1428403" y="3331127"/>
                </a:cubicBezTo>
                <a:cubicBezTo>
                  <a:pt x="1427006" y="3334905"/>
                  <a:pt x="1426272" y="3335294"/>
                  <a:pt x="1426078" y="3333805"/>
                </a:cubicBezTo>
                <a:cubicBezTo>
                  <a:pt x="1425886" y="3332316"/>
                  <a:pt x="1426233" y="3328948"/>
                  <a:pt x="1426999" y="3325215"/>
                </a:cubicBezTo>
                <a:cubicBezTo>
                  <a:pt x="1427385" y="3322206"/>
                  <a:pt x="1428613" y="3321963"/>
                  <a:pt x="1428298" y="3315998"/>
                </a:cubicBezTo>
                <a:cubicBezTo>
                  <a:pt x="1425176" y="3307493"/>
                  <a:pt x="1428450" y="3292676"/>
                  <a:pt x="1430060" y="3280141"/>
                </a:cubicBezTo>
                <a:cubicBezTo>
                  <a:pt x="1439532" y="3214905"/>
                  <a:pt x="1456519" y="3151930"/>
                  <a:pt x="1478635" y="3092013"/>
                </a:cubicBezTo>
                <a:cubicBezTo>
                  <a:pt x="1480821" y="3086531"/>
                  <a:pt x="1485625" y="3073528"/>
                  <a:pt x="1488421" y="3065971"/>
                </a:cubicBezTo>
                <a:lnTo>
                  <a:pt x="1488251" y="3064721"/>
                </a:lnTo>
                <a:close/>
                <a:moveTo>
                  <a:pt x="366930" y="2983884"/>
                </a:moveTo>
                <a:lnTo>
                  <a:pt x="363896" y="3002944"/>
                </a:lnTo>
                <a:lnTo>
                  <a:pt x="363394" y="3003656"/>
                </a:lnTo>
                <a:cubicBezTo>
                  <a:pt x="362572" y="3004647"/>
                  <a:pt x="362011" y="3005089"/>
                  <a:pt x="362014" y="3004546"/>
                </a:cubicBezTo>
                <a:cubicBezTo>
                  <a:pt x="362056" y="2998293"/>
                  <a:pt x="363976" y="2992039"/>
                  <a:pt x="366226" y="2985801"/>
                </a:cubicBezTo>
                <a:close/>
                <a:moveTo>
                  <a:pt x="165963" y="2982881"/>
                </a:moveTo>
                <a:lnTo>
                  <a:pt x="162084" y="2993255"/>
                </a:lnTo>
                <a:cubicBezTo>
                  <a:pt x="161655" y="2993849"/>
                  <a:pt x="161181" y="2994176"/>
                  <a:pt x="160965" y="2994454"/>
                </a:cubicBezTo>
                <a:cubicBezTo>
                  <a:pt x="160855" y="2994593"/>
                  <a:pt x="160810" y="2994720"/>
                  <a:pt x="160868" y="2994860"/>
                </a:cubicBezTo>
                <a:cubicBezTo>
                  <a:pt x="160926" y="2995000"/>
                  <a:pt x="161085" y="2995156"/>
                  <a:pt x="161382" y="2995352"/>
                </a:cubicBezTo>
                <a:cubicBezTo>
                  <a:pt x="161382" y="2995352"/>
                  <a:pt x="161640" y="2995320"/>
                  <a:pt x="161859" y="2995042"/>
                </a:cubicBezTo>
                <a:cubicBezTo>
                  <a:pt x="162076" y="2994765"/>
                  <a:pt x="162252" y="2994239"/>
                  <a:pt x="162084" y="2993255"/>
                </a:cubicBezTo>
                <a:lnTo>
                  <a:pt x="163968" y="2990148"/>
                </a:lnTo>
                <a:close/>
                <a:moveTo>
                  <a:pt x="1547828" y="2982401"/>
                </a:moveTo>
                <a:lnTo>
                  <a:pt x="1544302" y="2991986"/>
                </a:lnTo>
                <a:cubicBezTo>
                  <a:pt x="1539237" y="3005347"/>
                  <a:pt x="1533991" y="3019008"/>
                  <a:pt x="1528503" y="3033775"/>
                </a:cubicBezTo>
                <a:cubicBezTo>
                  <a:pt x="1527913" y="3035928"/>
                  <a:pt x="1526110" y="3040316"/>
                  <a:pt x="1525017" y="3042284"/>
                </a:cubicBezTo>
                <a:cubicBezTo>
                  <a:pt x="1523923" y="3044251"/>
                  <a:pt x="1523540" y="3043798"/>
                  <a:pt x="1525790" y="3036268"/>
                </a:cubicBezTo>
                <a:cubicBezTo>
                  <a:pt x="1528631" y="3029679"/>
                  <a:pt x="1531426" y="3022121"/>
                  <a:pt x="1533353" y="3015551"/>
                </a:cubicBezTo>
                <a:cubicBezTo>
                  <a:pt x="1535341" y="3009621"/>
                  <a:pt x="1536737" y="3005068"/>
                  <a:pt x="1538053" y="3000654"/>
                </a:cubicBezTo>
                <a:lnTo>
                  <a:pt x="1542002" y="2987454"/>
                </a:lnTo>
                <a:lnTo>
                  <a:pt x="1543091" y="2987473"/>
                </a:lnTo>
                <a:close/>
                <a:moveTo>
                  <a:pt x="1534505" y="2979930"/>
                </a:moveTo>
                <a:cubicBezTo>
                  <a:pt x="1536556" y="2978791"/>
                  <a:pt x="1538970" y="2979063"/>
                  <a:pt x="1538491" y="2981031"/>
                </a:cubicBezTo>
                <a:cubicBezTo>
                  <a:pt x="1538170" y="2982342"/>
                  <a:pt x="1536564" y="2984407"/>
                  <a:pt x="1532705" y="2987308"/>
                </a:cubicBezTo>
                <a:cubicBezTo>
                  <a:pt x="1530768" y="2983625"/>
                  <a:pt x="1532454" y="2981071"/>
                  <a:pt x="1534505" y="2979930"/>
                </a:cubicBezTo>
                <a:close/>
                <a:moveTo>
                  <a:pt x="2006723" y="2976799"/>
                </a:moveTo>
                <a:cubicBezTo>
                  <a:pt x="2006161" y="2980042"/>
                  <a:pt x="2005237" y="2982173"/>
                  <a:pt x="2004389" y="2983363"/>
                </a:cubicBezTo>
                <a:cubicBezTo>
                  <a:pt x="2003542" y="2984552"/>
                  <a:pt x="2002771" y="2984799"/>
                  <a:pt x="2002516" y="2984269"/>
                </a:cubicBezTo>
                <a:cubicBezTo>
                  <a:pt x="2002347" y="2983915"/>
                  <a:pt x="2002406" y="2983216"/>
                  <a:pt x="2002826" y="2982224"/>
                </a:cubicBezTo>
                <a:cubicBezTo>
                  <a:pt x="2003383" y="2980902"/>
                  <a:pt x="2004580" y="2979053"/>
                  <a:pt x="2006723" y="2976799"/>
                </a:cubicBezTo>
                <a:close/>
                <a:moveTo>
                  <a:pt x="1874550" y="2973094"/>
                </a:moveTo>
                <a:lnTo>
                  <a:pt x="1873738" y="2977317"/>
                </a:lnTo>
                <a:lnTo>
                  <a:pt x="1874159" y="2973893"/>
                </a:lnTo>
                <a:close/>
                <a:moveTo>
                  <a:pt x="167215" y="2971588"/>
                </a:moveTo>
                <a:cubicBezTo>
                  <a:pt x="164549" y="2967715"/>
                  <a:pt x="156393" y="2989506"/>
                  <a:pt x="155091" y="2994929"/>
                </a:cubicBezTo>
                <a:cubicBezTo>
                  <a:pt x="154905" y="2995704"/>
                  <a:pt x="154859" y="2996145"/>
                  <a:pt x="154988" y="2996129"/>
                </a:cubicBezTo>
                <a:cubicBezTo>
                  <a:pt x="155660" y="2996976"/>
                  <a:pt x="157119" y="2994400"/>
                  <a:pt x="158518" y="2991483"/>
                </a:cubicBezTo>
                <a:cubicBezTo>
                  <a:pt x="159919" y="2988565"/>
                  <a:pt x="161260" y="2985309"/>
                  <a:pt x="161701" y="2984790"/>
                </a:cubicBezTo>
                <a:cubicBezTo>
                  <a:pt x="163302" y="2980729"/>
                  <a:pt x="167551" y="2973560"/>
                  <a:pt x="167215" y="2971588"/>
                </a:cubicBezTo>
                <a:close/>
                <a:moveTo>
                  <a:pt x="172408" y="2968880"/>
                </a:moveTo>
                <a:lnTo>
                  <a:pt x="170617" y="2970884"/>
                </a:lnTo>
                <a:lnTo>
                  <a:pt x="169356" y="2980003"/>
                </a:lnTo>
                <a:lnTo>
                  <a:pt x="169315" y="2980657"/>
                </a:lnTo>
                <a:lnTo>
                  <a:pt x="170980" y="2974692"/>
                </a:lnTo>
                <a:cubicBezTo>
                  <a:pt x="171858" y="2971911"/>
                  <a:pt x="172641" y="2969363"/>
                  <a:pt x="172408" y="2968880"/>
                </a:cubicBezTo>
                <a:close/>
                <a:moveTo>
                  <a:pt x="2182929" y="2967808"/>
                </a:moveTo>
                <a:lnTo>
                  <a:pt x="2183161" y="2968057"/>
                </a:lnTo>
                <a:cubicBezTo>
                  <a:pt x="2183253" y="2968447"/>
                  <a:pt x="2183054" y="2968772"/>
                  <a:pt x="2182529" y="2968875"/>
                </a:cubicBezTo>
                <a:close/>
                <a:moveTo>
                  <a:pt x="362684" y="2965833"/>
                </a:moveTo>
                <a:cubicBezTo>
                  <a:pt x="362819" y="2965791"/>
                  <a:pt x="362784" y="2965801"/>
                  <a:pt x="362657" y="2965840"/>
                </a:cubicBezTo>
                <a:lnTo>
                  <a:pt x="362148" y="2965996"/>
                </a:lnTo>
                <a:lnTo>
                  <a:pt x="362071" y="2966019"/>
                </a:lnTo>
                <a:cubicBezTo>
                  <a:pt x="361596" y="2966164"/>
                  <a:pt x="361052" y="2966331"/>
                  <a:pt x="361052" y="2966331"/>
                </a:cubicBezTo>
                <a:lnTo>
                  <a:pt x="362148" y="2965996"/>
                </a:lnTo>
                <a:close/>
                <a:moveTo>
                  <a:pt x="2158845" y="2960365"/>
                </a:moveTo>
                <a:cubicBezTo>
                  <a:pt x="2159326" y="2962387"/>
                  <a:pt x="2159547" y="2963320"/>
                  <a:pt x="2158494" y="2963527"/>
                </a:cubicBezTo>
                <a:lnTo>
                  <a:pt x="2157583" y="2962110"/>
                </a:lnTo>
                <a:lnTo>
                  <a:pt x="2157704" y="2961679"/>
                </a:lnTo>
                <a:lnTo>
                  <a:pt x="2157502" y="2961730"/>
                </a:lnTo>
                <a:close/>
                <a:moveTo>
                  <a:pt x="2144662" y="2959347"/>
                </a:moveTo>
                <a:lnTo>
                  <a:pt x="2144509" y="2961063"/>
                </a:lnTo>
                <a:cubicBezTo>
                  <a:pt x="2144095" y="2965317"/>
                  <a:pt x="2143508" y="2969994"/>
                  <a:pt x="2142503" y="2972718"/>
                </a:cubicBezTo>
                <a:cubicBezTo>
                  <a:pt x="2140885" y="2975562"/>
                  <a:pt x="2140630" y="2973333"/>
                  <a:pt x="2140872" y="2969618"/>
                </a:cubicBezTo>
                <a:lnTo>
                  <a:pt x="2141228" y="2966459"/>
                </a:lnTo>
                <a:lnTo>
                  <a:pt x="2142728" y="2963428"/>
                </a:lnTo>
                <a:close/>
                <a:moveTo>
                  <a:pt x="2137208" y="2958533"/>
                </a:moveTo>
                <a:lnTo>
                  <a:pt x="2134267" y="2975136"/>
                </a:lnTo>
                <a:lnTo>
                  <a:pt x="2132135" y="2978401"/>
                </a:lnTo>
                <a:cubicBezTo>
                  <a:pt x="2131384" y="2979355"/>
                  <a:pt x="2130787" y="2979848"/>
                  <a:pt x="2130490" y="2979555"/>
                </a:cubicBezTo>
                <a:cubicBezTo>
                  <a:pt x="2130317" y="2979384"/>
                  <a:pt x="2130264" y="2978986"/>
                  <a:pt x="2130307" y="2978414"/>
                </a:cubicBezTo>
                <a:cubicBezTo>
                  <a:pt x="2130348" y="2977843"/>
                  <a:pt x="2130486" y="2977097"/>
                  <a:pt x="2130696" y="2976232"/>
                </a:cubicBezTo>
                <a:cubicBezTo>
                  <a:pt x="2131957" y="2971033"/>
                  <a:pt x="2135805" y="2961460"/>
                  <a:pt x="2137077" y="2958844"/>
                </a:cubicBezTo>
                <a:close/>
                <a:moveTo>
                  <a:pt x="2158401" y="2958498"/>
                </a:moveTo>
                <a:cubicBezTo>
                  <a:pt x="2159675" y="2959222"/>
                  <a:pt x="2158845" y="2960365"/>
                  <a:pt x="2158845" y="2960365"/>
                </a:cubicBezTo>
                <a:cubicBezTo>
                  <a:pt x="2158208" y="2960002"/>
                  <a:pt x="2158097" y="2959536"/>
                  <a:pt x="2158145" y="2959158"/>
                </a:cubicBezTo>
                <a:cubicBezTo>
                  <a:pt x="2158194" y="2958782"/>
                  <a:pt x="2158401" y="2958498"/>
                  <a:pt x="2158401" y="2958498"/>
                </a:cubicBezTo>
                <a:close/>
                <a:moveTo>
                  <a:pt x="211424" y="2956146"/>
                </a:moveTo>
                <a:lnTo>
                  <a:pt x="209162" y="2959419"/>
                </a:lnTo>
                <a:lnTo>
                  <a:pt x="207334" y="2963770"/>
                </a:lnTo>
                <a:lnTo>
                  <a:pt x="195045" y="2992825"/>
                </a:lnTo>
                <a:lnTo>
                  <a:pt x="193975" y="3001185"/>
                </a:lnTo>
                <a:lnTo>
                  <a:pt x="194713" y="2999209"/>
                </a:lnTo>
                <a:lnTo>
                  <a:pt x="203440" y="2979159"/>
                </a:lnTo>
                <a:lnTo>
                  <a:pt x="207987" y="2964212"/>
                </a:lnTo>
                <a:lnTo>
                  <a:pt x="207158" y="2970614"/>
                </a:lnTo>
                <a:lnTo>
                  <a:pt x="210848" y="2962137"/>
                </a:lnTo>
                <a:close/>
                <a:moveTo>
                  <a:pt x="2101825" y="2955471"/>
                </a:moveTo>
                <a:lnTo>
                  <a:pt x="2099054" y="2970178"/>
                </a:lnTo>
                <a:lnTo>
                  <a:pt x="2098145" y="2971877"/>
                </a:lnTo>
                <a:cubicBezTo>
                  <a:pt x="2096458" y="2975157"/>
                  <a:pt x="2094600" y="2978945"/>
                  <a:pt x="2092340" y="2983818"/>
                </a:cubicBezTo>
                <a:cubicBezTo>
                  <a:pt x="2091287" y="2985461"/>
                  <a:pt x="2085903" y="2997465"/>
                  <a:pt x="2084061" y="2999444"/>
                </a:cubicBezTo>
                <a:lnTo>
                  <a:pt x="2083781" y="2997853"/>
                </a:lnTo>
                <a:lnTo>
                  <a:pt x="2083789" y="2997068"/>
                </a:lnTo>
                <a:lnTo>
                  <a:pt x="2086051" y="2991153"/>
                </a:lnTo>
                <a:cubicBezTo>
                  <a:pt x="2089277" y="2984197"/>
                  <a:pt x="2094440" y="2975663"/>
                  <a:pt x="2095600" y="2972339"/>
                </a:cubicBezTo>
                <a:close/>
                <a:moveTo>
                  <a:pt x="2063772" y="2955231"/>
                </a:moveTo>
                <a:lnTo>
                  <a:pt x="2061016" y="2969181"/>
                </a:lnTo>
                <a:lnTo>
                  <a:pt x="2059762" y="2979785"/>
                </a:lnTo>
                <a:lnTo>
                  <a:pt x="2048413" y="3004775"/>
                </a:lnTo>
                <a:lnTo>
                  <a:pt x="2046558" y="3008541"/>
                </a:lnTo>
                <a:lnTo>
                  <a:pt x="2046825" y="3005805"/>
                </a:lnTo>
                <a:cubicBezTo>
                  <a:pt x="2047269" y="3001687"/>
                  <a:pt x="2047447" y="2999443"/>
                  <a:pt x="2047411" y="2998467"/>
                </a:cubicBezTo>
                <a:lnTo>
                  <a:pt x="2047120" y="2998581"/>
                </a:lnTo>
                <a:lnTo>
                  <a:pt x="2052459" y="2986372"/>
                </a:lnTo>
                <a:cubicBezTo>
                  <a:pt x="2055804" y="2977659"/>
                  <a:pt x="2058669" y="2969066"/>
                  <a:pt x="2061219" y="2960460"/>
                </a:cubicBezTo>
                <a:close/>
                <a:moveTo>
                  <a:pt x="1845390" y="2951870"/>
                </a:moveTo>
                <a:lnTo>
                  <a:pt x="1845178" y="2954220"/>
                </a:lnTo>
                <a:lnTo>
                  <a:pt x="1845070" y="2959490"/>
                </a:lnTo>
                <a:lnTo>
                  <a:pt x="1840393" y="2968984"/>
                </a:lnTo>
                <a:lnTo>
                  <a:pt x="1835092" y="2978679"/>
                </a:lnTo>
                <a:lnTo>
                  <a:pt x="1835335" y="2975386"/>
                </a:lnTo>
                <a:lnTo>
                  <a:pt x="1835730" y="2972641"/>
                </a:lnTo>
                <a:close/>
                <a:moveTo>
                  <a:pt x="377501" y="2948851"/>
                </a:moveTo>
                <a:cubicBezTo>
                  <a:pt x="377281" y="2949138"/>
                  <a:pt x="377130" y="2949650"/>
                  <a:pt x="377049" y="2950206"/>
                </a:cubicBezTo>
                <a:cubicBezTo>
                  <a:pt x="376968" y="2950764"/>
                  <a:pt x="376956" y="2951359"/>
                  <a:pt x="377016" y="2951818"/>
                </a:cubicBezTo>
                <a:cubicBezTo>
                  <a:pt x="377137" y="2952731"/>
                  <a:pt x="377546" y="2953079"/>
                  <a:pt x="378260" y="2951391"/>
                </a:cubicBezTo>
                <a:cubicBezTo>
                  <a:pt x="377995" y="2950502"/>
                  <a:pt x="378999" y="2950237"/>
                  <a:pt x="378734" y="2949348"/>
                </a:cubicBezTo>
                <a:cubicBezTo>
                  <a:pt x="378205" y="2948490"/>
                  <a:pt x="377793" y="2948470"/>
                  <a:pt x="377501" y="2948851"/>
                </a:cubicBezTo>
                <a:close/>
                <a:moveTo>
                  <a:pt x="1574251" y="2944680"/>
                </a:moveTo>
                <a:lnTo>
                  <a:pt x="1569579" y="2959643"/>
                </a:lnTo>
                <a:lnTo>
                  <a:pt x="1573780" y="2945123"/>
                </a:lnTo>
                <a:close/>
                <a:moveTo>
                  <a:pt x="8187234" y="2944446"/>
                </a:moveTo>
                <a:lnTo>
                  <a:pt x="8187364" y="2944766"/>
                </a:lnTo>
                <a:lnTo>
                  <a:pt x="8186168" y="2945650"/>
                </a:lnTo>
                <a:cubicBezTo>
                  <a:pt x="8186168" y="2945650"/>
                  <a:pt x="8186168" y="2945650"/>
                  <a:pt x="8187234" y="2944446"/>
                </a:cubicBezTo>
                <a:close/>
                <a:moveTo>
                  <a:pt x="2126291" y="2943237"/>
                </a:moveTo>
                <a:cubicBezTo>
                  <a:pt x="2126208" y="2944544"/>
                  <a:pt x="2126136" y="2945666"/>
                  <a:pt x="2126136" y="2945666"/>
                </a:cubicBezTo>
                <a:cubicBezTo>
                  <a:pt x="2124850" y="2944396"/>
                  <a:pt x="2124521" y="2943774"/>
                  <a:pt x="2124699" y="2943477"/>
                </a:cubicBezTo>
                <a:cubicBezTo>
                  <a:pt x="2124875" y="2943180"/>
                  <a:pt x="2125556" y="2943207"/>
                  <a:pt x="2126291" y="2943237"/>
                </a:cubicBezTo>
                <a:close/>
                <a:moveTo>
                  <a:pt x="1870608" y="2934773"/>
                </a:moveTo>
                <a:cubicBezTo>
                  <a:pt x="1870830" y="2935706"/>
                  <a:pt x="1872361" y="2937520"/>
                  <a:pt x="1870257" y="2937936"/>
                </a:cubicBezTo>
                <a:cubicBezTo>
                  <a:pt x="1870018" y="2936924"/>
                  <a:pt x="1869842" y="2936185"/>
                  <a:pt x="1869859" y="2935673"/>
                </a:cubicBezTo>
                <a:cubicBezTo>
                  <a:pt x="1869876" y="2935161"/>
                  <a:pt x="1870083" y="2934874"/>
                  <a:pt x="1870608" y="2934773"/>
                </a:cubicBezTo>
                <a:close/>
                <a:moveTo>
                  <a:pt x="5803034" y="2934268"/>
                </a:moveTo>
                <a:lnTo>
                  <a:pt x="5802824" y="2936619"/>
                </a:lnTo>
                <a:lnTo>
                  <a:pt x="5802715" y="2941888"/>
                </a:lnTo>
                <a:lnTo>
                  <a:pt x="5798040" y="2951383"/>
                </a:lnTo>
                <a:lnTo>
                  <a:pt x="5792736" y="2961077"/>
                </a:lnTo>
                <a:lnTo>
                  <a:pt x="5792981" y="2957784"/>
                </a:lnTo>
                <a:lnTo>
                  <a:pt x="5793375" y="2955040"/>
                </a:lnTo>
                <a:close/>
                <a:moveTo>
                  <a:pt x="1870957" y="2931607"/>
                </a:moveTo>
                <a:cubicBezTo>
                  <a:pt x="1871180" y="2932541"/>
                  <a:pt x="1872712" y="2934356"/>
                  <a:pt x="1870608" y="2934773"/>
                </a:cubicBezTo>
                <a:cubicBezTo>
                  <a:pt x="1870367" y="2933759"/>
                  <a:pt x="1870192" y="2933021"/>
                  <a:pt x="1870208" y="2932509"/>
                </a:cubicBezTo>
                <a:cubicBezTo>
                  <a:pt x="1870224" y="2931996"/>
                  <a:pt x="1870431" y="2931712"/>
                  <a:pt x="1870957" y="2931607"/>
                </a:cubicBezTo>
                <a:close/>
                <a:moveTo>
                  <a:pt x="5705556" y="2930158"/>
                </a:moveTo>
                <a:lnTo>
                  <a:pt x="5702197" y="2939699"/>
                </a:lnTo>
                <a:lnTo>
                  <a:pt x="5702204" y="2939633"/>
                </a:lnTo>
                <a:lnTo>
                  <a:pt x="5702275" y="2936727"/>
                </a:lnTo>
                <a:close/>
                <a:moveTo>
                  <a:pt x="2036366" y="2925420"/>
                </a:moveTo>
                <a:lnTo>
                  <a:pt x="2034993" y="2928897"/>
                </a:lnTo>
                <a:cubicBezTo>
                  <a:pt x="2034536" y="2930054"/>
                  <a:pt x="2034536" y="2930054"/>
                  <a:pt x="2034536" y="2930054"/>
                </a:cubicBezTo>
                <a:cubicBezTo>
                  <a:pt x="2036366" y="2925420"/>
                  <a:pt x="2036366" y="2925420"/>
                  <a:pt x="2036366" y="2925420"/>
                </a:cubicBezTo>
                <a:close/>
                <a:moveTo>
                  <a:pt x="1872477" y="2923325"/>
                </a:moveTo>
                <a:cubicBezTo>
                  <a:pt x="1873144" y="2926126"/>
                  <a:pt x="1872619" y="2929324"/>
                  <a:pt x="1870957" y="2931607"/>
                </a:cubicBezTo>
                <a:cubicBezTo>
                  <a:pt x="1871023" y="2929559"/>
                  <a:pt x="1870943" y="2928068"/>
                  <a:pt x="1871077" y="2926799"/>
                </a:cubicBezTo>
                <a:cubicBezTo>
                  <a:pt x="1871212" y="2925530"/>
                  <a:pt x="1871561" y="2924483"/>
                  <a:pt x="1872477" y="2923325"/>
                </a:cubicBezTo>
                <a:close/>
                <a:moveTo>
                  <a:pt x="2071214" y="2921088"/>
                </a:moveTo>
                <a:lnTo>
                  <a:pt x="2066959" y="2940538"/>
                </a:lnTo>
                <a:lnTo>
                  <a:pt x="2066398" y="2941240"/>
                </a:lnTo>
                <a:cubicBezTo>
                  <a:pt x="2065491" y="2942208"/>
                  <a:pt x="2064886" y="2942628"/>
                  <a:pt x="2064921" y="2942068"/>
                </a:cubicBezTo>
                <a:cubicBezTo>
                  <a:pt x="2065333" y="2935621"/>
                  <a:pt x="2067685" y="2929303"/>
                  <a:pt x="2070375" y="2923020"/>
                </a:cubicBezTo>
                <a:close/>
                <a:moveTo>
                  <a:pt x="376574" y="2919480"/>
                </a:moveTo>
                <a:cubicBezTo>
                  <a:pt x="376032" y="2919626"/>
                  <a:pt x="375554" y="2919992"/>
                  <a:pt x="375687" y="2920436"/>
                </a:cubicBezTo>
                <a:cubicBezTo>
                  <a:pt x="374947" y="2921591"/>
                  <a:pt x="377861" y="2919858"/>
                  <a:pt x="377861" y="2919858"/>
                </a:cubicBezTo>
                <a:cubicBezTo>
                  <a:pt x="377728" y="2919415"/>
                  <a:pt x="377119" y="2919338"/>
                  <a:pt x="376574" y="2919480"/>
                </a:cubicBezTo>
                <a:close/>
                <a:moveTo>
                  <a:pt x="1813212" y="2911550"/>
                </a:moveTo>
                <a:cubicBezTo>
                  <a:pt x="1812650" y="2914792"/>
                  <a:pt x="1811725" y="2916925"/>
                  <a:pt x="1810878" y="2918114"/>
                </a:cubicBezTo>
                <a:cubicBezTo>
                  <a:pt x="1810031" y="2919302"/>
                  <a:pt x="1809260" y="2919547"/>
                  <a:pt x="1809006" y="2919019"/>
                </a:cubicBezTo>
                <a:cubicBezTo>
                  <a:pt x="1808836" y="2918666"/>
                  <a:pt x="1808896" y="2917969"/>
                  <a:pt x="1809315" y="2916975"/>
                </a:cubicBezTo>
                <a:cubicBezTo>
                  <a:pt x="1809872" y="2915652"/>
                  <a:pt x="1811071" y="2913804"/>
                  <a:pt x="1813212" y="2911550"/>
                </a:cubicBezTo>
                <a:close/>
                <a:moveTo>
                  <a:pt x="1754666" y="2908175"/>
                </a:moveTo>
                <a:cubicBezTo>
                  <a:pt x="1754655" y="2908340"/>
                  <a:pt x="1753878" y="2909806"/>
                  <a:pt x="1753031" y="2911552"/>
                </a:cubicBezTo>
                <a:lnTo>
                  <a:pt x="1753559" y="2909750"/>
                </a:lnTo>
                <a:lnTo>
                  <a:pt x="1754020" y="2909037"/>
                </a:lnTo>
                <a:cubicBezTo>
                  <a:pt x="1754485" y="2908339"/>
                  <a:pt x="1754671" y="2908093"/>
                  <a:pt x="1754666" y="2908175"/>
                </a:cubicBezTo>
                <a:close/>
                <a:moveTo>
                  <a:pt x="1681039" y="2907843"/>
                </a:moveTo>
                <a:lnTo>
                  <a:pt x="1680226" y="2912068"/>
                </a:lnTo>
                <a:lnTo>
                  <a:pt x="1680648" y="2908644"/>
                </a:lnTo>
                <a:close/>
                <a:moveTo>
                  <a:pt x="1602598" y="2906733"/>
                </a:moveTo>
                <a:lnTo>
                  <a:pt x="1591506" y="2940045"/>
                </a:lnTo>
                <a:lnTo>
                  <a:pt x="1597435" y="2914703"/>
                </a:lnTo>
                <a:close/>
                <a:moveTo>
                  <a:pt x="8364937" y="2905696"/>
                </a:moveTo>
                <a:lnTo>
                  <a:pt x="8348010" y="2918731"/>
                </a:lnTo>
                <a:cubicBezTo>
                  <a:pt x="8344964" y="2922169"/>
                  <a:pt x="8348160" y="2921134"/>
                  <a:pt x="8351508" y="2919925"/>
                </a:cubicBezTo>
                <a:cubicBezTo>
                  <a:pt x="8322145" y="2943140"/>
                  <a:pt x="8290802" y="2968586"/>
                  <a:pt x="8260375" y="2990431"/>
                </a:cubicBezTo>
                <a:cubicBezTo>
                  <a:pt x="8258789" y="2991121"/>
                  <a:pt x="8257500" y="2992022"/>
                  <a:pt x="8256322" y="2992753"/>
                </a:cubicBezTo>
                <a:lnTo>
                  <a:pt x="8253464" y="2993846"/>
                </a:lnTo>
                <a:lnTo>
                  <a:pt x="8264346" y="2984527"/>
                </a:lnTo>
                <a:cubicBezTo>
                  <a:pt x="8268338" y="2980896"/>
                  <a:pt x="8272180" y="2977114"/>
                  <a:pt x="8275758" y="2973077"/>
                </a:cubicBezTo>
                <a:cubicBezTo>
                  <a:pt x="8303138" y="2954668"/>
                  <a:pt x="8329154" y="2932662"/>
                  <a:pt x="8355168" y="2910655"/>
                </a:cubicBezTo>
                <a:cubicBezTo>
                  <a:pt x="8356842" y="2910052"/>
                  <a:pt x="8359234" y="2909189"/>
                  <a:pt x="8361606" y="2908028"/>
                </a:cubicBezTo>
                <a:close/>
                <a:moveTo>
                  <a:pt x="1906848" y="2902529"/>
                </a:moveTo>
                <a:cubicBezTo>
                  <a:pt x="1907108" y="2902318"/>
                  <a:pt x="1907360" y="2902461"/>
                  <a:pt x="1907535" y="2903202"/>
                </a:cubicBezTo>
                <a:cubicBezTo>
                  <a:pt x="1907978" y="2905067"/>
                  <a:pt x="1906179" y="2907541"/>
                  <a:pt x="1906179" y="2907541"/>
                </a:cubicBezTo>
                <a:cubicBezTo>
                  <a:pt x="1905702" y="2907269"/>
                  <a:pt x="1905674" y="2906175"/>
                  <a:pt x="1905863" y="2905069"/>
                </a:cubicBezTo>
                <a:cubicBezTo>
                  <a:pt x="1906053" y="2903964"/>
                  <a:pt x="1906459" y="2902847"/>
                  <a:pt x="1906848" y="2902529"/>
                </a:cubicBezTo>
                <a:close/>
                <a:moveTo>
                  <a:pt x="8369102" y="2902489"/>
                </a:moveTo>
                <a:lnTo>
                  <a:pt x="8367934" y="2903597"/>
                </a:lnTo>
                <a:lnTo>
                  <a:pt x="8364937" y="2905696"/>
                </a:lnTo>
                <a:close/>
                <a:moveTo>
                  <a:pt x="2067897" y="2902194"/>
                </a:moveTo>
                <a:lnTo>
                  <a:pt x="2067336" y="2902328"/>
                </a:lnTo>
                <a:lnTo>
                  <a:pt x="2066184" y="2902599"/>
                </a:lnTo>
                <a:cubicBezTo>
                  <a:pt x="2066184" y="2902599"/>
                  <a:pt x="2066756" y="2902466"/>
                  <a:pt x="2067255" y="2902347"/>
                </a:cubicBezTo>
                <a:lnTo>
                  <a:pt x="2067336" y="2902328"/>
                </a:lnTo>
                <a:lnTo>
                  <a:pt x="2067871" y="2902202"/>
                </a:lnTo>
                <a:cubicBezTo>
                  <a:pt x="2068005" y="2902169"/>
                  <a:pt x="2068040" y="2902160"/>
                  <a:pt x="2067897" y="2902194"/>
                </a:cubicBezTo>
                <a:close/>
                <a:moveTo>
                  <a:pt x="5769993" y="2895150"/>
                </a:moveTo>
                <a:lnTo>
                  <a:pt x="5768024" y="2900755"/>
                </a:lnTo>
                <a:lnTo>
                  <a:pt x="5766650" y="2901418"/>
                </a:lnTo>
                <a:cubicBezTo>
                  <a:pt x="5766483" y="2901064"/>
                  <a:pt x="5766542" y="2900367"/>
                  <a:pt x="5766960" y="2899374"/>
                </a:cubicBezTo>
                <a:close/>
                <a:moveTo>
                  <a:pt x="5638684" y="2890242"/>
                </a:moveTo>
                <a:lnTo>
                  <a:pt x="5637871" y="2894469"/>
                </a:lnTo>
                <a:lnTo>
                  <a:pt x="5638292" y="2891042"/>
                </a:lnTo>
                <a:close/>
                <a:moveTo>
                  <a:pt x="1870262" y="2889982"/>
                </a:moveTo>
                <a:lnTo>
                  <a:pt x="1867505" y="2903931"/>
                </a:lnTo>
                <a:lnTo>
                  <a:pt x="1866251" y="2914534"/>
                </a:lnTo>
                <a:lnTo>
                  <a:pt x="1854902" y="2939524"/>
                </a:lnTo>
                <a:lnTo>
                  <a:pt x="1853047" y="2943292"/>
                </a:lnTo>
                <a:lnTo>
                  <a:pt x="1853314" y="2940556"/>
                </a:lnTo>
                <a:cubicBezTo>
                  <a:pt x="1853759" y="2936438"/>
                  <a:pt x="1853937" y="2934193"/>
                  <a:pt x="1853900" y="2933219"/>
                </a:cubicBezTo>
                <a:lnTo>
                  <a:pt x="1853609" y="2933332"/>
                </a:lnTo>
                <a:lnTo>
                  <a:pt x="1858948" y="2921124"/>
                </a:lnTo>
                <a:cubicBezTo>
                  <a:pt x="1862293" y="2912408"/>
                  <a:pt x="1865159" y="2903817"/>
                  <a:pt x="1867709" y="2895210"/>
                </a:cubicBezTo>
                <a:close/>
                <a:moveTo>
                  <a:pt x="2084195" y="2885674"/>
                </a:moveTo>
                <a:cubicBezTo>
                  <a:pt x="2083953" y="2885954"/>
                  <a:pt x="2083765" y="2886474"/>
                  <a:pt x="2083649" y="2887042"/>
                </a:cubicBezTo>
                <a:cubicBezTo>
                  <a:pt x="2083531" y="2887608"/>
                  <a:pt x="2083486" y="2888225"/>
                  <a:pt x="2083520" y="2888700"/>
                </a:cubicBezTo>
                <a:cubicBezTo>
                  <a:pt x="2083590" y="2889651"/>
                  <a:pt x="2083992" y="2890036"/>
                  <a:pt x="2084829" y="2888344"/>
                </a:cubicBezTo>
                <a:cubicBezTo>
                  <a:pt x="2084609" y="2887410"/>
                  <a:pt x="2085660" y="2887201"/>
                  <a:pt x="2085439" y="2886268"/>
                </a:cubicBezTo>
                <a:cubicBezTo>
                  <a:pt x="2084944" y="2885348"/>
                  <a:pt x="2084520" y="2885300"/>
                  <a:pt x="2084195" y="2885674"/>
                </a:cubicBezTo>
                <a:close/>
                <a:moveTo>
                  <a:pt x="5947061" y="2884956"/>
                </a:moveTo>
                <a:lnTo>
                  <a:pt x="5947296" y="2885207"/>
                </a:lnTo>
                <a:cubicBezTo>
                  <a:pt x="5947387" y="2885597"/>
                  <a:pt x="5947188" y="2885921"/>
                  <a:pt x="5946664" y="2886024"/>
                </a:cubicBezTo>
                <a:close/>
                <a:moveTo>
                  <a:pt x="1950310" y="2882771"/>
                </a:moveTo>
                <a:lnTo>
                  <a:pt x="1947479" y="2890638"/>
                </a:lnTo>
                <a:cubicBezTo>
                  <a:pt x="1946203" y="2894145"/>
                  <a:pt x="1944898" y="2897475"/>
                  <a:pt x="1943561" y="2900290"/>
                </a:cubicBezTo>
                <a:lnTo>
                  <a:pt x="1941912" y="2903365"/>
                </a:lnTo>
                <a:lnTo>
                  <a:pt x="1941550" y="2905404"/>
                </a:lnTo>
                <a:lnTo>
                  <a:pt x="1945232" y="2896986"/>
                </a:lnTo>
                <a:lnTo>
                  <a:pt x="1949307" y="2887593"/>
                </a:lnTo>
                <a:lnTo>
                  <a:pt x="1949756" y="2886100"/>
                </a:lnTo>
                <a:close/>
                <a:moveTo>
                  <a:pt x="5922979" y="2877513"/>
                </a:moveTo>
                <a:cubicBezTo>
                  <a:pt x="5923460" y="2879538"/>
                  <a:pt x="5923681" y="2880469"/>
                  <a:pt x="5922630" y="2880678"/>
                </a:cubicBezTo>
                <a:lnTo>
                  <a:pt x="5921718" y="2879260"/>
                </a:lnTo>
                <a:lnTo>
                  <a:pt x="5921839" y="2878829"/>
                </a:lnTo>
                <a:lnTo>
                  <a:pt x="5921635" y="2878882"/>
                </a:lnTo>
                <a:close/>
                <a:moveTo>
                  <a:pt x="390642" y="2876838"/>
                </a:moveTo>
                <a:cubicBezTo>
                  <a:pt x="389456" y="2874905"/>
                  <a:pt x="387390" y="2880740"/>
                  <a:pt x="386718" y="2883871"/>
                </a:cubicBezTo>
                <a:cubicBezTo>
                  <a:pt x="386491" y="2884913"/>
                  <a:pt x="386423" y="2885657"/>
                  <a:pt x="386591" y="2885711"/>
                </a:cubicBezTo>
                <a:cubicBezTo>
                  <a:pt x="386816" y="2885782"/>
                  <a:pt x="387466" y="2884631"/>
                  <a:pt x="388738" y="2881336"/>
                </a:cubicBezTo>
                <a:cubicBezTo>
                  <a:pt x="388738" y="2881336"/>
                  <a:pt x="390908" y="2877725"/>
                  <a:pt x="390642" y="2876838"/>
                </a:cubicBezTo>
                <a:close/>
                <a:moveTo>
                  <a:pt x="5908795" y="2876497"/>
                </a:moveTo>
                <a:lnTo>
                  <a:pt x="5908643" y="2878212"/>
                </a:lnTo>
                <a:cubicBezTo>
                  <a:pt x="5908230" y="2882465"/>
                  <a:pt x="5907642" y="2887143"/>
                  <a:pt x="5906638" y="2889867"/>
                </a:cubicBezTo>
                <a:cubicBezTo>
                  <a:pt x="5905018" y="2892712"/>
                  <a:pt x="5904765" y="2890481"/>
                  <a:pt x="5905006" y="2886769"/>
                </a:cubicBezTo>
                <a:lnTo>
                  <a:pt x="5905364" y="2883608"/>
                </a:lnTo>
                <a:lnTo>
                  <a:pt x="5906863" y="2880575"/>
                </a:lnTo>
                <a:close/>
                <a:moveTo>
                  <a:pt x="5636131" y="2876283"/>
                </a:moveTo>
                <a:lnTo>
                  <a:pt x="5633956" y="2887261"/>
                </a:lnTo>
                <a:lnTo>
                  <a:pt x="5634892" y="2879978"/>
                </a:lnTo>
                <a:close/>
                <a:moveTo>
                  <a:pt x="5901342" y="2875683"/>
                </a:moveTo>
                <a:lnTo>
                  <a:pt x="5898402" y="2892285"/>
                </a:lnTo>
                <a:lnTo>
                  <a:pt x="5896270" y="2895550"/>
                </a:lnTo>
                <a:cubicBezTo>
                  <a:pt x="5895518" y="2896504"/>
                  <a:pt x="5894923" y="2896996"/>
                  <a:pt x="5894625" y="2896704"/>
                </a:cubicBezTo>
                <a:cubicBezTo>
                  <a:pt x="5894453" y="2896532"/>
                  <a:pt x="5894399" y="2896134"/>
                  <a:pt x="5894440" y="2895565"/>
                </a:cubicBezTo>
                <a:cubicBezTo>
                  <a:pt x="5894482" y="2894993"/>
                  <a:pt x="5894621" y="2894246"/>
                  <a:pt x="5894830" y="2893382"/>
                </a:cubicBezTo>
                <a:cubicBezTo>
                  <a:pt x="5896091" y="2888182"/>
                  <a:pt x="5899940" y="2878610"/>
                  <a:pt x="5901211" y="2875992"/>
                </a:cubicBezTo>
                <a:close/>
                <a:moveTo>
                  <a:pt x="5922535" y="2875647"/>
                </a:moveTo>
                <a:cubicBezTo>
                  <a:pt x="5923810" y="2876371"/>
                  <a:pt x="5922979" y="2877513"/>
                  <a:pt x="5922979" y="2877513"/>
                </a:cubicBezTo>
                <a:cubicBezTo>
                  <a:pt x="5922342" y="2877151"/>
                  <a:pt x="5922231" y="2876685"/>
                  <a:pt x="5922280" y="2876308"/>
                </a:cubicBezTo>
                <a:cubicBezTo>
                  <a:pt x="5922330" y="2875933"/>
                  <a:pt x="5922535" y="2875647"/>
                  <a:pt x="5922535" y="2875647"/>
                </a:cubicBezTo>
                <a:close/>
                <a:moveTo>
                  <a:pt x="4149225" y="2873153"/>
                </a:moveTo>
                <a:lnTo>
                  <a:pt x="4149548" y="2873200"/>
                </a:lnTo>
                <a:cubicBezTo>
                  <a:pt x="4148743" y="2874614"/>
                  <a:pt x="4148743" y="2874614"/>
                  <a:pt x="4148743" y="2874614"/>
                </a:cubicBezTo>
                <a:close/>
                <a:moveTo>
                  <a:pt x="5865958" y="2872621"/>
                </a:moveTo>
                <a:lnTo>
                  <a:pt x="5863188" y="2887328"/>
                </a:lnTo>
                <a:lnTo>
                  <a:pt x="5862279" y="2889028"/>
                </a:lnTo>
                <a:cubicBezTo>
                  <a:pt x="5860592" y="2892308"/>
                  <a:pt x="5858732" y="2896094"/>
                  <a:pt x="5856475" y="2900967"/>
                </a:cubicBezTo>
                <a:cubicBezTo>
                  <a:pt x="5855423" y="2902610"/>
                  <a:pt x="5850037" y="2914614"/>
                  <a:pt x="5848194" y="2916592"/>
                </a:cubicBezTo>
                <a:lnTo>
                  <a:pt x="5847916" y="2915002"/>
                </a:lnTo>
                <a:lnTo>
                  <a:pt x="5847922" y="2914217"/>
                </a:lnTo>
                <a:lnTo>
                  <a:pt x="5850184" y="2908301"/>
                </a:lnTo>
                <a:cubicBezTo>
                  <a:pt x="5853412" y="2901346"/>
                  <a:pt x="5858575" y="2892812"/>
                  <a:pt x="5859735" y="2889488"/>
                </a:cubicBezTo>
                <a:close/>
                <a:moveTo>
                  <a:pt x="5827906" y="2872380"/>
                </a:moveTo>
                <a:lnTo>
                  <a:pt x="5825151" y="2886330"/>
                </a:lnTo>
                <a:lnTo>
                  <a:pt x="5823896" y="2896934"/>
                </a:lnTo>
                <a:lnTo>
                  <a:pt x="5812546" y="2921924"/>
                </a:lnTo>
                <a:lnTo>
                  <a:pt x="5810691" y="2925690"/>
                </a:lnTo>
                <a:lnTo>
                  <a:pt x="5810959" y="2922955"/>
                </a:lnTo>
                <a:cubicBezTo>
                  <a:pt x="5811403" y="2918837"/>
                  <a:pt x="5811581" y="2916593"/>
                  <a:pt x="5811544" y="2915616"/>
                </a:cubicBezTo>
                <a:lnTo>
                  <a:pt x="5811254" y="2915731"/>
                </a:lnTo>
                <a:lnTo>
                  <a:pt x="5816592" y="2903522"/>
                </a:lnTo>
                <a:cubicBezTo>
                  <a:pt x="5819939" y="2894808"/>
                  <a:pt x="5822802" y="2886215"/>
                  <a:pt x="5825352" y="2877609"/>
                </a:cubicBezTo>
                <a:close/>
                <a:moveTo>
                  <a:pt x="1904426" y="2871562"/>
                </a:moveTo>
                <a:cubicBezTo>
                  <a:pt x="1905092" y="2874364"/>
                  <a:pt x="1905350" y="2875454"/>
                  <a:pt x="1903467" y="2876804"/>
                </a:cubicBezTo>
                <a:cubicBezTo>
                  <a:pt x="1903228" y="2875791"/>
                  <a:pt x="1903259" y="2874766"/>
                  <a:pt x="1903456" y="2873851"/>
                </a:cubicBezTo>
                <a:cubicBezTo>
                  <a:pt x="1903652" y="2872938"/>
                  <a:pt x="1904012" y="2872133"/>
                  <a:pt x="1904426" y="2871562"/>
                </a:cubicBezTo>
                <a:close/>
                <a:moveTo>
                  <a:pt x="1677097" y="2869523"/>
                </a:moveTo>
                <a:cubicBezTo>
                  <a:pt x="1677319" y="2870455"/>
                  <a:pt x="1678851" y="2872270"/>
                  <a:pt x="1676747" y="2872687"/>
                </a:cubicBezTo>
                <a:cubicBezTo>
                  <a:pt x="1676506" y="2871674"/>
                  <a:pt x="1676332" y="2870936"/>
                  <a:pt x="1676347" y="2870423"/>
                </a:cubicBezTo>
                <a:cubicBezTo>
                  <a:pt x="1676364" y="2869911"/>
                  <a:pt x="1676572" y="2869626"/>
                  <a:pt x="1677097" y="2869523"/>
                </a:cubicBezTo>
                <a:close/>
                <a:moveTo>
                  <a:pt x="1677447" y="2866358"/>
                </a:moveTo>
                <a:cubicBezTo>
                  <a:pt x="1677668" y="2867291"/>
                  <a:pt x="1679202" y="2869106"/>
                  <a:pt x="1677097" y="2869523"/>
                </a:cubicBezTo>
                <a:cubicBezTo>
                  <a:pt x="1676857" y="2868511"/>
                  <a:pt x="1676682" y="2867771"/>
                  <a:pt x="1676698" y="2867259"/>
                </a:cubicBezTo>
                <a:cubicBezTo>
                  <a:pt x="1676714" y="2866748"/>
                  <a:pt x="1676922" y="2866462"/>
                  <a:pt x="1677447" y="2866358"/>
                </a:cubicBezTo>
                <a:close/>
                <a:moveTo>
                  <a:pt x="1883889" y="2863785"/>
                </a:moveTo>
                <a:cubicBezTo>
                  <a:pt x="1883167" y="2864659"/>
                  <a:pt x="1882285" y="2868775"/>
                  <a:pt x="1882285" y="2868775"/>
                </a:cubicBezTo>
                <a:cubicBezTo>
                  <a:pt x="1882525" y="2869786"/>
                  <a:pt x="1883315" y="2869631"/>
                  <a:pt x="1883927" y="2868736"/>
                </a:cubicBezTo>
                <a:lnTo>
                  <a:pt x="1884506" y="2867206"/>
                </a:lnTo>
                <a:lnTo>
                  <a:pt x="1884613" y="2866595"/>
                </a:lnTo>
                <a:lnTo>
                  <a:pt x="1884517" y="2864260"/>
                </a:lnTo>
                <a:cubicBezTo>
                  <a:pt x="1884352" y="2863561"/>
                  <a:pt x="1884129" y="2863493"/>
                  <a:pt x="1883889" y="2863785"/>
                </a:cubicBezTo>
                <a:close/>
                <a:moveTo>
                  <a:pt x="388702" y="2862492"/>
                </a:moveTo>
                <a:cubicBezTo>
                  <a:pt x="387319" y="2860582"/>
                  <a:pt x="384673" y="2867367"/>
                  <a:pt x="383991" y="2871204"/>
                </a:cubicBezTo>
                <a:cubicBezTo>
                  <a:pt x="383878" y="2871843"/>
                  <a:pt x="383819" y="2872401"/>
                  <a:pt x="383829" y="2872822"/>
                </a:cubicBezTo>
                <a:cubicBezTo>
                  <a:pt x="383839" y="2873244"/>
                  <a:pt x="383919" y="2873529"/>
                  <a:pt x="384083" y="2873625"/>
                </a:cubicBezTo>
                <a:cubicBezTo>
                  <a:pt x="384801" y="2873914"/>
                  <a:pt x="386023" y="2871352"/>
                  <a:pt x="387030" y="2868608"/>
                </a:cubicBezTo>
                <a:cubicBezTo>
                  <a:pt x="388039" y="2865863"/>
                  <a:pt x="388833" y="2862937"/>
                  <a:pt x="388702" y="2862492"/>
                </a:cubicBezTo>
                <a:close/>
                <a:moveTo>
                  <a:pt x="5890425" y="2860386"/>
                </a:moveTo>
                <a:cubicBezTo>
                  <a:pt x="5890343" y="2861694"/>
                  <a:pt x="5890270" y="2862814"/>
                  <a:pt x="5890270" y="2862814"/>
                </a:cubicBezTo>
                <a:cubicBezTo>
                  <a:pt x="5888984" y="2861546"/>
                  <a:pt x="5888656" y="2860923"/>
                  <a:pt x="5888833" y="2860627"/>
                </a:cubicBezTo>
                <a:cubicBezTo>
                  <a:pt x="5889009" y="2860328"/>
                  <a:pt x="5889691" y="2860356"/>
                  <a:pt x="5890425" y="2860386"/>
                </a:cubicBezTo>
                <a:close/>
                <a:moveTo>
                  <a:pt x="1678967" y="2858077"/>
                </a:moveTo>
                <a:cubicBezTo>
                  <a:pt x="1679633" y="2860876"/>
                  <a:pt x="1679107" y="2864076"/>
                  <a:pt x="1677447" y="2866358"/>
                </a:cubicBezTo>
                <a:cubicBezTo>
                  <a:pt x="1677511" y="2864308"/>
                  <a:pt x="1677433" y="2862818"/>
                  <a:pt x="1677567" y="2861550"/>
                </a:cubicBezTo>
                <a:cubicBezTo>
                  <a:pt x="1677702" y="2860281"/>
                  <a:pt x="1678050" y="2859234"/>
                  <a:pt x="1678967" y="2858077"/>
                </a:cubicBezTo>
                <a:close/>
                <a:moveTo>
                  <a:pt x="1877705" y="2855839"/>
                </a:moveTo>
                <a:lnTo>
                  <a:pt x="1873448" y="2875289"/>
                </a:lnTo>
                <a:lnTo>
                  <a:pt x="1872888" y="2875991"/>
                </a:lnTo>
                <a:cubicBezTo>
                  <a:pt x="1871981" y="2876957"/>
                  <a:pt x="1871374" y="2877378"/>
                  <a:pt x="1871410" y="2876816"/>
                </a:cubicBezTo>
                <a:cubicBezTo>
                  <a:pt x="1871823" y="2870373"/>
                  <a:pt x="1874174" y="2864053"/>
                  <a:pt x="1876865" y="2857771"/>
                </a:cubicBezTo>
                <a:close/>
                <a:moveTo>
                  <a:pt x="2084974" y="2855330"/>
                </a:moveTo>
                <a:cubicBezTo>
                  <a:pt x="2084404" y="2855443"/>
                  <a:pt x="2083889" y="2855789"/>
                  <a:pt x="2084001" y="2856257"/>
                </a:cubicBezTo>
                <a:cubicBezTo>
                  <a:pt x="2083170" y="2857398"/>
                  <a:pt x="2086281" y="2855804"/>
                  <a:pt x="2086281" y="2855804"/>
                </a:cubicBezTo>
                <a:cubicBezTo>
                  <a:pt x="2086169" y="2855338"/>
                  <a:pt x="2085544" y="2855218"/>
                  <a:pt x="2084974" y="2855330"/>
                </a:cubicBezTo>
                <a:close/>
                <a:moveTo>
                  <a:pt x="8339244" y="2851600"/>
                </a:moveTo>
                <a:lnTo>
                  <a:pt x="8330887" y="2858385"/>
                </a:lnTo>
                <a:lnTo>
                  <a:pt x="8335331" y="2854100"/>
                </a:lnTo>
                <a:cubicBezTo>
                  <a:pt x="8335826" y="2853542"/>
                  <a:pt x="8336606" y="2852982"/>
                  <a:pt x="8337545" y="2852439"/>
                </a:cubicBezTo>
                <a:close/>
                <a:moveTo>
                  <a:pt x="5784278" y="2851154"/>
                </a:moveTo>
                <a:lnTo>
                  <a:pt x="5782189" y="2857777"/>
                </a:lnTo>
                <a:lnTo>
                  <a:pt x="5779664" y="2858734"/>
                </a:lnTo>
                <a:cubicBezTo>
                  <a:pt x="5780427" y="2855302"/>
                  <a:pt x="5780427" y="2855302"/>
                  <a:pt x="5780427" y="2855302"/>
                </a:cubicBezTo>
                <a:cubicBezTo>
                  <a:pt x="5781493" y="2854100"/>
                  <a:pt x="5782559" y="2852897"/>
                  <a:pt x="5783474" y="2851867"/>
                </a:cubicBezTo>
                <a:close/>
                <a:moveTo>
                  <a:pt x="2428737" y="2847199"/>
                </a:moveTo>
                <a:lnTo>
                  <a:pt x="2429068" y="2847247"/>
                </a:lnTo>
                <a:cubicBezTo>
                  <a:pt x="2428242" y="2848702"/>
                  <a:pt x="2428242" y="2848702"/>
                  <a:pt x="2428242" y="2848702"/>
                </a:cubicBezTo>
                <a:close/>
                <a:moveTo>
                  <a:pt x="1952697" y="2846408"/>
                </a:moveTo>
                <a:lnTo>
                  <a:pt x="1952111" y="2846557"/>
                </a:lnTo>
                <a:lnTo>
                  <a:pt x="1952672" y="2846415"/>
                </a:lnTo>
                <a:cubicBezTo>
                  <a:pt x="1952798" y="2846384"/>
                  <a:pt x="1952831" y="2846374"/>
                  <a:pt x="1952697" y="2846408"/>
                </a:cubicBezTo>
                <a:close/>
                <a:moveTo>
                  <a:pt x="5800499" y="2842570"/>
                </a:moveTo>
                <a:lnTo>
                  <a:pt x="5799129" y="2846045"/>
                </a:lnTo>
                <a:cubicBezTo>
                  <a:pt x="5798669" y="2847204"/>
                  <a:pt x="5798669" y="2847204"/>
                  <a:pt x="5798669" y="2847204"/>
                </a:cubicBezTo>
                <a:cubicBezTo>
                  <a:pt x="5800499" y="2842570"/>
                  <a:pt x="5800499" y="2842570"/>
                  <a:pt x="5800499" y="2842570"/>
                </a:cubicBezTo>
                <a:close/>
                <a:moveTo>
                  <a:pt x="1634153" y="2842434"/>
                </a:moveTo>
                <a:lnTo>
                  <a:pt x="1623673" y="2876930"/>
                </a:lnTo>
                <a:lnTo>
                  <a:pt x="1621026" y="2884329"/>
                </a:lnTo>
                <a:lnTo>
                  <a:pt x="1621999" y="2882442"/>
                </a:lnTo>
                <a:lnTo>
                  <a:pt x="1613007" y="2912038"/>
                </a:lnTo>
                <a:lnTo>
                  <a:pt x="1611717" y="2915155"/>
                </a:lnTo>
                <a:lnTo>
                  <a:pt x="1617432" y="2892397"/>
                </a:lnTo>
                <a:lnTo>
                  <a:pt x="1617554" y="2892490"/>
                </a:lnTo>
                <a:cubicBezTo>
                  <a:pt x="1618307" y="2892286"/>
                  <a:pt x="1619005" y="2891612"/>
                  <a:pt x="1618931" y="2890984"/>
                </a:cubicBezTo>
                <a:lnTo>
                  <a:pt x="1617850" y="2890730"/>
                </a:lnTo>
                <a:lnTo>
                  <a:pt x="1618830" y="2886823"/>
                </a:lnTo>
                <a:cubicBezTo>
                  <a:pt x="1619596" y="2883392"/>
                  <a:pt x="1616549" y="2886827"/>
                  <a:pt x="1612437" y="2891466"/>
                </a:cubicBezTo>
                <a:lnTo>
                  <a:pt x="1609162" y="2894801"/>
                </a:lnTo>
                <a:lnTo>
                  <a:pt x="1626175" y="2858972"/>
                </a:lnTo>
                <a:close/>
                <a:moveTo>
                  <a:pt x="5835349" y="2838239"/>
                </a:moveTo>
                <a:lnTo>
                  <a:pt x="5831094" y="2857689"/>
                </a:lnTo>
                <a:lnTo>
                  <a:pt x="5830533" y="2858390"/>
                </a:lnTo>
                <a:cubicBezTo>
                  <a:pt x="5829625" y="2859357"/>
                  <a:pt x="5829019" y="2859778"/>
                  <a:pt x="5829054" y="2859217"/>
                </a:cubicBezTo>
                <a:cubicBezTo>
                  <a:pt x="5829466" y="2852773"/>
                  <a:pt x="5831818" y="2846453"/>
                  <a:pt x="5834509" y="2840169"/>
                </a:cubicBezTo>
                <a:close/>
                <a:moveTo>
                  <a:pt x="5802330" y="2837935"/>
                </a:moveTo>
                <a:lnTo>
                  <a:pt x="5800499" y="2842570"/>
                </a:lnTo>
                <a:lnTo>
                  <a:pt x="5797070" y="2843091"/>
                </a:lnTo>
                <a:lnTo>
                  <a:pt x="5795869" y="2844098"/>
                </a:lnTo>
                <a:lnTo>
                  <a:pt x="5797630" y="2839010"/>
                </a:lnTo>
                <a:close/>
                <a:moveTo>
                  <a:pt x="1713337" y="2837279"/>
                </a:moveTo>
                <a:cubicBezTo>
                  <a:pt x="1713597" y="2837068"/>
                  <a:pt x="1713848" y="2837212"/>
                  <a:pt x="1714023" y="2837950"/>
                </a:cubicBezTo>
                <a:cubicBezTo>
                  <a:pt x="1714468" y="2839819"/>
                  <a:pt x="1712669" y="2842291"/>
                  <a:pt x="1712669" y="2842291"/>
                </a:cubicBezTo>
                <a:cubicBezTo>
                  <a:pt x="1712191" y="2842018"/>
                  <a:pt x="1712163" y="2840925"/>
                  <a:pt x="1712353" y="2839820"/>
                </a:cubicBezTo>
                <a:cubicBezTo>
                  <a:pt x="1712542" y="2838714"/>
                  <a:pt x="1712947" y="2837598"/>
                  <a:pt x="1713337" y="2837279"/>
                </a:cubicBezTo>
                <a:close/>
                <a:moveTo>
                  <a:pt x="1874387" y="2836946"/>
                </a:moveTo>
                <a:lnTo>
                  <a:pt x="1874197" y="2836990"/>
                </a:lnTo>
                <a:lnTo>
                  <a:pt x="1872674" y="2837350"/>
                </a:lnTo>
                <a:cubicBezTo>
                  <a:pt x="1872674" y="2837350"/>
                  <a:pt x="1873246" y="2837216"/>
                  <a:pt x="1873745" y="2837097"/>
                </a:cubicBezTo>
                <a:lnTo>
                  <a:pt x="1874197" y="2836990"/>
                </a:lnTo>
                <a:lnTo>
                  <a:pt x="1874360" y="2836952"/>
                </a:lnTo>
                <a:cubicBezTo>
                  <a:pt x="1874494" y="2836920"/>
                  <a:pt x="1874531" y="2836912"/>
                  <a:pt x="1874387" y="2836946"/>
                </a:cubicBezTo>
                <a:close/>
                <a:moveTo>
                  <a:pt x="396560" y="2832603"/>
                </a:moveTo>
                <a:cubicBezTo>
                  <a:pt x="393456" y="2829091"/>
                  <a:pt x="388152" y="2851981"/>
                  <a:pt x="387546" y="2857577"/>
                </a:cubicBezTo>
                <a:cubicBezTo>
                  <a:pt x="387459" y="2858379"/>
                  <a:pt x="387469" y="2858824"/>
                  <a:pt x="387593" y="2858792"/>
                </a:cubicBezTo>
                <a:cubicBezTo>
                  <a:pt x="388362" y="2859545"/>
                  <a:pt x="389475" y="2856774"/>
                  <a:pt x="390488" y="2853668"/>
                </a:cubicBezTo>
                <a:cubicBezTo>
                  <a:pt x="391501" y="2850564"/>
                  <a:pt x="392413" y="2847126"/>
                  <a:pt x="392783" y="2846547"/>
                </a:cubicBezTo>
                <a:cubicBezTo>
                  <a:pt x="393851" y="2842269"/>
                  <a:pt x="397134" y="2834526"/>
                  <a:pt x="396560" y="2832603"/>
                </a:cubicBezTo>
                <a:close/>
                <a:moveTo>
                  <a:pt x="401330" y="2829190"/>
                </a:moveTo>
                <a:cubicBezTo>
                  <a:pt x="401140" y="2828889"/>
                  <a:pt x="400619" y="2829565"/>
                  <a:pt x="399571" y="2831801"/>
                </a:cubicBezTo>
                <a:cubicBezTo>
                  <a:pt x="397503" y="2839383"/>
                  <a:pt x="394485" y="2848013"/>
                  <a:pt x="394214" y="2854957"/>
                </a:cubicBezTo>
                <a:cubicBezTo>
                  <a:pt x="393868" y="2855608"/>
                  <a:pt x="393442" y="2856000"/>
                  <a:pt x="393262" y="2856308"/>
                </a:cubicBezTo>
                <a:cubicBezTo>
                  <a:pt x="393173" y="2856460"/>
                  <a:pt x="393145" y="2856593"/>
                  <a:pt x="393219" y="2856727"/>
                </a:cubicBezTo>
                <a:cubicBezTo>
                  <a:pt x="393294" y="2856858"/>
                  <a:pt x="393467" y="2856992"/>
                  <a:pt x="393785" y="2857148"/>
                </a:cubicBezTo>
                <a:cubicBezTo>
                  <a:pt x="393785" y="2857148"/>
                  <a:pt x="394037" y="2857082"/>
                  <a:pt x="394215" y="2856772"/>
                </a:cubicBezTo>
                <a:cubicBezTo>
                  <a:pt x="394395" y="2856468"/>
                  <a:pt x="394502" y="2855919"/>
                  <a:pt x="394214" y="2854957"/>
                </a:cubicBezTo>
                <a:cubicBezTo>
                  <a:pt x="395593" y="2851714"/>
                  <a:pt x="397764" y="2848100"/>
                  <a:pt x="399570" y="2842669"/>
                </a:cubicBezTo>
                <a:cubicBezTo>
                  <a:pt x="399527" y="2839803"/>
                  <a:pt x="401905" y="2830094"/>
                  <a:pt x="401330" y="2829190"/>
                </a:cubicBezTo>
                <a:close/>
                <a:moveTo>
                  <a:pt x="5654468" y="2821615"/>
                </a:moveTo>
                <a:lnTo>
                  <a:pt x="5646440" y="2872574"/>
                </a:lnTo>
                <a:cubicBezTo>
                  <a:pt x="5646440" y="2872574"/>
                  <a:pt x="5644220" y="2887185"/>
                  <a:pt x="5642503" y="2884592"/>
                </a:cubicBezTo>
                <a:lnTo>
                  <a:pt x="5642964" y="2880613"/>
                </a:lnTo>
                <a:lnTo>
                  <a:pt x="5645130" y="2875380"/>
                </a:lnTo>
                <a:cubicBezTo>
                  <a:pt x="5645906" y="2873306"/>
                  <a:pt x="5646418" y="2871618"/>
                  <a:pt x="5646381" y="2870796"/>
                </a:cubicBezTo>
                <a:lnTo>
                  <a:pt x="5644465" y="2871385"/>
                </a:lnTo>
                <a:lnTo>
                  <a:pt x="5644723" y="2869982"/>
                </a:lnTo>
                <a:cubicBezTo>
                  <a:pt x="5645168" y="2871849"/>
                  <a:pt x="5648033" y="2855321"/>
                  <a:pt x="5644702" y="2855979"/>
                </a:cubicBezTo>
                <a:cubicBezTo>
                  <a:pt x="5643649" y="2856187"/>
                  <a:pt x="5641835" y="2872507"/>
                  <a:pt x="5641486" y="2875672"/>
                </a:cubicBezTo>
                <a:lnTo>
                  <a:pt x="5641249" y="2876898"/>
                </a:lnTo>
                <a:lnTo>
                  <a:pt x="5641164" y="2877049"/>
                </a:lnTo>
                <a:lnTo>
                  <a:pt x="5639565" y="2880704"/>
                </a:lnTo>
                <a:lnTo>
                  <a:pt x="5642416" y="2857523"/>
                </a:lnTo>
                <a:lnTo>
                  <a:pt x="5652747" y="2826699"/>
                </a:lnTo>
                <a:close/>
                <a:moveTo>
                  <a:pt x="1891324" y="2820328"/>
                </a:moveTo>
                <a:lnTo>
                  <a:pt x="1890898" y="2823199"/>
                </a:lnTo>
                <a:lnTo>
                  <a:pt x="1891015" y="2823470"/>
                </a:lnTo>
                <a:lnTo>
                  <a:pt x="1891319" y="2823094"/>
                </a:lnTo>
                <a:cubicBezTo>
                  <a:pt x="1891098" y="2822161"/>
                  <a:pt x="1892149" y="2821952"/>
                  <a:pt x="1891927" y="2821020"/>
                </a:cubicBezTo>
                <a:close/>
                <a:moveTo>
                  <a:pt x="1920951" y="2819700"/>
                </a:moveTo>
                <a:lnTo>
                  <a:pt x="1920603" y="2820693"/>
                </a:lnTo>
                <a:cubicBezTo>
                  <a:pt x="1920202" y="2822239"/>
                  <a:pt x="1919874" y="2824288"/>
                  <a:pt x="1919601" y="2826419"/>
                </a:cubicBezTo>
                <a:lnTo>
                  <a:pt x="1919580" y="2826604"/>
                </a:lnTo>
                <a:close/>
                <a:moveTo>
                  <a:pt x="5670983" y="2819679"/>
                </a:moveTo>
                <a:cubicBezTo>
                  <a:pt x="5671243" y="2819467"/>
                  <a:pt x="5671494" y="2819612"/>
                  <a:pt x="5671670" y="2820350"/>
                </a:cubicBezTo>
                <a:cubicBezTo>
                  <a:pt x="5672113" y="2822217"/>
                  <a:pt x="5670312" y="2824690"/>
                  <a:pt x="5670312" y="2824690"/>
                </a:cubicBezTo>
                <a:cubicBezTo>
                  <a:pt x="5669835" y="2824418"/>
                  <a:pt x="5669810" y="2823324"/>
                  <a:pt x="5669999" y="2822218"/>
                </a:cubicBezTo>
                <a:cubicBezTo>
                  <a:pt x="5670187" y="2821113"/>
                  <a:pt x="5670593" y="2819996"/>
                  <a:pt x="5670983" y="2819679"/>
                </a:cubicBezTo>
                <a:close/>
                <a:moveTo>
                  <a:pt x="8254606" y="2819383"/>
                </a:moveTo>
                <a:lnTo>
                  <a:pt x="8252136" y="2822028"/>
                </a:lnTo>
                <a:cubicBezTo>
                  <a:pt x="8252136" y="2822028"/>
                  <a:pt x="8252136" y="2822028"/>
                  <a:pt x="8254115" y="2819795"/>
                </a:cubicBezTo>
                <a:close/>
                <a:moveTo>
                  <a:pt x="5832032" y="2819345"/>
                </a:moveTo>
                <a:cubicBezTo>
                  <a:pt x="5832174" y="2819311"/>
                  <a:pt x="5832138" y="2819318"/>
                  <a:pt x="5832005" y="2819351"/>
                </a:cubicBezTo>
                <a:lnTo>
                  <a:pt x="5831469" y="2819478"/>
                </a:lnTo>
                <a:lnTo>
                  <a:pt x="5830320" y="2819749"/>
                </a:lnTo>
                <a:cubicBezTo>
                  <a:pt x="5830320" y="2819749"/>
                  <a:pt x="5830889" y="2819615"/>
                  <a:pt x="5831389" y="2819497"/>
                </a:cubicBezTo>
                <a:lnTo>
                  <a:pt x="5831469" y="2819478"/>
                </a:lnTo>
                <a:close/>
                <a:moveTo>
                  <a:pt x="4087179" y="2818401"/>
                </a:moveTo>
                <a:lnTo>
                  <a:pt x="4087138" y="2818991"/>
                </a:lnTo>
                <a:cubicBezTo>
                  <a:pt x="4086447" y="2820204"/>
                  <a:pt x="4086447" y="2820204"/>
                  <a:pt x="4086447" y="2820204"/>
                </a:cubicBezTo>
                <a:close/>
                <a:moveTo>
                  <a:pt x="2102015" y="2812298"/>
                </a:moveTo>
                <a:cubicBezTo>
                  <a:pt x="2100903" y="2810227"/>
                  <a:pt x="2098427" y="2816105"/>
                  <a:pt x="2097546" y="2819288"/>
                </a:cubicBezTo>
                <a:cubicBezTo>
                  <a:pt x="2097254" y="2820348"/>
                  <a:pt x="2097137" y="2821111"/>
                  <a:pt x="2097308" y="2821176"/>
                </a:cubicBezTo>
                <a:cubicBezTo>
                  <a:pt x="2097535" y="2821267"/>
                  <a:pt x="2098273" y="2820122"/>
                  <a:pt x="2099782" y="2816812"/>
                </a:cubicBezTo>
                <a:cubicBezTo>
                  <a:pt x="2099782" y="2816812"/>
                  <a:pt x="2102236" y="2813231"/>
                  <a:pt x="2102015" y="2812298"/>
                </a:cubicBezTo>
                <a:close/>
                <a:moveTo>
                  <a:pt x="2216588" y="2810453"/>
                </a:moveTo>
                <a:cubicBezTo>
                  <a:pt x="2216044" y="2810683"/>
                  <a:pt x="2215531" y="2811029"/>
                  <a:pt x="2215531" y="2811029"/>
                </a:cubicBezTo>
                <a:cubicBezTo>
                  <a:pt x="2215974" y="2812896"/>
                  <a:pt x="2218030" y="2811512"/>
                  <a:pt x="2217811" y="2810579"/>
                </a:cubicBezTo>
                <a:cubicBezTo>
                  <a:pt x="2217699" y="2810112"/>
                  <a:pt x="2217128" y="2810224"/>
                  <a:pt x="2216588" y="2810453"/>
                </a:cubicBezTo>
                <a:close/>
                <a:moveTo>
                  <a:pt x="2095876" y="2810417"/>
                </a:moveTo>
                <a:cubicBezTo>
                  <a:pt x="2094825" y="2810625"/>
                  <a:pt x="2093423" y="2813998"/>
                  <a:pt x="2093423" y="2813998"/>
                </a:cubicBezTo>
                <a:cubicBezTo>
                  <a:pt x="2089226" y="2824925"/>
                  <a:pt x="2087576" y="2837306"/>
                  <a:pt x="2086315" y="2846676"/>
                </a:cubicBezTo>
                <a:cubicBezTo>
                  <a:pt x="2089774" y="2841921"/>
                  <a:pt x="2088630" y="2837097"/>
                  <a:pt x="2091165" y="2828452"/>
                </a:cubicBezTo>
                <a:cubicBezTo>
                  <a:pt x="2091773" y="2826376"/>
                  <a:pt x="2098857" y="2812923"/>
                  <a:pt x="2095876" y="2810417"/>
                </a:cubicBezTo>
                <a:close/>
                <a:moveTo>
                  <a:pt x="1710915" y="2806315"/>
                </a:moveTo>
                <a:cubicBezTo>
                  <a:pt x="1711581" y="2809113"/>
                  <a:pt x="1711839" y="2810204"/>
                  <a:pt x="1709957" y="2811554"/>
                </a:cubicBezTo>
                <a:cubicBezTo>
                  <a:pt x="1709717" y="2810543"/>
                  <a:pt x="1709750" y="2809516"/>
                  <a:pt x="1709944" y="2808604"/>
                </a:cubicBezTo>
                <a:cubicBezTo>
                  <a:pt x="1710140" y="2807688"/>
                  <a:pt x="1710501" y="2806883"/>
                  <a:pt x="1710915" y="2806315"/>
                </a:cubicBezTo>
                <a:close/>
                <a:moveTo>
                  <a:pt x="8395014" y="2804802"/>
                </a:moveTo>
                <a:lnTo>
                  <a:pt x="8393943" y="2807479"/>
                </a:lnTo>
                <a:cubicBezTo>
                  <a:pt x="8392838" y="2809047"/>
                  <a:pt x="8391315" y="2810765"/>
                  <a:pt x="8389793" y="2812483"/>
                </a:cubicBezTo>
                <a:cubicBezTo>
                  <a:pt x="8371978" y="2827441"/>
                  <a:pt x="8371978" y="2827441"/>
                  <a:pt x="8371978" y="2827441"/>
                </a:cubicBezTo>
                <a:cubicBezTo>
                  <a:pt x="8363626" y="2834662"/>
                  <a:pt x="8355251" y="2841539"/>
                  <a:pt x="8346878" y="2848416"/>
                </a:cubicBezTo>
                <a:cubicBezTo>
                  <a:pt x="8345366" y="2849019"/>
                  <a:pt x="8342974" y="2849881"/>
                  <a:pt x="8340714" y="2850873"/>
                </a:cubicBezTo>
                <a:lnTo>
                  <a:pt x="8339244" y="2851600"/>
                </a:lnTo>
                <a:lnTo>
                  <a:pt x="8364540" y="2831057"/>
                </a:lnTo>
                <a:close/>
                <a:moveTo>
                  <a:pt x="2189963" y="2803868"/>
                </a:moveTo>
                <a:cubicBezTo>
                  <a:pt x="2185546" y="2813863"/>
                  <a:pt x="2181222" y="2828888"/>
                  <a:pt x="2178907" y="2838467"/>
                </a:cubicBezTo>
                <a:cubicBezTo>
                  <a:pt x="2178618" y="2839664"/>
                  <a:pt x="2178440" y="2840587"/>
                  <a:pt x="2178354" y="2841270"/>
                </a:cubicBezTo>
                <a:cubicBezTo>
                  <a:pt x="2178051" y="2843665"/>
                  <a:pt x="2178862" y="2843162"/>
                  <a:pt x="2179872" y="2841485"/>
                </a:cubicBezTo>
                <a:cubicBezTo>
                  <a:pt x="2180884" y="2839806"/>
                  <a:pt x="2182093" y="2836953"/>
                  <a:pt x="2182589" y="2834645"/>
                </a:cubicBezTo>
                <a:cubicBezTo>
                  <a:pt x="2185511" y="2822991"/>
                  <a:pt x="2189137" y="2814293"/>
                  <a:pt x="2189963" y="2803868"/>
                </a:cubicBezTo>
                <a:close/>
                <a:moveTo>
                  <a:pt x="2177449" y="2803376"/>
                </a:moveTo>
                <a:lnTo>
                  <a:pt x="2178370" y="2808533"/>
                </a:lnTo>
                <a:lnTo>
                  <a:pt x="2178048" y="2809440"/>
                </a:lnTo>
                <a:cubicBezTo>
                  <a:pt x="2173322" y="2823650"/>
                  <a:pt x="2169042" y="2837894"/>
                  <a:pt x="2165943" y="2851130"/>
                </a:cubicBezTo>
                <a:cubicBezTo>
                  <a:pt x="2157047" y="2890190"/>
                  <a:pt x="2153621" y="2919047"/>
                  <a:pt x="2145462" y="2951936"/>
                </a:cubicBezTo>
                <a:lnTo>
                  <a:pt x="2145252" y="2953541"/>
                </a:lnTo>
                <a:lnTo>
                  <a:pt x="2144701" y="2954072"/>
                </a:lnTo>
                <a:lnTo>
                  <a:pt x="2142103" y="2958684"/>
                </a:lnTo>
                <a:lnTo>
                  <a:pt x="2142223" y="2957625"/>
                </a:lnTo>
                <a:cubicBezTo>
                  <a:pt x="2147577" y="2922198"/>
                  <a:pt x="2153843" y="2886751"/>
                  <a:pt x="2161781" y="2852931"/>
                </a:cubicBezTo>
                <a:close/>
                <a:moveTo>
                  <a:pt x="5848329" y="2802823"/>
                </a:moveTo>
                <a:cubicBezTo>
                  <a:pt x="5848086" y="2803104"/>
                  <a:pt x="5847901" y="2803624"/>
                  <a:pt x="5847784" y="2804191"/>
                </a:cubicBezTo>
                <a:cubicBezTo>
                  <a:pt x="5847666" y="2804757"/>
                  <a:pt x="5847618" y="2805374"/>
                  <a:pt x="5847654" y="2805849"/>
                </a:cubicBezTo>
                <a:cubicBezTo>
                  <a:pt x="5847726" y="2806800"/>
                  <a:pt x="5848127" y="2807185"/>
                  <a:pt x="5848965" y="2805493"/>
                </a:cubicBezTo>
                <a:cubicBezTo>
                  <a:pt x="5848743" y="2804560"/>
                  <a:pt x="5849795" y="2804352"/>
                  <a:pt x="5849572" y="2803418"/>
                </a:cubicBezTo>
                <a:cubicBezTo>
                  <a:pt x="5849079" y="2802497"/>
                  <a:pt x="5848653" y="2802449"/>
                  <a:pt x="5848329" y="2802823"/>
                </a:cubicBezTo>
                <a:close/>
                <a:moveTo>
                  <a:pt x="1653945" y="2802514"/>
                </a:moveTo>
                <a:lnTo>
                  <a:pt x="1637571" y="2859415"/>
                </a:lnTo>
                <a:lnTo>
                  <a:pt x="1635290" y="2864202"/>
                </a:lnTo>
                <a:lnTo>
                  <a:pt x="1638930" y="2851137"/>
                </a:lnTo>
                <a:cubicBezTo>
                  <a:pt x="1645727" y="2826739"/>
                  <a:pt x="1645727" y="2826739"/>
                  <a:pt x="1645727" y="2826739"/>
                </a:cubicBezTo>
                <a:cubicBezTo>
                  <a:pt x="1646121" y="2823910"/>
                  <a:pt x="1644072" y="2825671"/>
                  <a:pt x="1641654" y="2828721"/>
                </a:cubicBezTo>
                <a:lnTo>
                  <a:pt x="1638183" y="2834081"/>
                </a:lnTo>
                <a:lnTo>
                  <a:pt x="1647313" y="2815160"/>
                </a:lnTo>
                <a:close/>
                <a:moveTo>
                  <a:pt x="5714444" y="2799920"/>
                </a:moveTo>
                <a:lnTo>
                  <a:pt x="5711613" y="2807788"/>
                </a:lnTo>
                <a:cubicBezTo>
                  <a:pt x="5710336" y="2811295"/>
                  <a:pt x="5709030" y="2814625"/>
                  <a:pt x="5707694" y="2817437"/>
                </a:cubicBezTo>
                <a:lnTo>
                  <a:pt x="5706047" y="2820514"/>
                </a:lnTo>
                <a:lnTo>
                  <a:pt x="5705687" y="2822552"/>
                </a:lnTo>
                <a:lnTo>
                  <a:pt x="5709365" y="2814135"/>
                </a:lnTo>
                <a:lnTo>
                  <a:pt x="5713440" y="2804741"/>
                </a:lnTo>
                <a:lnTo>
                  <a:pt x="5713891" y="2803249"/>
                </a:lnTo>
                <a:close/>
                <a:moveTo>
                  <a:pt x="8401506" y="2799209"/>
                </a:moveTo>
                <a:lnTo>
                  <a:pt x="8395014" y="2804802"/>
                </a:lnTo>
                <a:lnTo>
                  <a:pt x="8395582" y="2803381"/>
                </a:lnTo>
                <a:cubicBezTo>
                  <a:pt x="8396648" y="2802179"/>
                  <a:pt x="8398248" y="2801017"/>
                  <a:pt x="8399977" y="2799985"/>
                </a:cubicBezTo>
                <a:close/>
                <a:moveTo>
                  <a:pt x="1690379" y="2798535"/>
                </a:moveTo>
                <a:cubicBezTo>
                  <a:pt x="1689656" y="2799411"/>
                  <a:pt x="1688775" y="2803524"/>
                  <a:pt x="1688775" y="2803524"/>
                </a:cubicBezTo>
                <a:cubicBezTo>
                  <a:pt x="1689014" y="2804536"/>
                  <a:pt x="1689803" y="2804379"/>
                  <a:pt x="1690417" y="2803486"/>
                </a:cubicBezTo>
                <a:cubicBezTo>
                  <a:pt x="1691031" y="2802590"/>
                  <a:pt x="1691470" y="2800957"/>
                  <a:pt x="1691007" y="2799011"/>
                </a:cubicBezTo>
                <a:cubicBezTo>
                  <a:pt x="1690841" y="2798311"/>
                  <a:pt x="1690618" y="2798243"/>
                  <a:pt x="1690379" y="2798535"/>
                </a:cubicBezTo>
                <a:close/>
                <a:moveTo>
                  <a:pt x="2100857" y="2797378"/>
                </a:moveTo>
                <a:cubicBezTo>
                  <a:pt x="2099542" y="2795318"/>
                  <a:pt x="2096411" y="2802136"/>
                  <a:pt x="2095481" y="2806047"/>
                </a:cubicBezTo>
                <a:cubicBezTo>
                  <a:pt x="2095326" y="2806699"/>
                  <a:pt x="2095232" y="2807269"/>
                  <a:pt x="2095217" y="2807705"/>
                </a:cubicBezTo>
                <a:cubicBezTo>
                  <a:pt x="2095203" y="2808140"/>
                  <a:pt x="2095269" y="2808439"/>
                  <a:pt x="2095434" y="2808551"/>
                </a:cubicBezTo>
                <a:cubicBezTo>
                  <a:pt x="2096883" y="2809241"/>
                  <a:pt x="2101078" y="2798312"/>
                  <a:pt x="2100857" y="2797378"/>
                </a:cubicBezTo>
                <a:close/>
                <a:moveTo>
                  <a:pt x="5825629" y="2796855"/>
                </a:moveTo>
                <a:lnTo>
                  <a:pt x="5825565" y="2797036"/>
                </a:lnTo>
                <a:lnTo>
                  <a:pt x="5824305" y="2801336"/>
                </a:lnTo>
                <a:lnTo>
                  <a:pt x="5824384" y="2798008"/>
                </a:lnTo>
                <a:close/>
                <a:moveTo>
                  <a:pt x="4579830" y="2794151"/>
                </a:moveTo>
                <a:lnTo>
                  <a:pt x="4579470" y="2796387"/>
                </a:lnTo>
                <a:lnTo>
                  <a:pt x="4579021" y="2801428"/>
                </a:lnTo>
                <a:lnTo>
                  <a:pt x="4573853" y="2810197"/>
                </a:lnTo>
                <a:lnTo>
                  <a:pt x="4568066" y="2819114"/>
                </a:lnTo>
                <a:lnTo>
                  <a:pt x="4568517" y="2815976"/>
                </a:lnTo>
                <a:lnTo>
                  <a:pt x="4569079" y="2813374"/>
                </a:lnTo>
                <a:close/>
                <a:moveTo>
                  <a:pt x="1753420" y="2792734"/>
                </a:moveTo>
                <a:lnTo>
                  <a:pt x="1751053" y="2800126"/>
                </a:lnTo>
                <a:cubicBezTo>
                  <a:pt x="1751053" y="2800126"/>
                  <a:pt x="1751053" y="2800126"/>
                  <a:pt x="1752907" y="2793262"/>
                </a:cubicBezTo>
                <a:close/>
                <a:moveTo>
                  <a:pt x="2365002" y="2790956"/>
                </a:moveTo>
                <a:lnTo>
                  <a:pt x="2364958" y="2791563"/>
                </a:lnTo>
                <a:cubicBezTo>
                  <a:pt x="2364249" y="2792808"/>
                  <a:pt x="2364249" y="2792808"/>
                  <a:pt x="2364249" y="2792808"/>
                </a:cubicBezTo>
                <a:close/>
                <a:moveTo>
                  <a:pt x="2194945" y="2790828"/>
                </a:moveTo>
                <a:cubicBezTo>
                  <a:pt x="2194046" y="2792067"/>
                  <a:pt x="2193181" y="2793254"/>
                  <a:pt x="2192628" y="2794504"/>
                </a:cubicBezTo>
                <a:cubicBezTo>
                  <a:pt x="2192352" y="2795130"/>
                  <a:pt x="2192154" y="2795768"/>
                  <a:pt x="2192068" y="2796437"/>
                </a:cubicBezTo>
                <a:cubicBezTo>
                  <a:pt x="2191983" y="2797105"/>
                  <a:pt x="2192011" y="2797802"/>
                  <a:pt x="2192187" y="2798541"/>
                </a:cubicBezTo>
                <a:cubicBezTo>
                  <a:pt x="2193812" y="2796103"/>
                  <a:pt x="2195869" y="2794719"/>
                  <a:pt x="2194945" y="2790828"/>
                </a:cubicBezTo>
                <a:close/>
                <a:moveTo>
                  <a:pt x="1891464" y="2790081"/>
                </a:moveTo>
                <a:cubicBezTo>
                  <a:pt x="1890894" y="2790193"/>
                  <a:pt x="1890379" y="2790540"/>
                  <a:pt x="1890490" y="2791007"/>
                </a:cubicBezTo>
                <a:cubicBezTo>
                  <a:pt x="1889659" y="2792148"/>
                  <a:pt x="1892769" y="2790557"/>
                  <a:pt x="1892769" y="2790557"/>
                </a:cubicBezTo>
                <a:cubicBezTo>
                  <a:pt x="1892658" y="2790089"/>
                  <a:pt x="1892033" y="2789968"/>
                  <a:pt x="1891464" y="2790081"/>
                </a:cubicBezTo>
                <a:close/>
                <a:moveTo>
                  <a:pt x="5668561" y="2788712"/>
                </a:moveTo>
                <a:cubicBezTo>
                  <a:pt x="5669226" y="2791513"/>
                  <a:pt x="5669484" y="2792603"/>
                  <a:pt x="5667603" y="2793952"/>
                </a:cubicBezTo>
                <a:cubicBezTo>
                  <a:pt x="5667362" y="2792940"/>
                  <a:pt x="5667393" y="2791917"/>
                  <a:pt x="5667591" y="2791002"/>
                </a:cubicBezTo>
                <a:cubicBezTo>
                  <a:pt x="5667785" y="2790088"/>
                  <a:pt x="5668146" y="2789283"/>
                  <a:pt x="5668561" y="2788712"/>
                </a:cubicBezTo>
                <a:close/>
                <a:moveTo>
                  <a:pt x="5666485" y="2786138"/>
                </a:moveTo>
                <a:lnTo>
                  <a:pt x="5665114" y="2794398"/>
                </a:lnTo>
                <a:cubicBezTo>
                  <a:pt x="5662238" y="2810833"/>
                  <a:pt x="5659474" y="2824268"/>
                  <a:pt x="5655782" y="2844665"/>
                </a:cubicBezTo>
                <a:cubicBezTo>
                  <a:pt x="5655782" y="2844665"/>
                  <a:pt x="5655780" y="2844887"/>
                  <a:pt x="5655771" y="2845273"/>
                </a:cubicBezTo>
                <a:lnTo>
                  <a:pt x="5655763" y="2845433"/>
                </a:lnTo>
                <a:lnTo>
                  <a:pt x="5656674" y="2843052"/>
                </a:lnTo>
                <a:cubicBezTo>
                  <a:pt x="5659901" y="2836098"/>
                  <a:pt x="5665065" y="2827563"/>
                  <a:pt x="5666226" y="2824238"/>
                </a:cubicBezTo>
                <a:lnTo>
                  <a:pt x="5672450" y="2807372"/>
                </a:lnTo>
                <a:lnTo>
                  <a:pt x="5669678" y="2822079"/>
                </a:lnTo>
                <a:lnTo>
                  <a:pt x="5668768" y="2823779"/>
                </a:lnTo>
                <a:cubicBezTo>
                  <a:pt x="5667083" y="2827059"/>
                  <a:pt x="5665221" y="2830846"/>
                  <a:pt x="5662963" y="2835718"/>
                </a:cubicBezTo>
                <a:cubicBezTo>
                  <a:pt x="5662173" y="2836951"/>
                  <a:pt x="5658948" y="2844010"/>
                  <a:pt x="5656607" y="2848299"/>
                </a:cubicBezTo>
                <a:lnTo>
                  <a:pt x="5655382" y="2850236"/>
                </a:lnTo>
                <a:lnTo>
                  <a:pt x="5655253" y="2851611"/>
                </a:lnTo>
                <a:cubicBezTo>
                  <a:pt x="5654751" y="2855010"/>
                  <a:pt x="5653779" y="2858256"/>
                  <a:pt x="5651891" y="2857653"/>
                </a:cubicBezTo>
                <a:cubicBezTo>
                  <a:pt x="5650359" y="2855838"/>
                  <a:pt x="5655817" y="2835538"/>
                  <a:pt x="5655595" y="2834603"/>
                </a:cubicBezTo>
                <a:cubicBezTo>
                  <a:pt x="5657162" y="2824196"/>
                  <a:pt x="5658804" y="2814302"/>
                  <a:pt x="5660397" y="2804293"/>
                </a:cubicBezTo>
                <a:lnTo>
                  <a:pt x="5660445" y="2803971"/>
                </a:lnTo>
                <a:close/>
                <a:moveTo>
                  <a:pt x="499317" y="2786032"/>
                </a:moveTo>
                <a:cubicBezTo>
                  <a:pt x="506933" y="2793988"/>
                  <a:pt x="492007" y="2814436"/>
                  <a:pt x="488083" y="2805909"/>
                </a:cubicBezTo>
                <a:cubicBezTo>
                  <a:pt x="487984" y="2802013"/>
                  <a:pt x="490793" y="2797043"/>
                  <a:pt x="493626" y="2793048"/>
                </a:cubicBezTo>
                <a:cubicBezTo>
                  <a:pt x="496458" y="2789053"/>
                  <a:pt x="499317" y="2786032"/>
                  <a:pt x="499317" y="2786032"/>
                </a:cubicBezTo>
                <a:close/>
                <a:moveTo>
                  <a:pt x="5827781" y="2785747"/>
                </a:moveTo>
                <a:cubicBezTo>
                  <a:pt x="5827781" y="2785747"/>
                  <a:pt x="5829432" y="2785785"/>
                  <a:pt x="5830876" y="2785815"/>
                </a:cubicBezTo>
                <a:lnTo>
                  <a:pt x="5831689" y="2785834"/>
                </a:lnTo>
                <a:lnTo>
                  <a:pt x="5828455" y="2788975"/>
                </a:lnTo>
                <a:lnTo>
                  <a:pt x="5827647" y="2791230"/>
                </a:lnTo>
                <a:close/>
                <a:moveTo>
                  <a:pt x="8379468" y="2780268"/>
                </a:moveTo>
                <a:lnTo>
                  <a:pt x="8378670" y="2780387"/>
                </a:lnTo>
                <a:lnTo>
                  <a:pt x="8377062" y="2781909"/>
                </a:lnTo>
                <a:close/>
                <a:moveTo>
                  <a:pt x="8428556" y="2775901"/>
                </a:moveTo>
                <a:lnTo>
                  <a:pt x="8405152" y="2797357"/>
                </a:lnTo>
                <a:lnTo>
                  <a:pt x="8401506" y="2799209"/>
                </a:lnTo>
                <a:close/>
                <a:moveTo>
                  <a:pt x="1669877" y="2774895"/>
                </a:moveTo>
                <a:cubicBezTo>
                  <a:pt x="1666218" y="2784163"/>
                  <a:pt x="1662233" y="2793433"/>
                  <a:pt x="1659465" y="2801328"/>
                </a:cubicBezTo>
                <a:cubicBezTo>
                  <a:pt x="1664086" y="2786569"/>
                  <a:pt x="1664086" y="2786569"/>
                  <a:pt x="1664086" y="2786569"/>
                </a:cubicBezTo>
                <a:lnTo>
                  <a:pt x="1661362" y="2788372"/>
                </a:lnTo>
                <a:lnTo>
                  <a:pt x="1668047" y="2775628"/>
                </a:lnTo>
                <a:close/>
                <a:moveTo>
                  <a:pt x="5849108" y="2772481"/>
                </a:moveTo>
                <a:cubicBezTo>
                  <a:pt x="5848538" y="2772592"/>
                  <a:pt x="5848023" y="2772938"/>
                  <a:pt x="5848135" y="2773405"/>
                </a:cubicBezTo>
                <a:cubicBezTo>
                  <a:pt x="5847304" y="2774546"/>
                  <a:pt x="5850414" y="2772955"/>
                  <a:pt x="5850414" y="2772955"/>
                </a:cubicBezTo>
                <a:cubicBezTo>
                  <a:pt x="5850303" y="2772487"/>
                  <a:pt x="5849678" y="2772368"/>
                  <a:pt x="5849108" y="2772481"/>
                </a:cubicBezTo>
                <a:close/>
                <a:moveTo>
                  <a:pt x="4244824" y="2770748"/>
                </a:moveTo>
                <a:lnTo>
                  <a:pt x="4244581" y="2771361"/>
                </a:lnTo>
                <a:cubicBezTo>
                  <a:pt x="4243089" y="2773986"/>
                  <a:pt x="4243089" y="2773986"/>
                  <a:pt x="4243089" y="2773986"/>
                </a:cubicBezTo>
                <a:close/>
                <a:moveTo>
                  <a:pt x="8400684" y="2770523"/>
                </a:moveTo>
                <a:lnTo>
                  <a:pt x="8382996" y="2780762"/>
                </a:lnTo>
                <a:lnTo>
                  <a:pt x="8371819" y="2786867"/>
                </a:lnTo>
                <a:lnTo>
                  <a:pt x="8358552" y="2799421"/>
                </a:lnTo>
                <a:lnTo>
                  <a:pt x="8386910" y="2780800"/>
                </a:lnTo>
                <a:lnTo>
                  <a:pt x="8394740" y="2775991"/>
                </a:lnTo>
                <a:close/>
                <a:moveTo>
                  <a:pt x="1150023" y="2767863"/>
                </a:moveTo>
                <a:cubicBezTo>
                  <a:pt x="1150139" y="2772411"/>
                  <a:pt x="1150237" y="2776308"/>
                  <a:pt x="1150237" y="2776308"/>
                </a:cubicBezTo>
                <a:cubicBezTo>
                  <a:pt x="1141987" y="2767688"/>
                  <a:pt x="1145696" y="2767768"/>
                  <a:pt x="1150023" y="2767863"/>
                </a:cubicBezTo>
                <a:close/>
                <a:moveTo>
                  <a:pt x="2110734" y="2767083"/>
                </a:moveTo>
                <a:cubicBezTo>
                  <a:pt x="2107737" y="2763257"/>
                  <a:pt x="2100910" y="2786503"/>
                  <a:pt x="2099955" y="2792235"/>
                </a:cubicBezTo>
                <a:cubicBezTo>
                  <a:pt x="2099819" y="2793053"/>
                  <a:pt x="2099801" y="2793514"/>
                  <a:pt x="2099933" y="2793490"/>
                </a:cubicBezTo>
                <a:cubicBezTo>
                  <a:pt x="2101428" y="2795147"/>
                  <a:pt x="2105182" y="2782352"/>
                  <a:pt x="2106011" y="2781211"/>
                </a:cubicBezTo>
                <a:cubicBezTo>
                  <a:pt x="2107368" y="2776870"/>
                  <a:pt x="2111214" y="2769106"/>
                  <a:pt x="2110734" y="2767083"/>
                </a:cubicBezTo>
                <a:close/>
                <a:moveTo>
                  <a:pt x="2871069" y="2766046"/>
                </a:moveTo>
                <a:lnTo>
                  <a:pt x="2870699" y="2768342"/>
                </a:lnTo>
                <a:lnTo>
                  <a:pt x="2870239" y="2773521"/>
                </a:lnTo>
                <a:lnTo>
                  <a:pt x="2864930" y="2782529"/>
                </a:lnTo>
                <a:lnTo>
                  <a:pt x="2858984" y="2791689"/>
                </a:lnTo>
                <a:lnTo>
                  <a:pt x="2859447" y="2788465"/>
                </a:lnTo>
                <a:lnTo>
                  <a:pt x="2860025" y="2785791"/>
                </a:lnTo>
                <a:close/>
                <a:moveTo>
                  <a:pt x="2115858" y="2763884"/>
                </a:moveTo>
                <a:cubicBezTo>
                  <a:pt x="2115680" y="2763559"/>
                  <a:pt x="2115104" y="2764224"/>
                  <a:pt x="2113890" y="2766459"/>
                </a:cubicBezTo>
                <a:cubicBezTo>
                  <a:pt x="2111307" y="2774138"/>
                  <a:pt x="2107682" y="2782835"/>
                  <a:pt x="2106993" y="2789975"/>
                </a:cubicBezTo>
                <a:cubicBezTo>
                  <a:pt x="2106596" y="2790624"/>
                  <a:pt x="2106134" y="2791000"/>
                  <a:pt x="2105932" y="2791305"/>
                </a:cubicBezTo>
                <a:cubicBezTo>
                  <a:pt x="2105830" y="2791458"/>
                  <a:pt x="2105793" y="2791593"/>
                  <a:pt x="2105860" y="2791733"/>
                </a:cubicBezTo>
                <a:cubicBezTo>
                  <a:pt x="2105929" y="2791876"/>
                  <a:pt x="2106102" y="2792024"/>
                  <a:pt x="2106420" y="2792207"/>
                </a:cubicBezTo>
                <a:cubicBezTo>
                  <a:pt x="2106420" y="2792207"/>
                  <a:pt x="2106683" y="2792154"/>
                  <a:pt x="2106887" y="2791851"/>
                </a:cubicBezTo>
                <a:cubicBezTo>
                  <a:pt x="2107090" y="2791545"/>
                  <a:pt x="2107232" y="2790988"/>
                  <a:pt x="2106993" y="2789975"/>
                </a:cubicBezTo>
                <a:cubicBezTo>
                  <a:pt x="2108606" y="2786726"/>
                  <a:pt x="2111061" y="2783145"/>
                  <a:pt x="2113247" y="2777663"/>
                </a:cubicBezTo>
                <a:cubicBezTo>
                  <a:pt x="2113370" y="2774706"/>
                  <a:pt x="2116400" y="2764853"/>
                  <a:pt x="2115858" y="2763884"/>
                </a:cubicBezTo>
                <a:close/>
                <a:moveTo>
                  <a:pt x="5716832" y="2763557"/>
                </a:moveTo>
                <a:lnTo>
                  <a:pt x="5716245" y="2763705"/>
                </a:lnTo>
                <a:lnTo>
                  <a:pt x="5716807" y="2763565"/>
                </a:lnTo>
                <a:cubicBezTo>
                  <a:pt x="5716932" y="2763532"/>
                  <a:pt x="5716967" y="2763523"/>
                  <a:pt x="5716832" y="2763557"/>
                </a:cubicBezTo>
                <a:close/>
                <a:moveTo>
                  <a:pt x="8446579" y="2760287"/>
                </a:moveTo>
                <a:lnTo>
                  <a:pt x="8444428" y="2762226"/>
                </a:lnTo>
                <a:lnTo>
                  <a:pt x="8428556" y="2775901"/>
                </a:lnTo>
                <a:lnTo>
                  <a:pt x="8430768" y="2773873"/>
                </a:lnTo>
                <a:close/>
                <a:moveTo>
                  <a:pt x="322533" y="2758128"/>
                </a:moveTo>
                <a:cubicBezTo>
                  <a:pt x="250274" y="2929231"/>
                  <a:pt x="268116" y="2877687"/>
                  <a:pt x="293061" y="2813962"/>
                </a:cubicBezTo>
                <a:cubicBezTo>
                  <a:pt x="293160" y="2817860"/>
                  <a:pt x="293160" y="2817860"/>
                  <a:pt x="296869" y="2817939"/>
                </a:cubicBezTo>
                <a:cubicBezTo>
                  <a:pt x="293160" y="2817860"/>
                  <a:pt x="314794" y="2769643"/>
                  <a:pt x="322533" y="2758128"/>
                </a:cubicBezTo>
                <a:close/>
                <a:moveTo>
                  <a:pt x="8422308" y="2757577"/>
                </a:moveTo>
                <a:lnTo>
                  <a:pt x="8421912" y="2757668"/>
                </a:lnTo>
                <a:lnTo>
                  <a:pt x="8416969" y="2762335"/>
                </a:lnTo>
                <a:lnTo>
                  <a:pt x="8417595" y="2761950"/>
                </a:lnTo>
                <a:lnTo>
                  <a:pt x="8416721" y="2762761"/>
                </a:lnTo>
                <a:cubicBezTo>
                  <a:pt x="8416533" y="2762843"/>
                  <a:pt x="8416932" y="2762503"/>
                  <a:pt x="8418352" y="2761485"/>
                </a:cubicBezTo>
                <a:lnTo>
                  <a:pt x="8417595" y="2761950"/>
                </a:lnTo>
                <a:close/>
                <a:moveTo>
                  <a:pt x="790054" y="2755055"/>
                </a:moveTo>
                <a:lnTo>
                  <a:pt x="785920" y="2762318"/>
                </a:lnTo>
                <a:lnTo>
                  <a:pt x="786101" y="2765309"/>
                </a:lnTo>
                <a:lnTo>
                  <a:pt x="788617" y="2758543"/>
                </a:lnTo>
                <a:close/>
                <a:moveTo>
                  <a:pt x="4551162" y="2753295"/>
                </a:moveTo>
                <a:cubicBezTo>
                  <a:pt x="4550404" y="2756361"/>
                  <a:pt x="4549364" y="2758339"/>
                  <a:pt x="4548465" y="2759419"/>
                </a:cubicBezTo>
                <a:cubicBezTo>
                  <a:pt x="4547561" y="2760499"/>
                  <a:pt x="4546795" y="2760681"/>
                  <a:pt x="4546584" y="2760156"/>
                </a:cubicBezTo>
                <a:cubicBezTo>
                  <a:pt x="4546440" y="2759807"/>
                  <a:pt x="4546544" y="2759141"/>
                  <a:pt x="4547016" y="2758220"/>
                </a:cubicBezTo>
                <a:cubicBezTo>
                  <a:pt x="4547645" y="2756992"/>
                  <a:pt x="4548930" y="2755304"/>
                  <a:pt x="4551162" y="2753295"/>
                </a:cubicBezTo>
                <a:close/>
                <a:moveTo>
                  <a:pt x="1002791" y="2752692"/>
                </a:moveTo>
                <a:cubicBezTo>
                  <a:pt x="1002846" y="2753151"/>
                  <a:pt x="1003195" y="2753858"/>
                  <a:pt x="1003267" y="2754472"/>
                </a:cubicBezTo>
                <a:cubicBezTo>
                  <a:pt x="1003342" y="2755082"/>
                  <a:pt x="1003141" y="2755595"/>
                  <a:pt x="1002099" y="2755663"/>
                </a:cubicBezTo>
                <a:cubicBezTo>
                  <a:pt x="1001980" y="2754671"/>
                  <a:pt x="1001892" y="2753944"/>
                  <a:pt x="1001965" y="2753459"/>
                </a:cubicBezTo>
                <a:cubicBezTo>
                  <a:pt x="1002038" y="2752972"/>
                  <a:pt x="1002270" y="2752727"/>
                  <a:pt x="1002791" y="2752692"/>
                </a:cubicBezTo>
                <a:close/>
                <a:moveTo>
                  <a:pt x="8441563" y="2752378"/>
                </a:moveTo>
                <a:cubicBezTo>
                  <a:pt x="8439762" y="2752553"/>
                  <a:pt x="8438515" y="2753508"/>
                  <a:pt x="8437952" y="2754398"/>
                </a:cubicBezTo>
                <a:cubicBezTo>
                  <a:pt x="8437389" y="2755287"/>
                  <a:pt x="8437509" y="2756110"/>
                  <a:pt x="8438447" y="2756019"/>
                </a:cubicBezTo>
                <a:cubicBezTo>
                  <a:pt x="8438447" y="2756019"/>
                  <a:pt x="8441658" y="2753831"/>
                  <a:pt x="8442171" y="2752842"/>
                </a:cubicBezTo>
                <a:cubicBezTo>
                  <a:pt x="8442341" y="2752512"/>
                  <a:pt x="8442212" y="2752316"/>
                  <a:pt x="8441563" y="2752378"/>
                </a:cubicBezTo>
                <a:close/>
                <a:moveTo>
                  <a:pt x="1003484" y="2749720"/>
                </a:moveTo>
                <a:cubicBezTo>
                  <a:pt x="1003538" y="2750178"/>
                  <a:pt x="1003886" y="2750888"/>
                  <a:pt x="1003959" y="2751499"/>
                </a:cubicBezTo>
                <a:cubicBezTo>
                  <a:pt x="1004034" y="2752110"/>
                  <a:pt x="1003834" y="2752625"/>
                  <a:pt x="1002791" y="2752692"/>
                </a:cubicBezTo>
                <a:cubicBezTo>
                  <a:pt x="1002673" y="2751700"/>
                  <a:pt x="1002584" y="2750973"/>
                  <a:pt x="1002658" y="2750487"/>
                </a:cubicBezTo>
                <a:cubicBezTo>
                  <a:pt x="1002730" y="2750001"/>
                  <a:pt x="1002963" y="2749756"/>
                  <a:pt x="1003484" y="2749720"/>
                </a:cubicBezTo>
                <a:close/>
                <a:moveTo>
                  <a:pt x="1908503" y="2747049"/>
                </a:moveTo>
                <a:cubicBezTo>
                  <a:pt x="1907392" y="2744978"/>
                  <a:pt x="1904916" y="2750857"/>
                  <a:pt x="1904036" y="2754039"/>
                </a:cubicBezTo>
                <a:cubicBezTo>
                  <a:pt x="1903743" y="2755098"/>
                  <a:pt x="1903626" y="2755861"/>
                  <a:pt x="1903796" y="2755929"/>
                </a:cubicBezTo>
                <a:cubicBezTo>
                  <a:pt x="1904025" y="2756017"/>
                  <a:pt x="1904763" y="2754873"/>
                  <a:pt x="1906270" y="2751562"/>
                </a:cubicBezTo>
                <a:cubicBezTo>
                  <a:pt x="1906270" y="2751562"/>
                  <a:pt x="1908724" y="2747982"/>
                  <a:pt x="1908503" y="2747049"/>
                </a:cubicBezTo>
                <a:close/>
                <a:moveTo>
                  <a:pt x="4494436" y="2745992"/>
                </a:moveTo>
                <a:cubicBezTo>
                  <a:pt x="4494416" y="2746147"/>
                  <a:pt x="4493565" y="2747498"/>
                  <a:pt x="4492624" y="2749110"/>
                </a:cubicBezTo>
                <a:lnTo>
                  <a:pt x="4493255" y="2747421"/>
                </a:lnTo>
                <a:lnTo>
                  <a:pt x="4493752" y="2746770"/>
                </a:lnTo>
                <a:cubicBezTo>
                  <a:pt x="4494248" y="2746134"/>
                  <a:pt x="4494445" y="2745913"/>
                  <a:pt x="4494436" y="2745992"/>
                </a:cubicBezTo>
                <a:close/>
                <a:moveTo>
                  <a:pt x="1705735" y="2745288"/>
                </a:moveTo>
                <a:lnTo>
                  <a:pt x="1704607" y="2751921"/>
                </a:lnTo>
                <a:cubicBezTo>
                  <a:pt x="1703608" y="2755538"/>
                  <a:pt x="1702276" y="2759589"/>
                  <a:pt x="1701467" y="2761215"/>
                </a:cubicBezTo>
                <a:close/>
                <a:moveTo>
                  <a:pt x="1705746" y="2745221"/>
                </a:moveTo>
                <a:lnTo>
                  <a:pt x="1705751" y="2745224"/>
                </a:lnTo>
                <a:lnTo>
                  <a:pt x="1705735" y="2745288"/>
                </a:lnTo>
                <a:close/>
                <a:moveTo>
                  <a:pt x="1902365" y="2745167"/>
                </a:moveTo>
                <a:cubicBezTo>
                  <a:pt x="1902103" y="2745218"/>
                  <a:pt x="1901818" y="2745468"/>
                  <a:pt x="1901539" y="2745813"/>
                </a:cubicBezTo>
                <a:lnTo>
                  <a:pt x="1901380" y="2746059"/>
                </a:lnTo>
                <a:lnTo>
                  <a:pt x="1901217" y="2746445"/>
                </a:lnTo>
                <a:lnTo>
                  <a:pt x="1901258" y="2746247"/>
                </a:lnTo>
                <a:lnTo>
                  <a:pt x="1900745" y="2747036"/>
                </a:lnTo>
                <a:cubicBezTo>
                  <a:pt x="1900262" y="2747904"/>
                  <a:pt x="1899911" y="2748747"/>
                  <a:pt x="1899911" y="2748747"/>
                </a:cubicBezTo>
                <a:cubicBezTo>
                  <a:pt x="1895716" y="2759675"/>
                  <a:pt x="1894066" y="2772056"/>
                  <a:pt x="1892805" y="2781427"/>
                </a:cubicBezTo>
                <a:cubicBezTo>
                  <a:pt x="1896264" y="2776671"/>
                  <a:pt x="1895118" y="2771847"/>
                  <a:pt x="1897654" y="2763202"/>
                </a:cubicBezTo>
                <a:cubicBezTo>
                  <a:pt x="1898262" y="2761126"/>
                  <a:pt x="1905347" y="2747673"/>
                  <a:pt x="1902365" y="2745167"/>
                </a:cubicBezTo>
                <a:close/>
                <a:moveTo>
                  <a:pt x="2219084" y="2742289"/>
                </a:moveTo>
                <a:lnTo>
                  <a:pt x="2200797" y="2790059"/>
                </a:lnTo>
                <a:cubicBezTo>
                  <a:pt x="2194754" y="2807032"/>
                  <a:pt x="2189216" y="2824295"/>
                  <a:pt x="2184437" y="2842425"/>
                </a:cubicBezTo>
                <a:cubicBezTo>
                  <a:pt x="2174313" y="2881727"/>
                  <a:pt x="2167521" y="2920370"/>
                  <a:pt x="2158401" y="2958498"/>
                </a:cubicBezTo>
                <a:cubicBezTo>
                  <a:pt x="2160867" y="2925597"/>
                  <a:pt x="2165030" y="2890566"/>
                  <a:pt x="2175330" y="2857419"/>
                </a:cubicBezTo>
                <a:lnTo>
                  <a:pt x="2176944" y="2850320"/>
                </a:lnTo>
                <a:lnTo>
                  <a:pt x="2176975" y="2850470"/>
                </a:lnTo>
                <a:lnTo>
                  <a:pt x="2174746" y="2870641"/>
                </a:lnTo>
                <a:cubicBezTo>
                  <a:pt x="2172493" y="2894713"/>
                  <a:pt x="2177309" y="2870278"/>
                  <a:pt x="2177913" y="2855124"/>
                </a:cubicBezTo>
                <a:lnTo>
                  <a:pt x="2176975" y="2850470"/>
                </a:lnTo>
                <a:lnTo>
                  <a:pt x="2177035" y="2849914"/>
                </a:lnTo>
                <a:lnTo>
                  <a:pt x="2176944" y="2850320"/>
                </a:lnTo>
                <a:lnTo>
                  <a:pt x="2175892" y="2845092"/>
                </a:lnTo>
                <a:cubicBezTo>
                  <a:pt x="2173786" y="2845508"/>
                  <a:pt x="2170303" y="2869489"/>
                  <a:pt x="2169087" y="2873639"/>
                </a:cubicBezTo>
                <a:cubicBezTo>
                  <a:pt x="2164164" y="2900838"/>
                  <a:pt x="2157889" y="2932374"/>
                  <a:pt x="2152744" y="2958640"/>
                </a:cubicBezTo>
                <a:cubicBezTo>
                  <a:pt x="2154859" y="2928901"/>
                  <a:pt x="2161277" y="2903362"/>
                  <a:pt x="2165405" y="2877461"/>
                </a:cubicBezTo>
                <a:cubicBezTo>
                  <a:pt x="2167287" y="2876112"/>
                  <a:pt x="2166806" y="2874090"/>
                  <a:pt x="2166364" y="2872222"/>
                </a:cubicBezTo>
                <a:cubicBezTo>
                  <a:pt x="2162423" y="2874957"/>
                  <a:pt x="2168585" y="2857612"/>
                  <a:pt x="2169717" y="2852338"/>
                </a:cubicBezTo>
                <a:cubicBezTo>
                  <a:pt x="2173250" y="2838610"/>
                  <a:pt x="2176744" y="2824724"/>
                  <a:pt x="2181550" y="2811722"/>
                </a:cubicBezTo>
                <a:lnTo>
                  <a:pt x="2184684" y="2802193"/>
                </a:lnTo>
                <a:close/>
                <a:moveTo>
                  <a:pt x="746997" y="2742212"/>
                </a:moveTo>
                <a:lnTo>
                  <a:pt x="743550" y="2749122"/>
                </a:lnTo>
                <a:lnTo>
                  <a:pt x="728795" y="2792584"/>
                </a:lnTo>
                <a:cubicBezTo>
                  <a:pt x="728082" y="2794604"/>
                  <a:pt x="727791" y="2795548"/>
                  <a:pt x="727780" y="2795783"/>
                </a:cubicBezTo>
                <a:cubicBezTo>
                  <a:pt x="727751" y="2796481"/>
                  <a:pt x="730255" y="2790783"/>
                  <a:pt x="731461" y="2788546"/>
                </a:cubicBezTo>
                <a:lnTo>
                  <a:pt x="748091" y="2743991"/>
                </a:lnTo>
                <a:close/>
                <a:moveTo>
                  <a:pt x="1005883" y="2742015"/>
                </a:moveTo>
                <a:cubicBezTo>
                  <a:pt x="1006213" y="2744765"/>
                  <a:pt x="1005346" y="2747750"/>
                  <a:pt x="1003484" y="2749720"/>
                </a:cubicBezTo>
                <a:cubicBezTo>
                  <a:pt x="1003776" y="2747775"/>
                  <a:pt x="1003866" y="2746344"/>
                  <a:pt x="1004138" y="2745152"/>
                </a:cubicBezTo>
                <a:cubicBezTo>
                  <a:pt x="1004410" y="2743960"/>
                  <a:pt x="1004863" y="2743006"/>
                  <a:pt x="1005883" y="2742015"/>
                </a:cubicBezTo>
                <a:close/>
                <a:moveTo>
                  <a:pt x="2526940" y="2742004"/>
                </a:moveTo>
                <a:lnTo>
                  <a:pt x="2526689" y="2742633"/>
                </a:lnTo>
                <a:cubicBezTo>
                  <a:pt x="2525154" y="2745332"/>
                  <a:pt x="2525154" y="2745332"/>
                  <a:pt x="2525154" y="2745332"/>
                </a:cubicBezTo>
                <a:close/>
                <a:moveTo>
                  <a:pt x="8430452" y="2741353"/>
                </a:moveTo>
                <a:lnTo>
                  <a:pt x="8407384" y="2754915"/>
                </a:lnTo>
                <a:lnTo>
                  <a:pt x="8393481" y="2767075"/>
                </a:lnTo>
                <a:lnTo>
                  <a:pt x="8396246" y="2765450"/>
                </a:lnTo>
                <a:lnTo>
                  <a:pt x="8418688" y="2751842"/>
                </a:lnTo>
                <a:close/>
                <a:moveTo>
                  <a:pt x="4422846" y="2740553"/>
                </a:moveTo>
                <a:lnTo>
                  <a:pt x="4421780" y="2744543"/>
                </a:lnTo>
                <a:lnTo>
                  <a:pt x="4422413" y="2741291"/>
                </a:lnTo>
                <a:close/>
                <a:moveTo>
                  <a:pt x="4645052" y="2739482"/>
                </a:moveTo>
                <a:lnTo>
                  <a:pt x="4641399" y="2753374"/>
                </a:lnTo>
                <a:lnTo>
                  <a:pt x="4640403" y="2754939"/>
                </a:lnTo>
                <a:cubicBezTo>
                  <a:pt x="4638550" y="2757964"/>
                  <a:pt x="4636493" y="2761461"/>
                  <a:pt x="4633979" y="2765971"/>
                </a:cubicBezTo>
                <a:cubicBezTo>
                  <a:pt x="4632848" y="2767471"/>
                  <a:pt x="4626827" y="2778594"/>
                  <a:pt x="4624907" y="2780363"/>
                </a:cubicBezTo>
                <a:lnTo>
                  <a:pt x="4624740" y="2778819"/>
                </a:lnTo>
                <a:lnTo>
                  <a:pt x="4624795" y="2778069"/>
                </a:lnTo>
                <a:lnTo>
                  <a:pt x="4627383" y="2772560"/>
                </a:lnTo>
                <a:cubicBezTo>
                  <a:pt x="4630975" y="2766123"/>
                  <a:pt x="4636552" y="2758305"/>
                  <a:pt x="4637897" y="2755202"/>
                </a:cubicBezTo>
                <a:close/>
                <a:moveTo>
                  <a:pt x="1903064" y="2737402"/>
                </a:moveTo>
                <a:lnTo>
                  <a:pt x="1903018" y="2737504"/>
                </a:lnTo>
                <a:cubicBezTo>
                  <a:pt x="1902572" y="2738659"/>
                  <a:pt x="1902202" y="2739820"/>
                  <a:pt x="1901970" y="2740797"/>
                </a:cubicBezTo>
                <a:cubicBezTo>
                  <a:pt x="1901817" y="2741449"/>
                  <a:pt x="1901720" y="2742019"/>
                  <a:pt x="1901707" y="2742455"/>
                </a:cubicBezTo>
                <a:lnTo>
                  <a:pt x="1901887" y="2743164"/>
                </a:lnTo>
                <a:close/>
                <a:moveTo>
                  <a:pt x="5685084" y="2736850"/>
                </a:moveTo>
                <a:lnTo>
                  <a:pt x="5684737" y="2737844"/>
                </a:lnTo>
                <a:cubicBezTo>
                  <a:pt x="5684336" y="2739389"/>
                  <a:pt x="5684008" y="2741437"/>
                  <a:pt x="5683733" y="2743570"/>
                </a:cubicBezTo>
                <a:lnTo>
                  <a:pt x="5683714" y="2743756"/>
                </a:lnTo>
                <a:close/>
                <a:moveTo>
                  <a:pt x="4608055" y="2736604"/>
                </a:moveTo>
                <a:lnTo>
                  <a:pt x="4604465" y="2749775"/>
                </a:lnTo>
                <a:lnTo>
                  <a:pt x="4602554" y="2759842"/>
                </a:lnTo>
                <a:lnTo>
                  <a:pt x="4589886" y="2782990"/>
                </a:lnTo>
                <a:lnTo>
                  <a:pt x="4587837" y="2786468"/>
                </a:lnTo>
                <a:lnTo>
                  <a:pt x="4588274" y="2783866"/>
                </a:lnTo>
                <a:cubicBezTo>
                  <a:pt x="4588976" y="2779952"/>
                  <a:pt x="4589295" y="2777815"/>
                  <a:pt x="4589324" y="2776879"/>
                </a:cubicBezTo>
                <a:lnTo>
                  <a:pt x="4589032" y="2776968"/>
                </a:lnTo>
                <a:lnTo>
                  <a:pt x="4595020" y="2765645"/>
                </a:lnTo>
                <a:cubicBezTo>
                  <a:pt x="4598843" y="2757532"/>
                  <a:pt x="4602190" y="2749499"/>
                  <a:pt x="4605232" y="2741434"/>
                </a:cubicBezTo>
                <a:close/>
                <a:moveTo>
                  <a:pt x="1906101" y="2732066"/>
                </a:moveTo>
                <a:lnTo>
                  <a:pt x="1904492" y="2736966"/>
                </a:lnTo>
                <a:lnTo>
                  <a:pt x="1902491" y="2743091"/>
                </a:lnTo>
                <a:lnTo>
                  <a:pt x="1902581" y="2743057"/>
                </a:lnTo>
                <a:cubicBezTo>
                  <a:pt x="1904352" y="2741415"/>
                  <a:pt x="1907540" y="2732946"/>
                  <a:pt x="1907346" y="2732130"/>
                </a:cubicBezTo>
                <a:close/>
                <a:moveTo>
                  <a:pt x="8440892" y="2730897"/>
                </a:moveTo>
                <a:lnTo>
                  <a:pt x="8439290" y="2731216"/>
                </a:lnTo>
                <a:cubicBezTo>
                  <a:pt x="8435947" y="2732509"/>
                  <a:pt x="8431388" y="2734532"/>
                  <a:pt x="8428723" y="2736254"/>
                </a:cubicBezTo>
                <a:lnTo>
                  <a:pt x="8420190" y="2743716"/>
                </a:lnTo>
                <a:lnTo>
                  <a:pt x="8439403" y="2731810"/>
                </a:lnTo>
                <a:close/>
                <a:moveTo>
                  <a:pt x="1709926" y="2730577"/>
                </a:moveTo>
                <a:cubicBezTo>
                  <a:pt x="1710942" y="2728008"/>
                  <a:pt x="1709203" y="2736443"/>
                  <a:pt x="1707020" y="2745945"/>
                </a:cubicBezTo>
                <a:lnTo>
                  <a:pt x="1705751" y="2745224"/>
                </a:lnTo>
                <a:lnTo>
                  <a:pt x="1707907" y="2737180"/>
                </a:lnTo>
                <a:cubicBezTo>
                  <a:pt x="1708943" y="2733511"/>
                  <a:pt x="1709588" y="2731432"/>
                  <a:pt x="1709926" y="2730577"/>
                </a:cubicBezTo>
                <a:close/>
                <a:moveTo>
                  <a:pt x="5866149" y="2729447"/>
                </a:moveTo>
                <a:cubicBezTo>
                  <a:pt x="5865037" y="2727377"/>
                  <a:pt x="5862561" y="2733254"/>
                  <a:pt x="5861681" y="2736437"/>
                </a:cubicBezTo>
                <a:cubicBezTo>
                  <a:pt x="5861387" y="2737499"/>
                  <a:pt x="5861271" y="2738259"/>
                  <a:pt x="5861442" y="2738328"/>
                </a:cubicBezTo>
                <a:cubicBezTo>
                  <a:pt x="5861668" y="2738417"/>
                  <a:pt x="5862410" y="2737274"/>
                  <a:pt x="5863917" y="2733961"/>
                </a:cubicBezTo>
                <a:cubicBezTo>
                  <a:pt x="5863917" y="2733961"/>
                  <a:pt x="5866371" y="2730380"/>
                  <a:pt x="5866149" y="2729447"/>
                </a:cubicBezTo>
                <a:close/>
                <a:moveTo>
                  <a:pt x="3018275" y="2727817"/>
                </a:moveTo>
                <a:lnTo>
                  <a:pt x="3018489" y="2728081"/>
                </a:lnTo>
                <a:cubicBezTo>
                  <a:pt x="3018556" y="2728470"/>
                  <a:pt x="3018336" y="2728775"/>
                  <a:pt x="3017803" y="2728839"/>
                </a:cubicBezTo>
                <a:close/>
                <a:moveTo>
                  <a:pt x="5980722" y="2727603"/>
                </a:moveTo>
                <a:cubicBezTo>
                  <a:pt x="5980179" y="2727833"/>
                  <a:pt x="5979664" y="2728178"/>
                  <a:pt x="5979664" y="2728178"/>
                </a:cubicBezTo>
                <a:cubicBezTo>
                  <a:pt x="5980107" y="2730045"/>
                  <a:pt x="5982167" y="2728661"/>
                  <a:pt x="5981943" y="2727728"/>
                </a:cubicBezTo>
                <a:cubicBezTo>
                  <a:pt x="5981833" y="2727262"/>
                  <a:pt x="5981264" y="2727373"/>
                  <a:pt x="5980722" y="2727603"/>
                </a:cubicBezTo>
                <a:close/>
                <a:moveTo>
                  <a:pt x="5860010" y="2727565"/>
                </a:moveTo>
                <a:cubicBezTo>
                  <a:pt x="5858959" y="2727775"/>
                  <a:pt x="5857557" y="2731146"/>
                  <a:pt x="5857557" y="2731146"/>
                </a:cubicBezTo>
                <a:cubicBezTo>
                  <a:pt x="5853359" y="2742074"/>
                  <a:pt x="5851711" y="2754456"/>
                  <a:pt x="5850448" y="2763826"/>
                </a:cubicBezTo>
                <a:cubicBezTo>
                  <a:pt x="5853908" y="2759070"/>
                  <a:pt x="5852764" y="2754248"/>
                  <a:pt x="5855299" y="2745601"/>
                </a:cubicBezTo>
                <a:cubicBezTo>
                  <a:pt x="5855908" y="2743527"/>
                  <a:pt x="5862992" y="2730072"/>
                  <a:pt x="5860010" y="2727565"/>
                </a:cubicBezTo>
                <a:close/>
                <a:moveTo>
                  <a:pt x="1041476" y="2726435"/>
                </a:moveTo>
                <a:cubicBezTo>
                  <a:pt x="1041750" y="2726265"/>
                  <a:pt x="1041980" y="2726434"/>
                  <a:pt x="1042067" y="2727158"/>
                </a:cubicBezTo>
                <a:cubicBezTo>
                  <a:pt x="1042287" y="2728992"/>
                  <a:pt x="1040270" y="2731127"/>
                  <a:pt x="1040270" y="2731127"/>
                </a:cubicBezTo>
                <a:cubicBezTo>
                  <a:pt x="1039837" y="2730810"/>
                  <a:pt x="1039932" y="2729765"/>
                  <a:pt x="1040238" y="2728733"/>
                </a:cubicBezTo>
                <a:cubicBezTo>
                  <a:pt x="1040547" y="2727704"/>
                  <a:pt x="1041064" y="2726689"/>
                  <a:pt x="1041476" y="2726435"/>
                </a:cubicBezTo>
                <a:close/>
                <a:moveTo>
                  <a:pt x="2164261" y="2724249"/>
                </a:moveTo>
                <a:cubicBezTo>
                  <a:pt x="2158088" y="2731495"/>
                  <a:pt x="2155471" y="2745207"/>
                  <a:pt x="2151237" y="2755979"/>
                </a:cubicBezTo>
                <a:cubicBezTo>
                  <a:pt x="2141139" y="2785341"/>
                  <a:pt x="2129379" y="2816988"/>
                  <a:pt x="2122715" y="2851533"/>
                </a:cubicBezTo>
                <a:cubicBezTo>
                  <a:pt x="2122125" y="2853687"/>
                  <a:pt x="2121893" y="2854688"/>
                  <a:pt x="2121899" y="2854932"/>
                </a:cubicBezTo>
                <a:cubicBezTo>
                  <a:pt x="2121917" y="2855661"/>
                  <a:pt x="2124081" y="2849554"/>
                  <a:pt x="2125160" y="2847140"/>
                </a:cubicBezTo>
                <a:cubicBezTo>
                  <a:pt x="2133447" y="2810156"/>
                  <a:pt x="2147226" y="2776971"/>
                  <a:pt x="2159152" y="2741384"/>
                </a:cubicBezTo>
                <a:cubicBezTo>
                  <a:pt x="2160507" y="2737044"/>
                  <a:pt x="2164704" y="2726116"/>
                  <a:pt x="2164482" y="2725183"/>
                </a:cubicBezTo>
                <a:close/>
                <a:moveTo>
                  <a:pt x="2841620" y="2724076"/>
                </a:moveTo>
                <a:cubicBezTo>
                  <a:pt x="2840840" y="2727227"/>
                  <a:pt x="2839773" y="2729259"/>
                  <a:pt x="2838847" y="2730366"/>
                </a:cubicBezTo>
                <a:cubicBezTo>
                  <a:pt x="2837922" y="2731477"/>
                  <a:pt x="2837136" y="2731664"/>
                  <a:pt x="2836917" y="2731125"/>
                </a:cubicBezTo>
                <a:cubicBezTo>
                  <a:pt x="2836770" y="2730764"/>
                  <a:pt x="2836877" y="2730082"/>
                  <a:pt x="2837362" y="2729136"/>
                </a:cubicBezTo>
                <a:cubicBezTo>
                  <a:pt x="2838007" y="2727875"/>
                  <a:pt x="2839327" y="2726141"/>
                  <a:pt x="2841620" y="2724076"/>
                </a:cubicBezTo>
                <a:close/>
                <a:moveTo>
                  <a:pt x="5954099" y="2721017"/>
                </a:moveTo>
                <a:cubicBezTo>
                  <a:pt x="5949680" y="2731012"/>
                  <a:pt x="5945356" y="2746038"/>
                  <a:pt x="5943042" y="2755618"/>
                </a:cubicBezTo>
                <a:cubicBezTo>
                  <a:pt x="5942752" y="2756815"/>
                  <a:pt x="5942576" y="2757736"/>
                  <a:pt x="5942489" y="2758420"/>
                </a:cubicBezTo>
                <a:cubicBezTo>
                  <a:pt x="5942186" y="2760814"/>
                  <a:pt x="5942996" y="2760311"/>
                  <a:pt x="5944008" y="2758633"/>
                </a:cubicBezTo>
                <a:cubicBezTo>
                  <a:pt x="5945017" y="2756955"/>
                  <a:pt x="5946228" y="2754102"/>
                  <a:pt x="5946723" y="2751796"/>
                </a:cubicBezTo>
                <a:cubicBezTo>
                  <a:pt x="5949645" y="2740141"/>
                  <a:pt x="5953269" y="2731443"/>
                  <a:pt x="5954099" y="2721017"/>
                </a:cubicBezTo>
                <a:close/>
                <a:moveTo>
                  <a:pt x="8482474" y="2720649"/>
                </a:moveTo>
                <a:lnTo>
                  <a:pt x="8470312" y="2729958"/>
                </a:lnTo>
                <a:cubicBezTo>
                  <a:pt x="8471436" y="2728645"/>
                  <a:pt x="8474447" y="2726035"/>
                  <a:pt x="8477201" y="2723891"/>
                </a:cubicBezTo>
                <a:close/>
                <a:moveTo>
                  <a:pt x="8482522" y="2720612"/>
                </a:moveTo>
                <a:lnTo>
                  <a:pt x="8482527" y="2720615"/>
                </a:lnTo>
                <a:lnTo>
                  <a:pt x="8482474" y="2720649"/>
                </a:lnTo>
                <a:close/>
                <a:moveTo>
                  <a:pt x="5941583" y="2720525"/>
                </a:moveTo>
                <a:lnTo>
                  <a:pt x="5942504" y="2725682"/>
                </a:lnTo>
                <a:lnTo>
                  <a:pt x="5942183" y="2726590"/>
                </a:lnTo>
                <a:cubicBezTo>
                  <a:pt x="5937456" y="2740799"/>
                  <a:pt x="5933174" y="2755043"/>
                  <a:pt x="5930078" y="2768279"/>
                </a:cubicBezTo>
                <a:cubicBezTo>
                  <a:pt x="5921182" y="2807340"/>
                  <a:pt x="5917754" y="2836196"/>
                  <a:pt x="5909595" y="2869085"/>
                </a:cubicBezTo>
                <a:lnTo>
                  <a:pt x="5909386" y="2870691"/>
                </a:lnTo>
                <a:lnTo>
                  <a:pt x="5908836" y="2871221"/>
                </a:lnTo>
                <a:lnTo>
                  <a:pt x="5906239" y="2875835"/>
                </a:lnTo>
                <a:lnTo>
                  <a:pt x="5906357" y="2874774"/>
                </a:lnTo>
                <a:cubicBezTo>
                  <a:pt x="5911710" y="2839346"/>
                  <a:pt x="5917978" y="2803902"/>
                  <a:pt x="5925917" y="2770079"/>
                </a:cubicBezTo>
                <a:close/>
                <a:moveTo>
                  <a:pt x="2994710" y="2718773"/>
                </a:moveTo>
                <a:cubicBezTo>
                  <a:pt x="2995054" y="2720798"/>
                  <a:pt x="2995214" y="2721732"/>
                  <a:pt x="2994149" y="2721862"/>
                </a:cubicBezTo>
                <a:lnTo>
                  <a:pt x="2993332" y="2720400"/>
                </a:lnTo>
                <a:lnTo>
                  <a:pt x="2993482" y="2719984"/>
                </a:lnTo>
                <a:lnTo>
                  <a:pt x="2993277" y="2720021"/>
                </a:lnTo>
                <a:close/>
                <a:moveTo>
                  <a:pt x="2994393" y="2716905"/>
                </a:moveTo>
                <a:cubicBezTo>
                  <a:pt x="2995616" y="2717710"/>
                  <a:pt x="2994710" y="2718773"/>
                  <a:pt x="2994710" y="2718773"/>
                </a:cubicBezTo>
                <a:cubicBezTo>
                  <a:pt x="2994098" y="2718371"/>
                  <a:pt x="2994018" y="2717904"/>
                  <a:pt x="2994093" y="2717537"/>
                </a:cubicBezTo>
                <a:cubicBezTo>
                  <a:pt x="2994166" y="2717172"/>
                  <a:pt x="2994393" y="2716905"/>
                  <a:pt x="2994393" y="2716905"/>
                </a:cubicBezTo>
                <a:close/>
                <a:moveTo>
                  <a:pt x="2980607" y="2716760"/>
                </a:moveTo>
                <a:lnTo>
                  <a:pt x="2980338" y="2718436"/>
                </a:lnTo>
                <a:cubicBezTo>
                  <a:pt x="2979642" y="2722593"/>
                  <a:pt x="2978741" y="2727152"/>
                  <a:pt x="2977555" y="2729760"/>
                </a:cubicBezTo>
                <a:cubicBezTo>
                  <a:pt x="2975747" y="2732444"/>
                  <a:pt x="2975642" y="2730232"/>
                  <a:pt x="2976133" y="2726596"/>
                </a:cubicBezTo>
                <a:lnTo>
                  <a:pt x="2976701" y="2723511"/>
                </a:lnTo>
                <a:lnTo>
                  <a:pt x="2978402" y="2720635"/>
                </a:lnTo>
                <a:close/>
                <a:moveTo>
                  <a:pt x="2783349" y="2716575"/>
                </a:moveTo>
                <a:cubicBezTo>
                  <a:pt x="2783328" y="2716734"/>
                  <a:pt x="2782454" y="2718121"/>
                  <a:pt x="2781490" y="2719778"/>
                </a:cubicBezTo>
                <a:lnTo>
                  <a:pt x="2782137" y="2718043"/>
                </a:lnTo>
                <a:lnTo>
                  <a:pt x="2782646" y="2717374"/>
                </a:lnTo>
                <a:cubicBezTo>
                  <a:pt x="2783159" y="2716722"/>
                  <a:pt x="2783360" y="2716494"/>
                  <a:pt x="2783349" y="2716575"/>
                </a:cubicBezTo>
                <a:close/>
                <a:moveTo>
                  <a:pt x="2973214" y="2715426"/>
                </a:moveTo>
                <a:lnTo>
                  <a:pt x="2969164" y="2731551"/>
                </a:lnTo>
                <a:lnTo>
                  <a:pt x="2966817" y="2734612"/>
                </a:lnTo>
                <a:cubicBezTo>
                  <a:pt x="2966002" y="2735497"/>
                  <a:pt x="2965372" y="2735938"/>
                  <a:pt x="2965095" y="2735628"/>
                </a:cubicBezTo>
                <a:cubicBezTo>
                  <a:pt x="2964933" y="2735447"/>
                  <a:pt x="2964907" y="2735054"/>
                  <a:pt x="2964987" y="2734494"/>
                </a:cubicBezTo>
                <a:cubicBezTo>
                  <a:pt x="2965067" y="2733935"/>
                  <a:pt x="2965255" y="2733212"/>
                  <a:pt x="2965523" y="2732375"/>
                </a:cubicBezTo>
                <a:cubicBezTo>
                  <a:pt x="2967131" y="2727350"/>
                  <a:pt x="2971617" y="2718206"/>
                  <a:pt x="2973063" y="2715722"/>
                </a:cubicBezTo>
                <a:close/>
                <a:moveTo>
                  <a:pt x="5864991" y="2714528"/>
                </a:moveTo>
                <a:cubicBezTo>
                  <a:pt x="5863675" y="2712467"/>
                  <a:pt x="5860546" y="2719285"/>
                  <a:pt x="5859615" y="2723196"/>
                </a:cubicBezTo>
                <a:cubicBezTo>
                  <a:pt x="5859460" y="2723848"/>
                  <a:pt x="5859366" y="2724418"/>
                  <a:pt x="5859351" y="2724854"/>
                </a:cubicBezTo>
                <a:cubicBezTo>
                  <a:pt x="5859338" y="2725289"/>
                  <a:pt x="5859402" y="2725590"/>
                  <a:pt x="5859566" y="2725700"/>
                </a:cubicBezTo>
                <a:cubicBezTo>
                  <a:pt x="5861016" y="2726390"/>
                  <a:pt x="5865215" y="2715462"/>
                  <a:pt x="5864991" y="2714528"/>
                </a:cubicBezTo>
                <a:close/>
                <a:moveTo>
                  <a:pt x="8492944" y="2711859"/>
                </a:moveTo>
                <a:cubicBezTo>
                  <a:pt x="8494898" y="2710704"/>
                  <a:pt x="8494232" y="2711514"/>
                  <a:pt x="8488663" y="2715909"/>
                </a:cubicBezTo>
                <a:lnTo>
                  <a:pt x="8482522" y="2720612"/>
                </a:lnTo>
                <a:lnTo>
                  <a:pt x="8481500" y="2719601"/>
                </a:lnTo>
                <a:cubicBezTo>
                  <a:pt x="8486415" y="2716135"/>
                  <a:pt x="8490990" y="2713015"/>
                  <a:pt x="8492944" y="2711859"/>
                </a:cubicBezTo>
                <a:close/>
                <a:moveTo>
                  <a:pt x="4395403" y="2711232"/>
                </a:moveTo>
                <a:cubicBezTo>
                  <a:pt x="4395161" y="2710379"/>
                  <a:pt x="4394609" y="2710502"/>
                  <a:pt x="4393458" y="2712523"/>
                </a:cubicBezTo>
                <a:cubicBezTo>
                  <a:pt x="4392654" y="2713936"/>
                  <a:pt x="4391159" y="2716562"/>
                  <a:pt x="4390355" y="2717976"/>
                </a:cubicBezTo>
                <a:cubicBezTo>
                  <a:pt x="4389463" y="2722947"/>
                  <a:pt x="4389780" y="2728713"/>
                  <a:pt x="4391274" y="2726087"/>
                </a:cubicBezTo>
                <a:cubicBezTo>
                  <a:pt x="4392885" y="2723258"/>
                  <a:pt x="4393171" y="2719835"/>
                  <a:pt x="4395473" y="2715794"/>
                </a:cubicBezTo>
                <a:cubicBezTo>
                  <a:pt x="4395573" y="2713914"/>
                  <a:pt x="4395644" y="2712087"/>
                  <a:pt x="4395403" y="2711232"/>
                </a:cubicBezTo>
                <a:close/>
                <a:moveTo>
                  <a:pt x="2709809" y="2710987"/>
                </a:moveTo>
                <a:lnTo>
                  <a:pt x="2708715" y="2715086"/>
                </a:lnTo>
                <a:lnTo>
                  <a:pt x="2709365" y="2711746"/>
                </a:lnTo>
                <a:close/>
                <a:moveTo>
                  <a:pt x="2938067" y="2709887"/>
                </a:moveTo>
                <a:lnTo>
                  <a:pt x="2934315" y="2724159"/>
                </a:lnTo>
                <a:lnTo>
                  <a:pt x="2933291" y="2725767"/>
                </a:lnTo>
                <a:cubicBezTo>
                  <a:pt x="2931387" y="2728872"/>
                  <a:pt x="2929275" y="2732466"/>
                  <a:pt x="2926692" y="2737098"/>
                </a:cubicBezTo>
                <a:cubicBezTo>
                  <a:pt x="2925530" y="2738640"/>
                  <a:pt x="2919346" y="2750065"/>
                  <a:pt x="2917373" y="2751882"/>
                </a:cubicBezTo>
                <a:lnTo>
                  <a:pt x="2917202" y="2750297"/>
                </a:lnTo>
                <a:lnTo>
                  <a:pt x="2917261" y="2749524"/>
                </a:lnTo>
                <a:lnTo>
                  <a:pt x="2919918" y="2743866"/>
                </a:lnTo>
                <a:cubicBezTo>
                  <a:pt x="2923607" y="2737254"/>
                  <a:pt x="2929337" y="2729224"/>
                  <a:pt x="2930718" y="2726036"/>
                </a:cubicBezTo>
                <a:close/>
                <a:moveTo>
                  <a:pt x="4412747" y="2708289"/>
                </a:moveTo>
                <a:cubicBezTo>
                  <a:pt x="4404238" y="2723243"/>
                  <a:pt x="4394925" y="2739608"/>
                  <a:pt x="4386418" y="2754560"/>
                </a:cubicBezTo>
                <a:cubicBezTo>
                  <a:pt x="4385614" y="2755976"/>
                  <a:pt x="4385614" y="2755976"/>
                  <a:pt x="4385614" y="2755976"/>
                </a:cubicBezTo>
                <a:cubicBezTo>
                  <a:pt x="4382422" y="2764986"/>
                  <a:pt x="4378511" y="2771856"/>
                  <a:pt x="4375122" y="2780736"/>
                </a:cubicBezTo>
                <a:cubicBezTo>
                  <a:pt x="4372016" y="2786190"/>
                  <a:pt x="4371240" y="2800684"/>
                  <a:pt x="4373539" y="2796641"/>
                </a:cubicBezTo>
                <a:cubicBezTo>
                  <a:pt x="4386444" y="2767641"/>
                  <a:pt x="4399841" y="2737292"/>
                  <a:pt x="4412747" y="2708289"/>
                </a:cubicBezTo>
                <a:close/>
                <a:moveTo>
                  <a:pt x="5959081" y="2707979"/>
                </a:moveTo>
                <a:cubicBezTo>
                  <a:pt x="5958178" y="2709215"/>
                  <a:pt x="5957314" y="2710403"/>
                  <a:pt x="5956761" y="2711653"/>
                </a:cubicBezTo>
                <a:cubicBezTo>
                  <a:pt x="5956486" y="2712279"/>
                  <a:pt x="5956288" y="2712917"/>
                  <a:pt x="5956204" y="2713586"/>
                </a:cubicBezTo>
                <a:cubicBezTo>
                  <a:pt x="5956117" y="2714254"/>
                  <a:pt x="5956146" y="2714952"/>
                  <a:pt x="5956321" y="2715690"/>
                </a:cubicBezTo>
                <a:cubicBezTo>
                  <a:pt x="5957947" y="2713252"/>
                  <a:pt x="5960003" y="2711868"/>
                  <a:pt x="5959081" y="2707979"/>
                </a:cubicBezTo>
                <a:close/>
                <a:moveTo>
                  <a:pt x="2900063" y="2706931"/>
                </a:moveTo>
                <a:lnTo>
                  <a:pt x="2896375" y="2720459"/>
                </a:lnTo>
                <a:lnTo>
                  <a:pt x="2894412" y="2730802"/>
                </a:lnTo>
                <a:lnTo>
                  <a:pt x="2881399" y="2754580"/>
                </a:lnTo>
                <a:lnTo>
                  <a:pt x="2879295" y="2758152"/>
                </a:lnTo>
                <a:lnTo>
                  <a:pt x="2879744" y="2755481"/>
                </a:lnTo>
                <a:cubicBezTo>
                  <a:pt x="2880464" y="2751461"/>
                  <a:pt x="2880792" y="2749264"/>
                  <a:pt x="2880822" y="2748302"/>
                </a:cubicBezTo>
                <a:lnTo>
                  <a:pt x="2880522" y="2748394"/>
                </a:lnTo>
                <a:lnTo>
                  <a:pt x="2886673" y="2736763"/>
                </a:lnTo>
                <a:cubicBezTo>
                  <a:pt x="2890600" y="2728429"/>
                  <a:pt x="2894038" y="2720179"/>
                  <a:pt x="2897161" y="2711893"/>
                </a:cubicBezTo>
                <a:close/>
                <a:moveTo>
                  <a:pt x="1916165" y="2705756"/>
                </a:moveTo>
                <a:lnTo>
                  <a:pt x="1913105" y="2708722"/>
                </a:lnTo>
                <a:lnTo>
                  <a:pt x="1911305" y="2711604"/>
                </a:lnTo>
                <a:lnTo>
                  <a:pt x="1909517" y="2718762"/>
                </a:lnTo>
                <a:lnTo>
                  <a:pt x="1907759" y="2727348"/>
                </a:lnTo>
                <a:lnTo>
                  <a:pt x="1907886" y="2727181"/>
                </a:lnTo>
                <a:cubicBezTo>
                  <a:pt x="1909611" y="2724228"/>
                  <a:pt x="1911880" y="2716817"/>
                  <a:pt x="1912501" y="2715961"/>
                </a:cubicBezTo>
                <a:cubicBezTo>
                  <a:pt x="1913180" y="2713792"/>
                  <a:pt x="1914480" y="2710765"/>
                  <a:pt x="1915551" y="2708029"/>
                </a:cubicBezTo>
                <a:close/>
                <a:moveTo>
                  <a:pt x="1048000" y="2705571"/>
                </a:moveTo>
                <a:cubicBezTo>
                  <a:pt x="1048630" y="2705710"/>
                  <a:pt x="1049057" y="2706155"/>
                  <a:pt x="1048660" y="2706805"/>
                </a:cubicBezTo>
                <a:lnTo>
                  <a:pt x="1046121" y="2706165"/>
                </a:lnTo>
                <a:cubicBezTo>
                  <a:pt x="1046536" y="2705594"/>
                  <a:pt x="1047369" y="2705429"/>
                  <a:pt x="1048000" y="2705571"/>
                </a:cubicBezTo>
                <a:close/>
                <a:moveTo>
                  <a:pt x="1919243" y="2705084"/>
                </a:moveTo>
                <a:lnTo>
                  <a:pt x="1913481" y="2724726"/>
                </a:lnTo>
                <a:cubicBezTo>
                  <a:pt x="1913085" y="2725375"/>
                  <a:pt x="1912624" y="2725752"/>
                  <a:pt x="1912421" y="2726056"/>
                </a:cubicBezTo>
                <a:cubicBezTo>
                  <a:pt x="1912319" y="2726209"/>
                  <a:pt x="1912282" y="2726343"/>
                  <a:pt x="1912351" y="2726486"/>
                </a:cubicBezTo>
                <a:cubicBezTo>
                  <a:pt x="1912419" y="2726626"/>
                  <a:pt x="1912591" y="2726775"/>
                  <a:pt x="1912911" y="2726957"/>
                </a:cubicBezTo>
                <a:cubicBezTo>
                  <a:pt x="1912911" y="2726957"/>
                  <a:pt x="1913173" y="2726906"/>
                  <a:pt x="1913376" y="2726598"/>
                </a:cubicBezTo>
                <a:cubicBezTo>
                  <a:pt x="1913579" y="2726295"/>
                  <a:pt x="1913722" y="2725738"/>
                  <a:pt x="1913481" y="2724726"/>
                </a:cubicBezTo>
                <a:cubicBezTo>
                  <a:pt x="1915096" y="2721474"/>
                  <a:pt x="1917550" y="2717895"/>
                  <a:pt x="1919737" y="2712413"/>
                </a:cubicBezTo>
                <a:lnTo>
                  <a:pt x="1920600" y="2708181"/>
                </a:lnTo>
                <a:lnTo>
                  <a:pt x="1919799" y="2708879"/>
                </a:lnTo>
                <a:cubicBezTo>
                  <a:pt x="1920714" y="2705274"/>
                  <a:pt x="1920714" y="2705274"/>
                  <a:pt x="1920714" y="2705274"/>
                </a:cubicBezTo>
                <a:close/>
                <a:moveTo>
                  <a:pt x="4617522" y="2704420"/>
                </a:moveTo>
                <a:lnTo>
                  <a:pt x="4612112" y="2722753"/>
                </a:lnTo>
                <a:lnTo>
                  <a:pt x="4611522" y="2723385"/>
                </a:lnTo>
                <a:cubicBezTo>
                  <a:pt x="4610577" y="2724249"/>
                  <a:pt x="4609960" y="2724609"/>
                  <a:pt x="4610032" y="2724076"/>
                </a:cubicBezTo>
                <a:cubicBezTo>
                  <a:pt x="4610852" y="2717931"/>
                  <a:pt x="4613551" y="2712041"/>
                  <a:pt x="4616578" y="2706209"/>
                </a:cubicBezTo>
                <a:close/>
                <a:moveTo>
                  <a:pt x="2963332" y="2699596"/>
                </a:moveTo>
                <a:cubicBezTo>
                  <a:pt x="2963162" y="2700877"/>
                  <a:pt x="2963015" y="2701974"/>
                  <a:pt x="2963015" y="2701974"/>
                </a:cubicBezTo>
                <a:cubicBezTo>
                  <a:pt x="2961813" y="2700633"/>
                  <a:pt x="2961527" y="2699997"/>
                  <a:pt x="2961724" y="2699718"/>
                </a:cubicBezTo>
                <a:cubicBezTo>
                  <a:pt x="2961922" y="2699438"/>
                  <a:pt x="2962601" y="2699514"/>
                  <a:pt x="2963332" y="2699596"/>
                </a:cubicBezTo>
                <a:close/>
                <a:moveTo>
                  <a:pt x="4426517" y="2697220"/>
                </a:moveTo>
                <a:lnTo>
                  <a:pt x="4423584" y="2702376"/>
                </a:lnTo>
                <a:cubicBezTo>
                  <a:pt x="4423584" y="2702376"/>
                  <a:pt x="4423584" y="2702376"/>
                  <a:pt x="4406684" y="2741803"/>
                </a:cubicBezTo>
                <a:cubicBezTo>
                  <a:pt x="4404787" y="2748054"/>
                  <a:pt x="4404125" y="2762345"/>
                  <a:pt x="4406425" y="2758304"/>
                </a:cubicBezTo>
                <a:lnTo>
                  <a:pt x="4421159" y="2723820"/>
                </a:lnTo>
                <a:lnTo>
                  <a:pt x="4426346" y="2697919"/>
                </a:lnTo>
                <a:close/>
                <a:moveTo>
                  <a:pt x="4443181" y="2697114"/>
                </a:moveTo>
                <a:lnTo>
                  <a:pt x="4442415" y="2698460"/>
                </a:lnTo>
                <a:lnTo>
                  <a:pt x="4442397" y="2698668"/>
                </a:lnTo>
                <a:lnTo>
                  <a:pt x="4442381" y="2698823"/>
                </a:lnTo>
                <a:close/>
                <a:moveTo>
                  <a:pt x="1042596" y="2696628"/>
                </a:moveTo>
                <a:cubicBezTo>
                  <a:pt x="1042927" y="2699379"/>
                  <a:pt x="1043055" y="2700448"/>
                  <a:pt x="1041082" y="2701504"/>
                </a:cubicBezTo>
                <a:cubicBezTo>
                  <a:pt x="1040963" y="2700509"/>
                  <a:pt x="1041109" y="2699538"/>
                  <a:pt x="1041401" y="2698690"/>
                </a:cubicBezTo>
                <a:cubicBezTo>
                  <a:pt x="1041692" y="2697842"/>
                  <a:pt x="1042131" y="2697121"/>
                  <a:pt x="1042596" y="2696628"/>
                </a:cubicBezTo>
                <a:close/>
                <a:moveTo>
                  <a:pt x="8518445" y="2693790"/>
                </a:moveTo>
                <a:lnTo>
                  <a:pt x="8504433" y="2703657"/>
                </a:lnTo>
                <a:cubicBezTo>
                  <a:pt x="8497569" y="2707659"/>
                  <a:pt x="8490539" y="2710531"/>
                  <a:pt x="8484834" y="2714864"/>
                </a:cubicBezTo>
                <a:lnTo>
                  <a:pt x="8480406" y="2719047"/>
                </a:lnTo>
                <a:lnTo>
                  <a:pt x="8480118" y="2718900"/>
                </a:lnTo>
                <a:cubicBezTo>
                  <a:pt x="8479757" y="2718935"/>
                  <a:pt x="8479547" y="2719233"/>
                  <a:pt x="8479627" y="2719782"/>
                </a:cubicBezTo>
                <a:lnTo>
                  <a:pt x="8480406" y="2719047"/>
                </a:lnTo>
                <a:lnTo>
                  <a:pt x="8481500" y="2719601"/>
                </a:lnTo>
                <a:cubicBezTo>
                  <a:pt x="8474105" y="2724953"/>
                  <a:pt x="8466007" y="2731486"/>
                  <a:pt x="8466170" y="2732585"/>
                </a:cubicBezTo>
                <a:lnTo>
                  <a:pt x="8467332" y="2731930"/>
                </a:lnTo>
                <a:lnTo>
                  <a:pt x="8478400" y="2722431"/>
                </a:lnTo>
                <a:lnTo>
                  <a:pt x="8467741" y="2731702"/>
                </a:lnTo>
                <a:lnTo>
                  <a:pt x="8468262" y="2731409"/>
                </a:lnTo>
                <a:cubicBezTo>
                  <a:pt x="8469359" y="2731163"/>
                  <a:pt x="8470475" y="2731055"/>
                  <a:pt x="8470475" y="2731055"/>
                </a:cubicBezTo>
                <a:cubicBezTo>
                  <a:pt x="8473069" y="2730806"/>
                  <a:pt x="8470798" y="2733251"/>
                  <a:pt x="8474403" y="2732903"/>
                </a:cubicBezTo>
                <a:lnTo>
                  <a:pt x="8481642" y="2728688"/>
                </a:lnTo>
                <a:lnTo>
                  <a:pt x="8483908" y="2726645"/>
                </a:lnTo>
                <a:close/>
                <a:moveTo>
                  <a:pt x="4193107" y="2692478"/>
                </a:moveTo>
                <a:lnTo>
                  <a:pt x="4192800" y="2694446"/>
                </a:lnTo>
                <a:cubicBezTo>
                  <a:pt x="4192559" y="2695553"/>
                  <a:pt x="4192260" y="2696503"/>
                  <a:pt x="4191888" y="2697161"/>
                </a:cubicBezTo>
                <a:lnTo>
                  <a:pt x="4189191" y="2702861"/>
                </a:lnTo>
                <a:close/>
                <a:moveTo>
                  <a:pt x="4535182" y="2686750"/>
                </a:moveTo>
                <a:lnTo>
                  <a:pt x="4532548" y="2692582"/>
                </a:lnTo>
                <a:lnTo>
                  <a:pt x="4531981" y="2694245"/>
                </a:lnTo>
                <a:cubicBezTo>
                  <a:pt x="4532427" y="2693495"/>
                  <a:pt x="4533039" y="2692173"/>
                  <a:pt x="4533693" y="2690613"/>
                </a:cubicBezTo>
                <a:close/>
                <a:moveTo>
                  <a:pt x="1023587" y="2686683"/>
                </a:moveTo>
                <a:cubicBezTo>
                  <a:pt x="1022791" y="2687429"/>
                  <a:pt x="1021479" y="2691241"/>
                  <a:pt x="1021479" y="2691241"/>
                </a:cubicBezTo>
                <a:cubicBezTo>
                  <a:pt x="1021597" y="2692235"/>
                  <a:pt x="1022379" y="2692184"/>
                  <a:pt x="1023071" y="2691406"/>
                </a:cubicBezTo>
                <a:cubicBezTo>
                  <a:pt x="1023765" y="2690630"/>
                  <a:pt x="1024372" y="2689125"/>
                  <a:pt x="1024143" y="2687214"/>
                </a:cubicBezTo>
                <a:cubicBezTo>
                  <a:pt x="1024061" y="2686528"/>
                  <a:pt x="1023853" y="2686434"/>
                  <a:pt x="1023587" y="2686683"/>
                </a:cubicBezTo>
                <a:close/>
                <a:moveTo>
                  <a:pt x="4615526" y="2686091"/>
                </a:moveTo>
                <a:lnTo>
                  <a:pt x="4614969" y="2686179"/>
                </a:lnTo>
                <a:lnTo>
                  <a:pt x="4613834" y="2686360"/>
                </a:lnTo>
                <a:cubicBezTo>
                  <a:pt x="4613834" y="2686360"/>
                  <a:pt x="4614398" y="2686270"/>
                  <a:pt x="4614892" y="2686192"/>
                </a:cubicBezTo>
                <a:lnTo>
                  <a:pt x="4614969" y="2686179"/>
                </a:lnTo>
                <a:lnTo>
                  <a:pt x="4615500" y="2686096"/>
                </a:lnTo>
                <a:cubicBezTo>
                  <a:pt x="4615634" y="2686076"/>
                  <a:pt x="4615667" y="2686069"/>
                  <a:pt x="4615526" y="2686091"/>
                </a:cubicBezTo>
                <a:close/>
                <a:moveTo>
                  <a:pt x="5874868" y="2684233"/>
                </a:moveTo>
                <a:cubicBezTo>
                  <a:pt x="5871870" y="2680407"/>
                  <a:pt x="5865044" y="2703654"/>
                  <a:pt x="5864089" y="2709386"/>
                </a:cubicBezTo>
                <a:cubicBezTo>
                  <a:pt x="5863952" y="2710203"/>
                  <a:pt x="5863935" y="2710664"/>
                  <a:pt x="5864067" y="2710638"/>
                </a:cubicBezTo>
                <a:cubicBezTo>
                  <a:pt x="5865563" y="2712298"/>
                  <a:pt x="5869315" y="2699501"/>
                  <a:pt x="5870145" y="2698360"/>
                </a:cubicBezTo>
                <a:cubicBezTo>
                  <a:pt x="5871502" y="2694020"/>
                  <a:pt x="5875348" y="2686256"/>
                  <a:pt x="5874868" y="2684233"/>
                </a:cubicBezTo>
                <a:close/>
                <a:moveTo>
                  <a:pt x="4434067" y="2683952"/>
                </a:moveTo>
                <a:lnTo>
                  <a:pt x="4431388" y="2688660"/>
                </a:lnTo>
                <a:lnTo>
                  <a:pt x="4428465" y="2700658"/>
                </a:lnTo>
                <a:lnTo>
                  <a:pt x="4423886" y="2717430"/>
                </a:lnTo>
                <a:lnTo>
                  <a:pt x="4429762" y="2703681"/>
                </a:lnTo>
                <a:close/>
                <a:moveTo>
                  <a:pt x="5879994" y="2681032"/>
                </a:moveTo>
                <a:cubicBezTo>
                  <a:pt x="5879815" y="2680710"/>
                  <a:pt x="5879238" y="2681372"/>
                  <a:pt x="5878024" y="2683610"/>
                </a:cubicBezTo>
                <a:cubicBezTo>
                  <a:pt x="5875442" y="2691286"/>
                  <a:pt x="5871816" y="2699984"/>
                  <a:pt x="5871127" y="2707126"/>
                </a:cubicBezTo>
                <a:cubicBezTo>
                  <a:pt x="5870730" y="2707774"/>
                  <a:pt x="5870268" y="2708150"/>
                  <a:pt x="5870066" y="2708455"/>
                </a:cubicBezTo>
                <a:cubicBezTo>
                  <a:pt x="5869965" y="2708607"/>
                  <a:pt x="5869927" y="2708741"/>
                  <a:pt x="5869995" y="2708884"/>
                </a:cubicBezTo>
                <a:cubicBezTo>
                  <a:pt x="5870063" y="2709025"/>
                  <a:pt x="5870237" y="2709175"/>
                  <a:pt x="5870555" y="2709355"/>
                </a:cubicBezTo>
                <a:cubicBezTo>
                  <a:pt x="5870555" y="2709355"/>
                  <a:pt x="5870819" y="2709304"/>
                  <a:pt x="5871021" y="2708999"/>
                </a:cubicBezTo>
                <a:cubicBezTo>
                  <a:pt x="5871225" y="2708694"/>
                  <a:pt x="5871367" y="2708136"/>
                  <a:pt x="5871127" y="2707126"/>
                </a:cubicBezTo>
                <a:cubicBezTo>
                  <a:pt x="5872742" y="2703875"/>
                  <a:pt x="5875195" y="2700294"/>
                  <a:pt x="5877382" y="2694813"/>
                </a:cubicBezTo>
                <a:cubicBezTo>
                  <a:pt x="5877505" y="2691856"/>
                  <a:pt x="5880535" y="2682003"/>
                  <a:pt x="5879994" y="2681032"/>
                </a:cubicBezTo>
                <a:close/>
                <a:moveTo>
                  <a:pt x="4539170" y="2680982"/>
                </a:moveTo>
                <a:lnTo>
                  <a:pt x="4539380" y="2681237"/>
                </a:lnTo>
                <a:cubicBezTo>
                  <a:pt x="4539444" y="2681616"/>
                  <a:pt x="4539228" y="2681912"/>
                  <a:pt x="4538711" y="2681975"/>
                </a:cubicBezTo>
                <a:close/>
                <a:moveTo>
                  <a:pt x="2681618" y="2680869"/>
                </a:moveTo>
                <a:cubicBezTo>
                  <a:pt x="2681371" y="2679993"/>
                  <a:pt x="2680803" y="2680117"/>
                  <a:pt x="2679621" y="2682194"/>
                </a:cubicBezTo>
                <a:cubicBezTo>
                  <a:pt x="2678794" y="2683646"/>
                  <a:pt x="2677258" y="2686345"/>
                  <a:pt x="2676432" y="2687797"/>
                </a:cubicBezTo>
                <a:cubicBezTo>
                  <a:pt x="2675517" y="2692901"/>
                  <a:pt x="2675843" y="2698825"/>
                  <a:pt x="2677377" y="2696127"/>
                </a:cubicBezTo>
                <a:cubicBezTo>
                  <a:pt x="2679031" y="2693221"/>
                  <a:pt x="2679327" y="2689704"/>
                  <a:pt x="2681688" y="2685553"/>
                </a:cubicBezTo>
                <a:cubicBezTo>
                  <a:pt x="2681792" y="2683623"/>
                  <a:pt x="2681866" y="2681745"/>
                  <a:pt x="2681618" y="2680869"/>
                </a:cubicBezTo>
                <a:close/>
                <a:moveTo>
                  <a:pt x="4137288" y="2680524"/>
                </a:moveTo>
                <a:lnTo>
                  <a:pt x="4136063" y="2684565"/>
                </a:lnTo>
                <a:cubicBezTo>
                  <a:pt x="4135645" y="2687308"/>
                  <a:pt x="4135500" y="2689993"/>
                  <a:pt x="4135399" y="2691871"/>
                </a:cubicBezTo>
                <a:cubicBezTo>
                  <a:pt x="4122406" y="2724429"/>
                  <a:pt x="4109416" y="2756988"/>
                  <a:pt x="4100044" y="2789989"/>
                </a:cubicBezTo>
                <a:cubicBezTo>
                  <a:pt x="4097344" y="2794738"/>
                  <a:pt x="4094941" y="2799685"/>
                  <a:pt x="4092718" y="2804750"/>
                </a:cubicBezTo>
                <a:lnTo>
                  <a:pt x="4087179" y="2818401"/>
                </a:lnTo>
                <a:lnTo>
                  <a:pt x="4087407" y="2815175"/>
                </a:lnTo>
                <a:cubicBezTo>
                  <a:pt x="4087756" y="2813773"/>
                  <a:pt x="4088230" y="2812210"/>
                  <a:pt x="4088432" y="2810397"/>
                </a:cubicBezTo>
                <a:cubicBezTo>
                  <a:pt x="4100103" y="2773354"/>
                  <a:pt x="4114790" y="2734412"/>
                  <a:pt x="4127983" y="2698095"/>
                </a:cubicBezTo>
                <a:cubicBezTo>
                  <a:pt x="4127782" y="2701854"/>
                  <a:pt x="4127696" y="2705408"/>
                  <a:pt x="4129996" y="2701368"/>
                </a:cubicBezTo>
                <a:close/>
                <a:moveTo>
                  <a:pt x="2699436" y="2677846"/>
                </a:moveTo>
                <a:cubicBezTo>
                  <a:pt x="2690694" y="2693204"/>
                  <a:pt x="2681128" y="2710018"/>
                  <a:pt x="2672388" y="2725377"/>
                </a:cubicBezTo>
                <a:cubicBezTo>
                  <a:pt x="2671562" y="2726830"/>
                  <a:pt x="2671562" y="2726830"/>
                  <a:pt x="2671562" y="2726830"/>
                </a:cubicBezTo>
                <a:cubicBezTo>
                  <a:pt x="2668284" y="2736086"/>
                  <a:pt x="2664267" y="2743143"/>
                  <a:pt x="2660784" y="2752263"/>
                </a:cubicBezTo>
                <a:cubicBezTo>
                  <a:pt x="2657595" y="2757868"/>
                  <a:pt x="2656797" y="2772757"/>
                  <a:pt x="2659160" y="2768605"/>
                </a:cubicBezTo>
                <a:cubicBezTo>
                  <a:pt x="2672416" y="2738812"/>
                  <a:pt x="2686177" y="2707636"/>
                  <a:pt x="2699436" y="2677846"/>
                </a:cubicBezTo>
                <a:close/>
                <a:moveTo>
                  <a:pt x="4367201" y="2677338"/>
                </a:moveTo>
                <a:cubicBezTo>
                  <a:pt x="4366441" y="2680405"/>
                  <a:pt x="4365403" y="2682383"/>
                  <a:pt x="4364501" y="2683463"/>
                </a:cubicBezTo>
                <a:cubicBezTo>
                  <a:pt x="4363600" y="2684544"/>
                  <a:pt x="4362835" y="2684727"/>
                  <a:pt x="4362622" y="2684200"/>
                </a:cubicBezTo>
                <a:cubicBezTo>
                  <a:pt x="4362480" y="2683850"/>
                  <a:pt x="4362583" y="2683186"/>
                  <a:pt x="4363056" y="2682265"/>
                </a:cubicBezTo>
                <a:cubicBezTo>
                  <a:pt x="4363685" y="2681036"/>
                  <a:pt x="4364970" y="2679349"/>
                  <a:pt x="4367201" y="2677338"/>
                </a:cubicBezTo>
                <a:close/>
                <a:moveTo>
                  <a:pt x="828578" y="2677104"/>
                </a:moveTo>
                <a:lnTo>
                  <a:pt x="821626" y="2696703"/>
                </a:lnTo>
                <a:lnTo>
                  <a:pt x="820353" y="2703254"/>
                </a:lnTo>
                <a:lnTo>
                  <a:pt x="803327" y="2735386"/>
                </a:lnTo>
                <a:lnTo>
                  <a:pt x="796246" y="2748688"/>
                </a:lnTo>
                <a:lnTo>
                  <a:pt x="786654" y="2765217"/>
                </a:lnTo>
                <a:cubicBezTo>
                  <a:pt x="783467" y="2770652"/>
                  <a:pt x="780588" y="2775562"/>
                  <a:pt x="778223" y="2779650"/>
                </a:cubicBezTo>
                <a:lnTo>
                  <a:pt x="776527" y="2782649"/>
                </a:lnTo>
                <a:lnTo>
                  <a:pt x="778308" y="2775930"/>
                </a:lnTo>
                <a:lnTo>
                  <a:pt x="782065" y="2760952"/>
                </a:lnTo>
                <a:lnTo>
                  <a:pt x="808033" y="2715072"/>
                </a:lnTo>
                <a:cubicBezTo>
                  <a:pt x="809148" y="2712980"/>
                  <a:pt x="820832" y="2687164"/>
                  <a:pt x="828513" y="2677143"/>
                </a:cubicBezTo>
                <a:close/>
                <a:moveTo>
                  <a:pt x="4139083" y="2675396"/>
                </a:moveTo>
                <a:lnTo>
                  <a:pt x="4137288" y="2680524"/>
                </a:lnTo>
                <a:lnTo>
                  <a:pt x="4138389" y="2676893"/>
                </a:lnTo>
                <a:close/>
                <a:moveTo>
                  <a:pt x="4456282" y="2674093"/>
                </a:moveTo>
                <a:lnTo>
                  <a:pt x="4444261" y="2695219"/>
                </a:lnTo>
                <a:lnTo>
                  <a:pt x="4453937" y="2679246"/>
                </a:lnTo>
                <a:close/>
                <a:moveTo>
                  <a:pt x="6847317" y="2673898"/>
                </a:moveTo>
                <a:lnTo>
                  <a:pt x="6846679" y="2674529"/>
                </a:lnTo>
                <a:lnTo>
                  <a:pt x="6843610" y="2675909"/>
                </a:lnTo>
                <a:close/>
                <a:moveTo>
                  <a:pt x="2909787" y="2673871"/>
                </a:moveTo>
                <a:lnTo>
                  <a:pt x="2904231" y="2692703"/>
                </a:lnTo>
                <a:lnTo>
                  <a:pt x="2903624" y="2693352"/>
                </a:lnTo>
                <a:cubicBezTo>
                  <a:pt x="2902654" y="2694240"/>
                  <a:pt x="2902021" y="2694610"/>
                  <a:pt x="2902094" y="2694061"/>
                </a:cubicBezTo>
                <a:cubicBezTo>
                  <a:pt x="2902937" y="2687749"/>
                  <a:pt x="2905710" y="2681698"/>
                  <a:pt x="2908819" y="2675710"/>
                </a:cubicBezTo>
                <a:close/>
                <a:moveTo>
                  <a:pt x="4486441" y="2671717"/>
                </a:moveTo>
                <a:lnTo>
                  <a:pt x="4485714" y="2672867"/>
                </a:lnTo>
                <a:lnTo>
                  <a:pt x="4485504" y="2673278"/>
                </a:lnTo>
                <a:lnTo>
                  <a:pt x="4486386" y="2672136"/>
                </a:lnTo>
                <a:close/>
                <a:moveTo>
                  <a:pt x="4632454" y="2671402"/>
                </a:moveTo>
                <a:cubicBezTo>
                  <a:pt x="4632201" y="2671652"/>
                  <a:pt x="4631985" y="2672138"/>
                  <a:pt x="4631835" y="2672672"/>
                </a:cubicBezTo>
                <a:cubicBezTo>
                  <a:pt x="4631684" y="2673207"/>
                  <a:pt x="4631598" y="2673794"/>
                  <a:pt x="4631600" y="2674252"/>
                </a:cubicBezTo>
                <a:cubicBezTo>
                  <a:pt x="4631608" y="2675166"/>
                  <a:pt x="4631974" y="2675564"/>
                  <a:pt x="4632898" y="2674002"/>
                </a:cubicBezTo>
                <a:cubicBezTo>
                  <a:pt x="4632744" y="2673092"/>
                  <a:pt x="4633779" y="2672967"/>
                  <a:pt x="4633627" y="2672056"/>
                </a:cubicBezTo>
                <a:cubicBezTo>
                  <a:pt x="4633205" y="2671140"/>
                  <a:pt x="4632795" y="2671065"/>
                  <a:pt x="4632454" y="2671402"/>
                </a:cubicBezTo>
                <a:close/>
                <a:moveTo>
                  <a:pt x="8306569" y="2668920"/>
                </a:moveTo>
                <a:cubicBezTo>
                  <a:pt x="8305343" y="2671746"/>
                  <a:pt x="8304158" y="2673514"/>
                  <a:pt x="8303214" y="2674486"/>
                </a:cubicBezTo>
                <a:cubicBezTo>
                  <a:pt x="8302504" y="2675217"/>
                  <a:pt x="8301930" y="2675499"/>
                  <a:pt x="8301577" y="2675446"/>
                </a:cubicBezTo>
                <a:cubicBezTo>
                  <a:pt x="8301043" y="2675368"/>
                  <a:pt x="8301004" y="2674535"/>
                  <a:pt x="8301743" y="2673321"/>
                </a:cubicBezTo>
                <a:cubicBezTo>
                  <a:pt x="8302480" y="2672109"/>
                  <a:pt x="8303994" y="2670515"/>
                  <a:pt x="8306569" y="2668920"/>
                </a:cubicBezTo>
                <a:close/>
                <a:moveTo>
                  <a:pt x="6884035" y="2667566"/>
                </a:moveTo>
                <a:cubicBezTo>
                  <a:pt x="6884082" y="2668149"/>
                  <a:pt x="6883873" y="2668444"/>
                  <a:pt x="6883401" y="2668602"/>
                </a:cubicBezTo>
                <a:cubicBezTo>
                  <a:pt x="6882930" y="2668759"/>
                  <a:pt x="6882196" y="2668777"/>
                  <a:pt x="6881189" y="2668800"/>
                </a:cubicBezTo>
                <a:cubicBezTo>
                  <a:pt x="6880998" y="2666468"/>
                  <a:pt x="6883107" y="2667587"/>
                  <a:pt x="6884035" y="2667566"/>
                </a:cubicBezTo>
                <a:close/>
                <a:moveTo>
                  <a:pt x="4839833" y="2666761"/>
                </a:moveTo>
                <a:lnTo>
                  <a:pt x="4839758" y="2669044"/>
                </a:lnTo>
                <a:lnTo>
                  <a:pt x="4839797" y="2670120"/>
                </a:lnTo>
                <a:lnTo>
                  <a:pt x="4838021" y="2675146"/>
                </a:lnTo>
                <a:lnTo>
                  <a:pt x="4832475" y="2690982"/>
                </a:lnTo>
                <a:lnTo>
                  <a:pt x="4831377" y="2693309"/>
                </a:lnTo>
                <a:lnTo>
                  <a:pt x="4831428" y="2690113"/>
                </a:lnTo>
                <a:lnTo>
                  <a:pt x="4831657" y="2687434"/>
                </a:lnTo>
                <a:close/>
                <a:moveTo>
                  <a:pt x="2713581" y="2666475"/>
                </a:moveTo>
                <a:lnTo>
                  <a:pt x="2710568" y="2671770"/>
                </a:lnTo>
                <a:cubicBezTo>
                  <a:pt x="2710568" y="2671770"/>
                  <a:pt x="2710568" y="2671770"/>
                  <a:pt x="2693206" y="2712271"/>
                </a:cubicBezTo>
                <a:cubicBezTo>
                  <a:pt x="2691257" y="2718694"/>
                  <a:pt x="2690578" y="2733375"/>
                  <a:pt x="2692940" y="2729221"/>
                </a:cubicBezTo>
                <a:lnTo>
                  <a:pt x="2708075" y="2693798"/>
                </a:lnTo>
                <a:lnTo>
                  <a:pt x="2713405" y="2667191"/>
                </a:lnTo>
                <a:close/>
                <a:moveTo>
                  <a:pt x="2730698" y="2666366"/>
                </a:moveTo>
                <a:lnTo>
                  <a:pt x="2729912" y="2667749"/>
                </a:lnTo>
                <a:lnTo>
                  <a:pt x="2729893" y="2667962"/>
                </a:lnTo>
                <a:lnTo>
                  <a:pt x="2729876" y="2668120"/>
                </a:lnTo>
                <a:close/>
                <a:moveTo>
                  <a:pt x="6886881" y="2666330"/>
                </a:moveTo>
                <a:cubicBezTo>
                  <a:pt x="6886929" y="2666912"/>
                  <a:pt x="6886720" y="2667211"/>
                  <a:pt x="6886248" y="2667367"/>
                </a:cubicBezTo>
                <a:cubicBezTo>
                  <a:pt x="6885776" y="2667524"/>
                  <a:pt x="6885041" y="2667542"/>
                  <a:pt x="6884035" y="2667566"/>
                </a:cubicBezTo>
                <a:cubicBezTo>
                  <a:pt x="6883846" y="2665234"/>
                  <a:pt x="6885953" y="2666351"/>
                  <a:pt x="6886881" y="2666330"/>
                </a:cubicBezTo>
                <a:close/>
                <a:moveTo>
                  <a:pt x="4461185" y="2665478"/>
                </a:moveTo>
                <a:lnTo>
                  <a:pt x="4460055" y="2667460"/>
                </a:lnTo>
                <a:lnTo>
                  <a:pt x="4458970" y="2671597"/>
                </a:lnTo>
                <a:close/>
                <a:moveTo>
                  <a:pt x="8988114" y="2664765"/>
                </a:moveTo>
                <a:lnTo>
                  <a:pt x="8986676" y="2665997"/>
                </a:lnTo>
                <a:cubicBezTo>
                  <a:pt x="8986676" y="2665997"/>
                  <a:pt x="8986676" y="2665997"/>
                  <a:pt x="8987590" y="2664967"/>
                </a:cubicBezTo>
                <a:close/>
                <a:moveTo>
                  <a:pt x="6894169" y="2662461"/>
                </a:moveTo>
                <a:cubicBezTo>
                  <a:pt x="6893340" y="2663746"/>
                  <a:pt x="6892463" y="2664398"/>
                  <a:pt x="6891321" y="2664888"/>
                </a:cubicBezTo>
                <a:cubicBezTo>
                  <a:pt x="6890177" y="2665378"/>
                  <a:pt x="6888770" y="2665703"/>
                  <a:pt x="6886881" y="2666330"/>
                </a:cubicBezTo>
                <a:cubicBezTo>
                  <a:pt x="6888550" y="2663955"/>
                  <a:pt x="6891382" y="2662525"/>
                  <a:pt x="6894169" y="2662461"/>
                </a:cubicBezTo>
                <a:close/>
                <a:moveTo>
                  <a:pt x="2473814" y="2661603"/>
                </a:moveTo>
                <a:lnTo>
                  <a:pt x="2473498" y="2663624"/>
                </a:lnTo>
                <a:cubicBezTo>
                  <a:pt x="2473250" y="2664762"/>
                  <a:pt x="2472944" y="2665738"/>
                  <a:pt x="2472560" y="2666413"/>
                </a:cubicBezTo>
                <a:lnTo>
                  <a:pt x="2469791" y="2672270"/>
                </a:lnTo>
                <a:close/>
                <a:moveTo>
                  <a:pt x="5983218" y="2659439"/>
                </a:moveTo>
                <a:lnTo>
                  <a:pt x="5964930" y="2707208"/>
                </a:lnTo>
                <a:cubicBezTo>
                  <a:pt x="5958889" y="2724182"/>
                  <a:pt x="5953351" y="2741444"/>
                  <a:pt x="5948571" y="2759573"/>
                </a:cubicBezTo>
                <a:cubicBezTo>
                  <a:pt x="5938446" y="2798876"/>
                  <a:pt x="5931653" y="2837521"/>
                  <a:pt x="5922535" y="2875647"/>
                </a:cubicBezTo>
                <a:cubicBezTo>
                  <a:pt x="5925002" y="2842745"/>
                  <a:pt x="5929164" y="2807716"/>
                  <a:pt x="5939465" y="2774567"/>
                </a:cubicBezTo>
                <a:lnTo>
                  <a:pt x="5941078" y="2767469"/>
                </a:lnTo>
                <a:lnTo>
                  <a:pt x="5941110" y="2767621"/>
                </a:lnTo>
                <a:lnTo>
                  <a:pt x="5938880" y="2787790"/>
                </a:lnTo>
                <a:cubicBezTo>
                  <a:pt x="5936626" y="2811861"/>
                  <a:pt x="5941444" y="2787427"/>
                  <a:pt x="5942048" y="2772273"/>
                </a:cubicBezTo>
                <a:lnTo>
                  <a:pt x="5941110" y="2767621"/>
                </a:lnTo>
                <a:lnTo>
                  <a:pt x="5941171" y="2767063"/>
                </a:lnTo>
                <a:lnTo>
                  <a:pt x="5941078" y="2767469"/>
                </a:lnTo>
                <a:lnTo>
                  <a:pt x="5940026" y="2762241"/>
                </a:lnTo>
                <a:cubicBezTo>
                  <a:pt x="5937922" y="2762657"/>
                  <a:pt x="5934438" y="2786638"/>
                  <a:pt x="5933221" y="2790788"/>
                </a:cubicBezTo>
                <a:cubicBezTo>
                  <a:pt x="5928299" y="2817986"/>
                  <a:pt x="5922021" y="2849525"/>
                  <a:pt x="5916877" y="2875789"/>
                </a:cubicBezTo>
                <a:cubicBezTo>
                  <a:pt x="5918993" y="2846051"/>
                  <a:pt x="5925410" y="2820511"/>
                  <a:pt x="5929539" y="2794610"/>
                </a:cubicBezTo>
                <a:cubicBezTo>
                  <a:pt x="5931423" y="2793262"/>
                  <a:pt x="5930942" y="2791238"/>
                  <a:pt x="5930498" y="2789372"/>
                </a:cubicBezTo>
                <a:cubicBezTo>
                  <a:pt x="5926558" y="2792106"/>
                  <a:pt x="5932720" y="2774761"/>
                  <a:pt x="5933853" y="2769487"/>
                </a:cubicBezTo>
                <a:cubicBezTo>
                  <a:pt x="5937383" y="2755760"/>
                  <a:pt x="5940877" y="2741875"/>
                  <a:pt x="5945683" y="2728870"/>
                </a:cubicBezTo>
                <a:lnTo>
                  <a:pt x="5948818" y="2719342"/>
                </a:lnTo>
                <a:close/>
                <a:moveTo>
                  <a:pt x="4502423" y="2659310"/>
                </a:moveTo>
                <a:lnTo>
                  <a:pt x="4499156" y="2666647"/>
                </a:lnTo>
                <a:cubicBezTo>
                  <a:pt x="4497686" y="2669917"/>
                  <a:pt x="4496200" y="2673016"/>
                  <a:pt x="4494714" y="2675619"/>
                </a:cubicBezTo>
                <a:lnTo>
                  <a:pt x="4492911" y="2678450"/>
                </a:lnTo>
                <a:lnTo>
                  <a:pt x="4492427" y="2680376"/>
                </a:lnTo>
                <a:lnTo>
                  <a:pt x="4496556" y="2672570"/>
                </a:lnTo>
                <a:lnTo>
                  <a:pt x="4501499" y="2663160"/>
                </a:lnTo>
                <a:close/>
                <a:moveTo>
                  <a:pt x="2267357" y="2658228"/>
                </a:moveTo>
                <a:lnTo>
                  <a:pt x="2274282" y="2658338"/>
                </a:lnTo>
                <a:lnTo>
                  <a:pt x="2271114" y="2666715"/>
                </a:lnTo>
                <a:cubicBezTo>
                  <a:pt x="2264463" y="2686438"/>
                  <a:pt x="2258337" y="2706055"/>
                  <a:pt x="2252001" y="2724981"/>
                </a:cubicBezTo>
                <a:cubicBezTo>
                  <a:pt x="2245046" y="2743622"/>
                  <a:pt x="2237226" y="2763249"/>
                  <a:pt x="2229442" y="2783031"/>
                </a:cubicBezTo>
                <a:cubicBezTo>
                  <a:pt x="2211520" y="2832020"/>
                  <a:pt x="2200144" y="2884601"/>
                  <a:pt x="2188630" y="2937372"/>
                </a:cubicBezTo>
                <a:cubicBezTo>
                  <a:pt x="2187359" y="2945932"/>
                  <a:pt x="2187172" y="2954275"/>
                  <a:pt x="2185201" y="2961735"/>
                </a:cubicBezTo>
                <a:lnTo>
                  <a:pt x="2182929" y="2967808"/>
                </a:lnTo>
                <a:lnTo>
                  <a:pt x="2182049" y="2966853"/>
                </a:lnTo>
                <a:cubicBezTo>
                  <a:pt x="2184959" y="2954184"/>
                  <a:pt x="2187082" y="2943410"/>
                  <a:pt x="2182935" y="2958089"/>
                </a:cubicBezTo>
                <a:lnTo>
                  <a:pt x="2180781" y="2966131"/>
                </a:lnTo>
                <a:lnTo>
                  <a:pt x="2180775" y="2966127"/>
                </a:lnTo>
                <a:lnTo>
                  <a:pt x="2180763" y="2966194"/>
                </a:lnTo>
                <a:lnTo>
                  <a:pt x="2176496" y="2982123"/>
                </a:lnTo>
                <a:cubicBezTo>
                  <a:pt x="2177303" y="2980496"/>
                  <a:pt x="2178635" y="2976446"/>
                  <a:pt x="2179635" y="2972828"/>
                </a:cubicBezTo>
                <a:lnTo>
                  <a:pt x="2180763" y="2966194"/>
                </a:lnTo>
                <a:lnTo>
                  <a:pt x="2180781" y="2966131"/>
                </a:lnTo>
                <a:lnTo>
                  <a:pt x="2182049" y="2966853"/>
                </a:lnTo>
                <a:cubicBezTo>
                  <a:pt x="2179733" y="2976431"/>
                  <a:pt x="2176589" y="2987152"/>
                  <a:pt x="2175538" y="2987361"/>
                </a:cubicBezTo>
                <a:cubicBezTo>
                  <a:pt x="2176589" y="2987152"/>
                  <a:pt x="2175444" y="2982330"/>
                  <a:pt x="2175444" y="2982330"/>
                </a:cubicBezTo>
                <a:cubicBezTo>
                  <a:pt x="2174779" y="2979531"/>
                  <a:pt x="2173339" y="2982746"/>
                  <a:pt x="2172415" y="2978857"/>
                </a:cubicBezTo>
                <a:cubicBezTo>
                  <a:pt x="2172802" y="2975849"/>
                  <a:pt x="2174286" y="2967410"/>
                  <a:pt x="2175023" y="2961238"/>
                </a:cubicBezTo>
                <a:cubicBezTo>
                  <a:pt x="2181209" y="2924669"/>
                  <a:pt x="2187990" y="2882117"/>
                  <a:pt x="2197949" y="2846757"/>
                </a:cubicBezTo>
                <a:cubicBezTo>
                  <a:pt x="2207898" y="2807489"/>
                  <a:pt x="2224169" y="2770880"/>
                  <a:pt x="2237671" y="2731886"/>
                </a:cubicBezTo>
                <a:cubicBezTo>
                  <a:pt x="2237448" y="2730954"/>
                  <a:pt x="2239413" y="2724537"/>
                  <a:pt x="2238361" y="2724745"/>
                </a:cubicBezTo>
                <a:cubicBezTo>
                  <a:pt x="2237308" y="2724954"/>
                  <a:pt x="2230224" y="2738409"/>
                  <a:pt x="2230446" y="2739342"/>
                </a:cubicBezTo>
                <a:cubicBezTo>
                  <a:pt x="2224449" y="2752744"/>
                  <a:pt x="2218161" y="2774184"/>
                  <a:pt x="2214186" y="2786048"/>
                </a:cubicBezTo>
                <a:cubicBezTo>
                  <a:pt x="2206236" y="2809772"/>
                  <a:pt x="2200076" y="2827116"/>
                  <a:pt x="2194266" y="2850580"/>
                </a:cubicBezTo>
                <a:cubicBezTo>
                  <a:pt x="2183536" y="2891959"/>
                  <a:pt x="2178319" y="2927194"/>
                  <a:pt x="2169902" y="2968277"/>
                </a:cubicBezTo>
                <a:cubicBezTo>
                  <a:pt x="2168291" y="2980812"/>
                  <a:pt x="2166548" y="2988161"/>
                  <a:pt x="2163054" y="3002046"/>
                </a:cubicBezTo>
                <a:cubicBezTo>
                  <a:pt x="2161657" y="3005825"/>
                  <a:pt x="2160923" y="3006214"/>
                  <a:pt x="2160731" y="3004725"/>
                </a:cubicBezTo>
                <a:cubicBezTo>
                  <a:pt x="2160538" y="3003236"/>
                  <a:pt x="2160884" y="2999869"/>
                  <a:pt x="2161650" y="2996134"/>
                </a:cubicBezTo>
                <a:cubicBezTo>
                  <a:pt x="2162037" y="2993126"/>
                  <a:pt x="2163263" y="2992883"/>
                  <a:pt x="2162949" y="2986917"/>
                </a:cubicBezTo>
                <a:cubicBezTo>
                  <a:pt x="2159826" y="2978414"/>
                  <a:pt x="2163101" y="2963596"/>
                  <a:pt x="2164713" y="2951061"/>
                </a:cubicBezTo>
                <a:cubicBezTo>
                  <a:pt x="2174183" y="2885825"/>
                  <a:pt x="2191169" y="2822850"/>
                  <a:pt x="2213285" y="2762933"/>
                </a:cubicBezTo>
                <a:cubicBezTo>
                  <a:pt x="2215472" y="2757451"/>
                  <a:pt x="2220276" y="2744447"/>
                  <a:pt x="2223071" y="2736890"/>
                </a:cubicBezTo>
                <a:lnTo>
                  <a:pt x="2222902" y="2735640"/>
                </a:lnTo>
                <a:close/>
                <a:moveTo>
                  <a:pt x="2825204" y="2655719"/>
                </a:moveTo>
                <a:lnTo>
                  <a:pt x="2822499" y="2661710"/>
                </a:lnTo>
                <a:lnTo>
                  <a:pt x="2821917" y="2663418"/>
                </a:lnTo>
                <a:cubicBezTo>
                  <a:pt x="2822374" y="2662648"/>
                  <a:pt x="2823004" y="2661289"/>
                  <a:pt x="2823674" y="2659688"/>
                </a:cubicBezTo>
                <a:close/>
                <a:moveTo>
                  <a:pt x="4450484" y="2655549"/>
                </a:moveTo>
                <a:lnTo>
                  <a:pt x="4444693" y="2666742"/>
                </a:lnTo>
                <a:lnTo>
                  <a:pt x="4443626" y="2671225"/>
                </a:lnTo>
                <a:lnTo>
                  <a:pt x="4445602" y="2666598"/>
                </a:lnTo>
                <a:lnTo>
                  <a:pt x="4443442" y="2672000"/>
                </a:lnTo>
                <a:lnTo>
                  <a:pt x="4439876" y="2686989"/>
                </a:lnTo>
                <a:lnTo>
                  <a:pt x="4436392" y="2702537"/>
                </a:lnTo>
                <a:lnTo>
                  <a:pt x="4444282" y="2682577"/>
                </a:lnTo>
                <a:lnTo>
                  <a:pt x="4449568" y="2659739"/>
                </a:lnTo>
                <a:close/>
                <a:moveTo>
                  <a:pt x="2907739" y="2655042"/>
                </a:moveTo>
                <a:lnTo>
                  <a:pt x="2907167" y="2655132"/>
                </a:lnTo>
                <a:lnTo>
                  <a:pt x="2906000" y="2655319"/>
                </a:lnTo>
                <a:cubicBezTo>
                  <a:pt x="2906000" y="2655319"/>
                  <a:pt x="2906578" y="2655226"/>
                  <a:pt x="2907086" y="2655146"/>
                </a:cubicBezTo>
                <a:lnTo>
                  <a:pt x="2907167" y="2655132"/>
                </a:lnTo>
                <a:lnTo>
                  <a:pt x="2907711" y="2655048"/>
                </a:lnTo>
                <a:cubicBezTo>
                  <a:pt x="2907847" y="2655025"/>
                  <a:pt x="2907884" y="2655020"/>
                  <a:pt x="2907739" y="2655042"/>
                </a:cubicBezTo>
                <a:close/>
                <a:moveTo>
                  <a:pt x="2282479" y="2653321"/>
                </a:moveTo>
                <a:lnTo>
                  <a:pt x="2278951" y="2662907"/>
                </a:lnTo>
                <a:cubicBezTo>
                  <a:pt x="2273887" y="2676267"/>
                  <a:pt x="2268643" y="2689928"/>
                  <a:pt x="2263153" y="2704695"/>
                </a:cubicBezTo>
                <a:cubicBezTo>
                  <a:pt x="2262565" y="2706848"/>
                  <a:pt x="2260762" y="2711236"/>
                  <a:pt x="2259666" y="2713203"/>
                </a:cubicBezTo>
                <a:cubicBezTo>
                  <a:pt x="2258574" y="2715171"/>
                  <a:pt x="2258192" y="2714717"/>
                  <a:pt x="2260442" y="2707186"/>
                </a:cubicBezTo>
                <a:cubicBezTo>
                  <a:pt x="2263282" y="2700599"/>
                  <a:pt x="2266077" y="2693041"/>
                  <a:pt x="2268005" y="2686470"/>
                </a:cubicBezTo>
                <a:cubicBezTo>
                  <a:pt x="2269991" y="2680539"/>
                  <a:pt x="2271389" y="2675988"/>
                  <a:pt x="2272704" y="2671573"/>
                </a:cubicBezTo>
                <a:lnTo>
                  <a:pt x="2276654" y="2658376"/>
                </a:lnTo>
                <a:lnTo>
                  <a:pt x="2277742" y="2658393"/>
                </a:lnTo>
                <a:close/>
                <a:moveTo>
                  <a:pt x="2721336" y="2652846"/>
                </a:moveTo>
                <a:lnTo>
                  <a:pt x="2718585" y="2657680"/>
                </a:lnTo>
                <a:lnTo>
                  <a:pt x="2715583" y="2670005"/>
                </a:lnTo>
                <a:lnTo>
                  <a:pt x="2710879" y="2687235"/>
                </a:lnTo>
                <a:lnTo>
                  <a:pt x="2716912" y="2673112"/>
                </a:lnTo>
                <a:close/>
                <a:moveTo>
                  <a:pt x="4478208" y="2652096"/>
                </a:moveTo>
                <a:lnTo>
                  <a:pt x="4477911" y="2652621"/>
                </a:lnTo>
                <a:lnTo>
                  <a:pt x="4478185" y="2652181"/>
                </a:lnTo>
                <a:close/>
                <a:moveTo>
                  <a:pt x="4454569" y="2651496"/>
                </a:moveTo>
                <a:lnTo>
                  <a:pt x="4450783" y="2666121"/>
                </a:lnTo>
                <a:lnTo>
                  <a:pt x="4453135" y="2660170"/>
                </a:lnTo>
                <a:cubicBezTo>
                  <a:pt x="4453982" y="2656979"/>
                  <a:pt x="4454528" y="2653586"/>
                  <a:pt x="4454574" y="2651501"/>
                </a:cubicBezTo>
                <a:close/>
                <a:moveTo>
                  <a:pt x="2269156" y="2650850"/>
                </a:moveTo>
                <a:cubicBezTo>
                  <a:pt x="2271207" y="2649711"/>
                  <a:pt x="2273621" y="2649983"/>
                  <a:pt x="2273141" y="2651950"/>
                </a:cubicBezTo>
                <a:cubicBezTo>
                  <a:pt x="2272822" y="2653263"/>
                  <a:pt x="2271215" y="2655326"/>
                  <a:pt x="2267357" y="2658228"/>
                </a:cubicBezTo>
                <a:cubicBezTo>
                  <a:pt x="2265419" y="2654544"/>
                  <a:pt x="2267106" y="2651991"/>
                  <a:pt x="2269156" y="2650850"/>
                </a:cubicBezTo>
                <a:close/>
                <a:moveTo>
                  <a:pt x="8264222" y="2650155"/>
                </a:moveTo>
                <a:cubicBezTo>
                  <a:pt x="8261175" y="2653591"/>
                  <a:pt x="8258155" y="2654797"/>
                  <a:pt x="8256022" y="2657204"/>
                </a:cubicBezTo>
                <a:cubicBezTo>
                  <a:pt x="8255030" y="2658321"/>
                  <a:pt x="8255862" y="2658577"/>
                  <a:pt x="8257474" y="2658273"/>
                </a:cubicBezTo>
                <a:cubicBezTo>
                  <a:pt x="8259088" y="2657969"/>
                  <a:pt x="8261478" y="2657105"/>
                  <a:pt x="8263610" y="2655988"/>
                </a:cubicBezTo>
                <a:cubicBezTo>
                  <a:pt x="8264674" y="2654786"/>
                  <a:pt x="8266654" y="2652551"/>
                  <a:pt x="8267720" y="2651349"/>
                </a:cubicBezTo>
                <a:cubicBezTo>
                  <a:pt x="8270767" y="2647912"/>
                  <a:pt x="8267569" y="2648948"/>
                  <a:pt x="8264222" y="2650155"/>
                </a:cubicBezTo>
                <a:close/>
                <a:moveTo>
                  <a:pt x="2829302" y="2649793"/>
                </a:moveTo>
                <a:lnTo>
                  <a:pt x="2829517" y="2650057"/>
                </a:lnTo>
                <a:cubicBezTo>
                  <a:pt x="2829582" y="2650445"/>
                  <a:pt x="2829363" y="2650750"/>
                  <a:pt x="2828831" y="2650815"/>
                </a:cubicBezTo>
                <a:close/>
                <a:moveTo>
                  <a:pt x="2416474" y="2649326"/>
                </a:moveTo>
                <a:lnTo>
                  <a:pt x="2415216" y="2653474"/>
                </a:lnTo>
                <a:cubicBezTo>
                  <a:pt x="2414785" y="2656294"/>
                  <a:pt x="2414637" y="2659051"/>
                  <a:pt x="2414534" y="2660979"/>
                </a:cubicBezTo>
                <a:cubicBezTo>
                  <a:pt x="2401188" y="2694424"/>
                  <a:pt x="2387841" y="2727870"/>
                  <a:pt x="2378215" y="2761771"/>
                </a:cubicBezTo>
                <a:cubicBezTo>
                  <a:pt x="2375439" y="2766647"/>
                  <a:pt x="2372975" y="2771731"/>
                  <a:pt x="2370689" y="2776932"/>
                </a:cubicBezTo>
                <a:lnTo>
                  <a:pt x="2365002" y="2790956"/>
                </a:lnTo>
                <a:lnTo>
                  <a:pt x="2365234" y="2787642"/>
                </a:lnTo>
                <a:cubicBezTo>
                  <a:pt x="2365592" y="2786201"/>
                  <a:pt x="2366078" y="2784597"/>
                  <a:pt x="2366286" y="2782735"/>
                </a:cubicBezTo>
                <a:cubicBezTo>
                  <a:pt x="2378274" y="2744682"/>
                  <a:pt x="2393363" y="2704679"/>
                  <a:pt x="2406915" y="2667374"/>
                </a:cubicBezTo>
                <a:cubicBezTo>
                  <a:pt x="2406709" y="2671234"/>
                  <a:pt x="2406621" y="2674886"/>
                  <a:pt x="2408983" y="2670736"/>
                </a:cubicBezTo>
                <a:close/>
                <a:moveTo>
                  <a:pt x="2652649" y="2646051"/>
                </a:moveTo>
                <a:cubicBezTo>
                  <a:pt x="2651868" y="2649202"/>
                  <a:pt x="2650802" y="2651234"/>
                  <a:pt x="2649876" y="2652343"/>
                </a:cubicBezTo>
                <a:cubicBezTo>
                  <a:pt x="2648949" y="2653454"/>
                  <a:pt x="2648163" y="2653639"/>
                  <a:pt x="2647946" y="2653100"/>
                </a:cubicBezTo>
                <a:cubicBezTo>
                  <a:pt x="2647798" y="2652741"/>
                  <a:pt x="2647904" y="2652057"/>
                  <a:pt x="2648390" y="2651112"/>
                </a:cubicBezTo>
                <a:cubicBezTo>
                  <a:pt x="2649036" y="2649849"/>
                  <a:pt x="2650355" y="2648117"/>
                  <a:pt x="2652649" y="2646051"/>
                </a:cubicBezTo>
                <a:close/>
                <a:moveTo>
                  <a:pt x="2418316" y="2644057"/>
                </a:moveTo>
                <a:lnTo>
                  <a:pt x="2416474" y="2649326"/>
                </a:lnTo>
                <a:lnTo>
                  <a:pt x="2417603" y="2645593"/>
                </a:lnTo>
                <a:close/>
                <a:moveTo>
                  <a:pt x="2744156" y="2642718"/>
                </a:moveTo>
                <a:lnTo>
                  <a:pt x="2731807" y="2664417"/>
                </a:lnTo>
                <a:lnTo>
                  <a:pt x="2741746" y="2648011"/>
                </a:lnTo>
                <a:close/>
                <a:moveTo>
                  <a:pt x="4635193" y="2642391"/>
                </a:moveTo>
                <a:cubicBezTo>
                  <a:pt x="4634628" y="2642460"/>
                  <a:pt x="4634106" y="2642755"/>
                  <a:pt x="4634185" y="2643209"/>
                </a:cubicBezTo>
                <a:cubicBezTo>
                  <a:pt x="4633303" y="2644244"/>
                  <a:pt x="4636430" y="2642935"/>
                  <a:pt x="4636430" y="2642935"/>
                </a:cubicBezTo>
                <a:cubicBezTo>
                  <a:pt x="4636354" y="2642481"/>
                  <a:pt x="4635752" y="2642322"/>
                  <a:pt x="4635193" y="2642391"/>
                </a:cubicBezTo>
                <a:close/>
                <a:moveTo>
                  <a:pt x="5928395" y="2641398"/>
                </a:moveTo>
                <a:cubicBezTo>
                  <a:pt x="5922223" y="2648646"/>
                  <a:pt x="5919605" y="2662356"/>
                  <a:pt x="5915373" y="2673130"/>
                </a:cubicBezTo>
                <a:cubicBezTo>
                  <a:pt x="5905272" y="2702491"/>
                  <a:pt x="5893513" y="2734135"/>
                  <a:pt x="5886849" y="2768682"/>
                </a:cubicBezTo>
                <a:cubicBezTo>
                  <a:pt x="5886258" y="2770836"/>
                  <a:pt x="5886027" y="2771837"/>
                  <a:pt x="5886032" y="2772081"/>
                </a:cubicBezTo>
                <a:cubicBezTo>
                  <a:pt x="5886052" y="2772810"/>
                  <a:pt x="5888214" y="2766702"/>
                  <a:pt x="5889294" y="2764290"/>
                </a:cubicBezTo>
                <a:cubicBezTo>
                  <a:pt x="5897581" y="2727305"/>
                  <a:pt x="5911361" y="2694121"/>
                  <a:pt x="5923286" y="2658535"/>
                </a:cubicBezTo>
                <a:cubicBezTo>
                  <a:pt x="5924643" y="2654193"/>
                  <a:pt x="5928838" y="2643265"/>
                  <a:pt x="5928616" y="2642331"/>
                </a:cubicBezTo>
                <a:close/>
                <a:moveTo>
                  <a:pt x="2775137" y="2640277"/>
                </a:moveTo>
                <a:lnTo>
                  <a:pt x="2774391" y="2641457"/>
                </a:lnTo>
                <a:lnTo>
                  <a:pt x="2774175" y="2641881"/>
                </a:lnTo>
                <a:lnTo>
                  <a:pt x="2775080" y="2640707"/>
                </a:lnTo>
                <a:close/>
                <a:moveTo>
                  <a:pt x="4450925" y="2640092"/>
                </a:moveTo>
                <a:lnTo>
                  <a:pt x="4450034" y="2643831"/>
                </a:lnTo>
                <a:lnTo>
                  <a:pt x="4448574" y="2650281"/>
                </a:lnTo>
                <a:lnTo>
                  <a:pt x="4452970" y="2644142"/>
                </a:lnTo>
                <a:lnTo>
                  <a:pt x="4453032" y="2643856"/>
                </a:lnTo>
                <a:lnTo>
                  <a:pt x="4452387" y="2643142"/>
                </a:lnTo>
                <a:cubicBezTo>
                  <a:pt x="4451939" y="2642364"/>
                  <a:pt x="4451473" y="2641352"/>
                  <a:pt x="4451047" y="2640379"/>
                </a:cubicBezTo>
                <a:close/>
                <a:moveTo>
                  <a:pt x="2925129" y="2639952"/>
                </a:moveTo>
                <a:cubicBezTo>
                  <a:pt x="2924866" y="2640211"/>
                  <a:pt x="2924645" y="2640708"/>
                  <a:pt x="2924491" y="2641256"/>
                </a:cubicBezTo>
                <a:cubicBezTo>
                  <a:pt x="2924336" y="2641807"/>
                  <a:pt x="2924248" y="2642410"/>
                  <a:pt x="2924251" y="2642881"/>
                </a:cubicBezTo>
                <a:cubicBezTo>
                  <a:pt x="2924258" y="2643820"/>
                  <a:pt x="2924634" y="2644229"/>
                  <a:pt x="2925583" y="2642623"/>
                </a:cubicBezTo>
                <a:cubicBezTo>
                  <a:pt x="2925425" y="2641689"/>
                  <a:pt x="2926489" y="2641558"/>
                  <a:pt x="2926330" y="2640624"/>
                </a:cubicBezTo>
                <a:cubicBezTo>
                  <a:pt x="2925900" y="2639684"/>
                  <a:pt x="2925478" y="2639607"/>
                  <a:pt x="2925129" y="2639952"/>
                </a:cubicBezTo>
                <a:close/>
                <a:moveTo>
                  <a:pt x="4513903" y="2639417"/>
                </a:moveTo>
                <a:cubicBezTo>
                  <a:pt x="4513589" y="2639066"/>
                  <a:pt x="4512818" y="2639794"/>
                  <a:pt x="4511898" y="2640983"/>
                </a:cubicBezTo>
                <a:lnTo>
                  <a:pt x="4509221" y="2644974"/>
                </a:lnTo>
                <a:lnTo>
                  <a:pt x="4507135" y="2651922"/>
                </a:lnTo>
                <a:lnTo>
                  <a:pt x="4507441" y="2651543"/>
                </a:lnTo>
                <a:cubicBezTo>
                  <a:pt x="4508299" y="2650454"/>
                  <a:pt x="4510418" y="2647715"/>
                  <a:pt x="4512073" y="2645104"/>
                </a:cubicBezTo>
                <a:cubicBezTo>
                  <a:pt x="4513723" y="2642491"/>
                  <a:pt x="4514909" y="2640004"/>
                  <a:pt x="4513903" y="2639417"/>
                </a:cubicBezTo>
                <a:close/>
                <a:moveTo>
                  <a:pt x="1044408" y="2637837"/>
                </a:moveTo>
                <a:lnTo>
                  <a:pt x="1042575" y="2644018"/>
                </a:lnTo>
                <a:cubicBezTo>
                  <a:pt x="1041202" y="2647342"/>
                  <a:pt x="1039459" y="2651040"/>
                  <a:pt x="1038496" y="2652487"/>
                </a:cubicBezTo>
                <a:close/>
                <a:moveTo>
                  <a:pt x="1044427" y="2637773"/>
                </a:moveTo>
                <a:lnTo>
                  <a:pt x="1044432" y="2637778"/>
                </a:lnTo>
                <a:lnTo>
                  <a:pt x="1044408" y="2637837"/>
                </a:lnTo>
                <a:close/>
                <a:moveTo>
                  <a:pt x="3138154" y="2635184"/>
                </a:moveTo>
                <a:lnTo>
                  <a:pt x="3138078" y="2637531"/>
                </a:lnTo>
                <a:lnTo>
                  <a:pt x="3138271" y="2642771"/>
                </a:lnTo>
                <a:lnTo>
                  <a:pt x="3134173" y="2652494"/>
                </a:lnTo>
                <a:lnTo>
                  <a:pt x="3129466" y="2662457"/>
                </a:lnTo>
                <a:lnTo>
                  <a:pt x="3129521" y="2659173"/>
                </a:lnTo>
                <a:lnTo>
                  <a:pt x="3129756" y="2656421"/>
                </a:lnTo>
                <a:close/>
                <a:moveTo>
                  <a:pt x="2749192" y="2633867"/>
                </a:moveTo>
                <a:lnTo>
                  <a:pt x="2748032" y="2635905"/>
                </a:lnTo>
                <a:lnTo>
                  <a:pt x="2746916" y="2640153"/>
                </a:lnTo>
                <a:close/>
                <a:moveTo>
                  <a:pt x="6945804" y="2633606"/>
                </a:moveTo>
                <a:cubicBezTo>
                  <a:pt x="6943867" y="2633651"/>
                  <a:pt x="6942468" y="2634560"/>
                  <a:pt x="6941804" y="2635451"/>
                </a:cubicBezTo>
                <a:cubicBezTo>
                  <a:pt x="6941139" y="2636343"/>
                  <a:pt x="6941210" y="2637217"/>
                  <a:pt x="6942216" y="2637194"/>
                </a:cubicBezTo>
                <a:cubicBezTo>
                  <a:pt x="6942216" y="2637194"/>
                  <a:pt x="6945801" y="2635139"/>
                  <a:pt x="6946418" y="2634139"/>
                </a:cubicBezTo>
                <a:cubicBezTo>
                  <a:pt x="6946624" y="2633805"/>
                  <a:pt x="6946499" y="2633589"/>
                  <a:pt x="6945804" y="2633606"/>
                </a:cubicBezTo>
                <a:close/>
                <a:moveTo>
                  <a:pt x="4246972" y="2632196"/>
                </a:moveTo>
                <a:lnTo>
                  <a:pt x="4246128" y="2635103"/>
                </a:lnTo>
                <a:lnTo>
                  <a:pt x="4247077" y="2633048"/>
                </a:lnTo>
                <a:close/>
                <a:moveTo>
                  <a:pt x="8266413" y="2630428"/>
                </a:moveTo>
                <a:cubicBezTo>
                  <a:pt x="8243594" y="2651398"/>
                  <a:pt x="8219688" y="2673230"/>
                  <a:pt x="8196870" y="2694200"/>
                </a:cubicBezTo>
                <a:cubicBezTo>
                  <a:pt x="8196109" y="2695060"/>
                  <a:pt x="8196344" y="2695412"/>
                  <a:pt x="8197191" y="2695387"/>
                </a:cubicBezTo>
                <a:cubicBezTo>
                  <a:pt x="8198038" y="2695361"/>
                  <a:pt x="8199495" y="2694956"/>
                  <a:pt x="8201176" y="2694299"/>
                </a:cubicBezTo>
                <a:cubicBezTo>
                  <a:pt x="8204538" y="2692984"/>
                  <a:pt x="8208793" y="2690659"/>
                  <a:pt x="8210849" y="2688339"/>
                </a:cubicBezTo>
                <a:cubicBezTo>
                  <a:pt x="8217984" y="2682495"/>
                  <a:pt x="8223162" y="2676653"/>
                  <a:pt x="8230470" y="2670977"/>
                </a:cubicBezTo>
                <a:cubicBezTo>
                  <a:pt x="8230470" y="2670977"/>
                  <a:pt x="8230470" y="2670977"/>
                  <a:pt x="8231538" y="2669774"/>
                </a:cubicBezTo>
                <a:cubicBezTo>
                  <a:pt x="8242807" y="2657061"/>
                  <a:pt x="8255143" y="2643143"/>
                  <a:pt x="8266413" y="2630428"/>
                </a:cubicBezTo>
                <a:close/>
                <a:moveTo>
                  <a:pt x="4749849" y="2630195"/>
                </a:moveTo>
                <a:cubicBezTo>
                  <a:pt x="4749847" y="2630355"/>
                  <a:pt x="4749179" y="2631820"/>
                  <a:pt x="4748456" y="2633560"/>
                </a:cubicBezTo>
                <a:lnTo>
                  <a:pt x="4748865" y="2631785"/>
                </a:lnTo>
                <a:lnTo>
                  <a:pt x="4749272" y="2631067"/>
                </a:lnTo>
                <a:cubicBezTo>
                  <a:pt x="4749682" y="2630365"/>
                  <a:pt x="4749849" y="2630117"/>
                  <a:pt x="4749849" y="2630195"/>
                </a:cubicBezTo>
                <a:close/>
                <a:moveTo>
                  <a:pt x="8234514" y="2628661"/>
                </a:moveTo>
                <a:lnTo>
                  <a:pt x="8233959" y="2629302"/>
                </a:lnTo>
                <a:lnTo>
                  <a:pt x="8231185" y="2630816"/>
                </a:lnTo>
                <a:close/>
                <a:moveTo>
                  <a:pt x="2791554" y="2627530"/>
                </a:moveTo>
                <a:lnTo>
                  <a:pt x="2788198" y="2635069"/>
                </a:lnTo>
                <a:cubicBezTo>
                  <a:pt x="2786688" y="2638428"/>
                  <a:pt x="2785161" y="2641613"/>
                  <a:pt x="2783637" y="2644286"/>
                </a:cubicBezTo>
                <a:lnTo>
                  <a:pt x="2781783" y="2647192"/>
                </a:lnTo>
                <a:lnTo>
                  <a:pt x="2781286" y="2649171"/>
                </a:lnTo>
                <a:lnTo>
                  <a:pt x="2785527" y="2641153"/>
                </a:lnTo>
                <a:lnTo>
                  <a:pt x="2790605" y="2631485"/>
                </a:lnTo>
                <a:close/>
                <a:moveTo>
                  <a:pt x="856760" y="2627200"/>
                </a:moveTo>
                <a:lnTo>
                  <a:pt x="849985" y="2646554"/>
                </a:lnTo>
                <a:lnTo>
                  <a:pt x="847979" y="2650449"/>
                </a:lnTo>
                <a:lnTo>
                  <a:pt x="850455" y="2642528"/>
                </a:lnTo>
                <a:close/>
                <a:moveTo>
                  <a:pt x="1631501" y="2626438"/>
                </a:moveTo>
                <a:cubicBezTo>
                  <a:pt x="1632029" y="2624614"/>
                  <a:pt x="1631499" y="2624309"/>
                  <a:pt x="1629075" y="2626723"/>
                </a:cubicBezTo>
                <a:lnTo>
                  <a:pt x="1626303" y="2630925"/>
                </a:lnTo>
                <a:lnTo>
                  <a:pt x="1629201" y="2631614"/>
                </a:lnTo>
                <a:close/>
                <a:moveTo>
                  <a:pt x="1050112" y="2624334"/>
                </a:moveTo>
                <a:cubicBezTo>
                  <a:pt x="1051383" y="2622012"/>
                  <a:pt x="1048755" y="2629835"/>
                  <a:pt x="1045580" y="2638621"/>
                </a:cubicBezTo>
                <a:lnTo>
                  <a:pt x="1044432" y="2637778"/>
                </a:lnTo>
                <a:lnTo>
                  <a:pt x="1047418" y="2630380"/>
                </a:lnTo>
                <a:cubicBezTo>
                  <a:pt x="1048832" y="2627009"/>
                  <a:pt x="1049690" y="2625108"/>
                  <a:pt x="1050112" y="2624334"/>
                </a:cubicBezTo>
                <a:close/>
                <a:moveTo>
                  <a:pt x="2738199" y="2623668"/>
                </a:moveTo>
                <a:lnTo>
                  <a:pt x="2732251" y="2635165"/>
                </a:lnTo>
                <a:lnTo>
                  <a:pt x="2731156" y="2639770"/>
                </a:lnTo>
                <a:lnTo>
                  <a:pt x="2733186" y="2635020"/>
                </a:lnTo>
                <a:lnTo>
                  <a:pt x="2730966" y="2640568"/>
                </a:lnTo>
                <a:lnTo>
                  <a:pt x="2727303" y="2655965"/>
                </a:lnTo>
                <a:lnTo>
                  <a:pt x="2723724" y="2671937"/>
                </a:lnTo>
                <a:lnTo>
                  <a:pt x="2731828" y="2651431"/>
                </a:lnTo>
                <a:lnTo>
                  <a:pt x="2737261" y="2627973"/>
                </a:lnTo>
                <a:close/>
                <a:moveTo>
                  <a:pt x="4220619" y="2622782"/>
                </a:moveTo>
                <a:lnTo>
                  <a:pt x="4204964" y="2661046"/>
                </a:lnTo>
                <a:lnTo>
                  <a:pt x="4193107" y="2692478"/>
                </a:lnTo>
                <a:lnTo>
                  <a:pt x="4193374" y="2690776"/>
                </a:lnTo>
                <a:cubicBezTo>
                  <a:pt x="4193669" y="2688193"/>
                  <a:pt x="4193812" y="2685508"/>
                  <a:pt x="4193956" y="2683798"/>
                </a:cubicBezTo>
                <a:cubicBezTo>
                  <a:pt x="4197952" y="2673371"/>
                  <a:pt x="4201948" y="2662946"/>
                  <a:pt x="4206259" y="2652450"/>
                </a:cubicBezTo>
                <a:cubicBezTo>
                  <a:pt x="4206259" y="2652450"/>
                  <a:pt x="4206259" y="2652450"/>
                  <a:pt x="4215054" y="2630185"/>
                </a:cubicBezTo>
                <a:cubicBezTo>
                  <a:pt x="4216205" y="2628165"/>
                  <a:pt x="4217354" y="2626146"/>
                  <a:pt x="4218479" y="2624593"/>
                </a:cubicBezTo>
                <a:close/>
                <a:moveTo>
                  <a:pt x="2766680" y="2620122"/>
                </a:moveTo>
                <a:lnTo>
                  <a:pt x="2766372" y="2620661"/>
                </a:lnTo>
                <a:lnTo>
                  <a:pt x="2766656" y="2620207"/>
                </a:lnTo>
                <a:close/>
                <a:moveTo>
                  <a:pt x="6903290" y="2620000"/>
                </a:moveTo>
                <a:cubicBezTo>
                  <a:pt x="6904027" y="2619982"/>
                  <a:pt x="6904229" y="2620209"/>
                  <a:pt x="6904102" y="2620541"/>
                </a:cubicBezTo>
                <a:cubicBezTo>
                  <a:pt x="6903914" y="2621038"/>
                  <a:pt x="6902984" y="2621771"/>
                  <a:pt x="6902011" y="2622273"/>
                </a:cubicBezTo>
                <a:cubicBezTo>
                  <a:pt x="6901034" y="2622776"/>
                  <a:pt x="6900008" y="2623046"/>
                  <a:pt x="6899624" y="2622618"/>
                </a:cubicBezTo>
                <a:cubicBezTo>
                  <a:pt x="6899624" y="2622618"/>
                  <a:pt x="6901432" y="2620043"/>
                  <a:pt x="6903290" y="2620000"/>
                </a:cubicBezTo>
                <a:close/>
                <a:moveTo>
                  <a:pt x="2742396" y="2619505"/>
                </a:moveTo>
                <a:lnTo>
                  <a:pt x="2738508" y="2634528"/>
                </a:lnTo>
                <a:lnTo>
                  <a:pt x="2740923" y="2628416"/>
                </a:lnTo>
                <a:cubicBezTo>
                  <a:pt x="2741795" y="2625137"/>
                  <a:pt x="2742355" y="2621653"/>
                  <a:pt x="2742402" y="2619508"/>
                </a:cubicBezTo>
                <a:close/>
                <a:moveTo>
                  <a:pt x="2308903" y="2615599"/>
                </a:moveTo>
                <a:lnTo>
                  <a:pt x="2304232" y="2630563"/>
                </a:lnTo>
                <a:lnTo>
                  <a:pt x="2308432" y="2616041"/>
                </a:lnTo>
                <a:close/>
                <a:moveTo>
                  <a:pt x="8921886" y="2615366"/>
                </a:moveTo>
                <a:lnTo>
                  <a:pt x="8922013" y="2615684"/>
                </a:lnTo>
                <a:lnTo>
                  <a:pt x="8920819" y="2616568"/>
                </a:lnTo>
                <a:cubicBezTo>
                  <a:pt x="8920819" y="2616568"/>
                  <a:pt x="8920819" y="2616568"/>
                  <a:pt x="8921886" y="2615366"/>
                </a:cubicBezTo>
                <a:close/>
                <a:moveTo>
                  <a:pt x="4223952" y="2614628"/>
                </a:moveTo>
                <a:lnTo>
                  <a:pt x="4223656" y="2616405"/>
                </a:lnTo>
                <a:cubicBezTo>
                  <a:pt x="4223183" y="2618456"/>
                  <a:pt x="4222557" y="2620405"/>
                  <a:pt x="4221753" y="2621820"/>
                </a:cubicBezTo>
                <a:lnTo>
                  <a:pt x="4220619" y="2622782"/>
                </a:lnTo>
                <a:close/>
                <a:moveTo>
                  <a:pt x="6933563" y="2614618"/>
                </a:moveTo>
                <a:cubicBezTo>
                  <a:pt x="6933147" y="2615211"/>
                  <a:pt x="6932496" y="2615811"/>
                  <a:pt x="6931701" y="2616268"/>
                </a:cubicBezTo>
                <a:cubicBezTo>
                  <a:pt x="6930902" y="2616725"/>
                  <a:pt x="6929959" y="2617040"/>
                  <a:pt x="6928953" y="2617063"/>
                </a:cubicBezTo>
                <a:cubicBezTo>
                  <a:pt x="6929692" y="2614710"/>
                  <a:pt x="6930776" y="2614683"/>
                  <a:pt x="6933563" y="2614618"/>
                </a:cubicBezTo>
                <a:close/>
                <a:moveTo>
                  <a:pt x="4753519" y="2613555"/>
                </a:moveTo>
                <a:lnTo>
                  <a:pt x="4752808" y="2615267"/>
                </a:lnTo>
                <a:lnTo>
                  <a:pt x="4750883" y="2620542"/>
                </a:lnTo>
                <a:lnTo>
                  <a:pt x="4753661" y="2614224"/>
                </a:lnTo>
                <a:close/>
                <a:moveTo>
                  <a:pt x="8272765" y="2613349"/>
                </a:moveTo>
                <a:lnTo>
                  <a:pt x="8272180" y="2613709"/>
                </a:lnTo>
                <a:lnTo>
                  <a:pt x="8250113" y="2625936"/>
                </a:lnTo>
                <a:lnTo>
                  <a:pt x="8222816" y="2650242"/>
                </a:lnTo>
                <a:cubicBezTo>
                  <a:pt x="8222056" y="2651100"/>
                  <a:pt x="8222282" y="2651464"/>
                  <a:pt x="8223130" y="2651471"/>
                </a:cubicBezTo>
                <a:cubicBezTo>
                  <a:pt x="8223980" y="2651477"/>
                  <a:pt x="8225450" y="2651125"/>
                  <a:pt x="8227176" y="2650554"/>
                </a:cubicBezTo>
                <a:cubicBezTo>
                  <a:pt x="8230632" y="2649410"/>
                  <a:pt x="8235111" y="2647387"/>
                  <a:pt x="8237688" y="2645579"/>
                </a:cubicBezTo>
                <a:cubicBezTo>
                  <a:pt x="8268880" y="2617731"/>
                  <a:pt x="8268880" y="2617731"/>
                  <a:pt x="8268880" y="2617731"/>
                </a:cubicBezTo>
                <a:close/>
                <a:moveTo>
                  <a:pt x="2927939" y="2610153"/>
                </a:moveTo>
                <a:cubicBezTo>
                  <a:pt x="2927362" y="2610222"/>
                  <a:pt x="2926825" y="2610525"/>
                  <a:pt x="2926904" y="2610993"/>
                </a:cubicBezTo>
                <a:cubicBezTo>
                  <a:pt x="2925998" y="2612056"/>
                  <a:pt x="2929211" y="2610711"/>
                  <a:pt x="2929211" y="2610711"/>
                </a:cubicBezTo>
                <a:cubicBezTo>
                  <a:pt x="2929131" y="2610244"/>
                  <a:pt x="2928515" y="2610081"/>
                  <a:pt x="2927939" y="2610153"/>
                </a:cubicBezTo>
                <a:close/>
                <a:moveTo>
                  <a:pt x="4250143" y="2607831"/>
                </a:moveTo>
                <a:lnTo>
                  <a:pt x="4246774" y="2615387"/>
                </a:lnTo>
                <a:lnTo>
                  <a:pt x="4244505" y="2624703"/>
                </a:lnTo>
                <a:lnTo>
                  <a:pt x="4235204" y="2658765"/>
                </a:lnTo>
                <a:lnTo>
                  <a:pt x="4243035" y="2641806"/>
                </a:lnTo>
                <a:lnTo>
                  <a:pt x="4245585" y="2628709"/>
                </a:lnTo>
                <a:close/>
                <a:moveTo>
                  <a:pt x="2738652" y="2607790"/>
                </a:moveTo>
                <a:lnTo>
                  <a:pt x="2737738" y="2611631"/>
                </a:lnTo>
                <a:lnTo>
                  <a:pt x="2736238" y="2618257"/>
                </a:lnTo>
                <a:lnTo>
                  <a:pt x="2740754" y="2611950"/>
                </a:lnTo>
                <a:lnTo>
                  <a:pt x="2740818" y="2611657"/>
                </a:lnTo>
                <a:lnTo>
                  <a:pt x="2740156" y="2610925"/>
                </a:lnTo>
                <a:cubicBezTo>
                  <a:pt x="2739695" y="2610123"/>
                  <a:pt x="2739216" y="2609085"/>
                  <a:pt x="2738781" y="2608085"/>
                </a:cubicBezTo>
                <a:close/>
                <a:moveTo>
                  <a:pt x="2803347" y="2607098"/>
                </a:moveTo>
                <a:cubicBezTo>
                  <a:pt x="2803024" y="2606736"/>
                  <a:pt x="2802232" y="2607483"/>
                  <a:pt x="2801287" y="2608708"/>
                </a:cubicBezTo>
                <a:lnTo>
                  <a:pt x="2798535" y="2612804"/>
                </a:lnTo>
                <a:lnTo>
                  <a:pt x="2796395" y="2619942"/>
                </a:lnTo>
                <a:lnTo>
                  <a:pt x="2796708" y="2619553"/>
                </a:lnTo>
                <a:cubicBezTo>
                  <a:pt x="2797590" y="2618434"/>
                  <a:pt x="2799768" y="2615622"/>
                  <a:pt x="2801465" y="2612938"/>
                </a:cubicBezTo>
                <a:cubicBezTo>
                  <a:pt x="2803162" y="2610255"/>
                  <a:pt x="2804381" y="2607699"/>
                  <a:pt x="2803347" y="2607098"/>
                </a:cubicBezTo>
                <a:close/>
                <a:moveTo>
                  <a:pt x="4684032" y="2606368"/>
                </a:moveTo>
                <a:lnTo>
                  <a:pt x="4680975" y="2615372"/>
                </a:lnTo>
                <a:lnTo>
                  <a:pt x="4680663" y="2620211"/>
                </a:lnTo>
                <a:lnTo>
                  <a:pt x="4680502" y="2621411"/>
                </a:lnTo>
                <a:lnTo>
                  <a:pt x="4680428" y="2621562"/>
                </a:lnTo>
                <a:lnTo>
                  <a:pt x="4679086" y="2625191"/>
                </a:lnTo>
                <a:lnTo>
                  <a:pt x="4679429" y="2619926"/>
                </a:lnTo>
                <a:lnTo>
                  <a:pt x="4672147" y="2641379"/>
                </a:lnTo>
                <a:cubicBezTo>
                  <a:pt x="4671434" y="2643399"/>
                  <a:pt x="4671141" y="2644344"/>
                  <a:pt x="4671132" y="2644577"/>
                </a:cubicBezTo>
                <a:cubicBezTo>
                  <a:pt x="4671103" y="2645276"/>
                  <a:pt x="4673603" y="2639577"/>
                  <a:pt x="4674811" y="2637341"/>
                </a:cubicBezTo>
                <a:lnTo>
                  <a:pt x="4683571" y="2613874"/>
                </a:lnTo>
                <a:lnTo>
                  <a:pt x="4684467" y="2608096"/>
                </a:lnTo>
                <a:close/>
                <a:moveTo>
                  <a:pt x="4860418" y="2605409"/>
                </a:moveTo>
                <a:lnTo>
                  <a:pt x="4858970" y="2615876"/>
                </a:lnTo>
                <a:lnTo>
                  <a:pt x="4846980" y="2649798"/>
                </a:lnTo>
                <a:lnTo>
                  <a:pt x="4847016" y="2648208"/>
                </a:lnTo>
                <a:lnTo>
                  <a:pt x="4846741" y="2648336"/>
                </a:lnTo>
                <a:lnTo>
                  <a:pt x="4851220" y="2636206"/>
                </a:lnTo>
                <a:cubicBezTo>
                  <a:pt x="4853967" y="2627575"/>
                  <a:pt x="4856259" y="2619094"/>
                  <a:pt x="4858242" y="2610618"/>
                </a:cubicBezTo>
                <a:close/>
                <a:moveTo>
                  <a:pt x="6537685" y="2605188"/>
                </a:moveTo>
                <a:lnTo>
                  <a:pt x="6537474" y="2607539"/>
                </a:lnTo>
                <a:lnTo>
                  <a:pt x="6537365" y="2612808"/>
                </a:lnTo>
                <a:lnTo>
                  <a:pt x="6532688" y="2622303"/>
                </a:lnTo>
                <a:lnTo>
                  <a:pt x="6527388" y="2631997"/>
                </a:lnTo>
                <a:lnTo>
                  <a:pt x="6527631" y="2628704"/>
                </a:lnTo>
                <a:lnTo>
                  <a:pt x="6528026" y="2625959"/>
                </a:lnTo>
                <a:close/>
                <a:moveTo>
                  <a:pt x="6991736" y="2603379"/>
                </a:moveTo>
                <a:lnTo>
                  <a:pt x="6978090" y="2612234"/>
                </a:lnTo>
                <a:cubicBezTo>
                  <a:pt x="6979382" y="2610939"/>
                  <a:pt x="6982784" y="2608426"/>
                  <a:pt x="6985876" y="2606382"/>
                </a:cubicBezTo>
                <a:close/>
                <a:moveTo>
                  <a:pt x="6991790" y="2603341"/>
                </a:moveTo>
                <a:lnTo>
                  <a:pt x="6991795" y="2603349"/>
                </a:lnTo>
                <a:lnTo>
                  <a:pt x="6991736" y="2603379"/>
                </a:lnTo>
                <a:close/>
                <a:moveTo>
                  <a:pt x="4654573" y="2602358"/>
                </a:moveTo>
                <a:cubicBezTo>
                  <a:pt x="4653626" y="2600299"/>
                  <a:pt x="4650833" y="2605755"/>
                  <a:pt x="4649769" y="2608743"/>
                </a:cubicBezTo>
                <a:cubicBezTo>
                  <a:pt x="4649416" y="2609738"/>
                  <a:pt x="4649253" y="2610461"/>
                  <a:pt x="4649413" y="2610536"/>
                </a:cubicBezTo>
                <a:cubicBezTo>
                  <a:pt x="4649630" y="2610638"/>
                  <a:pt x="4650422" y="2609593"/>
                  <a:pt x="4652105" y="2606527"/>
                </a:cubicBezTo>
                <a:cubicBezTo>
                  <a:pt x="4652105" y="2606527"/>
                  <a:pt x="4652762" y="2605712"/>
                  <a:pt x="4653397" y="2604783"/>
                </a:cubicBezTo>
                <a:cubicBezTo>
                  <a:pt x="4654032" y="2603854"/>
                  <a:pt x="4654648" y="2602814"/>
                  <a:pt x="4654573" y="2602358"/>
                </a:cubicBezTo>
                <a:close/>
                <a:moveTo>
                  <a:pt x="8282764" y="2602067"/>
                </a:moveTo>
                <a:lnTo>
                  <a:pt x="8266052" y="2611743"/>
                </a:lnTo>
                <a:lnTo>
                  <a:pt x="8255170" y="2621431"/>
                </a:lnTo>
                <a:lnTo>
                  <a:pt x="8269134" y="2612263"/>
                </a:lnTo>
                <a:lnTo>
                  <a:pt x="8279218" y="2606069"/>
                </a:lnTo>
                <a:close/>
                <a:moveTo>
                  <a:pt x="1640197" y="2601109"/>
                </a:moveTo>
                <a:cubicBezTo>
                  <a:pt x="1637940" y="2601257"/>
                  <a:pt x="1635481" y="2615743"/>
                  <a:pt x="1634598" y="2618573"/>
                </a:cubicBezTo>
                <a:lnTo>
                  <a:pt x="1630334" y="2631984"/>
                </a:lnTo>
                <a:lnTo>
                  <a:pt x="1631980" y="2632591"/>
                </a:lnTo>
                <a:lnTo>
                  <a:pt x="1638275" y="2612788"/>
                </a:lnTo>
                <a:cubicBezTo>
                  <a:pt x="1638147" y="2611719"/>
                  <a:pt x="1642281" y="2600972"/>
                  <a:pt x="1640197" y="2601109"/>
                </a:cubicBezTo>
                <a:close/>
                <a:moveTo>
                  <a:pt x="4648726" y="2600129"/>
                </a:moveTo>
                <a:cubicBezTo>
                  <a:pt x="4647687" y="2600256"/>
                  <a:pt x="4646105" y="2603388"/>
                  <a:pt x="4646105" y="2603388"/>
                </a:cubicBezTo>
                <a:cubicBezTo>
                  <a:pt x="4641309" y="2613564"/>
                  <a:pt x="4638899" y="2625308"/>
                  <a:pt x="4637061" y="2634196"/>
                </a:cubicBezTo>
                <a:cubicBezTo>
                  <a:pt x="4640734" y="2629881"/>
                  <a:pt x="4639935" y="2625180"/>
                  <a:pt x="4642966" y="2617077"/>
                </a:cubicBezTo>
                <a:cubicBezTo>
                  <a:pt x="4643691" y="2615131"/>
                  <a:pt x="4651462" y="2602737"/>
                  <a:pt x="4648726" y="2600129"/>
                </a:cubicBezTo>
                <a:close/>
                <a:moveTo>
                  <a:pt x="2529145" y="2599681"/>
                </a:moveTo>
                <a:lnTo>
                  <a:pt x="2528278" y="2602667"/>
                </a:lnTo>
                <a:lnTo>
                  <a:pt x="2529252" y="2600554"/>
                </a:lnTo>
                <a:close/>
                <a:moveTo>
                  <a:pt x="3045719" y="2597625"/>
                </a:moveTo>
                <a:cubicBezTo>
                  <a:pt x="3045717" y="2597787"/>
                  <a:pt x="3045029" y="2599293"/>
                  <a:pt x="3044287" y="2601081"/>
                </a:cubicBezTo>
                <a:lnTo>
                  <a:pt x="3044710" y="2599258"/>
                </a:lnTo>
                <a:lnTo>
                  <a:pt x="3045126" y="2598520"/>
                </a:lnTo>
                <a:cubicBezTo>
                  <a:pt x="3045549" y="2597796"/>
                  <a:pt x="3045719" y="2597543"/>
                  <a:pt x="3045719" y="2597625"/>
                </a:cubicBezTo>
                <a:close/>
                <a:moveTo>
                  <a:pt x="3103962" y="2597223"/>
                </a:moveTo>
                <a:cubicBezTo>
                  <a:pt x="3103588" y="2600479"/>
                  <a:pt x="3102791" y="2602655"/>
                  <a:pt x="3102019" y="2603888"/>
                </a:cubicBezTo>
                <a:cubicBezTo>
                  <a:pt x="3101247" y="2605123"/>
                  <a:pt x="3100497" y="2605418"/>
                  <a:pt x="3100214" y="2604907"/>
                </a:cubicBezTo>
                <a:cubicBezTo>
                  <a:pt x="3100025" y="2604567"/>
                  <a:pt x="3100045" y="2603871"/>
                  <a:pt x="3100404" y="2602858"/>
                </a:cubicBezTo>
                <a:cubicBezTo>
                  <a:pt x="3100883" y="2601510"/>
                  <a:pt x="3101965" y="2599598"/>
                  <a:pt x="3103962" y="2597223"/>
                </a:cubicBezTo>
                <a:close/>
                <a:moveTo>
                  <a:pt x="4477978" y="2596856"/>
                </a:moveTo>
                <a:lnTo>
                  <a:pt x="4477577" y="2597783"/>
                </a:lnTo>
                <a:cubicBezTo>
                  <a:pt x="4477085" y="2599236"/>
                  <a:pt x="4476632" y="2601176"/>
                  <a:pt x="4476227" y="2603198"/>
                </a:cubicBezTo>
                <a:lnTo>
                  <a:pt x="4476197" y="2603374"/>
                </a:lnTo>
                <a:close/>
                <a:moveTo>
                  <a:pt x="6826857" y="2596379"/>
                </a:moveTo>
                <a:cubicBezTo>
                  <a:pt x="6826933" y="2596350"/>
                  <a:pt x="6826756" y="2596614"/>
                  <a:pt x="6826235" y="2597295"/>
                </a:cubicBezTo>
                <a:lnTo>
                  <a:pt x="6825698" y="2597978"/>
                </a:lnTo>
                <a:lnTo>
                  <a:pt x="6824166" y="2599026"/>
                </a:lnTo>
                <a:cubicBezTo>
                  <a:pt x="6825557" y="2597656"/>
                  <a:pt x="6826709" y="2596435"/>
                  <a:pt x="6826857" y="2596379"/>
                </a:cubicBezTo>
                <a:close/>
                <a:moveTo>
                  <a:pt x="8268421" y="2596220"/>
                </a:moveTo>
                <a:lnTo>
                  <a:pt x="8267090" y="2597498"/>
                </a:lnTo>
                <a:lnTo>
                  <a:pt x="8267224" y="2597440"/>
                </a:lnTo>
                <a:lnTo>
                  <a:pt x="8267406" y="2597365"/>
                </a:lnTo>
                <a:close/>
                <a:moveTo>
                  <a:pt x="7003539" y="2594939"/>
                </a:moveTo>
                <a:cubicBezTo>
                  <a:pt x="7005707" y="2593875"/>
                  <a:pt x="7004937" y="2594675"/>
                  <a:pt x="6998680" y="2598869"/>
                </a:cubicBezTo>
                <a:lnTo>
                  <a:pt x="6991790" y="2603341"/>
                </a:lnTo>
                <a:lnTo>
                  <a:pt x="6990772" y="2602203"/>
                </a:lnTo>
                <a:cubicBezTo>
                  <a:pt x="6996265" y="2598935"/>
                  <a:pt x="7001371" y="2596005"/>
                  <a:pt x="7003539" y="2594939"/>
                </a:cubicBezTo>
                <a:close/>
                <a:moveTo>
                  <a:pt x="2502073" y="2590007"/>
                </a:moveTo>
                <a:lnTo>
                  <a:pt x="2485995" y="2629314"/>
                </a:lnTo>
                <a:lnTo>
                  <a:pt x="2473814" y="2661603"/>
                </a:lnTo>
                <a:lnTo>
                  <a:pt x="2474087" y="2659854"/>
                </a:lnTo>
                <a:cubicBezTo>
                  <a:pt x="2474389" y="2657200"/>
                  <a:pt x="2474537" y="2654443"/>
                  <a:pt x="2474685" y="2652686"/>
                </a:cubicBezTo>
                <a:cubicBezTo>
                  <a:pt x="2478789" y="2641977"/>
                  <a:pt x="2482894" y="2631267"/>
                  <a:pt x="2487324" y="2620486"/>
                </a:cubicBezTo>
                <a:cubicBezTo>
                  <a:pt x="2487324" y="2620486"/>
                  <a:pt x="2487324" y="2620486"/>
                  <a:pt x="2496358" y="2597613"/>
                </a:cubicBezTo>
                <a:cubicBezTo>
                  <a:pt x="2497539" y="2595539"/>
                  <a:pt x="2498721" y="2593463"/>
                  <a:pt x="2499876" y="2591870"/>
                </a:cubicBezTo>
                <a:close/>
                <a:moveTo>
                  <a:pt x="1741559" y="2589546"/>
                </a:moveTo>
                <a:cubicBezTo>
                  <a:pt x="1742100" y="2589316"/>
                  <a:pt x="1742671" y="2589204"/>
                  <a:pt x="1742781" y="2589670"/>
                </a:cubicBezTo>
                <a:cubicBezTo>
                  <a:pt x="1743004" y="2590604"/>
                  <a:pt x="1740947" y="2591989"/>
                  <a:pt x="1740502" y="2590122"/>
                </a:cubicBezTo>
                <a:cubicBezTo>
                  <a:pt x="1740502" y="2590122"/>
                  <a:pt x="1741017" y="2589776"/>
                  <a:pt x="1741559" y="2589546"/>
                </a:cubicBezTo>
                <a:close/>
                <a:moveTo>
                  <a:pt x="4690722" y="2588237"/>
                </a:moveTo>
                <a:lnTo>
                  <a:pt x="4688008" y="2594656"/>
                </a:lnTo>
                <a:lnTo>
                  <a:pt x="4687091" y="2597355"/>
                </a:lnTo>
                <a:lnTo>
                  <a:pt x="4686214" y="2606793"/>
                </a:lnTo>
                <a:lnTo>
                  <a:pt x="4690029" y="2596578"/>
                </a:lnTo>
                <a:lnTo>
                  <a:pt x="4690369" y="2590610"/>
                </a:lnTo>
                <a:close/>
                <a:moveTo>
                  <a:pt x="4654419" y="2587988"/>
                </a:moveTo>
                <a:cubicBezTo>
                  <a:pt x="4653273" y="2585922"/>
                  <a:pt x="4649785" y="2592236"/>
                  <a:pt x="4648626" y="2595916"/>
                </a:cubicBezTo>
                <a:cubicBezTo>
                  <a:pt x="4648432" y="2596528"/>
                  <a:pt x="4648302" y="2597069"/>
                  <a:pt x="4648260" y="2597486"/>
                </a:cubicBezTo>
                <a:cubicBezTo>
                  <a:pt x="4648219" y="2597902"/>
                  <a:pt x="4648262" y="2598194"/>
                  <a:pt x="4648415" y="2598310"/>
                </a:cubicBezTo>
                <a:cubicBezTo>
                  <a:pt x="4649097" y="2598692"/>
                  <a:pt x="4650635" y="2596339"/>
                  <a:pt x="4651988" y="2593775"/>
                </a:cubicBezTo>
                <a:cubicBezTo>
                  <a:pt x="4653336" y="2591214"/>
                  <a:pt x="4654496" y="2588443"/>
                  <a:pt x="4654419" y="2587988"/>
                </a:cubicBezTo>
                <a:close/>
                <a:moveTo>
                  <a:pt x="4256101" y="2582192"/>
                </a:moveTo>
                <a:cubicBezTo>
                  <a:pt x="4254734" y="2581431"/>
                  <a:pt x="4251444" y="2594209"/>
                  <a:pt x="4253616" y="2587292"/>
                </a:cubicBezTo>
                <a:lnTo>
                  <a:pt x="4253216" y="2588937"/>
                </a:lnTo>
                <a:lnTo>
                  <a:pt x="4256123" y="2582622"/>
                </a:lnTo>
                <a:close/>
                <a:moveTo>
                  <a:pt x="2505498" y="2581632"/>
                </a:moveTo>
                <a:lnTo>
                  <a:pt x="2505195" y="2583459"/>
                </a:lnTo>
                <a:cubicBezTo>
                  <a:pt x="2504707" y="2585563"/>
                  <a:pt x="2504066" y="2587567"/>
                  <a:pt x="2503238" y="2589020"/>
                </a:cubicBezTo>
                <a:lnTo>
                  <a:pt x="2502073" y="2590007"/>
                </a:lnTo>
                <a:close/>
                <a:moveTo>
                  <a:pt x="4237846" y="2580660"/>
                </a:moveTo>
                <a:lnTo>
                  <a:pt x="4223952" y="2614628"/>
                </a:lnTo>
                <a:lnTo>
                  <a:pt x="4224656" y="2610397"/>
                </a:lnTo>
                <a:close/>
                <a:moveTo>
                  <a:pt x="3049490" y="2580530"/>
                </a:moveTo>
                <a:lnTo>
                  <a:pt x="3048759" y="2582288"/>
                </a:lnTo>
                <a:lnTo>
                  <a:pt x="3046781" y="2587707"/>
                </a:lnTo>
                <a:lnTo>
                  <a:pt x="3049636" y="2581219"/>
                </a:lnTo>
                <a:close/>
                <a:moveTo>
                  <a:pt x="8304106" y="2577655"/>
                </a:moveTo>
                <a:lnTo>
                  <a:pt x="8300556" y="2579707"/>
                </a:lnTo>
                <a:lnTo>
                  <a:pt x="8281290" y="2591220"/>
                </a:lnTo>
                <a:lnTo>
                  <a:pt x="8265322" y="2604633"/>
                </a:lnTo>
                <a:lnTo>
                  <a:pt x="8278470" y="2596914"/>
                </a:lnTo>
                <a:lnTo>
                  <a:pt x="8291089" y="2589263"/>
                </a:lnTo>
                <a:lnTo>
                  <a:pt x="8295404" y="2585605"/>
                </a:lnTo>
                <a:lnTo>
                  <a:pt x="8291742" y="2588866"/>
                </a:lnTo>
                <a:lnTo>
                  <a:pt x="8295516" y="2586577"/>
                </a:lnTo>
                <a:close/>
                <a:moveTo>
                  <a:pt x="2337249" y="2577653"/>
                </a:moveTo>
                <a:lnTo>
                  <a:pt x="2326157" y="2610965"/>
                </a:lnTo>
                <a:lnTo>
                  <a:pt x="2332086" y="2585623"/>
                </a:lnTo>
                <a:close/>
                <a:moveTo>
                  <a:pt x="3278160" y="2577013"/>
                </a:moveTo>
                <a:lnTo>
                  <a:pt x="3278404" y="2577246"/>
                </a:lnTo>
                <a:cubicBezTo>
                  <a:pt x="3278518" y="2577627"/>
                  <a:pt x="3278340" y="2577962"/>
                  <a:pt x="3277825" y="2578100"/>
                </a:cubicBezTo>
                <a:close/>
                <a:moveTo>
                  <a:pt x="3033611" y="2576942"/>
                </a:moveTo>
                <a:lnTo>
                  <a:pt x="3022297" y="2602557"/>
                </a:lnTo>
                <a:lnTo>
                  <a:pt x="3022179" y="2602990"/>
                </a:lnTo>
                <a:cubicBezTo>
                  <a:pt x="3021718" y="2605323"/>
                  <a:pt x="3022561" y="2604887"/>
                  <a:pt x="3023683" y="2603308"/>
                </a:cubicBezTo>
                <a:cubicBezTo>
                  <a:pt x="3024804" y="2601729"/>
                  <a:pt x="3026204" y="2599008"/>
                  <a:pt x="3026854" y="2596773"/>
                </a:cubicBezTo>
                <a:cubicBezTo>
                  <a:pt x="3028704" y="2591144"/>
                  <a:pt x="3030681" y="2586253"/>
                  <a:pt x="3032386" y="2581497"/>
                </a:cubicBezTo>
                <a:close/>
                <a:moveTo>
                  <a:pt x="8285772" y="2576643"/>
                </a:moveTo>
                <a:lnTo>
                  <a:pt x="8281734" y="2580424"/>
                </a:lnTo>
                <a:lnTo>
                  <a:pt x="8269850" y="2594608"/>
                </a:lnTo>
                <a:close/>
                <a:moveTo>
                  <a:pt x="9099587" y="2576616"/>
                </a:moveTo>
                <a:lnTo>
                  <a:pt x="9082662" y="2589651"/>
                </a:lnTo>
                <a:cubicBezTo>
                  <a:pt x="9079617" y="2593088"/>
                  <a:pt x="9082811" y="2592053"/>
                  <a:pt x="9086160" y="2590844"/>
                </a:cubicBezTo>
                <a:cubicBezTo>
                  <a:pt x="9056795" y="2614057"/>
                  <a:pt x="9025454" y="2639506"/>
                  <a:pt x="8995026" y="2661350"/>
                </a:cubicBezTo>
                <a:cubicBezTo>
                  <a:pt x="8993440" y="2662040"/>
                  <a:pt x="8992151" y="2662942"/>
                  <a:pt x="8990973" y="2663675"/>
                </a:cubicBezTo>
                <a:lnTo>
                  <a:pt x="8988114" y="2664765"/>
                </a:lnTo>
                <a:lnTo>
                  <a:pt x="8998998" y="2655447"/>
                </a:lnTo>
                <a:cubicBezTo>
                  <a:pt x="9002988" y="2651814"/>
                  <a:pt x="9006830" y="2648034"/>
                  <a:pt x="9010408" y="2643997"/>
                </a:cubicBezTo>
                <a:cubicBezTo>
                  <a:pt x="9037790" y="2625589"/>
                  <a:pt x="9063804" y="2603581"/>
                  <a:pt x="9089819" y="2581575"/>
                </a:cubicBezTo>
                <a:cubicBezTo>
                  <a:pt x="9091492" y="2580973"/>
                  <a:pt x="9093884" y="2580109"/>
                  <a:pt x="9096257" y="2578948"/>
                </a:cubicBezTo>
                <a:close/>
                <a:moveTo>
                  <a:pt x="3062445" y="2575400"/>
                </a:moveTo>
                <a:cubicBezTo>
                  <a:pt x="3061885" y="2575585"/>
                  <a:pt x="3061349" y="2575890"/>
                  <a:pt x="3061349" y="2575890"/>
                </a:cubicBezTo>
                <a:cubicBezTo>
                  <a:pt x="3061667" y="2577758"/>
                  <a:pt x="3063816" y="2576542"/>
                  <a:pt x="3063658" y="2575610"/>
                </a:cubicBezTo>
                <a:cubicBezTo>
                  <a:pt x="3063578" y="2575142"/>
                  <a:pt x="3063000" y="2575213"/>
                  <a:pt x="3062445" y="2575400"/>
                </a:cubicBezTo>
                <a:close/>
                <a:moveTo>
                  <a:pt x="6031492" y="2575377"/>
                </a:moveTo>
                <a:lnTo>
                  <a:pt x="6038417" y="2575487"/>
                </a:lnTo>
                <a:lnTo>
                  <a:pt x="6035248" y="2583866"/>
                </a:lnTo>
                <a:cubicBezTo>
                  <a:pt x="6028597" y="2603588"/>
                  <a:pt x="6022471" y="2623204"/>
                  <a:pt x="6016135" y="2642131"/>
                </a:cubicBezTo>
                <a:cubicBezTo>
                  <a:pt x="6009182" y="2660771"/>
                  <a:pt x="6001359" y="2680398"/>
                  <a:pt x="5993575" y="2700180"/>
                </a:cubicBezTo>
                <a:cubicBezTo>
                  <a:pt x="5975655" y="2749169"/>
                  <a:pt x="5964280" y="2801750"/>
                  <a:pt x="5952764" y="2854521"/>
                </a:cubicBezTo>
                <a:cubicBezTo>
                  <a:pt x="5951493" y="2863079"/>
                  <a:pt x="5951306" y="2871424"/>
                  <a:pt x="5949335" y="2878884"/>
                </a:cubicBezTo>
                <a:lnTo>
                  <a:pt x="5947061" y="2884956"/>
                </a:lnTo>
                <a:lnTo>
                  <a:pt x="5946182" y="2884002"/>
                </a:lnTo>
                <a:cubicBezTo>
                  <a:pt x="5949094" y="2871332"/>
                  <a:pt x="5951216" y="2860559"/>
                  <a:pt x="5947069" y="2875238"/>
                </a:cubicBezTo>
                <a:lnTo>
                  <a:pt x="5944915" y="2883282"/>
                </a:lnTo>
                <a:lnTo>
                  <a:pt x="5944909" y="2883276"/>
                </a:lnTo>
                <a:lnTo>
                  <a:pt x="5944896" y="2883345"/>
                </a:lnTo>
                <a:lnTo>
                  <a:pt x="5940632" y="2899272"/>
                </a:lnTo>
                <a:cubicBezTo>
                  <a:pt x="5941436" y="2897647"/>
                  <a:pt x="5942769" y="2893596"/>
                  <a:pt x="5943769" y="2889977"/>
                </a:cubicBezTo>
                <a:lnTo>
                  <a:pt x="5944896" y="2883345"/>
                </a:lnTo>
                <a:lnTo>
                  <a:pt x="5944915" y="2883282"/>
                </a:lnTo>
                <a:lnTo>
                  <a:pt x="5946182" y="2884002"/>
                </a:lnTo>
                <a:cubicBezTo>
                  <a:pt x="5943867" y="2893582"/>
                  <a:pt x="5940724" y="2904303"/>
                  <a:pt x="5939673" y="2904511"/>
                </a:cubicBezTo>
                <a:cubicBezTo>
                  <a:pt x="5940724" y="2904303"/>
                  <a:pt x="5939577" y="2899479"/>
                  <a:pt x="5939577" y="2899479"/>
                </a:cubicBezTo>
                <a:cubicBezTo>
                  <a:pt x="5938914" y="2896680"/>
                  <a:pt x="5937474" y="2899895"/>
                  <a:pt x="5936549" y="2896006"/>
                </a:cubicBezTo>
                <a:cubicBezTo>
                  <a:pt x="5936936" y="2892998"/>
                  <a:pt x="5938421" y="2884559"/>
                  <a:pt x="5939157" y="2878386"/>
                </a:cubicBezTo>
                <a:cubicBezTo>
                  <a:pt x="5945341" y="2841817"/>
                  <a:pt x="5952125" y="2799267"/>
                  <a:pt x="5962084" y="2763906"/>
                </a:cubicBezTo>
                <a:cubicBezTo>
                  <a:pt x="5972031" y="2724638"/>
                  <a:pt x="5988303" y="2688028"/>
                  <a:pt x="6001805" y="2649036"/>
                </a:cubicBezTo>
                <a:cubicBezTo>
                  <a:pt x="6001583" y="2648102"/>
                  <a:pt x="6003548" y="2641687"/>
                  <a:pt x="6002496" y="2641896"/>
                </a:cubicBezTo>
                <a:cubicBezTo>
                  <a:pt x="6001442" y="2642103"/>
                  <a:pt x="5994358" y="2655558"/>
                  <a:pt x="5994582" y="2656491"/>
                </a:cubicBezTo>
                <a:cubicBezTo>
                  <a:pt x="5988583" y="2669894"/>
                  <a:pt x="5982296" y="2691335"/>
                  <a:pt x="5978321" y="2703196"/>
                </a:cubicBezTo>
                <a:cubicBezTo>
                  <a:pt x="5970372" y="2726921"/>
                  <a:pt x="5964212" y="2744264"/>
                  <a:pt x="5958400" y="2767728"/>
                </a:cubicBezTo>
                <a:cubicBezTo>
                  <a:pt x="5947669" y="2809108"/>
                  <a:pt x="5942454" y="2844344"/>
                  <a:pt x="5934037" y="2885427"/>
                </a:cubicBezTo>
                <a:cubicBezTo>
                  <a:pt x="5932425" y="2897961"/>
                  <a:pt x="5930682" y="2905311"/>
                  <a:pt x="5927189" y="2919196"/>
                </a:cubicBezTo>
                <a:cubicBezTo>
                  <a:pt x="5925793" y="2922974"/>
                  <a:pt x="5925057" y="2923363"/>
                  <a:pt x="5924864" y="2921874"/>
                </a:cubicBezTo>
                <a:cubicBezTo>
                  <a:pt x="5924671" y="2920385"/>
                  <a:pt x="5925018" y="2917017"/>
                  <a:pt x="5925785" y="2913284"/>
                </a:cubicBezTo>
                <a:cubicBezTo>
                  <a:pt x="5926171" y="2910275"/>
                  <a:pt x="5927398" y="2910032"/>
                  <a:pt x="5927084" y="2904068"/>
                </a:cubicBezTo>
                <a:cubicBezTo>
                  <a:pt x="5923960" y="2895562"/>
                  <a:pt x="5927235" y="2880745"/>
                  <a:pt x="5928846" y="2868210"/>
                </a:cubicBezTo>
                <a:cubicBezTo>
                  <a:pt x="5938317" y="2802974"/>
                  <a:pt x="5955304" y="2739999"/>
                  <a:pt x="5977422" y="2680082"/>
                </a:cubicBezTo>
                <a:cubicBezTo>
                  <a:pt x="5979606" y="2674600"/>
                  <a:pt x="5984411" y="2661597"/>
                  <a:pt x="5987205" y="2654040"/>
                </a:cubicBezTo>
                <a:lnTo>
                  <a:pt x="5987036" y="2652790"/>
                </a:lnTo>
                <a:close/>
                <a:moveTo>
                  <a:pt x="2532401" y="2574649"/>
                </a:moveTo>
                <a:lnTo>
                  <a:pt x="2528941" y="2582411"/>
                </a:lnTo>
                <a:lnTo>
                  <a:pt x="2526611" y="2591980"/>
                </a:lnTo>
                <a:lnTo>
                  <a:pt x="2517056" y="2626972"/>
                </a:lnTo>
                <a:lnTo>
                  <a:pt x="2525101" y="2609551"/>
                </a:lnTo>
                <a:lnTo>
                  <a:pt x="2527719" y="2596098"/>
                </a:lnTo>
                <a:close/>
                <a:moveTo>
                  <a:pt x="9103754" y="2573406"/>
                </a:moveTo>
                <a:lnTo>
                  <a:pt x="9102583" y="2574516"/>
                </a:lnTo>
                <a:lnTo>
                  <a:pt x="9099587" y="2576616"/>
                </a:lnTo>
                <a:close/>
                <a:moveTo>
                  <a:pt x="2978110" y="2573147"/>
                </a:moveTo>
                <a:lnTo>
                  <a:pt x="2974970" y="2582397"/>
                </a:lnTo>
                <a:lnTo>
                  <a:pt x="2974647" y="2587368"/>
                </a:lnTo>
                <a:lnTo>
                  <a:pt x="2974483" y="2588601"/>
                </a:lnTo>
                <a:lnTo>
                  <a:pt x="2974407" y="2588756"/>
                </a:lnTo>
                <a:lnTo>
                  <a:pt x="2973029" y="2592485"/>
                </a:lnTo>
                <a:lnTo>
                  <a:pt x="2973381" y="2587075"/>
                </a:lnTo>
                <a:lnTo>
                  <a:pt x="2965900" y="2609112"/>
                </a:lnTo>
                <a:cubicBezTo>
                  <a:pt x="2965168" y="2611188"/>
                  <a:pt x="2964869" y="2612157"/>
                  <a:pt x="2964859" y="2612397"/>
                </a:cubicBezTo>
                <a:cubicBezTo>
                  <a:pt x="2964827" y="2613117"/>
                  <a:pt x="2967398" y="2607262"/>
                  <a:pt x="2968638" y="2604965"/>
                </a:cubicBezTo>
                <a:lnTo>
                  <a:pt x="2977637" y="2580856"/>
                </a:lnTo>
                <a:lnTo>
                  <a:pt x="2978556" y="2574922"/>
                </a:lnTo>
                <a:close/>
                <a:moveTo>
                  <a:pt x="8306683" y="2572376"/>
                </a:moveTo>
                <a:cubicBezTo>
                  <a:pt x="8304806" y="2572980"/>
                  <a:pt x="8301880" y="2574443"/>
                  <a:pt x="8299218" y="2576163"/>
                </a:cubicBezTo>
                <a:lnTo>
                  <a:pt x="8294456" y="2580162"/>
                </a:lnTo>
                <a:lnTo>
                  <a:pt x="8306688" y="2572381"/>
                </a:lnTo>
                <a:close/>
                <a:moveTo>
                  <a:pt x="3159301" y="2572161"/>
                </a:moveTo>
                <a:lnTo>
                  <a:pt x="3157359" y="2586185"/>
                </a:lnTo>
                <a:lnTo>
                  <a:pt x="3156719" y="2596790"/>
                </a:lnTo>
                <a:lnTo>
                  <a:pt x="3146885" y="2622323"/>
                </a:lnTo>
                <a:lnTo>
                  <a:pt x="3145259" y="2626181"/>
                </a:lnTo>
                <a:lnTo>
                  <a:pt x="3145369" y="2623450"/>
                </a:lnTo>
                <a:cubicBezTo>
                  <a:pt x="3145575" y="2619332"/>
                  <a:pt x="3145625" y="2617092"/>
                  <a:pt x="3145534" y="2616127"/>
                </a:cubicBezTo>
                <a:lnTo>
                  <a:pt x="3145251" y="2616260"/>
                </a:lnTo>
                <a:lnTo>
                  <a:pt x="3149851" y="2603799"/>
                </a:lnTo>
                <a:cubicBezTo>
                  <a:pt x="3152674" y="2594933"/>
                  <a:pt x="3155027" y="2586219"/>
                  <a:pt x="3157065" y="2577514"/>
                </a:cubicBezTo>
                <a:close/>
                <a:moveTo>
                  <a:pt x="4865715" y="2571953"/>
                </a:moveTo>
                <a:lnTo>
                  <a:pt x="4862681" y="2591014"/>
                </a:lnTo>
                <a:lnTo>
                  <a:pt x="4862179" y="2591725"/>
                </a:lnTo>
                <a:cubicBezTo>
                  <a:pt x="4861357" y="2592716"/>
                  <a:pt x="4860797" y="2593158"/>
                  <a:pt x="4860799" y="2592615"/>
                </a:cubicBezTo>
                <a:cubicBezTo>
                  <a:pt x="4860842" y="2586362"/>
                  <a:pt x="4862761" y="2580108"/>
                  <a:pt x="4865011" y="2573870"/>
                </a:cubicBezTo>
                <a:close/>
                <a:moveTo>
                  <a:pt x="8314014" y="2571924"/>
                </a:moveTo>
                <a:lnTo>
                  <a:pt x="8313771" y="2572063"/>
                </a:lnTo>
                <a:lnTo>
                  <a:pt x="8309386" y="2578209"/>
                </a:lnTo>
                <a:lnTo>
                  <a:pt x="8314835" y="2574993"/>
                </a:lnTo>
                <a:lnTo>
                  <a:pt x="8317984" y="2573082"/>
                </a:lnTo>
                <a:lnTo>
                  <a:pt x="8317690" y="2573031"/>
                </a:lnTo>
                <a:cubicBezTo>
                  <a:pt x="8316696" y="2572855"/>
                  <a:pt x="8315656" y="2572648"/>
                  <a:pt x="8314833" y="2572395"/>
                </a:cubicBezTo>
                <a:close/>
                <a:moveTo>
                  <a:pt x="6969063" y="2571345"/>
                </a:moveTo>
                <a:cubicBezTo>
                  <a:pt x="6972040" y="2569329"/>
                  <a:pt x="6972705" y="2568436"/>
                  <a:pt x="6965750" y="2571617"/>
                </a:cubicBezTo>
                <a:lnTo>
                  <a:pt x="6933068" y="2588924"/>
                </a:lnTo>
                <a:lnTo>
                  <a:pt x="6930975" y="2594047"/>
                </a:lnTo>
                <a:lnTo>
                  <a:pt x="6958499" y="2577823"/>
                </a:lnTo>
                <a:cubicBezTo>
                  <a:pt x="6960796" y="2576503"/>
                  <a:pt x="6966086" y="2573362"/>
                  <a:pt x="6969063" y="2571345"/>
                </a:cubicBezTo>
                <a:close/>
                <a:moveTo>
                  <a:pt x="3253858" y="2571168"/>
                </a:moveTo>
                <a:cubicBezTo>
                  <a:pt x="3254450" y="2573143"/>
                  <a:pt x="3254722" y="2574057"/>
                  <a:pt x="3253691" y="2574330"/>
                </a:cubicBezTo>
                <a:lnTo>
                  <a:pt x="3252706" y="2572982"/>
                </a:lnTo>
                <a:lnTo>
                  <a:pt x="3252802" y="2572546"/>
                </a:lnTo>
                <a:lnTo>
                  <a:pt x="3252603" y="2572610"/>
                </a:lnTo>
                <a:close/>
                <a:moveTo>
                  <a:pt x="3239737" y="2571067"/>
                </a:moveTo>
                <a:lnTo>
                  <a:pt x="3239682" y="2572777"/>
                </a:lnTo>
                <a:cubicBezTo>
                  <a:pt x="3239515" y="2577028"/>
                  <a:pt x="3239199" y="2581708"/>
                  <a:pt x="3238356" y="2584476"/>
                </a:cubicBezTo>
                <a:cubicBezTo>
                  <a:pt x="3236913" y="2587405"/>
                  <a:pt x="3236535" y="2585204"/>
                  <a:pt x="3236564" y="2581505"/>
                </a:cubicBezTo>
                <a:lnTo>
                  <a:pt x="3236736" y="2578345"/>
                </a:lnTo>
                <a:lnTo>
                  <a:pt x="3238052" y="2575238"/>
                </a:lnTo>
                <a:close/>
                <a:moveTo>
                  <a:pt x="4664749" y="2570951"/>
                </a:moveTo>
                <a:lnTo>
                  <a:pt x="4660869" y="2581324"/>
                </a:lnTo>
                <a:cubicBezTo>
                  <a:pt x="4660440" y="2581918"/>
                  <a:pt x="4659967" y="2582245"/>
                  <a:pt x="4659750" y="2582523"/>
                </a:cubicBezTo>
                <a:cubicBezTo>
                  <a:pt x="4659641" y="2582662"/>
                  <a:pt x="4659597" y="2582789"/>
                  <a:pt x="4659653" y="2582929"/>
                </a:cubicBezTo>
                <a:cubicBezTo>
                  <a:pt x="4659711" y="2583069"/>
                  <a:pt x="4659871" y="2583225"/>
                  <a:pt x="4660167" y="2583421"/>
                </a:cubicBezTo>
                <a:cubicBezTo>
                  <a:pt x="4660167" y="2583421"/>
                  <a:pt x="4660426" y="2583389"/>
                  <a:pt x="4660644" y="2583111"/>
                </a:cubicBezTo>
                <a:cubicBezTo>
                  <a:pt x="4660862" y="2582834"/>
                  <a:pt x="4661038" y="2582309"/>
                  <a:pt x="4660869" y="2581324"/>
                </a:cubicBezTo>
                <a:lnTo>
                  <a:pt x="4662753" y="2578217"/>
                </a:lnTo>
                <a:close/>
                <a:moveTo>
                  <a:pt x="3232301" y="2570736"/>
                </a:moveTo>
                <a:lnTo>
                  <a:pt x="3230328" y="2587404"/>
                </a:lnTo>
                <a:lnTo>
                  <a:pt x="3228401" y="2590781"/>
                </a:lnTo>
                <a:cubicBezTo>
                  <a:pt x="3227710" y="2591777"/>
                  <a:pt x="3227146" y="2592303"/>
                  <a:pt x="3226835" y="2592032"/>
                </a:cubicBezTo>
                <a:cubicBezTo>
                  <a:pt x="3226653" y="2591872"/>
                  <a:pt x="3226578" y="2591482"/>
                  <a:pt x="3226587" y="2590911"/>
                </a:cubicBezTo>
                <a:cubicBezTo>
                  <a:pt x="3226596" y="2590342"/>
                  <a:pt x="3226691" y="2589594"/>
                  <a:pt x="3226850" y="2588721"/>
                </a:cubicBezTo>
                <a:cubicBezTo>
                  <a:pt x="3227804" y="2583479"/>
                  <a:pt x="3231076" y="2573733"/>
                  <a:pt x="3232190" y="2571052"/>
                </a:cubicBezTo>
                <a:close/>
                <a:moveTo>
                  <a:pt x="6046613" y="2570470"/>
                </a:moveTo>
                <a:lnTo>
                  <a:pt x="6043086" y="2580055"/>
                </a:lnTo>
                <a:cubicBezTo>
                  <a:pt x="6038022" y="2593416"/>
                  <a:pt x="6032777" y="2607077"/>
                  <a:pt x="6027288" y="2621844"/>
                </a:cubicBezTo>
                <a:cubicBezTo>
                  <a:pt x="6026698" y="2623997"/>
                  <a:pt x="6024895" y="2628385"/>
                  <a:pt x="6023801" y="2630353"/>
                </a:cubicBezTo>
                <a:cubicBezTo>
                  <a:pt x="6022709" y="2632320"/>
                  <a:pt x="6022325" y="2631868"/>
                  <a:pt x="6024576" y="2624337"/>
                </a:cubicBezTo>
                <a:cubicBezTo>
                  <a:pt x="6027416" y="2617748"/>
                  <a:pt x="6030211" y="2610190"/>
                  <a:pt x="6032138" y="2603620"/>
                </a:cubicBezTo>
                <a:cubicBezTo>
                  <a:pt x="6034125" y="2597690"/>
                  <a:pt x="6035522" y="2593137"/>
                  <a:pt x="6036837" y="2588723"/>
                </a:cubicBezTo>
                <a:lnTo>
                  <a:pt x="6040787" y="2575524"/>
                </a:lnTo>
                <a:lnTo>
                  <a:pt x="6041877" y="2575543"/>
                </a:lnTo>
                <a:close/>
                <a:moveTo>
                  <a:pt x="3197044" y="2569963"/>
                </a:moveTo>
                <a:lnTo>
                  <a:pt x="3195132" y="2584738"/>
                </a:lnTo>
                <a:lnTo>
                  <a:pt x="3194327" y="2586486"/>
                </a:lnTo>
                <a:cubicBezTo>
                  <a:pt x="3192842" y="2589848"/>
                  <a:pt x="3191212" y="2593726"/>
                  <a:pt x="3189250" y="2598707"/>
                </a:cubicBezTo>
                <a:cubicBezTo>
                  <a:pt x="3188300" y="2600405"/>
                  <a:pt x="3183643" y="2612665"/>
                  <a:pt x="3181929" y="2614748"/>
                </a:cubicBezTo>
                <a:lnTo>
                  <a:pt x="3181561" y="2613187"/>
                </a:lnTo>
                <a:lnTo>
                  <a:pt x="3181524" y="2612409"/>
                </a:lnTo>
                <a:lnTo>
                  <a:pt x="3183429" y="2606390"/>
                </a:lnTo>
                <a:cubicBezTo>
                  <a:pt x="3186235" y="2599281"/>
                  <a:pt x="3190869" y="2590478"/>
                  <a:pt x="3191830" y="2587103"/>
                </a:cubicBezTo>
                <a:close/>
                <a:moveTo>
                  <a:pt x="4268618" y="2569512"/>
                </a:moveTo>
                <a:lnTo>
                  <a:pt x="4262256" y="2584379"/>
                </a:lnTo>
                <a:lnTo>
                  <a:pt x="4255915" y="2611034"/>
                </a:lnTo>
                <a:lnTo>
                  <a:pt x="4255181" y="2614303"/>
                </a:lnTo>
                <a:lnTo>
                  <a:pt x="4262489" y="2596796"/>
                </a:lnTo>
                <a:close/>
                <a:moveTo>
                  <a:pt x="3253313" y="2569343"/>
                </a:moveTo>
                <a:cubicBezTo>
                  <a:pt x="3254616" y="2569982"/>
                  <a:pt x="3253858" y="2571168"/>
                  <a:pt x="3253858" y="2571168"/>
                </a:cubicBezTo>
                <a:cubicBezTo>
                  <a:pt x="3253206" y="2570849"/>
                  <a:pt x="3253070" y="2570393"/>
                  <a:pt x="3253096" y="2570015"/>
                </a:cubicBezTo>
                <a:cubicBezTo>
                  <a:pt x="3253124" y="2569640"/>
                  <a:pt x="3253313" y="2569343"/>
                  <a:pt x="3253313" y="2569343"/>
                </a:cubicBezTo>
                <a:close/>
                <a:moveTo>
                  <a:pt x="8292268" y="2569317"/>
                </a:moveTo>
                <a:lnTo>
                  <a:pt x="8287318" y="2573222"/>
                </a:lnTo>
                <a:lnTo>
                  <a:pt x="8290773" y="2571005"/>
                </a:lnTo>
                <a:close/>
                <a:moveTo>
                  <a:pt x="2947847" y="2569028"/>
                </a:moveTo>
                <a:cubicBezTo>
                  <a:pt x="2946876" y="2566912"/>
                  <a:pt x="2944007" y="2572518"/>
                  <a:pt x="2942914" y="2575588"/>
                </a:cubicBezTo>
                <a:cubicBezTo>
                  <a:pt x="2942550" y="2576611"/>
                  <a:pt x="2942383" y="2577350"/>
                  <a:pt x="2942549" y="2577428"/>
                </a:cubicBezTo>
                <a:cubicBezTo>
                  <a:pt x="2942771" y="2577535"/>
                  <a:pt x="2943585" y="2576461"/>
                  <a:pt x="2945314" y="2573310"/>
                </a:cubicBezTo>
                <a:cubicBezTo>
                  <a:pt x="2945314" y="2573310"/>
                  <a:pt x="2945986" y="2572474"/>
                  <a:pt x="2946640" y="2571519"/>
                </a:cubicBezTo>
                <a:cubicBezTo>
                  <a:pt x="2947293" y="2570566"/>
                  <a:pt x="2947926" y="2569497"/>
                  <a:pt x="2947847" y="2569028"/>
                </a:cubicBezTo>
                <a:close/>
                <a:moveTo>
                  <a:pt x="6033290" y="2567999"/>
                </a:moveTo>
                <a:cubicBezTo>
                  <a:pt x="6035341" y="2566860"/>
                  <a:pt x="6037755" y="2567132"/>
                  <a:pt x="6037276" y="2569100"/>
                </a:cubicBezTo>
                <a:cubicBezTo>
                  <a:pt x="6036955" y="2570411"/>
                  <a:pt x="6035349" y="2572476"/>
                  <a:pt x="6031492" y="2575377"/>
                </a:cubicBezTo>
                <a:cubicBezTo>
                  <a:pt x="6029553" y="2571694"/>
                  <a:pt x="6031240" y="2569140"/>
                  <a:pt x="6033290" y="2567999"/>
                </a:cubicBezTo>
                <a:close/>
                <a:moveTo>
                  <a:pt x="2941840" y="2566739"/>
                </a:moveTo>
                <a:cubicBezTo>
                  <a:pt x="2940775" y="2566869"/>
                  <a:pt x="2939149" y="2570087"/>
                  <a:pt x="2939149" y="2570087"/>
                </a:cubicBezTo>
                <a:cubicBezTo>
                  <a:pt x="2934224" y="2580540"/>
                  <a:pt x="2931746" y="2592602"/>
                  <a:pt x="2929859" y="2601732"/>
                </a:cubicBezTo>
                <a:cubicBezTo>
                  <a:pt x="2933634" y="2597301"/>
                  <a:pt x="2932812" y="2592473"/>
                  <a:pt x="2935924" y="2584148"/>
                </a:cubicBezTo>
                <a:cubicBezTo>
                  <a:pt x="2936671" y="2582149"/>
                  <a:pt x="2944652" y="2569419"/>
                  <a:pt x="2941840" y="2566739"/>
                </a:cubicBezTo>
                <a:close/>
                <a:moveTo>
                  <a:pt x="6934560" y="2566097"/>
                </a:moveTo>
                <a:lnTo>
                  <a:pt x="6934210" y="2566782"/>
                </a:lnTo>
                <a:cubicBezTo>
                  <a:pt x="6928333" y="2570616"/>
                  <a:pt x="6928333" y="2570616"/>
                  <a:pt x="6928333" y="2570616"/>
                </a:cubicBezTo>
                <a:close/>
                <a:moveTo>
                  <a:pt x="6505508" y="2564868"/>
                </a:moveTo>
                <a:cubicBezTo>
                  <a:pt x="6504946" y="2568112"/>
                  <a:pt x="6504022" y="2570243"/>
                  <a:pt x="6503174" y="2571432"/>
                </a:cubicBezTo>
                <a:cubicBezTo>
                  <a:pt x="6502327" y="2572621"/>
                  <a:pt x="6501555" y="2572868"/>
                  <a:pt x="6501301" y="2572338"/>
                </a:cubicBezTo>
                <a:cubicBezTo>
                  <a:pt x="6501132" y="2571984"/>
                  <a:pt x="6501191" y="2571285"/>
                  <a:pt x="6501610" y="2570293"/>
                </a:cubicBezTo>
                <a:cubicBezTo>
                  <a:pt x="6502168" y="2568971"/>
                  <a:pt x="6503365" y="2567122"/>
                  <a:pt x="6505508" y="2564868"/>
                </a:cubicBezTo>
                <a:close/>
                <a:moveTo>
                  <a:pt x="2766444" y="2563376"/>
                </a:moveTo>
                <a:lnTo>
                  <a:pt x="2766031" y="2564330"/>
                </a:lnTo>
                <a:cubicBezTo>
                  <a:pt x="2765526" y="2565821"/>
                  <a:pt x="2765060" y="2567815"/>
                  <a:pt x="2764645" y="2569893"/>
                </a:cubicBezTo>
                <a:lnTo>
                  <a:pt x="2764612" y="2570072"/>
                </a:lnTo>
                <a:close/>
                <a:moveTo>
                  <a:pt x="6373335" y="2561164"/>
                </a:moveTo>
                <a:lnTo>
                  <a:pt x="6372522" y="2565387"/>
                </a:lnTo>
                <a:lnTo>
                  <a:pt x="6372943" y="2561962"/>
                </a:lnTo>
                <a:close/>
                <a:moveTo>
                  <a:pt x="4255097" y="2560549"/>
                </a:moveTo>
                <a:cubicBezTo>
                  <a:pt x="4254335" y="2561338"/>
                  <a:pt x="4253212" y="2565216"/>
                  <a:pt x="4253212" y="2565216"/>
                </a:cubicBezTo>
                <a:cubicBezTo>
                  <a:pt x="4253378" y="2566202"/>
                  <a:pt x="4254155" y="2566107"/>
                  <a:pt x="4254811" y="2565292"/>
                </a:cubicBezTo>
                <a:cubicBezTo>
                  <a:pt x="4255465" y="2564476"/>
                  <a:pt x="4255999" y="2562942"/>
                  <a:pt x="4255676" y="2561047"/>
                </a:cubicBezTo>
                <a:cubicBezTo>
                  <a:pt x="4255559" y="2560366"/>
                  <a:pt x="4255348" y="2560285"/>
                  <a:pt x="4255097" y="2560549"/>
                </a:cubicBezTo>
                <a:close/>
                <a:moveTo>
                  <a:pt x="4666001" y="2559657"/>
                </a:moveTo>
                <a:cubicBezTo>
                  <a:pt x="4663335" y="2555784"/>
                  <a:pt x="4655179" y="2577575"/>
                  <a:pt x="4653877" y="2582999"/>
                </a:cubicBezTo>
                <a:cubicBezTo>
                  <a:pt x="4653689" y="2583773"/>
                  <a:pt x="4653644" y="2584215"/>
                  <a:pt x="4653774" y="2584198"/>
                </a:cubicBezTo>
                <a:cubicBezTo>
                  <a:pt x="4654446" y="2585045"/>
                  <a:pt x="4655904" y="2582469"/>
                  <a:pt x="4657304" y="2579552"/>
                </a:cubicBezTo>
                <a:cubicBezTo>
                  <a:pt x="4658705" y="2576635"/>
                  <a:pt x="4660045" y="2573379"/>
                  <a:pt x="4660487" y="2572859"/>
                </a:cubicBezTo>
                <a:cubicBezTo>
                  <a:pt x="4662087" y="2568798"/>
                  <a:pt x="4666337" y="2561629"/>
                  <a:pt x="4666001" y="2559657"/>
                </a:cubicBezTo>
                <a:close/>
                <a:moveTo>
                  <a:pt x="4247181" y="2558007"/>
                </a:moveTo>
                <a:lnTo>
                  <a:pt x="4239094" y="2577853"/>
                </a:lnTo>
                <a:lnTo>
                  <a:pt x="4237846" y="2580660"/>
                </a:lnTo>
                <a:lnTo>
                  <a:pt x="4245997" y="2560731"/>
                </a:lnTo>
                <a:close/>
                <a:moveTo>
                  <a:pt x="4671194" y="2556949"/>
                </a:moveTo>
                <a:lnTo>
                  <a:pt x="4669403" y="2558953"/>
                </a:lnTo>
                <a:lnTo>
                  <a:pt x="4668142" y="2568072"/>
                </a:lnTo>
                <a:lnTo>
                  <a:pt x="4668100" y="2568726"/>
                </a:lnTo>
                <a:lnTo>
                  <a:pt x="4669766" y="2562761"/>
                </a:lnTo>
                <a:cubicBezTo>
                  <a:pt x="4670646" y="2559981"/>
                  <a:pt x="4671426" y="2557432"/>
                  <a:pt x="4671194" y="2556949"/>
                </a:cubicBezTo>
                <a:close/>
                <a:moveTo>
                  <a:pt x="8210514" y="2556646"/>
                </a:moveTo>
                <a:cubicBezTo>
                  <a:pt x="8210584" y="2556615"/>
                  <a:pt x="8210436" y="2556876"/>
                  <a:pt x="8209994" y="2557557"/>
                </a:cubicBezTo>
                <a:lnTo>
                  <a:pt x="8209536" y="2558239"/>
                </a:lnTo>
                <a:lnTo>
                  <a:pt x="8208175" y="2559337"/>
                </a:lnTo>
                <a:cubicBezTo>
                  <a:pt x="8209385" y="2557944"/>
                  <a:pt x="8210381" y="2556709"/>
                  <a:pt x="8210514" y="2556646"/>
                </a:cubicBezTo>
                <a:close/>
                <a:moveTo>
                  <a:pt x="3220608" y="2556251"/>
                </a:moveTo>
                <a:cubicBezTo>
                  <a:pt x="3220601" y="2557554"/>
                  <a:pt x="3220593" y="2558671"/>
                  <a:pt x="3220593" y="2558671"/>
                </a:cubicBezTo>
                <a:cubicBezTo>
                  <a:pt x="3219244" y="2557494"/>
                  <a:pt x="3218884" y="2556896"/>
                  <a:pt x="3219043" y="2556592"/>
                </a:cubicBezTo>
                <a:cubicBezTo>
                  <a:pt x="3219202" y="2556285"/>
                  <a:pt x="3219878" y="2556269"/>
                  <a:pt x="3220608" y="2556251"/>
                </a:cubicBezTo>
                <a:close/>
                <a:moveTo>
                  <a:pt x="4275304" y="2556013"/>
                </a:moveTo>
                <a:lnTo>
                  <a:pt x="4274874" y="2557785"/>
                </a:lnTo>
                <a:lnTo>
                  <a:pt x="4269212" y="2580673"/>
                </a:lnTo>
                <a:lnTo>
                  <a:pt x="4273696" y="2569927"/>
                </a:lnTo>
                <a:cubicBezTo>
                  <a:pt x="4274543" y="2566735"/>
                  <a:pt x="4275163" y="2561517"/>
                  <a:pt x="4275442" y="2557742"/>
                </a:cubicBezTo>
                <a:close/>
                <a:moveTo>
                  <a:pt x="3071537" y="2555895"/>
                </a:moveTo>
                <a:lnTo>
                  <a:pt x="3068936" y="2560046"/>
                </a:lnTo>
                <a:lnTo>
                  <a:pt x="3066900" y="2564056"/>
                </a:lnTo>
                <a:lnTo>
                  <a:pt x="3064965" y="2570523"/>
                </a:lnTo>
                <a:cubicBezTo>
                  <a:pt x="3067676" y="2566219"/>
                  <a:pt x="3070051" y="2561004"/>
                  <a:pt x="3071537" y="2555895"/>
                </a:cubicBezTo>
                <a:close/>
                <a:moveTo>
                  <a:pt x="6681714" y="2555878"/>
                </a:moveTo>
                <a:lnTo>
                  <a:pt x="6681945" y="2556127"/>
                </a:lnTo>
                <a:cubicBezTo>
                  <a:pt x="6682038" y="2556516"/>
                  <a:pt x="6681838" y="2556841"/>
                  <a:pt x="6681313" y="2556944"/>
                </a:cubicBezTo>
                <a:close/>
                <a:moveTo>
                  <a:pt x="2984984" y="2554524"/>
                </a:moveTo>
                <a:lnTo>
                  <a:pt x="2982194" y="2561118"/>
                </a:lnTo>
                <a:lnTo>
                  <a:pt x="2981253" y="2563889"/>
                </a:lnTo>
                <a:lnTo>
                  <a:pt x="2980352" y="2573585"/>
                </a:lnTo>
                <a:lnTo>
                  <a:pt x="2984269" y="2563090"/>
                </a:lnTo>
                <a:lnTo>
                  <a:pt x="2984618" y="2556960"/>
                </a:lnTo>
                <a:close/>
                <a:moveTo>
                  <a:pt x="2947689" y="2554266"/>
                </a:moveTo>
                <a:cubicBezTo>
                  <a:pt x="2946514" y="2552145"/>
                  <a:pt x="2942929" y="2558632"/>
                  <a:pt x="2941736" y="2562412"/>
                </a:cubicBezTo>
                <a:cubicBezTo>
                  <a:pt x="2941538" y="2563041"/>
                  <a:pt x="2941407" y="2563597"/>
                  <a:pt x="2941363" y="2564025"/>
                </a:cubicBezTo>
                <a:cubicBezTo>
                  <a:pt x="2941321" y="2564451"/>
                  <a:pt x="2941365" y="2564751"/>
                  <a:pt x="2941522" y="2564870"/>
                </a:cubicBezTo>
                <a:cubicBezTo>
                  <a:pt x="2942222" y="2565263"/>
                  <a:pt x="2943803" y="2562845"/>
                  <a:pt x="2945191" y="2560213"/>
                </a:cubicBezTo>
                <a:cubicBezTo>
                  <a:pt x="2946577" y="2557581"/>
                  <a:pt x="2947769" y="2554735"/>
                  <a:pt x="2947689" y="2554266"/>
                </a:cubicBezTo>
                <a:close/>
                <a:moveTo>
                  <a:pt x="4861469" y="2553902"/>
                </a:moveTo>
                <a:cubicBezTo>
                  <a:pt x="4861604" y="2553860"/>
                  <a:pt x="4861570" y="2553870"/>
                  <a:pt x="4861442" y="2553910"/>
                </a:cubicBezTo>
                <a:lnTo>
                  <a:pt x="4860933" y="2554065"/>
                </a:lnTo>
                <a:lnTo>
                  <a:pt x="4860857" y="2554088"/>
                </a:lnTo>
                <a:cubicBezTo>
                  <a:pt x="4860381" y="2554233"/>
                  <a:pt x="4859839" y="2554400"/>
                  <a:pt x="4859839" y="2554400"/>
                </a:cubicBezTo>
                <a:lnTo>
                  <a:pt x="4860933" y="2554065"/>
                </a:lnTo>
                <a:close/>
                <a:moveTo>
                  <a:pt x="1659744" y="2548844"/>
                </a:moveTo>
                <a:lnTo>
                  <a:pt x="1650668" y="2571773"/>
                </a:lnTo>
                <a:cubicBezTo>
                  <a:pt x="1649856" y="2573753"/>
                  <a:pt x="1649521" y="2574679"/>
                  <a:pt x="1649498" y="2574912"/>
                </a:cubicBezTo>
                <a:cubicBezTo>
                  <a:pt x="1649436" y="2575608"/>
                  <a:pt x="1652212" y="2570054"/>
                  <a:pt x="1653527" y="2567889"/>
                </a:cubicBezTo>
                <a:lnTo>
                  <a:pt x="1655324" y="2563716"/>
                </a:lnTo>
                <a:close/>
                <a:moveTo>
                  <a:pt x="6657630" y="2548434"/>
                </a:moveTo>
                <a:cubicBezTo>
                  <a:pt x="6658110" y="2550456"/>
                  <a:pt x="6658332" y="2551389"/>
                  <a:pt x="6657279" y="2551597"/>
                </a:cubicBezTo>
                <a:lnTo>
                  <a:pt x="6656367" y="2550180"/>
                </a:lnTo>
                <a:lnTo>
                  <a:pt x="6656489" y="2549749"/>
                </a:lnTo>
                <a:lnTo>
                  <a:pt x="6656287" y="2549799"/>
                </a:lnTo>
                <a:close/>
                <a:moveTo>
                  <a:pt x="2538522" y="2548314"/>
                </a:moveTo>
                <a:cubicBezTo>
                  <a:pt x="2537120" y="2547532"/>
                  <a:pt x="2533737" y="2560658"/>
                  <a:pt x="2535971" y="2553552"/>
                </a:cubicBezTo>
                <a:lnTo>
                  <a:pt x="2535558" y="2555243"/>
                </a:lnTo>
                <a:lnTo>
                  <a:pt x="2538546" y="2548755"/>
                </a:lnTo>
                <a:close/>
                <a:moveTo>
                  <a:pt x="8299848" y="2548284"/>
                </a:moveTo>
                <a:lnTo>
                  <a:pt x="8299777" y="2548329"/>
                </a:lnTo>
                <a:lnTo>
                  <a:pt x="8299452" y="2548730"/>
                </a:lnTo>
                <a:close/>
                <a:moveTo>
                  <a:pt x="6643446" y="2547417"/>
                </a:moveTo>
                <a:lnTo>
                  <a:pt x="6643293" y="2549132"/>
                </a:lnTo>
                <a:cubicBezTo>
                  <a:pt x="6642881" y="2553386"/>
                  <a:pt x="6642293" y="2558063"/>
                  <a:pt x="6641288" y="2560787"/>
                </a:cubicBezTo>
                <a:cubicBezTo>
                  <a:pt x="6639670" y="2563631"/>
                  <a:pt x="6639414" y="2561402"/>
                  <a:pt x="6639657" y="2557688"/>
                </a:cubicBezTo>
                <a:lnTo>
                  <a:pt x="6640013" y="2554528"/>
                </a:lnTo>
                <a:lnTo>
                  <a:pt x="6641513" y="2551497"/>
                </a:lnTo>
                <a:close/>
                <a:moveTo>
                  <a:pt x="2519770" y="2546742"/>
                </a:moveTo>
                <a:lnTo>
                  <a:pt x="2505498" y="2581632"/>
                </a:lnTo>
                <a:lnTo>
                  <a:pt x="2506222" y="2577286"/>
                </a:lnTo>
                <a:close/>
                <a:moveTo>
                  <a:pt x="6635993" y="2546603"/>
                </a:moveTo>
                <a:lnTo>
                  <a:pt x="6633052" y="2563205"/>
                </a:lnTo>
                <a:lnTo>
                  <a:pt x="6630920" y="2566470"/>
                </a:lnTo>
                <a:cubicBezTo>
                  <a:pt x="6630169" y="2567424"/>
                  <a:pt x="6629572" y="2567917"/>
                  <a:pt x="6629275" y="2567624"/>
                </a:cubicBezTo>
                <a:cubicBezTo>
                  <a:pt x="6629102" y="2567453"/>
                  <a:pt x="6629049" y="2567055"/>
                  <a:pt x="6629091" y="2566484"/>
                </a:cubicBezTo>
                <a:cubicBezTo>
                  <a:pt x="6629134" y="2565912"/>
                  <a:pt x="6629271" y="2565167"/>
                  <a:pt x="6629481" y="2564301"/>
                </a:cubicBezTo>
                <a:cubicBezTo>
                  <a:pt x="6630741" y="2559102"/>
                  <a:pt x="6634590" y="2549529"/>
                  <a:pt x="6635862" y="2546914"/>
                </a:cubicBezTo>
                <a:close/>
                <a:moveTo>
                  <a:pt x="6657186" y="2546567"/>
                </a:moveTo>
                <a:cubicBezTo>
                  <a:pt x="6658460" y="2547291"/>
                  <a:pt x="6657630" y="2548434"/>
                  <a:pt x="6657630" y="2548434"/>
                </a:cubicBezTo>
                <a:cubicBezTo>
                  <a:pt x="6656993" y="2548071"/>
                  <a:pt x="6656883" y="2547605"/>
                  <a:pt x="6656930" y="2547227"/>
                </a:cubicBezTo>
                <a:cubicBezTo>
                  <a:pt x="6656979" y="2546852"/>
                  <a:pt x="6657186" y="2546567"/>
                  <a:pt x="6657186" y="2546567"/>
                </a:cubicBezTo>
                <a:close/>
                <a:moveTo>
                  <a:pt x="8279888" y="2545062"/>
                </a:moveTo>
                <a:lnTo>
                  <a:pt x="8279526" y="2545231"/>
                </a:lnTo>
                <a:lnTo>
                  <a:pt x="8278726" y="2546440"/>
                </a:lnTo>
                <a:lnTo>
                  <a:pt x="8279042" y="2546113"/>
                </a:lnTo>
                <a:close/>
                <a:moveTo>
                  <a:pt x="4710209" y="2544215"/>
                </a:moveTo>
                <a:lnTo>
                  <a:pt x="4707948" y="2547489"/>
                </a:lnTo>
                <a:lnTo>
                  <a:pt x="4706120" y="2551839"/>
                </a:lnTo>
                <a:lnTo>
                  <a:pt x="4693830" y="2580894"/>
                </a:lnTo>
                <a:lnTo>
                  <a:pt x="4692760" y="2589254"/>
                </a:lnTo>
                <a:lnTo>
                  <a:pt x="4693499" y="2587278"/>
                </a:lnTo>
                <a:lnTo>
                  <a:pt x="4702225" y="2567228"/>
                </a:lnTo>
                <a:lnTo>
                  <a:pt x="4706774" y="2552282"/>
                </a:lnTo>
                <a:lnTo>
                  <a:pt x="4705944" y="2558684"/>
                </a:lnTo>
                <a:lnTo>
                  <a:pt x="4709635" y="2550206"/>
                </a:lnTo>
                <a:close/>
                <a:moveTo>
                  <a:pt x="6600610" y="2543540"/>
                </a:moveTo>
                <a:lnTo>
                  <a:pt x="6597839" y="2558248"/>
                </a:lnTo>
                <a:lnTo>
                  <a:pt x="6596930" y="2559946"/>
                </a:lnTo>
                <a:cubicBezTo>
                  <a:pt x="6595242" y="2563226"/>
                  <a:pt x="6593385" y="2567014"/>
                  <a:pt x="6591125" y="2571887"/>
                </a:cubicBezTo>
                <a:cubicBezTo>
                  <a:pt x="6590072" y="2573530"/>
                  <a:pt x="6584688" y="2585534"/>
                  <a:pt x="6582845" y="2587514"/>
                </a:cubicBezTo>
                <a:lnTo>
                  <a:pt x="6582566" y="2585922"/>
                </a:lnTo>
                <a:lnTo>
                  <a:pt x="6582574" y="2585137"/>
                </a:lnTo>
                <a:lnTo>
                  <a:pt x="6584836" y="2579222"/>
                </a:lnTo>
                <a:cubicBezTo>
                  <a:pt x="6588062" y="2572266"/>
                  <a:pt x="6593225" y="2563732"/>
                  <a:pt x="6594385" y="2560408"/>
                </a:cubicBezTo>
                <a:close/>
                <a:moveTo>
                  <a:pt x="6562557" y="2543300"/>
                </a:moveTo>
                <a:lnTo>
                  <a:pt x="6559801" y="2557250"/>
                </a:lnTo>
                <a:lnTo>
                  <a:pt x="6558546" y="2567854"/>
                </a:lnTo>
                <a:lnTo>
                  <a:pt x="6547198" y="2592844"/>
                </a:lnTo>
                <a:lnTo>
                  <a:pt x="6545343" y="2596610"/>
                </a:lnTo>
                <a:lnTo>
                  <a:pt x="6545610" y="2593874"/>
                </a:lnTo>
                <a:cubicBezTo>
                  <a:pt x="6546053" y="2589756"/>
                  <a:pt x="6546232" y="2587512"/>
                  <a:pt x="6546195" y="2586537"/>
                </a:cubicBezTo>
                <a:lnTo>
                  <a:pt x="6545905" y="2586650"/>
                </a:lnTo>
                <a:lnTo>
                  <a:pt x="6551243" y="2574442"/>
                </a:lnTo>
                <a:cubicBezTo>
                  <a:pt x="6554589" y="2565728"/>
                  <a:pt x="6557454" y="2557135"/>
                  <a:pt x="6560004" y="2548529"/>
                </a:cubicBezTo>
                <a:close/>
                <a:moveTo>
                  <a:pt x="909700" y="2541428"/>
                </a:moveTo>
                <a:cubicBezTo>
                  <a:pt x="911157" y="2540101"/>
                  <a:pt x="910861" y="2542392"/>
                  <a:pt x="907279" y="2550845"/>
                </a:cubicBezTo>
                <a:cubicBezTo>
                  <a:pt x="907279" y="2550845"/>
                  <a:pt x="892159" y="2579205"/>
                  <a:pt x="890426" y="2582459"/>
                </a:cubicBezTo>
                <a:cubicBezTo>
                  <a:pt x="886907" y="2582127"/>
                  <a:pt x="894702" y="2565771"/>
                  <a:pt x="901586" y="2553724"/>
                </a:cubicBezTo>
                <a:cubicBezTo>
                  <a:pt x="905028" y="2547700"/>
                  <a:pt x="908242" y="2542754"/>
                  <a:pt x="909700" y="2541428"/>
                </a:cubicBezTo>
                <a:close/>
                <a:moveTo>
                  <a:pt x="6344175" y="2539939"/>
                </a:moveTo>
                <a:lnTo>
                  <a:pt x="6343963" y="2542289"/>
                </a:lnTo>
                <a:lnTo>
                  <a:pt x="6343855" y="2547559"/>
                </a:lnTo>
                <a:lnTo>
                  <a:pt x="6339178" y="2557053"/>
                </a:lnTo>
                <a:lnTo>
                  <a:pt x="6333877" y="2566748"/>
                </a:lnTo>
                <a:lnTo>
                  <a:pt x="6334119" y="2563455"/>
                </a:lnTo>
                <a:lnTo>
                  <a:pt x="6334515" y="2560710"/>
                </a:lnTo>
                <a:close/>
                <a:moveTo>
                  <a:pt x="3164741" y="2537794"/>
                </a:moveTo>
                <a:lnTo>
                  <a:pt x="3161625" y="2557373"/>
                </a:lnTo>
                <a:lnTo>
                  <a:pt x="3161109" y="2558105"/>
                </a:lnTo>
                <a:cubicBezTo>
                  <a:pt x="3160264" y="2559124"/>
                  <a:pt x="3159688" y="2559579"/>
                  <a:pt x="3159692" y="2559021"/>
                </a:cubicBezTo>
                <a:cubicBezTo>
                  <a:pt x="3159735" y="2552596"/>
                  <a:pt x="3161708" y="2546173"/>
                  <a:pt x="3164019" y="2539765"/>
                </a:cubicBezTo>
                <a:close/>
                <a:moveTo>
                  <a:pt x="4876287" y="2536921"/>
                </a:moveTo>
                <a:cubicBezTo>
                  <a:pt x="4876067" y="2537208"/>
                  <a:pt x="4875916" y="2537719"/>
                  <a:pt x="4875834" y="2538276"/>
                </a:cubicBezTo>
                <a:cubicBezTo>
                  <a:pt x="4875753" y="2538833"/>
                  <a:pt x="4875742" y="2539428"/>
                  <a:pt x="4875801" y="2539887"/>
                </a:cubicBezTo>
                <a:cubicBezTo>
                  <a:pt x="4875923" y="2540800"/>
                  <a:pt x="4876331" y="2541149"/>
                  <a:pt x="4877045" y="2539460"/>
                </a:cubicBezTo>
                <a:cubicBezTo>
                  <a:pt x="4876779" y="2538571"/>
                  <a:pt x="4877783" y="2538306"/>
                  <a:pt x="4877518" y="2537417"/>
                </a:cubicBezTo>
                <a:cubicBezTo>
                  <a:pt x="4876990" y="2536559"/>
                  <a:pt x="4876578" y="2536539"/>
                  <a:pt x="4876287" y="2536921"/>
                </a:cubicBezTo>
                <a:close/>
                <a:moveTo>
                  <a:pt x="2958299" y="2536766"/>
                </a:moveTo>
                <a:lnTo>
                  <a:pt x="2954316" y="2547422"/>
                </a:lnTo>
                <a:cubicBezTo>
                  <a:pt x="2953876" y="2548031"/>
                  <a:pt x="2953390" y="2548368"/>
                  <a:pt x="2953167" y="2548654"/>
                </a:cubicBezTo>
                <a:cubicBezTo>
                  <a:pt x="2953055" y="2548796"/>
                  <a:pt x="2953010" y="2548926"/>
                  <a:pt x="2953067" y="2549070"/>
                </a:cubicBezTo>
                <a:cubicBezTo>
                  <a:pt x="2953126" y="2549215"/>
                  <a:pt x="2953289" y="2549375"/>
                  <a:pt x="2953595" y="2549574"/>
                </a:cubicBezTo>
                <a:cubicBezTo>
                  <a:pt x="2953595" y="2549574"/>
                  <a:pt x="2953862" y="2549543"/>
                  <a:pt x="2954084" y="2549257"/>
                </a:cubicBezTo>
                <a:cubicBezTo>
                  <a:pt x="2954308" y="2548973"/>
                  <a:pt x="2954488" y="2548433"/>
                  <a:pt x="2954316" y="2547422"/>
                </a:cubicBezTo>
                <a:lnTo>
                  <a:pt x="2956252" y="2544230"/>
                </a:lnTo>
                <a:close/>
                <a:moveTo>
                  <a:pt x="6807698" y="2535587"/>
                </a:moveTo>
                <a:cubicBezTo>
                  <a:pt x="6806189" y="2538463"/>
                  <a:pt x="6804797" y="2540230"/>
                  <a:pt x="6803719" y="2541181"/>
                </a:cubicBezTo>
                <a:cubicBezTo>
                  <a:pt x="6802909" y="2541894"/>
                  <a:pt x="6802278" y="2542147"/>
                  <a:pt x="6801903" y="2542066"/>
                </a:cubicBezTo>
                <a:cubicBezTo>
                  <a:pt x="6801340" y="2541942"/>
                  <a:pt x="6801358" y="2541063"/>
                  <a:pt x="6802231" y="2539844"/>
                </a:cubicBezTo>
                <a:cubicBezTo>
                  <a:pt x="6803105" y="2538624"/>
                  <a:pt x="6804835" y="2537067"/>
                  <a:pt x="6807698" y="2535587"/>
                </a:cubicBezTo>
                <a:close/>
                <a:moveTo>
                  <a:pt x="2551381" y="2535288"/>
                </a:moveTo>
                <a:lnTo>
                  <a:pt x="2544846" y="2550559"/>
                </a:lnTo>
                <a:lnTo>
                  <a:pt x="2538332" y="2577940"/>
                </a:lnTo>
                <a:lnTo>
                  <a:pt x="2537578" y="2581299"/>
                </a:lnTo>
                <a:lnTo>
                  <a:pt x="2545083" y="2563315"/>
                </a:lnTo>
                <a:close/>
                <a:moveTo>
                  <a:pt x="8349920" y="2533802"/>
                </a:moveTo>
                <a:lnTo>
                  <a:pt x="8344493" y="2537368"/>
                </a:lnTo>
                <a:lnTo>
                  <a:pt x="8344644" y="2537288"/>
                </a:lnTo>
                <a:cubicBezTo>
                  <a:pt x="8346366" y="2536334"/>
                  <a:pt x="8348002" y="2535353"/>
                  <a:pt x="8349186" y="2534461"/>
                </a:cubicBezTo>
                <a:close/>
                <a:moveTo>
                  <a:pt x="6073036" y="2532750"/>
                </a:moveTo>
                <a:lnTo>
                  <a:pt x="6068365" y="2547712"/>
                </a:lnTo>
                <a:lnTo>
                  <a:pt x="6072565" y="2533192"/>
                </a:lnTo>
                <a:close/>
                <a:moveTo>
                  <a:pt x="6625076" y="2531306"/>
                </a:moveTo>
                <a:cubicBezTo>
                  <a:pt x="6624993" y="2532613"/>
                  <a:pt x="6624921" y="2533735"/>
                  <a:pt x="6624921" y="2533735"/>
                </a:cubicBezTo>
                <a:cubicBezTo>
                  <a:pt x="6623634" y="2532465"/>
                  <a:pt x="6623306" y="2531843"/>
                  <a:pt x="6623483" y="2531546"/>
                </a:cubicBezTo>
                <a:cubicBezTo>
                  <a:pt x="6623660" y="2531249"/>
                  <a:pt x="6624342" y="2531276"/>
                  <a:pt x="6625076" y="2531306"/>
                </a:cubicBezTo>
                <a:close/>
                <a:moveTo>
                  <a:pt x="2537488" y="2526080"/>
                </a:moveTo>
                <a:cubicBezTo>
                  <a:pt x="2536709" y="2526890"/>
                  <a:pt x="2535553" y="2530875"/>
                  <a:pt x="2535553" y="2530875"/>
                </a:cubicBezTo>
                <a:cubicBezTo>
                  <a:pt x="2535726" y="2531886"/>
                  <a:pt x="2536524" y="2531789"/>
                  <a:pt x="2537197" y="2530952"/>
                </a:cubicBezTo>
                <a:cubicBezTo>
                  <a:pt x="2537870" y="2530115"/>
                  <a:pt x="2538418" y="2528539"/>
                  <a:pt x="2538088" y="2526594"/>
                </a:cubicBezTo>
                <a:cubicBezTo>
                  <a:pt x="2537966" y="2525892"/>
                  <a:pt x="2537749" y="2525809"/>
                  <a:pt x="2537488" y="2526080"/>
                </a:cubicBezTo>
                <a:close/>
                <a:moveTo>
                  <a:pt x="8286866" y="2525357"/>
                </a:moveTo>
                <a:lnTo>
                  <a:pt x="8283625" y="2527331"/>
                </a:lnTo>
                <a:lnTo>
                  <a:pt x="8276422" y="2534911"/>
                </a:lnTo>
                <a:lnTo>
                  <a:pt x="8270456" y="2541227"/>
                </a:lnTo>
                <a:lnTo>
                  <a:pt x="8272070" y="2540217"/>
                </a:lnTo>
                <a:lnTo>
                  <a:pt x="8274153" y="2537611"/>
                </a:lnTo>
                <a:cubicBezTo>
                  <a:pt x="8276113" y="2535395"/>
                  <a:pt x="8278524" y="2533044"/>
                  <a:pt x="8281092" y="2530664"/>
                </a:cubicBezTo>
                <a:close/>
                <a:moveTo>
                  <a:pt x="2959588" y="2525164"/>
                </a:moveTo>
                <a:cubicBezTo>
                  <a:pt x="2956848" y="2521188"/>
                  <a:pt x="2948472" y="2543570"/>
                  <a:pt x="2947133" y="2549141"/>
                </a:cubicBezTo>
                <a:cubicBezTo>
                  <a:pt x="2946940" y="2549938"/>
                  <a:pt x="2946894" y="2550391"/>
                  <a:pt x="2947028" y="2550374"/>
                </a:cubicBezTo>
                <a:cubicBezTo>
                  <a:pt x="2947718" y="2551244"/>
                  <a:pt x="2949216" y="2548597"/>
                  <a:pt x="2950653" y="2545602"/>
                </a:cubicBezTo>
                <a:cubicBezTo>
                  <a:pt x="2952091" y="2542605"/>
                  <a:pt x="2953471" y="2539259"/>
                  <a:pt x="2953923" y="2538727"/>
                </a:cubicBezTo>
                <a:cubicBezTo>
                  <a:pt x="2955569" y="2534554"/>
                  <a:pt x="2959931" y="2527188"/>
                  <a:pt x="2959588" y="2525164"/>
                </a:cubicBezTo>
                <a:close/>
                <a:moveTo>
                  <a:pt x="2529359" y="2523469"/>
                </a:moveTo>
                <a:lnTo>
                  <a:pt x="2521050" y="2543855"/>
                </a:lnTo>
                <a:lnTo>
                  <a:pt x="2519770" y="2546742"/>
                </a:lnTo>
                <a:lnTo>
                  <a:pt x="2528145" y="2526269"/>
                </a:lnTo>
                <a:close/>
                <a:moveTo>
                  <a:pt x="6369393" y="2522843"/>
                </a:moveTo>
                <a:cubicBezTo>
                  <a:pt x="6369615" y="2523775"/>
                  <a:pt x="6371145" y="2525589"/>
                  <a:pt x="6369043" y="2526005"/>
                </a:cubicBezTo>
                <a:cubicBezTo>
                  <a:pt x="6368803" y="2524994"/>
                  <a:pt x="6368627" y="2524254"/>
                  <a:pt x="6368644" y="2523742"/>
                </a:cubicBezTo>
                <a:cubicBezTo>
                  <a:pt x="6368660" y="2523231"/>
                  <a:pt x="6368867" y="2522944"/>
                  <a:pt x="6369393" y="2522843"/>
                </a:cubicBezTo>
                <a:close/>
                <a:moveTo>
                  <a:pt x="9073896" y="2522519"/>
                </a:moveTo>
                <a:lnTo>
                  <a:pt x="9065537" y="2529304"/>
                </a:lnTo>
                <a:lnTo>
                  <a:pt x="9069981" y="2525022"/>
                </a:lnTo>
                <a:cubicBezTo>
                  <a:pt x="9070478" y="2524460"/>
                  <a:pt x="9071257" y="2523902"/>
                  <a:pt x="9072197" y="2523361"/>
                </a:cubicBezTo>
                <a:close/>
                <a:moveTo>
                  <a:pt x="2964923" y="2522384"/>
                </a:moveTo>
                <a:lnTo>
                  <a:pt x="2963080" y="2524441"/>
                </a:lnTo>
                <a:lnTo>
                  <a:pt x="2961786" y="2533810"/>
                </a:lnTo>
                <a:lnTo>
                  <a:pt x="2961745" y="2534480"/>
                </a:lnTo>
                <a:lnTo>
                  <a:pt x="2963454" y="2528352"/>
                </a:lnTo>
                <a:cubicBezTo>
                  <a:pt x="2964358" y="2525496"/>
                  <a:pt x="2965161" y="2522879"/>
                  <a:pt x="2964923" y="2522384"/>
                </a:cubicBezTo>
                <a:close/>
                <a:moveTo>
                  <a:pt x="3038298" y="2522369"/>
                </a:moveTo>
                <a:lnTo>
                  <a:pt x="3037498" y="2523821"/>
                </a:lnTo>
                <a:lnTo>
                  <a:pt x="3036987" y="2525322"/>
                </a:lnTo>
                <a:lnTo>
                  <a:pt x="3035529" y="2528482"/>
                </a:lnTo>
                <a:lnTo>
                  <a:pt x="3035285" y="2530527"/>
                </a:lnTo>
                <a:close/>
                <a:moveTo>
                  <a:pt x="7126321" y="2521738"/>
                </a:moveTo>
                <a:cubicBezTo>
                  <a:pt x="7126784" y="2521726"/>
                  <a:pt x="7126836" y="2522357"/>
                  <a:pt x="7126770" y="2522993"/>
                </a:cubicBezTo>
                <a:cubicBezTo>
                  <a:pt x="7126705" y="2523626"/>
                  <a:pt x="7126525" y="2524263"/>
                  <a:pt x="7126525" y="2524263"/>
                </a:cubicBezTo>
                <a:cubicBezTo>
                  <a:pt x="7124667" y="2524307"/>
                  <a:pt x="7125391" y="2521759"/>
                  <a:pt x="7126321" y="2521738"/>
                </a:cubicBezTo>
                <a:close/>
                <a:moveTo>
                  <a:pt x="2558248" y="2521422"/>
                </a:moveTo>
                <a:lnTo>
                  <a:pt x="2557809" y="2523241"/>
                </a:lnTo>
                <a:lnTo>
                  <a:pt x="2551993" y="2546753"/>
                </a:lnTo>
                <a:lnTo>
                  <a:pt x="2556597" y="2535715"/>
                </a:lnTo>
                <a:cubicBezTo>
                  <a:pt x="2557469" y="2532436"/>
                  <a:pt x="2558104" y="2527074"/>
                  <a:pt x="2558390" y="2523196"/>
                </a:cubicBezTo>
                <a:close/>
                <a:moveTo>
                  <a:pt x="9436927" y="2521192"/>
                </a:moveTo>
                <a:lnTo>
                  <a:pt x="9435589" y="2522126"/>
                </a:lnTo>
                <a:lnTo>
                  <a:pt x="9436138" y="2521517"/>
                </a:lnTo>
                <a:close/>
                <a:moveTo>
                  <a:pt x="6369742" y="2519676"/>
                </a:moveTo>
                <a:cubicBezTo>
                  <a:pt x="6369965" y="2520610"/>
                  <a:pt x="6371497" y="2522425"/>
                  <a:pt x="6369393" y="2522843"/>
                </a:cubicBezTo>
                <a:cubicBezTo>
                  <a:pt x="6369152" y="2521829"/>
                  <a:pt x="6368976" y="2521091"/>
                  <a:pt x="6368993" y="2520579"/>
                </a:cubicBezTo>
                <a:cubicBezTo>
                  <a:pt x="6369009" y="2520066"/>
                  <a:pt x="6369216" y="2519781"/>
                  <a:pt x="6369742" y="2519676"/>
                </a:cubicBezTo>
                <a:close/>
                <a:moveTo>
                  <a:pt x="3160379" y="2519252"/>
                </a:moveTo>
                <a:cubicBezTo>
                  <a:pt x="3160518" y="2519209"/>
                  <a:pt x="3160483" y="2519220"/>
                  <a:pt x="3160352" y="2519259"/>
                </a:cubicBezTo>
                <a:lnTo>
                  <a:pt x="3159829" y="2519420"/>
                </a:lnTo>
                <a:lnTo>
                  <a:pt x="3158703" y="2519763"/>
                </a:lnTo>
                <a:cubicBezTo>
                  <a:pt x="3158703" y="2519763"/>
                  <a:pt x="3159262" y="2519593"/>
                  <a:pt x="3159751" y="2519444"/>
                </a:cubicBezTo>
                <a:lnTo>
                  <a:pt x="3159829" y="2519420"/>
                </a:lnTo>
                <a:close/>
                <a:moveTo>
                  <a:pt x="6896688" y="2518862"/>
                </a:moveTo>
                <a:cubicBezTo>
                  <a:pt x="6892665" y="2517448"/>
                  <a:pt x="6877011" y="2535466"/>
                  <a:pt x="6873142" y="2538374"/>
                </a:cubicBezTo>
                <a:lnTo>
                  <a:pt x="6871063" y="2540256"/>
                </a:lnTo>
                <a:lnTo>
                  <a:pt x="6868573" y="2545962"/>
                </a:lnTo>
                <a:lnTo>
                  <a:pt x="6871079" y="2543525"/>
                </a:lnTo>
                <a:cubicBezTo>
                  <a:pt x="6877796" y="2538094"/>
                  <a:pt x="6886557" y="2531899"/>
                  <a:pt x="6895321" y="2522538"/>
                </a:cubicBezTo>
                <a:cubicBezTo>
                  <a:pt x="6895321" y="2522538"/>
                  <a:pt x="6897145" y="2520395"/>
                  <a:pt x="6896688" y="2518862"/>
                </a:cubicBezTo>
                <a:close/>
                <a:moveTo>
                  <a:pt x="9455802" y="2513522"/>
                </a:moveTo>
                <a:lnTo>
                  <a:pt x="9454564" y="2514957"/>
                </a:lnTo>
                <a:lnTo>
                  <a:pt x="9436927" y="2521192"/>
                </a:lnTo>
                <a:close/>
                <a:moveTo>
                  <a:pt x="6535151" y="2513489"/>
                </a:moveTo>
                <a:lnTo>
                  <a:pt x="6533778" y="2516966"/>
                </a:lnTo>
                <a:cubicBezTo>
                  <a:pt x="6533321" y="2518123"/>
                  <a:pt x="6533321" y="2518123"/>
                  <a:pt x="6533321" y="2518123"/>
                </a:cubicBezTo>
                <a:cubicBezTo>
                  <a:pt x="6535151" y="2513489"/>
                  <a:pt x="6535151" y="2513489"/>
                  <a:pt x="6535151" y="2513489"/>
                </a:cubicBezTo>
                <a:close/>
                <a:moveTo>
                  <a:pt x="2368803" y="2513354"/>
                </a:moveTo>
                <a:lnTo>
                  <a:pt x="2358323" y="2547850"/>
                </a:lnTo>
                <a:lnTo>
                  <a:pt x="2355676" y="2555248"/>
                </a:lnTo>
                <a:lnTo>
                  <a:pt x="2356648" y="2553362"/>
                </a:lnTo>
                <a:lnTo>
                  <a:pt x="2347657" y="2582958"/>
                </a:lnTo>
                <a:lnTo>
                  <a:pt x="2346367" y="2586076"/>
                </a:lnTo>
                <a:lnTo>
                  <a:pt x="2352082" y="2563317"/>
                </a:lnTo>
                <a:lnTo>
                  <a:pt x="2352205" y="2563411"/>
                </a:lnTo>
                <a:cubicBezTo>
                  <a:pt x="2352958" y="2563207"/>
                  <a:pt x="2353657" y="2562531"/>
                  <a:pt x="2353583" y="2561903"/>
                </a:cubicBezTo>
                <a:lnTo>
                  <a:pt x="2352501" y="2561650"/>
                </a:lnTo>
                <a:lnTo>
                  <a:pt x="2353482" y="2557742"/>
                </a:lnTo>
                <a:cubicBezTo>
                  <a:pt x="2354246" y="2554310"/>
                  <a:pt x="2351200" y="2557747"/>
                  <a:pt x="2347089" y="2562387"/>
                </a:cubicBezTo>
                <a:lnTo>
                  <a:pt x="2343813" y="2565721"/>
                </a:lnTo>
                <a:lnTo>
                  <a:pt x="2360824" y="2529892"/>
                </a:lnTo>
                <a:close/>
                <a:moveTo>
                  <a:pt x="1747616" y="2512829"/>
                </a:moveTo>
                <a:cubicBezTo>
                  <a:pt x="1748381" y="2511804"/>
                  <a:pt x="1748807" y="2512248"/>
                  <a:pt x="1748043" y="2515983"/>
                </a:cubicBezTo>
                <a:cubicBezTo>
                  <a:pt x="1745248" y="2523540"/>
                  <a:pt x="1740442" y="2536543"/>
                  <a:pt x="1738258" y="2542025"/>
                </a:cubicBezTo>
                <a:cubicBezTo>
                  <a:pt x="1732729" y="2557004"/>
                  <a:pt x="1727519" y="2572174"/>
                  <a:pt x="1722670" y="2587524"/>
                </a:cubicBezTo>
                <a:lnTo>
                  <a:pt x="1711914" y="2624789"/>
                </a:lnTo>
                <a:lnTo>
                  <a:pt x="1727436" y="2564795"/>
                </a:lnTo>
                <a:lnTo>
                  <a:pt x="1745154" y="2518508"/>
                </a:lnTo>
                <a:cubicBezTo>
                  <a:pt x="1745745" y="2516356"/>
                  <a:pt x="1746848" y="2513857"/>
                  <a:pt x="1747616" y="2512829"/>
                </a:cubicBezTo>
                <a:close/>
                <a:moveTo>
                  <a:pt x="6761394" y="2512703"/>
                </a:moveTo>
                <a:lnTo>
                  <a:pt x="6744720" y="2528571"/>
                </a:lnTo>
                <a:lnTo>
                  <a:pt x="6742276" y="2529736"/>
                </a:lnTo>
                <a:lnTo>
                  <a:pt x="6739280" y="2530895"/>
                </a:lnTo>
                <a:lnTo>
                  <a:pt x="6746845" y="2522653"/>
                </a:lnTo>
                <a:lnTo>
                  <a:pt x="6754395" y="2515126"/>
                </a:lnTo>
                <a:lnTo>
                  <a:pt x="6759268" y="2513570"/>
                </a:lnTo>
                <a:close/>
                <a:moveTo>
                  <a:pt x="6371262" y="2511395"/>
                </a:moveTo>
                <a:cubicBezTo>
                  <a:pt x="6371929" y="2514196"/>
                  <a:pt x="6371404" y="2517394"/>
                  <a:pt x="6369742" y="2519676"/>
                </a:cubicBezTo>
                <a:cubicBezTo>
                  <a:pt x="6369808" y="2517629"/>
                  <a:pt x="6369728" y="2516137"/>
                  <a:pt x="6369862" y="2514868"/>
                </a:cubicBezTo>
                <a:cubicBezTo>
                  <a:pt x="6369997" y="2513599"/>
                  <a:pt x="6370346" y="2512553"/>
                  <a:pt x="6371262" y="2511395"/>
                </a:cubicBezTo>
                <a:close/>
                <a:moveTo>
                  <a:pt x="4273503" y="2510614"/>
                </a:moveTo>
                <a:lnTo>
                  <a:pt x="4271975" y="2516888"/>
                </a:lnTo>
                <a:cubicBezTo>
                  <a:pt x="4270767" y="2520284"/>
                  <a:pt x="4269207" y="2524071"/>
                  <a:pt x="4268315" y="2525573"/>
                </a:cubicBezTo>
                <a:close/>
                <a:moveTo>
                  <a:pt x="4273520" y="2510549"/>
                </a:moveTo>
                <a:lnTo>
                  <a:pt x="4273525" y="2510554"/>
                </a:lnTo>
                <a:lnTo>
                  <a:pt x="4273503" y="2510614"/>
                </a:lnTo>
                <a:close/>
                <a:moveTo>
                  <a:pt x="3005000" y="2509302"/>
                </a:moveTo>
                <a:lnTo>
                  <a:pt x="3002677" y="2512665"/>
                </a:lnTo>
                <a:lnTo>
                  <a:pt x="3000800" y="2517133"/>
                </a:lnTo>
                <a:lnTo>
                  <a:pt x="2988174" y="2546979"/>
                </a:lnTo>
                <a:lnTo>
                  <a:pt x="2987077" y="2555567"/>
                </a:lnTo>
                <a:lnTo>
                  <a:pt x="2987834" y="2553538"/>
                </a:lnTo>
                <a:lnTo>
                  <a:pt x="2996799" y="2532942"/>
                </a:lnTo>
                <a:lnTo>
                  <a:pt x="3001470" y="2517588"/>
                </a:lnTo>
                <a:lnTo>
                  <a:pt x="3000619" y="2524166"/>
                </a:lnTo>
                <a:lnTo>
                  <a:pt x="3004409" y="2515458"/>
                </a:lnTo>
                <a:close/>
                <a:moveTo>
                  <a:pt x="6569999" y="2509157"/>
                </a:moveTo>
                <a:lnTo>
                  <a:pt x="6565743" y="2528607"/>
                </a:lnTo>
                <a:lnTo>
                  <a:pt x="6565183" y="2529309"/>
                </a:lnTo>
                <a:cubicBezTo>
                  <a:pt x="6564276" y="2530277"/>
                  <a:pt x="6563670" y="2530697"/>
                  <a:pt x="6563706" y="2530137"/>
                </a:cubicBezTo>
                <a:cubicBezTo>
                  <a:pt x="6564118" y="2523691"/>
                  <a:pt x="6566470" y="2517372"/>
                  <a:pt x="6569160" y="2511089"/>
                </a:cubicBezTo>
                <a:close/>
                <a:moveTo>
                  <a:pt x="8301814" y="2508278"/>
                </a:moveTo>
                <a:cubicBezTo>
                  <a:pt x="8301016" y="2507401"/>
                  <a:pt x="8299080" y="2509281"/>
                  <a:pt x="8297154" y="2511672"/>
                </a:cubicBezTo>
                <a:cubicBezTo>
                  <a:pt x="8295231" y="2514062"/>
                  <a:pt x="8293317" y="2516968"/>
                  <a:pt x="8292560" y="2518139"/>
                </a:cubicBezTo>
                <a:lnTo>
                  <a:pt x="8292296" y="2518553"/>
                </a:lnTo>
                <a:lnTo>
                  <a:pt x="8298032" y="2514563"/>
                </a:lnTo>
                <a:lnTo>
                  <a:pt x="8300932" y="2510751"/>
                </a:lnTo>
                <a:cubicBezTo>
                  <a:pt x="8301762" y="2509489"/>
                  <a:pt x="8302217" y="2508507"/>
                  <a:pt x="8301814" y="2508278"/>
                </a:cubicBezTo>
                <a:close/>
                <a:moveTo>
                  <a:pt x="4875360" y="2507550"/>
                </a:moveTo>
                <a:cubicBezTo>
                  <a:pt x="4874817" y="2507695"/>
                  <a:pt x="4874340" y="2508062"/>
                  <a:pt x="4874473" y="2508505"/>
                </a:cubicBezTo>
                <a:cubicBezTo>
                  <a:pt x="4873732" y="2509661"/>
                  <a:pt x="4876647" y="2507928"/>
                  <a:pt x="4876647" y="2507928"/>
                </a:cubicBezTo>
                <a:cubicBezTo>
                  <a:pt x="4876513" y="2507484"/>
                  <a:pt x="4875904" y="2507407"/>
                  <a:pt x="4875360" y="2507550"/>
                </a:cubicBezTo>
                <a:close/>
                <a:moveTo>
                  <a:pt x="1763333" y="2503839"/>
                </a:moveTo>
                <a:cubicBezTo>
                  <a:pt x="1764385" y="2503630"/>
                  <a:pt x="1762420" y="2510046"/>
                  <a:pt x="1762641" y="2510979"/>
                </a:cubicBezTo>
                <a:cubicBezTo>
                  <a:pt x="1749140" y="2549971"/>
                  <a:pt x="1732868" y="2586582"/>
                  <a:pt x="1722921" y="2625850"/>
                </a:cubicBezTo>
                <a:cubicBezTo>
                  <a:pt x="1720431" y="2634689"/>
                  <a:pt x="1718139" y="2643979"/>
                  <a:pt x="1716007" y="2653512"/>
                </a:cubicBezTo>
                <a:lnTo>
                  <a:pt x="1714230" y="2662185"/>
                </a:lnTo>
                <a:lnTo>
                  <a:pt x="1713628" y="2663660"/>
                </a:lnTo>
                <a:cubicBezTo>
                  <a:pt x="1711795" y="2668846"/>
                  <a:pt x="1710109" y="2674740"/>
                  <a:pt x="1708499" y="2679313"/>
                </a:cubicBezTo>
                <a:lnTo>
                  <a:pt x="1707706" y="2681197"/>
                </a:lnTo>
                <a:lnTo>
                  <a:pt x="1712089" y="2659742"/>
                </a:lnTo>
                <a:cubicBezTo>
                  <a:pt x="1714217" y="2649977"/>
                  <a:pt x="1716555" y="2640015"/>
                  <a:pt x="1719239" y="2629671"/>
                </a:cubicBezTo>
                <a:cubicBezTo>
                  <a:pt x="1725048" y="2606208"/>
                  <a:pt x="1731209" y="2588864"/>
                  <a:pt x="1739158" y="2565140"/>
                </a:cubicBezTo>
                <a:cubicBezTo>
                  <a:pt x="1743133" y="2553278"/>
                  <a:pt x="1749423" y="2531837"/>
                  <a:pt x="1755416" y="2518435"/>
                </a:cubicBezTo>
                <a:cubicBezTo>
                  <a:pt x="1755196" y="2517501"/>
                  <a:pt x="1762281" y="2504047"/>
                  <a:pt x="1763333" y="2503839"/>
                </a:cubicBezTo>
                <a:close/>
                <a:moveTo>
                  <a:pt x="9464235" y="2503328"/>
                </a:moveTo>
                <a:cubicBezTo>
                  <a:pt x="9462606" y="2504107"/>
                  <a:pt x="9462141" y="2504381"/>
                  <a:pt x="9462348" y="2504332"/>
                </a:cubicBezTo>
                <a:lnTo>
                  <a:pt x="9464458" y="2503404"/>
                </a:lnTo>
                <a:lnTo>
                  <a:pt x="9463172" y="2504975"/>
                </a:lnTo>
                <a:lnTo>
                  <a:pt x="9460713" y="2507827"/>
                </a:lnTo>
                <a:lnTo>
                  <a:pt x="9441731" y="2515322"/>
                </a:lnTo>
                <a:lnTo>
                  <a:pt x="9445117" y="2511570"/>
                </a:lnTo>
                <a:lnTo>
                  <a:pt x="9446002" y="2510512"/>
                </a:lnTo>
                <a:close/>
                <a:moveTo>
                  <a:pt x="3175601" y="2501810"/>
                </a:moveTo>
                <a:cubicBezTo>
                  <a:pt x="3175376" y="2502105"/>
                  <a:pt x="3175220" y="2502630"/>
                  <a:pt x="3175137" y="2503200"/>
                </a:cubicBezTo>
                <a:cubicBezTo>
                  <a:pt x="3175053" y="2503772"/>
                  <a:pt x="3175040" y="2504386"/>
                  <a:pt x="3175103" y="2504856"/>
                </a:cubicBezTo>
                <a:cubicBezTo>
                  <a:pt x="3175226" y="2505794"/>
                  <a:pt x="3175647" y="2506152"/>
                  <a:pt x="3176381" y="2504418"/>
                </a:cubicBezTo>
                <a:cubicBezTo>
                  <a:pt x="3176109" y="2503505"/>
                  <a:pt x="3177139" y="2503232"/>
                  <a:pt x="3176867" y="2502319"/>
                </a:cubicBezTo>
                <a:cubicBezTo>
                  <a:pt x="3176325" y="2501437"/>
                  <a:pt x="3175900" y="2501416"/>
                  <a:pt x="3175601" y="2501810"/>
                </a:cubicBezTo>
                <a:close/>
                <a:moveTo>
                  <a:pt x="8188793" y="2500383"/>
                </a:moveTo>
                <a:cubicBezTo>
                  <a:pt x="8187566" y="2503209"/>
                  <a:pt x="8186381" y="2504976"/>
                  <a:pt x="8185436" y="2505950"/>
                </a:cubicBezTo>
                <a:cubicBezTo>
                  <a:pt x="8184729" y="2506679"/>
                  <a:pt x="8184154" y="2506963"/>
                  <a:pt x="8183799" y="2506909"/>
                </a:cubicBezTo>
                <a:cubicBezTo>
                  <a:pt x="8183267" y="2506832"/>
                  <a:pt x="8183228" y="2505998"/>
                  <a:pt x="8183966" y="2504784"/>
                </a:cubicBezTo>
                <a:cubicBezTo>
                  <a:pt x="8184704" y="2503571"/>
                  <a:pt x="8186217" y="2501979"/>
                  <a:pt x="8188793" y="2500383"/>
                </a:cubicBezTo>
                <a:close/>
                <a:moveTo>
                  <a:pt x="6311997" y="2499620"/>
                </a:moveTo>
                <a:cubicBezTo>
                  <a:pt x="6311435" y="2502862"/>
                  <a:pt x="6310511" y="2504994"/>
                  <a:pt x="6309663" y="2506183"/>
                </a:cubicBezTo>
                <a:cubicBezTo>
                  <a:pt x="6308816" y="2507371"/>
                  <a:pt x="6308045" y="2507617"/>
                  <a:pt x="6307791" y="2507088"/>
                </a:cubicBezTo>
                <a:cubicBezTo>
                  <a:pt x="6307621" y="2506736"/>
                  <a:pt x="6307681" y="2506038"/>
                  <a:pt x="6308100" y="2505045"/>
                </a:cubicBezTo>
                <a:cubicBezTo>
                  <a:pt x="6308657" y="2503721"/>
                  <a:pt x="6309856" y="2501873"/>
                  <a:pt x="6311997" y="2499620"/>
                </a:cubicBezTo>
                <a:close/>
                <a:moveTo>
                  <a:pt x="8253294" y="2499055"/>
                </a:moveTo>
                <a:lnTo>
                  <a:pt x="8250194" y="2501612"/>
                </a:lnTo>
                <a:cubicBezTo>
                  <a:pt x="8248954" y="2502695"/>
                  <a:pt x="8247922" y="2503677"/>
                  <a:pt x="8247362" y="2504334"/>
                </a:cubicBezTo>
                <a:lnTo>
                  <a:pt x="8248715" y="2503310"/>
                </a:lnTo>
                <a:close/>
                <a:moveTo>
                  <a:pt x="3441614" y="2498324"/>
                </a:moveTo>
                <a:lnTo>
                  <a:pt x="3441262" y="2500514"/>
                </a:lnTo>
                <a:lnTo>
                  <a:pt x="3440802" y="2505693"/>
                </a:lnTo>
                <a:lnTo>
                  <a:pt x="3435494" y="2514701"/>
                </a:lnTo>
                <a:lnTo>
                  <a:pt x="3429547" y="2523860"/>
                </a:lnTo>
                <a:lnTo>
                  <a:pt x="3430011" y="2520637"/>
                </a:lnTo>
                <a:lnTo>
                  <a:pt x="3430516" y="2518300"/>
                </a:lnTo>
                <a:close/>
                <a:moveTo>
                  <a:pt x="4278542" y="2496815"/>
                </a:moveTo>
                <a:cubicBezTo>
                  <a:pt x="4279697" y="2494425"/>
                  <a:pt x="4277454" y="2502383"/>
                  <a:pt x="4274712" y="2511334"/>
                </a:cubicBezTo>
                <a:lnTo>
                  <a:pt x="4273525" y="2510554"/>
                </a:lnTo>
                <a:lnTo>
                  <a:pt x="4276147" y="2502999"/>
                </a:lnTo>
                <a:cubicBezTo>
                  <a:pt x="4277393" y="2499558"/>
                  <a:pt x="4278157" y="2497612"/>
                  <a:pt x="4278542" y="2496815"/>
                </a:cubicBezTo>
                <a:close/>
                <a:moveTo>
                  <a:pt x="6253451" y="2496245"/>
                </a:moveTo>
                <a:cubicBezTo>
                  <a:pt x="6253440" y="2496409"/>
                  <a:pt x="6252662" y="2497875"/>
                  <a:pt x="6251815" y="2499621"/>
                </a:cubicBezTo>
                <a:lnTo>
                  <a:pt x="6252343" y="2497820"/>
                </a:lnTo>
                <a:lnTo>
                  <a:pt x="6252805" y="2497107"/>
                </a:lnTo>
                <a:cubicBezTo>
                  <a:pt x="6253270" y="2496408"/>
                  <a:pt x="6253455" y="2496163"/>
                  <a:pt x="6253451" y="2496245"/>
                </a:cubicBezTo>
                <a:close/>
                <a:moveTo>
                  <a:pt x="6179824" y="2495912"/>
                </a:moveTo>
                <a:lnTo>
                  <a:pt x="6179012" y="2500138"/>
                </a:lnTo>
                <a:lnTo>
                  <a:pt x="6179434" y="2496714"/>
                </a:lnTo>
                <a:close/>
                <a:moveTo>
                  <a:pt x="7196458" y="2495613"/>
                </a:moveTo>
                <a:cubicBezTo>
                  <a:pt x="7195713" y="2496701"/>
                  <a:pt x="7193692" y="2498549"/>
                  <a:pt x="7191851" y="2499760"/>
                </a:cubicBezTo>
                <a:lnTo>
                  <a:pt x="7153653" y="2531106"/>
                </a:lnTo>
                <a:lnTo>
                  <a:pt x="7102107" y="2563887"/>
                </a:lnTo>
                <a:lnTo>
                  <a:pt x="7133821" y="2542351"/>
                </a:lnTo>
                <a:cubicBezTo>
                  <a:pt x="7146768" y="2533036"/>
                  <a:pt x="7159452" y="2523395"/>
                  <a:pt x="7171869" y="2513468"/>
                </a:cubicBezTo>
                <a:cubicBezTo>
                  <a:pt x="7176368" y="2509663"/>
                  <a:pt x="7187147" y="2501039"/>
                  <a:pt x="7193408" y="2496025"/>
                </a:cubicBezTo>
                <a:cubicBezTo>
                  <a:pt x="7196673" y="2494197"/>
                  <a:pt x="7197203" y="2494524"/>
                  <a:pt x="7196458" y="2495613"/>
                </a:cubicBezTo>
                <a:close/>
                <a:moveTo>
                  <a:pt x="1777629" y="2494949"/>
                </a:moveTo>
                <a:lnTo>
                  <a:pt x="1776563" y="2496664"/>
                </a:lnTo>
                <a:lnTo>
                  <a:pt x="1762770" y="2538420"/>
                </a:lnTo>
                <a:lnTo>
                  <a:pt x="1772699" y="2515068"/>
                </a:lnTo>
                <a:lnTo>
                  <a:pt x="1776972" y="2504073"/>
                </a:lnTo>
                <a:lnTo>
                  <a:pt x="1777039" y="2503868"/>
                </a:lnTo>
                <a:lnTo>
                  <a:pt x="1774335" y="2504745"/>
                </a:lnTo>
                <a:close/>
                <a:moveTo>
                  <a:pt x="6101383" y="2494803"/>
                </a:moveTo>
                <a:lnTo>
                  <a:pt x="6090291" y="2528115"/>
                </a:lnTo>
                <a:lnTo>
                  <a:pt x="6096220" y="2502772"/>
                </a:lnTo>
                <a:close/>
                <a:moveTo>
                  <a:pt x="1096506" y="2493843"/>
                </a:moveTo>
                <a:cubicBezTo>
                  <a:pt x="1097057" y="2493692"/>
                  <a:pt x="1097621" y="2493655"/>
                  <a:pt x="1097677" y="2494112"/>
                </a:cubicBezTo>
                <a:cubicBezTo>
                  <a:pt x="1097788" y="2495030"/>
                  <a:pt x="1095639" y="2496096"/>
                  <a:pt x="1095419" y="2494262"/>
                </a:cubicBezTo>
                <a:cubicBezTo>
                  <a:pt x="1095419" y="2494262"/>
                  <a:pt x="1095956" y="2493995"/>
                  <a:pt x="1096506" y="2493843"/>
                </a:cubicBezTo>
                <a:close/>
                <a:moveTo>
                  <a:pt x="8257166" y="2493276"/>
                </a:moveTo>
                <a:lnTo>
                  <a:pt x="8257454" y="2493424"/>
                </a:lnTo>
                <a:lnTo>
                  <a:pt x="8256677" y="2494158"/>
                </a:lnTo>
                <a:cubicBezTo>
                  <a:pt x="8256594" y="2493609"/>
                  <a:pt x="8256806" y="2493310"/>
                  <a:pt x="8257166" y="2493276"/>
                </a:cubicBezTo>
                <a:close/>
                <a:moveTo>
                  <a:pt x="7247932" y="2492543"/>
                </a:moveTo>
                <a:lnTo>
                  <a:pt x="7247396" y="2493231"/>
                </a:lnTo>
                <a:lnTo>
                  <a:pt x="7244625" y="2494944"/>
                </a:lnTo>
                <a:close/>
                <a:moveTo>
                  <a:pt x="6405632" y="2490599"/>
                </a:moveTo>
                <a:cubicBezTo>
                  <a:pt x="6405892" y="2490388"/>
                  <a:pt x="6406145" y="2490530"/>
                  <a:pt x="6406320" y="2491271"/>
                </a:cubicBezTo>
                <a:cubicBezTo>
                  <a:pt x="6406763" y="2493137"/>
                  <a:pt x="6404964" y="2495610"/>
                  <a:pt x="6404964" y="2495610"/>
                </a:cubicBezTo>
                <a:cubicBezTo>
                  <a:pt x="6404487" y="2495338"/>
                  <a:pt x="6404458" y="2494244"/>
                  <a:pt x="6404648" y="2493138"/>
                </a:cubicBezTo>
                <a:cubicBezTo>
                  <a:pt x="6404837" y="2492033"/>
                  <a:pt x="6405244" y="2490916"/>
                  <a:pt x="6405632" y="2490599"/>
                </a:cubicBezTo>
                <a:close/>
                <a:moveTo>
                  <a:pt x="8989258" y="2490303"/>
                </a:moveTo>
                <a:lnTo>
                  <a:pt x="8986786" y="2492950"/>
                </a:lnTo>
                <a:cubicBezTo>
                  <a:pt x="8986786" y="2492950"/>
                  <a:pt x="8986786" y="2492950"/>
                  <a:pt x="8988767" y="2490716"/>
                </a:cubicBezTo>
                <a:close/>
                <a:moveTo>
                  <a:pt x="6566682" y="2490264"/>
                </a:moveTo>
                <a:lnTo>
                  <a:pt x="6566120" y="2490398"/>
                </a:lnTo>
                <a:lnTo>
                  <a:pt x="6564969" y="2490668"/>
                </a:lnTo>
                <a:cubicBezTo>
                  <a:pt x="6564969" y="2490668"/>
                  <a:pt x="6565541" y="2490535"/>
                  <a:pt x="6566040" y="2490417"/>
                </a:cubicBezTo>
                <a:lnTo>
                  <a:pt x="6566120" y="2490398"/>
                </a:lnTo>
                <a:lnTo>
                  <a:pt x="6566655" y="2490271"/>
                </a:lnTo>
                <a:cubicBezTo>
                  <a:pt x="6566790" y="2490238"/>
                  <a:pt x="6566825" y="2490230"/>
                  <a:pt x="6566682" y="2490264"/>
                </a:cubicBezTo>
                <a:close/>
                <a:moveTo>
                  <a:pt x="9475319" y="2490126"/>
                </a:moveTo>
                <a:lnTo>
                  <a:pt x="9467099" y="2500174"/>
                </a:lnTo>
                <a:lnTo>
                  <a:pt x="9465916" y="2500235"/>
                </a:lnTo>
                <a:cubicBezTo>
                  <a:pt x="9464966" y="2501064"/>
                  <a:pt x="9464241" y="2502194"/>
                  <a:pt x="9464241" y="2502194"/>
                </a:cubicBezTo>
                <a:lnTo>
                  <a:pt x="9448015" y="2508105"/>
                </a:lnTo>
                <a:lnTo>
                  <a:pt x="9457359" y="2496930"/>
                </a:lnTo>
                <a:lnTo>
                  <a:pt x="9472772" y="2491092"/>
                </a:lnTo>
                <a:close/>
                <a:moveTo>
                  <a:pt x="6733676" y="2487774"/>
                </a:moveTo>
                <a:lnTo>
                  <a:pt x="6733039" y="2488406"/>
                </a:lnTo>
                <a:lnTo>
                  <a:pt x="6729969" y="2489787"/>
                </a:lnTo>
                <a:close/>
                <a:moveTo>
                  <a:pt x="7280431" y="2481904"/>
                </a:moveTo>
                <a:cubicBezTo>
                  <a:pt x="7281020" y="2481814"/>
                  <a:pt x="7281775" y="2481987"/>
                  <a:pt x="7282217" y="2481919"/>
                </a:cubicBezTo>
                <a:cubicBezTo>
                  <a:pt x="7282326" y="2482476"/>
                  <a:pt x="7282160" y="2482790"/>
                  <a:pt x="7281729" y="2483001"/>
                </a:cubicBezTo>
                <a:cubicBezTo>
                  <a:pt x="7281297" y="2483209"/>
                  <a:pt x="7280598" y="2483317"/>
                  <a:pt x="7279641" y="2483463"/>
                </a:cubicBezTo>
                <a:cubicBezTo>
                  <a:pt x="7279420" y="2482346"/>
                  <a:pt x="7279843" y="2481995"/>
                  <a:pt x="7280431" y="2481904"/>
                </a:cubicBezTo>
                <a:close/>
                <a:moveTo>
                  <a:pt x="8144165" y="2481851"/>
                </a:moveTo>
                <a:lnTo>
                  <a:pt x="8129627" y="2498004"/>
                </a:lnTo>
                <a:lnTo>
                  <a:pt x="8127421" y="2499273"/>
                </a:lnTo>
                <a:lnTo>
                  <a:pt x="8124700" y="2500573"/>
                </a:lnTo>
                <a:lnTo>
                  <a:pt x="8131230" y="2492258"/>
                </a:lnTo>
                <a:lnTo>
                  <a:pt x="8137793" y="2484619"/>
                </a:lnTo>
                <a:lnTo>
                  <a:pt x="8142236" y="2482815"/>
                </a:lnTo>
                <a:close/>
                <a:moveTo>
                  <a:pt x="6770394" y="2481441"/>
                </a:moveTo>
                <a:cubicBezTo>
                  <a:pt x="6770441" y="2482024"/>
                  <a:pt x="6770233" y="2482321"/>
                  <a:pt x="6769760" y="2482478"/>
                </a:cubicBezTo>
                <a:cubicBezTo>
                  <a:pt x="6769288" y="2482636"/>
                  <a:pt x="6768552" y="2482652"/>
                  <a:pt x="6767546" y="2482676"/>
                </a:cubicBezTo>
                <a:cubicBezTo>
                  <a:pt x="6767358" y="2480344"/>
                  <a:pt x="6769464" y="2481463"/>
                  <a:pt x="6770394" y="2481441"/>
                </a:cubicBezTo>
                <a:close/>
                <a:moveTo>
                  <a:pt x="9535680" y="2480913"/>
                </a:moveTo>
                <a:lnTo>
                  <a:pt x="9533623" y="2483467"/>
                </a:lnTo>
                <a:lnTo>
                  <a:pt x="9515001" y="2491468"/>
                </a:lnTo>
                <a:lnTo>
                  <a:pt x="9522900" y="2481722"/>
                </a:lnTo>
                <a:lnTo>
                  <a:pt x="9524379" y="2482960"/>
                </a:lnTo>
                <a:cubicBezTo>
                  <a:pt x="9524508" y="2483538"/>
                  <a:pt x="9524769" y="2484125"/>
                  <a:pt x="9526657" y="2484262"/>
                </a:cubicBezTo>
                <a:cubicBezTo>
                  <a:pt x="9528021" y="2483795"/>
                  <a:pt x="9530595" y="2482800"/>
                  <a:pt x="9533530" y="2481690"/>
                </a:cubicBezTo>
                <a:close/>
                <a:moveTo>
                  <a:pt x="7283005" y="2480360"/>
                </a:moveTo>
                <a:cubicBezTo>
                  <a:pt x="7283594" y="2480272"/>
                  <a:pt x="7284349" y="2480444"/>
                  <a:pt x="7284791" y="2480374"/>
                </a:cubicBezTo>
                <a:cubicBezTo>
                  <a:pt x="7284901" y="2480934"/>
                  <a:pt x="7284736" y="2481246"/>
                  <a:pt x="7284303" y="2481456"/>
                </a:cubicBezTo>
                <a:cubicBezTo>
                  <a:pt x="7283871" y="2481666"/>
                  <a:pt x="7283173" y="2481774"/>
                  <a:pt x="7282217" y="2481919"/>
                </a:cubicBezTo>
                <a:cubicBezTo>
                  <a:pt x="7281995" y="2480803"/>
                  <a:pt x="7282417" y="2480450"/>
                  <a:pt x="7283005" y="2480360"/>
                </a:cubicBezTo>
                <a:close/>
                <a:moveTo>
                  <a:pt x="6773240" y="2480207"/>
                </a:moveTo>
                <a:cubicBezTo>
                  <a:pt x="6773288" y="2480790"/>
                  <a:pt x="6773079" y="2481087"/>
                  <a:pt x="6772607" y="2481244"/>
                </a:cubicBezTo>
                <a:cubicBezTo>
                  <a:pt x="6772136" y="2481399"/>
                  <a:pt x="6771401" y="2481418"/>
                  <a:pt x="6770394" y="2481441"/>
                </a:cubicBezTo>
                <a:cubicBezTo>
                  <a:pt x="6770204" y="2479109"/>
                  <a:pt x="6772312" y="2480229"/>
                  <a:pt x="6773240" y="2480207"/>
                </a:cubicBezTo>
                <a:close/>
                <a:moveTo>
                  <a:pt x="9483719" y="2479857"/>
                </a:moveTo>
                <a:lnTo>
                  <a:pt x="9479161" y="2485430"/>
                </a:lnTo>
                <a:lnTo>
                  <a:pt x="9461476" y="2492004"/>
                </a:lnTo>
                <a:lnTo>
                  <a:pt x="9465593" y="2487082"/>
                </a:lnTo>
                <a:close/>
                <a:moveTo>
                  <a:pt x="9479346" y="2478711"/>
                </a:moveTo>
                <a:cubicBezTo>
                  <a:pt x="9478889" y="2479244"/>
                  <a:pt x="9478206" y="2479763"/>
                  <a:pt x="9477391" y="2480128"/>
                </a:cubicBezTo>
                <a:cubicBezTo>
                  <a:pt x="9476578" y="2480494"/>
                  <a:pt x="9475631" y="2480709"/>
                  <a:pt x="9474649" y="2480639"/>
                </a:cubicBezTo>
                <a:cubicBezTo>
                  <a:pt x="9475570" y="2478435"/>
                  <a:pt x="9476627" y="2478513"/>
                  <a:pt x="9479346" y="2478711"/>
                </a:cubicBezTo>
                <a:close/>
                <a:moveTo>
                  <a:pt x="6369047" y="2478051"/>
                </a:moveTo>
                <a:lnTo>
                  <a:pt x="6366290" y="2492000"/>
                </a:lnTo>
                <a:lnTo>
                  <a:pt x="6365036" y="2502604"/>
                </a:lnTo>
                <a:lnTo>
                  <a:pt x="6353687" y="2527594"/>
                </a:lnTo>
                <a:lnTo>
                  <a:pt x="6351832" y="2531362"/>
                </a:lnTo>
                <a:lnTo>
                  <a:pt x="6352100" y="2528625"/>
                </a:lnTo>
                <a:cubicBezTo>
                  <a:pt x="6352544" y="2524507"/>
                  <a:pt x="6352721" y="2522262"/>
                  <a:pt x="6352685" y="2521288"/>
                </a:cubicBezTo>
                <a:lnTo>
                  <a:pt x="6352393" y="2521402"/>
                </a:lnTo>
                <a:lnTo>
                  <a:pt x="6357733" y="2509193"/>
                </a:lnTo>
                <a:cubicBezTo>
                  <a:pt x="6361078" y="2500478"/>
                  <a:pt x="6363943" y="2491887"/>
                  <a:pt x="6366493" y="2483279"/>
                </a:cubicBezTo>
                <a:close/>
                <a:moveTo>
                  <a:pt x="7200520" y="2476585"/>
                </a:moveTo>
                <a:cubicBezTo>
                  <a:pt x="7200614" y="2477750"/>
                  <a:pt x="7190040" y="2488901"/>
                  <a:pt x="7189113" y="2488923"/>
                </a:cubicBezTo>
                <a:cubicBezTo>
                  <a:pt x="7178289" y="2498910"/>
                  <a:pt x="7160069" y="2511407"/>
                  <a:pt x="7150126" y="2518843"/>
                </a:cubicBezTo>
                <a:cubicBezTo>
                  <a:pt x="7130238" y="2533716"/>
                  <a:pt x="7115794" y="2544957"/>
                  <a:pt x="7095562" y="2557502"/>
                </a:cubicBezTo>
                <a:cubicBezTo>
                  <a:pt x="7086675" y="2563162"/>
                  <a:pt x="7078053" y="2568352"/>
                  <a:pt x="7069555" y="2573269"/>
                </a:cubicBezTo>
                <a:lnTo>
                  <a:pt x="7050799" y="2583760"/>
                </a:lnTo>
                <a:lnTo>
                  <a:pt x="7052335" y="2582408"/>
                </a:lnTo>
                <a:cubicBezTo>
                  <a:pt x="7056147" y="2579460"/>
                  <a:pt x="7061166" y="2576068"/>
                  <a:pt x="7065489" y="2572718"/>
                </a:cubicBezTo>
                <a:lnTo>
                  <a:pt x="7066694" y="2571680"/>
                </a:lnTo>
                <a:lnTo>
                  <a:pt x="7074275" y="2567434"/>
                </a:lnTo>
                <a:cubicBezTo>
                  <a:pt x="7082558" y="2562575"/>
                  <a:pt x="7090570" y="2557619"/>
                  <a:pt x="7098109" y="2552575"/>
                </a:cubicBezTo>
                <a:cubicBezTo>
                  <a:pt x="7131906" y="2531341"/>
                  <a:pt x="7161499" y="2504170"/>
                  <a:pt x="7194068" y="2479267"/>
                </a:cubicBezTo>
                <a:cubicBezTo>
                  <a:pt x="7194997" y="2479244"/>
                  <a:pt x="7200425" y="2475418"/>
                  <a:pt x="7200520" y="2476585"/>
                </a:cubicBezTo>
                <a:close/>
                <a:moveTo>
                  <a:pt x="6780526" y="2476337"/>
                </a:moveTo>
                <a:cubicBezTo>
                  <a:pt x="6779699" y="2477621"/>
                  <a:pt x="6778822" y="2478276"/>
                  <a:pt x="6777678" y="2478764"/>
                </a:cubicBezTo>
                <a:cubicBezTo>
                  <a:pt x="6776535" y="2479253"/>
                  <a:pt x="6775127" y="2479578"/>
                  <a:pt x="6773240" y="2480207"/>
                </a:cubicBezTo>
                <a:cubicBezTo>
                  <a:pt x="6774910" y="2477831"/>
                  <a:pt x="6777740" y="2476402"/>
                  <a:pt x="6780526" y="2476337"/>
                </a:cubicBezTo>
                <a:close/>
                <a:moveTo>
                  <a:pt x="7291299" y="2475739"/>
                </a:moveTo>
                <a:cubicBezTo>
                  <a:pt x="7290656" y="2477083"/>
                  <a:pt x="7289893" y="2477824"/>
                  <a:pt x="7288858" y="2478437"/>
                </a:cubicBezTo>
                <a:cubicBezTo>
                  <a:pt x="7287824" y="2479050"/>
                  <a:pt x="7286519" y="2479536"/>
                  <a:pt x="7284791" y="2480374"/>
                </a:cubicBezTo>
                <a:cubicBezTo>
                  <a:pt x="7286114" y="2477872"/>
                  <a:pt x="7288651" y="2476143"/>
                  <a:pt x="7291299" y="2475739"/>
                </a:cubicBezTo>
                <a:close/>
                <a:moveTo>
                  <a:pt x="9129665" y="2475722"/>
                </a:moveTo>
                <a:lnTo>
                  <a:pt x="9128594" y="2478397"/>
                </a:lnTo>
                <a:cubicBezTo>
                  <a:pt x="9127490" y="2479966"/>
                  <a:pt x="9125966" y="2481685"/>
                  <a:pt x="9124443" y="2483403"/>
                </a:cubicBezTo>
                <a:cubicBezTo>
                  <a:pt x="9106630" y="2498359"/>
                  <a:pt x="9106630" y="2498359"/>
                  <a:pt x="9106630" y="2498359"/>
                </a:cubicBezTo>
                <a:cubicBezTo>
                  <a:pt x="9098276" y="2505582"/>
                  <a:pt x="9089902" y="2512458"/>
                  <a:pt x="9081528" y="2519336"/>
                </a:cubicBezTo>
                <a:cubicBezTo>
                  <a:pt x="9080018" y="2519940"/>
                  <a:pt x="9077625" y="2520802"/>
                  <a:pt x="9075366" y="2521793"/>
                </a:cubicBezTo>
                <a:lnTo>
                  <a:pt x="9073896" y="2522519"/>
                </a:lnTo>
                <a:lnTo>
                  <a:pt x="9099193" y="2501978"/>
                </a:lnTo>
                <a:close/>
                <a:moveTo>
                  <a:pt x="2556399" y="2474785"/>
                </a:moveTo>
                <a:lnTo>
                  <a:pt x="2554828" y="2481231"/>
                </a:lnTo>
                <a:cubicBezTo>
                  <a:pt x="2553587" y="2484720"/>
                  <a:pt x="2551984" y="2488610"/>
                  <a:pt x="2551070" y="2490152"/>
                </a:cubicBezTo>
                <a:close/>
                <a:moveTo>
                  <a:pt x="9487899" y="2474748"/>
                </a:moveTo>
                <a:lnTo>
                  <a:pt x="9486531" y="2476421"/>
                </a:lnTo>
                <a:lnTo>
                  <a:pt x="9479346" y="2478711"/>
                </a:lnTo>
                <a:close/>
                <a:moveTo>
                  <a:pt x="2556416" y="2474719"/>
                </a:moveTo>
                <a:lnTo>
                  <a:pt x="2556422" y="2474724"/>
                </a:lnTo>
                <a:lnTo>
                  <a:pt x="2556399" y="2474785"/>
                </a:lnTo>
                <a:close/>
                <a:moveTo>
                  <a:pt x="6582980" y="2473744"/>
                </a:moveTo>
                <a:cubicBezTo>
                  <a:pt x="6582738" y="2474023"/>
                  <a:pt x="6582550" y="2474544"/>
                  <a:pt x="6582433" y="2475111"/>
                </a:cubicBezTo>
                <a:cubicBezTo>
                  <a:pt x="6582315" y="2475677"/>
                  <a:pt x="6582269" y="2476294"/>
                  <a:pt x="6582305" y="2476769"/>
                </a:cubicBezTo>
                <a:cubicBezTo>
                  <a:pt x="6582374" y="2477720"/>
                  <a:pt x="6582777" y="2478106"/>
                  <a:pt x="6583614" y="2476413"/>
                </a:cubicBezTo>
                <a:cubicBezTo>
                  <a:pt x="6583393" y="2475479"/>
                  <a:pt x="6584444" y="2475270"/>
                  <a:pt x="6584223" y="2474338"/>
                </a:cubicBezTo>
                <a:cubicBezTo>
                  <a:pt x="6583729" y="2473417"/>
                  <a:pt x="6583305" y="2473369"/>
                  <a:pt x="6582980" y="2473744"/>
                </a:cubicBezTo>
                <a:close/>
                <a:moveTo>
                  <a:pt x="2388595" y="2473433"/>
                </a:moveTo>
                <a:lnTo>
                  <a:pt x="2372223" y="2530337"/>
                </a:lnTo>
                <a:lnTo>
                  <a:pt x="2369940" y="2535122"/>
                </a:lnTo>
                <a:lnTo>
                  <a:pt x="2373581" y="2522058"/>
                </a:lnTo>
                <a:cubicBezTo>
                  <a:pt x="2380378" y="2497659"/>
                  <a:pt x="2380378" y="2497659"/>
                  <a:pt x="2380378" y="2497659"/>
                </a:cubicBezTo>
                <a:cubicBezTo>
                  <a:pt x="2380772" y="2494829"/>
                  <a:pt x="2378723" y="2496592"/>
                  <a:pt x="2376304" y="2499641"/>
                </a:cubicBezTo>
                <a:lnTo>
                  <a:pt x="2372833" y="2505000"/>
                </a:lnTo>
                <a:lnTo>
                  <a:pt x="2381963" y="2486079"/>
                </a:lnTo>
                <a:close/>
                <a:moveTo>
                  <a:pt x="9536939" y="2473316"/>
                </a:moveTo>
                <a:lnTo>
                  <a:pt x="9524485" y="2479765"/>
                </a:lnTo>
                <a:lnTo>
                  <a:pt x="9524716" y="2479479"/>
                </a:lnTo>
                <a:lnTo>
                  <a:pt x="9530979" y="2475666"/>
                </a:lnTo>
                <a:close/>
                <a:moveTo>
                  <a:pt x="9536995" y="2473286"/>
                </a:moveTo>
                <a:lnTo>
                  <a:pt x="9536999" y="2473291"/>
                </a:lnTo>
                <a:lnTo>
                  <a:pt x="9536939" y="2473316"/>
                </a:lnTo>
                <a:close/>
                <a:moveTo>
                  <a:pt x="9557343" y="2472615"/>
                </a:moveTo>
                <a:lnTo>
                  <a:pt x="9556756" y="2473543"/>
                </a:lnTo>
                <a:lnTo>
                  <a:pt x="9556285" y="2473731"/>
                </a:lnTo>
                <a:lnTo>
                  <a:pt x="9546870" y="2477776"/>
                </a:lnTo>
                <a:lnTo>
                  <a:pt x="9547831" y="2476352"/>
                </a:lnTo>
                <a:close/>
                <a:moveTo>
                  <a:pt x="3174649" y="2471639"/>
                </a:moveTo>
                <a:cubicBezTo>
                  <a:pt x="3174091" y="2471787"/>
                  <a:pt x="3173600" y="2472164"/>
                  <a:pt x="3173736" y="2472620"/>
                </a:cubicBezTo>
                <a:cubicBezTo>
                  <a:pt x="3172978" y="2473807"/>
                  <a:pt x="3175971" y="2472027"/>
                  <a:pt x="3175971" y="2472027"/>
                </a:cubicBezTo>
                <a:cubicBezTo>
                  <a:pt x="3175834" y="2471571"/>
                  <a:pt x="3175207" y="2471491"/>
                  <a:pt x="3174649" y="2471639"/>
                </a:cubicBezTo>
                <a:close/>
                <a:moveTo>
                  <a:pt x="6449095" y="2470840"/>
                </a:moveTo>
                <a:lnTo>
                  <a:pt x="6446263" y="2478707"/>
                </a:lnTo>
                <a:cubicBezTo>
                  <a:pt x="6444987" y="2482215"/>
                  <a:pt x="6443683" y="2485544"/>
                  <a:pt x="6442345" y="2488359"/>
                </a:cubicBezTo>
                <a:lnTo>
                  <a:pt x="6440697" y="2491434"/>
                </a:lnTo>
                <a:lnTo>
                  <a:pt x="6440335" y="2493473"/>
                </a:lnTo>
                <a:lnTo>
                  <a:pt x="6444017" y="2485055"/>
                </a:lnTo>
                <a:lnTo>
                  <a:pt x="6448092" y="2475662"/>
                </a:lnTo>
                <a:lnTo>
                  <a:pt x="6448541" y="2474170"/>
                </a:lnTo>
                <a:close/>
                <a:moveTo>
                  <a:pt x="9136157" y="2470127"/>
                </a:moveTo>
                <a:lnTo>
                  <a:pt x="9129665" y="2475722"/>
                </a:lnTo>
                <a:lnTo>
                  <a:pt x="9130234" y="2474301"/>
                </a:lnTo>
                <a:cubicBezTo>
                  <a:pt x="9131300" y="2473098"/>
                  <a:pt x="9132899" y="2471937"/>
                  <a:pt x="9134628" y="2470905"/>
                </a:cubicBezTo>
                <a:close/>
                <a:moveTo>
                  <a:pt x="6812143" y="2469548"/>
                </a:moveTo>
                <a:lnTo>
                  <a:pt x="6807979" y="2473672"/>
                </a:lnTo>
                <a:cubicBezTo>
                  <a:pt x="6800673" y="2478715"/>
                  <a:pt x="6793466" y="2484085"/>
                  <a:pt x="6786277" y="2489998"/>
                </a:cubicBezTo>
                <a:lnTo>
                  <a:pt x="6776382" y="2498967"/>
                </a:lnTo>
                <a:lnTo>
                  <a:pt x="6776411" y="2498627"/>
                </a:lnTo>
                <a:cubicBezTo>
                  <a:pt x="6775494" y="2498856"/>
                  <a:pt x="6773456" y="2499659"/>
                  <a:pt x="6769747" y="2501255"/>
                </a:cubicBezTo>
                <a:lnTo>
                  <a:pt x="6767276" y="2502284"/>
                </a:lnTo>
                <a:lnTo>
                  <a:pt x="6770272" y="2499299"/>
                </a:lnTo>
                <a:lnTo>
                  <a:pt x="6790406" y="2480496"/>
                </a:lnTo>
                <a:lnTo>
                  <a:pt x="6799923" y="2476273"/>
                </a:lnTo>
                <a:close/>
                <a:moveTo>
                  <a:pt x="9546519" y="2467449"/>
                </a:moveTo>
                <a:lnTo>
                  <a:pt x="9545356" y="2468894"/>
                </a:lnTo>
                <a:lnTo>
                  <a:pt x="9544084" y="2469617"/>
                </a:lnTo>
                <a:lnTo>
                  <a:pt x="9536995" y="2473286"/>
                </a:lnTo>
                <a:lnTo>
                  <a:pt x="9536100" y="2472092"/>
                </a:lnTo>
                <a:close/>
                <a:moveTo>
                  <a:pt x="4288237" y="2466546"/>
                </a:moveTo>
                <a:lnTo>
                  <a:pt x="4267693" y="2510740"/>
                </a:lnTo>
                <a:lnTo>
                  <a:pt x="4266448" y="2513607"/>
                </a:lnTo>
                <a:lnTo>
                  <a:pt x="4264558" y="2522161"/>
                </a:lnTo>
                <a:cubicBezTo>
                  <a:pt x="4265205" y="2525952"/>
                  <a:pt x="4266815" y="2522970"/>
                  <a:pt x="4267279" y="2525698"/>
                </a:cubicBezTo>
                <a:cubicBezTo>
                  <a:pt x="4267279" y="2525698"/>
                  <a:pt x="4267477" y="2526872"/>
                  <a:pt x="4267548" y="2528064"/>
                </a:cubicBezTo>
                <a:lnTo>
                  <a:pt x="4267422" y="2528677"/>
                </a:lnTo>
                <a:lnTo>
                  <a:pt x="4272975" y="2515269"/>
                </a:lnTo>
                <a:lnTo>
                  <a:pt x="4267323" y="2529157"/>
                </a:lnTo>
                <a:lnTo>
                  <a:pt x="4267041" y="2530524"/>
                </a:lnTo>
                <a:cubicBezTo>
                  <a:pt x="4268078" y="2530397"/>
                  <a:pt x="4271837" y="2520347"/>
                  <a:pt x="4274712" y="2511334"/>
                </a:cubicBezTo>
                <a:lnTo>
                  <a:pt x="4275506" y="2512309"/>
                </a:lnTo>
                <a:lnTo>
                  <a:pt x="4275046" y="2513305"/>
                </a:lnTo>
                <a:cubicBezTo>
                  <a:pt x="4275566" y="2513241"/>
                  <a:pt x="4275778" y="2512944"/>
                  <a:pt x="4275716" y="2512566"/>
                </a:cubicBezTo>
                <a:lnTo>
                  <a:pt x="4275506" y="2512309"/>
                </a:lnTo>
                <a:lnTo>
                  <a:pt x="4278111" y="2506651"/>
                </a:lnTo>
                <a:cubicBezTo>
                  <a:pt x="4280515" y="2499642"/>
                  <a:pt x="4281240" y="2491663"/>
                  <a:pt x="4283037" y="2483553"/>
                </a:cubicBezTo>
                <a:close/>
                <a:moveTo>
                  <a:pt x="4889428" y="2464907"/>
                </a:moveTo>
                <a:cubicBezTo>
                  <a:pt x="4888241" y="2462975"/>
                  <a:pt x="4886175" y="2468809"/>
                  <a:pt x="4885503" y="2471940"/>
                </a:cubicBezTo>
                <a:cubicBezTo>
                  <a:pt x="4885277" y="2472983"/>
                  <a:pt x="4885209" y="2473726"/>
                  <a:pt x="4885377" y="2473780"/>
                </a:cubicBezTo>
                <a:cubicBezTo>
                  <a:pt x="4885602" y="2473851"/>
                  <a:pt x="4886251" y="2472701"/>
                  <a:pt x="4887524" y="2469406"/>
                </a:cubicBezTo>
                <a:cubicBezTo>
                  <a:pt x="4887524" y="2469406"/>
                  <a:pt x="4889694" y="2465794"/>
                  <a:pt x="4889428" y="2464907"/>
                </a:cubicBezTo>
                <a:close/>
                <a:moveTo>
                  <a:pt x="10629227" y="2463962"/>
                </a:moveTo>
                <a:lnTo>
                  <a:pt x="10627074" y="2465826"/>
                </a:lnTo>
                <a:lnTo>
                  <a:pt x="10621801" y="2468583"/>
                </a:lnTo>
                <a:close/>
                <a:moveTo>
                  <a:pt x="9499459" y="2460618"/>
                </a:moveTo>
                <a:lnTo>
                  <a:pt x="9498111" y="2462263"/>
                </a:lnTo>
                <a:lnTo>
                  <a:pt x="9480409" y="2469361"/>
                </a:lnTo>
                <a:lnTo>
                  <a:pt x="9480825" y="2468865"/>
                </a:lnTo>
                <a:close/>
                <a:moveTo>
                  <a:pt x="2561574" y="2460610"/>
                </a:moveTo>
                <a:cubicBezTo>
                  <a:pt x="2562761" y="2458156"/>
                  <a:pt x="2560457" y="2466332"/>
                  <a:pt x="2557640" y="2475524"/>
                </a:cubicBezTo>
                <a:lnTo>
                  <a:pt x="2556422" y="2474724"/>
                </a:lnTo>
                <a:lnTo>
                  <a:pt x="2559113" y="2466965"/>
                </a:lnTo>
                <a:cubicBezTo>
                  <a:pt x="2560394" y="2463428"/>
                  <a:pt x="2561180" y="2461427"/>
                  <a:pt x="2561574" y="2460610"/>
                </a:cubicBezTo>
                <a:close/>
                <a:moveTo>
                  <a:pt x="9589300" y="2459789"/>
                </a:moveTo>
                <a:lnTo>
                  <a:pt x="9589181" y="2459946"/>
                </a:lnTo>
                <a:lnTo>
                  <a:pt x="9584802" y="2462289"/>
                </a:lnTo>
                <a:lnTo>
                  <a:pt x="9576370" y="2465672"/>
                </a:lnTo>
                <a:lnTo>
                  <a:pt x="9577211" y="2464691"/>
                </a:lnTo>
                <a:close/>
                <a:moveTo>
                  <a:pt x="6403211" y="2459631"/>
                </a:moveTo>
                <a:cubicBezTo>
                  <a:pt x="6403876" y="2462434"/>
                  <a:pt x="6404135" y="2463523"/>
                  <a:pt x="6402252" y="2464873"/>
                </a:cubicBezTo>
                <a:cubicBezTo>
                  <a:pt x="6402013" y="2463861"/>
                  <a:pt x="6402044" y="2462835"/>
                  <a:pt x="6402240" y="2461920"/>
                </a:cubicBezTo>
                <a:cubicBezTo>
                  <a:pt x="6402437" y="2461008"/>
                  <a:pt x="6402797" y="2460203"/>
                  <a:pt x="6403211" y="2459631"/>
                </a:cubicBezTo>
                <a:close/>
                <a:moveTo>
                  <a:pt x="6175883" y="2457593"/>
                </a:moveTo>
                <a:cubicBezTo>
                  <a:pt x="6176104" y="2458524"/>
                  <a:pt x="6177636" y="2460339"/>
                  <a:pt x="6175532" y="2460756"/>
                </a:cubicBezTo>
                <a:cubicBezTo>
                  <a:pt x="6175292" y="2459744"/>
                  <a:pt x="6175117" y="2459006"/>
                  <a:pt x="6175133" y="2458492"/>
                </a:cubicBezTo>
                <a:cubicBezTo>
                  <a:pt x="6175149" y="2457981"/>
                  <a:pt x="6175357" y="2457695"/>
                  <a:pt x="6175883" y="2457593"/>
                </a:cubicBezTo>
                <a:close/>
                <a:moveTo>
                  <a:pt x="6176232" y="2454428"/>
                </a:moveTo>
                <a:cubicBezTo>
                  <a:pt x="6176453" y="2455360"/>
                  <a:pt x="6177986" y="2457175"/>
                  <a:pt x="6175883" y="2457593"/>
                </a:cubicBezTo>
                <a:cubicBezTo>
                  <a:pt x="6175642" y="2456580"/>
                  <a:pt x="6175467" y="2455841"/>
                  <a:pt x="6175483" y="2455329"/>
                </a:cubicBezTo>
                <a:cubicBezTo>
                  <a:pt x="6175498" y="2454817"/>
                  <a:pt x="6175706" y="2454531"/>
                  <a:pt x="6176232" y="2454428"/>
                </a:cubicBezTo>
                <a:close/>
                <a:moveTo>
                  <a:pt x="6841857" y="2452358"/>
                </a:moveTo>
                <a:lnTo>
                  <a:pt x="6840293" y="2453773"/>
                </a:lnTo>
                <a:cubicBezTo>
                  <a:pt x="6835185" y="2458328"/>
                  <a:pt x="6829952" y="2462536"/>
                  <a:pt x="6824072" y="2464734"/>
                </a:cubicBezTo>
                <a:cubicBezTo>
                  <a:pt x="6823560" y="2464926"/>
                  <a:pt x="6823785" y="2464173"/>
                  <a:pt x="6824435" y="2462952"/>
                </a:cubicBezTo>
                <a:lnTo>
                  <a:pt x="6824935" y="2462168"/>
                </a:lnTo>
                <a:close/>
                <a:moveTo>
                  <a:pt x="6382674" y="2451854"/>
                </a:moveTo>
                <a:cubicBezTo>
                  <a:pt x="6381951" y="2452729"/>
                  <a:pt x="6381070" y="2456844"/>
                  <a:pt x="6381070" y="2456844"/>
                </a:cubicBezTo>
                <a:cubicBezTo>
                  <a:pt x="6381310" y="2457855"/>
                  <a:pt x="6382100" y="2457700"/>
                  <a:pt x="6382712" y="2456805"/>
                </a:cubicBezTo>
                <a:lnTo>
                  <a:pt x="6383291" y="2455276"/>
                </a:lnTo>
                <a:lnTo>
                  <a:pt x="6383398" y="2454664"/>
                </a:lnTo>
                <a:lnTo>
                  <a:pt x="6383302" y="2452329"/>
                </a:lnTo>
                <a:cubicBezTo>
                  <a:pt x="6383137" y="2451630"/>
                  <a:pt x="6382913" y="2451562"/>
                  <a:pt x="6382674" y="2451854"/>
                </a:cubicBezTo>
                <a:close/>
                <a:moveTo>
                  <a:pt x="9114120" y="2451187"/>
                </a:moveTo>
                <a:lnTo>
                  <a:pt x="9113321" y="2451306"/>
                </a:lnTo>
                <a:lnTo>
                  <a:pt x="9111713" y="2452827"/>
                </a:lnTo>
                <a:close/>
                <a:moveTo>
                  <a:pt x="9377001" y="2451103"/>
                </a:moveTo>
                <a:cubicBezTo>
                  <a:pt x="9377076" y="2451084"/>
                  <a:pt x="9376883" y="2451321"/>
                  <a:pt x="9376316" y="2451931"/>
                </a:cubicBezTo>
                <a:lnTo>
                  <a:pt x="9375737" y="2452538"/>
                </a:lnTo>
                <a:lnTo>
                  <a:pt x="9374158" y="2453408"/>
                </a:lnTo>
                <a:cubicBezTo>
                  <a:pt x="9375628" y="2452214"/>
                  <a:pt x="9376852" y="2451144"/>
                  <a:pt x="9377001" y="2451103"/>
                </a:cubicBezTo>
                <a:close/>
                <a:moveTo>
                  <a:pt x="6860337" y="2450685"/>
                </a:moveTo>
                <a:cubicBezTo>
                  <a:pt x="6860330" y="2450526"/>
                  <a:pt x="6860331" y="2450565"/>
                  <a:pt x="6860338" y="2450715"/>
                </a:cubicBezTo>
                <a:lnTo>
                  <a:pt x="6860347" y="2450897"/>
                </a:lnTo>
                <a:lnTo>
                  <a:pt x="6860429" y="2452602"/>
                </a:lnTo>
                <a:cubicBezTo>
                  <a:pt x="6860429" y="2452602"/>
                  <a:pt x="6860398" y="2451962"/>
                  <a:pt x="6860373" y="2451404"/>
                </a:cubicBezTo>
                <a:lnTo>
                  <a:pt x="6860347" y="2450897"/>
                </a:lnTo>
                <a:close/>
                <a:moveTo>
                  <a:pt x="4887487" y="2450561"/>
                </a:moveTo>
                <a:cubicBezTo>
                  <a:pt x="4886104" y="2448651"/>
                  <a:pt x="4883457" y="2455436"/>
                  <a:pt x="4882776" y="2459274"/>
                </a:cubicBezTo>
                <a:cubicBezTo>
                  <a:pt x="4882663" y="2459912"/>
                  <a:pt x="4882604" y="2460471"/>
                  <a:pt x="4882613" y="2460891"/>
                </a:cubicBezTo>
                <a:cubicBezTo>
                  <a:pt x="4882625" y="2461314"/>
                  <a:pt x="4882704" y="2461598"/>
                  <a:pt x="4882867" y="2461694"/>
                </a:cubicBezTo>
                <a:cubicBezTo>
                  <a:pt x="4883587" y="2461984"/>
                  <a:pt x="4884808" y="2459421"/>
                  <a:pt x="4885815" y="2456677"/>
                </a:cubicBezTo>
                <a:cubicBezTo>
                  <a:pt x="4886825" y="2453932"/>
                  <a:pt x="4887620" y="2451006"/>
                  <a:pt x="4887487" y="2450561"/>
                </a:cubicBezTo>
                <a:close/>
                <a:moveTo>
                  <a:pt x="3467942" y="2448951"/>
                </a:moveTo>
                <a:lnTo>
                  <a:pt x="3466939" y="2452631"/>
                </a:lnTo>
                <a:lnTo>
                  <a:pt x="3464976" y="2462975"/>
                </a:lnTo>
                <a:lnTo>
                  <a:pt x="3451963" y="2486752"/>
                </a:lnTo>
                <a:lnTo>
                  <a:pt x="3449857" y="2490326"/>
                </a:lnTo>
                <a:lnTo>
                  <a:pt x="3450308" y="2487654"/>
                </a:lnTo>
                <a:lnTo>
                  <a:pt x="3451329" y="2480837"/>
                </a:lnTo>
                <a:lnTo>
                  <a:pt x="3455193" y="2473883"/>
                </a:lnTo>
                <a:close/>
                <a:moveTo>
                  <a:pt x="6832162" y="2447482"/>
                </a:moveTo>
                <a:lnTo>
                  <a:pt x="6829964" y="2448019"/>
                </a:lnTo>
                <a:lnTo>
                  <a:pt x="6829425" y="2448301"/>
                </a:lnTo>
                <a:lnTo>
                  <a:pt x="6828162" y="2449327"/>
                </a:lnTo>
                <a:cubicBezTo>
                  <a:pt x="6827497" y="2450220"/>
                  <a:pt x="6827568" y="2451094"/>
                  <a:pt x="6828573" y="2451070"/>
                </a:cubicBezTo>
                <a:cubicBezTo>
                  <a:pt x="6828573" y="2451070"/>
                  <a:pt x="6832159" y="2449015"/>
                  <a:pt x="6832776" y="2448015"/>
                </a:cubicBezTo>
                <a:cubicBezTo>
                  <a:pt x="6832983" y="2447682"/>
                  <a:pt x="6832859" y="2447467"/>
                  <a:pt x="6832162" y="2447482"/>
                </a:cubicBezTo>
                <a:close/>
                <a:moveTo>
                  <a:pt x="9163207" y="2446821"/>
                </a:moveTo>
                <a:lnTo>
                  <a:pt x="9139801" y="2468278"/>
                </a:lnTo>
                <a:lnTo>
                  <a:pt x="9136157" y="2470127"/>
                </a:lnTo>
                <a:close/>
                <a:moveTo>
                  <a:pt x="6177752" y="2446146"/>
                </a:moveTo>
                <a:cubicBezTo>
                  <a:pt x="6178418" y="2448946"/>
                  <a:pt x="6177894" y="2452145"/>
                  <a:pt x="6176232" y="2454428"/>
                </a:cubicBezTo>
                <a:cubicBezTo>
                  <a:pt x="6176297" y="2452377"/>
                  <a:pt x="6176218" y="2450887"/>
                  <a:pt x="6176352" y="2449619"/>
                </a:cubicBezTo>
                <a:cubicBezTo>
                  <a:pt x="6176487" y="2448350"/>
                  <a:pt x="6176836" y="2447304"/>
                  <a:pt x="6177752" y="2446146"/>
                </a:cubicBezTo>
                <a:close/>
                <a:moveTo>
                  <a:pt x="2404529" y="2445816"/>
                </a:moveTo>
                <a:cubicBezTo>
                  <a:pt x="2400869" y="2455084"/>
                  <a:pt x="2396884" y="2464352"/>
                  <a:pt x="2394116" y="2472248"/>
                </a:cubicBezTo>
                <a:cubicBezTo>
                  <a:pt x="2398738" y="2457489"/>
                  <a:pt x="2398738" y="2457489"/>
                  <a:pt x="2398738" y="2457489"/>
                </a:cubicBezTo>
                <a:lnTo>
                  <a:pt x="2396012" y="2459293"/>
                </a:lnTo>
                <a:lnTo>
                  <a:pt x="2402698" y="2446548"/>
                </a:lnTo>
                <a:close/>
                <a:moveTo>
                  <a:pt x="6376490" y="2443909"/>
                </a:moveTo>
                <a:lnTo>
                  <a:pt x="6372233" y="2463359"/>
                </a:lnTo>
                <a:lnTo>
                  <a:pt x="6371672" y="2464060"/>
                </a:lnTo>
                <a:cubicBezTo>
                  <a:pt x="6370766" y="2465026"/>
                  <a:pt x="6370159" y="2465447"/>
                  <a:pt x="6370195" y="2464886"/>
                </a:cubicBezTo>
                <a:cubicBezTo>
                  <a:pt x="6370608" y="2458442"/>
                  <a:pt x="6372959" y="2452122"/>
                  <a:pt x="6375649" y="2445840"/>
                </a:cubicBezTo>
                <a:close/>
                <a:moveTo>
                  <a:pt x="6583759" y="2443399"/>
                </a:moveTo>
                <a:cubicBezTo>
                  <a:pt x="6583189" y="2443512"/>
                  <a:pt x="6582674" y="2443858"/>
                  <a:pt x="6582786" y="2444326"/>
                </a:cubicBezTo>
                <a:cubicBezTo>
                  <a:pt x="6581954" y="2445467"/>
                  <a:pt x="6585066" y="2443873"/>
                  <a:pt x="6585066" y="2443873"/>
                </a:cubicBezTo>
                <a:cubicBezTo>
                  <a:pt x="6584954" y="2443407"/>
                  <a:pt x="6584328" y="2443287"/>
                  <a:pt x="6583759" y="2443399"/>
                </a:cubicBezTo>
                <a:close/>
                <a:moveTo>
                  <a:pt x="7337265" y="2441493"/>
                </a:moveTo>
                <a:cubicBezTo>
                  <a:pt x="7335427" y="2441775"/>
                  <a:pt x="7334194" y="2442824"/>
                  <a:pt x="7333662" y="2443768"/>
                </a:cubicBezTo>
                <a:cubicBezTo>
                  <a:pt x="7333128" y="2444713"/>
                  <a:pt x="7333294" y="2445551"/>
                  <a:pt x="7334251" y="2445404"/>
                </a:cubicBezTo>
                <a:cubicBezTo>
                  <a:pt x="7334251" y="2445404"/>
                  <a:pt x="7337437" y="2442977"/>
                  <a:pt x="7337911" y="2441933"/>
                </a:cubicBezTo>
                <a:cubicBezTo>
                  <a:pt x="7338071" y="2441587"/>
                  <a:pt x="7337927" y="2441392"/>
                  <a:pt x="7337265" y="2441493"/>
                </a:cubicBezTo>
                <a:close/>
                <a:moveTo>
                  <a:pt x="9515124" y="2441469"/>
                </a:moveTo>
                <a:lnTo>
                  <a:pt x="9506555" y="2451943"/>
                </a:lnTo>
                <a:lnTo>
                  <a:pt x="9488983" y="2459109"/>
                </a:lnTo>
                <a:lnTo>
                  <a:pt x="9496263" y="2450403"/>
                </a:lnTo>
                <a:lnTo>
                  <a:pt x="9506748" y="2445536"/>
                </a:lnTo>
                <a:close/>
                <a:moveTo>
                  <a:pt x="9135335" y="2441442"/>
                </a:moveTo>
                <a:lnTo>
                  <a:pt x="9117646" y="2451681"/>
                </a:lnTo>
                <a:lnTo>
                  <a:pt x="9106469" y="2457787"/>
                </a:lnTo>
                <a:lnTo>
                  <a:pt x="9093201" y="2470341"/>
                </a:lnTo>
                <a:lnTo>
                  <a:pt x="9121562" y="2451720"/>
                </a:lnTo>
                <a:lnTo>
                  <a:pt x="9129391" y="2446911"/>
                </a:lnTo>
                <a:close/>
                <a:moveTo>
                  <a:pt x="9451145" y="2439547"/>
                </a:moveTo>
                <a:lnTo>
                  <a:pt x="9440279" y="2453042"/>
                </a:lnTo>
                <a:lnTo>
                  <a:pt x="9427498" y="2467703"/>
                </a:lnTo>
                <a:lnTo>
                  <a:pt x="9421752" y="2471958"/>
                </a:lnTo>
                <a:cubicBezTo>
                  <a:pt x="9419231" y="2473316"/>
                  <a:pt x="9418169" y="2473586"/>
                  <a:pt x="9418038" y="2473189"/>
                </a:cubicBezTo>
                <a:cubicBezTo>
                  <a:pt x="9417648" y="2472002"/>
                  <a:pt x="9425658" y="2464843"/>
                  <a:pt x="9427898" y="2463215"/>
                </a:cubicBezTo>
                <a:cubicBezTo>
                  <a:pt x="9431596" y="2459250"/>
                  <a:pt x="9436468" y="2456580"/>
                  <a:pt x="9438426" y="2454683"/>
                </a:cubicBezTo>
                <a:cubicBezTo>
                  <a:pt x="9439184" y="2453107"/>
                  <a:pt x="9438598" y="2450279"/>
                  <a:pt x="9440385" y="2448430"/>
                </a:cubicBezTo>
                <a:close/>
                <a:moveTo>
                  <a:pt x="6891776" y="2439546"/>
                </a:moveTo>
                <a:lnTo>
                  <a:pt x="6891865" y="2439846"/>
                </a:lnTo>
                <a:lnTo>
                  <a:pt x="6892073" y="2440544"/>
                </a:lnTo>
                <a:lnTo>
                  <a:pt x="6892073" y="2440543"/>
                </a:lnTo>
                <a:lnTo>
                  <a:pt x="6892015" y="2440347"/>
                </a:lnTo>
                <a:lnTo>
                  <a:pt x="6891865" y="2439846"/>
                </a:lnTo>
                <a:lnTo>
                  <a:pt x="6891816" y="2439681"/>
                </a:lnTo>
                <a:cubicBezTo>
                  <a:pt x="6891764" y="2439503"/>
                  <a:pt x="6891737" y="2439413"/>
                  <a:pt x="6891776" y="2439546"/>
                </a:cubicBezTo>
                <a:close/>
                <a:moveTo>
                  <a:pt x="8188745" y="2437556"/>
                </a:moveTo>
                <a:lnTo>
                  <a:pt x="8185124" y="2441740"/>
                </a:lnTo>
                <a:cubicBezTo>
                  <a:pt x="8178634" y="2447008"/>
                  <a:pt x="8172253" y="2452582"/>
                  <a:pt x="8165925" y="2458668"/>
                </a:cubicBezTo>
                <a:lnTo>
                  <a:pt x="8157270" y="2467829"/>
                </a:lnTo>
                <a:lnTo>
                  <a:pt x="8157273" y="2467507"/>
                </a:lnTo>
                <a:cubicBezTo>
                  <a:pt x="8156434" y="2467785"/>
                  <a:pt x="8154583" y="2468683"/>
                  <a:pt x="8151224" y="2470445"/>
                </a:cubicBezTo>
                <a:lnTo>
                  <a:pt x="8148988" y="2471587"/>
                </a:lnTo>
                <a:lnTo>
                  <a:pt x="8151590" y="2468557"/>
                </a:lnTo>
                <a:lnTo>
                  <a:pt x="8169171" y="2449391"/>
                </a:lnTo>
                <a:lnTo>
                  <a:pt x="8177779" y="2444748"/>
                </a:lnTo>
                <a:close/>
                <a:moveTo>
                  <a:pt x="9577107" y="2436255"/>
                </a:moveTo>
                <a:cubicBezTo>
                  <a:pt x="9579363" y="2434400"/>
                  <a:pt x="9577855" y="2438404"/>
                  <a:pt x="9570427" y="2451117"/>
                </a:cubicBezTo>
                <a:lnTo>
                  <a:pt x="9566112" y="2458231"/>
                </a:lnTo>
                <a:lnTo>
                  <a:pt x="9562315" y="2460008"/>
                </a:lnTo>
                <a:lnTo>
                  <a:pt x="9557766" y="2461638"/>
                </a:lnTo>
                <a:lnTo>
                  <a:pt x="9561201" y="2456550"/>
                </a:lnTo>
                <a:cubicBezTo>
                  <a:pt x="9568830" y="2445825"/>
                  <a:pt x="9574850" y="2438111"/>
                  <a:pt x="9577107" y="2436255"/>
                </a:cubicBezTo>
                <a:close/>
                <a:moveTo>
                  <a:pt x="9643116" y="2435099"/>
                </a:moveTo>
                <a:lnTo>
                  <a:pt x="9639517" y="2439926"/>
                </a:lnTo>
                <a:lnTo>
                  <a:pt x="9615263" y="2451551"/>
                </a:lnTo>
                <a:lnTo>
                  <a:pt x="9605210" y="2455943"/>
                </a:lnTo>
                <a:lnTo>
                  <a:pt x="9607371" y="2453011"/>
                </a:lnTo>
                <a:lnTo>
                  <a:pt x="9611352" y="2450638"/>
                </a:lnTo>
                <a:lnTo>
                  <a:pt x="9612614" y="2449750"/>
                </a:lnTo>
                <a:lnTo>
                  <a:pt x="9620355" y="2446361"/>
                </a:lnTo>
                <a:close/>
                <a:moveTo>
                  <a:pt x="6451482" y="2434477"/>
                </a:moveTo>
                <a:lnTo>
                  <a:pt x="6450896" y="2434626"/>
                </a:lnTo>
                <a:lnTo>
                  <a:pt x="6451457" y="2434485"/>
                </a:lnTo>
                <a:cubicBezTo>
                  <a:pt x="6451583" y="2434453"/>
                  <a:pt x="6451616" y="2434443"/>
                  <a:pt x="6451482" y="2434477"/>
                </a:cubicBezTo>
                <a:close/>
                <a:moveTo>
                  <a:pt x="6789648" y="2433877"/>
                </a:moveTo>
                <a:cubicBezTo>
                  <a:pt x="6790383" y="2433858"/>
                  <a:pt x="6790586" y="2434085"/>
                  <a:pt x="6790461" y="2434418"/>
                </a:cubicBezTo>
                <a:cubicBezTo>
                  <a:pt x="6790272" y="2434914"/>
                  <a:pt x="6789345" y="2435647"/>
                  <a:pt x="6788367" y="2436149"/>
                </a:cubicBezTo>
                <a:cubicBezTo>
                  <a:pt x="6787392" y="2436651"/>
                  <a:pt x="6786366" y="2436922"/>
                  <a:pt x="6785983" y="2436493"/>
                </a:cubicBezTo>
                <a:cubicBezTo>
                  <a:pt x="6785983" y="2436493"/>
                  <a:pt x="6787792" y="2433920"/>
                  <a:pt x="6789648" y="2433877"/>
                </a:cubicBezTo>
                <a:close/>
                <a:moveTo>
                  <a:pt x="7295213" y="2433532"/>
                </a:moveTo>
                <a:cubicBezTo>
                  <a:pt x="7295912" y="2433425"/>
                  <a:pt x="7296130" y="2433620"/>
                  <a:pt x="7296047" y="2433955"/>
                </a:cubicBezTo>
                <a:cubicBezTo>
                  <a:pt x="7295923" y="2434461"/>
                  <a:pt x="7295123" y="2435283"/>
                  <a:pt x="7294249" y="2435888"/>
                </a:cubicBezTo>
                <a:cubicBezTo>
                  <a:pt x="7293374" y="2436494"/>
                  <a:pt x="7292428" y="2436881"/>
                  <a:pt x="7292014" y="2436512"/>
                </a:cubicBezTo>
                <a:cubicBezTo>
                  <a:pt x="7292014" y="2436512"/>
                  <a:pt x="7293447" y="2433801"/>
                  <a:pt x="7295213" y="2433532"/>
                </a:cubicBezTo>
                <a:close/>
                <a:moveTo>
                  <a:pt x="10570173" y="2432624"/>
                </a:moveTo>
                <a:lnTo>
                  <a:pt x="10568485" y="2435015"/>
                </a:lnTo>
                <a:lnTo>
                  <a:pt x="10558406" y="2444225"/>
                </a:lnTo>
                <a:lnTo>
                  <a:pt x="10555539" y="2446271"/>
                </a:lnTo>
                <a:close/>
                <a:moveTo>
                  <a:pt x="3533896" y="2431768"/>
                </a:moveTo>
                <a:cubicBezTo>
                  <a:pt x="3533725" y="2433047"/>
                  <a:pt x="3533578" y="2434146"/>
                  <a:pt x="3533578" y="2434146"/>
                </a:cubicBezTo>
                <a:cubicBezTo>
                  <a:pt x="3532377" y="2432806"/>
                  <a:pt x="3532092" y="2432170"/>
                  <a:pt x="3532289" y="2431890"/>
                </a:cubicBezTo>
                <a:cubicBezTo>
                  <a:pt x="3532484" y="2431610"/>
                  <a:pt x="3533163" y="2431686"/>
                  <a:pt x="3533896" y="2431768"/>
                </a:cubicBezTo>
                <a:close/>
                <a:moveTo>
                  <a:pt x="9181231" y="2431206"/>
                </a:moveTo>
                <a:lnTo>
                  <a:pt x="9179080" y="2433146"/>
                </a:lnTo>
                <a:lnTo>
                  <a:pt x="9163207" y="2446821"/>
                </a:lnTo>
                <a:lnTo>
                  <a:pt x="9165420" y="2444794"/>
                </a:lnTo>
                <a:close/>
                <a:moveTo>
                  <a:pt x="10667699" y="2430643"/>
                </a:moveTo>
                <a:lnTo>
                  <a:pt x="10642988" y="2452044"/>
                </a:lnTo>
                <a:lnTo>
                  <a:pt x="10625840" y="2460883"/>
                </a:lnTo>
                <a:lnTo>
                  <a:pt x="10626671" y="2460046"/>
                </a:lnTo>
                <a:lnTo>
                  <a:pt x="10629817" y="2457308"/>
                </a:lnTo>
                <a:lnTo>
                  <a:pt x="10638931" y="2452615"/>
                </a:lnTo>
                <a:cubicBezTo>
                  <a:pt x="10642710" y="2450580"/>
                  <a:pt x="10646132" y="2448572"/>
                  <a:pt x="10646060" y="2448009"/>
                </a:cubicBezTo>
                <a:lnTo>
                  <a:pt x="10639589" y="2448818"/>
                </a:lnTo>
                <a:lnTo>
                  <a:pt x="10647187" y="2442214"/>
                </a:lnTo>
                <a:close/>
                <a:moveTo>
                  <a:pt x="6132938" y="2430503"/>
                </a:moveTo>
                <a:lnTo>
                  <a:pt x="6122458" y="2464999"/>
                </a:lnTo>
                <a:lnTo>
                  <a:pt x="6119811" y="2472399"/>
                </a:lnTo>
                <a:lnTo>
                  <a:pt x="6120783" y="2470512"/>
                </a:lnTo>
                <a:lnTo>
                  <a:pt x="6111792" y="2500107"/>
                </a:lnTo>
                <a:lnTo>
                  <a:pt x="6110501" y="2503224"/>
                </a:lnTo>
                <a:lnTo>
                  <a:pt x="6116217" y="2480467"/>
                </a:lnTo>
                <a:lnTo>
                  <a:pt x="6116338" y="2480559"/>
                </a:lnTo>
                <a:cubicBezTo>
                  <a:pt x="6117092" y="2480355"/>
                  <a:pt x="6117790" y="2479682"/>
                  <a:pt x="6117717" y="2479053"/>
                </a:cubicBezTo>
                <a:lnTo>
                  <a:pt x="6116635" y="2478799"/>
                </a:lnTo>
                <a:lnTo>
                  <a:pt x="6117617" y="2474892"/>
                </a:lnTo>
                <a:cubicBezTo>
                  <a:pt x="6118381" y="2471461"/>
                  <a:pt x="6115334" y="2474896"/>
                  <a:pt x="6111222" y="2479535"/>
                </a:cubicBezTo>
                <a:lnTo>
                  <a:pt x="6107947" y="2482871"/>
                </a:lnTo>
                <a:lnTo>
                  <a:pt x="6124960" y="2447041"/>
                </a:lnTo>
                <a:close/>
                <a:moveTo>
                  <a:pt x="2571533" y="2429517"/>
                </a:moveTo>
                <a:lnTo>
                  <a:pt x="2550431" y="2474914"/>
                </a:lnTo>
                <a:lnTo>
                  <a:pt x="2549151" y="2477860"/>
                </a:lnTo>
                <a:lnTo>
                  <a:pt x="2547212" y="2486647"/>
                </a:lnTo>
                <a:cubicBezTo>
                  <a:pt x="2547874" y="2490542"/>
                  <a:pt x="2549528" y="2487478"/>
                  <a:pt x="2550005" y="2490281"/>
                </a:cubicBezTo>
                <a:cubicBezTo>
                  <a:pt x="2550005" y="2490281"/>
                  <a:pt x="2550210" y="2491487"/>
                  <a:pt x="2550282" y="2492711"/>
                </a:cubicBezTo>
                <a:lnTo>
                  <a:pt x="2550152" y="2493341"/>
                </a:lnTo>
                <a:lnTo>
                  <a:pt x="2555857" y="2479568"/>
                </a:lnTo>
                <a:lnTo>
                  <a:pt x="2550051" y="2493833"/>
                </a:lnTo>
                <a:lnTo>
                  <a:pt x="2549761" y="2495237"/>
                </a:lnTo>
                <a:cubicBezTo>
                  <a:pt x="2550826" y="2495108"/>
                  <a:pt x="2554686" y="2484784"/>
                  <a:pt x="2557640" y="2475524"/>
                </a:cubicBezTo>
                <a:lnTo>
                  <a:pt x="2558455" y="2476526"/>
                </a:lnTo>
                <a:lnTo>
                  <a:pt x="2557985" y="2477549"/>
                </a:lnTo>
                <a:cubicBezTo>
                  <a:pt x="2558517" y="2477485"/>
                  <a:pt x="2558737" y="2477179"/>
                  <a:pt x="2558671" y="2476790"/>
                </a:cubicBezTo>
                <a:lnTo>
                  <a:pt x="2558455" y="2476526"/>
                </a:lnTo>
                <a:lnTo>
                  <a:pt x="2561134" y="2470714"/>
                </a:lnTo>
                <a:cubicBezTo>
                  <a:pt x="2563602" y="2463515"/>
                  <a:pt x="2564348" y="2455320"/>
                  <a:pt x="2566191" y="2446988"/>
                </a:cubicBezTo>
                <a:close/>
                <a:moveTo>
                  <a:pt x="9156958" y="2428497"/>
                </a:moveTo>
                <a:lnTo>
                  <a:pt x="9156563" y="2428588"/>
                </a:lnTo>
                <a:lnTo>
                  <a:pt x="9151620" y="2433253"/>
                </a:lnTo>
                <a:lnTo>
                  <a:pt x="9152247" y="2432869"/>
                </a:lnTo>
                <a:lnTo>
                  <a:pt x="9151373" y="2433681"/>
                </a:lnTo>
                <a:cubicBezTo>
                  <a:pt x="9151186" y="2433763"/>
                  <a:pt x="9151584" y="2433424"/>
                  <a:pt x="9153004" y="2432405"/>
                </a:cubicBezTo>
                <a:lnTo>
                  <a:pt x="9152247" y="2432869"/>
                </a:lnTo>
                <a:close/>
                <a:moveTo>
                  <a:pt x="6819921" y="2428495"/>
                </a:moveTo>
                <a:cubicBezTo>
                  <a:pt x="6819504" y="2429089"/>
                  <a:pt x="6818855" y="2429688"/>
                  <a:pt x="6818059" y="2430144"/>
                </a:cubicBezTo>
                <a:cubicBezTo>
                  <a:pt x="6817262" y="2430600"/>
                  <a:pt x="6816316" y="2430915"/>
                  <a:pt x="6815310" y="2430939"/>
                </a:cubicBezTo>
                <a:cubicBezTo>
                  <a:pt x="6816052" y="2428586"/>
                  <a:pt x="6817135" y="2428560"/>
                  <a:pt x="6819921" y="2428495"/>
                </a:cubicBezTo>
                <a:close/>
                <a:moveTo>
                  <a:pt x="6870348" y="2427837"/>
                </a:moveTo>
                <a:cubicBezTo>
                  <a:pt x="6869420" y="2427859"/>
                  <a:pt x="6869514" y="2429024"/>
                  <a:pt x="6868585" y="2429046"/>
                </a:cubicBezTo>
                <a:lnTo>
                  <a:pt x="6868318" y="2429469"/>
                </a:lnTo>
                <a:lnTo>
                  <a:pt x="6868603" y="2429518"/>
                </a:lnTo>
                <a:lnTo>
                  <a:pt x="6871156" y="2428285"/>
                </a:lnTo>
                <a:close/>
                <a:moveTo>
                  <a:pt x="3189100" y="2427834"/>
                </a:moveTo>
                <a:cubicBezTo>
                  <a:pt x="3187880" y="2425848"/>
                  <a:pt x="3185759" y="2431843"/>
                  <a:pt x="3185068" y="2435057"/>
                </a:cubicBezTo>
                <a:cubicBezTo>
                  <a:pt x="3184838" y="2436129"/>
                  <a:pt x="3184766" y="2436891"/>
                  <a:pt x="3184938" y="2436948"/>
                </a:cubicBezTo>
                <a:cubicBezTo>
                  <a:pt x="3185170" y="2437023"/>
                  <a:pt x="3185836" y="2435840"/>
                  <a:pt x="3187143" y="2432457"/>
                </a:cubicBezTo>
                <a:cubicBezTo>
                  <a:pt x="3187143" y="2432457"/>
                  <a:pt x="3189372" y="2428745"/>
                  <a:pt x="3189100" y="2427834"/>
                </a:cubicBezTo>
                <a:close/>
                <a:moveTo>
                  <a:pt x="6884745" y="2427500"/>
                </a:moveTo>
                <a:cubicBezTo>
                  <a:pt x="6879835" y="2429123"/>
                  <a:pt x="6875210" y="2431117"/>
                  <a:pt x="6870723" y="2433296"/>
                </a:cubicBezTo>
                <a:lnTo>
                  <a:pt x="6862228" y="2437736"/>
                </a:lnTo>
                <a:lnTo>
                  <a:pt x="6862379" y="2436425"/>
                </a:lnTo>
                <a:lnTo>
                  <a:pt x="6860383" y="2437719"/>
                </a:lnTo>
                <a:lnTo>
                  <a:pt x="6853810" y="2453614"/>
                </a:lnTo>
                <a:lnTo>
                  <a:pt x="6855997" y="2451399"/>
                </a:lnTo>
                <a:cubicBezTo>
                  <a:pt x="6859503" y="2448384"/>
                  <a:pt x="6863058" y="2445536"/>
                  <a:pt x="6863058" y="2445536"/>
                </a:cubicBezTo>
                <a:cubicBezTo>
                  <a:pt x="6869212" y="2438854"/>
                  <a:pt x="6872841" y="2438957"/>
                  <a:pt x="6876885" y="2432821"/>
                </a:cubicBezTo>
                <a:cubicBezTo>
                  <a:pt x="6872623" y="2434415"/>
                  <a:pt x="6857774" y="2447511"/>
                  <a:pt x="6857381" y="2446198"/>
                </a:cubicBezTo>
                <a:cubicBezTo>
                  <a:pt x="6857284" y="2445868"/>
                  <a:pt x="6858084" y="2444625"/>
                  <a:pt x="6859105" y="2443131"/>
                </a:cubicBezTo>
                <a:lnTo>
                  <a:pt x="6859928" y="2441884"/>
                </a:lnTo>
                <a:lnTo>
                  <a:pt x="6876690" y="2432168"/>
                </a:lnTo>
                <a:close/>
                <a:moveTo>
                  <a:pt x="6672329" y="2427271"/>
                </a:moveTo>
                <a:lnTo>
                  <a:pt x="6666840" y="2431924"/>
                </a:lnTo>
                <a:lnTo>
                  <a:pt x="6666052" y="2434639"/>
                </a:lnTo>
                <a:lnTo>
                  <a:pt x="6672304" y="2427358"/>
                </a:lnTo>
                <a:close/>
                <a:moveTo>
                  <a:pt x="6679819" y="2426628"/>
                </a:moveTo>
                <a:lnTo>
                  <a:pt x="6677141" y="2429329"/>
                </a:lnTo>
                <a:lnTo>
                  <a:pt x="6677139" y="2429339"/>
                </a:lnTo>
                <a:cubicBezTo>
                  <a:pt x="6676836" y="2431734"/>
                  <a:pt x="6677648" y="2431231"/>
                  <a:pt x="6678657" y="2429554"/>
                </a:cubicBezTo>
                <a:close/>
                <a:moveTo>
                  <a:pt x="3182908" y="2426357"/>
                </a:moveTo>
                <a:cubicBezTo>
                  <a:pt x="3181878" y="2426633"/>
                  <a:pt x="3180679" y="2430070"/>
                  <a:pt x="3180679" y="2430070"/>
                </a:cubicBezTo>
                <a:cubicBezTo>
                  <a:pt x="3177138" y="2441186"/>
                  <a:pt x="3176206" y="2453581"/>
                  <a:pt x="3175487" y="2462963"/>
                </a:cubicBezTo>
                <a:cubicBezTo>
                  <a:pt x="3178647" y="2458020"/>
                  <a:pt x="3177237" y="2453306"/>
                  <a:pt x="3179261" y="2444562"/>
                </a:cubicBezTo>
                <a:cubicBezTo>
                  <a:pt x="3179747" y="2442463"/>
                  <a:pt x="3186007" y="2428655"/>
                  <a:pt x="3182908" y="2426357"/>
                </a:cubicBezTo>
                <a:close/>
                <a:moveTo>
                  <a:pt x="6212123" y="2425349"/>
                </a:moveTo>
                <a:cubicBezTo>
                  <a:pt x="6212382" y="2425138"/>
                  <a:pt x="6212633" y="2425282"/>
                  <a:pt x="6212809" y="2426020"/>
                </a:cubicBezTo>
                <a:cubicBezTo>
                  <a:pt x="6213252" y="2427888"/>
                  <a:pt x="6211453" y="2430360"/>
                  <a:pt x="6211453" y="2430360"/>
                </a:cubicBezTo>
                <a:cubicBezTo>
                  <a:pt x="6210976" y="2430087"/>
                  <a:pt x="6210949" y="2428994"/>
                  <a:pt x="6211137" y="2427889"/>
                </a:cubicBezTo>
                <a:cubicBezTo>
                  <a:pt x="6211327" y="2426783"/>
                  <a:pt x="6211732" y="2425667"/>
                  <a:pt x="6212123" y="2425349"/>
                </a:cubicBezTo>
                <a:close/>
                <a:moveTo>
                  <a:pt x="6373172" y="2425015"/>
                </a:moveTo>
                <a:lnTo>
                  <a:pt x="6372982" y="2425059"/>
                </a:lnTo>
                <a:lnTo>
                  <a:pt x="6371459" y="2425419"/>
                </a:lnTo>
                <a:cubicBezTo>
                  <a:pt x="6371459" y="2425419"/>
                  <a:pt x="6372031" y="2425285"/>
                  <a:pt x="6372529" y="2425167"/>
                </a:cubicBezTo>
                <a:lnTo>
                  <a:pt x="6372982" y="2425059"/>
                </a:lnTo>
                <a:lnTo>
                  <a:pt x="6373145" y="2425021"/>
                </a:lnTo>
                <a:cubicBezTo>
                  <a:pt x="6373279" y="2424990"/>
                  <a:pt x="6373315" y="2424981"/>
                  <a:pt x="6373172" y="2425015"/>
                </a:cubicBezTo>
                <a:close/>
                <a:moveTo>
                  <a:pt x="7323460" y="2424617"/>
                </a:moveTo>
                <a:cubicBezTo>
                  <a:pt x="7323130" y="2425242"/>
                  <a:pt x="7322578" y="2425904"/>
                  <a:pt x="7321871" y="2426442"/>
                </a:cubicBezTo>
                <a:cubicBezTo>
                  <a:pt x="7321164" y="2426982"/>
                  <a:pt x="7320299" y="2427400"/>
                  <a:pt x="7319342" y="2427547"/>
                </a:cubicBezTo>
                <a:cubicBezTo>
                  <a:pt x="7319783" y="2425178"/>
                  <a:pt x="7320812" y="2425021"/>
                  <a:pt x="7323460" y="2424617"/>
                </a:cubicBezTo>
                <a:close/>
                <a:moveTo>
                  <a:pt x="9176215" y="2423298"/>
                </a:moveTo>
                <a:cubicBezTo>
                  <a:pt x="9174413" y="2423473"/>
                  <a:pt x="9173167" y="2424428"/>
                  <a:pt x="9172603" y="2425317"/>
                </a:cubicBezTo>
                <a:cubicBezTo>
                  <a:pt x="9172040" y="2426208"/>
                  <a:pt x="9172161" y="2427028"/>
                  <a:pt x="9173099" y="2426940"/>
                </a:cubicBezTo>
                <a:cubicBezTo>
                  <a:pt x="9173099" y="2426940"/>
                  <a:pt x="9176310" y="2424752"/>
                  <a:pt x="9176822" y="2423762"/>
                </a:cubicBezTo>
                <a:cubicBezTo>
                  <a:pt x="9176992" y="2423434"/>
                  <a:pt x="9176863" y="2423237"/>
                  <a:pt x="9176215" y="2423298"/>
                </a:cubicBezTo>
                <a:close/>
                <a:moveTo>
                  <a:pt x="9689750" y="2422017"/>
                </a:moveTo>
                <a:lnTo>
                  <a:pt x="9687065" y="2425655"/>
                </a:lnTo>
                <a:lnTo>
                  <a:pt x="9655833" y="2441459"/>
                </a:lnTo>
                <a:lnTo>
                  <a:pt x="9656251" y="2440921"/>
                </a:lnTo>
                <a:lnTo>
                  <a:pt x="9680461" y="2427734"/>
                </a:lnTo>
                <a:close/>
                <a:moveTo>
                  <a:pt x="1127083" y="2421774"/>
                </a:moveTo>
                <a:cubicBezTo>
                  <a:pt x="1127054" y="2421930"/>
                  <a:pt x="1126138" y="2423230"/>
                  <a:pt x="1125122" y="2424790"/>
                </a:cubicBezTo>
                <a:lnTo>
                  <a:pt x="1125833" y="2423137"/>
                </a:lnTo>
                <a:lnTo>
                  <a:pt x="1126360" y="2422515"/>
                </a:lnTo>
                <a:cubicBezTo>
                  <a:pt x="1126888" y="2421907"/>
                  <a:pt x="1127096" y="2421697"/>
                  <a:pt x="1127083" y="2421774"/>
                </a:cubicBezTo>
                <a:close/>
                <a:moveTo>
                  <a:pt x="6669803" y="2421718"/>
                </a:moveTo>
                <a:lnTo>
                  <a:pt x="6669519" y="2422697"/>
                </a:lnTo>
                <a:lnTo>
                  <a:pt x="6670524" y="2422259"/>
                </a:lnTo>
                <a:close/>
                <a:moveTo>
                  <a:pt x="1110951" y="2421486"/>
                </a:moveTo>
                <a:cubicBezTo>
                  <a:pt x="1111807" y="2420602"/>
                  <a:pt x="1112171" y="2421079"/>
                  <a:pt x="1111013" y="2424543"/>
                </a:cubicBezTo>
                <a:cubicBezTo>
                  <a:pt x="1107461" y="2431399"/>
                  <a:pt x="1101356" y="2443200"/>
                  <a:pt x="1098628" y="2448153"/>
                </a:cubicBezTo>
                <a:cubicBezTo>
                  <a:pt x="1091600" y="2461746"/>
                  <a:pt x="1084861" y="2475560"/>
                  <a:pt x="1078448" y="2489589"/>
                </a:cubicBezTo>
                <a:lnTo>
                  <a:pt x="1063869" y="2523774"/>
                </a:lnTo>
                <a:lnTo>
                  <a:pt x="1085606" y="2468517"/>
                </a:lnTo>
                <a:lnTo>
                  <a:pt x="1107934" y="2426594"/>
                </a:lnTo>
                <a:cubicBezTo>
                  <a:pt x="1108747" y="2424616"/>
                  <a:pt x="1110094" y="2422372"/>
                  <a:pt x="1110951" y="2421486"/>
                </a:cubicBezTo>
                <a:close/>
                <a:moveTo>
                  <a:pt x="7312337" y="2421011"/>
                </a:moveTo>
                <a:cubicBezTo>
                  <a:pt x="7312834" y="2420415"/>
                  <a:pt x="7313364" y="2420743"/>
                  <a:pt x="7313666" y="2421368"/>
                </a:cubicBezTo>
                <a:cubicBezTo>
                  <a:pt x="7313970" y="2421994"/>
                  <a:pt x="7314044" y="2422918"/>
                  <a:pt x="7313628" y="2423512"/>
                </a:cubicBezTo>
                <a:close/>
                <a:moveTo>
                  <a:pt x="4895345" y="2420672"/>
                </a:moveTo>
                <a:cubicBezTo>
                  <a:pt x="4892241" y="2417161"/>
                  <a:pt x="4886938" y="2440050"/>
                  <a:pt x="4886331" y="2445647"/>
                </a:cubicBezTo>
                <a:cubicBezTo>
                  <a:pt x="4886244" y="2446448"/>
                  <a:pt x="4886255" y="2446893"/>
                  <a:pt x="4886381" y="2446861"/>
                </a:cubicBezTo>
                <a:cubicBezTo>
                  <a:pt x="4887147" y="2447615"/>
                  <a:pt x="4888262" y="2444843"/>
                  <a:pt x="4889273" y="2441737"/>
                </a:cubicBezTo>
                <a:cubicBezTo>
                  <a:pt x="4890286" y="2438633"/>
                  <a:pt x="4891199" y="2435195"/>
                  <a:pt x="4891569" y="2434616"/>
                </a:cubicBezTo>
                <a:cubicBezTo>
                  <a:pt x="4892638" y="2430339"/>
                  <a:pt x="4895921" y="2422596"/>
                  <a:pt x="4895345" y="2420672"/>
                </a:cubicBezTo>
                <a:close/>
                <a:moveTo>
                  <a:pt x="8215360" y="2419266"/>
                </a:moveTo>
                <a:lnTo>
                  <a:pt x="8213991" y="2420710"/>
                </a:lnTo>
                <a:cubicBezTo>
                  <a:pt x="8209519" y="2425370"/>
                  <a:pt x="8204905" y="2429709"/>
                  <a:pt x="8199561" y="2432188"/>
                </a:cubicBezTo>
                <a:cubicBezTo>
                  <a:pt x="8199096" y="2432404"/>
                  <a:pt x="8199259" y="2431676"/>
                  <a:pt x="8199788" y="2430477"/>
                </a:cubicBezTo>
                <a:lnTo>
                  <a:pt x="8200203" y="2429702"/>
                </a:lnTo>
                <a:close/>
                <a:moveTo>
                  <a:pt x="3303630" y="2418703"/>
                </a:moveTo>
                <a:lnTo>
                  <a:pt x="3303604" y="2418766"/>
                </a:lnTo>
                <a:lnTo>
                  <a:pt x="3303818" y="2418709"/>
                </a:lnTo>
                <a:close/>
                <a:moveTo>
                  <a:pt x="6898448" y="2418613"/>
                </a:moveTo>
                <a:cubicBezTo>
                  <a:pt x="6898448" y="2418613"/>
                  <a:pt x="6897820" y="2422326"/>
                  <a:pt x="6898654" y="2421138"/>
                </a:cubicBezTo>
                <a:cubicBezTo>
                  <a:pt x="6899117" y="2421127"/>
                  <a:pt x="6899299" y="2420491"/>
                  <a:pt x="6899249" y="2419859"/>
                </a:cubicBezTo>
                <a:cubicBezTo>
                  <a:pt x="6899196" y="2419227"/>
                  <a:pt x="6898912" y="2418602"/>
                  <a:pt x="6898448" y="2418613"/>
                </a:cubicBezTo>
                <a:close/>
                <a:moveTo>
                  <a:pt x="4900116" y="2417259"/>
                </a:moveTo>
                <a:cubicBezTo>
                  <a:pt x="4899925" y="2416958"/>
                  <a:pt x="4899405" y="2417635"/>
                  <a:pt x="4898356" y="2419871"/>
                </a:cubicBezTo>
                <a:cubicBezTo>
                  <a:pt x="4896289" y="2427452"/>
                  <a:pt x="4893270" y="2436082"/>
                  <a:pt x="4892999" y="2443027"/>
                </a:cubicBezTo>
                <a:cubicBezTo>
                  <a:pt x="4892653" y="2443677"/>
                  <a:pt x="4892228" y="2444069"/>
                  <a:pt x="4892048" y="2444378"/>
                </a:cubicBezTo>
                <a:cubicBezTo>
                  <a:pt x="4891959" y="2444529"/>
                  <a:pt x="4891930" y="2444662"/>
                  <a:pt x="4892005" y="2444796"/>
                </a:cubicBezTo>
                <a:cubicBezTo>
                  <a:pt x="4892079" y="2444928"/>
                  <a:pt x="4892252" y="2445062"/>
                  <a:pt x="4892571" y="2445217"/>
                </a:cubicBezTo>
                <a:cubicBezTo>
                  <a:pt x="4892571" y="2445217"/>
                  <a:pt x="4892823" y="2445151"/>
                  <a:pt x="4893000" y="2444842"/>
                </a:cubicBezTo>
                <a:cubicBezTo>
                  <a:pt x="4893180" y="2444537"/>
                  <a:pt x="4893287" y="2443988"/>
                  <a:pt x="4892999" y="2443027"/>
                </a:cubicBezTo>
                <a:cubicBezTo>
                  <a:pt x="4894378" y="2439783"/>
                  <a:pt x="4896549" y="2436169"/>
                  <a:pt x="4898355" y="2430738"/>
                </a:cubicBezTo>
                <a:cubicBezTo>
                  <a:pt x="4898313" y="2427873"/>
                  <a:pt x="4900691" y="2418163"/>
                  <a:pt x="4900116" y="2417259"/>
                </a:cubicBezTo>
                <a:close/>
                <a:moveTo>
                  <a:pt x="8232486" y="2416430"/>
                </a:moveTo>
                <a:cubicBezTo>
                  <a:pt x="8232467" y="2416281"/>
                  <a:pt x="8232472" y="2416318"/>
                  <a:pt x="8232488" y="2416459"/>
                </a:cubicBezTo>
                <a:lnTo>
                  <a:pt x="8232554" y="2417024"/>
                </a:lnTo>
                <a:lnTo>
                  <a:pt x="8232562" y="2417109"/>
                </a:lnTo>
                <a:cubicBezTo>
                  <a:pt x="8232623" y="2417636"/>
                  <a:pt x="8232692" y="2418239"/>
                  <a:pt x="8232692" y="2418239"/>
                </a:cubicBezTo>
                <a:lnTo>
                  <a:pt x="8232554" y="2417024"/>
                </a:lnTo>
                <a:close/>
                <a:moveTo>
                  <a:pt x="1771618" y="2414623"/>
                </a:moveTo>
                <a:lnTo>
                  <a:pt x="1728210" y="2499735"/>
                </a:lnTo>
                <a:cubicBezTo>
                  <a:pt x="1669636" y="2608440"/>
                  <a:pt x="1607259" y="2711215"/>
                  <a:pt x="1558180" y="2819788"/>
                </a:cubicBezTo>
                <a:cubicBezTo>
                  <a:pt x="1550265" y="2837600"/>
                  <a:pt x="1549936" y="2841769"/>
                  <a:pt x="1552934" y="2839134"/>
                </a:cubicBezTo>
                <a:cubicBezTo>
                  <a:pt x="1557930" y="2834737"/>
                  <a:pt x="1572167" y="2811436"/>
                  <a:pt x="1575923" y="2800879"/>
                </a:cubicBezTo>
                <a:cubicBezTo>
                  <a:pt x="1636763" y="2686025"/>
                  <a:pt x="1695387" y="2571115"/>
                  <a:pt x="1754923" y="2457149"/>
                </a:cubicBezTo>
                <a:lnTo>
                  <a:pt x="1775540" y="2418340"/>
                </a:lnTo>
                <a:lnTo>
                  <a:pt x="1773194" y="2420266"/>
                </a:lnTo>
                <a:close/>
                <a:moveTo>
                  <a:pt x="3275827" y="2413831"/>
                </a:moveTo>
                <a:cubicBezTo>
                  <a:pt x="3272012" y="2424037"/>
                  <a:pt x="3268578" y="2439227"/>
                  <a:pt x="3266828" y="2448885"/>
                </a:cubicBezTo>
                <a:cubicBezTo>
                  <a:pt x="3266609" y="2450092"/>
                  <a:pt x="3266485" y="2451017"/>
                  <a:pt x="3266438" y="2451701"/>
                </a:cubicBezTo>
                <a:cubicBezTo>
                  <a:pt x="3266275" y="2454098"/>
                  <a:pt x="3267051" y="2453548"/>
                  <a:pt x="3267956" y="2451817"/>
                </a:cubicBezTo>
                <a:cubicBezTo>
                  <a:pt x="3268862" y="2450086"/>
                  <a:pt x="3269900" y="2447176"/>
                  <a:pt x="3270261" y="2444855"/>
                </a:cubicBezTo>
                <a:cubicBezTo>
                  <a:pt x="3272497" y="2433098"/>
                  <a:pt x="3275596" y="2424233"/>
                  <a:pt x="3275827" y="2413831"/>
                </a:cubicBezTo>
                <a:close/>
                <a:moveTo>
                  <a:pt x="3187107" y="2413097"/>
                </a:moveTo>
                <a:cubicBezTo>
                  <a:pt x="3185685" y="2411135"/>
                  <a:pt x="3182968" y="2418104"/>
                  <a:pt x="3182267" y="2422046"/>
                </a:cubicBezTo>
                <a:cubicBezTo>
                  <a:pt x="3182152" y="2422702"/>
                  <a:pt x="3182091" y="2423274"/>
                  <a:pt x="3182101" y="2423708"/>
                </a:cubicBezTo>
                <a:cubicBezTo>
                  <a:pt x="3182111" y="2424143"/>
                  <a:pt x="3182193" y="2424435"/>
                  <a:pt x="3182362" y="2424533"/>
                </a:cubicBezTo>
                <a:cubicBezTo>
                  <a:pt x="3183101" y="2424830"/>
                  <a:pt x="3184354" y="2422199"/>
                  <a:pt x="3185390" y="2419380"/>
                </a:cubicBezTo>
                <a:cubicBezTo>
                  <a:pt x="3186426" y="2416560"/>
                  <a:pt x="3187242" y="2413553"/>
                  <a:pt x="3187107" y="2413097"/>
                </a:cubicBezTo>
                <a:close/>
                <a:moveTo>
                  <a:pt x="1055853" y="2412383"/>
                </a:moveTo>
                <a:lnTo>
                  <a:pt x="1054595" y="2416307"/>
                </a:lnTo>
                <a:lnTo>
                  <a:pt x="1055385" y="2413097"/>
                </a:lnTo>
                <a:close/>
                <a:moveTo>
                  <a:pt x="9165103" y="2412273"/>
                </a:moveTo>
                <a:lnTo>
                  <a:pt x="9142036" y="2425834"/>
                </a:lnTo>
                <a:lnTo>
                  <a:pt x="9128133" y="2437995"/>
                </a:lnTo>
                <a:lnTo>
                  <a:pt x="9130896" y="2436370"/>
                </a:lnTo>
                <a:lnTo>
                  <a:pt x="9153339" y="2422764"/>
                </a:lnTo>
                <a:close/>
                <a:moveTo>
                  <a:pt x="6730246" y="2411182"/>
                </a:moveTo>
                <a:lnTo>
                  <a:pt x="6715143" y="2420578"/>
                </a:lnTo>
                <a:lnTo>
                  <a:pt x="6708897" y="2444201"/>
                </a:lnTo>
                <a:lnTo>
                  <a:pt x="6732812" y="2419488"/>
                </a:lnTo>
                <a:lnTo>
                  <a:pt x="6733552" y="2415361"/>
                </a:lnTo>
                <a:cubicBezTo>
                  <a:pt x="6733552" y="2415361"/>
                  <a:pt x="6733552" y="2415361"/>
                  <a:pt x="6732726" y="2416813"/>
                </a:cubicBezTo>
                <a:cubicBezTo>
                  <a:pt x="6732105" y="2414406"/>
                  <a:pt x="6732105" y="2414406"/>
                  <a:pt x="6731279" y="2415861"/>
                </a:cubicBezTo>
                <a:cubicBezTo>
                  <a:pt x="6731279" y="2415861"/>
                  <a:pt x="6731279" y="2415861"/>
                  <a:pt x="6728295" y="2417604"/>
                </a:cubicBezTo>
                <a:cubicBezTo>
                  <a:pt x="6729831" y="2414906"/>
                  <a:pt x="6730953" y="2409937"/>
                  <a:pt x="6730246" y="2411182"/>
                </a:cubicBezTo>
                <a:close/>
                <a:moveTo>
                  <a:pt x="10669102" y="2409702"/>
                </a:moveTo>
                <a:lnTo>
                  <a:pt x="10669271" y="2409803"/>
                </a:lnTo>
                <a:lnTo>
                  <a:pt x="10666374" y="2412285"/>
                </a:lnTo>
                <a:lnTo>
                  <a:pt x="10665693" y="2412421"/>
                </a:lnTo>
                <a:cubicBezTo>
                  <a:pt x="10665693" y="2412421"/>
                  <a:pt x="10667315" y="2409835"/>
                  <a:pt x="10669102" y="2409702"/>
                </a:cubicBezTo>
                <a:close/>
                <a:moveTo>
                  <a:pt x="10691963" y="2409631"/>
                </a:moveTo>
                <a:lnTo>
                  <a:pt x="10679668" y="2420279"/>
                </a:lnTo>
                <a:lnTo>
                  <a:pt x="10661531" y="2430363"/>
                </a:lnTo>
                <a:lnTo>
                  <a:pt x="10658852" y="2432074"/>
                </a:lnTo>
                <a:lnTo>
                  <a:pt x="10668642" y="2423564"/>
                </a:lnTo>
                <a:lnTo>
                  <a:pt x="10680997" y="2416067"/>
                </a:lnTo>
                <a:close/>
                <a:moveTo>
                  <a:pt x="6390108" y="2408398"/>
                </a:moveTo>
                <a:lnTo>
                  <a:pt x="6389682" y="2411268"/>
                </a:lnTo>
                <a:lnTo>
                  <a:pt x="6389800" y="2411540"/>
                </a:lnTo>
                <a:lnTo>
                  <a:pt x="6390104" y="2411163"/>
                </a:lnTo>
                <a:cubicBezTo>
                  <a:pt x="6389883" y="2410230"/>
                  <a:pt x="6390934" y="2410022"/>
                  <a:pt x="6390712" y="2409089"/>
                </a:cubicBezTo>
                <a:close/>
                <a:moveTo>
                  <a:pt x="6419736" y="2407769"/>
                </a:moveTo>
                <a:lnTo>
                  <a:pt x="6419388" y="2408763"/>
                </a:lnTo>
                <a:cubicBezTo>
                  <a:pt x="6418986" y="2410309"/>
                  <a:pt x="6418658" y="2412358"/>
                  <a:pt x="6418386" y="2414489"/>
                </a:cubicBezTo>
                <a:lnTo>
                  <a:pt x="6418365" y="2414673"/>
                </a:lnTo>
                <a:close/>
                <a:moveTo>
                  <a:pt x="10597980" y="2407692"/>
                </a:moveTo>
                <a:cubicBezTo>
                  <a:pt x="10597313" y="2408784"/>
                  <a:pt x="10595452" y="2410675"/>
                  <a:pt x="10593735" y="2411942"/>
                </a:cubicBezTo>
                <a:lnTo>
                  <a:pt x="10591796" y="2413714"/>
                </a:lnTo>
                <a:lnTo>
                  <a:pt x="10594080" y="2410446"/>
                </a:lnTo>
                <a:lnTo>
                  <a:pt x="10597091" y="2407859"/>
                </a:lnTo>
                <a:close/>
                <a:moveTo>
                  <a:pt x="6921390" y="2406727"/>
                </a:moveTo>
                <a:lnTo>
                  <a:pt x="6913601" y="2411763"/>
                </a:lnTo>
                <a:lnTo>
                  <a:pt x="6913388" y="2412345"/>
                </a:lnTo>
                <a:lnTo>
                  <a:pt x="6920926" y="2407989"/>
                </a:lnTo>
                <a:close/>
                <a:moveTo>
                  <a:pt x="7377642" y="2406618"/>
                </a:moveTo>
                <a:lnTo>
                  <a:pt x="7365634" y="2416859"/>
                </a:lnTo>
                <a:cubicBezTo>
                  <a:pt x="7366719" y="2415447"/>
                  <a:pt x="7369679" y="2412598"/>
                  <a:pt x="7372396" y="2410242"/>
                </a:cubicBezTo>
                <a:close/>
                <a:moveTo>
                  <a:pt x="7377690" y="2406575"/>
                </a:moveTo>
                <a:lnTo>
                  <a:pt x="7377694" y="2406580"/>
                </a:lnTo>
                <a:lnTo>
                  <a:pt x="7377642" y="2406618"/>
                </a:lnTo>
                <a:close/>
                <a:moveTo>
                  <a:pt x="6685763" y="2404391"/>
                </a:moveTo>
                <a:lnTo>
                  <a:pt x="6684635" y="2404991"/>
                </a:lnTo>
                <a:lnTo>
                  <a:pt x="6684568" y="2405016"/>
                </a:lnTo>
                <a:lnTo>
                  <a:pt x="6683715" y="2407687"/>
                </a:lnTo>
                <a:lnTo>
                  <a:pt x="6684358" y="2407326"/>
                </a:lnTo>
                <a:lnTo>
                  <a:pt x="6685157" y="2406922"/>
                </a:lnTo>
                <a:close/>
                <a:moveTo>
                  <a:pt x="10697989" y="2403000"/>
                </a:moveTo>
                <a:cubicBezTo>
                  <a:pt x="10697615" y="2403597"/>
                  <a:pt x="10697019" y="2404211"/>
                  <a:pt x="10696273" y="2404693"/>
                </a:cubicBezTo>
                <a:cubicBezTo>
                  <a:pt x="10695527" y="2405174"/>
                  <a:pt x="10694633" y="2405527"/>
                  <a:pt x="10693665" y="2405598"/>
                </a:cubicBezTo>
                <a:cubicBezTo>
                  <a:pt x="10694271" y="2403277"/>
                  <a:pt x="10695311" y="2403200"/>
                  <a:pt x="10697989" y="2403000"/>
                </a:cubicBezTo>
                <a:close/>
                <a:moveTo>
                  <a:pt x="6704473" y="2402085"/>
                </a:moveTo>
                <a:lnTo>
                  <a:pt x="6703324" y="2403127"/>
                </a:lnTo>
                <a:lnTo>
                  <a:pt x="6702208" y="2406480"/>
                </a:lnTo>
                <a:lnTo>
                  <a:pt x="6702032" y="2407099"/>
                </a:lnTo>
                <a:lnTo>
                  <a:pt x="6704679" y="2403032"/>
                </a:lnTo>
                <a:close/>
                <a:moveTo>
                  <a:pt x="9175544" y="2401817"/>
                </a:moveTo>
                <a:lnTo>
                  <a:pt x="9173941" y="2402135"/>
                </a:lnTo>
                <a:cubicBezTo>
                  <a:pt x="9170600" y="2403429"/>
                  <a:pt x="9166038" y="2405452"/>
                  <a:pt x="9163374" y="2407174"/>
                </a:cubicBezTo>
                <a:lnTo>
                  <a:pt x="9154840" y="2414636"/>
                </a:lnTo>
                <a:lnTo>
                  <a:pt x="9174054" y="2402729"/>
                </a:lnTo>
                <a:close/>
                <a:moveTo>
                  <a:pt x="3280025" y="2400570"/>
                </a:moveTo>
                <a:lnTo>
                  <a:pt x="3279891" y="2400811"/>
                </a:lnTo>
                <a:lnTo>
                  <a:pt x="3279562" y="2402084"/>
                </a:lnTo>
                <a:lnTo>
                  <a:pt x="3279639" y="2401270"/>
                </a:lnTo>
                <a:lnTo>
                  <a:pt x="3277936" y="2404365"/>
                </a:lnTo>
                <a:cubicBezTo>
                  <a:pt x="3277698" y="2405004"/>
                  <a:pt x="3277537" y="2405652"/>
                  <a:pt x="3277491" y="2406322"/>
                </a:cubicBezTo>
                <a:cubicBezTo>
                  <a:pt x="3277445" y="2406991"/>
                  <a:pt x="3277511" y="2407680"/>
                  <a:pt x="3277728" y="2408403"/>
                </a:cubicBezTo>
                <a:lnTo>
                  <a:pt x="3278345" y="2407403"/>
                </a:lnTo>
                <a:lnTo>
                  <a:pt x="3278192" y="2406006"/>
                </a:lnTo>
                <a:cubicBezTo>
                  <a:pt x="3278242" y="2405503"/>
                  <a:pt x="3278470" y="2405238"/>
                  <a:pt x="3279000" y="2405172"/>
                </a:cubicBezTo>
                <a:lnTo>
                  <a:pt x="3279248" y="2405943"/>
                </a:lnTo>
                <a:lnTo>
                  <a:pt x="3279855" y="2404963"/>
                </a:lnTo>
                <a:lnTo>
                  <a:pt x="3279885" y="2404171"/>
                </a:lnTo>
                <a:lnTo>
                  <a:pt x="3279000" y="2405172"/>
                </a:lnTo>
                <a:cubicBezTo>
                  <a:pt x="3278828" y="2404161"/>
                  <a:pt x="3278703" y="2403421"/>
                  <a:pt x="3278754" y="2402917"/>
                </a:cubicBezTo>
                <a:cubicBezTo>
                  <a:pt x="3278803" y="2402416"/>
                  <a:pt x="3279029" y="2402148"/>
                  <a:pt x="3279562" y="2402084"/>
                </a:cubicBezTo>
                <a:lnTo>
                  <a:pt x="3279923" y="2403204"/>
                </a:lnTo>
                <a:close/>
                <a:moveTo>
                  <a:pt x="6600800" y="2400368"/>
                </a:moveTo>
                <a:cubicBezTo>
                  <a:pt x="6599688" y="2398296"/>
                  <a:pt x="6597211" y="2404175"/>
                  <a:pt x="6596331" y="2407357"/>
                </a:cubicBezTo>
                <a:cubicBezTo>
                  <a:pt x="6596038" y="2408418"/>
                  <a:pt x="6595922" y="2409180"/>
                  <a:pt x="6596092" y="2409246"/>
                </a:cubicBezTo>
                <a:cubicBezTo>
                  <a:pt x="6596320" y="2409337"/>
                  <a:pt x="6597058" y="2408191"/>
                  <a:pt x="6598567" y="2404881"/>
                </a:cubicBezTo>
                <a:cubicBezTo>
                  <a:pt x="6598567" y="2404881"/>
                  <a:pt x="6601020" y="2401300"/>
                  <a:pt x="6600800" y="2400368"/>
                </a:cubicBezTo>
                <a:close/>
                <a:moveTo>
                  <a:pt x="8176283" y="2400357"/>
                </a:moveTo>
                <a:lnTo>
                  <a:pt x="8163956" y="2411886"/>
                </a:lnTo>
                <a:cubicBezTo>
                  <a:pt x="8161506" y="2414093"/>
                  <a:pt x="8155916" y="2421901"/>
                  <a:pt x="8151044" y="2427301"/>
                </a:cubicBezTo>
                <a:lnTo>
                  <a:pt x="8146745" y="2431423"/>
                </a:lnTo>
                <a:lnTo>
                  <a:pt x="8146080" y="2431682"/>
                </a:lnTo>
                <a:lnTo>
                  <a:pt x="8144638" y="2431921"/>
                </a:lnTo>
                <a:cubicBezTo>
                  <a:pt x="8145728" y="2429478"/>
                  <a:pt x="8154194" y="2420338"/>
                  <a:pt x="8155250" y="2418779"/>
                </a:cubicBezTo>
                <a:cubicBezTo>
                  <a:pt x="8158664" y="2414997"/>
                  <a:pt x="8161282" y="2411956"/>
                  <a:pt x="8163528" y="2409247"/>
                </a:cubicBezTo>
                <a:lnTo>
                  <a:pt x="8164678" y="2407807"/>
                </a:lnTo>
                <a:close/>
                <a:moveTo>
                  <a:pt x="6686219" y="2399852"/>
                </a:moveTo>
                <a:lnTo>
                  <a:pt x="6684629" y="2404826"/>
                </a:lnTo>
                <a:lnTo>
                  <a:pt x="6686025" y="2403296"/>
                </a:lnTo>
                <a:lnTo>
                  <a:pt x="6686707" y="2400456"/>
                </a:lnTo>
                <a:lnTo>
                  <a:pt x="6686521" y="2400226"/>
                </a:lnTo>
                <a:close/>
                <a:moveTo>
                  <a:pt x="6594660" y="2398487"/>
                </a:moveTo>
                <a:cubicBezTo>
                  <a:pt x="6593609" y="2398694"/>
                  <a:pt x="6592208" y="2402068"/>
                  <a:pt x="6592208" y="2402068"/>
                </a:cubicBezTo>
                <a:cubicBezTo>
                  <a:pt x="6588011" y="2412995"/>
                  <a:pt x="6586361" y="2425375"/>
                  <a:pt x="6585100" y="2434745"/>
                </a:cubicBezTo>
                <a:cubicBezTo>
                  <a:pt x="6588560" y="2429990"/>
                  <a:pt x="6587414" y="2425167"/>
                  <a:pt x="6589949" y="2416521"/>
                </a:cubicBezTo>
                <a:cubicBezTo>
                  <a:pt x="6590558" y="2414446"/>
                  <a:pt x="6597642" y="2400992"/>
                  <a:pt x="6594660" y="2398487"/>
                </a:cubicBezTo>
                <a:close/>
                <a:moveTo>
                  <a:pt x="7387942" y="2397005"/>
                </a:moveTo>
                <a:cubicBezTo>
                  <a:pt x="7389889" y="2395710"/>
                  <a:pt x="7389245" y="2396578"/>
                  <a:pt x="7383753" y="2401403"/>
                </a:cubicBezTo>
                <a:lnTo>
                  <a:pt x="7377690" y="2406575"/>
                </a:lnTo>
                <a:lnTo>
                  <a:pt x="7376591" y="2405598"/>
                </a:lnTo>
                <a:cubicBezTo>
                  <a:pt x="7381458" y="2401763"/>
                  <a:pt x="7385996" y="2398302"/>
                  <a:pt x="7387942" y="2397005"/>
                </a:cubicBezTo>
                <a:close/>
                <a:moveTo>
                  <a:pt x="6863632" y="2396883"/>
                </a:moveTo>
                <a:lnTo>
                  <a:pt x="6857586" y="2400218"/>
                </a:lnTo>
                <a:lnTo>
                  <a:pt x="6857752" y="2400145"/>
                </a:lnTo>
                <a:cubicBezTo>
                  <a:pt x="6859659" y="2399273"/>
                  <a:pt x="6861476" y="2398367"/>
                  <a:pt x="6862804" y="2397521"/>
                </a:cubicBezTo>
                <a:close/>
                <a:moveTo>
                  <a:pt x="9709471" y="2395307"/>
                </a:moveTo>
                <a:lnTo>
                  <a:pt x="9703328" y="2403625"/>
                </a:lnTo>
                <a:lnTo>
                  <a:pt x="9698333" y="2406575"/>
                </a:lnTo>
                <a:cubicBezTo>
                  <a:pt x="9688020" y="2412820"/>
                  <a:pt x="9679108" y="2418316"/>
                  <a:pt x="9670180" y="2423527"/>
                </a:cubicBezTo>
                <a:lnTo>
                  <a:pt x="9669383" y="2423958"/>
                </a:lnTo>
                <a:lnTo>
                  <a:pt x="9675284" y="2416335"/>
                </a:lnTo>
                <a:lnTo>
                  <a:pt x="9694981" y="2404746"/>
                </a:lnTo>
                <a:close/>
                <a:moveTo>
                  <a:pt x="6209700" y="2394384"/>
                </a:moveTo>
                <a:cubicBezTo>
                  <a:pt x="6210366" y="2397182"/>
                  <a:pt x="6210624" y="2398273"/>
                  <a:pt x="6208742" y="2399623"/>
                </a:cubicBezTo>
                <a:cubicBezTo>
                  <a:pt x="6208502" y="2398612"/>
                  <a:pt x="6208535" y="2397586"/>
                  <a:pt x="6208729" y="2396673"/>
                </a:cubicBezTo>
                <a:cubicBezTo>
                  <a:pt x="6208925" y="2395758"/>
                  <a:pt x="6209286" y="2394953"/>
                  <a:pt x="6209700" y="2394384"/>
                </a:cubicBezTo>
                <a:close/>
                <a:moveTo>
                  <a:pt x="8240370" y="2394118"/>
                </a:moveTo>
                <a:cubicBezTo>
                  <a:pt x="8239505" y="2394203"/>
                  <a:pt x="8239666" y="2395300"/>
                  <a:pt x="8238802" y="2395384"/>
                </a:cubicBezTo>
                <a:cubicBezTo>
                  <a:pt x="8237634" y="2396749"/>
                  <a:pt x="8238092" y="2397018"/>
                  <a:pt x="8238920" y="2396780"/>
                </a:cubicBezTo>
                <a:cubicBezTo>
                  <a:pt x="8239336" y="2396662"/>
                  <a:pt x="8239844" y="2396418"/>
                  <a:pt x="8240290" y="2396122"/>
                </a:cubicBezTo>
                <a:cubicBezTo>
                  <a:pt x="8240733" y="2395824"/>
                  <a:pt x="8241114" y="2395473"/>
                  <a:pt x="8241274" y="2395145"/>
                </a:cubicBezTo>
                <a:cubicBezTo>
                  <a:pt x="8241490" y="2394706"/>
                  <a:pt x="8241311" y="2394307"/>
                  <a:pt x="8240370" y="2394118"/>
                </a:cubicBezTo>
                <a:close/>
                <a:moveTo>
                  <a:pt x="6945064" y="2393213"/>
                </a:moveTo>
                <a:lnTo>
                  <a:pt x="6940566" y="2395730"/>
                </a:lnTo>
                <a:lnTo>
                  <a:pt x="6940467" y="2396028"/>
                </a:lnTo>
                <a:lnTo>
                  <a:pt x="6940736" y="2396027"/>
                </a:lnTo>
                <a:cubicBezTo>
                  <a:pt x="6941137" y="2395893"/>
                  <a:pt x="6941643" y="2395636"/>
                  <a:pt x="6942208" y="2395295"/>
                </a:cubicBezTo>
                <a:cubicBezTo>
                  <a:pt x="6943052" y="2394785"/>
                  <a:pt x="6944028" y="2394075"/>
                  <a:pt x="6944983" y="2393291"/>
                </a:cubicBezTo>
                <a:close/>
                <a:moveTo>
                  <a:pt x="10713410" y="2392891"/>
                </a:moveTo>
                <a:lnTo>
                  <a:pt x="10703614" y="2400215"/>
                </a:lnTo>
                <a:lnTo>
                  <a:pt x="10697989" y="2403000"/>
                </a:lnTo>
                <a:cubicBezTo>
                  <a:pt x="10702159" y="2399183"/>
                  <a:pt x="10706954" y="2396456"/>
                  <a:pt x="10711770" y="2393868"/>
                </a:cubicBezTo>
                <a:close/>
                <a:moveTo>
                  <a:pt x="9217124" y="2391569"/>
                </a:moveTo>
                <a:lnTo>
                  <a:pt x="9204965" y="2400879"/>
                </a:lnTo>
                <a:cubicBezTo>
                  <a:pt x="9206086" y="2399564"/>
                  <a:pt x="9209099" y="2396954"/>
                  <a:pt x="9211852" y="2394810"/>
                </a:cubicBezTo>
                <a:close/>
                <a:moveTo>
                  <a:pt x="9217172" y="2391531"/>
                </a:moveTo>
                <a:lnTo>
                  <a:pt x="9217178" y="2391536"/>
                </a:lnTo>
                <a:lnTo>
                  <a:pt x="9217124" y="2391569"/>
                </a:lnTo>
                <a:close/>
                <a:moveTo>
                  <a:pt x="9363509" y="2390635"/>
                </a:moveTo>
                <a:cubicBezTo>
                  <a:pt x="9361794" y="2393269"/>
                  <a:pt x="9360290" y="2394845"/>
                  <a:pt x="9359159" y="2395660"/>
                </a:cubicBezTo>
                <a:cubicBezTo>
                  <a:pt x="9358311" y="2396272"/>
                  <a:pt x="9357674" y="2396458"/>
                  <a:pt x="9357317" y="2396344"/>
                </a:cubicBezTo>
                <a:cubicBezTo>
                  <a:pt x="9356779" y="2396172"/>
                  <a:pt x="9356871" y="2395326"/>
                  <a:pt x="9357826" y="2394232"/>
                </a:cubicBezTo>
                <a:cubicBezTo>
                  <a:pt x="9358779" y="2393138"/>
                  <a:pt x="9360596" y="2391795"/>
                  <a:pt x="9363509" y="2390635"/>
                </a:cubicBezTo>
                <a:close/>
                <a:moveTo>
                  <a:pt x="6152730" y="2390583"/>
                </a:moveTo>
                <a:lnTo>
                  <a:pt x="6136356" y="2447485"/>
                </a:lnTo>
                <a:lnTo>
                  <a:pt x="6134074" y="2452271"/>
                </a:lnTo>
                <a:lnTo>
                  <a:pt x="6137715" y="2439207"/>
                </a:lnTo>
                <a:cubicBezTo>
                  <a:pt x="6144511" y="2414808"/>
                  <a:pt x="6144511" y="2414808"/>
                  <a:pt x="6144511" y="2414808"/>
                </a:cubicBezTo>
                <a:cubicBezTo>
                  <a:pt x="6144906" y="2411980"/>
                  <a:pt x="6142857" y="2413740"/>
                  <a:pt x="6140440" y="2416790"/>
                </a:cubicBezTo>
                <a:lnTo>
                  <a:pt x="6136968" y="2422151"/>
                </a:lnTo>
                <a:lnTo>
                  <a:pt x="6146098" y="2403229"/>
                </a:lnTo>
                <a:close/>
                <a:moveTo>
                  <a:pt x="10753460" y="2389251"/>
                </a:moveTo>
                <a:lnTo>
                  <a:pt x="10740734" y="2398512"/>
                </a:lnTo>
                <a:cubicBezTo>
                  <a:pt x="10741917" y="2397191"/>
                  <a:pt x="10745076" y="2394587"/>
                  <a:pt x="10747959" y="2392453"/>
                </a:cubicBezTo>
                <a:close/>
                <a:moveTo>
                  <a:pt x="10753513" y="2389214"/>
                </a:moveTo>
                <a:lnTo>
                  <a:pt x="10753516" y="2389218"/>
                </a:lnTo>
                <a:lnTo>
                  <a:pt x="10753460" y="2389251"/>
                </a:lnTo>
                <a:close/>
                <a:moveTo>
                  <a:pt x="6948796" y="2387256"/>
                </a:moveTo>
                <a:lnTo>
                  <a:pt x="6941049" y="2394266"/>
                </a:lnTo>
                <a:lnTo>
                  <a:pt x="6940924" y="2394644"/>
                </a:lnTo>
                <a:lnTo>
                  <a:pt x="6945079" y="2391590"/>
                </a:lnTo>
                <a:lnTo>
                  <a:pt x="6949004" y="2388692"/>
                </a:lnTo>
                <a:lnTo>
                  <a:pt x="6949131" y="2388341"/>
                </a:lnTo>
                <a:close/>
                <a:moveTo>
                  <a:pt x="6189163" y="2386604"/>
                </a:moveTo>
                <a:cubicBezTo>
                  <a:pt x="6188441" y="2387480"/>
                  <a:pt x="6187560" y="2391593"/>
                  <a:pt x="6187560" y="2391593"/>
                </a:cubicBezTo>
                <a:cubicBezTo>
                  <a:pt x="6187799" y="2392605"/>
                  <a:pt x="6188588" y="2392449"/>
                  <a:pt x="6189202" y="2391555"/>
                </a:cubicBezTo>
                <a:cubicBezTo>
                  <a:pt x="6189816" y="2390659"/>
                  <a:pt x="6190255" y="2389026"/>
                  <a:pt x="6189792" y="2387081"/>
                </a:cubicBezTo>
                <a:cubicBezTo>
                  <a:pt x="6189626" y="2386380"/>
                  <a:pt x="6189403" y="2386312"/>
                  <a:pt x="6189163" y="2386604"/>
                </a:cubicBezTo>
                <a:close/>
                <a:moveTo>
                  <a:pt x="6599642" y="2385448"/>
                </a:moveTo>
                <a:cubicBezTo>
                  <a:pt x="6598326" y="2383387"/>
                  <a:pt x="6595195" y="2390205"/>
                  <a:pt x="6594266" y="2394116"/>
                </a:cubicBezTo>
                <a:cubicBezTo>
                  <a:pt x="6594111" y="2394768"/>
                  <a:pt x="6594017" y="2395338"/>
                  <a:pt x="6594002" y="2395774"/>
                </a:cubicBezTo>
                <a:cubicBezTo>
                  <a:pt x="6593988" y="2396209"/>
                  <a:pt x="6594054" y="2396509"/>
                  <a:pt x="6594219" y="2396620"/>
                </a:cubicBezTo>
                <a:cubicBezTo>
                  <a:pt x="6595667" y="2397310"/>
                  <a:pt x="6599863" y="2386382"/>
                  <a:pt x="6599642" y="2385448"/>
                </a:cubicBezTo>
                <a:close/>
                <a:moveTo>
                  <a:pt x="1800083" y="2384120"/>
                </a:moveTo>
                <a:lnTo>
                  <a:pt x="1797694" y="2388664"/>
                </a:lnTo>
                <a:lnTo>
                  <a:pt x="1799981" y="2385153"/>
                </a:lnTo>
                <a:lnTo>
                  <a:pt x="1800177" y="2384598"/>
                </a:lnTo>
                <a:lnTo>
                  <a:pt x="1800341" y="2384181"/>
                </a:lnTo>
                <a:close/>
                <a:moveTo>
                  <a:pt x="8265987" y="2383482"/>
                </a:moveTo>
                <a:cubicBezTo>
                  <a:pt x="8265987" y="2383482"/>
                  <a:pt x="8265634" y="2387041"/>
                  <a:pt x="8266336" y="2385861"/>
                </a:cubicBezTo>
                <a:cubicBezTo>
                  <a:pt x="8266768" y="2385819"/>
                  <a:pt x="8266898" y="2385204"/>
                  <a:pt x="8266810" y="2384608"/>
                </a:cubicBezTo>
                <a:cubicBezTo>
                  <a:pt x="8266723" y="2384014"/>
                  <a:pt x="8266419" y="2383440"/>
                  <a:pt x="8265987" y="2383482"/>
                </a:cubicBezTo>
                <a:close/>
                <a:moveTo>
                  <a:pt x="6796940" y="2383196"/>
                </a:moveTo>
                <a:lnTo>
                  <a:pt x="6793997" y="2384690"/>
                </a:lnTo>
                <a:lnTo>
                  <a:pt x="6792733" y="2385571"/>
                </a:lnTo>
                <a:lnTo>
                  <a:pt x="6785112" y="2392440"/>
                </a:lnTo>
                <a:lnTo>
                  <a:pt x="6778290" y="2398623"/>
                </a:lnTo>
                <a:lnTo>
                  <a:pt x="6780087" y="2397684"/>
                </a:lnTo>
                <a:lnTo>
                  <a:pt x="6782498" y="2395106"/>
                </a:lnTo>
                <a:cubicBezTo>
                  <a:pt x="6784748" y="2392925"/>
                  <a:pt x="6787488" y="2390639"/>
                  <a:pt x="6790400" y="2388333"/>
                </a:cubicBezTo>
                <a:close/>
                <a:moveTo>
                  <a:pt x="9227595" y="2382779"/>
                </a:moveTo>
                <a:cubicBezTo>
                  <a:pt x="9229549" y="2381624"/>
                  <a:pt x="9228882" y="2382434"/>
                  <a:pt x="9223314" y="2386830"/>
                </a:cubicBezTo>
                <a:lnTo>
                  <a:pt x="9217172" y="2391531"/>
                </a:lnTo>
                <a:lnTo>
                  <a:pt x="9216152" y="2390522"/>
                </a:lnTo>
                <a:cubicBezTo>
                  <a:pt x="9221066" y="2387055"/>
                  <a:pt x="9225641" y="2383935"/>
                  <a:pt x="9227595" y="2382779"/>
                </a:cubicBezTo>
                <a:close/>
                <a:moveTo>
                  <a:pt x="3195179" y="2382394"/>
                </a:moveTo>
                <a:cubicBezTo>
                  <a:pt x="3191991" y="2378786"/>
                  <a:pt x="3186542" y="2402299"/>
                  <a:pt x="3185919" y="2408049"/>
                </a:cubicBezTo>
                <a:cubicBezTo>
                  <a:pt x="3185830" y="2408870"/>
                  <a:pt x="3185841" y="2409330"/>
                  <a:pt x="3185969" y="2409296"/>
                </a:cubicBezTo>
                <a:cubicBezTo>
                  <a:pt x="3186758" y="2410070"/>
                  <a:pt x="3187900" y="2407223"/>
                  <a:pt x="3188940" y="2404034"/>
                </a:cubicBezTo>
                <a:cubicBezTo>
                  <a:pt x="3189982" y="2400843"/>
                  <a:pt x="3190920" y="2397312"/>
                  <a:pt x="3191299" y="2396718"/>
                </a:cubicBezTo>
                <a:cubicBezTo>
                  <a:pt x="3192397" y="2392324"/>
                  <a:pt x="3195770" y="2384369"/>
                  <a:pt x="3195179" y="2382394"/>
                </a:cubicBezTo>
                <a:close/>
                <a:moveTo>
                  <a:pt x="6252206" y="2380804"/>
                </a:moveTo>
                <a:lnTo>
                  <a:pt x="6249838" y="2388195"/>
                </a:lnTo>
                <a:cubicBezTo>
                  <a:pt x="6249838" y="2388195"/>
                  <a:pt x="6249838" y="2388195"/>
                  <a:pt x="6251692" y="2381331"/>
                </a:cubicBezTo>
                <a:close/>
                <a:moveTo>
                  <a:pt x="10764436" y="2380486"/>
                </a:moveTo>
                <a:cubicBezTo>
                  <a:pt x="10766473" y="2379348"/>
                  <a:pt x="10765769" y="2380162"/>
                  <a:pt x="10759937" y="2384538"/>
                </a:cubicBezTo>
                <a:lnTo>
                  <a:pt x="10753513" y="2389214"/>
                </a:lnTo>
                <a:lnTo>
                  <a:pt x="10752480" y="2388159"/>
                </a:lnTo>
                <a:cubicBezTo>
                  <a:pt x="10757617" y="2384718"/>
                  <a:pt x="10762397" y="2381625"/>
                  <a:pt x="10764436" y="2380486"/>
                </a:cubicBezTo>
                <a:close/>
                <a:moveTo>
                  <a:pt x="6952363" y="2379360"/>
                </a:moveTo>
                <a:lnTo>
                  <a:pt x="6952287" y="2379388"/>
                </a:lnTo>
                <a:cubicBezTo>
                  <a:pt x="6952060" y="2379684"/>
                  <a:pt x="6952082" y="2379976"/>
                  <a:pt x="6952082" y="2379976"/>
                </a:cubicBezTo>
                <a:lnTo>
                  <a:pt x="6952128" y="2380011"/>
                </a:lnTo>
                <a:close/>
                <a:moveTo>
                  <a:pt x="3200080" y="2378889"/>
                </a:moveTo>
                <a:cubicBezTo>
                  <a:pt x="3199882" y="2378578"/>
                  <a:pt x="3199349" y="2379274"/>
                  <a:pt x="3198273" y="2381571"/>
                </a:cubicBezTo>
                <a:cubicBezTo>
                  <a:pt x="3196148" y="2389357"/>
                  <a:pt x="3193049" y="2398224"/>
                  <a:pt x="3192770" y="2405356"/>
                </a:cubicBezTo>
                <a:cubicBezTo>
                  <a:pt x="3192413" y="2406025"/>
                  <a:pt x="3191976" y="2406428"/>
                  <a:pt x="3191792" y="2406743"/>
                </a:cubicBezTo>
                <a:cubicBezTo>
                  <a:pt x="3191700" y="2406901"/>
                  <a:pt x="3191671" y="2407037"/>
                  <a:pt x="3191747" y="2407174"/>
                </a:cubicBezTo>
                <a:cubicBezTo>
                  <a:pt x="3191824" y="2407310"/>
                  <a:pt x="3192004" y="2407447"/>
                  <a:pt x="3192328" y="2407606"/>
                </a:cubicBezTo>
                <a:cubicBezTo>
                  <a:pt x="3192328" y="2407606"/>
                  <a:pt x="3192587" y="2407539"/>
                  <a:pt x="3192771" y="2407223"/>
                </a:cubicBezTo>
                <a:cubicBezTo>
                  <a:pt x="3192955" y="2406907"/>
                  <a:pt x="3193065" y="2406345"/>
                  <a:pt x="3192770" y="2405356"/>
                </a:cubicBezTo>
                <a:cubicBezTo>
                  <a:pt x="3194185" y="2402026"/>
                  <a:pt x="3196414" y="2398315"/>
                  <a:pt x="3198270" y="2392733"/>
                </a:cubicBezTo>
                <a:cubicBezTo>
                  <a:pt x="3198226" y="2389791"/>
                  <a:pt x="3200670" y="2379818"/>
                  <a:pt x="3200080" y="2378889"/>
                </a:cubicBezTo>
                <a:close/>
                <a:moveTo>
                  <a:pt x="6390249" y="2378151"/>
                </a:moveTo>
                <a:cubicBezTo>
                  <a:pt x="6389679" y="2378262"/>
                  <a:pt x="6389164" y="2378610"/>
                  <a:pt x="6389275" y="2379076"/>
                </a:cubicBezTo>
                <a:cubicBezTo>
                  <a:pt x="6388444" y="2380217"/>
                  <a:pt x="6391555" y="2378626"/>
                  <a:pt x="6391555" y="2378626"/>
                </a:cubicBezTo>
                <a:cubicBezTo>
                  <a:pt x="6391443" y="2378158"/>
                  <a:pt x="6390818" y="2378037"/>
                  <a:pt x="6390249" y="2378151"/>
                </a:cubicBezTo>
                <a:close/>
                <a:moveTo>
                  <a:pt x="10735506" y="2376370"/>
                </a:moveTo>
                <a:lnTo>
                  <a:pt x="10732531" y="2378594"/>
                </a:lnTo>
                <a:lnTo>
                  <a:pt x="10733101" y="2378014"/>
                </a:lnTo>
                <a:close/>
                <a:moveTo>
                  <a:pt x="1056325" y="2375379"/>
                </a:moveTo>
                <a:cubicBezTo>
                  <a:pt x="1056380" y="2375838"/>
                  <a:pt x="1056728" y="2376547"/>
                  <a:pt x="1056801" y="2377157"/>
                </a:cubicBezTo>
                <a:cubicBezTo>
                  <a:pt x="1056875" y="2377769"/>
                  <a:pt x="1056673" y="2378282"/>
                  <a:pt x="1055633" y="2378350"/>
                </a:cubicBezTo>
                <a:cubicBezTo>
                  <a:pt x="1055512" y="2377358"/>
                  <a:pt x="1055425" y="2376633"/>
                  <a:pt x="1055499" y="2376145"/>
                </a:cubicBezTo>
                <a:cubicBezTo>
                  <a:pt x="1055573" y="2375661"/>
                  <a:pt x="1055803" y="2375414"/>
                  <a:pt x="1056325" y="2375379"/>
                </a:cubicBezTo>
                <a:close/>
                <a:moveTo>
                  <a:pt x="4998102" y="2374101"/>
                </a:moveTo>
                <a:cubicBezTo>
                  <a:pt x="5005719" y="2382058"/>
                  <a:pt x="4990793" y="2402505"/>
                  <a:pt x="4986868" y="2393978"/>
                </a:cubicBezTo>
                <a:cubicBezTo>
                  <a:pt x="4986770" y="2390083"/>
                  <a:pt x="4989578" y="2385113"/>
                  <a:pt x="4992410" y="2381117"/>
                </a:cubicBezTo>
                <a:cubicBezTo>
                  <a:pt x="4995243" y="2377122"/>
                  <a:pt x="4998102" y="2374101"/>
                  <a:pt x="4998102" y="2374101"/>
                </a:cubicBezTo>
                <a:close/>
                <a:moveTo>
                  <a:pt x="8178800" y="2372451"/>
                </a:moveTo>
                <a:cubicBezTo>
                  <a:pt x="8179063" y="2373159"/>
                  <a:pt x="8179306" y="2373820"/>
                  <a:pt x="8179110" y="2374088"/>
                </a:cubicBezTo>
                <a:cubicBezTo>
                  <a:pt x="8178913" y="2374358"/>
                  <a:pt x="8178280" y="2374235"/>
                  <a:pt x="8176786" y="2373384"/>
                </a:cubicBezTo>
                <a:cubicBezTo>
                  <a:pt x="8176786" y="2373384"/>
                  <a:pt x="8177716" y="2372953"/>
                  <a:pt x="8178800" y="2372451"/>
                </a:cubicBezTo>
                <a:close/>
                <a:moveTo>
                  <a:pt x="1057017" y="2372407"/>
                </a:moveTo>
                <a:cubicBezTo>
                  <a:pt x="1057073" y="2372865"/>
                  <a:pt x="1057420" y="2373574"/>
                  <a:pt x="1057494" y="2374186"/>
                </a:cubicBezTo>
                <a:cubicBezTo>
                  <a:pt x="1057567" y="2374797"/>
                  <a:pt x="1057367" y="2375309"/>
                  <a:pt x="1056325" y="2375379"/>
                </a:cubicBezTo>
                <a:cubicBezTo>
                  <a:pt x="1056207" y="2374387"/>
                  <a:pt x="1056118" y="2373660"/>
                  <a:pt x="1056192" y="2373174"/>
                </a:cubicBezTo>
                <a:cubicBezTo>
                  <a:pt x="1056265" y="2372687"/>
                  <a:pt x="1056497" y="2372441"/>
                  <a:pt x="1057017" y="2372407"/>
                </a:cubicBezTo>
                <a:close/>
                <a:moveTo>
                  <a:pt x="6970910" y="2370744"/>
                </a:moveTo>
                <a:lnTo>
                  <a:pt x="6968963" y="2372012"/>
                </a:lnTo>
                <a:cubicBezTo>
                  <a:pt x="6966712" y="2373890"/>
                  <a:pt x="6964254" y="2376089"/>
                  <a:pt x="6962422" y="2377397"/>
                </a:cubicBezTo>
                <a:cubicBezTo>
                  <a:pt x="6961796" y="2378288"/>
                  <a:pt x="6955523" y="2382706"/>
                  <a:pt x="6953249" y="2385334"/>
                </a:cubicBezTo>
                <a:lnTo>
                  <a:pt x="6953129" y="2385513"/>
                </a:lnTo>
                <a:lnTo>
                  <a:pt x="6960634" y="2381311"/>
                </a:lnTo>
                <a:lnTo>
                  <a:pt x="6966800" y="2377466"/>
                </a:lnTo>
                <a:lnTo>
                  <a:pt x="6968990" y="2374781"/>
                </a:lnTo>
                <a:close/>
                <a:moveTo>
                  <a:pt x="6830105" y="2370727"/>
                </a:moveTo>
                <a:cubicBezTo>
                  <a:pt x="6830100" y="2370577"/>
                  <a:pt x="6830101" y="2370614"/>
                  <a:pt x="6830105" y="2370756"/>
                </a:cubicBezTo>
                <a:lnTo>
                  <a:pt x="6830128" y="2371386"/>
                </a:lnTo>
                <a:close/>
                <a:moveTo>
                  <a:pt x="8162285" y="2366684"/>
                </a:moveTo>
                <a:lnTo>
                  <a:pt x="8162064" y="2366911"/>
                </a:lnTo>
                <a:cubicBezTo>
                  <a:pt x="8160250" y="2369002"/>
                  <a:pt x="8153356" y="2375854"/>
                  <a:pt x="8149344" y="2378764"/>
                </a:cubicBezTo>
                <a:cubicBezTo>
                  <a:pt x="8148675" y="2379247"/>
                  <a:pt x="8148085" y="2379623"/>
                  <a:pt x="8147614" y="2379848"/>
                </a:cubicBezTo>
                <a:cubicBezTo>
                  <a:pt x="8147143" y="2380073"/>
                  <a:pt x="8146788" y="2380149"/>
                  <a:pt x="8146586" y="2380035"/>
                </a:cubicBezTo>
                <a:cubicBezTo>
                  <a:pt x="8146241" y="2379838"/>
                  <a:pt x="8146467" y="2379095"/>
                  <a:pt x="8147036" y="2378051"/>
                </a:cubicBezTo>
                <a:lnTo>
                  <a:pt x="8149125" y="2374912"/>
                </a:lnTo>
                <a:close/>
                <a:moveTo>
                  <a:pt x="6779434" y="2366200"/>
                </a:moveTo>
                <a:lnTo>
                  <a:pt x="6773104" y="2369164"/>
                </a:lnTo>
                <a:lnTo>
                  <a:pt x="6761539" y="2376596"/>
                </a:lnTo>
                <a:lnTo>
                  <a:pt x="6752771" y="2384942"/>
                </a:lnTo>
                <a:cubicBezTo>
                  <a:pt x="6745203" y="2390692"/>
                  <a:pt x="6738552" y="2396340"/>
                  <a:pt x="6732636" y="2400014"/>
                </a:cubicBezTo>
                <a:lnTo>
                  <a:pt x="6732319" y="2400049"/>
                </a:lnTo>
                <a:lnTo>
                  <a:pt x="6732074" y="2400972"/>
                </a:lnTo>
                <a:lnTo>
                  <a:pt x="6717931" y="2410036"/>
                </a:lnTo>
                <a:lnTo>
                  <a:pt x="6715676" y="2418566"/>
                </a:lnTo>
                <a:lnTo>
                  <a:pt x="6716252" y="2418226"/>
                </a:lnTo>
                <a:cubicBezTo>
                  <a:pt x="6718765" y="2416744"/>
                  <a:pt x="6723792" y="2413779"/>
                  <a:pt x="6733847" y="2407849"/>
                </a:cubicBezTo>
                <a:cubicBezTo>
                  <a:pt x="6734674" y="2406397"/>
                  <a:pt x="6737035" y="2402244"/>
                  <a:pt x="6736623" y="2399973"/>
                </a:cubicBezTo>
                <a:cubicBezTo>
                  <a:pt x="6745171" y="2393194"/>
                  <a:pt x="6754266" y="2387202"/>
                  <a:pt x="6763464" y="2381528"/>
                </a:cubicBezTo>
                <a:lnTo>
                  <a:pt x="6770531" y="2377272"/>
                </a:lnTo>
                <a:lnTo>
                  <a:pt x="6778583" y="2369207"/>
                </a:lnTo>
                <a:cubicBezTo>
                  <a:pt x="6778782" y="2368767"/>
                  <a:pt x="6779022" y="2368025"/>
                  <a:pt x="6779247" y="2367141"/>
                </a:cubicBezTo>
                <a:close/>
                <a:moveTo>
                  <a:pt x="6970113" y="2365816"/>
                </a:moveTo>
                <a:cubicBezTo>
                  <a:pt x="6970113" y="2365816"/>
                  <a:pt x="6970113" y="2365816"/>
                  <a:pt x="6967010" y="2367767"/>
                </a:cubicBezTo>
                <a:lnTo>
                  <a:pt x="6967441" y="2366733"/>
                </a:lnTo>
                <a:lnTo>
                  <a:pt x="6963741" y="2368801"/>
                </a:lnTo>
                <a:cubicBezTo>
                  <a:pt x="6959241" y="2372604"/>
                  <a:pt x="6956583" y="2376171"/>
                  <a:pt x="6954001" y="2378764"/>
                </a:cubicBezTo>
                <a:lnTo>
                  <a:pt x="6953873" y="2378809"/>
                </a:lnTo>
                <a:lnTo>
                  <a:pt x="6953699" y="2379238"/>
                </a:lnTo>
                <a:lnTo>
                  <a:pt x="6954001" y="2378764"/>
                </a:lnTo>
                <a:lnTo>
                  <a:pt x="6970692" y="2367315"/>
                </a:lnTo>
                <a:close/>
                <a:moveTo>
                  <a:pt x="9253095" y="2364708"/>
                </a:moveTo>
                <a:lnTo>
                  <a:pt x="9239083" y="2374577"/>
                </a:lnTo>
                <a:cubicBezTo>
                  <a:pt x="9232220" y="2378580"/>
                  <a:pt x="9225189" y="2381451"/>
                  <a:pt x="9219485" y="2385784"/>
                </a:cubicBezTo>
                <a:lnTo>
                  <a:pt x="9215057" y="2389966"/>
                </a:lnTo>
                <a:lnTo>
                  <a:pt x="9214770" y="2389821"/>
                </a:lnTo>
                <a:cubicBezTo>
                  <a:pt x="9214408" y="2389855"/>
                  <a:pt x="9214197" y="2390153"/>
                  <a:pt x="9214277" y="2390702"/>
                </a:cubicBezTo>
                <a:lnTo>
                  <a:pt x="9215057" y="2389966"/>
                </a:lnTo>
                <a:lnTo>
                  <a:pt x="9216152" y="2390522"/>
                </a:lnTo>
                <a:cubicBezTo>
                  <a:pt x="9208756" y="2395874"/>
                  <a:pt x="9200658" y="2402408"/>
                  <a:pt x="9200821" y="2403503"/>
                </a:cubicBezTo>
                <a:lnTo>
                  <a:pt x="9201983" y="2402851"/>
                </a:lnTo>
                <a:lnTo>
                  <a:pt x="9213052" y="2393350"/>
                </a:lnTo>
                <a:lnTo>
                  <a:pt x="9202392" y="2402622"/>
                </a:lnTo>
                <a:lnTo>
                  <a:pt x="9202913" y="2402328"/>
                </a:lnTo>
                <a:cubicBezTo>
                  <a:pt x="9204010" y="2402084"/>
                  <a:pt x="9205126" y="2401977"/>
                  <a:pt x="9205126" y="2401977"/>
                </a:cubicBezTo>
                <a:cubicBezTo>
                  <a:pt x="9207721" y="2401725"/>
                  <a:pt x="9205450" y="2404171"/>
                  <a:pt x="9209054" y="2403824"/>
                </a:cubicBezTo>
                <a:lnTo>
                  <a:pt x="9216293" y="2399607"/>
                </a:lnTo>
                <a:lnTo>
                  <a:pt x="9218559" y="2397565"/>
                </a:lnTo>
                <a:close/>
                <a:moveTo>
                  <a:pt x="1059416" y="2364703"/>
                </a:moveTo>
                <a:cubicBezTo>
                  <a:pt x="1059747" y="2367452"/>
                  <a:pt x="1058879" y="2370437"/>
                  <a:pt x="1057017" y="2372407"/>
                </a:cubicBezTo>
                <a:cubicBezTo>
                  <a:pt x="1057309" y="2370463"/>
                  <a:pt x="1057399" y="2369032"/>
                  <a:pt x="1057672" y="2367840"/>
                </a:cubicBezTo>
                <a:cubicBezTo>
                  <a:pt x="1057944" y="2366647"/>
                  <a:pt x="1058398" y="2365694"/>
                  <a:pt x="1059416" y="2364703"/>
                </a:cubicBezTo>
                <a:close/>
                <a:moveTo>
                  <a:pt x="10723946" y="2363567"/>
                </a:moveTo>
                <a:lnTo>
                  <a:pt x="10715847" y="2369901"/>
                </a:lnTo>
                <a:lnTo>
                  <a:pt x="10694140" y="2388498"/>
                </a:lnTo>
                <a:lnTo>
                  <a:pt x="10683991" y="2394563"/>
                </a:lnTo>
                <a:cubicBezTo>
                  <a:pt x="10681319" y="2395994"/>
                  <a:pt x="10676667" y="2398095"/>
                  <a:pt x="10674079" y="2398856"/>
                </a:cubicBezTo>
                <a:cubicBezTo>
                  <a:pt x="10671492" y="2399618"/>
                  <a:pt x="10670966" y="2399040"/>
                  <a:pt x="10676549" y="2395118"/>
                </a:cubicBezTo>
                <a:cubicBezTo>
                  <a:pt x="10690248" y="2385944"/>
                  <a:pt x="10704823" y="2375380"/>
                  <a:pt x="10720308" y="2366075"/>
                </a:cubicBezTo>
                <a:close/>
                <a:moveTo>
                  <a:pt x="6168662" y="2362964"/>
                </a:moveTo>
                <a:cubicBezTo>
                  <a:pt x="6165002" y="2372233"/>
                  <a:pt x="6161018" y="2381503"/>
                  <a:pt x="6158250" y="2389397"/>
                </a:cubicBezTo>
                <a:cubicBezTo>
                  <a:pt x="6162871" y="2374638"/>
                  <a:pt x="6162871" y="2374638"/>
                  <a:pt x="6162871" y="2374638"/>
                </a:cubicBezTo>
                <a:lnTo>
                  <a:pt x="6160148" y="2376442"/>
                </a:lnTo>
                <a:lnTo>
                  <a:pt x="6166832" y="2363697"/>
                </a:lnTo>
                <a:close/>
                <a:moveTo>
                  <a:pt x="1172646" y="2361924"/>
                </a:moveTo>
                <a:lnTo>
                  <a:pt x="1167543" y="2370946"/>
                </a:lnTo>
                <a:cubicBezTo>
                  <a:pt x="1164925" y="2374417"/>
                  <a:pt x="1162300" y="2379621"/>
                  <a:pt x="1159598" y="2384534"/>
                </a:cubicBezTo>
                <a:lnTo>
                  <a:pt x="1156948" y="2388276"/>
                </a:lnTo>
                <a:lnTo>
                  <a:pt x="1150508" y="2400843"/>
                </a:lnTo>
                <a:lnTo>
                  <a:pt x="1149119" y="2406349"/>
                </a:lnTo>
                <a:lnTo>
                  <a:pt x="1149909" y="2405020"/>
                </a:lnTo>
                <a:lnTo>
                  <a:pt x="1153412" y="2398804"/>
                </a:lnTo>
                <a:close/>
                <a:moveTo>
                  <a:pt x="3339046" y="2360691"/>
                </a:moveTo>
                <a:lnTo>
                  <a:pt x="3335583" y="2369691"/>
                </a:lnTo>
                <a:lnTo>
                  <a:pt x="3337704" y="2361155"/>
                </a:lnTo>
                <a:lnTo>
                  <a:pt x="3333253" y="2367126"/>
                </a:lnTo>
                <a:lnTo>
                  <a:pt x="3334954" y="2360806"/>
                </a:lnTo>
                <a:lnTo>
                  <a:pt x="3333940" y="2362006"/>
                </a:lnTo>
                <a:lnTo>
                  <a:pt x="3333798" y="2362276"/>
                </a:lnTo>
                <a:lnTo>
                  <a:pt x="3329512" y="2382659"/>
                </a:lnTo>
                <a:lnTo>
                  <a:pt x="3335039" y="2372809"/>
                </a:lnTo>
                <a:cubicBezTo>
                  <a:pt x="3337553" y="2369097"/>
                  <a:pt x="3340538" y="2364232"/>
                  <a:pt x="3341793" y="2361192"/>
                </a:cubicBezTo>
                <a:close/>
                <a:moveTo>
                  <a:pt x="3298162" y="2360417"/>
                </a:moveTo>
                <a:lnTo>
                  <a:pt x="3297489" y="2362541"/>
                </a:lnTo>
                <a:lnTo>
                  <a:pt x="3298232" y="2361670"/>
                </a:lnTo>
                <a:close/>
                <a:moveTo>
                  <a:pt x="3362117" y="2359703"/>
                </a:moveTo>
                <a:lnTo>
                  <a:pt x="3358761" y="2367241"/>
                </a:lnTo>
                <a:cubicBezTo>
                  <a:pt x="3357252" y="2370601"/>
                  <a:pt x="3355724" y="2373784"/>
                  <a:pt x="3354199" y="2376456"/>
                </a:cubicBezTo>
                <a:lnTo>
                  <a:pt x="3352347" y="2379365"/>
                </a:lnTo>
                <a:lnTo>
                  <a:pt x="3351850" y="2381343"/>
                </a:lnTo>
                <a:lnTo>
                  <a:pt x="3356090" y="2373325"/>
                </a:lnTo>
                <a:lnTo>
                  <a:pt x="3361169" y="2363658"/>
                </a:lnTo>
                <a:close/>
                <a:moveTo>
                  <a:pt x="8159194" y="2359645"/>
                </a:moveTo>
                <a:lnTo>
                  <a:pt x="8156349" y="2362853"/>
                </a:lnTo>
                <a:lnTo>
                  <a:pt x="8154257" y="2365299"/>
                </a:lnTo>
                <a:lnTo>
                  <a:pt x="8151685" y="2366665"/>
                </a:lnTo>
                <a:cubicBezTo>
                  <a:pt x="8150146" y="2367383"/>
                  <a:pt x="8148883" y="2367858"/>
                  <a:pt x="8148241" y="2367842"/>
                </a:cubicBezTo>
                <a:cubicBezTo>
                  <a:pt x="8147600" y="2367825"/>
                  <a:pt x="8147579" y="2367317"/>
                  <a:pt x="8148527" y="2366066"/>
                </a:cubicBezTo>
                <a:cubicBezTo>
                  <a:pt x="8150517" y="2364203"/>
                  <a:pt x="8154302" y="2362121"/>
                  <a:pt x="8157786" y="2360349"/>
                </a:cubicBezTo>
                <a:close/>
                <a:moveTo>
                  <a:pt x="8301464" y="2359463"/>
                </a:moveTo>
                <a:cubicBezTo>
                  <a:pt x="8298376" y="2357348"/>
                  <a:pt x="8289224" y="2368624"/>
                  <a:pt x="8287657" y="2369886"/>
                </a:cubicBezTo>
                <a:cubicBezTo>
                  <a:pt x="8281126" y="2375155"/>
                  <a:pt x="8276660" y="2375586"/>
                  <a:pt x="8273731" y="2380508"/>
                </a:cubicBezTo>
                <a:cubicBezTo>
                  <a:pt x="8281288" y="2376252"/>
                  <a:pt x="8291278" y="2370652"/>
                  <a:pt x="8299214" y="2363018"/>
                </a:cubicBezTo>
                <a:cubicBezTo>
                  <a:pt x="8299214" y="2363018"/>
                  <a:pt x="8301627" y="2360561"/>
                  <a:pt x="8301464" y="2359463"/>
                </a:cubicBezTo>
                <a:close/>
                <a:moveTo>
                  <a:pt x="1801865" y="2358404"/>
                </a:moveTo>
                <a:lnTo>
                  <a:pt x="1797882" y="2361288"/>
                </a:lnTo>
                <a:lnTo>
                  <a:pt x="1794807" y="2369893"/>
                </a:lnTo>
                <a:lnTo>
                  <a:pt x="1795709" y="2372238"/>
                </a:lnTo>
                <a:lnTo>
                  <a:pt x="1793799" y="2372721"/>
                </a:lnTo>
                <a:lnTo>
                  <a:pt x="1788425" y="2387758"/>
                </a:lnTo>
                <a:cubicBezTo>
                  <a:pt x="1783488" y="2400560"/>
                  <a:pt x="1785948" y="2386075"/>
                  <a:pt x="1787507" y="2380119"/>
                </a:cubicBezTo>
                <a:lnTo>
                  <a:pt x="1788903" y="2375590"/>
                </a:lnTo>
                <a:lnTo>
                  <a:pt x="1787608" y="2378541"/>
                </a:lnTo>
                <a:lnTo>
                  <a:pt x="1786833" y="2381595"/>
                </a:lnTo>
                <a:cubicBezTo>
                  <a:pt x="1786348" y="2383424"/>
                  <a:pt x="1785860" y="2385154"/>
                  <a:pt x="1784881" y="2388616"/>
                </a:cubicBezTo>
                <a:lnTo>
                  <a:pt x="1776862" y="2404339"/>
                </a:lnTo>
                <a:lnTo>
                  <a:pt x="1777761" y="2408130"/>
                </a:lnTo>
                <a:cubicBezTo>
                  <a:pt x="1777343" y="2409333"/>
                  <a:pt x="1776540" y="2410089"/>
                  <a:pt x="1776540" y="2410089"/>
                </a:cubicBezTo>
                <a:lnTo>
                  <a:pt x="1775711" y="2406596"/>
                </a:lnTo>
                <a:lnTo>
                  <a:pt x="1772541" y="2412813"/>
                </a:lnTo>
                <a:lnTo>
                  <a:pt x="1776540" y="2410089"/>
                </a:lnTo>
                <a:lnTo>
                  <a:pt x="1776040" y="2417402"/>
                </a:lnTo>
                <a:lnTo>
                  <a:pt x="1793776" y="2384014"/>
                </a:lnTo>
                <a:lnTo>
                  <a:pt x="1797502" y="2372472"/>
                </a:lnTo>
                <a:close/>
                <a:moveTo>
                  <a:pt x="2449861" y="2356628"/>
                </a:moveTo>
                <a:lnTo>
                  <a:pt x="2446832" y="2366149"/>
                </a:lnTo>
                <a:cubicBezTo>
                  <a:pt x="2446981" y="2368550"/>
                  <a:pt x="2449113" y="2366144"/>
                  <a:pt x="2453226" y="2361505"/>
                </a:cubicBezTo>
                <a:cubicBezTo>
                  <a:pt x="2446624" y="2381070"/>
                  <a:pt x="2446624" y="2381070"/>
                  <a:pt x="2446624" y="2381070"/>
                </a:cubicBezTo>
                <a:cubicBezTo>
                  <a:pt x="2448173" y="2371977"/>
                  <a:pt x="2448173" y="2371977"/>
                  <a:pt x="2448173" y="2371977"/>
                </a:cubicBezTo>
                <a:cubicBezTo>
                  <a:pt x="2450028" y="2365114"/>
                  <a:pt x="2441015" y="2380053"/>
                  <a:pt x="2439037" y="2382288"/>
                </a:cubicBezTo>
                <a:cubicBezTo>
                  <a:pt x="2434287" y="2394988"/>
                  <a:pt x="2428471" y="2408892"/>
                  <a:pt x="2422981" y="2422795"/>
                </a:cubicBezTo>
                <a:cubicBezTo>
                  <a:pt x="2425576" y="2414729"/>
                  <a:pt x="2427427" y="2407865"/>
                  <a:pt x="2430175" y="2399627"/>
                </a:cubicBezTo>
                <a:cubicBezTo>
                  <a:pt x="2430556" y="2397912"/>
                  <a:pt x="2429758" y="2398171"/>
                  <a:pt x="2428349" y="2399438"/>
                </a:cubicBezTo>
                <a:lnTo>
                  <a:pt x="2426202" y="2401735"/>
                </a:lnTo>
                <a:close/>
                <a:moveTo>
                  <a:pt x="5648808" y="2355933"/>
                </a:moveTo>
                <a:cubicBezTo>
                  <a:pt x="5648924" y="2360480"/>
                  <a:pt x="5649022" y="2364377"/>
                  <a:pt x="5649022" y="2364377"/>
                </a:cubicBezTo>
                <a:cubicBezTo>
                  <a:pt x="5640773" y="2355757"/>
                  <a:pt x="5644481" y="2355838"/>
                  <a:pt x="5648808" y="2355933"/>
                </a:cubicBezTo>
                <a:close/>
                <a:moveTo>
                  <a:pt x="6609519" y="2355153"/>
                </a:moveTo>
                <a:cubicBezTo>
                  <a:pt x="6606521" y="2351327"/>
                  <a:pt x="6599695" y="2374572"/>
                  <a:pt x="6598739" y="2380304"/>
                </a:cubicBezTo>
                <a:cubicBezTo>
                  <a:pt x="6598604" y="2381122"/>
                  <a:pt x="6598585" y="2381584"/>
                  <a:pt x="6598718" y="2381560"/>
                </a:cubicBezTo>
                <a:cubicBezTo>
                  <a:pt x="6600213" y="2383217"/>
                  <a:pt x="6603967" y="2370421"/>
                  <a:pt x="6604796" y="2369280"/>
                </a:cubicBezTo>
                <a:cubicBezTo>
                  <a:pt x="6606152" y="2364940"/>
                  <a:pt x="6609999" y="2357175"/>
                  <a:pt x="6609519" y="2355153"/>
                </a:cubicBezTo>
                <a:close/>
                <a:moveTo>
                  <a:pt x="8297889" y="2354056"/>
                </a:moveTo>
                <a:cubicBezTo>
                  <a:pt x="8297455" y="2354099"/>
                  <a:pt x="8296678" y="2355009"/>
                  <a:pt x="8296006" y="2355907"/>
                </a:cubicBezTo>
                <a:cubicBezTo>
                  <a:pt x="8295335" y="2356809"/>
                  <a:pt x="8294772" y="2357696"/>
                  <a:pt x="8294772" y="2357696"/>
                </a:cubicBezTo>
                <a:cubicBezTo>
                  <a:pt x="8292444" y="2360241"/>
                  <a:pt x="8291710" y="2361331"/>
                  <a:pt x="8291858" y="2361526"/>
                </a:cubicBezTo>
                <a:cubicBezTo>
                  <a:pt x="8291972" y="2361672"/>
                  <a:pt x="8292581" y="2361312"/>
                  <a:pt x="8293388" y="2360684"/>
                </a:cubicBezTo>
                <a:cubicBezTo>
                  <a:pt x="8295808" y="2358797"/>
                  <a:pt x="8300007" y="2354479"/>
                  <a:pt x="8297889" y="2354056"/>
                </a:cubicBezTo>
                <a:close/>
                <a:moveTo>
                  <a:pt x="6614643" y="2351954"/>
                </a:moveTo>
                <a:cubicBezTo>
                  <a:pt x="6614465" y="2351629"/>
                  <a:pt x="6613889" y="2352294"/>
                  <a:pt x="6612674" y="2354528"/>
                </a:cubicBezTo>
                <a:cubicBezTo>
                  <a:pt x="6610092" y="2362207"/>
                  <a:pt x="6606467" y="2370904"/>
                  <a:pt x="6605778" y="2378045"/>
                </a:cubicBezTo>
                <a:cubicBezTo>
                  <a:pt x="6605381" y="2378693"/>
                  <a:pt x="6604920" y="2379070"/>
                  <a:pt x="6604717" y="2379374"/>
                </a:cubicBezTo>
                <a:cubicBezTo>
                  <a:pt x="6604614" y="2379527"/>
                  <a:pt x="6604578" y="2379662"/>
                  <a:pt x="6604645" y="2379803"/>
                </a:cubicBezTo>
                <a:cubicBezTo>
                  <a:pt x="6604714" y="2379946"/>
                  <a:pt x="6604886" y="2380093"/>
                  <a:pt x="6605205" y="2380277"/>
                </a:cubicBezTo>
                <a:cubicBezTo>
                  <a:pt x="6605205" y="2380277"/>
                  <a:pt x="6605468" y="2380224"/>
                  <a:pt x="6605672" y="2379920"/>
                </a:cubicBezTo>
                <a:cubicBezTo>
                  <a:pt x="6605875" y="2379614"/>
                  <a:pt x="6606017" y="2379057"/>
                  <a:pt x="6605778" y="2378045"/>
                </a:cubicBezTo>
                <a:cubicBezTo>
                  <a:pt x="6607391" y="2374795"/>
                  <a:pt x="6609846" y="2371214"/>
                  <a:pt x="6612031" y="2365732"/>
                </a:cubicBezTo>
                <a:cubicBezTo>
                  <a:pt x="6612155" y="2362776"/>
                  <a:pt x="6615185" y="2352922"/>
                  <a:pt x="6614643" y="2351954"/>
                </a:cubicBezTo>
                <a:close/>
                <a:moveTo>
                  <a:pt x="8310940" y="2350384"/>
                </a:moveTo>
                <a:cubicBezTo>
                  <a:pt x="8310508" y="2350425"/>
                  <a:pt x="8308308" y="2352356"/>
                  <a:pt x="8306349" y="2354422"/>
                </a:cubicBezTo>
                <a:cubicBezTo>
                  <a:pt x="8304387" y="2356490"/>
                  <a:pt x="8302666" y="2358698"/>
                  <a:pt x="8303194" y="2359295"/>
                </a:cubicBezTo>
                <a:cubicBezTo>
                  <a:pt x="8303341" y="2359421"/>
                  <a:pt x="8303616" y="2359390"/>
                  <a:pt x="8303982" y="2359234"/>
                </a:cubicBezTo>
                <a:cubicBezTo>
                  <a:pt x="8304347" y="2359080"/>
                  <a:pt x="8304802" y="2358806"/>
                  <a:pt x="8305305" y="2358443"/>
                </a:cubicBezTo>
                <a:cubicBezTo>
                  <a:pt x="8308330" y="2356271"/>
                  <a:pt x="8313116" y="2351009"/>
                  <a:pt x="8310940" y="2350384"/>
                </a:cubicBezTo>
                <a:close/>
                <a:moveTo>
                  <a:pt x="6694056" y="2349464"/>
                </a:moveTo>
                <a:cubicBezTo>
                  <a:pt x="6692546" y="2352339"/>
                  <a:pt x="6691156" y="2354106"/>
                  <a:pt x="6690077" y="2355057"/>
                </a:cubicBezTo>
                <a:cubicBezTo>
                  <a:pt x="6689269" y="2355771"/>
                  <a:pt x="6688636" y="2356024"/>
                  <a:pt x="6688261" y="2355941"/>
                </a:cubicBezTo>
                <a:cubicBezTo>
                  <a:pt x="6687699" y="2355819"/>
                  <a:pt x="6687716" y="2354939"/>
                  <a:pt x="6688590" y="2353721"/>
                </a:cubicBezTo>
                <a:cubicBezTo>
                  <a:pt x="6689464" y="2352502"/>
                  <a:pt x="6691195" y="2350944"/>
                  <a:pt x="6694056" y="2349464"/>
                </a:cubicBezTo>
                <a:close/>
                <a:moveTo>
                  <a:pt x="1095011" y="2349122"/>
                </a:moveTo>
                <a:cubicBezTo>
                  <a:pt x="1095285" y="2348952"/>
                  <a:pt x="1095514" y="2349121"/>
                  <a:pt x="1095600" y="2349847"/>
                </a:cubicBezTo>
                <a:cubicBezTo>
                  <a:pt x="1095821" y="2351681"/>
                  <a:pt x="1093802" y="2353815"/>
                  <a:pt x="1093802" y="2353815"/>
                </a:cubicBezTo>
                <a:cubicBezTo>
                  <a:pt x="1093369" y="2353496"/>
                  <a:pt x="1093466" y="2352452"/>
                  <a:pt x="1093773" y="2351421"/>
                </a:cubicBezTo>
                <a:cubicBezTo>
                  <a:pt x="1094080" y="2350391"/>
                  <a:pt x="1094597" y="2349376"/>
                  <a:pt x="1095011" y="2349122"/>
                </a:cubicBezTo>
                <a:close/>
                <a:moveTo>
                  <a:pt x="3315857" y="2348244"/>
                </a:moveTo>
                <a:lnTo>
                  <a:pt x="3314159" y="2355340"/>
                </a:lnTo>
                <a:lnTo>
                  <a:pt x="3315735" y="2350166"/>
                </a:lnTo>
                <a:close/>
                <a:moveTo>
                  <a:pt x="4821318" y="2346197"/>
                </a:moveTo>
                <a:cubicBezTo>
                  <a:pt x="4749060" y="2517300"/>
                  <a:pt x="4766901" y="2465757"/>
                  <a:pt x="4791846" y="2402031"/>
                </a:cubicBezTo>
                <a:cubicBezTo>
                  <a:pt x="4791946" y="2405929"/>
                  <a:pt x="4791946" y="2405929"/>
                  <a:pt x="4795656" y="2406009"/>
                </a:cubicBezTo>
                <a:cubicBezTo>
                  <a:pt x="4791946" y="2405929"/>
                  <a:pt x="4813579" y="2357712"/>
                  <a:pt x="4821318" y="2346197"/>
                </a:cubicBezTo>
                <a:close/>
                <a:moveTo>
                  <a:pt x="8153760" y="2346079"/>
                </a:moveTo>
                <a:lnTo>
                  <a:pt x="8153033" y="2347836"/>
                </a:lnTo>
                <a:lnTo>
                  <a:pt x="8153010" y="2347621"/>
                </a:lnTo>
                <a:lnTo>
                  <a:pt x="8152683" y="2347879"/>
                </a:lnTo>
                <a:lnTo>
                  <a:pt x="8151184" y="2347443"/>
                </a:lnTo>
                <a:cubicBezTo>
                  <a:pt x="8151022" y="2346343"/>
                  <a:pt x="8151887" y="2346261"/>
                  <a:pt x="8153760" y="2346079"/>
                </a:cubicBezTo>
                <a:close/>
                <a:moveTo>
                  <a:pt x="8155490" y="2345913"/>
                </a:moveTo>
                <a:cubicBezTo>
                  <a:pt x="8155490" y="2345913"/>
                  <a:pt x="8155313" y="2346208"/>
                  <a:pt x="8155011" y="2346376"/>
                </a:cubicBezTo>
                <a:cubicBezTo>
                  <a:pt x="8154706" y="2346544"/>
                  <a:pt x="8154274" y="2346586"/>
                  <a:pt x="8153760" y="2346079"/>
                </a:cubicBezTo>
                <a:cubicBezTo>
                  <a:pt x="8153760" y="2346079"/>
                  <a:pt x="8154463" y="2344898"/>
                  <a:pt x="8155490" y="2345913"/>
                </a:cubicBezTo>
                <a:close/>
                <a:moveTo>
                  <a:pt x="5288839" y="2343125"/>
                </a:moveTo>
                <a:lnTo>
                  <a:pt x="5284705" y="2350388"/>
                </a:lnTo>
                <a:lnTo>
                  <a:pt x="5284886" y="2353378"/>
                </a:lnTo>
                <a:lnTo>
                  <a:pt x="5287402" y="2346612"/>
                </a:lnTo>
                <a:close/>
                <a:moveTo>
                  <a:pt x="1807261" y="2340996"/>
                </a:moveTo>
                <a:lnTo>
                  <a:pt x="1804418" y="2342992"/>
                </a:lnTo>
                <a:lnTo>
                  <a:pt x="1804182" y="2343653"/>
                </a:lnTo>
                <a:lnTo>
                  <a:pt x="1805982" y="2345124"/>
                </a:lnTo>
                <a:close/>
                <a:moveTo>
                  <a:pt x="5501576" y="2340761"/>
                </a:moveTo>
                <a:cubicBezTo>
                  <a:pt x="5501632" y="2341220"/>
                  <a:pt x="5501981" y="2341928"/>
                  <a:pt x="5502053" y="2342541"/>
                </a:cubicBezTo>
                <a:cubicBezTo>
                  <a:pt x="5502127" y="2343151"/>
                  <a:pt x="5501926" y="2343664"/>
                  <a:pt x="5500884" y="2343733"/>
                </a:cubicBezTo>
                <a:cubicBezTo>
                  <a:pt x="5500765" y="2342741"/>
                  <a:pt x="5500678" y="2342014"/>
                  <a:pt x="5500751" y="2341528"/>
                </a:cubicBezTo>
                <a:cubicBezTo>
                  <a:pt x="5500823" y="2341042"/>
                  <a:pt x="5501055" y="2340797"/>
                  <a:pt x="5501576" y="2340761"/>
                </a:cubicBezTo>
                <a:close/>
                <a:moveTo>
                  <a:pt x="3317836" y="2339989"/>
                </a:moveTo>
                <a:lnTo>
                  <a:pt x="3316118" y="2347157"/>
                </a:lnTo>
                <a:lnTo>
                  <a:pt x="3317025" y="2345396"/>
                </a:lnTo>
                <a:lnTo>
                  <a:pt x="3316130" y="2348872"/>
                </a:lnTo>
                <a:lnTo>
                  <a:pt x="3318005" y="2342720"/>
                </a:lnTo>
                <a:lnTo>
                  <a:pt x="3317025" y="2345396"/>
                </a:lnTo>
                <a:close/>
                <a:moveTo>
                  <a:pt x="9041221" y="2339840"/>
                </a:moveTo>
                <a:cubicBezTo>
                  <a:pt x="9039994" y="2342666"/>
                  <a:pt x="9038809" y="2344434"/>
                  <a:pt x="9037865" y="2345406"/>
                </a:cubicBezTo>
                <a:cubicBezTo>
                  <a:pt x="9037155" y="2346136"/>
                  <a:pt x="9036582" y="2346419"/>
                  <a:pt x="9036227" y="2346367"/>
                </a:cubicBezTo>
                <a:cubicBezTo>
                  <a:pt x="9035695" y="2346287"/>
                  <a:pt x="9035657" y="2345454"/>
                  <a:pt x="9036394" y="2344241"/>
                </a:cubicBezTo>
                <a:cubicBezTo>
                  <a:pt x="9037132" y="2343027"/>
                  <a:pt x="9038645" y="2341436"/>
                  <a:pt x="9041221" y="2339840"/>
                </a:cubicBezTo>
                <a:close/>
                <a:moveTo>
                  <a:pt x="3373910" y="2339270"/>
                </a:moveTo>
                <a:cubicBezTo>
                  <a:pt x="3373587" y="2338909"/>
                  <a:pt x="3372798" y="2339655"/>
                  <a:pt x="3371851" y="2340879"/>
                </a:cubicBezTo>
                <a:lnTo>
                  <a:pt x="3369098" y="2344976"/>
                </a:lnTo>
                <a:lnTo>
                  <a:pt x="3366959" y="2352114"/>
                </a:lnTo>
                <a:lnTo>
                  <a:pt x="3367270" y="2351724"/>
                </a:lnTo>
                <a:cubicBezTo>
                  <a:pt x="3368155" y="2350606"/>
                  <a:pt x="3370331" y="2347795"/>
                  <a:pt x="3372027" y="2345110"/>
                </a:cubicBezTo>
                <a:cubicBezTo>
                  <a:pt x="3373725" y="2342427"/>
                  <a:pt x="3374944" y="2339871"/>
                  <a:pt x="3373910" y="2339270"/>
                </a:cubicBezTo>
                <a:close/>
                <a:moveTo>
                  <a:pt x="3574320" y="2338585"/>
                </a:moveTo>
                <a:lnTo>
                  <a:pt x="3562441" y="2374682"/>
                </a:lnTo>
                <a:lnTo>
                  <a:pt x="3561563" y="2378103"/>
                </a:lnTo>
                <a:lnTo>
                  <a:pt x="3553297" y="2394647"/>
                </a:lnTo>
                <a:lnTo>
                  <a:pt x="3534579" y="2432202"/>
                </a:lnTo>
                <a:lnTo>
                  <a:pt x="3533896" y="2431768"/>
                </a:lnTo>
                <a:cubicBezTo>
                  <a:pt x="3535592" y="2428615"/>
                  <a:pt x="3538859" y="2423224"/>
                  <a:pt x="3538859" y="2423224"/>
                </a:cubicBezTo>
                <a:cubicBezTo>
                  <a:pt x="3536814" y="2419467"/>
                  <a:pt x="3534483" y="2427377"/>
                  <a:pt x="3534483" y="2427377"/>
                </a:cubicBezTo>
                <a:cubicBezTo>
                  <a:pt x="3531324" y="2430368"/>
                  <a:pt x="3520669" y="2441803"/>
                  <a:pt x="3521923" y="2441943"/>
                </a:cubicBezTo>
                <a:cubicBezTo>
                  <a:pt x="3518306" y="2440425"/>
                  <a:pt x="3524230" y="2434218"/>
                  <a:pt x="3527852" y="2427751"/>
                </a:cubicBezTo>
                <a:cubicBezTo>
                  <a:pt x="3529252" y="2424426"/>
                  <a:pt x="3534694" y="2413196"/>
                  <a:pt x="3534025" y="2411728"/>
                </a:cubicBezTo>
                <a:lnTo>
                  <a:pt x="3532019" y="2413318"/>
                </a:lnTo>
                <a:close/>
                <a:moveTo>
                  <a:pt x="5502269" y="2337790"/>
                </a:moveTo>
                <a:cubicBezTo>
                  <a:pt x="5502324" y="2338247"/>
                  <a:pt x="5502671" y="2338957"/>
                  <a:pt x="5502744" y="2339568"/>
                </a:cubicBezTo>
                <a:cubicBezTo>
                  <a:pt x="5502819" y="2340180"/>
                  <a:pt x="5502618" y="2340694"/>
                  <a:pt x="5501576" y="2340761"/>
                </a:cubicBezTo>
                <a:cubicBezTo>
                  <a:pt x="5501457" y="2339769"/>
                  <a:pt x="5501369" y="2339042"/>
                  <a:pt x="5501444" y="2338557"/>
                </a:cubicBezTo>
                <a:cubicBezTo>
                  <a:pt x="5501515" y="2338070"/>
                  <a:pt x="5501748" y="2337825"/>
                  <a:pt x="5502269" y="2337790"/>
                </a:cubicBezTo>
                <a:close/>
                <a:moveTo>
                  <a:pt x="3341283" y="2337238"/>
                </a:moveTo>
                <a:lnTo>
                  <a:pt x="3337949" y="2342533"/>
                </a:lnTo>
                <a:lnTo>
                  <a:pt x="3335189" y="2355661"/>
                </a:lnTo>
                <a:lnTo>
                  <a:pt x="3335917" y="2354459"/>
                </a:lnTo>
                <a:lnTo>
                  <a:pt x="3337219" y="2352380"/>
                </a:lnTo>
                <a:lnTo>
                  <a:pt x="3338049" y="2349299"/>
                </a:lnTo>
                <a:close/>
                <a:moveTo>
                  <a:pt x="3246041" y="2337194"/>
                </a:moveTo>
                <a:lnTo>
                  <a:pt x="3245544" y="2338195"/>
                </a:lnTo>
                <a:lnTo>
                  <a:pt x="3243041" y="2342966"/>
                </a:lnTo>
                <a:lnTo>
                  <a:pt x="3239467" y="2351346"/>
                </a:lnTo>
                <a:cubicBezTo>
                  <a:pt x="3237852" y="2357109"/>
                  <a:pt x="3236500" y="2363295"/>
                  <a:pt x="3234707" y="2368777"/>
                </a:cubicBezTo>
                <a:cubicBezTo>
                  <a:pt x="3226363" y="2398570"/>
                  <a:pt x="3216500" y="2430734"/>
                  <a:pt x="3211854" y="2465452"/>
                </a:cubicBezTo>
                <a:cubicBezTo>
                  <a:pt x="3211392" y="2467627"/>
                  <a:pt x="3211219" y="2468638"/>
                  <a:pt x="3211237" y="2468879"/>
                </a:cubicBezTo>
                <a:cubicBezTo>
                  <a:pt x="3211297" y="2469602"/>
                  <a:pt x="3213096" y="2463399"/>
                  <a:pt x="3214030" y="2460936"/>
                </a:cubicBezTo>
                <a:cubicBezTo>
                  <a:pt x="3220146" y="2423693"/>
                  <a:pt x="3231925" y="2389870"/>
                  <a:pt x="3241726" y="2353783"/>
                </a:cubicBezTo>
                <a:cubicBezTo>
                  <a:pt x="3242825" y="2349386"/>
                  <a:pt x="3246365" y="2338270"/>
                  <a:pt x="3246092" y="2337357"/>
                </a:cubicBezTo>
                <a:close/>
                <a:moveTo>
                  <a:pt x="8323613" y="2335246"/>
                </a:moveTo>
                <a:lnTo>
                  <a:pt x="8317566" y="2339228"/>
                </a:lnTo>
                <a:lnTo>
                  <a:pt x="8315254" y="2341990"/>
                </a:lnTo>
                <a:cubicBezTo>
                  <a:pt x="8314318" y="2342081"/>
                  <a:pt x="8313890" y="2342401"/>
                  <a:pt x="8313696" y="2342696"/>
                </a:cubicBezTo>
                <a:cubicBezTo>
                  <a:pt x="8313502" y="2342993"/>
                  <a:pt x="8313545" y="2343269"/>
                  <a:pt x="8313545" y="2343269"/>
                </a:cubicBezTo>
                <a:cubicBezTo>
                  <a:pt x="8313798" y="2343522"/>
                  <a:pt x="8313983" y="2343643"/>
                  <a:pt x="8314124" y="2343664"/>
                </a:cubicBezTo>
                <a:cubicBezTo>
                  <a:pt x="8314268" y="2343686"/>
                  <a:pt x="8314370" y="2343606"/>
                  <a:pt x="8314467" y="2343456"/>
                </a:cubicBezTo>
                <a:cubicBezTo>
                  <a:pt x="8314660" y="2343160"/>
                  <a:pt x="8314831" y="2342588"/>
                  <a:pt x="8315254" y="2341990"/>
                </a:cubicBezTo>
                <a:close/>
                <a:moveTo>
                  <a:pt x="6407289" y="2335119"/>
                </a:moveTo>
                <a:cubicBezTo>
                  <a:pt x="6406177" y="2333047"/>
                  <a:pt x="6403701" y="2338926"/>
                  <a:pt x="6402820" y="2342109"/>
                </a:cubicBezTo>
                <a:cubicBezTo>
                  <a:pt x="6402528" y="2343168"/>
                  <a:pt x="6402411" y="2343930"/>
                  <a:pt x="6402581" y="2343998"/>
                </a:cubicBezTo>
                <a:cubicBezTo>
                  <a:pt x="6402810" y="2344087"/>
                  <a:pt x="6403548" y="2342943"/>
                  <a:pt x="6405055" y="2339631"/>
                </a:cubicBezTo>
                <a:cubicBezTo>
                  <a:pt x="6405055" y="2339631"/>
                  <a:pt x="6407509" y="2336052"/>
                  <a:pt x="6407289" y="2335119"/>
                </a:cubicBezTo>
                <a:close/>
                <a:moveTo>
                  <a:pt x="6204519" y="2333357"/>
                </a:moveTo>
                <a:lnTo>
                  <a:pt x="6203392" y="2339990"/>
                </a:lnTo>
                <a:cubicBezTo>
                  <a:pt x="6202393" y="2343608"/>
                  <a:pt x="6201061" y="2347659"/>
                  <a:pt x="6200252" y="2349284"/>
                </a:cubicBezTo>
                <a:close/>
                <a:moveTo>
                  <a:pt x="6204532" y="2333290"/>
                </a:moveTo>
                <a:lnTo>
                  <a:pt x="6204537" y="2333294"/>
                </a:lnTo>
                <a:lnTo>
                  <a:pt x="6204519" y="2333357"/>
                </a:lnTo>
                <a:close/>
                <a:moveTo>
                  <a:pt x="6401150" y="2333237"/>
                </a:moveTo>
                <a:cubicBezTo>
                  <a:pt x="6400888" y="2333287"/>
                  <a:pt x="6400603" y="2333538"/>
                  <a:pt x="6400324" y="2333883"/>
                </a:cubicBezTo>
                <a:lnTo>
                  <a:pt x="6400165" y="2334128"/>
                </a:lnTo>
                <a:lnTo>
                  <a:pt x="6400002" y="2334515"/>
                </a:lnTo>
                <a:lnTo>
                  <a:pt x="6400043" y="2334316"/>
                </a:lnTo>
                <a:lnTo>
                  <a:pt x="6399530" y="2335105"/>
                </a:lnTo>
                <a:cubicBezTo>
                  <a:pt x="6399047" y="2335973"/>
                  <a:pt x="6398696" y="2336816"/>
                  <a:pt x="6398696" y="2336816"/>
                </a:cubicBezTo>
                <a:cubicBezTo>
                  <a:pt x="6394500" y="2347745"/>
                  <a:pt x="6392851" y="2360125"/>
                  <a:pt x="6391589" y="2369496"/>
                </a:cubicBezTo>
                <a:cubicBezTo>
                  <a:pt x="6395049" y="2364740"/>
                  <a:pt x="6393903" y="2359917"/>
                  <a:pt x="6396439" y="2351271"/>
                </a:cubicBezTo>
                <a:cubicBezTo>
                  <a:pt x="6397046" y="2349196"/>
                  <a:pt x="6404132" y="2335742"/>
                  <a:pt x="6401150" y="2333237"/>
                </a:cubicBezTo>
                <a:close/>
                <a:moveTo>
                  <a:pt x="7584181" y="2332851"/>
                </a:moveTo>
                <a:lnTo>
                  <a:pt x="7583645" y="2333540"/>
                </a:lnTo>
                <a:lnTo>
                  <a:pt x="7580874" y="2335253"/>
                </a:lnTo>
                <a:close/>
                <a:moveTo>
                  <a:pt x="8333502" y="2330951"/>
                </a:moveTo>
                <a:cubicBezTo>
                  <a:pt x="8331630" y="2331132"/>
                  <a:pt x="8326271" y="2337402"/>
                  <a:pt x="8323020" y="2340127"/>
                </a:cubicBezTo>
                <a:cubicBezTo>
                  <a:pt x="8322667" y="2340717"/>
                  <a:pt x="8320076" y="2342962"/>
                  <a:pt x="8317808" y="2345176"/>
                </a:cubicBezTo>
                <a:cubicBezTo>
                  <a:pt x="8315540" y="2347388"/>
                  <a:pt x="8313597" y="2349571"/>
                  <a:pt x="8314542" y="2350037"/>
                </a:cubicBezTo>
                <a:cubicBezTo>
                  <a:pt x="8314564" y="2350174"/>
                  <a:pt x="8314948" y="2350010"/>
                  <a:pt x="8315602" y="2349611"/>
                </a:cubicBezTo>
                <a:cubicBezTo>
                  <a:pt x="8320165" y="2346831"/>
                  <a:pt x="8337720" y="2332655"/>
                  <a:pt x="8333502" y="2330951"/>
                </a:cubicBezTo>
                <a:close/>
                <a:moveTo>
                  <a:pt x="5245784" y="2330282"/>
                </a:moveTo>
                <a:lnTo>
                  <a:pt x="5242335" y="2337192"/>
                </a:lnTo>
                <a:lnTo>
                  <a:pt x="5227581" y="2380653"/>
                </a:lnTo>
                <a:cubicBezTo>
                  <a:pt x="5226867" y="2382673"/>
                  <a:pt x="5226576" y="2383617"/>
                  <a:pt x="5226565" y="2383852"/>
                </a:cubicBezTo>
                <a:cubicBezTo>
                  <a:pt x="5226536" y="2384550"/>
                  <a:pt x="5229040" y="2378852"/>
                  <a:pt x="5230246" y="2376615"/>
                </a:cubicBezTo>
                <a:lnTo>
                  <a:pt x="5246877" y="2332060"/>
                </a:lnTo>
                <a:close/>
                <a:moveTo>
                  <a:pt x="5504669" y="2330084"/>
                </a:moveTo>
                <a:cubicBezTo>
                  <a:pt x="5504998" y="2332835"/>
                  <a:pt x="5504131" y="2335819"/>
                  <a:pt x="5502269" y="2337790"/>
                </a:cubicBezTo>
                <a:cubicBezTo>
                  <a:pt x="5502561" y="2335844"/>
                  <a:pt x="5502651" y="2334413"/>
                  <a:pt x="5502923" y="2333222"/>
                </a:cubicBezTo>
                <a:cubicBezTo>
                  <a:pt x="5503195" y="2332030"/>
                  <a:pt x="5503649" y="2331075"/>
                  <a:pt x="5504669" y="2330084"/>
                </a:cubicBezTo>
                <a:close/>
                <a:moveTo>
                  <a:pt x="6720193" y="2329439"/>
                </a:moveTo>
                <a:lnTo>
                  <a:pt x="6717389" y="2331607"/>
                </a:lnTo>
                <a:lnTo>
                  <a:pt x="6709995" y="2350925"/>
                </a:lnTo>
                <a:lnTo>
                  <a:pt x="6710191" y="2352007"/>
                </a:lnTo>
                <a:lnTo>
                  <a:pt x="6712306" y="2350384"/>
                </a:lnTo>
                <a:lnTo>
                  <a:pt x="6716735" y="2338759"/>
                </a:lnTo>
                <a:close/>
                <a:moveTo>
                  <a:pt x="7510198" y="2328266"/>
                </a:moveTo>
                <a:lnTo>
                  <a:pt x="7510067" y="2328374"/>
                </a:lnTo>
                <a:lnTo>
                  <a:pt x="7509673" y="2329511"/>
                </a:lnTo>
                <a:close/>
                <a:moveTo>
                  <a:pt x="9917932" y="2327449"/>
                </a:moveTo>
                <a:lnTo>
                  <a:pt x="9917749" y="2327697"/>
                </a:lnTo>
                <a:lnTo>
                  <a:pt x="9916819" y="2328345"/>
                </a:lnTo>
                <a:close/>
                <a:moveTo>
                  <a:pt x="6401849" y="2325471"/>
                </a:moveTo>
                <a:lnTo>
                  <a:pt x="6401803" y="2325573"/>
                </a:lnTo>
                <a:cubicBezTo>
                  <a:pt x="6401357" y="2326729"/>
                  <a:pt x="6400987" y="2327889"/>
                  <a:pt x="6400754" y="2328866"/>
                </a:cubicBezTo>
                <a:cubicBezTo>
                  <a:pt x="6400601" y="2329518"/>
                  <a:pt x="6400505" y="2330088"/>
                  <a:pt x="6400491" y="2330524"/>
                </a:cubicBezTo>
                <a:lnTo>
                  <a:pt x="6400672" y="2331233"/>
                </a:lnTo>
                <a:close/>
                <a:moveTo>
                  <a:pt x="8334570" y="2324901"/>
                </a:moveTo>
                <a:cubicBezTo>
                  <a:pt x="8334072" y="2324792"/>
                  <a:pt x="8331974" y="2326272"/>
                  <a:pt x="8329692" y="2327914"/>
                </a:cubicBezTo>
                <a:lnTo>
                  <a:pt x="8324734" y="2331212"/>
                </a:lnTo>
                <a:lnTo>
                  <a:pt x="8325315" y="2330997"/>
                </a:lnTo>
                <a:lnTo>
                  <a:pt x="8333236" y="2327273"/>
                </a:lnTo>
                <a:close/>
                <a:moveTo>
                  <a:pt x="8286410" y="2324893"/>
                </a:moveTo>
                <a:lnTo>
                  <a:pt x="8284730" y="2324908"/>
                </a:lnTo>
                <a:lnTo>
                  <a:pt x="8279738" y="2327364"/>
                </a:lnTo>
                <a:lnTo>
                  <a:pt x="8260826" y="2342607"/>
                </a:lnTo>
                <a:cubicBezTo>
                  <a:pt x="8259124" y="2344441"/>
                  <a:pt x="8254630" y="2348527"/>
                  <a:pt x="8255254" y="2348311"/>
                </a:cubicBezTo>
                <a:cubicBezTo>
                  <a:pt x="8255464" y="2348238"/>
                  <a:pt x="8256241" y="2347688"/>
                  <a:pt x="8257880" y="2346416"/>
                </a:cubicBezTo>
                <a:lnTo>
                  <a:pt x="8275362" y="2333229"/>
                </a:lnTo>
                <a:lnTo>
                  <a:pt x="8270684" y="2334984"/>
                </a:lnTo>
                <a:lnTo>
                  <a:pt x="8273615" y="2332640"/>
                </a:lnTo>
                <a:lnTo>
                  <a:pt x="8273733" y="2332523"/>
                </a:lnTo>
                <a:lnTo>
                  <a:pt x="8274775" y="2332040"/>
                </a:lnTo>
                <a:lnTo>
                  <a:pt x="8279073" y="2330428"/>
                </a:lnTo>
                <a:close/>
                <a:moveTo>
                  <a:pt x="8139391" y="2324740"/>
                </a:moveTo>
                <a:lnTo>
                  <a:pt x="8139678" y="2324886"/>
                </a:lnTo>
                <a:lnTo>
                  <a:pt x="8138899" y="2325621"/>
                </a:lnTo>
                <a:cubicBezTo>
                  <a:pt x="8138818" y="2325071"/>
                  <a:pt x="8139030" y="2324773"/>
                  <a:pt x="8139391" y="2324740"/>
                </a:cubicBezTo>
                <a:close/>
                <a:moveTo>
                  <a:pt x="3366938" y="2324096"/>
                </a:moveTo>
                <a:cubicBezTo>
                  <a:pt x="3367074" y="2324070"/>
                  <a:pt x="3367041" y="2324078"/>
                  <a:pt x="3366912" y="2324099"/>
                </a:cubicBezTo>
                <a:lnTo>
                  <a:pt x="3366342" y="2324199"/>
                </a:lnTo>
                <a:close/>
                <a:moveTo>
                  <a:pt x="7616680" y="2322212"/>
                </a:moveTo>
                <a:cubicBezTo>
                  <a:pt x="7617269" y="2322121"/>
                  <a:pt x="7618024" y="2322295"/>
                  <a:pt x="7618465" y="2322228"/>
                </a:cubicBezTo>
                <a:cubicBezTo>
                  <a:pt x="7618576" y="2322786"/>
                  <a:pt x="7618410" y="2323098"/>
                  <a:pt x="7617979" y="2323307"/>
                </a:cubicBezTo>
                <a:cubicBezTo>
                  <a:pt x="7617546" y="2323518"/>
                  <a:pt x="7616847" y="2323624"/>
                  <a:pt x="7615891" y="2323770"/>
                </a:cubicBezTo>
                <a:cubicBezTo>
                  <a:pt x="7615670" y="2322654"/>
                  <a:pt x="7616093" y="2322302"/>
                  <a:pt x="7616680" y="2322212"/>
                </a:cubicBezTo>
                <a:close/>
                <a:moveTo>
                  <a:pt x="8998873" y="2321075"/>
                </a:moveTo>
                <a:cubicBezTo>
                  <a:pt x="8995828" y="2324512"/>
                  <a:pt x="8992805" y="2325719"/>
                  <a:pt x="8990673" y="2328125"/>
                </a:cubicBezTo>
                <a:cubicBezTo>
                  <a:pt x="8989683" y="2329240"/>
                  <a:pt x="8990514" y="2329497"/>
                  <a:pt x="8992125" y="2329193"/>
                </a:cubicBezTo>
                <a:cubicBezTo>
                  <a:pt x="8993737" y="2328890"/>
                  <a:pt x="8996128" y="2328027"/>
                  <a:pt x="8998260" y="2326908"/>
                </a:cubicBezTo>
                <a:cubicBezTo>
                  <a:pt x="8999325" y="2325706"/>
                  <a:pt x="9001305" y="2323471"/>
                  <a:pt x="9002371" y="2322269"/>
                </a:cubicBezTo>
                <a:cubicBezTo>
                  <a:pt x="9005416" y="2318831"/>
                  <a:pt x="9002221" y="2319868"/>
                  <a:pt x="8998873" y="2321075"/>
                </a:cubicBezTo>
                <a:close/>
                <a:moveTo>
                  <a:pt x="7619254" y="2320669"/>
                </a:moveTo>
                <a:cubicBezTo>
                  <a:pt x="7619845" y="2320578"/>
                  <a:pt x="7620598" y="2320751"/>
                  <a:pt x="7621040" y="2320684"/>
                </a:cubicBezTo>
                <a:cubicBezTo>
                  <a:pt x="7621150" y="2321242"/>
                  <a:pt x="7620983" y="2321555"/>
                  <a:pt x="7620553" y="2321764"/>
                </a:cubicBezTo>
                <a:cubicBezTo>
                  <a:pt x="7620119" y="2321975"/>
                  <a:pt x="7619422" y="2322081"/>
                  <a:pt x="7618465" y="2322228"/>
                </a:cubicBezTo>
                <a:cubicBezTo>
                  <a:pt x="7618245" y="2321110"/>
                  <a:pt x="7618667" y="2320759"/>
                  <a:pt x="7619254" y="2320669"/>
                </a:cubicBezTo>
                <a:close/>
                <a:moveTo>
                  <a:pt x="6404885" y="2320136"/>
                </a:moveTo>
                <a:lnTo>
                  <a:pt x="6403277" y="2325035"/>
                </a:lnTo>
                <a:lnTo>
                  <a:pt x="6401276" y="2331160"/>
                </a:lnTo>
                <a:lnTo>
                  <a:pt x="6401366" y="2331126"/>
                </a:lnTo>
                <a:cubicBezTo>
                  <a:pt x="6403136" y="2329484"/>
                  <a:pt x="6406325" y="2321015"/>
                  <a:pt x="6406131" y="2320199"/>
                </a:cubicBezTo>
                <a:close/>
                <a:moveTo>
                  <a:pt x="1096130" y="2319315"/>
                </a:moveTo>
                <a:cubicBezTo>
                  <a:pt x="1096460" y="2322067"/>
                  <a:pt x="1096588" y="2323136"/>
                  <a:pt x="1094616" y="2324189"/>
                </a:cubicBezTo>
                <a:cubicBezTo>
                  <a:pt x="1094497" y="2323196"/>
                  <a:pt x="1094642" y="2322224"/>
                  <a:pt x="1094934" y="2321377"/>
                </a:cubicBezTo>
                <a:cubicBezTo>
                  <a:pt x="1095227" y="2320530"/>
                  <a:pt x="1095664" y="2319807"/>
                  <a:pt x="1096130" y="2319315"/>
                </a:cubicBezTo>
                <a:close/>
                <a:moveTo>
                  <a:pt x="6208711" y="2318647"/>
                </a:moveTo>
                <a:cubicBezTo>
                  <a:pt x="6209727" y="2316077"/>
                  <a:pt x="6207988" y="2324513"/>
                  <a:pt x="6205805" y="2334014"/>
                </a:cubicBezTo>
                <a:lnTo>
                  <a:pt x="6204537" y="2333294"/>
                </a:lnTo>
                <a:lnTo>
                  <a:pt x="6206691" y="2325250"/>
                </a:lnTo>
                <a:cubicBezTo>
                  <a:pt x="6207728" y="2321580"/>
                  <a:pt x="6208373" y="2319501"/>
                  <a:pt x="6208711" y="2318647"/>
                </a:cubicBezTo>
                <a:close/>
                <a:moveTo>
                  <a:pt x="7627548" y="2316045"/>
                </a:moveTo>
                <a:cubicBezTo>
                  <a:pt x="7626905" y="2317392"/>
                  <a:pt x="7626142" y="2318131"/>
                  <a:pt x="7625107" y="2318744"/>
                </a:cubicBezTo>
                <a:cubicBezTo>
                  <a:pt x="7624075" y="2319357"/>
                  <a:pt x="7622768" y="2319844"/>
                  <a:pt x="7621040" y="2320684"/>
                </a:cubicBezTo>
                <a:cubicBezTo>
                  <a:pt x="7622363" y="2318180"/>
                  <a:pt x="7624900" y="2316450"/>
                  <a:pt x="7627548" y="2316045"/>
                </a:cubicBezTo>
                <a:close/>
                <a:moveTo>
                  <a:pt x="6737111" y="2315954"/>
                </a:moveTo>
                <a:lnTo>
                  <a:pt x="6732881" y="2319569"/>
                </a:lnTo>
                <a:lnTo>
                  <a:pt x="6732710" y="2319841"/>
                </a:lnTo>
                <a:cubicBezTo>
                  <a:pt x="6730835" y="2323347"/>
                  <a:pt x="6729120" y="2326945"/>
                  <a:pt x="6729231" y="2327411"/>
                </a:cubicBezTo>
                <a:lnTo>
                  <a:pt x="6724045" y="2341374"/>
                </a:lnTo>
                <a:lnTo>
                  <a:pt x="6724473" y="2341046"/>
                </a:lnTo>
                <a:lnTo>
                  <a:pt x="6728073" y="2336229"/>
                </a:lnTo>
                <a:lnTo>
                  <a:pt x="6731976" y="2332909"/>
                </a:lnTo>
                <a:lnTo>
                  <a:pt x="6736455" y="2319955"/>
                </a:lnTo>
                <a:cubicBezTo>
                  <a:pt x="6736343" y="2319489"/>
                  <a:pt x="6736779" y="2317652"/>
                  <a:pt x="6737111" y="2315957"/>
                </a:cubicBezTo>
                <a:close/>
                <a:moveTo>
                  <a:pt x="7517059" y="2315886"/>
                </a:moveTo>
                <a:lnTo>
                  <a:pt x="7517273" y="2316150"/>
                </a:lnTo>
                <a:cubicBezTo>
                  <a:pt x="7517341" y="2316540"/>
                  <a:pt x="7517121" y="2316844"/>
                  <a:pt x="7516588" y="2316909"/>
                </a:cubicBezTo>
                <a:close/>
                <a:moveTo>
                  <a:pt x="7508118" y="2315570"/>
                </a:moveTo>
                <a:lnTo>
                  <a:pt x="7502535" y="2320736"/>
                </a:lnTo>
                <a:lnTo>
                  <a:pt x="7497847" y="2337587"/>
                </a:lnTo>
                <a:lnTo>
                  <a:pt x="7506196" y="2330163"/>
                </a:lnTo>
                <a:lnTo>
                  <a:pt x="7507700" y="2328676"/>
                </a:lnTo>
                <a:lnTo>
                  <a:pt x="7507281" y="2328231"/>
                </a:lnTo>
                <a:cubicBezTo>
                  <a:pt x="7506725" y="2328161"/>
                  <a:pt x="7506146" y="2327952"/>
                  <a:pt x="7505815" y="2326007"/>
                </a:cubicBezTo>
                <a:close/>
                <a:moveTo>
                  <a:pt x="5540261" y="2314505"/>
                </a:moveTo>
                <a:cubicBezTo>
                  <a:pt x="5540537" y="2314334"/>
                  <a:pt x="5540764" y="2314503"/>
                  <a:pt x="5540852" y="2315228"/>
                </a:cubicBezTo>
                <a:cubicBezTo>
                  <a:pt x="5541074" y="2317062"/>
                  <a:pt x="5539055" y="2319197"/>
                  <a:pt x="5539055" y="2319197"/>
                </a:cubicBezTo>
                <a:cubicBezTo>
                  <a:pt x="5538623" y="2318879"/>
                  <a:pt x="5538717" y="2317834"/>
                  <a:pt x="5539023" y="2316803"/>
                </a:cubicBezTo>
                <a:cubicBezTo>
                  <a:pt x="5539331" y="2315774"/>
                  <a:pt x="5539850" y="2314759"/>
                  <a:pt x="5540261" y="2314505"/>
                </a:cubicBezTo>
                <a:close/>
                <a:moveTo>
                  <a:pt x="9421970" y="2313627"/>
                </a:moveTo>
                <a:cubicBezTo>
                  <a:pt x="9421975" y="2313471"/>
                  <a:pt x="9421974" y="2313510"/>
                  <a:pt x="9421968" y="2313655"/>
                </a:cubicBezTo>
                <a:lnTo>
                  <a:pt x="9421961" y="2313832"/>
                </a:lnTo>
                <a:lnTo>
                  <a:pt x="9421941" y="2314323"/>
                </a:lnTo>
                <a:cubicBezTo>
                  <a:pt x="9421920" y="2314865"/>
                  <a:pt x="9421896" y="2315484"/>
                  <a:pt x="9421896" y="2315484"/>
                </a:cubicBezTo>
                <a:lnTo>
                  <a:pt x="9421961" y="2313832"/>
                </a:lnTo>
                <a:close/>
                <a:moveTo>
                  <a:pt x="8301042" y="2313196"/>
                </a:moveTo>
                <a:lnTo>
                  <a:pt x="8298990" y="2314194"/>
                </a:lnTo>
                <a:lnTo>
                  <a:pt x="8293676" y="2316133"/>
                </a:lnTo>
                <a:lnTo>
                  <a:pt x="8285444" y="2322766"/>
                </a:lnTo>
                <a:lnTo>
                  <a:pt x="8293755" y="2319352"/>
                </a:lnTo>
                <a:lnTo>
                  <a:pt x="8295954" y="2317695"/>
                </a:lnTo>
                <a:close/>
                <a:moveTo>
                  <a:pt x="6750862" y="2312815"/>
                </a:moveTo>
                <a:lnTo>
                  <a:pt x="6750786" y="2313050"/>
                </a:lnTo>
                <a:lnTo>
                  <a:pt x="6748774" y="2318227"/>
                </a:lnTo>
                <a:lnTo>
                  <a:pt x="6751028" y="2316239"/>
                </a:lnTo>
                <a:close/>
                <a:moveTo>
                  <a:pt x="6663094" y="2312524"/>
                </a:moveTo>
                <a:lnTo>
                  <a:pt x="6662818" y="2312774"/>
                </a:lnTo>
                <a:lnTo>
                  <a:pt x="6655807" y="2326861"/>
                </a:lnTo>
                <a:cubicBezTo>
                  <a:pt x="6653852" y="2332542"/>
                  <a:pt x="6652139" y="2338662"/>
                  <a:pt x="6650022" y="2344049"/>
                </a:cubicBezTo>
                <a:cubicBezTo>
                  <a:pt x="6639924" y="2373411"/>
                  <a:pt x="6628164" y="2405057"/>
                  <a:pt x="6621500" y="2439602"/>
                </a:cubicBezTo>
                <a:cubicBezTo>
                  <a:pt x="6620910" y="2441756"/>
                  <a:pt x="6620677" y="2442757"/>
                  <a:pt x="6620684" y="2443001"/>
                </a:cubicBezTo>
                <a:cubicBezTo>
                  <a:pt x="6620702" y="2443731"/>
                  <a:pt x="6622866" y="2437623"/>
                  <a:pt x="6623945" y="2435209"/>
                </a:cubicBezTo>
                <a:cubicBezTo>
                  <a:pt x="6632232" y="2398225"/>
                  <a:pt x="6646011" y="2365041"/>
                  <a:pt x="6657937" y="2329454"/>
                </a:cubicBezTo>
                <a:cubicBezTo>
                  <a:pt x="6659292" y="2325113"/>
                  <a:pt x="6663489" y="2314185"/>
                  <a:pt x="6663267" y="2313252"/>
                </a:cubicBezTo>
                <a:close/>
                <a:moveTo>
                  <a:pt x="7496726" y="2311132"/>
                </a:moveTo>
                <a:cubicBezTo>
                  <a:pt x="7497168" y="2311065"/>
                  <a:pt x="7497287" y="2311670"/>
                  <a:pt x="7497297" y="2312291"/>
                </a:cubicBezTo>
                <a:cubicBezTo>
                  <a:pt x="7497305" y="2312915"/>
                  <a:pt x="7497204" y="2313553"/>
                  <a:pt x="7497204" y="2313553"/>
                </a:cubicBezTo>
                <a:cubicBezTo>
                  <a:pt x="7495439" y="2313822"/>
                  <a:pt x="7495843" y="2311268"/>
                  <a:pt x="7496726" y="2311132"/>
                </a:cubicBezTo>
                <a:close/>
                <a:moveTo>
                  <a:pt x="1077121" y="2309370"/>
                </a:moveTo>
                <a:cubicBezTo>
                  <a:pt x="1076323" y="2310117"/>
                  <a:pt x="1075013" y="2313928"/>
                  <a:pt x="1075013" y="2313928"/>
                </a:cubicBezTo>
                <a:cubicBezTo>
                  <a:pt x="1075132" y="2314922"/>
                  <a:pt x="1075912" y="2314871"/>
                  <a:pt x="1076607" y="2314093"/>
                </a:cubicBezTo>
                <a:cubicBezTo>
                  <a:pt x="1077300" y="2313315"/>
                  <a:pt x="1077906" y="2311812"/>
                  <a:pt x="1077676" y="2309903"/>
                </a:cubicBezTo>
                <a:cubicBezTo>
                  <a:pt x="1077594" y="2309215"/>
                  <a:pt x="1077386" y="2309123"/>
                  <a:pt x="1077121" y="2309370"/>
                </a:cubicBezTo>
                <a:close/>
                <a:moveTo>
                  <a:pt x="3599391" y="2302733"/>
                </a:moveTo>
                <a:lnTo>
                  <a:pt x="3595144" y="2310193"/>
                </a:lnTo>
                <a:lnTo>
                  <a:pt x="3595332" y="2313266"/>
                </a:lnTo>
                <a:lnTo>
                  <a:pt x="3597914" y="2306315"/>
                </a:lnTo>
                <a:close/>
                <a:moveTo>
                  <a:pt x="9439599" y="2297937"/>
                </a:moveTo>
                <a:lnTo>
                  <a:pt x="9428708" y="2304016"/>
                </a:lnTo>
                <a:lnTo>
                  <a:pt x="9420056" y="2312299"/>
                </a:lnTo>
                <a:lnTo>
                  <a:pt x="9425056" y="2308910"/>
                </a:lnTo>
                <a:cubicBezTo>
                  <a:pt x="9431615" y="2303039"/>
                  <a:pt x="9435141" y="2303479"/>
                  <a:pt x="9439599" y="2297937"/>
                </a:cubicBezTo>
                <a:close/>
                <a:moveTo>
                  <a:pt x="2366153" y="2297356"/>
                </a:moveTo>
                <a:cubicBezTo>
                  <a:pt x="2366679" y="2295534"/>
                  <a:pt x="2366150" y="2295229"/>
                  <a:pt x="2363725" y="2297642"/>
                </a:cubicBezTo>
                <a:lnTo>
                  <a:pt x="2360955" y="2301845"/>
                </a:lnTo>
                <a:lnTo>
                  <a:pt x="2363852" y="2302534"/>
                </a:lnTo>
                <a:close/>
                <a:moveTo>
                  <a:pt x="6414949" y="2293825"/>
                </a:moveTo>
                <a:lnTo>
                  <a:pt x="6411890" y="2296791"/>
                </a:lnTo>
                <a:lnTo>
                  <a:pt x="6410090" y="2299673"/>
                </a:lnTo>
                <a:lnTo>
                  <a:pt x="6408302" y="2306831"/>
                </a:lnTo>
                <a:lnTo>
                  <a:pt x="6406544" y="2315417"/>
                </a:lnTo>
                <a:lnTo>
                  <a:pt x="6406671" y="2315250"/>
                </a:lnTo>
                <a:cubicBezTo>
                  <a:pt x="6408396" y="2312298"/>
                  <a:pt x="6410664" y="2304886"/>
                  <a:pt x="6411286" y="2304030"/>
                </a:cubicBezTo>
                <a:cubicBezTo>
                  <a:pt x="6411965" y="2301861"/>
                  <a:pt x="6413265" y="2298834"/>
                  <a:pt x="6414336" y="2296099"/>
                </a:cubicBezTo>
                <a:close/>
                <a:moveTo>
                  <a:pt x="9447305" y="2293658"/>
                </a:moveTo>
                <a:lnTo>
                  <a:pt x="9435929" y="2297099"/>
                </a:lnTo>
                <a:lnTo>
                  <a:pt x="9432349" y="2300528"/>
                </a:lnTo>
                <a:lnTo>
                  <a:pt x="9439464" y="2297288"/>
                </a:lnTo>
                <a:lnTo>
                  <a:pt x="9447185" y="2293773"/>
                </a:lnTo>
                <a:close/>
                <a:moveTo>
                  <a:pt x="5546786" y="2293640"/>
                </a:moveTo>
                <a:cubicBezTo>
                  <a:pt x="5547415" y="2293779"/>
                  <a:pt x="5547842" y="2294224"/>
                  <a:pt x="5547445" y="2294874"/>
                </a:cubicBezTo>
                <a:lnTo>
                  <a:pt x="5544907" y="2294234"/>
                </a:lnTo>
                <a:cubicBezTo>
                  <a:pt x="5545321" y="2293663"/>
                  <a:pt x="5546153" y="2293499"/>
                  <a:pt x="5546786" y="2293640"/>
                </a:cubicBezTo>
                <a:close/>
                <a:moveTo>
                  <a:pt x="6418027" y="2293154"/>
                </a:moveTo>
                <a:lnTo>
                  <a:pt x="6412266" y="2312796"/>
                </a:lnTo>
                <a:cubicBezTo>
                  <a:pt x="6411870" y="2313444"/>
                  <a:pt x="6411409" y="2313821"/>
                  <a:pt x="6411206" y="2314125"/>
                </a:cubicBezTo>
                <a:cubicBezTo>
                  <a:pt x="6411104" y="2314278"/>
                  <a:pt x="6411068" y="2314412"/>
                  <a:pt x="6411135" y="2314555"/>
                </a:cubicBezTo>
                <a:cubicBezTo>
                  <a:pt x="6411204" y="2314696"/>
                  <a:pt x="6411376" y="2314845"/>
                  <a:pt x="6411696" y="2315027"/>
                </a:cubicBezTo>
                <a:cubicBezTo>
                  <a:pt x="6411696" y="2315027"/>
                  <a:pt x="6411958" y="2314975"/>
                  <a:pt x="6412161" y="2314668"/>
                </a:cubicBezTo>
                <a:cubicBezTo>
                  <a:pt x="6412364" y="2314364"/>
                  <a:pt x="6412507" y="2313807"/>
                  <a:pt x="6412266" y="2312796"/>
                </a:cubicBezTo>
                <a:cubicBezTo>
                  <a:pt x="6413881" y="2309544"/>
                  <a:pt x="6416335" y="2305964"/>
                  <a:pt x="6418522" y="2300482"/>
                </a:cubicBezTo>
                <a:lnTo>
                  <a:pt x="6419385" y="2296250"/>
                </a:lnTo>
                <a:lnTo>
                  <a:pt x="6418584" y="2296948"/>
                </a:lnTo>
                <a:cubicBezTo>
                  <a:pt x="6419500" y="2293343"/>
                  <a:pt x="6419500" y="2293343"/>
                  <a:pt x="6419500" y="2293343"/>
                </a:cubicBezTo>
                <a:close/>
                <a:moveTo>
                  <a:pt x="7514030" y="2290997"/>
                </a:moveTo>
                <a:lnTo>
                  <a:pt x="7513785" y="2291135"/>
                </a:lnTo>
                <a:lnTo>
                  <a:pt x="7509865" y="2294708"/>
                </a:lnTo>
                <a:lnTo>
                  <a:pt x="7504070" y="2315220"/>
                </a:lnTo>
                <a:lnTo>
                  <a:pt x="7509290" y="2310263"/>
                </a:lnTo>
                <a:lnTo>
                  <a:pt x="7509600" y="2308857"/>
                </a:lnTo>
                <a:close/>
                <a:moveTo>
                  <a:pt x="3555162" y="2289540"/>
                </a:moveTo>
                <a:lnTo>
                  <a:pt x="3551620" y="2296640"/>
                </a:lnTo>
                <a:lnTo>
                  <a:pt x="3536465" y="2341284"/>
                </a:lnTo>
                <a:cubicBezTo>
                  <a:pt x="3535731" y="2343360"/>
                  <a:pt x="3535433" y="2344329"/>
                  <a:pt x="3535422" y="2344571"/>
                </a:cubicBezTo>
                <a:cubicBezTo>
                  <a:pt x="3535391" y="2345287"/>
                  <a:pt x="3537963" y="2339434"/>
                  <a:pt x="3539202" y="2337137"/>
                </a:cubicBezTo>
                <a:lnTo>
                  <a:pt x="3556285" y="2291369"/>
                </a:lnTo>
                <a:close/>
                <a:moveTo>
                  <a:pt x="6770010" y="2289383"/>
                </a:moveTo>
                <a:lnTo>
                  <a:pt x="6768276" y="2290398"/>
                </a:lnTo>
                <a:cubicBezTo>
                  <a:pt x="6768276" y="2290398"/>
                  <a:pt x="6767449" y="2291852"/>
                  <a:pt x="6766621" y="2293304"/>
                </a:cubicBezTo>
                <a:lnTo>
                  <a:pt x="6759693" y="2298242"/>
                </a:lnTo>
                <a:lnTo>
                  <a:pt x="6758451" y="2301272"/>
                </a:lnTo>
                <a:cubicBezTo>
                  <a:pt x="6757904" y="2302256"/>
                  <a:pt x="6757536" y="2302635"/>
                  <a:pt x="6757585" y="2301826"/>
                </a:cubicBezTo>
                <a:lnTo>
                  <a:pt x="6758217" y="2299293"/>
                </a:lnTo>
                <a:lnTo>
                  <a:pt x="6754407" y="2302009"/>
                </a:lnTo>
                <a:lnTo>
                  <a:pt x="6751450" y="2311025"/>
                </a:lnTo>
                <a:lnTo>
                  <a:pt x="6758566" y="2303565"/>
                </a:lnTo>
                <a:cubicBezTo>
                  <a:pt x="6762053" y="2300011"/>
                  <a:pt x="6765667" y="2296408"/>
                  <a:pt x="6767090" y="2295147"/>
                </a:cubicBezTo>
                <a:close/>
                <a:moveTo>
                  <a:pt x="9461801" y="2286244"/>
                </a:moveTo>
                <a:cubicBezTo>
                  <a:pt x="9461801" y="2286244"/>
                  <a:pt x="9460871" y="2289769"/>
                  <a:pt x="9461785" y="2288702"/>
                </a:cubicBezTo>
                <a:cubicBezTo>
                  <a:pt x="9462238" y="2288734"/>
                  <a:pt x="9462469" y="2288137"/>
                  <a:pt x="9462473" y="2287523"/>
                </a:cubicBezTo>
                <a:cubicBezTo>
                  <a:pt x="9462475" y="2286907"/>
                  <a:pt x="9462253" y="2286278"/>
                  <a:pt x="9461801" y="2286244"/>
                </a:cubicBezTo>
                <a:close/>
                <a:moveTo>
                  <a:pt x="5541381" y="2284698"/>
                </a:moveTo>
                <a:cubicBezTo>
                  <a:pt x="5541713" y="2287448"/>
                  <a:pt x="5541840" y="2288517"/>
                  <a:pt x="5539867" y="2289573"/>
                </a:cubicBezTo>
                <a:cubicBezTo>
                  <a:pt x="5539748" y="2288578"/>
                  <a:pt x="5539894" y="2287607"/>
                  <a:pt x="5540186" y="2286759"/>
                </a:cubicBezTo>
                <a:cubicBezTo>
                  <a:pt x="5540478" y="2285911"/>
                  <a:pt x="5540915" y="2285191"/>
                  <a:pt x="5541381" y="2284698"/>
                </a:cubicBezTo>
                <a:close/>
                <a:moveTo>
                  <a:pt x="7673515" y="2281801"/>
                </a:moveTo>
                <a:cubicBezTo>
                  <a:pt x="7671675" y="2282081"/>
                  <a:pt x="7670443" y="2283132"/>
                  <a:pt x="7669911" y="2284076"/>
                </a:cubicBezTo>
                <a:cubicBezTo>
                  <a:pt x="7669377" y="2285020"/>
                  <a:pt x="7669544" y="2285858"/>
                  <a:pt x="7670500" y="2285711"/>
                </a:cubicBezTo>
                <a:cubicBezTo>
                  <a:pt x="7670500" y="2285711"/>
                  <a:pt x="7673686" y="2283285"/>
                  <a:pt x="7674161" y="2282241"/>
                </a:cubicBezTo>
                <a:cubicBezTo>
                  <a:pt x="7674320" y="2281893"/>
                  <a:pt x="7674177" y="2281698"/>
                  <a:pt x="7673515" y="2281801"/>
                </a:cubicBezTo>
                <a:close/>
                <a:moveTo>
                  <a:pt x="8335706" y="2281471"/>
                </a:moveTo>
                <a:lnTo>
                  <a:pt x="8330434" y="2283659"/>
                </a:lnTo>
                <a:lnTo>
                  <a:pt x="8323742" y="2289703"/>
                </a:lnTo>
                <a:lnTo>
                  <a:pt x="8329318" y="2287147"/>
                </a:lnTo>
                <a:lnTo>
                  <a:pt x="8316998" y="2295797"/>
                </a:lnTo>
                <a:lnTo>
                  <a:pt x="8301171" y="2310093"/>
                </a:lnTo>
                <a:lnTo>
                  <a:pt x="8299580" y="2311375"/>
                </a:lnTo>
                <a:lnTo>
                  <a:pt x="8306864" y="2308052"/>
                </a:lnTo>
                <a:lnTo>
                  <a:pt x="8329892" y="2287701"/>
                </a:lnTo>
                <a:lnTo>
                  <a:pt x="8333344" y="2284665"/>
                </a:lnTo>
                <a:close/>
                <a:moveTo>
                  <a:pt x="6761477" y="2280458"/>
                </a:moveTo>
                <a:lnTo>
                  <a:pt x="6761341" y="2280869"/>
                </a:lnTo>
                <a:lnTo>
                  <a:pt x="6761626" y="2280642"/>
                </a:lnTo>
                <a:close/>
                <a:moveTo>
                  <a:pt x="5522372" y="2274753"/>
                </a:moveTo>
                <a:cubicBezTo>
                  <a:pt x="5521577" y="2275499"/>
                  <a:pt x="5520263" y="2279311"/>
                  <a:pt x="5520263" y="2279311"/>
                </a:cubicBezTo>
                <a:cubicBezTo>
                  <a:pt x="5520383" y="2280304"/>
                  <a:pt x="5521163" y="2280254"/>
                  <a:pt x="5521857" y="2279475"/>
                </a:cubicBezTo>
                <a:cubicBezTo>
                  <a:pt x="5522550" y="2278699"/>
                  <a:pt x="5523158" y="2277195"/>
                  <a:pt x="5522929" y="2275284"/>
                </a:cubicBezTo>
                <a:cubicBezTo>
                  <a:pt x="5522846" y="2274597"/>
                  <a:pt x="5522638" y="2274504"/>
                  <a:pt x="5522372" y="2274753"/>
                </a:cubicBezTo>
                <a:close/>
                <a:moveTo>
                  <a:pt x="10945560" y="2274673"/>
                </a:moveTo>
                <a:cubicBezTo>
                  <a:pt x="10944893" y="2275765"/>
                  <a:pt x="10943032" y="2277657"/>
                  <a:pt x="10941314" y="2278924"/>
                </a:cubicBezTo>
                <a:lnTo>
                  <a:pt x="10905986" y="2311207"/>
                </a:lnTo>
                <a:lnTo>
                  <a:pt x="10875602" y="2332888"/>
                </a:lnTo>
                <a:lnTo>
                  <a:pt x="10882444" y="2326864"/>
                </a:lnTo>
                <a:lnTo>
                  <a:pt x="10887413" y="2323088"/>
                </a:lnTo>
                <a:cubicBezTo>
                  <a:pt x="10899448" y="2313419"/>
                  <a:pt x="10911213" y="2303442"/>
                  <a:pt x="10922711" y="2293200"/>
                </a:cubicBezTo>
                <a:lnTo>
                  <a:pt x="10938341" y="2279103"/>
                </a:lnTo>
                <a:lnTo>
                  <a:pt x="10943102" y="2275136"/>
                </a:lnTo>
                <a:close/>
                <a:moveTo>
                  <a:pt x="7631463" y="2273839"/>
                </a:moveTo>
                <a:cubicBezTo>
                  <a:pt x="7632161" y="2273732"/>
                  <a:pt x="7632381" y="2273926"/>
                  <a:pt x="7632298" y="2274264"/>
                </a:cubicBezTo>
                <a:cubicBezTo>
                  <a:pt x="7632173" y="2274768"/>
                  <a:pt x="7631371" y="2275591"/>
                  <a:pt x="7630499" y="2276195"/>
                </a:cubicBezTo>
                <a:cubicBezTo>
                  <a:pt x="7629623" y="2276800"/>
                  <a:pt x="7628677" y="2277187"/>
                  <a:pt x="7628263" y="2276821"/>
                </a:cubicBezTo>
                <a:cubicBezTo>
                  <a:pt x="7628263" y="2276821"/>
                  <a:pt x="7629697" y="2274108"/>
                  <a:pt x="7631463" y="2273839"/>
                </a:cubicBezTo>
                <a:close/>
                <a:moveTo>
                  <a:pt x="2374847" y="2272029"/>
                </a:moveTo>
                <a:cubicBezTo>
                  <a:pt x="2372591" y="2272178"/>
                  <a:pt x="2370133" y="2286663"/>
                  <a:pt x="2369247" y="2289493"/>
                </a:cubicBezTo>
                <a:lnTo>
                  <a:pt x="2364987" y="2302904"/>
                </a:lnTo>
                <a:lnTo>
                  <a:pt x="2366630" y="2303511"/>
                </a:lnTo>
                <a:lnTo>
                  <a:pt x="2372927" y="2283707"/>
                </a:lnTo>
                <a:cubicBezTo>
                  <a:pt x="2372798" y="2282637"/>
                  <a:pt x="2376930" y="2271892"/>
                  <a:pt x="2374847" y="2272029"/>
                </a:cubicBezTo>
                <a:close/>
                <a:moveTo>
                  <a:pt x="8268670" y="2270434"/>
                </a:moveTo>
                <a:lnTo>
                  <a:pt x="8264974" y="2272840"/>
                </a:lnTo>
                <a:cubicBezTo>
                  <a:pt x="8261223" y="2275775"/>
                  <a:pt x="8257426" y="2279020"/>
                  <a:pt x="8252946" y="2282328"/>
                </a:cubicBezTo>
                <a:cubicBezTo>
                  <a:pt x="8251146" y="2283556"/>
                  <a:pt x="8249110" y="2285661"/>
                  <a:pt x="8248008" y="2287190"/>
                </a:cubicBezTo>
                <a:cubicBezTo>
                  <a:pt x="8246910" y="2288720"/>
                  <a:pt x="8246742" y="2289676"/>
                  <a:pt x="8248680" y="2288610"/>
                </a:cubicBezTo>
                <a:lnTo>
                  <a:pt x="8249030" y="2288380"/>
                </a:lnTo>
                <a:close/>
                <a:moveTo>
                  <a:pt x="9502255" y="2268202"/>
                </a:moveTo>
                <a:cubicBezTo>
                  <a:pt x="9499400" y="2265537"/>
                  <a:pt x="9488158" y="2275308"/>
                  <a:pt x="9486340" y="2276309"/>
                </a:cubicBezTo>
                <a:cubicBezTo>
                  <a:pt x="9478759" y="2280484"/>
                  <a:pt x="9474076" y="2280142"/>
                  <a:pt x="9470272" y="2284592"/>
                </a:cubicBezTo>
                <a:cubicBezTo>
                  <a:pt x="9478751" y="2281619"/>
                  <a:pt x="9489957" y="2277707"/>
                  <a:pt x="9499364" y="2271396"/>
                </a:cubicBezTo>
                <a:cubicBezTo>
                  <a:pt x="9499364" y="2271396"/>
                  <a:pt x="9500085" y="2270880"/>
                  <a:pt x="9500807" y="2270225"/>
                </a:cubicBezTo>
                <a:lnTo>
                  <a:pt x="9501449" y="2269550"/>
                </a:lnTo>
                <a:lnTo>
                  <a:pt x="9501271" y="2269626"/>
                </a:lnTo>
                <a:lnTo>
                  <a:pt x="9501601" y="2269389"/>
                </a:lnTo>
                <a:lnTo>
                  <a:pt x="9501800" y="2269180"/>
                </a:lnTo>
                <a:cubicBezTo>
                  <a:pt x="9502072" y="2268827"/>
                  <a:pt x="9502254" y="2268486"/>
                  <a:pt x="9502255" y="2268202"/>
                </a:cubicBezTo>
                <a:close/>
                <a:moveTo>
                  <a:pt x="9509342" y="2266101"/>
                </a:moveTo>
                <a:lnTo>
                  <a:pt x="9504200" y="2268346"/>
                </a:lnTo>
                <a:lnTo>
                  <a:pt x="9504890" y="2268410"/>
                </a:lnTo>
                <a:cubicBezTo>
                  <a:pt x="9505292" y="2268318"/>
                  <a:pt x="9505806" y="2268118"/>
                  <a:pt x="9506384" y="2267841"/>
                </a:cubicBezTo>
                <a:cubicBezTo>
                  <a:pt x="9507250" y="2267427"/>
                  <a:pt x="9508262" y="2266835"/>
                  <a:pt x="9509257" y="2266167"/>
                </a:cubicBezTo>
                <a:close/>
                <a:moveTo>
                  <a:pt x="5327365" y="2265173"/>
                </a:moveTo>
                <a:lnTo>
                  <a:pt x="5320411" y="2284772"/>
                </a:lnTo>
                <a:lnTo>
                  <a:pt x="5319140" y="2291323"/>
                </a:lnTo>
                <a:lnTo>
                  <a:pt x="5302112" y="2323455"/>
                </a:lnTo>
                <a:lnTo>
                  <a:pt x="5295031" y="2336757"/>
                </a:lnTo>
                <a:lnTo>
                  <a:pt x="5285439" y="2353286"/>
                </a:lnTo>
                <a:cubicBezTo>
                  <a:pt x="5282252" y="2358721"/>
                  <a:pt x="5279375" y="2363631"/>
                  <a:pt x="5277009" y="2367719"/>
                </a:cubicBezTo>
                <a:lnTo>
                  <a:pt x="5275315" y="2370719"/>
                </a:lnTo>
                <a:lnTo>
                  <a:pt x="5277092" y="2363999"/>
                </a:lnTo>
                <a:lnTo>
                  <a:pt x="5280851" y="2349021"/>
                </a:lnTo>
                <a:lnTo>
                  <a:pt x="5306818" y="2303142"/>
                </a:lnTo>
                <a:cubicBezTo>
                  <a:pt x="5307933" y="2301050"/>
                  <a:pt x="5319618" y="2275233"/>
                  <a:pt x="5327299" y="2265212"/>
                </a:cubicBezTo>
                <a:close/>
                <a:moveTo>
                  <a:pt x="7659710" y="2264924"/>
                </a:moveTo>
                <a:cubicBezTo>
                  <a:pt x="7659380" y="2265550"/>
                  <a:pt x="7658829" y="2266210"/>
                  <a:pt x="7658120" y="2266749"/>
                </a:cubicBezTo>
                <a:cubicBezTo>
                  <a:pt x="7657413" y="2267289"/>
                  <a:pt x="7656549" y="2267709"/>
                  <a:pt x="7655592" y="2267855"/>
                </a:cubicBezTo>
                <a:cubicBezTo>
                  <a:pt x="7656031" y="2265485"/>
                  <a:pt x="7657061" y="2265330"/>
                  <a:pt x="7659710" y="2264924"/>
                </a:cubicBezTo>
                <a:close/>
                <a:moveTo>
                  <a:pt x="6746696" y="2264561"/>
                </a:moveTo>
                <a:cubicBezTo>
                  <a:pt x="6746688" y="2264402"/>
                  <a:pt x="6746690" y="2264441"/>
                  <a:pt x="6746697" y="2264592"/>
                </a:cubicBezTo>
                <a:lnTo>
                  <a:pt x="6746726" y="2265191"/>
                </a:lnTo>
                <a:lnTo>
                  <a:pt x="6746729" y="2265279"/>
                </a:lnTo>
                <a:cubicBezTo>
                  <a:pt x="6746758" y="2265839"/>
                  <a:pt x="6746788" y="2266478"/>
                  <a:pt x="6746788" y="2266478"/>
                </a:cubicBezTo>
                <a:lnTo>
                  <a:pt x="6746726" y="2265191"/>
                </a:lnTo>
                <a:close/>
                <a:moveTo>
                  <a:pt x="8247303" y="2263703"/>
                </a:moveTo>
                <a:cubicBezTo>
                  <a:pt x="8247376" y="2263682"/>
                  <a:pt x="8247194" y="2263918"/>
                  <a:pt x="8246668" y="2264527"/>
                </a:cubicBezTo>
                <a:lnTo>
                  <a:pt x="8246126" y="2265137"/>
                </a:lnTo>
                <a:lnTo>
                  <a:pt x="8244628" y="2266029"/>
                </a:lnTo>
                <a:cubicBezTo>
                  <a:pt x="8246012" y="2264826"/>
                  <a:pt x="8247160" y="2263746"/>
                  <a:pt x="8247303" y="2263703"/>
                </a:cubicBezTo>
                <a:close/>
                <a:moveTo>
                  <a:pt x="9499422" y="2262133"/>
                </a:moveTo>
                <a:cubicBezTo>
                  <a:pt x="9498515" y="2262068"/>
                  <a:pt x="9495625" y="2265262"/>
                  <a:pt x="9495625" y="2265262"/>
                </a:cubicBezTo>
                <a:cubicBezTo>
                  <a:pt x="9492816" y="2267419"/>
                  <a:pt x="9491885" y="2268392"/>
                  <a:pt x="9492008" y="2268614"/>
                </a:cubicBezTo>
                <a:cubicBezTo>
                  <a:pt x="9492102" y="2268781"/>
                  <a:pt x="9492787" y="2268525"/>
                  <a:pt x="9493720" y="2268030"/>
                </a:cubicBezTo>
                <a:cubicBezTo>
                  <a:pt x="9496520" y="2266550"/>
                  <a:pt x="9501541" y="2262927"/>
                  <a:pt x="9499422" y="2262133"/>
                </a:cubicBezTo>
                <a:close/>
                <a:moveTo>
                  <a:pt x="9513483" y="2260701"/>
                </a:moveTo>
                <a:cubicBezTo>
                  <a:pt x="9512690" y="2260643"/>
                  <a:pt x="9505388" y="2265468"/>
                  <a:pt x="9504176" y="2267606"/>
                </a:cubicBezTo>
                <a:lnTo>
                  <a:pt x="9504162" y="2267705"/>
                </a:lnTo>
                <a:lnTo>
                  <a:pt x="9509495" y="2264534"/>
                </a:lnTo>
                <a:lnTo>
                  <a:pt x="9513763" y="2261988"/>
                </a:lnTo>
                <a:close/>
                <a:moveTo>
                  <a:pt x="1097942" y="2260524"/>
                </a:moveTo>
                <a:lnTo>
                  <a:pt x="1096108" y="2266705"/>
                </a:lnTo>
                <a:cubicBezTo>
                  <a:pt x="1094735" y="2270031"/>
                  <a:pt x="1092992" y="2273725"/>
                  <a:pt x="1092030" y="2275176"/>
                </a:cubicBezTo>
                <a:close/>
                <a:moveTo>
                  <a:pt x="1097961" y="2260461"/>
                </a:moveTo>
                <a:lnTo>
                  <a:pt x="1097966" y="2260465"/>
                </a:lnTo>
                <a:lnTo>
                  <a:pt x="1097942" y="2260524"/>
                </a:lnTo>
                <a:close/>
                <a:moveTo>
                  <a:pt x="6771269" y="2260338"/>
                </a:moveTo>
                <a:lnTo>
                  <a:pt x="6766958" y="2263747"/>
                </a:lnTo>
                <a:lnTo>
                  <a:pt x="6765405" y="2268482"/>
                </a:lnTo>
                <a:lnTo>
                  <a:pt x="6769213" y="2265273"/>
                </a:lnTo>
                <a:lnTo>
                  <a:pt x="6769996" y="2264376"/>
                </a:lnTo>
                <a:close/>
                <a:moveTo>
                  <a:pt x="7555953" y="2260337"/>
                </a:moveTo>
                <a:cubicBezTo>
                  <a:pt x="7556020" y="2260302"/>
                  <a:pt x="7555882" y="2260579"/>
                  <a:pt x="7555464" y="2261302"/>
                </a:cubicBezTo>
                <a:lnTo>
                  <a:pt x="7555028" y="2262027"/>
                </a:lnTo>
                <a:lnTo>
                  <a:pt x="7553686" y="2263230"/>
                </a:lnTo>
                <a:cubicBezTo>
                  <a:pt x="7554858" y="2261733"/>
                  <a:pt x="7555818" y="2260411"/>
                  <a:pt x="7555953" y="2260337"/>
                </a:cubicBezTo>
                <a:close/>
                <a:moveTo>
                  <a:pt x="10061933" y="2257120"/>
                </a:moveTo>
                <a:lnTo>
                  <a:pt x="10060069" y="2259827"/>
                </a:lnTo>
                <a:lnTo>
                  <a:pt x="10031869" y="2279103"/>
                </a:lnTo>
                <a:lnTo>
                  <a:pt x="10061038" y="2257847"/>
                </a:lnTo>
                <a:close/>
                <a:moveTo>
                  <a:pt x="10180390" y="2255600"/>
                </a:moveTo>
                <a:cubicBezTo>
                  <a:pt x="10179651" y="2256837"/>
                  <a:pt x="10178845" y="2257479"/>
                  <a:pt x="10177787" y="2257975"/>
                </a:cubicBezTo>
                <a:lnTo>
                  <a:pt x="10176905" y="2258292"/>
                </a:lnTo>
                <a:lnTo>
                  <a:pt x="10175920" y="2258166"/>
                </a:lnTo>
                <a:close/>
                <a:moveTo>
                  <a:pt x="8261390" y="2255504"/>
                </a:moveTo>
                <a:lnTo>
                  <a:pt x="8260748" y="2255537"/>
                </a:lnTo>
                <a:lnTo>
                  <a:pt x="8255767" y="2260069"/>
                </a:lnTo>
                <a:lnTo>
                  <a:pt x="8260030" y="2256691"/>
                </a:lnTo>
                <a:close/>
                <a:moveTo>
                  <a:pt x="10181396" y="2255027"/>
                </a:moveTo>
                <a:lnTo>
                  <a:pt x="10181251" y="2255160"/>
                </a:lnTo>
                <a:lnTo>
                  <a:pt x="10180390" y="2255600"/>
                </a:lnTo>
                <a:close/>
                <a:moveTo>
                  <a:pt x="6778135" y="2253422"/>
                </a:moveTo>
                <a:cubicBezTo>
                  <a:pt x="6778095" y="2253291"/>
                  <a:pt x="6778122" y="2253379"/>
                  <a:pt x="6778174" y="2253557"/>
                </a:cubicBezTo>
                <a:lnTo>
                  <a:pt x="6778225" y="2253724"/>
                </a:lnTo>
                <a:lnTo>
                  <a:pt x="6778374" y="2254223"/>
                </a:lnTo>
                <a:cubicBezTo>
                  <a:pt x="6778441" y="2254446"/>
                  <a:pt x="6778495" y="2254624"/>
                  <a:pt x="6778495" y="2254624"/>
                </a:cubicBezTo>
                <a:lnTo>
                  <a:pt x="6775445" y="2257036"/>
                </a:lnTo>
                <a:lnTo>
                  <a:pt x="6774719" y="2258956"/>
                </a:lnTo>
                <a:lnTo>
                  <a:pt x="6778495" y="2254624"/>
                </a:lnTo>
                <a:lnTo>
                  <a:pt x="6778225" y="2253724"/>
                </a:lnTo>
                <a:close/>
                <a:moveTo>
                  <a:pt x="8315554" y="2251599"/>
                </a:moveTo>
                <a:lnTo>
                  <a:pt x="8309142" y="2256724"/>
                </a:lnTo>
                <a:lnTo>
                  <a:pt x="8310884" y="2255951"/>
                </a:lnTo>
                <a:lnTo>
                  <a:pt x="8313290" y="2253672"/>
                </a:lnTo>
                <a:lnTo>
                  <a:pt x="8314482" y="2252775"/>
                </a:lnTo>
                <a:close/>
                <a:moveTo>
                  <a:pt x="1103646" y="2247021"/>
                </a:moveTo>
                <a:cubicBezTo>
                  <a:pt x="1104917" y="2244701"/>
                  <a:pt x="1102289" y="2252523"/>
                  <a:pt x="1099112" y="2261309"/>
                </a:cubicBezTo>
                <a:lnTo>
                  <a:pt x="1097966" y="2260465"/>
                </a:lnTo>
                <a:lnTo>
                  <a:pt x="1100951" y="2253066"/>
                </a:lnTo>
                <a:cubicBezTo>
                  <a:pt x="1102365" y="2249697"/>
                  <a:pt x="1103223" y="2247796"/>
                  <a:pt x="1103646" y="2247021"/>
                </a:cubicBezTo>
                <a:close/>
                <a:moveTo>
                  <a:pt x="7713890" y="2246925"/>
                </a:moveTo>
                <a:lnTo>
                  <a:pt x="7701883" y="2257166"/>
                </a:lnTo>
                <a:cubicBezTo>
                  <a:pt x="7702967" y="2255754"/>
                  <a:pt x="7705927" y="2252905"/>
                  <a:pt x="7708644" y="2250548"/>
                </a:cubicBezTo>
                <a:close/>
                <a:moveTo>
                  <a:pt x="7713938" y="2246883"/>
                </a:moveTo>
                <a:lnTo>
                  <a:pt x="7713944" y="2246887"/>
                </a:lnTo>
                <a:lnTo>
                  <a:pt x="7713890" y="2246925"/>
                </a:lnTo>
                <a:close/>
                <a:moveTo>
                  <a:pt x="9536416" y="2246835"/>
                </a:moveTo>
                <a:lnTo>
                  <a:pt x="9534413" y="2247878"/>
                </a:lnTo>
                <a:cubicBezTo>
                  <a:pt x="9532061" y="2249480"/>
                  <a:pt x="9529481" y="2251372"/>
                  <a:pt x="9527586" y="2252463"/>
                </a:cubicBezTo>
                <a:cubicBezTo>
                  <a:pt x="9526901" y="2253263"/>
                  <a:pt x="9520419" y="2256940"/>
                  <a:pt x="9517981" y="2259262"/>
                </a:cubicBezTo>
                <a:lnTo>
                  <a:pt x="9517850" y="2259425"/>
                </a:lnTo>
                <a:lnTo>
                  <a:pt x="9525513" y="2256070"/>
                </a:lnTo>
                <a:lnTo>
                  <a:pt x="9531844" y="2252938"/>
                </a:lnTo>
                <a:lnTo>
                  <a:pt x="9534203" y="2250553"/>
                </a:lnTo>
                <a:close/>
                <a:moveTo>
                  <a:pt x="6751597" y="2244923"/>
                </a:moveTo>
                <a:cubicBezTo>
                  <a:pt x="6750311" y="2245075"/>
                  <a:pt x="6747517" y="2246016"/>
                  <a:pt x="6745630" y="2246645"/>
                </a:cubicBezTo>
                <a:lnTo>
                  <a:pt x="6721155" y="2259380"/>
                </a:lnTo>
                <a:lnTo>
                  <a:pt x="6718112" y="2265766"/>
                </a:lnTo>
                <a:lnTo>
                  <a:pt x="6748526" y="2247940"/>
                </a:lnTo>
                <a:cubicBezTo>
                  <a:pt x="6752664" y="2245408"/>
                  <a:pt x="6752884" y="2244771"/>
                  <a:pt x="6751597" y="2244923"/>
                </a:cubicBezTo>
                <a:close/>
                <a:moveTo>
                  <a:pt x="6766920" y="2243105"/>
                </a:moveTo>
                <a:lnTo>
                  <a:pt x="6757081" y="2247172"/>
                </a:lnTo>
                <a:lnTo>
                  <a:pt x="6748586" y="2251611"/>
                </a:lnTo>
                <a:lnTo>
                  <a:pt x="6748736" y="2250300"/>
                </a:lnTo>
                <a:cubicBezTo>
                  <a:pt x="6747899" y="2250442"/>
                  <a:pt x="6745917" y="2251655"/>
                  <a:pt x="6742107" y="2254600"/>
                </a:cubicBezTo>
                <a:lnTo>
                  <a:pt x="6740636" y="2255758"/>
                </a:lnTo>
                <a:lnTo>
                  <a:pt x="6730724" y="2260912"/>
                </a:lnTo>
                <a:lnTo>
                  <a:pt x="6717960" y="2266084"/>
                </a:lnTo>
                <a:lnTo>
                  <a:pt x="6713944" y="2274509"/>
                </a:lnTo>
                <a:lnTo>
                  <a:pt x="6728217" y="2266236"/>
                </a:lnTo>
                <a:lnTo>
                  <a:pt x="6726651" y="2267649"/>
                </a:lnTo>
                <a:lnTo>
                  <a:pt x="6712730" y="2277057"/>
                </a:lnTo>
                <a:lnTo>
                  <a:pt x="6667851" y="2371208"/>
                </a:lnTo>
                <a:cubicBezTo>
                  <a:pt x="6667851" y="2371208"/>
                  <a:pt x="6666996" y="2371768"/>
                  <a:pt x="6665925" y="2372465"/>
                </a:cubicBezTo>
                <a:lnTo>
                  <a:pt x="6663520" y="2374038"/>
                </a:lnTo>
                <a:lnTo>
                  <a:pt x="6662717" y="2374562"/>
                </a:lnTo>
                <a:cubicBezTo>
                  <a:pt x="6661862" y="2375120"/>
                  <a:pt x="6661436" y="2375400"/>
                  <a:pt x="6662078" y="2374981"/>
                </a:cubicBezTo>
                <a:lnTo>
                  <a:pt x="6663520" y="2374038"/>
                </a:lnTo>
                <a:lnTo>
                  <a:pt x="6667851" y="2371208"/>
                </a:lnTo>
                <a:cubicBezTo>
                  <a:pt x="6676723" y="2361754"/>
                  <a:pt x="6680779" y="2351784"/>
                  <a:pt x="6686993" y="2340321"/>
                </a:cubicBezTo>
                <a:cubicBezTo>
                  <a:pt x="6693736" y="2333136"/>
                  <a:pt x="6708655" y="2297876"/>
                  <a:pt x="6702435" y="2319026"/>
                </a:cubicBezTo>
                <a:cubicBezTo>
                  <a:pt x="6700929" y="2325671"/>
                  <a:pt x="6697739" y="2332855"/>
                  <a:pt x="6694023" y="2340192"/>
                </a:cubicBezTo>
                <a:lnTo>
                  <a:pt x="6689975" y="2347930"/>
                </a:lnTo>
                <a:lnTo>
                  <a:pt x="6696301" y="2327894"/>
                </a:lnTo>
                <a:cubicBezTo>
                  <a:pt x="6685407" y="2349270"/>
                  <a:pt x="6675354" y="2373411"/>
                  <a:pt x="6668317" y="2397117"/>
                </a:cubicBezTo>
                <a:lnTo>
                  <a:pt x="6659459" y="2432389"/>
                </a:lnTo>
                <a:lnTo>
                  <a:pt x="6665316" y="2425974"/>
                </a:lnTo>
                <a:lnTo>
                  <a:pt x="6676233" y="2391445"/>
                </a:lnTo>
                <a:lnTo>
                  <a:pt x="6677156" y="2396602"/>
                </a:lnTo>
                <a:lnTo>
                  <a:pt x="6676833" y="2397510"/>
                </a:lnTo>
                <a:lnTo>
                  <a:pt x="6670083" y="2420754"/>
                </a:lnTo>
                <a:lnTo>
                  <a:pt x="6676169" y="2414092"/>
                </a:lnTo>
                <a:lnTo>
                  <a:pt x="6680335" y="2399791"/>
                </a:lnTo>
                <a:lnTo>
                  <a:pt x="6682022" y="2394662"/>
                </a:lnTo>
                <a:lnTo>
                  <a:pt x="6678804" y="2390682"/>
                </a:lnTo>
                <a:lnTo>
                  <a:pt x="6685733" y="2386318"/>
                </a:lnTo>
                <a:lnTo>
                  <a:pt x="6690217" y="2378510"/>
                </a:lnTo>
                <a:lnTo>
                  <a:pt x="6690315" y="2378256"/>
                </a:lnTo>
                <a:cubicBezTo>
                  <a:pt x="6690969" y="2375796"/>
                  <a:pt x="6691043" y="2373919"/>
                  <a:pt x="6689493" y="2374895"/>
                </a:cubicBezTo>
                <a:cubicBezTo>
                  <a:pt x="6689493" y="2374895"/>
                  <a:pt x="6689493" y="2374895"/>
                  <a:pt x="6674758" y="2384304"/>
                </a:cubicBezTo>
                <a:lnTo>
                  <a:pt x="6696334" y="2367858"/>
                </a:lnTo>
                <a:lnTo>
                  <a:pt x="6703269" y="2355781"/>
                </a:lnTo>
                <a:lnTo>
                  <a:pt x="6698233" y="2359535"/>
                </a:lnTo>
                <a:lnTo>
                  <a:pt x="6703852" y="2354766"/>
                </a:lnTo>
                <a:lnTo>
                  <a:pt x="6716959" y="2331941"/>
                </a:lnTo>
                <a:lnTo>
                  <a:pt x="6713193" y="2334856"/>
                </a:lnTo>
                <a:cubicBezTo>
                  <a:pt x="6707298" y="2339706"/>
                  <a:pt x="6701394" y="2344529"/>
                  <a:pt x="6694056" y="2349464"/>
                </a:cubicBezTo>
                <a:lnTo>
                  <a:pt x="6722302" y="2322638"/>
                </a:lnTo>
                <a:lnTo>
                  <a:pt x="6732161" y="2305469"/>
                </a:lnTo>
                <a:lnTo>
                  <a:pt x="6729918" y="2307353"/>
                </a:lnTo>
                <a:cubicBezTo>
                  <a:pt x="6729918" y="2307353"/>
                  <a:pt x="6729918" y="2307353"/>
                  <a:pt x="6730869" y="2306553"/>
                </a:cubicBezTo>
                <a:lnTo>
                  <a:pt x="6732162" y="2305467"/>
                </a:lnTo>
                <a:lnTo>
                  <a:pt x="6747829" y="2278186"/>
                </a:lnTo>
                <a:lnTo>
                  <a:pt x="6731509" y="2290197"/>
                </a:lnTo>
                <a:cubicBezTo>
                  <a:pt x="6713590" y="2304441"/>
                  <a:pt x="6748987" y="2270036"/>
                  <a:pt x="6748595" y="2268722"/>
                </a:cubicBezTo>
                <a:lnTo>
                  <a:pt x="6735589" y="2272125"/>
                </a:lnTo>
                <a:cubicBezTo>
                  <a:pt x="6735197" y="2270812"/>
                  <a:pt x="6749417" y="2259411"/>
                  <a:pt x="6749417" y="2259411"/>
                </a:cubicBezTo>
                <a:cubicBezTo>
                  <a:pt x="6755570" y="2252732"/>
                  <a:pt x="6759200" y="2252833"/>
                  <a:pt x="6763244" y="2246698"/>
                </a:cubicBezTo>
                <a:cubicBezTo>
                  <a:pt x="6758982" y="2248290"/>
                  <a:pt x="6744131" y="2261386"/>
                  <a:pt x="6743740" y="2260073"/>
                </a:cubicBezTo>
                <a:cubicBezTo>
                  <a:pt x="6743643" y="2259744"/>
                  <a:pt x="6744444" y="2258503"/>
                  <a:pt x="6745463" y="2257007"/>
                </a:cubicBezTo>
                <a:lnTo>
                  <a:pt x="6746287" y="2255760"/>
                </a:lnTo>
                <a:lnTo>
                  <a:pt x="6763048" y="2246044"/>
                </a:lnTo>
                <a:lnTo>
                  <a:pt x="6766722" y="2243916"/>
                </a:lnTo>
                <a:close/>
                <a:moveTo>
                  <a:pt x="9536057" y="2242005"/>
                </a:moveTo>
                <a:cubicBezTo>
                  <a:pt x="9536057" y="2242005"/>
                  <a:pt x="9536057" y="2242005"/>
                  <a:pt x="9532871" y="2243598"/>
                </a:cubicBezTo>
                <a:lnTo>
                  <a:pt x="9533379" y="2242640"/>
                </a:lnTo>
                <a:lnTo>
                  <a:pt x="9529601" y="2244289"/>
                </a:lnTo>
                <a:cubicBezTo>
                  <a:pt x="9524897" y="2247539"/>
                  <a:pt x="9522006" y="2250732"/>
                  <a:pt x="9519273" y="2252991"/>
                </a:cubicBezTo>
                <a:cubicBezTo>
                  <a:pt x="9518290" y="2252920"/>
                  <a:pt x="9517798" y="2253167"/>
                  <a:pt x="9517551" y="2253433"/>
                </a:cubicBezTo>
                <a:cubicBezTo>
                  <a:pt x="9517303" y="2253699"/>
                  <a:pt x="9517302" y="2253983"/>
                  <a:pt x="9517302" y="2253983"/>
                </a:cubicBezTo>
                <a:cubicBezTo>
                  <a:pt x="9517527" y="2254283"/>
                  <a:pt x="9517695" y="2254437"/>
                  <a:pt x="9517840" y="2254481"/>
                </a:cubicBezTo>
                <a:cubicBezTo>
                  <a:pt x="9517983" y="2254528"/>
                  <a:pt x="9518101" y="2254466"/>
                  <a:pt x="9518225" y="2254333"/>
                </a:cubicBezTo>
                <a:cubicBezTo>
                  <a:pt x="9518472" y="2254068"/>
                  <a:pt x="9518740" y="2253519"/>
                  <a:pt x="9519273" y="2252991"/>
                </a:cubicBezTo>
                <a:lnTo>
                  <a:pt x="9536494" y="2243506"/>
                </a:lnTo>
                <a:close/>
                <a:moveTo>
                  <a:pt x="6756707" y="2241713"/>
                </a:moveTo>
                <a:cubicBezTo>
                  <a:pt x="6755777" y="2241734"/>
                  <a:pt x="6755873" y="2242901"/>
                  <a:pt x="6754943" y="2242922"/>
                </a:cubicBezTo>
                <a:cubicBezTo>
                  <a:pt x="6753600" y="2244267"/>
                  <a:pt x="6754067" y="2244587"/>
                  <a:pt x="6754971" y="2244401"/>
                </a:cubicBezTo>
                <a:cubicBezTo>
                  <a:pt x="6755422" y="2244308"/>
                  <a:pt x="6755983" y="2244090"/>
                  <a:pt x="6756477" y="2243811"/>
                </a:cubicBezTo>
                <a:cubicBezTo>
                  <a:pt x="6756973" y="2243531"/>
                  <a:pt x="6757406" y="2243194"/>
                  <a:pt x="6757599" y="2242860"/>
                </a:cubicBezTo>
                <a:cubicBezTo>
                  <a:pt x="6757858" y="2242417"/>
                  <a:pt x="6757698" y="2241982"/>
                  <a:pt x="6756707" y="2241713"/>
                </a:cubicBezTo>
                <a:close/>
                <a:moveTo>
                  <a:pt x="6771104" y="2241375"/>
                </a:moveTo>
                <a:lnTo>
                  <a:pt x="6770412" y="2241662"/>
                </a:lnTo>
                <a:lnTo>
                  <a:pt x="6770184" y="2241909"/>
                </a:lnTo>
                <a:close/>
                <a:moveTo>
                  <a:pt x="8262052" y="2240076"/>
                </a:moveTo>
                <a:cubicBezTo>
                  <a:pt x="8261188" y="2240158"/>
                  <a:pt x="8260676" y="2242619"/>
                  <a:pt x="8262404" y="2242452"/>
                </a:cubicBezTo>
                <a:cubicBezTo>
                  <a:pt x="8262404" y="2242452"/>
                  <a:pt x="8262534" y="2241836"/>
                  <a:pt x="8262552" y="2241232"/>
                </a:cubicBezTo>
                <a:cubicBezTo>
                  <a:pt x="8262574" y="2240628"/>
                  <a:pt x="8262486" y="2240033"/>
                  <a:pt x="8262052" y="2240076"/>
                </a:cubicBezTo>
                <a:close/>
                <a:moveTo>
                  <a:pt x="10053434" y="2238593"/>
                </a:moveTo>
                <a:cubicBezTo>
                  <a:pt x="10053869" y="2238569"/>
                  <a:pt x="10053933" y="2239164"/>
                  <a:pt x="10053890" y="2239765"/>
                </a:cubicBezTo>
                <a:cubicBezTo>
                  <a:pt x="10053848" y="2240366"/>
                  <a:pt x="10053695" y="2240973"/>
                  <a:pt x="10053695" y="2240973"/>
                </a:cubicBezTo>
                <a:cubicBezTo>
                  <a:pt x="10051952" y="2241069"/>
                  <a:pt x="10052562" y="2238641"/>
                  <a:pt x="10053434" y="2238593"/>
                </a:cubicBezTo>
                <a:close/>
                <a:moveTo>
                  <a:pt x="7724192" y="2237314"/>
                </a:moveTo>
                <a:cubicBezTo>
                  <a:pt x="7726138" y="2236017"/>
                  <a:pt x="7725495" y="2236887"/>
                  <a:pt x="7720002" y="2241711"/>
                </a:cubicBezTo>
                <a:lnTo>
                  <a:pt x="7713938" y="2246883"/>
                </a:lnTo>
                <a:lnTo>
                  <a:pt x="7712840" y="2245905"/>
                </a:lnTo>
                <a:cubicBezTo>
                  <a:pt x="7717707" y="2242070"/>
                  <a:pt x="7722244" y="2238610"/>
                  <a:pt x="7724192" y="2237314"/>
                </a:cubicBezTo>
                <a:close/>
                <a:moveTo>
                  <a:pt x="10992014" y="2237094"/>
                </a:moveTo>
                <a:cubicBezTo>
                  <a:pt x="10990152" y="2237232"/>
                  <a:pt x="10988848" y="2238182"/>
                  <a:pt x="10988249" y="2239080"/>
                </a:cubicBezTo>
                <a:cubicBezTo>
                  <a:pt x="10987650" y="2239977"/>
                  <a:pt x="10987757" y="2240823"/>
                  <a:pt x="10988724" y="2240751"/>
                </a:cubicBezTo>
                <a:cubicBezTo>
                  <a:pt x="10988724" y="2240751"/>
                  <a:pt x="10992081" y="2238582"/>
                  <a:pt x="10992628" y="2237581"/>
                </a:cubicBezTo>
                <a:cubicBezTo>
                  <a:pt x="10992813" y="2237248"/>
                  <a:pt x="10992682" y="2237043"/>
                  <a:pt x="10992014" y="2237094"/>
                </a:cubicBezTo>
                <a:close/>
                <a:moveTo>
                  <a:pt x="10218733" y="2233413"/>
                </a:moveTo>
                <a:lnTo>
                  <a:pt x="10216192" y="2237112"/>
                </a:lnTo>
                <a:lnTo>
                  <a:pt x="10207325" y="2241888"/>
                </a:lnTo>
                <a:lnTo>
                  <a:pt x="10200011" y="2245612"/>
                </a:lnTo>
                <a:lnTo>
                  <a:pt x="10201575" y="2243549"/>
                </a:lnTo>
                <a:lnTo>
                  <a:pt x="10211178" y="2238086"/>
                </a:lnTo>
                <a:close/>
                <a:moveTo>
                  <a:pt x="6784807" y="2232489"/>
                </a:moveTo>
                <a:cubicBezTo>
                  <a:pt x="6784807" y="2232489"/>
                  <a:pt x="6784177" y="2236203"/>
                  <a:pt x="6785012" y="2235015"/>
                </a:cubicBezTo>
                <a:cubicBezTo>
                  <a:pt x="6785476" y="2235003"/>
                  <a:pt x="6785658" y="2234366"/>
                  <a:pt x="6785606" y="2233736"/>
                </a:cubicBezTo>
                <a:cubicBezTo>
                  <a:pt x="6785555" y="2233104"/>
                  <a:pt x="6785273" y="2232478"/>
                  <a:pt x="6784807" y="2232489"/>
                </a:cubicBezTo>
                <a:close/>
                <a:moveTo>
                  <a:pt x="10976789" y="2231280"/>
                </a:moveTo>
                <a:lnTo>
                  <a:pt x="10974712" y="2233336"/>
                </a:lnTo>
                <a:cubicBezTo>
                  <a:pt x="10971390" y="2236666"/>
                  <a:pt x="10966688" y="2240445"/>
                  <a:pt x="10956549" y="2245829"/>
                </a:cubicBezTo>
                <a:lnTo>
                  <a:pt x="10939263" y="2252683"/>
                </a:lnTo>
                <a:lnTo>
                  <a:pt x="10945035" y="2249480"/>
                </a:lnTo>
                <a:cubicBezTo>
                  <a:pt x="10955321" y="2243571"/>
                  <a:pt x="10965070" y="2237868"/>
                  <a:pt x="10974601" y="2232513"/>
                </a:cubicBezTo>
                <a:close/>
                <a:moveTo>
                  <a:pt x="7572997" y="2229601"/>
                </a:moveTo>
                <a:lnTo>
                  <a:pt x="7556985" y="2244984"/>
                </a:lnTo>
                <a:lnTo>
                  <a:pt x="7534156" y="2269557"/>
                </a:lnTo>
                <a:lnTo>
                  <a:pt x="7527111" y="2278775"/>
                </a:lnTo>
                <a:lnTo>
                  <a:pt x="7524794" y="2286350"/>
                </a:lnTo>
                <a:lnTo>
                  <a:pt x="7522505" y="2297085"/>
                </a:lnTo>
                <a:lnTo>
                  <a:pt x="7552893" y="2265504"/>
                </a:lnTo>
                <a:lnTo>
                  <a:pt x="7553686" y="2263230"/>
                </a:lnTo>
                <a:lnTo>
                  <a:pt x="7553893" y="2263919"/>
                </a:lnTo>
                <a:lnTo>
                  <a:pt x="7553277" y="2264948"/>
                </a:lnTo>
                <a:lnTo>
                  <a:pt x="7553880" y="2264478"/>
                </a:lnTo>
                <a:lnTo>
                  <a:pt x="7554018" y="2264335"/>
                </a:lnTo>
                <a:lnTo>
                  <a:pt x="7553893" y="2263919"/>
                </a:lnTo>
                <a:lnTo>
                  <a:pt x="7555028" y="2262027"/>
                </a:lnTo>
                <a:lnTo>
                  <a:pt x="7556081" y="2261084"/>
                </a:lnTo>
                <a:cubicBezTo>
                  <a:pt x="7556646" y="2260345"/>
                  <a:pt x="7556960" y="2259741"/>
                  <a:pt x="7556960" y="2259741"/>
                </a:cubicBezTo>
                <a:cubicBezTo>
                  <a:pt x="7556960" y="2259741"/>
                  <a:pt x="7555396" y="2256071"/>
                  <a:pt x="7556807" y="2253571"/>
                </a:cubicBezTo>
                <a:cubicBezTo>
                  <a:pt x="7559125" y="2247837"/>
                  <a:pt x="7569896" y="2237361"/>
                  <a:pt x="7572734" y="2232851"/>
                </a:cubicBezTo>
                <a:cubicBezTo>
                  <a:pt x="7573201" y="2232603"/>
                  <a:pt x="7573151" y="2231817"/>
                  <a:pt x="7573036" y="2230877"/>
                </a:cubicBezTo>
                <a:close/>
                <a:moveTo>
                  <a:pt x="8277384" y="2227091"/>
                </a:moveTo>
                <a:cubicBezTo>
                  <a:pt x="8273268" y="2229900"/>
                  <a:pt x="8269287" y="2233624"/>
                  <a:pt x="8266197" y="2237448"/>
                </a:cubicBezTo>
                <a:lnTo>
                  <a:pt x="8271396" y="2233839"/>
                </a:lnTo>
                <a:lnTo>
                  <a:pt x="8274400" y="2230765"/>
                </a:lnTo>
                <a:close/>
                <a:moveTo>
                  <a:pt x="5543193" y="2225907"/>
                </a:moveTo>
                <a:lnTo>
                  <a:pt x="5541360" y="2232087"/>
                </a:lnTo>
                <a:cubicBezTo>
                  <a:pt x="5539988" y="2235412"/>
                  <a:pt x="5538244" y="2239109"/>
                  <a:pt x="5537282" y="2240556"/>
                </a:cubicBezTo>
                <a:close/>
                <a:moveTo>
                  <a:pt x="5543213" y="2225842"/>
                </a:moveTo>
                <a:lnTo>
                  <a:pt x="5543217" y="2225847"/>
                </a:lnTo>
                <a:lnTo>
                  <a:pt x="5543193" y="2225907"/>
                </a:lnTo>
                <a:close/>
                <a:moveTo>
                  <a:pt x="10084690" y="2223203"/>
                </a:moveTo>
                <a:lnTo>
                  <a:pt x="10079412" y="2230540"/>
                </a:lnTo>
                <a:lnTo>
                  <a:pt x="10077140" y="2234040"/>
                </a:lnTo>
                <a:lnTo>
                  <a:pt x="10075693" y="2235173"/>
                </a:lnTo>
                <a:cubicBezTo>
                  <a:pt x="10066566" y="2242484"/>
                  <a:pt x="10058690" y="2248898"/>
                  <a:pt x="10050767" y="2255039"/>
                </a:cubicBezTo>
                <a:lnTo>
                  <a:pt x="10026287" y="2272730"/>
                </a:lnTo>
                <a:lnTo>
                  <a:pt x="10031355" y="2267044"/>
                </a:lnTo>
                <a:lnTo>
                  <a:pt x="10032850" y="2264598"/>
                </a:lnTo>
                <a:lnTo>
                  <a:pt x="10072295" y="2233815"/>
                </a:lnTo>
                <a:close/>
                <a:moveTo>
                  <a:pt x="2394395" y="2219765"/>
                </a:moveTo>
                <a:lnTo>
                  <a:pt x="2385320" y="2242693"/>
                </a:lnTo>
                <a:cubicBezTo>
                  <a:pt x="2384509" y="2244672"/>
                  <a:pt x="2384171" y="2245598"/>
                  <a:pt x="2384149" y="2245832"/>
                </a:cubicBezTo>
                <a:cubicBezTo>
                  <a:pt x="2384085" y="2246528"/>
                  <a:pt x="2386863" y="2240973"/>
                  <a:pt x="2388178" y="2238808"/>
                </a:cubicBezTo>
                <a:lnTo>
                  <a:pt x="2389976" y="2234637"/>
                </a:lnTo>
                <a:close/>
                <a:moveTo>
                  <a:pt x="3644861" y="2219316"/>
                </a:moveTo>
                <a:lnTo>
                  <a:pt x="3643598" y="2224835"/>
                </a:lnTo>
                <a:lnTo>
                  <a:pt x="3613026" y="2282527"/>
                </a:lnTo>
                <a:lnTo>
                  <a:pt x="3605753" y="2296191"/>
                </a:lnTo>
                <a:lnTo>
                  <a:pt x="3595898" y="2313171"/>
                </a:lnTo>
                <a:cubicBezTo>
                  <a:pt x="3592625" y="2318755"/>
                  <a:pt x="3589671" y="2323799"/>
                  <a:pt x="3587238" y="2327998"/>
                </a:cubicBezTo>
                <a:lnTo>
                  <a:pt x="3585139" y="2331714"/>
                </a:lnTo>
                <a:lnTo>
                  <a:pt x="3584598" y="2330720"/>
                </a:lnTo>
                <a:lnTo>
                  <a:pt x="3582492" y="2336399"/>
                </a:lnTo>
                <a:lnTo>
                  <a:pt x="3581722" y="2337759"/>
                </a:lnTo>
                <a:lnTo>
                  <a:pt x="3572163" y="2356891"/>
                </a:lnTo>
                <a:lnTo>
                  <a:pt x="3575404" y="2345449"/>
                </a:lnTo>
                <a:lnTo>
                  <a:pt x="3587203" y="2315826"/>
                </a:lnTo>
                <a:lnTo>
                  <a:pt x="3617860" y="2261661"/>
                </a:lnTo>
                <a:cubicBezTo>
                  <a:pt x="3619386" y="2258796"/>
                  <a:pt x="3640215" y="2212606"/>
                  <a:pt x="3644861" y="2219316"/>
                </a:cubicBezTo>
                <a:close/>
                <a:moveTo>
                  <a:pt x="10979366" y="2219266"/>
                </a:moveTo>
                <a:cubicBezTo>
                  <a:pt x="10978991" y="2219862"/>
                  <a:pt x="10978394" y="2220477"/>
                  <a:pt x="10977647" y="2220958"/>
                </a:cubicBezTo>
                <a:cubicBezTo>
                  <a:pt x="10976902" y="2221440"/>
                  <a:pt x="10976008" y="2221791"/>
                  <a:pt x="10975040" y="2221863"/>
                </a:cubicBezTo>
                <a:cubicBezTo>
                  <a:pt x="10975645" y="2219543"/>
                  <a:pt x="10976685" y="2219464"/>
                  <a:pt x="10979366" y="2219266"/>
                </a:cubicBezTo>
                <a:close/>
                <a:moveTo>
                  <a:pt x="10427039" y="2217650"/>
                </a:moveTo>
                <a:cubicBezTo>
                  <a:pt x="10428033" y="2220602"/>
                  <a:pt x="10427541" y="2222141"/>
                  <a:pt x="10426494" y="2222776"/>
                </a:cubicBezTo>
                <a:cubicBezTo>
                  <a:pt x="10423348" y="2224678"/>
                  <a:pt x="10415187" y="2218425"/>
                  <a:pt x="10427039" y="2217650"/>
                </a:cubicBezTo>
                <a:close/>
                <a:moveTo>
                  <a:pt x="5355547" y="2215269"/>
                </a:moveTo>
                <a:lnTo>
                  <a:pt x="5348771" y="2234623"/>
                </a:lnTo>
                <a:lnTo>
                  <a:pt x="5346765" y="2238519"/>
                </a:lnTo>
                <a:lnTo>
                  <a:pt x="5349240" y="2230597"/>
                </a:lnTo>
                <a:close/>
                <a:moveTo>
                  <a:pt x="6130286" y="2214507"/>
                </a:moveTo>
                <a:cubicBezTo>
                  <a:pt x="6130814" y="2212683"/>
                  <a:pt x="6130284" y="2212378"/>
                  <a:pt x="6127860" y="2214793"/>
                </a:cubicBezTo>
                <a:lnTo>
                  <a:pt x="6125088" y="2218994"/>
                </a:lnTo>
                <a:lnTo>
                  <a:pt x="6127985" y="2219683"/>
                </a:lnTo>
                <a:close/>
                <a:moveTo>
                  <a:pt x="5548897" y="2212404"/>
                </a:moveTo>
                <a:cubicBezTo>
                  <a:pt x="5550168" y="2210082"/>
                  <a:pt x="5547541" y="2217904"/>
                  <a:pt x="5544365" y="2226690"/>
                </a:cubicBezTo>
                <a:lnTo>
                  <a:pt x="5543217" y="2225847"/>
                </a:lnTo>
                <a:lnTo>
                  <a:pt x="5546204" y="2218449"/>
                </a:lnTo>
                <a:cubicBezTo>
                  <a:pt x="5547617" y="2215078"/>
                  <a:pt x="5548475" y="2213177"/>
                  <a:pt x="5548897" y="2212404"/>
                </a:cubicBezTo>
                <a:close/>
                <a:moveTo>
                  <a:pt x="6824392" y="2209950"/>
                </a:moveTo>
                <a:cubicBezTo>
                  <a:pt x="6821246" y="2207493"/>
                  <a:pt x="6810672" y="2218644"/>
                  <a:pt x="6808909" y="2219853"/>
                </a:cubicBezTo>
                <a:cubicBezTo>
                  <a:pt x="6801563" y="2224892"/>
                  <a:pt x="6796765" y="2225005"/>
                  <a:pt x="6793288" y="2229954"/>
                </a:cubicBezTo>
                <a:cubicBezTo>
                  <a:pt x="6801656" y="2226058"/>
                  <a:pt x="6812719" y="2220933"/>
                  <a:pt x="6821734" y="2213518"/>
                </a:cubicBezTo>
                <a:cubicBezTo>
                  <a:pt x="6821734" y="2213518"/>
                  <a:pt x="6824486" y="2211117"/>
                  <a:pt x="6824392" y="2209950"/>
                </a:cubicBezTo>
                <a:close/>
                <a:moveTo>
                  <a:pt x="10216046" y="2209273"/>
                </a:moveTo>
                <a:cubicBezTo>
                  <a:pt x="10215672" y="2209847"/>
                  <a:pt x="10215078" y="2210432"/>
                  <a:pt x="10214343" y="2210886"/>
                </a:cubicBezTo>
                <a:cubicBezTo>
                  <a:pt x="10213608" y="2211339"/>
                  <a:pt x="10212731" y="2211664"/>
                  <a:pt x="10211786" y="2211716"/>
                </a:cubicBezTo>
                <a:cubicBezTo>
                  <a:pt x="10212416" y="2209471"/>
                  <a:pt x="10213432" y="2209416"/>
                  <a:pt x="10216046" y="2209273"/>
                </a:cubicBezTo>
                <a:close/>
                <a:moveTo>
                  <a:pt x="6751275" y="2209132"/>
                </a:moveTo>
                <a:cubicBezTo>
                  <a:pt x="6751180" y="2207967"/>
                  <a:pt x="6748624" y="2208952"/>
                  <a:pt x="6745956" y="2210231"/>
                </a:cubicBezTo>
                <a:lnTo>
                  <a:pt x="6744178" y="2211082"/>
                </a:lnTo>
                <a:lnTo>
                  <a:pt x="6742954" y="2213650"/>
                </a:lnTo>
                <a:close/>
                <a:moveTo>
                  <a:pt x="11034837" y="2205516"/>
                </a:moveTo>
                <a:lnTo>
                  <a:pt x="11022110" y="2214777"/>
                </a:lnTo>
                <a:cubicBezTo>
                  <a:pt x="11023292" y="2213457"/>
                  <a:pt x="11026453" y="2210853"/>
                  <a:pt x="11029333" y="2208718"/>
                </a:cubicBezTo>
                <a:close/>
                <a:moveTo>
                  <a:pt x="11034888" y="2205480"/>
                </a:moveTo>
                <a:lnTo>
                  <a:pt x="11034891" y="2205483"/>
                </a:lnTo>
                <a:lnTo>
                  <a:pt x="11034837" y="2205516"/>
                </a:lnTo>
                <a:close/>
                <a:moveTo>
                  <a:pt x="8232552" y="2205418"/>
                </a:moveTo>
                <a:cubicBezTo>
                  <a:pt x="8230976" y="2208028"/>
                  <a:pt x="8229572" y="2209606"/>
                  <a:pt x="8228506" y="2210434"/>
                </a:cubicBezTo>
                <a:cubicBezTo>
                  <a:pt x="8227708" y="2211055"/>
                  <a:pt x="8227100" y="2211255"/>
                  <a:pt x="8226751" y="2211155"/>
                </a:cubicBezTo>
                <a:cubicBezTo>
                  <a:pt x="8226229" y="2211004"/>
                  <a:pt x="8226292" y="2210178"/>
                  <a:pt x="8227180" y="2209087"/>
                </a:cubicBezTo>
                <a:cubicBezTo>
                  <a:pt x="8228067" y="2207995"/>
                  <a:pt x="8229780" y="2206636"/>
                  <a:pt x="8232552" y="2205418"/>
                </a:cubicBezTo>
                <a:close/>
                <a:moveTo>
                  <a:pt x="6820963" y="2203996"/>
                </a:moveTo>
                <a:cubicBezTo>
                  <a:pt x="6820034" y="2204017"/>
                  <a:pt x="6817376" y="2207585"/>
                  <a:pt x="6817376" y="2207585"/>
                </a:cubicBezTo>
                <a:cubicBezTo>
                  <a:pt x="6814710" y="2210080"/>
                  <a:pt x="6813848" y="2211171"/>
                  <a:pt x="6813994" y="2211387"/>
                </a:cubicBezTo>
                <a:cubicBezTo>
                  <a:pt x="6814102" y="2211548"/>
                  <a:pt x="6814779" y="2211218"/>
                  <a:pt x="6815685" y="2210619"/>
                </a:cubicBezTo>
                <a:cubicBezTo>
                  <a:pt x="6818404" y="2208820"/>
                  <a:pt x="6823194" y="2204601"/>
                  <a:pt x="6820963" y="2203996"/>
                </a:cubicBezTo>
                <a:close/>
                <a:moveTo>
                  <a:pt x="4175605" y="2202772"/>
                </a:moveTo>
                <a:lnTo>
                  <a:pt x="4175923" y="2202851"/>
                </a:lnTo>
                <a:cubicBezTo>
                  <a:pt x="4174994" y="2204176"/>
                  <a:pt x="4174994" y="2204176"/>
                  <a:pt x="4174994" y="2204176"/>
                </a:cubicBezTo>
                <a:close/>
                <a:moveTo>
                  <a:pt x="6835155" y="2201133"/>
                </a:moveTo>
                <a:cubicBezTo>
                  <a:pt x="6834225" y="2201156"/>
                  <a:pt x="6825211" y="2208567"/>
                  <a:pt x="6826249" y="2209909"/>
                </a:cubicBezTo>
                <a:cubicBezTo>
                  <a:pt x="6826397" y="2210050"/>
                  <a:pt x="6826694" y="2210036"/>
                  <a:pt x="6827095" y="2209903"/>
                </a:cubicBezTo>
                <a:cubicBezTo>
                  <a:pt x="6827495" y="2209768"/>
                  <a:pt x="6828001" y="2209515"/>
                  <a:pt x="6828564" y="2209172"/>
                </a:cubicBezTo>
                <a:cubicBezTo>
                  <a:pt x="6831946" y="2207121"/>
                  <a:pt x="6837432" y="2201954"/>
                  <a:pt x="6835155" y="2201133"/>
                </a:cubicBezTo>
                <a:close/>
                <a:moveTo>
                  <a:pt x="10240254" y="2198662"/>
                </a:moveTo>
                <a:lnTo>
                  <a:pt x="10239333" y="2200387"/>
                </a:lnTo>
                <a:cubicBezTo>
                  <a:pt x="10233677" y="2206866"/>
                  <a:pt x="10227370" y="2219355"/>
                  <a:pt x="10220939" y="2230203"/>
                </a:cubicBezTo>
                <a:lnTo>
                  <a:pt x="10219811" y="2231842"/>
                </a:lnTo>
                <a:lnTo>
                  <a:pt x="10216558" y="2231879"/>
                </a:lnTo>
                <a:cubicBezTo>
                  <a:pt x="10214168" y="2232721"/>
                  <a:pt x="10211607" y="2234011"/>
                  <a:pt x="10210797" y="2234609"/>
                </a:cubicBezTo>
                <a:lnTo>
                  <a:pt x="10207222" y="2236595"/>
                </a:lnTo>
                <a:lnTo>
                  <a:pt x="10209690" y="2233822"/>
                </a:lnTo>
                <a:cubicBezTo>
                  <a:pt x="10210363" y="2232757"/>
                  <a:pt x="10209583" y="2232784"/>
                  <a:pt x="10205962" y="2234739"/>
                </a:cubicBezTo>
                <a:lnTo>
                  <a:pt x="10193768" y="2244070"/>
                </a:lnTo>
                <a:lnTo>
                  <a:pt x="10178099" y="2252777"/>
                </a:lnTo>
                <a:lnTo>
                  <a:pt x="10179936" y="2249506"/>
                </a:lnTo>
                <a:lnTo>
                  <a:pt x="10180874" y="2248012"/>
                </a:lnTo>
                <a:lnTo>
                  <a:pt x="10204408" y="2234954"/>
                </a:lnTo>
                <a:cubicBezTo>
                  <a:pt x="10198549" y="2238773"/>
                  <a:pt x="10209539" y="2232465"/>
                  <a:pt x="10208526" y="2231232"/>
                </a:cubicBezTo>
                <a:cubicBezTo>
                  <a:pt x="10206543" y="2229128"/>
                  <a:pt x="10204288" y="2233857"/>
                  <a:pt x="10204288" y="2233857"/>
                </a:cubicBezTo>
                <a:lnTo>
                  <a:pt x="10182688" y="2245113"/>
                </a:lnTo>
                <a:lnTo>
                  <a:pt x="10189995" y="2233446"/>
                </a:lnTo>
                <a:lnTo>
                  <a:pt x="10211171" y="2222063"/>
                </a:lnTo>
                <a:cubicBezTo>
                  <a:pt x="10212792" y="2220871"/>
                  <a:pt x="10235159" y="2210444"/>
                  <a:pt x="10233905" y="2207014"/>
                </a:cubicBezTo>
                <a:cubicBezTo>
                  <a:pt x="10232793" y="2204864"/>
                  <a:pt x="10218416" y="2213564"/>
                  <a:pt x="10230416" y="2208493"/>
                </a:cubicBezTo>
                <a:lnTo>
                  <a:pt x="10193173" y="2228221"/>
                </a:lnTo>
                <a:lnTo>
                  <a:pt x="10196025" y="2223527"/>
                </a:lnTo>
                <a:lnTo>
                  <a:pt x="10199260" y="2221651"/>
                </a:lnTo>
                <a:cubicBezTo>
                  <a:pt x="10207670" y="2216774"/>
                  <a:pt x="10215985" y="2212040"/>
                  <a:pt x="10226672" y="2206302"/>
                </a:cubicBezTo>
                <a:cubicBezTo>
                  <a:pt x="10227483" y="2205706"/>
                  <a:pt x="10233048" y="2202871"/>
                  <a:pt x="10238271" y="2199894"/>
                </a:cubicBezTo>
                <a:close/>
                <a:moveTo>
                  <a:pt x="11045810" y="2196752"/>
                </a:moveTo>
                <a:cubicBezTo>
                  <a:pt x="11047849" y="2195612"/>
                  <a:pt x="11047145" y="2196427"/>
                  <a:pt x="11041314" y="2200802"/>
                </a:cubicBezTo>
                <a:lnTo>
                  <a:pt x="11034888" y="2205480"/>
                </a:lnTo>
                <a:lnTo>
                  <a:pt x="11033855" y="2204424"/>
                </a:lnTo>
                <a:cubicBezTo>
                  <a:pt x="11038991" y="2200984"/>
                  <a:pt x="11043772" y="2197891"/>
                  <a:pt x="11045810" y="2196752"/>
                </a:cubicBezTo>
                <a:close/>
                <a:moveTo>
                  <a:pt x="11053673" y="2196617"/>
                </a:moveTo>
                <a:cubicBezTo>
                  <a:pt x="11054120" y="2196014"/>
                  <a:pt x="11054647" y="2196307"/>
                  <a:pt x="11054965" y="2196900"/>
                </a:cubicBezTo>
                <a:cubicBezTo>
                  <a:pt x="11055287" y="2197491"/>
                  <a:pt x="11055400" y="2198384"/>
                  <a:pt x="11055026" y="2198980"/>
                </a:cubicBezTo>
                <a:close/>
                <a:moveTo>
                  <a:pt x="7599144" y="2195929"/>
                </a:moveTo>
                <a:lnTo>
                  <a:pt x="7570110" y="2226297"/>
                </a:lnTo>
                <a:lnTo>
                  <a:pt x="7565287" y="2231691"/>
                </a:lnTo>
                <a:lnTo>
                  <a:pt x="7564267" y="2232888"/>
                </a:lnTo>
                <a:lnTo>
                  <a:pt x="7569007" y="2229917"/>
                </a:lnTo>
                <a:lnTo>
                  <a:pt x="7578933" y="2219689"/>
                </a:lnTo>
                <a:lnTo>
                  <a:pt x="7581687" y="2215871"/>
                </a:lnTo>
                <a:cubicBezTo>
                  <a:pt x="7585519" y="2211678"/>
                  <a:pt x="7589637" y="2207489"/>
                  <a:pt x="7592151" y="2203778"/>
                </a:cubicBezTo>
                <a:close/>
                <a:moveTo>
                  <a:pt x="10115412" y="2195120"/>
                </a:moveTo>
                <a:cubicBezTo>
                  <a:pt x="10115481" y="2195092"/>
                  <a:pt x="10115325" y="2195346"/>
                  <a:pt x="10114853" y="2196005"/>
                </a:cubicBezTo>
                <a:lnTo>
                  <a:pt x="10114369" y="2196663"/>
                </a:lnTo>
                <a:lnTo>
                  <a:pt x="10112959" y="2197700"/>
                </a:lnTo>
                <a:cubicBezTo>
                  <a:pt x="10114227" y="2196365"/>
                  <a:pt x="10115273" y="2195178"/>
                  <a:pt x="10115412" y="2195120"/>
                </a:cubicBezTo>
                <a:close/>
                <a:moveTo>
                  <a:pt x="3664009" y="2194214"/>
                </a:moveTo>
                <a:lnTo>
                  <a:pt x="3663961" y="2194334"/>
                </a:lnTo>
                <a:lnTo>
                  <a:pt x="3663934" y="2194372"/>
                </a:lnTo>
                <a:close/>
                <a:moveTo>
                  <a:pt x="10243374" y="2192807"/>
                </a:moveTo>
                <a:lnTo>
                  <a:pt x="10241884" y="2195603"/>
                </a:lnTo>
                <a:lnTo>
                  <a:pt x="10238757" y="2197174"/>
                </a:lnTo>
                <a:cubicBezTo>
                  <a:pt x="10234962" y="2199680"/>
                  <a:pt x="10231621" y="2202165"/>
                  <a:pt x="10232432" y="2201568"/>
                </a:cubicBezTo>
                <a:cubicBezTo>
                  <a:pt x="10226429" y="2204106"/>
                  <a:pt x="10223043" y="2206498"/>
                  <a:pt x="10216046" y="2209273"/>
                </a:cubicBezTo>
                <a:cubicBezTo>
                  <a:pt x="10224302" y="2202010"/>
                  <a:pt x="10234928" y="2199038"/>
                  <a:pt x="10243306" y="2192874"/>
                </a:cubicBezTo>
                <a:close/>
                <a:moveTo>
                  <a:pt x="6138982" y="2189178"/>
                </a:moveTo>
                <a:cubicBezTo>
                  <a:pt x="6136725" y="2189326"/>
                  <a:pt x="6134266" y="2203812"/>
                  <a:pt x="6133383" y="2206642"/>
                </a:cubicBezTo>
                <a:lnTo>
                  <a:pt x="6129119" y="2220053"/>
                </a:lnTo>
                <a:lnTo>
                  <a:pt x="6130765" y="2220660"/>
                </a:lnTo>
                <a:lnTo>
                  <a:pt x="6137060" y="2200857"/>
                </a:lnTo>
                <a:cubicBezTo>
                  <a:pt x="6136932" y="2199788"/>
                  <a:pt x="6141065" y="2189042"/>
                  <a:pt x="6138982" y="2189178"/>
                </a:cubicBezTo>
                <a:close/>
                <a:moveTo>
                  <a:pt x="10281172" y="2188670"/>
                </a:moveTo>
                <a:cubicBezTo>
                  <a:pt x="10283177" y="2187601"/>
                  <a:pt x="10282477" y="2188379"/>
                  <a:pt x="10276719" y="2192521"/>
                </a:cubicBezTo>
                <a:lnTo>
                  <a:pt x="10274628" y="2193979"/>
                </a:lnTo>
                <a:lnTo>
                  <a:pt x="10275640" y="2192063"/>
                </a:lnTo>
                <a:close/>
                <a:moveTo>
                  <a:pt x="10488320" y="2188298"/>
                </a:moveTo>
                <a:cubicBezTo>
                  <a:pt x="10489587" y="2188400"/>
                  <a:pt x="10489584" y="2189954"/>
                  <a:pt x="10486887" y="2193940"/>
                </a:cubicBezTo>
                <a:cubicBezTo>
                  <a:pt x="10483398" y="2195081"/>
                  <a:pt x="10484650" y="2198808"/>
                  <a:pt x="10481158" y="2199950"/>
                </a:cubicBezTo>
                <a:cubicBezTo>
                  <a:pt x="10469308" y="2200725"/>
                  <a:pt x="10484523" y="2187990"/>
                  <a:pt x="10488320" y="2188298"/>
                </a:cubicBezTo>
                <a:close/>
                <a:moveTo>
                  <a:pt x="11004531" y="2187859"/>
                </a:moveTo>
                <a:lnTo>
                  <a:pt x="10998451" y="2191586"/>
                </a:lnTo>
                <a:lnTo>
                  <a:pt x="10990106" y="2196441"/>
                </a:lnTo>
                <a:lnTo>
                  <a:pt x="10958569" y="2224741"/>
                </a:lnTo>
                <a:cubicBezTo>
                  <a:pt x="10956855" y="2226008"/>
                  <a:pt x="10953542" y="2229193"/>
                  <a:pt x="10952146" y="2230908"/>
                </a:cubicBezTo>
                <a:cubicBezTo>
                  <a:pt x="10951449" y="2231765"/>
                  <a:pt x="10951230" y="2232257"/>
                  <a:pt x="10951929" y="2231955"/>
                </a:cubicBezTo>
                <a:cubicBezTo>
                  <a:pt x="10952628" y="2231654"/>
                  <a:pt x="10954243" y="2230563"/>
                  <a:pt x="10957216" y="2228255"/>
                </a:cubicBezTo>
                <a:cubicBezTo>
                  <a:pt x="10962145" y="2223338"/>
                  <a:pt x="10967944" y="2218167"/>
                  <a:pt x="10973142" y="2214178"/>
                </a:cubicBezTo>
                <a:lnTo>
                  <a:pt x="10976417" y="2211588"/>
                </a:lnTo>
                <a:lnTo>
                  <a:pt x="10972222" y="2213920"/>
                </a:lnTo>
                <a:lnTo>
                  <a:pt x="10978708" y="2209781"/>
                </a:lnTo>
                <a:lnTo>
                  <a:pt x="10995926" y="2196177"/>
                </a:lnTo>
                <a:close/>
                <a:moveTo>
                  <a:pt x="10300717" y="2187673"/>
                </a:moveTo>
                <a:lnTo>
                  <a:pt x="10299337" y="2189080"/>
                </a:lnTo>
                <a:lnTo>
                  <a:pt x="10288810" y="2195006"/>
                </a:lnTo>
                <a:lnTo>
                  <a:pt x="10267337" y="2207790"/>
                </a:lnTo>
                <a:lnTo>
                  <a:pt x="10268742" y="2205129"/>
                </a:lnTo>
                <a:lnTo>
                  <a:pt x="10276256" y="2201235"/>
                </a:lnTo>
                <a:cubicBezTo>
                  <a:pt x="10283724" y="2197099"/>
                  <a:pt x="10291504" y="2192820"/>
                  <a:pt x="10299408" y="2188416"/>
                </a:cubicBezTo>
                <a:close/>
                <a:moveTo>
                  <a:pt x="6860627" y="2182430"/>
                </a:moveTo>
                <a:cubicBezTo>
                  <a:pt x="6858614" y="2182478"/>
                  <a:pt x="6852445" y="2188657"/>
                  <a:pt x="6848781" y="2191275"/>
                </a:cubicBezTo>
                <a:cubicBezTo>
                  <a:pt x="6847946" y="2192462"/>
                  <a:pt x="6837073" y="2199919"/>
                  <a:pt x="6839026" y="2201042"/>
                </a:cubicBezTo>
                <a:cubicBezTo>
                  <a:pt x="6839036" y="2201188"/>
                  <a:pt x="6839461" y="2201044"/>
                  <a:pt x="6840185" y="2200677"/>
                </a:cubicBezTo>
                <a:cubicBezTo>
                  <a:pt x="6845254" y="2198101"/>
                  <a:pt x="6865004" y="2184543"/>
                  <a:pt x="6860627" y="2182430"/>
                </a:cubicBezTo>
                <a:close/>
                <a:moveTo>
                  <a:pt x="8190226" y="2181106"/>
                </a:moveTo>
                <a:lnTo>
                  <a:pt x="8173688" y="2195005"/>
                </a:lnTo>
                <a:lnTo>
                  <a:pt x="8171325" y="2195952"/>
                </a:lnTo>
                <a:lnTo>
                  <a:pt x="8168444" y="2196859"/>
                </a:lnTo>
                <a:lnTo>
                  <a:pt x="8176004" y="2189571"/>
                </a:lnTo>
                <a:lnTo>
                  <a:pt x="8183511" y="2182958"/>
                </a:lnTo>
                <a:lnTo>
                  <a:pt x="8188178" y="2181793"/>
                </a:lnTo>
                <a:close/>
                <a:moveTo>
                  <a:pt x="10251186" y="2178149"/>
                </a:moveTo>
                <a:lnTo>
                  <a:pt x="10249548" y="2181224"/>
                </a:lnTo>
                <a:lnTo>
                  <a:pt x="10209180" y="2203938"/>
                </a:lnTo>
                <a:cubicBezTo>
                  <a:pt x="10218733" y="2196512"/>
                  <a:pt x="10227918" y="2191729"/>
                  <a:pt x="10237014" y="2186952"/>
                </a:cubicBezTo>
                <a:close/>
                <a:moveTo>
                  <a:pt x="6240344" y="2177615"/>
                </a:moveTo>
                <a:cubicBezTo>
                  <a:pt x="6240885" y="2177385"/>
                  <a:pt x="6241456" y="2177273"/>
                  <a:pt x="6241566" y="2177739"/>
                </a:cubicBezTo>
                <a:cubicBezTo>
                  <a:pt x="6241789" y="2178673"/>
                  <a:pt x="6239732" y="2180059"/>
                  <a:pt x="6239287" y="2178192"/>
                </a:cubicBezTo>
                <a:cubicBezTo>
                  <a:pt x="6239287" y="2178192"/>
                  <a:pt x="6239802" y="2177845"/>
                  <a:pt x="6240344" y="2177615"/>
                </a:cubicBezTo>
                <a:close/>
                <a:moveTo>
                  <a:pt x="6862199" y="2176152"/>
                </a:moveTo>
                <a:cubicBezTo>
                  <a:pt x="6861149" y="2175848"/>
                  <a:pt x="6852814" y="2181737"/>
                  <a:pt x="6850099" y="2182678"/>
                </a:cubicBezTo>
                <a:cubicBezTo>
                  <a:pt x="6845600" y="2186482"/>
                  <a:pt x="6842942" y="2190049"/>
                  <a:pt x="6840361" y="2192640"/>
                </a:cubicBezTo>
                <a:cubicBezTo>
                  <a:pt x="6839355" y="2192663"/>
                  <a:pt x="6838875" y="2192968"/>
                  <a:pt x="6838647" y="2193265"/>
                </a:cubicBezTo>
                <a:cubicBezTo>
                  <a:pt x="6838418" y="2193562"/>
                  <a:pt x="6838443" y="2193852"/>
                  <a:pt x="6838443" y="2193852"/>
                </a:cubicBezTo>
                <a:cubicBezTo>
                  <a:pt x="6838698" y="2194139"/>
                  <a:pt x="6838883" y="2194281"/>
                  <a:pt x="6839034" y="2194314"/>
                </a:cubicBezTo>
                <a:cubicBezTo>
                  <a:pt x="6839186" y="2194347"/>
                  <a:pt x="6839300" y="2194271"/>
                  <a:pt x="6839413" y="2194123"/>
                </a:cubicBezTo>
                <a:cubicBezTo>
                  <a:pt x="6839642" y="2193825"/>
                  <a:pt x="6839866" y="2193236"/>
                  <a:pt x="6840361" y="2192640"/>
                </a:cubicBezTo>
                <a:cubicBezTo>
                  <a:pt x="6846813" y="2189958"/>
                  <a:pt x="6853910" y="2183756"/>
                  <a:pt x="6860342" y="2178934"/>
                </a:cubicBezTo>
                <a:cubicBezTo>
                  <a:pt x="6862089" y="2177042"/>
                  <a:pt x="6862549" y="2176253"/>
                  <a:pt x="6862199" y="2176152"/>
                </a:cubicBezTo>
                <a:close/>
                <a:moveTo>
                  <a:pt x="11032772" y="2170546"/>
                </a:moveTo>
                <a:lnTo>
                  <a:pt x="11016524" y="2180507"/>
                </a:lnTo>
                <a:lnTo>
                  <a:pt x="10997339" y="2197888"/>
                </a:lnTo>
                <a:lnTo>
                  <a:pt x="11000466" y="2195891"/>
                </a:lnTo>
                <a:cubicBezTo>
                  <a:pt x="11009713" y="2190795"/>
                  <a:pt x="11018863" y="2185706"/>
                  <a:pt x="11028157" y="2177905"/>
                </a:cubicBezTo>
                <a:cubicBezTo>
                  <a:pt x="11028324" y="2179218"/>
                  <a:pt x="11039758" y="2166423"/>
                  <a:pt x="11032772" y="2170546"/>
                </a:cubicBezTo>
                <a:close/>
                <a:moveTo>
                  <a:pt x="11049440" y="2169305"/>
                </a:moveTo>
                <a:cubicBezTo>
                  <a:pt x="11048983" y="2165738"/>
                  <a:pt x="11041564" y="2173494"/>
                  <a:pt x="11040671" y="2173559"/>
                </a:cubicBezTo>
                <a:cubicBezTo>
                  <a:pt x="11028988" y="2180875"/>
                  <a:pt x="11017565" y="2188172"/>
                  <a:pt x="11006217" y="2195037"/>
                </a:cubicBezTo>
                <a:lnTo>
                  <a:pt x="10991404" y="2203265"/>
                </a:lnTo>
                <a:lnTo>
                  <a:pt x="10989606" y="2204893"/>
                </a:lnTo>
                <a:cubicBezTo>
                  <a:pt x="10974275" y="2217744"/>
                  <a:pt x="10958871" y="2230027"/>
                  <a:pt x="10944141" y="2242310"/>
                </a:cubicBezTo>
                <a:lnTo>
                  <a:pt x="10940724" y="2245468"/>
                </a:lnTo>
                <a:lnTo>
                  <a:pt x="10962371" y="2232333"/>
                </a:lnTo>
                <a:cubicBezTo>
                  <a:pt x="10970909" y="2227148"/>
                  <a:pt x="10979354" y="2222110"/>
                  <a:pt x="10990215" y="2215993"/>
                </a:cubicBezTo>
                <a:cubicBezTo>
                  <a:pt x="10991854" y="2214733"/>
                  <a:pt x="11012852" y="2203881"/>
                  <a:pt x="11011645" y="2201506"/>
                </a:cubicBezTo>
                <a:cubicBezTo>
                  <a:pt x="11009568" y="2200522"/>
                  <a:pt x="10994396" y="2212270"/>
                  <a:pt x="10996037" y="2211009"/>
                </a:cubicBezTo>
                <a:cubicBezTo>
                  <a:pt x="10989925" y="2213741"/>
                  <a:pt x="10986495" y="2216270"/>
                  <a:pt x="10979366" y="2219266"/>
                </a:cubicBezTo>
                <a:cubicBezTo>
                  <a:pt x="10987702" y="2211630"/>
                  <a:pt x="10998552" y="2208358"/>
                  <a:pt x="11007033" y="2201849"/>
                </a:cubicBezTo>
                <a:cubicBezTo>
                  <a:pt x="11009568" y="2200522"/>
                  <a:pt x="11011046" y="2196809"/>
                  <a:pt x="11014477" y="2194280"/>
                </a:cubicBezTo>
                <a:cubicBezTo>
                  <a:pt x="11022667" y="2186655"/>
                  <a:pt x="11036801" y="2179725"/>
                  <a:pt x="11045284" y="2173215"/>
                </a:cubicBezTo>
                <a:cubicBezTo>
                  <a:pt x="11042743" y="2175680"/>
                  <a:pt x="11049585" y="2170432"/>
                  <a:pt x="11049440" y="2169305"/>
                </a:cubicBezTo>
                <a:close/>
                <a:moveTo>
                  <a:pt x="9916756" y="2156175"/>
                </a:moveTo>
                <a:cubicBezTo>
                  <a:pt x="9920614" y="2163568"/>
                  <a:pt x="9910204" y="2173635"/>
                  <a:pt x="9904165" y="2174306"/>
                </a:cubicBezTo>
                <a:cubicBezTo>
                  <a:pt x="9902152" y="2174530"/>
                  <a:pt x="9900624" y="2173711"/>
                  <a:pt x="9900271" y="2171399"/>
                </a:cubicBezTo>
                <a:cubicBezTo>
                  <a:pt x="9901273" y="2167700"/>
                  <a:pt x="9905395" y="2163894"/>
                  <a:pt x="9909265" y="2161013"/>
                </a:cubicBezTo>
                <a:cubicBezTo>
                  <a:pt x="9913136" y="2158133"/>
                  <a:pt x="9916756" y="2156175"/>
                  <a:pt x="9916756" y="2156175"/>
                </a:cubicBezTo>
                <a:close/>
                <a:moveTo>
                  <a:pt x="7832975" y="2151440"/>
                </a:moveTo>
                <a:cubicBezTo>
                  <a:pt x="7833417" y="2151373"/>
                  <a:pt x="7833536" y="2151977"/>
                  <a:pt x="7833546" y="2152600"/>
                </a:cubicBezTo>
                <a:cubicBezTo>
                  <a:pt x="7833556" y="2153222"/>
                  <a:pt x="7833456" y="2153860"/>
                  <a:pt x="7833456" y="2153860"/>
                </a:cubicBezTo>
                <a:cubicBezTo>
                  <a:pt x="7831689" y="2154130"/>
                  <a:pt x="7832091" y="2151575"/>
                  <a:pt x="7832975" y="2151440"/>
                </a:cubicBezTo>
                <a:close/>
                <a:moveTo>
                  <a:pt x="3684323" y="2145288"/>
                </a:moveTo>
                <a:cubicBezTo>
                  <a:pt x="3683491" y="2144771"/>
                  <a:pt x="3681924" y="2148009"/>
                  <a:pt x="3679879" y="2153236"/>
                </a:cubicBezTo>
                <a:lnTo>
                  <a:pt x="3674439" y="2168041"/>
                </a:lnTo>
                <a:lnTo>
                  <a:pt x="3673557" y="2168718"/>
                </a:lnTo>
                <a:lnTo>
                  <a:pt x="3673794" y="2169794"/>
                </a:lnTo>
                <a:lnTo>
                  <a:pt x="3672572" y="2173118"/>
                </a:lnTo>
                <a:lnTo>
                  <a:pt x="3668431" y="2183317"/>
                </a:lnTo>
                <a:lnTo>
                  <a:pt x="3668810" y="2181468"/>
                </a:lnTo>
                <a:cubicBezTo>
                  <a:pt x="3668241" y="2179864"/>
                  <a:pt x="3663834" y="2186095"/>
                  <a:pt x="3661894" y="2189455"/>
                </a:cubicBezTo>
                <a:lnTo>
                  <a:pt x="3658896" y="2195278"/>
                </a:lnTo>
                <a:lnTo>
                  <a:pt x="3661439" y="2187139"/>
                </a:lnTo>
                <a:cubicBezTo>
                  <a:pt x="3664968" y="2176492"/>
                  <a:pt x="3669727" y="2163686"/>
                  <a:pt x="3674632" y="2155067"/>
                </a:cubicBezTo>
                <a:cubicBezTo>
                  <a:pt x="3677904" y="2149321"/>
                  <a:pt x="3681239" y="2145436"/>
                  <a:pt x="3684323" y="2145288"/>
                </a:cubicBezTo>
                <a:close/>
                <a:moveTo>
                  <a:pt x="8240286" y="2143636"/>
                </a:moveTo>
                <a:lnTo>
                  <a:pt x="8236148" y="2147259"/>
                </a:lnTo>
                <a:cubicBezTo>
                  <a:pt x="8229004" y="2151554"/>
                  <a:pt x="8221935" y="2156163"/>
                  <a:pt x="8214854" y="2161282"/>
                </a:cubicBezTo>
                <a:lnTo>
                  <a:pt x="8205066" y="2169109"/>
                </a:lnTo>
                <a:lnTo>
                  <a:pt x="8205109" y="2168793"/>
                </a:lnTo>
                <a:cubicBezTo>
                  <a:pt x="8204234" y="2168952"/>
                  <a:pt x="8202274" y="2169580"/>
                  <a:pt x="8198699" y="2170856"/>
                </a:cubicBezTo>
                <a:lnTo>
                  <a:pt x="8196319" y="2171673"/>
                </a:lnTo>
                <a:lnTo>
                  <a:pt x="8199297" y="2169049"/>
                </a:lnTo>
                <a:lnTo>
                  <a:pt x="8219250" y="2152604"/>
                </a:lnTo>
                <a:lnTo>
                  <a:pt x="8228432" y="2149213"/>
                </a:lnTo>
                <a:close/>
                <a:moveTo>
                  <a:pt x="4118324" y="2142514"/>
                </a:moveTo>
                <a:lnTo>
                  <a:pt x="4118230" y="2143096"/>
                </a:lnTo>
                <a:cubicBezTo>
                  <a:pt x="4117434" y="2144231"/>
                  <a:pt x="4117434" y="2144231"/>
                  <a:pt x="4117434" y="2144231"/>
                </a:cubicBezTo>
                <a:close/>
                <a:moveTo>
                  <a:pt x="6848814" y="2140696"/>
                </a:moveTo>
                <a:lnTo>
                  <a:pt x="6782226" y="2189134"/>
                </a:lnTo>
                <a:cubicBezTo>
                  <a:pt x="6780277" y="2190931"/>
                  <a:pt x="6775188" y="2194884"/>
                  <a:pt x="6775871" y="2194704"/>
                </a:cubicBezTo>
                <a:cubicBezTo>
                  <a:pt x="6776099" y="2194644"/>
                  <a:pt x="6776967" y="2194124"/>
                  <a:pt x="6778809" y="2192913"/>
                </a:cubicBezTo>
                <a:lnTo>
                  <a:pt x="6846219" y="2146163"/>
                </a:lnTo>
                <a:close/>
                <a:moveTo>
                  <a:pt x="6158529" y="2136913"/>
                </a:moveTo>
                <a:lnTo>
                  <a:pt x="6149454" y="2159843"/>
                </a:lnTo>
                <a:cubicBezTo>
                  <a:pt x="6148641" y="2161822"/>
                  <a:pt x="6148306" y="2162749"/>
                  <a:pt x="6148283" y="2162981"/>
                </a:cubicBezTo>
                <a:cubicBezTo>
                  <a:pt x="6148220" y="2163678"/>
                  <a:pt x="6150997" y="2158124"/>
                  <a:pt x="6152312" y="2155958"/>
                </a:cubicBezTo>
                <a:lnTo>
                  <a:pt x="6154109" y="2151785"/>
                </a:lnTo>
                <a:close/>
                <a:moveTo>
                  <a:pt x="5408485" y="2129497"/>
                </a:moveTo>
                <a:cubicBezTo>
                  <a:pt x="5409943" y="2128170"/>
                  <a:pt x="5409647" y="2130462"/>
                  <a:pt x="5406063" y="2138914"/>
                </a:cubicBezTo>
                <a:cubicBezTo>
                  <a:pt x="5406063" y="2138914"/>
                  <a:pt x="5390944" y="2167275"/>
                  <a:pt x="5389211" y="2170528"/>
                </a:cubicBezTo>
                <a:cubicBezTo>
                  <a:pt x="5385692" y="2170196"/>
                  <a:pt x="5393487" y="2153840"/>
                  <a:pt x="5400371" y="2141793"/>
                </a:cubicBezTo>
                <a:cubicBezTo>
                  <a:pt x="5403813" y="2135769"/>
                  <a:pt x="5407026" y="2130823"/>
                  <a:pt x="5408485" y="2129497"/>
                </a:cubicBezTo>
                <a:close/>
                <a:moveTo>
                  <a:pt x="8269163" y="2129289"/>
                </a:moveTo>
                <a:lnTo>
                  <a:pt x="8267614" y="2130522"/>
                </a:lnTo>
                <a:cubicBezTo>
                  <a:pt x="8262566" y="2134492"/>
                  <a:pt x="8257417" y="2138129"/>
                  <a:pt x="8251766" y="2139838"/>
                </a:cubicBezTo>
                <a:cubicBezTo>
                  <a:pt x="8251276" y="2139987"/>
                  <a:pt x="8251527" y="2139292"/>
                  <a:pt x="8252206" y="2138185"/>
                </a:cubicBezTo>
                <a:lnTo>
                  <a:pt x="8252716" y="2137479"/>
                </a:lnTo>
                <a:close/>
                <a:moveTo>
                  <a:pt x="8286637" y="2128836"/>
                </a:moveTo>
                <a:lnTo>
                  <a:pt x="8286634" y="2129430"/>
                </a:lnTo>
                <a:lnTo>
                  <a:pt x="8286632" y="2129515"/>
                </a:lnTo>
                <a:cubicBezTo>
                  <a:pt x="8286626" y="2130042"/>
                  <a:pt x="8286622" y="2130644"/>
                  <a:pt x="8286622" y="2130644"/>
                </a:cubicBezTo>
                <a:lnTo>
                  <a:pt x="8286634" y="2129430"/>
                </a:lnTo>
                <a:lnTo>
                  <a:pt x="8286638" y="2128865"/>
                </a:lnTo>
                <a:cubicBezTo>
                  <a:pt x="8286639" y="2128725"/>
                  <a:pt x="8286639" y="2128686"/>
                  <a:pt x="8286637" y="2128836"/>
                </a:cubicBezTo>
                <a:close/>
                <a:moveTo>
                  <a:pt x="10884589" y="2127993"/>
                </a:moveTo>
                <a:cubicBezTo>
                  <a:pt x="10884589" y="2127993"/>
                  <a:pt x="10877504" y="2143414"/>
                  <a:pt x="10870521" y="2145696"/>
                </a:cubicBezTo>
                <a:cubicBezTo>
                  <a:pt x="10861703" y="2144444"/>
                  <a:pt x="10875096" y="2122823"/>
                  <a:pt x="10884589" y="2127993"/>
                </a:cubicBezTo>
                <a:close/>
                <a:moveTo>
                  <a:pt x="3685430" y="2127418"/>
                </a:moveTo>
                <a:lnTo>
                  <a:pt x="3685757" y="2127490"/>
                </a:lnTo>
                <a:cubicBezTo>
                  <a:pt x="3684830" y="2128872"/>
                  <a:pt x="3684830" y="2128872"/>
                  <a:pt x="3684830" y="2128872"/>
                </a:cubicBezTo>
                <a:close/>
                <a:moveTo>
                  <a:pt x="11160628" y="2119717"/>
                </a:moveTo>
                <a:cubicBezTo>
                  <a:pt x="11161074" y="2119684"/>
                  <a:pt x="11161154" y="2120293"/>
                  <a:pt x="11161119" y="2120912"/>
                </a:cubicBezTo>
                <a:cubicBezTo>
                  <a:pt x="11161085" y="2121530"/>
                  <a:pt x="11160941" y="2122159"/>
                  <a:pt x="11160941" y="2122159"/>
                </a:cubicBezTo>
                <a:cubicBezTo>
                  <a:pt x="11159154" y="2122291"/>
                  <a:pt x="11159735" y="2119784"/>
                  <a:pt x="11160628" y="2119717"/>
                </a:cubicBezTo>
                <a:close/>
                <a:moveTo>
                  <a:pt x="7896885" y="2117570"/>
                </a:moveTo>
                <a:cubicBezTo>
                  <a:pt x="7896297" y="2118716"/>
                  <a:pt x="7894579" y="2120751"/>
                  <a:pt x="7892960" y="2122149"/>
                </a:cubicBezTo>
                <a:lnTo>
                  <a:pt x="7860083" y="2157159"/>
                </a:lnTo>
                <a:lnTo>
                  <a:pt x="7814643" y="2195193"/>
                </a:lnTo>
                <a:lnTo>
                  <a:pt x="7842446" y="2170470"/>
                </a:lnTo>
                <a:cubicBezTo>
                  <a:pt x="7853737" y="2159872"/>
                  <a:pt x="7864741" y="2148988"/>
                  <a:pt x="7875457" y="2137860"/>
                </a:cubicBezTo>
                <a:cubicBezTo>
                  <a:pt x="7879319" y="2133627"/>
                  <a:pt x="7888620" y="2123962"/>
                  <a:pt x="7894025" y="2118343"/>
                </a:cubicBezTo>
                <a:cubicBezTo>
                  <a:pt x="7896929" y="2116174"/>
                  <a:pt x="7897473" y="2116427"/>
                  <a:pt x="7896885" y="2117570"/>
                </a:cubicBezTo>
                <a:close/>
                <a:moveTo>
                  <a:pt x="10550093" y="2115806"/>
                </a:moveTo>
                <a:cubicBezTo>
                  <a:pt x="10549199" y="2115872"/>
                  <a:pt x="10548620" y="2118381"/>
                  <a:pt x="10550406" y="2118248"/>
                </a:cubicBezTo>
                <a:cubicBezTo>
                  <a:pt x="10550406" y="2118248"/>
                  <a:pt x="10550551" y="2117621"/>
                  <a:pt x="10550583" y="2117002"/>
                </a:cubicBezTo>
                <a:cubicBezTo>
                  <a:pt x="10550617" y="2116384"/>
                  <a:pt x="10550539" y="2115773"/>
                  <a:pt x="10550093" y="2115806"/>
                </a:cubicBezTo>
                <a:close/>
                <a:moveTo>
                  <a:pt x="7886194" y="2115278"/>
                </a:moveTo>
                <a:cubicBezTo>
                  <a:pt x="7886782" y="2115189"/>
                  <a:pt x="7887537" y="2115361"/>
                  <a:pt x="7887977" y="2115294"/>
                </a:cubicBezTo>
                <a:cubicBezTo>
                  <a:pt x="7888088" y="2115851"/>
                  <a:pt x="7887923" y="2116165"/>
                  <a:pt x="7887491" y="2116375"/>
                </a:cubicBezTo>
                <a:cubicBezTo>
                  <a:pt x="7887060" y="2116585"/>
                  <a:pt x="7886361" y="2116691"/>
                  <a:pt x="7885403" y="2116837"/>
                </a:cubicBezTo>
                <a:cubicBezTo>
                  <a:pt x="7885182" y="2115720"/>
                  <a:pt x="7885605" y="2115367"/>
                  <a:pt x="7886194" y="2115278"/>
                </a:cubicBezTo>
                <a:close/>
                <a:moveTo>
                  <a:pt x="6885813" y="2114284"/>
                </a:moveTo>
                <a:lnTo>
                  <a:pt x="6884886" y="2114306"/>
                </a:lnTo>
                <a:cubicBezTo>
                  <a:pt x="6883954" y="2114327"/>
                  <a:pt x="6874941" y="2121742"/>
                  <a:pt x="6871274" y="2124359"/>
                </a:cubicBezTo>
                <a:lnTo>
                  <a:pt x="6857597" y="2134308"/>
                </a:lnTo>
                <a:lnTo>
                  <a:pt x="6857107" y="2135919"/>
                </a:lnTo>
                <a:lnTo>
                  <a:pt x="6855826" y="2139500"/>
                </a:lnTo>
                <a:lnTo>
                  <a:pt x="6859867" y="2136698"/>
                </a:lnTo>
                <a:cubicBezTo>
                  <a:pt x="6868727" y="2129286"/>
                  <a:pt x="6880764" y="2122773"/>
                  <a:pt x="6885813" y="2114284"/>
                </a:cubicBezTo>
                <a:close/>
                <a:moveTo>
                  <a:pt x="7894486" y="2110656"/>
                </a:moveTo>
                <a:cubicBezTo>
                  <a:pt x="7893844" y="2112001"/>
                  <a:pt x="7893081" y="2112741"/>
                  <a:pt x="7892045" y="2113354"/>
                </a:cubicBezTo>
                <a:cubicBezTo>
                  <a:pt x="7891011" y="2113967"/>
                  <a:pt x="7889707" y="2114453"/>
                  <a:pt x="7887977" y="2115294"/>
                </a:cubicBezTo>
                <a:cubicBezTo>
                  <a:pt x="7889301" y="2112790"/>
                  <a:pt x="7891837" y="2111061"/>
                  <a:pt x="7894486" y="2110656"/>
                </a:cubicBezTo>
                <a:close/>
                <a:moveTo>
                  <a:pt x="4280150" y="2110448"/>
                </a:moveTo>
                <a:lnTo>
                  <a:pt x="4279854" y="2111033"/>
                </a:lnTo>
                <a:cubicBezTo>
                  <a:pt x="4278131" y="2113493"/>
                  <a:pt x="4278131" y="2113493"/>
                  <a:pt x="4278131" y="2113493"/>
                </a:cubicBezTo>
                <a:close/>
                <a:moveTo>
                  <a:pt x="6804733" y="2108980"/>
                </a:moveTo>
                <a:lnTo>
                  <a:pt x="6788111" y="2119101"/>
                </a:lnTo>
                <a:lnTo>
                  <a:pt x="6786624" y="2122039"/>
                </a:lnTo>
                <a:lnTo>
                  <a:pt x="6786577" y="2122137"/>
                </a:lnTo>
                <a:close/>
                <a:moveTo>
                  <a:pt x="8297284" y="2107974"/>
                </a:moveTo>
                <a:cubicBezTo>
                  <a:pt x="8296410" y="2107940"/>
                  <a:pt x="8296436" y="2109041"/>
                  <a:pt x="8295560" y="2109004"/>
                </a:cubicBezTo>
                <a:cubicBezTo>
                  <a:pt x="8294223" y="2110189"/>
                  <a:pt x="8294648" y="2110515"/>
                  <a:pt x="8295507" y="2110396"/>
                </a:cubicBezTo>
                <a:cubicBezTo>
                  <a:pt x="8295936" y="2110335"/>
                  <a:pt x="8296474" y="2110165"/>
                  <a:pt x="8296956" y="2109932"/>
                </a:cubicBezTo>
                <a:cubicBezTo>
                  <a:pt x="8297440" y="2109700"/>
                  <a:pt x="8297862" y="2109409"/>
                  <a:pt x="8298064" y="2109108"/>
                </a:cubicBezTo>
                <a:cubicBezTo>
                  <a:pt x="8298332" y="2108706"/>
                  <a:pt x="8298203" y="2108289"/>
                  <a:pt x="8297284" y="2107974"/>
                </a:cubicBezTo>
                <a:close/>
                <a:moveTo>
                  <a:pt x="8232434" y="2105363"/>
                </a:moveTo>
                <a:lnTo>
                  <a:pt x="8218682" y="2115017"/>
                </a:lnTo>
                <a:cubicBezTo>
                  <a:pt x="8215958" y="2116851"/>
                  <a:pt x="8209402" y="2123765"/>
                  <a:pt x="8203862" y="2128410"/>
                </a:cubicBezTo>
                <a:lnTo>
                  <a:pt x="8199051" y="2131876"/>
                </a:lnTo>
                <a:lnTo>
                  <a:pt x="8198355" y="2132040"/>
                </a:lnTo>
                <a:lnTo>
                  <a:pt x="8196886" y="2132080"/>
                </a:lnTo>
                <a:cubicBezTo>
                  <a:pt x="8198276" y="2129826"/>
                  <a:pt x="8207873" y="2121994"/>
                  <a:pt x="8209123" y="2120605"/>
                </a:cubicBezTo>
                <a:cubicBezTo>
                  <a:pt x="8213004" y="2117352"/>
                  <a:pt x="8216000" y="2114719"/>
                  <a:pt x="8218578" y="2112363"/>
                </a:cubicBezTo>
                <a:lnTo>
                  <a:pt x="8219907" y="2111104"/>
                </a:lnTo>
                <a:close/>
                <a:moveTo>
                  <a:pt x="8324214" y="2101015"/>
                </a:moveTo>
                <a:cubicBezTo>
                  <a:pt x="8324214" y="2101015"/>
                  <a:pt x="8323422" y="2104467"/>
                  <a:pt x="8324270" y="2103399"/>
                </a:cubicBezTo>
                <a:cubicBezTo>
                  <a:pt x="8324708" y="2103419"/>
                  <a:pt x="8324914" y="2102829"/>
                  <a:pt x="8324900" y="2102233"/>
                </a:cubicBezTo>
                <a:cubicBezTo>
                  <a:pt x="8324884" y="2101637"/>
                  <a:pt x="8324652" y="2101033"/>
                  <a:pt x="8324214" y="2101015"/>
                </a:cubicBezTo>
                <a:close/>
                <a:moveTo>
                  <a:pt x="6246401" y="2100899"/>
                </a:moveTo>
                <a:cubicBezTo>
                  <a:pt x="6247166" y="2099874"/>
                  <a:pt x="6247592" y="2100317"/>
                  <a:pt x="6246828" y="2104052"/>
                </a:cubicBezTo>
                <a:cubicBezTo>
                  <a:pt x="6244033" y="2111610"/>
                  <a:pt x="6239227" y="2124612"/>
                  <a:pt x="6237042" y="2130094"/>
                </a:cubicBezTo>
                <a:cubicBezTo>
                  <a:pt x="6231514" y="2145073"/>
                  <a:pt x="6226306" y="2160243"/>
                  <a:pt x="6221455" y="2175593"/>
                </a:cubicBezTo>
                <a:lnTo>
                  <a:pt x="6210699" y="2212859"/>
                </a:lnTo>
                <a:lnTo>
                  <a:pt x="6226221" y="2152864"/>
                </a:lnTo>
                <a:lnTo>
                  <a:pt x="6243939" y="2106578"/>
                </a:lnTo>
                <a:cubicBezTo>
                  <a:pt x="6244530" y="2104425"/>
                  <a:pt x="6245633" y="2101926"/>
                  <a:pt x="6246401" y="2100899"/>
                </a:cubicBezTo>
                <a:close/>
                <a:moveTo>
                  <a:pt x="6815496" y="2100162"/>
                </a:moveTo>
                <a:cubicBezTo>
                  <a:pt x="6811626" y="2100253"/>
                  <a:pt x="6810902" y="2102800"/>
                  <a:pt x="6809077" y="2105178"/>
                </a:cubicBezTo>
                <a:cubicBezTo>
                  <a:pt x="6809813" y="2105162"/>
                  <a:pt x="6810470" y="2105000"/>
                  <a:pt x="6811069" y="2104728"/>
                </a:cubicBezTo>
                <a:cubicBezTo>
                  <a:pt x="6811665" y="2104455"/>
                  <a:pt x="6812207" y="2104071"/>
                  <a:pt x="6812714" y="2103609"/>
                </a:cubicBezTo>
                <a:cubicBezTo>
                  <a:pt x="6813723" y="2102686"/>
                  <a:pt x="6814593" y="2101447"/>
                  <a:pt x="6815496" y="2100162"/>
                </a:cubicBezTo>
                <a:close/>
                <a:moveTo>
                  <a:pt x="6262118" y="2091908"/>
                </a:moveTo>
                <a:cubicBezTo>
                  <a:pt x="6263170" y="2091699"/>
                  <a:pt x="6261205" y="2098115"/>
                  <a:pt x="6261426" y="2099048"/>
                </a:cubicBezTo>
                <a:cubicBezTo>
                  <a:pt x="6247925" y="2138040"/>
                  <a:pt x="6231653" y="2174651"/>
                  <a:pt x="6221706" y="2213919"/>
                </a:cubicBezTo>
                <a:cubicBezTo>
                  <a:pt x="6219216" y="2222758"/>
                  <a:pt x="6216925" y="2232048"/>
                  <a:pt x="6214791" y="2241581"/>
                </a:cubicBezTo>
                <a:lnTo>
                  <a:pt x="6213015" y="2250255"/>
                </a:lnTo>
                <a:lnTo>
                  <a:pt x="6212412" y="2251730"/>
                </a:lnTo>
                <a:cubicBezTo>
                  <a:pt x="6210580" y="2256916"/>
                  <a:pt x="6208894" y="2262810"/>
                  <a:pt x="6207285" y="2267383"/>
                </a:cubicBezTo>
                <a:lnTo>
                  <a:pt x="6206491" y="2269266"/>
                </a:lnTo>
                <a:lnTo>
                  <a:pt x="6210873" y="2247811"/>
                </a:lnTo>
                <a:cubicBezTo>
                  <a:pt x="6213003" y="2238046"/>
                  <a:pt x="6215340" y="2228084"/>
                  <a:pt x="6218023" y="2217740"/>
                </a:cubicBezTo>
                <a:cubicBezTo>
                  <a:pt x="6223833" y="2194277"/>
                  <a:pt x="6229994" y="2176933"/>
                  <a:pt x="6237943" y="2153209"/>
                </a:cubicBezTo>
                <a:cubicBezTo>
                  <a:pt x="6241918" y="2141347"/>
                  <a:pt x="6248208" y="2119906"/>
                  <a:pt x="6254201" y="2106504"/>
                </a:cubicBezTo>
                <a:cubicBezTo>
                  <a:pt x="6253981" y="2105570"/>
                  <a:pt x="6261066" y="2092117"/>
                  <a:pt x="6262118" y="2091908"/>
                </a:cubicBezTo>
                <a:close/>
                <a:moveTo>
                  <a:pt x="11226936" y="2090939"/>
                </a:moveTo>
                <a:cubicBezTo>
                  <a:pt x="11226267" y="2092031"/>
                  <a:pt x="11224406" y="2093923"/>
                  <a:pt x="11222691" y="2095188"/>
                </a:cubicBezTo>
                <a:lnTo>
                  <a:pt x="11187361" y="2127474"/>
                </a:lnTo>
                <a:lnTo>
                  <a:pt x="11139251" y="2161802"/>
                </a:lnTo>
                <a:lnTo>
                  <a:pt x="11168789" y="2139354"/>
                </a:lnTo>
                <a:cubicBezTo>
                  <a:pt x="11180822" y="2129683"/>
                  <a:pt x="11192590" y="2119708"/>
                  <a:pt x="11204086" y="2109466"/>
                </a:cubicBezTo>
                <a:cubicBezTo>
                  <a:pt x="11208242" y="2105555"/>
                  <a:pt x="11218220" y="2096658"/>
                  <a:pt x="11224019" y="2091487"/>
                </a:cubicBezTo>
                <a:cubicBezTo>
                  <a:pt x="11227077" y="2089553"/>
                  <a:pt x="11227603" y="2089845"/>
                  <a:pt x="11226936" y="2090939"/>
                </a:cubicBezTo>
                <a:close/>
                <a:moveTo>
                  <a:pt x="6792491" y="2089513"/>
                </a:moveTo>
                <a:lnTo>
                  <a:pt x="6785342" y="2094974"/>
                </a:lnTo>
                <a:lnTo>
                  <a:pt x="6784900" y="2096117"/>
                </a:lnTo>
                <a:cubicBezTo>
                  <a:pt x="6784203" y="2099057"/>
                  <a:pt x="6784870" y="2099440"/>
                  <a:pt x="6786368" y="2098122"/>
                </a:cubicBezTo>
                <a:close/>
                <a:moveTo>
                  <a:pt x="10459480" y="2089288"/>
                </a:moveTo>
                <a:cubicBezTo>
                  <a:pt x="10458810" y="2090338"/>
                  <a:pt x="10456964" y="2092142"/>
                  <a:pt x="10455270" y="2093339"/>
                </a:cubicBezTo>
                <a:lnTo>
                  <a:pt x="10420286" y="2124047"/>
                </a:lnTo>
                <a:lnTo>
                  <a:pt x="10382326" y="2149995"/>
                </a:lnTo>
                <a:lnTo>
                  <a:pt x="10382615" y="2149354"/>
                </a:lnTo>
                <a:lnTo>
                  <a:pt x="10401984" y="2135241"/>
                </a:lnTo>
                <a:cubicBezTo>
                  <a:pt x="10413878" y="2126069"/>
                  <a:pt x="10425515" y="2116597"/>
                  <a:pt x="10436895" y="2106862"/>
                </a:cubicBezTo>
                <a:cubicBezTo>
                  <a:pt x="10441013" y="2103140"/>
                  <a:pt x="10450891" y="2094682"/>
                  <a:pt x="10456631" y="2089766"/>
                </a:cubicBezTo>
                <a:cubicBezTo>
                  <a:pt x="10459643" y="2087944"/>
                  <a:pt x="10460150" y="2088239"/>
                  <a:pt x="10459480" y="2089288"/>
                </a:cubicBezTo>
                <a:close/>
                <a:moveTo>
                  <a:pt x="7940399" y="2086393"/>
                </a:moveTo>
                <a:lnTo>
                  <a:pt x="7940048" y="2088584"/>
                </a:lnTo>
                <a:lnTo>
                  <a:pt x="7939587" y="2093762"/>
                </a:lnTo>
                <a:lnTo>
                  <a:pt x="7934279" y="2102771"/>
                </a:lnTo>
                <a:lnTo>
                  <a:pt x="7928331" y="2111929"/>
                </a:lnTo>
                <a:lnTo>
                  <a:pt x="7928797" y="2108706"/>
                </a:lnTo>
                <a:lnTo>
                  <a:pt x="7929301" y="2106369"/>
                </a:lnTo>
                <a:close/>
                <a:moveTo>
                  <a:pt x="10449265" y="2086074"/>
                </a:moveTo>
                <a:cubicBezTo>
                  <a:pt x="10449846" y="2086042"/>
                  <a:pt x="10450567" y="2086280"/>
                  <a:pt x="10451001" y="2086256"/>
                </a:cubicBezTo>
                <a:cubicBezTo>
                  <a:pt x="10451061" y="2086804"/>
                  <a:pt x="10450875" y="2087091"/>
                  <a:pt x="10450436" y="2087253"/>
                </a:cubicBezTo>
                <a:cubicBezTo>
                  <a:pt x="10449996" y="2087416"/>
                  <a:pt x="10449307" y="2087453"/>
                  <a:pt x="10448365" y="2087504"/>
                </a:cubicBezTo>
                <a:cubicBezTo>
                  <a:pt x="10448244" y="2086405"/>
                  <a:pt x="10448684" y="2086105"/>
                  <a:pt x="10449265" y="2086074"/>
                </a:cubicBezTo>
                <a:close/>
                <a:moveTo>
                  <a:pt x="2506267" y="2085543"/>
                </a:moveTo>
                <a:lnTo>
                  <a:pt x="2462860" y="2170655"/>
                </a:lnTo>
                <a:cubicBezTo>
                  <a:pt x="2404287" y="2279359"/>
                  <a:pt x="2341912" y="2382133"/>
                  <a:pt x="2292830" y="2490707"/>
                </a:cubicBezTo>
                <a:cubicBezTo>
                  <a:pt x="2284916" y="2508519"/>
                  <a:pt x="2284588" y="2512689"/>
                  <a:pt x="2287584" y="2510052"/>
                </a:cubicBezTo>
                <a:cubicBezTo>
                  <a:pt x="2292582" y="2505658"/>
                  <a:pt x="2306818" y="2482356"/>
                  <a:pt x="2310575" y="2471798"/>
                </a:cubicBezTo>
                <a:cubicBezTo>
                  <a:pt x="2371414" y="2356946"/>
                  <a:pt x="2430039" y="2242035"/>
                  <a:pt x="2489575" y="2128068"/>
                </a:cubicBezTo>
                <a:lnTo>
                  <a:pt x="2510191" y="2089261"/>
                </a:lnTo>
                <a:lnTo>
                  <a:pt x="2507846" y="2091184"/>
                </a:lnTo>
                <a:close/>
                <a:moveTo>
                  <a:pt x="3722296" y="2083286"/>
                </a:moveTo>
                <a:cubicBezTo>
                  <a:pt x="3723794" y="2081923"/>
                  <a:pt x="3723488" y="2084279"/>
                  <a:pt x="3719808" y="2092961"/>
                </a:cubicBezTo>
                <a:cubicBezTo>
                  <a:pt x="3719808" y="2092961"/>
                  <a:pt x="3704279" y="2122093"/>
                  <a:pt x="3702496" y="2125435"/>
                </a:cubicBezTo>
                <a:cubicBezTo>
                  <a:pt x="3698883" y="2125095"/>
                  <a:pt x="3706890" y="2108292"/>
                  <a:pt x="3713961" y="2095919"/>
                </a:cubicBezTo>
                <a:cubicBezTo>
                  <a:pt x="3717497" y="2089730"/>
                  <a:pt x="3720799" y="2084650"/>
                  <a:pt x="3722296" y="2083286"/>
                </a:cubicBezTo>
                <a:close/>
                <a:moveTo>
                  <a:pt x="6276414" y="2083018"/>
                </a:moveTo>
                <a:lnTo>
                  <a:pt x="6275348" y="2084734"/>
                </a:lnTo>
                <a:lnTo>
                  <a:pt x="6261555" y="2126489"/>
                </a:lnTo>
                <a:lnTo>
                  <a:pt x="6271484" y="2103137"/>
                </a:lnTo>
                <a:lnTo>
                  <a:pt x="6275756" y="2092142"/>
                </a:lnTo>
                <a:lnTo>
                  <a:pt x="6275824" y="2091937"/>
                </a:lnTo>
                <a:lnTo>
                  <a:pt x="6273120" y="2092814"/>
                </a:lnTo>
                <a:close/>
                <a:moveTo>
                  <a:pt x="10457732" y="2082390"/>
                </a:moveTo>
                <a:cubicBezTo>
                  <a:pt x="10456992" y="2083628"/>
                  <a:pt x="10456188" y="2084270"/>
                  <a:pt x="10455128" y="2084764"/>
                </a:cubicBezTo>
                <a:cubicBezTo>
                  <a:pt x="10454069" y="2085260"/>
                  <a:pt x="10452756" y="2085607"/>
                  <a:pt x="10451001" y="2086256"/>
                </a:cubicBezTo>
                <a:cubicBezTo>
                  <a:pt x="10452502" y="2083963"/>
                  <a:pt x="10455119" y="2082532"/>
                  <a:pt x="10457732" y="2082390"/>
                </a:cubicBezTo>
                <a:close/>
                <a:moveTo>
                  <a:pt x="8362665" y="2082240"/>
                </a:moveTo>
                <a:cubicBezTo>
                  <a:pt x="8359837" y="2079740"/>
                  <a:pt x="8349292" y="2089575"/>
                  <a:pt x="8347567" y="2090604"/>
                </a:cubicBezTo>
                <a:cubicBezTo>
                  <a:pt x="8340386" y="2094894"/>
                  <a:pt x="8335866" y="2094708"/>
                  <a:pt x="8332328" y="2099147"/>
                </a:cubicBezTo>
                <a:cubicBezTo>
                  <a:pt x="8340410" y="2095996"/>
                  <a:pt x="8351094" y="2091850"/>
                  <a:pt x="8359972" y="2085429"/>
                </a:cubicBezTo>
                <a:cubicBezTo>
                  <a:pt x="8359972" y="2085429"/>
                  <a:pt x="8362690" y="2083340"/>
                  <a:pt x="8362665" y="2082240"/>
                </a:cubicBezTo>
                <a:close/>
                <a:moveTo>
                  <a:pt x="5595292" y="2081913"/>
                </a:moveTo>
                <a:cubicBezTo>
                  <a:pt x="5595842" y="2081761"/>
                  <a:pt x="5596406" y="2081724"/>
                  <a:pt x="5596462" y="2082182"/>
                </a:cubicBezTo>
                <a:cubicBezTo>
                  <a:pt x="5596573" y="2083099"/>
                  <a:pt x="5594427" y="2084165"/>
                  <a:pt x="5594204" y="2082331"/>
                </a:cubicBezTo>
                <a:cubicBezTo>
                  <a:pt x="5594204" y="2082331"/>
                  <a:pt x="5594741" y="2082064"/>
                  <a:pt x="5595292" y="2081913"/>
                </a:cubicBezTo>
                <a:close/>
                <a:moveTo>
                  <a:pt x="6790871" y="2081465"/>
                </a:moveTo>
                <a:cubicBezTo>
                  <a:pt x="6789942" y="2081487"/>
                  <a:pt x="6789219" y="2084035"/>
                  <a:pt x="6791076" y="2083990"/>
                </a:cubicBezTo>
                <a:cubicBezTo>
                  <a:pt x="6791076" y="2083990"/>
                  <a:pt x="6791257" y="2083355"/>
                  <a:pt x="6791321" y="2082719"/>
                </a:cubicBezTo>
                <a:cubicBezTo>
                  <a:pt x="6791387" y="2082084"/>
                  <a:pt x="6791336" y="2081454"/>
                  <a:pt x="6790871" y="2081465"/>
                </a:cubicBezTo>
                <a:close/>
                <a:moveTo>
                  <a:pt x="8238407" y="2078267"/>
                </a:moveTo>
                <a:cubicBezTo>
                  <a:pt x="8238580" y="2079002"/>
                  <a:pt x="8238744" y="2079682"/>
                  <a:pt x="8238514" y="2079919"/>
                </a:cubicBezTo>
                <a:cubicBezTo>
                  <a:pt x="8238286" y="2080158"/>
                  <a:pt x="8237666" y="2079951"/>
                  <a:pt x="8236278" y="2078911"/>
                </a:cubicBezTo>
                <a:cubicBezTo>
                  <a:pt x="8236278" y="2078911"/>
                  <a:pt x="8237264" y="2078614"/>
                  <a:pt x="8238407" y="2078267"/>
                </a:cubicBezTo>
                <a:close/>
                <a:moveTo>
                  <a:pt x="8359758" y="2076436"/>
                </a:moveTo>
                <a:cubicBezTo>
                  <a:pt x="8358883" y="2076400"/>
                  <a:pt x="8356192" y="2079591"/>
                  <a:pt x="8356192" y="2079591"/>
                </a:cubicBezTo>
                <a:cubicBezTo>
                  <a:pt x="8353548" y="2081773"/>
                  <a:pt x="8352680" y="2082745"/>
                  <a:pt x="8352806" y="2082957"/>
                </a:cubicBezTo>
                <a:cubicBezTo>
                  <a:pt x="8352900" y="2083116"/>
                  <a:pt x="8353552" y="2082848"/>
                  <a:pt x="8354438" y="2082337"/>
                </a:cubicBezTo>
                <a:cubicBezTo>
                  <a:pt x="8357093" y="2080813"/>
                  <a:pt x="8361824" y="2077140"/>
                  <a:pt x="8359758" y="2076436"/>
                </a:cubicBezTo>
                <a:close/>
                <a:moveTo>
                  <a:pt x="7940454" y="2076410"/>
                </a:moveTo>
                <a:cubicBezTo>
                  <a:pt x="7938614" y="2076690"/>
                  <a:pt x="7937383" y="2077741"/>
                  <a:pt x="7936850" y="2078687"/>
                </a:cubicBezTo>
                <a:cubicBezTo>
                  <a:pt x="7936318" y="2079631"/>
                  <a:pt x="7936482" y="2080468"/>
                  <a:pt x="7937438" y="2080321"/>
                </a:cubicBezTo>
                <a:cubicBezTo>
                  <a:pt x="7937438" y="2080321"/>
                  <a:pt x="7940624" y="2077894"/>
                  <a:pt x="7941099" y="2076850"/>
                </a:cubicBezTo>
                <a:cubicBezTo>
                  <a:pt x="7941258" y="2076504"/>
                  <a:pt x="7941115" y="2076309"/>
                  <a:pt x="7940454" y="2076410"/>
                </a:cubicBezTo>
                <a:close/>
                <a:moveTo>
                  <a:pt x="9753216" y="2074999"/>
                </a:moveTo>
                <a:cubicBezTo>
                  <a:pt x="9694122" y="2144311"/>
                  <a:pt x="9672523" y="2168222"/>
                  <a:pt x="9670963" y="2168276"/>
                </a:cubicBezTo>
                <a:cubicBezTo>
                  <a:pt x="9669403" y="2168329"/>
                  <a:pt x="9687881" y="2144523"/>
                  <a:pt x="9708937" y="2118405"/>
                </a:cubicBezTo>
                <a:cubicBezTo>
                  <a:pt x="9707937" y="2122104"/>
                  <a:pt x="9707937" y="2122104"/>
                  <a:pt x="9711509" y="2123333"/>
                </a:cubicBezTo>
                <a:cubicBezTo>
                  <a:pt x="9707937" y="2122104"/>
                  <a:pt x="9742475" y="2083436"/>
                  <a:pt x="9753216" y="2074999"/>
                </a:cubicBezTo>
                <a:close/>
                <a:moveTo>
                  <a:pt x="8373264" y="2074607"/>
                </a:moveTo>
                <a:cubicBezTo>
                  <a:pt x="8372826" y="2074589"/>
                  <a:pt x="8370387" y="2076183"/>
                  <a:pt x="8368170" y="2077950"/>
                </a:cubicBezTo>
                <a:cubicBezTo>
                  <a:pt x="8365956" y="2079717"/>
                  <a:pt x="8363962" y="2081651"/>
                  <a:pt x="8364415" y="2082312"/>
                </a:cubicBezTo>
                <a:cubicBezTo>
                  <a:pt x="8364546" y="2082454"/>
                  <a:pt x="8364825" y="2082460"/>
                  <a:pt x="8365210" y="2082359"/>
                </a:cubicBezTo>
                <a:cubicBezTo>
                  <a:pt x="8365594" y="2082256"/>
                  <a:pt x="8366084" y="2082048"/>
                  <a:pt x="8366631" y="2081761"/>
                </a:cubicBezTo>
                <a:cubicBezTo>
                  <a:pt x="8369923" y="2080039"/>
                  <a:pt x="8375362" y="2075518"/>
                  <a:pt x="8373264" y="2074607"/>
                </a:cubicBezTo>
                <a:close/>
                <a:moveTo>
                  <a:pt x="11229973" y="2072273"/>
                </a:moveTo>
                <a:cubicBezTo>
                  <a:pt x="11230118" y="2073400"/>
                  <a:pt x="11220452" y="2084737"/>
                  <a:pt x="11219559" y="2084804"/>
                </a:cubicBezTo>
                <a:cubicBezTo>
                  <a:pt x="11209600" y="2095026"/>
                  <a:pt x="11192636" y="2108044"/>
                  <a:pt x="11183406" y="2115745"/>
                </a:cubicBezTo>
                <a:cubicBezTo>
                  <a:pt x="11164945" y="2131149"/>
                  <a:pt x="11151559" y="2142763"/>
                  <a:pt x="11132662" y="2155926"/>
                </a:cubicBezTo>
                <a:cubicBezTo>
                  <a:pt x="11124370" y="2161851"/>
                  <a:pt x="11116306" y="2167310"/>
                  <a:pt x="11108354" y="2172496"/>
                </a:cubicBezTo>
                <a:lnTo>
                  <a:pt x="11090783" y="2183593"/>
                </a:lnTo>
                <a:lnTo>
                  <a:pt x="11092198" y="2182206"/>
                </a:lnTo>
                <a:cubicBezTo>
                  <a:pt x="11095733" y="2179159"/>
                  <a:pt x="11100407" y="2175623"/>
                  <a:pt x="11104415" y="2172160"/>
                </a:cubicBezTo>
                <a:lnTo>
                  <a:pt x="11105527" y="2171095"/>
                </a:lnTo>
                <a:lnTo>
                  <a:pt x="11112630" y="2166602"/>
                </a:lnTo>
                <a:cubicBezTo>
                  <a:pt x="11120378" y="2161485"/>
                  <a:pt x="11127862" y="2156282"/>
                  <a:pt x="11134887" y="2151020"/>
                </a:cubicBezTo>
                <a:cubicBezTo>
                  <a:pt x="11166443" y="2128763"/>
                  <a:pt x="11193682" y="2100949"/>
                  <a:pt x="11223887" y="2075193"/>
                </a:cubicBezTo>
                <a:cubicBezTo>
                  <a:pt x="11224780" y="2075126"/>
                  <a:pt x="11229830" y="2071147"/>
                  <a:pt x="11229973" y="2072273"/>
                </a:cubicBezTo>
                <a:close/>
                <a:moveTo>
                  <a:pt x="8222610" y="2070345"/>
                </a:moveTo>
                <a:lnTo>
                  <a:pt x="8222360" y="2070538"/>
                </a:lnTo>
                <a:cubicBezTo>
                  <a:pt x="8220287" y="2072344"/>
                  <a:pt x="8212544" y="2078142"/>
                  <a:pt x="8208173" y="2080454"/>
                </a:cubicBezTo>
                <a:cubicBezTo>
                  <a:pt x="8207445" y="2080839"/>
                  <a:pt x="8206808" y="2081128"/>
                  <a:pt x="8206308" y="2081284"/>
                </a:cubicBezTo>
                <a:cubicBezTo>
                  <a:pt x="8205810" y="2081441"/>
                  <a:pt x="8205446" y="2081468"/>
                  <a:pt x="8205260" y="2081327"/>
                </a:cubicBezTo>
                <a:cubicBezTo>
                  <a:pt x="8204939" y="2081088"/>
                  <a:pt x="8205256" y="2080388"/>
                  <a:pt x="8205956" y="2079439"/>
                </a:cubicBezTo>
                <a:lnTo>
                  <a:pt x="8208431" y="2076638"/>
                </a:lnTo>
                <a:close/>
                <a:moveTo>
                  <a:pt x="10616122" y="2069431"/>
                </a:moveTo>
                <a:lnTo>
                  <a:pt x="10615166" y="2070241"/>
                </a:lnTo>
                <a:lnTo>
                  <a:pt x="10613351" y="2071283"/>
                </a:lnTo>
                <a:lnTo>
                  <a:pt x="10608774" y="2075365"/>
                </a:lnTo>
                <a:lnTo>
                  <a:pt x="10607145" y="2076634"/>
                </a:lnTo>
                <a:lnTo>
                  <a:pt x="10605935" y="2077337"/>
                </a:lnTo>
                <a:cubicBezTo>
                  <a:pt x="10594553" y="2083637"/>
                  <a:pt x="10583319" y="2090065"/>
                  <a:pt x="10574018" y="2097204"/>
                </a:cubicBezTo>
                <a:lnTo>
                  <a:pt x="10594513" y="2086483"/>
                </a:lnTo>
                <a:lnTo>
                  <a:pt x="10520015" y="2144571"/>
                </a:lnTo>
                <a:cubicBezTo>
                  <a:pt x="10490807" y="2170072"/>
                  <a:pt x="10461625" y="2195650"/>
                  <a:pt x="10427039" y="2217650"/>
                </a:cubicBezTo>
                <a:lnTo>
                  <a:pt x="10454125" y="2192773"/>
                </a:lnTo>
                <a:lnTo>
                  <a:pt x="10469527" y="2183685"/>
                </a:lnTo>
                <a:lnTo>
                  <a:pt x="10474253" y="2180150"/>
                </a:lnTo>
                <a:lnTo>
                  <a:pt x="10456125" y="2190934"/>
                </a:lnTo>
                <a:lnTo>
                  <a:pt x="10504687" y="2146324"/>
                </a:lnTo>
                <a:lnTo>
                  <a:pt x="10511034" y="2142083"/>
                </a:lnTo>
                <a:cubicBezTo>
                  <a:pt x="10531828" y="2127452"/>
                  <a:pt x="10551954" y="2112161"/>
                  <a:pt x="10570779" y="2095496"/>
                </a:cubicBezTo>
                <a:lnTo>
                  <a:pt x="10587925" y="2079659"/>
                </a:lnTo>
                <a:lnTo>
                  <a:pt x="10591253" y="2077508"/>
                </a:lnTo>
                <a:cubicBezTo>
                  <a:pt x="10594511" y="2075960"/>
                  <a:pt x="10598048" y="2074843"/>
                  <a:pt x="10598277" y="2076629"/>
                </a:cubicBezTo>
                <a:cubicBezTo>
                  <a:pt x="10598421" y="2077755"/>
                  <a:pt x="10584582" y="2084663"/>
                  <a:pt x="10581898" y="2086000"/>
                </a:cubicBezTo>
                <a:lnTo>
                  <a:pt x="10580889" y="2086620"/>
                </a:lnTo>
                <a:lnTo>
                  <a:pt x="10580783" y="2086754"/>
                </a:lnTo>
                <a:lnTo>
                  <a:pt x="10578057" y="2089504"/>
                </a:lnTo>
                <a:lnTo>
                  <a:pt x="10601900" y="2077212"/>
                </a:lnTo>
                <a:close/>
                <a:moveTo>
                  <a:pt x="8220390" y="2063001"/>
                </a:moveTo>
                <a:lnTo>
                  <a:pt x="8217149" y="2065767"/>
                </a:lnTo>
                <a:lnTo>
                  <a:pt x="8214752" y="2067886"/>
                </a:lnTo>
                <a:lnTo>
                  <a:pt x="8212013" y="2068878"/>
                </a:lnTo>
                <a:cubicBezTo>
                  <a:pt x="8210386" y="2069374"/>
                  <a:pt x="8209064" y="2069668"/>
                  <a:pt x="8208424" y="2069565"/>
                </a:cubicBezTo>
                <a:cubicBezTo>
                  <a:pt x="8207784" y="2069461"/>
                  <a:pt x="8207827" y="2068959"/>
                  <a:pt x="8208931" y="2067858"/>
                </a:cubicBezTo>
                <a:cubicBezTo>
                  <a:pt x="8211150" y="2066299"/>
                  <a:pt x="8215193" y="2064768"/>
                  <a:pt x="8218895" y="2063499"/>
                </a:cubicBezTo>
                <a:close/>
                <a:moveTo>
                  <a:pt x="10647386" y="2062203"/>
                </a:moveTo>
                <a:lnTo>
                  <a:pt x="10599671" y="2102687"/>
                </a:lnTo>
                <a:lnTo>
                  <a:pt x="10612155" y="2091279"/>
                </a:lnTo>
                <a:cubicBezTo>
                  <a:pt x="10615588" y="2088748"/>
                  <a:pt x="10619598" y="2083710"/>
                  <a:pt x="10613485" y="2087578"/>
                </a:cubicBezTo>
                <a:cubicBezTo>
                  <a:pt x="10607685" y="2092749"/>
                  <a:pt x="10597708" y="2101644"/>
                  <a:pt x="10593550" y="2105555"/>
                </a:cubicBezTo>
                <a:cubicBezTo>
                  <a:pt x="10582053" y="2115796"/>
                  <a:pt x="10570288" y="2125772"/>
                  <a:pt x="10558254" y="2135443"/>
                </a:cubicBezTo>
                <a:lnTo>
                  <a:pt x="10528718" y="2157892"/>
                </a:lnTo>
                <a:lnTo>
                  <a:pt x="10565746" y="2131468"/>
                </a:lnTo>
                <a:lnTo>
                  <a:pt x="10519205" y="2170955"/>
                </a:lnTo>
                <a:cubicBezTo>
                  <a:pt x="10512556" y="2175199"/>
                  <a:pt x="10502732" y="2181515"/>
                  <a:pt x="10497988" y="2183498"/>
                </a:cubicBezTo>
                <a:cubicBezTo>
                  <a:pt x="10493246" y="2185480"/>
                  <a:pt x="10493585" y="2183129"/>
                  <a:pt x="10507264" y="2170034"/>
                </a:cubicBezTo>
                <a:cubicBezTo>
                  <a:pt x="10525264" y="2153456"/>
                  <a:pt x="10543775" y="2137919"/>
                  <a:pt x="10561766" y="2122036"/>
                </a:cubicBezTo>
                <a:lnTo>
                  <a:pt x="10569468" y="2114531"/>
                </a:lnTo>
                <a:lnTo>
                  <a:pt x="10572872" y="2111835"/>
                </a:lnTo>
                <a:cubicBezTo>
                  <a:pt x="10577485" y="2107983"/>
                  <a:pt x="10584035" y="2102805"/>
                  <a:pt x="10590674" y="2097310"/>
                </a:cubicBezTo>
                <a:lnTo>
                  <a:pt x="10602504" y="2086726"/>
                </a:lnTo>
                <a:lnTo>
                  <a:pt x="10604398" y="2086458"/>
                </a:lnTo>
                <a:cubicBezTo>
                  <a:pt x="10604845" y="2086282"/>
                  <a:pt x="10605033" y="2085985"/>
                  <a:pt x="10604961" y="2085421"/>
                </a:cubicBezTo>
                <a:cubicBezTo>
                  <a:pt x="10605927" y="2085349"/>
                  <a:pt x="10606634" y="2085297"/>
                  <a:pt x="10607082" y="2085122"/>
                </a:cubicBezTo>
                <a:cubicBezTo>
                  <a:pt x="10607529" y="2084945"/>
                  <a:pt x="10607715" y="2084648"/>
                  <a:pt x="10607644" y="2084084"/>
                </a:cubicBezTo>
                <a:cubicBezTo>
                  <a:pt x="10609430" y="2083381"/>
                  <a:pt x="10610771" y="2082998"/>
                  <a:pt x="10611851" y="2082467"/>
                </a:cubicBezTo>
                <a:cubicBezTo>
                  <a:pt x="10612926" y="2081937"/>
                  <a:pt x="10613742" y="2081262"/>
                  <a:pt x="10614479" y="2079972"/>
                </a:cubicBezTo>
                <a:cubicBezTo>
                  <a:pt x="10623259" y="2075811"/>
                  <a:pt x="10632411" y="2070723"/>
                  <a:pt x="10641862" y="2065327"/>
                </a:cubicBezTo>
                <a:close/>
                <a:moveTo>
                  <a:pt x="7926648" y="2059535"/>
                </a:moveTo>
                <a:cubicBezTo>
                  <a:pt x="7926318" y="2060161"/>
                  <a:pt x="7925767" y="2060819"/>
                  <a:pt x="7925059" y="2061359"/>
                </a:cubicBezTo>
                <a:cubicBezTo>
                  <a:pt x="7924352" y="2061899"/>
                  <a:pt x="7923488" y="2062318"/>
                  <a:pt x="7922530" y="2062464"/>
                </a:cubicBezTo>
                <a:cubicBezTo>
                  <a:pt x="7922970" y="2060096"/>
                  <a:pt x="7924000" y="2059938"/>
                  <a:pt x="7926648" y="2059535"/>
                </a:cubicBezTo>
                <a:close/>
                <a:moveTo>
                  <a:pt x="8398230" y="2058580"/>
                </a:moveTo>
                <a:cubicBezTo>
                  <a:pt x="8396334" y="2058500"/>
                  <a:pt x="8390200" y="2063934"/>
                  <a:pt x="8386610" y="2066171"/>
                </a:cubicBezTo>
                <a:cubicBezTo>
                  <a:pt x="8386186" y="2066703"/>
                  <a:pt x="8383316" y="2068556"/>
                  <a:pt x="8380776" y="2070423"/>
                </a:cubicBezTo>
                <a:cubicBezTo>
                  <a:pt x="8378234" y="2072289"/>
                  <a:pt x="8376022" y="2074169"/>
                  <a:pt x="8376908" y="2074757"/>
                </a:cubicBezTo>
                <a:cubicBezTo>
                  <a:pt x="8376913" y="2074894"/>
                  <a:pt x="8377319" y="2074785"/>
                  <a:pt x="8378020" y="2074483"/>
                </a:cubicBezTo>
                <a:cubicBezTo>
                  <a:pt x="8382926" y="2072371"/>
                  <a:pt x="8402235" y="2060829"/>
                  <a:pt x="8398230" y="2058580"/>
                </a:cubicBezTo>
                <a:close/>
                <a:moveTo>
                  <a:pt x="7944637" y="2055446"/>
                </a:moveTo>
                <a:cubicBezTo>
                  <a:pt x="7943311" y="2053347"/>
                  <a:pt x="7929448" y="2063709"/>
                  <a:pt x="7941215" y="2057311"/>
                </a:cubicBezTo>
                <a:cubicBezTo>
                  <a:pt x="7923674" y="2068235"/>
                  <a:pt x="7908929" y="2078730"/>
                  <a:pt x="7892306" y="2089706"/>
                </a:cubicBezTo>
                <a:cubicBezTo>
                  <a:pt x="7891865" y="2089773"/>
                  <a:pt x="7887819" y="2093075"/>
                  <a:pt x="7883617" y="2096257"/>
                </a:cubicBezTo>
                <a:lnTo>
                  <a:pt x="7882313" y="2097047"/>
                </a:lnTo>
                <a:lnTo>
                  <a:pt x="7873901" y="2106100"/>
                </a:lnTo>
                <a:lnTo>
                  <a:pt x="7894619" y="2092396"/>
                </a:lnTo>
                <a:cubicBezTo>
                  <a:pt x="7904434" y="2085697"/>
                  <a:pt x="7913728" y="2079244"/>
                  <a:pt x="7922830" y="2073157"/>
                </a:cubicBezTo>
                <a:cubicBezTo>
                  <a:pt x="7924375" y="2071769"/>
                  <a:pt x="7946221" y="2058848"/>
                  <a:pt x="7944637" y="2055446"/>
                </a:cubicBezTo>
                <a:close/>
                <a:moveTo>
                  <a:pt x="10656013" y="2054699"/>
                </a:moveTo>
                <a:lnTo>
                  <a:pt x="10645747" y="2061339"/>
                </a:lnTo>
                <a:cubicBezTo>
                  <a:pt x="10635186" y="2066866"/>
                  <a:pt x="10624001" y="2073386"/>
                  <a:pt x="10614479" y="2079972"/>
                </a:cubicBezTo>
                <a:cubicBezTo>
                  <a:pt x="10611800" y="2080172"/>
                  <a:pt x="10609141" y="2081696"/>
                  <a:pt x="10607644" y="2084084"/>
                </a:cubicBezTo>
                <a:cubicBezTo>
                  <a:pt x="10607197" y="2084118"/>
                  <a:pt x="10606454" y="2083889"/>
                  <a:pt x="10605859" y="2083934"/>
                </a:cubicBezTo>
                <a:cubicBezTo>
                  <a:pt x="10605264" y="2083977"/>
                  <a:pt x="10604815" y="2084294"/>
                  <a:pt x="10604961" y="2085421"/>
                </a:cubicBezTo>
                <a:lnTo>
                  <a:pt x="10604050" y="2085344"/>
                </a:lnTo>
                <a:lnTo>
                  <a:pt x="10609024" y="2080895"/>
                </a:lnTo>
                <a:lnTo>
                  <a:pt x="10613313" y="2076397"/>
                </a:lnTo>
                <a:lnTo>
                  <a:pt x="10645289" y="2057771"/>
                </a:lnTo>
                <a:cubicBezTo>
                  <a:pt x="10646930" y="2056512"/>
                  <a:pt x="10655702" y="2052256"/>
                  <a:pt x="10656013" y="2054699"/>
                </a:cubicBezTo>
                <a:close/>
                <a:moveTo>
                  <a:pt x="10642898" y="2054347"/>
                </a:moveTo>
                <a:cubicBezTo>
                  <a:pt x="10643960" y="2055597"/>
                  <a:pt x="10632799" y="2062305"/>
                  <a:pt x="10638742" y="2058260"/>
                </a:cubicBezTo>
                <a:lnTo>
                  <a:pt x="10618040" y="2070299"/>
                </a:lnTo>
                <a:lnTo>
                  <a:pt x="10619085" y="2068853"/>
                </a:lnTo>
                <a:lnTo>
                  <a:pt x="10630795" y="2062736"/>
                </a:lnTo>
                <a:lnTo>
                  <a:pt x="10632037" y="2060722"/>
                </a:lnTo>
                <a:lnTo>
                  <a:pt x="10638599" y="2057132"/>
                </a:lnTo>
                <a:cubicBezTo>
                  <a:pt x="10638599" y="2057132"/>
                  <a:pt x="10640826" y="2052226"/>
                  <a:pt x="10642898" y="2054347"/>
                </a:cubicBezTo>
                <a:close/>
                <a:moveTo>
                  <a:pt x="10505396" y="2053646"/>
                </a:moveTo>
                <a:cubicBezTo>
                  <a:pt x="10503581" y="2053744"/>
                  <a:pt x="10502292" y="2054644"/>
                  <a:pt x="10501692" y="2055504"/>
                </a:cubicBezTo>
                <a:cubicBezTo>
                  <a:pt x="10501094" y="2056365"/>
                  <a:pt x="10501184" y="2057191"/>
                  <a:pt x="10502127" y="2057139"/>
                </a:cubicBezTo>
                <a:cubicBezTo>
                  <a:pt x="10502127" y="2057139"/>
                  <a:pt x="10505436" y="2055095"/>
                  <a:pt x="10505986" y="2054132"/>
                </a:cubicBezTo>
                <a:cubicBezTo>
                  <a:pt x="10506171" y="2053811"/>
                  <a:pt x="10506049" y="2053611"/>
                  <a:pt x="10505396" y="2053646"/>
                </a:cubicBezTo>
                <a:close/>
                <a:moveTo>
                  <a:pt x="8400048" y="2052774"/>
                </a:moveTo>
                <a:cubicBezTo>
                  <a:pt x="8399076" y="2052425"/>
                  <a:pt x="8390918" y="2057453"/>
                  <a:pt x="8388314" y="2058171"/>
                </a:cubicBezTo>
                <a:cubicBezTo>
                  <a:pt x="8383878" y="2061474"/>
                  <a:pt x="8381186" y="2064663"/>
                  <a:pt x="8378616" y="2066942"/>
                </a:cubicBezTo>
                <a:cubicBezTo>
                  <a:pt x="8377670" y="2066903"/>
                  <a:pt x="8377202" y="2067159"/>
                  <a:pt x="8376970" y="2067425"/>
                </a:cubicBezTo>
                <a:cubicBezTo>
                  <a:pt x="8376741" y="2067690"/>
                  <a:pt x="8376748" y="2067966"/>
                  <a:pt x="8376748" y="2067966"/>
                </a:cubicBezTo>
                <a:cubicBezTo>
                  <a:pt x="8376974" y="2068250"/>
                  <a:pt x="8377140" y="2068393"/>
                  <a:pt x="8377279" y="2068435"/>
                </a:cubicBezTo>
                <a:cubicBezTo>
                  <a:pt x="8377421" y="2068474"/>
                  <a:pt x="8377532" y="2068411"/>
                  <a:pt x="8377647" y="2068277"/>
                </a:cubicBezTo>
                <a:cubicBezTo>
                  <a:pt x="8377878" y="2068013"/>
                  <a:pt x="8378119" y="2067472"/>
                  <a:pt x="8378616" y="2066942"/>
                </a:cubicBezTo>
                <a:cubicBezTo>
                  <a:pt x="8384830" y="2064812"/>
                  <a:pt x="8391841" y="2059418"/>
                  <a:pt x="8398152" y="2055274"/>
                </a:cubicBezTo>
                <a:cubicBezTo>
                  <a:pt x="8399897" y="2053605"/>
                  <a:pt x="8400372" y="2052890"/>
                  <a:pt x="8400048" y="2052774"/>
                </a:cubicBezTo>
                <a:close/>
                <a:moveTo>
                  <a:pt x="1168803" y="2052480"/>
                </a:moveTo>
                <a:cubicBezTo>
                  <a:pt x="1168856" y="2052939"/>
                  <a:pt x="1169205" y="2053648"/>
                  <a:pt x="1169278" y="2054259"/>
                </a:cubicBezTo>
                <a:cubicBezTo>
                  <a:pt x="1169352" y="2054870"/>
                  <a:pt x="1169151" y="2055384"/>
                  <a:pt x="1168109" y="2055453"/>
                </a:cubicBezTo>
                <a:cubicBezTo>
                  <a:pt x="1167989" y="2054460"/>
                  <a:pt x="1167904" y="2053734"/>
                  <a:pt x="1167976" y="2053247"/>
                </a:cubicBezTo>
                <a:cubicBezTo>
                  <a:pt x="1168048" y="2052762"/>
                  <a:pt x="1168282" y="2052515"/>
                  <a:pt x="1168803" y="2052480"/>
                </a:cubicBezTo>
                <a:close/>
                <a:moveTo>
                  <a:pt x="10661706" y="2050053"/>
                </a:moveTo>
                <a:lnTo>
                  <a:pt x="10659282" y="2052112"/>
                </a:lnTo>
                <a:lnTo>
                  <a:pt x="10659090" y="2051434"/>
                </a:lnTo>
                <a:close/>
                <a:moveTo>
                  <a:pt x="8216639" y="2048920"/>
                </a:moveTo>
                <a:lnTo>
                  <a:pt x="8215692" y="2050548"/>
                </a:lnTo>
                <a:lnTo>
                  <a:pt x="8215696" y="2050333"/>
                </a:lnTo>
                <a:lnTo>
                  <a:pt x="8215340" y="2050542"/>
                </a:lnTo>
                <a:lnTo>
                  <a:pt x="8213894" y="2049909"/>
                </a:lnTo>
                <a:cubicBezTo>
                  <a:pt x="8213867" y="2048807"/>
                  <a:pt x="8214742" y="2048843"/>
                  <a:pt x="8216639" y="2048920"/>
                </a:cubicBezTo>
                <a:close/>
                <a:moveTo>
                  <a:pt x="8216639" y="2048920"/>
                </a:moveTo>
                <a:cubicBezTo>
                  <a:pt x="8216639" y="2048920"/>
                  <a:pt x="8217487" y="2047856"/>
                  <a:pt x="8218389" y="2048992"/>
                </a:cubicBezTo>
                <a:cubicBezTo>
                  <a:pt x="8218389" y="2048992"/>
                  <a:pt x="8218174" y="2049259"/>
                  <a:pt x="8217851" y="2049384"/>
                </a:cubicBezTo>
                <a:cubicBezTo>
                  <a:pt x="8217525" y="2049508"/>
                  <a:pt x="8217088" y="2049489"/>
                  <a:pt x="8216639" y="2048920"/>
                </a:cubicBezTo>
                <a:close/>
                <a:moveTo>
                  <a:pt x="10638075" y="2045457"/>
                </a:moveTo>
                <a:lnTo>
                  <a:pt x="10638209" y="2049018"/>
                </a:lnTo>
                <a:lnTo>
                  <a:pt x="10615876" y="2061834"/>
                </a:lnTo>
                <a:lnTo>
                  <a:pt x="10594192" y="2073871"/>
                </a:lnTo>
                <a:lnTo>
                  <a:pt x="10603237" y="2065516"/>
                </a:lnTo>
                <a:lnTo>
                  <a:pt x="10604598" y="2064830"/>
                </a:lnTo>
                <a:cubicBezTo>
                  <a:pt x="10609023" y="2061987"/>
                  <a:pt x="10613299" y="2059016"/>
                  <a:pt x="10613747" y="2058983"/>
                </a:cubicBezTo>
                <a:close/>
                <a:moveTo>
                  <a:pt x="1171202" y="2044776"/>
                </a:moveTo>
                <a:cubicBezTo>
                  <a:pt x="1171532" y="2047526"/>
                  <a:pt x="1170666" y="2050509"/>
                  <a:pt x="1168803" y="2052480"/>
                </a:cubicBezTo>
                <a:cubicBezTo>
                  <a:pt x="1169094" y="2050536"/>
                  <a:pt x="1169184" y="2049105"/>
                  <a:pt x="1169457" y="2047913"/>
                </a:cubicBezTo>
                <a:cubicBezTo>
                  <a:pt x="1169730" y="2046720"/>
                  <a:pt x="1170183" y="2045767"/>
                  <a:pt x="1171202" y="2044776"/>
                </a:cubicBezTo>
                <a:close/>
                <a:moveTo>
                  <a:pt x="7980828" y="2041535"/>
                </a:moveTo>
                <a:lnTo>
                  <a:pt x="7968822" y="2051776"/>
                </a:lnTo>
                <a:cubicBezTo>
                  <a:pt x="7969905" y="2050364"/>
                  <a:pt x="7972866" y="2047516"/>
                  <a:pt x="7975582" y="2045159"/>
                </a:cubicBezTo>
                <a:close/>
                <a:moveTo>
                  <a:pt x="7980878" y="2041493"/>
                </a:moveTo>
                <a:lnTo>
                  <a:pt x="7980882" y="2041498"/>
                </a:lnTo>
                <a:lnTo>
                  <a:pt x="7980828" y="2041535"/>
                </a:lnTo>
                <a:close/>
                <a:moveTo>
                  <a:pt x="4107176" y="2036602"/>
                </a:moveTo>
                <a:cubicBezTo>
                  <a:pt x="4106177" y="2039674"/>
                  <a:pt x="4104970" y="2041611"/>
                  <a:pt x="4103965" y="2042643"/>
                </a:cubicBezTo>
                <a:cubicBezTo>
                  <a:pt x="4102960" y="2043675"/>
                  <a:pt x="4102162" y="2043800"/>
                  <a:pt x="4101980" y="2043249"/>
                </a:cubicBezTo>
                <a:cubicBezTo>
                  <a:pt x="4101858" y="2042880"/>
                  <a:pt x="4102013" y="2042209"/>
                  <a:pt x="4102564" y="2041306"/>
                </a:cubicBezTo>
                <a:cubicBezTo>
                  <a:pt x="4103299" y="2040100"/>
                  <a:pt x="4104738" y="2038480"/>
                  <a:pt x="4107176" y="2036602"/>
                </a:cubicBezTo>
                <a:close/>
                <a:moveTo>
                  <a:pt x="6865071" y="2036311"/>
                </a:moveTo>
                <a:cubicBezTo>
                  <a:pt x="6864977" y="2035146"/>
                  <a:pt x="6859548" y="2038970"/>
                  <a:pt x="6858620" y="2038993"/>
                </a:cubicBezTo>
                <a:lnTo>
                  <a:pt x="6809767" y="2076314"/>
                </a:lnTo>
                <a:lnTo>
                  <a:pt x="6805242" y="2085256"/>
                </a:lnTo>
                <a:lnTo>
                  <a:pt x="6814677" y="2078571"/>
                </a:lnTo>
                <a:cubicBezTo>
                  <a:pt x="6824622" y="2071133"/>
                  <a:pt x="6842840" y="2058638"/>
                  <a:pt x="6853662" y="2048649"/>
                </a:cubicBezTo>
                <a:cubicBezTo>
                  <a:pt x="6854592" y="2048627"/>
                  <a:pt x="6865167" y="2037476"/>
                  <a:pt x="6865071" y="2036311"/>
                </a:cubicBezTo>
                <a:close/>
                <a:moveTo>
                  <a:pt x="10493388" y="2036065"/>
                </a:moveTo>
                <a:cubicBezTo>
                  <a:pt x="10493013" y="2036637"/>
                  <a:pt x="10492420" y="2037222"/>
                  <a:pt x="10491683" y="2037677"/>
                </a:cubicBezTo>
                <a:cubicBezTo>
                  <a:pt x="10490949" y="2038131"/>
                  <a:pt x="10490073" y="2038455"/>
                  <a:pt x="10489130" y="2038506"/>
                </a:cubicBezTo>
                <a:cubicBezTo>
                  <a:pt x="10489758" y="2036262"/>
                  <a:pt x="10490776" y="2036206"/>
                  <a:pt x="10493388" y="2036065"/>
                </a:cubicBezTo>
                <a:close/>
                <a:moveTo>
                  <a:pt x="6903314" y="2033885"/>
                </a:moveTo>
                <a:cubicBezTo>
                  <a:pt x="6899653" y="2043153"/>
                  <a:pt x="6895668" y="2052422"/>
                  <a:pt x="6892901" y="2060318"/>
                </a:cubicBezTo>
                <a:cubicBezTo>
                  <a:pt x="6897522" y="2045558"/>
                  <a:pt x="6897522" y="2045558"/>
                  <a:pt x="6897522" y="2045558"/>
                </a:cubicBezTo>
                <a:lnTo>
                  <a:pt x="6894797" y="2047362"/>
                </a:lnTo>
                <a:lnTo>
                  <a:pt x="6901483" y="2034617"/>
                </a:lnTo>
                <a:close/>
                <a:moveTo>
                  <a:pt x="10511247" y="2033806"/>
                </a:moveTo>
                <a:cubicBezTo>
                  <a:pt x="10510135" y="2031655"/>
                  <a:pt x="10495758" y="2040356"/>
                  <a:pt x="10507760" y="2035283"/>
                </a:cubicBezTo>
                <a:cubicBezTo>
                  <a:pt x="10489752" y="2044183"/>
                  <a:pt x="10474504" y="2052930"/>
                  <a:pt x="10457387" y="2061963"/>
                </a:cubicBezTo>
                <a:cubicBezTo>
                  <a:pt x="10456952" y="2061989"/>
                  <a:pt x="10452733" y="2064796"/>
                  <a:pt x="10448373" y="2067473"/>
                </a:cubicBezTo>
                <a:lnTo>
                  <a:pt x="10447034" y="2068112"/>
                </a:lnTo>
                <a:lnTo>
                  <a:pt x="10438076" y="2076063"/>
                </a:lnTo>
                <a:lnTo>
                  <a:pt x="10459413" y="2064779"/>
                </a:lnTo>
                <a:cubicBezTo>
                  <a:pt x="10469537" y="2059233"/>
                  <a:pt x="10479134" y="2053875"/>
                  <a:pt x="10488512" y="2048855"/>
                </a:cubicBezTo>
                <a:cubicBezTo>
                  <a:pt x="10490135" y="2047660"/>
                  <a:pt x="10512500" y="2037236"/>
                  <a:pt x="10511247" y="2033806"/>
                </a:cubicBezTo>
                <a:close/>
                <a:moveTo>
                  <a:pt x="4061932" y="2033799"/>
                </a:moveTo>
                <a:lnTo>
                  <a:pt x="4058867" y="2043099"/>
                </a:lnTo>
                <a:cubicBezTo>
                  <a:pt x="4057627" y="2047328"/>
                  <a:pt x="4056575" y="2050623"/>
                  <a:pt x="4055600" y="2053481"/>
                </a:cubicBezTo>
                <a:lnTo>
                  <a:pt x="4053986" y="2057943"/>
                </a:lnTo>
                <a:lnTo>
                  <a:pt x="4044551" y="2070269"/>
                </a:lnTo>
                <a:lnTo>
                  <a:pt x="4043681" y="2069280"/>
                </a:lnTo>
                <a:cubicBezTo>
                  <a:pt x="4043952" y="2069269"/>
                  <a:pt x="4043738" y="2069949"/>
                  <a:pt x="4043235" y="2071017"/>
                </a:cubicBezTo>
                <a:lnTo>
                  <a:pt x="4041513" y="2074240"/>
                </a:lnTo>
                <a:lnTo>
                  <a:pt x="4034461" y="2083453"/>
                </a:lnTo>
                <a:lnTo>
                  <a:pt x="4034646" y="2082844"/>
                </a:lnTo>
                <a:close/>
                <a:moveTo>
                  <a:pt x="7991130" y="2031924"/>
                </a:moveTo>
                <a:cubicBezTo>
                  <a:pt x="7993077" y="2030627"/>
                  <a:pt x="7992434" y="2031497"/>
                  <a:pt x="7986942" y="2036321"/>
                </a:cubicBezTo>
                <a:lnTo>
                  <a:pt x="7980878" y="2041493"/>
                </a:lnTo>
                <a:lnTo>
                  <a:pt x="7979779" y="2040516"/>
                </a:lnTo>
                <a:cubicBezTo>
                  <a:pt x="7984646" y="2036680"/>
                  <a:pt x="7989182" y="2033219"/>
                  <a:pt x="7991130" y="2031924"/>
                </a:cubicBezTo>
                <a:close/>
                <a:moveTo>
                  <a:pt x="7998933" y="2031187"/>
                </a:moveTo>
                <a:cubicBezTo>
                  <a:pt x="7999338" y="2030551"/>
                  <a:pt x="7999881" y="2030804"/>
                  <a:pt x="8000241" y="2031371"/>
                </a:cubicBezTo>
                <a:cubicBezTo>
                  <a:pt x="8000598" y="2031940"/>
                  <a:pt x="8000775" y="2032824"/>
                  <a:pt x="8000444" y="2033449"/>
                </a:cubicBezTo>
                <a:close/>
                <a:moveTo>
                  <a:pt x="3790995" y="2030369"/>
                </a:moveTo>
                <a:lnTo>
                  <a:pt x="3790700" y="2030977"/>
                </a:lnTo>
                <a:cubicBezTo>
                  <a:pt x="3788979" y="2033540"/>
                  <a:pt x="3788979" y="2033540"/>
                  <a:pt x="3788979" y="2033540"/>
                </a:cubicBezTo>
                <a:close/>
                <a:moveTo>
                  <a:pt x="4410693" y="2029625"/>
                </a:moveTo>
                <a:cubicBezTo>
                  <a:pt x="4409667" y="2032591"/>
                  <a:pt x="4408456" y="2034453"/>
                  <a:pt x="4407459" y="2035436"/>
                </a:cubicBezTo>
                <a:cubicBezTo>
                  <a:pt x="4406464" y="2036421"/>
                  <a:pt x="4405683" y="2036527"/>
                  <a:pt x="4405516" y="2035986"/>
                </a:cubicBezTo>
                <a:cubicBezTo>
                  <a:pt x="4405404" y="2035625"/>
                  <a:pt x="4405566" y="2034976"/>
                  <a:pt x="4406117" y="2034109"/>
                </a:cubicBezTo>
                <a:cubicBezTo>
                  <a:pt x="4406854" y="2032950"/>
                  <a:pt x="4408286" y="2031403"/>
                  <a:pt x="4410693" y="2029625"/>
                </a:cubicBezTo>
                <a:close/>
                <a:moveTo>
                  <a:pt x="10668492" y="2028932"/>
                </a:moveTo>
                <a:cubicBezTo>
                  <a:pt x="10669165" y="2030684"/>
                  <a:pt x="10663814" y="2034353"/>
                  <a:pt x="10658088" y="2037741"/>
                </a:cubicBezTo>
                <a:lnTo>
                  <a:pt x="10654613" y="2039698"/>
                </a:lnTo>
                <a:lnTo>
                  <a:pt x="10645442" y="2044868"/>
                </a:lnTo>
                <a:lnTo>
                  <a:pt x="10638209" y="2049018"/>
                </a:lnTo>
                <a:lnTo>
                  <a:pt x="10638088" y="2045781"/>
                </a:lnTo>
                <a:lnTo>
                  <a:pt x="10638075" y="2045457"/>
                </a:lnTo>
                <a:lnTo>
                  <a:pt x="10653640" y="2036805"/>
                </a:lnTo>
                <a:lnTo>
                  <a:pt x="10664939" y="2030525"/>
                </a:lnTo>
                <a:cubicBezTo>
                  <a:pt x="10652719" y="2035985"/>
                  <a:pt x="10667310" y="2026745"/>
                  <a:pt x="10668492" y="2028932"/>
                </a:cubicBezTo>
                <a:close/>
                <a:moveTo>
                  <a:pt x="4235253" y="2027870"/>
                </a:moveTo>
                <a:lnTo>
                  <a:pt x="4234772" y="2029790"/>
                </a:lnTo>
                <a:cubicBezTo>
                  <a:pt x="4234435" y="2030865"/>
                  <a:pt x="4234054" y="2031778"/>
                  <a:pt x="4233622" y="2032395"/>
                </a:cubicBezTo>
                <a:lnTo>
                  <a:pt x="4230429" y="2037787"/>
                </a:lnTo>
                <a:close/>
                <a:moveTo>
                  <a:pt x="7949487" y="2026179"/>
                </a:moveTo>
                <a:lnTo>
                  <a:pt x="7943703" y="2030374"/>
                </a:lnTo>
                <a:lnTo>
                  <a:pt x="7935744" y="2035869"/>
                </a:lnTo>
                <a:lnTo>
                  <a:pt x="7906359" y="2066605"/>
                </a:lnTo>
                <a:cubicBezTo>
                  <a:pt x="7904741" y="2068003"/>
                  <a:pt x="7901672" y="2071443"/>
                  <a:pt x="7900402" y="2073267"/>
                </a:cubicBezTo>
                <a:cubicBezTo>
                  <a:pt x="7899769" y="2074178"/>
                  <a:pt x="7899585" y="2074685"/>
                  <a:pt x="7900258" y="2074331"/>
                </a:cubicBezTo>
                <a:cubicBezTo>
                  <a:pt x="7900931" y="2073977"/>
                  <a:pt x="7902463" y="2072760"/>
                  <a:pt x="7905256" y="2070225"/>
                </a:cubicBezTo>
                <a:cubicBezTo>
                  <a:pt x="7909816" y="2064927"/>
                  <a:pt x="7915221" y="2059308"/>
                  <a:pt x="7920112" y="2054919"/>
                </a:cubicBezTo>
                <a:lnTo>
                  <a:pt x="7923188" y="2052078"/>
                </a:lnTo>
                <a:lnTo>
                  <a:pt x="7919178" y="2054730"/>
                </a:lnTo>
                <a:lnTo>
                  <a:pt x="7925338" y="2050092"/>
                </a:lnTo>
                <a:lnTo>
                  <a:pt x="7941511" y="2035161"/>
                </a:lnTo>
                <a:close/>
                <a:moveTo>
                  <a:pt x="8204914" y="2025977"/>
                </a:moveTo>
                <a:lnTo>
                  <a:pt x="8205185" y="2026160"/>
                </a:lnTo>
                <a:lnTo>
                  <a:pt x="8204314" y="2026777"/>
                </a:lnTo>
                <a:cubicBezTo>
                  <a:pt x="8204302" y="2026227"/>
                  <a:pt x="8204549" y="2025963"/>
                  <a:pt x="8204914" y="2025977"/>
                </a:cubicBezTo>
                <a:close/>
                <a:moveTo>
                  <a:pt x="4049376" y="2024693"/>
                </a:moveTo>
                <a:cubicBezTo>
                  <a:pt x="4049344" y="2024849"/>
                  <a:pt x="4048371" y="2026163"/>
                  <a:pt x="4047292" y="2027734"/>
                </a:cubicBezTo>
                <a:lnTo>
                  <a:pt x="4048060" y="2026059"/>
                </a:lnTo>
                <a:lnTo>
                  <a:pt x="4048617" y="2025435"/>
                </a:lnTo>
                <a:cubicBezTo>
                  <a:pt x="4049175" y="2024824"/>
                  <a:pt x="4049393" y="2024614"/>
                  <a:pt x="4049376" y="2024693"/>
                </a:cubicBezTo>
                <a:close/>
                <a:moveTo>
                  <a:pt x="10547667" y="2023771"/>
                </a:moveTo>
                <a:lnTo>
                  <a:pt x="10535108" y="2032530"/>
                </a:lnTo>
                <a:cubicBezTo>
                  <a:pt x="10536283" y="2031269"/>
                  <a:pt x="10539406" y="2028797"/>
                  <a:pt x="10542253" y="2026777"/>
                </a:cubicBezTo>
                <a:close/>
                <a:moveTo>
                  <a:pt x="10547718" y="2023736"/>
                </a:moveTo>
                <a:lnTo>
                  <a:pt x="10547723" y="2023741"/>
                </a:lnTo>
                <a:lnTo>
                  <a:pt x="10547667" y="2023771"/>
                </a:lnTo>
                <a:close/>
                <a:moveTo>
                  <a:pt x="4063755" y="2023191"/>
                </a:moveTo>
                <a:lnTo>
                  <a:pt x="4052132" y="2043918"/>
                </a:lnTo>
                <a:lnTo>
                  <a:pt x="4033920" y="2078649"/>
                </a:lnTo>
                <a:lnTo>
                  <a:pt x="4032951" y="2078243"/>
                </a:lnTo>
                <a:lnTo>
                  <a:pt x="4039009" y="2067866"/>
                </a:lnTo>
                <a:lnTo>
                  <a:pt x="4031226" y="2077424"/>
                </a:lnTo>
                <a:lnTo>
                  <a:pt x="4032690" y="2070927"/>
                </a:lnTo>
                <a:lnTo>
                  <a:pt x="4032986" y="2069136"/>
                </a:lnTo>
                <a:lnTo>
                  <a:pt x="4034739" y="2065856"/>
                </a:lnTo>
                <a:lnTo>
                  <a:pt x="4055692" y="2036049"/>
                </a:lnTo>
                <a:close/>
                <a:moveTo>
                  <a:pt x="10751207" y="2022532"/>
                </a:moveTo>
                <a:cubicBezTo>
                  <a:pt x="10752764" y="2021279"/>
                  <a:pt x="10752745" y="2021511"/>
                  <a:pt x="10750031" y="2024468"/>
                </a:cubicBezTo>
                <a:lnTo>
                  <a:pt x="10748170" y="2026441"/>
                </a:lnTo>
                <a:lnTo>
                  <a:pt x="10742916" y="2029512"/>
                </a:lnTo>
                <a:cubicBezTo>
                  <a:pt x="10746513" y="2026525"/>
                  <a:pt x="10749649" y="2023785"/>
                  <a:pt x="10751207" y="2022532"/>
                </a:cubicBezTo>
                <a:close/>
                <a:moveTo>
                  <a:pt x="8032681" y="2019838"/>
                </a:moveTo>
                <a:cubicBezTo>
                  <a:pt x="8032510" y="2021117"/>
                  <a:pt x="8032363" y="2022215"/>
                  <a:pt x="8032363" y="2022215"/>
                </a:cubicBezTo>
                <a:cubicBezTo>
                  <a:pt x="8031162" y="2020875"/>
                  <a:pt x="8030876" y="2020240"/>
                  <a:pt x="8031074" y="2019959"/>
                </a:cubicBezTo>
                <a:cubicBezTo>
                  <a:pt x="8031269" y="2019680"/>
                  <a:pt x="8031949" y="2019755"/>
                  <a:pt x="8032681" y="2019838"/>
                </a:cubicBezTo>
                <a:close/>
                <a:moveTo>
                  <a:pt x="10566175" y="2015481"/>
                </a:moveTo>
                <a:cubicBezTo>
                  <a:pt x="10566623" y="2014904"/>
                  <a:pt x="10567129" y="2015199"/>
                  <a:pt x="10567430" y="2015782"/>
                </a:cubicBezTo>
                <a:cubicBezTo>
                  <a:pt x="10567732" y="2016364"/>
                  <a:pt x="10567827" y="2017234"/>
                  <a:pt x="10567452" y="2017806"/>
                </a:cubicBezTo>
                <a:close/>
                <a:moveTo>
                  <a:pt x="10558514" y="2015461"/>
                </a:moveTo>
                <a:cubicBezTo>
                  <a:pt x="10560519" y="2014391"/>
                  <a:pt x="10559819" y="2015170"/>
                  <a:pt x="10554062" y="2019312"/>
                </a:cubicBezTo>
                <a:lnTo>
                  <a:pt x="10547718" y="2023736"/>
                </a:lnTo>
                <a:lnTo>
                  <a:pt x="10546732" y="2022688"/>
                </a:lnTo>
                <a:cubicBezTo>
                  <a:pt x="10551796" y="2019443"/>
                  <a:pt x="10556508" y="2016529"/>
                  <a:pt x="10558514" y="2015461"/>
                </a:cubicBezTo>
                <a:close/>
                <a:moveTo>
                  <a:pt x="3976163" y="2013519"/>
                </a:moveTo>
                <a:lnTo>
                  <a:pt x="3974784" y="2017509"/>
                </a:lnTo>
                <a:lnTo>
                  <a:pt x="3975666" y="2014241"/>
                </a:lnTo>
                <a:close/>
                <a:moveTo>
                  <a:pt x="11335048" y="2012882"/>
                </a:moveTo>
                <a:cubicBezTo>
                  <a:pt x="11335496" y="2012279"/>
                  <a:pt x="11336022" y="2012574"/>
                  <a:pt x="11336344" y="2013165"/>
                </a:cubicBezTo>
                <a:cubicBezTo>
                  <a:pt x="11336663" y="2013758"/>
                  <a:pt x="11336776" y="2014648"/>
                  <a:pt x="11336402" y="2015246"/>
                </a:cubicBezTo>
                <a:close/>
                <a:moveTo>
                  <a:pt x="1188852" y="2011116"/>
                </a:moveTo>
                <a:cubicBezTo>
                  <a:pt x="1187528" y="2010279"/>
                  <a:pt x="1183614" y="2022859"/>
                  <a:pt x="1186123" y="2016070"/>
                </a:cubicBezTo>
                <a:lnTo>
                  <a:pt x="1179229" y="2039327"/>
                </a:lnTo>
                <a:lnTo>
                  <a:pt x="1180704" y="2037542"/>
                </a:lnTo>
                <a:cubicBezTo>
                  <a:pt x="1181225" y="2037508"/>
                  <a:pt x="1180831" y="2038959"/>
                  <a:pt x="1180320" y="2040533"/>
                </a:cubicBezTo>
                <a:lnTo>
                  <a:pt x="1179841" y="2042182"/>
                </a:lnTo>
                <a:lnTo>
                  <a:pt x="1180230" y="2041646"/>
                </a:lnTo>
                <a:lnTo>
                  <a:pt x="1187165" y="2016003"/>
                </a:lnTo>
                <a:cubicBezTo>
                  <a:pt x="1187165" y="2016003"/>
                  <a:pt x="1191156" y="2012812"/>
                  <a:pt x="1188852" y="2011116"/>
                </a:cubicBezTo>
                <a:close/>
                <a:moveTo>
                  <a:pt x="4180464" y="2010645"/>
                </a:moveTo>
                <a:lnTo>
                  <a:pt x="4178890" y="2014531"/>
                </a:lnTo>
                <a:cubicBezTo>
                  <a:pt x="4178230" y="2017210"/>
                  <a:pt x="4177852" y="2019859"/>
                  <a:pt x="4177587" y="2021711"/>
                </a:cubicBezTo>
                <a:cubicBezTo>
                  <a:pt x="4161753" y="2052740"/>
                  <a:pt x="4145918" y="2083768"/>
                  <a:pt x="4133668" y="2115583"/>
                </a:cubicBezTo>
                <a:cubicBezTo>
                  <a:pt x="4130553" y="2120033"/>
                  <a:pt x="4127719" y="2124707"/>
                  <a:pt x="4125052" y="2129512"/>
                </a:cubicBezTo>
                <a:lnTo>
                  <a:pt x="4118324" y="2142514"/>
                </a:lnTo>
                <a:lnTo>
                  <a:pt x="4118832" y="2139339"/>
                </a:lnTo>
                <a:cubicBezTo>
                  <a:pt x="4119303" y="2137981"/>
                  <a:pt x="4119913" y="2136477"/>
                  <a:pt x="4120275" y="2134700"/>
                </a:cubicBezTo>
                <a:cubicBezTo>
                  <a:pt x="4135176" y="2099097"/>
                  <a:pt x="4153264" y="2061903"/>
                  <a:pt x="4169627" y="2027169"/>
                </a:cubicBezTo>
                <a:cubicBezTo>
                  <a:pt x="4169097" y="2030875"/>
                  <a:pt x="4168700" y="2034392"/>
                  <a:pt x="4171354" y="2030607"/>
                </a:cubicBezTo>
                <a:close/>
                <a:moveTo>
                  <a:pt x="5625867" y="2009843"/>
                </a:moveTo>
                <a:cubicBezTo>
                  <a:pt x="5625839" y="2009999"/>
                  <a:pt x="5624922" y="2011300"/>
                  <a:pt x="5623907" y="2012859"/>
                </a:cubicBezTo>
                <a:lnTo>
                  <a:pt x="5624620" y="2011206"/>
                </a:lnTo>
                <a:lnTo>
                  <a:pt x="5625145" y="2010584"/>
                </a:lnTo>
                <a:cubicBezTo>
                  <a:pt x="5625674" y="2009976"/>
                  <a:pt x="5625881" y="2009766"/>
                  <a:pt x="5625867" y="2009843"/>
                </a:cubicBezTo>
                <a:close/>
                <a:moveTo>
                  <a:pt x="5609736" y="2009555"/>
                </a:moveTo>
                <a:cubicBezTo>
                  <a:pt x="5610593" y="2008672"/>
                  <a:pt x="5610957" y="2009148"/>
                  <a:pt x="5609798" y="2012613"/>
                </a:cubicBezTo>
                <a:cubicBezTo>
                  <a:pt x="5606247" y="2019469"/>
                  <a:pt x="5600144" y="2031269"/>
                  <a:pt x="5597413" y="2036222"/>
                </a:cubicBezTo>
                <a:cubicBezTo>
                  <a:pt x="5590385" y="2049815"/>
                  <a:pt x="5583647" y="2063629"/>
                  <a:pt x="5577234" y="2077658"/>
                </a:cubicBezTo>
                <a:lnTo>
                  <a:pt x="5562655" y="2111843"/>
                </a:lnTo>
                <a:lnTo>
                  <a:pt x="5584392" y="2056586"/>
                </a:lnTo>
                <a:lnTo>
                  <a:pt x="5606719" y="2014663"/>
                </a:lnTo>
                <a:cubicBezTo>
                  <a:pt x="5607532" y="2012685"/>
                  <a:pt x="5608881" y="2010441"/>
                  <a:pt x="5609736" y="2009555"/>
                </a:cubicBezTo>
                <a:close/>
                <a:moveTo>
                  <a:pt x="7984322" y="2009174"/>
                </a:moveTo>
                <a:lnTo>
                  <a:pt x="7951659" y="2033233"/>
                </a:lnTo>
                <a:lnTo>
                  <a:pt x="7937507" y="2042600"/>
                </a:lnTo>
                <a:lnTo>
                  <a:pt x="7935832" y="2044369"/>
                </a:lnTo>
                <a:cubicBezTo>
                  <a:pt x="7921484" y="2058400"/>
                  <a:pt x="7907025" y="2071872"/>
                  <a:pt x="7893235" y="2085291"/>
                </a:cubicBezTo>
                <a:lnTo>
                  <a:pt x="7890057" y="2088713"/>
                </a:lnTo>
                <a:lnTo>
                  <a:pt x="7910662" y="2073910"/>
                </a:lnTo>
                <a:cubicBezTo>
                  <a:pt x="7918790" y="2068070"/>
                  <a:pt x="7926835" y="2062383"/>
                  <a:pt x="7937206" y="2055430"/>
                </a:cubicBezTo>
                <a:cubicBezTo>
                  <a:pt x="7938749" y="2054043"/>
                  <a:pt x="7958866" y="2041577"/>
                  <a:pt x="7957504" y="2039293"/>
                </a:cubicBezTo>
                <a:cubicBezTo>
                  <a:pt x="7955370" y="2038467"/>
                  <a:pt x="7941102" y="2051383"/>
                  <a:pt x="7942646" y="2049997"/>
                </a:cubicBezTo>
                <a:cubicBezTo>
                  <a:pt x="7936762" y="2053198"/>
                  <a:pt x="7933526" y="2055991"/>
                  <a:pt x="7926648" y="2059535"/>
                </a:cubicBezTo>
                <a:cubicBezTo>
                  <a:pt x="7934408" y="2051256"/>
                  <a:pt x="7944962" y="2047152"/>
                  <a:pt x="7952942" y="2039989"/>
                </a:cubicBezTo>
                <a:cubicBezTo>
                  <a:pt x="7955370" y="2038467"/>
                  <a:pt x="7956582" y="2034639"/>
                  <a:pt x="7959816" y="2031844"/>
                </a:cubicBezTo>
                <a:lnTo>
                  <a:pt x="7983393" y="2012896"/>
                </a:lnTo>
                <a:close/>
                <a:moveTo>
                  <a:pt x="7976358" y="2006692"/>
                </a:moveTo>
                <a:lnTo>
                  <a:pt x="7960898" y="2017904"/>
                </a:lnTo>
                <a:lnTo>
                  <a:pt x="7943032" y="2036766"/>
                </a:lnTo>
                <a:lnTo>
                  <a:pt x="7946004" y="2034529"/>
                </a:lnTo>
                <a:cubicBezTo>
                  <a:pt x="7954839" y="2028721"/>
                  <a:pt x="7963583" y="2022928"/>
                  <a:pt x="7972279" y="2014410"/>
                </a:cubicBezTo>
                <a:cubicBezTo>
                  <a:pt x="7972536" y="2015713"/>
                  <a:pt x="7983014" y="2002033"/>
                  <a:pt x="7976358" y="2006692"/>
                </a:cubicBezTo>
                <a:close/>
                <a:moveTo>
                  <a:pt x="10518455" y="2006011"/>
                </a:moveTo>
                <a:lnTo>
                  <a:pt x="10512469" y="2009519"/>
                </a:lnTo>
                <a:lnTo>
                  <a:pt x="10504252" y="2014076"/>
                </a:lnTo>
                <a:lnTo>
                  <a:pt x="10473033" y="2040986"/>
                </a:lnTo>
                <a:cubicBezTo>
                  <a:pt x="10471339" y="2042183"/>
                  <a:pt x="10468056" y="2045217"/>
                  <a:pt x="10466668" y="2046859"/>
                </a:cubicBezTo>
                <a:cubicBezTo>
                  <a:pt x="10465973" y="2047679"/>
                  <a:pt x="10465750" y="2048151"/>
                  <a:pt x="10466436" y="2047873"/>
                </a:cubicBezTo>
                <a:cubicBezTo>
                  <a:pt x="10467121" y="2047593"/>
                  <a:pt x="10468715" y="2046562"/>
                  <a:pt x="10471652" y="2044376"/>
                </a:cubicBezTo>
                <a:cubicBezTo>
                  <a:pt x="10476540" y="2039691"/>
                  <a:pt x="10482279" y="2034774"/>
                  <a:pt x="10487414" y="2030996"/>
                </a:cubicBezTo>
                <a:lnTo>
                  <a:pt x="10490651" y="2028543"/>
                </a:lnTo>
                <a:lnTo>
                  <a:pt x="10486523" y="2030728"/>
                </a:lnTo>
                <a:lnTo>
                  <a:pt x="10492914" y="2026827"/>
                </a:lnTo>
                <a:lnTo>
                  <a:pt x="10509928" y="2013934"/>
                </a:lnTo>
                <a:close/>
                <a:moveTo>
                  <a:pt x="4182708" y="2005732"/>
                </a:moveTo>
                <a:lnTo>
                  <a:pt x="4180464" y="2010645"/>
                </a:lnTo>
                <a:lnTo>
                  <a:pt x="4181883" y="2007149"/>
                </a:lnTo>
                <a:close/>
                <a:moveTo>
                  <a:pt x="7989868" y="2004957"/>
                </a:moveTo>
                <a:lnTo>
                  <a:pt x="7988695" y="2005264"/>
                </a:lnTo>
                <a:lnTo>
                  <a:pt x="7988662" y="2005293"/>
                </a:lnTo>
                <a:lnTo>
                  <a:pt x="7985511" y="2011195"/>
                </a:lnTo>
                <a:lnTo>
                  <a:pt x="7988852" y="2008510"/>
                </a:lnTo>
                <a:close/>
                <a:moveTo>
                  <a:pt x="7992838" y="2004177"/>
                </a:moveTo>
                <a:lnTo>
                  <a:pt x="7992738" y="2004204"/>
                </a:lnTo>
                <a:lnTo>
                  <a:pt x="7991872" y="2005427"/>
                </a:lnTo>
                <a:close/>
                <a:moveTo>
                  <a:pt x="6270402" y="2002692"/>
                </a:moveTo>
                <a:lnTo>
                  <a:pt x="6226995" y="2087804"/>
                </a:lnTo>
                <a:cubicBezTo>
                  <a:pt x="6168421" y="2196509"/>
                  <a:pt x="6106045" y="2299284"/>
                  <a:pt x="6056964" y="2407858"/>
                </a:cubicBezTo>
                <a:cubicBezTo>
                  <a:pt x="6049050" y="2425670"/>
                  <a:pt x="6048722" y="2429838"/>
                  <a:pt x="6051718" y="2427203"/>
                </a:cubicBezTo>
                <a:cubicBezTo>
                  <a:pt x="6056715" y="2422807"/>
                  <a:pt x="6070953" y="2399505"/>
                  <a:pt x="6074709" y="2388949"/>
                </a:cubicBezTo>
                <a:cubicBezTo>
                  <a:pt x="6135548" y="2274094"/>
                  <a:pt x="6194172" y="2159184"/>
                  <a:pt x="6253708" y="2045218"/>
                </a:cubicBezTo>
                <a:lnTo>
                  <a:pt x="6274324" y="2006409"/>
                </a:lnTo>
                <a:lnTo>
                  <a:pt x="6271979" y="2008336"/>
                </a:lnTo>
                <a:close/>
                <a:moveTo>
                  <a:pt x="5554639" y="2000452"/>
                </a:moveTo>
                <a:lnTo>
                  <a:pt x="5553380" y="2004377"/>
                </a:lnTo>
                <a:lnTo>
                  <a:pt x="5554171" y="2001166"/>
                </a:lnTo>
                <a:close/>
                <a:moveTo>
                  <a:pt x="10675372" y="2000214"/>
                </a:moveTo>
                <a:lnTo>
                  <a:pt x="10666766" y="2008531"/>
                </a:lnTo>
                <a:lnTo>
                  <a:pt x="10649548" y="2022136"/>
                </a:lnTo>
                <a:lnTo>
                  <a:pt x="10643063" y="2026276"/>
                </a:lnTo>
                <a:lnTo>
                  <a:pt x="10647258" y="2023944"/>
                </a:lnTo>
                <a:lnTo>
                  <a:pt x="10643982" y="2026533"/>
                </a:lnTo>
                <a:cubicBezTo>
                  <a:pt x="10638785" y="2030521"/>
                  <a:pt x="10632986" y="2035694"/>
                  <a:pt x="10628056" y="2040610"/>
                </a:cubicBezTo>
                <a:cubicBezTo>
                  <a:pt x="10625084" y="2042918"/>
                  <a:pt x="10623467" y="2044010"/>
                  <a:pt x="10622768" y="2044311"/>
                </a:cubicBezTo>
                <a:cubicBezTo>
                  <a:pt x="10622071" y="2044611"/>
                  <a:pt x="10622291" y="2044121"/>
                  <a:pt x="10622988" y="2043264"/>
                </a:cubicBezTo>
                <a:cubicBezTo>
                  <a:pt x="10624384" y="2041549"/>
                  <a:pt x="10627694" y="2038362"/>
                  <a:pt x="10629410" y="2037097"/>
                </a:cubicBezTo>
                <a:lnTo>
                  <a:pt x="10660947" y="2008794"/>
                </a:lnTo>
                <a:lnTo>
                  <a:pt x="10669294" y="2003941"/>
                </a:lnTo>
                <a:close/>
                <a:moveTo>
                  <a:pt x="1207914" y="1999388"/>
                </a:moveTo>
                <a:cubicBezTo>
                  <a:pt x="1208245" y="2002140"/>
                  <a:pt x="1208375" y="2003209"/>
                  <a:pt x="1206400" y="2004263"/>
                </a:cubicBezTo>
                <a:cubicBezTo>
                  <a:pt x="1206281" y="2003270"/>
                  <a:pt x="1206428" y="2002298"/>
                  <a:pt x="1206719" y="2001451"/>
                </a:cubicBezTo>
                <a:cubicBezTo>
                  <a:pt x="1207011" y="2000603"/>
                  <a:pt x="1207450" y="1999882"/>
                  <a:pt x="1207914" y="1999388"/>
                </a:cubicBezTo>
                <a:close/>
                <a:moveTo>
                  <a:pt x="8033517" y="1996592"/>
                </a:moveTo>
                <a:lnTo>
                  <a:pt x="8002504" y="2022857"/>
                </a:lnTo>
                <a:cubicBezTo>
                  <a:pt x="7995664" y="2027353"/>
                  <a:pt x="7988597" y="2030696"/>
                  <a:pt x="7982961" y="2035467"/>
                </a:cubicBezTo>
                <a:lnTo>
                  <a:pt x="7978627" y="2040009"/>
                </a:lnTo>
                <a:lnTo>
                  <a:pt x="7978324" y="2039875"/>
                </a:lnTo>
                <a:cubicBezTo>
                  <a:pt x="7977957" y="2039931"/>
                  <a:pt x="7977755" y="2040250"/>
                  <a:pt x="7977865" y="2040807"/>
                </a:cubicBezTo>
                <a:lnTo>
                  <a:pt x="7978627" y="2040009"/>
                </a:lnTo>
                <a:lnTo>
                  <a:pt x="7979779" y="2040516"/>
                </a:lnTo>
                <a:cubicBezTo>
                  <a:pt x="7972459" y="2046428"/>
                  <a:pt x="7964482" y="2053589"/>
                  <a:pt x="7964704" y="2054706"/>
                </a:cubicBezTo>
                <a:cubicBezTo>
                  <a:pt x="7964482" y="2053589"/>
                  <a:pt x="7969042" y="2052893"/>
                  <a:pt x="7969042" y="2052893"/>
                </a:cubicBezTo>
                <a:cubicBezTo>
                  <a:pt x="7971692" y="2052489"/>
                  <a:pt x="7969485" y="2055125"/>
                  <a:pt x="7973164" y="2054564"/>
                </a:cubicBezTo>
                <a:cubicBezTo>
                  <a:pt x="7975591" y="2053043"/>
                  <a:pt x="7982246" y="2048384"/>
                  <a:pt x="7987249" y="2045319"/>
                </a:cubicBezTo>
                <a:cubicBezTo>
                  <a:pt x="7994484" y="2040333"/>
                  <a:pt x="8002026" y="2035166"/>
                  <a:pt x="8009681" y="2029860"/>
                </a:cubicBezTo>
                <a:lnTo>
                  <a:pt x="8025405" y="2018772"/>
                </a:lnTo>
                <a:lnTo>
                  <a:pt x="8026637" y="2015821"/>
                </a:lnTo>
                <a:cubicBezTo>
                  <a:pt x="8028037" y="2012495"/>
                  <a:pt x="8033479" y="2001265"/>
                  <a:pt x="8032811" y="1999797"/>
                </a:cubicBezTo>
                <a:lnTo>
                  <a:pt x="8030804" y="2001387"/>
                </a:lnTo>
                <a:close/>
                <a:moveTo>
                  <a:pt x="8424716" y="1996040"/>
                </a:moveTo>
                <a:cubicBezTo>
                  <a:pt x="8423842" y="1996003"/>
                  <a:pt x="8414961" y="2002424"/>
                  <a:pt x="8411373" y="2004659"/>
                </a:cubicBezTo>
                <a:cubicBezTo>
                  <a:pt x="8382110" y="2023812"/>
                  <a:pt x="8355355" y="2044349"/>
                  <a:pt x="8324120" y="2060119"/>
                </a:cubicBezTo>
                <a:cubicBezTo>
                  <a:pt x="8322190" y="2061690"/>
                  <a:pt x="8317190" y="2065094"/>
                  <a:pt x="8317842" y="2064968"/>
                </a:cubicBezTo>
                <a:cubicBezTo>
                  <a:pt x="8318060" y="2064925"/>
                  <a:pt x="8318906" y="2064489"/>
                  <a:pt x="8320703" y="2063462"/>
                </a:cubicBezTo>
                <a:cubicBezTo>
                  <a:pt x="8350095" y="2049818"/>
                  <a:pt x="8375886" y="2031624"/>
                  <a:pt x="8399979" y="2015560"/>
                </a:cubicBezTo>
                <a:cubicBezTo>
                  <a:pt x="8404345" y="2012347"/>
                  <a:pt x="8409447" y="2009393"/>
                  <a:pt x="8414107" y="2006285"/>
                </a:cubicBezTo>
                <a:lnTo>
                  <a:pt x="8420567" y="2000542"/>
                </a:lnTo>
                <a:lnTo>
                  <a:pt x="8424120" y="1996804"/>
                </a:lnTo>
                <a:lnTo>
                  <a:pt x="8424873" y="1996046"/>
                </a:lnTo>
                <a:close/>
                <a:moveTo>
                  <a:pt x="10546273" y="1989724"/>
                </a:moveTo>
                <a:lnTo>
                  <a:pt x="10530268" y="1999095"/>
                </a:lnTo>
                <a:lnTo>
                  <a:pt x="10511273" y="2015626"/>
                </a:lnTo>
                <a:lnTo>
                  <a:pt x="10514355" y="2013743"/>
                </a:lnTo>
                <a:cubicBezTo>
                  <a:pt x="10523452" y="2008967"/>
                  <a:pt x="10532457" y="2004195"/>
                  <a:pt x="10541646" y="1996790"/>
                </a:cubicBezTo>
                <a:cubicBezTo>
                  <a:pt x="10541786" y="1998072"/>
                  <a:pt x="10553149" y="1985851"/>
                  <a:pt x="10546273" y="1989724"/>
                </a:cubicBezTo>
                <a:close/>
                <a:moveTo>
                  <a:pt x="1188905" y="1989444"/>
                </a:moveTo>
                <a:cubicBezTo>
                  <a:pt x="1188109" y="1990190"/>
                  <a:pt x="1186796" y="1994001"/>
                  <a:pt x="1186796" y="1994001"/>
                </a:cubicBezTo>
                <a:cubicBezTo>
                  <a:pt x="1186915" y="1994994"/>
                  <a:pt x="1187696" y="1994944"/>
                  <a:pt x="1188390" y="1994166"/>
                </a:cubicBezTo>
                <a:cubicBezTo>
                  <a:pt x="1189084" y="1993389"/>
                  <a:pt x="1189692" y="1991885"/>
                  <a:pt x="1189461" y="1989975"/>
                </a:cubicBezTo>
                <a:cubicBezTo>
                  <a:pt x="1189380" y="1989287"/>
                  <a:pt x="1189170" y="1989196"/>
                  <a:pt x="1188905" y="1989444"/>
                </a:cubicBezTo>
                <a:close/>
                <a:moveTo>
                  <a:pt x="10562532" y="1988840"/>
                </a:moveTo>
                <a:cubicBezTo>
                  <a:pt x="10562150" y="1985362"/>
                  <a:pt x="10554785" y="1992761"/>
                  <a:pt x="10553914" y="1992808"/>
                </a:cubicBezTo>
                <a:cubicBezTo>
                  <a:pt x="10542404" y="1999696"/>
                  <a:pt x="10531146" y="2006568"/>
                  <a:pt x="10519971" y="2013025"/>
                </a:cubicBezTo>
                <a:lnTo>
                  <a:pt x="10505397" y="2020739"/>
                </a:lnTo>
                <a:lnTo>
                  <a:pt x="10503616" y="2022287"/>
                </a:lnTo>
                <a:cubicBezTo>
                  <a:pt x="10488453" y="2034486"/>
                  <a:pt x="10473232" y="2046132"/>
                  <a:pt x="10458668" y="2057791"/>
                </a:cubicBezTo>
                <a:lnTo>
                  <a:pt x="10455283" y="2060795"/>
                </a:lnTo>
                <a:lnTo>
                  <a:pt x="10476602" y="2048441"/>
                </a:lnTo>
                <a:cubicBezTo>
                  <a:pt x="10485011" y="2043564"/>
                  <a:pt x="10493327" y="2038830"/>
                  <a:pt x="10504015" y="2033093"/>
                </a:cubicBezTo>
                <a:cubicBezTo>
                  <a:pt x="10505635" y="2031898"/>
                  <a:pt x="10526280" y="2021753"/>
                  <a:pt x="10525147" y="2019419"/>
                </a:cubicBezTo>
                <a:cubicBezTo>
                  <a:pt x="10523140" y="2018425"/>
                  <a:pt x="10508151" y="2029553"/>
                  <a:pt x="10509774" y="2028359"/>
                </a:cubicBezTo>
                <a:cubicBezTo>
                  <a:pt x="10503771" y="2030896"/>
                  <a:pt x="10500385" y="2033290"/>
                  <a:pt x="10493388" y="2036065"/>
                </a:cubicBezTo>
                <a:cubicBezTo>
                  <a:pt x="10501644" y="2028802"/>
                  <a:pt x="10512269" y="2025829"/>
                  <a:pt x="10520648" y="2019664"/>
                </a:cubicBezTo>
                <a:cubicBezTo>
                  <a:pt x="10523140" y="2018425"/>
                  <a:pt x="10524645" y="2014842"/>
                  <a:pt x="10528033" y="2012448"/>
                </a:cubicBezTo>
                <a:cubicBezTo>
                  <a:pt x="10536144" y="2005192"/>
                  <a:pt x="10550038" y="1998728"/>
                  <a:pt x="10558415" y="1992564"/>
                </a:cubicBezTo>
                <a:cubicBezTo>
                  <a:pt x="10555897" y="1994911"/>
                  <a:pt x="10562652" y="1989938"/>
                  <a:pt x="10562532" y="1988840"/>
                </a:cubicBezTo>
                <a:close/>
                <a:moveTo>
                  <a:pt x="8349606" y="1986169"/>
                </a:moveTo>
                <a:cubicBezTo>
                  <a:pt x="8340498" y="1989097"/>
                  <a:pt x="8333488" y="1994494"/>
                  <a:pt x="8323706" y="1999775"/>
                </a:cubicBezTo>
                <a:cubicBezTo>
                  <a:pt x="8321754" y="2000739"/>
                  <a:pt x="8319460" y="2002530"/>
                  <a:pt x="8318169" y="2003884"/>
                </a:cubicBezTo>
                <a:cubicBezTo>
                  <a:pt x="8316878" y="2005238"/>
                  <a:pt x="8316596" y="2006155"/>
                  <a:pt x="8318664" y="2005370"/>
                </a:cubicBezTo>
                <a:cubicBezTo>
                  <a:pt x="8319256" y="2005145"/>
                  <a:pt x="8320038" y="2004782"/>
                  <a:pt x="8321046" y="2004250"/>
                </a:cubicBezTo>
                <a:cubicBezTo>
                  <a:pt x="8329104" y="1999998"/>
                  <a:pt x="8341602" y="1992627"/>
                  <a:pt x="8349606" y="1986169"/>
                </a:cubicBezTo>
                <a:close/>
                <a:moveTo>
                  <a:pt x="10703614" y="1982901"/>
                </a:moveTo>
                <a:cubicBezTo>
                  <a:pt x="10710598" y="1978779"/>
                  <a:pt x="10699164" y="1991573"/>
                  <a:pt x="10698997" y="1990259"/>
                </a:cubicBezTo>
                <a:cubicBezTo>
                  <a:pt x="10689704" y="1998061"/>
                  <a:pt x="10680553" y="2003149"/>
                  <a:pt x="10671308" y="2008247"/>
                </a:cubicBezTo>
                <a:lnTo>
                  <a:pt x="10668179" y="2010244"/>
                </a:lnTo>
                <a:lnTo>
                  <a:pt x="10687365" y="1992862"/>
                </a:lnTo>
                <a:close/>
                <a:moveTo>
                  <a:pt x="10720281" y="1981659"/>
                </a:moveTo>
                <a:cubicBezTo>
                  <a:pt x="10720426" y="1982787"/>
                  <a:pt x="10713586" y="1988035"/>
                  <a:pt x="10716125" y="1985571"/>
                </a:cubicBezTo>
                <a:cubicBezTo>
                  <a:pt x="10707644" y="1992080"/>
                  <a:pt x="10693507" y="1999010"/>
                  <a:pt x="10685319" y="2006634"/>
                </a:cubicBezTo>
                <a:cubicBezTo>
                  <a:pt x="10681885" y="2009165"/>
                  <a:pt x="10680409" y="2012878"/>
                  <a:pt x="10677874" y="2014205"/>
                </a:cubicBezTo>
                <a:cubicBezTo>
                  <a:pt x="10669391" y="2020712"/>
                  <a:pt x="10658543" y="2023985"/>
                  <a:pt x="10650206" y="2031620"/>
                </a:cubicBezTo>
                <a:cubicBezTo>
                  <a:pt x="10647527" y="2031820"/>
                  <a:pt x="10646485" y="2031897"/>
                  <a:pt x="10645880" y="2034218"/>
                </a:cubicBezTo>
                <a:cubicBezTo>
                  <a:pt x="10646849" y="2034146"/>
                  <a:pt x="10647743" y="2033796"/>
                  <a:pt x="10648488" y="2033314"/>
                </a:cubicBezTo>
                <a:cubicBezTo>
                  <a:pt x="10649235" y="2032830"/>
                  <a:pt x="10649833" y="2032218"/>
                  <a:pt x="10650206" y="2031620"/>
                </a:cubicBezTo>
                <a:cubicBezTo>
                  <a:pt x="10657334" y="2028626"/>
                  <a:pt x="10660766" y="2026094"/>
                  <a:pt x="10666878" y="2023364"/>
                </a:cubicBezTo>
                <a:cubicBezTo>
                  <a:pt x="10665236" y="2024624"/>
                  <a:pt x="10680409" y="2012878"/>
                  <a:pt x="10682486" y="2013860"/>
                </a:cubicBezTo>
                <a:cubicBezTo>
                  <a:pt x="10683692" y="2016234"/>
                  <a:pt x="10662697" y="2027088"/>
                  <a:pt x="10661056" y="2028348"/>
                </a:cubicBezTo>
                <a:lnTo>
                  <a:pt x="10653505" y="2032779"/>
                </a:lnTo>
                <a:lnTo>
                  <a:pt x="10653489" y="2032039"/>
                </a:lnTo>
                <a:cubicBezTo>
                  <a:pt x="10653471" y="2031268"/>
                  <a:pt x="10653463" y="2030883"/>
                  <a:pt x="10653476" y="2031461"/>
                </a:cubicBezTo>
                <a:lnTo>
                  <a:pt x="10653505" y="2032779"/>
                </a:lnTo>
                <a:lnTo>
                  <a:pt x="10633213" y="2044689"/>
                </a:lnTo>
                <a:lnTo>
                  <a:pt x="10611564" y="2057824"/>
                </a:lnTo>
                <a:lnTo>
                  <a:pt x="10614982" y="2054666"/>
                </a:lnTo>
                <a:cubicBezTo>
                  <a:pt x="10629712" y="2042383"/>
                  <a:pt x="10645116" y="2030099"/>
                  <a:pt x="10660446" y="2017249"/>
                </a:cubicBezTo>
                <a:lnTo>
                  <a:pt x="10662245" y="2015621"/>
                </a:lnTo>
                <a:lnTo>
                  <a:pt x="10677057" y="2007391"/>
                </a:lnTo>
                <a:cubicBezTo>
                  <a:pt x="10688406" y="2000527"/>
                  <a:pt x="10699829" y="1993231"/>
                  <a:pt x="10711512" y="1985914"/>
                </a:cubicBezTo>
                <a:cubicBezTo>
                  <a:pt x="10712404" y="1985848"/>
                  <a:pt x="10719824" y="1978091"/>
                  <a:pt x="10720281" y="1981659"/>
                </a:cubicBezTo>
                <a:close/>
                <a:moveTo>
                  <a:pt x="3950034" y="1981431"/>
                </a:moveTo>
                <a:cubicBezTo>
                  <a:pt x="3949847" y="1980541"/>
                  <a:pt x="3949269" y="1980620"/>
                  <a:pt x="3947942" y="1982593"/>
                </a:cubicBezTo>
                <a:cubicBezTo>
                  <a:pt x="3947016" y="1983974"/>
                  <a:pt x="3945291" y="1986540"/>
                  <a:pt x="3944366" y="1987920"/>
                </a:cubicBezTo>
                <a:cubicBezTo>
                  <a:pt x="3943096" y="1992924"/>
                  <a:pt x="3943009" y="1998834"/>
                  <a:pt x="3944733" y="1996270"/>
                </a:cubicBezTo>
                <a:cubicBezTo>
                  <a:pt x="3946589" y="1993509"/>
                  <a:pt x="3947128" y="1990036"/>
                  <a:pt x="3949780" y="1986091"/>
                </a:cubicBezTo>
                <a:cubicBezTo>
                  <a:pt x="3950017" y="1984181"/>
                  <a:pt x="3950220" y="1982320"/>
                  <a:pt x="3950034" y="1981431"/>
                </a:cubicBezTo>
                <a:close/>
                <a:moveTo>
                  <a:pt x="1206852" y="1980361"/>
                </a:moveTo>
                <a:cubicBezTo>
                  <a:pt x="1203444" y="1979660"/>
                  <a:pt x="1197721" y="2004834"/>
                  <a:pt x="1196900" y="2006737"/>
                </a:cubicBezTo>
                <a:lnTo>
                  <a:pt x="1191121" y="2026623"/>
                </a:lnTo>
                <a:lnTo>
                  <a:pt x="1196363" y="2019394"/>
                </a:lnTo>
                <a:lnTo>
                  <a:pt x="1206097" y="1984262"/>
                </a:lnTo>
                <a:cubicBezTo>
                  <a:pt x="1203511" y="1997675"/>
                  <a:pt x="1209046" y="1981140"/>
                  <a:pt x="1206852" y="1980361"/>
                </a:cubicBezTo>
                <a:close/>
                <a:moveTo>
                  <a:pt x="3968074" y="1979786"/>
                </a:moveTo>
                <a:cubicBezTo>
                  <a:pt x="3958265" y="1994385"/>
                  <a:pt x="3947525" y="2010363"/>
                  <a:pt x="3937713" y="2024959"/>
                </a:cubicBezTo>
                <a:cubicBezTo>
                  <a:pt x="3936786" y="2026341"/>
                  <a:pt x="3936786" y="2026341"/>
                  <a:pt x="3936786" y="2026341"/>
                </a:cubicBezTo>
                <a:cubicBezTo>
                  <a:pt x="3932866" y="2035292"/>
                  <a:pt x="3928358" y="2041998"/>
                  <a:pt x="3924240" y="2050796"/>
                </a:cubicBezTo>
                <a:cubicBezTo>
                  <a:pt x="3920659" y="2056122"/>
                  <a:pt x="3918831" y="2070859"/>
                  <a:pt x="3921483" y="2066914"/>
                </a:cubicBezTo>
                <a:cubicBezTo>
                  <a:pt x="3936814" y="2038317"/>
                  <a:pt x="3952746" y="2008384"/>
                  <a:pt x="3968074" y="1979786"/>
                </a:cubicBezTo>
                <a:close/>
                <a:moveTo>
                  <a:pt x="6923253" y="1979726"/>
                </a:moveTo>
                <a:cubicBezTo>
                  <a:pt x="6926648" y="1977637"/>
                  <a:pt x="6926909" y="1989609"/>
                  <a:pt x="6918998" y="1987542"/>
                </a:cubicBezTo>
                <a:cubicBezTo>
                  <a:pt x="6920640" y="1982681"/>
                  <a:pt x="6922121" y="1980422"/>
                  <a:pt x="6923253" y="1979726"/>
                </a:cubicBezTo>
                <a:close/>
                <a:moveTo>
                  <a:pt x="2564980" y="1978759"/>
                </a:moveTo>
                <a:lnTo>
                  <a:pt x="2561541" y="1986332"/>
                </a:lnTo>
                <a:cubicBezTo>
                  <a:pt x="2557619" y="1994949"/>
                  <a:pt x="2553942" y="2002701"/>
                  <a:pt x="2551813" y="2004968"/>
                </a:cubicBezTo>
                <a:cubicBezTo>
                  <a:pt x="2547198" y="2009886"/>
                  <a:pt x="2540636" y="2012036"/>
                  <a:pt x="2538507" y="2014307"/>
                </a:cubicBezTo>
                <a:cubicBezTo>
                  <a:pt x="2536377" y="2016575"/>
                  <a:pt x="2545244" y="2016809"/>
                  <a:pt x="2545244" y="2016809"/>
                </a:cubicBezTo>
                <a:cubicBezTo>
                  <a:pt x="2545792" y="2024090"/>
                  <a:pt x="2536933" y="2029595"/>
                  <a:pt x="2531422" y="2033012"/>
                </a:cubicBezTo>
                <a:lnTo>
                  <a:pt x="2528634" y="2034936"/>
                </a:lnTo>
                <a:lnTo>
                  <a:pt x="2527868" y="2036681"/>
                </a:lnTo>
                <a:lnTo>
                  <a:pt x="2528930" y="2039437"/>
                </a:lnTo>
                <a:cubicBezTo>
                  <a:pt x="2530178" y="2040730"/>
                  <a:pt x="2531424" y="2042023"/>
                  <a:pt x="2530360" y="2043157"/>
                </a:cubicBezTo>
                <a:lnTo>
                  <a:pt x="2524360" y="2044673"/>
                </a:lnTo>
                <a:lnTo>
                  <a:pt x="2522259" y="2049460"/>
                </a:lnTo>
                <a:lnTo>
                  <a:pt x="2521483" y="2052515"/>
                </a:lnTo>
                <a:cubicBezTo>
                  <a:pt x="2520999" y="2054343"/>
                  <a:pt x="2520511" y="2056073"/>
                  <a:pt x="2519532" y="2059536"/>
                </a:cubicBezTo>
                <a:lnTo>
                  <a:pt x="2511513" y="2075260"/>
                </a:lnTo>
                <a:lnTo>
                  <a:pt x="2512411" y="2079050"/>
                </a:lnTo>
                <a:cubicBezTo>
                  <a:pt x="2511994" y="2080253"/>
                  <a:pt x="2511191" y="2081009"/>
                  <a:pt x="2511191" y="2081009"/>
                </a:cubicBezTo>
                <a:lnTo>
                  <a:pt x="2510362" y="2077515"/>
                </a:lnTo>
                <a:lnTo>
                  <a:pt x="2507192" y="2083733"/>
                </a:lnTo>
                <a:lnTo>
                  <a:pt x="2511191" y="2081009"/>
                </a:lnTo>
                <a:lnTo>
                  <a:pt x="2510691" y="2088321"/>
                </a:lnTo>
                <a:lnTo>
                  <a:pt x="2553867" y="2007051"/>
                </a:lnTo>
                <a:close/>
                <a:moveTo>
                  <a:pt x="8360205" y="1978537"/>
                </a:moveTo>
                <a:lnTo>
                  <a:pt x="8357912" y="1979321"/>
                </a:lnTo>
                <a:lnTo>
                  <a:pt x="8358991" y="1979391"/>
                </a:lnTo>
                <a:cubicBezTo>
                  <a:pt x="8359070" y="1979940"/>
                  <a:pt x="8358895" y="1980235"/>
                  <a:pt x="8358465" y="1980417"/>
                </a:cubicBezTo>
                <a:cubicBezTo>
                  <a:pt x="8358035" y="1980596"/>
                  <a:pt x="8357351" y="1980663"/>
                  <a:pt x="8356414" y="1980753"/>
                </a:cubicBezTo>
                <a:lnTo>
                  <a:pt x="8357068" y="1979610"/>
                </a:lnTo>
                <a:lnTo>
                  <a:pt x="8356376" y="1979847"/>
                </a:lnTo>
                <a:lnTo>
                  <a:pt x="8355670" y="1980705"/>
                </a:lnTo>
                <a:lnTo>
                  <a:pt x="8356414" y="1980753"/>
                </a:lnTo>
                <a:cubicBezTo>
                  <a:pt x="8356494" y="1981302"/>
                  <a:pt x="8356320" y="1981596"/>
                  <a:pt x="8355890" y="1981777"/>
                </a:cubicBezTo>
                <a:lnTo>
                  <a:pt x="8354618" y="1981987"/>
                </a:lnTo>
                <a:lnTo>
                  <a:pt x="8353900" y="1982863"/>
                </a:lnTo>
                <a:cubicBezTo>
                  <a:pt x="8354590" y="1982891"/>
                  <a:pt x="8355216" y="1982779"/>
                  <a:pt x="8355794" y="1982559"/>
                </a:cubicBezTo>
                <a:cubicBezTo>
                  <a:pt x="8356370" y="1982339"/>
                  <a:pt x="8356902" y="1982012"/>
                  <a:pt x="8357400" y="1981608"/>
                </a:cubicBezTo>
                <a:lnTo>
                  <a:pt x="8359688" y="1979104"/>
                </a:lnTo>
                <a:lnTo>
                  <a:pt x="8358991" y="1979391"/>
                </a:lnTo>
                <a:lnTo>
                  <a:pt x="8360026" y="1978733"/>
                </a:lnTo>
                <a:close/>
                <a:moveTo>
                  <a:pt x="4294381" y="1973291"/>
                </a:moveTo>
                <a:lnTo>
                  <a:pt x="4293285" y="1976093"/>
                </a:lnTo>
                <a:lnTo>
                  <a:pt x="4294413" y="1974145"/>
                </a:lnTo>
                <a:close/>
                <a:moveTo>
                  <a:pt x="6298868" y="1972190"/>
                </a:moveTo>
                <a:lnTo>
                  <a:pt x="6296479" y="1976734"/>
                </a:lnTo>
                <a:lnTo>
                  <a:pt x="6298766" y="1973222"/>
                </a:lnTo>
                <a:lnTo>
                  <a:pt x="6298962" y="1972668"/>
                </a:lnTo>
                <a:lnTo>
                  <a:pt x="6299126" y="1972250"/>
                </a:lnTo>
                <a:close/>
                <a:moveTo>
                  <a:pt x="4000158" y="1970766"/>
                </a:moveTo>
                <a:lnTo>
                  <a:pt x="3999274" y="1972082"/>
                </a:lnTo>
                <a:lnTo>
                  <a:pt x="3999241" y="1972291"/>
                </a:lnTo>
                <a:lnTo>
                  <a:pt x="3999212" y="1972446"/>
                </a:lnTo>
                <a:close/>
                <a:moveTo>
                  <a:pt x="6919423" y="1970257"/>
                </a:moveTo>
                <a:lnTo>
                  <a:pt x="6916002" y="1976640"/>
                </a:lnTo>
                <a:lnTo>
                  <a:pt x="6916316" y="1977783"/>
                </a:lnTo>
                <a:lnTo>
                  <a:pt x="6905122" y="1985557"/>
                </a:lnTo>
                <a:cubicBezTo>
                  <a:pt x="6901378" y="1988152"/>
                  <a:pt x="6897527" y="1990871"/>
                  <a:pt x="6892553" y="1994589"/>
                </a:cubicBezTo>
                <a:cubicBezTo>
                  <a:pt x="6886972" y="1998418"/>
                  <a:pt x="6880709" y="2003431"/>
                  <a:pt x="6875359" y="2008229"/>
                </a:cubicBezTo>
                <a:cubicBezTo>
                  <a:pt x="6872166" y="2010446"/>
                  <a:pt x="6870437" y="2011484"/>
                  <a:pt x="6869697" y="2011757"/>
                </a:cubicBezTo>
                <a:cubicBezTo>
                  <a:pt x="6868958" y="2012030"/>
                  <a:pt x="6869209" y="2011537"/>
                  <a:pt x="6869974" y="2010693"/>
                </a:cubicBezTo>
                <a:cubicBezTo>
                  <a:pt x="6871505" y="2009002"/>
                  <a:pt x="6875093" y="2005900"/>
                  <a:pt x="6876933" y="2004689"/>
                </a:cubicBezTo>
                <a:cubicBezTo>
                  <a:pt x="6889165" y="1994864"/>
                  <a:pt x="6900433" y="1985595"/>
                  <a:pt x="6911474" y="1976600"/>
                </a:cubicBezTo>
                <a:close/>
                <a:moveTo>
                  <a:pt x="3983018" y="1969568"/>
                </a:moveTo>
                <a:lnTo>
                  <a:pt x="3979638" y="1974599"/>
                </a:lnTo>
                <a:cubicBezTo>
                  <a:pt x="3979638" y="1974599"/>
                  <a:pt x="3979638" y="1974599"/>
                  <a:pt x="3959457" y="2013527"/>
                </a:cubicBezTo>
                <a:cubicBezTo>
                  <a:pt x="3957062" y="2019761"/>
                  <a:pt x="3955366" y="2034300"/>
                  <a:pt x="3958018" y="2030353"/>
                </a:cubicBezTo>
                <a:lnTo>
                  <a:pt x="3975618" y="1996301"/>
                </a:lnTo>
                <a:lnTo>
                  <a:pt x="3982794" y="1970265"/>
                </a:lnTo>
                <a:close/>
                <a:moveTo>
                  <a:pt x="4146450" y="1969443"/>
                </a:moveTo>
                <a:cubicBezTo>
                  <a:pt x="4148467" y="1968001"/>
                  <a:pt x="4148010" y="1971684"/>
                  <a:pt x="4146990" y="1976208"/>
                </a:cubicBezTo>
                <a:lnTo>
                  <a:pt x="4145835" y="1980993"/>
                </a:lnTo>
                <a:lnTo>
                  <a:pt x="4145373" y="1981173"/>
                </a:lnTo>
                <a:cubicBezTo>
                  <a:pt x="4139251" y="1984692"/>
                  <a:pt x="4136409" y="1992195"/>
                  <a:pt x="4132296" y="1998525"/>
                </a:cubicBezTo>
                <a:cubicBezTo>
                  <a:pt x="4122887" y="2011707"/>
                  <a:pt x="4117608" y="2024734"/>
                  <a:pt x="4107176" y="2036602"/>
                </a:cubicBezTo>
                <a:cubicBezTo>
                  <a:pt x="4110773" y="2028587"/>
                  <a:pt x="4114446" y="2022033"/>
                  <a:pt x="4118143" y="2015487"/>
                </a:cubicBezTo>
                <a:lnTo>
                  <a:pt x="4124982" y="2002519"/>
                </a:lnTo>
                <a:lnTo>
                  <a:pt x="4122775" y="2007787"/>
                </a:lnTo>
                <a:cubicBezTo>
                  <a:pt x="4129480" y="1994693"/>
                  <a:pt x="4137435" y="1982858"/>
                  <a:pt x="4146450" y="1969443"/>
                </a:cubicBezTo>
                <a:close/>
                <a:moveTo>
                  <a:pt x="1231388" y="1967924"/>
                </a:moveTo>
                <a:lnTo>
                  <a:pt x="1225541" y="1978221"/>
                </a:lnTo>
                <a:lnTo>
                  <a:pt x="1224458" y="1980642"/>
                </a:lnTo>
                <a:lnTo>
                  <a:pt x="1229579" y="1973578"/>
                </a:lnTo>
                <a:close/>
                <a:moveTo>
                  <a:pt x="4156691" y="1964779"/>
                </a:moveTo>
                <a:lnTo>
                  <a:pt x="4156641" y="1964922"/>
                </a:lnTo>
                <a:lnTo>
                  <a:pt x="4152266" y="1977024"/>
                </a:lnTo>
                <a:lnTo>
                  <a:pt x="4151234" y="1978913"/>
                </a:lnTo>
                <a:lnTo>
                  <a:pt x="4148787" y="1979856"/>
                </a:lnTo>
                <a:close/>
                <a:moveTo>
                  <a:pt x="5555109" y="1963448"/>
                </a:moveTo>
                <a:cubicBezTo>
                  <a:pt x="5555166" y="1963907"/>
                  <a:pt x="5555514" y="1964616"/>
                  <a:pt x="5555585" y="1965227"/>
                </a:cubicBezTo>
                <a:cubicBezTo>
                  <a:pt x="5555661" y="1965838"/>
                  <a:pt x="5555459" y="1966351"/>
                  <a:pt x="5554417" y="1966420"/>
                </a:cubicBezTo>
                <a:cubicBezTo>
                  <a:pt x="5554299" y="1965427"/>
                  <a:pt x="5554212" y="1964702"/>
                  <a:pt x="5554285" y="1964214"/>
                </a:cubicBezTo>
                <a:cubicBezTo>
                  <a:pt x="5554358" y="1963730"/>
                  <a:pt x="5554588" y="1963483"/>
                  <a:pt x="5555109" y="1963448"/>
                </a:cubicBezTo>
                <a:close/>
                <a:moveTo>
                  <a:pt x="4268846" y="1961418"/>
                </a:moveTo>
                <a:lnTo>
                  <a:pt x="4249853" y="1997848"/>
                </a:lnTo>
                <a:lnTo>
                  <a:pt x="4235253" y="2027870"/>
                </a:lnTo>
                <a:lnTo>
                  <a:pt x="4235667" y="2026208"/>
                </a:lnTo>
                <a:cubicBezTo>
                  <a:pt x="4236187" y="2023675"/>
                  <a:pt x="4236564" y="2021027"/>
                  <a:pt x="4236857" y="2019345"/>
                </a:cubicBezTo>
                <a:cubicBezTo>
                  <a:pt x="4241762" y="2009393"/>
                  <a:pt x="4246668" y="1999441"/>
                  <a:pt x="4251896" y="1989452"/>
                </a:cubicBezTo>
                <a:cubicBezTo>
                  <a:pt x="4251896" y="1989452"/>
                  <a:pt x="4251896" y="1989452"/>
                  <a:pt x="4262636" y="1968223"/>
                </a:cubicBezTo>
                <a:cubicBezTo>
                  <a:pt x="4263961" y="1966332"/>
                  <a:pt x="4265288" y="1964439"/>
                  <a:pt x="4266549" y="1963010"/>
                </a:cubicBezTo>
                <a:close/>
                <a:moveTo>
                  <a:pt x="5555802" y="1960477"/>
                </a:moveTo>
                <a:cubicBezTo>
                  <a:pt x="5555857" y="1960934"/>
                  <a:pt x="5556205" y="1961643"/>
                  <a:pt x="5556278" y="1962255"/>
                </a:cubicBezTo>
                <a:cubicBezTo>
                  <a:pt x="5556352" y="1962867"/>
                  <a:pt x="5556152" y="1963379"/>
                  <a:pt x="5555109" y="1963448"/>
                </a:cubicBezTo>
                <a:cubicBezTo>
                  <a:pt x="5554992" y="1962456"/>
                  <a:pt x="5554902" y="1961729"/>
                  <a:pt x="5554978" y="1961244"/>
                </a:cubicBezTo>
                <a:cubicBezTo>
                  <a:pt x="5555050" y="1960756"/>
                  <a:pt x="5555283" y="1960511"/>
                  <a:pt x="5555802" y="1960477"/>
                </a:cubicBezTo>
                <a:close/>
                <a:moveTo>
                  <a:pt x="8338048" y="1959473"/>
                </a:moveTo>
                <a:lnTo>
                  <a:pt x="8338052" y="1959702"/>
                </a:lnTo>
                <a:lnTo>
                  <a:pt x="8338102" y="1959659"/>
                </a:lnTo>
                <a:close/>
                <a:moveTo>
                  <a:pt x="3991726" y="1956614"/>
                </a:moveTo>
                <a:lnTo>
                  <a:pt x="3988636" y="1961210"/>
                </a:lnTo>
                <a:lnTo>
                  <a:pt x="3984778" y="1973229"/>
                </a:lnTo>
                <a:lnTo>
                  <a:pt x="3978878" y="1989993"/>
                </a:lnTo>
                <a:lnTo>
                  <a:pt x="3985894" y="1976419"/>
                </a:lnTo>
                <a:close/>
                <a:moveTo>
                  <a:pt x="4170076" y="1956566"/>
                </a:moveTo>
                <a:lnTo>
                  <a:pt x="4170273" y="1956845"/>
                </a:lnTo>
                <a:cubicBezTo>
                  <a:pt x="4170312" y="1957238"/>
                  <a:pt x="4170070" y="1957524"/>
                  <a:pt x="4169534" y="1957548"/>
                </a:cubicBezTo>
                <a:close/>
                <a:moveTo>
                  <a:pt x="4168164" y="1954619"/>
                </a:moveTo>
                <a:lnTo>
                  <a:pt x="4169328" y="1955508"/>
                </a:lnTo>
                <a:lnTo>
                  <a:pt x="4166464" y="1962115"/>
                </a:lnTo>
                <a:lnTo>
                  <a:pt x="4165938" y="1962072"/>
                </a:lnTo>
                <a:lnTo>
                  <a:pt x="4167265" y="1959389"/>
                </a:lnTo>
                <a:lnTo>
                  <a:pt x="4165918" y="1962069"/>
                </a:lnTo>
                <a:lnTo>
                  <a:pt x="4165569" y="1962041"/>
                </a:lnTo>
                <a:lnTo>
                  <a:pt x="4166119" y="1960963"/>
                </a:lnTo>
                <a:lnTo>
                  <a:pt x="4168138" y="1954679"/>
                </a:lnTo>
                <a:close/>
                <a:moveTo>
                  <a:pt x="4272892" y="1953657"/>
                </a:moveTo>
                <a:lnTo>
                  <a:pt x="4272440" y="1955390"/>
                </a:lnTo>
                <a:cubicBezTo>
                  <a:pt x="4271787" y="1957376"/>
                  <a:pt x="4270992" y="1959250"/>
                  <a:pt x="4270064" y="1960574"/>
                </a:cubicBezTo>
                <a:lnTo>
                  <a:pt x="4268846" y="1961418"/>
                </a:lnTo>
                <a:close/>
                <a:moveTo>
                  <a:pt x="5558203" y="1952773"/>
                </a:moveTo>
                <a:cubicBezTo>
                  <a:pt x="5558532" y="1955522"/>
                  <a:pt x="5557664" y="1958506"/>
                  <a:pt x="5555802" y="1960477"/>
                </a:cubicBezTo>
                <a:cubicBezTo>
                  <a:pt x="5556094" y="1958533"/>
                  <a:pt x="5556184" y="1957102"/>
                  <a:pt x="5556457" y="1955910"/>
                </a:cubicBezTo>
                <a:cubicBezTo>
                  <a:pt x="5556729" y="1954717"/>
                  <a:pt x="5557183" y="1953764"/>
                  <a:pt x="5558203" y="1952773"/>
                </a:cubicBezTo>
                <a:close/>
                <a:moveTo>
                  <a:pt x="8390889" y="1950005"/>
                </a:moveTo>
                <a:lnTo>
                  <a:pt x="8389768" y="1950259"/>
                </a:lnTo>
                <a:lnTo>
                  <a:pt x="8389191" y="1951228"/>
                </a:lnTo>
                <a:close/>
                <a:moveTo>
                  <a:pt x="5671431" y="1949993"/>
                </a:moveTo>
                <a:lnTo>
                  <a:pt x="5666328" y="1959015"/>
                </a:lnTo>
                <a:cubicBezTo>
                  <a:pt x="5663710" y="1962486"/>
                  <a:pt x="5661086" y="1967690"/>
                  <a:pt x="5658383" y="1972603"/>
                </a:cubicBezTo>
                <a:lnTo>
                  <a:pt x="5655734" y="1976346"/>
                </a:lnTo>
                <a:lnTo>
                  <a:pt x="5649293" y="1988912"/>
                </a:lnTo>
                <a:lnTo>
                  <a:pt x="5647903" y="1994418"/>
                </a:lnTo>
                <a:lnTo>
                  <a:pt x="5648694" y="1993089"/>
                </a:lnTo>
                <a:lnTo>
                  <a:pt x="5652198" y="1986873"/>
                </a:lnTo>
                <a:close/>
                <a:moveTo>
                  <a:pt x="4299677" y="1949440"/>
                </a:moveTo>
                <a:lnTo>
                  <a:pt x="4295652" y="1956606"/>
                </a:lnTo>
                <a:lnTo>
                  <a:pt x="4292569" y="1965623"/>
                </a:lnTo>
                <a:lnTo>
                  <a:pt x="4280296" y="1998499"/>
                </a:lnTo>
                <a:lnTo>
                  <a:pt x="4289606" y="1982439"/>
                </a:lnTo>
                <a:lnTo>
                  <a:pt x="4293299" y="1969700"/>
                </a:lnTo>
                <a:close/>
                <a:moveTo>
                  <a:pt x="4015263" y="1948292"/>
                </a:moveTo>
                <a:lnTo>
                  <a:pt x="4001402" y="1968916"/>
                </a:lnTo>
                <a:lnTo>
                  <a:pt x="4012486" y="1953368"/>
                </a:lnTo>
                <a:close/>
                <a:moveTo>
                  <a:pt x="4046441" y="1948234"/>
                </a:moveTo>
                <a:lnTo>
                  <a:pt x="4045610" y="1949350"/>
                </a:lnTo>
                <a:lnTo>
                  <a:pt x="4045365" y="1949753"/>
                </a:lnTo>
                <a:lnTo>
                  <a:pt x="4046352" y="1948656"/>
                </a:lnTo>
                <a:close/>
                <a:moveTo>
                  <a:pt x="6300649" y="1946473"/>
                </a:moveTo>
                <a:lnTo>
                  <a:pt x="6296667" y="1949357"/>
                </a:lnTo>
                <a:lnTo>
                  <a:pt x="6293592" y="1957962"/>
                </a:lnTo>
                <a:lnTo>
                  <a:pt x="6294494" y="1960307"/>
                </a:lnTo>
                <a:lnTo>
                  <a:pt x="6292584" y="1960790"/>
                </a:lnTo>
                <a:lnTo>
                  <a:pt x="6287211" y="1975827"/>
                </a:lnTo>
                <a:cubicBezTo>
                  <a:pt x="6282273" y="1988629"/>
                  <a:pt x="6284733" y="1974144"/>
                  <a:pt x="6286292" y="1968188"/>
                </a:cubicBezTo>
                <a:lnTo>
                  <a:pt x="6287688" y="1963659"/>
                </a:lnTo>
                <a:lnTo>
                  <a:pt x="6286393" y="1966611"/>
                </a:lnTo>
                <a:lnTo>
                  <a:pt x="6285618" y="1969664"/>
                </a:lnTo>
                <a:cubicBezTo>
                  <a:pt x="6285132" y="1971493"/>
                  <a:pt x="6284645" y="1973224"/>
                  <a:pt x="6283666" y="1976686"/>
                </a:cubicBezTo>
                <a:lnTo>
                  <a:pt x="6275646" y="1992408"/>
                </a:lnTo>
                <a:lnTo>
                  <a:pt x="6276546" y="1996199"/>
                </a:lnTo>
                <a:cubicBezTo>
                  <a:pt x="6276127" y="1997402"/>
                  <a:pt x="6275325" y="1998158"/>
                  <a:pt x="6275325" y="1998158"/>
                </a:cubicBezTo>
                <a:lnTo>
                  <a:pt x="6274496" y="1994666"/>
                </a:lnTo>
                <a:lnTo>
                  <a:pt x="6271326" y="2000882"/>
                </a:lnTo>
                <a:lnTo>
                  <a:pt x="6275325" y="1998158"/>
                </a:lnTo>
                <a:lnTo>
                  <a:pt x="6274825" y="2005471"/>
                </a:lnTo>
                <a:lnTo>
                  <a:pt x="6292561" y="1972084"/>
                </a:lnTo>
                <a:lnTo>
                  <a:pt x="6296287" y="1960541"/>
                </a:lnTo>
                <a:close/>
                <a:moveTo>
                  <a:pt x="8099915" y="1946050"/>
                </a:moveTo>
                <a:cubicBezTo>
                  <a:pt x="8100356" y="1945983"/>
                  <a:pt x="8100475" y="1946587"/>
                  <a:pt x="8100486" y="1947209"/>
                </a:cubicBezTo>
                <a:cubicBezTo>
                  <a:pt x="8100494" y="1947830"/>
                  <a:pt x="8100394" y="1948470"/>
                  <a:pt x="8100394" y="1948470"/>
                </a:cubicBezTo>
                <a:cubicBezTo>
                  <a:pt x="8098627" y="1948739"/>
                  <a:pt x="8099032" y="1946186"/>
                  <a:pt x="8099915" y="1946050"/>
                </a:cubicBezTo>
                <a:close/>
                <a:moveTo>
                  <a:pt x="4145103" y="1944870"/>
                </a:moveTo>
                <a:cubicBezTo>
                  <a:pt x="4144978" y="1947268"/>
                  <a:pt x="4142842" y="1957789"/>
                  <a:pt x="4142585" y="1960508"/>
                </a:cubicBezTo>
                <a:lnTo>
                  <a:pt x="4139365" y="1968193"/>
                </a:lnTo>
                <a:lnTo>
                  <a:pt x="4134633" y="1974660"/>
                </a:lnTo>
                <a:cubicBezTo>
                  <a:pt x="4133165" y="1975504"/>
                  <a:pt x="4130465" y="1974994"/>
                  <a:pt x="4130465" y="1974994"/>
                </a:cubicBezTo>
                <a:cubicBezTo>
                  <a:pt x="4125574" y="1979867"/>
                  <a:pt x="4122954" y="1986292"/>
                  <a:pt x="4120349" y="1991598"/>
                </a:cubicBezTo>
                <a:cubicBezTo>
                  <a:pt x="4118637" y="1993612"/>
                  <a:pt x="4116895" y="1997348"/>
                  <a:pt x="4115061" y="2000625"/>
                </a:cubicBezTo>
                <a:lnTo>
                  <a:pt x="4110017" y="2006020"/>
                </a:lnTo>
                <a:lnTo>
                  <a:pt x="4144415" y="1945771"/>
                </a:lnTo>
                <a:cubicBezTo>
                  <a:pt x="4144963" y="1944175"/>
                  <a:pt x="4145145" y="1944070"/>
                  <a:pt x="4145103" y="1944870"/>
                </a:cubicBezTo>
                <a:close/>
                <a:moveTo>
                  <a:pt x="6948646" y="1944697"/>
                </a:moveTo>
                <a:lnTo>
                  <a:pt x="6945615" y="1954219"/>
                </a:lnTo>
                <a:cubicBezTo>
                  <a:pt x="6945764" y="1956619"/>
                  <a:pt x="6947898" y="1954214"/>
                  <a:pt x="6952011" y="1949575"/>
                </a:cubicBezTo>
                <a:cubicBezTo>
                  <a:pt x="6945407" y="1969140"/>
                  <a:pt x="6945407" y="1969140"/>
                  <a:pt x="6945407" y="1969140"/>
                </a:cubicBezTo>
                <a:cubicBezTo>
                  <a:pt x="6946958" y="1960047"/>
                  <a:pt x="6946958" y="1960047"/>
                  <a:pt x="6946958" y="1960047"/>
                </a:cubicBezTo>
                <a:cubicBezTo>
                  <a:pt x="6948813" y="1953183"/>
                  <a:pt x="6939800" y="1968122"/>
                  <a:pt x="6937821" y="1970357"/>
                </a:cubicBezTo>
                <a:cubicBezTo>
                  <a:pt x="6933072" y="1983057"/>
                  <a:pt x="6927256" y="1996961"/>
                  <a:pt x="6921766" y="2010865"/>
                </a:cubicBezTo>
                <a:cubicBezTo>
                  <a:pt x="6924361" y="2002798"/>
                  <a:pt x="6926212" y="1995935"/>
                  <a:pt x="6928960" y="1987696"/>
                </a:cubicBezTo>
                <a:cubicBezTo>
                  <a:pt x="6929341" y="1985981"/>
                  <a:pt x="6928543" y="1986240"/>
                  <a:pt x="6927133" y="1987508"/>
                </a:cubicBezTo>
                <a:lnTo>
                  <a:pt x="6924987" y="1989804"/>
                </a:lnTo>
                <a:close/>
                <a:moveTo>
                  <a:pt x="3923451" y="1944610"/>
                </a:moveTo>
                <a:cubicBezTo>
                  <a:pt x="3922452" y="1947683"/>
                  <a:pt x="3921243" y="1949622"/>
                  <a:pt x="3920239" y="1950652"/>
                </a:cubicBezTo>
                <a:cubicBezTo>
                  <a:pt x="3919236" y="1951684"/>
                  <a:pt x="3918436" y="1951811"/>
                  <a:pt x="3918255" y="1951256"/>
                </a:cubicBezTo>
                <a:cubicBezTo>
                  <a:pt x="3918135" y="1950888"/>
                  <a:pt x="3918286" y="1950218"/>
                  <a:pt x="3918838" y="1949314"/>
                </a:cubicBezTo>
                <a:cubicBezTo>
                  <a:pt x="3919572" y="1948110"/>
                  <a:pt x="3921013" y="1946488"/>
                  <a:pt x="3923451" y="1944610"/>
                </a:cubicBezTo>
                <a:close/>
                <a:moveTo>
                  <a:pt x="10671721" y="1942777"/>
                </a:moveTo>
                <a:cubicBezTo>
                  <a:pt x="10672157" y="1942753"/>
                  <a:pt x="10672223" y="1943348"/>
                  <a:pt x="10672179" y="1943950"/>
                </a:cubicBezTo>
                <a:cubicBezTo>
                  <a:pt x="10672135" y="1944549"/>
                  <a:pt x="10671983" y="1945157"/>
                  <a:pt x="10671983" y="1945157"/>
                </a:cubicBezTo>
                <a:cubicBezTo>
                  <a:pt x="10670241" y="1945252"/>
                  <a:pt x="10670851" y="1942824"/>
                  <a:pt x="10671721" y="1942777"/>
                </a:cubicBezTo>
                <a:close/>
                <a:moveTo>
                  <a:pt x="1209726" y="1940598"/>
                </a:moveTo>
                <a:lnTo>
                  <a:pt x="1207893" y="1946778"/>
                </a:lnTo>
                <a:cubicBezTo>
                  <a:pt x="1206520" y="1950102"/>
                  <a:pt x="1204779" y="1953799"/>
                  <a:pt x="1203815" y="1955247"/>
                </a:cubicBezTo>
                <a:close/>
                <a:moveTo>
                  <a:pt x="1209746" y="1940534"/>
                </a:moveTo>
                <a:lnTo>
                  <a:pt x="1209751" y="1940539"/>
                </a:lnTo>
                <a:lnTo>
                  <a:pt x="1209726" y="1940598"/>
                </a:lnTo>
                <a:close/>
                <a:moveTo>
                  <a:pt x="4020916" y="1939880"/>
                </a:moveTo>
                <a:lnTo>
                  <a:pt x="4019615" y="1941815"/>
                </a:lnTo>
                <a:lnTo>
                  <a:pt x="4018204" y="1945952"/>
                </a:lnTo>
                <a:close/>
                <a:moveTo>
                  <a:pt x="5593796" y="1937192"/>
                </a:moveTo>
                <a:cubicBezTo>
                  <a:pt x="5594071" y="1937021"/>
                  <a:pt x="5594299" y="1937190"/>
                  <a:pt x="5594385" y="1937916"/>
                </a:cubicBezTo>
                <a:cubicBezTo>
                  <a:pt x="5594607" y="1939750"/>
                  <a:pt x="5592588" y="1941885"/>
                  <a:pt x="5592588" y="1941885"/>
                </a:cubicBezTo>
                <a:cubicBezTo>
                  <a:pt x="5592156" y="1941565"/>
                  <a:pt x="5592252" y="1940521"/>
                  <a:pt x="5592558" y="1939491"/>
                </a:cubicBezTo>
                <a:cubicBezTo>
                  <a:pt x="5592865" y="1938461"/>
                  <a:pt x="5593382" y="1937446"/>
                  <a:pt x="5593796" y="1937192"/>
                </a:cubicBezTo>
                <a:close/>
                <a:moveTo>
                  <a:pt x="4063752" y="1936819"/>
                </a:moveTo>
                <a:lnTo>
                  <a:pt x="4059871" y="1944055"/>
                </a:lnTo>
                <a:cubicBezTo>
                  <a:pt x="4058128" y="1947278"/>
                  <a:pt x="4056379" y="1950327"/>
                  <a:pt x="4054667" y="1952866"/>
                </a:cubicBezTo>
                <a:lnTo>
                  <a:pt x="4052611" y="1955615"/>
                </a:lnTo>
                <a:lnTo>
                  <a:pt x="4051978" y="1957543"/>
                </a:lnTo>
                <a:lnTo>
                  <a:pt x="4056776" y="1949898"/>
                </a:lnTo>
                <a:lnTo>
                  <a:pt x="4062529" y="1940679"/>
                </a:lnTo>
                <a:close/>
                <a:moveTo>
                  <a:pt x="1241530" y="1933673"/>
                </a:moveTo>
                <a:cubicBezTo>
                  <a:pt x="1239964" y="1934296"/>
                  <a:pt x="1234939" y="1942164"/>
                  <a:pt x="1235850" y="1942105"/>
                </a:cubicBezTo>
                <a:cubicBezTo>
                  <a:pt x="1230598" y="1953000"/>
                  <a:pt x="1227760" y="1963236"/>
                  <a:pt x="1224934" y="1973569"/>
                </a:cubicBezTo>
                <a:lnTo>
                  <a:pt x="1223731" y="1977118"/>
                </a:lnTo>
                <a:lnTo>
                  <a:pt x="1235723" y="1954378"/>
                </a:lnTo>
                <a:lnTo>
                  <a:pt x="1241594" y="1936028"/>
                </a:lnTo>
                <a:cubicBezTo>
                  <a:pt x="1242189" y="1934062"/>
                  <a:pt x="1242051" y="1933467"/>
                  <a:pt x="1241530" y="1933673"/>
                </a:cubicBezTo>
                <a:close/>
                <a:moveTo>
                  <a:pt x="6947272" y="1932081"/>
                </a:moveTo>
                <a:lnTo>
                  <a:pt x="6946990" y="1932698"/>
                </a:lnTo>
                <a:lnTo>
                  <a:pt x="6934635" y="1941100"/>
                </a:lnTo>
                <a:close/>
                <a:moveTo>
                  <a:pt x="10831470" y="1932071"/>
                </a:moveTo>
                <a:cubicBezTo>
                  <a:pt x="10830575" y="1932138"/>
                  <a:pt x="10829996" y="1934646"/>
                  <a:pt x="10831782" y="1934513"/>
                </a:cubicBezTo>
                <a:cubicBezTo>
                  <a:pt x="10831782" y="1934513"/>
                  <a:pt x="10831927" y="1933886"/>
                  <a:pt x="10831960" y="1933267"/>
                </a:cubicBezTo>
                <a:cubicBezTo>
                  <a:pt x="10831992" y="1932649"/>
                  <a:pt x="10831915" y="1932037"/>
                  <a:pt x="10831470" y="1932071"/>
                </a:cubicBezTo>
                <a:close/>
                <a:moveTo>
                  <a:pt x="8397029" y="1929170"/>
                </a:moveTo>
                <a:lnTo>
                  <a:pt x="8395364" y="1929791"/>
                </a:lnTo>
                <a:lnTo>
                  <a:pt x="8391215" y="1932707"/>
                </a:lnTo>
                <a:close/>
                <a:moveTo>
                  <a:pt x="6306046" y="1929066"/>
                </a:moveTo>
                <a:lnTo>
                  <a:pt x="6303203" y="1931061"/>
                </a:lnTo>
                <a:lnTo>
                  <a:pt x="6302967" y="1931722"/>
                </a:lnTo>
                <a:lnTo>
                  <a:pt x="6304767" y="1933194"/>
                </a:lnTo>
                <a:close/>
                <a:moveTo>
                  <a:pt x="4010621" y="1928903"/>
                </a:moveTo>
                <a:lnTo>
                  <a:pt x="4003871" y="1939876"/>
                </a:lnTo>
                <a:lnTo>
                  <a:pt x="4002458" y="1944370"/>
                </a:lnTo>
                <a:lnTo>
                  <a:pt x="4004818" y="1939802"/>
                </a:lnTo>
                <a:lnTo>
                  <a:pt x="4002213" y="1945146"/>
                </a:lnTo>
                <a:lnTo>
                  <a:pt x="3997481" y="1960169"/>
                </a:lnTo>
                <a:lnTo>
                  <a:pt x="3992791" y="1975769"/>
                </a:lnTo>
                <a:lnTo>
                  <a:pt x="4002323" y="1956010"/>
                </a:lnTo>
                <a:lnTo>
                  <a:pt x="4009384" y="1933108"/>
                </a:lnTo>
                <a:close/>
                <a:moveTo>
                  <a:pt x="4039370" y="1927554"/>
                </a:moveTo>
                <a:lnTo>
                  <a:pt x="4039027" y="1928067"/>
                </a:lnTo>
                <a:lnTo>
                  <a:pt x="4039340" y="1927639"/>
                </a:lnTo>
                <a:close/>
                <a:moveTo>
                  <a:pt x="1215430" y="1927096"/>
                </a:moveTo>
                <a:cubicBezTo>
                  <a:pt x="1216703" y="1924772"/>
                  <a:pt x="1214073" y="1932597"/>
                  <a:pt x="1210898" y="1941382"/>
                </a:cubicBezTo>
                <a:lnTo>
                  <a:pt x="1209751" y="1940539"/>
                </a:lnTo>
                <a:lnTo>
                  <a:pt x="1212736" y="1933139"/>
                </a:lnTo>
                <a:cubicBezTo>
                  <a:pt x="1214151" y="1929770"/>
                  <a:pt x="1215007" y="1927869"/>
                  <a:pt x="1215430" y="1927096"/>
                </a:cubicBezTo>
                <a:close/>
                <a:moveTo>
                  <a:pt x="4015109" y="1925085"/>
                </a:moveTo>
                <a:lnTo>
                  <a:pt x="4010179" y="1939720"/>
                </a:lnTo>
                <a:lnTo>
                  <a:pt x="4013019" y="1933829"/>
                </a:lnTo>
                <a:cubicBezTo>
                  <a:pt x="4014117" y="1930637"/>
                  <a:pt x="4014920" y="1927218"/>
                  <a:pt x="4015117" y="1925092"/>
                </a:cubicBezTo>
                <a:close/>
                <a:moveTo>
                  <a:pt x="8403792" y="1925054"/>
                </a:moveTo>
                <a:lnTo>
                  <a:pt x="8399235" y="1927267"/>
                </a:lnTo>
                <a:lnTo>
                  <a:pt x="8401340" y="1925593"/>
                </a:lnTo>
                <a:lnTo>
                  <a:pt x="8396404" y="1929061"/>
                </a:lnTo>
                <a:lnTo>
                  <a:pt x="8399235" y="1927267"/>
                </a:lnTo>
                <a:lnTo>
                  <a:pt x="8397918" y="1928628"/>
                </a:lnTo>
                <a:close/>
                <a:moveTo>
                  <a:pt x="4307874" y="1924595"/>
                </a:moveTo>
                <a:cubicBezTo>
                  <a:pt x="4306575" y="1923708"/>
                  <a:pt x="4302169" y="1936060"/>
                  <a:pt x="4304945" y="1929411"/>
                </a:cubicBezTo>
                <a:lnTo>
                  <a:pt x="4304400" y="1931004"/>
                </a:lnTo>
                <a:lnTo>
                  <a:pt x="4307859" y="1925023"/>
                </a:lnTo>
                <a:close/>
                <a:moveTo>
                  <a:pt x="4110572" y="1924030"/>
                </a:moveTo>
                <a:cubicBezTo>
                  <a:pt x="4113224" y="1920084"/>
                  <a:pt x="4110600" y="1936003"/>
                  <a:pt x="4108403" y="1942388"/>
                </a:cubicBezTo>
                <a:cubicBezTo>
                  <a:pt x="4103358" y="1952568"/>
                  <a:pt x="4103358" y="1952568"/>
                  <a:pt x="4103358" y="1952568"/>
                </a:cubicBezTo>
                <a:lnTo>
                  <a:pt x="4088592" y="1978898"/>
                </a:lnTo>
                <a:lnTo>
                  <a:pt x="4087943" y="1979872"/>
                </a:lnTo>
                <a:cubicBezTo>
                  <a:pt x="4083712" y="1986997"/>
                  <a:pt x="4079351" y="1995782"/>
                  <a:pt x="4074748" y="1999259"/>
                </a:cubicBezTo>
                <a:cubicBezTo>
                  <a:pt x="4073279" y="2000103"/>
                  <a:pt x="4070578" y="1999596"/>
                  <a:pt x="4070356" y="2000676"/>
                </a:cubicBezTo>
                <a:lnTo>
                  <a:pt x="4066037" y="2007323"/>
                </a:lnTo>
                <a:close/>
                <a:moveTo>
                  <a:pt x="4289750" y="1921317"/>
                </a:moveTo>
                <a:lnTo>
                  <a:pt x="4272892" y="1953657"/>
                </a:lnTo>
                <a:lnTo>
                  <a:pt x="4273965" y="1949527"/>
                </a:lnTo>
                <a:close/>
                <a:moveTo>
                  <a:pt x="1239537" y="1918913"/>
                </a:moveTo>
                <a:cubicBezTo>
                  <a:pt x="1238495" y="1918980"/>
                  <a:pt x="1235074" y="1926908"/>
                  <a:pt x="1236808" y="1923866"/>
                </a:cubicBezTo>
                <a:cubicBezTo>
                  <a:pt x="1232564" y="1933695"/>
                  <a:pt x="1229020" y="1949330"/>
                  <a:pt x="1223716" y="1959076"/>
                </a:cubicBezTo>
                <a:cubicBezTo>
                  <a:pt x="1222094" y="1963031"/>
                  <a:pt x="1219034" y="1965235"/>
                  <a:pt x="1218323" y="1968053"/>
                </a:cubicBezTo>
                <a:cubicBezTo>
                  <a:pt x="1214079" y="1977881"/>
                  <a:pt x="1213200" y="1989492"/>
                  <a:pt x="1207914" y="1999388"/>
                </a:cubicBezTo>
                <a:cubicBezTo>
                  <a:pt x="1209254" y="1991599"/>
                  <a:pt x="1210877" y="1987643"/>
                  <a:pt x="1212171" y="1980934"/>
                </a:cubicBezTo>
                <a:cubicBezTo>
                  <a:pt x="1211350" y="1982836"/>
                  <a:pt x="1219034" y="1965235"/>
                  <a:pt x="1217753" y="1963317"/>
                </a:cubicBezTo>
                <a:cubicBezTo>
                  <a:pt x="1215384" y="1962549"/>
                  <a:pt x="1209617" y="1985877"/>
                  <a:pt x="1208795" y="1987780"/>
                </a:cubicBezTo>
                <a:lnTo>
                  <a:pt x="1201374" y="2012481"/>
                </a:lnTo>
                <a:lnTo>
                  <a:pt x="1216183" y="1992056"/>
                </a:lnTo>
                <a:lnTo>
                  <a:pt x="1218899" y="1986283"/>
                </a:lnTo>
                <a:lnTo>
                  <a:pt x="1220023" y="1984151"/>
                </a:lnTo>
                <a:lnTo>
                  <a:pt x="1224608" y="1967583"/>
                </a:lnTo>
                <a:cubicBezTo>
                  <a:pt x="1228625" y="1954785"/>
                  <a:pt x="1233017" y="1941828"/>
                  <a:pt x="1237378" y="1928603"/>
                </a:cubicBezTo>
                <a:cubicBezTo>
                  <a:pt x="1237267" y="1927687"/>
                  <a:pt x="1242835" y="1918695"/>
                  <a:pt x="1239537" y="1918913"/>
                </a:cubicBezTo>
                <a:close/>
                <a:moveTo>
                  <a:pt x="2642395" y="1918355"/>
                </a:moveTo>
                <a:cubicBezTo>
                  <a:pt x="2641323" y="1918888"/>
                  <a:pt x="2640558" y="1919439"/>
                  <a:pt x="2640204" y="1919962"/>
                </a:cubicBezTo>
                <a:cubicBezTo>
                  <a:pt x="2639852" y="1920487"/>
                  <a:pt x="2639912" y="1920984"/>
                  <a:pt x="2640487" y="1921407"/>
                </a:cubicBezTo>
                <a:cubicBezTo>
                  <a:pt x="2641703" y="1921326"/>
                  <a:pt x="2642634" y="1920342"/>
                  <a:pt x="2642395" y="1918355"/>
                </a:cubicBezTo>
                <a:close/>
                <a:moveTo>
                  <a:pt x="4076968" y="1917412"/>
                </a:moveTo>
                <a:cubicBezTo>
                  <a:pt x="4076670" y="1917029"/>
                  <a:pt x="4075827" y="1917711"/>
                  <a:pt x="4074797" y="1918854"/>
                </a:cubicBezTo>
                <a:lnTo>
                  <a:pt x="4071758" y="1922717"/>
                </a:lnTo>
                <a:lnTo>
                  <a:pt x="4069122" y="1929647"/>
                </a:lnTo>
                <a:lnTo>
                  <a:pt x="4069462" y="1929283"/>
                </a:lnTo>
                <a:cubicBezTo>
                  <a:pt x="4070426" y="1928240"/>
                  <a:pt x="4072798" y="1925611"/>
                  <a:pt x="4074681" y="1923074"/>
                </a:cubicBezTo>
                <a:cubicBezTo>
                  <a:pt x="4076566" y="1920538"/>
                  <a:pt x="4077960" y="1918090"/>
                  <a:pt x="4076968" y="1917412"/>
                </a:cubicBezTo>
                <a:close/>
                <a:moveTo>
                  <a:pt x="10736823" y="1916078"/>
                </a:moveTo>
                <a:cubicBezTo>
                  <a:pt x="10736154" y="1917129"/>
                  <a:pt x="10734307" y="1918932"/>
                  <a:pt x="10732613" y="1920129"/>
                </a:cubicBezTo>
                <a:lnTo>
                  <a:pt x="10697627" y="1950839"/>
                </a:lnTo>
                <a:lnTo>
                  <a:pt x="10650157" y="1983287"/>
                </a:lnTo>
                <a:lnTo>
                  <a:pt x="10679327" y="1962031"/>
                </a:lnTo>
                <a:cubicBezTo>
                  <a:pt x="10691220" y="1952860"/>
                  <a:pt x="10702857" y="1943388"/>
                  <a:pt x="10714238" y="1933653"/>
                </a:cubicBezTo>
                <a:cubicBezTo>
                  <a:pt x="10718355" y="1929930"/>
                  <a:pt x="10728233" y="1921473"/>
                  <a:pt x="10733972" y="1916556"/>
                </a:cubicBezTo>
                <a:cubicBezTo>
                  <a:pt x="10736986" y="1914735"/>
                  <a:pt x="10737492" y="1915029"/>
                  <a:pt x="10736823" y="1916078"/>
                </a:cubicBezTo>
                <a:close/>
                <a:moveTo>
                  <a:pt x="4321500" y="1913227"/>
                </a:moveTo>
                <a:lnTo>
                  <a:pt x="4313840" y="1927354"/>
                </a:lnTo>
                <a:lnTo>
                  <a:pt x="4305173" y="1953171"/>
                </a:lnTo>
                <a:lnTo>
                  <a:pt x="4304155" y="1956341"/>
                </a:lnTo>
                <a:lnTo>
                  <a:pt x="4312987" y="1939688"/>
                </a:lnTo>
                <a:close/>
                <a:moveTo>
                  <a:pt x="4012175" y="1913157"/>
                </a:moveTo>
                <a:lnTo>
                  <a:pt x="4010992" y="1916904"/>
                </a:lnTo>
                <a:lnTo>
                  <a:pt x="4009033" y="1923375"/>
                </a:lnTo>
                <a:lnTo>
                  <a:pt x="4013989" y="1917452"/>
                </a:lnTo>
                <a:lnTo>
                  <a:pt x="4014074" y="1917164"/>
                </a:lnTo>
                <a:lnTo>
                  <a:pt x="4013460" y="1916387"/>
                </a:lnTo>
                <a:cubicBezTo>
                  <a:pt x="4013056" y="1915556"/>
                  <a:pt x="4012649" y="1914487"/>
                  <a:pt x="4012282" y="1913458"/>
                </a:cubicBezTo>
                <a:close/>
                <a:moveTo>
                  <a:pt x="8163824" y="1912180"/>
                </a:moveTo>
                <a:cubicBezTo>
                  <a:pt x="8163236" y="1913325"/>
                  <a:pt x="8161517" y="1915360"/>
                  <a:pt x="8159899" y="1916758"/>
                </a:cubicBezTo>
                <a:lnTo>
                  <a:pt x="8127021" y="1951769"/>
                </a:lnTo>
                <a:lnTo>
                  <a:pt x="8081581" y="1989803"/>
                </a:lnTo>
                <a:lnTo>
                  <a:pt x="8109384" y="1965080"/>
                </a:lnTo>
                <a:cubicBezTo>
                  <a:pt x="8120675" y="1954483"/>
                  <a:pt x="8131679" y="1943597"/>
                  <a:pt x="8142397" y="1932468"/>
                </a:cubicBezTo>
                <a:cubicBezTo>
                  <a:pt x="8146257" y="1928238"/>
                  <a:pt x="8155559" y="1918572"/>
                  <a:pt x="8160963" y="1912954"/>
                </a:cubicBezTo>
                <a:cubicBezTo>
                  <a:pt x="8163868" y="1910783"/>
                  <a:pt x="8164412" y="1911036"/>
                  <a:pt x="8163824" y="1912180"/>
                </a:cubicBezTo>
                <a:close/>
                <a:moveTo>
                  <a:pt x="4186419" y="1910844"/>
                </a:moveTo>
                <a:lnTo>
                  <a:pt x="4179864" y="1927800"/>
                </a:lnTo>
                <a:cubicBezTo>
                  <a:pt x="4177442" y="1935939"/>
                  <a:pt x="4176127" y="1944030"/>
                  <a:pt x="4173158" y="1950994"/>
                </a:cubicBezTo>
                <a:lnTo>
                  <a:pt x="4170076" y="1956566"/>
                </a:lnTo>
                <a:lnTo>
                  <a:pt x="4169328" y="1955508"/>
                </a:lnTo>
                <a:cubicBezTo>
                  <a:pt x="4173937" y="1943613"/>
                  <a:pt x="4177505" y="1933445"/>
                  <a:pt x="4171393" y="1947113"/>
                </a:cubicBezTo>
                <a:lnTo>
                  <a:pt x="4168164" y="1954619"/>
                </a:lnTo>
                <a:lnTo>
                  <a:pt x="4168159" y="1954615"/>
                </a:lnTo>
                <a:lnTo>
                  <a:pt x="4168138" y="1954679"/>
                </a:lnTo>
                <a:lnTo>
                  <a:pt x="4164989" y="1961993"/>
                </a:lnTo>
                <a:lnTo>
                  <a:pt x="4164552" y="1961957"/>
                </a:lnTo>
                <a:cubicBezTo>
                  <a:pt x="4163003" y="1961361"/>
                  <a:pt x="4161514" y="1960471"/>
                  <a:pt x="4161626" y="1959932"/>
                </a:cubicBezTo>
                <a:lnTo>
                  <a:pt x="4158279" y="1966046"/>
                </a:lnTo>
                <a:lnTo>
                  <a:pt x="4158121" y="1965766"/>
                </a:lnTo>
                <a:lnTo>
                  <a:pt x="4160670" y="1957183"/>
                </a:lnTo>
                <a:lnTo>
                  <a:pt x="4162156" y="1954351"/>
                </a:lnTo>
                <a:close/>
                <a:moveTo>
                  <a:pt x="11151123" y="1908408"/>
                </a:moveTo>
                <a:cubicBezTo>
                  <a:pt x="11151244" y="1911646"/>
                  <a:pt x="11151304" y="1913265"/>
                  <a:pt x="11151325" y="1913870"/>
                </a:cubicBezTo>
                <a:cubicBezTo>
                  <a:pt x="11151394" y="1915691"/>
                  <a:pt x="11151123" y="1908408"/>
                  <a:pt x="11151123" y="1908408"/>
                </a:cubicBezTo>
                <a:close/>
                <a:moveTo>
                  <a:pt x="5594917" y="1907385"/>
                </a:moveTo>
                <a:cubicBezTo>
                  <a:pt x="5595246" y="1910136"/>
                  <a:pt x="5595373" y="1911206"/>
                  <a:pt x="5593401" y="1912259"/>
                </a:cubicBezTo>
                <a:cubicBezTo>
                  <a:pt x="5593283" y="1911265"/>
                  <a:pt x="5593427" y="1910293"/>
                  <a:pt x="5593718" y="1909446"/>
                </a:cubicBezTo>
                <a:cubicBezTo>
                  <a:pt x="5594012" y="1908599"/>
                  <a:pt x="5594449" y="1907876"/>
                  <a:pt x="5594917" y="1907385"/>
                </a:cubicBezTo>
                <a:close/>
                <a:moveTo>
                  <a:pt x="8378890" y="1906620"/>
                </a:moveTo>
                <a:cubicBezTo>
                  <a:pt x="8376536" y="1908663"/>
                  <a:pt x="8373022" y="1912907"/>
                  <a:pt x="8370404" y="1916379"/>
                </a:cubicBezTo>
                <a:lnTo>
                  <a:pt x="8363154" y="1924456"/>
                </a:lnTo>
                <a:lnTo>
                  <a:pt x="8380006" y="1914888"/>
                </a:lnTo>
                <a:lnTo>
                  <a:pt x="8380210" y="1914677"/>
                </a:lnTo>
                <a:lnTo>
                  <a:pt x="8381004" y="1913353"/>
                </a:lnTo>
                <a:lnTo>
                  <a:pt x="8375876" y="1916691"/>
                </a:lnTo>
                <a:lnTo>
                  <a:pt x="8379983" y="1910698"/>
                </a:lnTo>
                <a:lnTo>
                  <a:pt x="8373010" y="1915029"/>
                </a:lnTo>
                <a:lnTo>
                  <a:pt x="8380042" y="1909234"/>
                </a:lnTo>
                <a:close/>
                <a:moveTo>
                  <a:pt x="1223574" y="1905764"/>
                </a:moveTo>
                <a:lnTo>
                  <a:pt x="1212834" y="1918716"/>
                </a:lnTo>
                <a:lnTo>
                  <a:pt x="1213649" y="1918571"/>
                </a:lnTo>
                <a:cubicBezTo>
                  <a:pt x="1214244" y="1918782"/>
                  <a:pt x="1214606" y="1919260"/>
                  <a:pt x="1214151" y="1919828"/>
                </a:cubicBezTo>
                <a:lnTo>
                  <a:pt x="1212456" y="1919174"/>
                </a:lnTo>
                <a:lnTo>
                  <a:pt x="1207788" y="1924802"/>
                </a:lnTo>
                <a:lnTo>
                  <a:pt x="1204726" y="1935165"/>
                </a:lnTo>
                <a:cubicBezTo>
                  <a:pt x="1203322" y="1940957"/>
                  <a:pt x="1200942" y="1948815"/>
                  <a:pt x="1200231" y="1951634"/>
                </a:cubicBezTo>
                <a:cubicBezTo>
                  <a:pt x="1200690" y="1955453"/>
                  <a:pt x="1202443" y="1952565"/>
                  <a:pt x="1202773" y="1955317"/>
                </a:cubicBezTo>
                <a:cubicBezTo>
                  <a:pt x="1202773" y="1955317"/>
                  <a:pt x="1203343" y="1960054"/>
                  <a:pt x="1202301" y="1960123"/>
                </a:cubicBezTo>
                <a:cubicBezTo>
                  <a:pt x="1203343" y="1960054"/>
                  <a:pt x="1207586" y="1950224"/>
                  <a:pt x="1210898" y="1941382"/>
                </a:cubicBezTo>
                <a:lnTo>
                  <a:pt x="1211643" y="1942399"/>
                </a:lnTo>
                <a:lnTo>
                  <a:pt x="1211137" y="1943369"/>
                </a:lnTo>
                <a:cubicBezTo>
                  <a:pt x="1211658" y="1943335"/>
                  <a:pt x="1211886" y="1943050"/>
                  <a:pt x="1211839" y="1942668"/>
                </a:cubicBezTo>
                <a:lnTo>
                  <a:pt x="1211643" y="1942399"/>
                </a:lnTo>
                <a:lnTo>
                  <a:pt x="1214522" y="1936893"/>
                </a:lnTo>
                <a:cubicBezTo>
                  <a:pt x="1217264" y="1930027"/>
                  <a:pt x="1218379" y="1922100"/>
                  <a:pt x="1220566" y="1914101"/>
                </a:cubicBezTo>
                <a:close/>
                <a:moveTo>
                  <a:pt x="10897776" y="1903293"/>
                </a:moveTo>
                <a:cubicBezTo>
                  <a:pt x="10898444" y="1902200"/>
                  <a:pt x="10897918" y="1901908"/>
                  <a:pt x="10894859" y="1903842"/>
                </a:cubicBezTo>
                <a:cubicBezTo>
                  <a:pt x="10889063" y="1909014"/>
                  <a:pt x="10879083" y="1917910"/>
                  <a:pt x="10874926" y="1921820"/>
                </a:cubicBezTo>
                <a:cubicBezTo>
                  <a:pt x="10863429" y="1932061"/>
                  <a:pt x="10851664" y="1942038"/>
                  <a:pt x="10839630" y="1951710"/>
                </a:cubicBezTo>
                <a:lnTo>
                  <a:pt x="10810094" y="1974156"/>
                </a:lnTo>
                <a:lnTo>
                  <a:pt x="10858201" y="1939827"/>
                </a:lnTo>
                <a:lnTo>
                  <a:pt x="10893532" y="1907544"/>
                </a:lnTo>
                <a:cubicBezTo>
                  <a:pt x="10895247" y="1906279"/>
                  <a:pt x="10897108" y="1904385"/>
                  <a:pt x="10897776" y="1903293"/>
                </a:cubicBezTo>
                <a:close/>
                <a:moveTo>
                  <a:pt x="4308756" y="1903038"/>
                </a:moveTo>
                <a:cubicBezTo>
                  <a:pt x="4307928" y="1903746"/>
                  <a:pt x="4306465" y="1907485"/>
                  <a:pt x="4306465" y="1907485"/>
                </a:cubicBezTo>
                <a:cubicBezTo>
                  <a:pt x="4306548" y="1908477"/>
                  <a:pt x="4307332" y="1908458"/>
                  <a:pt x="4308058" y="1907713"/>
                </a:cubicBezTo>
                <a:cubicBezTo>
                  <a:pt x="4308785" y="1906969"/>
                  <a:pt x="4309451" y="1905500"/>
                  <a:pt x="4309294" y="1903590"/>
                </a:cubicBezTo>
                <a:cubicBezTo>
                  <a:pt x="4309237" y="1902901"/>
                  <a:pt x="4309033" y="1902802"/>
                  <a:pt x="4308756" y="1903038"/>
                </a:cubicBezTo>
                <a:close/>
                <a:moveTo>
                  <a:pt x="8400133" y="1900917"/>
                </a:moveTo>
                <a:lnTo>
                  <a:pt x="8390343" y="1907276"/>
                </a:lnTo>
                <a:lnTo>
                  <a:pt x="8387842" y="1908904"/>
                </a:lnTo>
                <a:lnTo>
                  <a:pt x="8386348" y="1910744"/>
                </a:lnTo>
                <a:lnTo>
                  <a:pt x="8385477" y="1911782"/>
                </a:lnTo>
                <a:lnTo>
                  <a:pt x="8396331" y="1905620"/>
                </a:lnTo>
                <a:close/>
                <a:moveTo>
                  <a:pt x="4329364" y="1900487"/>
                </a:moveTo>
                <a:lnTo>
                  <a:pt x="4328781" y="1902202"/>
                </a:lnTo>
                <a:lnTo>
                  <a:pt x="4321123" y="1924350"/>
                </a:lnTo>
                <a:lnTo>
                  <a:pt x="4326543" y="1914129"/>
                </a:lnTo>
                <a:cubicBezTo>
                  <a:pt x="4327669" y="1911046"/>
                  <a:pt x="4328743" y="1905931"/>
                  <a:pt x="4329351" y="1902215"/>
                </a:cubicBezTo>
                <a:close/>
                <a:moveTo>
                  <a:pt x="4301062" y="1899757"/>
                </a:moveTo>
                <a:lnTo>
                  <a:pt x="4291242" y="1918653"/>
                </a:lnTo>
                <a:lnTo>
                  <a:pt x="4289750" y="1921317"/>
                </a:lnTo>
                <a:lnTo>
                  <a:pt x="4299642" y="1902344"/>
                </a:lnTo>
                <a:close/>
                <a:moveTo>
                  <a:pt x="10740111" y="1897988"/>
                </a:moveTo>
                <a:cubicBezTo>
                  <a:pt x="10740231" y="1899088"/>
                  <a:pt x="10730614" y="1909924"/>
                  <a:pt x="10729745" y="1909972"/>
                </a:cubicBezTo>
                <a:cubicBezTo>
                  <a:pt x="10719863" y="1919716"/>
                  <a:pt x="10703110" y="1932046"/>
                  <a:pt x="10693981" y="1939357"/>
                </a:cubicBezTo>
                <a:cubicBezTo>
                  <a:pt x="10675727" y="1953978"/>
                  <a:pt x="10662481" y="1965013"/>
                  <a:pt x="10643841" y="1977444"/>
                </a:cubicBezTo>
                <a:cubicBezTo>
                  <a:pt x="10635657" y="1983047"/>
                  <a:pt x="10627708" y="1988198"/>
                  <a:pt x="10619867" y="1993087"/>
                </a:cubicBezTo>
                <a:lnTo>
                  <a:pt x="10602557" y="2003537"/>
                </a:lnTo>
                <a:lnTo>
                  <a:pt x="10603960" y="2002217"/>
                </a:lnTo>
                <a:cubicBezTo>
                  <a:pt x="10607457" y="1999321"/>
                  <a:pt x="10612071" y="1995974"/>
                  <a:pt x="10616038" y="1992685"/>
                </a:cubicBezTo>
                <a:lnTo>
                  <a:pt x="10617140" y="1991670"/>
                </a:lnTo>
                <a:lnTo>
                  <a:pt x="10624137" y="1987440"/>
                </a:lnTo>
                <a:cubicBezTo>
                  <a:pt x="10631775" y="1982612"/>
                  <a:pt x="10639159" y="1977699"/>
                  <a:pt x="10646096" y="1972717"/>
                </a:cubicBezTo>
                <a:cubicBezTo>
                  <a:pt x="10677226" y="1951687"/>
                  <a:pt x="10704251" y="1925170"/>
                  <a:pt x="10734130" y="1900708"/>
                </a:cubicBezTo>
                <a:cubicBezTo>
                  <a:pt x="10735001" y="1900660"/>
                  <a:pt x="10739989" y="1896890"/>
                  <a:pt x="10740111" y="1897988"/>
                </a:cubicBezTo>
                <a:close/>
                <a:moveTo>
                  <a:pt x="5575907" y="1897440"/>
                </a:moveTo>
                <a:cubicBezTo>
                  <a:pt x="5575109" y="1898187"/>
                  <a:pt x="5573798" y="1901998"/>
                  <a:pt x="5573798" y="1901998"/>
                </a:cubicBezTo>
                <a:cubicBezTo>
                  <a:pt x="5573917" y="1902991"/>
                  <a:pt x="5574697" y="1902941"/>
                  <a:pt x="5575391" y="1902162"/>
                </a:cubicBezTo>
                <a:cubicBezTo>
                  <a:pt x="5576084" y="1901385"/>
                  <a:pt x="5576691" y="1899882"/>
                  <a:pt x="5576461" y="1897972"/>
                </a:cubicBezTo>
                <a:cubicBezTo>
                  <a:pt x="5576380" y="1897284"/>
                  <a:pt x="5576171" y="1897192"/>
                  <a:pt x="5575907" y="1897440"/>
                </a:cubicBezTo>
                <a:close/>
                <a:moveTo>
                  <a:pt x="6974803" y="1891816"/>
                </a:moveTo>
                <a:lnTo>
                  <a:pt x="6968804" y="1899439"/>
                </a:lnTo>
                <a:lnTo>
                  <a:pt x="6946858" y="1912625"/>
                </a:lnTo>
                <a:close/>
                <a:moveTo>
                  <a:pt x="11410482" y="1888582"/>
                </a:moveTo>
                <a:cubicBezTo>
                  <a:pt x="11410192" y="1889834"/>
                  <a:pt x="11409823" y="1890763"/>
                  <a:pt x="11409395" y="1891246"/>
                </a:cubicBezTo>
                <a:cubicBezTo>
                  <a:pt x="11408971" y="1891727"/>
                  <a:pt x="11408486" y="1891763"/>
                  <a:pt x="11407968" y="1891232"/>
                </a:cubicBezTo>
                <a:cubicBezTo>
                  <a:pt x="11407800" y="1889919"/>
                  <a:pt x="11408549" y="1888726"/>
                  <a:pt x="11410482" y="1888582"/>
                </a:cubicBezTo>
                <a:close/>
                <a:moveTo>
                  <a:pt x="4119530" y="1886666"/>
                </a:moveTo>
                <a:cubicBezTo>
                  <a:pt x="4122185" y="1882721"/>
                  <a:pt x="4119559" y="1898641"/>
                  <a:pt x="4117364" y="1905026"/>
                </a:cubicBezTo>
                <a:cubicBezTo>
                  <a:pt x="4101775" y="1931334"/>
                  <a:pt x="4087934" y="1957936"/>
                  <a:pt x="4074185" y="1984347"/>
                </a:cubicBezTo>
                <a:lnTo>
                  <a:pt x="4053303" y="2022641"/>
                </a:lnTo>
                <a:lnTo>
                  <a:pt x="4049675" y="2023509"/>
                </a:lnTo>
                <a:cubicBezTo>
                  <a:pt x="4049675" y="2023509"/>
                  <a:pt x="4049200" y="2023982"/>
                  <a:pt x="4048665" y="2024746"/>
                </a:cubicBezTo>
                <a:lnTo>
                  <a:pt x="4048060" y="2026059"/>
                </a:lnTo>
                <a:lnTo>
                  <a:pt x="4046611" y="2027691"/>
                </a:lnTo>
                <a:lnTo>
                  <a:pt x="4046174" y="2027664"/>
                </a:lnTo>
                <a:cubicBezTo>
                  <a:pt x="4045991" y="2027769"/>
                  <a:pt x="4045935" y="2028038"/>
                  <a:pt x="4045824" y="2028579"/>
                </a:cubicBezTo>
                <a:lnTo>
                  <a:pt x="4046611" y="2027691"/>
                </a:lnTo>
                <a:lnTo>
                  <a:pt x="4047292" y="2027734"/>
                </a:lnTo>
                <a:cubicBezTo>
                  <a:pt x="4044354" y="2029424"/>
                  <a:pt x="4041193" y="2032193"/>
                  <a:pt x="4041193" y="2032193"/>
                </a:cubicBezTo>
                <a:cubicBezTo>
                  <a:pt x="4037471" y="2030369"/>
                  <a:pt x="4053096" y="2019481"/>
                  <a:pt x="4056422" y="2009639"/>
                </a:cubicBezTo>
                <a:cubicBezTo>
                  <a:pt x="4056646" y="2008558"/>
                  <a:pt x="4056104" y="2004903"/>
                  <a:pt x="4056328" y="2003823"/>
                </a:cubicBezTo>
                <a:cubicBezTo>
                  <a:pt x="4058947" y="1997402"/>
                  <a:pt x="4063282" y="1989991"/>
                  <a:pt x="4067595" y="1981643"/>
                </a:cubicBezTo>
                <a:lnTo>
                  <a:pt x="4069535" y="1978685"/>
                </a:lnTo>
                <a:lnTo>
                  <a:pt x="4059796" y="1999583"/>
                </a:lnTo>
                <a:lnTo>
                  <a:pt x="4076087" y="1968790"/>
                </a:lnTo>
                <a:lnTo>
                  <a:pt x="4078025" y="1965872"/>
                </a:lnTo>
                <a:lnTo>
                  <a:pt x="4078040" y="1965851"/>
                </a:lnTo>
                <a:lnTo>
                  <a:pt x="4078250" y="1964701"/>
                </a:lnTo>
                <a:close/>
                <a:moveTo>
                  <a:pt x="8374930" y="1885931"/>
                </a:moveTo>
                <a:lnTo>
                  <a:pt x="8371692" y="1887904"/>
                </a:lnTo>
                <a:lnTo>
                  <a:pt x="8364488" y="1895486"/>
                </a:lnTo>
                <a:lnTo>
                  <a:pt x="8358520" y="1901802"/>
                </a:lnTo>
                <a:lnTo>
                  <a:pt x="8360136" y="1900792"/>
                </a:lnTo>
                <a:lnTo>
                  <a:pt x="8362219" y="1898185"/>
                </a:lnTo>
                <a:cubicBezTo>
                  <a:pt x="8364179" y="1895970"/>
                  <a:pt x="8366588" y="1893619"/>
                  <a:pt x="8369157" y="1891237"/>
                </a:cubicBezTo>
                <a:close/>
                <a:moveTo>
                  <a:pt x="6864938" y="1885426"/>
                </a:moveTo>
                <a:cubicBezTo>
                  <a:pt x="6865464" y="1883603"/>
                  <a:pt x="6864935" y="1883298"/>
                  <a:pt x="6862509" y="1885711"/>
                </a:cubicBezTo>
                <a:lnTo>
                  <a:pt x="6859740" y="1889914"/>
                </a:lnTo>
                <a:lnTo>
                  <a:pt x="6862637" y="1890603"/>
                </a:lnTo>
                <a:close/>
                <a:moveTo>
                  <a:pt x="2606252" y="1871926"/>
                </a:moveTo>
                <a:lnTo>
                  <a:pt x="2599335" y="1874458"/>
                </a:lnTo>
                <a:cubicBezTo>
                  <a:pt x="2599424" y="1876785"/>
                  <a:pt x="2601728" y="1876749"/>
                  <a:pt x="2603722" y="1875832"/>
                </a:cubicBezTo>
                <a:cubicBezTo>
                  <a:pt x="2605718" y="1874916"/>
                  <a:pt x="2607404" y="1873120"/>
                  <a:pt x="2606252" y="1871926"/>
                </a:cubicBezTo>
                <a:close/>
                <a:moveTo>
                  <a:pt x="8405063" y="1871882"/>
                </a:moveTo>
                <a:cubicBezTo>
                  <a:pt x="8405049" y="1871737"/>
                  <a:pt x="8405052" y="1871774"/>
                  <a:pt x="8405065" y="1871908"/>
                </a:cubicBezTo>
                <a:lnTo>
                  <a:pt x="8405126" y="1872503"/>
                </a:lnTo>
                <a:close/>
                <a:moveTo>
                  <a:pt x="4043064" y="1871137"/>
                </a:moveTo>
                <a:lnTo>
                  <a:pt x="4042583" y="1872053"/>
                </a:lnTo>
                <a:cubicBezTo>
                  <a:pt x="4041975" y="1873499"/>
                  <a:pt x="4041372" y="1875443"/>
                  <a:pt x="4040811" y="1877475"/>
                </a:cubicBezTo>
                <a:lnTo>
                  <a:pt x="4040766" y="1877652"/>
                </a:lnTo>
                <a:close/>
                <a:moveTo>
                  <a:pt x="8389881" y="1868853"/>
                </a:moveTo>
                <a:cubicBezTo>
                  <a:pt x="8389081" y="1867975"/>
                  <a:pt x="8387146" y="1869855"/>
                  <a:pt x="8385221" y="1872246"/>
                </a:cubicBezTo>
                <a:cubicBezTo>
                  <a:pt x="8383296" y="1874638"/>
                  <a:pt x="8381384" y="1877541"/>
                  <a:pt x="8380626" y="1878714"/>
                </a:cubicBezTo>
                <a:lnTo>
                  <a:pt x="8380362" y="1879127"/>
                </a:lnTo>
                <a:lnTo>
                  <a:pt x="8386100" y="1875138"/>
                </a:lnTo>
                <a:lnTo>
                  <a:pt x="8388997" y="1871326"/>
                </a:lnTo>
                <a:cubicBezTo>
                  <a:pt x="8389829" y="1870063"/>
                  <a:pt x="8390283" y="1869081"/>
                  <a:pt x="8389881" y="1868853"/>
                </a:cubicBezTo>
                <a:close/>
                <a:moveTo>
                  <a:pt x="1240038" y="1860132"/>
                </a:moveTo>
                <a:lnTo>
                  <a:pt x="1203760" y="1900231"/>
                </a:lnTo>
                <a:cubicBezTo>
                  <a:pt x="1158995" y="1950520"/>
                  <a:pt x="1114774" y="2002390"/>
                  <a:pt x="1073919" y="2056852"/>
                </a:cubicBezTo>
                <a:lnTo>
                  <a:pt x="987878" y="2165879"/>
                </a:lnTo>
                <a:lnTo>
                  <a:pt x="934941" y="2242723"/>
                </a:lnTo>
                <a:lnTo>
                  <a:pt x="918021" y="2268562"/>
                </a:lnTo>
                <a:lnTo>
                  <a:pt x="936847" y="2244859"/>
                </a:lnTo>
                <a:cubicBezTo>
                  <a:pt x="982899" y="2187510"/>
                  <a:pt x="1026484" y="2134889"/>
                  <a:pt x="1071405" y="2079872"/>
                </a:cubicBezTo>
                <a:cubicBezTo>
                  <a:pt x="1110279" y="2034811"/>
                  <a:pt x="1148083" y="1975468"/>
                  <a:pt x="1187138" y="1930935"/>
                </a:cubicBezTo>
                <a:lnTo>
                  <a:pt x="1213727" y="1903006"/>
                </a:lnTo>
                <a:lnTo>
                  <a:pt x="1217245" y="1891384"/>
                </a:lnTo>
                <a:lnTo>
                  <a:pt x="1219527" y="1885926"/>
                </a:lnTo>
                <a:lnTo>
                  <a:pt x="1214561" y="1902129"/>
                </a:lnTo>
                <a:lnTo>
                  <a:pt x="1219920" y="1896503"/>
                </a:lnTo>
                <a:lnTo>
                  <a:pt x="1231389" y="1884101"/>
                </a:lnTo>
                <a:close/>
                <a:moveTo>
                  <a:pt x="6873631" y="1860098"/>
                </a:moveTo>
                <a:cubicBezTo>
                  <a:pt x="6871376" y="1860247"/>
                  <a:pt x="6868917" y="1874733"/>
                  <a:pt x="6868032" y="1877563"/>
                </a:cubicBezTo>
                <a:lnTo>
                  <a:pt x="6863772" y="1890973"/>
                </a:lnTo>
                <a:lnTo>
                  <a:pt x="6865415" y="1891580"/>
                </a:lnTo>
                <a:lnTo>
                  <a:pt x="6871712" y="1871776"/>
                </a:lnTo>
                <a:cubicBezTo>
                  <a:pt x="6871583" y="1870707"/>
                  <a:pt x="6875715" y="1859962"/>
                  <a:pt x="6873631" y="1860098"/>
                </a:cubicBezTo>
                <a:close/>
                <a:moveTo>
                  <a:pt x="4331523" y="1855305"/>
                </a:moveTo>
                <a:lnTo>
                  <a:pt x="4329446" y="1861377"/>
                </a:lnTo>
                <a:cubicBezTo>
                  <a:pt x="4327942" y="1864628"/>
                  <a:pt x="4326052" y="1868232"/>
                  <a:pt x="4325028" y="1869635"/>
                </a:cubicBezTo>
                <a:close/>
                <a:moveTo>
                  <a:pt x="4331545" y="1855242"/>
                </a:moveTo>
                <a:lnTo>
                  <a:pt x="4331550" y="1855247"/>
                </a:lnTo>
                <a:lnTo>
                  <a:pt x="4331523" y="1855305"/>
                </a:lnTo>
                <a:close/>
                <a:moveTo>
                  <a:pt x="5596727" y="1848594"/>
                </a:moveTo>
                <a:lnTo>
                  <a:pt x="5594893" y="1854774"/>
                </a:lnTo>
                <a:cubicBezTo>
                  <a:pt x="5593521" y="1858100"/>
                  <a:pt x="5591777" y="1861794"/>
                  <a:pt x="5590817" y="1863246"/>
                </a:cubicBezTo>
                <a:close/>
                <a:moveTo>
                  <a:pt x="5596747" y="1848530"/>
                </a:moveTo>
                <a:lnTo>
                  <a:pt x="5596752" y="1848534"/>
                </a:lnTo>
                <a:lnTo>
                  <a:pt x="5596727" y="1848594"/>
                </a:lnTo>
                <a:close/>
                <a:moveTo>
                  <a:pt x="8232142" y="1842471"/>
                </a:moveTo>
                <a:lnTo>
                  <a:pt x="8217416" y="1858737"/>
                </a:lnTo>
                <a:lnTo>
                  <a:pt x="8215486" y="1859848"/>
                </a:lnTo>
                <a:lnTo>
                  <a:pt x="8212766" y="1861149"/>
                </a:lnTo>
                <a:lnTo>
                  <a:pt x="8219294" y="1852833"/>
                </a:lnTo>
                <a:lnTo>
                  <a:pt x="8225858" y="1845193"/>
                </a:lnTo>
                <a:lnTo>
                  <a:pt x="8230303" y="1843390"/>
                </a:lnTo>
                <a:close/>
                <a:moveTo>
                  <a:pt x="10843517" y="1842272"/>
                </a:moveTo>
                <a:cubicBezTo>
                  <a:pt x="10843964" y="1841696"/>
                  <a:pt x="10844471" y="1841991"/>
                  <a:pt x="10844773" y="1842573"/>
                </a:cubicBezTo>
                <a:cubicBezTo>
                  <a:pt x="10845074" y="1843155"/>
                  <a:pt x="10845169" y="1844023"/>
                  <a:pt x="10844794" y="1844597"/>
                </a:cubicBezTo>
                <a:close/>
                <a:moveTo>
                  <a:pt x="4337764" y="1842108"/>
                </a:moveTo>
                <a:cubicBezTo>
                  <a:pt x="4339128" y="1839851"/>
                  <a:pt x="4336192" y="1847526"/>
                  <a:pt x="4332668" y="1856133"/>
                </a:cubicBezTo>
                <a:lnTo>
                  <a:pt x="4331550" y="1855247"/>
                </a:lnTo>
                <a:lnTo>
                  <a:pt x="4334831" y="1848010"/>
                </a:lnTo>
                <a:cubicBezTo>
                  <a:pt x="4336376" y="1844716"/>
                  <a:pt x="4337311" y="1842860"/>
                  <a:pt x="4337764" y="1842108"/>
                </a:cubicBezTo>
                <a:close/>
                <a:moveTo>
                  <a:pt x="7025966" y="1840957"/>
                </a:moveTo>
                <a:lnTo>
                  <a:pt x="7012770" y="1853892"/>
                </a:lnTo>
                <a:lnTo>
                  <a:pt x="6984104" y="1881631"/>
                </a:lnTo>
                <a:lnTo>
                  <a:pt x="6986310" y="1877267"/>
                </a:lnTo>
                <a:cubicBezTo>
                  <a:pt x="6989499" y="1871662"/>
                  <a:pt x="6991860" y="1867511"/>
                  <a:pt x="6988878" y="1869254"/>
                </a:cubicBezTo>
                <a:lnTo>
                  <a:pt x="6985512" y="1871359"/>
                </a:lnTo>
                <a:lnTo>
                  <a:pt x="6984981" y="1870288"/>
                </a:lnTo>
                <a:cubicBezTo>
                  <a:pt x="6984377" y="1870382"/>
                  <a:pt x="6983940" y="1871303"/>
                  <a:pt x="6983956" y="1872154"/>
                </a:cubicBezTo>
                <a:lnTo>
                  <a:pt x="6984076" y="1872256"/>
                </a:lnTo>
                <a:lnTo>
                  <a:pt x="6964474" y="1884509"/>
                </a:lnTo>
                <a:lnTo>
                  <a:pt x="6967022" y="1882296"/>
                </a:lnTo>
                <a:lnTo>
                  <a:pt x="6992085" y="1864718"/>
                </a:lnTo>
                <a:lnTo>
                  <a:pt x="6990597" y="1866260"/>
                </a:lnTo>
                <a:lnTo>
                  <a:pt x="6996753" y="1861444"/>
                </a:lnTo>
                <a:close/>
                <a:moveTo>
                  <a:pt x="5602431" y="1835091"/>
                </a:moveTo>
                <a:cubicBezTo>
                  <a:pt x="5603703" y="1832770"/>
                  <a:pt x="5601074" y="1840593"/>
                  <a:pt x="5597897" y="1849379"/>
                </a:cubicBezTo>
                <a:lnTo>
                  <a:pt x="5596752" y="1848534"/>
                </a:lnTo>
                <a:lnTo>
                  <a:pt x="5599737" y="1841135"/>
                </a:lnTo>
                <a:cubicBezTo>
                  <a:pt x="5601150" y="1837766"/>
                  <a:pt x="5602008" y="1835865"/>
                  <a:pt x="5602431" y="1835091"/>
                </a:cubicBezTo>
                <a:close/>
                <a:moveTo>
                  <a:pt x="4170365" y="1835060"/>
                </a:moveTo>
                <a:cubicBezTo>
                  <a:pt x="4173017" y="1831115"/>
                  <a:pt x="4171188" y="1845852"/>
                  <a:pt x="4166814" y="1852361"/>
                </a:cubicBezTo>
                <a:cubicBezTo>
                  <a:pt x="4156529" y="1870780"/>
                  <a:pt x="4146178" y="1888850"/>
                  <a:pt x="4135894" y="1907268"/>
                </a:cubicBezTo>
                <a:cubicBezTo>
                  <a:pt x="4106491" y="1963037"/>
                  <a:pt x="4106491" y="1963037"/>
                  <a:pt x="4106491" y="1963037"/>
                </a:cubicBezTo>
                <a:lnTo>
                  <a:pt x="4058005" y="2051989"/>
                </a:lnTo>
                <a:lnTo>
                  <a:pt x="4061088" y="2042825"/>
                </a:lnTo>
                <a:cubicBezTo>
                  <a:pt x="4062599" y="2038605"/>
                  <a:pt x="4064085" y="2034129"/>
                  <a:pt x="4064330" y="2031207"/>
                </a:cubicBezTo>
                <a:lnTo>
                  <a:pt x="4063962" y="2030150"/>
                </a:lnTo>
                <a:lnTo>
                  <a:pt x="4095041" y="1974288"/>
                </a:lnTo>
                <a:lnTo>
                  <a:pt x="4097822" y="1969007"/>
                </a:lnTo>
                <a:lnTo>
                  <a:pt x="4105513" y="1957620"/>
                </a:lnTo>
                <a:cubicBezTo>
                  <a:pt x="4109189" y="1952096"/>
                  <a:pt x="4112371" y="1946621"/>
                  <a:pt x="4111477" y="1944676"/>
                </a:cubicBezTo>
                <a:lnTo>
                  <a:pt x="4110281" y="1945363"/>
                </a:lnTo>
                <a:lnTo>
                  <a:pt x="4116375" y="1933793"/>
                </a:lnTo>
                <a:cubicBezTo>
                  <a:pt x="4131946" y="1904244"/>
                  <a:pt x="4131946" y="1904244"/>
                  <a:pt x="4131946" y="1904244"/>
                </a:cubicBezTo>
                <a:cubicBezTo>
                  <a:pt x="4143696" y="1880971"/>
                  <a:pt x="4157429" y="1857424"/>
                  <a:pt x="4170365" y="1835060"/>
                </a:cubicBezTo>
                <a:close/>
                <a:moveTo>
                  <a:pt x="3810072" y="1828378"/>
                </a:moveTo>
                <a:lnTo>
                  <a:pt x="3795565" y="1857683"/>
                </a:lnTo>
                <a:lnTo>
                  <a:pt x="3787236" y="1874422"/>
                </a:lnTo>
                <a:lnTo>
                  <a:pt x="3803423" y="1850621"/>
                </a:lnTo>
                <a:lnTo>
                  <a:pt x="3805950" y="1841749"/>
                </a:lnTo>
                <a:close/>
                <a:moveTo>
                  <a:pt x="8265874" y="1825798"/>
                </a:moveTo>
                <a:cubicBezTo>
                  <a:pt x="8266276" y="1825161"/>
                  <a:pt x="8266820" y="1825414"/>
                  <a:pt x="8267178" y="1825984"/>
                </a:cubicBezTo>
                <a:cubicBezTo>
                  <a:pt x="8267538" y="1826550"/>
                  <a:pt x="8267712" y="1827433"/>
                  <a:pt x="8267383" y="1828059"/>
                </a:cubicBezTo>
                <a:close/>
                <a:moveTo>
                  <a:pt x="11005889" y="1825238"/>
                </a:moveTo>
                <a:lnTo>
                  <a:pt x="11007243" y="1827600"/>
                </a:lnTo>
                <a:cubicBezTo>
                  <a:pt x="11007615" y="1827004"/>
                  <a:pt x="11007503" y="1826111"/>
                  <a:pt x="11007183" y="1825519"/>
                </a:cubicBezTo>
                <a:cubicBezTo>
                  <a:pt x="11006863" y="1824927"/>
                  <a:pt x="11006338" y="1824634"/>
                  <a:pt x="11005889" y="1825238"/>
                </a:cubicBezTo>
                <a:close/>
                <a:moveTo>
                  <a:pt x="3813373" y="1825162"/>
                </a:moveTo>
                <a:lnTo>
                  <a:pt x="3808984" y="1837011"/>
                </a:lnTo>
                <a:lnTo>
                  <a:pt x="3805461" y="1847623"/>
                </a:lnTo>
                <a:lnTo>
                  <a:pt x="3812031" y="1837964"/>
                </a:lnTo>
                <a:lnTo>
                  <a:pt x="3812387" y="1836860"/>
                </a:lnTo>
                <a:cubicBezTo>
                  <a:pt x="3813273" y="1834930"/>
                  <a:pt x="3815701" y="1825058"/>
                  <a:pt x="3813373" y="1825162"/>
                </a:cubicBezTo>
                <a:close/>
                <a:moveTo>
                  <a:pt x="2632297" y="1819968"/>
                </a:moveTo>
                <a:lnTo>
                  <a:pt x="2625047" y="1831728"/>
                </a:lnTo>
                <a:cubicBezTo>
                  <a:pt x="2618657" y="1838537"/>
                  <a:pt x="2612089" y="1850380"/>
                  <a:pt x="2610518" y="1857700"/>
                </a:cubicBezTo>
                <a:lnTo>
                  <a:pt x="2620663" y="1845665"/>
                </a:lnTo>
                <a:lnTo>
                  <a:pt x="2621924" y="1842879"/>
                </a:lnTo>
                <a:lnTo>
                  <a:pt x="2625047" y="1831728"/>
                </a:lnTo>
                <a:lnTo>
                  <a:pt x="2628280" y="1828843"/>
                </a:lnTo>
                <a:close/>
                <a:moveTo>
                  <a:pt x="3816502" y="1816570"/>
                </a:moveTo>
                <a:cubicBezTo>
                  <a:pt x="3815667" y="1817315"/>
                  <a:pt x="3814232" y="1821188"/>
                  <a:pt x="3814232" y="1821188"/>
                </a:cubicBezTo>
                <a:cubicBezTo>
                  <a:pt x="3814337" y="1822207"/>
                  <a:pt x="3815140" y="1822170"/>
                  <a:pt x="3815874" y="1821390"/>
                </a:cubicBezTo>
                <a:cubicBezTo>
                  <a:pt x="3816604" y="1820611"/>
                  <a:pt x="3817263" y="1819085"/>
                  <a:pt x="3817065" y="1817126"/>
                </a:cubicBezTo>
                <a:cubicBezTo>
                  <a:pt x="3816993" y="1816419"/>
                  <a:pt x="3816780" y="1816322"/>
                  <a:pt x="3816502" y="1816570"/>
                </a:cubicBezTo>
                <a:close/>
                <a:moveTo>
                  <a:pt x="4350102" y="1813032"/>
                </a:moveTo>
                <a:lnTo>
                  <a:pt x="4325699" y="1854869"/>
                </a:lnTo>
                <a:lnTo>
                  <a:pt x="4324206" y="1857593"/>
                </a:lnTo>
                <a:lnTo>
                  <a:pt x="4321571" y="1865891"/>
                </a:lnTo>
                <a:cubicBezTo>
                  <a:pt x="4321886" y="1869711"/>
                  <a:pt x="4323754" y="1866910"/>
                  <a:pt x="4323980" y="1869660"/>
                </a:cubicBezTo>
                <a:cubicBezTo>
                  <a:pt x="4323980" y="1869660"/>
                  <a:pt x="4324080" y="1870843"/>
                  <a:pt x="4324044" y="1872030"/>
                </a:cubicBezTo>
                <a:lnTo>
                  <a:pt x="4323864" y="1872628"/>
                </a:lnTo>
                <a:lnTo>
                  <a:pt x="4330590" y="1859869"/>
                </a:lnTo>
                <a:lnTo>
                  <a:pt x="4323725" y="1873093"/>
                </a:lnTo>
                <a:lnTo>
                  <a:pt x="4323323" y="1874422"/>
                </a:lnTo>
                <a:cubicBezTo>
                  <a:pt x="4324371" y="1874396"/>
                  <a:pt x="4329006" y="1864794"/>
                  <a:pt x="4332668" y="1856133"/>
                </a:cubicBezTo>
                <a:lnTo>
                  <a:pt x="4333378" y="1857177"/>
                </a:lnTo>
                <a:lnTo>
                  <a:pt x="4332831" y="1858120"/>
                </a:lnTo>
                <a:cubicBezTo>
                  <a:pt x="4333356" y="1858107"/>
                  <a:pt x="4333596" y="1857834"/>
                  <a:pt x="4333563" y="1857451"/>
                </a:cubicBezTo>
                <a:lnTo>
                  <a:pt x="4333378" y="1857177"/>
                </a:lnTo>
                <a:lnTo>
                  <a:pt x="4336477" y="1851819"/>
                </a:lnTo>
                <a:cubicBezTo>
                  <a:pt x="4339493" y="1845101"/>
                  <a:pt x="4340914" y="1837260"/>
                  <a:pt x="4343417" y="1829394"/>
                </a:cubicBezTo>
                <a:close/>
                <a:moveTo>
                  <a:pt x="2636925" y="1809748"/>
                </a:moveTo>
                <a:lnTo>
                  <a:pt x="2634567" y="1812507"/>
                </a:lnTo>
                <a:lnTo>
                  <a:pt x="2633957" y="1816303"/>
                </a:lnTo>
                <a:close/>
                <a:moveTo>
                  <a:pt x="7057676" y="1809169"/>
                </a:moveTo>
                <a:lnTo>
                  <a:pt x="7047731" y="1819621"/>
                </a:lnTo>
                <a:lnTo>
                  <a:pt x="7032630" y="1834422"/>
                </a:lnTo>
                <a:lnTo>
                  <a:pt x="7036668" y="1829297"/>
                </a:lnTo>
                <a:cubicBezTo>
                  <a:pt x="7038841" y="1825914"/>
                  <a:pt x="7039919" y="1823271"/>
                  <a:pt x="7037394" y="1824461"/>
                </a:cubicBezTo>
                <a:cubicBezTo>
                  <a:pt x="7037394" y="1824461"/>
                  <a:pt x="7037394" y="1824461"/>
                  <a:pt x="7016566" y="1838304"/>
                </a:cubicBezTo>
                <a:lnTo>
                  <a:pt x="7005411" y="1845716"/>
                </a:lnTo>
                <a:lnTo>
                  <a:pt x="7009238" y="1841999"/>
                </a:lnTo>
                <a:close/>
                <a:moveTo>
                  <a:pt x="6893179" y="1807834"/>
                </a:moveTo>
                <a:lnTo>
                  <a:pt x="6884105" y="1830763"/>
                </a:lnTo>
                <a:cubicBezTo>
                  <a:pt x="6883294" y="1832741"/>
                  <a:pt x="6882955" y="1833667"/>
                  <a:pt x="6882935" y="1833901"/>
                </a:cubicBezTo>
                <a:cubicBezTo>
                  <a:pt x="6882870" y="1834598"/>
                  <a:pt x="6885648" y="1829042"/>
                  <a:pt x="6886963" y="1826877"/>
                </a:cubicBezTo>
                <a:lnTo>
                  <a:pt x="6888761" y="1822706"/>
                </a:lnTo>
                <a:close/>
                <a:moveTo>
                  <a:pt x="8268828" y="1803365"/>
                </a:moveTo>
                <a:lnTo>
                  <a:pt x="8250162" y="1822565"/>
                </a:lnTo>
                <a:lnTo>
                  <a:pt x="8245034" y="1828230"/>
                </a:lnTo>
                <a:lnTo>
                  <a:pt x="8239290" y="1831019"/>
                </a:lnTo>
                <a:lnTo>
                  <a:pt x="8237054" y="1832162"/>
                </a:lnTo>
                <a:lnTo>
                  <a:pt x="8239656" y="1829132"/>
                </a:lnTo>
                <a:lnTo>
                  <a:pt x="8257236" y="1809965"/>
                </a:lnTo>
                <a:lnTo>
                  <a:pt x="8265844" y="1805322"/>
                </a:lnTo>
                <a:close/>
                <a:moveTo>
                  <a:pt x="2641197" y="1800312"/>
                </a:moveTo>
                <a:lnTo>
                  <a:pt x="2639292" y="1802368"/>
                </a:lnTo>
                <a:lnTo>
                  <a:pt x="2639680" y="1803662"/>
                </a:lnTo>
                <a:close/>
                <a:moveTo>
                  <a:pt x="2752673" y="1795900"/>
                </a:moveTo>
                <a:lnTo>
                  <a:pt x="2749432" y="1804157"/>
                </a:lnTo>
                <a:lnTo>
                  <a:pt x="2748974" y="1802657"/>
                </a:lnTo>
                <a:lnTo>
                  <a:pt x="2748948" y="1802432"/>
                </a:lnTo>
                <a:close/>
                <a:moveTo>
                  <a:pt x="7078999" y="1784815"/>
                </a:moveTo>
                <a:lnTo>
                  <a:pt x="7078820" y="1786945"/>
                </a:lnTo>
                <a:lnTo>
                  <a:pt x="7068797" y="1797481"/>
                </a:lnTo>
                <a:lnTo>
                  <a:pt x="7069728" y="1794115"/>
                </a:lnTo>
                <a:cubicBezTo>
                  <a:pt x="7069728" y="1794115"/>
                  <a:pt x="7069728" y="1794115"/>
                  <a:pt x="7057267" y="1803025"/>
                </a:cubicBezTo>
                <a:cubicBezTo>
                  <a:pt x="7063852" y="1797946"/>
                  <a:pt x="7071381" y="1791208"/>
                  <a:pt x="7078999" y="1784815"/>
                </a:cubicBezTo>
                <a:close/>
                <a:moveTo>
                  <a:pt x="1214264" y="1783384"/>
                </a:moveTo>
                <a:lnTo>
                  <a:pt x="1194411" y="1796352"/>
                </a:lnTo>
                <a:lnTo>
                  <a:pt x="1187541" y="1800460"/>
                </a:lnTo>
                <a:lnTo>
                  <a:pt x="1187366" y="1804937"/>
                </a:lnTo>
                <a:cubicBezTo>
                  <a:pt x="1184261" y="1810393"/>
                  <a:pt x="1180554" y="1813504"/>
                  <a:pt x="1178254" y="1817545"/>
                </a:cubicBezTo>
                <a:cubicBezTo>
                  <a:pt x="1175350" y="1819244"/>
                  <a:pt x="1175466" y="1828767"/>
                  <a:pt x="1176961" y="1826140"/>
                </a:cubicBezTo>
                <a:cubicBezTo>
                  <a:pt x="1181475" y="1821613"/>
                  <a:pt x="1185988" y="1817087"/>
                  <a:pt x="1189897" y="1810217"/>
                </a:cubicBezTo>
                <a:cubicBezTo>
                  <a:pt x="1189695" y="1813975"/>
                  <a:pt x="1190816" y="1818327"/>
                  <a:pt x="1191621" y="1816913"/>
                </a:cubicBezTo>
                <a:close/>
                <a:moveTo>
                  <a:pt x="1243754" y="1774655"/>
                </a:moveTo>
                <a:lnTo>
                  <a:pt x="1237007" y="1782915"/>
                </a:lnTo>
                <a:lnTo>
                  <a:pt x="1239677" y="1779306"/>
                </a:lnTo>
                <a:close/>
                <a:moveTo>
                  <a:pt x="7095294" y="1767902"/>
                </a:moveTo>
                <a:cubicBezTo>
                  <a:pt x="7069398" y="1819901"/>
                  <a:pt x="7044832" y="1873065"/>
                  <a:pt x="7020590" y="1926158"/>
                </a:cubicBezTo>
                <a:cubicBezTo>
                  <a:pt x="7019969" y="1923752"/>
                  <a:pt x="7019143" y="1925203"/>
                  <a:pt x="7019055" y="1928856"/>
                </a:cubicBezTo>
                <a:cubicBezTo>
                  <a:pt x="7016575" y="1933215"/>
                  <a:pt x="7015039" y="1935915"/>
                  <a:pt x="7013917" y="1940884"/>
                </a:cubicBezTo>
                <a:lnTo>
                  <a:pt x="7009587" y="1950744"/>
                </a:lnTo>
                <a:lnTo>
                  <a:pt x="7020392" y="1940254"/>
                </a:lnTo>
                <a:lnTo>
                  <a:pt x="7092845" y="1785695"/>
                </a:lnTo>
                <a:cubicBezTo>
                  <a:pt x="7096861" y="1778638"/>
                  <a:pt x="7097657" y="1763750"/>
                  <a:pt x="7095294" y="1767902"/>
                </a:cubicBezTo>
                <a:close/>
                <a:moveTo>
                  <a:pt x="1249688" y="1767390"/>
                </a:moveTo>
                <a:cubicBezTo>
                  <a:pt x="1249688" y="1767390"/>
                  <a:pt x="1249688" y="1767390"/>
                  <a:pt x="1251097" y="1768318"/>
                </a:cubicBezTo>
                <a:cubicBezTo>
                  <a:pt x="1251097" y="1768318"/>
                  <a:pt x="1251097" y="1768318"/>
                  <a:pt x="1248883" y="1768804"/>
                </a:cubicBezTo>
                <a:lnTo>
                  <a:pt x="1243754" y="1774655"/>
                </a:lnTo>
                <a:close/>
                <a:moveTo>
                  <a:pt x="3838979" y="1767035"/>
                </a:moveTo>
                <a:lnTo>
                  <a:pt x="3836960" y="1773320"/>
                </a:lnTo>
                <a:cubicBezTo>
                  <a:pt x="3835475" y="1776693"/>
                  <a:pt x="3833602" y="1780438"/>
                  <a:pt x="3832579" y="1781900"/>
                </a:cubicBezTo>
                <a:close/>
                <a:moveTo>
                  <a:pt x="3839000" y="1766970"/>
                </a:moveTo>
                <a:lnTo>
                  <a:pt x="3839005" y="1766975"/>
                </a:lnTo>
                <a:lnTo>
                  <a:pt x="3838979" y="1767035"/>
                </a:lnTo>
                <a:close/>
                <a:moveTo>
                  <a:pt x="1228942" y="1764960"/>
                </a:moveTo>
                <a:lnTo>
                  <a:pt x="1228171" y="1766159"/>
                </a:lnTo>
                <a:lnTo>
                  <a:pt x="1229661" y="1765103"/>
                </a:lnTo>
                <a:close/>
                <a:moveTo>
                  <a:pt x="3823653" y="1764919"/>
                </a:moveTo>
                <a:lnTo>
                  <a:pt x="3807173" y="1798184"/>
                </a:lnTo>
                <a:lnTo>
                  <a:pt x="3799238" y="1811035"/>
                </a:lnTo>
                <a:lnTo>
                  <a:pt x="3805763" y="1792218"/>
                </a:lnTo>
                <a:cubicBezTo>
                  <a:pt x="3811157" y="1782770"/>
                  <a:pt x="3817836" y="1773667"/>
                  <a:pt x="3823653" y="1764919"/>
                </a:cubicBezTo>
                <a:close/>
                <a:moveTo>
                  <a:pt x="2724735" y="1764129"/>
                </a:moveTo>
                <a:lnTo>
                  <a:pt x="2723821" y="1777993"/>
                </a:lnTo>
                <a:lnTo>
                  <a:pt x="2723898" y="1785686"/>
                </a:lnTo>
                <a:lnTo>
                  <a:pt x="2722851" y="1787798"/>
                </a:lnTo>
                <a:lnTo>
                  <a:pt x="2715439" y="1803984"/>
                </a:lnTo>
                <a:lnTo>
                  <a:pt x="2717785" y="1795775"/>
                </a:lnTo>
                <a:cubicBezTo>
                  <a:pt x="2719902" y="1786895"/>
                  <a:pt x="2721574" y="1778198"/>
                  <a:pt x="2722946" y="1769528"/>
                </a:cubicBezTo>
                <a:close/>
                <a:moveTo>
                  <a:pt x="2698165" y="1761091"/>
                </a:moveTo>
                <a:cubicBezTo>
                  <a:pt x="2699394" y="1761124"/>
                  <a:pt x="2700507" y="1761284"/>
                  <a:pt x="2700563" y="1761741"/>
                </a:cubicBezTo>
                <a:cubicBezTo>
                  <a:pt x="2699410" y="1760894"/>
                  <a:pt x="2704134" y="1773983"/>
                  <a:pt x="2706169" y="1771999"/>
                </a:cubicBezTo>
                <a:cubicBezTo>
                  <a:pt x="2707794" y="1768042"/>
                  <a:pt x="2702173" y="1766410"/>
                  <a:pt x="2702756" y="1762521"/>
                </a:cubicBezTo>
                <a:cubicBezTo>
                  <a:pt x="2709811" y="1765907"/>
                  <a:pt x="2711571" y="1790742"/>
                  <a:pt x="2709567" y="1800269"/>
                </a:cubicBezTo>
                <a:cubicBezTo>
                  <a:pt x="2708590" y="1802336"/>
                  <a:pt x="2705674" y="1813001"/>
                  <a:pt x="2706965" y="1806294"/>
                </a:cubicBezTo>
                <a:cubicBezTo>
                  <a:pt x="2707769" y="1804238"/>
                  <a:pt x="2707672" y="1794695"/>
                  <a:pt x="2706630" y="1794764"/>
                </a:cubicBezTo>
                <a:cubicBezTo>
                  <a:pt x="2705699" y="1795749"/>
                  <a:pt x="2703841" y="1806498"/>
                  <a:pt x="2703952" y="1807415"/>
                </a:cubicBezTo>
                <a:cubicBezTo>
                  <a:pt x="2697535" y="1835562"/>
                  <a:pt x="2681980" y="1860458"/>
                  <a:pt x="2669768" y="1884057"/>
                </a:cubicBezTo>
                <a:cubicBezTo>
                  <a:pt x="2654672" y="1912773"/>
                  <a:pt x="2638140" y="1936810"/>
                  <a:pt x="2622933" y="1964610"/>
                </a:cubicBezTo>
                <a:lnTo>
                  <a:pt x="2578724" y="2041792"/>
                </a:lnTo>
                <a:lnTo>
                  <a:pt x="2583942" y="2028309"/>
                </a:lnTo>
                <a:lnTo>
                  <a:pt x="2584027" y="2028161"/>
                </a:lnTo>
                <a:cubicBezTo>
                  <a:pt x="2597326" y="2003414"/>
                  <a:pt x="2609712" y="1979804"/>
                  <a:pt x="2624854" y="1952932"/>
                </a:cubicBezTo>
                <a:cubicBezTo>
                  <a:pt x="2627409" y="1947988"/>
                  <a:pt x="2632978" y="1938997"/>
                  <a:pt x="2636244" y="1931236"/>
                </a:cubicBezTo>
                <a:cubicBezTo>
                  <a:pt x="2638734" y="1924295"/>
                  <a:pt x="2634052" y="1930457"/>
                  <a:pt x="2632299" y="1933343"/>
                </a:cubicBezTo>
                <a:cubicBezTo>
                  <a:pt x="2628639" y="1939282"/>
                  <a:pt x="2625216" y="1947210"/>
                  <a:pt x="2621556" y="1953149"/>
                </a:cubicBezTo>
                <a:lnTo>
                  <a:pt x="2594034" y="2002406"/>
                </a:lnTo>
                <a:lnTo>
                  <a:pt x="2628142" y="1916535"/>
                </a:lnTo>
                <a:cubicBezTo>
                  <a:pt x="2640720" y="1885673"/>
                  <a:pt x="2653606" y="1855045"/>
                  <a:pt x="2666761" y="1825371"/>
                </a:cubicBezTo>
                <a:lnTo>
                  <a:pt x="2697020" y="1761124"/>
                </a:lnTo>
                <a:close/>
                <a:moveTo>
                  <a:pt x="2794964" y="1757425"/>
                </a:moveTo>
                <a:lnTo>
                  <a:pt x="2794893" y="1758935"/>
                </a:lnTo>
                <a:lnTo>
                  <a:pt x="2794329" y="1759815"/>
                </a:lnTo>
                <a:lnTo>
                  <a:pt x="2794877" y="1757743"/>
                </a:lnTo>
                <a:close/>
                <a:moveTo>
                  <a:pt x="1241977" y="1755701"/>
                </a:moveTo>
                <a:lnTo>
                  <a:pt x="1240942" y="1756339"/>
                </a:lnTo>
                <a:cubicBezTo>
                  <a:pt x="1238210" y="1758221"/>
                  <a:pt x="1232394" y="1763221"/>
                  <a:pt x="1238985" y="1760505"/>
                </a:cubicBezTo>
                <a:lnTo>
                  <a:pt x="1242136" y="1758623"/>
                </a:lnTo>
                <a:close/>
                <a:moveTo>
                  <a:pt x="3844675" y="1755410"/>
                </a:moveTo>
                <a:lnTo>
                  <a:pt x="3844458" y="1756376"/>
                </a:lnTo>
                <a:cubicBezTo>
                  <a:pt x="3843479" y="1759185"/>
                  <a:pt x="3841897" y="1763402"/>
                  <a:pt x="3840168" y="1767864"/>
                </a:cubicBezTo>
                <a:lnTo>
                  <a:pt x="3839005" y="1766975"/>
                </a:lnTo>
                <a:lnTo>
                  <a:pt x="3841719" y="1760670"/>
                </a:lnTo>
                <a:close/>
                <a:moveTo>
                  <a:pt x="1260900" y="1752547"/>
                </a:moveTo>
                <a:lnTo>
                  <a:pt x="1247616" y="1761401"/>
                </a:lnTo>
                <a:lnTo>
                  <a:pt x="1237442" y="1772376"/>
                </a:lnTo>
                <a:lnTo>
                  <a:pt x="1239771" y="1766630"/>
                </a:lnTo>
                <a:lnTo>
                  <a:pt x="1232865" y="1771232"/>
                </a:lnTo>
                <a:lnTo>
                  <a:pt x="1218122" y="1780865"/>
                </a:lnTo>
                <a:lnTo>
                  <a:pt x="1206741" y="1797147"/>
                </a:lnTo>
                <a:cubicBezTo>
                  <a:pt x="1206052" y="1798362"/>
                  <a:pt x="1206167" y="1807885"/>
                  <a:pt x="1207661" y="1805257"/>
                </a:cubicBezTo>
                <a:cubicBezTo>
                  <a:pt x="1217291" y="1794656"/>
                  <a:pt x="1224190" y="1782533"/>
                  <a:pt x="1234022" y="1772065"/>
                </a:cubicBezTo>
                <a:cubicBezTo>
                  <a:pt x="1225512" y="1787018"/>
                  <a:pt x="1212979" y="1799316"/>
                  <a:pt x="1205276" y="1812854"/>
                </a:cubicBezTo>
                <a:cubicBezTo>
                  <a:pt x="1204470" y="1814269"/>
                  <a:pt x="1204585" y="1823792"/>
                  <a:pt x="1206197" y="1820963"/>
                </a:cubicBezTo>
                <a:cubicBezTo>
                  <a:pt x="1214015" y="1812085"/>
                  <a:pt x="1221179" y="1802777"/>
                  <a:pt x="1228244" y="1793646"/>
                </a:cubicBezTo>
                <a:lnTo>
                  <a:pt x="1237007" y="1782915"/>
                </a:lnTo>
                <a:lnTo>
                  <a:pt x="1231633" y="1790185"/>
                </a:lnTo>
                <a:cubicBezTo>
                  <a:pt x="1226510" y="1797542"/>
                  <a:pt x="1221734" y="1805089"/>
                  <a:pt x="1216429" y="1812707"/>
                </a:cubicBezTo>
                <a:cubicBezTo>
                  <a:pt x="1214819" y="1815536"/>
                  <a:pt x="1215740" y="1823643"/>
                  <a:pt x="1216544" y="1822230"/>
                </a:cubicBezTo>
                <a:cubicBezTo>
                  <a:pt x="1216544" y="1822230"/>
                  <a:pt x="1216544" y="1822230"/>
                  <a:pt x="1218155" y="1819400"/>
                </a:cubicBezTo>
                <a:cubicBezTo>
                  <a:pt x="1217953" y="1823159"/>
                  <a:pt x="1218271" y="1828924"/>
                  <a:pt x="1219764" y="1826297"/>
                </a:cubicBezTo>
                <a:cubicBezTo>
                  <a:pt x="1220570" y="1824883"/>
                  <a:pt x="1222869" y="1820843"/>
                  <a:pt x="1225974" y="1815385"/>
                </a:cubicBezTo>
                <a:cubicBezTo>
                  <a:pt x="1225887" y="1818942"/>
                  <a:pt x="1226204" y="1824707"/>
                  <a:pt x="1226893" y="1823496"/>
                </a:cubicBezTo>
                <a:cubicBezTo>
                  <a:pt x="1226893" y="1823496"/>
                  <a:pt x="1226893" y="1823496"/>
                  <a:pt x="1228033" y="1821919"/>
                </a:cubicBezTo>
                <a:lnTo>
                  <a:pt x="1234554" y="1812894"/>
                </a:lnTo>
                <a:lnTo>
                  <a:pt x="1250924" y="1771279"/>
                </a:lnTo>
                <a:close/>
                <a:moveTo>
                  <a:pt x="1258173" y="1745719"/>
                </a:moveTo>
                <a:lnTo>
                  <a:pt x="1248823" y="1751481"/>
                </a:lnTo>
                <a:lnTo>
                  <a:pt x="1248493" y="1754654"/>
                </a:lnTo>
                <a:lnTo>
                  <a:pt x="1248542" y="1754799"/>
                </a:lnTo>
                <a:lnTo>
                  <a:pt x="1254088" y="1751490"/>
                </a:lnTo>
                <a:close/>
                <a:moveTo>
                  <a:pt x="2782713" y="1744101"/>
                </a:moveTo>
                <a:cubicBezTo>
                  <a:pt x="2782794" y="1745378"/>
                  <a:pt x="2782862" y="1746471"/>
                  <a:pt x="2782862" y="1746471"/>
                </a:cubicBezTo>
                <a:lnTo>
                  <a:pt x="2781667" y="1745063"/>
                </a:lnTo>
                <a:lnTo>
                  <a:pt x="2782110" y="1744283"/>
                </a:lnTo>
                <a:close/>
                <a:moveTo>
                  <a:pt x="1277433" y="1741638"/>
                </a:moveTo>
                <a:lnTo>
                  <a:pt x="1270663" y="1746039"/>
                </a:lnTo>
                <a:lnTo>
                  <a:pt x="1264271" y="1750300"/>
                </a:lnTo>
                <a:lnTo>
                  <a:pt x="1263945" y="1750914"/>
                </a:lnTo>
                <a:cubicBezTo>
                  <a:pt x="1256917" y="1764507"/>
                  <a:pt x="1250179" y="1778319"/>
                  <a:pt x="1243768" y="1792348"/>
                </a:cubicBezTo>
                <a:lnTo>
                  <a:pt x="1235655" y="1811371"/>
                </a:lnTo>
                <a:lnTo>
                  <a:pt x="1236005" y="1810887"/>
                </a:lnTo>
                <a:cubicBezTo>
                  <a:pt x="1236725" y="1813027"/>
                  <a:pt x="1236522" y="1816784"/>
                  <a:pt x="1238535" y="1816165"/>
                </a:cubicBezTo>
                <a:lnTo>
                  <a:pt x="1245614" y="1808676"/>
                </a:lnTo>
                <a:lnTo>
                  <a:pt x="1248194" y="1802564"/>
                </a:lnTo>
                <a:cubicBezTo>
                  <a:pt x="1252494" y="1793214"/>
                  <a:pt x="1257058" y="1783864"/>
                  <a:pt x="1262231" y="1773051"/>
                </a:cubicBezTo>
                <a:cubicBezTo>
                  <a:pt x="1264819" y="1767644"/>
                  <a:pt x="1268235" y="1760026"/>
                  <a:pt x="1271915" y="1752256"/>
                </a:cubicBezTo>
                <a:close/>
                <a:moveTo>
                  <a:pt x="3831223" y="1740702"/>
                </a:moveTo>
                <a:cubicBezTo>
                  <a:pt x="3834326" y="1738727"/>
                  <a:pt x="3836203" y="1740051"/>
                  <a:pt x="3836916" y="1742119"/>
                </a:cubicBezTo>
                <a:cubicBezTo>
                  <a:pt x="3837629" y="1744186"/>
                  <a:pt x="3837178" y="1746994"/>
                  <a:pt x="3835627" y="1747981"/>
                </a:cubicBezTo>
                <a:cubicBezTo>
                  <a:pt x="3832521" y="1749961"/>
                  <a:pt x="3831223" y="1740702"/>
                  <a:pt x="3831223" y="1740702"/>
                </a:cubicBezTo>
                <a:close/>
                <a:moveTo>
                  <a:pt x="1267764" y="1739662"/>
                </a:moveTo>
                <a:lnTo>
                  <a:pt x="1263022" y="1742670"/>
                </a:lnTo>
                <a:lnTo>
                  <a:pt x="1258283" y="1748881"/>
                </a:lnTo>
                <a:lnTo>
                  <a:pt x="1258192" y="1749039"/>
                </a:lnTo>
                <a:lnTo>
                  <a:pt x="1259541" y="1748234"/>
                </a:lnTo>
                <a:lnTo>
                  <a:pt x="1265018" y="1744815"/>
                </a:lnTo>
                <a:close/>
                <a:moveTo>
                  <a:pt x="2707974" y="1738049"/>
                </a:moveTo>
                <a:lnTo>
                  <a:pt x="2706597" y="1741445"/>
                </a:lnTo>
                <a:lnTo>
                  <a:pt x="2706671" y="1740631"/>
                </a:lnTo>
                <a:lnTo>
                  <a:pt x="2707003" y="1739927"/>
                </a:lnTo>
                <a:close/>
                <a:moveTo>
                  <a:pt x="2727636" y="1730101"/>
                </a:moveTo>
                <a:lnTo>
                  <a:pt x="2725967" y="1749487"/>
                </a:lnTo>
                <a:lnTo>
                  <a:pt x="2725520" y="1750241"/>
                </a:lnTo>
                <a:cubicBezTo>
                  <a:pt x="2724777" y="1751299"/>
                  <a:pt x="2724252" y="1751787"/>
                  <a:pt x="2724218" y="1751241"/>
                </a:cubicBezTo>
                <a:cubicBezTo>
                  <a:pt x="2723822" y="1744952"/>
                  <a:pt x="2725284" y="1738522"/>
                  <a:pt x="2727074" y="1732083"/>
                </a:cubicBezTo>
                <a:close/>
                <a:moveTo>
                  <a:pt x="1283889" y="1729430"/>
                </a:moveTo>
                <a:lnTo>
                  <a:pt x="1270970" y="1737627"/>
                </a:lnTo>
                <a:lnTo>
                  <a:pt x="1269830" y="1739821"/>
                </a:lnTo>
                <a:lnTo>
                  <a:pt x="1268252" y="1742798"/>
                </a:lnTo>
                <a:lnTo>
                  <a:pt x="1280947" y="1734874"/>
                </a:lnTo>
                <a:lnTo>
                  <a:pt x="1283195" y="1730549"/>
                </a:lnTo>
                <a:close/>
                <a:moveTo>
                  <a:pt x="1302544" y="1725311"/>
                </a:moveTo>
                <a:lnTo>
                  <a:pt x="1284923" y="1736768"/>
                </a:lnTo>
                <a:lnTo>
                  <a:pt x="1253995" y="1799809"/>
                </a:lnTo>
                <a:lnTo>
                  <a:pt x="1268193" y="1784788"/>
                </a:lnTo>
                <a:lnTo>
                  <a:pt x="1271220" y="1781585"/>
                </a:lnTo>
                <a:lnTo>
                  <a:pt x="1274857" y="1777685"/>
                </a:lnTo>
                <a:lnTo>
                  <a:pt x="1277335" y="1772058"/>
                </a:lnTo>
                <a:close/>
                <a:moveTo>
                  <a:pt x="10919189" y="1722863"/>
                </a:moveTo>
                <a:cubicBezTo>
                  <a:pt x="10918884" y="1724076"/>
                  <a:pt x="10918509" y="1724971"/>
                  <a:pt x="10918084" y="1725431"/>
                </a:cubicBezTo>
                <a:cubicBezTo>
                  <a:pt x="10917660" y="1725892"/>
                  <a:pt x="10917189" y="1725918"/>
                  <a:pt x="10916693" y="1725392"/>
                </a:cubicBezTo>
                <a:cubicBezTo>
                  <a:pt x="10916552" y="1724111"/>
                  <a:pt x="10917303" y="1722965"/>
                  <a:pt x="10919189" y="1722863"/>
                </a:cubicBezTo>
                <a:close/>
                <a:moveTo>
                  <a:pt x="2796935" y="1718290"/>
                </a:moveTo>
                <a:lnTo>
                  <a:pt x="2795361" y="1748874"/>
                </a:lnTo>
                <a:lnTo>
                  <a:pt x="2795350" y="1749123"/>
                </a:lnTo>
                <a:lnTo>
                  <a:pt x="2793784" y="1755136"/>
                </a:lnTo>
                <a:cubicBezTo>
                  <a:pt x="2793356" y="1757035"/>
                  <a:pt x="2793188" y="1758188"/>
                  <a:pt x="2793472" y="1757883"/>
                </a:cubicBezTo>
                <a:cubicBezTo>
                  <a:pt x="2791134" y="1759218"/>
                  <a:pt x="2787185" y="1757412"/>
                  <a:pt x="2789643" y="1754782"/>
                </a:cubicBezTo>
                <a:cubicBezTo>
                  <a:pt x="2786050" y="1758627"/>
                  <a:pt x="2789575" y="1753688"/>
                  <a:pt x="2787404" y="1760875"/>
                </a:cubicBezTo>
                <a:cubicBezTo>
                  <a:pt x="2784355" y="1770170"/>
                  <a:pt x="2783930" y="1763423"/>
                  <a:pt x="2783930" y="1763423"/>
                </a:cubicBezTo>
                <a:cubicBezTo>
                  <a:pt x="2783643" y="1758868"/>
                  <a:pt x="2787815" y="1748177"/>
                  <a:pt x="2787677" y="1745989"/>
                </a:cubicBezTo>
                <a:cubicBezTo>
                  <a:pt x="2787677" y="1745989"/>
                  <a:pt x="2785200" y="1745136"/>
                  <a:pt x="2782713" y="1744101"/>
                </a:cubicBezTo>
                <a:lnTo>
                  <a:pt x="2783353" y="1742104"/>
                </a:lnTo>
                <a:close/>
                <a:moveTo>
                  <a:pt x="1308518" y="1713802"/>
                </a:moveTo>
                <a:lnTo>
                  <a:pt x="1290616" y="1725162"/>
                </a:lnTo>
                <a:lnTo>
                  <a:pt x="1288016" y="1730462"/>
                </a:lnTo>
                <a:lnTo>
                  <a:pt x="1295918" y="1725530"/>
                </a:lnTo>
                <a:lnTo>
                  <a:pt x="1305605" y="1719632"/>
                </a:lnTo>
                <a:lnTo>
                  <a:pt x="1305666" y="1719521"/>
                </a:lnTo>
                <a:close/>
                <a:moveTo>
                  <a:pt x="2717922" y="1712498"/>
                </a:moveTo>
                <a:lnTo>
                  <a:pt x="2715202" y="1718908"/>
                </a:lnTo>
                <a:lnTo>
                  <a:pt x="2710702" y="1731225"/>
                </a:lnTo>
                <a:lnTo>
                  <a:pt x="2706985" y="1737186"/>
                </a:lnTo>
                <a:lnTo>
                  <a:pt x="2707102" y="1735893"/>
                </a:lnTo>
                <a:lnTo>
                  <a:pt x="2708293" y="1729506"/>
                </a:lnTo>
                <a:close/>
                <a:moveTo>
                  <a:pt x="2722171" y="1712273"/>
                </a:moveTo>
                <a:cubicBezTo>
                  <a:pt x="2722303" y="1712221"/>
                  <a:pt x="2722269" y="1712235"/>
                  <a:pt x="2722146" y="1712282"/>
                </a:cubicBezTo>
                <a:lnTo>
                  <a:pt x="2721652" y="1712478"/>
                </a:lnTo>
                <a:lnTo>
                  <a:pt x="2720592" y="1712895"/>
                </a:lnTo>
                <a:cubicBezTo>
                  <a:pt x="2720592" y="1712895"/>
                  <a:pt x="2721119" y="1712688"/>
                  <a:pt x="2721578" y="1712507"/>
                </a:cubicBezTo>
                <a:lnTo>
                  <a:pt x="2721652" y="1712478"/>
                </a:lnTo>
                <a:close/>
                <a:moveTo>
                  <a:pt x="2805509" y="1703257"/>
                </a:moveTo>
                <a:lnTo>
                  <a:pt x="2802178" y="1747615"/>
                </a:lnTo>
                <a:lnTo>
                  <a:pt x="2799785" y="1751332"/>
                </a:lnTo>
                <a:lnTo>
                  <a:pt x="2801258" y="1710708"/>
                </a:lnTo>
                <a:close/>
                <a:moveTo>
                  <a:pt x="11081323" y="1700938"/>
                </a:moveTo>
                <a:cubicBezTo>
                  <a:pt x="11079388" y="1701081"/>
                  <a:pt x="11078641" y="1702274"/>
                  <a:pt x="11078808" y="1703586"/>
                </a:cubicBezTo>
                <a:cubicBezTo>
                  <a:pt x="11079326" y="1704119"/>
                  <a:pt x="11079809" y="1704081"/>
                  <a:pt x="11080236" y="1703600"/>
                </a:cubicBezTo>
                <a:cubicBezTo>
                  <a:pt x="11080664" y="1703118"/>
                  <a:pt x="11081032" y="1702190"/>
                  <a:pt x="11081323" y="1700938"/>
                </a:cubicBezTo>
                <a:close/>
                <a:moveTo>
                  <a:pt x="8332242" y="1695630"/>
                </a:moveTo>
                <a:cubicBezTo>
                  <a:pt x="8332040" y="1696907"/>
                  <a:pt x="8331738" y="1697864"/>
                  <a:pt x="8331347" y="1698378"/>
                </a:cubicBezTo>
                <a:cubicBezTo>
                  <a:pt x="8330956" y="1698894"/>
                  <a:pt x="8330478" y="1698967"/>
                  <a:pt x="8329926" y="1698474"/>
                </a:cubicBezTo>
                <a:cubicBezTo>
                  <a:pt x="8329669" y="1697174"/>
                  <a:pt x="8330328" y="1695922"/>
                  <a:pt x="8332242" y="1695630"/>
                </a:cubicBezTo>
                <a:close/>
                <a:moveTo>
                  <a:pt x="2735647" y="1694098"/>
                </a:moveTo>
                <a:cubicBezTo>
                  <a:pt x="2735450" y="1694403"/>
                  <a:pt x="2735337" y="1694930"/>
                  <a:pt x="2735294" y="1695494"/>
                </a:cubicBezTo>
                <a:cubicBezTo>
                  <a:pt x="2735252" y="1696058"/>
                  <a:pt x="2735283" y="1696659"/>
                  <a:pt x="2735376" y="1697114"/>
                </a:cubicBezTo>
                <a:cubicBezTo>
                  <a:pt x="2735557" y="1698024"/>
                  <a:pt x="2735987" y="1698344"/>
                  <a:pt x="2736576" y="1696593"/>
                </a:cubicBezTo>
                <a:cubicBezTo>
                  <a:pt x="2736251" y="1695720"/>
                  <a:pt x="2737227" y="1695378"/>
                  <a:pt x="2736901" y="1694505"/>
                </a:cubicBezTo>
                <a:cubicBezTo>
                  <a:pt x="2736319" y="1693681"/>
                  <a:pt x="2735909" y="1693691"/>
                  <a:pt x="2735647" y="1694098"/>
                </a:cubicBezTo>
                <a:close/>
                <a:moveTo>
                  <a:pt x="2730021" y="1691592"/>
                </a:moveTo>
                <a:lnTo>
                  <a:pt x="2727768" y="1698235"/>
                </a:lnTo>
                <a:cubicBezTo>
                  <a:pt x="2727302" y="1700851"/>
                  <a:pt x="2726879" y="1703736"/>
                  <a:pt x="2725320" y="1707835"/>
                </a:cubicBezTo>
                <a:cubicBezTo>
                  <a:pt x="2725320" y="1707835"/>
                  <a:pt x="2721373" y="1725292"/>
                  <a:pt x="2720169" y="1725413"/>
                </a:cubicBezTo>
                <a:lnTo>
                  <a:pt x="2718128" y="1712133"/>
                </a:lnTo>
                <a:lnTo>
                  <a:pt x="2726574" y="1697217"/>
                </a:lnTo>
                <a:close/>
                <a:moveTo>
                  <a:pt x="2731102" y="1689827"/>
                </a:moveTo>
                <a:lnTo>
                  <a:pt x="2731069" y="1690200"/>
                </a:lnTo>
                <a:lnTo>
                  <a:pt x="2729417" y="1709401"/>
                </a:lnTo>
                <a:lnTo>
                  <a:pt x="2728716" y="1710630"/>
                </a:lnTo>
                <a:cubicBezTo>
                  <a:pt x="2727887" y="1712131"/>
                  <a:pt x="2727182" y="1713336"/>
                  <a:pt x="2726878" y="1713368"/>
                </a:cubicBezTo>
                <a:cubicBezTo>
                  <a:pt x="2726277" y="1713428"/>
                  <a:pt x="2727247" y="1708791"/>
                  <a:pt x="2728332" y="1703568"/>
                </a:cubicBezTo>
                <a:lnTo>
                  <a:pt x="2730342" y="1691067"/>
                </a:lnTo>
                <a:close/>
                <a:moveTo>
                  <a:pt x="2813859" y="1688935"/>
                </a:moveTo>
                <a:lnTo>
                  <a:pt x="2812441" y="1713552"/>
                </a:lnTo>
                <a:lnTo>
                  <a:pt x="2811147" y="1733670"/>
                </a:lnTo>
                <a:lnTo>
                  <a:pt x="2809824" y="1735727"/>
                </a:lnTo>
                <a:lnTo>
                  <a:pt x="2809910" y="1714032"/>
                </a:lnTo>
                <a:lnTo>
                  <a:pt x="2810924" y="1693813"/>
                </a:lnTo>
                <a:close/>
                <a:moveTo>
                  <a:pt x="2822383" y="1674771"/>
                </a:moveTo>
                <a:lnTo>
                  <a:pt x="2817981" y="1723048"/>
                </a:lnTo>
                <a:lnTo>
                  <a:pt x="2814624" y="1728266"/>
                </a:lnTo>
                <a:lnTo>
                  <a:pt x="2814195" y="1704996"/>
                </a:lnTo>
                <a:lnTo>
                  <a:pt x="2816001" y="1685378"/>
                </a:lnTo>
                <a:close/>
                <a:moveTo>
                  <a:pt x="8384798" y="1674244"/>
                </a:moveTo>
                <a:lnTo>
                  <a:pt x="8348891" y="1703180"/>
                </a:lnTo>
                <a:cubicBezTo>
                  <a:pt x="8347189" y="1705014"/>
                  <a:pt x="8342695" y="1709102"/>
                  <a:pt x="8343320" y="1708884"/>
                </a:cubicBezTo>
                <a:cubicBezTo>
                  <a:pt x="8343530" y="1708811"/>
                  <a:pt x="8344306" y="1708262"/>
                  <a:pt x="8345946" y="1706990"/>
                </a:cubicBezTo>
                <a:lnTo>
                  <a:pt x="8381361" y="1680273"/>
                </a:lnTo>
                <a:lnTo>
                  <a:pt x="8386700" y="1674892"/>
                </a:lnTo>
                <a:close/>
                <a:moveTo>
                  <a:pt x="7005052" y="1673612"/>
                </a:moveTo>
                <a:lnTo>
                  <a:pt x="6961645" y="1758724"/>
                </a:lnTo>
                <a:lnTo>
                  <a:pt x="6794150" y="2074004"/>
                </a:lnTo>
                <a:lnTo>
                  <a:pt x="6806019" y="2066359"/>
                </a:lnTo>
                <a:lnTo>
                  <a:pt x="6809360" y="2059868"/>
                </a:lnTo>
                <a:cubicBezTo>
                  <a:pt x="6870198" y="1945016"/>
                  <a:pt x="6928822" y="1830104"/>
                  <a:pt x="6988359" y="1716137"/>
                </a:cubicBezTo>
                <a:lnTo>
                  <a:pt x="7008976" y="1677331"/>
                </a:lnTo>
                <a:lnTo>
                  <a:pt x="7006630" y="1679253"/>
                </a:lnTo>
                <a:close/>
                <a:moveTo>
                  <a:pt x="1320631" y="1662636"/>
                </a:moveTo>
                <a:lnTo>
                  <a:pt x="1320105" y="1663118"/>
                </a:lnTo>
                <a:lnTo>
                  <a:pt x="1320939" y="1663466"/>
                </a:lnTo>
                <a:close/>
                <a:moveTo>
                  <a:pt x="2835307" y="1653297"/>
                </a:moveTo>
                <a:lnTo>
                  <a:pt x="2830966" y="1702396"/>
                </a:lnTo>
                <a:lnTo>
                  <a:pt x="2827847" y="1707714"/>
                </a:lnTo>
                <a:lnTo>
                  <a:pt x="2822365" y="1716233"/>
                </a:lnTo>
                <a:lnTo>
                  <a:pt x="2825728" y="1669213"/>
                </a:lnTo>
                <a:close/>
                <a:moveTo>
                  <a:pt x="5667588" y="1640549"/>
                </a:moveTo>
                <a:cubicBezTo>
                  <a:pt x="5667641" y="1641008"/>
                  <a:pt x="5667990" y="1641717"/>
                  <a:pt x="5668064" y="1642329"/>
                </a:cubicBezTo>
                <a:cubicBezTo>
                  <a:pt x="5668137" y="1642939"/>
                  <a:pt x="5667937" y="1643454"/>
                  <a:pt x="5666895" y="1643522"/>
                </a:cubicBezTo>
                <a:cubicBezTo>
                  <a:pt x="5666774" y="1642530"/>
                  <a:pt x="5666690" y="1641803"/>
                  <a:pt x="5666761" y="1641316"/>
                </a:cubicBezTo>
                <a:cubicBezTo>
                  <a:pt x="5666834" y="1640831"/>
                  <a:pt x="5667067" y="1640584"/>
                  <a:pt x="5667588" y="1640549"/>
                </a:cubicBezTo>
                <a:close/>
                <a:moveTo>
                  <a:pt x="2787093" y="1636570"/>
                </a:moveTo>
                <a:cubicBezTo>
                  <a:pt x="2785377" y="1636834"/>
                  <a:pt x="2783654" y="1637509"/>
                  <a:pt x="2783654" y="1637509"/>
                </a:cubicBezTo>
                <a:cubicBezTo>
                  <a:pt x="2783534" y="1644111"/>
                  <a:pt x="2790429" y="1641406"/>
                  <a:pt x="2790489" y="1638106"/>
                </a:cubicBezTo>
                <a:cubicBezTo>
                  <a:pt x="2790520" y="1636456"/>
                  <a:pt x="2788810" y="1636306"/>
                  <a:pt x="2787093" y="1636570"/>
                </a:cubicBezTo>
                <a:close/>
                <a:moveTo>
                  <a:pt x="5669986" y="1632845"/>
                </a:moveTo>
                <a:cubicBezTo>
                  <a:pt x="5670317" y="1635595"/>
                  <a:pt x="5669451" y="1638578"/>
                  <a:pt x="5667588" y="1640549"/>
                </a:cubicBezTo>
                <a:cubicBezTo>
                  <a:pt x="5667879" y="1638605"/>
                  <a:pt x="5667969" y="1637174"/>
                  <a:pt x="5668241" y="1635982"/>
                </a:cubicBezTo>
                <a:cubicBezTo>
                  <a:pt x="5668515" y="1634789"/>
                  <a:pt x="5668969" y="1633836"/>
                  <a:pt x="5669986" y="1632845"/>
                </a:cubicBezTo>
                <a:close/>
                <a:moveTo>
                  <a:pt x="3853975" y="1632412"/>
                </a:moveTo>
                <a:lnTo>
                  <a:pt x="3802602" y="1697510"/>
                </a:lnTo>
                <a:lnTo>
                  <a:pt x="3748227" y="1776445"/>
                </a:lnTo>
                <a:lnTo>
                  <a:pt x="3730843" y="1802990"/>
                </a:lnTo>
                <a:lnTo>
                  <a:pt x="3750184" y="1778640"/>
                </a:lnTo>
                <a:lnTo>
                  <a:pt x="3825512" y="1686277"/>
                </a:lnTo>
                <a:lnTo>
                  <a:pt x="3837654" y="1664717"/>
                </a:lnTo>
                <a:lnTo>
                  <a:pt x="3841376" y="1654106"/>
                </a:lnTo>
                <a:close/>
                <a:moveTo>
                  <a:pt x="2853382" y="1623263"/>
                </a:moveTo>
                <a:lnTo>
                  <a:pt x="2848773" y="1651587"/>
                </a:lnTo>
                <a:lnTo>
                  <a:pt x="2846435" y="1676022"/>
                </a:lnTo>
                <a:lnTo>
                  <a:pt x="2833760" y="1697630"/>
                </a:lnTo>
                <a:lnTo>
                  <a:pt x="2838384" y="1648182"/>
                </a:lnTo>
                <a:close/>
                <a:moveTo>
                  <a:pt x="5687636" y="1599186"/>
                </a:moveTo>
                <a:cubicBezTo>
                  <a:pt x="5686312" y="1598349"/>
                  <a:pt x="5682400" y="1610928"/>
                  <a:pt x="5684909" y="1604139"/>
                </a:cubicBezTo>
                <a:lnTo>
                  <a:pt x="5678015" y="1627396"/>
                </a:lnTo>
                <a:lnTo>
                  <a:pt x="5679489" y="1625611"/>
                </a:lnTo>
                <a:cubicBezTo>
                  <a:pt x="5680009" y="1625577"/>
                  <a:pt x="5679616" y="1627028"/>
                  <a:pt x="5679104" y="1628602"/>
                </a:cubicBezTo>
                <a:lnTo>
                  <a:pt x="5678627" y="1630251"/>
                </a:lnTo>
                <a:lnTo>
                  <a:pt x="5679017" y="1629716"/>
                </a:lnTo>
                <a:lnTo>
                  <a:pt x="5685951" y="1604072"/>
                </a:lnTo>
                <a:cubicBezTo>
                  <a:pt x="5685951" y="1604072"/>
                  <a:pt x="5689941" y="1600882"/>
                  <a:pt x="5687636" y="1599186"/>
                </a:cubicBezTo>
                <a:close/>
                <a:moveTo>
                  <a:pt x="5706700" y="1587457"/>
                </a:moveTo>
                <a:cubicBezTo>
                  <a:pt x="5707031" y="1590209"/>
                  <a:pt x="5707161" y="1591278"/>
                  <a:pt x="5705185" y="1592332"/>
                </a:cubicBezTo>
                <a:cubicBezTo>
                  <a:pt x="5705066" y="1591339"/>
                  <a:pt x="5705214" y="1590367"/>
                  <a:pt x="5705504" y="1589520"/>
                </a:cubicBezTo>
                <a:cubicBezTo>
                  <a:pt x="5705796" y="1588672"/>
                  <a:pt x="5706236" y="1587951"/>
                  <a:pt x="5706700" y="1587457"/>
                </a:cubicBezTo>
                <a:close/>
                <a:moveTo>
                  <a:pt x="2820918" y="1582552"/>
                </a:moveTo>
                <a:lnTo>
                  <a:pt x="2815559" y="1607714"/>
                </a:lnTo>
                <a:lnTo>
                  <a:pt x="2815385" y="1608847"/>
                </a:lnTo>
                <a:lnTo>
                  <a:pt x="2811932" y="1615038"/>
                </a:lnTo>
                <a:lnTo>
                  <a:pt x="2815646" y="1594005"/>
                </a:lnTo>
                <a:lnTo>
                  <a:pt x="2815971" y="1592158"/>
                </a:lnTo>
                <a:close/>
                <a:moveTo>
                  <a:pt x="5687690" y="1577514"/>
                </a:moveTo>
                <a:cubicBezTo>
                  <a:pt x="5686894" y="1578259"/>
                  <a:pt x="5685581" y="1582070"/>
                  <a:pt x="5685581" y="1582070"/>
                </a:cubicBezTo>
                <a:cubicBezTo>
                  <a:pt x="5685700" y="1583064"/>
                  <a:pt x="5686481" y="1583013"/>
                  <a:pt x="5687175" y="1582236"/>
                </a:cubicBezTo>
                <a:cubicBezTo>
                  <a:pt x="5687870" y="1581458"/>
                  <a:pt x="5688477" y="1579954"/>
                  <a:pt x="5688247" y="1578044"/>
                </a:cubicBezTo>
                <a:cubicBezTo>
                  <a:pt x="5688164" y="1577357"/>
                  <a:pt x="5687954" y="1577266"/>
                  <a:pt x="5687690" y="1577514"/>
                </a:cubicBezTo>
                <a:close/>
                <a:moveTo>
                  <a:pt x="5705637" y="1568431"/>
                </a:moveTo>
                <a:cubicBezTo>
                  <a:pt x="5702229" y="1567729"/>
                  <a:pt x="5696506" y="1592904"/>
                  <a:pt x="5695685" y="1594806"/>
                </a:cubicBezTo>
                <a:lnTo>
                  <a:pt x="5689905" y="1614692"/>
                </a:lnTo>
                <a:lnTo>
                  <a:pt x="5695148" y="1607463"/>
                </a:lnTo>
                <a:lnTo>
                  <a:pt x="5704883" y="1572331"/>
                </a:lnTo>
                <a:cubicBezTo>
                  <a:pt x="5702295" y="1585744"/>
                  <a:pt x="5707831" y="1569209"/>
                  <a:pt x="5705637" y="1568431"/>
                </a:cubicBezTo>
                <a:close/>
                <a:moveTo>
                  <a:pt x="7063765" y="1566828"/>
                </a:moveTo>
                <a:lnTo>
                  <a:pt x="7060326" y="1574402"/>
                </a:lnTo>
                <a:cubicBezTo>
                  <a:pt x="7056404" y="1583018"/>
                  <a:pt x="7052727" y="1590770"/>
                  <a:pt x="7050597" y="1593038"/>
                </a:cubicBezTo>
                <a:cubicBezTo>
                  <a:pt x="7045982" y="1597956"/>
                  <a:pt x="7039420" y="1600106"/>
                  <a:pt x="7037291" y="1602376"/>
                </a:cubicBezTo>
                <a:cubicBezTo>
                  <a:pt x="7035162" y="1604645"/>
                  <a:pt x="7044028" y="1604878"/>
                  <a:pt x="7044028" y="1604878"/>
                </a:cubicBezTo>
                <a:cubicBezTo>
                  <a:pt x="7044577" y="1612159"/>
                  <a:pt x="7035718" y="1617665"/>
                  <a:pt x="7030207" y="1621081"/>
                </a:cubicBezTo>
                <a:lnTo>
                  <a:pt x="7027419" y="1623005"/>
                </a:lnTo>
                <a:lnTo>
                  <a:pt x="7026652" y="1624751"/>
                </a:lnTo>
                <a:lnTo>
                  <a:pt x="7027714" y="1627506"/>
                </a:lnTo>
                <a:cubicBezTo>
                  <a:pt x="7028963" y="1628799"/>
                  <a:pt x="7030209" y="1630092"/>
                  <a:pt x="7029144" y="1631226"/>
                </a:cubicBezTo>
                <a:lnTo>
                  <a:pt x="7023145" y="1632743"/>
                </a:lnTo>
                <a:lnTo>
                  <a:pt x="7021043" y="1637529"/>
                </a:lnTo>
                <a:lnTo>
                  <a:pt x="7020268" y="1640584"/>
                </a:lnTo>
                <a:cubicBezTo>
                  <a:pt x="7019784" y="1642412"/>
                  <a:pt x="7019295" y="1644142"/>
                  <a:pt x="7018317" y="1647606"/>
                </a:cubicBezTo>
                <a:lnTo>
                  <a:pt x="7010298" y="1663330"/>
                </a:lnTo>
                <a:lnTo>
                  <a:pt x="7011195" y="1667119"/>
                </a:lnTo>
                <a:cubicBezTo>
                  <a:pt x="7010779" y="1668322"/>
                  <a:pt x="7009976" y="1669078"/>
                  <a:pt x="7009976" y="1669078"/>
                </a:cubicBezTo>
                <a:lnTo>
                  <a:pt x="7009147" y="1665584"/>
                </a:lnTo>
                <a:lnTo>
                  <a:pt x="7005977" y="1671802"/>
                </a:lnTo>
                <a:lnTo>
                  <a:pt x="7009976" y="1669078"/>
                </a:lnTo>
                <a:lnTo>
                  <a:pt x="7009476" y="1676390"/>
                </a:lnTo>
                <a:lnTo>
                  <a:pt x="7052650" y="1595121"/>
                </a:lnTo>
                <a:close/>
                <a:moveTo>
                  <a:pt x="5730174" y="1555993"/>
                </a:moveTo>
                <a:lnTo>
                  <a:pt x="5724328" y="1566291"/>
                </a:lnTo>
                <a:lnTo>
                  <a:pt x="5723243" y="1568711"/>
                </a:lnTo>
                <a:lnTo>
                  <a:pt x="5728365" y="1561647"/>
                </a:lnTo>
                <a:close/>
                <a:moveTo>
                  <a:pt x="5708511" y="1528667"/>
                </a:moveTo>
                <a:lnTo>
                  <a:pt x="5706679" y="1534847"/>
                </a:lnTo>
                <a:cubicBezTo>
                  <a:pt x="5705306" y="1538171"/>
                  <a:pt x="5703564" y="1541868"/>
                  <a:pt x="5702600" y="1543317"/>
                </a:cubicBezTo>
                <a:close/>
                <a:moveTo>
                  <a:pt x="5708531" y="1528603"/>
                </a:moveTo>
                <a:lnTo>
                  <a:pt x="5708536" y="1528608"/>
                </a:lnTo>
                <a:lnTo>
                  <a:pt x="5708511" y="1528667"/>
                </a:lnTo>
                <a:close/>
                <a:moveTo>
                  <a:pt x="5740315" y="1521742"/>
                </a:moveTo>
                <a:cubicBezTo>
                  <a:pt x="5738750" y="1522365"/>
                  <a:pt x="5733724" y="1530233"/>
                  <a:pt x="5734635" y="1530174"/>
                </a:cubicBezTo>
                <a:cubicBezTo>
                  <a:pt x="5729383" y="1541069"/>
                  <a:pt x="5726545" y="1551305"/>
                  <a:pt x="5723720" y="1561638"/>
                </a:cubicBezTo>
                <a:lnTo>
                  <a:pt x="5722516" y="1565187"/>
                </a:lnTo>
                <a:lnTo>
                  <a:pt x="5734509" y="1542447"/>
                </a:lnTo>
                <a:lnTo>
                  <a:pt x="5740378" y="1524097"/>
                </a:lnTo>
                <a:cubicBezTo>
                  <a:pt x="5740975" y="1522131"/>
                  <a:pt x="5740838" y="1521536"/>
                  <a:pt x="5740315" y="1521742"/>
                </a:cubicBezTo>
                <a:close/>
                <a:moveTo>
                  <a:pt x="5714215" y="1515166"/>
                </a:moveTo>
                <a:cubicBezTo>
                  <a:pt x="5715487" y="1512841"/>
                  <a:pt x="5712858" y="1520666"/>
                  <a:pt x="5709683" y="1529451"/>
                </a:cubicBezTo>
                <a:lnTo>
                  <a:pt x="5708536" y="1528608"/>
                </a:lnTo>
                <a:lnTo>
                  <a:pt x="5711522" y="1521209"/>
                </a:lnTo>
                <a:cubicBezTo>
                  <a:pt x="5712937" y="1517839"/>
                  <a:pt x="5713792" y="1515938"/>
                  <a:pt x="5714215" y="1515166"/>
                </a:cubicBezTo>
                <a:close/>
                <a:moveTo>
                  <a:pt x="5738323" y="1506983"/>
                </a:moveTo>
                <a:cubicBezTo>
                  <a:pt x="5737280" y="1507050"/>
                  <a:pt x="5733859" y="1514977"/>
                  <a:pt x="5735594" y="1511935"/>
                </a:cubicBezTo>
                <a:cubicBezTo>
                  <a:pt x="5731349" y="1521765"/>
                  <a:pt x="5727805" y="1537399"/>
                  <a:pt x="5722502" y="1547145"/>
                </a:cubicBezTo>
                <a:cubicBezTo>
                  <a:pt x="5720879" y="1551100"/>
                  <a:pt x="5717820" y="1553305"/>
                  <a:pt x="5717108" y="1556122"/>
                </a:cubicBezTo>
                <a:cubicBezTo>
                  <a:pt x="5712865" y="1565951"/>
                  <a:pt x="5711986" y="1577562"/>
                  <a:pt x="5706700" y="1587457"/>
                </a:cubicBezTo>
                <a:cubicBezTo>
                  <a:pt x="5708040" y="1579669"/>
                  <a:pt x="5709661" y="1575712"/>
                  <a:pt x="5710956" y="1569003"/>
                </a:cubicBezTo>
                <a:cubicBezTo>
                  <a:pt x="5710134" y="1570905"/>
                  <a:pt x="5717820" y="1553305"/>
                  <a:pt x="5716538" y="1551386"/>
                </a:cubicBezTo>
                <a:cubicBezTo>
                  <a:pt x="5714169" y="1550619"/>
                  <a:pt x="5708402" y="1573947"/>
                  <a:pt x="5707580" y="1575849"/>
                </a:cubicBezTo>
                <a:lnTo>
                  <a:pt x="5700159" y="1600551"/>
                </a:lnTo>
                <a:lnTo>
                  <a:pt x="5714968" y="1580125"/>
                </a:lnTo>
                <a:lnTo>
                  <a:pt x="5717686" y="1574352"/>
                </a:lnTo>
                <a:lnTo>
                  <a:pt x="5718808" y="1572220"/>
                </a:lnTo>
                <a:lnTo>
                  <a:pt x="5723394" y="1555652"/>
                </a:lnTo>
                <a:cubicBezTo>
                  <a:pt x="5727411" y="1542854"/>
                  <a:pt x="5731802" y="1529897"/>
                  <a:pt x="5736164" y="1516672"/>
                </a:cubicBezTo>
                <a:cubicBezTo>
                  <a:pt x="5736052" y="1515756"/>
                  <a:pt x="5741621" y="1506764"/>
                  <a:pt x="5738323" y="1506983"/>
                </a:cubicBezTo>
                <a:close/>
                <a:moveTo>
                  <a:pt x="7141180" y="1506424"/>
                </a:moveTo>
                <a:cubicBezTo>
                  <a:pt x="7140107" y="1506957"/>
                  <a:pt x="7139343" y="1507508"/>
                  <a:pt x="7138989" y="1508032"/>
                </a:cubicBezTo>
                <a:cubicBezTo>
                  <a:pt x="7138637" y="1508556"/>
                  <a:pt x="7138697" y="1509053"/>
                  <a:pt x="7139272" y="1509476"/>
                </a:cubicBezTo>
                <a:cubicBezTo>
                  <a:pt x="7140488" y="1509396"/>
                  <a:pt x="7141418" y="1508411"/>
                  <a:pt x="7141180" y="1506424"/>
                </a:cubicBezTo>
                <a:close/>
                <a:moveTo>
                  <a:pt x="5722360" y="1493834"/>
                </a:moveTo>
                <a:lnTo>
                  <a:pt x="5711618" y="1506785"/>
                </a:lnTo>
                <a:lnTo>
                  <a:pt x="5712435" y="1506640"/>
                </a:lnTo>
                <a:cubicBezTo>
                  <a:pt x="5713029" y="1506851"/>
                  <a:pt x="5713392" y="1507329"/>
                  <a:pt x="5712937" y="1507898"/>
                </a:cubicBezTo>
                <a:lnTo>
                  <a:pt x="5711241" y="1507243"/>
                </a:lnTo>
                <a:lnTo>
                  <a:pt x="5706574" y="1512871"/>
                </a:lnTo>
                <a:lnTo>
                  <a:pt x="5703511" y="1523235"/>
                </a:lnTo>
                <a:cubicBezTo>
                  <a:pt x="5702108" y="1529026"/>
                  <a:pt x="5699727" y="1536884"/>
                  <a:pt x="5699016" y="1539703"/>
                </a:cubicBezTo>
                <a:cubicBezTo>
                  <a:pt x="5699476" y="1543523"/>
                  <a:pt x="5701228" y="1540635"/>
                  <a:pt x="5701557" y="1543386"/>
                </a:cubicBezTo>
                <a:cubicBezTo>
                  <a:pt x="5701557" y="1543386"/>
                  <a:pt x="5702128" y="1548124"/>
                  <a:pt x="5701087" y="1548192"/>
                </a:cubicBezTo>
                <a:cubicBezTo>
                  <a:pt x="5702128" y="1548124"/>
                  <a:pt x="5706371" y="1538294"/>
                  <a:pt x="5709683" y="1529451"/>
                </a:cubicBezTo>
                <a:lnTo>
                  <a:pt x="5710428" y="1530468"/>
                </a:lnTo>
                <a:lnTo>
                  <a:pt x="5709922" y="1531438"/>
                </a:lnTo>
                <a:cubicBezTo>
                  <a:pt x="5710444" y="1531404"/>
                  <a:pt x="5710670" y="1531119"/>
                  <a:pt x="5710624" y="1530738"/>
                </a:cubicBezTo>
                <a:lnTo>
                  <a:pt x="5710428" y="1530468"/>
                </a:lnTo>
                <a:lnTo>
                  <a:pt x="5713307" y="1524963"/>
                </a:lnTo>
                <a:cubicBezTo>
                  <a:pt x="5716049" y="1518097"/>
                  <a:pt x="5717164" y="1510169"/>
                  <a:pt x="5719351" y="1502171"/>
                </a:cubicBezTo>
                <a:close/>
                <a:moveTo>
                  <a:pt x="2941193" y="1481648"/>
                </a:moveTo>
                <a:lnTo>
                  <a:pt x="2937086" y="1489599"/>
                </a:lnTo>
                <a:lnTo>
                  <a:pt x="2936390" y="1488913"/>
                </a:lnTo>
                <a:close/>
                <a:moveTo>
                  <a:pt x="7105036" y="1459996"/>
                </a:moveTo>
                <a:lnTo>
                  <a:pt x="7098120" y="1462528"/>
                </a:lnTo>
                <a:cubicBezTo>
                  <a:pt x="7098208" y="1464854"/>
                  <a:pt x="7100513" y="1464818"/>
                  <a:pt x="7102507" y="1463901"/>
                </a:cubicBezTo>
                <a:cubicBezTo>
                  <a:pt x="7104502" y="1462985"/>
                  <a:pt x="7106189" y="1461189"/>
                  <a:pt x="7105036" y="1459996"/>
                </a:cubicBezTo>
                <a:close/>
                <a:moveTo>
                  <a:pt x="5738824" y="1448202"/>
                </a:moveTo>
                <a:lnTo>
                  <a:pt x="5702546" y="1488300"/>
                </a:lnTo>
                <a:cubicBezTo>
                  <a:pt x="5657781" y="1538590"/>
                  <a:pt x="5613560" y="1590459"/>
                  <a:pt x="5572704" y="1644921"/>
                </a:cubicBezTo>
                <a:lnTo>
                  <a:pt x="5486664" y="1753949"/>
                </a:lnTo>
                <a:lnTo>
                  <a:pt x="5433727" y="1830792"/>
                </a:lnTo>
                <a:lnTo>
                  <a:pt x="5416806" y="1856631"/>
                </a:lnTo>
                <a:lnTo>
                  <a:pt x="5435632" y="1832928"/>
                </a:lnTo>
                <a:cubicBezTo>
                  <a:pt x="5481685" y="1775579"/>
                  <a:pt x="5525269" y="1722959"/>
                  <a:pt x="5570190" y="1667942"/>
                </a:cubicBezTo>
                <a:cubicBezTo>
                  <a:pt x="5609065" y="1622880"/>
                  <a:pt x="5646868" y="1563538"/>
                  <a:pt x="5685923" y="1519004"/>
                </a:cubicBezTo>
                <a:lnTo>
                  <a:pt x="5712513" y="1491076"/>
                </a:lnTo>
                <a:lnTo>
                  <a:pt x="5716031" y="1479453"/>
                </a:lnTo>
                <a:lnTo>
                  <a:pt x="5718313" y="1473996"/>
                </a:lnTo>
                <a:lnTo>
                  <a:pt x="5713347" y="1490198"/>
                </a:lnTo>
                <a:lnTo>
                  <a:pt x="5718705" y="1484572"/>
                </a:lnTo>
                <a:lnTo>
                  <a:pt x="5730176" y="1472170"/>
                </a:lnTo>
                <a:close/>
                <a:moveTo>
                  <a:pt x="7131082" y="1408038"/>
                </a:moveTo>
                <a:lnTo>
                  <a:pt x="7123832" y="1419798"/>
                </a:lnTo>
                <a:cubicBezTo>
                  <a:pt x="7117442" y="1426607"/>
                  <a:pt x="7110874" y="1438449"/>
                  <a:pt x="7109303" y="1445770"/>
                </a:cubicBezTo>
                <a:lnTo>
                  <a:pt x="7119447" y="1433734"/>
                </a:lnTo>
                <a:lnTo>
                  <a:pt x="7120709" y="1430948"/>
                </a:lnTo>
                <a:lnTo>
                  <a:pt x="7123832" y="1419798"/>
                </a:lnTo>
                <a:lnTo>
                  <a:pt x="7127064" y="1416912"/>
                </a:lnTo>
                <a:close/>
                <a:moveTo>
                  <a:pt x="2898127" y="1407614"/>
                </a:moveTo>
                <a:lnTo>
                  <a:pt x="2886591" y="1457123"/>
                </a:lnTo>
                <a:lnTo>
                  <a:pt x="2877958" y="1503181"/>
                </a:lnTo>
                <a:lnTo>
                  <a:pt x="2861764" y="1529101"/>
                </a:lnTo>
                <a:lnTo>
                  <a:pt x="2862763" y="1524664"/>
                </a:lnTo>
                <a:cubicBezTo>
                  <a:pt x="2862438" y="1523792"/>
                  <a:pt x="2863520" y="1517322"/>
                  <a:pt x="2862547" y="1517666"/>
                </a:cubicBezTo>
                <a:cubicBezTo>
                  <a:pt x="2861571" y="1518008"/>
                  <a:pt x="2856480" y="1531976"/>
                  <a:pt x="2856806" y="1532850"/>
                </a:cubicBezTo>
                <a:lnTo>
                  <a:pt x="2855313" y="1539424"/>
                </a:lnTo>
                <a:lnTo>
                  <a:pt x="2844099" y="1557372"/>
                </a:lnTo>
                <a:lnTo>
                  <a:pt x="2843197" y="1558989"/>
                </a:lnTo>
                <a:lnTo>
                  <a:pt x="2843376" y="1557980"/>
                </a:lnTo>
                <a:cubicBezTo>
                  <a:pt x="2844783" y="1552383"/>
                  <a:pt x="2847761" y="1539158"/>
                  <a:pt x="2849493" y="1531473"/>
                </a:cubicBezTo>
                <a:cubicBezTo>
                  <a:pt x="2850036" y="1524042"/>
                  <a:pt x="2847653" y="1529982"/>
                  <a:pt x="2847056" y="1534305"/>
                </a:cubicBezTo>
                <a:lnTo>
                  <a:pt x="2839726" y="1565214"/>
                </a:lnTo>
                <a:lnTo>
                  <a:pt x="2821262" y="1598311"/>
                </a:lnTo>
                <a:lnTo>
                  <a:pt x="2821875" y="1595062"/>
                </a:lnTo>
                <a:cubicBezTo>
                  <a:pt x="2822577" y="1590846"/>
                  <a:pt x="2823390" y="1586979"/>
                  <a:pt x="2825231" y="1582794"/>
                </a:cubicBezTo>
                <a:cubicBezTo>
                  <a:pt x="2825176" y="1579686"/>
                  <a:pt x="2826586" y="1574089"/>
                  <a:pt x="2827345" y="1566747"/>
                </a:cubicBezTo>
                <a:cubicBezTo>
                  <a:pt x="2827615" y="1561551"/>
                  <a:pt x="2829944" y="1552503"/>
                  <a:pt x="2827993" y="1553190"/>
                </a:cubicBezTo>
                <a:cubicBezTo>
                  <a:pt x="2827993" y="1553190"/>
                  <a:pt x="2824202" y="1564725"/>
                  <a:pt x="2824528" y="1565598"/>
                </a:cubicBezTo>
                <a:lnTo>
                  <a:pt x="2821782" y="1578487"/>
                </a:lnTo>
                <a:lnTo>
                  <a:pt x="2817665" y="1582542"/>
                </a:lnTo>
                <a:lnTo>
                  <a:pt x="2825556" y="1537755"/>
                </a:lnTo>
                <a:cubicBezTo>
                  <a:pt x="2821683" y="1548826"/>
                  <a:pt x="2818096" y="1560538"/>
                  <a:pt x="2815003" y="1572466"/>
                </a:cubicBezTo>
                <a:lnTo>
                  <a:pt x="2810660" y="1593074"/>
                </a:lnTo>
                <a:lnTo>
                  <a:pt x="2805330" y="1602405"/>
                </a:lnTo>
                <a:cubicBezTo>
                  <a:pt x="2802404" y="1608788"/>
                  <a:pt x="2799791" y="1615430"/>
                  <a:pt x="2797110" y="1621602"/>
                </a:cubicBezTo>
                <a:cubicBezTo>
                  <a:pt x="2795531" y="1621464"/>
                  <a:pt x="2794729" y="1622221"/>
                  <a:pt x="2794312" y="1623425"/>
                </a:cubicBezTo>
                <a:cubicBezTo>
                  <a:pt x="2793895" y="1624628"/>
                  <a:pt x="2793865" y="1626279"/>
                  <a:pt x="2793835" y="1627930"/>
                </a:cubicBezTo>
                <a:cubicBezTo>
                  <a:pt x="2796991" y="1628203"/>
                  <a:pt x="2797049" y="1624902"/>
                  <a:pt x="2797110" y="1621602"/>
                </a:cubicBezTo>
                <a:lnTo>
                  <a:pt x="2807981" y="1605789"/>
                </a:lnTo>
                <a:lnTo>
                  <a:pt x="2807414" y="1608481"/>
                </a:lnTo>
                <a:lnTo>
                  <a:pt x="2805258" y="1627000"/>
                </a:lnTo>
                <a:lnTo>
                  <a:pt x="2781251" y="1670041"/>
                </a:lnTo>
                <a:lnTo>
                  <a:pt x="2766083" y="1700626"/>
                </a:lnTo>
                <a:lnTo>
                  <a:pt x="2766147" y="1699520"/>
                </a:lnTo>
                <a:cubicBezTo>
                  <a:pt x="2765769" y="1698502"/>
                  <a:pt x="2767121" y="1686834"/>
                  <a:pt x="2765172" y="1687521"/>
                </a:cubicBezTo>
                <a:cubicBezTo>
                  <a:pt x="2763587" y="1688078"/>
                  <a:pt x="2763833" y="1696601"/>
                  <a:pt x="2763983" y="1702101"/>
                </a:cubicBezTo>
                <a:lnTo>
                  <a:pt x="2764018" y="1704788"/>
                </a:lnTo>
                <a:lnTo>
                  <a:pt x="2747188" y="1738724"/>
                </a:lnTo>
                <a:lnTo>
                  <a:pt x="2746793" y="1738296"/>
                </a:lnTo>
                <a:cubicBezTo>
                  <a:pt x="2745598" y="1736535"/>
                  <a:pt x="2744587" y="1734893"/>
                  <a:pt x="2744620" y="1735439"/>
                </a:cubicBezTo>
                <a:cubicBezTo>
                  <a:pt x="2744552" y="1734346"/>
                  <a:pt x="2744483" y="1733252"/>
                  <a:pt x="2744414" y="1732159"/>
                </a:cubicBezTo>
                <a:cubicBezTo>
                  <a:pt x="2742013" y="1735701"/>
                  <a:pt x="2737929" y="1750970"/>
                  <a:pt x="2739754" y="1738312"/>
                </a:cubicBezTo>
                <a:cubicBezTo>
                  <a:pt x="2742705" y="1724258"/>
                  <a:pt x="2737435" y="1743130"/>
                  <a:pt x="2735451" y="1750116"/>
                </a:cubicBezTo>
                <a:lnTo>
                  <a:pt x="2734973" y="1751706"/>
                </a:lnTo>
                <a:lnTo>
                  <a:pt x="2737010" y="1706645"/>
                </a:lnTo>
                <a:cubicBezTo>
                  <a:pt x="2736630" y="1702663"/>
                  <a:pt x="2735925" y="1694848"/>
                  <a:pt x="2734896" y="1704425"/>
                </a:cubicBezTo>
                <a:cubicBezTo>
                  <a:pt x="2733814" y="1716820"/>
                  <a:pt x="2733923" y="1728959"/>
                  <a:pt x="2731593" y="1740968"/>
                </a:cubicBezTo>
                <a:cubicBezTo>
                  <a:pt x="2731052" y="1735809"/>
                  <a:pt x="2730924" y="1730774"/>
                  <a:pt x="2731004" y="1725799"/>
                </a:cubicBezTo>
                <a:lnTo>
                  <a:pt x="2731504" y="1714662"/>
                </a:lnTo>
                <a:lnTo>
                  <a:pt x="2731895" y="1712865"/>
                </a:lnTo>
                <a:cubicBezTo>
                  <a:pt x="2732864" y="1708228"/>
                  <a:pt x="2733111" y="1705934"/>
                  <a:pt x="2732917" y="1705101"/>
                </a:cubicBezTo>
                <a:lnTo>
                  <a:pt x="2731915" y="1705728"/>
                </a:lnTo>
                <a:lnTo>
                  <a:pt x="2732363" y="1696174"/>
                </a:lnTo>
                <a:lnTo>
                  <a:pt x="2732101" y="1688196"/>
                </a:lnTo>
                <a:lnTo>
                  <a:pt x="2742793" y="1670744"/>
                </a:lnTo>
                <a:lnTo>
                  <a:pt x="2752798" y="1651403"/>
                </a:lnTo>
                <a:lnTo>
                  <a:pt x="2773012" y="1616698"/>
                </a:lnTo>
                <a:lnTo>
                  <a:pt x="2768095" y="1655883"/>
                </a:lnTo>
                <a:cubicBezTo>
                  <a:pt x="2767799" y="1658047"/>
                  <a:pt x="2767700" y="1659047"/>
                  <a:pt x="2767735" y="1659281"/>
                </a:cubicBezTo>
                <a:cubicBezTo>
                  <a:pt x="2767843" y="1659984"/>
                  <a:pt x="2769151" y="1653785"/>
                  <a:pt x="2769881" y="1651305"/>
                </a:cubicBezTo>
                <a:lnTo>
                  <a:pt x="2776057" y="1611470"/>
                </a:lnTo>
                <a:lnTo>
                  <a:pt x="2783043" y="1599478"/>
                </a:lnTo>
                <a:lnTo>
                  <a:pt x="2783004" y="1599330"/>
                </a:lnTo>
                <a:lnTo>
                  <a:pt x="2783967" y="1597889"/>
                </a:lnTo>
                <a:lnTo>
                  <a:pt x="2798168" y="1573508"/>
                </a:lnTo>
                <a:lnTo>
                  <a:pt x="2798082" y="1573115"/>
                </a:lnTo>
                <a:lnTo>
                  <a:pt x="2800341" y="1569779"/>
                </a:lnTo>
                <a:lnTo>
                  <a:pt x="2802534" y="1566010"/>
                </a:lnTo>
                <a:cubicBezTo>
                  <a:pt x="2819541" y="1537808"/>
                  <a:pt x="2836855" y="1509737"/>
                  <a:pt x="2854134" y="1481402"/>
                </a:cubicBezTo>
                <a:close/>
                <a:moveTo>
                  <a:pt x="2914448" y="1406467"/>
                </a:moveTo>
                <a:cubicBezTo>
                  <a:pt x="2914448" y="1406467"/>
                  <a:pt x="2914448" y="1406467"/>
                  <a:pt x="2914274" y="1406737"/>
                </a:cubicBezTo>
                <a:lnTo>
                  <a:pt x="2913591" y="1407801"/>
                </a:lnTo>
                <a:lnTo>
                  <a:pt x="2913382" y="1407670"/>
                </a:lnTo>
                <a:cubicBezTo>
                  <a:pt x="2913382" y="1407670"/>
                  <a:pt x="2913382" y="1407670"/>
                  <a:pt x="2914448" y="1406467"/>
                </a:cubicBezTo>
                <a:close/>
                <a:moveTo>
                  <a:pt x="7135710" y="1397817"/>
                </a:moveTo>
                <a:lnTo>
                  <a:pt x="7133352" y="1400577"/>
                </a:lnTo>
                <a:lnTo>
                  <a:pt x="7132741" y="1404372"/>
                </a:lnTo>
                <a:close/>
                <a:moveTo>
                  <a:pt x="2865580" y="1392227"/>
                </a:moveTo>
                <a:lnTo>
                  <a:pt x="2865283" y="1392897"/>
                </a:lnTo>
                <a:lnTo>
                  <a:pt x="2866116" y="1392990"/>
                </a:lnTo>
                <a:close/>
                <a:moveTo>
                  <a:pt x="7139982" y="1388382"/>
                </a:moveTo>
                <a:lnTo>
                  <a:pt x="7138077" y="1390437"/>
                </a:lnTo>
                <a:lnTo>
                  <a:pt x="7138464" y="1391731"/>
                </a:lnTo>
                <a:close/>
                <a:moveTo>
                  <a:pt x="7251459" y="1383969"/>
                </a:moveTo>
                <a:lnTo>
                  <a:pt x="7248218" y="1392227"/>
                </a:lnTo>
                <a:lnTo>
                  <a:pt x="7247759" y="1390726"/>
                </a:lnTo>
                <a:lnTo>
                  <a:pt x="7247732" y="1390501"/>
                </a:lnTo>
                <a:close/>
                <a:moveTo>
                  <a:pt x="2911169" y="1380107"/>
                </a:moveTo>
                <a:lnTo>
                  <a:pt x="2902675" y="1411722"/>
                </a:lnTo>
                <a:cubicBezTo>
                  <a:pt x="2899805" y="1425487"/>
                  <a:pt x="2896760" y="1438776"/>
                  <a:pt x="2893577" y="1452382"/>
                </a:cubicBezTo>
                <a:lnTo>
                  <a:pt x="2886645" y="1482144"/>
                </a:lnTo>
                <a:lnTo>
                  <a:pt x="2892068" y="1470999"/>
                </a:lnTo>
                <a:cubicBezTo>
                  <a:pt x="2894964" y="1465162"/>
                  <a:pt x="2894964" y="1465162"/>
                  <a:pt x="2894964" y="1465162"/>
                </a:cubicBezTo>
                <a:cubicBezTo>
                  <a:pt x="2895114" y="1467562"/>
                  <a:pt x="2895114" y="1467562"/>
                  <a:pt x="2895114" y="1467562"/>
                </a:cubicBezTo>
                <a:cubicBezTo>
                  <a:pt x="2894125" y="1468681"/>
                  <a:pt x="2895755" y="1468675"/>
                  <a:pt x="2897768" y="1467964"/>
                </a:cubicBezTo>
                <a:lnTo>
                  <a:pt x="2902025" y="1464659"/>
                </a:lnTo>
                <a:lnTo>
                  <a:pt x="2898568" y="1470192"/>
                </a:lnTo>
                <a:lnTo>
                  <a:pt x="2896480" y="1471162"/>
                </a:lnTo>
                <a:lnTo>
                  <a:pt x="2885199" y="1488353"/>
                </a:lnTo>
                <a:lnTo>
                  <a:pt x="2883999" y="1493515"/>
                </a:lnTo>
                <a:lnTo>
                  <a:pt x="2881402" y="1497670"/>
                </a:lnTo>
                <a:lnTo>
                  <a:pt x="2882793" y="1491376"/>
                </a:lnTo>
                <a:lnTo>
                  <a:pt x="2881376" y="1492974"/>
                </a:lnTo>
                <a:lnTo>
                  <a:pt x="2883325" y="1488969"/>
                </a:lnTo>
                <a:lnTo>
                  <a:pt x="2886050" y="1476649"/>
                </a:lnTo>
                <a:cubicBezTo>
                  <a:pt x="2888379" y="1464640"/>
                  <a:pt x="2889137" y="1458284"/>
                  <a:pt x="2890977" y="1447433"/>
                </a:cubicBezTo>
                <a:cubicBezTo>
                  <a:pt x="2892765" y="1438660"/>
                  <a:pt x="2895513" y="1429259"/>
                  <a:pt x="2898283" y="1419851"/>
                </a:cubicBezTo>
                <a:lnTo>
                  <a:pt x="2904399" y="1397096"/>
                </a:lnTo>
                <a:lnTo>
                  <a:pt x="2905514" y="1395225"/>
                </a:lnTo>
                <a:cubicBezTo>
                  <a:pt x="2905537" y="1393986"/>
                  <a:pt x="2907007" y="1390474"/>
                  <a:pt x="2908672" y="1386550"/>
                </a:cubicBezTo>
                <a:close/>
                <a:moveTo>
                  <a:pt x="5713049" y="1371453"/>
                </a:moveTo>
                <a:lnTo>
                  <a:pt x="5693195" y="1384422"/>
                </a:lnTo>
                <a:lnTo>
                  <a:pt x="5686326" y="1388530"/>
                </a:lnTo>
                <a:lnTo>
                  <a:pt x="5686152" y="1393007"/>
                </a:lnTo>
                <a:cubicBezTo>
                  <a:pt x="5683046" y="1398462"/>
                  <a:pt x="5679339" y="1401574"/>
                  <a:pt x="5677039" y="1405615"/>
                </a:cubicBezTo>
                <a:cubicBezTo>
                  <a:pt x="5674136" y="1407313"/>
                  <a:pt x="5674251" y="1416836"/>
                  <a:pt x="5675746" y="1414210"/>
                </a:cubicBezTo>
                <a:cubicBezTo>
                  <a:pt x="5680260" y="1409682"/>
                  <a:pt x="5684772" y="1405156"/>
                  <a:pt x="5688683" y="1398286"/>
                </a:cubicBezTo>
                <a:cubicBezTo>
                  <a:pt x="5688481" y="1402044"/>
                  <a:pt x="5689602" y="1406396"/>
                  <a:pt x="5690406" y="1404983"/>
                </a:cubicBezTo>
                <a:close/>
                <a:moveTo>
                  <a:pt x="5742539" y="1362724"/>
                </a:moveTo>
                <a:lnTo>
                  <a:pt x="5735792" y="1370984"/>
                </a:lnTo>
                <a:lnTo>
                  <a:pt x="5738463" y="1367376"/>
                </a:lnTo>
                <a:close/>
                <a:moveTo>
                  <a:pt x="5748473" y="1355459"/>
                </a:moveTo>
                <a:cubicBezTo>
                  <a:pt x="5748473" y="1355459"/>
                  <a:pt x="5748473" y="1355459"/>
                  <a:pt x="5749882" y="1356387"/>
                </a:cubicBezTo>
                <a:cubicBezTo>
                  <a:pt x="5749882" y="1356387"/>
                  <a:pt x="5749882" y="1356387"/>
                  <a:pt x="5747669" y="1356873"/>
                </a:cubicBezTo>
                <a:lnTo>
                  <a:pt x="5742539" y="1362724"/>
                </a:lnTo>
                <a:close/>
                <a:moveTo>
                  <a:pt x="5727726" y="1353030"/>
                </a:moveTo>
                <a:lnTo>
                  <a:pt x="5726956" y="1354228"/>
                </a:lnTo>
                <a:lnTo>
                  <a:pt x="5728447" y="1353173"/>
                </a:lnTo>
                <a:close/>
                <a:moveTo>
                  <a:pt x="7223519" y="1352198"/>
                </a:moveTo>
                <a:lnTo>
                  <a:pt x="7222606" y="1366063"/>
                </a:lnTo>
                <a:lnTo>
                  <a:pt x="7222683" y="1373755"/>
                </a:lnTo>
                <a:lnTo>
                  <a:pt x="7221636" y="1375867"/>
                </a:lnTo>
                <a:lnTo>
                  <a:pt x="7214224" y="1392054"/>
                </a:lnTo>
                <a:lnTo>
                  <a:pt x="7216570" y="1383844"/>
                </a:lnTo>
                <a:cubicBezTo>
                  <a:pt x="7218687" y="1374965"/>
                  <a:pt x="7220359" y="1366267"/>
                  <a:pt x="7221731" y="1357598"/>
                </a:cubicBezTo>
                <a:close/>
                <a:moveTo>
                  <a:pt x="7196950" y="1349161"/>
                </a:moveTo>
                <a:cubicBezTo>
                  <a:pt x="7198179" y="1349194"/>
                  <a:pt x="7199292" y="1349353"/>
                  <a:pt x="7199348" y="1349810"/>
                </a:cubicBezTo>
                <a:cubicBezTo>
                  <a:pt x="7198195" y="1348964"/>
                  <a:pt x="7202918" y="1362052"/>
                  <a:pt x="7204954" y="1360069"/>
                </a:cubicBezTo>
                <a:cubicBezTo>
                  <a:pt x="7206578" y="1356111"/>
                  <a:pt x="7200958" y="1354479"/>
                  <a:pt x="7201541" y="1350590"/>
                </a:cubicBezTo>
                <a:cubicBezTo>
                  <a:pt x="7208596" y="1353976"/>
                  <a:pt x="7210356" y="1378811"/>
                  <a:pt x="7208352" y="1388339"/>
                </a:cubicBezTo>
                <a:cubicBezTo>
                  <a:pt x="7207374" y="1390405"/>
                  <a:pt x="7204458" y="1401071"/>
                  <a:pt x="7205750" y="1394363"/>
                </a:cubicBezTo>
                <a:cubicBezTo>
                  <a:pt x="7206555" y="1392308"/>
                  <a:pt x="7206457" y="1382765"/>
                  <a:pt x="7205415" y="1382833"/>
                </a:cubicBezTo>
                <a:cubicBezTo>
                  <a:pt x="7204484" y="1383819"/>
                  <a:pt x="7202626" y="1394568"/>
                  <a:pt x="7202737" y="1395484"/>
                </a:cubicBezTo>
                <a:cubicBezTo>
                  <a:pt x="7196320" y="1423631"/>
                  <a:pt x="7180765" y="1448528"/>
                  <a:pt x="7168553" y="1472126"/>
                </a:cubicBezTo>
                <a:cubicBezTo>
                  <a:pt x="7153457" y="1500842"/>
                  <a:pt x="7136924" y="1524879"/>
                  <a:pt x="7121717" y="1552679"/>
                </a:cubicBezTo>
                <a:lnTo>
                  <a:pt x="7077509" y="1629861"/>
                </a:lnTo>
                <a:lnTo>
                  <a:pt x="7082727" y="1616378"/>
                </a:lnTo>
                <a:lnTo>
                  <a:pt x="7082812" y="1616230"/>
                </a:lnTo>
                <a:cubicBezTo>
                  <a:pt x="7096111" y="1591483"/>
                  <a:pt x="7108497" y="1567873"/>
                  <a:pt x="7123639" y="1541001"/>
                </a:cubicBezTo>
                <a:cubicBezTo>
                  <a:pt x="7126194" y="1536058"/>
                  <a:pt x="7131763" y="1527066"/>
                  <a:pt x="7135029" y="1519305"/>
                </a:cubicBezTo>
                <a:cubicBezTo>
                  <a:pt x="7137519" y="1512365"/>
                  <a:pt x="7132837" y="1518526"/>
                  <a:pt x="7131084" y="1521412"/>
                </a:cubicBezTo>
                <a:cubicBezTo>
                  <a:pt x="7127423" y="1527352"/>
                  <a:pt x="7124000" y="1535279"/>
                  <a:pt x="7120340" y="1541219"/>
                </a:cubicBezTo>
                <a:lnTo>
                  <a:pt x="7092820" y="1590476"/>
                </a:lnTo>
                <a:lnTo>
                  <a:pt x="7126927" y="1504604"/>
                </a:lnTo>
                <a:cubicBezTo>
                  <a:pt x="7139505" y="1473743"/>
                  <a:pt x="7152390" y="1443114"/>
                  <a:pt x="7165546" y="1413440"/>
                </a:cubicBezTo>
                <a:lnTo>
                  <a:pt x="7195805" y="1349194"/>
                </a:lnTo>
                <a:close/>
                <a:moveTo>
                  <a:pt x="4094613" y="1346980"/>
                </a:moveTo>
                <a:lnTo>
                  <a:pt x="4024366" y="1424625"/>
                </a:lnTo>
                <a:lnTo>
                  <a:pt x="3897260" y="1577947"/>
                </a:lnTo>
                <a:lnTo>
                  <a:pt x="3885566" y="1595933"/>
                </a:lnTo>
                <a:lnTo>
                  <a:pt x="3858987" y="1645233"/>
                </a:lnTo>
                <a:lnTo>
                  <a:pt x="3888407" y="1609158"/>
                </a:lnTo>
                <a:cubicBezTo>
                  <a:pt x="3928339" y="1562870"/>
                  <a:pt x="3967172" y="1501912"/>
                  <a:pt x="4007291" y="1456166"/>
                </a:cubicBezTo>
                <a:cubicBezTo>
                  <a:pt x="4020082" y="1442502"/>
                  <a:pt x="4030392" y="1431879"/>
                  <a:pt x="4040966" y="1420795"/>
                </a:cubicBezTo>
                <a:lnTo>
                  <a:pt x="4060518" y="1399656"/>
                </a:lnTo>
                <a:close/>
                <a:moveTo>
                  <a:pt x="7293748" y="1345494"/>
                </a:moveTo>
                <a:lnTo>
                  <a:pt x="7293678" y="1347004"/>
                </a:lnTo>
                <a:lnTo>
                  <a:pt x="7293113" y="1347884"/>
                </a:lnTo>
                <a:lnTo>
                  <a:pt x="7293662" y="1345812"/>
                </a:lnTo>
                <a:close/>
                <a:moveTo>
                  <a:pt x="5740762" y="1343770"/>
                </a:moveTo>
                <a:lnTo>
                  <a:pt x="5739728" y="1344408"/>
                </a:lnTo>
                <a:cubicBezTo>
                  <a:pt x="5736994" y="1346290"/>
                  <a:pt x="5731180" y="1351290"/>
                  <a:pt x="5737770" y="1348574"/>
                </a:cubicBezTo>
                <a:lnTo>
                  <a:pt x="5740922" y="1346692"/>
                </a:lnTo>
                <a:close/>
                <a:moveTo>
                  <a:pt x="5759685" y="1340616"/>
                </a:moveTo>
                <a:lnTo>
                  <a:pt x="5746401" y="1349470"/>
                </a:lnTo>
                <a:lnTo>
                  <a:pt x="5736227" y="1360445"/>
                </a:lnTo>
                <a:lnTo>
                  <a:pt x="5738556" y="1354699"/>
                </a:lnTo>
                <a:lnTo>
                  <a:pt x="5731650" y="1359302"/>
                </a:lnTo>
                <a:lnTo>
                  <a:pt x="5716907" y="1368934"/>
                </a:lnTo>
                <a:lnTo>
                  <a:pt x="5705526" y="1385217"/>
                </a:lnTo>
                <a:cubicBezTo>
                  <a:pt x="5704837" y="1386431"/>
                  <a:pt x="5704951" y="1395954"/>
                  <a:pt x="5706446" y="1393326"/>
                </a:cubicBezTo>
                <a:cubicBezTo>
                  <a:pt x="5716077" y="1382725"/>
                  <a:pt x="5722975" y="1370603"/>
                  <a:pt x="5732806" y="1360134"/>
                </a:cubicBezTo>
                <a:cubicBezTo>
                  <a:pt x="5724298" y="1375087"/>
                  <a:pt x="5711764" y="1387386"/>
                  <a:pt x="5704061" y="1400923"/>
                </a:cubicBezTo>
                <a:cubicBezTo>
                  <a:pt x="5703255" y="1402338"/>
                  <a:pt x="5703371" y="1411861"/>
                  <a:pt x="5704983" y="1409032"/>
                </a:cubicBezTo>
                <a:cubicBezTo>
                  <a:pt x="5712800" y="1400154"/>
                  <a:pt x="5719964" y="1390846"/>
                  <a:pt x="5727030" y="1381716"/>
                </a:cubicBezTo>
                <a:lnTo>
                  <a:pt x="5735792" y="1370984"/>
                </a:lnTo>
                <a:lnTo>
                  <a:pt x="5730418" y="1378255"/>
                </a:lnTo>
                <a:cubicBezTo>
                  <a:pt x="5725296" y="1385611"/>
                  <a:pt x="5720518" y="1393158"/>
                  <a:pt x="5715215" y="1400776"/>
                </a:cubicBezTo>
                <a:cubicBezTo>
                  <a:pt x="5713604" y="1403605"/>
                  <a:pt x="5714525" y="1411712"/>
                  <a:pt x="5715328" y="1410299"/>
                </a:cubicBezTo>
                <a:cubicBezTo>
                  <a:pt x="5715328" y="1410299"/>
                  <a:pt x="5715328" y="1410299"/>
                  <a:pt x="5716940" y="1407469"/>
                </a:cubicBezTo>
                <a:cubicBezTo>
                  <a:pt x="5716739" y="1411228"/>
                  <a:pt x="5717057" y="1416993"/>
                  <a:pt x="5718549" y="1414366"/>
                </a:cubicBezTo>
                <a:cubicBezTo>
                  <a:pt x="5719355" y="1412952"/>
                  <a:pt x="5721654" y="1408912"/>
                  <a:pt x="5724759" y="1403455"/>
                </a:cubicBezTo>
                <a:cubicBezTo>
                  <a:pt x="5724673" y="1407011"/>
                  <a:pt x="5724990" y="1412776"/>
                  <a:pt x="5725678" y="1411565"/>
                </a:cubicBezTo>
                <a:cubicBezTo>
                  <a:pt x="5725678" y="1411565"/>
                  <a:pt x="5725678" y="1411565"/>
                  <a:pt x="5726818" y="1409988"/>
                </a:cubicBezTo>
                <a:lnTo>
                  <a:pt x="5733338" y="1400963"/>
                </a:lnTo>
                <a:lnTo>
                  <a:pt x="5749708" y="1359348"/>
                </a:lnTo>
                <a:close/>
                <a:moveTo>
                  <a:pt x="5756959" y="1333788"/>
                </a:moveTo>
                <a:lnTo>
                  <a:pt x="5747608" y="1339551"/>
                </a:lnTo>
                <a:lnTo>
                  <a:pt x="5747279" y="1342723"/>
                </a:lnTo>
                <a:lnTo>
                  <a:pt x="5747329" y="1342869"/>
                </a:lnTo>
                <a:lnTo>
                  <a:pt x="5752873" y="1339560"/>
                </a:lnTo>
                <a:close/>
                <a:moveTo>
                  <a:pt x="7281498" y="1332170"/>
                </a:moveTo>
                <a:cubicBezTo>
                  <a:pt x="7281578" y="1333447"/>
                  <a:pt x="7281647" y="1334540"/>
                  <a:pt x="7281647" y="1334540"/>
                </a:cubicBezTo>
                <a:lnTo>
                  <a:pt x="7280452" y="1333132"/>
                </a:lnTo>
                <a:lnTo>
                  <a:pt x="7280895" y="1332352"/>
                </a:lnTo>
                <a:close/>
                <a:moveTo>
                  <a:pt x="5776218" y="1329707"/>
                </a:moveTo>
                <a:lnTo>
                  <a:pt x="5769448" y="1334108"/>
                </a:lnTo>
                <a:lnTo>
                  <a:pt x="5763056" y="1338369"/>
                </a:lnTo>
                <a:lnTo>
                  <a:pt x="5762729" y="1338983"/>
                </a:lnTo>
                <a:cubicBezTo>
                  <a:pt x="5755703" y="1352576"/>
                  <a:pt x="5748963" y="1366389"/>
                  <a:pt x="5742552" y="1380417"/>
                </a:cubicBezTo>
                <a:lnTo>
                  <a:pt x="5734440" y="1399440"/>
                </a:lnTo>
                <a:lnTo>
                  <a:pt x="5734791" y="1398956"/>
                </a:lnTo>
                <a:cubicBezTo>
                  <a:pt x="5735510" y="1401096"/>
                  <a:pt x="5735308" y="1404854"/>
                  <a:pt x="5737320" y="1404234"/>
                </a:cubicBezTo>
                <a:lnTo>
                  <a:pt x="5744399" y="1396745"/>
                </a:lnTo>
                <a:lnTo>
                  <a:pt x="5746979" y="1390633"/>
                </a:lnTo>
                <a:cubicBezTo>
                  <a:pt x="5751280" y="1381283"/>
                  <a:pt x="5755843" y="1371934"/>
                  <a:pt x="5761017" y="1361120"/>
                </a:cubicBezTo>
                <a:cubicBezTo>
                  <a:pt x="5763605" y="1355713"/>
                  <a:pt x="5767019" y="1348095"/>
                  <a:pt x="5770700" y="1340326"/>
                </a:cubicBezTo>
                <a:close/>
                <a:moveTo>
                  <a:pt x="5766550" y="1327731"/>
                </a:moveTo>
                <a:lnTo>
                  <a:pt x="5761808" y="1330740"/>
                </a:lnTo>
                <a:lnTo>
                  <a:pt x="5757068" y="1336951"/>
                </a:lnTo>
                <a:lnTo>
                  <a:pt x="5756977" y="1337109"/>
                </a:lnTo>
                <a:lnTo>
                  <a:pt x="5758326" y="1336304"/>
                </a:lnTo>
                <a:lnTo>
                  <a:pt x="5763803" y="1332885"/>
                </a:lnTo>
                <a:close/>
                <a:moveTo>
                  <a:pt x="7206759" y="1326119"/>
                </a:moveTo>
                <a:lnTo>
                  <a:pt x="7205382" y="1329515"/>
                </a:lnTo>
                <a:lnTo>
                  <a:pt x="7205455" y="1328701"/>
                </a:lnTo>
                <a:lnTo>
                  <a:pt x="7205788" y="1327997"/>
                </a:lnTo>
                <a:close/>
                <a:moveTo>
                  <a:pt x="7226421" y="1318171"/>
                </a:moveTo>
                <a:lnTo>
                  <a:pt x="7224753" y="1337556"/>
                </a:lnTo>
                <a:lnTo>
                  <a:pt x="7224306" y="1338311"/>
                </a:lnTo>
                <a:cubicBezTo>
                  <a:pt x="7223562" y="1339369"/>
                  <a:pt x="7223038" y="1339857"/>
                  <a:pt x="7223003" y="1339311"/>
                </a:cubicBezTo>
                <a:cubicBezTo>
                  <a:pt x="7222607" y="1333021"/>
                  <a:pt x="7224069" y="1326591"/>
                  <a:pt x="7225858" y="1320153"/>
                </a:cubicBezTo>
                <a:close/>
                <a:moveTo>
                  <a:pt x="5782674" y="1317499"/>
                </a:moveTo>
                <a:lnTo>
                  <a:pt x="5769755" y="1325696"/>
                </a:lnTo>
                <a:lnTo>
                  <a:pt x="5768616" y="1327891"/>
                </a:lnTo>
                <a:lnTo>
                  <a:pt x="5767037" y="1330867"/>
                </a:lnTo>
                <a:lnTo>
                  <a:pt x="5779731" y="1322943"/>
                </a:lnTo>
                <a:lnTo>
                  <a:pt x="5781980" y="1318618"/>
                </a:lnTo>
                <a:close/>
                <a:moveTo>
                  <a:pt x="5801329" y="1313380"/>
                </a:moveTo>
                <a:lnTo>
                  <a:pt x="5783708" y="1324837"/>
                </a:lnTo>
                <a:lnTo>
                  <a:pt x="5752780" y="1387879"/>
                </a:lnTo>
                <a:lnTo>
                  <a:pt x="5766977" y="1372858"/>
                </a:lnTo>
                <a:lnTo>
                  <a:pt x="5770006" y="1369655"/>
                </a:lnTo>
                <a:lnTo>
                  <a:pt x="5773641" y="1365754"/>
                </a:lnTo>
                <a:lnTo>
                  <a:pt x="5776120" y="1360127"/>
                </a:lnTo>
                <a:close/>
                <a:moveTo>
                  <a:pt x="7295719" y="1306359"/>
                </a:moveTo>
                <a:lnTo>
                  <a:pt x="7294146" y="1336943"/>
                </a:lnTo>
                <a:lnTo>
                  <a:pt x="7294135" y="1337192"/>
                </a:lnTo>
                <a:lnTo>
                  <a:pt x="7292569" y="1343205"/>
                </a:lnTo>
                <a:cubicBezTo>
                  <a:pt x="7292141" y="1345105"/>
                  <a:pt x="7291974" y="1346257"/>
                  <a:pt x="7292257" y="1345953"/>
                </a:cubicBezTo>
                <a:cubicBezTo>
                  <a:pt x="7289919" y="1347287"/>
                  <a:pt x="7285969" y="1345481"/>
                  <a:pt x="7288428" y="1342851"/>
                </a:cubicBezTo>
                <a:cubicBezTo>
                  <a:pt x="7284835" y="1346696"/>
                  <a:pt x="7288360" y="1341758"/>
                  <a:pt x="7286188" y="1348945"/>
                </a:cubicBezTo>
                <a:cubicBezTo>
                  <a:pt x="7283140" y="1358240"/>
                  <a:pt x="7282715" y="1351493"/>
                  <a:pt x="7282715" y="1351493"/>
                </a:cubicBezTo>
                <a:cubicBezTo>
                  <a:pt x="7282427" y="1346937"/>
                  <a:pt x="7286599" y="1336247"/>
                  <a:pt x="7286462" y="1334059"/>
                </a:cubicBezTo>
                <a:cubicBezTo>
                  <a:pt x="7286462" y="1334059"/>
                  <a:pt x="7283985" y="1333206"/>
                  <a:pt x="7281498" y="1332170"/>
                </a:cubicBezTo>
                <a:lnTo>
                  <a:pt x="7282138" y="1330173"/>
                </a:lnTo>
                <a:close/>
                <a:moveTo>
                  <a:pt x="4035158" y="1304596"/>
                </a:moveTo>
                <a:lnTo>
                  <a:pt x="4029987" y="1307973"/>
                </a:lnTo>
                <a:lnTo>
                  <a:pt x="4011064" y="1335804"/>
                </a:lnTo>
                <a:lnTo>
                  <a:pt x="4011898" y="1339036"/>
                </a:lnTo>
                <a:close/>
                <a:moveTo>
                  <a:pt x="5807303" y="1301872"/>
                </a:moveTo>
                <a:lnTo>
                  <a:pt x="5789401" y="1313231"/>
                </a:lnTo>
                <a:lnTo>
                  <a:pt x="5786801" y="1318531"/>
                </a:lnTo>
                <a:lnTo>
                  <a:pt x="5794703" y="1313599"/>
                </a:lnTo>
                <a:lnTo>
                  <a:pt x="5804390" y="1307701"/>
                </a:lnTo>
                <a:lnTo>
                  <a:pt x="5804451" y="1307590"/>
                </a:lnTo>
                <a:close/>
                <a:moveTo>
                  <a:pt x="7216707" y="1300567"/>
                </a:moveTo>
                <a:lnTo>
                  <a:pt x="7213986" y="1306977"/>
                </a:lnTo>
                <a:lnTo>
                  <a:pt x="7209486" y="1319294"/>
                </a:lnTo>
                <a:lnTo>
                  <a:pt x="7205770" y="1325255"/>
                </a:lnTo>
                <a:lnTo>
                  <a:pt x="7205887" y="1323962"/>
                </a:lnTo>
                <a:lnTo>
                  <a:pt x="7207079" y="1317575"/>
                </a:lnTo>
                <a:close/>
                <a:moveTo>
                  <a:pt x="7220956" y="1300342"/>
                </a:moveTo>
                <a:cubicBezTo>
                  <a:pt x="7221087" y="1300291"/>
                  <a:pt x="7221054" y="1300304"/>
                  <a:pt x="7220931" y="1300351"/>
                </a:cubicBezTo>
                <a:lnTo>
                  <a:pt x="7220437" y="1300547"/>
                </a:lnTo>
                <a:lnTo>
                  <a:pt x="7219377" y="1300964"/>
                </a:lnTo>
                <a:cubicBezTo>
                  <a:pt x="7219377" y="1300964"/>
                  <a:pt x="7219904" y="1300757"/>
                  <a:pt x="7220364" y="1300576"/>
                </a:cubicBezTo>
                <a:lnTo>
                  <a:pt x="7220437" y="1300547"/>
                </a:lnTo>
                <a:close/>
                <a:moveTo>
                  <a:pt x="4065450" y="1295629"/>
                </a:moveTo>
                <a:lnTo>
                  <a:pt x="4058520" y="1304115"/>
                </a:lnTo>
                <a:lnTo>
                  <a:pt x="4061263" y="1300407"/>
                </a:lnTo>
                <a:close/>
                <a:moveTo>
                  <a:pt x="2929372" y="1294356"/>
                </a:moveTo>
                <a:lnTo>
                  <a:pt x="2926588" y="1295539"/>
                </a:lnTo>
                <a:lnTo>
                  <a:pt x="2923860" y="1306670"/>
                </a:lnTo>
                <a:lnTo>
                  <a:pt x="2927996" y="1300939"/>
                </a:lnTo>
                <a:lnTo>
                  <a:pt x="2929515" y="1294368"/>
                </a:lnTo>
                <a:close/>
                <a:moveTo>
                  <a:pt x="7304293" y="1291326"/>
                </a:moveTo>
                <a:lnTo>
                  <a:pt x="7300962" y="1335684"/>
                </a:lnTo>
                <a:lnTo>
                  <a:pt x="7298569" y="1339402"/>
                </a:lnTo>
                <a:lnTo>
                  <a:pt x="7300043" y="1298778"/>
                </a:lnTo>
                <a:close/>
                <a:moveTo>
                  <a:pt x="4071545" y="1288165"/>
                </a:moveTo>
                <a:cubicBezTo>
                  <a:pt x="4071545" y="1288165"/>
                  <a:pt x="4071545" y="1288165"/>
                  <a:pt x="4072993" y="1289120"/>
                </a:cubicBezTo>
                <a:cubicBezTo>
                  <a:pt x="4072993" y="1289120"/>
                  <a:pt x="4072993" y="1289120"/>
                  <a:pt x="4070718" y="1289618"/>
                </a:cubicBezTo>
                <a:lnTo>
                  <a:pt x="4065450" y="1295629"/>
                </a:lnTo>
                <a:close/>
                <a:moveTo>
                  <a:pt x="4050235" y="1285669"/>
                </a:moveTo>
                <a:lnTo>
                  <a:pt x="4049442" y="1286900"/>
                </a:lnTo>
                <a:lnTo>
                  <a:pt x="4050972" y="1285817"/>
                </a:lnTo>
                <a:close/>
                <a:moveTo>
                  <a:pt x="2946217" y="1284162"/>
                </a:moveTo>
                <a:lnTo>
                  <a:pt x="2942284" y="1290986"/>
                </a:lnTo>
                <a:cubicBezTo>
                  <a:pt x="2942434" y="1293385"/>
                  <a:pt x="2942434" y="1293385"/>
                  <a:pt x="2942434" y="1293385"/>
                </a:cubicBezTo>
                <a:cubicBezTo>
                  <a:pt x="2941218" y="1292187"/>
                  <a:pt x="2941218" y="1292187"/>
                  <a:pt x="2941218" y="1292187"/>
                </a:cubicBezTo>
                <a:close/>
                <a:moveTo>
                  <a:pt x="7234431" y="1282168"/>
                </a:moveTo>
                <a:cubicBezTo>
                  <a:pt x="7234235" y="1282472"/>
                  <a:pt x="7234121" y="1282999"/>
                  <a:pt x="7234079" y="1283563"/>
                </a:cubicBezTo>
                <a:cubicBezTo>
                  <a:pt x="7234038" y="1284127"/>
                  <a:pt x="7234067" y="1284729"/>
                  <a:pt x="7234161" y="1285184"/>
                </a:cubicBezTo>
                <a:cubicBezTo>
                  <a:pt x="7234342" y="1286094"/>
                  <a:pt x="7234772" y="1286413"/>
                  <a:pt x="7235361" y="1284663"/>
                </a:cubicBezTo>
                <a:cubicBezTo>
                  <a:pt x="7235037" y="1283789"/>
                  <a:pt x="7236012" y="1283447"/>
                  <a:pt x="7235686" y="1282575"/>
                </a:cubicBezTo>
                <a:cubicBezTo>
                  <a:pt x="7235104" y="1281751"/>
                  <a:pt x="7234693" y="1281761"/>
                  <a:pt x="7234431" y="1282168"/>
                </a:cubicBezTo>
                <a:close/>
                <a:moveTo>
                  <a:pt x="2931139" y="1280552"/>
                </a:moveTo>
                <a:cubicBezTo>
                  <a:pt x="2930360" y="1281854"/>
                  <a:pt x="2929372" y="1284505"/>
                  <a:pt x="2928884" y="1286158"/>
                </a:cubicBezTo>
                <a:lnTo>
                  <a:pt x="2928582" y="1287389"/>
                </a:lnTo>
                <a:lnTo>
                  <a:pt x="2931269" y="1286776"/>
                </a:lnTo>
                <a:lnTo>
                  <a:pt x="2932134" y="1283040"/>
                </a:lnTo>
                <a:cubicBezTo>
                  <a:pt x="2932486" y="1279296"/>
                  <a:pt x="2931917" y="1279249"/>
                  <a:pt x="2931139" y="1280552"/>
                </a:cubicBezTo>
                <a:close/>
                <a:moveTo>
                  <a:pt x="7228806" y="1279661"/>
                </a:moveTo>
                <a:lnTo>
                  <a:pt x="7226553" y="1286305"/>
                </a:lnTo>
                <a:cubicBezTo>
                  <a:pt x="7226087" y="1288920"/>
                  <a:pt x="7225664" y="1291805"/>
                  <a:pt x="7224104" y="1295905"/>
                </a:cubicBezTo>
                <a:cubicBezTo>
                  <a:pt x="7224104" y="1295905"/>
                  <a:pt x="7220158" y="1313361"/>
                  <a:pt x="7218954" y="1313483"/>
                </a:cubicBezTo>
                <a:lnTo>
                  <a:pt x="7216913" y="1300202"/>
                </a:lnTo>
                <a:lnTo>
                  <a:pt x="7225359" y="1285286"/>
                </a:lnTo>
                <a:close/>
                <a:moveTo>
                  <a:pt x="7229886" y="1277897"/>
                </a:moveTo>
                <a:lnTo>
                  <a:pt x="7229854" y="1278270"/>
                </a:lnTo>
                <a:lnTo>
                  <a:pt x="7228202" y="1297471"/>
                </a:lnTo>
                <a:lnTo>
                  <a:pt x="7227501" y="1298699"/>
                </a:lnTo>
                <a:cubicBezTo>
                  <a:pt x="7226672" y="1300201"/>
                  <a:pt x="7225966" y="1301405"/>
                  <a:pt x="7225664" y="1301437"/>
                </a:cubicBezTo>
                <a:cubicBezTo>
                  <a:pt x="7225061" y="1301498"/>
                  <a:pt x="7226032" y="1296860"/>
                  <a:pt x="7227116" y="1291637"/>
                </a:cubicBezTo>
                <a:lnTo>
                  <a:pt x="7229127" y="1279137"/>
                </a:lnTo>
                <a:close/>
                <a:moveTo>
                  <a:pt x="7312644" y="1277004"/>
                </a:moveTo>
                <a:lnTo>
                  <a:pt x="7311225" y="1301621"/>
                </a:lnTo>
                <a:lnTo>
                  <a:pt x="7309933" y="1321739"/>
                </a:lnTo>
                <a:lnTo>
                  <a:pt x="7308609" y="1323797"/>
                </a:lnTo>
                <a:lnTo>
                  <a:pt x="7308694" y="1302102"/>
                </a:lnTo>
                <a:lnTo>
                  <a:pt x="7309709" y="1281882"/>
                </a:lnTo>
                <a:close/>
                <a:moveTo>
                  <a:pt x="4063624" y="1276160"/>
                </a:moveTo>
                <a:lnTo>
                  <a:pt x="4062561" y="1276814"/>
                </a:lnTo>
                <a:cubicBezTo>
                  <a:pt x="4059755" y="1278746"/>
                  <a:pt x="4053779" y="1283884"/>
                  <a:pt x="4060551" y="1281093"/>
                </a:cubicBezTo>
                <a:lnTo>
                  <a:pt x="4063790" y="1279159"/>
                </a:lnTo>
                <a:close/>
                <a:moveTo>
                  <a:pt x="2951897" y="1275039"/>
                </a:moveTo>
                <a:lnTo>
                  <a:pt x="2946217" y="1284162"/>
                </a:lnTo>
                <a:lnTo>
                  <a:pt x="2949341" y="1278740"/>
                </a:lnTo>
                <a:close/>
                <a:moveTo>
                  <a:pt x="2934372" y="1270437"/>
                </a:moveTo>
                <a:lnTo>
                  <a:pt x="2933492" y="1271547"/>
                </a:lnTo>
                <a:lnTo>
                  <a:pt x="2933813" y="1272247"/>
                </a:lnTo>
                <a:close/>
                <a:moveTo>
                  <a:pt x="4080262" y="1265904"/>
                </a:moveTo>
                <a:lnTo>
                  <a:pt x="4070655" y="1271826"/>
                </a:lnTo>
                <a:lnTo>
                  <a:pt x="4070319" y="1275083"/>
                </a:lnTo>
                <a:lnTo>
                  <a:pt x="4070370" y="1275232"/>
                </a:lnTo>
                <a:lnTo>
                  <a:pt x="4076065" y="1271832"/>
                </a:lnTo>
                <a:close/>
                <a:moveTo>
                  <a:pt x="4095494" y="1264669"/>
                </a:moveTo>
                <a:lnTo>
                  <a:pt x="4093092" y="1266232"/>
                </a:lnTo>
                <a:lnTo>
                  <a:pt x="4069418" y="1282014"/>
                </a:lnTo>
                <a:lnTo>
                  <a:pt x="4058966" y="1293287"/>
                </a:lnTo>
                <a:lnTo>
                  <a:pt x="4061359" y="1287385"/>
                </a:lnTo>
                <a:lnTo>
                  <a:pt x="4054265" y="1292114"/>
                </a:lnTo>
                <a:lnTo>
                  <a:pt x="4039119" y="1302007"/>
                </a:lnTo>
                <a:lnTo>
                  <a:pt x="4027429" y="1318734"/>
                </a:lnTo>
                <a:cubicBezTo>
                  <a:pt x="4026721" y="1319981"/>
                  <a:pt x="4026840" y="1329764"/>
                  <a:pt x="4028375" y="1327065"/>
                </a:cubicBezTo>
                <a:cubicBezTo>
                  <a:pt x="4038266" y="1316176"/>
                  <a:pt x="4045353" y="1303722"/>
                  <a:pt x="4055451" y="1292970"/>
                </a:cubicBezTo>
                <a:cubicBezTo>
                  <a:pt x="4046710" y="1308328"/>
                  <a:pt x="4033836" y="1320962"/>
                  <a:pt x="4025923" y="1334870"/>
                </a:cubicBezTo>
                <a:cubicBezTo>
                  <a:pt x="4025098" y="1336321"/>
                  <a:pt x="4025215" y="1346104"/>
                  <a:pt x="4026870" y="1343199"/>
                </a:cubicBezTo>
                <a:cubicBezTo>
                  <a:pt x="4034901" y="1334079"/>
                  <a:pt x="4042261" y="1324517"/>
                  <a:pt x="4049518" y="1315137"/>
                </a:cubicBezTo>
                <a:lnTo>
                  <a:pt x="4058520" y="1304115"/>
                </a:lnTo>
                <a:lnTo>
                  <a:pt x="4052999" y="1311582"/>
                </a:lnTo>
                <a:cubicBezTo>
                  <a:pt x="4047738" y="1319138"/>
                  <a:pt x="4042829" y="1326891"/>
                  <a:pt x="4037382" y="1334716"/>
                </a:cubicBezTo>
                <a:cubicBezTo>
                  <a:pt x="4035727" y="1337622"/>
                  <a:pt x="4036674" y="1345950"/>
                  <a:pt x="4037499" y="1344498"/>
                </a:cubicBezTo>
                <a:cubicBezTo>
                  <a:pt x="4037499" y="1344498"/>
                  <a:pt x="4037499" y="1344498"/>
                  <a:pt x="4039153" y="1341592"/>
                </a:cubicBezTo>
                <a:lnTo>
                  <a:pt x="4039270" y="1345671"/>
                </a:lnTo>
                <a:close/>
                <a:moveTo>
                  <a:pt x="7321168" y="1262840"/>
                </a:moveTo>
                <a:lnTo>
                  <a:pt x="7316766" y="1311118"/>
                </a:lnTo>
                <a:lnTo>
                  <a:pt x="7313409" y="1316335"/>
                </a:lnTo>
                <a:lnTo>
                  <a:pt x="7312979" y="1293066"/>
                </a:lnTo>
                <a:lnTo>
                  <a:pt x="7314785" y="1273448"/>
                </a:lnTo>
                <a:close/>
                <a:moveTo>
                  <a:pt x="5819417" y="1250705"/>
                </a:moveTo>
                <a:lnTo>
                  <a:pt x="5818890" y="1251188"/>
                </a:lnTo>
                <a:lnTo>
                  <a:pt x="5819723" y="1251535"/>
                </a:lnTo>
                <a:close/>
                <a:moveTo>
                  <a:pt x="4105916" y="1249656"/>
                </a:moveTo>
                <a:lnTo>
                  <a:pt x="4085242" y="1262773"/>
                </a:lnTo>
                <a:lnTo>
                  <a:pt x="4080374" y="1269153"/>
                </a:lnTo>
                <a:lnTo>
                  <a:pt x="4080282" y="1269314"/>
                </a:lnTo>
                <a:lnTo>
                  <a:pt x="4081667" y="1268489"/>
                </a:lnTo>
                <a:lnTo>
                  <a:pt x="4101387" y="1256180"/>
                </a:lnTo>
                <a:close/>
                <a:moveTo>
                  <a:pt x="7334092" y="1241367"/>
                </a:moveTo>
                <a:lnTo>
                  <a:pt x="7329751" y="1290466"/>
                </a:lnTo>
                <a:lnTo>
                  <a:pt x="7326632" y="1295783"/>
                </a:lnTo>
                <a:lnTo>
                  <a:pt x="7321150" y="1304302"/>
                </a:lnTo>
                <a:lnTo>
                  <a:pt x="7324513" y="1257283"/>
                </a:lnTo>
                <a:close/>
                <a:moveTo>
                  <a:pt x="4172207" y="1228118"/>
                </a:moveTo>
                <a:lnTo>
                  <a:pt x="4156122" y="1252491"/>
                </a:lnTo>
                <a:lnTo>
                  <a:pt x="4170616" y="1238455"/>
                </a:lnTo>
                <a:cubicBezTo>
                  <a:pt x="4172786" y="1236887"/>
                  <a:pt x="4173263" y="1230993"/>
                  <a:pt x="4172494" y="1228411"/>
                </a:cubicBezTo>
                <a:close/>
                <a:moveTo>
                  <a:pt x="7285878" y="1224639"/>
                </a:moveTo>
                <a:cubicBezTo>
                  <a:pt x="7284161" y="1224903"/>
                  <a:pt x="7282439" y="1225578"/>
                  <a:pt x="7282439" y="1225578"/>
                </a:cubicBezTo>
                <a:cubicBezTo>
                  <a:pt x="7282318" y="1232180"/>
                  <a:pt x="7289214" y="1229475"/>
                  <a:pt x="7289274" y="1226175"/>
                </a:cubicBezTo>
                <a:cubicBezTo>
                  <a:pt x="7289304" y="1224526"/>
                  <a:pt x="7287595" y="1224375"/>
                  <a:pt x="7285878" y="1224639"/>
                </a:cubicBezTo>
                <a:close/>
                <a:moveTo>
                  <a:pt x="7352167" y="1211332"/>
                </a:moveTo>
                <a:lnTo>
                  <a:pt x="7347558" y="1239657"/>
                </a:lnTo>
                <a:lnTo>
                  <a:pt x="7345221" y="1264092"/>
                </a:lnTo>
                <a:lnTo>
                  <a:pt x="7332546" y="1285699"/>
                </a:lnTo>
                <a:lnTo>
                  <a:pt x="7337169" y="1236251"/>
                </a:lnTo>
                <a:close/>
                <a:moveTo>
                  <a:pt x="4184857" y="1207377"/>
                </a:moveTo>
                <a:lnTo>
                  <a:pt x="4179361" y="1210600"/>
                </a:lnTo>
                <a:lnTo>
                  <a:pt x="4175283" y="1217043"/>
                </a:lnTo>
                <a:cubicBezTo>
                  <a:pt x="4172458" y="1221036"/>
                  <a:pt x="4170435" y="1223245"/>
                  <a:pt x="4169926" y="1222406"/>
                </a:cubicBezTo>
                <a:lnTo>
                  <a:pt x="4174491" y="1223634"/>
                </a:lnTo>
                <a:lnTo>
                  <a:pt x="4177172" y="1220253"/>
                </a:lnTo>
                <a:close/>
                <a:moveTo>
                  <a:pt x="2972343" y="1201590"/>
                </a:moveTo>
                <a:cubicBezTo>
                  <a:pt x="2970331" y="1202344"/>
                  <a:pt x="2967977" y="1203808"/>
                  <a:pt x="2967595" y="1205523"/>
                </a:cubicBezTo>
                <a:cubicBezTo>
                  <a:pt x="2964551" y="1208960"/>
                  <a:pt x="2962719" y="1213595"/>
                  <a:pt x="2958608" y="1218232"/>
                </a:cubicBezTo>
                <a:lnTo>
                  <a:pt x="2954602" y="1219606"/>
                </a:lnTo>
                <a:lnTo>
                  <a:pt x="2952713" y="1227749"/>
                </a:lnTo>
                <a:lnTo>
                  <a:pt x="2946261" y="1251577"/>
                </a:lnTo>
                <a:lnTo>
                  <a:pt x="2970584" y="1219409"/>
                </a:lnTo>
                <a:cubicBezTo>
                  <a:pt x="2971649" y="1218206"/>
                  <a:pt x="2967411" y="1218215"/>
                  <a:pt x="2964062" y="1219422"/>
                </a:cubicBezTo>
                <a:cubicBezTo>
                  <a:pt x="2969241" y="1213581"/>
                  <a:pt x="2972137" y="1207744"/>
                  <a:pt x="2975032" y="1201907"/>
                </a:cubicBezTo>
                <a:cubicBezTo>
                  <a:pt x="2976022" y="1200789"/>
                  <a:pt x="2974353" y="1200835"/>
                  <a:pt x="2972343" y="1201590"/>
                </a:cubicBezTo>
                <a:close/>
                <a:moveTo>
                  <a:pt x="4191242" y="1196679"/>
                </a:moveTo>
                <a:lnTo>
                  <a:pt x="4186148" y="1199733"/>
                </a:lnTo>
                <a:lnTo>
                  <a:pt x="4185453" y="1200977"/>
                </a:lnTo>
                <a:lnTo>
                  <a:pt x="4182758" y="1205236"/>
                </a:lnTo>
                <a:lnTo>
                  <a:pt x="4188248" y="1201697"/>
                </a:lnTo>
                <a:close/>
                <a:moveTo>
                  <a:pt x="4144424" y="1180560"/>
                </a:moveTo>
                <a:lnTo>
                  <a:pt x="4143881" y="1181054"/>
                </a:lnTo>
                <a:lnTo>
                  <a:pt x="4144737" y="1181413"/>
                </a:lnTo>
                <a:close/>
                <a:moveTo>
                  <a:pt x="7319702" y="1170621"/>
                </a:moveTo>
                <a:lnTo>
                  <a:pt x="7314344" y="1195783"/>
                </a:lnTo>
                <a:lnTo>
                  <a:pt x="7314171" y="1196917"/>
                </a:lnTo>
                <a:lnTo>
                  <a:pt x="7310717" y="1203108"/>
                </a:lnTo>
                <a:lnTo>
                  <a:pt x="7314431" y="1182074"/>
                </a:lnTo>
                <a:lnTo>
                  <a:pt x="7314756" y="1180227"/>
                </a:lnTo>
                <a:close/>
                <a:moveTo>
                  <a:pt x="4215112" y="1150183"/>
                </a:moveTo>
                <a:cubicBezTo>
                  <a:pt x="4217144" y="1153541"/>
                  <a:pt x="4201106" y="1163758"/>
                  <a:pt x="4201106" y="1163758"/>
                </a:cubicBezTo>
                <a:cubicBezTo>
                  <a:pt x="4196449" y="1166724"/>
                  <a:pt x="4195434" y="1165044"/>
                  <a:pt x="4193965" y="1163653"/>
                </a:cubicBezTo>
                <a:lnTo>
                  <a:pt x="4193766" y="1163686"/>
                </a:lnTo>
                <a:lnTo>
                  <a:pt x="4177469" y="1184790"/>
                </a:lnTo>
                <a:lnTo>
                  <a:pt x="4148911" y="1222376"/>
                </a:lnTo>
                <a:lnTo>
                  <a:pt x="4134444" y="1231555"/>
                </a:lnTo>
                <a:lnTo>
                  <a:pt x="4129036" y="1239076"/>
                </a:lnTo>
                <a:lnTo>
                  <a:pt x="4142405" y="1230938"/>
                </a:lnTo>
                <a:lnTo>
                  <a:pt x="4138369" y="1236250"/>
                </a:lnTo>
                <a:lnTo>
                  <a:pt x="4139630" y="1235975"/>
                </a:lnTo>
                <a:lnTo>
                  <a:pt x="4123926" y="1246185"/>
                </a:lnTo>
                <a:lnTo>
                  <a:pt x="4059143" y="1336295"/>
                </a:lnTo>
                <a:lnTo>
                  <a:pt x="4060089" y="1338269"/>
                </a:lnTo>
                <a:cubicBezTo>
                  <a:pt x="4072136" y="1327092"/>
                  <a:pt x="4083063" y="1314883"/>
                  <a:pt x="4093663" y="1302749"/>
                </a:cubicBezTo>
                <a:cubicBezTo>
                  <a:pt x="4104470" y="1290750"/>
                  <a:pt x="4117346" y="1278117"/>
                  <a:pt x="4127947" y="1265981"/>
                </a:cubicBezTo>
                <a:cubicBezTo>
                  <a:pt x="4127947" y="1265981"/>
                  <a:pt x="4128685" y="1268181"/>
                  <a:pt x="4129394" y="1266934"/>
                </a:cubicBezTo>
                <a:cubicBezTo>
                  <a:pt x="4134857" y="1260832"/>
                  <a:pt x="4141027" y="1253483"/>
                  <a:pt x="4148556" y="1246745"/>
                </a:cubicBezTo>
                <a:cubicBezTo>
                  <a:pt x="4148556" y="1246745"/>
                  <a:pt x="4148556" y="1246745"/>
                  <a:pt x="4153193" y="1242095"/>
                </a:cubicBezTo>
                <a:cubicBezTo>
                  <a:pt x="4146905" y="1249650"/>
                  <a:pt x="4141558" y="1255548"/>
                  <a:pt x="4136303" y="1261785"/>
                </a:cubicBezTo>
                <a:cubicBezTo>
                  <a:pt x="4134769" y="1264483"/>
                  <a:pt x="4135712" y="1272813"/>
                  <a:pt x="4136422" y="1271568"/>
                </a:cubicBezTo>
                <a:lnTo>
                  <a:pt x="4146896" y="1261425"/>
                </a:lnTo>
                <a:lnTo>
                  <a:pt x="4153258" y="1250225"/>
                </a:lnTo>
                <a:cubicBezTo>
                  <a:pt x="4158247" y="1241671"/>
                  <a:pt x="4164740" y="1230714"/>
                  <a:pt x="4172975" y="1216985"/>
                </a:cubicBezTo>
                <a:lnTo>
                  <a:pt x="4175449" y="1212896"/>
                </a:lnTo>
                <a:lnTo>
                  <a:pt x="4172165" y="1214822"/>
                </a:lnTo>
                <a:lnTo>
                  <a:pt x="4145086" y="1232428"/>
                </a:lnTo>
                <a:lnTo>
                  <a:pt x="4150396" y="1228032"/>
                </a:lnTo>
                <a:cubicBezTo>
                  <a:pt x="4153588" y="1225204"/>
                  <a:pt x="4156453" y="1222692"/>
                  <a:pt x="4157598" y="1222329"/>
                </a:cubicBezTo>
                <a:lnTo>
                  <a:pt x="4159032" y="1220641"/>
                </a:lnTo>
                <a:lnTo>
                  <a:pt x="4178371" y="1208065"/>
                </a:lnTo>
                <a:lnTo>
                  <a:pt x="4181854" y="1202307"/>
                </a:lnTo>
                <a:lnTo>
                  <a:pt x="4167099" y="1211153"/>
                </a:lnTo>
                <a:lnTo>
                  <a:pt x="4199708" y="1172787"/>
                </a:lnTo>
                <a:lnTo>
                  <a:pt x="4203138" y="1167120"/>
                </a:lnTo>
                <a:lnTo>
                  <a:pt x="4201378" y="1170824"/>
                </a:lnTo>
                <a:lnTo>
                  <a:pt x="4213019" y="1157128"/>
                </a:lnTo>
                <a:close/>
                <a:moveTo>
                  <a:pt x="7439978" y="1069717"/>
                </a:moveTo>
                <a:lnTo>
                  <a:pt x="7435871" y="1077669"/>
                </a:lnTo>
                <a:lnTo>
                  <a:pt x="7435174" y="1076982"/>
                </a:lnTo>
                <a:close/>
                <a:moveTo>
                  <a:pt x="7396912" y="995684"/>
                </a:moveTo>
                <a:lnTo>
                  <a:pt x="7385377" y="1045192"/>
                </a:lnTo>
                <a:lnTo>
                  <a:pt x="7376743" y="1091250"/>
                </a:lnTo>
                <a:lnTo>
                  <a:pt x="7360548" y="1117170"/>
                </a:lnTo>
                <a:lnTo>
                  <a:pt x="7361547" y="1112734"/>
                </a:lnTo>
                <a:cubicBezTo>
                  <a:pt x="7361223" y="1111862"/>
                  <a:pt x="7362305" y="1105391"/>
                  <a:pt x="7361331" y="1105735"/>
                </a:cubicBezTo>
                <a:cubicBezTo>
                  <a:pt x="7360357" y="1106078"/>
                  <a:pt x="7355265" y="1120046"/>
                  <a:pt x="7355591" y="1120919"/>
                </a:cubicBezTo>
                <a:lnTo>
                  <a:pt x="7354098" y="1127493"/>
                </a:lnTo>
                <a:lnTo>
                  <a:pt x="7342884" y="1145441"/>
                </a:lnTo>
                <a:lnTo>
                  <a:pt x="7341982" y="1147058"/>
                </a:lnTo>
                <a:lnTo>
                  <a:pt x="7342160" y="1146049"/>
                </a:lnTo>
                <a:cubicBezTo>
                  <a:pt x="7343568" y="1140453"/>
                  <a:pt x="7346546" y="1127228"/>
                  <a:pt x="7348278" y="1119543"/>
                </a:cubicBezTo>
                <a:cubicBezTo>
                  <a:pt x="7348821" y="1112112"/>
                  <a:pt x="7346438" y="1118051"/>
                  <a:pt x="7345841" y="1122374"/>
                </a:cubicBezTo>
                <a:lnTo>
                  <a:pt x="7338510" y="1153283"/>
                </a:lnTo>
                <a:lnTo>
                  <a:pt x="7320047" y="1186380"/>
                </a:lnTo>
                <a:lnTo>
                  <a:pt x="7320659" y="1183132"/>
                </a:lnTo>
                <a:cubicBezTo>
                  <a:pt x="7321362" y="1178915"/>
                  <a:pt x="7322175" y="1175049"/>
                  <a:pt x="7324016" y="1170864"/>
                </a:cubicBezTo>
                <a:cubicBezTo>
                  <a:pt x="7323962" y="1167756"/>
                  <a:pt x="7325370" y="1162159"/>
                  <a:pt x="7326130" y="1154816"/>
                </a:cubicBezTo>
                <a:cubicBezTo>
                  <a:pt x="7326400" y="1149620"/>
                  <a:pt x="7328729" y="1140573"/>
                  <a:pt x="7326778" y="1141259"/>
                </a:cubicBezTo>
                <a:cubicBezTo>
                  <a:pt x="7326778" y="1141259"/>
                  <a:pt x="7322987" y="1152794"/>
                  <a:pt x="7323312" y="1153667"/>
                </a:cubicBezTo>
                <a:lnTo>
                  <a:pt x="7320567" y="1166556"/>
                </a:lnTo>
                <a:lnTo>
                  <a:pt x="7316450" y="1170611"/>
                </a:lnTo>
                <a:lnTo>
                  <a:pt x="7324341" y="1125825"/>
                </a:lnTo>
                <a:cubicBezTo>
                  <a:pt x="7320468" y="1136896"/>
                  <a:pt x="7316881" y="1148608"/>
                  <a:pt x="7313788" y="1160536"/>
                </a:cubicBezTo>
                <a:lnTo>
                  <a:pt x="7309445" y="1181144"/>
                </a:lnTo>
                <a:lnTo>
                  <a:pt x="7304115" y="1190474"/>
                </a:lnTo>
                <a:cubicBezTo>
                  <a:pt x="7301189" y="1196857"/>
                  <a:pt x="7298575" y="1203499"/>
                  <a:pt x="7295895" y="1209671"/>
                </a:cubicBezTo>
                <a:cubicBezTo>
                  <a:pt x="7294316" y="1209534"/>
                  <a:pt x="7293514" y="1210291"/>
                  <a:pt x="7293097" y="1211494"/>
                </a:cubicBezTo>
                <a:cubicBezTo>
                  <a:pt x="7292680" y="1212697"/>
                  <a:pt x="7292649" y="1214348"/>
                  <a:pt x="7292620" y="1215999"/>
                </a:cubicBezTo>
                <a:cubicBezTo>
                  <a:pt x="7295775" y="1216272"/>
                  <a:pt x="7295834" y="1212972"/>
                  <a:pt x="7295895" y="1209671"/>
                </a:cubicBezTo>
                <a:lnTo>
                  <a:pt x="7306767" y="1193858"/>
                </a:lnTo>
                <a:lnTo>
                  <a:pt x="7306199" y="1196550"/>
                </a:lnTo>
                <a:lnTo>
                  <a:pt x="7304043" y="1215070"/>
                </a:lnTo>
                <a:lnTo>
                  <a:pt x="7280035" y="1258111"/>
                </a:lnTo>
                <a:lnTo>
                  <a:pt x="7264868" y="1288695"/>
                </a:lnTo>
                <a:lnTo>
                  <a:pt x="7264932" y="1287589"/>
                </a:lnTo>
                <a:cubicBezTo>
                  <a:pt x="7264554" y="1286571"/>
                  <a:pt x="7265906" y="1274904"/>
                  <a:pt x="7263957" y="1275590"/>
                </a:cubicBezTo>
                <a:cubicBezTo>
                  <a:pt x="7262373" y="1276147"/>
                  <a:pt x="7262617" y="1284670"/>
                  <a:pt x="7262768" y="1290170"/>
                </a:cubicBezTo>
                <a:lnTo>
                  <a:pt x="7262803" y="1292857"/>
                </a:lnTo>
                <a:lnTo>
                  <a:pt x="7245972" y="1326793"/>
                </a:lnTo>
                <a:lnTo>
                  <a:pt x="7245578" y="1326365"/>
                </a:lnTo>
                <a:cubicBezTo>
                  <a:pt x="7244383" y="1324604"/>
                  <a:pt x="7243372" y="1322962"/>
                  <a:pt x="7243405" y="1323508"/>
                </a:cubicBezTo>
                <a:cubicBezTo>
                  <a:pt x="7243336" y="1322415"/>
                  <a:pt x="7243268" y="1321322"/>
                  <a:pt x="7243199" y="1320228"/>
                </a:cubicBezTo>
                <a:cubicBezTo>
                  <a:pt x="7240797" y="1323770"/>
                  <a:pt x="7236713" y="1339039"/>
                  <a:pt x="7238539" y="1326381"/>
                </a:cubicBezTo>
                <a:cubicBezTo>
                  <a:pt x="7241490" y="1312327"/>
                  <a:pt x="7236220" y="1331200"/>
                  <a:pt x="7234236" y="1338186"/>
                </a:cubicBezTo>
                <a:lnTo>
                  <a:pt x="7233758" y="1339776"/>
                </a:lnTo>
                <a:lnTo>
                  <a:pt x="7235795" y="1294714"/>
                </a:lnTo>
                <a:cubicBezTo>
                  <a:pt x="7235415" y="1290732"/>
                  <a:pt x="7234711" y="1282917"/>
                  <a:pt x="7233681" y="1292494"/>
                </a:cubicBezTo>
                <a:cubicBezTo>
                  <a:pt x="7232599" y="1304889"/>
                  <a:pt x="7232709" y="1317028"/>
                  <a:pt x="7230378" y="1329037"/>
                </a:cubicBezTo>
                <a:cubicBezTo>
                  <a:pt x="7229837" y="1323879"/>
                  <a:pt x="7229710" y="1318843"/>
                  <a:pt x="7229789" y="1313868"/>
                </a:cubicBezTo>
                <a:lnTo>
                  <a:pt x="7230289" y="1302731"/>
                </a:lnTo>
                <a:lnTo>
                  <a:pt x="7230679" y="1300934"/>
                </a:lnTo>
                <a:cubicBezTo>
                  <a:pt x="7231649" y="1296298"/>
                  <a:pt x="7231895" y="1294004"/>
                  <a:pt x="7231702" y="1293171"/>
                </a:cubicBezTo>
                <a:lnTo>
                  <a:pt x="7230700" y="1293798"/>
                </a:lnTo>
                <a:lnTo>
                  <a:pt x="7231147" y="1284243"/>
                </a:lnTo>
                <a:lnTo>
                  <a:pt x="7230885" y="1276265"/>
                </a:lnTo>
                <a:lnTo>
                  <a:pt x="7241577" y="1258813"/>
                </a:lnTo>
                <a:lnTo>
                  <a:pt x="7251583" y="1239472"/>
                </a:lnTo>
                <a:lnTo>
                  <a:pt x="7271797" y="1204767"/>
                </a:lnTo>
                <a:lnTo>
                  <a:pt x="7266880" y="1243953"/>
                </a:lnTo>
                <a:cubicBezTo>
                  <a:pt x="7266583" y="1246117"/>
                  <a:pt x="7266484" y="1247117"/>
                  <a:pt x="7266521" y="1247350"/>
                </a:cubicBezTo>
                <a:cubicBezTo>
                  <a:pt x="7266628" y="1248053"/>
                  <a:pt x="7267936" y="1241855"/>
                  <a:pt x="7268666" y="1239375"/>
                </a:cubicBezTo>
                <a:lnTo>
                  <a:pt x="7274841" y="1199539"/>
                </a:lnTo>
                <a:lnTo>
                  <a:pt x="7281828" y="1187547"/>
                </a:lnTo>
                <a:lnTo>
                  <a:pt x="7281788" y="1187399"/>
                </a:lnTo>
                <a:lnTo>
                  <a:pt x="7282752" y="1185958"/>
                </a:lnTo>
                <a:lnTo>
                  <a:pt x="7296953" y="1161577"/>
                </a:lnTo>
                <a:lnTo>
                  <a:pt x="7296867" y="1161184"/>
                </a:lnTo>
                <a:lnTo>
                  <a:pt x="7299126" y="1157849"/>
                </a:lnTo>
                <a:lnTo>
                  <a:pt x="7301320" y="1154079"/>
                </a:lnTo>
                <a:cubicBezTo>
                  <a:pt x="7318325" y="1125878"/>
                  <a:pt x="7335640" y="1097806"/>
                  <a:pt x="7352918" y="1069472"/>
                </a:cubicBezTo>
                <a:close/>
                <a:moveTo>
                  <a:pt x="7413233" y="994536"/>
                </a:moveTo>
                <a:cubicBezTo>
                  <a:pt x="7413233" y="994536"/>
                  <a:pt x="7413233" y="994536"/>
                  <a:pt x="7413059" y="994806"/>
                </a:cubicBezTo>
                <a:lnTo>
                  <a:pt x="7412376" y="995871"/>
                </a:lnTo>
                <a:lnTo>
                  <a:pt x="7412167" y="995739"/>
                </a:lnTo>
                <a:cubicBezTo>
                  <a:pt x="7412167" y="995739"/>
                  <a:pt x="7412167" y="995739"/>
                  <a:pt x="7413233" y="994536"/>
                </a:cubicBezTo>
                <a:close/>
                <a:moveTo>
                  <a:pt x="7364364" y="980296"/>
                </a:moveTo>
                <a:lnTo>
                  <a:pt x="7364068" y="980966"/>
                </a:lnTo>
                <a:lnTo>
                  <a:pt x="7364901" y="981059"/>
                </a:lnTo>
                <a:close/>
                <a:moveTo>
                  <a:pt x="7409953" y="968176"/>
                </a:moveTo>
                <a:lnTo>
                  <a:pt x="7401460" y="999792"/>
                </a:lnTo>
                <a:cubicBezTo>
                  <a:pt x="7398590" y="1013556"/>
                  <a:pt x="7395545" y="1026846"/>
                  <a:pt x="7392363" y="1040451"/>
                </a:cubicBezTo>
                <a:lnTo>
                  <a:pt x="7385430" y="1070214"/>
                </a:lnTo>
                <a:lnTo>
                  <a:pt x="7390853" y="1059068"/>
                </a:lnTo>
                <a:cubicBezTo>
                  <a:pt x="7393748" y="1053231"/>
                  <a:pt x="7393748" y="1053231"/>
                  <a:pt x="7393748" y="1053231"/>
                </a:cubicBezTo>
                <a:cubicBezTo>
                  <a:pt x="7393900" y="1055631"/>
                  <a:pt x="7393900" y="1055631"/>
                  <a:pt x="7393900" y="1055631"/>
                </a:cubicBezTo>
                <a:cubicBezTo>
                  <a:pt x="7392909" y="1056750"/>
                  <a:pt x="7394540" y="1056745"/>
                  <a:pt x="7396552" y="1056033"/>
                </a:cubicBezTo>
                <a:lnTo>
                  <a:pt x="7400811" y="1052728"/>
                </a:lnTo>
                <a:lnTo>
                  <a:pt x="7397352" y="1058262"/>
                </a:lnTo>
                <a:lnTo>
                  <a:pt x="7395265" y="1059231"/>
                </a:lnTo>
                <a:lnTo>
                  <a:pt x="7383984" y="1076422"/>
                </a:lnTo>
                <a:lnTo>
                  <a:pt x="7382783" y="1081584"/>
                </a:lnTo>
                <a:lnTo>
                  <a:pt x="7380186" y="1085739"/>
                </a:lnTo>
                <a:lnTo>
                  <a:pt x="7381577" y="1079446"/>
                </a:lnTo>
                <a:lnTo>
                  <a:pt x="7380161" y="1081043"/>
                </a:lnTo>
                <a:lnTo>
                  <a:pt x="7382110" y="1077038"/>
                </a:lnTo>
                <a:lnTo>
                  <a:pt x="7384835" y="1064718"/>
                </a:lnTo>
                <a:cubicBezTo>
                  <a:pt x="7387164" y="1052709"/>
                  <a:pt x="7387921" y="1046354"/>
                  <a:pt x="7389762" y="1035502"/>
                </a:cubicBezTo>
                <a:cubicBezTo>
                  <a:pt x="7391550" y="1026729"/>
                  <a:pt x="7394298" y="1017328"/>
                  <a:pt x="7397068" y="1007920"/>
                </a:cubicBezTo>
                <a:lnTo>
                  <a:pt x="7403184" y="985165"/>
                </a:lnTo>
                <a:lnTo>
                  <a:pt x="7404298" y="983294"/>
                </a:lnTo>
                <a:cubicBezTo>
                  <a:pt x="7404322" y="982055"/>
                  <a:pt x="7405792" y="978543"/>
                  <a:pt x="7407457" y="974620"/>
                </a:cubicBezTo>
                <a:close/>
                <a:moveTo>
                  <a:pt x="9130275" y="939951"/>
                </a:moveTo>
                <a:lnTo>
                  <a:pt x="9105952" y="972119"/>
                </a:lnTo>
                <a:cubicBezTo>
                  <a:pt x="9104886" y="973323"/>
                  <a:pt x="9109124" y="973314"/>
                  <a:pt x="9112474" y="972107"/>
                </a:cubicBezTo>
                <a:cubicBezTo>
                  <a:pt x="9107295" y="977948"/>
                  <a:pt x="9104400" y="983785"/>
                  <a:pt x="9101504" y="989622"/>
                </a:cubicBezTo>
                <a:cubicBezTo>
                  <a:pt x="9100513" y="990739"/>
                  <a:pt x="9102184" y="990693"/>
                  <a:pt x="9104194" y="989939"/>
                </a:cubicBezTo>
                <a:cubicBezTo>
                  <a:pt x="9106206" y="989184"/>
                  <a:pt x="9108559" y="987721"/>
                  <a:pt x="9108941" y="986005"/>
                </a:cubicBezTo>
                <a:cubicBezTo>
                  <a:pt x="9111985" y="982569"/>
                  <a:pt x="9113817" y="977934"/>
                  <a:pt x="9117928" y="973296"/>
                </a:cubicBezTo>
                <a:lnTo>
                  <a:pt x="9121933" y="971922"/>
                </a:lnTo>
                <a:lnTo>
                  <a:pt x="9123823" y="963780"/>
                </a:lnTo>
                <a:close/>
                <a:moveTo>
                  <a:pt x="9142723" y="919282"/>
                </a:moveTo>
                <a:lnTo>
                  <a:pt x="9142165" y="921093"/>
                </a:lnTo>
                <a:lnTo>
                  <a:pt x="9143044" y="919982"/>
                </a:lnTo>
                <a:close/>
                <a:moveTo>
                  <a:pt x="9130319" y="907366"/>
                </a:moveTo>
                <a:lnTo>
                  <a:pt x="9127195" y="912789"/>
                </a:lnTo>
                <a:lnTo>
                  <a:pt x="9124640" y="916490"/>
                </a:lnTo>
                <a:close/>
                <a:moveTo>
                  <a:pt x="9147953" y="904139"/>
                </a:moveTo>
                <a:lnTo>
                  <a:pt x="9145266" y="904752"/>
                </a:lnTo>
                <a:lnTo>
                  <a:pt x="9144402" y="908489"/>
                </a:lnTo>
                <a:cubicBezTo>
                  <a:pt x="9144050" y="912232"/>
                  <a:pt x="9144619" y="912279"/>
                  <a:pt x="9145398" y="910976"/>
                </a:cubicBezTo>
                <a:cubicBezTo>
                  <a:pt x="9146175" y="909674"/>
                  <a:pt x="9147164" y="907024"/>
                  <a:pt x="9147652" y="905370"/>
                </a:cubicBezTo>
                <a:close/>
                <a:moveTo>
                  <a:pt x="9134101" y="898143"/>
                </a:moveTo>
                <a:cubicBezTo>
                  <a:pt x="9135318" y="899341"/>
                  <a:pt x="9135318" y="899341"/>
                  <a:pt x="9135318" y="899341"/>
                </a:cubicBezTo>
                <a:lnTo>
                  <a:pt x="9130319" y="907366"/>
                </a:lnTo>
                <a:lnTo>
                  <a:pt x="9134252" y="900543"/>
                </a:lnTo>
                <a:cubicBezTo>
                  <a:pt x="9134101" y="898143"/>
                  <a:pt x="9134101" y="898143"/>
                  <a:pt x="9134101" y="898143"/>
                </a:cubicBezTo>
                <a:close/>
                <a:moveTo>
                  <a:pt x="9152676" y="884859"/>
                </a:moveTo>
                <a:lnTo>
                  <a:pt x="9148540" y="890589"/>
                </a:lnTo>
                <a:lnTo>
                  <a:pt x="9147021" y="897161"/>
                </a:lnTo>
                <a:lnTo>
                  <a:pt x="9147164" y="897172"/>
                </a:lnTo>
                <a:lnTo>
                  <a:pt x="9149949" y="895990"/>
                </a:lnTo>
                <a:close/>
                <a:moveTo>
                  <a:pt x="7428157" y="882425"/>
                </a:moveTo>
                <a:lnTo>
                  <a:pt x="7425372" y="883609"/>
                </a:lnTo>
                <a:lnTo>
                  <a:pt x="7422645" y="894739"/>
                </a:lnTo>
                <a:lnTo>
                  <a:pt x="7426781" y="889008"/>
                </a:lnTo>
                <a:lnTo>
                  <a:pt x="7428300" y="882437"/>
                </a:lnTo>
                <a:close/>
                <a:moveTo>
                  <a:pt x="7445002" y="872232"/>
                </a:moveTo>
                <a:lnTo>
                  <a:pt x="7441069" y="879056"/>
                </a:lnTo>
                <a:cubicBezTo>
                  <a:pt x="7441220" y="881455"/>
                  <a:pt x="7441220" y="881455"/>
                  <a:pt x="7441220" y="881455"/>
                </a:cubicBezTo>
                <a:cubicBezTo>
                  <a:pt x="7440003" y="880257"/>
                  <a:pt x="7440003" y="880257"/>
                  <a:pt x="7440003" y="880257"/>
                </a:cubicBezTo>
                <a:close/>
                <a:moveTo>
                  <a:pt x="7429923" y="868622"/>
                </a:moveTo>
                <a:cubicBezTo>
                  <a:pt x="7429146" y="869924"/>
                  <a:pt x="7428157" y="872574"/>
                  <a:pt x="7427669" y="874227"/>
                </a:cubicBezTo>
                <a:lnTo>
                  <a:pt x="7427368" y="875458"/>
                </a:lnTo>
                <a:lnTo>
                  <a:pt x="7430055" y="874845"/>
                </a:lnTo>
                <a:lnTo>
                  <a:pt x="7430919" y="871109"/>
                </a:lnTo>
                <a:cubicBezTo>
                  <a:pt x="7431271" y="867365"/>
                  <a:pt x="7430702" y="867319"/>
                  <a:pt x="7429923" y="868622"/>
                </a:cubicBezTo>
                <a:close/>
                <a:moveTo>
                  <a:pt x="7450682" y="863108"/>
                </a:moveTo>
                <a:lnTo>
                  <a:pt x="7445002" y="872232"/>
                </a:lnTo>
                <a:lnTo>
                  <a:pt x="7448126" y="866809"/>
                </a:lnTo>
                <a:close/>
                <a:moveTo>
                  <a:pt x="7433156" y="858506"/>
                </a:moveTo>
                <a:lnTo>
                  <a:pt x="7432277" y="859616"/>
                </a:lnTo>
                <a:lnTo>
                  <a:pt x="7432598" y="860316"/>
                </a:lnTo>
                <a:close/>
                <a:moveTo>
                  <a:pt x="9210420" y="798538"/>
                </a:moveTo>
                <a:lnTo>
                  <a:pt x="9210957" y="799302"/>
                </a:lnTo>
                <a:lnTo>
                  <a:pt x="9211253" y="798632"/>
                </a:lnTo>
                <a:close/>
                <a:moveTo>
                  <a:pt x="7471128" y="789659"/>
                </a:moveTo>
                <a:cubicBezTo>
                  <a:pt x="7469115" y="790414"/>
                  <a:pt x="7466762" y="791877"/>
                  <a:pt x="7466380" y="793592"/>
                </a:cubicBezTo>
                <a:cubicBezTo>
                  <a:pt x="7463336" y="797029"/>
                  <a:pt x="7461504" y="801664"/>
                  <a:pt x="7457393" y="806302"/>
                </a:cubicBezTo>
                <a:lnTo>
                  <a:pt x="7453388" y="807676"/>
                </a:lnTo>
                <a:lnTo>
                  <a:pt x="7451498" y="815818"/>
                </a:lnTo>
                <a:lnTo>
                  <a:pt x="7445046" y="839646"/>
                </a:lnTo>
                <a:lnTo>
                  <a:pt x="7469369" y="807478"/>
                </a:lnTo>
                <a:cubicBezTo>
                  <a:pt x="7470435" y="806275"/>
                  <a:pt x="7466197" y="806284"/>
                  <a:pt x="7462847" y="807491"/>
                </a:cubicBezTo>
                <a:cubicBezTo>
                  <a:pt x="7468026" y="801650"/>
                  <a:pt x="7470921" y="795813"/>
                  <a:pt x="7473817" y="789976"/>
                </a:cubicBezTo>
                <a:cubicBezTo>
                  <a:pt x="7474808" y="788859"/>
                  <a:pt x="7473138" y="788904"/>
                  <a:pt x="7471128" y="789659"/>
                </a:cubicBezTo>
                <a:close/>
                <a:moveTo>
                  <a:pt x="9162945" y="783727"/>
                </a:moveTo>
                <a:lnTo>
                  <a:pt x="9163154" y="783859"/>
                </a:lnTo>
                <a:cubicBezTo>
                  <a:pt x="9163154" y="783859"/>
                  <a:pt x="9163154" y="783859"/>
                  <a:pt x="9162088" y="785062"/>
                </a:cubicBezTo>
                <a:cubicBezTo>
                  <a:pt x="9162088" y="785062"/>
                  <a:pt x="9162088" y="785062"/>
                  <a:pt x="9162262" y="784791"/>
                </a:cubicBezTo>
                <a:close/>
                <a:moveTo>
                  <a:pt x="9116144" y="733363"/>
                </a:moveTo>
                <a:cubicBezTo>
                  <a:pt x="9112333" y="740230"/>
                  <a:pt x="9112333" y="740230"/>
                  <a:pt x="9112333" y="740230"/>
                </a:cubicBezTo>
                <a:lnTo>
                  <a:pt x="9115181" y="740382"/>
                </a:lnTo>
                <a:lnTo>
                  <a:pt x="9052970" y="834498"/>
                </a:lnTo>
                <a:cubicBezTo>
                  <a:pt x="8976432" y="946515"/>
                  <a:pt x="8895831" y="1058425"/>
                  <a:pt x="8815370" y="1171598"/>
                </a:cubicBezTo>
                <a:cubicBezTo>
                  <a:pt x="8760912" y="1244959"/>
                  <a:pt x="8704854" y="1324865"/>
                  <a:pt x="8645580" y="1397710"/>
                </a:cubicBezTo>
                <a:cubicBezTo>
                  <a:pt x="8601748" y="1449260"/>
                  <a:pt x="8553129" y="1501072"/>
                  <a:pt x="8513728" y="1552740"/>
                </a:cubicBezTo>
                <a:cubicBezTo>
                  <a:pt x="8478870" y="1597550"/>
                  <a:pt x="8439788" y="1637987"/>
                  <a:pt x="8400615" y="1676001"/>
                </a:cubicBezTo>
                <a:lnTo>
                  <a:pt x="8365692" y="1709207"/>
                </a:lnTo>
                <a:lnTo>
                  <a:pt x="8365609" y="1708116"/>
                </a:lnTo>
                <a:cubicBezTo>
                  <a:pt x="8365108" y="1707277"/>
                  <a:pt x="8364332" y="1706891"/>
                  <a:pt x="8363727" y="1707800"/>
                </a:cubicBezTo>
                <a:lnTo>
                  <a:pt x="8365020" y="1709845"/>
                </a:lnTo>
                <a:lnTo>
                  <a:pt x="8342304" y="1731444"/>
                </a:lnTo>
                <a:lnTo>
                  <a:pt x="8301686" y="1770540"/>
                </a:lnTo>
                <a:lnTo>
                  <a:pt x="8282350" y="1782588"/>
                </a:lnTo>
                <a:lnTo>
                  <a:pt x="8283438" y="1781402"/>
                </a:lnTo>
                <a:cubicBezTo>
                  <a:pt x="8288270" y="1776308"/>
                  <a:pt x="8301365" y="1762628"/>
                  <a:pt x="8291170" y="1771874"/>
                </a:cubicBezTo>
                <a:cubicBezTo>
                  <a:pt x="8286392" y="1775637"/>
                  <a:pt x="8286668" y="1774794"/>
                  <a:pt x="8288370" y="1772520"/>
                </a:cubicBezTo>
                <a:lnTo>
                  <a:pt x="8292039" y="1767434"/>
                </a:lnTo>
                <a:lnTo>
                  <a:pt x="8291321" y="1767938"/>
                </a:lnTo>
                <a:cubicBezTo>
                  <a:pt x="8278934" y="1776648"/>
                  <a:pt x="8278934" y="1776648"/>
                  <a:pt x="8278934" y="1776648"/>
                </a:cubicBezTo>
                <a:lnTo>
                  <a:pt x="8281713" y="1773253"/>
                </a:lnTo>
                <a:lnTo>
                  <a:pt x="8350340" y="1699321"/>
                </a:lnTo>
                <a:cubicBezTo>
                  <a:pt x="8444452" y="1595475"/>
                  <a:pt x="8531795" y="1492444"/>
                  <a:pt x="8615942" y="1394604"/>
                </a:cubicBezTo>
                <a:cubicBezTo>
                  <a:pt x="8679092" y="1316822"/>
                  <a:pt x="8735330" y="1231883"/>
                  <a:pt x="8791743" y="1151598"/>
                </a:cubicBezTo>
                <a:cubicBezTo>
                  <a:pt x="8822357" y="1111712"/>
                  <a:pt x="8851765" y="1071700"/>
                  <a:pt x="8880622" y="1031671"/>
                </a:cubicBezTo>
                <a:lnTo>
                  <a:pt x="8952935" y="930236"/>
                </a:lnTo>
                <a:lnTo>
                  <a:pt x="8955130" y="927496"/>
                </a:lnTo>
                <a:cubicBezTo>
                  <a:pt x="8956197" y="926294"/>
                  <a:pt x="8956197" y="926294"/>
                  <a:pt x="8957110" y="925263"/>
                </a:cubicBezTo>
                <a:cubicBezTo>
                  <a:pt x="8964119" y="914787"/>
                  <a:pt x="8972341" y="905509"/>
                  <a:pt x="8979351" y="895032"/>
                </a:cubicBezTo>
                <a:lnTo>
                  <a:pt x="8992396" y="873794"/>
                </a:lnTo>
                <a:lnTo>
                  <a:pt x="9002765" y="858817"/>
                </a:lnTo>
                <a:lnTo>
                  <a:pt x="9004889" y="858557"/>
                </a:lnTo>
                <a:cubicBezTo>
                  <a:pt x="9006677" y="858145"/>
                  <a:pt x="9008313" y="857586"/>
                  <a:pt x="9008770" y="857069"/>
                </a:cubicBezTo>
                <a:cubicBezTo>
                  <a:pt x="9011666" y="851232"/>
                  <a:pt x="9014562" y="845396"/>
                  <a:pt x="9018674" y="840756"/>
                </a:cubicBezTo>
                <a:cubicBezTo>
                  <a:pt x="9016540" y="843162"/>
                  <a:pt x="9015778" y="846593"/>
                  <a:pt x="9015014" y="850024"/>
                </a:cubicBezTo>
                <a:cubicBezTo>
                  <a:pt x="9012883" y="852430"/>
                  <a:pt x="9022448" y="848980"/>
                  <a:pt x="9022299" y="846579"/>
                </a:cubicBezTo>
                <a:cubicBezTo>
                  <a:pt x="9040601" y="821158"/>
                  <a:pt x="9054188" y="793346"/>
                  <a:pt x="9072337" y="768098"/>
                </a:cubicBezTo>
                <a:lnTo>
                  <a:pt x="9070548" y="768032"/>
                </a:lnTo>
                <a:lnTo>
                  <a:pt x="9073303" y="764374"/>
                </a:lnTo>
                <a:lnTo>
                  <a:pt x="9077516" y="762256"/>
                </a:lnTo>
                <a:cubicBezTo>
                  <a:pt x="9082670" y="758644"/>
                  <a:pt x="9087696" y="752973"/>
                  <a:pt x="9091807" y="748335"/>
                </a:cubicBezTo>
                <a:cubicBezTo>
                  <a:pt x="9089829" y="750568"/>
                  <a:pt x="9087998" y="755202"/>
                  <a:pt x="9085868" y="757607"/>
                </a:cubicBezTo>
                <a:cubicBezTo>
                  <a:pt x="9084800" y="758812"/>
                  <a:pt x="9089190" y="758630"/>
                  <a:pt x="9092386" y="757595"/>
                </a:cubicBezTo>
                <a:cubicBezTo>
                  <a:pt x="9090406" y="759828"/>
                  <a:pt x="9090406" y="759828"/>
                  <a:pt x="9090406" y="759828"/>
                </a:cubicBezTo>
                <a:cubicBezTo>
                  <a:pt x="9089341" y="761030"/>
                  <a:pt x="9088125" y="759833"/>
                  <a:pt x="9087058" y="761036"/>
                </a:cubicBezTo>
                <a:cubicBezTo>
                  <a:pt x="9086144" y="762066"/>
                  <a:pt x="9086144" y="762066"/>
                  <a:pt x="9086144" y="762066"/>
                </a:cubicBezTo>
                <a:cubicBezTo>
                  <a:pt x="9084036" y="762242"/>
                  <a:pt x="9080840" y="763277"/>
                  <a:pt x="9080991" y="765679"/>
                </a:cubicBezTo>
                <a:cubicBezTo>
                  <a:pt x="9074875" y="774781"/>
                  <a:pt x="9068932" y="784056"/>
                  <a:pt x="9062838" y="793500"/>
                </a:cubicBezTo>
                <a:cubicBezTo>
                  <a:pt x="9061926" y="794530"/>
                  <a:pt x="9060859" y="795734"/>
                  <a:pt x="9060859" y="795734"/>
                </a:cubicBezTo>
                <a:cubicBezTo>
                  <a:pt x="9058879" y="797967"/>
                  <a:pt x="9058879" y="797967"/>
                  <a:pt x="9058879" y="797967"/>
                </a:cubicBezTo>
                <a:cubicBezTo>
                  <a:pt x="9059028" y="800369"/>
                  <a:pt x="9059028" y="800369"/>
                  <a:pt x="9059028" y="800369"/>
                </a:cubicBezTo>
                <a:cubicBezTo>
                  <a:pt x="9060071" y="801395"/>
                  <a:pt x="9063266" y="800358"/>
                  <a:pt x="9066616" y="799151"/>
                </a:cubicBezTo>
                <a:lnTo>
                  <a:pt x="9067530" y="798121"/>
                </a:lnTo>
                <a:cubicBezTo>
                  <a:pt x="9066765" y="801553"/>
                  <a:pt x="9063720" y="804990"/>
                  <a:pt x="9062630" y="808421"/>
                </a:cubicBezTo>
                <a:cubicBezTo>
                  <a:pt x="9061716" y="809451"/>
                  <a:pt x="9069477" y="808407"/>
                  <a:pt x="9070241" y="804974"/>
                </a:cubicBezTo>
                <a:cubicBezTo>
                  <a:pt x="9074201" y="797937"/>
                  <a:pt x="9078011" y="791068"/>
                  <a:pt x="9083214" y="782997"/>
                </a:cubicBezTo>
                <a:cubicBezTo>
                  <a:pt x="9093418" y="771483"/>
                  <a:pt x="9101189" y="757576"/>
                  <a:pt x="9109134" y="743840"/>
                </a:cubicBezTo>
                <a:cubicBezTo>
                  <a:pt x="9109134" y="743840"/>
                  <a:pt x="9109134" y="743840"/>
                  <a:pt x="9107004" y="743672"/>
                </a:cubicBezTo>
                <a:cubicBezTo>
                  <a:pt x="9110051" y="740236"/>
                  <a:pt x="9113097" y="736798"/>
                  <a:pt x="9116144" y="733363"/>
                </a:cubicBezTo>
                <a:close/>
                <a:moveTo>
                  <a:pt x="9139450" y="701929"/>
                </a:moveTo>
                <a:lnTo>
                  <a:pt x="9140147" y="702616"/>
                </a:lnTo>
                <a:lnTo>
                  <a:pt x="9135343" y="709882"/>
                </a:lnTo>
                <a:close/>
                <a:moveTo>
                  <a:pt x="9195135" y="693859"/>
                </a:moveTo>
                <a:lnTo>
                  <a:pt x="9193744" y="700152"/>
                </a:lnTo>
                <a:lnTo>
                  <a:pt x="9195160" y="698554"/>
                </a:lnTo>
                <a:lnTo>
                  <a:pt x="9193211" y="702560"/>
                </a:lnTo>
                <a:lnTo>
                  <a:pt x="9190486" y="714880"/>
                </a:lnTo>
                <a:cubicBezTo>
                  <a:pt x="9188157" y="726889"/>
                  <a:pt x="9187400" y="733244"/>
                  <a:pt x="9185559" y="744095"/>
                </a:cubicBezTo>
                <a:cubicBezTo>
                  <a:pt x="9183771" y="752870"/>
                  <a:pt x="9181023" y="762270"/>
                  <a:pt x="9178253" y="771678"/>
                </a:cubicBezTo>
                <a:lnTo>
                  <a:pt x="9172137" y="794433"/>
                </a:lnTo>
                <a:lnTo>
                  <a:pt x="9171023" y="796304"/>
                </a:lnTo>
                <a:cubicBezTo>
                  <a:pt x="9170999" y="797542"/>
                  <a:pt x="9169529" y="801055"/>
                  <a:pt x="9167864" y="804978"/>
                </a:cubicBezTo>
                <a:lnTo>
                  <a:pt x="9165368" y="811422"/>
                </a:lnTo>
                <a:lnTo>
                  <a:pt x="9173861" y="779808"/>
                </a:lnTo>
                <a:cubicBezTo>
                  <a:pt x="9176731" y="766042"/>
                  <a:pt x="9179777" y="752752"/>
                  <a:pt x="9182958" y="739148"/>
                </a:cubicBezTo>
                <a:lnTo>
                  <a:pt x="9189892" y="709384"/>
                </a:lnTo>
                <a:lnTo>
                  <a:pt x="9184468" y="720530"/>
                </a:lnTo>
                <a:cubicBezTo>
                  <a:pt x="9181573" y="726367"/>
                  <a:pt x="9181573" y="726367"/>
                  <a:pt x="9181573" y="726367"/>
                </a:cubicBezTo>
                <a:cubicBezTo>
                  <a:pt x="9181421" y="723967"/>
                  <a:pt x="9181421" y="723967"/>
                  <a:pt x="9181421" y="723967"/>
                </a:cubicBezTo>
                <a:cubicBezTo>
                  <a:pt x="9182412" y="722848"/>
                  <a:pt x="9180782" y="722853"/>
                  <a:pt x="9178769" y="723565"/>
                </a:cubicBezTo>
                <a:lnTo>
                  <a:pt x="9174510" y="726870"/>
                </a:lnTo>
                <a:lnTo>
                  <a:pt x="9177969" y="721336"/>
                </a:lnTo>
                <a:lnTo>
                  <a:pt x="9180056" y="720367"/>
                </a:lnTo>
                <a:lnTo>
                  <a:pt x="9191337" y="703175"/>
                </a:lnTo>
                <a:lnTo>
                  <a:pt x="9192538" y="698015"/>
                </a:lnTo>
                <a:close/>
                <a:moveTo>
                  <a:pt x="9264604" y="576491"/>
                </a:moveTo>
                <a:lnTo>
                  <a:pt x="9260890" y="597524"/>
                </a:lnTo>
                <a:lnTo>
                  <a:pt x="9260565" y="599371"/>
                </a:lnTo>
                <a:lnTo>
                  <a:pt x="9255619" y="608977"/>
                </a:lnTo>
                <a:lnTo>
                  <a:pt x="9260977" y="583815"/>
                </a:lnTo>
                <a:lnTo>
                  <a:pt x="9261150" y="582681"/>
                </a:lnTo>
                <a:close/>
                <a:moveTo>
                  <a:pt x="9289532" y="550007"/>
                </a:moveTo>
                <a:cubicBezTo>
                  <a:pt x="9287816" y="550272"/>
                  <a:pt x="9286078" y="551773"/>
                  <a:pt x="9286047" y="553423"/>
                </a:cubicBezTo>
                <a:cubicBezTo>
                  <a:pt x="9286017" y="555072"/>
                  <a:pt x="9287726" y="555223"/>
                  <a:pt x="9289443" y="554958"/>
                </a:cubicBezTo>
                <a:cubicBezTo>
                  <a:pt x="9291160" y="554694"/>
                  <a:pt x="9292882" y="554019"/>
                  <a:pt x="9292882" y="554019"/>
                </a:cubicBezTo>
                <a:cubicBezTo>
                  <a:pt x="9292943" y="550718"/>
                  <a:pt x="9291249" y="549743"/>
                  <a:pt x="9289532" y="550007"/>
                </a:cubicBezTo>
                <a:close/>
                <a:moveTo>
                  <a:pt x="10755598" y="528062"/>
                </a:moveTo>
                <a:lnTo>
                  <a:pt x="10755905" y="528893"/>
                </a:lnTo>
                <a:lnTo>
                  <a:pt x="10756431" y="528410"/>
                </a:lnTo>
                <a:close/>
                <a:moveTo>
                  <a:pt x="9341161" y="494414"/>
                </a:moveTo>
                <a:cubicBezTo>
                  <a:pt x="9340979" y="493504"/>
                  <a:pt x="9340549" y="493184"/>
                  <a:pt x="9339960" y="494935"/>
                </a:cubicBezTo>
                <a:cubicBezTo>
                  <a:pt x="9340284" y="495808"/>
                  <a:pt x="9339310" y="496151"/>
                  <a:pt x="9339635" y="497023"/>
                </a:cubicBezTo>
                <a:cubicBezTo>
                  <a:pt x="9340217" y="497847"/>
                  <a:pt x="9340628" y="497837"/>
                  <a:pt x="9340890" y="497430"/>
                </a:cubicBezTo>
                <a:cubicBezTo>
                  <a:pt x="9341086" y="497127"/>
                  <a:pt x="9341200" y="496598"/>
                  <a:pt x="9341242" y="496035"/>
                </a:cubicBezTo>
                <a:cubicBezTo>
                  <a:pt x="9341283" y="495471"/>
                  <a:pt x="9341254" y="494869"/>
                  <a:pt x="9341161" y="494414"/>
                </a:cubicBezTo>
                <a:close/>
                <a:moveTo>
                  <a:pt x="9242775" y="493899"/>
                </a:moveTo>
                <a:lnTo>
                  <a:pt x="9238152" y="543346"/>
                </a:lnTo>
                <a:lnTo>
                  <a:pt x="9223155" y="568266"/>
                </a:lnTo>
                <a:lnTo>
                  <a:pt x="9227764" y="539941"/>
                </a:lnTo>
                <a:lnTo>
                  <a:pt x="9230100" y="515506"/>
                </a:lnTo>
                <a:close/>
                <a:moveTo>
                  <a:pt x="3746611" y="493054"/>
                </a:moveTo>
                <a:cubicBezTo>
                  <a:pt x="3746869" y="494355"/>
                  <a:pt x="3746209" y="495606"/>
                  <a:pt x="3744294" y="495898"/>
                </a:cubicBezTo>
                <a:cubicBezTo>
                  <a:pt x="3744496" y="494622"/>
                  <a:pt x="3744799" y="493665"/>
                  <a:pt x="3745190" y="493150"/>
                </a:cubicBezTo>
                <a:cubicBezTo>
                  <a:pt x="3745581" y="492635"/>
                  <a:pt x="3746059" y="492561"/>
                  <a:pt x="3746611" y="493054"/>
                </a:cubicBezTo>
                <a:close/>
                <a:moveTo>
                  <a:pt x="996300" y="487929"/>
                </a:moveTo>
                <a:cubicBezTo>
                  <a:pt x="995872" y="488410"/>
                  <a:pt x="995504" y="489338"/>
                  <a:pt x="995213" y="490591"/>
                </a:cubicBezTo>
                <a:cubicBezTo>
                  <a:pt x="997148" y="490448"/>
                  <a:pt x="997896" y="489255"/>
                  <a:pt x="997728" y="487943"/>
                </a:cubicBezTo>
                <a:cubicBezTo>
                  <a:pt x="997211" y="487409"/>
                  <a:pt x="996726" y="487447"/>
                  <a:pt x="996300" y="487929"/>
                </a:cubicBezTo>
                <a:close/>
                <a:moveTo>
                  <a:pt x="3733216" y="482644"/>
                </a:moveTo>
                <a:cubicBezTo>
                  <a:pt x="3733006" y="482717"/>
                  <a:pt x="3732230" y="483266"/>
                  <a:pt x="3730590" y="484539"/>
                </a:cubicBezTo>
                <a:lnTo>
                  <a:pt x="3695175" y="511255"/>
                </a:lnTo>
                <a:lnTo>
                  <a:pt x="3689836" y="516636"/>
                </a:lnTo>
                <a:lnTo>
                  <a:pt x="3691738" y="517284"/>
                </a:lnTo>
                <a:lnTo>
                  <a:pt x="3727646" y="488348"/>
                </a:lnTo>
                <a:cubicBezTo>
                  <a:pt x="3729347" y="486514"/>
                  <a:pt x="3733842" y="482427"/>
                  <a:pt x="3733216" y="482644"/>
                </a:cubicBezTo>
                <a:close/>
                <a:moveTo>
                  <a:pt x="9355944" y="478634"/>
                </a:moveTo>
                <a:cubicBezTo>
                  <a:pt x="9355944" y="478634"/>
                  <a:pt x="9355417" y="478841"/>
                  <a:pt x="9354957" y="479022"/>
                </a:cubicBezTo>
                <a:lnTo>
                  <a:pt x="9354884" y="479051"/>
                </a:lnTo>
                <a:lnTo>
                  <a:pt x="9354365" y="479255"/>
                </a:lnTo>
                <a:cubicBezTo>
                  <a:pt x="9354234" y="479307"/>
                  <a:pt x="9354267" y="479294"/>
                  <a:pt x="9354390" y="479246"/>
                </a:cubicBezTo>
                <a:lnTo>
                  <a:pt x="9354884" y="479051"/>
                </a:lnTo>
                <a:close/>
                <a:moveTo>
                  <a:pt x="9349657" y="478162"/>
                </a:moveTo>
                <a:cubicBezTo>
                  <a:pt x="9350260" y="478100"/>
                  <a:pt x="9349289" y="482738"/>
                  <a:pt x="9348205" y="487960"/>
                </a:cubicBezTo>
                <a:lnTo>
                  <a:pt x="9346195" y="500461"/>
                </a:lnTo>
                <a:lnTo>
                  <a:pt x="9345435" y="501701"/>
                </a:lnTo>
                <a:lnTo>
                  <a:pt x="9345467" y="501328"/>
                </a:lnTo>
                <a:lnTo>
                  <a:pt x="9347119" y="482127"/>
                </a:lnTo>
                <a:lnTo>
                  <a:pt x="9347820" y="480899"/>
                </a:lnTo>
                <a:cubicBezTo>
                  <a:pt x="9348649" y="479397"/>
                  <a:pt x="9349355" y="478192"/>
                  <a:pt x="9349657" y="478162"/>
                </a:cubicBezTo>
                <a:close/>
                <a:moveTo>
                  <a:pt x="9254171" y="475295"/>
                </a:moveTo>
                <a:lnTo>
                  <a:pt x="9250808" y="522315"/>
                </a:lnTo>
                <a:lnTo>
                  <a:pt x="9241229" y="538231"/>
                </a:lnTo>
                <a:lnTo>
                  <a:pt x="9245570" y="489133"/>
                </a:lnTo>
                <a:lnTo>
                  <a:pt x="9248689" y="483816"/>
                </a:lnTo>
                <a:close/>
                <a:moveTo>
                  <a:pt x="9356367" y="466115"/>
                </a:moveTo>
                <a:lnTo>
                  <a:pt x="9358408" y="479396"/>
                </a:lnTo>
                <a:lnTo>
                  <a:pt x="9349962" y="494312"/>
                </a:lnTo>
                <a:lnTo>
                  <a:pt x="9346515" y="499937"/>
                </a:lnTo>
                <a:lnTo>
                  <a:pt x="9348768" y="493293"/>
                </a:lnTo>
                <a:cubicBezTo>
                  <a:pt x="9349234" y="490678"/>
                  <a:pt x="9349657" y="487792"/>
                  <a:pt x="9351217" y="483693"/>
                </a:cubicBezTo>
                <a:cubicBezTo>
                  <a:pt x="9351217" y="483693"/>
                  <a:pt x="9355163" y="466237"/>
                  <a:pt x="9356367" y="466115"/>
                </a:cubicBezTo>
                <a:close/>
                <a:moveTo>
                  <a:pt x="1158452" y="466098"/>
                </a:moveTo>
                <a:cubicBezTo>
                  <a:pt x="1158876" y="465636"/>
                  <a:pt x="1159347" y="465611"/>
                  <a:pt x="1159843" y="466137"/>
                </a:cubicBezTo>
                <a:cubicBezTo>
                  <a:pt x="1159985" y="467417"/>
                  <a:pt x="1159234" y="468564"/>
                  <a:pt x="1157347" y="468666"/>
                </a:cubicBezTo>
                <a:cubicBezTo>
                  <a:pt x="1157652" y="467452"/>
                  <a:pt x="1158027" y="466558"/>
                  <a:pt x="1158452" y="466098"/>
                </a:cubicBezTo>
                <a:close/>
                <a:moveTo>
                  <a:pt x="9261912" y="463262"/>
                </a:moveTo>
                <a:lnTo>
                  <a:pt x="9262342" y="486533"/>
                </a:lnTo>
                <a:lnTo>
                  <a:pt x="9260536" y="506150"/>
                </a:lnTo>
                <a:lnTo>
                  <a:pt x="9254153" y="516757"/>
                </a:lnTo>
                <a:lnTo>
                  <a:pt x="9258555" y="468480"/>
                </a:lnTo>
                <a:close/>
                <a:moveTo>
                  <a:pt x="10788520" y="461067"/>
                </a:moveTo>
                <a:lnTo>
                  <a:pt x="10780618" y="465999"/>
                </a:lnTo>
                <a:lnTo>
                  <a:pt x="10770931" y="471896"/>
                </a:lnTo>
                <a:lnTo>
                  <a:pt x="10770870" y="472008"/>
                </a:lnTo>
                <a:lnTo>
                  <a:pt x="10768018" y="477726"/>
                </a:lnTo>
                <a:lnTo>
                  <a:pt x="10785920" y="466367"/>
                </a:lnTo>
                <a:close/>
                <a:moveTo>
                  <a:pt x="9266712" y="455801"/>
                </a:moveTo>
                <a:lnTo>
                  <a:pt x="9266627" y="477496"/>
                </a:lnTo>
                <a:lnTo>
                  <a:pt x="9265612" y="497716"/>
                </a:lnTo>
                <a:lnTo>
                  <a:pt x="9262677" y="502593"/>
                </a:lnTo>
                <a:lnTo>
                  <a:pt x="9264096" y="477976"/>
                </a:lnTo>
                <a:lnTo>
                  <a:pt x="9265388" y="457859"/>
                </a:lnTo>
                <a:close/>
                <a:moveTo>
                  <a:pt x="9369552" y="454344"/>
                </a:moveTo>
                <a:lnTo>
                  <a:pt x="9369434" y="455636"/>
                </a:lnTo>
                <a:lnTo>
                  <a:pt x="9368242" y="462024"/>
                </a:lnTo>
                <a:lnTo>
                  <a:pt x="9358614" y="479030"/>
                </a:lnTo>
                <a:lnTo>
                  <a:pt x="9361335" y="472621"/>
                </a:lnTo>
                <a:lnTo>
                  <a:pt x="9365835" y="460303"/>
                </a:lnTo>
                <a:close/>
                <a:moveTo>
                  <a:pt x="9369939" y="450083"/>
                </a:moveTo>
                <a:lnTo>
                  <a:pt x="9369866" y="450897"/>
                </a:lnTo>
                <a:lnTo>
                  <a:pt x="9369533" y="451601"/>
                </a:lnTo>
                <a:lnTo>
                  <a:pt x="9368562" y="453481"/>
                </a:lnTo>
                <a:close/>
                <a:moveTo>
                  <a:pt x="10808284" y="448731"/>
                </a:moveTo>
                <a:lnTo>
                  <a:pt x="10795590" y="456654"/>
                </a:lnTo>
                <a:lnTo>
                  <a:pt x="10793341" y="460980"/>
                </a:lnTo>
                <a:lnTo>
                  <a:pt x="10792647" y="462098"/>
                </a:lnTo>
                <a:lnTo>
                  <a:pt x="10805566" y="453901"/>
                </a:lnTo>
                <a:lnTo>
                  <a:pt x="10806706" y="451707"/>
                </a:lnTo>
                <a:close/>
                <a:moveTo>
                  <a:pt x="9293674" y="445057"/>
                </a:moveTo>
                <a:lnTo>
                  <a:pt x="9294870" y="446465"/>
                </a:lnTo>
                <a:lnTo>
                  <a:pt x="9294426" y="447245"/>
                </a:lnTo>
                <a:lnTo>
                  <a:pt x="9293823" y="447429"/>
                </a:lnTo>
                <a:cubicBezTo>
                  <a:pt x="9293743" y="446151"/>
                  <a:pt x="9293674" y="445057"/>
                  <a:pt x="9293674" y="445057"/>
                </a:cubicBezTo>
                <a:close/>
                <a:moveTo>
                  <a:pt x="10818344" y="442489"/>
                </a:moveTo>
                <a:lnTo>
                  <a:pt x="10816995" y="443294"/>
                </a:lnTo>
                <a:lnTo>
                  <a:pt x="10811518" y="446713"/>
                </a:lnTo>
                <a:lnTo>
                  <a:pt x="10808773" y="451866"/>
                </a:lnTo>
                <a:lnTo>
                  <a:pt x="10813514" y="448858"/>
                </a:lnTo>
                <a:lnTo>
                  <a:pt x="10818253" y="442647"/>
                </a:lnTo>
                <a:close/>
                <a:moveTo>
                  <a:pt x="9352318" y="440287"/>
                </a:moveTo>
                <a:cubicBezTo>
                  <a:pt x="9352714" y="446577"/>
                  <a:pt x="9351252" y="453007"/>
                  <a:pt x="9349463" y="459446"/>
                </a:cubicBezTo>
                <a:lnTo>
                  <a:pt x="9348900" y="461427"/>
                </a:lnTo>
                <a:lnTo>
                  <a:pt x="9350568" y="442042"/>
                </a:lnTo>
                <a:lnTo>
                  <a:pt x="9351015" y="441287"/>
                </a:lnTo>
                <a:cubicBezTo>
                  <a:pt x="9351759" y="440229"/>
                  <a:pt x="9352284" y="439741"/>
                  <a:pt x="9352318" y="440287"/>
                </a:cubicBezTo>
                <a:close/>
                <a:moveTo>
                  <a:pt x="9276752" y="440196"/>
                </a:moveTo>
                <a:lnTo>
                  <a:pt x="9275278" y="480820"/>
                </a:lnTo>
                <a:lnTo>
                  <a:pt x="9271028" y="488271"/>
                </a:lnTo>
                <a:lnTo>
                  <a:pt x="9274359" y="443914"/>
                </a:lnTo>
                <a:close/>
                <a:moveTo>
                  <a:pt x="9341563" y="439823"/>
                </a:moveTo>
                <a:lnTo>
                  <a:pt x="9339526" y="484884"/>
                </a:lnTo>
                <a:cubicBezTo>
                  <a:pt x="9339906" y="488865"/>
                  <a:pt x="9340610" y="496681"/>
                  <a:pt x="9341640" y="487103"/>
                </a:cubicBezTo>
                <a:cubicBezTo>
                  <a:pt x="9342722" y="474710"/>
                  <a:pt x="9342612" y="462570"/>
                  <a:pt x="9344943" y="450561"/>
                </a:cubicBezTo>
                <a:cubicBezTo>
                  <a:pt x="9345484" y="455719"/>
                  <a:pt x="9345612" y="460755"/>
                  <a:pt x="9345532" y="465730"/>
                </a:cubicBezTo>
                <a:lnTo>
                  <a:pt x="9345032" y="476867"/>
                </a:lnTo>
                <a:lnTo>
                  <a:pt x="9344642" y="478664"/>
                </a:lnTo>
                <a:cubicBezTo>
                  <a:pt x="9343672" y="483300"/>
                  <a:pt x="9343426" y="485596"/>
                  <a:pt x="9343619" y="486427"/>
                </a:cubicBezTo>
                <a:lnTo>
                  <a:pt x="9344621" y="485800"/>
                </a:lnTo>
                <a:lnTo>
                  <a:pt x="9344174" y="495355"/>
                </a:lnTo>
                <a:lnTo>
                  <a:pt x="9344436" y="503333"/>
                </a:lnTo>
                <a:lnTo>
                  <a:pt x="9333744" y="520784"/>
                </a:lnTo>
                <a:lnTo>
                  <a:pt x="9323738" y="540126"/>
                </a:lnTo>
                <a:lnTo>
                  <a:pt x="9303524" y="574831"/>
                </a:lnTo>
                <a:lnTo>
                  <a:pt x="9308441" y="535645"/>
                </a:lnTo>
                <a:cubicBezTo>
                  <a:pt x="9308738" y="533482"/>
                  <a:pt x="9308837" y="532481"/>
                  <a:pt x="9308801" y="532247"/>
                </a:cubicBezTo>
                <a:cubicBezTo>
                  <a:pt x="9308694" y="531545"/>
                  <a:pt x="9307385" y="537743"/>
                  <a:pt x="9306655" y="540223"/>
                </a:cubicBezTo>
                <a:lnTo>
                  <a:pt x="9300480" y="580058"/>
                </a:lnTo>
                <a:lnTo>
                  <a:pt x="9293494" y="592051"/>
                </a:lnTo>
                <a:lnTo>
                  <a:pt x="9293533" y="592199"/>
                </a:lnTo>
                <a:lnTo>
                  <a:pt x="9292569" y="593640"/>
                </a:lnTo>
                <a:lnTo>
                  <a:pt x="9278368" y="618021"/>
                </a:lnTo>
                <a:lnTo>
                  <a:pt x="9278454" y="618414"/>
                </a:lnTo>
                <a:lnTo>
                  <a:pt x="9276195" y="621749"/>
                </a:lnTo>
                <a:lnTo>
                  <a:pt x="9274002" y="625518"/>
                </a:lnTo>
                <a:cubicBezTo>
                  <a:pt x="9256996" y="653720"/>
                  <a:pt x="9239682" y="681792"/>
                  <a:pt x="9222403" y="710126"/>
                </a:cubicBezTo>
                <a:lnTo>
                  <a:pt x="9178409" y="783914"/>
                </a:lnTo>
                <a:lnTo>
                  <a:pt x="9189945" y="734406"/>
                </a:lnTo>
                <a:lnTo>
                  <a:pt x="9198579" y="688348"/>
                </a:lnTo>
                <a:lnTo>
                  <a:pt x="9214773" y="662428"/>
                </a:lnTo>
                <a:lnTo>
                  <a:pt x="9213774" y="666864"/>
                </a:lnTo>
                <a:cubicBezTo>
                  <a:pt x="9214099" y="667736"/>
                  <a:pt x="9213016" y="674207"/>
                  <a:pt x="9213990" y="673863"/>
                </a:cubicBezTo>
                <a:cubicBezTo>
                  <a:pt x="9214964" y="673520"/>
                  <a:pt x="9220056" y="659552"/>
                  <a:pt x="9219730" y="658679"/>
                </a:cubicBezTo>
                <a:lnTo>
                  <a:pt x="9221223" y="652105"/>
                </a:lnTo>
                <a:lnTo>
                  <a:pt x="9232437" y="634156"/>
                </a:lnTo>
                <a:lnTo>
                  <a:pt x="9233339" y="632540"/>
                </a:lnTo>
                <a:lnTo>
                  <a:pt x="9233161" y="633548"/>
                </a:lnTo>
                <a:cubicBezTo>
                  <a:pt x="9231753" y="639145"/>
                  <a:pt x="9228775" y="652370"/>
                  <a:pt x="9227043" y="660055"/>
                </a:cubicBezTo>
                <a:cubicBezTo>
                  <a:pt x="9226500" y="667486"/>
                  <a:pt x="9228883" y="661547"/>
                  <a:pt x="9229480" y="657224"/>
                </a:cubicBezTo>
                <a:lnTo>
                  <a:pt x="9236811" y="626315"/>
                </a:lnTo>
                <a:lnTo>
                  <a:pt x="9255274" y="593217"/>
                </a:lnTo>
                <a:lnTo>
                  <a:pt x="9254662" y="596466"/>
                </a:lnTo>
                <a:cubicBezTo>
                  <a:pt x="9253959" y="600683"/>
                  <a:pt x="9253146" y="604549"/>
                  <a:pt x="9251305" y="608734"/>
                </a:cubicBezTo>
                <a:cubicBezTo>
                  <a:pt x="9251359" y="611842"/>
                  <a:pt x="9249951" y="617439"/>
                  <a:pt x="9249191" y="624781"/>
                </a:cubicBezTo>
                <a:cubicBezTo>
                  <a:pt x="9248921" y="629978"/>
                  <a:pt x="9246592" y="639025"/>
                  <a:pt x="9248543" y="638339"/>
                </a:cubicBezTo>
                <a:cubicBezTo>
                  <a:pt x="9248543" y="638339"/>
                  <a:pt x="9252334" y="626804"/>
                  <a:pt x="9252009" y="625930"/>
                </a:cubicBezTo>
                <a:lnTo>
                  <a:pt x="9254754" y="613042"/>
                </a:lnTo>
                <a:lnTo>
                  <a:pt x="9258871" y="608987"/>
                </a:lnTo>
                <a:lnTo>
                  <a:pt x="9250980" y="653774"/>
                </a:lnTo>
                <a:cubicBezTo>
                  <a:pt x="9254853" y="642702"/>
                  <a:pt x="9258440" y="630990"/>
                  <a:pt x="9261533" y="619062"/>
                </a:cubicBezTo>
                <a:lnTo>
                  <a:pt x="9265876" y="598454"/>
                </a:lnTo>
                <a:lnTo>
                  <a:pt x="9271206" y="589123"/>
                </a:lnTo>
                <a:cubicBezTo>
                  <a:pt x="9274132" y="582740"/>
                  <a:pt x="9276746" y="576098"/>
                  <a:pt x="9279426" y="569926"/>
                </a:cubicBezTo>
                <a:cubicBezTo>
                  <a:pt x="9281005" y="570064"/>
                  <a:pt x="9281807" y="569307"/>
                  <a:pt x="9282224" y="568104"/>
                </a:cubicBezTo>
                <a:cubicBezTo>
                  <a:pt x="9282641" y="566902"/>
                  <a:pt x="9282672" y="565251"/>
                  <a:pt x="9282701" y="563600"/>
                </a:cubicBezTo>
                <a:cubicBezTo>
                  <a:pt x="9279546" y="563326"/>
                  <a:pt x="9279487" y="566626"/>
                  <a:pt x="9279426" y="569926"/>
                </a:cubicBezTo>
                <a:lnTo>
                  <a:pt x="9268554" y="585740"/>
                </a:lnTo>
                <a:lnTo>
                  <a:pt x="9269122" y="583048"/>
                </a:lnTo>
                <a:lnTo>
                  <a:pt x="9271278" y="564529"/>
                </a:lnTo>
                <a:lnTo>
                  <a:pt x="9295286" y="521487"/>
                </a:lnTo>
                <a:lnTo>
                  <a:pt x="9310453" y="490903"/>
                </a:lnTo>
                <a:lnTo>
                  <a:pt x="9310390" y="492009"/>
                </a:lnTo>
                <a:cubicBezTo>
                  <a:pt x="9310767" y="493028"/>
                  <a:pt x="9309415" y="504694"/>
                  <a:pt x="9311364" y="504008"/>
                </a:cubicBezTo>
                <a:cubicBezTo>
                  <a:pt x="9312948" y="503450"/>
                  <a:pt x="9312704" y="494927"/>
                  <a:pt x="9312553" y="489428"/>
                </a:cubicBezTo>
                <a:lnTo>
                  <a:pt x="9312518" y="486741"/>
                </a:lnTo>
                <a:lnTo>
                  <a:pt x="9329349" y="452804"/>
                </a:lnTo>
                <a:lnTo>
                  <a:pt x="9329743" y="453233"/>
                </a:lnTo>
                <a:cubicBezTo>
                  <a:pt x="9330939" y="454994"/>
                  <a:pt x="9331949" y="456635"/>
                  <a:pt x="9331916" y="456089"/>
                </a:cubicBezTo>
                <a:cubicBezTo>
                  <a:pt x="9331985" y="457183"/>
                  <a:pt x="9332054" y="458276"/>
                  <a:pt x="9332122" y="459371"/>
                </a:cubicBezTo>
                <a:cubicBezTo>
                  <a:pt x="9334524" y="455828"/>
                  <a:pt x="9338608" y="440559"/>
                  <a:pt x="9336782" y="453216"/>
                </a:cubicBezTo>
                <a:cubicBezTo>
                  <a:pt x="9333831" y="467270"/>
                  <a:pt x="9339101" y="448399"/>
                  <a:pt x="9341085" y="441412"/>
                </a:cubicBezTo>
                <a:close/>
                <a:moveTo>
                  <a:pt x="10827994" y="436729"/>
                </a:moveTo>
                <a:lnTo>
                  <a:pt x="10822448" y="440038"/>
                </a:lnTo>
                <a:lnTo>
                  <a:pt x="10818364" y="445809"/>
                </a:lnTo>
                <a:lnTo>
                  <a:pt x="10827713" y="440047"/>
                </a:lnTo>
                <a:lnTo>
                  <a:pt x="10828043" y="436874"/>
                </a:lnTo>
                <a:close/>
                <a:moveTo>
                  <a:pt x="9282208" y="431714"/>
                </a:moveTo>
                <a:lnTo>
                  <a:pt x="9281659" y="433785"/>
                </a:lnTo>
                <a:lnTo>
                  <a:pt x="9281573" y="434104"/>
                </a:lnTo>
                <a:lnTo>
                  <a:pt x="9281643" y="432593"/>
                </a:lnTo>
                <a:close/>
                <a:moveTo>
                  <a:pt x="10837551" y="431023"/>
                </a:moveTo>
                <a:lnTo>
                  <a:pt x="10834400" y="432906"/>
                </a:lnTo>
                <a:lnTo>
                  <a:pt x="10834560" y="435828"/>
                </a:lnTo>
                <a:lnTo>
                  <a:pt x="10835594" y="435189"/>
                </a:lnTo>
                <a:cubicBezTo>
                  <a:pt x="10838327" y="433308"/>
                  <a:pt x="10844143" y="428307"/>
                  <a:pt x="10837551" y="431023"/>
                </a:cubicBezTo>
                <a:close/>
                <a:moveTo>
                  <a:pt x="9292012" y="425893"/>
                </a:moveTo>
                <a:cubicBezTo>
                  <a:pt x="9292500" y="426418"/>
                  <a:pt x="9292606" y="428105"/>
                  <a:pt x="9292606" y="428105"/>
                </a:cubicBezTo>
                <a:cubicBezTo>
                  <a:pt x="9292894" y="432660"/>
                  <a:pt x="9288722" y="443351"/>
                  <a:pt x="9288859" y="445540"/>
                </a:cubicBezTo>
                <a:cubicBezTo>
                  <a:pt x="9288859" y="445540"/>
                  <a:pt x="9291336" y="446393"/>
                  <a:pt x="9293823" y="447429"/>
                </a:cubicBezTo>
                <a:lnTo>
                  <a:pt x="9293183" y="449424"/>
                </a:lnTo>
                <a:lnTo>
                  <a:pt x="9279602" y="473239"/>
                </a:lnTo>
                <a:lnTo>
                  <a:pt x="9281175" y="442655"/>
                </a:lnTo>
                <a:lnTo>
                  <a:pt x="9281186" y="442406"/>
                </a:lnTo>
                <a:lnTo>
                  <a:pt x="9282752" y="436393"/>
                </a:lnTo>
                <a:cubicBezTo>
                  <a:pt x="9283180" y="434493"/>
                  <a:pt x="9283347" y="433340"/>
                  <a:pt x="9283064" y="433645"/>
                </a:cubicBezTo>
                <a:cubicBezTo>
                  <a:pt x="9285402" y="432310"/>
                  <a:pt x="9289352" y="434117"/>
                  <a:pt x="9286893" y="436748"/>
                </a:cubicBezTo>
                <a:cubicBezTo>
                  <a:pt x="9290486" y="432902"/>
                  <a:pt x="9286961" y="437840"/>
                  <a:pt x="9289133" y="430653"/>
                </a:cubicBezTo>
                <a:cubicBezTo>
                  <a:pt x="9290657" y="426006"/>
                  <a:pt x="9291526" y="425368"/>
                  <a:pt x="9292012" y="425893"/>
                </a:cubicBezTo>
                <a:close/>
                <a:moveTo>
                  <a:pt x="10848365" y="425370"/>
                </a:moveTo>
                <a:lnTo>
                  <a:pt x="10846875" y="426425"/>
                </a:lnTo>
                <a:lnTo>
                  <a:pt x="10847595" y="426568"/>
                </a:lnTo>
                <a:close/>
                <a:moveTo>
                  <a:pt x="10832783" y="416873"/>
                </a:moveTo>
                <a:lnTo>
                  <a:pt x="10826848" y="424139"/>
                </a:lnTo>
                <a:cubicBezTo>
                  <a:pt x="10826848" y="424139"/>
                  <a:pt x="10826848" y="424139"/>
                  <a:pt x="10825440" y="423211"/>
                </a:cubicBezTo>
                <a:cubicBezTo>
                  <a:pt x="10825440" y="423211"/>
                  <a:pt x="10825440" y="423211"/>
                  <a:pt x="10827653" y="422724"/>
                </a:cubicBezTo>
                <a:close/>
                <a:moveTo>
                  <a:pt x="3794187" y="408941"/>
                </a:moveTo>
                <a:lnTo>
                  <a:pt x="3793100" y="410126"/>
                </a:lnTo>
                <a:cubicBezTo>
                  <a:pt x="3788267" y="415220"/>
                  <a:pt x="3775171" y="428900"/>
                  <a:pt x="3785368" y="419654"/>
                </a:cubicBezTo>
                <a:cubicBezTo>
                  <a:pt x="3790145" y="415891"/>
                  <a:pt x="3789868" y="416734"/>
                  <a:pt x="3788167" y="419008"/>
                </a:cubicBezTo>
                <a:lnTo>
                  <a:pt x="3784498" y="424094"/>
                </a:lnTo>
                <a:lnTo>
                  <a:pt x="3785215" y="423590"/>
                </a:lnTo>
                <a:cubicBezTo>
                  <a:pt x="3797603" y="414880"/>
                  <a:pt x="3797603" y="414880"/>
                  <a:pt x="3797603" y="414880"/>
                </a:cubicBezTo>
                <a:lnTo>
                  <a:pt x="3794823" y="418276"/>
                </a:lnTo>
                <a:lnTo>
                  <a:pt x="3726197" y="492207"/>
                </a:lnTo>
                <a:cubicBezTo>
                  <a:pt x="3632085" y="596054"/>
                  <a:pt x="3544743" y="699084"/>
                  <a:pt x="3460594" y="796924"/>
                </a:cubicBezTo>
                <a:cubicBezTo>
                  <a:pt x="3397445" y="874706"/>
                  <a:pt x="3341207" y="959645"/>
                  <a:pt x="3284794" y="1039930"/>
                </a:cubicBezTo>
                <a:cubicBezTo>
                  <a:pt x="3254180" y="1079816"/>
                  <a:pt x="3224771" y="1119830"/>
                  <a:pt x="3195915" y="1159857"/>
                </a:cubicBezTo>
                <a:lnTo>
                  <a:pt x="3123601" y="1261292"/>
                </a:lnTo>
                <a:lnTo>
                  <a:pt x="3121405" y="1264032"/>
                </a:lnTo>
                <a:cubicBezTo>
                  <a:pt x="3120340" y="1265234"/>
                  <a:pt x="3120340" y="1265234"/>
                  <a:pt x="3119427" y="1266266"/>
                </a:cubicBezTo>
                <a:cubicBezTo>
                  <a:pt x="3112417" y="1276741"/>
                  <a:pt x="3104194" y="1286019"/>
                  <a:pt x="3097186" y="1296496"/>
                </a:cubicBezTo>
                <a:lnTo>
                  <a:pt x="3084140" y="1317735"/>
                </a:lnTo>
                <a:lnTo>
                  <a:pt x="3073771" y="1332711"/>
                </a:lnTo>
                <a:lnTo>
                  <a:pt x="3071647" y="1332972"/>
                </a:lnTo>
                <a:cubicBezTo>
                  <a:pt x="3069858" y="1333384"/>
                  <a:pt x="3068223" y="1333944"/>
                  <a:pt x="3067766" y="1334459"/>
                </a:cubicBezTo>
                <a:cubicBezTo>
                  <a:pt x="3064870" y="1340298"/>
                  <a:pt x="3061975" y="1346133"/>
                  <a:pt x="3057862" y="1350772"/>
                </a:cubicBezTo>
                <a:cubicBezTo>
                  <a:pt x="3059996" y="1348367"/>
                  <a:pt x="3060758" y="1344937"/>
                  <a:pt x="3061522" y="1341505"/>
                </a:cubicBezTo>
                <a:cubicBezTo>
                  <a:pt x="3063654" y="1339099"/>
                  <a:pt x="3054088" y="1342549"/>
                  <a:pt x="3054238" y="1344949"/>
                </a:cubicBezTo>
                <a:cubicBezTo>
                  <a:pt x="3035935" y="1370370"/>
                  <a:pt x="3022349" y="1398183"/>
                  <a:pt x="3004199" y="1423430"/>
                </a:cubicBezTo>
                <a:lnTo>
                  <a:pt x="3005988" y="1423496"/>
                </a:lnTo>
                <a:lnTo>
                  <a:pt x="3003234" y="1427154"/>
                </a:lnTo>
                <a:lnTo>
                  <a:pt x="2999020" y="1429272"/>
                </a:lnTo>
                <a:cubicBezTo>
                  <a:pt x="2993866" y="1432885"/>
                  <a:pt x="2988840" y="1438555"/>
                  <a:pt x="2984728" y="1443194"/>
                </a:cubicBezTo>
                <a:cubicBezTo>
                  <a:pt x="2986707" y="1440960"/>
                  <a:pt x="2988538" y="1436327"/>
                  <a:pt x="2990669" y="1433921"/>
                </a:cubicBezTo>
                <a:cubicBezTo>
                  <a:pt x="2991737" y="1432717"/>
                  <a:pt x="2987347" y="1432899"/>
                  <a:pt x="2984150" y="1433934"/>
                </a:cubicBezTo>
                <a:cubicBezTo>
                  <a:pt x="2986130" y="1431701"/>
                  <a:pt x="2986130" y="1431701"/>
                  <a:pt x="2986130" y="1431701"/>
                </a:cubicBezTo>
                <a:cubicBezTo>
                  <a:pt x="2987195" y="1430499"/>
                  <a:pt x="2988411" y="1431695"/>
                  <a:pt x="2989478" y="1430493"/>
                </a:cubicBezTo>
                <a:cubicBezTo>
                  <a:pt x="2990392" y="1429462"/>
                  <a:pt x="2990392" y="1429462"/>
                  <a:pt x="2990392" y="1429462"/>
                </a:cubicBezTo>
                <a:cubicBezTo>
                  <a:pt x="2992500" y="1429286"/>
                  <a:pt x="2995696" y="1428251"/>
                  <a:pt x="2995546" y="1425850"/>
                </a:cubicBezTo>
                <a:cubicBezTo>
                  <a:pt x="3001661" y="1416748"/>
                  <a:pt x="3007604" y="1407473"/>
                  <a:pt x="3013698" y="1398028"/>
                </a:cubicBezTo>
                <a:cubicBezTo>
                  <a:pt x="3014611" y="1396998"/>
                  <a:pt x="3015678" y="1395795"/>
                  <a:pt x="3015678" y="1395795"/>
                </a:cubicBezTo>
                <a:cubicBezTo>
                  <a:pt x="3017657" y="1393561"/>
                  <a:pt x="3017657" y="1393561"/>
                  <a:pt x="3017657" y="1393561"/>
                </a:cubicBezTo>
                <a:cubicBezTo>
                  <a:pt x="3017507" y="1391161"/>
                  <a:pt x="3017507" y="1391161"/>
                  <a:pt x="3017507" y="1391161"/>
                </a:cubicBezTo>
                <a:cubicBezTo>
                  <a:pt x="3016465" y="1390134"/>
                  <a:pt x="3013269" y="1391170"/>
                  <a:pt x="3009920" y="1392377"/>
                </a:cubicBezTo>
                <a:lnTo>
                  <a:pt x="3009007" y="1393407"/>
                </a:lnTo>
                <a:cubicBezTo>
                  <a:pt x="3009771" y="1389976"/>
                  <a:pt x="3012817" y="1386539"/>
                  <a:pt x="3013906" y="1383107"/>
                </a:cubicBezTo>
                <a:cubicBezTo>
                  <a:pt x="3014820" y="1382077"/>
                  <a:pt x="3007059" y="1383121"/>
                  <a:pt x="3006296" y="1386554"/>
                </a:cubicBezTo>
                <a:cubicBezTo>
                  <a:pt x="3002336" y="1393592"/>
                  <a:pt x="2998525" y="1400460"/>
                  <a:pt x="2993323" y="1408532"/>
                </a:cubicBezTo>
                <a:cubicBezTo>
                  <a:pt x="2983118" y="1420045"/>
                  <a:pt x="2975347" y="1433953"/>
                  <a:pt x="2967402" y="1447689"/>
                </a:cubicBezTo>
                <a:cubicBezTo>
                  <a:pt x="2967402" y="1447689"/>
                  <a:pt x="2967402" y="1447689"/>
                  <a:pt x="2969531" y="1447857"/>
                </a:cubicBezTo>
                <a:cubicBezTo>
                  <a:pt x="2966484" y="1451292"/>
                  <a:pt x="2963438" y="1454730"/>
                  <a:pt x="2960392" y="1458166"/>
                </a:cubicBezTo>
                <a:cubicBezTo>
                  <a:pt x="2964203" y="1451298"/>
                  <a:pt x="2964203" y="1451298"/>
                  <a:pt x="2964203" y="1451298"/>
                </a:cubicBezTo>
                <a:lnTo>
                  <a:pt x="2961355" y="1451147"/>
                </a:lnTo>
                <a:lnTo>
                  <a:pt x="3023567" y="1357030"/>
                </a:lnTo>
                <a:cubicBezTo>
                  <a:pt x="3100104" y="1245013"/>
                  <a:pt x="3180706" y="1133104"/>
                  <a:pt x="3261167" y="1019930"/>
                </a:cubicBezTo>
                <a:cubicBezTo>
                  <a:pt x="3315625" y="946569"/>
                  <a:pt x="3371682" y="866665"/>
                  <a:pt x="3430956" y="793819"/>
                </a:cubicBezTo>
                <a:cubicBezTo>
                  <a:pt x="3474789" y="742269"/>
                  <a:pt x="3523408" y="690456"/>
                  <a:pt x="3562808" y="638789"/>
                </a:cubicBezTo>
                <a:cubicBezTo>
                  <a:pt x="3597666" y="593978"/>
                  <a:pt x="3636750" y="553541"/>
                  <a:pt x="3675922" y="515528"/>
                </a:cubicBezTo>
                <a:lnTo>
                  <a:pt x="3710845" y="482322"/>
                </a:lnTo>
                <a:lnTo>
                  <a:pt x="3710927" y="483413"/>
                </a:lnTo>
                <a:cubicBezTo>
                  <a:pt x="3711430" y="484252"/>
                  <a:pt x="3712205" y="484637"/>
                  <a:pt x="3712810" y="483729"/>
                </a:cubicBezTo>
                <a:lnTo>
                  <a:pt x="3711518" y="481684"/>
                </a:lnTo>
                <a:lnTo>
                  <a:pt x="3734232" y="460085"/>
                </a:lnTo>
                <a:lnTo>
                  <a:pt x="3774850" y="420989"/>
                </a:lnTo>
                <a:close/>
                <a:moveTo>
                  <a:pt x="10839530" y="408613"/>
                </a:moveTo>
                <a:lnTo>
                  <a:pt x="10836860" y="412222"/>
                </a:lnTo>
                <a:lnTo>
                  <a:pt x="10832783" y="416873"/>
                </a:lnTo>
                <a:close/>
                <a:moveTo>
                  <a:pt x="10822541" y="391719"/>
                </a:moveTo>
                <a:lnTo>
                  <a:pt x="10808344" y="406740"/>
                </a:lnTo>
                <a:lnTo>
                  <a:pt x="10805316" y="409943"/>
                </a:lnTo>
                <a:lnTo>
                  <a:pt x="10801680" y="413844"/>
                </a:lnTo>
                <a:lnTo>
                  <a:pt x="10799201" y="419471"/>
                </a:lnTo>
                <a:lnTo>
                  <a:pt x="10773992" y="466217"/>
                </a:lnTo>
                <a:lnTo>
                  <a:pt x="10791615" y="454761"/>
                </a:lnTo>
                <a:close/>
                <a:moveTo>
                  <a:pt x="9436857" y="387867"/>
                </a:moveTo>
                <a:lnTo>
                  <a:pt x="9435339" y="391216"/>
                </a:lnTo>
                <a:lnTo>
                  <a:pt x="9437244" y="389161"/>
                </a:lnTo>
                <a:close/>
                <a:moveTo>
                  <a:pt x="9361097" y="387544"/>
                </a:moveTo>
                <a:lnTo>
                  <a:pt x="9358751" y="395754"/>
                </a:lnTo>
                <a:cubicBezTo>
                  <a:pt x="9356634" y="404634"/>
                  <a:pt x="9354962" y="413330"/>
                  <a:pt x="9353590" y="422000"/>
                </a:cubicBezTo>
                <a:lnTo>
                  <a:pt x="9351802" y="427400"/>
                </a:lnTo>
                <a:lnTo>
                  <a:pt x="9352715" y="413535"/>
                </a:lnTo>
                <a:lnTo>
                  <a:pt x="9352638" y="405843"/>
                </a:lnTo>
                <a:lnTo>
                  <a:pt x="9353685" y="403731"/>
                </a:lnTo>
                <a:close/>
                <a:moveTo>
                  <a:pt x="9327103" y="387371"/>
                </a:moveTo>
                <a:lnTo>
                  <a:pt x="9327562" y="388871"/>
                </a:lnTo>
                <a:lnTo>
                  <a:pt x="9327589" y="389096"/>
                </a:lnTo>
                <a:lnTo>
                  <a:pt x="9323862" y="395629"/>
                </a:lnTo>
                <a:close/>
                <a:moveTo>
                  <a:pt x="10838001" y="375363"/>
                </a:moveTo>
                <a:lnTo>
                  <a:pt x="10830922" y="382852"/>
                </a:lnTo>
                <a:lnTo>
                  <a:pt x="10828342" y="388965"/>
                </a:lnTo>
                <a:cubicBezTo>
                  <a:pt x="10824042" y="398314"/>
                  <a:pt x="10819479" y="407664"/>
                  <a:pt x="10814305" y="418477"/>
                </a:cubicBezTo>
                <a:cubicBezTo>
                  <a:pt x="10811717" y="423885"/>
                  <a:pt x="10808302" y="431503"/>
                  <a:pt x="10804621" y="439272"/>
                </a:cubicBezTo>
                <a:lnTo>
                  <a:pt x="10799103" y="449891"/>
                </a:lnTo>
                <a:lnTo>
                  <a:pt x="10805873" y="445490"/>
                </a:lnTo>
                <a:lnTo>
                  <a:pt x="10812265" y="441229"/>
                </a:lnTo>
                <a:lnTo>
                  <a:pt x="10812592" y="440614"/>
                </a:lnTo>
                <a:cubicBezTo>
                  <a:pt x="10819618" y="427022"/>
                  <a:pt x="10826358" y="413209"/>
                  <a:pt x="10832770" y="399180"/>
                </a:cubicBezTo>
                <a:lnTo>
                  <a:pt x="10840881" y="380158"/>
                </a:lnTo>
                <a:lnTo>
                  <a:pt x="10840531" y="380642"/>
                </a:lnTo>
                <a:cubicBezTo>
                  <a:pt x="10839812" y="378502"/>
                  <a:pt x="10840014" y="374744"/>
                  <a:pt x="10838001" y="375363"/>
                </a:cubicBezTo>
                <a:close/>
                <a:moveTo>
                  <a:pt x="9442580" y="375226"/>
                </a:moveTo>
                <a:lnTo>
                  <a:pt x="9439611" y="381781"/>
                </a:lnTo>
                <a:lnTo>
                  <a:pt x="9441969" y="379021"/>
                </a:lnTo>
                <a:close/>
                <a:moveTo>
                  <a:pt x="10899575" y="365388"/>
                </a:moveTo>
                <a:cubicBezTo>
                  <a:pt x="10895062" y="369915"/>
                  <a:pt x="10890549" y="374442"/>
                  <a:pt x="10886640" y="381311"/>
                </a:cubicBezTo>
                <a:cubicBezTo>
                  <a:pt x="10886841" y="377554"/>
                  <a:pt x="10885720" y="373202"/>
                  <a:pt x="10884915" y="374615"/>
                </a:cubicBezTo>
                <a:lnTo>
                  <a:pt x="10862273" y="408144"/>
                </a:lnTo>
                <a:lnTo>
                  <a:pt x="10882126" y="395176"/>
                </a:lnTo>
                <a:lnTo>
                  <a:pt x="10888995" y="391068"/>
                </a:lnTo>
                <a:lnTo>
                  <a:pt x="10889170" y="386591"/>
                </a:lnTo>
                <a:cubicBezTo>
                  <a:pt x="10892275" y="381136"/>
                  <a:pt x="10895982" y="378024"/>
                  <a:pt x="10898283" y="373983"/>
                </a:cubicBezTo>
                <a:cubicBezTo>
                  <a:pt x="10901186" y="372284"/>
                  <a:pt x="10901070" y="362762"/>
                  <a:pt x="10899575" y="365388"/>
                </a:cubicBezTo>
                <a:close/>
                <a:moveTo>
                  <a:pt x="10856772" y="365231"/>
                </a:moveTo>
                <a:cubicBezTo>
                  <a:pt x="10855968" y="366646"/>
                  <a:pt x="10853667" y="370685"/>
                  <a:pt x="10850562" y="376143"/>
                </a:cubicBezTo>
                <a:cubicBezTo>
                  <a:pt x="10850649" y="372586"/>
                  <a:pt x="10850332" y="366821"/>
                  <a:pt x="10849643" y="368032"/>
                </a:cubicBezTo>
                <a:cubicBezTo>
                  <a:pt x="10849643" y="368032"/>
                  <a:pt x="10849643" y="368032"/>
                  <a:pt x="10848505" y="369610"/>
                </a:cubicBezTo>
                <a:lnTo>
                  <a:pt x="10841983" y="378634"/>
                </a:lnTo>
                <a:lnTo>
                  <a:pt x="10825613" y="420249"/>
                </a:lnTo>
                <a:lnTo>
                  <a:pt x="10815636" y="438981"/>
                </a:lnTo>
                <a:lnTo>
                  <a:pt x="10828920" y="430127"/>
                </a:lnTo>
                <a:lnTo>
                  <a:pt x="10839094" y="419152"/>
                </a:lnTo>
                <a:lnTo>
                  <a:pt x="10836765" y="424898"/>
                </a:lnTo>
                <a:lnTo>
                  <a:pt x="10843671" y="420296"/>
                </a:lnTo>
                <a:lnTo>
                  <a:pt x="10858415" y="410664"/>
                </a:lnTo>
                <a:lnTo>
                  <a:pt x="10869796" y="394381"/>
                </a:lnTo>
                <a:cubicBezTo>
                  <a:pt x="10870485" y="393166"/>
                  <a:pt x="10870370" y="383644"/>
                  <a:pt x="10868875" y="386271"/>
                </a:cubicBezTo>
                <a:cubicBezTo>
                  <a:pt x="10859245" y="396872"/>
                  <a:pt x="10852346" y="408995"/>
                  <a:pt x="10842516" y="419463"/>
                </a:cubicBezTo>
                <a:cubicBezTo>
                  <a:pt x="10851025" y="404511"/>
                  <a:pt x="10863557" y="392212"/>
                  <a:pt x="10871260" y="378675"/>
                </a:cubicBezTo>
                <a:cubicBezTo>
                  <a:pt x="10872066" y="377259"/>
                  <a:pt x="10871951" y="367736"/>
                  <a:pt x="10870339" y="370565"/>
                </a:cubicBezTo>
                <a:cubicBezTo>
                  <a:pt x="10862522" y="379443"/>
                  <a:pt x="10855357" y="388751"/>
                  <a:pt x="10848293" y="397882"/>
                </a:cubicBezTo>
                <a:lnTo>
                  <a:pt x="10839530" y="408613"/>
                </a:lnTo>
                <a:lnTo>
                  <a:pt x="10844904" y="401343"/>
                </a:lnTo>
                <a:cubicBezTo>
                  <a:pt x="10850026" y="393987"/>
                  <a:pt x="10854804" y="386440"/>
                  <a:pt x="10860107" y="378822"/>
                </a:cubicBezTo>
                <a:cubicBezTo>
                  <a:pt x="10861717" y="375993"/>
                  <a:pt x="10860796" y="367886"/>
                  <a:pt x="10859993" y="369299"/>
                </a:cubicBezTo>
                <a:cubicBezTo>
                  <a:pt x="10859993" y="369299"/>
                  <a:pt x="10859993" y="369299"/>
                  <a:pt x="10858381" y="372129"/>
                </a:cubicBezTo>
                <a:cubicBezTo>
                  <a:pt x="10858583" y="368370"/>
                  <a:pt x="10858266" y="362605"/>
                  <a:pt x="10856772" y="365231"/>
                </a:cubicBezTo>
                <a:close/>
                <a:moveTo>
                  <a:pt x="1069293" y="363928"/>
                </a:moveTo>
                <a:cubicBezTo>
                  <a:pt x="1068921" y="364525"/>
                  <a:pt x="1069034" y="365417"/>
                  <a:pt x="1069354" y="366010"/>
                </a:cubicBezTo>
                <a:cubicBezTo>
                  <a:pt x="1069674" y="366601"/>
                  <a:pt x="1070200" y="366895"/>
                  <a:pt x="1070648" y="366291"/>
                </a:cubicBezTo>
                <a:close/>
                <a:moveTo>
                  <a:pt x="3809154" y="363469"/>
                </a:moveTo>
                <a:lnTo>
                  <a:pt x="3810663" y="365731"/>
                </a:lnTo>
                <a:cubicBezTo>
                  <a:pt x="3810260" y="366368"/>
                  <a:pt x="3809718" y="366115"/>
                  <a:pt x="3809359" y="365546"/>
                </a:cubicBezTo>
                <a:cubicBezTo>
                  <a:pt x="3809000" y="364979"/>
                  <a:pt x="3808824" y="364095"/>
                  <a:pt x="3809154" y="363469"/>
                </a:cubicBezTo>
                <a:close/>
                <a:moveTo>
                  <a:pt x="12192000" y="363321"/>
                </a:moveTo>
                <a:lnTo>
                  <a:pt x="12192000" y="1012329"/>
                </a:lnTo>
                <a:lnTo>
                  <a:pt x="12189536" y="1015532"/>
                </a:lnTo>
                <a:cubicBezTo>
                  <a:pt x="12176269" y="1032769"/>
                  <a:pt x="12158580" y="1055750"/>
                  <a:pt x="12134995" y="1086392"/>
                </a:cubicBezTo>
                <a:cubicBezTo>
                  <a:pt x="12105648" y="1124274"/>
                  <a:pt x="12075649" y="1159564"/>
                  <a:pt x="12045847" y="1195008"/>
                </a:cubicBezTo>
                <a:cubicBezTo>
                  <a:pt x="12045847" y="1195008"/>
                  <a:pt x="12045847" y="1195008"/>
                  <a:pt x="12001273" y="1249316"/>
                </a:cubicBezTo>
                <a:cubicBezTo>
                  <a:pt x="11985317" y="1267273"/>
                  <a:pt x="11971472" y="1284756"/>
                  <a:pt x="11955515" y="1302716"/>
                </a:cubicBezTo>
                <a:cubicBezTo>
                  <a:pt x="11924331" y="1337099"/>
                  <a:pt x="11894530" y="1372542"/>
                  <a:pt x="11862552" y="1408109"/>
                </a:cubicBezTo>
                <a:cubicBezTo>
                  <a:pt x="11862552" y="1408109"/>
                  <a:pt x="11862552" y="1408109"/>
                  <a:pt x="11816141" y="1458916"/>
                </a:cubicBezTo>
                <a:cubicBezTo>
                  <a:pt x="11800184" y="1476875"/>
                  <a:pt x="11784028" y="1494682"/>
                  <a:pt x="11767617" y="1510199"/>
                </a:cubicBezTo>
                <a:cubicBezTo>
                  <a:pt x="11688512" y="1598866"/>
                  <a:pt x="11604330" y="1684820"/>
                  <a:pt x="11516914" y="1766826"/>
                </a:cubicBezTo>
                <a:lnTo>
                  <a:pt x="11483348" y="1797438"/>
                </a:lnTo>
                <a:cubicBezTo>
                  <a:pt x="11485569" y="1800687"/>
                  <a:pt x="11485131" y="1804320"/>
                  <a:pt x="11485131" y="1804320"/>
                </a:cubicBezTo>
                <a:cubicBezTo>
                  <a:pt x="11485131" y="1804320"/>
                  <a:pt x="11487352" y="1800555"/>
                  <a:pt x="11488852" y="1804045"/>
                </a:cubicBezTo>
                <a:cubicBezTo>
                  <a:pt x="11489888" y="1805104"/>
                  <a:pt x="11489283" y="1807425"/>
                  <a:pt x="11489427" y="1808551"/>
                </a:cubicBezTo>
                <a:lnTo>
                  <a:pt x="11489665" y="1808762"/>
                </a:lnTo>
                <a:lnTo>
                  <a:pt x="11485247" y="1811402"/>
                </a:lnTo>
                <a:cubicBezTo>
                  <a:pt x="11467809" y="1823597"/>
                  <a:pt x="11452525" y="1839096"/>
                  <a:pt x="11437557" y="1852437"/>
                </a:cubicBezTo>
                <a:cubicBezTo>
                  <a:pt x="11413319" y="1874341"/>
                  <a:pt x="11393812" y="1896837"/>
                  <a:pt x="11370466" y="1918672"/>
                </a:cubicBezTo>
                <a:cubicBezTo>
                  <a:pt x="11349029" y="1940175"/>
                  <a:pt x="11326702" y="1961744"/>
                  <a:pt x="11302607" y="1984774"/>
                </a:cubicBezTo>
                <a:cubicBezTo>
                  <a:pt x="11281631" y="2002830"/>
                  <a:pt x="11262590" y="2020743"/>
                  <a:pt x="11239944" y="2041008"/>
                </a:cubicBezTo>
                <a:cubicBezTo>
                  <a:pt x="11236513" y="2043538"/>
                  <a:pt x="11226702" y="2053749"/>
                  <a:pt x="11238592" y="2044522"/>
                </a:cubicBezTo>
                <a:cubicBezTo>
                  <a:pt x="11243521" y="2039604"/>
                  <a:pt x="11249319" y="2034433"/>
                  <a:pt x="11254518" y="2030442"/>
                </a:cubicBezTo>
                <a:cubicBezTo>
                  <a:pt x="11263748" y="2022742"/>
                  <a:pt x="11268845" y="2019137"/>
                  <a:pt x="11277303" y="2012441"/>
                </a:cubicBezTo>
                <a:cubicBezTo>
                  <a:pt x="11290714" y="2001016"/>
                  <a:pt x="11304541" y="1984630"/>
                  <a:pt x="11317928" y="1973015"/>
                </a:cubicBezTo>
                <a:cubicBezTo>
                  <a:pt x="11338758" y="1953833"/>
                  <a:pt x="11358693" y="1935853"/>
                  <a:pt x="11381170" y="1914272"/>
                </a:cubicBezTo>
                <a:cubicBezTo>
                  <a:pt x="11385350" y="1910548"/>
                  <a:pt x="11392771" y="1902791"/>
                  <a:pt x="11399487" y="1897742"/>
                </a:cubicBezTo>
                <a:cubicBezTo>
                  <a:pt x="11405578" y="1893686"/>
                  <a:pt x="11400670" y="1899928"/>
                  <a:pt x="11398278" y="1902381"/>
                </a:cubicBezTo>
                <a:cubicBezTo>
                  <a:pt x="11393372" y="1907487"/>
                  <a:pt x="11386533" y="1912736"/>
                  <a:pt x="11381627" y="1917840"/>
                </a:cubicBezTo>
                <a:cubicBezTo>
                  <a:pt x="11358401" y="1940616"/>
                  <a:pt x="11336678" y="1959865"/>
                  <a:pt x="11316014" y="1980364"/>
                </a:cubicBezTo>
                <a:cubicBezTo>
                  <a:pt x="11287133" y="2009435"/>
                  <a:pt x="11254974" y="2034012"/>
                  <a:pt x="11225517" y="2058576"/>
                </a:cubicBezTo>
                <a:cubicBezTo>
                  <a:pt x="11211232" y="2071395"/>
                  <a:pt x="11196349" y="2085395"/>
                  <a:pt x="11181316" y="2099406"/>
                </a:cubicBezTo>
                <a:cubicBezTo>
                  <a:pt x="11143666" y="2132734"/>
                  <a:pt x="11100806" y="2160572"/>
                  <a:pt x="11057821" y="2188609"/>
                </a:cubicBezTo>
                <a:cubicBezTo>
                  <a:pt x="11050664" y="2192555"/>
                  <a:pt x="11043359" y="2195339"/>
                  <a:pt x="11037389" y="2199648"/>
                </a:cubicBezTo>
                <a:lnTo>
                  <a:pt x="11032738" y="2203831"/>
                </a:lnTo>
                <a:lnTo>
                  <a:pt x="11032446" y="2203676"/>
                </a:lnTo>
                <a:cubicBezTo>
                  <a:pt x="11032073" y="2203704"/>
                  <a:pt x="11031849" y="2204003"/>
                  <a:pt x="11031922" y="2204567"/>
                </a:cubicBezTo>
                <a:lnTo>
                  <a:pt x="11032738" y="2203831"/>
                </a:lnTo>
                <a:lnTo>
                  <a:pt x="11033855" y="2204424"/>
                </a:lnTo>
                <a:cubicBezTo>
                  <a:pt x="11026122" y="2209740"/>
                  <a:pt x="11017641" y="2216247"/>
                  <a:pt x="11017784" y="2217375"/>
                </a:cubicBezTo>
                <a:cubicBezTo>
                  <a:pt x="11017641" y="2216247"/>
                  <a:pt x="11022253" y="2215905"/>
                  <a:pt x="11022253" y="2215905"/>
                </a:cubicBezTo>
                <a:cubicBezTo>
                  <a:pt x="11024933" y="2215706"/>
                  <a:pt x="11022542" y="2218157"/>
                  <a:pt x="11026262" y="2217880"/>
                </a:cubicBezTo>
                <a:cubicBezTo>
                  <a:pt x="11028798" y="2216556"/>
                  <a:pt x="11035782" y="2212433"/>
                  <a:pt x="11041000" y="2209770"/>
                </a:cubicBezTo>
                <a:cubicBezTo>
                  <a:pt x="11048586" y="2205366"/>
                  <a:pt x="11056491" y="2200808"/>
                  <a:pt x="11064519" y="2196117"/>
                </a:cubicBezTo>
                <a:lnTo>
                  <a:pt x="11084788" y="2184059"/>
                </a:lnTo>
                <a:lnTo>
                  <a:pt x="11080062" y="2187596"/>
                </a:lnTo>
                <a:cubicBezTo>
                  <a:pt x="11071354" y="2193219"/>
                  <a:pt x="11062465" y="2198290"/>
                  <a:pt x="11053767" y="2203108"/>
                </a:cubicBezTo>
                <a:cubicBezTo>
                  <a:pt x="11036348" y="2212558"/>
                  <a:pt x="11018491" y="2225644"/>
                  <a:pt x="11000197" y="2236485"/>
                </a:cubicBezTo>
                <a:cubicBezTo>
                  <a:pt x="10990221" y="2241873"/>
                  <a:pt x="10980472" y="2247575"/>
                  <a:pt x="10971021" y="2252970"/>
                </a:cubicBezTo>
                <a:lnTo>
                  <a:pt x="10964406" y="2256507"/>
                </a:lnTo>
                <a:lnTo>
                  <a:pt x="10967983" y="2253109"/>
                </a:lnTo>
                <a:lnTo>
                  <a:pt x="10974906" y="2248984"/>
                </a:lnTo>
                <a:lnTo>
                  <a:pt x="10985173" y="2242343"/>
                </a:lnTo>
                <a:cubicBezTo>
                  <a:pt x="10985017" y="2241124"/>
                  <a:pt x="10982746" y="2241577"/>
                  <a:pt x="10980309" y="2242492"/>
                </a:cubicBezTo>
                <a:lnTo>
                  <a:pt x="10977884" y="2243703"/>
                </a:lnTo>
                <a:lnTo>
                  <a:pt x="11006697" y="2216324"/>
                </a:lnTo>
                <a:cubicBezTo>
                  <a:pt x="11021543" y="2198537"/>
                  <a:pt x="11013968" y="2200498"/>
                  <a:pt x="11000037" y="2210843"/>
                </a:cubicBezTo>
                <a:lnTo>
                  <a:pt x="10984953" y="2223252"/>
                </a:lnTo>
                <a:lnTo>
                  <a:pt x="10942906" y="2246627"/>
                </a:lnTo>
                <a:cubicBezTo>
                  <a:pt x="10942459" y="2246661"/>
                  <a:pt x="10938183" y="2249633"/>
                  <a:pt x="10933757" y="2252474"/>
                </a:cubicBezTo>
                <a:lnTo>
                  <a:pt x="10932395" y="2253162"/>
                </a:lnTo>
                <a:lnTo>
                  <a:pt x="10926683" y="2258437"/>
                </a:lnTo>
                <a:lnTo>
                  <a:pt x="10900688" y="2275394"/>
                </a:lnTo>
                <a:cubicBezTo>
                  <a:pt x="10880933" y="2289871"/>
                  <a:pt x="10860606" y="2307209"/>
                  <a:pt x="10841397" y="2322111"/>
                </a:cubicBezTo>
                <a:lnTo>
                  <a:pt x="10803217" y="2354447"/>
                </a:lnTo>
                <a:lnTo>
                  <a:pt x="10776445" y="2372344"/>
                </a:lnTo>
                <a:cubicBezTo>
                  <a:pt x="10769289" y="2376289"/>
                  <a:pt x="10761983" y="2379073"/>
                  <a:pt x="10756014" y="2383382"/>
                </a:cubicBezTo>
                <a:lnTo>
                  <a:pt x="10751363" y="2387567"/>
                </a:lnTo>
                <a:lnTo>
                  <a:pt x="10751070" y="2387412"/>
                </a:lnTo>
                <a:cubicBezTo>
                  <a:pt x="10750697" y="2387438"/>
                  <a:pt x="10750473" y="2387739"/>
                  <a:pt x="10750546" y="2388302"/>
                </a:cubicBezTo>
                <a:lnTo>
                  <a:pt x="10751363" y="2387567"/>
                </a:lnTo>
                <a:lnTo>
                  <a:pt x="10752480" y="2388159"/>
                </a:lnTo>
                <a:cubicBezTo>
                  <a:pt x="10744747" y="2393474"/>
                  <a:pt x="10736266" y="2399983"/>
                  <a:pt x="10736409" y="2401109"/>
                </a:cubicBezTo>
                <a:cubicBezTo>
                  <a:pt x="10736266" y="2399983"/>
                  <a:pt x="10740880" y="2399639"/>
                  <a:pt x="10740880" y="2399639"/>
                </a:cubicBezTo>
                <a:cubicBezTo>
                  <a:pt x="10743556" y="2399440"/>
                  <a:pt x="10741166" y="2401893"/>
                  <a:pt x="10744887" y="2401616"/>
                </a:cubicBezTo>
                <a:lnTo>
                  <a:pt x="10752407" y="2397477"/>
                </a:lnTo>
                <a:lnTo>
                  <a:pt x="10744292" y="2404350"/>
                </a:lnTo>
                <a:lnTo>
                  <a:pt x="10718822" y="2420219"/>
                </a:lnTo>
                <a:lnTo>
                  <a:pt x="10696048" y="2433089"/>
                </a:lnTo>
                <a:lnTo>
                  <a:pt x="10703375" y="2426350"/>
                </a:lnTo>
                <a:lnTo>
                  <a:pt x="10703798" y="2426078"/>
                </a:lnTo>
                <a:lnTo>
                  <a:pt x="10703668" y="2426082"/>
                </a:lnTo>
                <a:lnTo>
                  <a:pt x="10706945" y="2423067"/>
                </a:lnTo>
                <a:lnTo>
                  <a:pt x="10707350" y="2424485"/>
                </a:lnTo>
                <a:cubicBezTo>
                  <a:pt x="10707350" y="2424485"/>
                  <a:pt x="10710706" y="2422316"/>
                  <a:pt x="10711254" y="2421315"/>
                </a:cubicBezTo>
                <a:cubicBezTo>
                  <a:pt x="10711437" y="2420982"/>
                  <a:pt x="10711307" y="2420779"/>
                  <a:pt x="10710637" y="2420827"/>
                </a:cubicBezTo>
                <a:lnTo>
                  <a:pt x="10707684" y="2422386"/>
                </a:lnTo>
                <a:lnTo>
                  <a:pt x="10854311" y="2287544"/>
                </a:lnTo>
                <a:cubicBezTo>
                  <a:pt x="10859057" y="2290130"/>
                  <a:pt x="10861292" y="2285261"/>
                  <a:pt x="10861292" y="2285261"/>
                </a:cubicBezTo>
                <a:cubicBezTo>
                  <a:pt x="10856547" y="2282675"/>
                  <a:pt x="10854311" y="2287544"/>
                  <a:pt x="10854311" y="2287544"/>
                </a:cubicBezTo>
                <a:lnTo>
                  <a:pt x="10766279" y="2353362"/>
                </a:lnTo>
                <a:lnTo>
                  <a:pt x="10763843" y="2353803"/>
                </a:lnTo>
                <a:cubicBezTo>
                  <a:pt x="10761820" y="2355304"/>
                  <a:pt x="10759740" y="2357262"/>
                  <a:pt x="10759295" y="2357295"/>
                </a:cubicBezTo>
                <a:lnTo>
                  <a:pt x="10714486" y="2383716"/>
                </a:lnTo>
                <a:lnTo>
                  <a:pt x="10719483" y="2379372"/>
                </a:lnTo>
                <a:lnTo>
                  <a:pt x="10746780" y="2361639"/>
                </a:lnTo>
                <a:cubicBezTo>
                  <a:pt x="10746950" y="2362954"/>
                  <a:pt x="10758382" y="2350158"/>
                  <a:pt x="10751398" y="2354281"/>
                </a:cubicBezTo>
                <a:lnTo>
                  <a:pt x="10740786" y="2360621"/>
                </a:lnTo>
                <a:lnTo>
                  <a:pt x="10844337" y="2269429"/>
                </a:lnTo>
                <a:lnTo>
                  <a:pt x="10731454" y="2357696"/>
                </a:lnTo>
                <a:lnTo>
                  <a:pt x="10727003" y="2359698"/>
                </a:lnTo>
                <a:cubicBezTo>
                  <a:pt x="10714801" y="2366485"/>
                  <a:pt x="10701856" y="2374510"/>
                  <a:pt x="10689244" y="2382346"/>
                </a:cubicBezTo>
                <a:lnTo>
                  <a:pt x="10674136" y="2391664"/>
                </a:lnTo>
                <a:lnTo>
                  <a:pt x="10678949" y="2384989"/>
                </a:lnTo>
                <a:cubicBezTo>
                  <a:pt x="10683344" y="2374159"/>
                  <a:pt x="10674047" y="2384232"/>
                  <a:pt x="10668501" y="2391225"/>
                </a:cubicBezTo>
                <a:lnTo>
                  <a:pt x="10660441" y="2399780"/>
                </a:lnTo>
                <a:lnTo>
                  <a:pt x="10653481" y="2403850"/>
                </a:lnTo>
                <a:lnTo>
                  <a:pt x="10652641" y="2404344"/>
                </a:lnTo>
                <a:lnTo>
                  <a:pt x="10655658" y="2400705"/>
                </a:lnTo>
                <a:cubicBezTo>
                  <a:pt x="10659695" y="2395783"/>
                  <a:pt x="10663781" y="2390991"/>
                  <a:pt x="10668085" y="2386829"/>
                </a:cubicBezTo>
                <a:lnTo>
                  <a:pt x="10672448" y="2382382"/>
                </a:lnTo>
                <a:lnTo>
                  <a:pt x="10739022" y="2324284"/>
                </a:lnTo>
                <a:cubicBezTo>
                  <a:pt x="10762275" y="2303554"/>
                  <a:pt x="10785372" y="2282335"/>
                  <a:pt x="10808759" y="2259688"/>
                </a:cubicBezTo>
                <a:cubicBezTo>
                  <a:pt x="10814487" y="2253676"/>
                  <a:pt x="10857651" y="2226454"/>
                  <a:pt x="10871927" y="2209373"/>
                </a:cubicBezTo>
                <a:cubicBezTo>
                  <a:pt x="10884740" y="2187941"/>
                  <a:pt x="10840594" y="2223758"/>
                  <a:pt x="10821571" y="2238256"/>
                </a:cubicBezTo>
                <a:lnTo>
                  <a:pt x="10664075" y="2369559"/>
                </a:lnTo>
                <a:lnTo>
                  <a:pt x="10667744" y="2365471"/>
                </a:lnTo>
                <a:lnTo>
                  <a:pt x="10683439" y="2351730"/>
                </a:lnTo>
                <a:lnTo>
                  <a:pt x="10683133" y="2352069"/>
                </a:lnTo>
                <a:lnTo>
                  <a:pt x="10682381" y="2352875"/>
                </a:lnTo>
                <a:cubicBezTo>
                  <a:pt x="10682247" y="2353025"/>
                  <a:pt x="10682326" y="2352948"/>
                  <a:pt x="10682558" y="2352706"/>
                </a:cubicBezTo>
                <a:lnTo>
                  <a:pt x="10683133" y="2352069"/>
                </a:lnTo>
                <a:lnTo>
                  <a:pt x="10683494" y="2351681"/>
                </a:lnTo>
                <a:lnTo>
                  <a:pt x="10683439" y="2351730"/>
                </a:lnTo>
                <a:lnTo>
                  <a:pt x="10685265" y="2349705"/>
                </a:lnTo>
                <a:cubicBezTo>
                  <a:pt x="10687615" y="2346995"/>
                  <a:pt x="10690386" y="2343499"/>
                  <a:pt x="10689568" y="2343012"/>
                </a:cubicBezTo>
                <a:cubicBezTo>
                  <a:pt x="10687727" y="2340920"/>
                  <a:pt x="10679466" y="2353435"/>
                  <a:pt x="10679466" y="2353435"/>
                </a:cubicBezTo>
                <a:lnTo>
                  <a:pt x="10655891" y="2376854"/>
                </a:lnTo>
                <a:lnTo>
                  <a:pt x="10643087" y="2388379"/>
                </a:lnTo>
                <a:lnTo>
                  <a:pt x="10635853" y="2393393"/>
                </a:lnTo>
                <a:cubicBezTo>
                  <a:pt x="10630767" y="2398502"/>
                  <a:pt x="10629780" y="2402064"/>
                  <a:pt x="10625314" y="2402562"/>
                </a:cubicBezTo>
                <a:cubicBezTo>
                  <a:pt x="10621744" y="2402432"/>
                  <a:pt x="10620431" y="2398665"/>
                  <a:pt x="10618497" y="2399507"/>
                </a:cubicBezTo>
                <a:cubicBezTo>
                  <a:pt x="10613502" y="2401682"/>
                  <a:pt x="10602617" y="2416785"/>
                  <a:pt x="10597603" y="2422101"/>
                </a:cubicBezTo>
                <a:lnTo>
                  <a:pt x="10589543" y="2430772"/>
                </a:lnTo>
                <a:lnTo>
                  <a:pt x="10588158" y="2431085"/>
                </a:lnTo>
                <a:lnTo>
                  <a:pt x="10584295" y="2432367"/>
                </a:lnTo>
                <a:lnTo>
                  <a:pt x="10586793" y="2429489"/>
                </a:lnTo>
                <a:cubicBezTo>
                  <a:pt x="10598854" y="2415832"/>
                  <a:pt x="10611233" y="2401827"/>
                  <a:pt x="10624315" y="2386369"/>
                </a:cubicBezTo>
                <a:lnTo>
                  <a:pt x="10631085" y="2378665"/>
                </a:lnTo>
                <a:lnTo>
                  <a:pt x="10789648" y="2242491"/>
                </a:lnTo>
                <a:cubicBezTo>
                  <a:pt x="10856838" y="2185173"/>
                  <a:pt x="10924537" y="2127685"/>
                  <a:pt x="10989838" y="2072189"/>
                </a:cubicBezTo>
                <a:cubicBezTo>
                  <a:pt x="11007607" y="2053966"/>
                  <a:pt x="11033986" y="2036374"/>
                  <a:pt x="11050289" y="2013798"/>
                </a:cubicBezTo>
                <a:cubicBezTo>
                  <a:pt x="11068156" y="1982439"/>
                  <a:pt x="11033232" y="2011102"/>
                  <a:pt x="11012181" y="2031092"/>
                </a:cubicBezTo>
                <a:cubicBezTo>
                  <a:pt x="10973556" y="2060275"/>
                  <a:pt x="10936972" y="2093618"/>
                  <a:pt x="10895646" y="2124377"/>
                </a:cubicBezTo>
                <a:cubicBezTo>
                  <a:pt x="10878860" y="2134005"/>
                  <a:pt x="10909923" y="2107294"/>
                  <a:pt x="10918934" y="2099520"/>
                </a:cubicBezTo>
                <a:cubicBezTo>
                  <a:pt x="10949994" y="2072808"/>
                  <a:pt x="10979595" y="2041750"/>
                  <a:pt x="11011700" y="2018145"/>
                </a:cubicBezTo>
                <a:cubicBezTo>
                  <a:pt x="11046045" y="1989672"/>
                  <a:pt x="11092909" y="1961930"/>
                  <a:pt x="11125999" y="1929728"/>
                </a:cubicBezTo>
                <a:cubicBezTo>
                  <a:pt x="11135289" y="1921345"/>
                  <a:pt x="11138808" y="1917524"/>
                  <a:pt x="11138508" y="1916749"/>
                </a:cubicBezTo>
                <a:cubicBezTo>
                  <a:pt x="11137603" y="1914426"/>
                  <a:pt x="11102330" y="1939539"/>
                  <a:pt x="11085445" y="1951268"/>
                </a:cubicBezTo>
                <a:cubicBezTo>
                  <a:pt x="11062931" y="1966908"/>
                  <a:pt x="11036552" y="1984501"/>
                  <a:pt x="11030242" y="1990703"/>
                </a:cubicBezTo>
                <a:cubicBezTo>
                  <a:pt x="11023259" y="1992987"/>
                  <a:pt x="11008710" y="1997743"/>
                  <a:pt x="11005219" y="1998887"/>
                </a:cubicBezTo>
                <a:cubicBezTo>
                  <a:pt x="10995998" y="2006040"/>
                  <a:pt x="10993179" y="2011100"/>
                  <a:pt x="10987659" y="2017733"/>
                </a:cubicBezTo>
                <a:cubicBezTo>
                  <a:pt x="10984169" y="2018877"/>
                  <a:pt x="10971649" y="2018144"/>
                  <a:pt x="10962056" y="2026108"/>
                </a:cubicBezTo>
                <a:cubicBezTo>
                  <a:pt x="10952835" y="2033262"/>
                  <a:pt x="10933039" y="2056977"/>
                  <a:pt x="10912179" y="2067937"/>
                </a:cubicBezTo>
                <a:cubicBezTo>
                  <a:pt x="10878608" y="2087192"/>
                  <a:pt x="10921501" y="2047649"/>
                  <a:pt x="10931302" y="2040304"/>
                </a:cubicBezTo>
                <a:cubicBezTo>
                  <a:pt x="10943133" y="2027469"/>
                  <a:pt x="10959337" y="2018033"/>
                  <a:pt x="10965648" y="2011829"/>
                </a:cubicBezTo>
                <a:cubicBezTo>
                  <a:pt x="10967885" y="2006960"/>
                  <a:pt x="10965167" y="1998885"/>
                  <a:pt x="10970896" y="1992873"/>
                </a:cubicBezTo>
                <a:cubicBezTo>
                  <a:pt x="10980940" y="1976657"/>
                  <a:pt x="11015706" y="1955072"/>
                  <a:pt x="11046005" y="1935334"/>
                </a:cubicBezTo>
                <a:lnTo>
                  <a:pt x="11073514" y="1916631"/>
                </a:lnTo>
                <a:lnTo>
                  <a:pt x="11072351" y="1917606"/>
                </a:lnTo>
                <a:lnTo>
                  <a:pt x="11069563" y="1919876"/>
                </a:lnTo>
                <a:cubicBezTo>
                  <a:pt x="11069053" y="1920308"/>
                  <a:pt x="11069350" y="1920091"/>
                  <a:pt x="11070215" y="1919400"/>
                </a:cubicBezTo>
                <a:lnTo>
                  <a:pt x="11072351" y="1917606"/>
                </a:lnTo>
                <a:lnTo>
                  <a:pt x="11073736" y="1916480"/>
                </a:lnTo>
                <a:lnTo>
                  <a:pt x="11073514" y="1916631"/>
                </a:lnTo>
                <a:lnTo>
                  <a:pt x="11080401" y="1910850"/>
                </a:lnTo>
                <a:cubicBezTo>
                  <a:pt x="11089266" y="1903125"/>
                  <a:pt x="11099792" y="1893130"/>
                  <a:pt x="11097023" y="1891624"/>
                </a:cubicBezTo>
                <a:cubicBezTo>
                  <a:pt x="11091023" y="1885309"/>
                  <a:pt x="11059187" y="1921238"/>
                  <a:pt x="11059187" y="1921238"/>
                </a:cubicBezTo>
                <a:cubicBezTo>
                  <a:pt x="11013787" y="1953329"/>
                  <a:pt x="10979442" y="1981803"/>
                  <a:pt x="10938115" y="2012560"/>
                </a:cubicBezTo>
                <a:cubicBezTo>
                  <a:pt x="10928313" y="2019903"/>
                  <a:pt x="10913764" y="2024661"/>
                  <a:pt x="10896979" y="2034291"/>
                </a:cubicBezTo>
                <a:cubicBezTo>
                  <a:pt x="10877956" y="2048788"/>
                  <a:pt x="10873692" y="2059147"/>
                  <a:pt x="10857889" y="2060179"/>
                </a:cubicBezTo>
                <a:cubicBezTo>
                  <a:pt x="10845368" y="2059447"/>
                  <a:pt x="10841605" y="2048264"/>
                  <a:pt x="10834621" y="2050548"/>
                </a:cubicBezTo>
                <a:cubicBezTo>
                  <a:pt x="10816582" y="2056450"/>
                  <a:pt x="10774944" y="2099721"/>
                  <a:pt x="10756132" y="2114840"/>
                </a:cubicBezTo>
                <a:cubicBezTo>
                  <a:pt x="10692963" y="2165156"/>
                  <a:pt x="10633285" y="2214327"/>
                  <a:pt x="10566433" y="2274813"/>
                </a:cubicBezTo>
                <a:lnTo>
                  <a:pt x="10561065" y="2278847"/>
                </a:lnTo>
                <a:lnTo>
                  <a:pt x="10563568" y="2272129"/>
                </a:lnTo>
                <a:cubicBezTo>
                  <a:pt x="10563176" y="2270307"/>
                  <a:pt x="10560242" y="2271827"/>
                  <a:pt x="10553335" y="2278718"/>
                </a:cubicBezTo>
                <a:lnTo>
                  <a:pt x="10541192" y="2294598"/>
                </a:lnTo>
                <a:lnTo>
                  <a:pt x="10533445" y="2300149"/>
                </a:lnTo>
                <a:cubicBezTo>
                  <a:pt x="10529927" y="2302139"/>
                  <a:pt x="10527387" y="2302755"/>
                  <a:pt x="10526761" y="2300890"/>
                </a:cubicBezTo>
                <a:cubicBezTo>
                  <a:pt x="10524042" y="2292816"/>
                  <a:pt x="10573143" y="2260204"/>
                  <a:pt x="10582154" y="2252430"/>
                </a:cubicBezTo>
                <a:cubicBezTo>
                  <a:pt x="10671430" y="2172197"/>
                  <a:pt x="10759142" y="2100752"/>
                  <a:pt x="10858011" y="2012555"/>
                </a:cubicBezTo>
                <a:cubicBezTo>
                  <a:pt x="10867230" y="2005403"/>
                  <a:pt x="10888489" y="1986035"/>
                  <a:pt x="10913614" y="1964715"/>
                </a:cubicBezTo>
                <a:cubicBezTo>
                  <a:pt x="10923416" y="1957370"/>
                  <a:pt x="10995594" y="1899281"/>
                  <a:pt x="10953013" y="1926311"/>
                </a:cubicBezTo>
                <a:cubicBezTo>
                  <a:pt x="10913132" y="1951769"/>
                  <a:pt x="10970573" y="1907466"/>
                  <a:pt x="10976302" y="1901454"/>
                </a:cubicBezTo>
                <a:cubicBezTo>
                  <a:pt x="10979119" y="1896393"/>
                  <a:pt x="10984367" y="1877437"/>
                  <a:pt x="10979622" y="1874851"/>
                </a:cubicBezTo>
                <a:cubicBezTo>
                  <a:pt x="10976130" y="1875994"/>
                  <a:pt x="10897639" y="1940287"/>
                  <a:pt x="10887838" y="1947630"/>
                </a:cubicBezTo>
                <a:cubicBezTo>
                  <a:pt x="10861831" y="1964411"/>
                  <a:pt x="10838944" y="1980861"/>
                  <a:pt x="10818669" y="1991631"/>
                </a:cubicBezTo>
                <a:cubicBezTo>
                  <a:pt x="10815176" y="1992775"/>
                  <a:pt x="10802865" y="1992662"/>
                  <a:pt x="10799374" y="1993805"/>
                </a:cubicBezTo>
                <a:cubicBezTo>
                  <a:pt x="10768039" y="2008191"/>
                  <a:pt x="10737941" y="2060793"/>
                  <a:pt x="10730476" y="2050131"/>
                </a:cubicBezTo>
                <a:cubicBezTo>
                  <a:pt x="10730476" y="2050131"/>
                  <a:pt x="10738441" y="2039251"/>
                  <a:pt x="10742916" y="2029512"/>
                </a:cubicBezTo>
                <a:cubicBezTo>
                  <a:pt x="10744169" y="2033238"/>
                  <a:pt x="10744169" y="2033238"/>
                  <a:pt x="10740680" y="2034380"/>
                </a:cubicBezTo>
                <a:lnTo>
                  <a:pt x="10748170" y="2026441"/>
                </a:lnTo>
                <a:lnTo>
                  <a:pt x="10752296" y="2024030"/>
                </a:lnTo>
                <a:cubicBezTo>
                  <a:pt x="10754619" y="2022062"/>
                  <a:pt x="10756000" y="2020405"/>
                  <a:pt x="10756000" y="2020405"/>
                </a:cubicBezTo>
                <a:cubicBezTo>
                  <a:pt x="10756000" y="2020405"/>
                  <a:pt x="10752237" y="2009222"/>
                  <a:pt x="10758339" y="2002399"/>
                </a:cubicBezTo>
                <a:lnTo>
                  <a:pt x="10768993" y="1991292"/>
                </a:lnTo>
                <a:lnTo>
                  <a:pt x="10779193" y="1984852"/>
                </a:lnTo>
                <a:cubicBezTo>
                  <a:pt x="10787147" y="1979664"/>
                  <a:pt x="10795209" y="1974207"/>
                  <a:pt x="10803503" y="1968280"/>
                </a:cubicBezTo>
                <a:cubicBezTo>
                  <a:pt x="10822400" y="1955119"/>
                  <a:pt x="10835785" y="1943504"/>
                  <a:pt x="10854246" y="1928100"/>
                </a:cubicBezTo>
                <a:cubicBezTo>
                  <a:pt x="10863476" y="1920397"/>
                  <a:pt x="10880441" y="1907381"/>
                  <a:pt x="10890399" y="1897159"/>
                </a:cubicBezTo>
                <a:cubicBezTo>
                  <a:pt x="10891293" y="1897092"/>
                  <a:pt x="10900958" y="1885757"/>
                  <a:pt x="10900815" y="1884628"/>
                </a:cubicBezTo>
                <a:cubicBezTo>
                  <a:pt x="10900670" y="1883502"/>
                  <a:pt x="10895621" y="1887482"/>
                  <a:pt x="10894727" y="1887548"/>
                </a:cubicBezTo>
                <a:cubicBezTo>
                  <a:pt x="10864523" y="1913305"/>
                  <a:pt x="10837283" y="1941119"/>
                  <a:pt x="10805728" y="1963374"/>
                </a:cubicBezTo>
                <a:lnTo>
                  <a:pt x="10784898" y="1977958"/>
                </a:lnTo>
                <a:lnTo>
                  <a:pt x="10790571" y="1973408"/>
                </a:lnTo>
                <a:cubicBezTo>
                  <a:pt x="10804069" y="1963132"/>
                  <a:pt x="10817726" y="1953320"/>
                  <a:pt x="10823745" y="1947214"/>
                </a:cubicBezTo>
                <a:cubicBezTo>
                  <a:pt x="10827236" y="1946072"/>
                  <a:pt x="10824517" y="1937996"/>
                  <a:pt x="10826755" y="1933127"/>
                </a:cubicBezTo>
                <a:lnTo>
                  <a:pt x="10831913" y="1927546"/>
                </a:lnTo>
                <a:lnTo>
                  <a:pt x="10852157" y="1911762"/>
                </a:lnTo>
                <a:lnTo>
                  <a:pt x="10869338" y="1895890"/>
                </a:lnTo>
                <a:lnTo>
                  <a:pt x="10905245" y="1868837"/>
                </a:lnTo>
                <a:cubicBezTo>
                  <a:pt x="10928342" y="1853006"/>
                  <a:pt x="10958420" y="1834892"/>
                  <a:pt x="10988690" y="1807751"/>
                </a:cubicBezTo>
                <a:cubicBezTo>
                  <a:pt x="10988690" y="1807751"/>
                  <a:pt x="10995002" y="1801550"/>
                  <a:pt x="10993538" y="1797201"/>
                </a:cubicBezTo>
                <a:cubicBezTo>
                  <a:pt x="10990147" y="1796241"/>
                  <a:pt x="10984220" y="1798783"/>
                  <a:pt x="10977028" y="1803269"/>
                </a:cubicBezTo>
                <a:lnTo>
                  <a:pt x="10967331" y="1810405"/>
                </a:lnTo>
                <a:lnTo>
                  <a:pt x="10986854" y="1792718"/>
                </a:lnTo>
                <a:cubicBezTo>
                  <a:pt x="11007517" y="1772219"/>
                  <a:pt x="11029240" y="1752972"/>
                  <a:pt x="11052467" y="1730197"/>
                </a:cubicBezTo>
                <a:cubicBezTo>
                  <a:pt x="11057373" y="1725091"/>
                  <a:pt x="11064213" y="1719843"/>
                  <a:pt x="11069117" y="1714737"/>
                </a:cubicBezTo>
                <a:cubicBezTo>
                  <a:pt x="11071508" y="1712283"/>
                  <a:pt x="11076418" y="1706042"/>
                  <a:pt x="11070326" y="1710096"/>
                </a:cubicBezTo>
                <a:cubicBezTo>
                  <a:pt x="11063611" y="1715147"/>
                  <a:pt x="11056191" y="1722904"/>
                  <a:pt x="11052010" y="1726628"/>
                </a:cubicBezTo>
                <a:cubicBezTo>
                  <a:pt x="11029535" y="1748209"/>
                  <a:pt x="11009599" y="1766186"/>
                  <a:pt x="10988768" y="1785370"/>
                </a:cubicBezTo>
                <a:cubicBezTo>
                  <a:pt x="10975382" y="1796984"/>
                  <a:pt x="10961554" y="1813370"/>
                  <a:pt x="10948142" y="1824796"/>
                </a:cubicBezTo>
                <a:cubicBezTo>
                  <a:pt x="10939686" y="1831495"/>
                  <a:pt x="10934588" y="1835097"/>
                  <a:pt x="10925359" y="1842798"/>
                </a:cubicBezTo>
                <a:lnTo>
                  <a:pt x="10913584" y="1853206"/>
                </a:lnTo>
                <a:lnTo>
                  <a:pt x="10912539" y="1854036"/>
                </a:lnTo>
                <a:lnTo>
                  <a:pt x="10907510" y="1857883"/>
                </a:lnTo>
                <a:lnTo>
                  <a:pt x="10904364" y="1859528"/>
                </a:lnTo>
                <a:cubicBezTo>
                  <a:pt x="10905759" y="1857813"/>
                  <a:pt x="10909069" y="1854629"/>
                  <a:pt x="10910786" y="1853364"/>
                </a:cubicBezTo>
                <a:cubicBezTo>
                  <a:pt x="10933431" y="1833096"/>
                  <a:pt x="10952471" y="1815184"/>
                  <a:pt x="10973447" y="1797128"/>
                </a:cubicBezTo>
                <a:cubicBezTo>
                  <a:pt x="10997544" y="1774100"/>
                  <a:pt x="11019870" y="1752529"/>
                  <a:pt x="11041306" y="1731028"/>
                </a:cubicBezTo>
                <a:cubicBezTo>
                  <a:pt x="11064652" y="1709193"/>
                  <a:pt x="11084158" y="1686695"/>
                  <a:pt x="11108398" y="1664793"/>
                </a:cubicBezTo>
                <a:cubicBezTo>
                  <a:pt x="11123365" y="1651451"/>
                  <a:pt x="11138650" y="1635952"/>
                  <a:pt x="11156088" y="1623757"/>
                </a:cubicBezTo>
                <a:lnTo>
                  <a:pt x="11160507" y="1621117"/>
                </a:lnTo>
                <a:lnTo>
                  <a:pt x="11160268" y="1620907"/>
                </a:lnTo>
                <a:cubicBezTo>
                  <a:pt x="11160125" y="1619779"/>
                  <a:pt x="11160729" y="1617459"/>
                  <a:pt x="11159691" y="1616400"/>
                </a:cubicBezTo>
                <a:cubicBezTo>
                  <a:pt x="11158192" y="1612908"/>
                  <a:pt x="11155971" y="1616676"/>
                  <a:pt x="11155971" y="1616676"/>
                </a:cubicBezTo>
                <a:cubicBezTo>
                  <a:pt x="11155971" y="1616676"/>
                  <a:pt x="11156408" y="1613042"/>
                  <a:pt x="11154188" y="1609794"/>
                </a:cubicBezTo>
                <a:lnTo>
                  <a:pt x="11187755" y="1579182"/>
                </a:lnTo>
                <a:cubicBezTo>
                  <a:pt x="11275171" y="1497176"/>
                  <a:pt x="11359353" y="1411220"/>
                  <a:pt x="11438459" y="1322554"/>
                </a:cubicBezTo>
                <a:cubicBezTo>
                  <a:pt x="11454868" y="1307036"/>
                  <a:pt x="11471023" y="1289230"/>
                  <a:pt x="11486982" y="1271271"/>
                </a:cubicBezTo>
                <a:cubicBezTo>
                  <a:pt x="11533392" y="1220463"/>
                  <a:pt x="11533392" y="1220463"/>
                  <a:pt x="11533392" y="1220463"/>
                </a:cubicBezTo>
                <a:cubicBezTo>
                  <a:pt x="11565370" y="1184895"/>
                  <a:pt x="11595171" y="1149455"/>
                  <a:pt x="11626355" y="1115071"/>
                </a:cubicBezTo>
                <a:cubicBezTo>
                  <a:pt x="11642312" y="1097112"/>
                  <a:pt x="11656157" y="1079628"/>
                  <a:pt x="11672114" y="1061668"/>
                </a:cubicBezTo>
                <a:cubicBezTo>
                  <a:pt x="11716687" y="1007361"/>
                  <a:pt x="11716687" y="1007361"/>
                  <a:pt x="11716687" y="1007361"/>
                </a:cubicBezTo>
                <a:cubicBezTo>
                  <a:pt x="11746490" y="971921"/>
                  <a:pt x="11776489" y="936628"/>
                  <a:pt x="11805837" y="898748"/>
                </a:cubicBezTo>
                <a:cubicBezTo>
                  <a:pt x="11900174" y="776179"/>
                  <a:pt x="11900174" y="776179"/>
                  <a:pt x="11900174" y="776179"/>
                </a:cubicBezTo>
                <a:cubicBezTo>
                  <a:pt x="11947143" y="715638"/>
                  <a:pt x="11947143" y="715638"/>
                  <a:pt x="11947143" y="715638"/>
                </a:cubicBezTo>
                <a:cubicBezTo>
                  <a:pt x="11992080" y="651446"/>
                  <a:pt x="11992080" y="651446"/>
                  <a:pt x="11992080" y="651446"/>
                </a:cubicBezTo>
                <a:cubicBezTo>
                  <a:pt x="12082666" y="526003"/>
                  <a:pt x="12082666" y="526003"/>
                  <a:pt x="12082666" y="526003"/>
                </a:cubicBezTo>
                <a:cubicBezTo>
                  <a:pt x="12169241" y="397187"/>
                  <a:pt x="12169241" y="397187"/>
                  <a:pt x="12169241" y="397187"/>
                </a:cubicBezTo>
                <a:close/>
                <a:moveTo>
                  <a:pt x="3839484" y="359366"/>
                </a:moveTo>
                <a:lnTo>
                  <a:pt x="3836880" y="362396"/>
                </a:lnTo>
                <a:lnTo>
                  <a:pt x="3819301" y="381563"/>
                </a:lnTo>
                <a:lnTo>
                  <a:pt x="3810693" y="386207"/>
                </a:lnTo>
                <a:lnTo>
                  <a:pt x="3807709" y="388164"/>
                </a:lnTo>
                <a:lnTo>
                  <a:pt x="3826375" y="368964"/>
                </a:lnTo>
                <a:lnTo>
                  <a:pt x="3831503" y="363299"/>
                </a:lnTo>
                <a:lnTo>
                  <a:pt x="3837246" y="360509"/>
                </a:lnTo>
                <a:close/>
                <a:moveTo>
                  <a:pt x="1231743" y="346931"/>
                </a:moveTo>
                <a:lnTo>
                  <a:pt x="1233020" y="349256"/>
                </a:lnTo>
                <a:cubicBezTo>
                  <a:pt x="1232571" y="349832"/>
                  <a:pt x="1232066" y="349538"/>
                  <a:pt x="1231763" y="348955"/>
                </a:cubicBezTo>
                <a:cubicBezTo>
                  <a:pt x="1231462" y="348374"/>
                  <a:pt x="1231368" y="347505"/>
                  <a:pt x="1231743" y="346931"/>
                </a:cubicBezTo>
                <a:close/>
                <a:moveTo>
                  <a:pt x="9466018" y="333828"/>
                </a:moveTo>
                <a:lnTo>
                  <a:pt x="9455874" y="345863"/>
                </a:lnTo>
                <a:lnTo>
                  <a:pt x="9454613" y="348649"/>
                </a:lnTo>
                <a:lnTo>
                  <a:pt x="9451490" y="359800"/>
                </a:lnTo>
                <a:lnTo>
                  <a:pt x="9448258" y="362686"/>
                </a:lnTo>
                <a:lnTo>
                  <a:pt x="9444239" y="371560"/>
                </a:lnTo>
                <a:lnTo>
                  <a:pt x="9451490" y="359800"/>
                </a:lnTo>
                <a:cubicBezTo>
                  <a:pt x="9457879" y="352991"/>
                  <a:pt x="9464447" y="341149"/>
                  <a:pt x="9466018" y="333828"/>
                </a:cubicBezTo>
                <a:close/>
                <a:moveTo>
                  <a:pt x="3863771" y="330380"/>
                </a:moveTo>
                <a:lnTo>
                  <a:pt x="3857243" y="338695"/>
                </a:lnTo>
                <a:lnTo>
                  <a:pt x="3850678" y="346335"/>
                </a:lnTo>
                <a:lnTo>
                  <a:pt x="3846234" y="348139"/>
                </a:lnTo>
                <a:lnTo>
                  <a:pt x="3844395" y="349058"/>
                </a:lnTo>
                <a:lnTo>
                  <a:pt x="3859120" y="332792"/>
                </a:lnTo>
                <a:lnTo>
                  <a:pt x="3861051" y="331681"/>
                </a:lnTo>
                <a:close/>
                <a:moveTo>
                  <a:pt x="3671411" y="319026"/>
                </a:moveTo>
                <a:lnTo>
                  <a:pt x="3671471" y="319621"/>
                </a:lnTo>
                <a:cubicBezTo>
                  <a:pt x="3671485" y="319755"/>
                  <a:pt x="3671488" y="319791"/>
                  <a:pt x="3671474" y="319646"/>
                </a:cubicBezTo>
                <a:close/>
                <a:moveTo>
                  <a:pt x="9472814" y="315696"/>
                </a:moveTo>
                <a:cubicBezTo>
                  <a:pt x="9470819" y="316613"/>
                  <a:pt x="9469132" y="318409"/>
                  <a:pt x="9470285" y="319602"/>
                </a:cubicBezTo>
                <a:lnTo>
                  <a:pt x="9477201" y="317070"/>
                </a:lnTo>
                <a:cubicBezTo>
                  <a:pt x="9477113" y="314743"/>
                  <a:pt x="9474808" y="314780"/>
                  <a:pt x="9472814" y="315696"/>
                </a:cubicBezTo>
                <a:close/>
                <a:moveTo>
                  <a:pt x="3696176" y="312401"/>
                </a:moveTo>
                <a:lnTo>
                  <a:pt x="3690438" y="316390"/>
                </a:lnTo>
                <a:lnTo>
                  <a:pt x="3687541" y="320202"/>
                </a:lnTo>
                <a:cubicBezTo>
                  <a:pt x="3686707" y="321465"/>
                  <a:pt x="3686253" y="322447"/>
                  <a:pt x="3686655" y="322676"/>
                </a:cubicBezTo>
                <a:cubicBezTo>
                  <a:pt x="3687456" y="323553"/>
                  <a:pt x="3689392" y="321674"/>
                  <a:pt x="3691315" y="319282"/>
                </a:cubicBezTo>
                <a:cubicBezTo>
                  <a:pt x="3693240" y="316891"/>
                  <a:pt x="3695153" y="313987"/>
                  <a:pt x="3695911" y="312814"/>
                </a:cubicBezTo>
                <a:close/>
                <a:moveTo>
                  <a:pt x="667141" y="300282"/>
                </a:moveTo>
                <a:cubicBezTo>
                  <a:pt x="667566" y="299802"/>
                  <a:pt x="668050" y="299765"/>
                  <a:pt x="668568" y="300296"/>
                </a:cubicBezTo>
                <a:cubicBezTo>
                  <a:pt x="668736" y="301609"/>
                  <a:pt x="667988" y="302803"/>
                  <a:pt x="666054" y="302947"/>
                </a:cubicBezTo>
                <a:cubicBezTo>
                  <a:pt x="666344" y="301694"/>
                  <a:pt x="666713" y="300765"/>
                  <a:pt x="667141" y="300282"/>
                </a:cubicBezTo>
                <a:close/>
                <a:moveTo>
                  <a:pt x="3718017" y="289727"/>
                </a:moveTo>
                <a:lnTo>
                  <a:pt x="3716401" y="290737"/>
                </a:lnTo>
                <a:lnTo>
                  <a:pt x="3714317" y="293343"/>
                </a:lnTo>
                <a:cubicBezTo>
                  <a:pt x="3712358" y="295559"/>
                  <a:pt x="3709949" y="297910"/>
                  <a:pt x="3707380" y="300291"/>
                </a:cubicBezTo>
                <a:lnTo>
                  <a:pt x="3701606" y="305597"/>
                </a:lnTo>
                <a:lnTo>
                  <a:pt x="3704846" y="303624"/>
                </a:lnTo>
                <a:lnTo>
                  <a:pt x="3712050" y="296043"/>
                </a:lnTo>
                <a:close/>
                <a:moveTo>
                  <a:pt x="3691059" y="279746"/>
                </a:moveTo>
                <a:lnTo>
                  <a:pt x="3680205" y="285908"/>
                </a:lnTo>
                <a:lnTo>
                  <a:pt x="3676403" y="290612"/>
                </a:lnTo>
                <a:lnTo>
                  <a:pt x="3686193" y="284253"/>
                </a:lnTo>
                <a:lnTo>
                  <a:pt x="3688694" y="282624"/>
                </a:lnTo>
                <a:lnTo>
                  <a:pt x="3690189" y="280784"/>
                </a:lnTo>
                <a:close/>
                <a:moveTo>
                  <a:pt x="925211" y="277658"/>
                </a:moveTo>
                <a:cubicBezTo>
                  <a:pt x="925142" y="275837"/>
                  <a:pt x="925413" y="283120"/>
                  <a:pt x="925413" y="283120"/>
                </a:cubicBezTo>
                <a:cubicBezTo>
                  <a:pt x="925293" y="279883"/>
                  <a:pt x="925233" y="278264"/>
                  <a:pt x="925211" y="277658"/>
                </a:cubicBezTo>
                <a:close/>
                <a:moveTo>
                  <a:pt x="9436049" y="270121"/>
                </a:moveTo>
                <a:cubicBezTo>
                  <a:pt x="9434833" y="270202"/>
                  <a:pt x="9433903" y="271187"/>
                  <a:pt x="9434141" y="273174"/>
                </a:cubicBezTo>
                <a:cubicBezTo>
                  <a:pt x="9435214" y="272640"/>
                  <a:pt x="9435978" y="272089"/>
                  <a:pt x="9436332" y="271566"/>
                </a:cubicBezTo>
                <a:cubicBezTo>
                  <a:pt x="9436684" y="271041"/>
                  <a:pt x="9436624" y="270545"/>
                  <a:pt x="9436049" y="270121"/>
                </a:cubicBezTo>
                <a:close/>
                <a:moveTo>
                  <a:pt x="3713383" y="267073"/>
                </a:moveTo>
                <a:lnTo>
                  <a:pt x="3696530" y="276641"/>
                </a:lnTo>
                <a:lnTo>
                  <a:pt x="3696327" y="276852"/>
                </a:lnTo>
                <a:lnTo>
                  <a:pt x="3695533" y="278175"/>
                </a:lnTo>
                <a:lnTo>
                  <a:pt x="3700661" y="274837"/>
                </a:lnTo>
                <a:lnTo>
                  <a:pt x="3696554" y="280831"/>
                </a:lnTo>
                <a:lnTo>
                  <a:pt x="3703527" y="276499"/>
                </a:lnTo>
                <a:lnTo>
                  <a:pt x="3696494" y="282295"/>
                </a:lnTo>
                <a:lnTo>
                  <a:pt x="3697648" y="284909"/>
                </a:lnTo>
                <a:cubicBezTo>
                  <a:pt x="3700000" y="282866"/>
                  <a:pt x="3703515" y="278622"/>
                  <a:pt x="3706133" y="275149"/>
                </a:cubicBezTo>
                <a:close/>
                <a:moveTo>
                  <a:pt x="3680133" y="262468"/>
                </a:moveTo>
                <a:lnTo>
                  <a:pt x="3677302" y="264262"/>
                </a:lnTo>
                <a:lnTo>
                  <a:pt x="3678619" y="262900"/>
                </a:lnTo>
                <a:lnTo>
                  <a:pt x="3672744" y="266475"/>
                </a:lnTo>
                <a:lnTo>
                  <a:pt x="3677302" y="264262"/>
                </a:lnTo>
                <a:lnTo>
                  <a:pt x="3675198" y="265935"/>
                </a:lnTo>
                <a:close/>
                <a:moveTo>
                  <a:pt x="3685321" y="258821"/>
                </a:moveTo>
                <a:lnTo>
                  <a:pt x="3679507" y="262358"/>
                </a:lnTo>
                <a:lnTo>
                  <a:pt x="3681172" y="261737"/>
                </a:lnTo>
                <a:close/>
                <a:moveTo>
                  <a:pt x="1244754" y="257015"/>
                </a:moveTo>
                <a:cubicBezTo>
                  <a:pt x="1244754" y="257015"/>
                  <a:pt x="1244610" y="257642"/>
                  <a:pt x="1244576" y="258261"/>
                </a:cubicBezTo>
                <a:cubicBezTo>
                  <a:pt x="1244544" y="258880"/>
                  <a:pt x="1244622" y="259491"/>
                  <a:pt x="1245067" y="259457"/>
                </a:cubicBezTo>
                <a:cubicBezTo>
                  <a:pt x="1245961" y="259390"/>
                  <a:pt x="1246540" y="256882"/>
                  <a:pt x="1244754" y="257015"/>
                </a:cubicBezTo>
                <a:close/>
                <a:moveTo>
                  <a:pt x="10866810" y="250930"/>
                </a:moveTo>
                <a:lnTo>
                  <a:pt x="10866791" y="250995"/>
                </a:lnTo>
                <a:lnTo>
                  <a:pt x="10866785" y="250990"/>
                </a:lnTo>
                <a:close/>
                <a:moveTo>
                  <a:pt x="10865639" y="250147"/>
                </a:moveTo>
                <a:lnTo>
                  <a:pt x="10866785" y="250990"/>
                </a:lnTo>
                <a:lnTo>
                  <a:pt x="10863800" y="258389"/>
                </a:lnTo>
                <a:cubicBezTo>
                  <a:pt x="10862386" y="261759"/>
                  <a:pt x="10861530" y="263660"/>
                  <a:pt x="10861107" y="264432"/>
                </a:cubicBezTo>
                <a:cubicBezTo>
                  <a:pt x="10859835" y="266757"/>
                  <a:pt x="10862463" y="258931"/>
                  <a:pt x="10865639" y="250147"/>
                </a:cubicBezTo>
                <a:close/>
                <a:moveTo>
                  <a:pt x="1404553" y="246371"/>
                </a:moveTo>
                <a:cubicBezTo>
                  <a:pt x="1406295" y="246277"/>
                  <a:pt x="1405685" y="248704"/>
                  <a:pt x="1404815" y="248751"/>
                </a:cubicBezTo>
                <a:cubicBezTo>
                  <a:pt x="1404379" y="248775"/>
                  <a:pt x="1404313" y="248180"/>
                  <a:pt x="1404358" y="247578"/>
                </a:cubicBezTo>
                <a:cubicBezTo>
                  <a:pt x="1404401" y="246979"/>
                  <a:pt x="1404553" y="246371"/>
                  <a:pt x="1404553" y="246371"/>
                </a:cubicBezTo>
                <a:close/>
                <a:moveTo>
                  <a:pt x="3976144" y="243058"/>
                </a:moveTo>
                <a:cubicBezTo>
                  <a:pt x="3977909" y="242789"/>
                  <a:pt x="3977506" y="245342"/>
                  <a:pt x="3976623" y="245479"/>
                </a:cubicBezTo>
                <a:cubicBezTo>
                  <a:pt x="3976181" y="245546"/>
                  <a:pt x="3976061" y="244942"/>
                  <a:pt x="3976051" y="244320"/>
                </a:cubicBezTo>
                <a:cubicBezTo>
                  <a:pt x="3976043" y="243698"/>
                  <a:pt x="3976144" y="243058"/>
                  <a:pt x="3976144" y="243058"/>
                </a:cubicBezTo>
                <a:close/>
                <a:moveTo>
                  <a:pt x="3687345" y="240300"/>
                </a:moveTo>
                <a:lnTo>
                  <a:pt x="3685648" y="241524"/>
                </a:lnTo>
                <a:lnTo>
                  <a:pt x="3686769" y="241270"/>
                </a:lnTo>
                <a:close/>
                <a:moveTo>
                  <a:pt x="10872721" y="236281"/>
                </a:moveTo>
                <a:lnTo>
                  <a:pt x="10866810" y="250930"/>
                </a:lnTo>
                <a:lnTo>
                  <a:pt x="10868643" y="244751"/>
                </a:lnTo>
                <a:cubicBezTo>
                  <a:pt x="10870016" y="241427"/>
                  <a:pt x="10871758" y="237730"/>
                  <a:pt x="10872721" y="236281"/>
                </a:cubicBezTo>
                <a:close/>
                <a:moveTo>
                  <a:pt x="3738485" y="231827"/>
                </a:moveTo>
                <a:lnTo>
                  <a:pt x="3738436" y="231870"/>
                </a:lnTo>
                <a:lnTo>
                  <a:pt x="3738489" y="232056"/>
                </a:lnTo>
                <a:close/>
                <a:moveTo>
                  <a:pt x="10874235" y="231406"/>
                </a:moveTo>
                <a:cubicBezTo>
                  <a:pt x="10873194" y="231474"/>
                  <a:pt x="10868951" y="241304"/>
                  <a:pt x="10865639" y="250147"/>
                </a:cubicBezTo>
                <a:lnTo>
                  <a:pt x="10864893" y="249129"/>
                </a:lnTo>
                <a:lnTo>
                  <a:pt x="10865400" y="248160"/>
                </a:lnTo>
                <a:cubicBezTo>
                  <a:pt x="10864879" y="248194"/>
                  <a:pt x="10864651" y="248478"/>
                  <a:pt x="10864697" y="248860"/>
                </a:cubicBezTo>
                <a:lnTo>
                  <a:pt x="10864893" y="249129"/>
                </a:lnTo>
                <a:lnTo>
                  <a:pt x="10862014" y="254635"/>
                </a:lnTo>
                <a:cubicBezTo>
                  <a:pt x="10859272" y="261501"/>
                  <a:pt x="10858157" y="269429"/>
                  <a:pt x="10855971" y="277427"/>
                </a:cubicBezTo>
                <a:lnTo>
                  <a:pt x="10852962" y="285764"/>
                </a:lnTo>
                <a:lnTo>
                  <a:pt x="10863703" y="272812"/>
                </a:lnTo>
                <a:lnTo>
                  <a:pt x="10862887" y="272958"/>
                </a:lnTo>
                <a:cubicBezTo>
                  <a:pt x="10862292" y="272747"/>
                  <a:pt x="10861930" y="272269"/>
                  <a:pt x="10862386" y="271700"/>
                </a:cubicBezTo>
                <a:lnTo>
                  <a:pt x="10864080" y="272355"/>
                </a:lnTo>
                <a:lnTo>
                  <a:pt x="10868748" y="266726"/>
                </a:lnTo>
                <a:lnTo>
                  <a:pt x="10871811" y="256363"/>
                </a:lnTo>
                <a:cubicBezTo>
                  <a:pt x="10873214" y="250571"/>
                  <a:pt x="10875594" y="242713"/>
                  <a:pt x="10876306" y="239895"/>
                </a:cubicBezTo>
                <a:cubicBezTo>
                  <a:pt x="10875846" y="236075"/>
                  <a:pt x="10874093" y="238963"/>
                  <a:pt x="10873764" y="236212"/>
                </a:cubicBezTo>
                <a:cubicBezTo>
                  <a:pt x="10873764" y="236212"/>
                  <a:pt x="10873194" y="231474"/>
                  <a:pt x="10874235" y="231406"/>
                </a:cubicBezTo>
                <a:close/>
                <a:moveTo>
                  <a:pt x="1266443" y="217372"/>
                </a:moveTo>
                <a:lnTo>
                  <a:pt x="1218335" y="251701"/>
                </a:lnTo>
                <a:lnTo>
                  <a:pt x="1183004" y="283985"/>
                </a:lnTo>
                <a:cubicBezTo>
                  <a:pt x="1179574" y="286516"/>
                  <a:pt x="1175561" y="291554"/>
                  <a:pt x="1181677" y="287687"/>
                </a:cubicBezTo>
                <a:cubicBezTo>
                  <a:pt x="1187474" y="282515"/>
                  <a:pt x="1197453" y="273619"/>
                  <a:pt x="1201610" y="269708"/>
                </a:cubicBezTo>
                <a:cubicBezTo>
                  <a:pt x="1213107" y="259467"/>
                  <a:pt x="1224872" y="249491"/>
                  <a:pt x="1236906" y="239819"/>
                </a:cubicBezTo>
                <a:close/>
                <a:moveTo>
                  <a:pt x="10852805" y="214411"/>
                </a:moveTo>
                <a:lnTo>
                  <a:pt x="10840814" y="237151"/>
                </a:lnTo>
                <a:lnTo>
                  <a:pt x="10834943" y="255501"/>
                </a:lnTo>
                <a:cubicBezTo>
                  <a:pt x="10834347" y="257466"/>
                  <a:pt x="10834485" y="258062"/>
                  <a:pt x="10835007" y="257856"/>
                </a:cubicBezTo>
                <a:cubicBezTo>
                  <a:pt x="10836572" y="257233"/>
                  <a:pt x="10841597" y="249364"/>
                  <a:pt x="10840686" y="249424"/>
                </a:cubicBezTo>
                <a:cubicBezTo>
                  <a:pt x="10845938" y="238528"/>
                  <a:pt x="10848776" y="228293"/>
                  <a:pt x="10851602" y="217960"/>
                </a:cubicBezTo>
                <a:close/>
                <a:moveTo>
                  <a:pt x="10852078" y="210887"/>
                </a:moveTo>
                <a:lnTo>
                  <a:pt x="10846957" y="217951"/>
                </a:lnTo>
                <a:lnTo>
                  <a:pt x="10845148" y="223605"/>
                </a:lnTo>
                <a:lnTo>
                  <a:pt x="10850995" y="213307"/>
                </a:lnTo>
                <a:close/>
                <a:moveTo>
                  <a:pt x="3722638" y="208666"/>
                </a:moveTo>
                <a:cubicBezTo>
                  <a:pt x="3721946" y="208638"/>
                  <a:pt x="3721320" y="208749"/>
                  <a:pt x="3720744" y="208969"/>
                </a:cubicBezTo>
                <a:cubicBezTo>
                  <a:pt x="3720167" y="209189"/>
                  <a:pt x="3719635" y="209516"/>
                  <a:pt x="3719136" y="209921"/>
                </a:cubicBezTo>
                <a:lnTo>
                  <a:pt x="3716849" y="212425"/>
                </a:lnTo>
                <a:lnTo>
                  <a:pt x="3717545" y="212138"/>
                </a:lnTo>
                <a:lnTo>
                  <a:pt x="3716511" y="212795"/>
                </a:lnTo>
                <a:lnTo>
                  <a:pt x="3716331" y="212991"/>
                </a:lnTo>
                <a:lnTo>
                  <a:pt x="3718626" y="212207"/>
                </a:lnTo>
                <a:lnTo>
                  <a:pt x="3717545" y="212138"/>
                </a:lnTo>
                <a:cubicBezTo>
                  <a:pt x="3717466" y="211588"/>
                  <a:pt x="3717642" y="211294"/>
                  <a:pt x="3718072" y="211112"/>
                </a:cubicBezTo>
                <a:cubicBezTo>
                  <a:pt x="3718502" y="210932"/>
                  <a:pt x="3719185" y="210865"/>
                  <a:pt x="3720123" y="210775"/>
                </a:cubicBezTo>
                <a:lnTo>
                  <a:pt x="3719469" y="211919"/>
                </a:lnTo>
                <a:lnTo>
                  <a:pt x="3720161" y="211682"/>
                </a:lnTo>
                <a:lnTo>
                  <a:pt x="3720866" y="210823"/>
                </a:lnTo>
                <a:lnTo>
                  <a:pt x="3720123" y="210775"/>
                </a:lnTo>
                <a:cubicBezTo>
                  <a:pt x="3720042" y="210227"/>
                  <a:pt x="3720217" y="209932"/>
                  <a:pt x="3720648" y="209752"/>
                </a:cubicBezTo>
                <a:lnTo>
                  <a:pt x="3721918" y="209542"/>
                </a:lnTo>
                <a:close/>
                <a:moveTo>
                  <a:pt x="1426379" y="208241"/>
                </a:moveTo>
                <a:lnTo>
                  <a:pt x="1397211" y="229497"/>
                </a:lnTo>
                <a:cubicBezTo>
                  <a:pt x="1385316" y="238669"/>
                  <a:pt x="1373679" y="248141"/>
                  <a:pt x="1362299" y="257876"/>
                </a:cubicBezTo>
                <a:cubicBezTo>
                  <a:pt x="1358181" y="261598"/>
                  <a:pt x="1348303" y="270055"/>
                  <a:pt x="1342564" y="274972"/>
                </a:cubicBezTo>
                <a:cubicBezTo>
                  <a:pt x="1336537" y="278615"/>
                  <a:pt x="1340536" y="273794"/>
                  <a:pt x="1343924" y="271399"/>
                </a:cubicBezTo>
                <a:lnTo>
                  <a:pt x="1378909" y="240690"/>
                </a:lnTo>
                <a:close/>
                <a:moveTo>
                  <a:pt x="3994956" y="201725"/>
                </a:moveTo>
                <a:lnTo>
                  <a:pt x="3967154" y="226449"/>
                </a:lnTo>
                <a:cubicBezTo>
                  <a:pt x="3955862" y="237046"/>
                  <a:pt x="3944858" y="247931"/>
                  <a:pt x="3934141" y="259060"/>
                </a:cubicBezTo>
                <a:cubicBezTo>
                  <a:pt x="3930280" y="263291"/>
                  <a:pt x="3920977" y="272956"/>
                  <a:pt x="3915573" y="278576"/>
                </a:cubicBezTo>
                <a:cubicBezTo>
                  <a:pt x="3909763" y="282914"/>
                  <a:pt x="3913402" y="277565"/>
                  <a:pt x="3916637" y="274770"/>
                </a:cubicBezTo>
                <a:lnTo>
                  <a:pt x="3949517" y="239759"/>
                </a:lnTo>
                <a:close/>
                <a:moveTo>
                  <a:pt x="10888146" y="197362"/>
                </a:moveTo>
                <a:cubicBezTo>
                  <a:pt x="10887452" y="198139"/>
                  <a:pt x="10886845" y="199644"/>
                  <a:pt x="10887076" y="201553"/>
                </a:cubicBezTo>
                <a:cubicBezTo>
                  <a:pt x="10887157" y="202241"/>
                  <a:pt x="10887367" y="202332"/>
                  <a:pt x="10887631" y="202084"/>
                </a:cubicBezTo>
                <a:cubicBezTo>
                  <a:pt x="10888427" y="201339"/>
                  <a:pt x="10889740" y="197528"/>
                  <a:pt x="10889740" y="197528"/>
                </a:cubicBezTo>
                <a:cubicBezTo>
                  <a:pt x="10889621" y="196534"/>
                  <a:pt x="10888840" y="196585"/>
                  <a:pt x="10888146" y="197362"/>
                </a:cubicBezTo>
                <a:close/>
                <a:moveTo>
                  <a:pt x="1473979" y="187992"/>
                </a:moveTo>
                <a:lnTo>
                  <a:pt x="1472577" y="189312"/>
                </a:lnTo>
                <a:cubicBezTo>
                  <a:pt x="1469080" y="192208"/>
                  <a:pt x="1464465" y="195554"/>
                  <a:pt x="1460499" y="198845"/>
                </a:cubicBezTo>
                <a:lnTo>
                  <a:pt x="1459396" y="199858"/>
                </a:lnTo>
                <a:lnTo>
                  <a:pt x="1452400" y="204089"/>
                </a:lnTo>
                <a:cubicBezTo>
                  <a:pt x="1444761" y="208916"/>
                  <a:pt x="1437377" y="213829"/>
                  <a:pt x="1430440" y="218812"/>
                </a:cubicBezTo>
                <a:cubicBezTo>
                  <a:pt x="1399310" y="239842"/>
                  <a:pt x="1372285" y="266358"/>
                  <a:pt x="1342406" y="290820"/>
                </a:cubicBezTo>
                <a:cubicBezTo>
                  <a:pt x="1341536" y="290868"/>
                  <a:pt x="1336547" y="294638"/>
                  <a:pt x="1336426" y="293540"/>
                </a:cubicBezTo>
                <a:cubicBezTo>
                  <a:pt x="1336306" y="292441"/>
                  <a:pt x="1345922" y="281604"/>
                  <a:pt x="1346791" y="281556"/>
                </a:cubicBezTo>
                <a:cubicBezTo>
                  <a:pt x="1356673" y="271813"/>
                  <a:pt x="1373427" y="259482"/>
                  <a:pt x="1382555" y="252172"/>
                </a:cubicBezTo>
                <a:cubicBezTo>
                  <a:pt x="1400810" y="237550"/>
                  <a:pt x="1414056" y="226516"/>
                  <a:pt x="1432697" y="214084"/>
                </a:cubicBezTo>
                <a:cubicBezTo>
                  <a:pt x="1440879" y="208481"/>
                  <a:pt x="1448828" y="203331"/>
                  <a:pt x="1456669" y="198442"/>
                </a:cubicBezTo>
                <a:close/>
                <a:moveTo>
                  <a:pt x="10870136" y="187265"/>
                </a:moveTo>
                <a:cubicBezTo>
                  <a:pt x="10870255" y="188259"/>
                  <a:pt x="10870109" y="189231"/>
                  <a:pt x="10869817" y="190078"/>
                </a:cubicBezTo>
                <a:cubicBezTo>
                  <a:pt x="10869526" y="190926"/>
                  <a:pt x="10869086" y="191646"/>
                  <a:pt x="10868622" y="192141"/>
                </a:cubicBezTo>
                <a:cubicBezTo>
                  <a:pt x="10868291" y="189389"/>
                  <a:pt x="10868161" y="188320"/>
                  <a:pt x="10870136" y="187265"/>
                </a:cubicBezTo>
                <a:close/>
                <a:moveTo>
                  <a:pt x="3757873" y="186158"/>
                </a:moveTo>
                <a:cubicBezTo>
                  <a:pt x="3757282" y="186383"/>
                  <a:pt x="3756499" y="186746"/>
                  <a:pt x="3755491" y="187278"/>
                </a:cubicBezTo>
                <a:cubicBezTo>
                  <a:pt x="3747434" y="191530"/>
                  <a:pt x="3734935" y="198902"/>
                  <a:pt x="3726930" y="205359"/>
                </a:cubicBezTo>
                <a:cubicBezTo>
                  <a:pt x="3736039" y="202432"/>
                  <a:pt x="3743049" y="197035"/>
                  <a:pt x="3752830" y="191754"/>
                </a:cubicBezTo>
                <a:cubicBezTo>
                  <a:pt x="3754782" y="190789"/>
                  <a:pt x="3757078" y="188998"/>
                  <a:pt x="3758367" y="187645"/>
                </a:cubicBezTo>
                <a:cubicBezTo>
                  <a:pt x="3759658" y="186291"/>
                  <a:pt x="3759942" y="185373"/>
                  <a:pt x="3757873" y="186158"/>
                </a:cubicBezTo>
                <a:close/>
                <a:moveTo>
                  <a:pt x="1408357" y="181284"/>
                </a:moveTo>
                <a:lnTo>
                  <a:pt x="1389171" y="198667"/>
                </a:lnTo>
                <a:lnTo>
                  <a:pt x="1372922" y="208628"/>
                </a:lnTo>
                <a:cubicBezTo>
                  <a:pt x="1365939" y="212750"/>
                  <a:pt x="1377372" y="199956"/>
                  <a:pt x="1377539" y="201269"/>
                </a:cubicBezTo>
                <a:cubicBezTo>
                  <a:pt x="1386833" y="193468"/>
                  <a:pt x="1395984" y="188379"/>
                  <a:pt x="1405228" y="183281"/>
                </a:cubicBezTo>
                <a:close/>
                <a:moveTo>
                  <a:pt x="10875163" y="179047"/>
                </a:moveTo>
                <a:lnTo>
                  <a:pt x="10860353" y="199473"/>
                </a:lnTo>
                <a:lnTo>
                  <a:pt x="10857636" y="205245"/>
                </a:lnTo>
                <a:lnTo>
                  <a:pt x="10856513" y="207378"/>
                </a:lnTo>
                <a:lnTo>
                  <a:pt x="10851928" y="223946"/>
                </a:lnTo>
                <a:cubicBezTo>
                  <a:pt x="10847911" y="236744"/>
                  <a:pt x="10843520" y="249701"/>
                  <a:pt x="10839159" y="262926"/>
                </a:cubicBezTo>
                <a:cubicBezTo>
                  <a:pt x="10839269" y="263842"/>
                  <a:pt x="10833701" y="272834"/>
                  <a:pt x="10836999" y="272615"/>
                </a:cubicBezTo>
                <a:cubicBezTo>
                  <a:pt x="10838041" y="272548"/>
                  <a:pt x="10841462" y="264621"/>
                  <a:pt x="10839728" y="267663"/>
                </a:cubicBezTo>
                <a:cubicBezTo>
                  <a:pt x="10843972" y="257833"/>
                  <a:pt x="10847517" y="242199"/>
                  <a:pt x="10852820" y="232452"/>
                </a:cubicBezTo>
                <a:cubicBezTo>
                  <a:pt x="10854442" y="228497"/>
                  <a:pt x="10857503" y="226293"/>
                  <a:pt x="10858213" y="223476"/>
                </a:cubicBezTo>
                <a:cubicBezTo>
                  <a:pt x="10862457" y="213647"/>
                  <a:pt x="10863336" y="202036"/>
                  <a:pt x="10868622" y="192141"/>
                </a:cubicBezTo>
                <a:cubicBezTo>
                  <a:pt x="10867282" y="199929"/>
                  <a:pt x="10865660" y="203885"/>
                  <a:pt x="10864365" y="210594"/>
                </a:cubicBezTo>
                <a:cubicBezTo>
                  <a:pt x="10865187" y="208692"/>
                  <a:pt x="10857503" y="226293"/>
                  <a:pt x="10858783" y="228212"/>
                </a:cubicBezTo>
                <a:cubicBezTo>
                  <a:pt x="10861152" y="228979"/>
                  <a:pt x="10866919" y="205651"/>
                  <a:pt x="10867741" y="203749"/>
                </a:cubicBezTo>
                <a:close/>
                <a:moveTo>
                  <a:pt x="740134" y="176283"/>
                </a:moveTo>
                <a:lnTo>
                  <a:pt x="741488" y="178646"/>
                </a:lnTo>
                <a:cubicBezTo>
                  <a:pt x="741041" y="179249"/>
                  <a:pt x="740514" y="178955"/>
                  <a:pt x="740193" y="178363"/>
                </a:cubicBezTo>
                <a:cubicBezTo>
                  <a:pt x="739873" y="177771"/>
                  <a:pt x="739760" y="176881"/>
                  <a:pt x="740134" y="176283"/>
                </a:cubicBezTo>
                <a:close/>
                <a:moveTo>
                  <a:pt x="4041620" y="176212"/>
                </a:moveTo>
                <a:lnTo>
                  <a:pt x="4040309" y="177709"/>
                </a:lnTo>
                <a:cubicBezTo>
                  <a:pt x="4037006" y="181028"/>
                  <a:pt x="4032606" y="184923"/>
                  <a:pt x="4028862" y="188695"/>
                </a:cubicBezTo>
                <a:lnTo>
                  <a:pt x="4027832" y="189848"/>
                </a:lnTo>
                <a:lnTo>
                  <a:pt x="4021083" y="194885"/>
                </a:lnTo>
                <a:cubicBezTo>
                  <a:pt x="4013737" y="200600"/>
                  <a:pt x="4006658" y="206378"/>
                  <a:pt x="4000039" y="212182"/>
                </a:cubicBezTo>
                <a:cubicBezTo>
                  <a:pt x="3970218" y="236870"/>
                  <a:pt x="3945070" y="266786"/>
                  <a:pt x="3916834" y="294874"/>
                </a:cubicBezTo>
                <a:cubicBezTo>
                  <a:pt x="3915950" y="295008"/>
                  <a:pt x="3911206" y="299376"/>
                  <a:pt x="3910986" y="298260"/>
                </a:cubicBezTo>
                <a:cubicBezTo>
                  <a:pt x="3910764" y="297142"/>
                  <a:pt x="3919588" y="285058"/>
                  <a:pt x="3920471" y="284922"/>
                </a:cubicBezTo>
                <a:cubicBezTo>
                  <a:pt x="3929660" y="273932"/>
                  <a:pt x="3945619" y="259608"/>
                  <a:pt x="3954259" y="251195"/>
                </a:cubicBezTo>
                <a:cubicBezTo>
                  <a:pt x="3971541" y="234366"/>
                  <a:pt x="3984042" y="221720"/>
                  <a:pt x="4001912" y="207102"/>
                </a:cubicBezTo>
                <a:cubicBezTo>
                  <a:pt x="4009745" y="200538"/>
                  <a:pt x="4017379" y="194459"/>
                  <a:pt x="4024927" y="188661"/>
                </a:cubicBezTo>
                <a:close/>
                <a:moveTo>
                  <a:pt x="1565264" y="175902"/>
                </a:moveTo>
                <a:lnTo>
                  <a:pt x="1562181" y="177786"/>
                </a:lnTo>
                <a:cubicBezTo>
                  <a:pt x="1553085" y="182561"/>
                  <a:pt x="1544080" y="187334"/>
                  <a:pt x="1534891" y="194738"/>
                </a:cubicBezTo>
                <a:cubicBezTo>
                  <a:pt x="1534750" y="193456"/>
                  <a:pt x="1523387" y="205678"/>
                  <a:pt x="1530263" y="201805"/>
                </a:cubicBezTo>
                <a:lnTo>
                  <a:pt x="1546268" y="192434"/>
                </a:lnTo>
                <a:close/>
                <a:moveTo>
                  <a:pt x="1509084" y="173722"/>
                </a:moveTo>
                <a:lnTo>
                  <a:pt x="1510361" y="176048"/>
                </a:lnTo>
                <a:cubicBezTo>
                  <a:pt x="1509914" y="176624"/>
                  <a:pt x="1509407" y="176330"/>
                  <a:pt x="1509106" y="175747"/>
                </a:cubicBezTo>
                <a:cubicBezTo>
                  <a:pt x="1508805" y="175165"/>
                  <a:pt x="1508710" y="174295"/>
                  <a:pt x="1509084" y="173722"/>
                </a:cubicBezTo>
                <a:close/>
                <a:moveTo>
                  <a:pt x="1528818" y="167793"/>
                </a:moveTo>
                <a:lnTo>
                  <a:pt x="1529804" y="168841"/>
                </a:lnTo>
                <a:cubicBezTo>
                  <a:pt x="1519674" y="175330"/>
                  <a:pt x="1510960" y="180501"/>
                  <a:pt x="1522474" y="172217"/>
                </a:cubicBezTo>
                <a:close/>
                <a:moveTo>
                  <a:pt x="1528869" y="167757"/>
                </a:moveTo>
                <a:lnTo>
                  <a:pt x="1528818" y="167793"/>
                </a:lnTo>
                <a:lnTo>
                  <a:pt x="1528814" y="167788"/>
                </a:lnTo>
                <a:close/>
                <a:moveTo>
                  <a:pt x="10885416" y="164906"/>
                </a:moveTo>
                <a:lnTo>
                  <a:pt x="10880174" y="172134"/>
                </a:lnTo>
                <a:lnTo>
                  <a:pt x="10870439" y="207267"/>
                </a:lnTo>
                <a:cubicBezTo>
                  <a:pt x="10873026" y="193853"/>
                  <a:pt x="10867490" y="210388"/>
                  <a:pt x="10869685" y="211167"/>
                </a:cubicBezTo>
                <a:cubicBezTo>
                  <a:pt x="10873092" y="211869"/>
                  <a:pt x="10878815" y="186694"/>
                  <a:pt x="10879637" y="184792"/>
                </a:cubicBezTo>
                <a:close/>
                <a:moveTo>
                  <a:pt x="3872224" y="164752"/>
                </a:moveTo>
                <a:cubicBezTo>
                  <a:pt x="3872236" y="165301"/>
                  <a:pt x="3871988" y="165566"/>
                  <a:pt x="3871623" y="165552"/>
                </a:cubicBezTo>
                <a:lnTo>
                  <a:pt x="3871352" y="165368"/>
                </a:lnTo>
                <a:close/>
                <a:moveTo>
                  <a:pt x="1333620" y="162016"/>
                </a:moveTo>
                <a:cubicBezTo>
                  <a:pt x="1326426" y="167991"/>
                  <a:pt x="1321079" y="172974"/>
                  <a:pt x="1326506" y="167061"/>
                </a:cubicBezTo>
                <a:lnTo>
                  <a:pt x="1328366" y="165088"/>
                </a:lnTo>
                <a:close/>
                <a:moveTo>
                  <a:pt x="1541430" y="158998"/>
                </a:moveTo>
                <a:cubicBezTo>
                  <a:pt x="1540253" y="160259"/>
                  <a:pt x="1537130" y="162732"/>
                  <a:pt x="1534284" y="164752"/>
                </a:cubicBezTo>
                <a:lnTo>
                  <a:pt x="1528869" y="167757"/>
                </a:lnTo>
                <a:close/>
                <a:moveTo>
                  <a:pt x="4076093" y="158079"/>
                </a:moveTo>
                <a:lnTo>
                  <a:pt x="4077604" y="160342"/>
                </a:lnTo>
                <a:cubicBezTo>
                  <a:pt x="4077199" y="160977"/>
                  <a:pt x="4076656" y="160724"/>
                  <a:pt x="4076297" y="160157"/>
                </a:cubicBezTo>
                <a:cubicBezTo>
                  <a:pt x="4075939" y="159588"/>
                  <a:pt x="4075762" y="158705"/>
                  <a:pt x="4076093" y="158079"/>
                </a:cubicBezTo>
                <a:close/>
                <a:moveTo>
                  <a:pt x="4133505" y="154762"/>
                </a:moveTo>
                <a:lnTo>
                  <a:pt x="4130533" y="157000"/>
                </a:lnTo>
                <a:cubicBezTo>
                  <a:pt x="4121698" y="162808"/>
                  <a:pt x="4112954" y="168600"/>
                  <a:pt x="4104259" y="177118"/>
                </a:cubicBezTo>
                <a:cubicBezTo>
                  <a:pt x="4104001" y="175815"/>
                  <a:pt x="4093523" y="189495"/>
                  <a:pt x="4100179" y="184836"/>
                </a:cubicBezTo>
                <a:lnTo>
                  <a:pt x="4115639" y="173625"/>
                </a:lnTo>
                <a:close/>
                <a:moveTo>
                  <a:pt x="1587407" y="153022"/>
                </a:moveTo>
                <a:cubicBezTo>
                  <a:pt x="1586779" y="155267"/>
                  <a:pt x="1585761" y="155322"/>
                  <a:pt x="1583148" y="155464"/>
                </a:cubicBezTo>
                <a:cubicBezTo>
                  <a:pt x="1583523" y="154891"/>
                  <a:pt x="1584117" y="154306"/>
                  <a:pt x="1584852" y="153851"/>
                </a:cubicBezTo>
                <a:cubicBezTo>
                  <a:pt x="1585587" y="153397"/>
                  <a:pt x="1586463" y="153074"/>
                  <a:pt x="1587407" y="153022"/>
                </a:cubicBezTo>
                <a:close/>
                <a:moveTo>
                  <a:pt x="4095658" y="150035"/>
                </a:moveTo>
                <a:lnTo>
                  <a:pt x="4096759" y="151012"/>
                </a:lnTo>
                <a:cubicBezTo>
                  <a:pt x="4087024" y="158683"/>
                  <a:pt x="4078611" y="164857"/>
                  <a:pt x="4089596" y="155209"/>
                </a:cubicBezTo>
                <a:close/>
                <a:moveTo>
                  <a:pt x="4095708" y="149993"/>
                </a:moveTo>
                <a:lnTo>
                  <a:pt x="4095658" y="150035"/>
                </a:lnTo>
                <a:lnTo>
                  <a:pt x="4095655" y="150030"/>
                </a:lnTo>
                <a:close/>
                <a:moveTo>
                  <a:pt x="9497812" y="149737"/>
                </a:moveTo>
                <a:lnTo>
                  <a:pt x="9492594" y="163220"/>
                </a:lnTo>
                <a:lnTo>
                  <a:pt x="9492509" y="163368"/>
                </a:lnTo>
                <a:cubicBezTo>
                  <a:pt x="9479210" y="188115"/>
                  <a:pt x="9466824" y="211725"/>
                  <a:pt x="9451682" y="238597"/>
                </a:cubicBezTo>
                <a:cubicBezTo>
                  <a:pt x="9449127" y="243540"/>
                  <a:pt x="9443558" y="252532"/>
                  <a:pt x="9440292" y="260293"/>
                </a:cubicBezTo>
                <a:cubicBezTo>
                  <a:pt x="9437802" y="267233"/>
                  <a:pt x="9442485" y="261071"/>
                  <a:pt x="9444237" y="258186"/>
                </a:cubicBezTo>
                <a:cubicBezTo>
                  <a:pt x="9447898" y="252246"/>
                  <a:pt x="9451321" y="244319"/>
                  <a:pt x="9454981" y="238379"/>
                </a:cubicBezTo>
                <a:lnTo>
                  <a:pt x="9482501" y="189122"/>
                </a:lnTo>
                <a:lnTo>
                  <a:pt x="9448394" y="274994"/>
                </a:lnTo>
                <a:cubicBezTo>
                  <a:pt x="9435816" y="305855"/>
                  <a:pt x="9422931" y="336484"/>
                  <a:pt x="9409775" y="366158"/>
                </a:cubicBezTo>
                <a:lnTo>
                  <a:pt x="9379516" y="430405"/>
                </a:lnTo>
                <a:lnTo>
                  <a:pt x="9378371" y="430438"/>
                </a:lnTo>
                <a:cubicBezTo>
                  <a:pt x="9377142" y="430404"/>
                  <a:pt x="9376029" y="430245"/>
                  <a:pt x="9375973" y="429787"/>
                </a:cubicBezTo>
                <a:cubicBezTo>
                  <a:pt x="9377127" y="430634"/>
                  <a:pt x="9372403" y="417547"/>
                  <a:pt x="9370367" y="419529"/>
                </a:cubicBezTo>
                <a:cubicBezTo>
                  <a:pt x="9368743" y="423487"/>
                  <a:pt x="9374363" y="425118"/>
                  <a:pt x="9373780" y="429008"/>
                </a:cubicBezTo>
                <a:cubicBezTo>
                  <a:pt x="9366725" y="425621"/>
                  <a:pt x="9364965" y="400787"/>
                  <a:pt x="9366969" y="391259"/>
                </a:cubicBezTo>
                <a:cubicBezTo>
                  <a:pt x="9367947" y="389192"/>
                  <a:pt x="9370863" y="378527"/>
                  <a:pt x="9369571" y="385235"/>
                </a:cubicBezTo>
                <a:cubicBezTo>
                  <a:pt x="9368766" y="387290"/>
                  <a:pt x="9368865" y="396833"/>
                  <a:pt x="9369906" y="396765"/>
                </a:cubicBezTo>
                <a:cubicBezTo>
                  <a:pt x="9370837" y="395779"/>
                  <a:pt x="9372695" y="385030"/>
                  <a:pt x="9372584" y="384114"/>
                </a:cubicBezTo>
                <a:cubicBezTo>
                  <a:pt x="9379001" y="355966"/>
                  <a:pt x="9394556" y="331070"/>
                  <a:pt x="9406768" y="307472"/>
                </a:cubicBezTo>
                <a:cubicBezTo>
                  <a:pt x="9421864" y="278756"/>
                  <a:pt x="9438397" y="254719"/>
                  <a:pt x="9453604" y="226919"/>
                </a:cubicBezTo>
                <a:close/>
                <a:moveTo>
                  <a:pt x="10896695" y="149346"/>
                </a:moveTo>
                <a:lnTo>
                  <a:pt x="10896306" y="149882"/>
                </a:lnTo>
                <a:lnTo>
                  <a:pt x="10889371" y="175526"/>
                </a:lnTo>
                <a:cubicBezTo>
                  <a:pt x="10889371" y="175526"/>
                  <a:pt x="10885380" y="178716"/>
                  <a:pt x="10887685" y="180412"/>
                </a:cubicBezTo>
                <a:cubicBezTo>
                  <a:pt x="10889009" y="181249"/>
                  <a:pt x="10892922" y="168670"/>
                  <a:pt x="10890413" y="175459"/>
                </a:cubicBezTo>
                <a:lnTo>
                  <a:pt x="10897307" y="152202"/>
                </a:lnTo>
                <a:lnTo>
                  <a:pt x="10895832" y="153986"/>
                </a:lnTo>
                <a:cubicBezTo>
                  <a:pt x="10895312" y="154021"/>
                  <a:pt x="10895706" y="152569"/>
                  <a:pt x="10896217" y="150996"/>
                </a:cubicBezTo>
                <a:close/>
                <a:moveTo>
                  <a:pt x="1453768" y="147218"/>
                </a:moveTo>
                <a:cubicBezTo>
                  <a:pt x="1454466" y="146917"/>
                  <a:pt x="1454246" y="147407"/>
                  <a:pt x="1453549" y="148264"/>
                </a:cubicBezTo>
                <a:cubicBezTo>
                  <a:pt x="1452152" y="149980"/>
                  <a:pt x="1448842" y="153166"/>
                  <a:pt x="1447126" y="154431"/>
                </a:cubicBezTo>
                <a:lnTo>
                  <a:pt x="1415590" y="182734"/>
                </a:lnTo>
                <a:lnTo>
                  <a:pt x="1407243" y="187588"/>
                </a:lnTo>
                <a:lnTo>
                  <a:pt x="1401164" y="191314"/>
                </a:lnTo>
                <a:lnTo>
                  <a:pt x="1409770" y="182997"/>
                </a:lnTo>
                <a:lnTo>
                  <a:pt x="1426988" y="169393"/>
                </a:lnTo>
                <a:lnTo>
                  <a:pt x="1433473" y="165252"/>
                </a:lnTo>
                <a:lnTo>
                  <a:pt x="1429277" y="167584"/>
                </a:lnTo>
                <a:lnTo>
                  <a:pt x="1432554" y="164996"/>
                </a:lnTo>
                <a:cubicBezTo>
                  <a:pt x="1437751" y="161008"/>
                  <a:pt x="1443551" y="155834"/>
                  <a:pt x="1448481" y="150919"/>
                </a:cubicBezTo>
                <a:cubicBezTo>
                  <a:pt x="1451452" y="148611"/>
                  <a:pt x="1453070" y="147519"/>
                  <a:pt x="1453768" y="147218"/>
                </a:cubicBezTo>
                <a:close/>
                <a:moveTo>
                  <a:pt x="1610100" y="143656"/>
                </a:moveTo>
                <a:cubicBezTo>
                  <a:pt x="1609415" y="143935"/>
                  <a:pt x="1607821" y="144967"/>
                  <a:pt x="1604885" y="147152"/>
                </a:cubicBezTo>
                <a:cubicBezTo>
                  <a:pt x="1599996" y="151838"/>
                  <a:pt x="1594257" y="156754"/>
                  <a:pt x="1589123" y="160533"/>
                </a:cubicBezTo>
                <a:lnTo>
                  <a:pt x="1585885" y="162986"/>
                </a:lnTo>
                <a:lnTo>
                  <a:pt x="1590013" y="160800"/>
                </a:lnTo>
                <a:lnTo>
                  <a:pt x="1583622" y="164701"/>
                </a:lnTo>
                <a:lnTo>
                  <a:pt x="1566608" y="177595"/>
                </a:lnTo>
                <a:lnTo>
                  <a:pt x="1558081" y="185517"/>
                </a:lnTo>
                <a:lnTo>
                  <a:pt x="1564067" y="182010"/>
                </a:lnTo>
                <a:lnTo>
                  <a:pt x="1572284" y="177452"/>
                </a:lnTo>
                <a:lnTo>
                  <a:pt x="1603504" y="150542"/>
                </a:lnTo>
                <a:cubicBezTo>
                  <a:pt x="1605198" y="149345"/>
                  <a:pt x="1608480" y="146311"/>
                  <a:pt x="1609869" y="144670"/>
                </a:cubicBezTo>
                <a:cubicBezTo>
                  <a:pt x="1610563" y="143849"/>
                  <a:pt x="1610786" y="143378"/>
                  <a:pt x="1610100" y="143656"/>
                </a:cubicBezTo>
                <a:close/>
                <a:moveTo>
                  <a:pt x="1438327" y="142511"/>
                </a:moveTo>
                <a:lnTo>
                  <a:pt x="1438448" y="145748"/>
                </a:lnTo>
                <a:lnTo>
                  <a:pt x="1438461" y="146071"/>
                </a:lnTo>
                <a:lnTo>
                  <a:pt x="1422897" y="154723"/>
                </a:lnTo>
                <a:lnTo>
                  <a:pt x="1411597" y="161004"/>
                </a:lnTo>
                <a:cubicBezTo>
                  <a:pt x="1423817" y="155544"/>
                  <a:pt x="1409227" y="164783"/>
                  <a:pt x="1408044" y="162597"/>
                </a:cubicBezTo>
                <a:cubicBezTo>
                  <a:pt x="1407371" y="160845"/>
                  <a:pt x="1412722" y="157175"/>
                  <a:pt x="1418449" y="153788"/>
                </a:cubicBezTo>
                <a:lnTo>
                  <a:pt x="1421923" y="151830"/>
                </a:lnTo>
                <a:lnTo>
                  <a:pt x="1431094" y="146660"/>
                </a:lnTo>
                <a:close/>
                <a:moveTo>
                  <a:pt x="3858685" y="142144"/>
                </a:moveTo>
                <a:cubicBezTo>
                  <a:pt x="3859011" y="142020"/>
                  <a:pt x="3859449" y="142039"/>
                  <a:pt x="3859899" y="142608"/>
                </a:cubicBezTo>
                <a:cubicBezTo>
                  <a:pt x="3859899" y="142608"/>
                  <a:pt x="3859051" y="143672"/>
                  <a:pt x="3858148" y="142536"/>
                </a:cubicBezTo>
                <a:cubicBezTo>
                  <a:pt x="3858148" y="142536"/>
                  <a:pt x="3858362" y="142269"/>
                  <a:pt x="3858685" y="142144"/>
                </a:cubicBezTo>
                <a:close/>
                <a:moveTo>
                  <a:pt x="3860844" y="140980"/>
                </a:moveTo>
                <a:lnTo>
                  <a:pt x="3860840" y="141195"/>
                </a:lnTo>
                <a:lnTo>
                  <a:pt x="3861198" y="140986"/>
                </a:lnTo>
                <a:lnTo>
                  <a:pt x="3862643" y="141620"/>
                </a:lnTo>
                <a:cubicBezTo>
                  <a:pt x="3862670" y="142722"/>
                  <a:pt x="3861795" y="142685"/>
                  <a:pt x="3859899" y="142608"/>
                </a:cubicBezTo>
                <a:close/>
                <a:moveTo>
                  <a:pt x="4107716" y="139753"/>
                </a:moveTo>
                <a:cubicBezTo>
                  <a:pt x="4106631" y="141165"/>
                  <a:pt x="4103672" y="144012"/>
                  <a:pt x="4100954" y="146370"/>
                </a:cubicBezTo>
                <a:lnTo>
                  <a:pt x="4095708" y="149993"/>
                </a:lnTo>
                <a:close/>
                <a:moveTo>
                  <a:pt x="1417254" y="139417"/>
                </a:moveTo>
                <a:lnTo>
                  <a:pt x="1417446" y="140094"/>
                </a:lnTo>
                <a:lnTo>
                  <a:pt x="1414830" y="141476"/>
                </a:lnTo>
                <a:close/>
                <a:moveTo>
                  <a:pt x="10907733" y="139049"/>
                </a:moveTo>
                <a:cubicBezTo>
                  <a:pt x="10907443" y="140993"/>
                  <a:pt x="10907352" y="142424"/>
                  <a:pt x="10907081" y="143616"/>
                </a:cubicBezTo>
                <a:cubicBezTo>
                  <a:pt x="10906807" y="144809"/>
                  <a:pt x="10906353" y="145762"/>
                  <a:pt x="10905336" y="146753"/>
                </a:cubicBezTo>
                <a:cubicBezTo>
                  <a:pt x="10905004" y="144002"/>
                  <a:pt x="10905871" y="141019"/>
                  <a:pt x="10907733" y="139049"/>
                </a:cubicBezTo>
                <a:close/>
                <a:moveTo>
                  <a:pt x="10908427" y="136076"/>
                </a:moveTo>
                <a:cubicBezTo>
                  <a:pt x="10908547" y="137068"/>
                  <a:pt x="10908633" y="137795"/>
                  <a:pt x="10908561" y="138282"/>
                </a:cubicBezTo>
                <a:cubicBezTo>
                  <a:pt x="10908488" y="138767"/>
                  <a:pt x="10908254" y="139013"/>
                  <a:pt x="10907733" y="139049"/>
                </a:cubicBezTo>
                <a:cubicBezTo>
                  <a:pt x="10907680" y="138590"/>
                  <a:pt x="10907331" y="137881"/>
                  <a:pt x="10907259" y="137269"/>
                </a:cubicBezTo>
                <a:cubicBezTo>
                  <a:pt x="10907186" y="136659"/>
                  <a:pt x="10907385" y="136144"/>
                  <a:pt x="10908427" y="136076"/>
                </a:cubicBezTo>
                <a:close/>
                <a:moveTo>
                  <a:pt x="1574409" y="134390"/>
                </a:moveTo>
                <a:cubicBezTo>
                  <a:pt x="1574409" y="134390"/>
                  <a:pt x="1571100" y="136434"/>
                  <a:pt x="1570550" y="137397"/>
                </a:cubicBezTo>
                <a:cubicBezTo>
                  <a:pt x="1570365" y="137718"/>
                  <a:pt x="1570487" y="137918"/>
                  <a:pt x="1571141" y="137883"/>
                </a:cubicBezTo>
                <a:cubicBezTo>
                  <a:pt x="1572957" y="137785"/>
                  <a:pt x="1574244" y="136885"/>
                  <a:pt x="1574844" y="136024"/>
                </a:cubicBezTo>
                <a:cubicBezTo>
                  <a:pt x="1575442" y="135163"/>
                  <a:pt x="1575352" y="134338"/>
                  <a:pt x="1574409" y="134390"/>
                </a:cubicBezTo>
                <a:close/>
                <a:moveTo>
                  <a:pt x="1464972" y="133705"/>
                </a:moveTo>
                <a:lnTo>
                  <a:pt x="1461555" y="136862"/>
                </a:lnTo>
                <a:cubicBezTo>
                  <a:pt x="1446824" y="149145"/>
                  <a:pt x="1431421" y="161430"/>
                  <a:pt x="1416090" y="174279"/>
                </a:cubicBezTo>
                <a:lnTo>
                  <a:pt x="1414291" y="175907"/>
                </a:lnTo>
                <a:lnTo>
                  <a:pt x="1399479" y="184137"/>
                </a:lnTo>
                <a:cubicBezTo>
                  <a:pt x="1388130" y="191002"/>
                  <a:pt x="1376708" y="198297"/>
                  <a:pt x="1365024" y="205615"/>
                </a:cubicBezTo>
                <a:cubicBezTo>
                  <a:pt x="1364132" y="205680"/>
                  <a:pt x="1356712" y="213437"/>
                  <a:pt x="1356255" y="209869"/>
                </a:cubicBezTo>
                <a:cubicBezTo>
                  <a:pt x="1356110" y="208741"/>
                  <a:pt x="1362950" y="203494"/>
                  <a:pt x="1360411" y="205957"/>
                </a:cubicBezTo>
                <a:cubicBezTo>
                  <a:pt x="1368893" y="199449"/>
                  <a:pt x="1383030" y="192519"/>
                  <a:pt x="1391218" y="184894"/>
                </a:cubicBezTo>
                <a:cubicBezTo>
                  <a:pt x="1394651" y="182364"/>
                  <a:pt x="1396127" y="178650"/>
                  <a:pt x="1398662" y="177323"/>
                </a:cubicBezTo>
                <a:cubicBezTo>
                  <a:pt x="1407145" y="170816"/>
                  <a:pt x="1417993" y="167544"/>
                  <a:pt x="1426330" y="159908"/>
                </a:cubicBezTo>
                <a:cubicBezTo>
                  <a:pt x="1429009" y="159708"/>
                  <a:pt x="1430051" y="159631"/>
                  <a:pt x="1430656" y="157311"/>
                </a:cubicBezTo>
                <a:cubicBezTo>
                  <a:pt x="1429687" y="157383"/>
                  <a:pt x="1428793" y="157733"/>
                  <a:pt x="1428048" y="158214"/>
                </a:cubicBezTo>
                <a:cubicBezTo>
                  <a:pt x="1427302" y="158698"/>
                  <a:pt x="1426704" y="159310"/>
                  <a:pt x="1426330" y="159908"/>
                </a:cubicBezTo>
                <a:cubicBezTo>
                  <a:pt x="1419202" y="162902"/>
                  <a:pt x="1415770" y="165434"/>
                  <a:pt x="1409660" y="168164"/>
                </a:cubicBezTo>
                <a:cubicBezTo>
                  <a:pt x="1411301" y="166904"/>
                  <a:pt x="1396127" y="178650"/>
                  <a:pt x="1394050" y="177668"/>
                </a:cubicBezTo>
                <a:cubicBezTo>
                  <a:pt x="1392844" y="175294"/>
                  <a:pt x="1413840" y="164441"/>
                  <a:pt x="1415481" y="163180"/>
                </a:cubicBezTo>
                <a:lnTo>
                  <a:pt x="1423031" y="158749"/>
                </a:lnTo>
                <a:lnTo>
                  <a:pt x="1423047" y="159490"/>
                </a:lnTo>
                <a:cubicBezTo>
                  <a:pt x="1423065" y="160261"/>
                  <a:pt x="1423073" y="160645"/>
                  <a:pt x="1423061" y="160067"/>
                </a:cubicBezTo>
                <a:lnTo>
                  <a:pt x="1423031" y="158749"/>
                </a:lnTo>
                <a:lnTo>
                  <a:pt x="1443323" y="146840"/>
                </a:lnTo>
                <a:close/>
                <a:moveTo>
                  <a:pt x="1621254" y="130733"/>
                </a:moveTo>
                <a:lnTo>
                  <a:pt x="1599934" y="143087"/>
                </a:lnTo>
                <a:cubicBezTo>
                  <a:pt x="1591525" y="147965"/>
                  <a:pt x="1583209" y="152698"/>
                  <a:pt x="1572523" y="158435"/>
                </a:cubicBezTo>
                <a:cubicBezTo>
                  <a:pt x="1570901" y="159630"/>
                  <a:pt x="1550256" y="169776"/>
                  <a:pt x="1551390" y="172109"/>
                </a:cubicBezTo>
                <a:cubicBezTo>
                  <a:pt x="1553397" y="173105"/>
                  <a:pt x="1568385" y="161976"/>
                  <a:pt x="1566763" y="163169"/>
                </a:cubicBezTo>
                <a:cubicBezTo>
                  <a:pt x="1572765" y="160632"/>
                  <a:pt x="1576152" y="158240"/>
                  <a:pt x="1583148" y="155464"/>
                </a:cubicBezTo>
                <a:cubicBezTo>
                  <a:pt x="1574892" y="162727"/>
                  <a:pt x="1564266" y="165700"/>
                  <a:pt x="1555889" y="171864"/>
                </a:cubicBezTo>
                <a:cubicBezTo>
                  <a:pt x="1553397" y="173105"/>
                  <a:pt x="1551892" y="176686"/>
                  <a:pt x="1548504" y="179080"/>
                </a:cubicBezTo>
                <a:cubicBezTo>
                  <a:pt x="1540392" y="186336"/>
                  <a:pt x="1526499" y="192800"/>
                  <a:pt x="1518122" y="198965"/>
                </a:cubicBezTo>
                <a:cubicBezTo>
                  <a:pt x="1520639" y="196617"/>
                  <a:pt x="1513884" y="201590"/>
                  <a:pt x="1514005" y="202688"/>
                </a:cubicBezTo>
                <a:cubicBezTo>
                  <a:pt x="1514386" y="206167"/>
                  <a:pt x="1521751" y="198769"/>
                  <a:pt x="1522621" y="198721"/>
                </a:cubicBezTo>
                <a:cubicBezTo>
                  <a:pt x="1534132" y="191832"/>
                  <a:pt x="1545390" y="184960"/>
                  <a:pt x="1556565" y="178504"/>
                </a:cubicBezTo>
                <a:lnTo>
                  <a:pt x="1571139" y="170790"/>
                </a:lnTo>
                <a:lnTo>
                  <a:pt x="1572920" y="169241"/>
                </a:lnTo>
                <a:cubicBezTo>
                  <a:pt x="1588083" y="157043"/>
                  <a:pt x="1603304" y="145396"/>
                  <a:pt x="1617868" y="133738"/>
                </a:cubicBezTo>
                <a:close/>
                <a:moveTo>
                  <a:pt x="4154008" y="129065"/>
                </a:moveTo>
                <a:cubicBezTo>
                  <a:pt x="4153567" y="131432"/>
                  <a:pt x="4152536" y="131590"/>
                  <a:pt x="4149889" y="131993"/>
                </a:cubicBezTo>
                <a:cubicBezTo>
                  <a:pt x="4150219" y="131368"/>
                  <a:pt x="4150770" y="130709"/>
                  <a:pt x="4151477" y="130169"/>
                </a:cubicBezTo>
                <a:cubicBezTo>
                  <a:pt x="4152186" y="129631"/>
                  <a:pt x="4153049" y="129210"/>
                  <a:pt x="4154008" y="129065"/>
                </a:cubicBezTo>
                <a:close/>
                <a:moveTo>
                  <a:pt x="3758694" y="126561"/>
                </a:moveTo>
                <a:cubicBezTo>
                  <a:pt x="3758476" y="126604"/>
                  <a:pt x="3757630" y="127040"/>
                  <a:pt x="3755833" y="128066"/>
                </a:cubicBezTo>
                <a:cubicBezTo>
                  <a:pt x="3726441" y="141711"/>
                  <a:pt x="3700651" y="159904"/>
                  <a:pt x="3676558" y="175968"/>
                </a:cubicBezTo>
                <a:cubicBezTo>
                  <a:pt x="3672191" y="179181"/>
                  <a:pt x="3667091" y="182135"/>
                  <a:pt x="3662430" y="185243"/>
                </a:cubicBezTo>
                <a:lnTo>
                  <a:pt x="3655971" y="190986"/>
                </a:lnTo>
                <a:lnTo>
                  <a:pt x="3652418" y="194724"/>
                </a:lnTo>
                <a:lnTo>
                  <a:pt x="3651664" y="195483"/>
                </a:lnTo>
                <a:lnTo>
                  <a:pt x="3651821" y="195489"/>
                </a:lnTo>
                <a:cubicBezTo>
                  <a:pt x="3652694" y="195526"/>
                  <a:pt x="3661575" y="189105"/>
                  <a:pt x="3665163" y="186870"/>
                </a:cubicBezTo>
                <a:cubicBezTo>
                  <a:pt x="3694426" y="167717"/>
                  <a:pt x="3721182" y="147180"/>
                  <a:pt x="3752417" y="131409"/>
                </a:cubicBezTo>
                <a:cubicBezTo>
                  <a:pt x="3754347" y="129838"/>
                  <a:pt x="3759347" y="126434"/>
                  <a:pt x="3758694" y="126561"/>
                </a:cubicBezTo>
                <a:close/>
                <a:moveTo>
                  <a:pt x="3699257" y="123094"/>
                </a:moveTo>
                <a:cubicBezTo>
                  <a:pt x="3699116" y="123054"/>
                  <a:pt x="3699004" y="123118"/>
                  <a:pt x="3698890" y="123252"/>
                </a:cubicBezTo>
                <a:cubicBezTo>
                  <a:pt x="3698659" y="123516"/>
                  <a:pt x="3698417" y="124057"/>
                  <a:pt x="3697920" y="124586"/>
                </a:cubicBezTo>
                <a:cubicBezTo>
                  <a:pt x="3691707" y="126716"/>
                  <a:pt x="3684696" y="132112"/>
                  <a:pt x="3678385" y="136254"/>
                </a:cubicBezTo>
                <a:cubicBezTo>
                  <a:pt x="3676639" y="137924"/>
                  <a:pt x="3676165" y="138638"/>
                  <a:pt x="3676488" y="138754"/>
                </a:cubicBezTo>
                <a:cubicBezTo>
                  <a:pt x="3677460" y="139103"/>
                  <a:pt x="3685618" y="134075"/>
                  <a:pt x="3688222" y="133357"/>
                </a:cubicBezTo>
                <a:cubicBezTo>
                  <a:pt x="3692658" y="130054"/>
                  <a:pt x="3695351" y="126865"/>
                  <a:pt x="3697920" y="124586"/>
                </a:cubicBezTo>
                <a:cubicBezTo>
                  <a:pt x="3698867" y="124626"/>
                  <a:pt x="3699335" y="124369"/>
                  <a:pt x="3699566" y="124103"/>
                </a:cubicBezTo>
                <a:cubicBezTo>
                  <a:pt x="3699795" y="123838"/>
                  <a:pt x="3699788" y="123563"/>
                  <a:pt x="3699788" y="123563"/>
                </a:cubicBezTo>
                <a:cubicBezTo>
                  <a:pt x="3699564" y="123278"/>
                  <a:pt x="3699397" y="123135"/>
                  <a:pt x="3699257" y="123094"/>
                </a:cubicBezTo>
                <a:close/>
                <a:moveTo>
                  <a:pt x="3868112" y="121964"/>
                </a:moveTo>
                <a:cubicBezTo>
                  <a:pt x="3868753" y="122067"/>
                  <a:pt x="3868710" y="122569"/>
                  <a:pt x="3867607" y="123670"/>
                </a:cubicBezTo>
                <a:cubicBezTo>
                  <a:pt x="3865386" y="125230"/>
                  <a:pt x="3861343" y="126760"/>
                  <a:pt x="3857641" y="128029"/>
                </a:cubicBezTo>
                <a:lnTo>
                  <a:pt x="3856146" y="128527"/>
                </a:lnTo>
                <a:lnTo>
                  <a:pt x="3859387" y="125762"/>
                </a:lnTo>
                <a:lnTo>
                  <a:pt x="3861784" y="123644"/>
                </a:lnTo>
                <a:lnTo>
                  <a:pt x="3864523" y="122650"/>
                </a:lnTo>
                <a:cubicBezTo>
                  <a:pt x="3866150" y="122155"/>
                  <a:pt x="3867474" y="121860"/>
                  <a:pt x="3868112" y="121964"/>
                </a:cubicBezTo>
                <a:close/>
                <a:moveTo>
                  <a:pt x="1458496" y="121229"/>
                </a:moveTo>
                <a:lnTo>
                  <a:pt x="1457451" y="122675"/>
                </a:lnTo>
                <a:lnTo>
                  <a:pt x="1445741" y="128793"/>
                </a:lnTo>
                <a:lnTo>
                  <a:pt x="1444499" y="130806"/>
                </a:lnTo>
                <a:lnTo>
                  <a:pt x="1437938" y="134396"/>
                </a:lnTo>
                <a:cubicBezTo>
                  <a:pt x="1437938" y="134396"/>
                  <a:pt x="1435711" y="139303"/>
                  <a:pt x="1433638" y="137182"/>
                </a:cubicBezTo>
                <a:cubicBezTo>
                  <a:pt x="1432575" y="135932"/>
                  <a:pt x="1443737" y="129224"/>
                  <a:pt x="1437794" y="133269"/>
                </a:cubicBezTo>
                <a:close/>
                <a:moveTo>
                  <a:pt x="1482344" y="117657"/>
                </a:moveTo>
                <a:lnTo>
                  <a:pt x="1473300" y="126012"/>
                </a:lnTo>
                <a:lnTo>
                  <a:pt x="1471938" y="126699"/>
                </a:lnTo>
                <a:cubicBezTo>
                  <a:pt x="1467513" y="129541"/>
                  <a:pt x="1463237" y="132513"/>
                  <a:pt x="1462790" y="132546"/>
                </a:cubicBezTo>
                <a:lnTo>
                  <a:pt x="1438461" y="146071"/>
                </a:lnTo>
                <a:lnTo>
                  <a:pt x="1438327" y="142511"/>
                </a:lnTo>
                <a:lnTo>
                  <a:pt x="1460661" y="129695"/>
                </a:lnTo>
                <a:close/>
                <a:moveTo>
                  <a:pt x="4176279" y="117197"/>
                </a:moveTo>
                <a:cubicBezTo>
                  <a:pt x="4175606" y="117551"/>
                  <a:pt x="4174076" y="118768"/>
                  <a:pt x="4171281" y="121304"/>
                </a:cubicBezTo>
                <a:cubicBezTo>
                  <a:pt x="4166722" y="126601"/>
                  <a:pt x="4161316" y="132221"/>
                  <a:pt x="4156426" y="136611"/>
                </a:cubicBezTo>
                <a:lnTo>
                  <a:pt x="4153348" y="139451"/>
                </a:lnTo>
                <a:lnTo>
                  <a:pt x="4157358" y="136799"/>
                </a:lnTo>
                <a:lnTo>
                  <a:pt x="4151199" y="141436"/>
                </a:lnTo>
                <a:lnTo>
                  <a:pt x="4135026" y="156368"/>
                </a:lnTo>
                <a:lnTo>
                  <a:pt x="4127050" y="165349"/>
                </a:lnTo>
                <a:lnTo>
                  <a:pt x="4132833" y="161154"/>
                </a:lnTo>
                <a:lnTo>
                  <a:pt x="4140792" y="155660"/>
                </a:lnTo>
                <a:lnTo>
                  <a:pt x="4170178" y="124924"/>
                </a:lnTo>
                <a:cubicBezTo>
                  <a:pt x="4171796" y="123526"/>
                  <a:pt x="4174867" y="120085"/>
                  <a:pt x="4176136" y="118262"/>
                </a:cubicBezTo>
                <a:cubicBezTo>
                  <a:pt x="4176769" y="117350"/>
                  <a:pt x="4176952" y="116843"/>
                  <a:pt x="4176279" y="117197"/>
                </a:cubicBezTo>
                <a:close/>
                <a:moveTo>
                  <a:pt x="3699628" y="116771"/>
                </a:moveTo>
                <a:cubicBezTo>
                  <a:pt x="3699625" y="116635"/>
                  <a:pt x="3699218" y="116743"/>
                  <a:pt x="3698517" y="117046"/>
                </a:cubicBezTo>
                <a:cubicBezTo>
                  <a:pt x="3693610" y="119158"/>
                  <a:pt x="3674302" y="130699"/>
                  <a:pt x="3678307" y="132949"/>
                </a:cubicBezTo>
                <a:cubicBezTo>
                  <a:pt x="3680202" y="133028"/>
                  <a:pt x="3686337" y="127595"/>
                  <a:pt x="3689926" y="125359"/>
                </a:cubicBezTo>
                <a:cubicBezTo>
                  <a:pt x="3690351" y="124825"/>
                  <a:pt x="3693220" y="122972"/>
                  <a:pt x="3695761" y="121105"/>
                </a:cubicBezTo>
                <a:cubicBezTo>
                  <a:pt x="3698303" y="119240"/>
                  <a:pt x="3700516" y="117359"/>
                  <a:pt x="3699628" y="116771"/>
                </a:cubicBezTo>
                <a:close/>
                <a:moveTo>
                  <a:pt x="1638461" y="115467"/>
                </a:moveTo>
                <a:lnTo>
                  <a:pt x="1617123" y="126750"/>
                </a:lnTo>
                <a:cubicBezTo>
                  <a:pt x="1607000" y="132295"/>
                  <a:pt x="1597402" y="137653"/>
                  <a:pt x="1588024" y="142674"/>
                </a:cubicBezTo>
                <a:cubicBezTo>
                  <a:pt x="1586402" y="143868"/>
                  <a:pt x="1564036" y="154292"/>
                  <a:pt x="1565289" y="157723"/>
                </a:cubicBezTo>
                <a:cubicBezTo>
                  <a:pt x="1566401" y="159874"/>
                  <a:pt x="1580778" y="151173"/>
                  <a:pt x="1568777" y="156245"/>
                </a:cubicBezTo>
                <a:cubicBezTo>
                  <a:pt x="1586784" y="147345"/>
                  <a:pt x="1602033" y="138599"/>
                  <a:pt x="1619149" y="129565"/>
                </a:cubicBezTo>
                <a:cubicBezTo>
                  <a:pt x="1619584" y="129540"/>
                  <a:pt x="1623803" y="126733"/>
                  <a:pt x="1628163" y="124056"/>
                </a:cubicBezTo>
                <a:lnTo>
                  <a:pt x="1629503" y="123416"/>
                </a:lnTo>
                <a:close/>
                <a:moveTo>
                  <a:pt x="3838023" y="111609"/>
                </a:moveTo>
                <a:cubicBezTo>
                  <a:pt x="3838250" y="111370"/>
                  <a:pt x="3838871" y="111578"/>
                  <a:pt x="3840259" y="112619"/>
                </a:cubicBezTo>
                <a:cubicBezTo>
                  <a:pt x="3840259" y="112619"/>
                  <a:pt x="3839274" y="112915"/>
                  <a:pt x="3838130" y="113261"/>
                </a:cubicBezTo>
                <a:cubicBezTo>
                  <a:pt x="3837956" y="112527"/>
                  <a:pt x="3837794" y="111847"/>
                  <a:pt x="3838023" y="111609"/>
                </a:cubicBezTo>
                <a:close/>
                <a:moveTo>
                  <a:pt x="4139099" y="111207"/>
                </a:moveTo>
                <a:cubicBezTo>
                  <a:pt x="4139099" y="111207"/>
                  <a:pt x="4135913" y="113634"/>
                  <a:pt x="4135437" y="114678"/>
                </a:cubicBezTo>
                <a:cubicBezTo>
                  <a:pt x="4135278" y="115024"/>
                  <a:pt x="4135423" y="115219"/>
                  <a:pt x="4136084" y="115118"/>
                </a:cubicBezTo>
                <a:cubicBezTo>
                  <a:pt x="4137923" y="114839"/>
                  <a:pt x="4139154" y="113787"/>
                  <a:pt x="4139687" y="112841"/>
                </a:cubicBezTo>
                <a:cubicBezTo>
                  <a:pt x="4140220" y="111897"/>
                  <a:pt x="4140055" y="111061"/>
                  <a:pt x="4139099" y="111207"/>
                </a:cubicBezTo>
                <a:close/>
                <a:moveTo>
                  <a:pt x="3871278" y="110201"/>
                </a:moveTo>
                <a:cubicBezTo>
                  <a:pt x="3871598" y="110440"/>
                  <a:pt x="3871281" y="111140"/>
                  <a:pt x="3870581" y="112089"/>
                </a:cubicBezTo>
                <a:lnTo>
                  <a:pt x="3868106" y="114891"/>
                </a:lnTo>
                <a:lnTo>
                  <a:pt x="3853926" y="121184"/>
                </a:lnTo>
                <a:lnTo>
                  <a:pt x="3854177" y="120990"/>
                </a:lnTo>
                <a:cubicBezTo>
                  <a:pt x="3856249" y="119184"/>
                  <a:pt x="3863993" y="113386"/>
                  <a:pt x="3868364" y="111076"/>
                </a:cubicBezTo>
                <a:cubicBezTo>
                  <a:pt x="3869092" y="110689"/>
                  <a:pt x="3869729" y="110401"/>
                  <a:pt x="3870229" y="110244"/>
                </a:cubicBezTo>
                <a:cubicBezTo>
                  <a:pt x="3870728" y="110087"/>
                  <a:pt x="3871090" y="110061"/>
                  <a:pt x="3871278" y="110201"/>
                </a:cubicBezTo>
                <a:close/>
                <a:moveTo>
                  <a:pt x="3711328" y="109170"/>
                </a:moveTo>
                <a:cubicBezTo>
                  <a:pt x="3710943" y="109272"/>
                  <a:pt x="3710454" y="109481"/>
                  <a:pt x="3709905" y="109768"/>
                </a:cubicBezTo>
                <a:cubicBezTo>
                  <a:pt x="3706614" y="111489"/>
                  <a:pt x="3701175" y="116010"/>
                  <a:pt x="3703272" y="116923"/>
                </a:cubicBezTo>
                <a:cubicBezTo>
                  <a:pt x="3703711" y="116939"/>
                  <a:pt x="3706149" y="115345"/>
                  <a:pt x="3708367" y="113578"/>
                </a:cubicBezTo>
                <a:cubicBezTo>
                  <a:pt x="3710582" y="111811"/>
                  <a:pt x="3712574" y="109879"/>
                  <a:pt x="3712122" y="109217"/>
                </a:cubicBezTo>
                <a:cubicBezTo>
                  <a:pt x="3711991" y="109075"/>
                  <a:pt x="3711711" y="109069"/>
                  <a:pt x="3711328" y="109170"/>
                </a:cubicBezTo>
                <a:close/>
                <a:moveTo>
                  <a:pt x="3723731" y="108572"/>
                </a:moveTo>
                <a:cubicBezTo>
                  <a:pt x="3723637" y="108413"/>
                  <a:pt x="3722985" y="108681"/>
                  <a:pt x="3722098" y="109191"/>
                </a:cubicBezTo>
                <a:cubicBezTo>
                  <a:pt x="3719444" y="110716"/>
                  <a:pt x="3714714" y="114389"/>
                  <a:pt x="3716779" y="115093"/>
                </a:cubicBezTo>
                <a:cubicBezTo>
                  <a:pt x="3717653" y="115128"/>
                  <a:pt x="3720344" y="111939"/>
                  <a:pt x="3720344" y="111939"/>
                </a:cubicBezTo>
                <a:cubicBezTo>
                  <a:pt x="3722989" y="109755"/>
                  <a:pt x="3723857" y="108783"/>
                  <a:pt x="3723731" y="108572"/>
                </a:cubicBezTo>
                <a:close/>
                <a:moveTo>
                  <a:pt x="1471575" y="106107"/>
                </a:moveTo>
                <a:lnTo>
                  <a:pt x="1472486" y="106184"/>
                </a:lnTo>
                <a:lnTo>
                  <a:pt x="1467512" y="110633"/>
                </a:lnTo>
                <a:lnTo>
                  <a:pt x="1463222" y="115132"/>
                </a:lnTo>
                <a:lnTo>
                  <a:pt x="1431247" y="133758"/>
                </a:lnTo>
                <a:cubicBezTo>
                  <a:pt x="1429606" y="135017"/>
                  <a:pt x="1420835" y="139273"/>
                  <a:pt x="1420523" y="136829"/>
                </a:cubicBezTo>
                <a:lnTo>
                  <a:pt x="1430790" y="130190"/>
                </a:lnTo>
                <a:cubicBezTo>
                  <a:pt x="1441350" y="124662"/>
                  <a:pt x="1452535" y="118143"/>
                  <a:pt x="1462057" y="111556"/>
                </a:cubicBezTo>
                <a:cubicBezTo>
                  <a:pt x="1464737" y="111356"/>
                  <a:pt x="1467396" y="109832"/>
                  <a:pt x="1468892" y="107444"/>
                </a:cubicBezTo>
                <a:cubicBezTo>
                  <a:pt x="1469339" y="107410"/>
                  <a:pt x="1470083" y="107639"/>
                  <a:pt x="1470678" y="107595"/>
                </a:cubicBezTo>
                <a:cubicBezTo>
                  <a:pt x="1471272" y="107552"/>
                  <a:pt x="1471721" y="107235"/>
                  <a:pt x="1471575" y="106107"/>
                </a:cubicBezTo>
                <a:close/>
                <a:moveTo>
                  <a:pt x="1625536" y="105273"/>
                </a:moveTo>
                <a:cubicBezTo>
                  <a:pt x="1624034" y="107566"/>
                  <a:pt x="1621418" y="108997"/>
                  <a:pt x="1618804" y="109138"/>
                </a:cubicBezTo>
                <a:cubicBezTo>
                  <a:pt x="1619544" y="107901"/>
                  <a:pt x="1620349" y="107259"/>
                  <a:pt x="1621409" y="106764"/>
                </a:cubicBezTo>
                <a:cubicBezTo>
                  <a:pt x="1622468" y="106269"/>
                  <a:pt x="1623780" y="105921"/>
                  <a:pt x="1625536" y="105273"/>
                </a:cubicBezTo>
                <a:close/>
                <a:moveTo>
                  <a:pt x="1628171" y="104024"/>
                </a:moveTo>
                <a:cubicBezTo>
                  <a:pt x="1628294" y="105124"/>
                  <a:pt x="1627852" y="105423"/>
                  <a:pt x="1627271" y="105455"/>
                </a:cubicBezTo>
                <a:cubicBezTo>
                  <a:pt x="1626690" y="105487"/>
                  <a:pt x="1625969" y="105249"/>
                  <a:pt x="1625536" y="105273"/>
                </a:cubicBezTo>
                <a:cubicBezTo>
                  <a:pt x="1625475" y="104724"/>
                  <a:pt x="1625661" y="104437"/>
                  <a:pt x="1626101" y="104276"/>
                </a:cubicBezTo>
                <a:cubicBezTo>
                  <a:pt x="1626540" y="104113"/>
                  <a:pt x="1627229" y="104076"/>
                  <a:pt x="1628171" y="104024"/>
                </a:cubicBezTo>
                <a:close/>
                <a:moveTo>
                  <a:pt x="9565845" y="103208"/>
                </a:moveTo>
                <a:lnTo>
                  <a:pt x="9522671" y="184477"/>
                </a:lnTo>
                <a:lnTo>
                  <a:pt x="9511556" y="212770"/>
                </a:lnTo>
                <a:lnTo>
                  <a:pt x="9514996" y="205196"/>
                </a:lnTo>
                <a:cubicBezTo>
                  <a:pt x="9518917" y="196580"/>
                  <a:pt x="9522594" y="188828"/>
                  <a:pt x="9524724" y="186560"/>
                </a:cubicBezTo>
                <a:cubicBezTo>
                  <a:pt x="9529339" y="181642"/>
                  <a:pt x="9535901" y="179492"/>
                  <a:pt x="9538030" y="177222"/>
                </a:cubicBezTo>
                <a:cubicBezTo>
                  <a:pt x="9540159" y="174953"/>
                  <a:pt x="9531293" y="174719"/>
                  <a:pt x="9531293" y="174719"/>
                </a:cubicBezTo>
                <a:cubicBezTo>
                  <a:pt x="9530744" y="167439"/>
                  <a:pt x="9539603" y="161933"/>
                  <a:pt x="9545114" y="158516"/>
                </a:cubicBezTo>
                <a:lnTo>
                  <a:pt x="9547902" y="156593"/>
                </a:lnTo>
                <a:lnTo>
                  <a:pt x="9548669" y="154847"/>
                </a:lnTo>
                <a:lnTo>
                  <a:pt x="9547607" y="152092"/>
                </a:lnTo>
                <a:cubicBezTo>
                  <a:pt x="9546358" y="150799"/>
                  <a:pt x="9545112" y="149506"/>
                  <a:pt x="9546177" y="148372"/>
                </a:cubicBezTo>
                <a:lnTo>
                  <a:pt x="9552177" y="146855"/>
                </a:lnTo>
                <a:lnTo>
                  <a:pt x="9554278" y="142068"/>
                </a:lnTo>
                <a:lnTo>
                  <a:pt x="9555053" y="139013"/>
                </a:lnTo>
                <a:cubicBezTo>
                  <a:pt x="9555537" y="137186"/>
                  <a:pt x="9556026" y="135455"/>
                  <a:pt x="9557004" y="131992"/>
                </a:cubicBezTo>
                <a:lnTo>
                  <a:pt x="9565023" y="116268"/>
                </a:lnTo>
                <a:lnTo>
                  <a:pt x="9564126" y="112479"/>
                </a:lnTo>
                <a:cubicBezTo>
                  <a:pt x="9564542" y="111276"/>
                  <a:pt x="9565345" y="110520"/>
                  <a:pt x="9565345" y="110520"/>
                </a:cubicBezTo>
                <a:lnTo>
                  <a:pt x="9566174" y="114013"/>
                </a:lnTo>
                <a:lnTo>
                  <a:pt x="9569344" y="107796"/>
                </a:lnTo>
                <a:lnTo>
                  <a:pt x="9565345" y="110520"/>
                </a:lnTo>
                <a:close/>
                <a:moveTo>
                  <a:pt x="4186481" y="102816"/>
                </a:moveTo>
                <a:lnTo>
                  <a:pt x="4165876" y="117618"/>
                </a:lnTo>
                <a:cubicBezTo>
                  <a:pt x="4157747" y="123460"/>
                  <a:pt x="4149702" y="129146"/>
                  <a:pt x="4139331" y="136099"/>
                </a:cubicBezTo>
                <a:cubicBezTo>
                  <a:pt x="4137788" y="137485"/>
                  <a:pt x="4117671" y="149952"/>
                  <a:pt x="4119034" y="152236"/>
                </a:cubicBezTo>
                <a:cubicBezTo>
                  <a:pt x="4121168" y="153061"/>
                  <a:pt x="4135434" y="140146"/>
                  <a:pt x="4133890" y="141531"/>
                </a:cubicBezTo>
                <a:cubicBezTo>
                  <a:pt x="4139774" y="138331"/>
                  <a:pt x="4143011" y="135537"/>
                  <a:pt x="4149889" y="131993"/>
                </a:cubicBezTo>
                <a:cubicBezTo>
                  <a:pt x="4142130" y="140272"/>
                  <a:pt x="4131575" y="144378"/>
                  <a:pt x="4123596" y="151541"/>
                </a:cubicBezTo>
                <a:cubicBezTo>
                  <a:pt x="4121168" y="153061"/>
                  <a:pt x="4119955" y="156890"/>
                  <a:pt x="4116721" y="159684"/>
                </a:cubicBezTo>
                <a:cubicBezTo>
                  <a:pt x="4109109" y="167941"/>
                  <a:pt x="4095540" y="175957"/>
                  <a:pt x="4087560" y="183120"/>
                </a:cubicBezTo>
                <a:cubicBezTo>
                  <a:pt x="4089914" y="180459"/>
                  <a:pt x="4083478" y="186234"/>
                  <a:pt x="4083699" y="187351"/>
                </a:cubicBezTo>
                <a:cubicBezTo>
                  <a:pt x="4084402" y="190888"/>
                  <a:pt x="4091239" y="182558"/>
                  <a:pt x="4092121" y="182423"/>
                </a:cubicBezTo>
                <a:cubicBezTo>
                  <a:pt x="4103226" y="174207"/>
                  <a:pt x="4114074" y="166032"/>
                  <a:pt x="4124878" y="158295"/>
                </a:cubicBezTo>
                <a:lnTo>
                  <a:pt x="4139029" y="148928"/>
                </a:lnTo>
                <a:lnTo>
                  <a:pt x="4140705" y="147161"/>
                </a:lnTo>
                <a:cubicBezTo>
                  <a:pt x="4155054" y="133128"/>
                  <a:pt x="4169512" y="119657"/>
                  <a:pt x="4183303" y="106237"/>
                </a:cubicBezTo>
                <a:close/>
                <a:moveTo>
                  <a:pt x="3744208" y="92382"/>
                </a:moveTo>
                <a:cubicBezTo>
                  <a:pt x="3736127" y="95533"/>
                  <a:pt x="3725443" y="99679"/>
                  <a:pt x="3716565" y="106100"/>
                </a:cubicBezTo>
                <a:cubicBezTo>
                  <a:pt x="3716565" y="106100"/>
                  <a:pt x="3713847" y="108189"/>
                  <a:pt x="3713871" y="109289"/>
                </a:cubicBezTo>
                <a:cubicBezTo>
                  <a:pt x="3716700" y="111789"/>
                  <a:pt x="3727245" y="101954"/>
                  <a:pt x="3728970" y="100925"/>
                </a:cubicBezTo>
                <a:cubicBezTo>
                  <a:pt x="3736151" y="96635"/>
                  <a:pt x="3740672" y="96821"/>
                  <a:pt x="3744208" y="92382"/>
                </a:cubicBezTo>
                <a:close/>
                <a:moveTo>
                  <a:pt x="3752265" y="88130"/>
                </a:moveTo>
                <a:cubicBezTo>
                  <a:pt x="3751829" y="88109"/>
                  <a:pt x="3751622" y="88700"/>
                  <a:pt x="3751637" y="89295"/>
                </a:cubicBezTo>
                <a:cubicBezTo>
                  <a:pt x="3751652" y="89892"/>
                  <a:pt x="3751885" y="90496"/>
                  <a:pt x="3752324" y="90515"/>
                </a:cubicBezTo>
                <a:cubicBezTo>
                  <a:pt x="3752324" y="90515"/>
                  <a:pt x="3753114" y="87063"/>
                  <a:pt x="3752265" y="88130"/>
                </a:cubicBezTo>
                <a:close/>
                <a:moveTo>
                  <a:pt x="4202635" y="85429"/>
                </a:moveTo>
                <a:lnTo>
                  <a:pt x="4181918" y="99132"/>
                </a:lnTo>
                <a:cubicBezTo>
                  <a:pt x="4172103" y="105832"/>
                  <a:pt x="4162810" y="112284"/>
                  <a:pt x="4153706" y="118371"/>
                </a:cubicBezTo>
                <a:cubicBezTo>
                  <a:pt x="4152163" y="119759"/>
                  <a:pt x="4130317" y="132681"/>
                  <a:pt x="4131901" y="136082"/>
                </a:cubicBezTo>
                <a:cubicBezTo>
                  <a:pt x="4133226" y="138182"/>
                  <a:pt x="4147088" y="127820"/>
                  <a:pt x="4135322" y="134218"/>
                </a:cubicBezTo>
                <a:cubicBezTo>
                  <a:pt x="4152863" y="123293"/>
                  <a:pt x="4167609" y="112799"/>
                  <a:pt x="4184232" y="101822"/>
                </a:cubicBezTo>
                <a:cubicBezTo>
                  <a:pt x="4184673" y="101755"/>
                  <a:pt x="4188718" y="98454"/>
                  <a:pt x="4192920" y="95272"/>
                </a:cubicBezTo>
                <a:lnTo>
                  <a:pt x="4194225" y="94481"/>
                </a:lnTo>
                <a:close/>
                <a:moveTo>
                  <a:pt x="3781030" y="81132"/>
                </a:moveTo>
                <a:cubicBezTo>
                  <a:pt x="3780600" y="81193"/>
                  <a:pt x="3780062" y="81364"/>
                  <a:pt x="3779580" y="81596"/>
                </a:cubicBezTo>
                <a:cubicBezTo>
                  <a:pt x="3779098" y="81829"/>
                  <a:pt x="3778676" y="82120"/>
                  <a:pt x="3778474" y="82420"/>
                </a:cubicBezTo>
                <a:cubicBezTo>
                  <a:pt x="3778205" y="82822"/>
                  <a:pt x="3778334" y="83239"/>
                  <a:pt x="3779253" y="83554"/>
                </a:cubicBezTo>
                <a:cubicBezTo>
                  <a:pt x="3780127" y="83590"/>
                  <a:pt x="3780100" y="82489"/>
                  <a:pt x="3780976" y="82524"/>
                </a:cubicBezTo>
                <a:cubicBezTo>
                  <a:pt x="3782313" y="81340"/>
                  <a:pt x="3781889" y="81013"/>
                  <a:pt x="3781030" y="81132"/>
                </a:cubicBezTo>
                <a:close/>
                <a:moveTo>
                  <a:pt x="8245395" y="81123"/>
                </a:moveTo>
                <a:cubicBezTo>
                  <a:pt x="8245652" y="82424"/>
                  <a:pt x="8244992" y="83675"/>
                  <a:pt x="8243078" y="83967"/>
                </a:cubicBezTo>
                <a:cubicBezTo>
                  <a:pt x="8243281" y="82691"/>
                  <a:pt x="8243583" y="81734"/>
                  <a:pt x="8243974" y="81219"/>
                </a:cubicBezTo>
                <a:cubicBezTo>
                  <a:pt x="8244364" y="80704"/>
                  <a:pt x="8244844" y="80631"/>
                  <a:pt x="8245395" y="81123"/>
                </a:cubicBezTo>
                <a:close/>
                <a:moveTo>
                  <a:pt x="4188559" y="76234"/>
                </a:moveTo>
                <a:cubicBezTo>
                  <a:pt x="4187236" y="78738"/>
                  <a:pt x="4184700" y="80467"/>
                  <a:pt x="4182050" y="80872"/>
                </a:cubicBezTo>
                <a:cubicBezTo>
                  <a:pt x="4182694" y="79527"/>
                  <a:pt x="4183457" y="78789"/>
                  <a:pt x="4184492" y="78175"/>
                </a:cubicBezTo>
                <a:cubicBezTo>
                  <a:pt x="4185527" y="77562"/>
                  <a:pt x="4186830" y="77075"/>
                  <a:pt x="4188559" y="76234"/>
                </a:cubicBezTo>
                <a:close/>
                <a:moveTo>
                  <a:pt x="5495085" y="75998"/>
                </a:moveTo>
                <a:cubicBezTo>
                  <a:pt x="5494657" y="76480"/>
                  <a:pt x="5494289" y="77407"/>
                  <a:pt x="5493998" y="78660"/>
                </a:cubicBezTo>
                <a:cubicBezTo>
                  <a:pt x="5495933" y="78517"/>
                  <a:pt x="5496682" y="77324"/>
                  <a:pt x="5496513" y="76012"/>
                </a:cubicBezTo>
                <a:cubicBezTo>
                  <a:pt x="5495996" y="75479"/>
                  <a:pt x="5495512" y="75516"/>
                  <a:pt x="5495085" y="75998"/>
                </a:cubicBezTo>
                <a:close/>
                <a:moveTo>
                  <a:pt x="4191135" y="74691"/>
                </a:moveTo>
                <a:cubicBezTo>
                  <a:pt x="4191355" y="75809"/>
                  <a:pt x="4190933" y="76161"/>
                  <a:pt x="4190344" y="76251"/>
                </a:cubicBezTo>
                <a:cubicBezTo>
                  <a:pt x="4189756" y="76339"/>
                  <a:pt x="4189002" y="76167"/>
                  <a:pt x="4188559" y="76234"/>
                </a:cubicBezTo>
                <a:cubicBezTo>
                  <a:pt x="4188449" y="75677"/>
                  <a:pt x="4188613" y="75364"/>
                  <a:pt x="4189046" y="75154"/>
                </a:cubicBezTo>
                <a:cubicBezTo>
                  <a:pt x="4189479" y="74944"/>
                  <a:pt x="4190176" y="74838"/>
                  <a:pt x="4191135" y="74691"/>
                </a:cubicBezTo>
                <a:close/>
                <a:moveTo>
                  <a:pt x="1526130" y="73281"/>
                </a:moveTo>
                <a:cubicBezTo>
                  <a:pt x="1526130" y="73281"/>
                  <a:pt x="1525985" y="73908"/>
                  <a:pt x="1525953" y="74527"/>
                </a:cubicBezTo>
                <a:cubicBezTo>
                  <a:pt x="1525919" y="75145"/>
                  <a:pt x="1525997" y="75755"/>
                  <a:pt x="1526444" y="75722"/>
                </a:cubicBezTo>
                <a:cubicBezTo>
                  <a:pt x="1527337" y="75657"/>
                  <a:pt x="1527916" y="73148"/>
                  <a:pt x="1526130" y="73281"/>
                </a:cubicBezTo>
                <a:close/>
                <a:moveTo>
                  <a:pt x="8232001" y="70713"/>
                </a:moveTo>
                <a:cubicBezTo>
                  <a:pt x="8231790" y="70787"/>
                  <a:pt x="8231014" y="71335"/>
                  <a:pt x="8229374" y="72608"/>
                </a:cubicBezTo>
                <a:lnTo>
                  <a:pt x="8193960" y="99325"/>
                </a:lnTo>
                <a:lnTo>
                  <a:pt x="8188621" y="104705"/>
                </a:lnTo>
                <a:lnTo>
                  <a:pt x="8190523" y="105354"/>
                </a:lnTo>
                <a:lnTo>
                  <a:pt x="8226430" y="76418"/>
                </a:lnTo>
                <a:cubicBezTo>
                  <a:pt x="8228132" y="74584"/>
                  <a:pt x="8232626" y="70496"/>
                  <a:pt x="8232001" y="70713"/>
                </a:cubicBezTo>
                <a:close/>
                <a:moveTo>
                  <a:pt x="915596" y="69370"/>
                </a:moveTo>
                <a:cubicBezTo>
                  <a:pt x="917382" y="69237"/>
                  <a:pt x="916801" y="71745"/>
                  <a:pt x="915909" y="71812"/>
                </a:cubicBezTo>
                <a:cubicBezTo>
                  <a:pt x="915462" y="71845"/>
                  <a:pt x="915384" y="71235"/>
                  <a:pt x="915417" y="70616"/>
                </a:cubicBezTo>
                <a:cubicBezTo>
                  <a:pt x="915451" y="69998"/>
                  <a:pt x="915596" y="69370"/>
                  <a:pt x="915596" y="69370"/>
                </a:cubicBezTo>
                <a:close/>
                <a:moveTo>
                  <a:pt x="3789915" y="60885"/>
                </a:moveTo>
                <a:lnTo>
                  <a:pt x="3789904" y="62098"/>
                </a:lnTo>
                <a:lnTo>
                  <a:pt x="3789898" y="62663"/>
                </a:lnTo>
                <a:cubicBezTo>
                  <a:pt x="3789897" y="62804"/>
                  <a:pt x="3789897" y="62843"/>
                  <a:pt x="3789900" y="62692"/>
                </a:cubicBezTo>
                <a:lnTo>
                  <a:pt x="3789904" y="62098"/>
                </a:lnTo>
                <a:lnTo>
                  <a:pt x="3789906" y="62013"/>
                </a:lnTo>
                <a:cubicBezTo>
                  <a:pt x="3789910" y="61486"/>
                  <a:pt x="3789915" y="60885"/>
                  <a:pt x="3789915" y="60885"/>
                </a:cubicBezTo>
                <a:close/>
                <a:moveTo>
                  <a:pt x="3879652" y="59449"/>
                </a:moveTo>
                <a:cubicBezTo>
                  <a:pt x="3878261" y="61703"/>
                  <a:pt x="3868665" y="69534"/>
                  <a:pt x="3867415" y="70924"/>
                </a:cubicBezTo>
                <a:cubicBezTo>
                  <a:pt x="3863533" y="74177"/>
                  <a:pt x="3860536" y="76810"/>
                  <a:pt x="3857958" y="79166"/>
                </a:cubicBezTo>
                <a:lnTo>
                  <a:pt x="3856630" y="80425"/>
                </a:lnTo>
                <a:lnTo>
                  <a:pt x="3844103" y="86166"/>
                </a:lnTo>
                <a:lnTo>
                  <a:pt x="3857855" y="76513"/>
                </a:lnTo>
                <a:cubicBezTo>
                  <a:pt x="3860580" y="74677"/>
                  <a:pt x="3867135" y="67763"/>
                  <a:pt x="3872675" y="63118"/>
                </a:cubicBezTo>
                <a:lnTo>
                  <a:pt x="3877485" y="59652"/>
                </a:lnTo>
                <a:lnTo>
                  <a:pt x="3878181" y="59488"/>
                </a:lnTo>
                <a:close/>
                <a:moveTo>
                  <a:pt x="5657238" y="54167"/>
                </a:moveTo>
                <a:cubicBezTo>
                  <a:pt x="5657661" y="53705"/>
                  <a:pt x="5658133" y="53680"/>
                  <a:pt x="5658629" y="54206"/>
                </a:cubicBezTo>
                <a:cubicBezTo>
                  <a:pt x="5658770" y="55486"/>
                  <a:pt x="5658018" y="56633"/>
                  <a:pt x="5656132" y="56735"/>
                </a:cubicBezTo>
                <a:cubicBezTo>
                  <a:pt x="5656437" y="55522"/>
                  <a:pt x="5656812" y="54627"/>
                  <a:pt x="5657238" y="54167"/>
                </a:cubicBezTo>
                <a:close/>
                <a:moveTo>
                  <a:pt x="3824771" y="51691"/>
                </a:moveTo>
                <a:cubicBezTo>
                  <a:pt x="3825261" y="51542"/>
                  <a:pt x="3825009" y="52237"/>
                  <a:pt x="3824331" y="53344"/>
                </a:cubicBezTo>
                <a:lnTo>
                  <a:pt x="3823821" y="54049"/>
                </a:lnTo>
                <a:lnTo>
                  <a:pt x="3807373" y="62240"/>
                </a:lnTo>
                <a:lnTo>
                  <a:pt x="3808923" y="61006"/>
                </a:lnTo>
                <a:cubicBezTo>
                  <a:pt x="3813971" y="57036"/>
                  <a:pt x="3819120" y="53400"/>
                  <a:pt x="3824771" y="51691"/>
                </a:cubicBezTo>
                <a:close/>
                <a:moveTo>
                  <a:pt x="1206015" y="45832"/>
                </a:moveTo>
                <a:cubicBezTo>
                  <a:pt x="1214833" y="47085"/>
                  <a:pt x="1201440" y="68705"/>
                  <a:pt x="1191947" y="63535"/>
                </a:cubicBezTo>
                <a:cubicBezTo>
                  <a:pt x="1191947" y="63535"/>
                  <a:pt x="1199032" y="48115"/>
                  <a:pt x="1206015" y="45832"/>
                </a:cubicBezTo>
                <a:close/>
                <a:moveTo>
                  <a:pt x="1694210" y="41533"/>
                </a:moveTo>
                <a:lnTo>
                  <a:pt x="1693922" y="42174"/>
                </a:lnTo>
                <a:lnTo>
                  <a:pt x="1674552" y="56288"/>
                </a:lnTo>
                <a:cubicBezTo>
                  <a:pt x="1662659" y="65459"/>
                  <a:pt x="1651021" y="74931"/>
                  <a:pt x="1639641" y="84668"/>
                </a:cubicBezTo>
                <a:cubicBezTo>
                  <a:pt x="1635523" y="88390"/>
                  <a:pt x="1625646" y="96847"/>
                  <a:pt x="1619906" y="101763"/>
                </a:cubicBezTo>
                <a:cubicBezTo>
                  <a:pt x="1613881" y="105406"/>
                  <a:pt x="1617878" y="100583"/>
                  <a:pt x="1621266" y="98190"/>
                </a:cubicBezTo>
                <a:lnTo>
                  <a:pt x="1656250" y="67481"/>
                </a:lnTo>
                <a:close/>
                <a:moveTo>
                  <a:pt x="4243082" y="37668"/>
                </a:moveTo>
                <a:cubicBezTo>
                  <a:pt x="4244848" y="37399"/>
                  <a:pt x="4244446" y="39953"/>
                  <a:pt x="4243563" y="40089"/>
                </a:cubicBezTo>
                <a:cubicBezTo>
                  <a:pt x="4243119" y="40156"/>
                  <a:pt x="4243001" y="39552"/>
                  <a:pt x="4242992" y="38928"/>
                </a:cubicBezTo>
                <a:cubicBezTo>
                  <a:pt x="4242982" y="38307"/>
                  <a:pt x="4243082" y="37668"/>
                  <a:pt x="4243082" y="37668"/>
                </a:cubicBezTo>
                <a:close/>
                <a:moveTo>
                  <a:pt x="937285" y="29727"/>
                </a:moveTo>
                <a:lnTo>
                  <a:pt x="907747" y="52175"/>
                </a:lnTo>
                <a:cubicBezTo>
                  <a:pt x="895714" y="61845"/>
                  <a:pt x="883947" y="71821"/>
                  <a:pt x="872450" y="82063"/>
                </a:cubicBezTo>
                <a:cubicBezTo>
                  <a:pt x="868295" y="85973"/>
                  <a:pt x="858316" y="94870"/>
                  <a:pt x="852517" y="100041"/>
                </a:cubicBezTo>
                <a:cubicBezTo>
                  <a:pt x="846401" y="103909"/>
                  <a:pt x="850414" y="98871"/>
                  <a:pt x="853845" y="96340"/>
                </a:cubicBezTo>
                <a:lnTo>
                  <a:pt x="889175" y="64055"/>
                </a:lnTo>
                <a:close/>
                <a:moveTo>
                  <a:pt x="2405574" y="23253"/>
                </a:moveTo>
                <a:cubicBezTo>
                  <a:pt x="2407133" y="23199"/>
                  <a:pt x="2388655" y="47005"/>
                  <a:pt x="2367600" y="73124"/>
                </a:cubicBezTo>
                <a:cubicBezTo>
                  <a:pt x="2368600" y="69424"/>
                  <a:pt x="2368600" y="69424"/>
                  <a:pt x="2365026" y="68196"/>
                </a:cubicBezTo>
                <a:cubicBezTo>
                  <a:pt x="2368600" y="69424"/>
                  <a:pt x="2334062" y="108093"/>
                  <a:pt x="2323321" y="116530"/>
                </a:cubicBezTo>
                <a:cubicBezTo>
                  <a:pt x="2382415" y="47217"/>
                  <a:pt x="2404013" y="23307"/>
                  <a:pt x="2405574" y="23253"/>
                </a:cubicBezTo>
                <a:close/>
                <a:moveTo>
                  <a:pt x="3880219" y="19855"/>
                </a:moveTo>
                <a:lnTo>
                  <a:pt x="3877239" y="22479"/>
                </a:lnTo>
                <a:lnTo>
                  <a:pt x="3857288" y="38925"/>
                </a:lnTo>
                <a:lnTo>
                  <a:pt x="3848104" y="42316"/>
                </a:lnTo>
                <a:lnTo>
                  <a:pt x="3836251" y="47892"/>
                </a:lnTo>
                <a:lnTo>
                  <a:pt x="3840389" y="44270"/>
                </a:lnTo>
                <a:cubicBezTo>
                  <a:pt x="3847532" y="39975"/>
                  <a:pt x="3854602" y="35365"/>
                  <a:pt x="3861682" y="30246"/>
                </a:cubicBezTo>
                <a:lnTo>
                  <a:pt x="3871471" y="22420"/>
                </a:lnTo>
                <a:lnTo>
                  <a:pt x="3871428" y="22736"/>
                </a:lnTo>
                <a:cubicBezTo>
                  <a:pt x="3872302" y="22576"/>
                  <a:pt x="3874263" y="21948"/>
                  <a:pt x="3877838" y="20673"/>
                </a:cubicBezTo>
                <a:close/>
                <a:moveTo>
                  <a:pt x="2172371" y="17223"/>
                </a:moveTo>
                <a:cubicBezTo>
                  <a:pt x="2174384" y="16998"/>
                  <a:pt x="2175913" y="17818"/>
                  <a:pt x="2176265" y="20129"/>
                </a:cubicBezTo>
                <a:cubicBezTo>
                  <a:pt x="2175264" y="23829"/>
                  <a:pt x="2171142" y="27635"/>
                  <a:pt x="2167272" y="30515"/>
                </a:cubicBezTo>
                <a:cubicBezTo>
                  <a:pt x="2163401" y="33396"/>
                  <a:pt x="2159780" y="35354"/>
                  <a:pt x="2159780" y="35354"/>
                </a:cubicBezTo>
                <a:cubicBezTo>
                  <a:pt x="2155922" y="27961"/>
                  <a:pt x="2166332" y="17893"/>
                  <a:pt x="2172371" y="17223"/>
                </a:cubicBezTo>
                <a:close/>
                <a:moveTo>
                  <a:pt x="1578548" y="8031"/>
                </a:moveTo>
                <a:cubicBezTo>
                  <a:pt x="1583290" y="6049"/>
                  <a:pt x="1582952" y="8400"/>
                  <a:pt x="1569272" y="21496"/>
                </a:cubicBezTo>
                <a:cubicBezTo>
                  <a:pt x="1551272" y="38073"/>
                  <a:pt x="1532761" y="53609"/>
                  <a:pt x="1514770" y="69492"/>
                </a:cubicBezTo>
                <a:lnTo>
                  <a:pt x="1507068" y="76998"/>
                </a:lnTo>
                <a:lnTo>
                  <a:pt x="1503665" y="79694"/>
                </a:lnTo>
                <a:cubicBezTo>
                  <a:pt x="1499051" y="83545"/>
                  <a:pt x="1492502" y="88724"/>
                  <a:pt x="1485862" y="94218"/>
                </a:cubicBezTo>
                <a:lnTo>
                  <a:pt x="1474032" y="104803"/>
                </a:lnTo>
                <a:lnTo>
                  <a:pt x="1472138" y="105071"/>
                </a:lnTo>
                <a:cubicBezTo>
                  <a:pt x="1471691" y="105246"/>
                  <a:pt x="1471503" y="105543"/>
                  <a:pt x="1471575" y="106107"/>
                </a:cubicBezTo>
                <a:cubicBezTo>
                  <a:pt x="1470609" y="106179"/>
                  <a:pt x="1469902" y="106232"/>
                  <a:pt x="1469455" y="106407"/>
                </a:cubicBezTo>
                <a:cubicBezTo>
                  <a:pt x="1469007" y="106584"/>
                  <a:pt x="1468822" y="106881"/>
                  <a:pt x="1468892" y="107444"/>
                </a:cubicBezTo>
                <a:cubicBezTo>
                  <a:pt x="1467106" y="108147"/>
                  <a:pt x="1465765" y="108530"/>
                  <a:pt x="1464687" y="109061"/>
                </a:cubicBezTo>
                <a:cubicBezTo>
                  <a:pt x="1463609" y="109592"/>
                  <a:pt x="1462794" y="110267"/>
                  <a:pt x="1462057" y="111556"/>
                </a:cubicBezTo>
                <a:cubicBezTo>
                  <a:pt x="1453277" y="115717"/>
                  <a:pt x="1444125" y="120806"/>
                  <a:pt x="1434674" y="126202"/>
                </a:cubicBezTo>
                <a:lnTo>
                  <a:pt x="1429151" y="129325"/>
                </a:lnTo>
                <a:lnTo>
                  <a:pt x="1476867" y="88841"/>
                </a:lnTo>
                <a:lnTo>
                  <a:pt x="1464381" y="100250"/>
                </a:lnTo>
                <a:cubicBezTo>
                  <a:pt x="1460948" y="102780"/>
                  <a:pt x="1456938" y="107819"/>
                  <a:pt x="1463051" y="103951"/>
                </a:cubicBezTo>
                <a:cubicBezTo>
                  <a:pt x="1468851" y="98780"/>
                  <a:pt x="1478829" y="89884"/>
                  <a:pt x="1482986" y="85973"/>
                </a:cubicBezTo>
                <a:cubicBezTo>
                  <a:pt x="1494483" y="75733"/>
                  <a:pt x="1506248" y="65756"/>
                  <a:pt x="1518283" y="56086"/>
                </a:cubicBezTo>
                <a:lnTo>
                  <a:pt x="1547819" y="33636"/>
                </a:lnTo>
                <a:lnTo>
                  <a:pt x="1510790" y="60061"/>
                </a:lnTo>
                <a:lnTo>
                  <a:pt x="1557331" y="20573"/>
                </a:lnTo>
                <a:cubicBezTo>
                  <a:pt x="1563980" y="16330"/>
                  <a:pt x="1573804" y="10014"/>
                  <a:pt x="1578548" y="8031"/>
                </a:cubicBezTo>
                <a:close/>
                <a:moveTo>
                  <a:pt x="985754" y="7936"/>
                </a:moveTo>
                <a:lnTo>
                  <a:pt x="984339" y="9322"/>
                </a:lnTo>
                <a:cubicBezTo>
                  <a:pt x="980803" y="12370"/>
                  <a:pt x="976130" y="15905"/>
                  <a:pt x="972121" y="19368"/>
                </a:cubicBezTo>
                <a:lnTo>
                  <a:pt x="971009" y="20434"/>
                </a:lnTo>
                <a:lnTo>
                  <a:pt x="963906" y="24926"/>
                </a:lnTo>
                <a:cubicBezTo>
                  <a:pt x="956159" y="30044"/>
                  <a:pt x="948675" y="35246"/>
                  <a:pt x="941650" y="40508"/>
                </a:cubicBezTo>
                <a:cubicBezTo>
                  <a:pt x="910094" y="62765"/>
                  <a:pt x="882854" y="90579"/>
                  <a:pt x="852649" y="116335"/>
                </a:cubicBezTo>
                <a:cubicBezTo>
                  <a:pt x="851756" y="116402"/>
                  <a:pt x="846706" y="120381"/>
                  <a:pt x="846563" y="119255"/>
                </a:cubicBezTo>
                <a:cubicBezTo>
                  <a:pt x="846419" y="118129"/>
                  <a:pt x="856084" y="106791"/>
                  <a:pt x="856977" y="106724"/>
                </a:cubicBezTo>
                <a:cubicBezTo>
                  <a:pt x="866936" y="96502"/>
                  <a:pt x="883901" y="83484"/>
                  <a:pt x="893130" y="75783"/>
                </a:cubicBezTo>
                <a:cubicBezTo>
                  <a:pt x="911592" y="60379"/>
                  <a:pt x="924977" y="48766"/>
                  <a:pt x="943875" y="35603"/>
                </a:cubicBezTo>
                <a:cubicBezTo>
                  <a:pt x="952167" y="29677"/>
                  <a:pt x="960230" y="24218"/>
                  <a:pt x="968184" y="19032"/>
                </a:cubicBezTo>
                <a:close/>
                <a:moveTo>
                  <a:pt x="9573232" y="0"/>
                </a:moveTo>
                <a:lnTo>
                  <a:pt x="9578702" y="0"/>
                </a:lnTo>
                <a:lnTo>
                  <a:pt x="9578683" y="38"/>
                </a:lnTo>
                <a:cubicBezTo>
                  <a:pt x="9576905" y="3671"/>
                  <a:pt x="9575104" y="8611"/>
                  <a:pt x="9573341" y="18652"/>
                </a:cubicBezTo>
                <a:cubicBezTo>
                  <a:pt x="9575933" y="49732"/>
                  <a:pt x="9555607" y="95897"/>
                  <a:pt x="9541709" y="136010"/>
                </a:cubicBezTo>
                <a:lnTo>
                  <a:pt x="9540686" y="138611"/>
                </a:lnTo>
                <a:lnTo>
                  <a:pt x="9613544" y="0"/>
                </a:lnTo>
                <a:lnTo>
                  <a:pt x="9620009" y="0"/>
                </a:lnTo>
                <a:lnTo>
                  <a:pt x="9586962" y="63461"/>
                </a:lnTo>
                <a:lnTo>
                  <a:pt x="9566345" y="102267"/>
                </a:lnTo>
                <a:lnTo>
                  <a:pt x="9568691" y="100345"/>
                </a:lnTo>
                <a:lnTo>
                  <a:pt x="9570269" y="105986"/>
                </a:lnTo>
                <a:lnTo>
                  <a:pt x="9613676" y="20874"/>
                </a:lnTo>
                <a:lnTo>
                  <a:pt x="9624765" y="0"/>
                </a:lnTo>
                <a:lnTo>
                  <a:pt x="10952422" y="0"/>
                </a:lnTo>
                <a:lnTo>
                  <a:pt x="10941538" y="30172"/>
                </a:lnTo>
                <a:lnTo>
                  <a:pt x="10933809" y="47721"/>
                </a:lnTo>
                <a:lnTo>
                  <a:pt x="10962911" y="5503"/>
                </a:lnTo>
                <a:lnTo>
                  <a:pt x="10965498" y="0"/>
                </a:lnTo>
                <a:lnTo>
                  <a:pt x="10966792" y="0"/>
                </a:lnTo>
                <a:lnTo>
                  <a:pt x="10966707" y="256"/>
                </a:lnTo>
                <a:lnTo>
                  <a:pt x="10966894" y="0"/>
                </a:lnTo>
                <a:lnTo>
                  <a:pt x="11003932" y="0"/>
                </a:lnTo>
                <a:lnTo>
                  <a:pt x="10988093" y="23288"/>
                </a:lnTo>
                <a:lnTo>
                  <a:pt x="10943513" y="84773"/>
                </a:lnTo>
                <a:lnTo>
                  <a:pt x="10937396" y="100325"/>
                </a:lnTo>
                <a:lnTo>
                  <a:pt x="10915069" y="142247"/>
                </a:lnTo>
                <a:cubicBezTo>
                  <a:pt x="10913443" y="146204"/>
                  <a:pt x="10909674" y="151228"/>
                  <a:pt x="10911992" y="144297"/>
                </a:cubicBezTo>
                <a:cubicBezTo>
                  <a:pt x="10915540" y="137442"/>
                  <a:pt x="10921646" y="125643"/>
                  <a:pt x="10924375" y="120688"/>
                </a:cubicBezTo>
                <a:lnTo>
                  <a:pt x="10938494" y="91697"/>
                </a:lnTo>
                <a:lnTo>
                  <a:pt x="10911240" y="129286"/>
                </a:lnTo>
                <a:lnTo>
                  <a:pt x="10909134" y="133341"/>
                </a:lnTo>
                <a:lnTo>
                  <a:pt x="10909253" y="135309"/>
                </a:lnTo>
                <a:cubicBezTo>
                  <a:pt x="10909180" y="135794"/>
                  <a:pt x="10908948" y="136042"/>
                  <a:pt x="10908427" y="136076"/>
                </a:cubicBezTo>
                <a:lnTo>
                  <a:pt x="10908184" y="135170"/>
                </a:lnTo>
                <a:lnTo>
                  <a:pt x="10905126" y="141053"/>
                </a:lnTo>
                <a:lnTo>
                  <a:pt x="10901895" y="146253"/>
                </a:lnTo>
                <a:lnTo>
                  <a:pt x="10891221" y="182181"/>
                </a:lnTo>
                <a:cubicBezTo>
                  <a:pt x="10890400" y="184083"/>
                  <a:pt x="10888240" y="193776"/>
                  <a:pt x="10890498" y="193627"/>
                </a:cubicBezTo>
                <a:lnTo>
                  <a:pt x="10894520" y="181966"/>
                </a:lnTo>
                <a:cubicBezTo>
                  <a:pt x="10897482" y="170217"/>
                  <a:pt x="10901220" y="157651"/>
                  <a:pt x="10905336" y="146753"/>
                </a:cubicBezTo>
                <a:cubicBezTo>
                  <a:pt x="10903263" y="156438"/>
                  <a:pt x="10900424" y="166675"/>
                  <a:pt x="10897367" y="177273"/>
                </a:cubicBezTo>
                <a:cubicBezTo>
                  <a:pt x="10894310" y="187870"/>
                  <a:pt x="10891035" y="198827"/>
                  <a:pt x="10888084" y="209958"/>
                </a:cubicBezTo>
                <a:lnTo>
                  <a:pt x="10869993" y="265225"/>
                </a:lnTo>
                <a:lnTo>
                  <a:pt x="10871004" y="264006"/>
                </a:lnTo>
                <a:cubicBezTo>
                  <a:pt x="10900442" y="228439"/>
                  <a:pt x="10929325" y="193853"/>
                  <a:pt x="10959818" y="158757"/>
                </a:cubicBezTo>
                <a:cubicBezTo>
                  <a:pt x="10994233" y="115107"/>
                  <a:pt x="11027356" y="72891"/>
                  <a:pt x="11059461" y="31508"/>
                </a:cubicBezTo>
                <a:lnTo>
                  <a:pt x="11083571" y="0"/>
                </a:lnTo>
                <a:lnTo>
                  <a:pt x="11096194" y="0"/>
                </a:lnTo>
                <a:lnTo>
                  <a:pt x="11005131" y="111656"/>
                </a:lnTo>
                <a:cubicBezTo>
                  <a:pt x="10966257" y="156718"/>
                  <a:pt x="10928453" y="216060"/>
                  <a:pt x="10889398" y="260594"/>
                </a:cubicBezTo>
                <a:lnTo>
                  <a:pt x="10862809" y="288522"/>
                </a:lnTo>
                <a:lnTo>
                  <a:pt x="10859291" y="300144"/>
                </a:lnTo>
                <a:lnTo>
                  <a:pt x="10857009" y="305602"/>
                </a:lnTo>
                <a:lnTo>
                  <a:pt x="10861975" y="289399"/>
                </a:lnTo>
                <a:lnTo>
                  <a:pt x="10856616" y="295025"/>
                </a:lnTo>
                <a:lnTo>
                  <a:pt x="10845147" y="307427"/>
                </a:lnTo>
                <a:lnTo>
                  <a:pt x="10836498" y="331396"/>
                </a:lnTo>
                <a:lnTo>
                  <a:pt x="10872776" y="291298"/>
                </a:lnTo>
                <a:cubicBezTo>
                  <a:pt x="10917541" y="241008"/>
                  <a:pt x="10961762" y="189139"/>
                  <a:pt x="11002617" y="134677"/>
                </a:cubicBezTo>
                <a:lnTo>
                  <a:pt x="11088658" y="25649"/>
                </a:lnTo>
                <a:lnTo>
                  <a:pt x="11106327" y="0"/>
                </a:lnTo>
                <a:lnTo>
                  <a:pt x="12192000" y="0"/>
                </a:lnTo>
                <a:lnTo>
                  <a:pt x="12192000" y="173966"/>
                </a:lnTo>
                <a:lnTo>
                  <a:pt x="12183598" y="188265"/>
                </a:lnTo>
                <a:cubicBezTo>
                  <a:pt x="12179088" y="194699"/>
                  <a:pt x="12177047" y="208994"/>
                  <a:pt x="12179701" y="205209"/>
                </a:cubicBezTo>
                <a:lnTo>
                  <a:pt x="12192000" y="184409"/>
                </a:lnTo>
                <a:lnTo>
                  <a:pt x="12192000" y="185663"/>
                </a:lnTo>
                <a:lnTo>
                  <a:pt x="12168562" y="224055"/>
                </a:lnTo>
                <a:cubicBezTo>
                  <a:pt x="12168562" y="224055"/>
                  <a:pt x="12168562" y="224055"/>
                  <a:pt x="12087213" y="351526"/>
                </a:cubicBezTo>
                <a:cubicBezTo>
                  <a:pt x="12072891" y="371966"/>
                  <a:pt x="12059894" y="393462"/>
                  <a:pt x="12045704" y="413712"/>
                </a:cubicBezTo>
                <a:cubicBezTo>
                  <a:pt x="12045704" y="413712"/>
                  <a:pt x="12045704" y="413712"/>
                  <a:pt x="12001938" y="476168"/>
                </a:cubicBezTo>
                <a:cubicBezTo>
                  <a:pt x="12001938" y="476168"/>
                  <a:pt x="12001938" y="476168"/>
                  <a:pt x="11915335" y="599752"/>
                </a:cubicBezTo>
                <a:cubicBezTo>
                  <a:pt x="11915335" y="599752"/>
                  <a:pt x="11915335" y="599752"/>
                  <a:pt x="11824881" y="719979"/>
                </a:cubicBezTo>
                <a:cubicBezTo>
                  <a:pt x="11824881" y="719979"/>
                  <a:pt x="11824881" y="719979"/>
                  <a:pt x="11779978" y="781529"/>
                </a:cubicBezTo>
                <a:cubicBezTo>
                  <a:pt x="11779978" y="781529"/>
                  <a:pt x="11779978" y="781529"/>
                  <a:pt x="11733158" y="839488"/>
                </a:cubicBezTo>
                <a:cubicBezTo>
                  <a:pt x="11733158" y="839488"/>
                  <a:pt x="11733158" y="839488"/>
                  <a:pt x="11639101" y="956848"/>
                </a:cubicBezTo>
                <a:cubicBezTo>
                  <a:pt x="11609844" y="993116"/>
                  <a:pt x="11580000" y="1026852"/>
                  <a:pt x="11550345" y="1060739"/>
                </a:cubicBezTo>
                <a:cubicBezTo>
                  <a:pt x="11550345" y="1060739"/>
                  <a:pt x="11550345" y="1060739"/>
                  <a:pt x="11505966" y="1112684"/>
                </a:cubicBezTo>
                <a:cubicBezTo>
                  <a:pt x="11490106" y="1129838"/>
                  <a:pt x="11476311" y="1146570"/>
                  <a:pt x="11460450" y="1163725"/>
                </a:cubicBezTo>
                <a:cubicBezTo>
                  <a:pt x="11429468" y="1196554"/>
                  <a:pt x="11399811" y="1230441"/>
                  <a:pt x="11368033" y="1264408"/>
                </a:cubicBezTo>
                <a:cubicBezTo>
                  <a:pt x="11368033" y="1264408"/>
                  <a:pt x="11368033" y="1264408"/>
                  <a:pt x="11321927" y="1312915"/>
                </a:cubicBezTo>
                <a:cubicBezTo>
                  <a:pt x="11306066" y="1330068"/>
                  <a:pt x="11290016" y="1347070"/>
                  <a:pt x="11273756" y="1361842"/>
                </a:cubicBezTo>
                <a:cubicBezTo>
                  <a:pt x="11195133" y="1446528"/>
                  <a:pt x="11111614" y="1528480"/>
                  <a:pt x="11025013" y="1606529"/>
                </a:cubicBezTo>
                <a:lnTo>
                  <a:pt x="10991776" y="1635646"/>
                </a:lnTo>
                <a:cubicBezTo>
                  <a:pt x="10993880" y="1638849"/>
                  <a:pt x="10993391" y="1642374"/>
                  <a:pt x="10993391" y="1642374"/>
                </a:cubicBezTo>
                <a:cubicBezTo>
                  <a:pt x="10993391" y="1642374"/>
                  <a:pt x="10995622" y="1638753"/>
                  <a:pt x="10997019" y="1642176"/>
                </a:cubicBezTo>
                <a:cubicBezTo>
                  <a:pt x="10998011" y="1643229"/>
                  <a:pt x="10997383" y="1645472"/>
                  <a:pt x="10997502" y="1646571"/>
                </a:cubicBezTo>
                <a:lnTo>
                  <a:pt x="10997731" y="1646780"/>
                </a:lnTo>
                <a:lnTo>
                  <a:pt x="10993382" y="1649262"/>
                </a:lnTo>
                <a:cubicBezTo>
                  <a:pt x="10976178" y="1660783"/>
                  <a:pt x="10961016" y="1675558"/>
                  <a:pt x="10946200" y="1688241"/>
                </a:cubicBezTo>
                <a:cubicBezTo>
                  <a:pt x="10922201" y="1709069"/>
                  <a:pt x="10902803" y="1730566"/>
                  <a:pt x="10879676" y="1751346"/>
                </a:cubicBezTo>
                <a:cubicBezTo>
                  <a:pt x="10858415" y="1771841"/>
                  <a:pt x="10836284" y="1792382"/>
                  <a:pt x="10812408" y="1814310"/>
                </a:cubicBezTo>
                <a:cubicBezTo>
                  <a:pt x="10791655" y="1831460"/>
                  <a:pt x="10772792" y="1848509"/>
                  <a:pt x="10750374" y="1867777"/>
                </a:cubicBezTo>
                <a:cubicBezTo>
                  <a:pt x="10746986" y="1870171"/>
                  <a:pt x="10737250" y="1879910"/>
                  <a:pt x="10748993" y="1871168"/>
                </a:cubicBezTo>
                <a:cubicBezTo>
                  <a:pt x="10753882" y="1866481"/>
                  <a:pt x="10759621" y="1861564"/>
                  <a:pt x="10764756" y="1857786"/>
                </a:cubicBezTo>
                <a:cubicBezTo>
                  <a:pt x="10773883" y="1850477"/>
                  <a:pt x="10778912" y="1847072"/>
                  <a:pt x="10787269" y="1840724"/>
                </a:cubicBezTo>
                <a:cubicBezTo>
                  <a:pt x="10800534" y="1829874"/>
                  <a:pt x="10814293" y="1814206"/>
                  <a:pt x="10827539" y="1803173"/>
                </a:cubicBezTo>
                <a:cubicBezTo>
                  <a:pt x="10848170" y="1784922"/>
                  <a:pt x="10867905" y="1767826"/>
                  <a:pt x="10890182" y="1747276"/>
                </a:cubicBezTo>
                <a:cubicBezTo>
                  <a:pt x="10894321" y="1743737"/>
                  <a:pt x="10901684" y="1736337"/>
                  <a:pt x="10908315" y="1731557"/>
                </a:cubicBezTo>
                <a:cubicBezTo>
                  <a:pt x="10914322" y="1727730"/>
                  <a:pt x="10909428" y="1733705"/>
                  <a:pt x="10907056" y="1736046"/>
                </a:cubicBezTo>
                <a:cubicBezTo>
                  <a:pt x="10902188" y="1740915"/>
                  <a:pt x="10895432" y="1745886"/>
                  <a:pt x="10890563" y="1750756"/>
                </a:cubicBezTo>
                <a:cubicBezTo>
                  <a:pt x="10867537" y="1772452"/>
                  <a:pt x="10846034" y="1790749"/>
                  <a:pt x="10825546" y="1810280"/>
                </a:cubicBezTo>
                <a:cubicBezTo>
                  <a:pt x="10796899" y="1837990"/>
                  <a:pt x="10765139" y="1861266"/>
                  <a:pt x="10736009" y="1884581"/>
                </a:cubicBezTo>
                <a:cubicBezTo>
                  <a:pt x="10721869" y="1896770"/>
                  <a:pt x="10707122" y="1910095"/>
                  <a:pt x="10692231" y="1923428"/>
                </a:cubicBezTo>
                <a:cubicBezTo>
                  <a:pt x="10654968" y="1955107"/>
                  <a:pt x="10612725" y="1981345"/>
                  <a:pt x="10570358" y="2007776"/>
                </a:cubicBezTo>
                <a:cubicBezTo>
                  <a:pt x="10563316" y="2011474"/>
                  <a:pt x="10556150" y="2014039"/>
                  <a:pt x="10550259" y="2018115"/>
                </a:cubicBezTo>
                <a:lnTo>
                  <a:pt x="10545654" y="2022093"/>
                </a:lnTo>
                <a:lnTo>
                  <a:pt x="10545371" y="2021933"/>
                </a:lnTo>
                <a:cubicBezTo>
                  <a:pt x="10545008" y="2021954"/>
                  <a:pt x="10544785" y="2022242"/>
                  <a:pt x="10544845" y="2022790"/>
                </a:cubicBezTo>
                <a:lnTo>
                  <a:pt x="10545654" y="2022093"/>
                </a:lnTo>
                <a:lnTo>
                  <a:pt x="10546732" y="2022688"/>
                </a:lnTo>
                <a:cubicBezTo>
                  <a:pt x="10539104" y="2027708"/>
                  <a:pt x="10530727" y="2033873"/>
                  <a:pt x="10530848" y="2034972"/>
                </a:cubicBezTo>
                <a:cubicBezTo>
                  <a:pt x="10530727" y="2033873"/>
                  <a:pt x="10535227" y="2033628"/>
                  <a:pt x="10535227" y="2033628"/>
                </a:cubicBezTo>
                <a:cubicBezTo>
                  <a:pt x="10537842" y="2033486"/>
                  <a:pt x="10535470" y="2035824"/>
                  <a:pt x="10539099" y="2035628"/>
                </a:cubicBezTo>
                <a:cubicBezTo>
                  <a:pt x="10541591" y="2034388"/>
                  <a:pt x="10548467" y="2030514"/>
                  <a:pt x="10553597" y="2028026"/>
                </a:cubicBezTo>
                <a:cubicBezTo>
                  <a:pt x="10561065" y="2023890"/>
                  <a:pt x="10568847" y="2019611"/>
                  <a:pt x="10576750" y="2015208"/>
                </a:cubicBezTo>
                <a:lnTo>
                  <a:pt x="10596708" y="2003874"/>
                </a:lnTo>
                <a:lnTo>
                  <a:pt x="10592043" y="2007221"/>
                </a:lnTo>
                <a:cubicBezTo>
                  <a:pt x="10583461" y="2012522"/>
                  <a:pt x="10574710" y="2017281"/>
                  <a:pt x="10566151" y="2021796"/>
                </a:cubicBezTo>
                <a:cubicBezTo>
                  <a:pt x="10549016" y="2030647"/>
                  <a:pt x="10531390" y="2043025"/>
                  <a:pt x="10513379" y="2053213"/>
                </a:cubicBezTo>
                <a:cubicBezTo>
                  <a:pt x="10503565" y="2058259"/>
                  <a:pt x="10493968" y="2063614"/>
                  <a:pt x="10484668" y="2068677"/>
                </a:cubicBezTo>
                <a:cubicBezTo>
                  <a:pt x="10475365" y="2073743"/>
                  <a:pt x="10466361" y="2078512"/>
                  <a:pt x="10457732" y="2082390"/>
                </a:cubicBezTo>
                <a:cubicBezTo>
                  <a:pt x="10467125" y="2076170"/>
                  <a:pt x="10478135" y="2070046"/>
                  <a:pt x="10488521" y="2064877"/>
                </a:cubicBezTo>
                <a:lnTo>
                  <a:pt x="10498640" y="2058619"/>
                </a:lnTo>
                <a:cubicBezTo>
                  <a:pt x="10498378" y="2056237"/>
                  <a:pt x="10489760" y="2060205"/>
                  <a:pt x="10488138" y="2061398"/>
                </a:cubicBezTo>
                <a:lnTo>
                  <a:pt x="10456661" y="2078889"/>
                </a:lnTo>
                <a:lnTo>
                  <a:pt x="10452402" y="2083180"/>
                </a:lnTo>
                <a:lnTo>
                  <a:pt x="10447480" y="2087411"/>
                </a:lnTo>
                <a:lnTo>
                  <a:pt x="10448365" y="2087504"/>
                </a:lnTo>
                <a:cubicBezTo>
                  <a:pt x="10448424" y="2088053"/>
                  <a:pt x="10448237" y="2088339"/>
                  <a:pt x="10447798" y="2088500"/>
                </a:cubicBezTo>
                <a:lnTo>
                  <a:pt x="10445949" y="2088724"/>
                </a:lnTo>
                <a:lnTo>
                  <a:pt x="10434237" y="2098787"/>
                </a:lnTo>
                <a:cubicBezTo>
                  <a:pt x="10427674" y="2104002"/>
                  <a:pt x="10421202" y="2108911"/>
                  <a:pt x="10416638" y="2112566"/>
                </a:cubicBezTo>
                <a:cubicBezTo>
                  <a:pt x="10407512" y="2119877"/>
                  <a:pt x="10399637" y="2126291"/>
                  <a:pt x="10391714" y="2132431"/>
                </a:cubicBezTo>
                <a:lnTo>
                  <a:pt x="10389557" y="2133989"/>
                </a:lnTo>
                <a:lnTo>
                  <a:pt x="10392556" y="2127351"/>
                </a:lnTo>
                <a:lnTo>
                  <a:pt x="10413240" y="2111209"/>
                </a:lnTo>
                <a:lnTo>
                  <a:pt x="10442425" y="2086216"/>
                </a:lnTo>
                <a:lnTo>
                  <a:pt x="10418012" y="2098361"/>
                </a:lnTo>
                <a:cubicBezTo>
                  <a:pt x="10427201" y="2091600"/>
                  <a:pt x="10438256" y="2085567"/>
                  <a:pt x="10449456" y="2079663"/>
                </a:cubicBezTo>
                <a:lnTo>
                  <a:pt x="10451225" y="2078682"/>
                </a:lnTo>
                <a:lnTo>
                  <a:pt x="10456788" y="2073917"/>
                </a:lnTo>
                <a:cubicBezTo>
                  <a:pt x="10457659" y="2073870"/>
                  <a:pt x="10462650" y="2070099"/>
                  <a:pt x="10462769" y="2071198"/>
                </a:cubicBezTo>
                <a:lnTo>
                  <a:pt x="10461372" y="2073052"/>
                </a:lnTo>
                <a:lnTo>
                  <a:pt x="10481751" y="2061746"/>
                </a:lnTo>
                <a:cubicBezTo>
                  <a:pt x="10475892" y="2065564"/>
                  <a:pt x="10486881" y="2059257"/>
                  <a:pt x="10485869" y="2058023"/>
                </a:cubicBezTo>
                <a:cubicBezTo>
                  <a:pt x="10483886" y="2055920"/>
                  <a:pt x="10481630" y="2060647"/>
                  <a:pt x="10481630" y="2060647"/>
                </a:cubicBezTo>
                <a:cubicBezTo>
                  <a:pt x="10469188" y="2067033"/>
                  <a:pt x="10457255" y="2073390"/>
                  <a:pt x="10445528" y="2079462"/>
                </a:cubicBezTo>
                <a:lnTo>
                  <a:pt x="10422083" y="2090951"/>
                </a:lnTo>
                <a:lnTo>
                  <a:pt x="10424787" y="2088330"/>
                </a:lnTo>
                <a:lnTo>
                  <a:pt x="10424894" y="2088201"/>
                </a:lnTo>
                <a:lnTo>
                  <a:pt x="10425888" y="2087619"/>
                </a:lnTo>
                <a:cubicBezTo>
                  <a:pt x="10428526" y="2086372"/>
                  <a:pt x="10442128" y="2079922"/>
                  <a:pt x="10442007" y="2078825"/>
                </a:cubicBezTo>
                <a:cubicBezTo>
                  <a:pt x="10441816" y="2077085"/>
                  <a:pt x="10438350" y="2078102"/>
                  <a:pt x="10435149" y="2079541"/>
                </a:cubicBezTo>
                <a:lnTo>
                  <a:pt x="10431870" y="2081570"/>
                </a:lnTo>
                <a:lnTo>
                  <a:pt x="10414889" y="2096638"/>
                </a:lnTo>
                <a:lnTo>
                  <a:pt x="10402116" y="2106192"/>
                </a:lnTo>
                <a:lnTo>
                  <a:pt x="10402162" y="2106094"/>
                </a:lnTo>
                <a:cubicBezTo>
                  <a:pt x="10413069" y="2080191"/>
                  <a:pt x="10432125" y="2069895"/>
                  <a:pt x="10440294" y="2039682"/>
                </a:cubicBezTo>
                <a:cubicBezTo>
                  <a:pt x="10420833" y="2037033"/>
                  <a:pt x="10401160" y="2109793"/>
                  <a:pt x="10387844" y="2113302"/>
                </a:cubicBezTo>
                <a:cubicBezTo>
                  <a:pt x="10386677" y="2117617"/>
                  <a:pt x="10369383" y="2106952"/>
                  <a:pt x="10370386" y="2103253"/>
                </a:cubicBezTo>
                <a:cubicBezTo>
                  <a:pt x="10361941" y="2112817"/>
                  <a:pt x="10356778" y="2124689"/>
                  <a:pt x="10351741" y="2136098"/>
                </a:cubicBezTo>
                <a:lnTo>
                  <a:pt x="10344706" y="2147918"/>
                </a:lnTo>
                <a:lnTo>
                  <a:pt x="10293015" y="2180985"/>
                </a:lnTo>
                <a:lnTo>
                  <a:pt x="10277193" y="2189124"/>
                </a:lnTo>
                <a:lnTo>
                  <a:pt x="10279706" y="2184365"/>
                </a:lnTo>
                <a:cubicBezTo>
                  <a:pt x="10287282" y="2172902"/>
                  <a:pt x="10296916" y="2159536"/>
                  <a:pt x="10307242" y="2144215"/>
                </a:cubicBezTo>
                <a:cubicBezTo>
                  <a:pt x="10315983" y="2126330"/>
                  <a:pt x="10375174" y="2042223"/>
                  <a:pt x="10330893" y="2085630"/>
                </a:cubicBezTo>
                <a:cubicBezTo>
                  <a:pt x="10324152" y="2096116"/>
                  <a:pt x="10292355" y="2139096"/>
                  <a:pt x="10286614" y="2145882"/>
                </a:cubicBezTo>
                <a:cubicBezTo>
                  <a:pt x="10282041" y="2148354"/>
                  <a:pt x="10274300" y="2145693"/>
                  <a:pt x="10274300" y="2145693"/>
                </a:cubicBezTo>
                <a:lnTo>
                  <a:pt x="10255611" y="2170531"/>
                </a:lnTo>
                <a:lnTo>
                  <a:pt x="10236676" y="2181334"/>
                </a:lnTo>
                <a:lnTo>
                  <a:pt x="10238115" y="2176013"/>
                </a:lnTo>
                <a:cubicBezTo>
                  <a:pt x="10238407" y="2174928"/>
                  <a:pt x="10237970" y="2176554"/>
                  <a:pt x="10237455" y="2178451"/>
                </a:cubicBezTo>
                <a:lnTo>
                  <a:pt x="10236676" y="2181334"/>
                </a:lnTo>
                <a:lnTo>
                  <a:pt x="10214438" y="2194018"/>
                </a:lnTo>
                <a:lnTo>
                  <a:pt x="10219929" y="2185551"/>
                </a:lnTo>
                <a:lnTo>
                  <a:pt x="10238436" y="2173799"/>
                </a:lnTo>
                <a:cubicBezTo>
                  <a:pt x="10242675" y="2171175"/>
                  <a:pt x="10257947" y="2161320"/>
                  <a:pt x="10245070" y="2167727"/>
                </a:cubicBezTo>
                <a:lnTo>
                  <a:pt x="10223214" y="2180243"/>
                </a:lnTo>
                <a:lnTo>
                  <a:pt x="10236399" y="2157794"/>
                </a:lnTo>
                <a:cubicBezTo>
                  <a:pt x="10241360" y="2148516"/>
                  <a:pt x="10246449" y="2137967"/>
                  <a:pt x="10251862" y="2125171"/>
                </a:cubicBezTo>
                <a:cubicBezTo>
                  <a:pt x="10241000" y="2131038"/>
                  <a:pt x="10215482" y="2166744"/>
                  <a:pt x="10198627" y="2189696"/>
                </a:cubicBezTo>
                <a:lnTo>
                  <a:pt x="10198031" y="2190476"/>
                </a:lnTo>
                <a:lnTo>
                  <a:pt x="10198868" y="2186959"/>
                </a:lnTo>
                <a:cubicBezTo>
                  <a:pt x="10197898" y="2185568"/>
                  <a:pt x="10191669" y="2192232"/>
                  <a:pt x="10187526" y="2197251"/>
                </a:cubicBezTo>
                <a:lnTo>
                  <a:pt x="10179522" y="2205414"/>
                </a:lnTo>
                <a:lnTo>
                  <a:pt x="10174773" y="2208062"/>
                </a:lnTo>
                <a:lnTo>
                  <a:pt x="10177265" y="2203625"/>
                </a:lnTo>
                <a:lnTo>
                  <a:pt x="10187196" y="2192969"/>
                </a:lnTo>
                <a:cubicBezTo>
                  <a:pt x="10196271" y="2183417"/>
                  <a:pt x="10208824" y="2174065"/>
                  <a:pt x="10217495" y="2163286"/>
                </a:cubicBezTo>
                <a:cubicBezTo>
                  <a:pt x="10227275" y="2152050"/>
                  <a:pt x="10212591" y="2165303"/>
                  <a:pt x="10206596" y="2170562"/>
                </a:cubicBezTo>
                <a:cubicBezTo>
                  <a:pt x="10200600" y="2175821"/>
                  <a:pt x="10193565" y="2181740"/>
                  <a:pt x="10191913" y="2183816"/>
                </a:cubicBezTo>
                <a:cubicBezTo>
                  <a:pt x="10190014" y="2184598"/>
                  <a:pt x="10186059" y="2186226"/>
                  <a:pt x="10185110" y="2186616"/>
                </a:cubicBezTo>
                <a:cubicBezTo>
                  <a:pt x="10182665" y="2189018"/>
                  <a:pt x="10181962" y="2190703"/>
                  <a:pt x="10180535" y="2192917"/>
                </a:cubicBezTo>
                <a:cubicBezTo>
                  <a:pt x="10179586" y="2193309"/>
                  <a:pt x="10176108" y="2193110"/>
                  <a:pt x="10173573" y="2195784"/>
                </a:cubicBezTo>
                <a:cubicBezTo>
                  <a:pt x="10171130" y="2198184"/>
                  <a:pt x="10166009" y="2206107"/>
                  <a:pt x="10160401" y="2209810"/>
                </a:cubicBezTo>
                <a:cubicBezTo>
                  <a:pt x="10151400" y="2216306"/>
                  <a:pt x="10162673" y="2203059"/>
                  <a:pt x="10165276" y="2200594"/>
                </a:cubicBezTo>
                <a:cubicBezTo>
                  <a:pt x="10168356" y="2196302"/>
                  <a:pt x="10172698" y="2193119"/>
                  <a:pt x="10174351" y="2191044"/>
                </a:cubicBezTo>
                <a:cubicBezTo>
                  <a:pt x="10174896" y="2189422"/>
                  <a:pt x="10174021" y="2186760"/>
                  <a:pt x="10175517" y="2184748"/>
                </a:cubicBezTo>
                <a:cubicBezTo>
                  <a:pt x="10177206" y="2181146"/>
                  <a:pt x="10181900" y="2176713"/>
                  <a:pt x="10187240" y="2172192"/>
                </a:cubicBezTo>
                <a:lnTo>
                  <a:pt x="10202772" y="2159135"/>
                </a:lnTo>
                <a:lnTo>
                  <a:pt x="10202467" y="2159460"/>
                </a:lnTo>
                <a:lnTo>
                  <a:pt x="10201721" y="2160228"/>
                </a:lnTo>
                <a:cubicBezTo>
                  <a:pt x="10201588" y="2160371"/>
                  <a:pt x="10201665" y="2160299"/>
                  <a:pt x="10201896" y="2160066"/>
                </a:cubicBezTo>
                <a:lnTo>
                  <a:pt x="10202467" y="2159460"/>
                </a:lnTo>
                <a:lnTo>
                  <a:pt x="10202825" y="2159087"/>
                </a:lnTo>
                <a:lnTo>
                  <a:pt x="10202772" y="2159135"/>
                </a:lnTo>
                <a:lnTo>
                  <a:pt x="10204586" y="2157201"/>
                </a:lnTo>
                <a:cubicBezTo>
                  <a:pt x="10206923" y="2154611"/>
                  <a:pt x="10209686" y="2151264"/>
                  <a:pt x="10208895" y="2150775"/>
                </a:cubicBezTo>
                <a:cubicBezTo>
                  <a:pt x="10207138" y="2148707"/>
                  <a:pt x="10198872" y="2160716"/>
                  <a:pt x="10198872" y="2160716"/>
                </a:cubicBezTo>
                <a:cubicBezTo>
                  <a:pt x="10186789" y="2171503"/>
                  <a:pt x="10177714" y="2181052"/>
                  <a:pt x="10166740" y="2191384"/>
                </a:cubicBezTo>
                <a:cubicBezTo>
                  <a:pt x="10164139" y="2193851"/>
                  <a:pt x="10160183" y="2195479"/>
                  <a:pt x="10155682" y="2198726"/>
                </a:cubicBezTo>
                <a:cubicBezTo>
                  <a:pt x="10150636" y="2203595"/>
                  <a:pt x="10149614" y="2207038"/>
                  <a:pt x="10145254" y="2207437"/>
                </a:cubicBezTo>
                <a:cubicBezTo>
                  <a:pt x="10141777" y="2207240"/>
                  <a:pt x="10140565" y="2203552"/>
                  <a:pt x="10138666" y="2204334"/>
                </a:cubicBezTo>
                <a:cubicBezTo>
                  <a:pt x="10133762" y="2206352"/>
                  <a:pt x="10122893" y="2220828"/>
                  <a:pt x="10117913" y="2225900"/>
                </a:cubicBezTo>
                <a:lnTo>
                  <a:pt x="10109909" y="2234176"/>
                </a:lnTo>
                <a:lnTo>
                  <a:pt x="10108555" y="2234454"/>
                </a:lnTo>
                <a:lnTo>
                  <a:pt x="10104770" y="2235624"/>
                </a:lnTo>
                <a:lnTo>
                  <a:pt x="10107253" y="2232875"/>
                </a:lnTo>
                <a:cubicBezTo>
                  <a:pt x="10119242" y="2219829"/>
                  <a:pt x="10131549" y="2206449"/>
                  <a:pt x="10144565" y="2191672"/>
                </a:cubicBezTo>
                <a:cubicBezTo>
                  <a:pt x="10147008" y="2189270"/>
                  <a:pt x="10152599" y="2182782"/>
                  <a:pt x="10159231" y="2175633"/>
                </a:cubicBezTo>
                <a:cubicBezTo>
                  <a:pt x="10161832" y="2173167"/>
                  <a:pt x="10180933" y="2153677"/>
                  <a:pt x="10169555" y="2162779"/>
                </a:cubicBezTo>
                <a:cubicBezTo>
                  <a:pt x="10158901" y="2171350"/>
                  <a:pt x="10174130" y="2156475"/>
                  <a:pt x="10175625" y="2154466"/>
                </a:cubicBezTo>
                <a:cubicBezTo>
                  <a:pt x="10176328" y="2152780"/>
                  <a:pt x="10177492" y="2146485"/>
                  <a:pt x="10176141" y="2145647"/>
                </a:cubicBezTo>
                <a:cubicBezTo>
                  <a:pt x="10175191" y="2146038"/>
                  <a:pt x="10154438" y="2167605"/>
                  <a:pt x="10151836" y="2170071"/>
                </a:cubicBezTo>
                <a:lnTo>
                  <a:pt x="10138256" y="2180959"/>
                </a:lnTo>
                <a:lnTo>
                  <a:pt x="10176428" y="2120121"/>
                </a:lnTo>
                <a:cubicBezTo>
                  <a:pt x="10184169" y="2105936"/>
                  <a:pt x="10232452" y="2047731"/>
                  <a:pt x="10228473" y="2033558"/>
                </a:cubicBezTo>
                <a:cubicBezTo>
                  <a:pt x="10224305" y="2032125"/>
                  <a:pt x="10218565" y="2038912"/>
                  <a:pt x="10218565" y="2038912"/>
                </a:cubicBezTo>
                <a:cubicBezTo>
                  <a:pt x="10193506" y="2071405"/>
                  <a:pt x="10177023" y="2103478"/>
                  <a:pt x="10162542" y="2128151"/>
                </a:cubicBezTo>
                <a:cubicBezTo>
                  <a:pt x="10157920" y="2133807"/>
                  <a:pt x="10153127" y="2141004"/>
                  <a:pt x="10148232" y="2148840"/>
                </a:cubicBezTo>
                <a:lnTo>
                  <a:pt x="10147162" y="2150601"/>
                </a:lnTo>
                <a:lnTo>
                  <a:pt x="10132087" y="2163594"/>
                </a:lnTo>
                <a:lnTo>
                  <a:pt x="10126932" y="2168347"/>
                </a:lnTo>
                <a:lnTo>
                  <a:pt x="10125839" y="2169407"/>
                </a:lnTo>
                <a:lnTo>
                  <a:pt x="10130706" y="2166983"/>
                </a:lnTo>
                <a:lnTo>
                  <a:pt x="10141238" y="2158043"/>
                </a:lnTo>
                <a:lnTo>
                  <a:pt x="10144243" y="2154617"/>
                </a:lnTo>
                <a:lnTo>
                  <a:pt x="10145372" y="2153539"/>
                </a:lnTo>
                <a:lnTo>
                  <a:pt x="10133313" y="2173363"/>
                </a:lnTo>
                <a:cubicBezTo>
                  <a:pt x="10123258" y="2189786"/>
                  <a:pt x="10113081" y="2205159"/>
                  <a:pt x="10103352" y="2212257"/>
                </a:cubicBezTo>
                <a:lnTo>
                  <a:pt x="10096100" y="2213431"/>
                </a:lnTo>
                <a:lnTo>
                  <a:pt x="10111994" y="2199818"/>
                </a:lnTo>
                <a:lnTo>
                  <a:pt x="10112959" y="2197700"/>
                </a:lnTo>
                <a:lnTo>
                  <a:pt x="10113103" y="2198385"/>
                </a:lnTo>
                <a:lnTo>
                  <a:pt x="10112415" y="2199320"/>
                </a:lnTo>
                <a:lnTo>
                  <a:pt x="10113043" y="2198922"/>
                </a:lnTo>
                <a:lnTo>
                  <a:pt x="10113189" y="2198796"/>
                </a:lnTo>
                <a:lnTo>
                  <a:pt x="10113103" y="2198385"/>
                </a:lnTo>
                <a:lnTo>
                  <a:pt x="10114369" y="2196663"/>
                </a:lnTo>
                <a:lnTo>
                  <a:pt x="10115473" y="2195852"/>
                </a:lnTo>
                <a:cubicBezTo>
                  <a:pt x="10116087" y="2195191"/>
                  <a:pt x="10116444" y="2194639"/>
                  <a:pt x="10116444" y="2194639"/>
                </a:cubicBezTo>
                <a:cubicBezTo>
                  <a:pt x="10116444" y="2194639"/>
                  <a:pt x="10115233" y="2190950"/>
                  <a:pt x="10116818" y="2188669"/>
                </a:cubicBezTo>
                <a:cubicBezTo>
                  <a:pt x="10119561" y="2183354"/>
                  <a:pt x="10130940" y="2174251"/>
                  <a:pt x="10134087" y="2170164"/>
                </a:cubicBezTo>
                <a:cubicBezTo>
                  <a:pt x="10134560" y="2169970"/>
                  <a:pt x="10134580" y="2169205"/>
                  <a:pt x="10134548" y="2168289"/>
                </a:cubicBezTo>
                <a:lnTo>
                  <a:pt x="10134618" y="2167054"/>
                </a:lnTo>
                <a:lnTo>
                  <a:pt x="10117722" y="2180399"/>
                </a:lnTo>
                <a:lnTo>
                  <a:pt x="10093407" y="2201976"/>
                </a:lnTo>
                <a:lnTo>
                  <a:pt x="10078349" y="2218201"/>
                </a:lnTo>
                <a:lnTo>
                  <a:pt x="10075855" y="2219100"/>
                </a:lnTo>
                <a:lnTo>
                  <a:pt x="10071740" y="2220891"/>
                </a:lnTo>
                <a:lnTo>
                  <a:pt x="10046573" y="2239713"/>
                </a:lnTo>
                <a:lnTo>
                  <a:pt x="10047151" y="2232357"/>
                </a:lnTo>
                <a:cubicBezTo>
                  <a:pt x="10047300" y="2228196"/>
                  <a:pt x="10047451" y="2224035"/>
                  <a:pt x="10047949" y="2222184"/>
                </a:cubicBezTo>
                <a:cubicBezTo>
                  <a:pt x="10057691" y="2200598"/>
                  <a:pt x="10072770" y="2176129"/>
                  <a:pt x="10088084" y="2148373"/>
                </a:cubicBezTo>
                <a:cubicBezTo>
                  <a:pt x="10094823" y="2137886"/>
                  <a:pt x="10154017" y="2053780"/>
                  <a:pt x="10155016" y="2050081"/>
                </a:cubicBezTo>
                <a:cubicBezTo>
                  <a:pt x="10152443" y="2045154"/>
                  <a:pt x="10134556" y="2051132"/>
                  <a:pt x="10129816" y="2054219"/>
                </a:cubicBezTo>
                <a:cubicBezTo>
                  <a:pt x="10124243" y="2060390"/>
                  <a:pt x="10083534" y="2121874"/>
                  <a:pt x="10106759" y="2079315"/>
                </a:cubicBezTo>
                <a:cubicBezTo>
                  <a:pt x="10131411" y="2033877"/>
                  <a:pt x="10077962" y="2111196"/>
                  <a:pt x="10071221" y="2121682"/>
                </a:cubicBezTo>
                <a:cubicBezTo>
                  <a:pt x="10051570" y="2148621"/>
                  <a:pt x="10033681" y="2171448"/>
                  <a:pt x="10027107" y="2181320"/>
                </a:cubicBezTo>
                <a:cubicBezTo>
                  <a:pt x="10006754" y="2207850"/>
                  <a:pt x="9987379" y="2233619"/>
                  <a:pt x="9968607" y="2258850"/>
                </a:cubicBezTo>
                <a:lnTo>
                  <a:pt x="9920340" y="2324190"/>
                </a:lnTo>
                <a:lnTo>
                  <a:pt x="9917597" y="2326117"/>
                </a:lnTo>
                <a:cubicBezTo>
                  <a:pt x="9914564" y="2328422"/>
                  <a:pt x="9912501" y="2330237"/>
                  <a:pt x="9912561" y="2330788"/>
                </a:cubicBezTo>
                <a:cubicBezTo>
                  <a:pt x="9912501" y="2330237"/>
                  <a:pt x="9913595" y="2329902"/>
                  <a:pt x="9914705" y="2329704"/>
                </a:cubicBezTo>
                <a:lnTo>
                  <a:pt x="9916414" y="2329505"/>
                </a:lnTo>
                <a:lnTo>
                  <a:pt x="9913729" y="2333141"/>
                </a:lnTo>
                <a:lnTo>
                  <a:pt x="9907258" y="2341787"/>
                </a:lnTo>
                <a:lnTo>
                  <a:pt x="9895091" y="2349029"/>
                </a:lnTo>
                <a:lnTo>
                  <a:pt x="9889667" y="2351951"/>
                </a:lnTo>
                <a:lnTo>
                  <a:pt x="9929565" y="2294965"/>
                </a:lnTo>
                <a:lnTo>
                  <a:pt x="9940126" y="2288381"/>
                </a:lnTo>
                <a:cubicBezTo>
                  <a:pt x="9937608" y="2290727"/>
                  <a:pt x="9944365" y="2285756"/>
                  <a:pt x="9944244" y="2284656"/>
                </a:cubicBezTo>
                <a:cubicBezTo>
                  <a:pt x="9943860" y="2281179"/>
                  <a:pt x="9936496" y="2288578"/>
                  <a:pt x="9935626" y="2288624"/>
                </a:cubicBezTo>
                <a:lnTo>
                  <a:pt x="9933035" y="2290082"/>
                </a:lnTo>
                <a:lnTo>
                  <a:pt x="9946770" y="2271990"/>
                </a:lnTo>
                <a:cubicBezTo>
                  <a:pt x="9964161" y="2249981"/>
                  <a:pt x="9987694" y="2221177"/>
                  <a:pt x="9991570" y="2206840"/>
                </a:cubicBezTo>
                <a:cubicBezTo>
                  <a:pt x="9993572" y="2199442"/>
                  <a:pt x="9982852" y="2195755"/>
                  <a:pt x="9981853" y="2182606"/>
                </a:cubicBezTo>
                <a:cubicBezTo>
                  <a:pt x="9982448" y="2165962"/>
                  <a:pt x="9992190" y="2161224"/>
                  <a:pt x="10005505" y="2140868"/>
                </a:cubicBezTo>
                <a:cubicBezTo>
                  <a:pt x="10014246" y="2122980"/>
                  <a:pt x="10018415" y="2107566"/>
                  <a:pt x="10025156" y="2097078"/>
                </a:cubicBezTo>
                <a:cubicBezTo>
                  <a:pt x="10053381" y="2052870"/>
                  <a:pt x="10079606" y="2016061"/>
                  <a:pt x="10108999" y="1967536"/>
                </a:cubicBezTo>
                <a:cubicBezTo>
                  <a:pt x="10108999" y="1967536"/>
                  <a:pt x="10142369" y="1933182"/>
                  <a:pt x="10136225" y="1927027"/>
                </a:cubicBezTo>
                <a:cubicBezTo>
                  <a:pt x="10134723" y="1924151"/>
                  <a:pt x="10125482" y="1935463"/>
                  <a:pt x="10118354" y="1944974"/>
                </a:cubicBezTo>
                <a:lnTo>
                  <a:pt x="10113030" y="1952355"/>
                </a:lnTo>
                <a:lnTo>
                  <a:pt x="10113168" y="1952120"/>
                </a:lnTo>
                <a:lnTo>
                  <a:pt x="10112132" y="1953601"/>
                </a:lnTo>
                <a:lnTo>
                  <a:pt x="10110480" y="1955892"/>
                </a:lnTo>
                <a:cubicBezTo>
                  <a:pt x="10109843" y="1956821"/>
                  <a:pt x="10109643" y="1957138"/>
                  <a:pt x="10110042" y="1956591"/>
                </a:cubicBezTo>
                <a:lnTo>
                  <a:pt x="10112132" y="1953601"/>
                </a:lnTo>
                <a:lnTo>
                  <a:pt x="10113030" y="1952355"/>
                </a:lnTo>
                <a:lnTo>
                  <a:pt x="10095923" y="1981742"/>
                </a:lnTo>
                <a:cubicBezTo>
                  <a:pt x="10077903" y="2014085"/>
                  <a:pt x="10058233" y="2051170"/>
                  <a:pt x="10043067" y="2062128"/>
                </a:cubicBezTo>
                <a:cubicBezTo>
                  <a:pt x="10037495" y="2068300"/>
                  <a:pt x="10029753" y="2065638"/>
                  <a:pt x="10025179" y="2068107"/>
                </a:cubicBezTo>
                <a:cubicBezTo>
                  <a:pt x="10019439" y="2074896"/>
                  <a:pt x="10010864" y="2092165"/>
                  <a:pt x="9998955" y="2104918"/>
                </a:cubicBezTo>
                <a:cubicBezTo>
                  <a:pt x="9992214" y="2115405"/>
                  <a:pt x="9955675" y="2161472"/>
                  <a:pt x="9973159" y="2125700"/>
                </a:cubicBezTo>
                <a:cubicBezTo>
                  <a:pt x="9983067" y="2103496"/>
                  <a:pt x="10005126" y="2082103"/>
                  <a:pt x="10011699" y="2072233"/>
                </a:cubicBezTo>
                <a:cubicBezTo>
                  <a:pt x="10019034" y="2061952"/>
                  <a:pt x="10018034" y="2048803"/>
                  <a:pt x="10019034" y="2045102"/>
                </a:cubicBezTo>
                <a:cubicBezTo>
                  <a:pt x="10025205" y="2039136"/>
                  <a:pt x="10029944" y="2036049"/>
                  <a:pt x="10036517" y="2026179"/>
                </a:cubicBezTo>
                <a:cubicBezTo>
                  <a:pt x="10037518" y="2022479"/>
                  <a:pt x="10041686" y="2007065"/>
                  <a:pt x="10043688" y="1999665"/>
                </a:cubicBezTo>
                <a:cubicBezTo>
                  <a:pt x="10049427" y="1992878"/>
                  <a:pt x="10065506" y="1964710"/>
                  <a:pt x="10079820" y="1940652"/>
                </a:cubicBezTo>
                <a:cubicBezTo>
                  <a:pt x="10094136" y="1916595"/>
                  <a:pt x="10130270" y="1857583"/>
                  <a:pt x="10099304" y="1897483"/>
                </a:cubicBezTo>
                <a:cubicBezTo>
                  <a:pt x="10069508" y="1933061"/>
                  <a:pt x="10044283" y="1983021"/>
                  <a:pt x="10018059" y="2019830"/>
                </a:cubicBezTo>
                <a:cubicBezTo>
                  <a:pt x="9996406" y="2054170"/>
                  <a:pt x="9967608" y="2086051"/>
                  <a:pt x="9942981" y="2119365"/>
                </a:cubicBezTo>
                <a:cubicBezTo>
                  <a:pt x="9935810" y="2129032"/>
                  <a:pt x="9911181" y="2162347"/>
                  <a:pt x="9919923" y="2144460"/>
                </a:cubicBezTo>
                <a:cubicBezTo>
                  <a:pt x="9948149" y="2100250"/>
                  <a:pt x="9978948" y="2060970"/>
                  <a:pt x="10005744" y="2019639"/>
                </a:cubicBezTo>
                <a:cubicBezTo>
                  <a:pt x="10024228" y="1997015"/>
                  <a:pt x="10050619" y="1959589"/>
                  <a:pt x="10021250" y="1979144"/>
                </a:cubicBezTo>
                <a:cubicBezTo>
                  <a:pt x="10000194" y="1996838"/>
                  <a:pt x="9984115" y="2025005"/>
                  <a:pt x="9967228" y="2044135"/>
                </a:cubicBezTo>
                <a:cubicBezTo>
                  <a:pt x="9916077" y="2114158"/>
                  <a:pt x="9863092" y="2186750"/>
                  <a:pt x="9810252" y="2258803"/>
                </a:cubicBezTo>
                <a:lnTo>
                  <a:pt x="9727292" y="2371167"/>
                </a:lnTo>
                <a:lnTo>
                  <a:pt x="9716069" y="2379325"/>
                </a:lnTo>
                <a:lnTo>
                  <a:pt x="9715665" y="2378462"/>
                </a:lnTo>
                <a:lnTo>
                  <a:pt x="9698434" y="2390129"/>
                </a:lnTo>
                <a:lnTo>
                  <a:pt x="9693169" y="2393083"/>
                </a:lnTo>
                <a:lnTo>
                  <a:pt x="9813502" y="2225127"/>
                </a:lnTo>
                <a:cubicBezTo>
                  <a:pt x="9826816" y="2204771"/>
                  <a:pt x="9859782" y="2157474"/>
                  <a:pt x="9839727" y="2171469"/>
                </a:cubicBezTo>
                <a:cubicBezTo>
                  <a:pt x="9823837" y="2186898"/>
                  <a:pt x="9799019" y="2232952"/>
                  <a:pt x="9793445" y="2239123"/>
                </a:cubicBezTo>
                <a:cubicBezTo>
                  <a:pt x="9751536" y="2289410"/>
                  <a:pt x="9715033" y="2338353"/>
                  <a:pt x="9676866" y="2389842"/>
                </a:cubicBezTo>
                <a:lnTo>
                  <a:pt x="9660990" y="2411130"/>
                </a:lnTo>
                <a:lnTo>
                  <a:pt x="9632117" y="2427323"/>
                </a:lnTo>
                <a:lnTo>
                  <a:pt x="9623220" y="2431490"/>
                </a:lnTo>
                <a:lnTo>
                  <a:pt x="9690963" y="2339511"/>
                </a:lnTo>
                <a:cubicBezTo>
                  <a:pt x="9722149" y="2296994"/>
                  <a:pt x="9753430" y="2252321"/>
                  <a:pt x="9783322" y="2201944"/>
                </a:cubicBezTo>
                <a:cubicBezTo>
                  <a:pt x="9751941" y="2243384"/>
                  <a:pt x="9717331" y="2288936"/>
                  <a:pt x="9682598" y="2334949"/>
                </a:cubicBezTo>
                <a:lnTo>
                  <a:pt x="9603573" y="2440691"/>
                </a:lnTo>
                <a:lnTo>
                  <a:pt x="9593923" y="2445209"/>
                </a:lnTo>
                <a:lnTo>
                  <a:pt x="9598363" y="2440032"/>
                </a:lnTo>
                <a:cubicBezTo>
                  <a:pt x="9661022" y="2361184"/>
                  <a:pt x="9715968" y="2275324"/>
                  <a:pt x="9765865" y="2191897"/>
                </a:cubicBezTo>
                <a:cubicBezTo>
                  <a:pt x="9765865" y="2191897"/>
                  <a:pt x="9770438" y="2189427"/>
                  <a:pt x="9767865" y="2184498"/>
                </a:cubicBezTo>
                <a:cubicBezTo>
                  <a:pt x="9775010" y="2186955"/>
                  <a:pt x="9777177" y="2178939"/>
                  <a:pt x="9774605" y="2174011"/>
                </a:cubicBezTo>
                <a:cubicBezTo>
                  <a:pt x="9772820" y="2173396"/>
                  <a:pt x="9771675" y="2174014"/>
                  <a:pt x="9770708" y="2175788"/>
                </a:cubicBezTo>
                <a:cubicBezTo>
                  <a:pt x="9769740" y="2177561"/>
                  <a:pt x="9768948" y="2180488"/>
                  <a:pt x="9767865" y="2184498"/>
                </a:cubicBezTo>
                <a:cubicBezTo>
                  <a:pt x="9767865" y="2184498"/>
                  <a:pt x="9766721" y="2185116"/>
                  <a:pt x="9765899" y="2186348"/>
                </a:cubicBezTo>
                <a:cubicBezTo>
                  <a:pt x="9765077" y="2187584"/>
                  <a:pt x="9764577" y="2189432"/>
                  <a:pt x="9765865" y="2191897"/>
                </a:cubicBezTo>
                <a:cubicBezTo>
                  <a:pt x="9717798" y="2250512"/>
                  <a:pt x="9671267" y="2310666"/>
                  <a:pt x="9624090" y="2371104"/>
                </a:cubicBezTo>
                <a:lnTo>
                  <a:pt x="9548535" y="2464945"/>
                </a:lnTo>
                <a:lnTo>
                  <a:pt x="9540296" y="2467896"/>
                </a:lnTo>
                <a:lnTo>
                  <a:pt x="9535059" y="2471342"/>
                </a:lnTo>
                <a:lnTo>
                  <a:pt x="9534785" y="2471145"/>
                </a:lnTo>
                <a:cubicBezTo>
                  <a:pt x="9534408" y="2471117"/>
                  <a:pt x="9534141" y="2471381"/>
                  <a:pt x="9534138" y="2471947"/>
                </a:cubicBezTo>
                <a:lnTo>
                  <a:pt x="9535059" y="2471342"/>
                </a:lnTo>
                <a:lnTo>
                  <a:pt x="9536100" y="2472092"/>
                </a:lnTo>
                <a:lnTo>
                  <a:pt x="9526753" y="2476968"/>
                </a:lnTo>
                <a:lnTo>
                  <a:pt x="9620555" y="2361232"/>
                </a:lnTo>
                <a:cubicBezTo>
                  <a:pt x="9659230" y="2310950"/>
                  <a:pt x="9696866" y="2259321"/>
                  <a:pt x="9733326" y="2206318"/>
                </a:cubicBezTo>
                <a:cubicBezTo>
                  <a:pt x="9760718" y="2165192"/>
                  <a:pt x="9797257" y="2119125"/>
                  <a:pt x="9803022" y="2083366"/>
                </a:cubicBezTo>
                <a:cubicBezTo>
                  <a:pt x="9812766" y="2061780"/>
                  <a:pt x="9816933" y="2063213"/>
                  <a:pt x="9823507" y="2053343"/>
                </a:cubicBezTo>
                <a:cubicBezTo>
                  <a:pt x="9841562" y="2029899"/>
                  <a:pt x="9851898" y="2008516"/>
                  <a:pt x="9829843" y="2029913"/>
                </a:cubicBezTo>
                <a:cubicBezTo>
                  <a:pt x="9794304" y="2072280"/>
                  <a:pt x="9775821" y="2094902"/>
                  <a:pt x="9748429" y="2136029"/>
                </a:cubicBezTo>
                <a:cubicBezTo>
                  <a:pt x="9673952" y="2232738"/>
                  <a:pt x="9610850" y="2321228"/>
                  <a:pt x="9538867" y="2412443"/>
                </a:cubicBezTo>
                <a:lnTo>
                  <a:pt x="9516674" y="2439575"/>
                </a:lnTo>
                <a:lnTo>
                  <a:pt x="9514336" y="2440226"/>
                </a:lnTo>
                <a:lnTo>
                  <a:pt x="9499789" y="2446186"/>
                </a:lnTo>
                <a:lnTo>
                  <a:pt x="9515773" y="2427070"/>
                </a:lnTo>
                <a:cubicBezTo>
                  <a:pt x="9586544" y="2338310"/>
                  <a:pt x="9656916" y="2239180"/>
                  <a:pt x="9720227" y="2151267"/>
                </a:cubicBezTo>
                <a:cubicBezTo>
                  <a:pt x="9733541" y="2130909"/>
                  <a:pt x="9753193" y="2103970"/>
                  <a:pt x="9759767" y="2094100"/>
                </a:cubicBezTo>
                <a:cubicBezTo>
                  <a:pt x="9763935" y="2078684"/>
                  <a:pt x="9753788" y="2087326"/>
                  <a:pt x="9756789" y="2076227"/>
                </a:cubicBezTo>
                <a:cubicBezTo>
                  <a:pt x="9756789" y="2076227"/>
                  <a:pt x="9761958" y="2057113"/>
                  <a:pt x="9765531" y="2058342"/>
                </a:cubicBezTo>
                <a:cubicBezTo>
                  <a:pt x="9761958" y="2057113"/>
                  <a:pt x="9733161" y="2088995"/>
                  <a:pt x="9708937" y="2118405"/>
                </a:cubicBezTo>
                <a:lnTo>
                  <a:pt x="9707972" y="2113406"/>
                </a:lnTo>
                <a:lnTo>
                  <a:pt x="9711105" y="2110389"/>
                </a:lnTo>
                <a:cubicBezTo>
                  <a:pt x="9709319" y="2109774"/>
                  <a:pt x="9708133" y="2110548"/>
                  <a:pt x="9707717" y="2112087"/>
                </a:cubicBezTo>
                <a:lnTo>
                  <a:pt x="9707972" y="2113406"/>
                </a:lnTo>
                <a:lnTo>
                  <a:pt x="9690166" y="2130548"/>
                </a:lnTo>
                <a:cubicBezTo>
                  <a:pt x="9670786" y="2153135"/>
                  <a:pt x="9655249" y="2182163"/>
                  <a:pt x="9636027" y="2209924"/>
                </a:cubicBezTo>
                <a:lnTo>
                  <a:pt x="9452349" y="2438053"/>
                </a:lnTo>
                <a:lnTo>
                  <a:pt x="9430516" y="2454032"/>
                </a:lnTo>
                <a:cubicBezTo>
                  <a:pt x="9427530" y="2456202"/>
                  <a:pt x="9423246" y="2457340"/>
                  <a:pt x="9418203" y="2460056"/>
                </a:cubicBezTo>
                <a:cubicBezTo>
                  <a:pt x="9412403" y="2464350"/>
                  <a:pt x="9410931" y="2467722"/>
                  <a:pt x="9406377" y="2467556"/>
                </a:cubicBezTo>
                <a:cubicBezTo>
                  <a:pt x="9402806" y="2466899"/>
                  <a:pt x="9401995" y="2462985"/>
                  <a:pt x="9399939" y="2463532"/>
                </a:cubicBezTo>
                <a:cubicBezTo>
                  <a:pt x="9394625" y="2464945"/>
                  <a:pt x="9381652" y="2478255"/>
                  <a:pt x="9375897" y="2482766"/>
                </a:cubicBezTo>
                <a:lnTo>
                  <a:pt x="9366627" y="2490140"/>
                </a:lnTo>
                <a:lnTo>
                  <a:pt x="9365195" y="2490243"/>
                </a:lnTo>
                <a:lnTo>
                  <a:pt x="9361140" y="2490940"/>
                </a:lnTo>
                <a:lnTo>
                  <a:pt x="9364037" y="2488468"/>
                </a:lnTo>
                <a:cubicBezTo>
                  <a:pt x="9377998" y="2476758"/>
                  <a:pt x="9392327" y="2464752"/>
                  <a:pt x="9407555" y="2451417"/>
                </a:cubicBezTo>
                <a:lnTo>
                  <a:pt x="9420933" y="2440138"/>
                </a:lnTo>
                <a:lnTo>
                  <a:pt x="9411955" y="2444820"/>
                </a:lnTo>
                <a:cubicBezTo>
                  <a:pt x="9407974" y="2447549"/>
                  <a:pt x="9405321" y="2451335"/>
                  <a:pt x="9401341" y="2454062"/>
                </a:cubicBezTo>
                <a:cubicBezTo>
                  <a:pt x="9400413" y="2455388"/>
                  <a:pt x="9399274" y="2454483"/>
                  <a:pt x="9398347" y="2455808"/>
                </a:cubicBezTo>
                <a:cubicBezTo>
                  <a:pt x="9402136" y="2452928"/>
                  <a:pt x="9406251" y="2450009"/>
                  <a:pt x="9408903" y="2446226"/>
                </a:cubicBezTo>
                <a:cubicBezTo>
                  <a:pt x="9404922" y="2448953"/>
                  <a:pt x="9400999" y="2452022"/>
                  <a:pt x="9396618" y="2452370"/>
                </a:cubicBezTo>
                <a:cubicBezTo>
                  <a:pt x="9397019" y="2454751"/>
                  <a:pt x="9396090" y="2456077"/>
                  <a:pt x="9396090" y="2456077"/>
                </a:cubicBezTo>
                <a:cubicBezTo>
                  <a:pt x="9393038" y="2457480"/>
                  <a:pt x="9388848" y="2457978"/>
                  <a:pt x="9384735" y="2460897"/>
                </a:cubicBezTo>
                <a:cubicBezTo>
                  <a:pt x="9384334" y="2458515"/>
                  <a:pt x="9383936" y="2456134"/>
                  <a:pt x="9382799" y="2455228"/>
                </a:cubicBezTo>
                <a:cubicBezTo>
                  <a:pt x="9385661" y="2453673"/>
                  <a:pt x="9388313" y="2449887"/>
                  <a:pt x="9388103" y="2447658"/>
                </a:cubicBezTo>
                <a:lnTo>
                  <a:pt x="9395230" y="2443069"/>
                </a:lnTo>
                <a:lnTo>
                  <a:pt x="9393989" y="2443092"/>
                </a:lnTo>
                <a:cubicBezTo>
                  <a:pt x="9392850" y="2443051"/>
                  <a:pt x="9391712" y="2443010"/>
                  <a:pt x="9391197" y="2443145"/>
                </a:cubicBezTo>
                <a:cubicBezTo>
                  <a:pt x="9381871" y="2447000"/>
                  <a:pt x="9371980" y="2463849"/>
                  <a:pt x="9370095" y="2459992"/>
                </a:cubicBezTo>
                <a:cubicBezTo>
                  <a:pt x="9370095" y="2459992"/>
                  <a:pt x="9372640" y="2456564"/>
                  <a:pt x="9374158" y="2453408"/>
                </a:cubicBezTo>
                <a:lnTo>
                  <a:pt x="9374222" y="2454124"/>
                </a:lnTo>
                <a:lnTo>
                  <a:pt x="9373399" y="2454986"/>
                </a:lnTo>
                <a:cubicBezTo>
                  <a:pt x="9373913" y="2454848"/>
                  <a:pt x="9374170" y="2454781"/>
                  <a:pt x="9374265" y="2454584"/>
                </a:cubicBezTo>
                <a:lnTo>
                  <a:pt x="9374222" y="2454124"/>
                </a:lnTo>
                <a:lnTo>
                  <a:pt x="9375737" y="2452538"/>
                </a:lnTo>
                <a:lnTo>
                  <a:pt x="9376977" y="2451857"/>
                </a:lnTo>
                <a:cubicBezTo>
                  <a:pt x="9377690" y="2451265"/>
                  <a:pt x="9378126" y="2450748"/>
                  <a:pt x="9378126" y="2450748"/>
                </a:cubicBezTo>
                <a:cubicBezTo>
                  <a:pt x="9378126" y="2450748"/>
                  <a:pt x="9377316" y="2446834"/>
                  <a:pt x="9379229" y="2444720"/>
                </a:cubicBezTo>
                <a:cubicBezTo>
                  <a:pt x="9382702" y="2439668"/>
                  <a:pt x="9395557" y="2431895"/>
                  <a:pt x="9399301" y="2428148"/>
                </a:cubicBezTo>
                <a:cubicBezTo>
                  <a:pt x="9400329" y="2427875"/>
                  <a:pt x="9399744" y="2425049"/>
                  <a:pt x="9400503" y="2423470"/>
                </a:cubicBezTo>
                <a:cubicBezTo>
                  <a:pt x="9404735" y="2416842"/>
                  <a:pt x="9418030" y="2410328"/>
                  <a:pt x="9424544" y="2404238"/>
                </a:cubicBezTo>
                <a:cubicBezTo>
                  <a:pt x="9431545" y="2399626"/>
                  <a:pt x="9440603" y="2394467"/>
                  <a:pt x="9449931" y="2386254"/>
                </a:cubicBezTo>
                <a:cubicBezTo>
                  <a:pt x="9449931" y="2386254"/>
                  <a:pt x="9451889" y="2384359"/>
                  <a:pt x="9451574" y="2382836"/>
                </a:cubicBezTo>
                <a:cubicBezTo>
                  <a:pt x="9447776" y="2381093"/>
                  <a:pt x="9431005" y="2397017"/>
                  <a:pt x="9426991" y="2399459"/>
                </a:cubicBezTo>
                <a:cubicBezTo>
                  <a:pt x="9405778" y="2413582"/>
                  <a:pt x="9385671" y="2428903"/>
                  <a:pt x="9365877" y="2444855"/>
                </a:cubicBezTo>
                <a:lnTo>
                  <a:pt x="9335915" y="2469738"/>
                </a:lnTo>
                <a:lnTo>
                  <a:pt x="9333228" y="2470328"/>
                </a:lnTo>
                <a:lnTo>
                  <a:pt x="9327046" y="2472103"/>
                </a:lnTo>
                <a:lnTo>
                  <a:pt x="9335940" y="2463561"/>
                </a:lnTo>
                <a:lnTo>
                  <a:pt x="9326197" y="2470311"/>
                </a:lnTo>
                <a:lnTo>
                  <a:pt x="9324994" y="2467458"/>
                </a:lnTo>
                <a:lnTo>
                  <a:pt x="9321143" y="2468906"/>
                </a:lnTo>
                <a:lnTo>
                  <a:pt x="9329734" y="2461149"/>
                </a:lnTo>
                <a:lnTo>
                  <a:pt x="9332764" y="2459221"/>
                </a:lnTo>
                <a:cubicBezTo>
                  <a:pt x="9333772" y="2458654"/>
                  <a:pt x="9334417" y="2458405"/>
                  <a:pt x="9334415" y="2458688"/>
                </a:cubicBezTo>
                <a:lnTo>
                  <a:pt x="9333435" y="2457806"/>
                </a:lnTo>
                <a:lnTo>
                  <a:pt x="9344928" y="2447429"/>
                </a:lnTo>
                <a:lnTo>
                  <a:pt x="9349153" y="2445572"/>
                </a:lnTo>
                <a:cubicBezTo>
                  <a:pt x="9351861" y="2444442"/>
                  <a:pt x="9354985" y="2443216"/>
                  <a:pt x="9358998" y="2441759"/>
                </a:cubicBezTo>
                <a:cubicBezTo>
                  <a:pt x="9360817" y="2440758"/>
                  <a:pt x="9377776" y="2434998"/>
                  <a:pt x="9370218" y="2435580"/>
                </a:cubicBezTo>
                <a:cubicBezTo>
                  <a:pt x="9364622" y="2436307"/>
                  <a:pt x="9353251" y="2442475"/>
                  <a:pt x="9349620" y="2443345"/>
                </a:cubicBezTo>
                <a:lnTo>
                  <a:pt x="9349382" y="2443407"/>
                </a:lnTo>
                <a:lnTo>
                  <a:pt x="9352515" y="2440578"/>
                </a:lnTo>
                <a:cubicBezTo>
                  <a:pt x="9370217" y="2423029"/>
                  <a:pt x="9391640" y="2412981"/>
                  <a:pt x="9409071" y="2394127"/>
                </a:cubicBezTo>
                <a:cubicBezTo>
                  <a:pt x="9405324" y="2396327"/>
                  <a:pt x="9400697" y="2400180"/>
                  <a:pt x="9401138" y="2398300"/>
                </a:cubicBezTo>
                <a:lnTo>
                  <a:pt x="9403253" y="2394644"/>
                </a:lnTo>
                <a:lnTo>
                  <a:pt x="9423715" y="2385397"/>
                </a:lnTo>
                <a:lnTo>
                  <a:pt x="9407581" y="2390661"/>
                </a:lnTo>
                <a:lnTo>
                  <a:pt x="9408403" y="2389942"/>
                </a:lnTo>
                <a:cubicBezTo>
                  <a:pt x="9414977" y="2384445"/>
                  <a:pt x="9425189" y="2376140"/>
                  <a:pt x="9426991" y="2372393"/>
                </a:cubicBezTo>
                <a:cubicBezTo>
                  <a:pt x="9412622" y="2378962"/>
                  <a:pt x="9408165" y="2384505"/>
                  <a:pt x="9396338" y="2392005"/>
                </a:cubicBezTo>
                <a:cubicBezTo>
                  <a:pt x="9380768" y="2403253"/>
                  <a:pt x="9393081" y="2392871"/>
                  <a:pt x="9396240" y="2386297"/>
                </a:cubicBezTo>
                <a:cubicBezTo>
                  <a:pt x="9398641" y="2381300"/>
                  <a:pt x="9391784" y="2391839"/>
                  <a:pt x="9391956" y="2387436"/>
                </a:cubicBezTo>
                <a:cubicBezTo>
                  <a:pt x="9392129" y="2383032"/>
                  <a:pt x="9402484" y="2378904"/>
                  <a:pt x="9406228" y="2375156"/>
                </a:cubicBezTo>
                <a:cubicBezTo>
                  <a:pt x="9411226" y="2372224"/>
                  <a:pt x="9417296" y="2369235"/>
                  <a:pt x="9421798" y="2363910"/>
                </a:cubicBezTo>
                <a:cubicBezTo>
                  <a:pt x="9421798" y="2363910"/>
                  <a:pt x="9421214" y="2361083"/>
                  <a:pt x="9421972" y="2359506"/>
                </a:cubicBezTo>
                <a:cubicBezTo>
                  <a:pt x="9423930" y="2357610"/>
                  <a:pt x="9436244" y="2347225"/>
                  <a:pt x="9439230" y="2345056"/>
                </a:cubicBezTo>
                <a:cubicBezTo>
                  <a:pt x="9451889" y="2330225"/>
                  <a:pt x="9427846" y="2349457"/>
                  <a:pt x="9422802" y="2352174"/>
                </a:cubicBezTo>
                <a:cubicBezTo>
                  <a:pt x="9414063" y="2358854"/>
                  <a:pt x="9407503" y="2364725"/>
                  <a:pt x="9403218" y="2365862"/>
                </a:cubicBezTo>
                <a:cubicBezTo>
                  <a:pt x="9388137" y="2374229"/>
                  <a:pt x="9378636" y="2382486"/>
                  <a:pt x="9363509" y="2390635"/>
                </a:cubicBezTo>
                <a:cubicBezTo>
                  <a:pt x="9374525" y="2379221"/>
                  <a:pt x="9386838" y="2373197"/>
                  <a:pt x="9399153" y="2362815"/>
                </a:cubicBezTo>
                <a:cubicBezTo>
                  <a:pt x="9405079" y="2358258"/>
                  <a:pt x="9412179" y="2354997"/>
                  <a:pt x="9415337" y="2348422"/>
                </a:cubicBezTo>
                <a:cubicBezTo>
                  <a:pt x="9415825" y="2345539"/>
                  <a:pt x="9415555" y="2344236"/>
                  <a:pt x="9417296" y="2342168"/>
                </a:cubicBezTo>
                <a:cubicBezTo>
                  <a:pt x="9421799" y="2336843"/>
                  <a:pt x="9429610" y="2336144"/>
                  <a:pt x="9435140" y="2330544"/>
                </a:cubicBezTo>
                <a:cubicBezTo>
                  <a:pt x="9434113" y="2330819"/>
                  <a:pt x="9431517" y="2324398"/>
                  <a:pt x="9432717" y="2324079"/>
                </a:cubicBezTo>
                <a:cubicBezTo>
                  <a:pt x="9433917" y="2319401"/>
                  <a:pt x="9454140" y="2314028"/>
                  <a:pt x="9453772" y="2307016"/>
                </a:cubicBezTo>
                <a:cubicBezTo>
                  <a:pt x="9453772" y="2307016"/>
                  <a:pt x="9453736" y="2306839"/>
                  <a:pt x="9453691" y="2306618"/>
                </a:cubicBezTo>
                <a:lnTo>
                  <a:pt x="9453588" y="2306122"/>
                </a:lnTo>
                <a:lnTo>
                  <a:pt x="9453526" y="2305824"/>
                </a:lnTo>
                <a:cubicBezTo>
                  <a:pt x="9453499" y="2305690"/>
                  <a:pt x="9453517" y="2305779"/>
                  <a:pt x="9453553" y="2305955"/>
                </a:cubicBezTo>
                <a:lnTo>
                  <a:pt x="9453588" y="2306122"/>
                </a:lnTo>
                <a:lnTo>
                  <a:pt x="9453772" y="2307016"/>
                </a:lnTo>
                <a:cubicBezTo>
                  <a:pt x="9445374" y="2309248"/>
                  <a:pt x="9442216" y="2315820"/>
                  <a:pt x="9434946" y="2319130"/>
                </a:cubicBezTo>
                <a:cubicBezTo>
                  <a:pt x="9424590" y="2323256"/>
                  <a:pt x="9415579" y="2328632"/>
                  <a:pt x="9405005" y="2336946"/>
                </a:cubicBezTo>
                <a:lnTo>
                  <a:pt x="9404215" y="2337311"/>
                </a:lnTo>
                <a:lnTo>
                  <a:pt x="9398024" y="2343433"/>
                </a:lnTo>
                <a:cubicBezTo>
                  <a:pt x="9375805" y="2365402"/>
                  <a:pt x="9375805" y="2365402"/>
                  <a:pt x="9375805" y="2365402"/>
                </a:cubicBezTo>
                <a:cubicBezTo>
                  <a:pt x="9339414" y="2398750"/>
                  <a:pt x="9304561" y="2435866"/>
                  <a:pt x="9267125" y="2468187"/>
                </a:cubicBezTo>
                <a:cubicBezTo>
                  <a:pt x="9263779" y="2469393"/>
                  <a:pt x="9258449" y="2472835"/>
                  <a:pt x="9255427" y="2474043"/>
                </a:cubicBezTo>
                <a:cubicBezTo>
                  <a:pt x="9278246" y="2453071"/>
                  <a:pt x="9278246" y="2453071"/>
                  <a:pt x="9278246" y="2453071"/>
                </a:cubicBezTo>
                <a:cubicBezTo>
                  <a:pt x="9297866" y="2435709"/>
                  <a:pt x="9317660" y="2418517"/>
                  <a:pt x="9335325" y="2401159"/>
                </a:cubicBezTo>
                <a:cubicBezTo>
                  <a:pt x="9339414" y="2398750"/>
                  <a:pt x="9341393" y="2396515"/>
                  <a:pt x="9344593" y="2392906"/>
                </a:cubicBezTo>
                <a:cubicBezTo>
                  <a:pt x="9347787" y="2391871"/>
                  <a:pt x="9348854" y="2390669"/>
                  <a:pt x="9346573" y="2390673"/>
                </a:cubicBezTo>
                <a:lnTo>
                  <a:pt x="9421968" y="2318059"/>
                </a:lnTo>
                <a:lnTo>
                  <a:pt x="9412459" y="2319574"/>
                </a:lnTo>
                <a:lnTo>
                  <a:pt x="9322410" y="2405815"/>
                </a:lnTo>
                <a:cubicBezTo>
                  <a:pt x="9302616" y="2423008"/>
                  <a:pt x="9280714" y="2440373"/>
                  <a:pt x="9260940" y="2457910"/>
                </a:cubicBezTo>
                <a:cubicBezTo>
                  <a:pt x="9238865" y="2475106"/>
                  <a:pt x="9218178" y="2493670"/>
                  <a:pt x="9197341" y="2509834"/>
                </a:cubicBezTo>
                <a:cubicBezTo>
                  <a:pt x="9227467" y="2483189"/>
                  <a:pt x="9257594" y="2456543"/>
                  <a:pt x="9287593" y="2427840"/>
                </a:cubicBezTo>
                <a:cubicBezTo>
                  <a:pt x="9290639" y="2424404"/>
                  <a:pt x="9276811" y="2430092"/>
                  <a:pt x="9271481" y="2433534"/>
                </a:cubicBezTo>
                <a:cubicBezTo>
                  <a:pt x="9230062" y="2475123"/>
                  <a:pt x="9186255" y="2509858"/>
                  <a:pt x="9146076" y="2550416"/>
                </a:cubicBezTo>
                <a:cubicBezTo>
                  <a:pt x="9143030" y="2553853"/>
                  <a:pt x="9146225" y="2552818"/>
                  <a:pt x="9150466" y="2550235"/>
                </a:cubicBezTo>
                <a:cubicBezTo>
                  <a:pt x="9141199" y="2558488"/>
                  <a:pt x="9130692" y="2567772"/>
                  <a:pt x="9120188" y="2574482"/>
                </a:cubicBezTo>
                <a:cubicBezTo>
                  <a:pt x="9125365" y="2571212"/>
                  <a:pt x="9130542" y="2565370"/>
                  <a:pt x="9134655" y="2560730"/>
                </a:cubicBezTo>
                <a:cubicBezTo>
                  <a:pt x="9138767" y="2556091"/>
                  <a:pt x="9132224" y="2558334"/>
                  <a:pt x="9127068" y="2561947"/>
                </a:cubicBezTo>
                <a:cubicBezTo>
                  <a:pt x="9170898" y="2524984"/>
                  <a:pt x="9212143" y="2483221"/>
                  <a:pt x="9255672" y="2444029"/>
                </a:cubicBezTo>
                <a:cubicBezTo>
                  <a:pt x="9258718" y="2440591"/>
                  <a:pt x="9244888" y="2446280"/>
                  <a:pt x="9239561" y="2449721"/>
                </a:cubicBezTo>
                <a:cubicBezTo>
                  <a:pt x="9231360" y="2456770"/>
                  <a:pt x="9231360" y="2456770"/>
                  <a:pt x="9231360" y="2456770"/>
                </a:cubicBezTo>
                <a:cubicBezTo>
                  <a:pt x="9207605" y="2481000"/>
                  <a:pt x="9182631" y="2504036"/>
                  <a:pt x="9158899" y="2526035"/>
                </a:cubicBezTo>
                <a:cubicBezTo>
                  <a:pt x="9146337" y="2537639"/>
                  <a:pt x="9134122" y="2548940"/>
                  <a:pt x="9121626" y="2559642"/>
                </a:cubicBezTo>
                <a:lnTo>
                  <a:pt x="9103754" y="2573406"/>
                </a:lnTo>
                <a:lnTo>
                  <a:pt x="9213396" y="2469327"/>
                </a:lnTo>
                <a:cubicBezTo>
                  <a:pt x="9269409" y="2418617"/>
                  <a:pt x="9269409" y="2418617"/>
                  <a:pt x="9269409" y="2418617"/>
                </a:cubicBezTo>
                <a:cubicBezTo>
                  <a:pt x="9288116" y="2402285"/>
                  <a:pt x="9306693" y="2383895"/>
                  <a:pt x="9324359" y="2366537"/>
                </a:cubicBezTo>
                <a:cubicBezTo>
                  <a:pt x="9327404" y="2363101"/>
                  <a:pt x="9314489" y="2367758"/>
                  <a:pt x="9309464" y="2373427"/>
                </a:cubicBezTo>
                <a:cubicBezTo>
                  <a:pt x="9294846" y="2387351"/>
                  <a:pt x="9280552" y="2401271"/>
                  <a:pt x="9265935" y="2415194"/>
                </a:cubicBezTo>
                <a:cubicBezTo>
                  <a:pt x="9221342" y="2455590"/>
                  <a:pt x="9221342" y="2455590"/>
                  <a:pt x="9221342" y="2455590"/>
                </a:cubicBezTo>
                <a:cubicBezTo>
                  <a:pt x="9191215" y="2482236"/>
                  <a:pt x="9162130" y="2509908"/>
                  <a:pt x="9133220" y="2537751"/>
                </a:cubicBezTo>
                <a:cubicBezTo>
                  <a:pt x="9130024" y="2538786"/>
                  <a:pt x="9126676" y="2539995"/>
                  <a:pt x="9124694" y="2542228"/>
                </a:cubicBezTo>
                <a:cubicBezTo>
                  <a:pt x="9116495" y="2549277"/>
                  <a:pt x="9107056" y="2557356"/>
                  <a:pt x="9098681" y="2564235"/>
                </a:cubicBezTo>
                <a:cubicBezTo>
                  <a:pt x="9089240" y="2572314"/>
                  <a:pt x="9081041" y="2579365"/>
                  <a:pt x="9070384" y="2586247"/>
                </a:cubicBezTo>
                <a:cubicBezTo>
                  <a:pt x="9070384" y="2586247"/>
                  <a:pt x="9070384" y="2586247"/>
                  <a:pt x="9068101" y="2586251"/>
                </a:cubicBezTo>
                <a:cubicBezTo>
                  <a:pt x="9086218" y="2573523"/>
                  <a:pt x="9103859" y="2558394"/>
                  <a:pt x="9119391" y="2543440"/>
                </a:cubicBezTo>
                <a:cubicBezTo>
                  <a:pt x="9120305" y="2542409"/>
                  <a:pt x="9121371" y="2541205"/>
                  <a:pt x="9122437" y="2540003"/>
                </a:cubicBezTo>
                <a:cubicBezTo>
                  <a:pt x="9128808" y="2537589"/>
                  <a:pt x="9134135" y="2534149"/>
                  <a:pt x="9139465" y="2530707"/>
                </a:cubicBezTo>
                <a:cubicBezTo>
                  <a:pt x="9146598" y="2524860"/>
                  <a:pt x="9137033" y="2528310"/>
                  <a:pt x="9132792" y="2530893"/>
                </a:cubicBezTo>
                <a:cubicBezTo>
                  <a:pt x="9132641" y="2528491"/>
                  <a:pt x="9118660" y="2534353"/>
                  <a:pt x="9115614" y="2537789"/>
                </a:cubicBezTo>
                <a:cubicBezTo>
                  <a:pt x="9095971" y="2557381"/>
                  <a:pt x="9095971" y="2557381"/>
                  <a:pt x="9095971" y="2557381"/>
                </a:cubicBezTo>
                <a:cubicBezTo>
                  <a:pt x="9074067" y="2574749"/>
                  <a:pt x="9074067" y="2574749"/>
                  <a:pt x="9074067" y="2574749"/>
                </a:cubicBezTo>
                <a:cubicBezTo>
                  <a:pt x="9059472" y="2586440"/>
                  <a:pt x="9046071" y="2598988"/>
                  <a:pt x="9031304" y="2610509"/>
                </a:cubicBezTo>
                <a:cubicBezTo>
                  <a:pt x="9030238" y="2611712"/>
                  <a:pt x="9030238" y="2611712"/>
                  <a:pt x="9033586" y="2610504"/>
                </a:cubicBezTo>
                <a:cubicBezTo>
                  <a:pt x="9031453" y="2612909"/>
                  <a:pt x="9031453" y="2612909"/>
                  <a:pt x="9031453" y="2612909"/>
                </a:cubicBezTo>
                <a:cubicBezTo>
                  <a:pt x="9029325" y="2612744"/>
                  <a:pt x="9019605" y="2616365"/>
                  <a:pt x="9015344" y="2618602"/>
                </a:cubicBezTo>
                <a:cubicBezTo>
                  <a:pt x="8985067" y="2642848"/>
                  <a:pt x="8985067" y="2642848"/>
                  <a:pt x="8985067" y="2642848"/>
                </a:cubicBezTo>
                <a:cubicBezTo>
                  <a:pt x="8984001" y="2644051"/>
                  <a:pt x="8985217" y="2645249"/>
                  <a:pt x="8986282" y="2644046"/>
                </a:cubicBezTo>
                <a:cubicBezTo>
                  <a:pt x="8966510" y="2661582"/>
                  <a:pt x="8944607" y="2678949"/>
                  <a:pt x="8923771" y="2695113"/>
                </a:cubicBezTo>
                <a:cubicBezTo>
                  <a:pt x="8939431" y="2682217"/>
                  <a:pt x="8954963" y="2667265"/>
                  <a:pt x="8970472" y="2654539"/>
                </a:cubicBezTo>
                <a:cubicBezTo>
                  <a:pt x="8971538" y="2653339"/>
                  <a:pt x="8970321" y="2652142"/>
                  <a:pt x="8969256" y="2653342"/>
                </a:cubicBezTo>
                <a:cubicBezTo>
                  <a:pt x="9004861" y="2625658"/>
                  <a:pt x="9040316" y="2595570"/>
                  <a:pt x="9075770" y="2565483"/>
                </a:cubicBezTo>
                <a:cubicBezTo>
                  <a:pt x="9108944" y="2535400"/>
                  <a:pt x="9141966" y="2502919"/>
                  <a:pt x="9177421" y="2472831"/>
                </a:cubicBezTo>
                <a:cubicBezTo>
                  <a:pt x="9179401" y="2470598"/>
                  <a:pt x="9171814" y="2471815"/>
                  <a:pt x="9166487" y="2475255"/>
                </a:cubicBezTo>
                <a:cubicBezTo>
                  <a:pt x="9188412" y="2455659"/>
                  <a:pt x="9209123" y="2434864"/>
                  <a:pt x="9229660" y="2413897"/>
                </a:cubicBezTo>
                <a:cubicBezTo>
                  <a:pt x="9234988" y="2410455"/>
                  <a:pt x="9219941" y="2417518"/>
                  <a:pt x="9216746" y="2418555"/>
                </a:cubicBezTo>
                <a:cubicBezTo>
                  <a:pt x="9204131" y="2428013"/>
                  <a:pt x="9190602" y="2438504"/>
                  <a:pt x="9177966" y="2447620"/>
                </a:cubicBezTo>
                <a:cubicBezTo>
                  <a:pt x="9188472" y="2438335"/>
                  <a:pt x="9197610" y="2428027"/>
                  <a:pt x="9207966" y="2416343"/>
                </a:cubicBezTo>
                <a:cubicBezTo>
                  <a:pt x="9209796" y="2411709"/>
                  <a:pt x="9195052" y="2420999"/>
                  <a:pt x="9191702" y="2422208"/>
                </a:cubicBezTo>
                <a:lnTo>
                  <a:pt x="9181231" y="2431206"/>
                </a:lnTo>
                <a:lnTo>
                  <a:pt x="9210214" y="2405085"/>
                </a:lnTo>
                <a:lnTo>
                  <a:pt x="9210095" y="2405162"/>
                </a:lnTo>
                <a:cubicBezTo>
                  <a:pt x="9201551" y="2411019"/>
                  <a:pt x="9192905" y="2417049"/>
                  <a:pt x="9184141" y="2422534"/>
                </a:cubicBezTo>
                <a:lnTo>
                  <a:pt x="9169319" y="2431387"/>
                </a:lnTo>
                <a:lnTo>
                  <a:pt x="9069554" y="2518161"/>
                </a:lnTo>
                <a:cubicBezTo>
                  <a:pt x="9020569" y="2558735"/>
                  <a:pt x="8969154" y="2596918"/>
                  <a:pt x="8919996" y="2637322"/>
                </a:cubicBezTo>
                <a:cubicBezTo>
                  <a:pt x="8918016" y="2639556"/>
                  <a:pt x="8929866" y="2636102"/>
                  <a:pt x="8936107" y="2631630"/>
                </a:cubicBezTo>
                <a:cubicBezTo>
                  <a:pt x="8962274" y="2609451"/>
                  <a:pt x="8990420" y="2587612"/>
                  <a:pt x="9017651" y="2566805"/>
                </a:cubicBezTo>
                <a:cubicBezTo>
                  <a:pt x="9031798" y="2555798"/>
                  <a:pt x="9045680" y="2545093"/>
                  <a:pt x="9059278" y="2534389"/>
                </a:cubicBezTo>
                <a:lnTo>
                  <a:pt x="9065537" y="2529304"/>
                </a:lnTo>
                <a:lnTo>
                  <a:pt x="9060915" y="2533763"/>
                </a:lnTo>
                <a:cubicBezTo>
                  <a:pt x="9054299" y="2540145"/>
                  <a:pt x="9054299" y="2540145"/>
                  <a:pt x="9054299" y="2540145"/>
                </a:cubicBezTo>
                <a:cubicBezTo>
                  <a:pt x="9041836" y="2549431"/>
                  <a:pt x="9028133" y="2559750"/>
                  <a:pt x="9015670" y="2569037"/>
                </a:cubicBezTo>
                <a:cubicBezTo>
                  <a:pt x="9011559" y="2573674"/>
                  <a:pt x="9007297" y="2575915"/>
                  <a:pt x="9002142" y="2579528"/>
                </a:cubicBezTo>
                <a:cubicBezTo>
                  <a:pt x="9001075" y="2580730"/>
                  <a:pt x="9000010" y="2581933"/>
                  <a:pt x="9002118" y="2581756"/>
                </a:cubicBezTo>
                <a:cubicBezTo>
                  <a:pt x="8989655" y="2591044"/>
                  <a:pt x="8979150" y="2600326"/>
                  <a:pt x="8967730" y="2610642"/>
                </a:cubicBezTo>
                <a:cubicBezTo>
                  <a:pt x="8965620" y="2610816"/>
                  <a:pt x="8966663" y="2611844"/>
                  <a:pt x="8966663" y="2611844"/>
                </a:cubicBezTo>
                <a:cubicBezTo>
                  <a:pt x="8967879" y="2613042"/>
                  <a:pt x="8971227" y="2611834"/>
                  <a:pt x="8973358" y="2612002"/>
                </a:cubicBezTo>
                <a:cubicBezTo>
                  <a:pt x="8932727" y="2645358"/>
                  <a:pt x="8932727" y="2645358"/>
                  <a:pt x="8932727" y="2645358"/>
                </a:cubicBezTo>
                <a:cubicBezTo>
                  <a:pt x="8931660" y="2646561"/>
                  <a:pt x="8931660" y="2646561"/>
                  <a:pt x="8932876" y="2647758"/>
                </a:cubicBezTo>
                <a:cubicBezTo>
                  <a:pt x="8921153" y="2655844"/>
                  <a:pt x="8911866" y="2663751"/>
                  <a:pt x="8900317" y="2672008"/>
                </a:cubicBezTo>
                <a:cubicBezTo>
                  <a:pt x="8902296" y="2669774"/>
                  <a:pt x="8904429" y="2667369"/>
                  <a:pt x="8906410" y="2665134"/>
                </a:cubicBezTo>
                <a:cubicBezTo>
                  <a:pt x="8909607" y="2661527"/>
                  <a:pt x="8896843" y="2668583"/>
                  <a:pt x="8894560" y="2668590"/>
                </a:cubicBezTo>
                <a:cubicBezTo>
                  <a:pt x="8876620" y="2678916"/>
                  <a:pt x="8858526" y="2689417"/>
                  <a:pt x="8839670" y="2703346"/>
                </a:cubicBezTo>
                <a:cubicBezTo>
                  <a:pt x="8855356" y="2688222"/>
                  <a:pt x="8879237" y="2668621"/>
                  <a:pt x="8897967" y="2650060"/>
                </a:cubicBezTo>
                <a:cubicBezTo>
                  <a:pt x="8910972" y="2637041"/>
                  <a:pt x="8921761" y="2625282"/>
                  <a:pt x="8923465" y="2619281"/>
                </a:cubicBezTo>
                <a:lnTo>
                  <a:pt x="8922013" y="2615684"/>
                </a:lnTo>
                <a:lnTo>
                  <a:pt x="8974386" y="2576927"/>
                </a:lnTo>
                <a:cubicBezTo>
                  <a:pt x="8992697" y="2562740"/>
                  <a:pt x="9011484" y="2547695"/>
                  <a:pt x="9030808" y="2532133"/>
                </a:cubicBezTo>
                <a:cubicBezTo>
                  <a:pt x="9022434" y="2539010"/>
                  <a:pt x="9018474" y="2546049"/>
                  <a:pt x="9012381" y="2552922"/>
                </a:cubicBezTo>
                <a:cubicBezTo>
                  <a:pt x="9009335" y="2556359"/>
                  <a:pt x="9025295" y="2548266"/>
                  <a:pt x="9028492" y="2547230"/>
                </a:cubicBezTo>
                <a:cubicBezTo>
                  <a:pt x="9042020" y="2536740"/>
                  <a:pt x="9058897" y="2525043"/>
                  <a:pt x="9074578" y="2512491"/>
                </a:cubicBezTo>
                <a:cubicBezTo>
                  <a:pt x="9097548" y="2493922"/>
                  <a:pt x="9120675" y="2473335"/>
                  <a:pt x="9143807" y="2452791"/>
                </a:cubicBezTo>
                <a:lnTo>
                  <a:pt x="9167420" y="2432520"/>
                </a:lnTo>
                <a:lnTo>
                  <a:pt x="9156170" y="2439242"/>
                </a:lnTo>
                <a:cubicBezTo>
                  <a:pt x="9147110" y="2444709"/>
                  <a:pt x="9138335" y="2449870"/>
                  <a:pt x="9129899" y="2454115"/>
                </a:cubicBezTo>
                <a:cubicBezTo>
                  <a:pt x="9139006" y="2447486"/>
                  <a:pt x="9149725" y="2440885"/>
                  <a:pt x="9159858" y="2435268"/>
                </a:cubicBezTo>
                <a:lnTo>
                  <a:pt x="9169685" y="2428568"/>
                </a:lnTo>
                <a:cubicBezTo>
                  <a:pt x="9169333" y="2426189"/>
                  <a:pt x="9160911" y="2430527"/>
                  <a:pt x="9159345" y="2431792"/>
                </a:cubicBezTo>
                <a:lnTo>
                  <a:pt x="9142854" y="2441938"/>
                </a:lnTo>
                <a:lnTo>
                  <a:pt x="9132105" y="2450758"/>
                </a:lnTo>
                <a:cubicBezTo>
                  <a:pt x="9130165" y="2452347"/>
                  <a:pt x="9130165" y="2452347"/>
                  <a:pt x="9130165" y="2452347"/>
                </a:cubicBezTo>
                <a:lnTo>
                  <a:pt x="9126925" y="2456005"/>
                </a:lnTo>
                <a:lnTo>
                  <a:pt x="9129899" y="2454115"/>
                </a:lnTo>
                <a:cubicBezTo>
                  <a:pt x="9129211" y="2455388"/>
                  <a:pt x="9128434" y="2456067"/>
                  <a:pt x="9127399" y="2456607"/>
                </a:cubicBezTo>
                <a:lnTo>
                  <a:pt x="9125313" y="2457466"/>
                </a:lnTo>
                <a:lnTo>
                  <a:pt x="9123000" y="2458959"/>
                </a:lnTo>
                <a:lnTo>
                  <a:pt x="9122827" y="2459298"/>
                </a:lnTo>
                <a:lnTo>
                  <a:pt x="9122357" y="2459376"/>
                </a:lnTo>
                <a:lnTo>
                  <a:pt x="9120725" y="2460429"/>
                </a:lnTo>
                <a:cubicBezTo>
                  <a:pt x="9101846" y="2476587"/>
                  <a:pt x="9083291" y="2492747"/>
                  <a:pt x="9066842" y="2511305"/>
                </a:cubicBezTo>
                <a:cubicBezTo>
                  <a:pt x="9060601" y="2515777"/>
                  <a:pt x="9054380" y="2520593"/>
                  <a:pt x="9046919" y="2526439"/>
                </a:cubicBezTo>
                <a:cubicBezTo>
                  <a:pt x="9061311" y="2510203"/>
                  <a:pt x="9078889" y="2493402"/>
                  <a:pt x="9096637" y="2477050"/>
                </a:cubicBezTo>
                <a:lnTo>
                  <a:pt x="9119546" y="2455971"/>
                </a:lnTo>
                <a:lnTo>
                  <a:pt x="9092625" y="2470886"/>
                </a:lnTo>
                <a:lnTo>
                  <a:pt x="9090918" y="2472501"/>
                </a:lnTo>
                <a:lnTo>
                  <a:pt x="9074210" y="2488308"/>
                </a:lnTo>
                <a:cubicBezTo>
                  <a:pt x="9066902" y="2493984"/>
                  <a:pt x="9059441" y="2499831"/>
                  <a:pt x="9053349" y="2506703"/>
                </a:cubicBezTo>
                <a:cubicBezTo>
                  <a:pt x="9031447" y="2524071"/>
                  <a:pt x="9031447" y="2524071"/>
                  <a:pt x="9031447" y="2524071"/>
                </a:cubicBezTo>
                <a:cubicBezTo>
                  <a:pt x="9002237" y="2547112"/>
                  <a:pt x="8974088" y="2571526"/>
                  <a:pt x="8944728" y="2592165"/>
                </a:cubicBezTo>
                <a:cubicBezTo>
                  <a:pt x="8958278" y="2582019"/>
                  <a:pt x="8970590" y="2570331"/>
                  <a:pt x="8982164" y="2559845"/>
                </a:cubicBezTo>
                <a:cubicBezTo>
                  <a:pt x="8984143" y="2557612"/>
                  <a:pt x="8981860" y="2557617"/>
                  <a:pt x="8979904" y="2557621"/>
                </a:cubicBezTo>
                <a:cubicBezTo>
                  <a:pt x="8992367" y="2548334"/>
                  <a:pt x="9002721" y="2539222"/>
                  <a:pt x="9014294" y="2528736"/>
                </a:cubicBezTo>
                <a:cubicBezTo>
                  <a:pt x="9025690" y="2520653"/>
                  <a:pt x="9036196" y="2511368"/>
                  <a:pt x="9046528" y="2501915"/>
                </a:cubicBezTo>
                <a:cubicBezTo>
                  <a:pt x="9055815" y="2494008"/>
                  <a:pt x="9065108" y="2483525"/>
                  <a:pt x="9075461" y="2474415"/>
                </a:cubicBezTo>
                <a:cubicBezTo>
                  <a:pt x="9096300" y="2455676"/>
                  <a:pt x="9115793" y="2436255"/>
                  <a:pt x="9135588" y="2416492"/>
                </a:cubicBezTo>
                <a:lnTo>
                  <a:pt x="9134164" y="2415645"/>
                </a:lnTo>
                <a:lnTo>
                  <a:pt x="9133242" y="2415847"/>
                </a:lnTo>
                <a:lnTo>
                  <a:pt x="9126936" y="2418912"/>
                </a:lnTo>
                <a:lnTo>
                  <a:pt x="9157718" y="2393368"/>
                </a:lnTo>
                <a:lnTo>
                  <a:pt x="9149853" y="2398201"/>
                </a:lnTo>
                <a:cubicBezTo>
                  <a:pt x="9144726" y="2401107"/>
                  <a:pt x="9131973" y="2406791"/>
                  <a:pt x="9142647" y="2398895"/>
                </a:cubicBezTo>
                <a:lnTo>
                  <a:pt x="9158343" y="2387920"/>
                </a:lnTo>
                <a:lnTo>
                  <a:pt x="9154630" y="2389870"/>
                </a:lnTo>
                <a:cubicBezTo>
                  <a:pt x="9155696" y="2388667"/>
                  <a:pt x="9142782" y="2393325"/>
                  <a:pt x="9139735" y="2396760"/>
                </a:cubicBezTo>
                <a:cubicBezTo>
                  <a:pt x="9089686" y="2438539"/>
                  <a:pt x="9042197" y="2484773"/>
                  <a:pt x="8993189" y="2527580"/>
                </a:cubicBezTo>
                <a:cubicBezTo>
                  <a:pt x="8992124" y="2528783"/>
                  <a:pt x="8990907" y="2527585"/>
                  <a:pt x="8989994" y="2528614"/>
                </a:cubicBezTo>
                <a:cubicBezTo>
                  <a:pt x="8993039" y="2525180"/>
                  <a:pt x="8997302" y="2522940"/>
                  <a:pt x="9001413" y="2518301"/>
                </a:cubicBezTo>
                <a:cubicBezTo>
                  <a:pt x="9004460" y="2514864"/>
                  <a:pt x="9008722" y="2512627"/>
                  <a:pt x="9011921" y="2509017"/>
                </a:cubicBezTo>
                <a:cubicBezTo>
                  <a:pt x="9014966" y="2505582"/>
                  <a:pt x="9009488" y="2506622"/>
                  <a:pt x="9005248" y="2509204"/>
                </a:cubicBezTo>
                <a:cubicBezTo>
                  <a:pt x="9014515" y="2500953"/>
                  <a:pt x="9025020" y="2491669"/>
                  <a:pt x="9034460" y="2483589"/>
                </a:cubicBezTo>
                <a:cubicBezTo>
                  <a:pt x="9044815" y="2474478"/>
                  <a:pt x="9054081" y="2466227"/>
                  <a:pt x="9063519" y="2458146"/>
                </a:cubicBezTo>
                <a:cubicBezTo>
                  <a:pt x="9066566" y="2454709"/>
                  <a:pt x="9053652" y="2459367"/>
                  <a:pt x="9050607" y="2462803"/>
                </a:cubicBezTo>
                <a:cubicBezTo>
                  <a:pt x="9030684" y="2477936"/>
                  <a:pt x="9012130" y="2494096"/>
                  <a:pt x="8992206" y="2509231"/>
                </a:cubicBezTo>
                <a:cubicBezTo>
                  <a:pt x="8974392" y="2524189"/>
                  <a:pt x="8955838" y="2540349"/>
                  <a:pt x="8936957" y="2556510"/>
                </a:cubicBezTo>
                <a:cubicBezTo>
                  <a:pt x="8935740" y="2555311"/>
                  <a:pt x="8928304" y="2558928"/>
                  <a:pt x="8924043" y="2561165"/>
                </a:cubicBezTo>
                <a:cubicBezTo>
                  <a:pt x="8945969" y="2541569"/>
                  <a:pt x="8945969" y="2541569"/>
                  <a:pt x="8945969" y="2541569"/>
                </a:cubicBezTo>
                <a:cubicBezTo>
                  <a:pt x="8989774" y="2506834"/>
                  <a:pt x="9033579" y="2472100"/>
                  <a:pt x="9070589" y="2430348"/>
                </a:cubicBezTo>
                <a:cubicBezTo>
                  <a:pt x="9073634" y="2426911"/>
                  <a:pt x="9070458" y="2428290"/>
                  <a:pt x="9067263" y="2429325"/>
                </a:cubicBezTo>
                <a:cubicBezTo>
                  <a:pt x="9075638" y="2422448"/>
                  <a:pt x="9084905" y="2414197"/>
                  <a:pt x="9086884" y="2411962"/>
                </a:cubicBezTo>
                <a:cubicBezTo>
                  <a:pt x="9090157" y="2410841"/>
                  <a:pt x="9094679" y="2408215"/>
                  <a:pt x="9097037" y="2406475"/>
                </a:cubicBezTo>
                <a:lnTo>
                  <a:pt x="9094628" y="2406316"/>
                </a:lnTo>
                <a:lnTo>
                  <a:pt x="9093102" y="2407232"/>
                </a:lnTo>
                <a:lnTo>
                  <a:pt x="9092864" y="2407125"/>
                </a:lnTo>
                <a:lnTo>
                  <a:pt x="9071742" y="2420458"/>
                </a:lnTo>
                <a:lnTo>
                  <a:pt x="9066611" y="2426891"/>
                </a:lnTo>
                <a:lnTo>
                  <a:pt x="9058964" y="2435527"/>
                </a:lnTo>
                <a:lnTo>
                  <a:pt x="9057629" y="2435862"/>
                </a:lnTo>
                <a:lnTo>
                  <a:pt x="9053907" y="2437193"/>
                </a:lnTo>
                <a:lnTo>
                  <a:pt x="9056271" y="2434332"/>
                </a:lnTo>
                <a:lnTo>
                  <a:pt x="9061508" y="2428012"/>
                </a:lnTo>
                <a:lnTo>
                  <a:pt x="9036708" y="2449111"/>
                </a:lnTo>
                <a:cubicBezTo>
                  <a:pt x="9029399" y="2456073"/>
                  <a:pt x="9021558" y="2462992"/>
                  <a:pt x="9013471" y="2469911"/>
                </a:cubicBezTo>
                <a:lnTo>
                  <a:pt x="8989258" y="2490303"/>
                </a:lnTo>
                <a:lnTo>
                  <a:pt x="8992440" y="2486891"/>
                </a:lnTo>
                <a:cubicBezTo>
                  <a:pt x="8994249" y="2485172"/>
                  <a:pt x="8996077" y="2483754"/>
                  <a:pt x="8998206" y="2482636"/>
                </a:cubicBezTo>
                <a:cubicBezTo>
                  <a:pt x="9003386" y="2476792"/>
                  <a:pt x="8989405" y="2482652"/>
                  <a:pt x="8988338" y="2483857"/>
                </a:cubicBezTo>
                <a:cubicBezTo>
                  <a:pt x="8983011" y="2487297"/>
                  <a:pt x="8977682" y="2490739"/>
                  <a:pt x="8972680" y="2494179"/>
                </a:cubicBezTo>
                <a:cubicBezTo>
                  <a:pt x="8985906" y="2481460"/>
                  <a:pt x="9000674" y="2469939"/>
                  <a:pt x="9015269" y="2458245"/>
                </a:cubicBezTo>
                <a:cubicBezTo>
                  <a:pt x="9028669" y="2445700"/>
                  <a:pt x="9043287" y="2431776"/>
                  <a:pt x="9056666" y="2418885"/>
                </a:cubicBezTo>
                <a:cubicBezTo>
                  <a:pt x="9060778" y="2414245"/>
                  <a:pt x="9044991" y="2422510"/>
                  <a:pt x="9041643" y="2423718"/>
                </a:cubicBezTo>
                <a:cubicBezTo>
                  <a:pt x="9029007" y="2432834"/>
                  <a:pt x="9016694" y="2444522"/>
                  <a:pt x="9002992" y="2454841"/>
                </a:cubicBezTo>
                <a:cubicBezTo>
                  <a:pt x="8991573" y="2465155"/>
                  <a:pt x="8978043" y="2475645"/>
                  <a:pt x="8964340" y="2485964"/>
                </a:cubicBezTo>
                <a:cubicBezTo>
                  <a:pt x="8977741" y="2473415"/>
                  <a:pt x="8992510" y="2461894"/>
                  <a:pt x="9005889" y="2449003"/>
                </a:cubicBezTo>
                <a:cubicBezTo>
                  <a:pt x="9006801" y="2447974"/>
                  <a:pt x="9006801" y="2447974"/>
                  <a:pt x="9007867" y="2446770"/>
                </a:cubicBezTo>
                <a:cubicBezTo>
                  <a:pt x="9025533" y="2429412"/>
                  <a:pt x="9025533" y="2429412"/>
                  <a:pt x="9025533" y="2429412"/>
                </a:cubicBezTo>
                <a:cubicBezTo>
                  <a:pt x="9031927" y="2424767"/>
                  <a:pt x="9036953" y="2419098"/>
                  <a:pt x="9043197" y="2412053"/>
                </a:cubicBezTo>
                <a:cubicBezTo>
                  <a:pt x="9045328" y="2410934"/>
                  <a:pt x="9042595" y="2411540"/>
                  <a:pt x="9038813" y="2413005"/>
                </a:cubicBezTo>
                <a:lnTo>
                  <a:pt x="9028611" y="2418851"/>
                </a:lnTo>
                <a:lnTo>
                  <a:pt x="9026957" y="2420798"/>
                </a:lnTo>
                <a:lnTo>
                  <a:pt x="9026088" y="2421156"/>
                </a:lnTo>
                <a:lnTo>
                  <a:pt x="9011893" y="2435206"/>
                </a:lnTo>
                <a:cubicBezTo>
                  <a:pt x="9009570" y="2437504"/>
                  <a:pt x="9009570" y="2437504"/>
                  <a:pt x="9009570" y="2437504"/>
                </a:cubicBezTo>
                <a:cubicBezTo>
                  <a:pt x="8979445" y="2464150"/>
                  <a:pt x="8950385" y="2489594"/>
                  <a:pt x="8924797" y="2518460"/>
                </a:cubicBezTo>
                <a:cubicBezTo>
                  <a:pt x="8921599" y="2522068"/>
                  <a:pt x="8937560" y="2513976"/>
                  <a:pt x="8938627" y="2512771"/>
                </a:cubicBezTo>
                <a:cubicBezTo>
                  <a:pt x="8949109" y="2505718"/>
                  <a:pt x="8949109" y="2505718"/>
                  <a:pt x="8949109" y="2505718"/>
                </a:cubicBezTo>
                <a:cubicBezTo>
                  <a:pt x="8933600" y="2518441"/>
                  <a:pt x="8917765" y="2531166"/>
                  <a:pt x="8901191" y="2545092"/>
                </a:cubicBezTo>
                <a:cubicBezTo>
                  <a:pt x="8898145" y="2548528"/>
                  <a:pt x="8911975" y="2542841"/>
                  <a:pt x="8916063" y="2540431"/>
                </a:cubicBezTo>
                <a:cubicBezTo>
                  <a:pt x="8931897" y="2527706"/>
                  <a:pt x="8949688" y="2514978"/>
                  <a:pt x="8967478" y="2502250"/>
                </a:cubicBezTo>
                <a:cubicBezTo>
                  <a:pt x="8949838" y="2517380"/>
                  <a:pt x="8930980" y="2531311"/>
                  <a:pt x="8913165" y="2546268"/>
                </a:cubicBezTo>
                <a:cubicBezTo>
                  <a:pt x="8905858" y="2551943"/>
                  <a:pt x="8920754" y="2545052"/>
                  <a:pt x="8925167" y="2542641"/>
                </a:cubicBezTo>
                <a:cubicBezTo>
                  <a:pt x="8929430" y="2540404"/>
                  <a:pt x="8931410" y="2538169"/>
                  <a:pt x="8935671" y="2535931"/>
                </a:cubicBezTo>
                <a:cubicBezTo>
                  <a:pt x="8931410" y="2538169"/>
                  <a:pt x="8929430" y="2540404"/>
                  <a:pt x="8927297" y="2542808"/>
                </a:cubicBezTo>
                <a:cubicBezTo>
                  <a:pt x="8921055" y="2547281"/>
                  <a:pt x="8929556" y="2545034"/>
                  <a:pt x="8934884" y="2541592"/>
                </a:cubicBezTo>
                <a:cubicBezTo>
                  <a:pt x="8930773" y="2546230"/>
                  <a:pt x="8930773" y="2546230"/>
                  <a:pt x="8930773" y="2546230"/>
                </a:cubicBezTo>
                <a:cubicBezTo>
                  <a:pt x="8893186" y="2576152"/>
                  <a:pt x="8893186" y="2576152"/>
                  <a:pt x="8893186" y="2576152"/>
                </a:cubicBezTo>
                <a:cubicBezTo>
                  <a:pt x="8896233" y="2572714"/>
                  <a:pt x="8880297" y="2578579"/>
                  <a:pt x="8878163" y="2580984"/>
                </a:cubicBezTo>
                <a:cubicBezTo>
                  <a:pt x="8845907" y="2607463"/>
                  <a:pt x="8811067" y="2631717"/>
                  <a:pt x="8777614" y="2657342"/>
                </a:cubicBezTo>
                <a:cubicBezTo>
                  <a:pt x="8780813" y="2653732"/>
                  <a:pt x="8780813" y="2653732"/>
                  <a:pt x="8780813" y="2653732"/>
                </a:cubicBezTo>
                <a:cubicBezTo>
                  <a:pt x="8801499" y="2635167"/>
                  <a:pt x="8822361" y="2616772"/>
                  <a:pt x="8845329" y="2598202"/>
                </a:cubicBezTo>
                <a:cubicBezTo>
                  <a:pt x="8864973" y="2578610"/>
                  <a:pt x="8886572" y="2559014"/>
                  <a:pt x="8905304" y="2540452"/>
                </a:cubicBezTo>
                <a:cubicBezTo>
                  <a:pt x="8910330" y="2534783"/>
                  <a:pt x="8895435" y="2541674"/>
                  <a:pt x="8892237" y="2542710"/>
                </a:cubicBezTo>
                <a:cubicBezTo>
                  <a:pt x="8881757" y="2549763"/>
                  <a:pt x="8881757" y="2549763"/>
                  <a:pt x="8881757" y="2549763"/>
                </a:cubicBezTo>
                <a:cubicBezTo>
                  <a:pt x="8884802" y="2546327"/>
                  <a:pt x="8888914" y="2541688"/>
                  <a:pt x="8888764" y="2539287"/>
                </a:cubicBezTo>
                <a:cubicBezTo>
                  <a:pt x="8890744" y="2537052"/>
                  <a:pt x="8892876" y="2534648"/>
                  <a:pt x="8893790" y="2533618"/>
                </a:cubicBezTo>
                <a:cubicBezTo>
                  <a:pt x="8931376" y="2501125"/>
                  <a:pt x="8968661" y="2466402"/>
                  <a:pt x="9003838" y="2431858"/>
                </a:cubicBezTo>
                <a:cubicBezTo>
                  <a:pt x="9007950" y="2427219"/>
                  <a:pt x="8991991" y="2435313"/>
                  <a:pt x="8989857" y="2437718"/>
                </a:cubicBezTo>
                <a:cubicBezTo>
                  <a:pt x="8972959" y="2449071"/>
                  <a:pt x="8956082" y="2460770"/>
                  <a:pt x="8940575" y="2473493"/>
                </a:cubicBezTo>
                <a:cubicBezTo>
                  <a:pt x="8941641" y="2472290"/>
                  <a:pt x="8940424" y="2471092"/>
                  <a:pt x="8941336" y="2470060"/>
                </a:cubicBezTo>
                <a:cubicBezTo>
                  <a:pt x="8962177" y="2451324"/>
                  <a:pt x="8983037" y="2432929"/>
                  <a:pt x="9002378" y="2411109"/>
                </a:cubicBezTo>
                <a:cubicBezTo>
                  <a:pt x="9007707" y="2407667"/>
                  <a:pt x="8992813" y="2414558"/>
                  <a:pt x="8988550" y="2416797"/>
                </a:cubicBezTo>
                <a:cubicBezTo>
                  <a:pt x="8977002" y="2425054"/>
                  <a:pt x="8966647" y="2434165"/>
                  <a:pt x="8954185" y="2443451"/>
                </a:cubicBezTo>
                <a:cubicBezTo>
                  <a:pt x="8956929" y="2437786"/>
                  <a:pt x="8961040" y="2433147"/>
                  <a:pt x="8963938" y="2427309"/>
                </a:cubicBezTo>
                <a:cubicBezTo>
                  <a:pt x="8972312" y="2420432"/>
                  <a:pt x="8972312" y="2420432"/>
                  <a:pt x="8972312" y="2420432"/>
                </a:cubicBezTo>
                <a:cubicBezTo>
                  <a:pt x="8974593" y="2420427"/>
                  <a:pt x="8982030" y="2416812"/>
                  <a:pt x="8986293" y="2414571"/>
                </a:cubicBezTo>
                <a:cubicBezTo>
                  <a:pt x="9007743" y="2392574"/>
                  <a:pt x="9029669" y="2372977"/>
                  <a:pt x="9049164" y="2350985"/>
                </a:cubicBezTo>
                <a:cubicBezTo>
                  <a:pt x="9053275" y="2346347"/>
                  <a:pt x="9039296" y="2352205"/>
                  <a:pt x="9038380" y="2353237"/>
                </a:cubicBezTo>
                <a:lnTo>
                  <a:pt x="9041845" y="2349327"/>
                </a:lnTo>
                <a:cubicBezTo>
                  <a:pt x="9042492" y="2348598"/>
                  <a:pt x="9042492" y="2348598"/>
                  <a:pt x="9042492" y="2348598"/>
                </a:cubicBezTo>
                <a:cubicBezTo>
                  <a:pt x="9044473" y="2346364"/>
                  <a:pt x="9044473" y="2346364"/>
                  <a:pt x="9042190" y="2346368"/>
                </a:cubicBezTo>
                <a:lnTo>
                  <a:pt x="9091755" y="2300899"/>
                </a:lnTo>
                <a:lnTo>
                  <a:pt x="9091740" y="2300240"/>
                </a:lnTo>
                <a:lnTo>
                  <a:pt x="9097849" y="2292757"/>
                </a:lnTo>
                <a:lnTo>
                  <a:pt x="9092902" y="2294298"/>
                </a:lnTo>
                <a:lnTo>
                  <a:pt x="9086078" y="2298939"/>
                </a:lnTo>
                <a:lnTo>
                  <a:pt x="9081947" y="2303507"/>
                </a:lnTo>
                <a:cubicBezTo>
                  <a:pt x="9079229" y="2306401"/>
                  <a:pt x="9076931" y="2308536"/>
                  <a:pt x="9074995" y="2309435"/>
                </a:cubicBezTo>
                <a:cubicBezTo>
                  <a:pt x="9062011" y="2319975"/>
                  <a:pt x="9054278" y="2329503"/>
                  <a:pt x="9041221" y="2339840"/>
                </a:cubicBezTo>
                <a:cubicBezTo>
                  <a:pt x="9045567" y="2333428"/>
                  <a:pt x="9050421" y="2328264"/>
                  <a:pt x="9055446" y="2323201"/>
                </a:cubicBezTo>
                <a:lnTo>
                  <a:pt x="9064662" y="2313506"/>
                </a:lnTo>
                <a:lnTo>
                  <a:pt x="9048644" y="2324403"/>
                </a:lnTo>
                <a:lnTo>
                  <a:pt x="9081001" y="2295177"/>
                </a:lnTo>
                <a:lnTo>
                  <a:pt x="9083833" y="2290604"/>
                </a:lnTo>
                <a:cubicBezTo>
                  <a:pt x="9083864" y="2287739"/>
                  <a:pt x="9083415" y="2286520"/>
                  <a:pt x="9084751" y="2284239"/>
                </a:cubicBezTo>
                <a:lnTo>
                  <a:pt x="9090532" y="2278695"/>
                </a:lnTo>
                <a:lnTo>
                  <a:pt x="9040710" y="2318116"/>
                </a:lnTo>
                <a:cubicBezTo>
                  <a:pt x="9021140" y="2334320"/>
                  <a:pt x="9001890" y="2351083"/>
                  <a:pt x="8983247" y="2368443"/>
                </a:cubicBezTo>
                <a:cubicBezTo>
                  <a:pt x="8982030" y="2367245"/>
                  <a:pt x="8975812" y="2369487"/>
                  <a:pt x="8970484" y="2372928"/>
                </a:cubicBezTo>
                <a:lnTo>
                  <a:pt x="9023192" y="2323379"/>
                </a:lnTo>
                <a:lnTo>
                  <a:pt x="9022236" y="2324457"/>
                </a:lnTo>
                <a:cubicBezTo>
                  <a:pt x="9026347" y="2319818"/>
                  <a:pt x="9030460" y="2315180"/>
                  <a:pt x="9036853" y="2310535"/>
                </a:cubicBezTo>
                <a:lnTo>
                  <a:pt x="9023192" y="2323379"/>
                </a:lnTo>
                <a:lnTo>
                  <a:pt x="9051934" y="2290952"/>
                </a:lnTo>
                <a:cubicBezTo>
                  <a:pt x="9048738" y="2291988"/>
                  <a:pt x="9040235" y="2296808"/>
                  <a:pt x="9037039" y="2297844"/>
                </a:cubicBezTo>
                <a:cubicBezTo>
                  <a:pt x="9035060" y="2300075"/>
                  <a:pt x="9032927" y="2302483"/>
                  <a:pt x="9029730" y="2303518"/>
                </a:cubicBezTo>
                <a:cubicBezTo>
                  <a:pt x="9037803" y="2294411"/>
                  <a:pt x="9037803" y="2294411"/>
                  <a:pt x="9037803" y="2294411"/>
                </a:cubicBezTo>
                <a:cubicBezTo>
                  <a:pt x="9020162" y="2309540"/>
                  <a:pt x="9002650" y="2326729"/>
                  <a:pt x="8983942" y="2343059"/>
                </a:cubicBezTo>
                <a:cubicBezTo>
                  <a:pt x="8986989" y="2339622"/>
                  <a:pt x="8990035" y="2336186"/>
                  <a:pt x="8993234" y="2332577"/>
                </a:cubicBezTo>
                <a:lnTo>
                  <a:pt x="8949984" y="2373236"/>
                </a:lnTo>
                <a:lnTo>
                  <a:pt x="8923156" y="2403502"/>
                </a:lnTo>
                <a:cubicBezTo>
                  <a:pt x="8901953" y="2427423"/>
                  <a:pt x="8901953" y="2427423"/>
                  <a:pt x="8901953" y="2427423"/>
                </a:cubicBezTo>
                <a:cubicBezTo>
                  <a:pt x="8885658" y="2445807"/>
                  <a:pt x="8867993" y="2463165"/>
                  <a:pt x="8851546" y="2481723"/>
                </a:cubicBezTo>
                <a:cubicBezTo>
                  <a:pt x="8747555" y="2589129"/>
                  <a:pt x="8747555" y="2589129"/>
                  <a:pt x="8747555" y="2589129"/>
                </a:cubicBezTo>
                <a:cubicBezTo>
                  <a:pt x="8731108" y="2607685"/>
                  <a:pt x="8711313" y="2624877"/>
                  <a:pt x="8693821" y="2642407"/>
                </a:cubicBezTo>
                <a:cubicBezTo>
                  <a:pt x="8641154" y="2694482"/>
                  <a:pt x="8641154" y="2694482"/>
                  <a:pt x="8641154" y="2694482"/>
                </a:cubicBezTo>
                <a:cubicBezTo>
                  <a:pt x="8604761" y="2727830"/>
                  <a:pt x="8569910" y="2764947"/>
                  <a:pt x="8532474" y="2797267"/>
                </a:cubicBezTo>
                <a:cubicBezTo>
                  <a:pt x="8529127" y="2798474"/>
                  <a:pt x="8523800" y="2801915"/>
                  <a:pt x="8520777" y="2803123"/>
                </a:cubicBezTo>
                <a:cubicBezTo>
                  <a:pt x="8543595" y="2782151"/>
                  <a:pt x="8543595" y="2782151"/>
                  <a:pt x="8543595" y="2782151"/>
                </a:cubicBezTo>
                <a:cubicBezTo>
                  <a:pt x="8563215" y="2764788"/>
                  <a:pt x="8583010" y="2747597"/>
                  <a:pt x="8600675" y="2730239"/>
                </a:cubicBezTo>
                <a:cubicBezTo>
                  <a:pt x="8604761" y="2727830"/>
                  <a:pt x="8606742" y="2725595"/>
                  <a:pt x="8609941" y="2721986"/>
                </a:cubicBezTo>
                <a:cubicBezTo>
                  <a:pt x="8613137" y="2720951"/>
                  <a:pt x="8614203" y="2719750"/>
                  <a:pt x="8611922" y="2719753"/>
                </a:cubicBezTo>
                <a:cubicBezTo>
                  <a:pt x="8652425" y="2681767"/>
                  <a:pt x="8692909" y="2643437"/>
                  <a:pt x="8732023" y="2604083"/>
                </a:cubicBezTo>
                <a:cubicBezTo>
                  <a:pt x="8735070" y="2600645"/>
                  <a:pt x="8722155" y="2605303"/>
                  <a:pt x="8716976" y="2611145"/>
                </a:cubicBezTo>
                <a:cubicBezTo>
                  <a:pt x="8674816" y="2653935"/>
                  <a:pt x="8630222" y="2694333"/>
                  <a:pt x="8587758" y="2734895"/>
                </a:cubicBezTo>
                <a:cubicBezTo>
                  <a:pt x="8567966" y="2752088"/>
                  <a:pt x="8546063" y="2769453"/>
                  <a:pt x="8526290" y="2786990"/>
                </a:cubicBezTo>
                <a:cubicBezTo>
                  <a:pt x="8504213" y="2804185"/>
                  <a:pt x="8483528" y="2822750"/>
                  <a:pt x="8462691" y="2838915"/>
                </a:cubicBezTo>
                <a:cubicBezTo>
                  <a:pt x="8492817" y="2812269"/>
                  <a:pt x="8522945" y="2785625"/>
                  <a:pt x="8552943" y="2756921"/>
                </a:cubicBezTo>
                <a:cubicBezTo>
                  <a:pt x="8555988" y="2753483"/>
                  <a:pt x="8542159" y="2759172"/>
                  <a:pt x="8536831" y="2762614"/>
                </a:cubicBezTo>
                <a:cubicBezTo>
                  <a:pt x="8495412" y="2804204"/>
                  <a:pt x="8451606" y="2838939"/>
                  <a:pt x="8411425" y="2879496"/>
                </a:cubicBezTo>
                <a:cubicBezTo>
                  <a:pt x="8408379" y="2882934"/>
                  <a:pt x="8411573" y="2881899"/>
                  <a:pt x="8415814" y="2879316"/>
                </a:cubicBezTo>
                <a:cubicBezTo>
                  <a:pt x="8406549" y="2887568"/>
                  <a:pt x="8396042" y="2896850"/>
                  <a:pt x="8385538" y="2903561"/>
                </a:cubicBezTo>
                <a:cubicBezTo>
                  <a:pt x="8390714" y="2900292"/>
                  <a:pt x="8395892" y="2894450"/>
                  <a:pt x="8400005" y="2889810"/>
                </a:cubicBezTo>
                <a:cubicBezTo>
                  <a:pt x="8404115" y="2885172"/>
                  <a:pt x="8397573" y="2887413"/>
                  <a:pt x="8392418" y="2891026"/>
                </a:cubicBezTo>
                <a:cubicBezTo>
                  <a:pt x="8436247" y="2854064"/>
                  <a:pt x="8477493" y="2812301"/>
                  <a:pt x="8521020" y="2773109"/>
                </a:cubicBezTo>
                <a:cubicBezTo>
                  <a:pt x="8524066" y="2769672"/>
                  <a:pt x="8510238" y="2775360"/>
                  <a:pt x="8504910" y="2778800"/>
                </a:cubicBezTo>
                <a:cubicBezTo>
                  <a:pt x="8496709" y="2785850"/>
                  <a:pt x="8496709" y="2785850"/>
                  <a:pt x="8496709" y="2785850"/>
                </a:cubicBezTo>
                <a:cubicBezTo>
                  <a:pt x="8472954" y="2810081"/>
                  <a:pt x="8447980" y="2833116"/>
                  <a:pt x="8424249" y="2855115"/>
                </a:cubicBezTo>
                <a:cubicBezTo>
                  <a:pt x="8411684" y="2866720"/>
                  <a:pt x="8399471" y="2878021"/>
                  <a:pt x="8386975" y="2888723"/>
                </a:cubicBezTo>
                <a:lnTo>
                  <a:pt x="8369102" y="2902489"/>
                </a:lnTo>
                <a:lnTo>
                  <a:pt x="8478744" y="2798407"/>
                </a:lnTo>
                <a:cubicBezTo>
                  <a:pt x="8534758" y="2747698"/>
                  <a:pt x="8534758" y="2747698"/>
                  <a:pt x="8534758" y="2747698"/>
                </a:cubicBezTo>
                <a:cubicBezTo>
                  <a:pt x="8553465" y="2731365"/>
                  <a:pt x="8572043" y="2712975"/>
                  <a:pt x="8589707" y="2695617"/>
                </a:cubicBezTo>
                <a:cubicBezTo>
                  <a:pt x="8592753" y="2692180"/>
                  <a:pt x="8579838" y="2696838"/>
                  <a:pt x="8574812" y="2702507"/>
                </a:cubicBezTo>
                <a:cubicBezTo>
                  <a:pt x="8560194" y="2716430"/>
                  <a:pt x="8545902" y="2730352"/>
                  <a:pt x="8531284" y="2744274"/>
                </a:cubicBezTo>
                <a:cubicBezTo>
                  <a:pt x="8486690" y="2784670"/>
                  <a:pt x="8486690" y="2784670"/>
                  <a:pt x="8486690" y="2784670"/>
                </a:cubicBezTo>
                <a:cubicBezTo>
                  <a:pt x="8456564" y="2811316"/>
                  <a:pt x="8427478" y="2838988"/>
                  <a:pt x="8398569" y="2866832"/>
                </a:cubicBezTo>
                <a:cubicBezTo>
                  <a:pt x="8395373" y="2867866"/>
                  <a:pt x="8392024" y="2869075"/>
                  <a:pt x="8390045" y="2871309"/>
                </a:cubicBezTo>
                <a:cubicBezTo>
                  <a:pt x="8381844" y="2878358"/>
                  <a:pt x="8372404" y="2886438"/>
                  <a:pt x="8364030" y="2893315"/>
                </a:cubicBezTo>
                <a:cubicBezTo>
                  <a:pt x="8354588" y="2901396"/>
                  <a:pt x="8346389" y="2908446"/>
                  <a:pt x="8335734" y="2915327"/>
                </a:cubicBezTo>
                <a:cubicBezTo>
                  <a:pt x="8335734" y="2915327"/>
                  <a:pt x="8335734" y="2915327"/>
                  <a:pt x="8333452" y="2915331"/>
                </a:cubicBezTo>
                <a:cubicBezTo>
                  <a:pt x="8351568" y="2902603"/>
                  <a:pt x="8369206" y="2887474"/>
                  <a:pt x="8384741" y="2872521"/>
                </a:cubicBezTo>
                <a:cubicBezTo>
                  <a:pt x="8385654" y="2871489"/>
                  <a:pt x="8386720" y="2870287"/>
                  <a:pt x="8387786" y="2869083"/>
                </a:cubicBezTo>
                <a:cubicBezTo>
                  <a:pt x="8394157" y="2866669"/>
                  <a:pt x="8399485" y="2863229"/>
                  <a:pt x="8404814" y="2859788"/>
                </a:cubicBezTo>
                <a:cubicBezTo>
                  <a:pt x="8411946" y="2853941"/>
                  <a:pt x="8402380" y="2857390"/>
                  <a:pt x="8398140" y="2859973"/>
                </a:cubicBezTo>
                <a:cubicBezTo>
                  <a:pt x="8397991" y="2857572"/>
                  <a:pt x="8384009" y="2863432"/>
                  <a:pt x="8380962" y="2866869"/>
                </a:cubicBezTo>
                <a:cubicBezTo>
                  <a:pt x="8361319" y="2886460"/>
                  <a:pt x="8361319" y="2886460"/>
                  <a:pt x="8361319" y="2886460"/>
                </a:cubicBezTo>
                <a:cubicBezTo>
                  <a:pt x="8339415" y="2903830"/>
                  <a:pt x="8339415" y="2903830"/>
                  <a:pt x="8339415" y="2903830"/>
                </a:cubicBezTo>
                <a:cubicBezTo>
                  <a:pt x="8324822" y="2915520"/>
                  <a:pt x="8311422" y="2928069"/>
                  <a:pt x="8296653" y="2939590"/>
                </a:cubicBezTo>
                <a:cubicBezTo>
                  <a:pt x="8295586" y="2940792"/>
                  <a:pt x="8295586" y="2940792"/>
                  <a:pt x="8298935" y="2939585"/>
                </a:cubicBezTo>
                <a:cubicBezTo>
                  <a:pt x="8296804" y="2941991"/>
                  <a:pt x="8296804" y="2941991"/>
                  <a:pt x="8296804" y="2941991"/>
                </a:cubicBezTo>
                <a:cubicBezTo>
                  <a:pt x="8294674" y="2941824"/>
                  <a:pt x="8284953" y="2945445"/>
                  <a:pt x="8280692" y="2947682"/>
                </a:cubicBezTo>
                <a:cubicBezTo>
                  <a:pt x="8250417" y="2971929"/>
                  <a:pt x="8250417" y="2971929"/>
                  <a:pt x="8250417" y="2971929"/>
                </a:cubicBezTo>
                <a:cubicBezTo>
                  <a:pt x="8249349" y="2973131"/>
                  <a:pt x="8250566" y="2974329"/>
                  <a:pt x="8251632" y="2973127"/>
                </a:cubicBezTo>
                <a:cubicBezTo>
                  <a:pt x="8231860" y="2990660"/>
                  <a:pt x="8209956" y="3008028"/>
                  <a:pt x="8189121" y="3024193"/>
                </a:cubicBezTo>
                <a:cubicBezTo>
                  <a:pt x="8204781" y="3011297"/>
                  <a:pt x="8220312" y="2996345"/>
                  <a:pt x="8235822" y="2983621"/>
                </a:cubicBezTo>
                <a:cubicBezTo>
                  <a:pt x="8236886" y="2982419"/>
                  <a:pt x="8235670" y="2981222"/>
                  <a:pt x="8234606" y="2982423"/>
                </a:cubicBezTo>
                <a:cubicBezTo>
                  <a:pt x="8270210" y="2954738"/>
                  <a:pt x="8305664" y="2924650"/>
                  <a:pt x="8341118" y="2894564"/>
                </a:cubicBezTo>
                <a:cubicBezTo>
                  <a:pt x="8374294" y="2864480"/>
                  <a:pt x="8407316" y="2831997"/>
                  <a:pt x="8442769" y="2801911"/>
                </a:cubicBezTo>
                <a:cubicBezTo>
                  <a:pt x="8444750" y="2799677"/>
                  <a:pt x="8437163" y="2800895"/>
                  <a:pt x="8431836" y="2804335"/>
                </a:cubicBezTo>
                <a:cubicBezTo>
                  <a:pt x="8453762" y="2784739"/>
                  <a:pt x="8474473" y="2763944"/>
                  <a:pt x="8495009" y="2742976"/>
                </a:cubicBezTo>
                <a:cubicBezTo>
                  <a:pt x="8500338" y="2739535"/>
                  <a:pt x="8485291" y="2746600"/>
                  <a:pt x="8482095" y="2747636"/>
                </a:cubicBezTo>
                <a:cubicBezTo>
                  <a:pt x="8469479" y="2757093"/>
                  <a:pt x="8455951" y="2767583"/>
                  <a:pt x="8443315" y="2776700"/>
                </a:cubicBezTo>
                <a:cubicBezTo>
                  <a:pt x="8453821" y="2767416"/>
                  <a:pt x="8462958" y="2757107"/>
                  <a:pt x="8473315" y="2745423"/>
                </a:cubicBezTo>
                <a:cubicBezTo>
                  <a:pt x="8475145" y="2740788"/>
                  <a:pt x="8460401" y="2750080"/>
                  <a:pt x="8457053" y="2751288"/>
                </a:cubicBezTo>
                <a:lnTo>
                  <a:pt x="8446579" y="2760287"/>
                </a:lnTo>
                <a:lnTo>
                  <a:pt x="8475564" y="2734165"/>
                </a:lnTo>
                <a:lnTo>
                  <a:pt x="8475444" y="2734242"/>
                </a:lnTo>
                <a:cubicBezTo>
                  <a:pt x="8466900" y="2740100"/>
                  <a:pt x="8458253" y="2746131"/>
                  <a:pt x="8449490" y="2751614"/>
                </a:cubicBezTo>
                <a:lnTo>
                  <a:pt x="8434668" y="2760468"/>
                </a:lnTo>
                <a:lnTo>
                  <a:pt x="8334903" y="2847241"/>
                </a:lnTo>
                <a:cubicBezTo>
                  <a:pt x="8285919" y="2887817"/>
                  <a:pt x="8234504" y="2925997"/>
                  <a:pt x="8185346" y="2966403"/>
                </a:cubicBezTo>
                <a:cubicBezTo>
                  <a:pt x="8183366" y="2968638"/>
                  <a:pt x="8195216" y="2965182"/>
                  <a:pt x="8201456" y="2960711"/>
                </a:cubicBezTo>
                <a:cubicBezTo>
                  <a:pt x="8227624" y="2938532"/>
                  <a:pt x="8255768" y="2916693"/>
                  <a:pt x="8282999" y="2895885"/>
                </a:cubicBezTo>
                <a:cubicBezTo>
                  <a:pt x="8297148" y="2884878"/>
                  <a:pt x="8311030" y="2874175"/>
                  <a:pt x="8324626" y="2863470"/>
                </a:cubicBezTo>
                <a:lnTo>
                  <a:pt x="8330887" y="2858385"/>
                </a:lnTo>
                <a:lnTo>
                  <a:pt x="8326263" y="2862844"/>
                </a:lnTo>
                <a:cubicBezTo>
                  <a:pt x="8319646" y="2869224"/>
                  <a:pt x="8319646" y="2869224"/>
                  <a:pt x="8319646" y="2869224"/>
                </a:cubicBezTo>
                <a:cubicBezTo>
                  <a:pt x="8307186" y="2878511"/>
                  <a:pt x="8293482" y="2888830"/>
                  <a:pt x="8281020" y="2898118"/>
                </a:cubicBezTo>
                <a:cubicBezTo>
                  <a:pt x="8276907" y="2902756"/>
                  <a:pt x="8272646" y="2904995"/>
                  <a:pt x="8267490" y="2908609"/>
                </a:cubicBezTo>
                <a:cubicBezTo>
                  <a:pt x="8266425" y="2909810"/>
                  <a:pt x="8265357" y="2911014"/>
                  <a:pt x="8267467" y="2910836"/>
                </a:cubicBezTo>
                <a:cubicBezTo>
                  <a:pt x="8255006" y="2920124"/>
                  <a:pt x="8244498" y="2929408"/>
                  <a:pt x="8233078" y="2939720"/>
                </a:cubicBezTo>
                <a:cubicBezTo>
                  <a:pt x="8230968" y="2939897"/>
                  <a:pt x="8232010" y="2940925"/>
                  <a:pt x="8232010" y="2940925"/>
                </a:cubicBezTo>
                <a:cubicBezTo>
                  <a:pt x="8233228" y="2942122"/>
                  <a:pt x="8236576" y="2940914"/>
                  <a:pt x="8238705" y="2941082"/>
                </a:cubicBezTo>
                <a:cubicBezTo>
                  <a:pt x="8198076" y="2974438"/>
                  <a:pt x="8198076" y="2974438"/>
                  <a:pt x="8198076" y="2974438"/>
                </a:cubicBezTo>
                <a:cubicBezTo>
                  <a:pt x="8197010" y="2975641"/>
                  <a:pt x="8197010" y="2975641"/>
                  <a:pt x="8198225" y="2976838"/>
                </a:cubicBezTo>
                <a:cubicBezTo>
                  <a:pt x="8186504" y="2984923"/>
                  <a:pt x="8177213" y="2992831"/>
                  <a:pt x="8165666" y="3001088"/>
                </a:cubicBezTo>
                <a:cubicBezTo>
                  <a:pt x="8167646" y="2998854"/>
                  <a:pt x="8169778" y="2996450"/>
                  <a:pt x="8171758" y="2994215"/>
                </a:cubicBezTo>
                <a:cubicBezTo>
                  <a:pt x="8174958" y="2990607"/>
                  <a:pt x="8162193" y="2997663"/>
                  <a:pt x="8159910" y="2997670"/>
                </a:cubicBezTo>
                <a:cubicBezTo>
                  <a:pt x="8141969" y="3007996"/>
                  <a:pt x="8123876" y="3018497"/>
                  <a:pt x="8105020" y="3032428"/>
                </a:cubicBezTo>
                <a:cubicBezTo>
                  <a:pt x="8120704" y="3017303"/>
                  <a:pt x="8144586" y="2997703"/>
                  <a:pt x="8163316" y="2979140"/>
                </a:cubicBezTo>
                <a:cubicBezTo>
                  <a:pt x="8176321" y="2966122"/>
                  <a:pt x="8187111" y="2954361"/>
                  <a:pt x="8188814" y="2948362"/>
                </a:cubicBezTo>
                <a:lnTo>
                  <a:pt x="8187364" y="2944766"/>
                </a:lnTo>
                <a:lnTo>
                  <a:pt x="8239735" y="2906006"/>
                </a:lnTo>
                <a:cubicBezTo>
                  <a:pt x="8258045" y="2891820"/>
                  <a:pt x="8276832" y="2876775"/>
                  <a:pt x="8296158" y="2861213"/>
                </a:cubicBezTo>
                <a:cubicBezTo>
                  <a:pt x="8287784" y="2868091"/>
                  <a:pt x="8283822" y="2875129"/>
                  <a:pt x="8277730" y="2882004"/>
                </a:cubicBezTo>
                <a:cubicBezTo>
                  <a:pt x="8274684" y="2885439"/>
                  <a:pt x="8290644" y="2877346"/>
                  <a:pt x="8293841" y="2876309"/>
                </a:cubicBezTo>
                <a:cubicBezTo>
                  <a:pt x="8307370" y="2865820"/>
                  <a:pt x="8324247" y="2854123"/>
                  <a:pt x="8339928" y="2841572"/>
                </a:cubicBezTo>
                <a:cubicBezTo>
                  <a:pt x="8362898" y="2823000"/>
                  <a:pt x="8386025" y="2802415"/>
                  <a:pt x="8409155" y="2781872"/>
                </a:cubicBezTo>
                <a:lnTo>
                  <a:pt x="8432769" y="2761602"/>
                </a:lnTo>
                <a:lnTo>
                  <a:pt x="8421519" y="2768322"/>
                </a:lnTo>
                <a:cubicBezTo>
                  <a:pt x="8412460" y="2773789"/>
                  <a:pt x="8403683" y="2778950"/>
                  <a:pt x="8395249" y="2783197"/>
                </a:cubicBezTo>
                <a:cubicBezTo>
                  <a:pt x="8404355" y="2776567"/>
                  <a:pt x="8415074" y="2769965"/>
                  <a:pt x="8425205" y="2764347"/>
                </a:cubicBezTo>
                <a:lnTo>
                  <a:pt x="8435033" y="2757648"/>
                </a:lnTo>
                <a:cubicBezTo>
                  <a:pt x="8434681" y="2755270"/>
                  <a:pt x="8426260" y="2759608"/>
                  <a:pt x="8424694" y="2760872"/>
                </a:cubicBezTo>
                <a:lnTo>
                  <a:pt x="8408202" y="2771019"/>
                </a:lnTo>
                <a:lnTo>
                  <a:pt x="8397453" y="2779838"/>
                </a:lnTo>
                <a:cubicBezTo>
                  <a:pt x="8395514" y="2781428"/>
                  <a:pt x="8395514" y="2781428"/>
                  <a:pt x="8395514" y="2781428"/>
                </a:cubicBezTo>
                <a:lnTo>
                  <a:pt x="8392273" y="2785085"/>
                </a:lnTo>
                <a:lnTo>
                  <a:pt x="8395249" y="2783197"/>
                </a:lnTo>
                <a:cubicBezTo>
                  <a:pt x="8394562" y="2784468"/>
                  <a:pt x="8393782" y="2785147"/>
                  <a:pt x="8392749" y="2785687"/>
                </a:cubicBezTo>
                <a:lnTo>
                  <a:pt x="8390661" y="2786546"/>
                </a:lnTo>
                <a:lnTo>
                  <a:pt x="8388349" y="2788039"/>
                </a:lnTo>
                <a:lnTo>
                  <a:pt x="8388176" y="2788379"/>
                </a:lnTo>
                <a:lnTo>
                  <a:pt x="8387705" y="2788456"/>
                </a:lnTo>
                <a:lnTo>
                  <a:pt x="8386074" y="2789509"/>
                </a:lnTo>
                <a:cubicBezTo>
                  <a:pt x="8367194" y="2805669"/>
                  <a:pt x="8348640" y="2821829"/>
                  <a:pt x="8332191" y="2840385"/>
                </a:cubicBezTo>
                <a:cubicBezTo>
                  <a:pt x="8325951" y="2844858"/>
                  <a:pt x="8319728" y="2849674"/>
                  <a:pt x="8312268" y="2855520"/>
                </a:cubicBezTo>
                <a:cubicBezTo>
                  <a:pt x="8326660" y="2839283"/>
                  <a:pt x="8344238" y="2822481"/>
                  <a:pt x="8361984" y="2806130"/>
                </a:cubicBezTo>
                <a:lnTo>
                  <a:pt x="8384894" y="2785051"/>
                </a:lnTo>
                <a:lnTo>
                  <a:pt x="8357974" y="2799967"/>
                </a:lnTo>
                <a:lnTo>
                  <a:pt x="8356266" y="2801581"/>
                </a:lnTo>
                <a:lnTo>
                  <a:pt x="8339558" y="2817389"/>
                </a:lnTo>
                <a:cubicBezTo>
                  <a:pt x="8332250" y="2823063"/>
                  <a:pt x="8324789" y="2828911"/>
                  <a:pt x="8318698" y="2835782"/>
                </a:cubicBezTo>
                <a:cubicBezTo>
                  <a:pt x="8296796" y="2853150"/>
                  <a:pt x="8296796" y="2853150"/>
                  <a:pt x="8296796" y="2853150"/>
                </a:cubicBezTo>
                <a:cubicBezTo>
                  <a:pt x="8267585" y="2876192"/>
                  <a:pt x="8239438" y="2900606"/>
                  <a:pt x="8210076" y="2921246"/>
                </a:cubicBezTo>
                <a:cubicBezTo>
                  <a:pt x="8223628" y="2911099"/>
                  <a:pt x="8235938" y="2899412"/>
                  <a:pt x="8247512" y="2888925"/>
                </a:cubicBezTo>
                <a:cubicBezTo>
                  <a:pt x="8249492" y="2886692"/>
                  <a:pt x="8247210" y="2886697"/>
                  <a:pt x="8245254" y="2886699"/>
                </a:cubicBezTo>
                <a:cubicBezTo>
                  <a:pt x="8257716" y="2877414"/>
                  <a:pt x="8268070" y="2868302"/>
                  <a:pt x="8279644" y="2857818"/>
                </a:cubicBezTo>
                <a:cubicBezTo>
                  <a:pt x="8291038" y="2849732"/>
                  <a:pt x="8301546" y="2840449"/>
                  <a:pt x="8311876" y="2830995"/>
                </a:cubicBezTo>
                <a:cubicBezTo>
                  <a:pt x="8321166" y="2823087"/>
                  <a:pt x="8330456" y="2812607"/>
                  <a:pt x="8340810" y="2803495"/>
                </a:cubicBezTo>
                <a:cubicBezTo>
                  <a:pt x="8361650" y="2784756"/>
                  <a:pt x="8381141" y="2765337"/>
                  <a:pt x="8400938" y="2745573"/>
                </a:cubicBezTo>
                <a:lnTo>
                  <a:pt x="8399512" y="2744724"/>
                </a:lnTo>
                <a:lnTo>
                  <a:pt x="8398591" y="2744927"/>
                </a:lnTo>
                <a:lnTo>
                  <a:pt x="8392285" y="2747992"/>
                </a:lnTo>
                <a:lnTo>
                  <a:pt x="8423066" y="2722446"/>
                </a:lnTo>
                <a:lnTo>
                  <a:pt x="8415201" y="2727280"/>
                </a:lnTo>
                <a:cubicBezTo>
                  <a:pt x="8410076" y="2730187"/>
                  <a:pt x="8397321" y="2735871"/>
                  <a:pt x="8407996" y="2727975"/>
                </a:cubicBezTo>
                <a:lnTo>
                  <a:pt x="8423694" y="2716999"/>
                </a:lnTo>
                <a:lnTo>
                  <a:pt x="8419980" y="2718950"/>
                </a:lnTo>
                <a:cubicBezTo>
                  <a:pt x="8421046" y="2717746"/>
                  <a:pt x="8408131" y="2722405"/>
                  <a:pt x="8405085" y="2725841"/>
                </a:cubicBezTo>
                <a:cubicBezTo>
                  <a:pt x="8355034" y="2767621"/>
                  <a:pt x="8307546" y="2813853"/>
                  <a:pt x="8258538" y="2856660"/>
                </a:cubicBezTo>
                <a:cubicBezTo>
                  <a:pt x="8257473" y="2857862"/>
                  <a:pt x="8256257" y="2856666"/>
                  <a:pt x="8255342" y="2857695"/>
                </a:cubicBezTo>
                <a:cubicBezTo>
                  <a:pt x="8258388" y="2854260"/>
                  <a:pt x="8262651" y="2852020"/>
                  <a:pt x="8266762" y="2847381"/>
                </a:cubicBezTo>
                <a:cubicBezTo>
                  <a:pt x="8269809" y="2843945"/>
                  <a:pt x="8274070" y="2841707"/>
                  <a:pt x="8277270" y="2838098"/>
                </a:cubicBezTo>
                <a:cubicBezTo>
                  <a:pt x="8280316" y="2834663"/>
                  <a:pt x="8274838" y="2835703"/>
                  <a:pt x="8270596" y="2838284"/>
                </a:cubicBezTo>
                <a:cubicBezTo>
                  <a:pt x="8279863" y="2830032"/>
                  <a:pt x="8290370" y="2820750"/>
                  <a:pt x="8299808" y="2812670"/>
                </a:cubicBezTo>
                <a:cubicBezTo>
                  <a:pt x="8310163" y="2803559"/>
                  <a:pt x="8319430" y="2795307"/>
                  <a:pt x="8328870" y="2787226"/>
                </a:cubicBezTo>
                <a:cubicBezTo>
                  <a:pt x="8331916" y="2783789"/>
                  <a:pt x="8319002" y="2788446"/>
                  <a:pt x="8315956" y="2791884"/>
                </a:cubicBezTo>
                <a:cubicBezTo>
                  <a:pt x="8296032" y="2807017"/>
                  <a:pt x="8277478" y="2823177"/>
                  <a:pt x="8257554" y="2838311"/>
                </a:cubicBezTo>
                <a:cubicBezTo>
                  <a:pt x="8239740" y="2853269"/>
                  <a:pt x="8221187" y="2869428"/>
                  <a:pt x="8202306" y="2885588"/>
                </a:cubicBezTo>
                <a:cubicBezTo>
                  <a:pt x="8201090" y="2884391"/>
                  <a:pt x="8193654" y="2888009"/>
                  <a:pt x="8189392" y="2890246"/>
                </a:cubicBezTo>
                <a:cubicBezTo>
                  <a:pt x="8211318" y="2870649"/>
                  <a:pt x="8211318" y="2870649"/>
                  <a:pt x="8211318" y="2870649"/>
                </a:cubicBezTo>
                <a:cubicBezTo>
                  <a:pt x="8255123" y="2835915"/>
                  <a:pt x="8298929" y="2801180"/>
                  <a:pt x="8335936" y="2759428"/>
                </a:cubicBezTo>
                <a:cubicBezTo>
                  <a:pt x="8338983" y="2755991"/>
                  <a:pt x="8335808" y="2757370"/>
                  <a:pt x="8332611" y="2758405"/>
                </a:cubicBezTo>
                <a:cubicBezTo>
                  <a:pt x="8340987" y="2751528"/>
                  <a:pt x="8350254" y="2743277"/>
                  <a:pt x="8352233" y="2741043"/>
                </a:cubicBezTo>
                <a:cubicBezTo>
                  <a:pt x="8355507" y="2739922"/>
                  <a:pt x="8360028" y="2737295"/>
                  <a:pt x="8362386" y="2735554"/>
                </a:cubicBezTo>
                <a:lnTo>
                  <a:pt x="8359978" y="2735396"/>
                </a:lnTo>
                <a:lnTo>
                  <a:pt x="8358452" y="2736311"/>
                </a:lnTo>
                <a:lnTo>
                  <a:pt x="8358214" y="2736206"/>
                </a:lnTo>
                <a:lnTo>
                  <a:pt x="8337090" y="2749538"/>
                </a:lnTo>
                <a:lnTo>
                  <a:pt x="8331960" y="2755971"/>
                </a:lnTo>
                <a:lnTo>
                  <a:pt x="8324314" y="2764606"/>
                </a:lnTo>
                <a:lnTo>
                  <a:pt x="8322977" y="2764941"/>
                </a:lnTo>
                <a:lnTo>
                  <a:pt x="8319256" y="2766274"/>
                </a:lnTo>
                <a:lnTo>
                  <a:pt x="8321620" y="2763413"/>
                </a:lnTo>
                <a:lnTo>
                  <a:pt x="8326856" y="2757093"/>
                </a:lnTo>
                <a:lnTo>
                  <a:pt x="8302058" y="2778191"/>
                </a:lnTo>
                <a:cubicBezTo>
                  <a:pt x="8294747" y="2785153"/>
                  <a:pt x="8286906" y="2792072"/>
                  <a:pt x="8278820" y="2798992"/>
                </a:cubicBezTo>
                <a:lnTo>
                  <a:pt x="8254606" y="2819383"/>
                </a:lnTo>
                <a:lnTo>
                  <a:pt x="8257790" y="2815971"/>
                </a:lnTo>
                <a:cubicBezTo>
                  <a:pt x="8259600" y="2814252"/>
                  <a:pt x="8261425" y="2812834"/>
                  <a:pt x="8263555" y="2811716"/>
                </a:cubicBezTo>
                <a:cubicBezTo>
                  <a:pt x="8268735" y="2805873"/>
                  <a:pt x="8254753" y="2811733"/>
                  <a:pt x="8253688" y="2812935"/>
                </a:cubicBezTo>
                <a:cubicBezTo>
                  <a:pt x="8248360" y="2816377"/>
                  <a:pt x="8243032" y="2819818"/>
                  <a:pt x="8238029" y="2823259"/>
                </a:cubicBezTo>
                <a:cubicBezTo>
                  <a:pt x="8251255" y="2810539"/>
                  <a:pt x="8266024" y="2799019"/>
                  <a:pt x="8280619" y="2787325"/>
                </a:cubicBezTo>
                <a:cubicBezTo>
                  <a:pt x="8294018" y="2774778"/>
                  <a:pt x="8308636" y="2760857"/>
                  <a:pt x="8322016" y="2747966"/>
                </a:cubicBezTo>
                <a:cubicBezTo>
                  <a:pt x="8326126" y="2743326"/>
                  <a:pt x="8310340" y="2751591"/>
                  <a:pt x="8306991" y="2752799"/>
                </a:cubicBezTo>
                <a:cubicBezTo>
                  <a:pt x="8294356" y="2761914"/>
                  <a:pt x="8282044" y="2773602"/>
                  <a:pt x="8268340" y="2783922"/>
                </a:cubicBezTo>
                <a:cubicBezTo>
                  <a:pt x="8256920" y="2794235"/>
                  <a:pt x="8243392" y="2804724"/>
                  <a:pt x="8229690" y="2815044"/>
                </a:cubicBezTo>
                <a:cubicBezTo>
                  <a:pt x="8243090" y="2802495"/>
                  <a:pt x="8257858" y="2790975"/>
                  <a:pt x="8271237" y="2778084"/>
                </a:cubicBezTo>
                <a:cubicBezTo>
                  <a:pt x="8272150" y="2777054"/>
                  <a:pt x="8272150" y="2777054"/>
                  <a:pt x="8273216" y="2775852"/>
                </a:cubicBezTo>
                <a:cubicBezTo>
                  <a:pt x="8290881" y="2758491"/>
                  <a:pt x="8290881" y="2758491"/>
                  <a:pt x="8290881" y="2758491"/>
                </a:cubicBezTo>
                <a:cubicBezTo>
                  <a:pt x="8297276" y="2753847"/>
                  <a:pt x="8302302" y="2748178"/>
                  <a:pt x="8308546" y="2741133"/>
                </a:cubicBezTo>
                <a:cubicBezTo>
                  <a:pt x="8310678" y="2740014"/>
                  <a:pt x="8307943" y="2740620"/>
                  <a:pt x="8304162" y="2742086"/>
                </a:cubicBezTo>
                <a:lnTo>
                  <a:pt x="8293959" y="2747932"/>
                </a:lnTo>
                <a:lnTo>
                  <a:pt x="8292306" y="2749880"/>
                </a:lnTo>
                <a:lnTo>
                  <a:pt x="8291438" y="2750236"/>
                </a:lnTo>
                <a:lnTo>
                  <a:pt x="8277242" y="2764286"/>
                </a:lnTo>
                <a:cubicBezTo>
                  <a:pt x="8274920" y="2766585"/>
                  <a:pt x="8274920" y="2766585"/>
                  <a:pt x="8274920" y="2766585"/>
                </a:cubicBezTo>
                <a:cubicBezTo>
                  <a:pt x="8244794" y="2793231"/>
                  <a:pt x="8215733" y="2818674"/>
                  <a:pt x="8190147" y="2847540"/>
                </a:cubicBezTo>
                <a:cubicBezTo>
                  <a:pt x="8186949" y="2851149"/>
                  <a:pt x="8202909" y="2843054"/>
                  <a:pt x="8203976" y="2841851"/>
                </a:cubicBezTo>
                <a:cubicBezTo>
                  <a:pt x="8214458" y="2834799"/>
                  <a:pt x="8214458" y="2834799"/>
                  <a:pt x="8214458" y="2834799"/>
                </a:cubicBezTo>
                <a:cubicBezTo>
                  <a:pt x="8198950" y="2847521"/>
                  <a:pt x="8183116" y="2860246"/>
                  <a:pt x="8166541" y="2874172"/>
                </a:cubicBezTo>
                <a:cubicBezTo>
                  <a:pt x="8163494" y="2877609"/>
                  <a:pt x="8177323" y="2871921"/>
                  <a:pt x="8181412" y="2869511"/>
                </a:cubicBezTo>
                <a:cubicBezTo>
                  <a:pt x="8197245" y="2856786"/>
                  <a:pt x="8215035" y="2844059"/>
                  <a:pt x="8232826" y="2831330"/>
                </a:cubicBezTo>
                <a:cubicBezTo>
                  <a:pt x="8215186" y="2846461"/>
                  <a:pt x="8196329" y="2860390"/>
                  <a:pt x="8178515" y="2875349"/>
                </a:cubicBezTo>
                <a:cubicBezTo>
                  <a:pt x="8171207" y="2881023"/>
                  <a:pt x="8186103" y="2874132"/>
                  <a:pt x="8190516" y="2871723"/>
                </a:cubicBezTo>
                <a:cubicBezTo>
                  <a:pt x="8194780" y="2869483"/>
                  <a:pt x="8196758" y="2867249"/>
                  <a:pt x="8201020" y="2865012"/>
                </a:cubicBezTo>
                <a:cubicBezTo>
                  <a:pt x="8196758" y="2867249"/>
                  <a:pt x="8194780" y="2869483"/>
                  <a:pt x="8192646" y="2871888"/>
                </a:cubicBezTo>
                <a:cubicBezTo>
                  <a:pt x="8186404" y="2876361"/>
                  <a:pt x="8194905" y="2874113"/>
                  <a:pt x="8200233" y="2870672"/>
                </a:cubicBezTo>
                <a:cubicBezTo>
                  <a:pt x="8196120" y="2875311"/>
                  <a:pt x="8196120" y="2875311"/>
                  <a:pt x="8196120" y="2875311"/>
                </a:cubicBezTo>
                <a:cubicBezTo>
                  <a:pt x="8158536" y="2905232"/>
                  <a:pt x="8158536" y="2905232"/>
                  <a:pt x="8158536" y="2905232"/>
                </a:cubicBezTo>
                <a:cubicBezTo>
                  <a:pt x="8161583" y="2901794"/>
                  <a:pt x="8145645" y="2907660"/>
                  <a:pt x="8143513" y="2910065"/>
                </a:cubicBezTo>
                <a:cubicBezTo>
                  <a:pt x="8111257" y="2936543"/>
                  <a:pt x="8076416" y="2960797"/>
                  <a:pt x="8042964" y="2986420"/>
                </a:cubicBezTo>
                <a:cubicBezTo>
                  <a:pt x="8046162" y="2982812"/>
                  <a:pt x="8046162" y="2982812"/>
                  <a:pt x="8046162" y="2982812"/>
                </a:cubicBezTo>
                <a:cubicBezTo>
                  <a:pt x="8066849" y="2964248"/>
                  <a:pt x="8087708" y="2945853"/>
                  <a:pt x="8110678" y="2927283"/>
                </a:cubicBezTo>
                <a:cubicBezTo>
                  <a:pt x="8130321" y="2907691"/>
                  <a:pt x="8151923" y="2888095"/>
                  <a:pt x="8170652" y="2869533"/>
                </a:cubicBezTo>
                <a:cubicBezTo>
                  <a:pt x="8175679" y="2863863"/>
                  <a:pt x="8160783" y="2870754"/>
                  <a:pt x="8157588" y="2871791"/>
                </a:cubicBezTo>
                <a:cubicBezTo>
                  <a:pt x="8147106" y="2878844"/>
                  <a:pt x="8147106" y="2878844"/>
                  <a:pt x="8147106" y="2878844"/>
                </a:cubicBezTo>
                <a:cubicBezTo>
                  <a:pt x="8150151" y="2875406"/>
                  <a:pt x="8154265" y="2870767"/>
                  <a:pt x="8154114" y="2868368"/>
                </a:cubicBezTo>
                <a:cubicBezTo>
                  <a:pt x="8156093" y="2866133"/>
                  <a:pt x="8158226" y="2863728"/>
                  <a:pt x="8159139" y="2862697"/>
                </a:cubicBezTo>
                <a:cubicBezTo>
                  <a:pt x="8196727" y="2830205"/>
                  <a:pt x="8234011" y="2795484"/>
                  <a:pt x="8269188" y="2760937"/>
                </a:cubicBezTo>
                <a:cubicBezTo>
                  <a:pt x="8273299" y="2756298"/>
                  <a:pt x="8257340" y="2764391"/>
                  <a:pt x="8255206" y="2766798"/>
                </a:cubicBezTo>
                <a:cubicBezTo>
                  <a:pt x="8238308" y="2778151"/>
                  <a:pt x="8221432" y="2789849"/>
                  <a:pt x="8205923" y="2802573"/>
                </a:cubicBezTo>
                <a:cubicBezTo>
                  <a:pt x="8206989" y="2801370"/>
                  <a:pt x="8205774" y="2800172"/>
                  <a:pt x="8206687" y="2799140"/>
                </a:cubicBezTo>
                <a:cubicBezTo>
                  <a:pt x="8227526" y="2780406"/>
                  <a:pt x="8248386" y="2762010"/>
                  <a:pt x="8267728" y="2740189"/>
                </a:cubicBezTo>
                <a:cubicBezTo>
                  <a:pt x="8273056" y="2736748"/>
                  <a:pt x="8258163" y="2743638"/>
                  <a:pt x="8253900" y="2745877"/>
                </a:cubicBezTo>
                <a:cubicBezTo>
                  <a:pt x="8242350" y="2754133"/>
                  <a:pt x="8231997" y="2763245"/>
                  <a:pt x="8219534" y="2772532"/>
                </a:cubicBezTo>
                <a:cubicBezTo>
                  <a:pt x="8222278" y="2766866"/>
                  <a:pt x="8226390" y="2762227"/>
                  <a:pt x="8229286" y="2756389"/>
                </a:cubicBezTo>
                <a:cubicBezTo>
                  <a:pt x="8237659" y="2749513"/>
                  <a:pt x="8237659" y="2749513"/>
                  <a:pt x="8237659" y="2749513"/>
                </a:cubicBezTo>
                <a:cubicBezTo>
                  <a:pt x="8239943" y="2749507"/>
                  <a:pt x="8247378" y="2745890"/>
                  <a:pt x="8251640" y="2743652"/>
                </a:cubicBezTo>
                <a:cubicBezTo>
                  <a:pt x="8273091" y="2721655"/>
                  <a:pt x="8295019" y="2702057"/>
                  <a:pt x="8314512" y="2680065"/>
                </a:cubicBezTo>
                <a:cubicBezTo>
                  <a:pt x="8318624" y="2675425"/>
                  <a:pt x="8304644" y="2681286"/>
                  <a:pt x="8303730" y="2682316"/>
                </a:cubicBezTo>
                <a:lnTo>
                  <a:pt x="8307194" y="2678407"/>
                </a:lnTo>
                <a:cubicBezTo>
                  <a:pt x="8307840" y="2677678"/>
                  <a:pt x="8307840" y="2677678"/>
                  <a:pt x="8307840" y="2677678"/>
                </a:cubicBezTo>
                <a:cubicBezTo>
                  <a:pt x="8309822" y="2675444"/>
                  <a:pt x="8309822" y="2675444"/>
                  <a:pt x="8307538" y="2675448"/>
                </a:cubicBezTo>
                <a:lnTo>
                  <a:pt x="8357105" y="2629979"/>
                </a:lnTo>
                <a:lnTo>
                  <a:pt x="8357089" y="2629318"/>
                </a:lnTo>
                <a:lnTo>
                  <a:pt x="8363200" y="2621837"/>
                </a:lnTo>
                <a:lnTo>
                  <a:pt x="8358250" y="2623377"/>
                </a:lnTo>
                <a:lnTo>
                  <a:pt x="8351427" y="2628019"/>
                </a:lnTo>
                <a:lnTo>
                  <a:pt x="8347296" y="2632587"/>
                </a:lnTo>
                <a:cubicBezTo>
                  <a:pt x="8344578" y="2635481"/>
                  <a:pt x="8342280" y="2637616"/>
                  <a:pt x="8340343" y="2638516"/>
                </a:cubicBezTo>
                <a:cubicBezTo>
                  <a:pt x="8327360" y="2649056"/>
                  <a:pt x="8319628" y="2658583"/>
                  <a:pt x="8306569" y="2668920"/>
                </a:cubicBezTo>
                <a:cubicBezTo>
                  <a:pt x="8310915" y="2662508"/>
                  <a:pt x="8315769" y="2657344"/>
                  <a:pt x="8320796" y="2652279"/>
                </a:cubicBezTo>
                <a:lnTo>
                  <a:pt x="8330012" y="2642586"/>
                </a:lnTo>
                <a:lnTo>
                  <a:pt x="8313992" y="2653483"/>
                </a:lnTo>
                <a:lnTo>
                  <a:pt x="8346350" y="2624257"/>
                </a:lnTo>
                <a:lnTo>
                  <a:pt x="8349182" y="2619684"/>
                </a:lnTo>
                <a:cubicBezTo>
                  <a:pt x="8349214" y="2616819"/>
                  <a:pt x="8348764" y="2615602"/>
                  <a:pt x="8350099" y="2613319"/>
                </a:cubicBezTo>
                <a:lnTo>
                  <a:pt x="8355882" y="2607775"/>
                </a:lnTo>
                <a:lnTo>
                  <a:pt x="8306058" y="2647196"/>
                </a:lnTo>
                <a:cubicBezTo>
                  <a:pt x="8286488" y="2663401"/>
                  <a:pt x="8267240" y="2680161"/>
                  <a:pt x="8248596" y="2697523"/>
                </a:cubicBezTo>
                <a:cubicBezTo>
                  <a:pt x="8247380" y="2696326"/>
                  <a:pt x="8241162" y="2698567"/>
                  <a:pt x="8235832" y="2702009"/>
                </a:cubicBezTo>
                <a:lnTo>
                  <a:pt x="8288542" y="2652458"/>
                </a:lnTo>
                <a:lnTo>
                  <a:pt x="8287586" y="2653537"/>
                </a:lnTo>
                <a:cubicBezTo>
                  <a:pt x="8291696" y="2648897"/>
                  <a:pt x="8295808" y="2644258"/>
                  <a:pt x="8302202" y="2639614"/>
                </a:cubicBezTo>
                <a:lnTo>
                  <a:pt x="8288542" y="2652458"/>
                </a:lnTo>
                <a:lnTo>
                  <a:pt x="8317282" y="2620032"/>
                </a:lnTo>
                <a:cubicBezTo>
                  <a:pt x="8314087" y="2621068"/>
                  <a:pt x="8305584" y="2625888"/>
                  <a:pt x="8302388" y="2626923"/>
                </a:cubicBezTo>
                <a:cubicBezTo>
                  <a:pt x="8300409" y="2629155"/>
                  <a:pt x="8298276" y="2631562"/>
                  <a:pt x="8295080" y="2632597"/>
                </a:cubicBezTo>
                <a:cubicBezTo>
                  <a:pt x="8303152" y="2623491"/>
                  <a:pt x="8303152" y="2623491"/>
                  <a:pt x="8303152" y="2623491"/>
                </a:cubicBezTo>
                <a:cubicBezTo>
                  <a:pt x="8285510" y="2638620"/>
                  <a:pt x="8267999" y="2655808"/>
                  <a:pt x="8249292" y="2672139"/>
                </a:cubicBezTo>
                <a:cubicBezTo>
                  <a:pt x="8252339" y="2668702"/>
                  <a:pt x="8255384" y="2665264"/>
                  <a:pt x="8258583" y="2661657"/>
                </a:cubicBezTo>
                <a:cubicBezTo>
                  <a:pt x="8236806" y="2683656"/>
                  <a:pt x="8214140" y="2704455"/>
                  <a:pt x="8192214" y="2724052"/>
                </a:cubicBezTo>
                <a:lnTo>
                  <a:pt x="8191146" y="2725255"/>
                </a:lnTo>
                <a:cubicBezTo>
                  <a:pt x="8188864" y="2725260"/>
                  <a:pt x="8178233" y="2729911"/>
                  <a:pt x="8176252" y="2732145"/>
                </a:cubicBezTo>
                <a:cubicBezTo>
                  <a:pt x="8155566" y="2750710"/>
                  <a:pt x="8132598" y="2769280"/>
                  <a:pt x="8110693" y="2786648"/>
                </a:cubicBezTo>
                <a:cubicBezTo>
                  <a:pt x="8133211" y="2763450"/>
                  <a:pt x="8156968" y="2739218"/>
                  <a:pt x="8177527" y="2716022"/>
                </a:cubicBezTo>
                <a:cubicBezTo>
                  <a:pt x="8181640" y="2711383"/>
                  <a:pt x="8166592" y="2718445"/>
                  <a:pt x="8163546" y="2721881"/>
                </a:cubicBezTo>
                <a:cubicBezTo>
                  <a:pt x="8154131" y="2727732"/>
                  <a:pt x="8145757" y="2734609"/>
                  <a:pt x="8136317" y="2742690"/>
                </a:cubicBezTo>
                <a:cubicBezTo>
                  <a:pt x="8137381" y="2741487"/>
                  <a:pt x="8139362" y="2739253"/>
                  <a:pt x="8140428" y="2738051"/>
                </a:cubicBezTo>
                <a:cubicBezTo>
                  <a:pt x="8162204" y="2716053"/>
                  <a:pt x="8184871" y="2695253"/>
                  <a:pt x="8205432" y="2672058"/>
                </a:cubicBezTo>
                <a:cubicBezTo>
                  <a:pt x="8210458" y="2666388"/>
                  <a:pt x="8194495" y="2674482"/>
                  <a:pt x="8191473" y="2675689"/>
                </a:cubicBezTo>
                <a:cubicBezTo>
                  <a:pt x="8182034" y="2683769"/>
                  <a:pt x="8171552" y="2690823"/>
                  <a:pt x="8163176" y="2697700"/>
                </a:cubicBezTo>
                <a:cubicBezTo>
                  <a:pt x="8172618" y="2689620"/>
                  <a:pt x="8181883" y="2681367"/>
                  <a:pt x="8189955" y="2672263"/>
                </a:cubicBezTo>
                <a:cubicBezTo>
                  <a:pt x="8193304" y="2671054"/>
                  <a:pt x="8197567" y="2668815"/>
                  <a:pt x="8198633" y="2667613"/>
                </a:cubicBezTo>
                <a:lnTo>
                  <a:pt x="8243469" y="2629615"/>
                </a:lnTo>
                <a:lnTo>
                  <a:pt x="8238570" y="2632329"/>
                </a:lnTo>
                <a:lnTo>
                  <a:pt x="8246100" y="2627387"/>
                </a:lnTo>
                <a:lnTo>
                  <a:pt x="8261768" y="2614109"/>
                </a:lnTo>
                <a:lnTo>
                  <a:pt x="8242336" y="2624725"/>
                </a:lnTo>
                <a:lnTo>
                  <a:pt x="8244926" y="2621982"/>
                </a:lnTo>
                <a:lnTo>
                  <a:pt x="8245027" y="2621849"/>
                </a:lnTo>
                <a:lnTo>
                  <a:pt x="8245992" y="2621225"/>
                </a:lnTo>
                <a:cubicBezTo>
                  <a:pt x="8248568" y="2619862"/>
                  <a:pt x="8261853" y="2612827"/>
                  <a:pt x="8261692" y="2611730"/>
                </a:cubicBezTo>
                <a:cubicBezTo>
                  <a:pt x="8261180" y="2608254"/>
                  <a:pt x="8248056" y="2616386"/>
                  <a:pt x="8249784" y="2616221"/>
                </a:cubicBezTo>
                <a:lnTo>
                  <a:pt x="8248677" y="2616922"/>
                </a:lnTo>
                <a:lnTo>
                  <a:pt x="8248559" y="2614858"/>
                </a:lnTo>
                <a:cubicBezTo>
                  <a:pt x="8247850" y="2615087"/>
                  <a:pt x="8246580" y="2616129"/>
                  <a:pt x="8245067" y="2617558"/>
                </a:cubicBezTo>
                <a:lnTo>
                  <a:pt x="8241317" y="2621367"/>
                </a:lnTo>
                <a:lnTo>
                  <a:pt x="8238084" y="2623101"/>
                </a:lnTo>
                <a:cubicBezTo>
                  <a:pt x="8235329" y="2622254"/>
                  <a:pt x="8247027" y="2615373"/>
                  <a:pt x="8247027" y="2615373"/>
                </a:cubicBezTo>
                <a:lnTo>
                  <a:pt x="8260809" y="2607282"/>
                </a:lnTo>
                <a:lnTo>
                  <a:pt x="8262570" y="2602823"/>
                </a:lnTo>
                <a:lnTo>
                  <a:pt x="8262678" y="2602701"/>
                </a:lnTo>
                <a:lnTo>
                  <a:pt x="8257955" y="2605227"/>
                </a:lnTo>
                <a:cubicBezTo>
                  <a:pt x="8256834" y="2603571"/>
                  <a:pt x="8259278" y="2601573"/>
                  <a:pt x="8262006" y="2599989"/>
                </a:cubicBezTo>
                <a:lnTo>
                  <a:pt x="8263133" y="2599416"/>
                </a:lnTo>
                <a:lnTo>
                  <a:pt x="8264384" y="2597594"/>
                </a:lnTo>
                <a:cubicBezTo>
                  <a:pt x="8267275" y="2593919"/>
                  <a:pt x="8272235" y="2588486"/>
                  <a:pt x="8273026" y="2587314"/>
                </a:cubicBezTo>
                <a:lnTo>
                  <a:pt x="8280798" y="2578364"/>
                </a:lnTo>
                <a:lnTo>
                  <a:pt x="8263056" y="2592360"/>
                </a:lnTo>
                <a:lnTo>
                  <a:pt x="8293462" y="2562473"/>
                </a:lnTo>
                <a:lnTo>
                  <a:pt x="8293599" y="2562300"/>
                </a:lnTo>
                <a:lnTo>
                  <a:pt x="8295034" y="2560545"/>
                </a:lnTo>
                <a:lnTo>
                  <a:pt x="8287578" y="2564696"/>
                </a:lnTo>
                <a:cubicBezTo>
                  <a:pt x="8279202" y="2571574"/>
                  <a:pt x="8279202" y="2571574"/>
                  <a:pt x="8279202" y="2571574"/>
                </a:cubicBezTo>
                <a:lnTo>
                  <a:pt x="8293552" y="2555386"/>
                </a:lnTo>
                <a:lnTo>
                  <a:pt x="8290714" y="2555586"/>
                </a:lnTo>
                <a:cubicBezTo>
                  <a:pt x="8290826" y="2555892"/>
                  <a:pt x="8291368" y="2555270"/>
                  <a:pt x="8292144" y="2554101"/>
                </a:cubicBezTo>
                <a:lnTo>
                  <a:pt x="8292938" y="2552778"/>
                </a:lnTo>
                <a:lnTo>
                  <a:pt x="8287809" y="2556117"/>
                </a:lnTo>
                <a:lnTo>
                  <a:pt x="8289025" y="2554343"/>
                </a:lnTo>
                <a:lnTo>
                  <a:pt x="8281820" y="2561279"/>
                </a:lnTo>
                <a:cubicBezTo>
                  <a:pt x="8286998" y="2555438"/>
                  <a:pt x="8286998" y="2555438"/>
                  <a:pt x="8286998" y="2555438"/>
                </a:cubicBezTo>
                <a:lnTo>
                  <a:pt x="8282409" y="2555722"/>
                </a:lnTo>
                <a:lnTo>
                  <a:pt x="8282338" y="2555806"/>
                </a:lnTo>
                <a:lnTo>
                  <a:pt x="8274687" y="2564329"/>
                </a:lnTo>
                <a:lnTo>
                  <a:pt x="8268017" y="2568447"/>
                </a:lnTo>
                <a:lnTo>
                  <a:pt x="8267214" y="2568948"/>
                </a:lnTo>
                <a:lnTo>
                  <a:pt x="8270067" y="2565331"/>
                </a:lnTo>
                <a:lnTo>
                  <a:pt x="8274012" y="2560702"/>
                </a:lnTo>
                <a:lnTo>
                  <a:pt x="8273016" y="2561299"/>
                </a:lnTo>
                <a:cubicBezTo>
                  <a:pt x="8253246" y="2576260"/>
                  <a:pt x="8233300" y="2593621"/>
                  <a:pt x="8214896" y="2612184"/>
                </a:cubicBezTo>
                <a:lnTo>
                  <a:pt x="8273064" y="2552272"/>
                </a:lnTo>
                <a:lnTo>
                  <a:pt x="8272368" y="2552443"/>
                </a:lnTo>
                <a:cubicBezTo>
                  <a:pt x="8271082" y="2552833"/>
                  <a:pt x="8269610" y="2553514"/>
                  <a:pt x="8268400" y="2554908"/>
                </a:cubicBezTo>
                <a:cubicBezTo>
                  <a:pt x="8266062" y="2557417"/>
                  <a:pt x="8261270" y="2565581"/>
                  <a:pt x="8255833" y="2569531"/>
                </a:cubicBezTo>
                <a:cubicBezTo>
                  <a:pt x="8247129" y="2576422"/>
                  <a:pt x="8257837" y="2562661"/>
                  <a:pt x="8260330" y="2560079"/>
                </a:cubicBezTo>
                <a:cubicBezTo>
                  <a:pt x="8263230" y="2555644"/>
                  <a:pt x="8267428" y="2552272"/>
                  <a:pt x="8268994" y="2550118"/>
                </a:cubicBezTo>
                <a:cubicBezTo>
                  <a:pt x="8269233" y="2549294"/>
                  <a:pt x="8269110" y="2548224"/>
                  <a:pt x="8269102" y="2547098"/>
                </a:cubicBezTo>
                <a:lnTo>
                  <a:pt x="8269526" y="2545342"/>
                </a:lnTo>
                <a:lnTo>
                  <a:pt x="8267120" y="2547299"/>
                </a:lnTo>
                <a:cubicBezTo>
                  <a:pt x="8265783" y="2548270"/>
                  <a:pt x="8264766" y="2548799"/>
                  <a:pt x="8264362" y="2548572"/>
                </a:cubicBezTo>
                <a:cubicBezTo>
                  <a:pt x="8264190" y="2548472"/>
                  <a:pt x="8264160" y="2548238"/>
                  <a:pt x="8264246" y="2547897"/>
                </a:cubicBezTo>
                <a:lnTo>
                  <a:pt x="8264322" y="2547719"/>
                </a:lnTo>
                <a:lnTo>
                  <a:pt x="8261435" y="2550775"/>
                </a:lnTo>
                <a:cubicBezTo>
                  <a:pt x="8258940" y="2553360"/>
                  <a:pt x="8255068" y="2555156"/>
                  <a:pt x="8250716" y="2558602"/>
                </a:cubicBezTo>
                <a:cubicBezTo>
                  <a:pt x="8245880" y="2563695"/>
                  <a:pt x="8244996" y="2567194"/>
                  <a:pt x="8240674" y="2567774"/>
                </a:cubicBezTo>
                <a:cubicBezTo>
                  <a:pt x="8237208" y="2567721"/>
                  <a:pt x="8235862" y="2564069"/>
                  <a:pt x="8234002" y="2564933"/>
                </a:cubicBezTo>
                <a:cubicBezTo>
                  <a:pt x="8229202" y="2567159"/>
                  <a:pt x="8218942" y="2582137"/>
                  <a:pt x="8214183" y="2587434"/>
                </a:cubicBezTo>
                <a:lnTo>
                  <a:pt x="8206537" y="2596069"/>
                </a:lnTo>
                <a:lnTo>
                  <a:pt x="8205201" y="2596404"/>
                </a:lnTo>
                <a:lnTo>
                  <a:pt x="8201478" y="2597737"/>
                </a:lnTo>
                <a:lnTo>
                  <a:pt x="8203845" y="2594875"/>
                </a:lnTo>
                <a:cubicBezTo>
                  <a:pt x="8215272" y="2581286"/>
                  <a:pt x="8227002" y="2567348"/>
                  <a:pt x="8239386" y="2551980"/>
                </a:cubicBezTo>
                <a:cubicBezTo>
                  <a:pt x="8241723" y="2549469"/>
                  <a:pt x="8247038" y="2542726"/>
                  <a:pt x="8253362" y="2535279"/>
                </a:cubicBezTo>
                <a:cubicBezTo>
                  <a:pt x="8255856" y="2532695"/>
                  <a:pt x="8274110" y="2512344"/>
                  <a:pt x="8263139" y="2521949"/>
                </a:cubicBezTo>
                <a:cubicBezTo>
                  <a:pt x="8252869" y="2530993"/>
                  <a:pt x="8267450" y="2515436"/>
                  <a:pt x="8268860" y="2513355"/>
                </a:cubicBezTo>
                <a:cubicBezTo>
                  <a:pt x="8269018" y="2512927"/>
                  <a:pt x="8269194" y="2512205"/>
                  <a:pt x="8269348" y="2511354"/>
                </a:cubicBezTo>
                <a:lnTo>
                  <a:pt x="8269464" y="2510449"/>
                </a:lnTo>
                <a:lnTo>
                  <a:pt x="8261890" y="2514737"/>
                </a:lnTo>
                <a:lnTo>
                  <a:pt x="8258016" y="2516416"/>
                </a:lnTo>
                <a:lnTo>
                  <a:pt x="8258000" y="2516435"/>
                </a:lnTo>
                <a:cubicBezTo>
                  <a:pt x="8252616" y="2522438"/>
                  <a:pt x="8247039" y="2528709"/>
                  <a:pt x="8245790" y="2530000"/>
                </a:cubicBezTo>
                <a:cubicBezTo>
                  <a:pt x="8239099" y="2535957"/>
                  <a:pt x="8233256" y="2541757"/>
                  <a:pt x="8227974" y="2545634"/>
                </a:cubicBezTo>
                <a:cubicBezTo>
                  <a:pt x="8227044" y="2546065"/>
                  <a:pt x="8223652" y="2546215"/>
                  <a:pt x="8222724" y="2546646"/>
                </a:cubicBezTo>
                <a:cubicBezTo>
                  <a:pt x="8214499" y="2551889"/>
                  <a:pt x="8207674" y="2569785"/>
                  <a:pt x="8205323" y="2566361"/>
                </a:cubicBezTo>
                <a:cubicBezTo>
                  <a:pt x="8205323" y="2566361"/>
                  <a:pt x="8207213" y="2562634"/>
                  <a:pt x="8208175" y="2559337"/>
                </a:cubicBezTo>
                <a:lnTo>
                  <a:pt x="8208344" y="2560017"/>
                </a:lnTo>
                <a:lnTo>
                  <a:pt x="8207694" y="2560985"/>
                </a:lnTo>
                <a:cubicBezTo>
                  <a:pt x="8208159" y="2560769"/>
                  <a:pt x="8208391" y="2560662"/>
                  <a:pt x="8208451" y="2560456"/>
                </a:cubicBezTo>
                <a:lnTo>
                  <a:pt x="8208344" y="2560017"/>
                </a:lnTo>
                <a:lnTo>
                  <a:pt x="8209536" y="2558239"/>
                </a:lnTo>
                <a:lnTo>
                  <a:pt x="8210604" y="2557378"/>
                </a:lnTo>
                <a:cubicBezTo>
                  <a:pt x="8211190" y="2556689"/>
                  <a:pt x="8211524" y="2556120"/>
                  <a:pt x="8211524" y="2556120"/>
                </a:cubicBezTo>
                <a:cubicBezTo>
                  <a:pt x="8211524" y="2556120"/>
                  <a:pt x="8210178" y="2552467"/>
                  <a:pt x="8211666" y="2550114"/>
                </a:cubicBezTo>
                <a:cubicBezTo>
                  <a:pt x="8214192" y="2544665"/>
                  <a:pt x="8225162" y="2535060"/>
                  <a:pt x="8228136" y="2530828"/>
                </a:cubicBezTo>
                <a:cubicBezTo>
                  <a:pt x="8229066" y="2530397"/>
                  <a:pt x="8228094" y="2527759"/>
                  <a:pt x="8228576" y="2526111"/>
                </a:cubicBezTo>
                <a:cubicBezTo>
                  <a:pt x="8230829" y="2520789"/>
                  <a:pt x="8237906" y="2514699"/>
                  <a:pt x="8243510" y="2509056"/>
                </a:cubicBezTo>
                <a:lnTo>
                  <a:pt x="8246656" y="2505546"/>
                </a:lnTo>
                <a:lnTo>
                  <a:pt x="8245312" y="2505785"/>
                </a:lnTo>
                <a:cubicBezTo>
                  <a:pt x="8244214" y="2506029"/>
                  <a:pt x="8243138" y="2506412"/>
                  <a:pt x="8243219" y="2506961"/>
                </a:cubicBezTo>
                <a:cubicBezTo>
                  <a:pt x="8243056" y="2505862"/>
                  <a:pt x="8251154" y="2499329"/>
                  <a:pt x="8258550" y="2493977"/>
                </a:cubicBezTo>
                <a:lnTo>
                  <a:pt x="8258712" y="2493991"/>
                </a:lnTo>
                <a:lnTo>
                  <a:pt x="8259117" y="2493582"/>
                </a:lnTo>
                <a:lnTo>
                  <a:pt x="8258550" y="2493977"/>
                </a:lnTo>
                <a:lnTo>
                  <a:pt x="8257454" y="2493424"/>
                </a:lnTo>
                <a:lnTo>
                  <a:pt x="8261882" y="2489240"/>
                </a:lnTo>
                <a:lnTo>
                  <a:pt x="8265268" y="2487168"/>
                </a:lnTo>
                <a:lnTo>
                  <a:pt x="8269664" y="2482096"/>
                </a:lnTo>
                <a:cubicBezTo>
                  <a:pt x="8269664" y="2482096"/>
                  <a:pt x="8271231" y="2479943"/>
                  <a:pt x="8270706" y="2478524"/>
                </a:cubicBezTo>
                <a:cubicBezTo>
                  <a:pt x="8266866" y="2477456"/>
                  <a:pt x="8253414" y="2495577"/>
                  <a:pt x="8249990" y="2498592"/>
                </a:cubicBezTo>
                <a:cubicBezTo>
                  <a:pt x="8232080" y="2515693"/>
                  <a:pt x="8215392" y="2533773"/>
                  <a:pt x="8199092" y="2552414"/>
                </a:cubicBezTo>
                <a:lnTo>
                  <a:pt x="8174529" y="2581343"/>
                </a:lnTo>
                <a:lnTo>
                  <a:pt x="8172082" y="2582348"/>
                </a:lnTo>
                <a:lnTo>
                  <a:pt x="8166514" y="2585069"/>
                </a:lnTo>
                <a:lnTo>
                  <a:pt x="8173634" y="2575367"/>
                </a:lnTo>
                <a:lnTo>
                  <a:pt x="8165448" y="2583476"/>
                </a:lnTo>
                <a:lnTo>
                  <a:pt x="8163887" y="2580913"/>
                </a:lnTo>
                <a:lnTo>
                  <a:pt x="8160472" y="2582941"/>
                </a:lnTo>
                <a:lnTo>
                  <a:pt x="8167420" y="2574045"/>
                </a:lnTo>
                <a:lnTo>
                  <a:pt x="8169993" y="2571687"/>
                </a:lnTo>
                <a:cubicBezTo>
                  <a:pt x="8170860" y="2570975"/>
                  <a:pt x="8171431" y="2570629"/>
                  <a:pt x="8171471" y="2570904"/>
                </a:cubicBezTo>
                <a:lnTo>
                  <a:pt x="8170416" y="2570211"/>
                </a:lnTo>
                <a:lnTo>
                  <a:pt x="8179713" y="2558311"/>
                </a:lnTo>
                <a:lnTo>
                  <a:pt x="8183422" y="2555827"/>
                </a:lnTo>
                <a:cubicBezTo>
                  <a:pt x="8185809" y="2554294"/>
                  <a:pt x="8188573" y="2552601"/>
                  <a:pt x="8192144" y="2550540"/>
                </a:cubicBezTo>
                <a:cubicBezTo>
                  <a:pt x="8193710" y="2549276"/>
                  <a:pt x="8208850" y="2540949"/>
                  <a:pt x="8201807" y="2542742"/>
                </a:cubicBezTo>
                <a:cubicBezTo>
                  <a:pt x="8196638" y="2544354"/>
                  <a:pt x="8186828" y="2552167"/>
                  <a:pt x="8183532" y="2553599"/>
                </a:cubicBezTo>
                <a:lnTo>
                  <a:pt x="8183316" y="2553697"/>
                </a:lnTo>
                <a:lnTo>
                  <a:pt x="8185850" y="2550453"/>
                </a:lnTo>
                <a:cubicBezTo>
                  <a:pt x="8199939" y="2530610"/>
                  <a:pt x="8218654" y="2517411"/>
                  <a:pt x="8232294" y="2496351"/>
                </a:cubicBezTo>
                <a:cubicBezTo>
                  <a:pt x="8229086" y="2499087"/>
                  <a:pt x="8225294" y="2503564"/>
                  <a:pt x="8225429" y="2501675"/>
                </a:cubicBezTo>
                <a:lnTo>
                  <a:pt x="8226880" y="2497796"/>
                </a:lnTo>
                <a:lnTo>
                  <a:pt x="8244808" y="2485529"/>
                </a:lnTo>
                <a:lnTo>
                  <a:pt x="8230372" y="2493242"/>
                </a:lnTo>
                <a:lnTo>
                  <a:pt x="8231039" y="2492414"/>
                </a:lnTo>
                <a:cubicBezTo>
                  <a:pt x="8236424" y="2486031"/>
                  <a:pt x="8244822" y="2476340"/>
                  <a:pt x="8245963" y="2472425"/>
                </a:cubicBezTo>
                <a:cubicBezTo>
                  <a:pt x="8233384" y="2481114"/>
                  <a:pt x="8230006" y="2487196"/>
                  <a:pt x="8219964" y="2496370"/>
                </a:cubicBezTo>
                <a:cubicBezTo>
                  <a:pt x="8206950" y="2509776"/>
                  <a:pt x="8217022" y="2497736"/>
                  <a:pt x="8219024" y="2490868"/>
                </a:cubicBezTo>
                <a:cubicBezTo>
                  <a:pt x="8220545" y="2485646"/>
                  <a:pt x="8215644" y="2496951"/>
                  <a:pt x="8215152" y="2492664"/>
                </a:cubicBezTo>
                <a:cubicBezTo>
                  <a:pt x="8214659" y="2488378"/>
                  <a:pt x="8223816" y="2482705"/>
                  <a:pt x="8226789" y="2478473"/>
                </a:cubicBezTo>
                <a:cubicBezTo>
                  <a:pt x="8231068" y="2474826"/>
                  <a:pt x="8236350" y="2470948"/>
                  <a:pt x="8239804" y="2465066"/>
                </a:cubicBezTo>
                <a:cubicBezTo>
                  <a:pt x="8239804" y="2465066"/>
                  <a:pt x="8238832" y="2462432"/>
                  <a:pt x="8239312" y="2460783"/>
                </a:cubicBezTo>
                <a:cubicBezTo>
                  <a:pt x="8240875" y="2458632"/>
                  <a:pt x="8250949" y="2446591"/>
                  <a:pt x="8253443" y="2444009"/>
                </a:cubicBezTo>
                <a:cubicBezTo>
                  <a:pt x="8263178" y="2427611"/>
                  <a:pt x="8243360" y="2450114"/>
                  <a:pt x="8239008" y="2453559"/>
                </a:cubicBezTo>
                <a:cubicBezTo>
                  <a:pt x="8231754" y="2461439"/>
                  <a:pt x="8226440" y="2468182"/>
                  <a:pt x="8222567" y="2469978"/>
                </a:cubicBezTo>
                <a:cubicBezTo>
                  <a:pt x="8209583" y="2480518"/>
                  <a:pt x="8201851" y="2490048"/>
                  <a:pt x="8188793" y="2500383"/>
                </a:cubicBezTo>
                <a:cubicBezTo>
                  <a:pt x="8197487" y="2487557"/>
                  <a:pt x="8208207" y="2479732"/>
                  <a:pt x="8218278" y="2467694"/>
                </a:cubicBezTo>
                <a:cubicBezTo>
                  <a:pt x="8223191" y="2462324"/>
                  <a:pt x="8229404" y="2458015"/>
                  <a:pt x="8231405" y="2451149"/>
                </a:cubicBezTo>
                <a:cubicBezTo>
                  <a:pt x="8231436" y="2448281"/>
                  <a:pt x="8230987" y="2447065"/>
                  <a:pt x="8232322" y="2444783"/>
                </a:cubicBezTo>
                <a:cubicBezTo>
                  <a:pt x="8235778" y="2438902"/>
                  <a:pt x="8243042" y="2436956"/>
                  <a:pt x="8247426" y="2430645"/>
                </a:cubicBezTo>
                <a:cubicBezTo>
                  <a:pt x="8246497" y="2431077"/>
                  <a:pt x="8243094" y="2425292"/>
                  <a:pt x="8244179" y="2424787"/>
                </a:cubicBezTo>
                <a:cubicBezTo>
                  <a:pt x="8244616" y="2420070"/>
                  <a:pt x="8262894" y="2411589"/>
                  <a:pt x="8261503" y="2404870"/>
                </a:cubicBezTo>
                <a:cubicBezTo>
                  <a:pt x="8261503" y="2404870"/>
                  <a:pt x="8261442" y="2404704"/>
                  <a:pt x="8261366" y="2404498"/>
                </a:cubicBezTo>
                <a:lnTo>
                  <a:pt x="8261196" y="2404034"/>
                </a:lnTo>
                <a:lnTo>
                  <a:pt x="8261138" y="2403879"/>
                </a:lnTo>
                <a:cubicBezTo>
                  <a:pt x="8261078" y="2403714"/>
                  <a:pt x="8261046" y="2403632"/>
                  <a:pt x="8261092" y="2403756"/>
                </a:cubicBezTo>
                <a:lnTo>
                  <a:pt x="8261196" y="2404034"/>
                </a:lnTo>
                <a:lnTo>
                  <a:pt x="8261503" y="2404870"/>
                </a:lnTo>
                <a:cubicBezTo>
                  <a:pt x="8253913" y="2408391"/>
                  <a:pt x="8251911" y="2415258"/>
                  <a:pt x="8245544" y="2419639"/>
                </a:cubicBezTo>
                <a:cubicBezTo>
                  <a:pt x="8236391" y="2425313"/>
                  <a:pt x="8228688" y="2431977"/>
                  <a:pt x="8219952" y="2441732"/>
                </a:cubicBezTo>
                <a:cubicBezTo>
                  <a:pt x="8204148" y="2456432"/>
                  <a:pt x="8234968" y="2421459"/>
                  <a:pt x="8234519" y="2420242"/>
                </a:cubicBezTo>
                <a:lnTo>
                  <a:pt x="8222608" y="2424344"/>
                </a:lnTo>
                <a:cubicBezTo>
                  <a:pt x="8222160" y="2423127"/>
                  <a:pt x="8234694" y="2411370"/>
                  <a:pt x="8234694" y="2411370"/>
                </a:cubicBezTo>
                <a:cubicBezTo>
                  <a:pt x="8240010" y="2404627"/>
                  <a:pt x="8243400" y="2404480"/>
                  <a:pt x="8246782" y="2398397"/>
                </a:cubicBezTo>
                <a:cubicBezTo>
                  <a:pt x="8242909" y="2400193"/>
                  <a:pt x="8229892" y="2413599"/>
                  <a:pt x="8229445" y="2412382"/>
                </a:cubicBezTo>
                <a:cubicBezTo>
                  <a:pt x="8229332" y="2412077"/>
                  <a:pt x="8230000" y="2410847"/>
                  <a:pt x="8230856" y="2409361"/>
                </a:cubicBezTo>
                <a:lnTo>
                  <a:pt x="8231546" y="2408126"/>
                </a:lnTo>
                <a:lnTo>
                  <a:pt x="8246557" y="2397792"/>
                </a:lnTo>
                <a:lnTo>
                  <a:pt x="8253771" y="2392825"/>
                </a:lnTo>
                <a:cubicBezTo>
                  <a:pt x="8249298" y="2394695"/>
                  <a:pt x="8245110" y="2396897"/>
                  <a:pt x="8241064" y="2399262"/>
                </a:cubicBezTo>
                <a:lnTo>
                  <a:pt x="8233426" y="2404041"/>
                </a:lnTo>
                <a:lnTo>
                  <a:pt x="8233484" y="2402788"/>
                </a:lnTo>
                <a:cubicBezTo>
                  <a:pt x="8232712" y="2402981"/>
                  <a:pt x="8230941" y="2404263"/>
                  <a:pt x="8227572" y="2407309"/>
                </a:cubicBezTo>
                <a:lnTo>
                  <a:pt x="8226277" y="2408505"/>
                </a:lnTo>
                <a:lnTo>
                  <a:pt x="8217360" y="2414056"/>
                </a:lnTo>
                <a:cubicBezTo>
                  <a:pt x="8213312" y="2416398"/>
                  <a:pt x="8209119" y="2418565"/>
                  <a:pt x="8204639" y="2420390"/>
                </a:cubicBezTo>
                <a:cubicBezTo>
                  <a:pt x="8213438" y="2412675"/>
                  <a:pt x="8223454" y="2407255"/>
                  <a:pt x="8233136" y="2400568"/>
                </a:cubicBezTo>
                <a:cubicBezTo>
                  <a:pt x="8240532" y="2395216"/>
                  <a:pt x="8233794" y="2398094"/>
                  <a:pt x="8230352" y="2399540"/>
                </a:cubicBezTo>
                <a:lnTo>
                  <a:pt x="8194284" y="2422014"/>
                </a:lnTo>
                <a:lnTo>
                  <a:pt x="8195373" y="2420829"/>
                </a:lnTo>
                <a:cubicBezTo>
                  <a:pt x="8200205" y="2415734"/>
                  <a:pt x="8213301" y="2402055"/>
                  <a:pt x="8203105" y="2411300"/>
                </a:cubicBezTo>
                <a:cubicBezTo>
                  <a:pt x="8193545" y="2418825"/>
                  <a:pt x="8204221" y="2407932"/>
                  <a:pt x="8206037" y="2404001"/>
                </a:cubicBezTo>
                <a:cubicBezTo>
                  <a:pt x="8205107" y="2404431"/>
                  <a:pt x="8204178" y="2404862"/>
                  <a:pt x="8203248" y="2405294"/>
                </a:cubicBezTo>
                <a:cubicBezTo>
                  <a:pt x="8204178" y="2404862"/>
                  <a:pt x="8196014" y="2404374"/>
                  <a:pt x="8195491" y="2402955"/>
                </a:cubicBezTo>
                <a:cubicBezTo>
                  <a:pt x="8194594" y="2400520"/>
                  <a:pt x="8209654" y="2383314"/>
                  <a:pt x="8212148" y="2380732"/>
                </a:cubicBezTo>
                <a:cubicBezTo>
                  <a:pt x="8218910" y="2368566"/>
                  <a:pt x="8192318" y="2397299"/>
                  <a:pt x="8191345" y="2394663"/>
                </a:cubicBezTo>
                <a:cubicBezTo>
                  <a:pt x="8190889" y="2394161"/>
                  <a:pt x="8191541" y="2392671"/>
                  <a:pt x="8192634" y="2390852"/>
                </a:cubicBezTo>
                <a:lnTo>
                  <a:pt x="8193862" y="2389050"/>
                </a:lnTo>
                <a:lnTo>
                  <a:pt x="8218429" y="2373230"/>
                </a:lnTo>
                <a:cubicBezTo>
                  <a:pt x="8220834" y="2371701"/>
                  <a:pt x="8233588" y="2366017"/>
                  <a:pt x="8233238" y="2363639"/>
                </a:cubicBezTo>
                <a:cubicBezTo>
                  <a:pt x="8232912" y="2361442"/>
                  <a:pt x="8223951" y="2368059"/>
                  <a:pt x="8222942" y="2368158"/>
                </a:cubicBezTo>
                <a:cubicBezTo>
                  <a:pt x="8213971" y="2374220"/>
                  <a:pt x="8205524" y="2379627"/>
                  <a:pt x="8197231" y="2384717"/>
                </a:cubicBezTo>
                <a:lnTo>
                  <a:pt x="8196534" y="2385130"/>
                </a:lnTo>
                <a:lnTo>
                  <a:pt x="8196565" y="2385082"/>
                </a:lnTo>
                <a:cubicBezTo>
                  <a:pt x="8199178" y="2381466"/>
                  <a:pt x="8200878" y="2379192"/>
                  <a:pt x="8196323" y="2383563"/>
                </a:cubicBezTo>
                <a:lnTo>
                  <a:pt x="8188642" y="2389799"/>
                </a:lnTo>
                <a:lnTo>
                  <a:pt x="8172447" y="2399379"/>
                </a:lnTo>
                <a:lnTo>
                  <a:pt x="8170269" y="2400806"/>
                </a:lnTo>
                <a:lnTo>
                  <a:pt x="8175822" y="2393762"/>
                </a:lnTo>
                <a:cubicBezTo>
                  <a:pt x="8178232" y="2390770"/>
                  <a:pt x="8181101" y="2387299"/>
                  <a:pt x="8184848" y="2382947"/>
                </a:cubicBezTo>
                <a:cubicBezTo>
                  <a:pt x="8188752" y="2378285"/>
                  <a:pt x="8192100" y="2375068"/>
                  <a:pt x="8195075" y="2370836"/>
                </a:cubicBezTo>
                <a:cubicBezTo>
                  <a:pt x="8201275" y="2360594"/>
                  <a:pt x="8187330" y="2374431"/>
                  <a:pt x="8183907" y="2377444"/>
                </a:cubicBezTo>
                <a:cubicBezTo>
                  <a:pt x="8179149" y="2382741"/>
                  <a:pt x="8175213" y="2390270"/>
                  <a:pt x="8172937" y="2387049"/>
                </a:cubicBezTo>
                <a:cubicBezTo>
                  <a:pt x="8173386" y="2388268"/>
                  <a:pt x="8180702" y="2374656"/>
                  <a:pt x="8182517" y="2370725"/>
                </a:cubicBezTo>
                <a:cubicBezTo>
                  <a:pt x="8182517" y="2370725"/>
                  <a:pt x="8188885" y="2366345"/>
                  <a:pt x="8185043" y="2365276"/>
                </a:cubicBezTo>
                <a:cubicBezTo>
                  <a:pt x="8185043" y="2365276"/>
                  <a:pt x="8181139" y="2369940"/>
                  <a:pt x="8178800" y="2372451"/>
                </a:cubicBezTo>
                <a:cubicBezTo>
                  <a:pt x="8176818" y="2370520"/>
                  <a:pt x="8174991" y="2368517"/>
                  <a:pt x="8174991" y="2368517"/>
                </a:cubicBezTo>
                <a:cubicBezTo>
                  <a:pt x="8173132" y="2369379"/>
                  <a:pt x="8166254" y="2378271"/>
                  <a:pt x="8162381" y="2380069"/>
                </a:cubicBezTo>
                <a:cubicBezTo>
                  <a:pt x="8162381" y="2380069"/>
                  <a:pt x="8156650" y="2382729"/>
                  <a:pt x="8162894" y="2375554"/>
                </a:cubicBezTo>
                <a:cubicBezTo>
                  <a:pt x="8167807" y="2370186"/>
                  <a:pt x="8165355" y="2375839"/>
                  <a:pt x="8166879" y="2370619"/>
                </a:cubicBezTo>
                <a:cubicBezTo>
                  <a:pt x="8165836" y="2374191"/>
                  <a:pt x="8162557" y="2371198"/>
                  <a:pt x="8162589" y="2368332"/>
                </a:cubicBezTo>
                <a:cubicBezTo>
                  <a:pt x="8162467" y="2368744"/>
                  <a:pt x="8163337" y="2368058"/>
                  <a:pt x="8164702" y="2366779"/>
                </a:cubicBezTo>
                <a:lnTo>
                  <a:pt x="8168926" y="2362532"/>
                </a:lnTo>
                <a:lnTo>
                  <a:pt x="8169125" y="2362408"/>
                </a:lnTo>
                <a:cubicBezTo>
                  <a:pt x="8187034" y="2351169"/>
                  <a:pt x="8204816" y="2339943"/>
                  <a:pt x="8221709" y="2329129"/>
                </a:cubicBezTo>
                <a:cubicBezTo>
                  <a:pt x="8242371" y="2315631"/>
                  <a:pt x="8261142" y="2301203"/>
                  <a:pt x="8278904" y="2286872"/>
                </a:cubicBezTo>
                <a:cubicBezTo>
                  <a:pt x="8287842" y="2279608"/>
                  <a:pt x="8296632" y="2271569"/>
                  <a:pt x="8305018" y="2263153"/>
                </a:cubicBezTo>
                <a:lnTo>
                  <a:pt x="8306821" y="2261175"/>
                </a:lnTo>
                <a:lnTo>
                  <a:pt x="8305056" y="2262238"/>
                </a:lnTo>
                <a:cubicBezTo>
                  <a:pt x="8303599" y="2263011"/>
                  <a:pt x="8302518" y="2263392"/>
                  <a:pt x="8302142" y="2263113"/>
                </a:cubicBezTo>
                <a:cubicBezTo>
                  <a:pt x="8301982" y="2262992"/>
                  <a:pt x="8301982" y="2262758"/>
                  <a:pt x="8302107" y="2262435"/>
                </a:cubicBezTo>
                <a:lnTo>
                  <a:pt x="8302208" y="2262269"/>
                </a:lnTo>
                <a:lnTo>
                  <a:pt x="8298941" y="2264880"/>
                </a:lnTo>
                <a:lnTo>
                  <a:pt x="8290611" y="2269322"/>
                </a:lnTo>
                <a:lnTo>
                  <a:pt x="8287044" y="2272334"/>
                </a:lnTo>
                <a:cubicBezTo>
                  <a:pt x="8273428" y="2284432"/>
                  <a:pt x="8259602" y="2296713"/>
                  <a:pt x="8244109" y="2308599"/>
                </a:cubicBezTo>
                <a:cubicBezTo>
                  <a:pt x="8217926" y="2327267"/>
                  <a:pt x="8189823" y="2344825"/>
                  <a:pt x="8161442" y="2361479"/>
                </a:cubicBezTo>
                <a:lnTo>
                  <a:pt x="8160579" y="2361936"/>
                </a:lnTo>
                <a:lnTo>
                  <a:pt x="8163663" y="2357906"/>
                </a:lnTo>
                <a:lnTo>
                  <a:pt x="8163938" y="2357197"/>
                </a:lnTo>
                <a:lnTo>
                  <a:pt x="8165235" y="2356475"/>
                </a:lnTo>
                <a:cubicBezTo>
                  <a:pt x="8190556" y="2337888"/>
                  <a:pt x="8213972" y="2325237"/>
                  <a:pt x="8244298" y="2303942"/>
                </a:cubicBezTo>
                <a:cubicBezTo>
                  <a:pt x="8254549" y="2296646"/>
                  <a:pt x="8265274" y="2287863"/>
                  <a:pt x="8275828" y="2278657"/>
                </a:cubicBezTo>
                <a:lnTo>
                  <a:pt x="8275860" y="2278628"/>
                </a:lnTo>
                <a:lnTo>
                  <a:pt x="8272359" y="2276487"/>
                </a:lnTo>
                <a:lnTo>
                  <a:pt x="8272210" y="2276405"/>
                </a:lnTo>
                <a:lnTo>
                  <a:pt x="8242057" y="2300634"/>
                </a:lnTo>
                <a:cubicBezTo>
                  <a:pt x="8237942" y="2303444"/>
                  <a:pt x="8225186" y="2315065"/>
                  <a:pt x="8226240" y="2310325"/>
                </a:cubicBezTo>
                <a:cubicBezTo>
                  <a:pt x="8224510" y="2310490"/>
                  <a:pt x="8222638" y="2310672"/>
                  <a:pt x="8222098" y="2312949"/>
                </a:cubicBezTo>
                <a:cubicBezTo>
                  <a:pt x="8201416" y="2325337"/>
                  <a:pt x="8181781" y="2339849"/>
                  <a:pt x="8157191" y="2351500"/>
                </a:cubicBezTo>
                <a:cubicBezTo>
                  <a:pt x="8177853" y="2338002"/>
                  <a:pt x="8202633" y="2321694"/>
                  <a:pt x="8224159" y="2308113"/>
                </a:cubicBezTo>
                <a:lnTo>
                  <a:pt x="8235647" y="2300609"/>
                </a:lnTo>
                <a:lnTo>
                  <a:pt x="8235896" y="2300381"/>
                </a:lnTo>
                <a:lnTo>
                  <a:pt x="8244540" y="2292484"/>
                </a:lnTo>
                <a:lnTo>
                  <a:pt x="8241444" y="2292905"/>
                </a:lnTo>
                <a:lnTo>
                  <a:pt x="8241758" y="2292685"/>
                </a:lnTo>
                <a:lnTo>
                  <a:pt x="8241306" y="2292924"/>
                </a:lnTo>
                <a:lnTo>
                  <a:pt x="8237050" y="2293505"/>
                </a:lnTo>
                <a:cubicBezTo>
                  <a:pt x="8224367" y="2298976"/>
                  <a:pt x="8205154" y="2311565"/>
                  <a:pt x="8224884" y="2301603"/>
                </a:cubicBezTo>
                <a:lnTo>
                  <a:pt x="8241306" y="2292924"/>
                </a:lnTo>
                <a:lnTo>
                  <a:pt x="8241444" y="2292905"/>
                </a:lnTo>
                <a:lnTo>
                  <a:pt x="8235932" y="2296772"/>
                </a:lnTo>
                <a:cubicBezTo>
                  <a:pt x="8211082" y="2317538"/>
                  <a:pt x="8182654" y="2332899"/>
                  <a:pt x="8155490" y="2345913"/>
                </a:cubicBezTo>
                <a:cubicBezTo>
                  <a:pt x="8184951" y="2324701"/>
                  <a:pt x="8215602" y="2305600"/>
                  <a:pt x="8245742" y="2283024"/>
                </a:cubicBezTo>
                <a:cubicBezTo>
                  <a:pt x="8259608" y="2272500"/>
                  <a:pt x="8272492" y="2261516"/>
                  <a:pt x="8284970" y="2250131"/>
                </a:cubicBezTo>
                <a:lnTo>
                  <a:pt x="8308265" y="2227779"/>
                </a:lnTo>
                <a:lnTo>
                  <a:pt x="8303860" y="2229508"/>
                </a:lnTo>
                <a:lnTo>
                  <a:pt x="8303456" y="2229619"/>
                </a:lnTo>
                <a:lnTo>
                  <a:pt x="8235109" y="2287251"/>
                </a:lnTo>
                <a:cubicBezTo>
                  <a:pt x="8211077" y="2305386"/>
                  <a:pt x="8185969" y="2322191"/>
                  <a:pt x="8159777" y="2337335"/>
                </a:cubicBezTo>
                <a:cubicBezTo>
                  <a:pt x="8149644" y="2342952"/>
                  <a:pt x="8138106" y="2350931"/>
                  <a:pt x="8129873" y="2350611"/>
                </a:cubicBezTo>
                <a:cubicBezTo>
                  <a:pt x="8124703" y="2352224"/>
                  <a:pt x="8124891" y="2353506"/>
                  <a:pt x="8122461" y="2354853"/>
                </a:cubicBezTo>
                <a:cubicBezTo>
                  <a:pt x="8116606" y="2358756"/>
                  <a:pt x="8111463" y="2360554"/>
                  <a:pt x="8116985" y="2355383"/>
                </a:cubicBezTo>
                <a:cubicBezTo>
                  <a:pt x="8127658" y="2347487"/>
                  <a:pt x="8133342" y="2343413"/>
                  <a:pt x="8143474" y="2337796"/>
                </a:cubicBezTo>
                <a:cubicBezTo>
                  <a:pt x="8175674" y="2316318"/>
                  <a:pt x="8203939" y="2299862"/>
                  <a:pt x="8235644" y="2276021"/>
                </a:cubicBezTo>
                <a:lnTo>
                  <a:pt x="8241637" y="2271269"/>
                </a:lnTo>
                <a:lnTo>
                  <a:pt x="8244628" y="2266029"/>
                </a:lnTo>
                <a:lnTo>
                  <a:pt x="8244713" y="2266722"/>
                </a:lnTo>
                <a:lnTo>
                  <a:pt x="8243944" y="2267585"/>
                </a:lnTo>
                <a:cubicBezTo>
                  <a:pt x="8244436" y="2267436"/>
                  <a:pt x="8244682" y="2267360"/>
                  <a:pt x="8244768" y="2267166"/>
                </a:cubicBezTo>
                <a:lnTo>
                  <a:pt x="8244713" y="2266722"/>
                </a:lnTo>
                <a:lnTo>
                  <a:pt x="8246126" y="2265137"/>
                </a:lnTo>
                <a:lnTo>
                  <a:pt x="8247300" y="2264435"/>
                </a:lnTo>
                <a:cubicBezTo>
                  <a:pt x="8247971" y="2263838"/>
                  <a:pt x="8248376" y="2263323"/>
                  <a:pt x="8248376" y="2263323"/>
                </a:cubicBezTo>
                <a:lnTo>
                  <a:pt x="8248256" y="2262169"/>
                </a:lnTo>
                <a:lnTo>
                  <a:pt x="8237706" y="2271183"/>
                </a:lnTo>
                <a:cubicBezTo>
                  <a:pt x="8210865" y="2292327"/>
                  <a:pt x="8176891" y="2312677"/>
                  <a:pt x="8147808" y="2330513"/>
                </a:cubicBezTo>
                <a:cubicBezTo>
                  <a:pt x="8142799" y="2333223"/>
                  <a:pt x="8136107" y="2337394"/>
                  <a:pt x="8133674" y="2338743"/>
                </a:cubicBezTo>
                <a:cubicBezTo>
                  <a:pt x="8130071" y="2339089"/>
                  <a:pt x="8132341" y="2336644"/>
                  <a:pt x="8129748" y="2336895"/>
                </a:cubicBezTo>
                <a:cubicBezTo>
                  <a:pt x="8129748" y="2336895"/>
                  <a:pt x="8125281" y="2337326"/>
                  <a:pt x="8125443" y="2338424"/>
                </a:cubicBezTo>
                <a:cubicBezTo>
                  <a:pt x="8125281" y="2337326"/>
                  <a:pt x="8133377" y="2330792"/>
                  <a:pt x="8140773" y="2325441"/>
                </a:cubicBezTo>
                <a:lnTo>
                  <a:pt x="8141794" y="2326450"/>
                </a:lnTo>
                <a:lnTo>
                  <a:pt x="8141745" y="2326487"/>
                </a:lnTo>
                <a:lnTo>
                  <a:pt x="8136473" y="2329728"/>
                </a:lnTo>
                <a:cubicBezTo>
                  <a:pt x="8133720" y="2331873"/>
                  <a:pt x="8130706" y="2334483"/>
                  <a:pt x="8129586" y="2335798"/>
                </a:cubicBezTo>
                <a:lnTo>
                  <a:pt x="8141745" y="2326487"/>
                </a:lnTo>
                <a:lnTo>
                  <a:pt x="8141798" y="2326456"/>
                </a:lnTo>
                <a:lnTo>
                  <a:pt x="8141794" y="2326450"/>
                </a:lnTo>
                <a:lnTo>
                  <a:pt x="8147936" y="2321749"/>
                </a:lnTo>
                <a:cubicBezTo>
                  <a:pt x="8159074" y="2312960"/>
                  <a:pt x="8150603" y="2318508"/>
                  <a:pt x="8140773" y="2325441"/>
                </a:cubicBezTo>
                <a:lnTo>
                  <a:pt x="8139678" y="2324886"/>
                </a:lnTo>
                <a:lnTo>
                  <a:pt x="8144106" y="2320703"/>
                </a:lnTo>
                <a:cubicBezTo>
                  <a:pt x="8149810" y="2316369"/>
                  <a:pt x="8156841" y="2313499"/>
                  <a:pt x="8163704" y="2309497"/>
                </a:cubicBezTo>
                <a:lnTo>
                  <a:pt x="8204571" y="2280716"/>
                </a:lnTo>
                <a:lnTo>
                  <a:pt x="8208107" y="2277076"/>
                </a:lnTo>
                <a:lnTo>
                  <a:pt x="8198916" y="2283932"/>
                </a:lnTo>
                <a:lnTo>
                  <a:pt x="8197673" y="2281199"/>
                </a:lnTo>
                <a:lnTo>
                  <a:pt x="8194008" y="2282726"/>
                </a:lnTo>
                <a:lnTo>
                  <a:pt x="8202057" y="2274928"/>
                </a:lnTo>
                <a:lnTo>
                  <a:pt x="8204921" y="2272960"/>
                </a:lnTo>
                <a:cubicBezTo>
                  <a:pt x="8205877" y="2272378"/>
                  <a:pt x="8206491" y="2272117"/>
                  <a:pt x="8206497" y="2272393"/>
                </a:cubicBezTo>
                <a:lnTo>
                  <a:pt x="8205527" y="2271568"/>
                </a:lnTo>
                <a:lnTo>
                  <a:pt x="8216298" y="2261134"/>
                </a:lnTo>
                <a:lnTo>
                  <a:pt x="8220314" y="2259200"/>
                </a:lnTo>
                <a:cubicBezTo>
                  <a:pt x="8222891" y="2258018"/>
                  <a:pt x="8225864" y="2256731"/>
                  <a:pt x="8229688" y="2255192"/>
                </a:cubicBezTo>
                <a:cubicBezTo>
                  <a:pt x="8231412" y="2254163"/>
                  <a:pt x="8247580" y="2248041"/>
                  <a:pt x="8240318" y="2248844"/>
                </a:cubicBezTo>
                <a:cubicBezTo>
                  <a:pt x="8234949" y="2249722"/>
                  <a:pt x="8224172" y="2256065"/>
                  <a:pt x="8220700" y="2257023"/>
                </a:cubicBezTo>
                <a:lnTo>
                  <a:pt x="8220472" y="2257090"/>
                </a:lnTo>
                <a:lnTo>
                  <a:pt x="8223408" y="2254246"/>
                </a:lnTo>
                <a:cubicBezTo>
                  <a:pt x="8239952" y="2236659"/>
                  <a:pt x="8260298" y="2226237"/>
                  <a:pt x="8276546" y="2207392"/>
                </a:cubicBezTo>
                <a:cubicBezTo>
                  <a:pt x="8273000" y="2209643"/>
                  <a:pt x="8268653" y="2213529"/>
                  <a:pt x="8269025" y="2211688"/>
                </a:cubicBezTo>
                <a:lnTo>
                  <a:pt x="8270956" y="2208072"/>
                </a:lnTo>
                <a:lnTo>
                  <a:pt x="8290399" y="2198458"/>
                </a:lnTo>
                <a:lnTo>
                  <a:pt x="8275009" y="2204073"/>
                </a:lnTo>
                <a:lnTo>
                  <a:pt x="8275780" y="2203350"/>
                </a:lnTo>
                <a:cubicBezTo>
                  <a:pt x="8281954" y="2197806"/>
                  <a:pt x="8291552" y="2189426"/>
                  <a:pt x="8293178" y="2185733"/>
                </a:cubicBezTo>
                <a:cubicBezTo>
                  <a:pt x="8279526" y="2192558"/>
                  <a:pt x="8275392" y="2198078"/>
                  <a:pt x="8264218" y="2205727"/>
                </a:cubicBezTo>
                <a:cubicBezTo>
                  <a:pt x="8249542" y="2217132"/>
                  <a:pt x="8261106" y="2206669"/>
                  <a:pt x="8263958" y="2200189"/>
                </a:cubicBezTo>
                <a:cubicBezTo>
                  <a:pt x="8266126" y="2195264"/>
                  <a:pt x="8259824" y="2205708"/>
                  <a:pt x="8259864" y="2201426"/>
                </a:cubicBezTo>
                <a:cubicBezTo>
                  <a:pt x="8259902" y="2197145"/>
                  <a:pt x="8269758" y="2192816"/>
                  <a:pt x="8273256" y="2189063"/>
                </a:cubicBezTo>
                <a:cubicBezTo>
                  <a:pt x="8277986" y="2186059"/>
                  <a:pt x="8283748" y="2182968"/>
                  <a:pt x="8287931" y="2177660"/>
                </a:cubicBezTo>
                <a:cubicBezTo>
                  <a:pt x="8287931" y="2177660"/>
                  <a:pt x="8287284" y="2174932"/>
                  <a:pt x="8287969" y="2173377"/>
                </a:cubicBezTo>
                <a:cubicBezTo>
                  <a:pt x="8289802" y="2171475"/>
                  <a:pt x="8301361" y="2161013"/>
                  <a:pt x="8304177" y="2158814"/>
                </a:cubicBezTo>
                <a:cubicBezTo>
                  <a:pt x="8315942" y="2144020"/>
                  <a:pt x="8293338" y="2163440"/>
                  <a:pt x="8288559" y="2166233"/>
                </a:cubicBezTo>
                <a:cubicBezTo>
                  <a:pt x="8280332" y="2172990"/>
                  <a:pt x="8274182" y="2178896"/>
                  <a:pt x="8270088" y="2180133"/>
                </a:cubicBezTo>
                <a:cubicBezTo>
                  <a:pt x="8255800" y="2188724"/>
                  <a:pt x="8246888" y="2197038"/>
                  <a:pt x="8232552" y="2205418"/>
                </a:cubicBezTo>
                <a:cubicBezTo>
                  <a:pt x="8242832" y="2193995"/>
                  <a:pt x="8254522" y="2187764"/>
                  <a:pt x="8266082" y="2177302"/>
                </a:cubicBezTo>
                <a:cubicBezTo>
                  <a:pt x="8271660" y="2172692"/>
                  <a:pt x="8278404" y="2169305"/>
                  <a:pt x="8281257" y="2162824"/>
                </a:cubicBezTo>
                <a:cubicBezTo>
                  <a:pt x="8281646" y="2160011"/>
                  <a:pt x="8281347" y="2158753"/>
                  <a:pt x="8282964" y="2156690"/>
                </a:cubicBezTo>
                <a:cubicBezTo>
                  <a:pt x="8287146" y="2151382"/>
                  <a:pt x="8294650" y="2150459"/>
                  <a:pt x="8299818" y="2144852"/>
                </a:cubicBezTo>
                <a:cubicBezTo>
                  <a:pt x="8298835" y="2145149"/>
                  <a:pt x="8296146" y="2138997"/>
                  <a:pt x="8297294" y="2138651"/>
                </a:cubicBezTo>
                <a:cubicBezTo>
                  <a:pt x="8298316" y="2134072"/>
                  <a:pt x="8317641" y="2128226"/>
                  <a:pt x="8317084" y="2121429"/>
                </a:cubicBezTo>
                <a:cubicBezTo>
                  <a:pt x="8317084" y="2121429"/>
                  <a:pt x="8317044" y="2121259"/>
                  <a:pt x="8316994" y="2121046"/>
                </a:cubicBezTo>
                <a:lnTo>
                  <a:pt x="8316878" y="2120567"/>
                </a:lnTo>
                <a:lnTo>
                  <a:pt x="8316841" y="2120408"/>
                </a:lnTo>
                <a:cubicBezTo>
                  <a:pt x="8316802" y="2120239"/>
                  <a:pt x="8316780" y="2120153"/>
                  <a:pt x="8316810" y="2120280"/>
                </a:cubicBezTo>
                <a:lnTo>
                  <a:pt x="8316878" y="2120567"/>
                </a:lnTo>
                <a:lnTo>
                  <a:pt x="8317084" y="2121429"/>
                </a:lnTo>
                <a:cubicBezTo>
                  <a:pt x="8309060" y="2123856"/>
                  <a:pt x="8306206" y="2130337"/>
                  <a:pt x="8299298" y="2133776"/>
                </a:cubicBezTo>
                <a:cubicBezTo>
                  <a:pt x="8289442" y="2138104"/>
                  <a:pt x="8280916" y="2143604"/>
                  <a:pt x="8270971" y="2152005"/>
                </a:cubicBezTo>
                <a:cubicBezTo>
                  <a:pt x="8253350" y="2164299"/>
                  <a:pt x="8288498" y="2134121"/>
                  <a:pt x="8288200" y="2132862"/>
                </a:cubicBezTo>
                <a:lnTo>
                  <a:pt x="8275782" y="2135270"/>
                </a:lnTo>
                <a:cubicBezTo>
                  <a:pt x="8275484" y="2134012"/>
                  <a:pt x="8289474" y="2124165"/>
                  <a:pt x="8289474" y="2124165"/>
                </a:cubicBezTo>
                <a:cubicBezTo>
                  <a:pt x="8295622" y="2118259"/>
                  <a:pt x="8299032" y="2118577"/>
                  <a:pt x="8303165" y="2113057"/>
                </a:cubicBezTo>
                <a:cubicBezTo>
                  <a:pt x="8299070" y="2114294"/>
                  <a:pt x="8284396" y="2125699"/>
                  <a:pt x="8284099" y="2124441"/>
                </a:cubicBezTo>
                <a:cubicBezTo>
                  <a:pt x="8284024" y="2124127"/>
                  <a:pt x="8284846" y="2123007"/>
                  <a:pt x="8285886" y="2121663"/>
                </a:cubicBezTo>
                <a:lnTo>
                  <a:pt x="8286726" y="2120542"/>
                </a:lnTo>
                <a:lnTo>
                  <a:pt x="8303017" y="2112431"/>
                </a:lnTo>
                <a:lnTo>
                  <a:pt x="8310846" y="2108533"/>
                </a:lnTo>
                <a:cubicBezTo>
                  <a:pt x="8306139" y="2109762"/>
                  <a:pt x="8301681" y="2111353"/>
                  <a:pt x="8297343" y="2113126"/>
                </a:cubicBezTo>
                <a:lnTo>
                  <a:pt x="8289112" y="2116784"/>
                </a:lnTo>
                <a:lnTo>
                  <a:pt x="8289326" y="2115561"/>
                </a:lnTo>
                <a:cubicBezTo>
                  <a:pt x="8288532" y="2115643"/>
                  <a:pt x="8286600" y="2116662"/>
                  <a:pt x="8282856" y="2119198"/>
                </a:cubicBezTo>
                <a:lnTo>
                  <a:pt x="8281412" y="2120197"/>
                </a:lnTo>
                <a:lnTo>
                  <a:pt x="8271807" y="2124439"/>
                </a:lnTo>
                <a:cubicBezTo>
                  <a:pt x="8267471" y="2126188"/>
                  <a:pt x="8263010" y="2127747"/>
                  <a:pt x="8258305" y="2128928"/>
                </a:cubicBezTo>
                <a:cubicBezTo>
                  <a:pt x="8268058" y="2122545"/>
                  <a:pt x="8278744" y="2118584"/>
                  <a:pt x="8289254" y="2113331"/>
                </a:cubicBezTo>
                <a:cubicBezTo>
                  <a:pt x="8297312" y="2109077"/>
                  <a:pt x="8290218" y="2110986"/>
                  <a:pt x="8286600" y="2111938"/>
                </a:cubicBezTo>
                <a:lnTo>
                  <a:pt x="8247750" y="2129114"/>
                </a:lnTo>
                <a:lnTo>
                  <a:pt x="8248984" y="2128095"/>
                </a:lnTo>
                <a:cubicBezTo>
                  <a:pt x="8254449" y="2123747"/>
                  <a:pt x="8269236" y="2112085"/>
                  <a:pt x="8257896" y="2119784"/>
                </a:cubicBezTo>
                <a:cubicBezTo>
                  <a:pt x="8247406" y="2125877"/>
                  <a:pt x="8259429" y="2116624"/>
                  <a:pt x="8261732" y="2113006"/>
                </a:cubicBezTo>
                <a:cubicBezTo>
                  <a:pt x="8260750" y="2113302"/>
                  <a:pt x="8259768" y="2113599"/>
                  <a:pt x="8258784" y="2113897"/>
                </a:cubicBezTo>
                <a:cubicBezTo>
                  <a:pt x="8259768" y="2113599"/>
                  <a:pt x="8251666" y="2112006"/>
                  <a:pt x="8251319" y="2110538"/>
                </a:cubicBezTo>
                <a:cubicBezTo>
                  <a:pt x="8250722" y="2108022"/>
                  <a:pt x="8267912" y="2093161"/>
                  <a:pt x="8270726" y="2090961"/>
                </a:cubicBezTo>
                <a:cubicBezTo>
                  <a:pt x="8278994" y="2079923"/>
                  <a:pt x="8248846" y="2104545"/>
                  <a:pt x="8248200" y="2101819"/>
                </a:cubicBezTo>
                <a:cubicBezTo>
                  <a:pt x="8247804" y="2101264"/>
                  <a:pt x="8248642" y="2099887"/>
                  <a:pt x="8249960" y="2098251"/>
                </a:cubicBezTo>
                <a:lnTo>
                  <a:pt x="8251412" y="2096645"/>
                </a:lnTo>
                <a:lnTo>
                  <a:pt x="8277934" y="2084444"/>
                </a:lnTo>
                <a:cubicBezTo>
                  <a:pt x="8280528" y="2083267"/>
                  <a:pt x="8293986" y="2079419"/>
                  <a:pt x="8293930" y="2077034"/>
                </a:cubicBezTo>
                <a:cubicBezTo>
                  <a:pt x="8293878" y="2074830"/>
                  <a:pt x="8284095" y="2080113"/>
                  <a:pt x="8283074" y="2080071"/>
                </a:cubicBezTo>
                <a:cubicBezTo>
                  <a:pt x="8273353" y="2084806"/>
                  <a:pt x="8264240" y="2088971"/>
                  <a:pt x="8255318" y="2092843"/>
                </a:cubicBezTo>
                <a:lnTo>
                  <a:pt x="8254568" y="2093154"/>
                </a:lnTo>
                <a:lnTo>
                  <a:pt x="8254606" y="2093113"/>
                </a:lnTo>
                <a:cubicBezTo>
                  <a:pt x="8257665" y="2089912"/>
                  <a:pt x="8259648" y="2087908"/>
                  <a:pt x="8254551" y="2091586"/>
                </a:cubicBezTo>
                <a:lnTo>
                  <a:pt x="8246098" y="2096668"/>
                </a:lnTo>
                <a:lnTo>
                  <a:pt x="8228720" y="2103877"/>
                </a:lnTo>
                <a:lnTo>
                  <a:pt x="8226365" y="2104984"/>
                </a:lnTo>
                <a:lnTo>
                  <a:pt x="8232790" y="2098816"/>
                </a:lnTo>
                <a:cubicBezTo>
                  <a:pt x="8235570" y="2096203"/>
                  <a:pt x="8238870" y="2093182"/>
                  <a:pt x="8243155" y="2089414"/>
                </a:cubicBezTo>
                <a:cubicBezTo>
                  <a:pt x="8247636" y="2085362"/>
                  <a:pt x="8251383" y="2082656"/>
                  <a:pt x="8254881" y="2078902"/>
                </a:cubicBezTo>
                <a:cubicBezTo>
                  <a:pt x="8262349" y="2069676"/>
                  <a:pt x="8246692" y="2081379"/>
                  <a:pt x="8242895" y="2083875"/>
                </a:cubicBezTo>
                <a:cubicBezTo>
                  <a:pt x="8237482" y="2088433"/>
                  <a:pt x="8232614" y="2095299"/>
                  <a:pt x="8230738" y="2091822"/>
                </a:cubicBezTo>
                <a:cubicBezTo>
                  <a:pt x="8231035" y="2093080"/>
                  <a:pt x="8240036" y="2080697"/>
                  <a:pt x="8242338" y="2077078"/>
                </a:cubicBezTo>
                <a:cubicBezTo>
                  <a:pt x="8242338" y="2077078"/>
                  <a:pt x="8249246" y="2073641"/>
                  <a:pt x="8245539" y="2072066"/>
                </a:cubicBezTo>
                <a:cubicBezTo>
                  <a:pt x="8245539" y="2072066"/>
                  <a:pt x="8241058" y="2076117"/>
                  <a:pt x="8238407" y="2078267"/>
                </a:cubicBezTo>
                <a:cubicBezTo>
                  <a:pt x="8236664" y="2076097"/>
                  <a:pt x="8235086" y="2073879"/>
                  <a:pt x="8235086" y="2073879"/>
                </a:cubicBezTo>
                <a:cubicBezTo>
                  <a:pt x="8233122" y="2074473"/>
                  <a:pt x="8225142" y="2082279"/>
                  <a:pt x="8221048" y="2083517"/>
                </a:cubicBezTo>
                <a:cubicBezTo>
                  <a:pt x="8221048" y="2083517"/>
                  <a:pt x="8214987" y="2085351"/>
                  <a:pt x="8222118" y="2079149"/>
                </a:cubicBezTo>
                <a:cubicBezTo>
                  <a:pt x="8227696" y="2074541"/>
                  <a:pt x="8224546" y="2079763"/>
                  <a:pt x="8226712" y="2074838"/>
                </a:cubicBezTo>
                <a:cubicBezTo>
                  <a:pt x="8225230" y="2078208"/>
                  <a:pt x="8222322" y="2074819"/>
                  <a:pt x="8222708" y="2072006"/>
                </a:cubicBezTo>
                <a:cubicBezTo>
                  <a:pt x="8222538" y="2072395"/>
                  <a:pt x="8223492" y="2071839"/>
                  <a:pt x="8225014" y="2070767"/>
                </a:cubicBezTo>
                <a:lnTo>
                  <a:pt x="8229763" y="2067168"/>
                </a:lnTo>
                <a:lnTo>
                  <a:pt x="8229979" y="2067072"/>
                </a:lnTo>
                <a:cubicBezTo>
                  <a:pt x="8249276" y="2058468"/>
                  <a:pt x="8268446" y="2049857"/>
                  <a:pt x="8286676" y="2041529"/>
                </a:cubicBezTo>
                <a:cubicBezTo>
                  <a:pt x="8309009" y="2031078"/>
                  <a:pt x="8329564" y="2019452"/>
                  <a:pt x="8349099" y="2007787"/>
                </a:cubicBezTo>
                <a:cubicBezTo>
                  <a:pt x="8368776" y="1995942"/>
                  <a:pt x="8388231" y="1980972"/>
                  <a:pt x="8405059" y="1965711"/>
                </a:cubicBezTo>
                <a:lnTo>
                  <a:pt x="8376367" y="1983725"/>
                </a:lnTo>
                <a:lnTo>
                  <a:pt x="8371768" y="1987780"/>
                </a:lnTo>
                <a:lnTo>
                  <a:pt x="8363112" y="1996941"/>
                </a:lnTo>
                <a:lnTo>
                  <a:pt x="8363116" y="1996618"/>
                </a:lnTo>
                <a:cubicBezTo>
                  <a:pt x="8362275" y="1996897"/>
                  <a:pt x="8360426" y="1997794"/>
                  <a:pt x="8357068" y="1999556"/>
                </a:cubicBezTo>
                <a:lnTo>
                  <a:pt x="8354830" y="2000699"/>
                </a:lnTo>
                <a:lnTo>
                  <a:pt x="8357432" y="1997669"/>
                </a:lnTo>
                <a:lnTo>
                  <a:pt x="8361884" y="1992816"/>
                </a:lnTo>
                <a:lnTo>
                  <a:pt x="8359038" y="1994604"/>
                </a:lnTo>
                <a:cubicBezTo>
                  <a:pt x="8343926" y="2004640"/>
                  <a:pt x="8328582" y="2014829"/>
                  <a:pt x="8311618" y="2024401"/>
                </a:cubicBezTo>
                <a:cubicBezTo>
                  <a:pt x="8283126" y="2039183"/>
                  <a:pt x="8252853" y="2052609"/>
                  <a:pt x="8222412" y="2065112"/>
                </a:cubicBezTo>
                <a:lnTo>
                  <a:pt x="8221492" y="2065444"/>
                </a:lnTo>
                <a:lnTo>
                  <a:pt x="8225076" y="2061901"/>
                </a:lnTo>
                <a:lnTo>
                  <a:pt x="8225436" y="2061240"/>
                </a:lnTo>
                <a:lnTo>
                  <a:pt x="8226824" y="2060708"/>
                </a:lnTo>
                <a:cubicBezTo>
                  <a:pt x="8254441" y="2045889"/>
                  <a:pt x="8279424" y="2036646"/>
                  <a:pt x="8312383" y="2019848"/>
                </a:cubicBezTo>
                <a:lnTo>
                  <a:pt x="8371935" y="1981859"/>
                </a:lnTo>
                <a:lnTo>
                  <a:pt x="8375014" y="1978502"/>
                </a:lnTo>
                <a:lnTo>
                  <a:pt x="8383620" y="1973859"/>
                </a:lnTo>
                <a:lnTo>
                  <a:pt x="8386590" y="1971910"/>
                </a:lnTo>
                <a:lnTo>
                  <a:pt x="8390702" y="1968422"/>
                </a:lnTo>
                <a:cubicBezTo>
                  <a:pt x="8390649" y="1966219"/>
                  <a:pt x="8383494" y="1971610"/>
                  <a:pt x="8379026" y="1973626"/>
                </a:cubicBezTo>
                <a:cubicBezTo>
                  <a:pt x="8372840" y="1976856"/>
                  <a:pt x="8368400" y="1980158"/>
                  <a:pt x="8365658" y="1981145"/>
                </a:cubicBezTo>
                <a:cubicBezTo>
                  <a:pt x="8359548" y="1987680"/>
                  <a:pt x="8353185" y="1989617"/>
                  <a:pt x="8344308" y="1996222"/>
                </a:cubicBezTo>
                <a:cubicBezTo>
                  <a:pt x="8333706" y="2003670"/>
                  <a:pt x="8322056" y="2009976"/>
                  <a:pt x="8310552" y="2016288"/>
                </a:cubicBezTo>
                <a:cubicBezTo>
                  <a:pt x="8306088" y="2018489"/>
                  <a:pt x="8291897" y="2028174"/>
                  <a:pt x="8293537" y="2023657"/>
                </a:cubicBezTo>
                <a:cubicBezTo>
                  <a:pt x="8291788" y="2023585"/>
                  <a:pt x="8289892" y="2023507"/>
                  <a:pt x="8289068" y="2025675"/>
                </a:cubicBezTo>
                <a:cubicBezTo>
                  <a:pt x="8266858" y="2035031"/>
                  <a:pt x="8245426" y="2046620"/>
                  <a:pt x="8219396" y="2054719"/>
                </a:cubicBezTo>
                <a:cubicBezTo>
                  <a:pt x="8241729" y="2044268"/>
                  <a:pt x="8268523" y="2031615"/>
                  <a:pt x="8291730" y="2021199"/>
                </a:cubicBezTo>
                <a:cubicBezTo>
                  <a:pt x="8295178" y="2019141"/>
                  <a:pt x="8315812" y="2010819"/>
                  <a:pt x="8315760" y="2008617"/>
                </a:cubicBezTo>
                <a:lnTo>
                  <a:pt x="8310898" y="2008606"/>
                </a:lnTo>
                <a:lnTo>
                  <a:pt x="8311240" y="2008432"/>
                </a:lnTo>
                <a:lnTo>
                  <a:pt x="8310756" y="2008606"/>
                </a:lnTo>
                <a:lnTo>
                  <a:pt x="8306430" y="2008596"/>
                </a:lnTo>
                <a:cubicBezTo>
                  <a:pt x="8293070" y="2012244"/>
                  <a:pt x="8272300" y="2021999"/>
                  <a:pt x="8293262" y="2014898"/>
                </a:cubicBezTo>
                <a:lnTo>
                  <a:pt x="8310756" y="2008606"/>
                </a:lnTo>
                <a:lnTo>
                  <a:pt x="8310898" y="2008606"/>
                </a:lnTo>
                <a:lnTo>
                  <a:pt x="8304906" y="2011656"/>
                </a:lnTo>
                <a:cubicBezTo>
                  <a:pt x="8277487" y="2028683"/>
                  <a:pt x="8247162" y="2039907"/>
                  <a:pt x="8218389" y="2048992"/>
                </a:cubicBezTo>
                <a:cubicBezTo>
                  <a:pt x="8250474" y="2032158"/>
                  <a:pt x="8283486" y="2017561"/>
                  <a:pt x="8316417" y="1999476"/>
                </a:cubicBezTo>
                <a:lnTo>
                  <a:pt x="8329558" y="1991285"/>
                </a:lnTo>
                <a:lnTo>
                  <a:pt x="8326636" y="1992905"/>
                </a:lnTo>
                <a:cubicBezTo>
                  <a:pt x="8335518" y="1985738"/>
                  <a:pt x="8346287" y="1979226"/>
                  <a:pt x="8357200" y="1972838"/>
                </a:cubicBezTo>
                <a:lnTo>
                  <a:pt x="8370904" y="1964420"/>
                </a:lnTo>
                <a:lnTo>
                  <a:pt x="8383685" y="1955198"/>
                </a:lnTo>
                <a:lnTo>
                  <a:pt x="8353285" y="1972800"/>
                </a:lnTo>
                <a:lnTo>
                  <a:pt x="8344198" y="1977763"/>
                </a:lnTo>
                <a:lnTo>
                  <a:pt x="8305264" y="2002181"/>
                </a:lnTo>
                <a:cubicBezTo>
                  <a:pt x="8278988" y="2016735"/>
                  <a:pt x="8251803" y="2029828"/>
                  <a:pt x="8223736" y="2041144"/>
                </a:cubicBezTo>
                <a:cubicBezTo>
                  <a:pt x="8212910" y="2045285"/>
                  <a:pt x="8200385" y="2051553"/>
                  <a:pt x="8192193" y="2050117"/>
                </a:cubicBezTo>
                <a:cubicBezTo>
                  <a:pt x="8186824" y="2050998"/>
                  <a:pt x="8186853" y="2052283"/>
                  <a:pt x="8184256" y="2053276"/>
                </a:cubicBezTo>
                <a:cubicBezTo>
                  <a:pt x="8177919" y="2056316"/>
                  <a:pt x="8172555" y="2057379"/>
                  <a:pt x="8178715" y="2053048"/>
                </a:cubicBezTo>
                <a:cubicBezTo>
                  <a:pt x="8190365" y="2046741"/>
                  <a:pt x="8196552" y="2043513"/>
                  <a:pt x="8207380" y="2039372"/>
                </a:cubicBezTo>
                <a:cubicBezTo>
                  <a:pt x="8242236" y="2022651"/>
                  <a:pt x="8272534" y="2010328"/>
                  <a:pt x="8307189" y="1991212"/>
                </a:cubicBezTo>
                <a:cubicBezTo>
                  <a:pt x="8317043" y="1985933"/>
                  <a:pt x="8325517" y="1980872"/>
                  <a:pt x="8333968" y="1975534"/>
                </a:cubicBezTo>
                <a:lnTo>
                  <a:pt x="8359531" y="1958894"/>
                </a:lnTo>
                <a:lnTo>
                  <a:pt x="8358310" y="1958861"/>
                </a:lnTo>
                <a:lnTo>
                  <a:pt x="8355654" y="1960650"/>
                </a:lnTo>
                <a:cubicBezTo>
                  <a:pt x="8351420" y="1963516"/>
                  <a:pt x="8347037" y="1966259"/>
                  <a:pt x="8346020" y="1965800"/>
                </a:cubicBezTo>
                <a:lnTo>
                  <a:pt x="8346554" y="1963379"/>
                </a:lnTo>
                <a:lnTo>
                  <a:pt x="8309850" y="1986738"/>
                </a:lnTo>
                <a:cubicBezTo>
                  <a:pt x="8280395" y="2003865"/>
                  <a:pt x="8243903" y="2019235"/>
                  <a:pt x="8212614" y="2032803"/>
                </a:cubicBezTo>
                <a:cubicBezTo>
                  <a:pt x="8207271" y="2034784"/>
                  <a:pt x="8200062" y="2037972"/>
                  <a:pt x="8197465" y="2038965"/>
                </a:cubicBezTo>
                <a:cubicBezTo>
                  <a:pt x="8193819" y="2038815"/>
                  <a:pt x="8196391" y="2036721"/>
                  <a:pt x="8193767" y="2036612"/>
                </a:cubicBezTo>
                <a:cubicBezTo>
                  <a:pt x="8193767" y="2036612"/>
                  <a:pt x="8189246" y="2036427"/>
                  <a:pt x="8189274" y="2037529"/>
                </a:cubicBezTo>
                <a:cubicBezTo>
                  <a:pt x="8189246" y="2036427"/>
                  <a:pt x="8198152" y="2031110"/>
                  <a:pt x="8206209" y="2026856"/>
                </a:cubicBezTo>
                <a:lnTo>
                  <a:pt x="8207106" y="2027988"/>
                </a:lnTo>
                <a:lnTo>
                  <a:pt x="8207052" y="2028017"/>
                </a:lnTo>
                <a:lnTo>
                  <a:pt x="8201379" y="2030485"/>
                </a:lnTo>
                <a:cubicBezTo>
                  <a:pt x="8198360" y="2032218"/>
                  <a:pt x="8195025" y="2034372"/>
                  <a:pt x="8193741" y="2035512"/>
                </a:cubicBezTo>
                <a:lnTo>
                  <a:pt x="8207052" y="2028017"/>
                </a:lnTo>
                <a:lnTo>
                  <a:pt x="8207109" y="2027993"/>
                </a:lnTo>
                <a:lnTo>
                  <a:pt x="8207106" y="2027988"/>
                </a:lnTo>
                <a:lnTo>
                  <a:pt x="8213828" y="2024205"/>
                </a:lnTo>
                <a:cubicBezTo>
                  <a:pt x="8226053" y="2017082"/>
                  <a:pt x="8216895" y="2021381"/>
                  <a:pt x="8206209" y="2026856"/>
                </a:cubicBezTo>
                <a:lnTo>
                  <a:pt x="8205185" y="2026160"/>
                </a:lnTo>
                <a:lnTo>
                  <a:pt x="8210128" y="2022653"/>
                </a:lnTo>
                <a:cubicBezTo>
                  <a:pt x="8216370" y="2019172"/>
                  <a:pt x="8223754" y="2017307"/>
                  <a:pt x="8231114" y="2014310"/>
                </a:cubicBezTo>
                <a:cubicBezTo>
                  <a:pt x="8253428" y="2003215"/>
                  <a:pt x="8275710" y="1992167"/>
                  <a:pt x="8297410" y="1980406"/>
                </a:cubicBezTo>
                <a:lnTo>
                  <a:pt x="8354096" y="1945952"/>
                </a:lnTo>
                <a:lnTo>
                  <a:pt x="8354462" y="1945639"/>
                </a:lnTo>
                <a:cubicBezTo>
                  <a:pt x="8362736" y="1937819"/>
                  <a:pt x="8368030" y="1930561"/>
                  <a:pt x="8362805" y="1926541"/>
                </a:cubicBezTo>
                <a:lnTo>
                  <a:pt x="8361763" y="1925514"/>
                </a:lnTo>
                <a:lnTo>
                  <a:pt x="8356082" y="1929023"/>
                </a:lnTo>
                <a:lnTo>
                  <a:pt x="8355280" y="1929522"/>
                </a:lnTo>
                <a:lnTo>
                  <a:pt x="8358134" y="1925906"/>
                </a:lnTo>
                <a:cubicBezTo>
                  <a:pt x="8361952" y="1921013"/>
                  <a:pt x="8365819" y="1916249"/>
                  <a:pt x="8369910" y="1912093"/>
                </a:cubicBezTo>
                <a:cubicBezTo>
                  <a:pt x="8372076" y="1909604"/>
                  <a:pt x="8374458" y="1907117"/>
                  <a:pt x="8376942" y="1904614"/>
                </a:cubicBezTo>
                <a:lnTo>
                  <a:pt x="8382357" y="1899237"/>
                </a:lnTo>
                <a:lnTo>
                  <a:pt x="8381995" y="1898869"/>
                </a:lnTo>
                <a:cubicBezTo>
                  <a:pt x="8381290" y="1898127"/>
                  <a:pt x="8380833" y="1897626"/>
                  <a:pt x="8380833" y="1897626"/>
                </a:cubicBezTo>
                <a:cubicBezTo>
                  <a:pt x="8378974" y="1898488"/>
                  <a:pt x="8372096" y="1907383"/>
                  <a:pt x="8368223" y="1909181"/>
                </a:cubicBezTo>
                <a:cubicBezTo>
                  <a:pt x="8368223" y="1909181"/>
                  <a:pt x="8363836" y="1911217"/>
                  <a:pt x="8366922" y="1906920"/>
                </a:cubicBezTo>
                <a:lnTo>
                  <a:pt x="8367954" y="1905638"/>
                </a:lnTo>
                <a:lnTo>
                  <a:pt x="8367592" y="1905806"/>
                </a:lnTo>
                <a:cubicBezTo>
                  <a:pt x="8365252" y="1908315"/>
                  <a:pt x="8364617" y="1910036"/>
                  <a:pt x="8363281" y="1912318"/>
                </a:cubicBezTo>
                <a:cubicBezTo>
                  <a:pt x="8362352" y="1912750"/>
                  <a:pt x="8358885" y="1912696"/>
                  <a:pt x="8356467" y="1915480"/>
                </a:cubicBezTo>
                <a:cubicBezTo>
                  <a:pt x="8354128" y="1917992"/>
                  <a:pt x="8349336" y="1926156"/>
                  <a:pt x="8343900" y="1930105"/>
                </a:cubicBezTo>
                <a:cubicBezTo>
                  <a:pt x="8335192" y="1936996"/>
                  <a:pt x="8345902" y="1923234"/>
                  <a:pt x="8348395" y="1920653"/>
                </a:cubicBezTo>
                <a:cubicBezTo>
                  <a:pt x="8351294" y="1916219"/>
                  <a:pt x="8355493" y="1912845"/>
                  <a:pt x="8357058" y="1910692"/>
                </a:cubicBezTo>
                <a:cubicBezTo>
                  <a:pt x="8357299" y="1909868"/>
                  <a:pt x="8357176" y="1908798"/>
                  <a:pt x="8357168" y="1907672"/>
                </a:cubicBezTo>
                <a:lnTo>
                  <a:pt x="8357592" y="1905916"/>
                </a:lnTo>
                <a:lnTo>
                  <a:pt x="8355185" y="1907874"/>
                </a:lnTo>
                <a:cubicBezTo>
                  <a:pt x="8353848" y="1908843"/>
                  <a:pt x="8352830" y="1909374"/>
                  <a:pt x="8352428" y="1909145"/>
                </a:cubicBezTo>
                <a:cubicBezTo>
                  <a:pt x="8352256" y="1909048"/>
                  <a:pt x="8352227" y="1908812"/>
                  <a:pt x="8352312" y="1908472"/>
                </a:cubicBezTo>
                <a:lnTo>
                  <a:pt x="8352388" y="1908292"/>
                </a:lnTo>
                <a:lnTo>
                  <a:pt x="8349500" y="1911348"/>
                </a:lnTo>
                <a:cubicBezTo>
                  <a:pt x="8347006" y="1913932"/>
                  <a:pt x="8343134" y="1915729"/>
                  <a:pt x="8338780" y="1919175"/>
                </a:cubicBezTo>
                <a:cubicBezTo>
                  <a:pt x="8333947" y="1924270"/>
                  <a:pt x="8333062" y="1927769"/>
                  <a:pt x="8328740" y="1928349"/>
                </a:cubicBezTo>
                <a:cubicBezTo>
                  <a:pt x="8325274" y="1928295"/>
                  <a:pt x="8323927" y="1924644"/>
                  <a:pt x="8322068" y="1925506"/>
                </a:cubicBezTo>
                <a:cubicBezTo>
                  <a:pt x="8317267" y="1927735"/>
                  <a:pt x="8307006" y="1942711"/>
                  <a:pt x="8302248" y="1948009"/>
                </a:cubicBezTo>
                <a:lnTo>
                  <a:pt x="8294601" y="1956644"/>
                </a:lnTo>
                <a:lnTo>
                  <a:pt x="8293266" y="1956978"/>
                </a:lnTo>
                <a:lnTo>
                  <a:pt x="8289544" y="1958310"/>
                </a:lnTo>
                <a:lnTo>
                  <a:pt x="8291910" y="1955448"/>
                </a:lnTo>
                <a:cubicBezTo>
                  <a:pt x="8303338" y="1941861"/>
                  <a:pt x="8315068" y="1927923"/>
                  <a:pt x="8327450" y="1912554"/>
                </a:cubicBezTo>
                <a:cubicBezTo>
                  <a:pt x="8329788" y="1910043"/>
                  <a:pt x="8335104" y="1903300"/>
                  <a:pt x="8341427" y="1895852"/>
                </a:cubicBezTo>
                <a:cubicBezTo>
                  <a:pt x="8343922" y="1893269"/>
                  <a:pt x="8362176" y="1872920"/>
                  <a:pt x="8351205" y="1882524"/>
                </a:cubicBezTo>
                <a:cubicBezTo>
                  <a:pt x="8340934" y="1891566"/>
                  <a:pt x="8355515" y="1876010"/>
                  <a:pt x="8356924" y="1873930"/>
                </a:cubicBezTo>
                <a:cubicBezTo>
                  <a:pt x="8357083" y="1873500"/>
                  <a:pt x="8357260" y="1872780"/>
                  <a:pt x="8357414" y="1871928"/>
                </a:cubicBezTo>
                <a:lnTo>
                  <a:pt x="8357529" y="1871025"/>
                </a:lnTo>
                <a:lnTo>
                  <a:pt x="8349956" y="1875310"/>
                </a:lnTo>
                <a:lnTo>
                  <a:pt x="8348800" y="1875812"/>
                </a:lnTo>
                <a:lnTo>
                  <a:pt x="8345332" y="1877824"/>
                </a:lnTo>
                <a:lnTo>
                  <a:pt x="8333856" y="1890575"/>
                </a:lnTo>
                <a:cubicBezTo>
                  <a:pt x="8327165" y="1896531"/>
                  <a:pt x="8321322" y="1902331"/>
                  <a:pt x="8316040" y="1906209"/>
                </a:cubicBezTo>
                <a:cubicBezTo>
                  <a:pt x="8315112" y="1906640"/>
                  <a:pt x="8311718" y="1906789"/>
                  <a:pt x="8310790" y="1907219"/>
                </a:cubicBezTo>
                <a:cubicBezTo>
                  <a:pt x="8302562" y="1912463"/>
                  <a:pt x="8295740" y="1930359"/>
                  <a:pt x="8293389" y="1926935"/>
                </a:cubicBezTo>
                <a:lnTo>
                  <a:pt x="8295808" y="1920976"/>
                </a:lnTo>
                <a:lnTo>
                  <a:pt x="8296364" y="1920404"/>
                </a:lnTo>
                <a:lnTo>
                  <a:pt x="8296408" y="1920591"/>
                </a:lnTo>
                <a:lnTo>
                  <a:pt x="8295760" y="1921560"/>
                </a:lnTo>
                <a:cubicBezTo>
                  <a:pt x="8296224" y="1921344"/>
                  <a:pt x="8296458" y="1921235"/>
                  <a:pt x="8296516" y="1921030"/>
                </a:cubicBezTo>
                <a:lnTo>
                  <a:pt x="8296408" y="1920591"/>
                </a:lnTo>
                <a:lnTo>
                  <a:pt x="8296923" y="1919825"/>
                </a:lnTo>
                <a:lnTo>
                  <a:pt x="8427476" y="1784968"/>
                </a:lnTo>
                <a:cubicBezTo>
                  <a:pt x="8469556" y="1739245"/>
                  <a:pt x="8511081" y="1692230"/>
                  <a:pt x="8551965" y="1644308"/>
                </a:cubicBezTo>
                <a:lnTo>
                  <a:pt x="8661780" y="1511305"/>
                </a:lnTo>
                <a:lnTo>
                  <a:pt x="8668657" y="1500914"/>
                </a:lnTo>
                <a:cubicBezTo>
                  <a:pt x="8697999" y="1458565"/>
                  <a:pt x="8727335" y="1416629"/>
                  <a:pt x="8756075" y="1371198"/>
                </a:cubicBezTo>
                <a:cubicBezTo>
                  <a:pt x="8812901" y="1287438"/>
                  <a:pt x="8869785" y="1200381"/>
                  <a:pt x="8930483" y="1106491"/>
                </a:cubicBezTo>
                <a:cubicBezTo>
                  <a:pt x="8977783" y="1025209"/>
                  <a:pt x="9024953" y="951078"/>
                  <a:pt x="9078167" y="863149"/>
                </a:cubicBezTo>
                <a:cubicBezTo>
                  <a:pt x="9084727" y="849945"/>
                  <a:pt x="9111761" y="811528"/>
                  <a:pt x="9087752" y="857372"/>
                </a:cubicBezTo>
                <a:cubicBezTo>
                  <a:pt x="9074761" y="876626"/>
                  <a:pt x="9061185" y="899136"/>
                  <a:pt x="9050812" y="919169"/>
                </a:cubicBezTo>
                <a:cubicBezTo>
                  <a:pt x="9030676" y="954883"/>
                  <a:pt x="9021365" y="974459"/>
                  <a:pt x="9003919" y="1007100"/>
                </a:cubicBezTo>
                <a:cubicBezTo>
                  <a:pt x="8974006" y="1059040"/>
                  <a:pt x="8930353" y="1113642"/>
                  <a:pt x="8899912" y="1165537"/>
                </a:cubicBezTo>
                <a:cubicBezTo>
                  <a:pt x="8862071" y="1226293"/>
                  <a:pt x="8826044" y="1285037"/>
                  <a:pt x="8786393" y="1347572"/>
                </a:cubicBezTo>
                <a:lnTo>
                  <a:pt x="8769950" y="1373205"/>
                </a:lnTo>
                <a:lnTo>
                  <a:pt x="8788836" y="1348957"/>
                </a:lnTo>
                <a:lnTo>
                  <a:pt x="8844300" y="1274166"/>
                </a:lnTo>
                <a:lnTo>
                  <a:pt x="8920085" y="1156827"/>
                </a:lnTo>
                <a:cubicBezTo>
                  <a:pt x="8996927" y="1043957"/>
                  <a:pt x="9060803" y="920040"/>
                  <a:pt x="9125026" y="806073"/>
                </a:cubicBezTo>
                <a:lnTo>
                  <a:pt x="9172561" y="729989"/>
                </a:lnTo>
                <a:lnTo>
                  <a:pt x="9155323" y="765526"/>
                </a:lnTo>
                <a:cubicBezTo>
                  <a:pt x="9153367" y="765528"/>
                  <a:pt x="9151235" y="767934"/>
                  <a:pt x="9150322" y="768965"/>
                </a:cubicBezTo>
                <a:cubicBezTo>
                  <a:pt x="9137963" y="785112"/>
                  <a:pt x="9130316" y="803650"/>
                  <a:pt x="9120716" y="822192"/>
                </a:cubicBezTo>
                <a:cubicBezTo>
                  <a:pt x="9119650" y="823396"/>
                  <a:pt x="9127236" y="822181"/>
                  <a:pt x="9128152" y="818576"/>
                </a:cubicBezTo>
                <a:cubicBezTo>
                  <a:pt x="9138077" y="802606"/>
                  <a:pt x="9145698" y="786297"/>
                  <a:pt x="9155778" y="770155"/>
                </a:cubicBezTo>
                <a:cubicBezTo>
                  <a:pt x="9158059" y="770150"/>
                  <a:pt x="9161081" y="768944"/>
                  <a:pt x="9162146" y="767740"/>
                </a:cubicBezTo>
                <a:cubicBezTo>
                  <a:pt x="9169793" y="749202"/>
                  <a:pt x="9169793" y="749202"/>
                  <a:pt x="9169793" y="749202"/>
                </a:cubicBezTo>
                <a:cubicBezTo>
                  <a:pt x="9171922" y="749370"/>
                  <a:pt x="9171922" y="749370"/>
                  <a:pt x="9171922" y="749370"/>
                </a:cubicBezTo>
                <a:cubicBezTo>
                  <a:pt x="9170093" y="754004"/>
                  <a:pt x="9167198" y="759839"/>
                  <a:pt x="9165194" y="764304"/>
                </a:cubicBezTo>
                <a:cubicBezTo>
                  <a:pt x="9164127" y="765507"/>
                  <a:pt x="9167476" y="764299"/>
                  <a:pt x="9170670" y="763263"/>
                </a:cubicBezTo>
                <a:cubicBezTo>
                  <a:pt x="9168692" y="765497"/>
                  <a:pt x="9168692" y="765497"/>
                  <a:pt x="9168692" y="765497"/>
                </a:cubicBezTo>
                <a:cubicBezTo>
                  <a:pt x="9167625" y="766700"/>
                  <a:pt x="9167625" y="766700"/>
                  <a:pt x="9168841" y="767897"/>
                </a:cubicBezTo>
                <a:cubicBezTo>
                  <a:pt x="9167775" y="769102"/>
                  <a:pt x="9170950" y="767723"/>
                  <a:pt x="9173232" y="767719"/>
                </a:cubicBezTo>
                <a:cubicBezTo>
                  <a:pt x="9167660" y="776390"/>
                  <a:pt x="9164874" y="780726"/>
                  <a:pt x="9163481" y="782894"/>
                </a:cubicBezTo>
                <a:lnTo>
                  <a:pt x="9162945" y="783727"/>
                </a:lnTo>
                <a:lnTo>
                  <a:pt x="9161799" y="783000"/>
                </a:lnTo>
                <a:cubicBezTo>
                  <a:pt x="9159324" y="782903"/>
                  <a:pt x="9154252" y="784908"/>
                  <a:pt x="9153435" y="787482"/>
                </a:cubicBezTo>
                <a:cubicBezTo>
                  <a:pt x="9150204" y="803609"/>
                  <a:pt x="9141216" y="816320"/>
                  <a:pt x="9133119" y="830229"/>
                </a:cubicBezTo>
                <a:cubicBezTo>
                  <a:pt x="9132205" y="831260"/>
                  <a:pt x="9139791" y="830043"/>
                  <a:pt x="9141772" y="827811"/>
                </a:cubicBezTo>
                <a:cubicBezTo>
                  <a:pt x="9145908" y="820941"/>
                  <a:pt x="9149718" y="814071"/>
                  <a:pt x="9154745" y="805830"/>
                </a:cubicBezTo>
                <a:cubicBezTo>
                  <a:pt x="9151848" y="811667"/>
                  <a:pt x="9151848" y="811667"/>
                  <a:pt x="9151848" y="811667"/>
                </a:cubicBezTo>
                <a:cubicBezTo>
                  <a:pt x="9147863" y="820937"/>
                  <a:pt x="9142987" y="829009"/>
                  <a:pt x="9139026" y="836047"/>
                </a:cubicBezTo>
                <a:cubicBezTo>
                  <a:pt x="9138111" y="837078"/>
                  <a:pt x="9140241" y="837245"/>
                  <a:pt x="9140241" y="837245"/>
                </a:cubicBezTo>
                <a:cubicBezTo>
                  <a:pt x="9132296" y="850982"/>
                  <a:pt x="9124500" y="867120"/>
                  <a:pt x="9116729" y="881028"/>
                </a:cubicBezTo>
                <a:cubicBezTo>
                  <a:pt x="9108783" y="894764"/>
                  <a:pt x="9100857" y="908846"/>
                  <a:pt x="9094130" y="923779"/>
                </a:cubicBezTo>
                <a:cubicBezTo>
                  <a:pt x="9094106" y="926010"/>
                  <a:pt x="9097453" y="924801"/>
                  <a:pt x="9099584" y="924968"/>
                </a:cubicBezTo>
                <a:cubicBezTo>
                  <a:pt x="9090595" y="937679"/>
                  <a:pt x="9090595" y="937679"/>
                  <a:pt x="9090595" y="937679"/>
                </a:cubicBezTo>
                <a:cubicBezTo>
                  <a:pt x="9089683" y="938709"/>
                  <a:pt x="9094986" y="937498"/>
                  <a:pt x="9098183" y="936463"/>
                </a:cubicBezTo>
                <a:cubicBezTo>
                  <a:pt x="9094071" y="941102"/>
                  <a:pt x="9091024" y="944538"/>
                  <a:pt x="9089958" y="945742"/>
                </a:cubicBezTo>
                <a:cubicBezTo>
                  <a:pt x="9087979" y="947974"/>
                  <a:pt x="9093283" y="946763"/>
                  <a:pt x="9096630" y="945556"/>
                </a:cubicBezTo>
                <a:cubicBezTo>
                  <a:pt x="9094500" y="947961"/>
                  <a:pt x="9094500" y="947961"/>
                  <a:pt x="9094500" y="947961"/>
                </a:cubicBezTo>
                <a:cubicBezTo>
                  <a:pt x="9093433" y="949163"/>
                  <a:pt x="9101019" y="947947"/>
                  <a:pt x="9103150" y="945542"/>
                </a:cubicBezTo>
                <a:cubicBezTo>
                  <a:pt x="9108636" y="938071"/>
                  <a:pt x="9114195" y="931157"/>
                  <a:pt x="9119491" y="923941"/>
                </a:cubicBezTo>
                <a:lnTo>
                  <a:pt x="9124640" y="916490"/>
                </a:lnTo>
                <a:lnTo>
                  <a:pt x="9117259" y="928342"/>
                </a:lnTo>
                <a:cubicBezTo>
                  <a:pt x="9110873" y="938023"/>
                  <a:pt x="9104356" y="947855"/>
                  <a:pt x="9098402" y="958242"/>
                </a:cubicBezTo>
                <a:cubicBezTo>
                  <a:pt x="9096269" y="960649"/>
                  <a:pt x="9104923" y="958230"/>
                  <a:pt x="9105988" y="957026"/>
                </a:cubicBezTo>
                <a:cubicBezTo>
                  <a:pt x="9116193" y="945517"/>
                  <a:pt x="9123988" y="929378"/>
                  <a:pt x="9135258" y="916663"/>
                </a:cubicBezTo>
                <a:cubicBezTo>
                  <a:pt x="9128401" y="929540"/>
                  <a:pt x="9119263" y="939849"/>
                  <a:pt x="9112232" y="952554"/>
                </a:cubicBezTo>
                <a:cubicBezTo>
                  <a:pt x="9110251" y="954789"/>
                  <a:pt x="9118904" y="952370"/>
                  <a:pt x="9119818" y="951338"/>
                </a:cubicBezTo>
                <a:lnTo>
                  <a:pt x="9131527" y="935323"/>
                </a:lnTo>
                <a:lnTo>
                  <a:pt x="9136319" y="917627"/>
                </a:lnTo>
                <a:lnTo>
                  <a:pt x="9138646" y="909314"/>
                </a:lnTo>
                <a:lnTo>
                  <a:pt x="9134066" y="913235"/>
                </a:lnTo>
                <a:lnTo>
                  <a:pt x="9141290" y="899871"/>
                </a:lnTo>
                <a:lnTo>
                  <a:pt x="9149058" y="872128"/>
                </a:lnTo>
                <a:lnTo>
                  <a:pt x="9163657" y="817791"/>
                </a:lnTo>
                <a:lnTo>
                  <a:pt x="9163740" y="819123"/>
                </a:lnTo>
                <a:lnTo>
                  <a:pt x="9167375" y="813712"/>
                </a:lnTo>
                <a:lnTo>
                  <a:pt x="9160898" y="840749"/>
                </a:lnTo>
                <a:cubicBezTo>
                  <a:pt x="9157533" y="854665"/>
                  <a:pt x="9154016" y="868902"/>
                  <a:pt x="9150034" y="884127"/>
                </a:cubicBezTo>
                <a:lnTo>
                  <a:pt x="9149664" y="885724"/>
                </a:lnTo>
                <a:lnTo>
                  <a:pt x="9149784" y="885590"/>
                </a:lnTo>
                <a:lnTo>
                  <a:pt x="9154144" y="879072"/>
                </a:lnTo>
                <a:lnTo>
                  <a:pt x="9173235" y="804993"/>
                </a:lnTo>
                <a:lnTo>
                  <a:pt x="9198953" y="766718"/>
                </a:lnTo>
                <a:lnTo>
                  <a:pt x="9249383" y="690387"/>
                </a:lnTo>
                <a:lnTo>
                  <a:pt x="9260829" y="669611"/>
                </a:lnTo>
                <a:cubicBezTo>
                  <a:pt x="9267257" y="657852"/>
                  <a:pt x="9273148" y="647069"/>
                  <a:pt x="9278183" y="638140"/>
                </a:cubicBezTo>
                <a:lnTo>
                  <a:pt x="9295510" y="607490"/>
                </a:lnTo>
                <a:lnTo>
                  <a:pt x="9287268" y="647096"/>
                </a:lnTo>
                <a:lnTo>
                  <a:pt x="9286708" y="649827"/>
                </a:lnTo>
                <a:lnTo>
                  <a:pt x="9291609" y="639077"/>
                </a:lnTo>
                <a:lnTo>
                  <a:pt x="9293009" y="631912"/>
                </a:lnTo>
                <a:lnTo>
                  <a:pt x="9299087" y="601164"/>
                </a:lnTo>
                <a:lnTo>
                  <a:pt x="9306752" y="587606"/>
                </a:lnTo>
                <a:cubicBezTo>
                  <a:pt x="9333897" y="539479"/>
                  <a:pt x="9357388" y="496688"/>
                  <a:pt x="9382870" y="442293"/>
                </a:cubicBezTo>
                <a:lnTo>
                  <a:pt x="9397541" y="410270"/>
                </a:lnTo>
                <a:lnTo>
                  <a:pt x="9371488" y="456289"/>
                </a:lnTo>
                <a:lnTo>
                  <a:pt x="9377918" y="440929"/>
                </a:lnTo>
                <a:lnTo>
                  <a:pt x="9398932" y="407232"/>
                </a:lnTo>
                <a:lnTo>
                  <a:pt x="9425574" y="349085"/>
                </a:lnTo>
                <a:cubicBezTo>
                  <a:pt x="9465527" y="257752"/>
                  <a:pt x="9498815" y="170566"/>
                  <a:pt x="9539678" y="74121"/>
                </a:cubicBezTo>
                <a:cubicBezTo>
                  <a:pt x="9543152" y="64094"/>
                  <a:pt x="9546408" y="55149"/>
                  <a:pt x="9549657" y="46702"/>
                </a:cubicBezTo>
                <a:lnTo>
                  <a:pt x="9557321" y="27838"/>
                </a:lnTo>
                <a:lnTo>
                  <a:pt x="9555906" y="32732"/>
                </a:lnTo>
                <a:cubicBezTo>
                  <a:pt x="9555119" y="35456"/>
                  <a:pt x="9555119" y="35456"/>
                  <a:pt x="9555119" y="35456"/>
                </a:cubicBezTo>
                <a:cubicBezTo>
                  <a:pt x="9554505" y="41289"/>
                  <a:pt x="9563493" y="28580"/>
                  <a:pt x="9565321" y="23945"/>
                </a:cubicBezTo>
                <a:close/>
                <a:moveTo>
                  <a:pt x="8317006" y="0"/>
                </a:moveTo>
                <a:lnTo>
                  <a:pt x="8322192" y="0"/>
                </a:lnTo>
                <a:lnTo>
                  <a:pt x="8270434" y="56015"/>
                </a:lnTo>
                <a:cubicBezTo>
                  <a:pt x="8266536" y="60061"/>
                  <a:pt x="8259699" y="68392"/>
                  <a:pt x="8253374" y="73961"/>
                </a:cubicBezTo>
                <a:cubicBezTo>
                  <a:pt x="8247600" y="78484"/>
                  <a:pt x="8252048" y="71861"/>
                  <a:pt x="8254254" y="69223"/>
                </a:cubicBezTo>
                <a:cubicBezTo>
                  <a:pt x="8258776" y="63739"/>
                  <a:pt x="8265212" y="57964"/>
                  <a:pt x="8269734" y="52478"/>
                </a:cubicBezTo>
                <a:close/>
                <a:moveTo>
                  <a:pt x="8288172" y="0"/>
                </a:moveTo>
                <a:lnTo>
                  <a:pt x="8290192" y="0"/>
                </a:lnTo>
                <a:lnTo>
                  <a:pt x="8282382" y="8337"/>
                </a:lnTo>
                <a:cubicBezTo>
                  <a:pt x="8279778" y="11238"/>
                  <a:pt x="8279053" y="12346"/>
                  <a:pt x="8284151" y="7723"/>
                </a:cubicBezTo>
                <a:cubicBezTo>
                  <a:pt x="8288929" y="3961"/>
                  <a:pt x="8288652" y="4804"/>
                  <a:pt x="8286952" y="7078"/>
                </a:cubicBezTo>
                <a:lnTo>
                  <a:pt x="8283282" y="12164"/>
                </a:lnTo>
                <a:lnTo>
                  <a:pt x="8284000" y="11659"/>
                </a:lnTo>
                <a:cubicBezTo>
                  <a:pt x="8296387" y="2949"/>
                  <a:pt x="8296387" y="2949"/>
                  <a:pt x="8296387" y="2949"/>
                </a:cubicBezTo>
                <a:lnTo>
                  <a:pt x="8293608" y="6346"/>
                </a:lnTo>
                <a:lnTo>
                  <a:pt x="8224980" y="80277"/>
                </a:lnTo>
                <a:cubicBezTo>
                  <a:pt x="8130869" y="184123"/>
                  <a:pt x="8043526" y="287153"/>
                  <a:pt x="7959379" y="384993"/>
                </a:cubicBezTo>
                <a:cubicBezTo>
                  <a:pt x="7896229" y="462776"/>
                  <a:pt x="7839991" y="547715"/>
                  <a:pt x="7783578" y="628000"/>
                </a:cubicBezTo>
                <a:cubicBezTo>
                  <a:pt x="7752964" y="667885"/>
                  <a:pt x="7723556" y="707899"/>
                  <a:pt x="7694699" y="747926"/>
                </a:cubicBezTo>
                <a:lnTo>
                  <a:pt x="7622386" y="849361"/>
                </a:lnTo>
                <a:lnTo>
                  <a:pt x="7620191" y="852102"/>
                </a:lnTo>
                <a:cubicBezTo>
                  <a:pt x="7619124" y="853304"/>
                  <a:pt x="7619124" y="853304"/>
                  <a:pt x="7618212" y="854335"/>
                </a:cubicBezTo>
                <a:cubicBezTo>
                  <a:pt x="7611202" y="864811"/>
                  <a:pt x="7602980" y="874088"/>
                  <a:pt x="7595970" y="884565"/>
                </a:cubicBezTo>
                <a:lnTo>
                  <a:pt x="7582925" y="905804"/>
                </a:lnTo>
                <a:lnTo>
                  <a:pt x="7572556" y="920781"/>
                </a:lnTo>
                <a:lnTo>
                  <a:pt x="7570432" y="921041"/>
                </a:lnTo>
                <a:cubicBezTo>
                  <a:pt x="7568644" y="921453"/>
                  <a:pt x="7567008" y="922013"/>
                  <a:pt x="7566551" y="922529"/>
                </a:cubicBezTo>
                <a:cubicBezTo>
                  <a:pt x="7563655" y="928367"/>
                  <a:pt x="7560759" y="934203"/>
                  <a:pt x="7556647" y="938842"/>
                </a:cubicBezTo>
                <a:cubicBezTo>
                  <a:pt x="7558781" y="936436"/>
                  <a:pt x="7559543" y="933006"/>
                  <a:pt x="7560307" y="929574"/>
                </a:cubicBezTo>
                <a:cubicBezTo>
                  <a:pt x="7562439" y="927169"/>
                  <a:pt x="7552873" y="930618"/>
                  <a:pt x="7553022" y="933018"/>
                </a:cubicBezTo>
                <a:cubicBezTo>
                  <a:pt x="7534720" y="958439"/>
                  <a:pt x="7521133" y="986252"/>
                  <a:pt x="7502984" y="1011500"/>
                </a:cubicBezTo>
                <a:lnTo>
                  <a:pt x="7504773" y="1011565"/>
                </a:lnTo>
                <a:lnTo>
                  <a:pt x="7502018" y="1015223"/>
                </a:lnTo>
                <a:lnTo>
                  <a:pt x="7497805" y="1017342"/>
                </a:lnTo>
                <a:cubicBezTo>
                  <a:pt x="7492651" y="1020954"/>
                  <a:pt x="7487625" y="1026624"/>
                  <a:pt x="7483514" y="1031263"/>
                </a:cubicBezTo>
                <a:cubicBezTo>
                  <a:pt x="7485492" y="1029030"/>
                  <a:pt x="7487323" y="1024396"/>
                  <a:pt x="7489454" y="1021991"/>
                </a:cubicBezTo>
                <a:cubicBezTo>
                  <a:pt x="7490521" y="1020786"/>
                  <a:pt x="7486131" y="1020968"/>
                  <a:pt x="7482935" y="1022003"/>
                </a:cubicBezTo>
                <a:cubicBezTo>
                  <a:pt x="7484915" y="1019770"/>
                  <a:pt x="7484915" y="1019770"/>
                  <a:pt x="7484915" y="1019770"/>
                </a:cubicBezTo>
                <a:cubicBezTo>
                  <a:pt x="7485980" y="1018568"/>
                  <a:pt x="7487196" y="1019765"/>
                  <a:pt x="7488263" y="1018563"/>
                </a:cubicBezTo>
                <a:cubicBezTo>
                  <a:pt x="7489177" y="1017531"/>
                  <a:pt x="7489177" y="1017531"/>
                  <a:pt x="7489177" y="1017531"/>
                </a:cubicBezTo>
                <a:cubicBezTo>
                  <a:pt x="7491285" y="1017356"/>
                  <a:pt x="7494481" y="1016320"/>
                  <a:pt x="7494330" y="1013919"/>
                </a:cubicBezTo>
                <a:cubicBezTo>
                  <a:pt x="7500446" y="1004817"/>
                  <a:pt x="7506389" y="995542"/>
                  <a:pt x="7512483" y="986098"/>
                </a:cubicBezTo>
                <a:cubicBezTo>
                  <a:pt x="7513395" y="985068"/>
                  <a:pt x="7514462" y="983864"/>
                  <a:pt x="7514462" y="983864"/>
                </a:cubicBezTo>
                <a:cubicBezTo>
                  <a:pt x="7516442" y="981631"/>
                  <a:pt x="7516442" y="981631"/>
                  <a:pt x="7516442" y="981631"/>
                </a:cubicBezTo>
                <a:cubicBezTo>
                  <a:pt x="7516293" y="979231"/>
                  <a:pt x="7516293" y="979231"/>
                  <a:pt x="7516293" y="979231"/>
                </a:cubicBezTo>
                <a:cubicBezTo>
                  <a:pt x="7515250" y="978203"/>
                  <a:pt x="7512055" y="979239"/>
                  <a:pt x="7508705" y="980446"/>
                </a:cubicBezTo>
                <a:lnTo>
                  <a:pt x="7507791" y="981477"/>
                </a:lnTo>
                <a:cubicBezTo>
                  <a:pt x="7508556" y="978045"/>
                  <a:pt x="7511601" y="974608"/>
                  <a:pt x="7512691" y="971176"/>
                </a:cubicBezTo>
                <a:cubicBezTo>
                  <a:pt x="7513606" y="970146"/>
                  <a:pt x="7505844" y="971190"/>
                  <a:pt x="7505080" y="974623"/>
                </a:cubicBezTo>
                <a:cubicBezTo>
                  <a:pt x="7501120" y="981661"/>
                  <a:pt x="7497310" y="988530"/>
                  <a:pt x="7492107" y="996601"/>
                </a:cubicBezTo>
                <a:cubicBezTo>
                  <a:pt x="7481903" y="1008115"/>
                  <a:pt x="7474132" y="1022022"/>
                  <a:pt x="7466187" y="1035758"/>
                </a:cubicBezTo>
                <a:cubicBezTo>
                  <a:pt x="7466187" y="1035758"/>
                  <a:pt x="7466187" y="1035758"/>
                  <a:pt x="7468317" y="1035926"/>
                </a:cubicBezTo>
                <a:cubicBezTo>
                  <a:pt x="7465270" y="1039361"/>
                  <a:pt x="7462224" y="1042799"/>
                  <a:pt x="7459177" y="1046235"/>
                </a:cubicBezTo>
                <a:cubicBezTo>
                  <a:pt x="7462988" y="1039368"/>
                  <a:pt x="7462988" y="1039368"/>
                  <a:pt x="7462988" y="1039368"/>
                </a:cubicBezTo>
                <a:lnTo>
                  <a:pt x="7460140" y="1039216"/>
                </a:lnTo>
                <a:lnTo>
                  <a:pt x="7522351" y="945099"/>
                </a:lnTo>
                <a:cubicBezTo>
                  <a:pt x="7598889" y="833083"/>
                  <a:pt x="7679491" y="721173"/>
                  <a:pt x="7759951" y="608000"/>
                </a:cubicBezTo>
                <a:cubicBezTo>
                  <a:pt x="7814409" y="534639"/>
                  <a:pt x="7870467" y="454734"/>
                  <a:pt x="7929741" y="381888"/>
                </a:cubicBezTo>
                <a:cubicBezTo>
                  <a:pt x="7973573" y="330338"/>
                  <a:pt x="8022192" y="278525"/>
                  <a:pt x="8061593" y="226858"/>
                </a:cubicBezTo>
                <a:cubicBezTo>
                  <a:pt x="8096451" y="182048"/>
                  <a:pt x="8135533" y="141611"/>
                  <a:pt x="8174706" y="103597"/>
                </a:cubicBezTo>
                <a:lnTo>
                  <a:pt x="8209628" y="70391"/>
                </a:lnTo>
                <a:lnTo>
                  <a:pt x="8209712" y="71482"/>
                </a:lnTo>
                <a:cubicBezTo>
                  <a:pt x="8210213" y="72321"/>
                  <a:pt x="8210988" y="72707"/>
                  <a:pt x="8211594" y="71798"/>
                </a:cubicBezTo>
                <a:lnTo>
                  <a:pt x="8210302" y="69753"/>
                </a:lnTo>
                <a:lnTo>
                  <a:pt x="8233016" y="48154"/>
                </a:lnTo>
                <a:lnTo>
                  <a:pt x="8273634" y="9058"/>
                </a:lnTo>
                <a:close/>
                <a:moveTo>
                  <a:pt x="5725829" y="0"/>
                </a:moveTo>
                <a:lnTo>
                  <a:pt x="8143092" y="0"/>
                </a:lnTo>
                <a:lnTo>
                  <a:pt x="8023356" y="135290"/>
                </a:lnTo>
                <a:lnTo>
                  <a:pt x="7913541" y="268292"/>
                </a:lnTo>
                <a:lnTo>
                  <a:pt x="7906664" y="278683"/>
                </a:lnTo>
                <a:cubicBezTo>
                  <a:pt x="7877322" y="321033"/>
                  <a:pt x="7847986" y="362969"/>
                  <a:pt x="7819246" y="408401"/>
                </a:cubicBezTo>
                <a:cubicBezTo>
                  <a:pt x="7762420" y="492159"/>
                  <a:pt x="7705536" y="579216"/>
                  <a:pt x="7644838" y="673107"/>
                </a:cubicBezTo>
                <a:cubicBezTo>
                  <a:pt x="7597538" y="754389"/>
                  <a:pt x="7550368" y="828520"/>
                  <a:pt x="7497154" y="916449"/>
                </a:cubicBezTo>
                <a:cubicBezTo>
                  <a:pt x="7490594" y="929653"/>
                  <a:pt x="7463560" y="968070"/>
                  <a:pt x="7487569" y="922225"/>
                </a:cubicBezTo>
                <a:cubicBezTo>
                  <a:pt x="7500560" y="902973"/>
                  <a:pt x="7514136" y="880461"/>
                  <a:pt x="7524509" y="860429"/>
                </a:cubicBezTo>
                <a:cubicBezTo>
                  <a:pt x="7544645" y="824715"/>
                  <a:pt x="7553956" y="805140"/>
                  <a:pt x="7571402" y="772498"/>
                </a:cubicBezTo>
                <a:cubicBezTo>
                  <a:pt x="7601316" y="720558"/>
                  <a:pt x="7644968" y="665957"/>
                  <a:pt x="7675409" y="614060"/>
                </a:cubicBezTo>
                <a:cubicBezTo>
                  <a:pt x="7713250" y="553305"/>
                  <a:pt x="7749277" y="494561"/>
                  <a:pt x="7788928" y="432027"/>
                </a:cubicBezTo>
                <a:lnTo>
                  <a:pt x="7805371" y="406392"/>
                </a:lnTo>
                <a:lnTo>
                  <a:pt x="7786485" y="430641"/>
                </a:lnTo>
                <a:lnTo>
                  <a:pt x="7731021" y="505432"/>
                </a:lnTo>
                <a:lnTo>
                  <a:pt x="7655236" y="622771"/>
                </a:lnTo>
                <a:cubicBezTo>
                  <a:pt x="7578394" y="735641"/>
                  <a:pt x="7514518" y="859558"/>
                  <a:pt x="7450295" y="973525"/>
                </a:cubicBezTo>
                <a:lnTo>
                  <a:pt x="7402760" y="1049608"/>
                </a:lnTo>
                <a:lnTo>
                  <a:pt x="7419998" y="1014072"/>
                </a:lnTo>
                <a:cubicBezTo>
                  <a:pt x="7421954" y="1014069"/>
                  <a:pt x="7424086" y="1011664"/>
                  <a:pt x="7424999" y="1010633"/>
                </a:cubicBezTo>
                <a:cubicBezTo>
                  <a:pt x="7437358" y="994485"/>
                  <a:pt x="7445005" y="975948"/>
                  <a:pt x="7454605" y="957406"/>
                </a:cubicBezTo>
                <a:cubicBezTo>
                  <a:pt x="7455671" y="956202"/>
                  <a:pt x="7448085" y="957418"/>
                  <a:pt x="7447169" y="961022"/>
                </a:cubicBezTo>
                <a:cubicBezTo>
                  <a:pt x="7437244" y="976992"/>
                  <a:pt x="7429623" y="993301"/>
                  <a:pt x="7419543" y="1009443"/>
                </a:cubicBezTo>
                <a:cubicBezTo>
                  <a:pt x="7417262" y="1009448"/>
                  <a:pt x="7414240" y="1010655"/>
                  <a:pt x="7413175" y="1011857"/>
                </a:cubicBezTo>
                <a:cubicBezTo>
                  <a:pt x="7405528" y="1030397"/>
                  <a:pt x="7405528" y="1030397"/>
                  <a:pt x="7405528" y="1030397"/>
                </a:cubicBezTo>
                <a:cubicBezTo>
                  <a:pt x="7403399" y="1030228"/>
                  <a:pt x="7403399" y="1030228"/>
                  <a:pt x="7403399" y="1030228"/>
                </a:cubicBezTo>
                <a:cubicBezTo>
                  <a:pt x="7405228" y="1025595"/>
                  <a:pt x="7408123" y="1019758"/>
                  <a:pt x="7410127" y="1015294"/>
                </a:cubicBezTo>
                <a:cubicBezTo>
                  <a:pt x="7411194" y="1014091"/>
                  <a:pt x="7407845" y="1015299"/>
                  <a:pt x="7404651" y="1016334"/>
                </a:cubicBezTo>
                <a:cubicBezTo>
                  <a:pt x="7406629" y="1014101"/>
                  <a:pt x="7406629" y="1014101"/>
                  <a:pt x="7406629" y="1014101"/>
                </a:cubicBezTo>
                <a:cubicBezTo>
                  <a:pt x="7407696" y="1012899"/>
                  <a:pt x="7407696" y="1012899"/>
                  <a:pt x="7406480" y="1011701"/>
                </a:cubicBezTo>
                <a:cubicBezTo>
                  <a:pt x="7407546" y="1010496"/>
                  <a:pt x="7404371" y="1011875"/>
                  <a:pt x="7402089" y="1011879"/>
                </a:cubicBezTo>
                <a:cubicBezTo>
                  <a:pt x="7407661" y="1003208"/>
                  <a:pt x="7410447" y="998871"/>
                  <a:pt x="7411840" y="996704"/>
                </a:cubicBezTo>
                <a:lnTo>
                  <a:pt x="7412376" y="995871"/>
                </a:lnTo>
                <a:lnTo>
                  <a:pt x="7413522" y="996597"/>
                </a:lnTo>
                <a:cubicBezTo>
                  <a:pt x="7415997" y="996696"/>
                  <a:pt x="7421069" y="994690"/>
                  <a:pt x="7421886" y="992115"/>
                </a:cubicBezTo>
                <a:cubicBezTo>
                  <a:pt x="7425117" y="975988"/>
                  <a:pt x="7434105" y="963278"/>
                  <a:pt x="7442202" y="949370"/>
                </a:cubicBezTo>
                <a:cubicBezTo>
                  <a:pt x="7443116" y="948338"/>
                  <a:pt x="7435530" y="949555"/>
                  <a:pt x="7433549" y="951787"/>
                </a:cubicBezTo>
                <a:cubicBezTo>
                  <a:pt x="7429413" y="958657"/>
                  <a:pt x="7425603" y="965527"/>
                  <a:pt x="7420576" y="973768"/>
                </a:cubicBezTo>
                <a:cubicBezTo>
                  <a:pt x="7423473" y="967931"/>
                  <a:pt x="7423473" y="967931"/>
                  <a:pt x="7423473" y="967931"/>
                </a:cubicBezTo>
                <a:cubicBezTo>
                  <a:pt x="7427458" y="958661"/>
                  <a:pt x="7432334" y="950590"/>
                  <a:pt x="7436295" y="943551"/>
                </a:cubicBezTo>
                <a:cubicBezTo>
                  <a:pt x="7437210" y="942521"/>
                  <a:pt x="7435080" y="942353"/>
                  <a:pt x="7435080" y="942353"/>
                </a:cubicBezTo>
                <a:cubicBezTo>
                  <a:pt x="7443025" y="928616"/>
                  <a:pt x="7450821" y="912478"/>
                  <a:pt x="7458592" y="898570"/>
                </a:cubicBezTo>
                <a:cubicBezTo>
                  <a:pt x="7466538" y="884833"/>
                  <a:pt x="7474465" y="870751"/>
                  <a:pt x="7481191" y="855819"/>
                </a:cubicBezTo>
                <a:cubicBezTo>
                  <a:pt x="7481215" y="853588"/>
                  <a:pt x="7477868" y="854796"/>
                  <a:pt x="7475737" y="854629"/>
                </a:cubicBezTo>
                <a:cubicBezTo>
                  <a:pt x="7484726" y="841919"/>
                  <a:pt x="7484726" y="841919"/>
                  <a:pt x="7484726" y="841919"/>
                </a:cubicBezTo>
                <a:cubicBezTo>
                  <a:pt x="7485639" y="840889"/>
                  <a:pt x="7480335" y="842100"/>
                  <a:pt x="7477138" y="843135"/>
                </a:cubicBezTo>
                <a:cubicBezTo>
                  <a:pt x="7481250" y="838496"/>
                  <a:pt x="7484297" y="835059"/>
                  <a:pt x="7485363" y="833856"/>
                </a:cubicBezTo>
                <a:cubicBezTo>
                  <a:pt x="7487342" y="831624"/>
                  <a:pt x="7482039" y="832835"/>
                  <a:pt x="7478691" y="834042"/>
                </a:cubicBezTo>
                <a:cubicBezTo>
                  <a:pt x="7480821" y="831637"/>
                  <a:pt x="7480821" y="831637"/>
                  <a:pt x="7480821" y="831637"/>
                </a:cubicBezTo>
                <a:cubicBezTo>
                  <a:pt x="7481888" y="830436"/>
                  <a:pt x="7474302" y="831651"/>
                  <a:pt x="7472171" y="834056"/>
                </a:cubicBezTo>
                <a:cubicBezTo>
                  <a:pt x="7466685" y="841527"/>
                  <a:pt x="7461126" y="848441"/>
                  <a:pt x="7455830" y="855657"/>
                </a:cubicBezTo>
                <a:lnTo>
                  <a:pt x="7450682" y="863108"/>
                </a:lnTo>
                <a:lnTo>
                  <a:pt x="7458062" y="851257"/>
                </a:lnTo>
                <a:cubicBezTo>
                  <a:pt x="7464448" y="841575"/>
                  <a:pt x="7470965" y="831743"/>
                  <a:pt x="7476919" y="821356"/>
                </a:cubicBezTo>
                <a:cubicBezTo>
                  <a:pt x="7479052" y="818949"/>
                  <a:pt x="7470398" y="821368"/>
                  <a:pt x="7469333" y="822571"/>
                </a:cubicBezTo>
                <a:cubicBezTo>
                  <a:pt x="7459128" y="834082"/>
                  <a:pt x="7451333" y="850221"/>
                  <a:pt x="7440063" y="862935"/>
                </a:cubicBezTo>
                <a:cubicBezTo>
                  <a:pt x="7446921" y="850059"/>
                  <a:pt x="7456058" y="839749"/>
                  <a:pt x="7463089" y="827043"/>
                </a:cubicBezTo>
                <a:cubicBezTo>
                  <a:pt x="7465070" y="824809"/>
                  <a:pt x="7456417" y="827228"/>
                  <a:pt x="7455503" y="828259"/>
                </a:cubicBezTo>
                <a:lnTo>
                  <a:pt x="7443794" y="844275"/>
                </a:lnTo>
                <a:lnTo>
                  <a:pt x="7439002" y="861971"/>
                </a:lnTo>
                <a:lnTo>
                  <a:pt x="7436675" y="870284"/>
                </a:lnTo>
                <a:lnTo>
                  <a:pt x="7441255" y="866363"/>
                </a:lnTo>
                <a:lnTo>
                  <a:pt x="7434031" y="879727"/>
                </a:lnTo>
                <a:lnTo>
                  <a:pt x="7426263" y="907471"/>
                </a:lnTo>
                <a:lnTo>
                  <a:pt x="7411664" y="961808"/>
                </a:lnTo>
                <a:lnTo>
                  <a:pt x="7411581" y="960474"/>
                </a:lnTo>
                <a:lnTo>
                  <a:pt x="7407946" y="965885"/>
                </a:lnTo>
                <a:lnTo>
                  <a:pt x="7414423" y="938849"/>
                </a:lnTo>
                <a:cubicBezTo>
                  <a:pt x="7417788" y="924933"/>
                  <a:pt x="7421305" y="910695"/>
                  <a:pt x="7425287" y="895471"/>
                </a:cubicBezTo>
                <a:lnTo>
                  <a:pt x="7425657" y="893873"/>
                </a:lnTo>
                <a:lnTo>
                  <a:pt x="7425537" y="894009"/>
                </a:lnTo>
                <a:lnTo>
                  <a:pt x="7421177" y="900526"/>
                </a:lnTo>
                <a:lnTo>
                  <a:pt x="7402086" y="974604"/>
                </a:lnTo>
                <a:lnTo>
                  <a:pt x="7376368" y="1012880"/>
                </a:lnTo>
                <a:lnTo>
                  <a:pt x="7325938" y="1089211"/>
                </a:lnTo>
                <a:lnTo>
                  <a:pt x="7314492" y="1109988"/>
                </a:lnTo>
                <a:cubicBezTo>
                  <a:pt x="7308064" y="1121747"/>
                  <a:pt x="7302173" y="1132529"/>
                  <a:pt x="7297138" y="1141457"/>
                </a:cubicBezTo>
                <a:lnTo>
                  <a:pt x="7279811" y="1172107"/>
                </a:lnTo>
                <a:lnTo>
                  <a:pt x="7288053" y="1132502"/>
                </a:lnTo>
                <a:lnTo>
                  <a:pt x="7288613" y="1129771"/>
                </a:lnTo>
                <a:lnTo>
                  <a:pt x="7283712" y="1140521"/>
                </a:lnTo>
                <a:lnTo>
                  <a:pt x="7282312" y="1147686"/>
                </a:lnTo>
                <a:lnTo>
                  <a:pt x="7276234" y="1178435"/>
                </a:lnTo>
                <a:lnTo>
                  <a:pt x="7268569" y="1191992"/>
                </a:lnTo>
                <a:cubicBezTo>
                  <a:pt x="7241424" y="1240119"/>
                  <a:pt x="7217933" y="1282910"/>
                  <a:pt x="7192451" y="1337305"/>
                </a:cubicBezTo>
                <a:lnTo>
                  <a:pt x="7177780" y="1369327"/>
                </a:lnTo>
                <a:lnTo>
                  <a:pt x="7203833" y="1323309"/>
                </a:lnTo>
                <a:lnTo>
                  <a:pt x="7197403" y="1338668"/>
                </a:lnTo>
                <a:lnTo>
                  <a:pt x="7176389" y="1372366"/>
                </a:lnTo>
                <a:lnTo>
                  <a:pt x="7149747" y="1430512"/>
                </a:lnTo>
                <a:cubicBezTo>
                  <a:pt x="7109794" y="1521846"/>
                  <a:pt x="7076506" y="1609032"/>
                  <a:pt x="7035644" y="1705477"/>
                </a:cubicBezTo>
                <a:cubicBezTo>
                  <a:pt x="7032169" y="1715504"/>
                  <a:pt x="7028913" y="1724449"/>
                  <a:pt x="7025664" y="1732896"/>
                </a:cubicBezTo>
                <a:lnTo>
                  <a:pt x="7018000" y="1751759"/>
                </a:lnTo>
                <a:lnTo>
                  <a:pt x="7019415" y="1746865"/>
                </a:lnTo>
                <a:cubicBezTo>
                  <a:pt x="7020202" y="1744142"/>
                  <a:pt x="7020202" y="1744142"/>
                  <a:pt x="7020202" y="1744142"/>
                </a:cubicBezTo>
                <a:cubicBezTo>
                  <a:pt x="7020816" y="1738308"/>
                  <a:pt x="7011828" y="1751018"/>
                  <a:pt x="7010000" y="1755653"/>
                </a:cubicBezTo>
                <a:lnTo>
                  <a:pt x="6993028" y="1807025"/>
                </a:lnTo>
                <a:lnTo>
                  <a:pt x="6991057" y="1811237"/>
                </a:lnTo>
                <a:cubicBezTo>
                  <a:pt x="6977481" y="1833746"/>
                  <a:pt x="6981533" y="1813713"/>
                  <a:pt x="6991438" y="1790332"/>
                </a:cubicBezTo>
                <a:cubicBezTo>
                  <a:pt x="6994773" y="1780706"/>
                  <a:pt x="6998455" y="1781027"/>
                  <a:pt x="7001980" y="1760946"/>
                </a:cubicBezTo>
                <a:cubicBezTo>
                  <a:pt x="6999388" y="1729866"/>
                  <a:pt x="7019714" y="1683701"/>
                  <a:pt x="7033612" y="1643588"/>
                </a:cubicBezTo>
                <a:lnTo>
                  <a:pt x="7034635" y="1640986"/>
                </a:lnTo>
                <a:lnTo>
                  <a:pt x="6912538" y="1873274"/>
                </a:lnTo>
                <a:lnTo>
                  <a:pt x="6819987" y="2056122"/>
                </a:lnTo>
                <a:lnTo>
                  <a:pt x="6861121" y="2021997"/>
                </a:lnTo>
                <a:cubicBezTo>
                  <a:pt x="6876987" y="2010139"/>
                  <a:pt x="6893555" y="1998313"/>
                  <a:pt x="6910074" y="1985904"/>
                </a:cubicBezTo>
                <a:lnTo>
                  <a:pt x="6917000" y="1980270"/>
                </a:lnTo>
                <a:lnTo>
                  <a:pt x="6918998" y="1987542"/>
                </a:lnTo>
                <a:lnTo>
                  <a:pt x="6859171" y="2055588"/>
                </a:lnTo>
                <a:lnTo>
                  <a:pt x="6857961" y="2055752"/>
                </a:lnTo>
                <a:cubicBezTo>
                  <a:pt x="6851698" y="2060766"/>
                  <a:pt x="6840921" y="2069389"/>
                  <a:pt x="6836420" y="2073194"/>
                </a:cubicBezTo>
                <a:lnTo>
                  <a:pt x="6797024" y="2101493"/>
                </a:lnTo>
                <a:lnTo>
                  <a:pt x="6793180" y="2109085"/>
                </a:lnTo>
                <a:lnTo>
                  <a:pt x="6814612" y="2093782"/>
                </a:lnTo>
                <a:lnTo>
                  <a:pt x="6854032" y="2061434"/>
                </a:lnTo>
                <a:lnTo>
                  <a:pt x="6807737" y="2114088"/>
                </a:lnTo>
                <a:lnTo>
                  <a:pt x="6799734" y="2120000"/>
                </a:lnTo>
                <a:lnTo>
                  <a:pt x="6781736" y="2132291"/>
                </a:lnTo>
                <a:lnTo>
                  <a:pt x="6778107" y="2139906"/>
                </a:lnTo>
                <a:lnTo>
                  <a:pt x="6802811" y="2123066"/>
                </a:lnTo>
                <a:lnTo>
                  <a:pt x="6803567" y="2122477"/>
                </a:lnTo>
                <a:lnTo>
                  <a:pt x="6808617" y="2122040"/>
                </a:lnTo>
                <a:lnTo>
                  <a:pt x="6775143" y="2146125"/>
                </a:lnTo>
                <a:lnTo>
                  <a:pt x="6771889" y="2152950"/>
                </a:lnTo>
                <a:lnTo>
                  <a:pt x="6805508" y="2131935"/>
                </a:lnTo>
                <a:cubicBezTo>
                  <a:pt x="6825629" y="2118030"/>
                  <a:pt x="6845329" y="2100825"/>
                  <a:pt x="6862225" y="2083492"/>
                </a:cubicBezTo>
                <a:lnTo>
                  <a:pt x="6845324" y="2095644"/>
                </a:lnTo>
                <a:lnTo>
                  <a:pt x="6851412" y="2089259"/>
                </a:lnTo>
                <a:cubicBezTo>
                  <a:pt x="6857219" y="2083333"/>
                  <a:pt x="6863028" y="2078004"/>
                  <a:pt x="6868795" y="2074600"/>
                </a:cubicBezTo>
                <a:cubicBezTo>
                  <a:pt x="6886761" y="2062254"/>
                  <a:pt x="6858053" y="2087631"/>
                  <a:pt x="6853215" y="2096706"/>
                </a:cubicBezTo>
                <a:cubicBezTo>
                  <a:pt x="6844256" y="2106393"/>
                  <a:pt x="6836095" y="2113397"/>
                  <a:pt x="6829729" y="2125336"/>
                </a:cubicBezTo>
                <a:lnTo>
                  <a:pt x="6828284" y="2130675"/>
                </a:lnTo>
                <a:lnTo>
                  <a:pt x="6828017" y="2131665"/>
                </a:lnTo>
                <a:cubicBezTo>
                  <a:pt x="6827731" y="2132719"/>
                  <a:pt x="6827587" y="2133247"/>
                  <a:pt x="6827804" y="2132455"/>
                </a:cubicBezTo>
                <a:lnTo>
                  <a:pt x="6828284" y="2130675"/>
                </a:lnTo>
                <a:lnTo>
                  <a:pt x="6829088" y="2127709"/>
                </a:lnTo>
                <a:cubicBezTo>
                  <a:pt x="6829444" y="2126390"/>
                  <a:pt x="6829729" y="2125336"/>
                  <a:pt x="6829729" y="2125336"/>
                </a:cubicBezTo>
                <a:lnTo>
                  <a:pt x="6879239" y="2077275"/>
                </a:lnTo>
                <a:lnTo>
                  <a:pt x="6880748" y="2074148"/>
                </a:lnTo>
                <a:lnTo>
                  <a:pt x="6887380" y="2061502"/>
                </a:lnTo>
                <a:lnTo>
                  <a:pt x="6884237" y="2072423"/>
                </a:lnTo>
                <a:lnTo>
                  <a:pt x="6977490" y="1981900"/>
                </a:lnTo>
                <a:lnTo>
                  <a:pt x="6978179" y="1983238"/>
                </a:lnTo>
                <a:lnTo>
                  <a:pt x="6978217" y="1981196"/>
                </a:lnTo>
                <a:lnTo>
                  <a:pt x="7005506" y="1954705"/>
                </a:lnTo>
                <a:lnTo>
                  <a:pt x="7036091" y="1888426"/>
                </a:lnTo>
                <a:cubicBezTo>
                  <a:pt x="7036091" y="1888426"/>
                  <a:pt x="7036091" y="1888426"/>
                  <a:pt x="7070108" y="1818658"/>
                </a:cubicBezTo>
                <a:lnTo>
                  <a:pt x="7101345" y="1754806"/>
                </a:lnTo>
                <a:lnTo>
                  <a:pt x="7095358" y="1759064"/>
                </a:lnTo>
                <a:lnTo>
                  <a:pt x="7101996" y="1753477"/>
                </a:lnTo>
                <a:lnTo>
                  <a:pt x="7104951" y="1747437"/>
                </a:lnTo>
                <a:cubicBezTo>
                  <a:pt x="7104951" y="1747437"/>
                  <a:pt x="7104951" y="1747437"/>
                  <a:pt x="7176378" y="1608424"/>
                </a:cubicBezTo>
                <a:cubicBezTo>
                  <a:pt x="7189136" y="1586007"/>
                  <a:pt x="7200444" y="1562638"/>
                  <a:pt x="7213082" y="1540427"/>
                </a:cubicBezTo>
                <a:cubicBezTo>
                  <a:pt x="7213082" y="1540427"/>
                  <a:pt x="7213082" y="1540427"/>
                  <a:pt x="7252059" y="1471933"/>
                </a:cubicBezTo>
                <a:cubicBezTo>
                  <a:pt x="7252059" y="1471933"/>
                  <a:pt x="7252059" y="1471933"/>
                  <a:pt x="7329187" y="1336395"/>
                </a:cubicBezTo>
                <a:cubicBezTo>
                  <a:pt x="7329187" y="1336395"/>
                  <a:pt x="7329187" y="1336395"/>
                  <a:pt x="7410537" y="1203925"/>
                </a:cubicBezTo>
                <a:cubicBezTo>
                  <a:pt x="7410537" y="1203925"/>
                  <a:pt x="7410537" y="1203925"/>
                  <a:pt x="7450753" y="1136246"/>
                </a:cubicBezTo>
                <a:cubicBezTo>
                  <a:pt x="7450753" y="1136246"/>
                  <a:pt x="7450753" y="1136246"/>
                  <a:pt x="7493246" y="1072067"/>
                </a:cubicBezTo>
                <a:cubicBezTo>
                  <a:pt x="7493246" y="1072067"/>
                  <a:pt x="7493246" y="1072067"/>
                  <a:pt x="7578522" y="942186"/>
                </a:cubicBezTo>
                <a:cubicBezTo>
                  <a:pt x="7605069" y="902032"/>
                  <a:pt x="7632441" y="864418"/>
                  <a:pt x="7659607" y="826671"/>
                </a:cubicBezTo>
                <a:cubicBezTo>
                  <a:pt x="7659607" y="826671"/>
                  <a:pt x="7659607" y="826671"/>
                  <a:pt x="7700150" y="768911"/>
                </a:cubicBezTo>
                <a:cubicBezTo>
                  <a:pt x="7714766" y="749717"/>
                  <a:pt x="7727316" y="731161"/>
                  <a:pt x="7741933" y="711969"/>
                </a:cubicBezTo>
                <a:cubicBezTo>
                  <a:pt x="7770544" y="675175"/>
                  <a:pt x="7797712" y="637426"/>
                  <a:pt x="7827032" y="599386"/>
                </a:cubicBezTo>
                <a:cubicBezTo>
                  <a:pt x="7827032" y="599386"/>
                  <a:pt x="7827032" y="599386"/>
                  <a:pt x="7869642" y="544988"/>
                </a:cubicBezTo>
                <a:cubicBezTo>
                  <a:pt x="7884259" y="525796"/>
                  <a:pt x="7899082" y="506740"/>
                  <a:pt x="7914319" y="489955"/>
                </a:cubicBezTo>
                <a:lnTo>
                  <a:pt x="8055104" y="322043"/>
                </a:lnTo>
                <a:lnTo>
                  <a:pt x="8050191" y="325156"/>
                </a:lnTo>
                <a:cubicBezTo>
                  <a:pt x="8051002" y="323307"/>
                  <a:pt x="8054625" y="318691"/>
                  <a:pt x="8059161" y="313554"/>
                </a:cubicBezTo>
                <a:cubicBezTo>
                  <a:pt x="8063696" y="308417"/>
                  <a:pt x="8069147" y="302760"/>
                  <a:pt x="8073619" y="298827"/>
                </a:cubicBezTo>
                <a:lnTo>
                  <a:pt x="8075279" y="297980"/>
                </a:lnTo>
                <a:lnTo>
                  <a:pt x="8108050" y="258892"/>
                </a:lnTo>
                <a:lnTo>
                  <a:pt x="8100836" y="264642"/>
                </a:lnTo>
                <a:cubicBezTo>
                  <a:pt x="8096761" y="268040"/>
                  <a:pt x="8094314" y="270446"/>
                  <a:pt x="8094987" y="271140"/>
                </a:cubicBezTo>
                <a:cubicBezTo>
                  <a:pt x="8094316" y="268024"/>
                  <a:pt x="8096875" y="263684"/>
                  <a:pt x="8101092" y="258926"/>
                </a:cubicBezTo>
                <a:cubicBezTo>
                  <a:pt x="8107415" y="251790"/>
                  <a:pt x="8117466" y="243717"/>
                  <a:pt x="8125937" y="237427"/>
                </a:cubicBezTo>
                <a:lnTo>
                  <a:pt x="8126217" y="237226"/>
                </a:lnTo>
                <a:lnTo>
                  <a:pt x="8145727" y="213956"/>
                </a:lnTo>
                <a:lnTo>
                  <a:pt x="8150831" y="208532"/>
                </a:lnTo>
                <a:lnTo>
                  <a:pt x="8151429" y="205688"/>
                </a:lnTo>
                <a:cubicBezTo>
                  <a:pt x="8156113" y="198654"/>
                  <a:pt x="8166678" y="187923"/>
                  <a:pt x="8173675" y="181048"/>
                </a:cubicBezTo>
                <a:lnTo>
                  <a:pt x="8176233" y="178549"/>
                </a:lnTo>
                <a:lnTo>
                  <a:pt x="8174720" y="174003"/>
                </a:lnTo>
                <a:cubicBezTo>
                  <a:pt x="8174720" y="174003"/>
                  <a:pt x="8172772" y="177942"/>
                  <a:pt x="8171043" y="174564"/>
                </a:cubicBezTo>
                <a:cubicBezTo>
                  <a:pt x="8169938" y="173582"/>
                  <a:pt x="8170377" y="171213"/>
                  <a:pt x="8170157" y="170097"/>
                </a:cubicBezTo>
                <a:lnTo>
                  <a:pt x="8169904" y="169903"/>
                </a:lnTo>
                <a:lnTo>
                  <a:pt x="8174113" y="166923"/>
                </a:lnTo>
                <a:cubicBezTo>
                  <a:pt x="8190602" y="153387"/>
                  <a:pt x="8204719" y="136707"/>
                  <a:pt x="8218672" y="122210"/>
                </a:cubicBezTo>
                <a:cubicBezTo>
                  <a:pt x="8241247" y="98437"/>
                  <a:pt x="8259076" y="74431"/>
                  <a:pt x="8280769" y="50795"/>
                </a:cubicBezTo>
                <a:lnTo>
                  <a:pt x="8325530" y="0"/>
                </a:lnTo>
                <a:lnTo>
                  <a:pt x="9480793" y="0"/>
                </a:lnTo>
                <a:lnTo>
                  <a:pt x="9478859" y="7003"/>
                </a:lnTo>
                <a:cubicBezTo>
                  <a:pt x="9478454" y="11088"/>
                  <a:pt x="9478845" y="13772"/>
                  <a:pt x="9480027" y="11696"/>
                </a:cubicBezTo>
                <a:lnTo>
                  <a:pt x="9485548" y="0"/>
                </a:lnTo>
                <a:lnTo>
                  <a:pt x="9486104" y="0"/>
                </a:lnTo>
                <a:lnTo>
                  <a:pt x="9473976" y="24791"/>
                </a:lnTo>
                <a:lnTo>
                  <a:pt x="9479962" y="20534"/>
                </a:lnTo>
                <a:lnTo>
                  <a:pt x="9473326" y="26119"/>
                </a:lnTo>
                <a:lnTo>
                  <a:pt x="9470370" y="32161"/>
                </a:lnTo>
                <a:cubicBezTo>
                  <a:pt x="9470370" y="32161"/>
                  <a:pt x="9470370" y="32161"/>
                  <a:pt x="9398943" y="171174"/>
                </a:cubicBezTo>
                <a:cubicBezTo>
                  <a:pt x="9386185" y="193590"/>
                  <a:pt x="9374877" y="216960"/>
                  <a:pt x="9362239" y="239170"/>
                </a:cubicBezTo>
                <a:cubicBezTo>
                  <a:pt x="9362239" y="239170"/>
                  <a:pt x="9362239" y="239170"/>
                  <a:pt x="9323262" y="307665"/>
                </a:cubicBezTo>
                <a:cubicBezTo>
                  <a:pt x="9323262" y="307665"/>
                  <a:pt x="9323262" y="307665"/>
                  <a:pt x="9246134" y="443203"/>
                </a:cubicBezTo>
                <a:cubicBezTo>
                  <a:pt x="9246134" y="443203"/>
                  <a:pt x="9246134" y="443203"/>
                  <a:pt x="9164784" y="575672"/>
                </a:cubicBezTo>
                <a:cubicBezTo>
                  <a:pt x="9164784" y="575672"/>
                  <a:pt x="9164784" y="575672"/>
                  <a:pt x="9124568" y="643352"/>
                </a:cubicBezTo>
                <a:cubicBezTo>
                  <a:pt x="9124568" y="643352"/>
                  <a:pt x="9124568" y="643352"/>
                  <a:pt x="9082075" y="707531"/>
                </a:cubicBezTo>
                <a:cubicBezTo>
                  <a:pt x="9082075" y="707531"/>
                  <a:pt x="9082075" y="707531"/>
                  <a:pt x="8996799" y="837412"/>
                </a:cubicBezTo>
                <a:cubicBezTo>
                  <a:pt x="8970252" y="877566"/>
                  <a:pt x="8942880" y="915180"/>
                  <a:pt x="8915714" y="952927"/>
                </a:cubicBezTo>
                <a:cubicBezTo>
                  <a:pt x="8915714" y="952927"/>
                  <a:pt x="8915714" y="952927"/>
                  <a:pt x="8875172" y="1010687"/>
                </a:cubicBezTo>
                <a:cubicBezTo>
                  <a:pt x="8860556" y="1029880"/>
                  <a:pt x="8848005" y="1048437"/>
                  <a:pt x="8833388" y="1067629"/>
                </a:cubicBezTo>
                <a:cubicBezTo>
                  <a:pt x="8804777" y="1104423"/>
                  <a:pt x="8777610" y="1142172"/>
                  <a:pt x="8748289" y="1180213"/>
                </a:cubicBezTo>
                <a:cubicBezTo>
                  <a:pt x="8748289" y="1180213"/>
                  <a:pt x="8748289" y="1180213"/>
                  <a:pt x="8705679" y="1234610"/>
                </a:cubicBezTo>
                <a:cubicBezTo>
                  <a:pt x="8691062" y="1253802"/>
                  <a:pt x="8676239" y="1272857"/>
                  <a:pt x="8661002" y="1289643"/>
                </a:cubicBezTo>
                <a:lnTo>
                  <a:pt x="8520217" y="1457555"/>
                </a:lnTo>
                <a:lnTo>
                  <a:pt x="8525130" y="1454442"/>
                </a:lnTo>
                <a:cubicBezTo>
                  <a:pt x="8524319" y="1456291"/>
                  <a:pt x="8520696" y="1460907"/>
                  <a:pt x="8516160" y="1466044"/>
                </a:cubicBezTo>
                <a:cubicBezTo>
                  <a:pt x="8511625" y="1471181"/>
                  <a:pt x="8506174" y="1476838"/>
                  <a:pt x="8501702" y="1480770"/>
                </a:cubicBezTo>
                <a:lnTo>
                  <a:pt x="8500042" y="1481617"/>
                </a:lnTo>
                <a:lnTo>
                  <a:pt x="8467271" y="1520706"/>
                </a:lnTo>
                <a:lnTo>
                  <a:pt x="8474485" y="1514956"/>
                </a:lnTo>
                <a:cubicBezTo>
                  <a:pt x="8478560" y="1511558"/>
                  <a:pt x="8481007" y="1509152"/>
                  <a:pt x="8480334" y="1508458"/>
                </a:cubicBezTo>
                <a:cubicBezTo>
                  <a:pt x="8481006" y="1511573"/>
                  <a:pt x="8478446" y="1515914"/>
                  <a:pt x="8474229" y="1520671"/>
                </a:cubicBezTo>
                <a:cubicBezTo>
                  <a:pt x="8467906" y="1527808"/>
                  <a:pt x="8457855" y="1535882"/>
                  <a:pt x="8449385" y="1542172"/>
                </a:cubicBezTo>
                <a:lnTo>
                  <a:pt x="8449104" y="1542371"/>
                </a:lnTo>
                <a:lnTo>
                  <a:pt x="8429594" y="1565642"/>
                </a:lnTo>
                <a:lnTo>
                  <a:pt x="8424491" y="1571066"/>
                </a:lnTo>
                <a:lnTo>
                  <a:pt x="8423892" y="1573910"/>
                </a:lnTo>
                <a:cubicBezTo>
                  <a:pt x="8419208" y="1580944"/>
                  <a:pt x="8408643" y="1591675"/>
                  <a:pt x="8401646" y="1598550"/>
                </a:cubicBezTo>
                <a:lnTo>
                  <a:pt x="8399088" y="1601049"/>
                </a:lnTo>
                <a:lnTo>
                  <a:pt x="8400601" y="1605595"/>
                </a:lnTo>
                <a:cubicBezTo>
                  <a:pt x="8400601" y="1605595"/>
                  <a:pt x="8402549" y="1601655"/>
                  <a:pt x="8404278" y="1605034"/>
                </a:cubicBezTo>
                <a:cubicBezTo>
                  <a:pt x="8405383" y="1606016"/>
                  <a:pt x="8404944" y="1608385"/>
                  <a:pt x="8405164" y="1609501"/>
                </a:cubicBezTo>
                <a:lnTo>
                  <a:pt x="8405417" y="1609694"/>
                </a:lnTo>
                <a:lnTo>
                  <a:pt x="8401208" y="1612675"/>
                </a:lnTo>
                <a:cubicBezTo>
                  <a:pt x="8384720" y="1626211"/>
                  <a:pt x="8370602" y="1642891"/>
                  <a:pt x="8356648" y="1657388"/>
                </a:cubicBezTo>
                <a:cubicBezTo>
                  <a:pt x="8334074" y="1681160"/>
                  <a:pt x="8316244" y="1705167"/>
                  <a:pt x="8294552" y="1728803"/>
                </a:cubicBezTo>
                <a:cubicBezTo>
                  <a:pt x="8274736" y="1751962"/>
                  <a:pt x="8254038" y="1775257"/>
                  <a:pt x="8231683" y="1800146"/>
                </a:cubicBezTo>
                <a:cubicBezTo>
                  <a:pt x="8212085" y="1819821"/>
                  <a:pt x="8194402" y="1839201"/>
                  <a:pt x="8173297" y="1861216"/>
                </a:cubicBezTo>
                <a:cubicBezTo>
                  <a:pt x="8170060" y="1864010"/>
                  <a:pt x="8161017" y="1874979"/>
                  <a:pt x="8172196" y="1864836"/>
                </a:cubicBezTo>
                <a:cubicBezTo>
                  <a:pt x="8176754" y="1859536"/>
                  <a:pt x="8182159" y="1853917"/>
                  <a:pt x="8187050" y="1849528"/>
                </a:cubicBezTo>
                <a:cubicBezTo>
                  <a:pt x="8195691" y="1841115"/>
                  <a:pt x="8200508" y="1837119"/>
                  <a:pt x="8208449" y="1829769"/>
                </a:cubicBezTo>
                <a:cubicBezTo>
                  <a:pt x="8220986" y="1817310"/>
                  <a:pt x="8233596" y="1799854"/>
                  <a:pt x="8246096" y="1787208"/>
                </a:cubicBezTo>
                <a:cubicBezTo>
                  <a:pt x="8265473" y="1766415"/>
                  <a:pt x="8284041" y="1746898"/>
                  <a:pt x="8304886" y="1723583"/>
                </a:cubicBezTo>
                <a:cubicBezTo>
                  <a:pt x="8308785" y="1719537"/>
                  <a:pt x="8315622" y="1711206"/>
                  <a:pt x="8321946" y="1705637"/>
                </a:cubicBezTo>
                <a:cubicBezTo>
                  <a:pt x="8327720" y="1701113"/>
                  <a:pt x="8323272" y="1707737"/>
                  <a:pt x="8321067" y="1710375"/>
                </a:cubicBezTo>
                <a:cubicBezTo>
                  <a:pt x="8316544" y="1715859"/>
                  <a:pt x="8310109" y="1721634"/>
                  <a:pt x="8305588" y="1727120"/>
                </a:cubicBezTo>
                <a:cubicBezTo>
                  <a:pt x="8284080" y="1751687"/>
                  <a:pt x="8263822" y="1772612"/>
                  <a:pt x="8244703" y="1794708"/>
                </a:cubicBezTo>
                <a:cubicBezTo>
                  <a:pt x="8218011" y="1826010"/>
                  <a:pt x="8187750" y="1853064"/>
                  <a:pt x="8160173" y="1879901"/>
                </a:cubicBezTo>
                <a:cubicBezTo>
                  <a:pt x="8146864" y="1893821"/>
                  <a:pt x="8133039" y="1908971"/>
                  <a:pt x="8119069" y="1924141"/>
                </a:cubicBezTo>
                <a:lnTo>
                  <a:pt x="8053682" y="1979517"/>
                </a:lnTo>
                <a:lnTo>
                  <a:pt x="8052083" y="1982716"/>
                </a:lnTo>
                <a:lnTo>
                  <a:pt x="8036900" y="2013175"/>
                </a:lnTo>
                <a:lnTo>
                  <a:pt x="8047674" y="2002833"/>
                </a:lnTo>
                <a:lnTo>
                  <a:pt x="8048706" y="2001682"/>
                </a:lnTo>
                <a:lnTo>
                  <a:pt x="8055453" y="1996644"/>
                </a:lnTo>
                <a:cubicBezTo>
                  <a:pt x="8062800" y="1990928"/>
                  <a:pt x="8069878" y="1985150"/>
                  <a:pt x="8076498" y="1979346"/>
                </a:cubicBezTo>
                <a:cubicBezTo>
                  <a:pt x="8106320" y="1954658"/>
                  <a:pt x="8131466" y="1924743"/>
                  <a:pt x="8159704" y="1896655"/>
                </a:cubicBezTo>
                <a:cubicBezTo>
                  <a:pt x="8160586" y="1896521"/>
                  <a:pt x="8165332" y="1892153"/>
                  <a:pt x="8165552" y="1893269"/>
                </a:cubicBezTo>
                <a:cubicBezTo>
                  <a:pt x="8165773" y="1894386"/>
                  <a:pt x="8156950" y="1906471"/>
                  <a:pt x="8156067" y="1906606"/>
                </a:cubicBezTo>
                <a:cubicBezTo>
                  <a:pt x="8146876" y="1917596"/>
                  <a:pt x="8130918" y="1931921"/>
                  <a:pt x="8122279" y="1940334"/>
                </a:cubicBezTo>
                <a:cubicBezTo>
                  <a:pt x="8104996" y="1957162"/>
                  <a:pt x="8092495" y="1969808"/>
                  <a:pt x="8074624" y="1984426"/>
                </a:cubicBezTo>
                <a:cubicBezTo>
                  <a:pt x="8066792" y="1990991"/>
                  <a:pt x="8059157" y="1997070"/>
                  <a:pt x="8051611" y="2002869"/>
                </a:cubicBezTo>
                <a:lnTo>
                  <a:pt x="8036373" y="2014232"/>
                </a:lnTo>
                <a:lnTo>
                  <a:pt x="8033362" y="2020271"/>
                </a:lnTo>
                <a:lnTo>
                  <a:pt x="8032681" y="2019838"/>
                </a:lnTo>
                <a:lnTo>
                  <a:pt x="8035603" y="2014806"/>
                </a:lnTo>
                <a:lnTo>
                  <a:pt x="8034918" y="2015318"/>
                </a:lnTo>
                <a:lnTo>
                  <a:pt x="8036073" y="2013996"/>
                </a:lnTo>
                <a:lnTo>
                  <a:pt x="8037644" y="2011293"/>
                </a:lnTo>
                <a:cubicBezTo>
                  <a:pt x="8035600" y="2007537"/>
                  <a:pt x="8033268" y="2015447"/>
                  <a:pt x="8033268" y="2015447"/>
                </a:cubicBezTo>
                <a:cubicBezTo>
                  <a:pt x="8030110" y="2018437"/>
                  <a:pt x="8019453" y="2029872"/>
                  <a:pt x="8020707" y="2030013"/>
                </a:cubicBezTo>
                <a:lnTo>
                  <a:pt x="8025001" y="2019735"/>
                </a:lnTo>
                <a:lnTo>
                  <a:pt x="8024538" y="2020141"/>
                </a:lnTo>
                <a:cubicBezTo>
                  <a:pt x="8016274" y="2026437"/>
                  <a:pt x="8007788" y="2032190"/>
                  <a:pt x="7999477" y="2037677"/>
                </a:cubicBezTo>
                <a:lnTo>
                  <a:pt x="7951910" y="2072697"/>
                </a:lnTo>
                <a:lnTo>
                  <a:pt x="7950748" y="2074822"/>
                </a:lnTo>
                <a:lnTo>
                  <a:pt x="7948642" y="2078395"/>
                </a:lnTo>
                <a:lnTo>
                  <a:pt x="7949091" y="2075723"/>
                </a:lnTo>
                <a:lnTo>
                  <a:pt x="7949251" y="2074655"/>
                </a:lnTo>
                <a:lnTo>
                  <a:pt x="7948545" y="2075176"/>
                </a:lnTo>
                <a:cubicBezTo>
                  <a:pt x="7939003" y="2081330"/>
                  <a:pt x="7929708" y="2087782"/>
                  <a:pt x="7920689" y="2093905"/>
                </a:cubicBezTo>
                <a:cubicBezTo>
                  <a:pt x="7911670" y="2100028"/>
                  <a:pt x="7902926" y="2105821"/>
                  <a:pt x="7894486" y="2110656"/>
                </a:cubicBezTo>
                <a:cubicBezTo>
                  <a:pt x="7903495" y="2103336"/>
                  <a:pt x="7914160" y="2095955"/>
                  <a:pt x="7924273" y="2089618"/>
                </a:cubicBezTo>
                <a:lnTo>
                  <a:pt x="7934019" y="2082187"/>
                </a:lnTo>
                <a:cubicBezTo>
                  <a:pt x="7933540" y="2079766"/>
                  <a:pt x="7925117" y="2084696"/>
                  <a:pt x="7923574" y="2086081"/>
                </a:cubicBezTo>
                <a:lnTo>
                  <a:pt x="7893081" y="2107167"/>
                </a:lnTo>
                <a:lnTo>
                  <a:pt x="7889129" y="2111996"/>
                </a:lnTo>
                <a:lnTo>
                  <a:pt x="7884494" y="2116830"/>
                </a:lnTo>
                <a:lnTo>
                  <a:pt x="7885403" y="2116837"/>
                </a:lnTo>
                <a:cubicBezTo>
                  <a:pt x="7885515" y="2117395"/>
                  <a:pt x="7885349" y="2117708"/>
                  <a:pt x="7884917" y="2117918"/>
                </a:cubicBezTo>
                <a:lnTo>
                  <a:pt x="7883053" y="2118330"/>
                </a:lnTo>
                <a:lnTo>
                  <a:pt x="7872027" y="2129827"/>
                </a:lnTo>
                <a:cubicBezTo>
                  <a:pt x="7865809" y="2135834"/>
                  <a:pt x="7859659" y="2141519"/>
                  <a:pt x="7855339" y="2145724"/>
                </a:cubicBezTo>
                <a:cubicBezTo>
                  <a:pt x="7838057" y="2162553"/>
                  <a:pt x="7825557" y="2175200"/>
                  <a:pt x="7807686" y="2189816"/>
                </a:cubicBezTo>
                <a:cubicBezTo>
                  <a:pt x="7799854" y="2196382"/>
                  <a:pt x="7792218" y="2202461"/>
                  <a:pt x="7784674" y="2208259"/>
                </a:cubicBezTo>
                <a:lnTo>
                  <a:pt x="7767978" y="2220707"/>
                </a:lnTo>
                <a:lnTo>
                  <a:pt x="7769288" y="2219211"/>
                </a:lnTo>
                <a:cubicBezTo>
                  <a:pt x="7772591" y="2215890"/>
                  <a:pt x="7776992" y="2211995"/>
                  <a:pt x="7780736" y="2208224"/>
                </a:cubicBezTo>
                <a:lnTo>
                  <a:pt x="7781768" y="2207070"/>
                </a:lnTo>
                <a:lnTo>
                  <a:pt x="7788514" y="2202034"/>
                </a:lnTo>
                <a:cubicBezTo>
                  <a:pt x="7795861" y="2196320"/>
                  <a:pt x="7802940" y="2190541"/>
                  <a:pt x="7809559" y="2184737"/>
                </a:cubicBezTo>
                <a:cubicBezTo>
                  <a:pt x="7824470" y="2172394"/>
                  <a:pt x="7838212" y="2158742"/>
                  <a:pt x="7851756" y="2144666"/>
                </a:cubicBezTo>
                <a:lnTo>
                  <a:pt x="7879239" y="2116103"/>
                </a:lnTo>
                <a:lnTo>
                  <a:pt x="7855466" y="2130994"/>
                </a:lnTo>
                <a:cubicBezTo>
                  <a:pt x="7864217" y="2123139"/>
                  <a:pt x="7874936" y="2115848"/>
                  <a:pt x="7885813" y="2108673"/>
                </a:cubicBezTo>
                <a:lnTo>
                  <a:pt x="7887528" y="2107489"/>
                </a:lnTo>
                <a:lnTo>
                  <a:pt x="7892766" y="2102045"/>
                </a:lnTo>
                <a:cubicBezTo>
                  <a:pt x="7893649" y="2101910"/>
                  <a:pt x="7898393" y="2097543"/>
                  <a:pt x="7898613" y="2098659"/>
                </a:cubicBezTo>
                <a:lnTo>
                  <a:pt x="7897357" y="2100703"/>
                </a:lnTo>
                <a:lnTo>
                  <a:pt x="7917098" y="2087071"/>
                </a:lnTo>
                <a:cubicBezTo>
                  <a:pt x="7911473" y="2091573"/>
                  <a:pt x="7922101" y="2084006"/>
                  <a:pt x="7920960" y="2082838"/>
                </a:cubicBezTo>
                <a:cubicBezTo>
                  <a:pt x="7918751" y="2080874"/>
                  <a:pt x="7916878" y="2085955"/>
                  <a:pt x="7916878" y="2085955"/>
                </a:cubicBezTo>
                <a:cubicBezTo>
                  <a:pt x="7904777" y="2093746"/>
                  <a:pt x="7893194" y="2101457"/>
                  <a:pt x="7881795" y="2108854"/>
                </a:cubicBezTo>
                <a:lnTo>
                  <a:pt x="7858948" y="2122979"/>
                </a:lnTo>
                <a:lnTo>
                  <a:pt x="7861467" y="2120019"/>
                </a:lnTo>
                <a:lnTo>
                  <a:pt x="7861563" y="2119876"/>
                </a:lnTo>
                <a:lnTo>
                  <a:pt x="7862522" y="2119181"/>
                </a:lnTo>
                <a:cubicBezTo>
                  <a:pt x="7865098" y="2117636"/>
                  <a:pt x="7878374" y="2109664"/>
                  <a:pt x="7878152" y="2108548"/>
                </a:cubicBezTo>
                <a:cubicBezTo>
                  <a:pt x="7877802" y="2106780"/>
                  <a:pt x="7874363" y="2108168"/>
                  <a:pt x="7871232" y="2109964"/>
                </a:cubicBezTo>
                <a:lnTo>
                  <a:pt x="7868074" y="2112373"/>
                </a:lnTo>
                <a:lnTo>
                  <a:pt x="7852129" y="2129533"/>
                </a:lnTo>
                <a:cubicBezTo>
                  <a:pt x="7817018" y="2165764"/>
                  <a:pt x="7776347" y="2196902"/>
                  <a:pt x="7735566" y="2228246"/>
                </a:cubicBezTo>
                <a:cubicBezTo>
                  <a:pt x="7728725" y="2232742"/>
                  <a:pt x="7721656" y="2236087"/>
                  <a:pt x="7716023" y="2240857"/>
                </a:cubicBezTo>
                <a:lnTo>
                  <a:pt x="7711689" y="2245398"/>
                </a:lnTo>
                <a:lnTo>
                  <a:pt x="7711388" y="2245266"/>
                </a:lnTo>
                <a:cubicBezTo>
                  <a:pt x="7711017" y="2245321"/>
                  <a:pt x="7710816" y="2245638"/>
                  <a:pt x="7710927" y="2246197"/>
                </a:cubicBezTo>
                <a:lnTo>
                  <a:pt x="7711689" y="2245398"/>
                </a:lnTo>
                <a:lnTo>
                  <a:pt x="7712840" y="2245905"/>
                </a:lnTo>
                <a:cubicBezTo>
                  <a:pt x="7705523" y="2251817"/>
                  <a:pt x="7697543" y="2258978"/>
                  <a:pt x="7697765" y="2260096"/>
                </a:cubicBezTo>
                <a:cubicBezTo>
                  <a:pt x="7697543" y="2258978"/>
                  <a:pt x="7702104" y="2258282"/>
                  <a:pt x="7702104" y="2258282"/>
                </a:cubicBezTo>
                <a:cubicBezTo>
                  <a:pt x="7704753" y="2257878"/>
                  <a:pt x="7702546" y="2260517"/>
                  <a:pt x="7706226" y="2259955"/>
                </a:cubicBezTo>
                <a:cubicBezTo>
                  <a:pt x="7708652" y="2258434"/>
                  <a:pt x="7715309" y="2253775"/>
                  <a:pt x="7720312" y="2250711"/>
                </a:cubicBezTo>
                <a:cubicBezTo>
                  <a:pt x="7727545" y="2245722"/>
                  <a:pt x="7735087" y="2240556"/>
                  <a:pt x="7742741" y="2235250"/>
                </a:cubicBezTo>
                <a:lnTo>
                  <a:pt x="7762052" y="2221632"/>
                </a:lnTo>
                <a:lnTo>
                  <a:pt x="7757600" y="2225532"/>
                </a:lnTo>
                <a:cubicBezTo>
                  <a:pt x="7749336" y="2231827"/>
                  <a:pt x="7740849" y="2237581"/>
                  <a:pt x="7732539" y="2243068"/>
                </a:cubicBezTo>
                <a:cubicBezTo>
                  <a:pt x="7715880" y="2253856"/>
                  <a:pt x="7699038" y="2268317"/>
                  <a:pt x="7681607" y="2280565"/>
                </a:cubicBezTo>
                <a:cubicBezTo>
                  <a:pt x="7672065" y="2286720"/>
                  <a:pt x="7662770" y="2293171"/>
                  <a:pt x="7653751" y="2299295"/>
                </a:cubicBezTo>
                <a:cubicBezTo>
                  <a:pt x="7644733" y="2305418"/>
                  <a:pt x="7635988" y="2311212"/>
                  <a:pt x="7627548" y="2316045"/>
                </a:cubicBezTo>
                <a:cubicBezTo>
                  <a:pt x="7636557" y="2308727"/>
                  <a:pt x="7647222" y="2301347"/>
                  <a:pt x="7657335" y="2295008"/>
                </a:cubicBezTo>
                <a:lnTo>
                  <a:pt x="7667081" y="2287576"/>
                </a:lnTo>
                <a:cubicBezTo>
                  <a:pt x="7666602" y="2285157"/>
                  <a:pt x="7658179" y="2290087"/>
                  <a:pt x="7656634" y="2291471"/>
                </a:cubicBezTo>
                <a:cubicBezTo>
                  <a:pt x="7633981" y="2305668"/>
                  <a:pt x="7609822" y="2326038"/>
                  <a:pt x="7588527" y="2336384"/>
                </a:cubicBezTo>
                <a:cubicBezTo>
                  <a:pt x="7606030" y="2320673"/>
                  <a:pt x="7631406" y="2307212"/>
                  <a:pt x="7650161" y="2292461"/>
                </a:cubicBezTo>
                <a:cubicBezTo>
                  <a:pt x="7644535" y="2296962"/>
                  <a:pt x="7655162" y="2289396"/>
                  <a:pt x="7654019" y="2288228"/>
                </a:cubicBezTo>
                <a:cubicBezTo>
                  <a:pt x="7651813" y="2286265"/>
                  <a:pt x="7649939" y="2291344"/>
                  <a:pt x="7649939" y="2291344"/>
                </a:cubicBezTo>
                <a:cubicBezTo>
                  <a:pt x="7637839" y="2299136"/>
                  <a:pt x="7626256" y="2306848"/>
                  <a:pt x="7614856" y="2314244"/>
                </a:cubicBezTo>
                <a:lnTo>
                  <a:pt x="7592008" y="2328369"/>
                </a:lnTo>
                <a:lnTo>
                  <a:pt x="7594528" y="2325409"/>
                </a:lnTo>
                <a:lnTo>
                  <a:pt x="7594625" y="2325266"/>
                </a:lnTo>
                <a:lnTo>
                  <a:pt x="7595585" y="2324570"/>
                </a:lnTo>
                <a:cubicBezTo>
                  <a:pt x="7598160" y="2323025"/>
                  <a:pt x="7611435" y="2315055"/>
                  <a:pt x="7611214" y="2313938"/>
                </a:cubicBezTo>
                <a:cubicBezTo>
                  <a:pt x="7610513" y="2310403"/>
                  <a:pt x="7597459" y="2319489"/>
                  <a:pt x="7599224" y="2319221"/>
                </a:cubicBezTo>
                <a:lnTo>
                  <a:pt x="7598123" y="2320004"/>
                </a:lnTo>
                <a:lnTo>
                  <a:pt x="7597898" y="2317892"/>
                </a:lnTo>
                <a:cubicBezTo>
                  <a:pt x="7597183" y="2318169"/>
                  <a:pt x="7595931" y="2319310"/>
                  <a:pt x="7594451" y="2320864"/>
                </a:cubicBezTo>
                <a:lnTo>
                  <a:pt x="7590794" y="2324980"/>
                </a:lnTo>
                <a:lnTo>
                  <a:pt x="7587566" y="2326945"/>
                </a:lnTo>
                <a:cubicBezTo>
                  <a:pt x="7584696" y="2326232"/>
                  <a:pt x="7596354" y="2318508"/>
                  <a:pt x="7596354" y="2318508"/>
                </a:cubicBezTo>
                <a:cubicBezTo>
                  <a:pt x="7618712" y="2304358"/>
                  <a:pt x="7637688" y="2290722"/>
                  <a:pt x="7655892" y="2278547"/>
                </a:cubicBezTo>
                <a:cubicBezTo>
                  <a:pt x="7657435" y="2277161"/>
                  <a:pt x="7679281" y="2264238"/>
                  <a:pt x="7677698" y="2260836"/>
                </a:cubicBezTo>
                <a:cubicBezTo>
                  <a:pt x="7676372" y="2258737"/>
                  <a:pt x="7662508" y="2269098"/>
                  <a:pt x="7674277" y="2262701"/>
                </a:cubicBezTo>
                <a:cubicBezTo>
                  <a:pt x="7656736" y="2273624"/>
                  <a:pt x="7641989" y="2284121"/>
                  <a:pt x="7625367" y="2295095"/>
                </a:cubicBezTo>
                <a:cubicBezTo>
                  <a:pt x="7624484" y="2295230"/>
                  <a:pt x="7609188" y="2308302"/>
                  <a:pt x="7607052" y="2307478"/>
                </a:cubicBezTo>
                <a:cubicBezTo>
                  <a:pt x="7604587" y="2304212"/>
                  <a:pt x="7616686" y="2298720"/>
                  <a:pt x="7616686" y="2298720"/>
                </a:cubicBezTo>
                <a:cubicBezTo>
                  <a:pt x="7638090" y="2283565"/>
                  <a:pt x="7649526" y="2274725"/>
                  <a:pt x="7670266" y="2260820"/>
                </a:cubicBezTo>
                <a:cubicBezTo>
                  <a:pt x="7671812" y="2259433"/>
                  <a:pt x="7691927" y="2246967"/>
                  <a:pt x="7690565" y="2244683"/>
                </a:cubicBezTo>
                <a:cubicBezTo>
                  <a:pt x="7688432" y="2243858"/>
                  <a:pt x="7674164" y="2256774"/>
                  <a:pt x="7675708" y="2255386"/>
                </a:cubicBezTo>
                <a:cubicBezTo>
                  <a:pt x="7669824" y="2258587"/>
                  <a:pt x="7666588" y="2261381"/>
                  <a:pt x="7659710" y="2264924"/>
                </a:cubicBezTo>
                <a:cubicBezTo>
                  <a:pt x="7667470" y="2256645"/>
                  <a:pt x="7678024" y="2252541"/>
                  <a:pt x="7686004" y="2245378"/>
                </a:cubicBezTo>
                <a:cubicBezTo>
                  <a:pt x="7688432" y="2243858"/>
                  <a:pt x="7689643" y="2240029"/>
                  <a:pt x="7692878" y="2237234"/>
                </a:cubicBezTo>
                <a:cubicBezTo>
                  <a:pt x="7700490" y="2228978"/>
                  <a:pt x="7714060" y="2220962"/>
                  <a:pt x="7722038" y="2213799"/>
                </a:cubicBezTo>
                <a:cubicBezTo>
                  <a:pt x="7719686" y="2216460"/>
                  <a:pt x="7726120" y="2210683"/>
                  <a:pt x="7725898" y="2209566"/>
                </a:cubicBezTo>
                <a:cubicBezTo>
                  <a:pt x="7725198" y="2206031"/>
                  <a:pt x="7718361" y="2214360"/>
                  <a:pt x="7717477" y="2214497"/>
                </a:cubicBezTo>
                <a:cubicBezTo>
                  <a:pt x="7695267" y="2230926"/>
                  <a:pt x="7674085" y="2247198"/>
                  <a:pt x="7652241" y="2260122"/>
                </a:cubicBezTo>
                <a:cubicBezTo>
                  <a:pt x="7670367" y="2242972"/>
                  <a:pt x="7687949" y="2236836"/>
                  <a:pt x="7705341" y="2219800"/>
                </a:cubicBezTo>
                <a:cubicBezTo>
                  <a:pt x="7705598" y="2221102"/>
                  <a:pt x="7716076" y="2207424"/>
                  <a:pt x="7709419" y="2212084"/>
                </a:cubicBezTo>
                <a:cubicBezTo>
                  <a:pt x="7686326" y="2228647"/>
                  <a:pt x="7666836" y="2243511"/>
                  <a:pt x="7645212" y="2257550"/>
                </a:cubicBezTo>
                <a:cubicBezTo>
                  <a:pt x="7640101" y="2260823"/>
                  <a:pt x="7627302" y="2267380"/>
                  <a:pt x="7637855" y="2258674"/>
                </a:cubicBezTo>
                <a:cubicBezTo>
                  <a:pt x="7650838" y="2248447"/>
                  <a:pt x="7664590" y="2236759"/>
                  <a:pt x="7679335" y="2226263"/>
                </a:cubicBezTo>
                <a:cubicBezTo>
                  <a:pt x="7683417" y="2223147"/>
                  <a:pt x="7698089" y="2211513"/>
                  <a:pt x="7685548" y="2219369"/>
                </a:cubicBezTo>
                <a:cubicBezTo>
                  <a:pt x="7673890" y="2227095"/>
                  <a:pt x="7661581" y="2236116"/>
                  <a:pt x="7649589" y="2244922"/>
                </a:cubicBezTo>
                <a:lnTo>
                  <a:pt x="7635217" y="2255401"/>
                </a:lnTo>
                <a:lnTo>
                  <a:pt x="7639539" y="2248353"/>
                </a:lnTo>
                <a:cubicBezTo>
                  <a:pt x="7643157" y="2237179"/>
                  <a:pt x="7634614" y="2247971"/>
                  <a:pt x="7629588" y="2255395"/>
                </a:cubicBezTo>
                <a:lnTo>
                  <a:pt x="7622167" y="2264572"/>
                </a:lnTo>
                <a:lnTo>
                  <a:pt x="7615531" y="2269176"/>
                </a:lnTo>
                <a:lnTo>
                  <a:pt x="7614731" y="2269735"/>
                </a:lnTo>
                <a:lnTo>
                  <a:pt x="7617479" y="2265862"/>
                </a:lnTo>
                <a:cubicBezTo>
                  <a:pt x="7621152" y="2260628"/>
                  <a:pt x="7624880" y="2255521"/>
                  <a:pt x="7628868" y="2251026"/>
                </a:cubicBezTo>
                <a:cubicBezTo>
                  <a:pt x="7637256" y="2240316"/>
                  <a:pt x="7649200" y="2229465"/>
                  <a:pt x="7657066" y="2217532"/>
                </a:cubicBezTo>
                <a:cubicBezTo>
                  <a:pt x="7666019" y="2205022"/>
                  <a:pt x="7652254" y="2220091"/>
                  <a:pt x="7646617" y="2226086"/>
                </a:cubicBezTo>
                <a:cubicBezTo>
                  <a:pt x="7640984" y="2232084"/>
                  <a:pt x="7634349" y="2238860"/>
                  <a:pt x="7632851" y="2241156"/>
                </a:cubicBezTo>
                <a:lnTo>
                  <a:pt x="7632619" y="2241280"/>
                </a:lnTo>
                <a:lnTo>
                  <a:pt x="7628251" y="2250526"/>
                </a:lnTo>
                <a:lnTo>
                  <a:pt x="7628306" y="2247242"/>
                </a:lnTo>
                <a:lnTo>
                  <a:pt x="7628541" y="2244491"/>
                </a:lnTo>
                <a:lnTo>
                  <a:pt x="7629063" y="2243170"/>
                </a:lnTo>
                <a:lnTo>
                  <a:pt x="7626173" y="2244706"/>
                </a:lnTo>
                <a:cubicBezTo>
                  <a:pt x="7623900" y="2247414"/>
                  <a:pt x="7623335" y="2249216"/>
                  <a:pt x="7622079" y="2251632"/>
                </a:cubicBezTo>
                <a:cubicBezTo>
                  <a:pt x="7621148" y="2252128"/>
                  <a:pt x="7617589" y="2252269"/>
                  <a:pt x="7615247" y="2255265"/>
                </a:cubicBezTo>
                <a:cubicBezTo>
                  <a:pt x="7612972" y="2257975"/>
                  <a:pt x="7608468" y="2266619"/>
                  <a:pt x="7603089" y="2270980"/>
                </a:cubicBezTo>
                <a:cubicBezTo>
                  <a:pt x="7594503" y="2278545"/>
                  <a:pt x="7604798" y="2263819"/>
                  <a:pt x="7607228" y="2261027"/>
                </a:cubicBezTo>
                <a:cubicBezTo>
                  <a:pt x="7609979" y="2256314"/>
                  <a:pt x="7614117" y="2252616"/>
                  <a:pt x="7615615" y="2250319"/>
                </a:cubicBezTo>
                <a:cubicBezTo>
                  <a:pt x="7616024" y="2248600"/>
                  <a:pt x="7614894" y="2245951"/>
                  <a:pt x="7616235" y="2243736"/>
                </a:cubicBezTo>
                <a:cubicBezTo>
                  <a:pt x="7617634" y="2239867"/>
                  <a:pt x="7622020" y="2234849"/>
                  <a:pt x="7627052" y="2229675"/>
                </a:cubicBezTo>
                <a:lnTo>
                  <a:pt x="7641699" y="2214724"/>
                </a:lnTo>
                <a:lnTo>
                  <a:pt x="7641419" y="2215087"/>
                </a:lnTo>
                <a:lnTo>
                  <a:pt x="7640727" y="2215950"/>
                </a:lnTo>
                <a:cubicBezTo>
                  <a:pt x="7640605" y="2216112"/>
                  <a:pt x="7640677" y="2216030"/>
                  <a:pt x="7640890" y="2215768"/>
                </a:cubicBezTo>
                <a:lnTo>
                  <a:pt x="7641419" y="2215087"/>
                </a:lnTo>
                <a:lnTo>
                  <a:pt x="7641751" y="2214671"/>
                </a:lnTo>
                <a:lnTo>
                  <a:pt x="7641699" y="2214724"/>
                </a:lnTo>
                <a:lnTo>
                  <a:pt x="7643374" y="2212559"/>
                </a:lnTo>
                <a:lnTo>
                  <a:pt x="7644163" y="2211104"/>
                </a:lnTo>
                <a:lnTo>
                  <a:pt x="7644228" y="2208198"/>
                </a:lnTo>
                <a:lnTo>
                  <a:pt x="7641787" y="2210400"/>
                </a:lnTo>
                <a:cubicBezTo>
                  <a:pt x="7639705" y="2213445"/>
                  <a:pt x="7637868" y="2216734"/>
                  <a:pt x="7637868" y="2216734"/>
                </a:cubicBezTo>
                <a:cubicBezTo>
                  <a:pt x="7626530" y="2229012"/>
                  <a:pt x="7618143" y="2239722"/>
                  <a:pt x="7607894" y="2251422"/>
                </a:cubicBezTo>
                <a:cubicBezTo>
                  <a:pt x="7605465" y="2254213"/>
                  <a:pt x="7601582" y="2256277"/>
                  <a:pt x="7597289" y="2260058"/>
                </a:cubicBezTo>
                <a:cubicBezTo>
                  <a:pt x="7592585" y="2265559"/>
                  <a:pt x="7591853" y="2269200"/>
                  <a:pt x="7587448" y="2270041"/>
                </a:cubicBezTo>
                <a:cubicBezTo>
                  <a:pt x="7583890" y="2270181"/>
                  <a:pt x="7582326" y="2266513"/>
                  <a:pt x="7580461" y="2267503"/>
                </a:cubicBezTo>
                <a:cubicBezTo>
                  <a:pt x="7575647" y="2270062"/>
                  <a:pt x="7565874" y="2286010"/>
                  <a:pt x="7561259" y="2291713"/>
                </a:cubicBezTo>
                <a:lnTo>
                  <a:pt x="7553848" y="2301007"/>
                </a:lnTo>
                <a:lnTo>
                  <a:pt x="7552494" y="2301428"/>
                </a:lnTo>
                <a:lnTo>
                  <a:pt x="7548743" y="2303004"/>
                </a:lnTo>
                <a:lnTo>
                  <a:pt x="7551026" y="2299935"/>
                </a:lnTo>
                <a:cubicBezTo>
                  <a:pt x="7562069" y="2285345"/>
                  <a:pt x="7573402" y="2270381"/>
                  <a:pt x="7585334" y="2253911"/>
                </a:cubicBezTo>
                <a:cubicBezTo>
                  <a:pt x="7587607" y="2251201"/>
                  <a:pt x="7592720" y="2243984"/>
                  <a:pt x="7598833" y="2235983"/>
                </a:cubicBezTo>
                <a:cubicBezTo>
                  <a:pt x="7601264" y="2233191"/>
                  <a:pt x="7618969" y="2211276"/>
                  <a:pt x="7608197" y="2221754"/>
                </a:cubicBezTo>
                <a:cubicBezTo>
                  <a:pt x="7598115" y="2231613"/>
                  <a:pt x="7612291" y="2214825"/>
                  <a:pt x="7613633" y="2212613"/>
                </a:cubicBezTo>
                <a:cubicBezTo>
                  <a:pt x="7614198" y="2210811"/>
                  <a:pt x="7614822" y="2204230"/>
                  <a:pt x="7613367" y="2203501"/>
                </a:cubicBezTo>
                <a:cubicBezTo>
                  <a:pt x="7612436" y="2203996"/>
                  <a:pt x="7593233" y="2228207"/>
                  <a:pt x="7590803" y="2230998"/>
                </a:cubicBezTo>
                <a:cubicBezTo>
                  <a:pt x="7584239" y="2237490"/>
                  <a:pt x="7578535" y="2243772"/>
                  <a:pt x="7573310" y="2248050"/>
                </a:cubicBezTo>
                <a:cubicBezTo>
                  <a:pt x="7572379" y="2248546"/>
                  <a:pt x="7568906" y="2248889"/>
                  <a:pt x="7567976" y="2249385"/>
                </a:cubicBezTo>
                <a:lnTo>
                  <a:pt x="7560423" y="2259475"/>
                </a:lnTo>
                <a:lnTo>
                  <a:pt x="7562364" y="2258353"/>
                </a:lnTo>
                <a:cubicBezTo>
                  <a:pt x="7562586" y="2259469"/>
                  <a:pt x="7553762" y="2271554"/>
                  <a:pt x="7552879" y="2271688"/>
                </a:cubicBezTo>
                <a:lnTo>
                  <a:pt x="7521172" y="2303340"/>
                </a:lnTo>
                <a:lnTo>
                  <a:pt x="7519736" y="2310074"/>
                </a:lnTo>
                <a:lnTo>
                  <a:pt x="7517059" y="2315886"/>
                </a:lnTo>
                <a:lnTo>
                  <a:pt x="7516244" y="2314885"/>
                </a:lnTo>
                <a:lnTo>
                  <a:pt x="7518911" y="2305584"/>
                </a:lnTo>
                <a:lnTo>
                  <a:pt x="7517532" y="2306859"/>
                </a:lnTo>
                <a:lnTo>
                  <a:pt x="7515025" y="2314084"/>
                </a:lnTo>
                <a:lnTo>
                  <a:pt x="7515019" y="2314080"/>
                </a:lnTo>
                <a:lnTo>
                  <a:pt x="7515003" y="2314147"/>
                </a:lnTo>
                <a:lnTo>
                  <a:pt x="7511141" y="2325278"/>
                </a:lnTo>
                <a:lnTo>
                  <a:pt x="7511681" y="2324745"/>
                </a:lnTo>
                <a:lnTo>
                  <a:pt x="7513432" y="2320591"/>
                </a:lnTo>
                <a:lnTo>
                  <a:pt x="7515003" y="2314147"/>
                </a:lnTo>
                <a:lnTo>
                  <a:pt x="7515025" y="2314084"/>
                </a:lnTo>
                <a:lnTo>
                  <a:pt x="7516244" y="2314885"/>
                </a:lnTo>
                <a:lnTo>
                  <a:pt x="7513381" y="2323066"/>
                </a:lnTo>
                <a:lnTo>
                  <a:pt x="7539209" y="2297552"/>
                </a:lnTo>
                <a:cubicBezTo>
                  <a:pt x="7543069" y="2293319"/>
                  <a:pt x="7552372" y="2283654"/>
                  <a:pt x="7557776" y="2278035"/>
                </a:cubicBezTo>
                <a:cubicBezTo>
                  <a:pt x="7563585" y="2273697"/>
                  <a:pt x="7559948" y="2279045"/>
                  <a:pt x="7556711" y="2281841"/>
                </a:cubicBezTo>
                <a:lnTo>
                  <a:pt x="7523833" y="2316852"/>
                </a:lnTo>
                <a:lnTo>
                  <a:pt x="7512125" y="2326651"/>
                </a:lnTo>
                <a:lnTo>
                  <a:pt x="7511596" y="2328164"/>
                </a:lnTo>
                <a:cubicBezTo>
                  <a:pt x="7510129" y="2331920"/>
                  <a:pt x="7508897" y="2334532"/>
                  <a:pt x="7508364" y="2334598"/>
                </a:cubicBezTo>
                <a:cubicBezTo>
                  <a:pt x="7509430" y="2334468"/>
                  <a:pt x="7508608" y="2329641"/>
                  <a:pt x="7508608" y="2329641"/>
                </a:cubicBezTo>
                <a:lnTo>
                  <a:pt x="7508584" y="2329615"/>
                </a:lnTo>
                <a:lnTo>
                  <a:pt x="7497478" y="2338911"/>
                </a:lnTo>
                <a:lnTo>
                  <a:pt x="7494908" y="2348154"/>
                </a:lnTo>
                <a:cubicBezTo>
                  <a:pt x="7491611" y="2355390"/>
                  <a:pt x="7491874" y="2349476"/>
                  <a:pt x="7493902" y="2342237"/>
                </a:cubicBezTo>
                <a:lnTo>
                  <a:pt x="7493988" y="2341833"/>
                </a:lnTo>
                <a:lnTo>
                  <a:pt x="7478393" y="2354886"/>
                </a:lnTo>
                <a:lnTo>
                  <a:pt x="7494202" y="2340828"/>
                </a:lnTo>
                <a:lnTo>
                  <a:pt x="7495817" y="2333263"/>
                </a:lnTo>
                <a:lnTo>
                  <a:pt x="7496657" y="2326175"/>
                </a:lnTo>
                <a:lnTo>
                  <a:pt x="7471436" y="2349509"/>
                </a:lnTo>
                <a:cubicBezTo>
                  <a:pt x="7463605" y="2356074"/>
                  <a:pt x="7455970" y="2362151"/>
                  <a:pt x="7448423" y="2367952"/>
                </a:cubicBezTo>
                <a:lnTo>
                  <a:pt x="7431728" y="2380399"/>
                </a:lnTo>
                <a:lnTo>
                  <a:pt x="7433040" y="2378904"/>
                </a:lnTo>
                <a:cubicBezTo>
                  <a:pt x="7436341" y="2375584"/>
                  <a:pt x="7440743" y="2371688"/>
                  <a:pt x="7444486" y="2367916"/>
                </a:cubicBezTo>
                <a:lnTo>
                  <a:pt x="7445519" y="2366764"/>
                </a:lnTo>
                <a:lnTo>
                  <a:pt x="7452265" y="2361727"/>
                </a:lnTo>
                <a:cubicBezTo>
                  <a:pt x="7459612" y="2356012"/>
                  <a:pt x="7466690" y="2350232"/>
                  <a:pt x="7473310" y="2344429"/>
                </a:cubicBezTo>
                <a:lnTo>
                  <a:pt x="7497179" y="2321762"/>
                </a:lnTo>
                <a:lnTo>
                  <a:pt x="7499236" y="2304398"/>
                </a:lnTo>
                <a:lnTo>
                  <a:pt x="7459725" y="2340415"/>
                </a:lnTo>
                <a:cubicBezTo>
                  <a:pt x="7440070" y="2356647"/>
                  <a:pt x="7419706" y="2372267"/>
                  <a:pt x="7399315" y="2387940"/>
                </a:cubicBezTo>
                <a:cubicBezTo>
                  <a:pt x="7392476" y="2392435"/>
                  <a:pt x="7385407" y="2395779"/>
                  <a:pt x="7379772" y="2400550"/>
                </a:cubicBezTo>
                <a:lnTo>
                  <a:pt x="7375441" y="2405091"/>
                </a:lnTo>
                <a:lnTo>
                  <a:pt x="7375138" y="2404957"/>
                </a:lnTo>
                <a:cubicBezTo>
                  <a:pt x="7374770" y="2405013"/>
                  <a:pt x="7374568" y="2405331"/>
                  <a:pt x="7374678" y="2405890"/>
                </a:cubicBezTo>
                <a:lnTo>
                  <a:pt x="7375441" y="2405091"/>
                </a:lnTo>
                <a:lnTo>
                  <a:pt x="7376591" y="2405598"/>
                </a:lnTo>
                <a:cubicBezTo>
                  <a:pt x="7369273" y="2411508"/>
                  <a:pt x="7361293" y="2418671"/>
                  <a:pt x="7361515" y="2419790"/>
                </a:cubicBezTo>
                <a:cubicBezTo>
                  <a:pt x="7361293" y="2418671"/>
                  <a:pt x="7365854" y="2417976"/>
                  <a:pt x="7365854" y="2417976"/>
                </a:cubicBezTo>
                <a:cubicBezTo>
                  <a:pt x="7368504" y="2417570"/>
                  <a:pt x="7366298" y="2420209"/>
                  <a:pt x="7369977" y="2419647"/>
                </a:cubicBezTo>
                <a:cubicBezTo>
                  <a:pt x="7372403" y="2418126"/>
                  <a:pt x="7379060" y="2413466"/>
                  <a:pt x="7384061" y="2410402"/>
                </a:cubicBezTo>
                <a:cubicBezTo>
                  <a:pt x="7391296" y="2405415"/>
                  <a:pt x="7398838" y="2400249"/>
                  <a:pt x="7406492" y="2394943"/>
                </a:cubicBezTo>
                <a:lnTo>
                  <a:pt x="7425803" y="2381325"/>
                </a:lnTo>
                <a:lnTo>
                  <a:pt x="7421350" y="2385225"/>
                </a:lnTo>
                <a:cubicBezTo>
                  <a:pt x="7413085" y="2391520"/>
                  <a:pt x="7404601" y="2397273"/>
                  <a:pt x="7396288" y="2402760"/>
                </a:cubicBezTo>
                <a:cubicBezTo>
                  <a:pt x="7379630" y="2413549"/>
                  <a:pt x="7362789" y="2428009"/>
                  <a:pt x="7345357" y="2440257"/>
                </a:cubicBezTo>
                <a:cubicBezTo>
                  <a:pt x="7335814" y="2446413"/>
                  <a:pt x="7326520" y="2452864"/>
                  <a:pt x="7317502" y="2458989"/>
                </a:cubicBezTo>
                <a:cubicBezTo>
                  <a:pt x="7308482" y="2465109"/>
                  <a:pt x="7299738" y="2470903"/>
                  <a:pt x="7291299" y="2475739"/>
                </a:cubicBezTo>
                <a:cubicBezTo>
                  <a:pt x="7300308" y="2468420"/>
                  <a:pt x="7310972" y="2461039"/>
                  <a:pt x="7321085" y="2454702"/>
                </a:cubicBezTo>
                <a:lnTo>
                  <a:pt x="7330831" y="2447268"/>
                </a:lnTo>
                <a:cubicBezTo>
                  <a:pt x="7330350" y="2444849"/>
                  <a:pt x="7321928" y="2449779"/>
                  <a:pt x="7320385" y="2451164"/>
                </a:cubicBezTo>
                <a:cubicBezTo>
                  <a:pt x="7297732" y="2465361"/>
                  <a:pt x="7273573" y="2485732"/>
                  <a:pt x="7252277" y="2496078"/>
                </a:cubicBezTo>
                <a:cubicBezTo>
                  <a:pt x="7269780" y="2480365"/>
                  <a:pt x="7295157" y="2466905"/>
                  <a:pt x="7313911" y="2452152"/>
                </a:cubicBezTo>
                <a:cubicBezTo>
                  <a:pt x="7308284" y="2456655"/>
                  <a:pt x="7318912" y="2449089"/>
                  <a:pt x="7317771" y="2447921"/>
                </a:cubicBezTo>
                <a:cubicBezTo>
                  <a:pt x="7315564" y="2445956"/>
                  <a:pt x="7313690" y="2451036"/>
                  <a:pt x="7313690" y="2451036"/>
                </a:cubicBezTo>
                <a:cubicBezTo>
                  <a:pt x="7301590" y="2458829"/>
                  <a:pt x="7290006" y="2466541"/>
                  <a:pt x="7278606" y="2473937"/>
                </a:cubicBezTo>
                <a:lnTo>
                  <a:pt x="7255759" y="2488062"/>
                </a:lnTo>
                <a:lnTo>
                  <a:pt x="7258278" y="2485100"/>
                </a:lnTo>
                <a:lnTo>
                  <a:pt x="7258374" y="2484959"/>
                </a:lnTo>
                <a:lnTo>
                  <a:pt x="7259335" y="2484261"/>
                </a:lnTo>
                <a:cubicBezTo>
                  <a:pt x="7261910" y="2482719"/>
                  <a:pt x="7275186" y="2474748"/>
                  <a:pt x="7274964" y="2473630"/>
                </a:cubicBezTo>
                <a:cubicBezTo>
                  <a:pt x="7274263" y="2470093"/>
                  <a:pt x="7261208" y="2479182"/>
                  <a:pt x="7262974" y="2478913"/>
                </a:cubicBezTo>
                <a:lnTo>
                  <a:pt x="7261873" y="2479697"/>
                </a:lnTo>
                <a:lnTo>
                  <a:pt x="7261649" y="2477586"/>
                </a:lnTo>
                <a:cubicBezTo>
                  <a:pt x="7260933" y="2477860"/>
                  <a:pt x="7259682" y="2479002"/>
                  <a:pt x="7258201" y="2480555"/>
                </a:cubicBezTo>
                <a:lnTo>
                  <a:pt x="7254546" y="2484674"/>
                </a:lnTo>
                <a:lnTo>
                  <a:pt x="7251318" y="2486637"/>
                </a:lnTo>
                <a:cubicBezTo>
                  <a:pt x="7248446" y="2485924"/>
                  <a:pt x="7260104" y="2478202"/>
                  <a:pt x="7260104" y="2478202"/>
                </a:cubicBezTo>
                <a:cubicBezTo>
                  <a:pt x="7282464" y="2464049"/>
                  <a:pt x="7301438" y="2450414"/>
                  <a:pt x="7319643" y="2438239"/>
                </a:cubicBezTo>
                <a:cubicBezTo>
                  <a:pt x="7321186" y="2436853"/>
                  <a:pt x="7343031" y="2423930"/>
                  <a:pt x="7341448" y="2420529"/>
                </a:cubicBezTo>
                <a:cubicBezTo>
                  <a:pt x="7340123" y="2418431"/>
                  <a:pt x="7326259" y="2428792"/>
                  <a:pt x="7338027" y="2422392"/>
                </a:cubicBezTo>
                <a:cubicBezTo>
                  <a:pt x="7320485" y="2433318"/>
                  <a:pt x="7305739" y="2443813"/>
                  <a:pt x="7289118" y="2454788"/>
                </a:cubicBezTo>
                <a:cubicBezTo>
                  <a:pt x="7288235" y="2454923"/>
                  <a:pt x="7272937" y="2467996"/>
                  <a:pt x="7270803" y="2467170"/>
                </a:cubicBezTo>
                <a:cubicBezTo>
                  <a:pt x="7268337" y="2463904"/>
                  <a:pt x="7280438" y="2458413"/>
                  <a:pt x="7280438" y="2458413"/>
                </a:cubicBezTo>
                <a:cubicBezTo>
                  <a:pt x="7301840" y="2443258"/>
                  <a:pt x="7313276" y="2434418"/>
                  <a:pt x="7334017" y="2420513"/>
                </a:cubicBezTo>
                <a:cubicBezTo>
                  <a:pt x="7335561" y="2419126"/>
                  <a:pt x="7355678" y="2406661"/>
                  <a:pt x="7354314" y="2404374"/>
                </a:cubicBezTo>
                <a:cubicBezTo>
                  <a:pt x="7352181" y="2403550"/>
                  <a:pt x="7337915" y="2416467"/>
                  <a:pt x="7339458" y="2415079"/>
                </a:cubicBezTo>
                <a:cubicBezTo>
                  <a:pt x="7333575" y="2418279"/>
                  <a:pt x="7330339" y="2421075"/>
                  <a:pt x="7323460" y="2424617"/>
                </a:cubicBezTo>
                <a:cubicBezTo>
                  <a:pt x="7331219" y="2416338"/>
                  <a:pt x="7341774" y="2412234"/>
                  <a:pt x="7349754" y="2405072"/>
                </a:cubicBezTo>
                <a:cubicBezTo>
                  <a:pt x="7352181" y="2403550"/>
                  <a:pt x="7353393" y="2399723"/>
                  <a:pt x="7356629" y="2396928"/>
                </a:cubicBezTo>
                <a:cubicBezTo>
                  <a:pt x="7364240" y="2388671"/>
                  <a:pt x="7377809" y="2380653"/>
                  <a:pt x="7385789" y="2373492"/>
                </a:cubicBezTo>
                <a:cubicBezTo>
                  <a:pt x="7383435" y="2376152"/>
                  <a:pt x="7389871" y="2370376"/>
                  <a:pt x="7389649" y="2369259"/>
                </a:cubicBezTo>
                <a:cubicBezTo>
                  <a:pt x="7388948" y="2365722"/>
                  <a:pt x="7382110" y="2374054"/>
                  <a:pt x="7381228" y="2374188"/>
                </a:cubicBezTo>
                <a:cubicBezTo>
                  <a:pt x="7359016" y="2390618"/>
                  <a:pt x="7337836" y="2406891"/>
                  <a:pt x="7315991" y="2419812"/>
                </a:cubicBezTo>
                <a:cubicBezTo>
                  <a:pt x="7334118" y="2402665"/>
                  <a:pt x="7351698" y="2396529"/>
                  <a:pt x="7369090" y="2379493"/>
                </a:cubicBezTo>
                <a:cubicBezTo>
                  <a:pt x="7369348" y="2380795"/>
                  <a:pt x="7379825" y="2367115"/>
                  <a:pt x="7373170" y="2371775"/>
                </a:cubicBezTo>
                <a:cubicBezTo>
                  <a:pt x="7350075" y="2388341"/>
                  <a:pt x="7330587" y="2403204"/>
                  <a:pt x="7308963" y="2417243"/>
                </a:cubicBezTo>
                <a:cubicBezTo>
                  <a:pt x="7303852" y="2420515"/>
                  <a:pt x="7291052" y="2427071"/>
                  <a:pt x="7301605" y="2418365"/>
                </a:cubicBezTo>
                <a:cubicBezTo>
                  <a:pt x="7314587" y="2408140"/>
                  <a:pt x="7328338" y="2396453"/>
                  <a:pt x="7343085" y="2385957"/>
                </a:cubicBezTo>
                <a:cubicBezTo>
                  <a:pt x="7347166" y="2382840"/>
                  <a:pt x="7361839" y="2371204"/>
                  <a:pt x="7349298" y="2379062"/>
                </a:cubicBezTo>
                <a:cubicBezTo>
                  <a:pt x="7337641" y="2386787"/>
                  <a:pt x="7325331" y="2395808"/>
                  <a:pt x="7313338" y="2404614"/>
                </a:cubicBezTo>
                <a:lnTo>
                  <a:pt x="7298968" y="2415095"/>
                </a:lnTo>
                <a:lnTo>
                  <a:pt x="7303289" y="2408046"/>
                </a:lnTo>
                <a:cubicBezTo>
                  <a:pt x="7306908" y="2396873"/>
                  <a:pt x="7298363" y="2407664"/>
                  <a:pt x="7293338" y="2415086"/>
                </a:cubicBezTo>
                <a:lnTo>
                  <a:pt x="7285919" y="2424264"/>
                </a:lnTo>
                <a:lnTo>
                  <a:pt x="7279282" y="2428870"/>
                </a:lnTo>
                <a:lnTo>
                  <a:pt x="7278483" y="2429427"/>
                </a:lnTo>
                <a:lnTo>
                  <a:pt x="7281229" y="2425555"/>
                </a:lnTo>
                <a:cubicBezTo>
                  <a:pt x="7284903" y="2420321"/>
                  <a:pt x="7288630" y="2415214"/>
                  <a:pt x="7292618" y="2410717"/>
                </a:cubicBezTo>
                <a:cubicBezTo>
                  <a:pt x="7301005" y="2400009"/>
                  <a:pt x="7312951" y="2389159"/>
                  <a:pt x="7320816" y="2377224"/>
                </a:cubicBezTo>
                <a:cubicBezTo>
                  <a:pt x="7329769" y="2364715"/>
                  <a:pt x="7316003" y="2379784"/>
                  <a:pt x="7310368" y="2385779"/>
                </a:cubicBezTo>
                <a:cubicBezTo>
                  <a:pt x="7304734" y="2391775"/>
                  <a:pt x="7298098" y="2398552"/>
                  <a:pt x="7296602" y="2400848"/>
                </a:cubicBezTo>
                <a:cubicBezTo>
                  <a:pt x="7294738" y="2401839"/>
                  <a:pt x="7290855" y="2403902"/>
                  <a:pt x="7289924" y="2404398"/>
                </a:cubicBezTo>
                <a:cubicBezTo>
                  <a:pt x="7287651" y="2407107"/>
                  <a:pt x="7287085" y="2408908"/>
                  <a:pt x="7285829" y="2411326"/>
                </a:cubicBezTo>
                <a:cubicBezTo>
                  <a:pt x="7284898" y="2411822"/>
                  <a:pt x="7281339" y="2411962"/>
                  <a:pt x="7278997" y="2414958"/>
                </a:cubicBezTo>
                <a:cubicBezTo>
                  <a:pt x="7276723" y="2417666"/>
                  <a:pt x="7272217" y="2426312"/>
                  <a:pt x="7266838" y="2430672"/>
                </a:cubicBezTo>
                <a:cubicBezTo>
                  <a:pt x="7258254" y="2438236"/>
                  <a:pt x="7268547" y="2423512"/>
                  <a:pt x="7270977" y="2420721"/>
                </a:cubicBezTo>
                <a:cubicBezTo>
                  <a:pt x="7273729" y="2416007"/>
                  <a:pt x="7277867" y="2412307"/>
                  <a:pt x="7279363" y="2410010"/>
                </a:cubicBezTo>
                <a:cubicBezTo>
                  <a:pt x="7279774" y="2408293"/>
                  <a:pt x="7278644" y="2405643"/>
                  <a:pt x="7279987" y="2403429"/>
                </a:cubicBezTo>
                <a:lnTo>
                  <a:pt x="7285570" y="2396169"/>
                </a:lnTo>
                <a:lnTo>
                  <a:pt x="7282199" y="2398900"/>
                </a:lnTo>
                <a:lnTo>
                  <a:pt x="7271644" y="2411115"/>
                </a:lnTo>
                <a:cubicBezTo>
                  <a:pt x="7269213" y="2413906"/>
                  <a:pt x="7265331" y="2415970"/>
                  <a:pt x="7261040" y="2419752"/>
                </a:cubicBezTo>
                <a:cubicBezTo>
                  <a:pt x="7256338" y="2425253"/>
                  <a:pt x="7255604" y="2428893"/>
                  <a:pt x="7251200" y="2429733"/>
                </a:cubicBezTo>
                <a:lnTo>
                  <a:pt x="7246326" y="2427965"/>
                </a:lnTo>
                <a:lnTo>
                  <a:pt x="7245688" y="2428481"/>
                </a:lnTo>
                <a:lnTo>
                  <a:pt x="7237909" y="2434311"/>
                </a:lnTo>
                <a:lnTo>
                  <a:pt x="7234537" y="2438120"/>
                </a:lnTo>
                <a:cubicBezTo>
                  <a:pt x="7230915" y="2443140"/>
                  <a:pt x="7227318" y="2448554"/>
                  <a:pt x="7225009" y="2451405"/>
                </a:cubicBezTo>
                <a:lnTo>
                  <a:pt x="7217598" y="2460701"/>
                </a:lnTo>
                <a:lnTo>
                  <a:pt x="7216245" y="2461119"/>
                </a:lnTo>
                <a:lnTo>
                  <a:pt x="7212493" y="2462698"/>
                </a:lnTo>
                <a:lnTo>
                  <a:pt x="7214776" y="2459628"/>
                </a:lnTo>
                <a:lnTo>
                  <a:pt x="7228245" y="2441559"/>
                </a:lnTo>
                <a:lnTo>
                  <a:pt x="7196665" y="2465236"/>
                </a:lnTo>
                <a:lnTo>
                  <a:pt x="7196741" y="2462143"/>
                </a:lnTo>
                <a:lnTo>
                  <a:pt x="7196568" y="2462270"/>
                </a:lnTo>
                <a:lnTo>
                  <a:pt x="7187514" y="2469782"/>
                </a:lnTo>
                <a:lnTo>
                  <a:pt x="7165748" y="2489093"/>
                </a:lnTo>
                <a:lnTo>
                  <a:pt x="7165259" y="2488245"/>
                </a:lnTo>
                <a:lnTo>
                  <a:pt x="7148756" y="2501936"/>
                </a:lnTo>
                <a:cubicBezTo>
                  <a:pt x="7108101" y="2534235"/>
                  <a:pt x="7062313" y="2560618"/>
                  <a:pt x="7016388" y="2587196"/>
                </a:cubicBezTo>
                <a:cubicBezTo>
                  <a:pt x="7008776" y="2590880"/>
                  <a:pt x="7001066" y="2593359"/>
                  <a:pt x="6994668" y="2597480"/>
                </a:cubicBezTo>
                <a:lnTo>
                  <a:pt x="6989643" y="2601537"/>
                </a:lnTo>
                <a:lnTo>
                  <a:pt x="6989346" y="2601362"/>
                </a:lnTo>
                <a:cubicBezTo>
                  <a:pt x="6988959" y="2601369"/>
                  <a:pt x="6988713" y="2601668"/>
                  <a:pt x="6988760" y="2602250"/>
                </a:cubicBezTo>
                <a:lnTo>
                  <a:pt x="6989643" y="2601537"/>
                </a:lnTo>
                <a:lnTo>
                  <a:pt x="6990772" y="2602203"/>
                </a:lnTo>
                <a:cubicBezTo>
                  <a:pt x="6982497" y="2607266"/>
                  <a:pt x="6973387" y="2613513"/>
                  <a:pt x="6973481" y="2614679"/>
                </a:cubicBezTo>
                <a:cubicBezTo>
                  <a:pt x="6973387" y="2613513"/>
                  <a:pt x="6978185" y="2613401"/>
                  <a:pt x="6978185" y="2613401"/>
                </a:cubicBezTo>
                <a:cubicBezTo>
                  <a:pt x="6980973" y="2613335"/>
                  <a:pt x="6978374" y="2615733"/>
                  <a:pt x="6982245" y="2615642"/>
                </a:cubicBezTo>
                <a:cubicBezTo>
                  <a:pt x="6984937" y="2614411"/>
                  <a:pt x="6992378" y="2610537"/>
                  <a:pt x="6997917" y="2608071"/>
                </a:cubicBezTo>
                <a:cubicBezTo>
                  <a:pt x="7005996" y="2603940"/>
                  <a:pt x="7014412" y="2599667"/>
                  <a:pt x="7022963" y="2595266"/>
                </a:cubicBezTo>
                <a:lnTo>
                  <a:pt x="7044563" y="2583926"/>
                </a:lnTo>
                <a:lnTo>
                  <a:pt x="7039492" y="2587314"/>
                </a:lnTo>
                <a:cubicBezTo>
                  <a:pt x="7030191" y="2592643"/>
                  <a:pt x="7020727" y="2597390"/>
                  <a:pt x="7011476" y="2601890"/>
                </a:cubicBezTo>
                <a:cubicBezTo>
                  <a:pt x="6992956" y="2610696"/>
                  <a:pt x="6973809" y="2623216"/>
                  <a:pt x="6954317" y="2633406"/>
                </a:cubicBezTo>
                <a:cubicBezTo>
                  <a:pt x="6943713" y="2638424"/>
                  <a:pt x="6933328" y="2643778"/>
                  <a:pt x="6923269" y="2648831"/>
                </a:cubicBezTo>
                <a:cubicBezTo>
                  <a:pt x="6913209" y="2653886"/>
                  <a:pt x="6903474" y="2658641"/>
                  <a:pt x="6894169" y="2662461"/>
                </a:cubicBezTo>
                <a:cubicBezTo>
                  <a:pt x="6904359" y="2656188"/>
                  <a:pt x="6916272" y="2650066"/>
                  <a:pt x="6927490" y="2644937"/>
                </a:cubicBezTo>
                <a:lnTo>
                  <a:pt x="6938455" y="2638645"/>
                </a:lnTo>
                <a:cubicBezTo>
                  <a:pt x="6938252" y="2636118"/>
                  <a:pt x="6928953" y="2640035"/>
                  <a:pt x="6927191" y="2641245"/>
                </a:cubicBezTo>
                <a:cubicBezTo>
                  <a:pt x="6902066" y="2652737"/>
                  <a:pt x="6874642" y="2670316"/>
                  <a:pt x="6851384" y="2678064"/>
                </a:cubicBezTo>
                <a:cubicBezTo>
                  <a:pt x="6871367" y="2664357"/>
                  <a:pt x="6899218" y="2653971"/>
                  <a:pt x="6920378" y="2641406"/>
                </a:cubicBezTo>
                <a:cubicBezTo>
                  <a:pt x="6914022" y="2645253"/>
                  <a:pt x="6925917" y="2638940"/>
                  <a:pt x="6924879" y="2637600"/>
                </a:cubicBezTo>
                <a:cubicBezTo>
                  <a:pt x="6922832" y="2635312"/>
                  <a:pt x="6920285" y="2640239"/>
                  <a:pt x="6920285" y="2640239"/>
                </a:cubicBezTo>
                <a:cubicBezTo>
                  <a:pt x="6906839" y="2646588"/>
                  <a:pt x="6893937" y="2652927"/>
                  <a:pt x="6881264" y="2658966"/>
                </a:cubicBezTo>
                <a:lnTo>
                  <a:pt x="6855947" y="2670359"/>
                </a:lnTo>
                <a:lnTo>
                  <a:pt x="6858908" y="2667673"/>
                </a:lnTo>
                <a:lnTo>
                  <a:pt x="6859025" y="2667542"/>
                </a:lnTo>
                <a:lnTo>
                  <a:pt x="6860100" y="2666957"/>
                </a:lnTo>
                <a:cubicBezTo>
                  <a:pt x="6862947" y="2665723"/>
                  <a:pt x="6877630" y="2659344"/>
                  <a:pt x="6877535" y="2658177"/>
                </a:cubicBezTo>
                <a:cubicBezTo>
                  <a:pt x="6877236" y="2654485"/>
                  <a:pt x="6862648" y="2662031"/>
                  <a:pt x="6864506" y="2661987"/>
                </a:cubicBezTo>
                <a:lnTo>
                  <a:pt x="6863273" y="2662641"/>
                </a:lnTo>
                <a:lnTo>
                  <a:pt x="6863295" y="2660462"/>
                </a:lnTo>
                <a:cubicBezTo>
                  <a:pt x="6862522" y="2660649"/>
                  <a:pt x="6861091" y="2661648"/>
                  <a:pt x="6859375" y="2663036"/>
                </a:cubicBezTo>
                <a:lnTo>
                  <a:pt x="6855099" y="2666751"/>
                </a:lnTo>
                <a:lnTo>
                  <a:pt x="6851527" y="2668326"/>
                </a:lnTo>
                <a:cubicBezTo>
                  <a:pt x="6848645" y="2667226"/>
                  <a:pt x="6861625" y="2660886"/>
                  <a:pt x="6861625" y="2660886"/>
                </a:cubicBezTo>
                <a:cubicBezTo>
                  <a:pt x="6886442" y="2649404"/>
                  <a:pt x="6907695" y="2638003"/>
                  <a:pt x="6927976" y="2627988"/>
                </a:cubicBezTo>
                <a:cubicBezTo>
                  <a:pt x="6929739" y="2626779"/>
                  <a:pt x="6953875" y="2616480"/>
                  <a:pt x="6952649" y="2612809"/>
                </a:cubicBezTo>
                <a:cubicBezTo>
                  <a:pt x="6951530" y="2610499"/>
                  <a:pt x="6935953" y="2619235"/>
                  <a:pt x="6948889" y="2614259"/>
                </a:cubicBezTo>
                <a:cubicBezTo>
                  <a:pt x="6929442" y="2623086"/>
                  <a:pt x="6912935" y="2631844"/>
                  <a:pt x="6894432" y="2640844"/>
                </a:cubicBezTo>
                <a:cubicBezTo>
                  <a:pt x="6893503" y="2640867"/>
                  <a:pt x="6876117" y="2652176"/>
                  <a:pt x="6874011" y="2651056"/>
                </a:cubicBezTo>
                <a:cubicBezTo>
                  <a:pt x="6871855" y="2647408"/>
                  <a:pt x="6885024" y="2643401"/>
                  <a:pt x="6885024" y="2643401"/>
                </a:cubicBezTo>
                <a:cubicBezTo>
                  <a:pt x="6908971" y="2630769"/>
                  <a:pt x="6921856" y="2623264"/>
                  <a:pt x="6944969" y="2611820"/>
                </a:cubicBezTo>
                <a:cubicBezTo>
                  <a:pt x="6946732" y="2610611"/>
                  <a:pt x="6969025" y="2600549"/>
                  <a:pt x="6967892" y="2598044"/>
                </a:cubicBezTo>
                <a:cubicBezTo>
                  <a:pt x="6965785" y="2596925"/>
                  <a:pt x="6949484" y="2608210"/>
                  <a:pt x="6951247" y="2607000"/>
                </a:cubicBezTo>
                <a:cubicBezTo>
                  <a:pt x="6944780" y="2609489"/>
                  <a:pt x="6941098" y="2611911"/>
                  <a:pt x="6933563" y="2614618"/>
                </a:cubicBezTo>
                <a:cubicBezTo>
                  <a:pt x="6942579" y="2607204"/>
                  <a:pt x="6953984" y="2604405"/>
                  <a:pt x="6963093" y="2598157"/>
                </a:cubicBezTo>
                <a:cubicBezTo>
                  <a:pt x="6965785" y="2596925"/>
                  <a:pt x="6967499" y="2593186"/>
                  <a:pt x="6971181" y="2590763"/>
                </a:cubicBezTo>
                <a:cubicBezTo>
                  <a:pt x="6980040" y="2583353"/>
                  <a:pt x="6995032" y="2576967"/>
                  <a:pt x="7004142" y="2570718"/>
                </a:cubicBezTo>
                <a:cubicBezTo>
                  <a:pt x="7001388" y="2573118"/>
                  <a:pt x="7008736" y="2568079"/>
                  <a:pt x="7008642" y="2566913"/>
                </a:cubicBezTo>
                <a:cubicBezTo>
                  <a:pt x="7008343" y="2563221"/>
                  <a:pt x="7000271" y="2570809"/>
                  <a:pt x="6999343" y="2570830"/>
                </a:cubicBezTo>
                <a:cubicBezTo>
                  <a:pt x="6974407" y="2584653"/>
                  <a:pt x="6950554" y="2598451"/>
                  <a:pt x="6926418" y="2608751"/>
                </a:cubicBezTo>
                <a:cubicBezTo>
                  <a:pt x="6947219" y="2593663"/>
                  <a:pt x="6966131" y="2589715"/>
                  <a:pt x="6986159" y="2574644"/>
                </a:cubicBezTo>
                <a:cubicBezTo>
                  <a:pt x="6986268" y="2576004"/>
                  <a:pt x="6998744" y="2563448"/>
                  <a:pt x="6991305" y="2567320"/>
                </a:cubicBezTo>
                <a:cubicBezTo>
                  <a:pt x="6965439" y="2581163"/>
                  <a:pt x="6943504" y="2593749"/>
                  <a:pt x="6919463" y="2605214"/>
                </a:cubicBezTo>
                <a:cubicBezTo>
                  <a:pt x="6913785" y="2607879"/>
                  <a:pt x="6899766" y="2612878"/>
                  <a:pt x="6911723" y="2605396"/>
                </a:cubicBezTo>
                <a:lnTo>
                  <a:pt x="6929699" y="2594799"/>
                </a:lnTo>
                <a:lnTo>
                  <a:pt x="6931412" y="2589800"/>
                </a:lnTo>
                <a:lnTo>
                  <a:pt x="6925504" y="2592930"/>
                </a:lnTo>
                <a:lnTo>
                  <a:pt x="6909389" y="2601721"/>
                </a:lnTo>
                <a:lnTo>
                  <a:pt x="6914704" y="2595109"/>
                </a:lnTo>
                <a:cubicBezTo>
                  <a:pt x="6919787" y="2584205"/>
                  <a:pt x="6909659" y="2594075"/>
                  <a:pt x="6903570" y="2600975"/>
                </a:cubicBezTo>
                <a:lnTo>
                  <a:pt x="6894797" y="2609349"/>
                </a:lnTo>
                <a:lnTo>
                  <a:pt x="6887382" y="2613170"/>
                </a:lnTo>
                <a:lnTo>
                  <a:pt x="6886490" y="2613632"/>
                </a:lnTo>
                <a:lnTo>
                  <a:pt x="6889794" y="2610049"/>
                </a:lnTo>
                <a:cubicBezTo>
                  <a:pt x="6894221" y="2605200"/>
                  <a:pt x="6898688" y="2600488"/>
                  <a:pt x="6903352" y="2596433"/>
                </a:cubicBezTo>
                <a:cubicBezTo>
                  <a:pt x="6913309" y="2586626"/>
                  <a:pt x="6926964" y="2577141"/>
                  <a:pt x="6936530" y="2566021"/>
                </a:cubicBezTo>
                <a:lnTo>
                  <a:pt x="6939150" y="2562765"/>
                </a:lnTo>
                <a:lnTo>
                  <a:pt x="6934560" y="2566097"/>
                </a:lnTo>
                <a:lnTo>
                  <a:pt x="6935165" y="2564910"/>
                </a:lnTo>
                <a:lnTo>
                  <a:pt x="6924700" y="2573363"/>
                </a:lnTo>
                <a:cubicBezTo>
                  <a:pt x="6918153" y="2578732"/>
                  <a:pt x="6910480" y="2584764"/>
                  <a:pt x="6908656" y="2586907"/>
                </a:cubicBezTo>
                <a:cubicBezTo>
                  <a:pt x="6906611" y="2587670"/>
                  <a:pt x="6902350" y="2589264"/>
                  <a:pt x="6901326" y="2589647"/>
                </a:cubicBezTo>
                <a:cubicBezTo>
                  <a:pt x="6898651" y="2592108"/>
                  <a:pt x="6897849" y="2593866"/>
                  <a:pt x="6896261" y="2596164"/>
                </a:cubicBezTo>
                <a:cubicBezTo>
                  <a:pt x="6895237" y="2596546"/>
                  <a:pt x="6891542" y="2596225"/>
                  <a:pt x="6888761" y="2598969"/>
                </a:cubicBezTo>
                <a:cubicBezTo>
                  <a:pt x="6886084" y="2601429"/>
                  <a:pt x="6880389" y="2609642"/>
                  <a:pt x="6874303" y="2613377"/>
                </a:cubicBezTo>
                <a:cubicBezTo>
                  <a:pt x="6864517" y="2619956"/>
                  <a:pt x="6876931" y="2606311"/>
                  <a:pt x="6879778" y="2603786"/>
                </a:cubicBezTo>
                <a:cubicBezTo>
                  <a:pt x="6883190" y="2599348"/>
                  <a:pt x="6887911" y="2596122"/>
                  <a:pt x="6889735" y="2593980"/>
                </a:cubicBezTo>
                <a:cubicBezTo>
                  <a:pt x="6890366" y="2592285"/>
                  <a:pt x="6889516" y="2589437"/>
                  <a:pt x="6891170" y="2587361"/>
                </a:cubicBezTo>
                <a:cubicBezTo>
                  <a:pt x="6893081" y="2583603"/>
                  <a:pt x="6898217" y="2579068"/>
                  <a:pt x="6904041" y="2574457"/>
                </a:cubicBezTo>
                <a:lnTo>
                  <a:pt x="6920981" y="2561150"/>
                </a:lnTo>
                <a:lnTo>
                  <a:pt x="6920647" y="2561485"/>
                </a:lnTo>
                <a:lnTo>
                  <a:pt x="6919831" y="2562273"/>
                </a:lnTo>
                <a:cubicBezTo>
                  <a:pt x="6919684" y="2562422"/>
                  <a:pt x="6919769" y="2562348"/>
                  <a:pt x="6920021" y="2562110"/>
                </a:cubicBezTo>
                <a:lnTo>
                  <a:pt x="6920647" y="2561485"/>
                </a:lnTo>
                <a:lnTo>
                  <a:pt x="6921042" y="2561105"/>
                </a:lnTo>
                <a:lnTo>
                  <a:pt x="6920981" y="2561150"/>
                </a:lnTo>
                <a:lnTo>
                  <a:pt x="6922973" y="2559165"/>
                </a:lnTo>
                <a:cubicBezTo>
                  <a:pt x="6925541" y="2556502"/>
                  <a:pt x="6928586" y="2553053"/>
                  <a:pt x="6927760" y="2552509"/>
                </a:cubicBezTo>
                <a:cubicBezTo>
                  <a:pt x="6925954" y="2550264"/>
                  <a:pt x="6916780" y="2562698"/>
                  <a:pt x="6916780" y="2562698"/>
                </a:cubicBezTo>
                <a:cubicBezTo>
                  <a:pt x="6903582" y="2573716"/>
                  <a:pt x="6893625" y="2583522"/>
                  <a:pt x="6881622" y="2594094"/>
                </a:cubicBezTo>
                <a:cubicBezTo>
                  <a:pt x="6878774" y="2596619"/>
                  <a:pt x="6874514" y="2598212"/>
                  <a:pt x="6869621" y="2601501"/>
                </a:cubicBezTo>
                <a:cubicBezTo>
                  <a:pt x="6864098" y="2606486"/>
                  <a:pt x="6862902" y="2610096"/>
                  <a:pt x="6858249" y="2610376"/>
                </a:cubicBezTo>
                <a:cubicBezTo>
                  <a:pt x="6854553" y="2610054"/>
                  <a:pt x="6853377" y="2606113"/>
                  <a:pt x="6851331" y="2606879"/>
                </a:cubicBezTo>
                <a:cubicBezTo>
                  <a:pt x="6846047" y="2608854"/>
                  <a:pt x="6834027" y="2623812"/>
                  <a:pt x="6828568" y="2629016"/>
                </a:cubicBezTo>
                <a:lnTo>
                  <a:pt x="6819789" y="2637510"/>
                </a:lnTo>
                <a:lnTo>
                  <a:pt x="6818340" y="2637759"/>
                </a:lnTo>
                <a:lnTo>
                  <a:pt x="6814271" y="2638875"/>
                </a:lnTo>
                <a:lnTo>
                  <a:pt x="6817002" y="2636049"/>
                </a:lnTo>
                <a:cubicBezTo>
                  <a:pt x="6830172" y="2622638"/>
                  <a:pt x="6843688" y="2608885"/>
                  <a:pt x="6858002" y="2593677"/>
                </a:cubicBezTo>
                <a:lnTo>
                  <a:pt x="6870617" y="2580768"/>
                </a:lnTo>
                <a:lnTo>
                  <a:pt x="6861892" y="2586466"/>
                </a:lnTo>
                <a:cubicBezTo>
                  <a:pt x="6858083" y="2589662"/>
                  <a:pt x="6855721" y="2593814"/>
                  <a:pt x="6851911" y="2597011"/>
                </a:cubicBezTo>
                <a:cubicBezTo>
                  <a:pt x="6851084" y="2598465"/>
                  <a:pt x="6849844" y="2597647"/>
                  <a:pt x="6849018" y="2599100"/>
                </a:cubicBezTo>
                <a:cubicBezTo>
                  <a:pt x="6852620" y="2595766"/>
                  <a:pt x="6856547" y="2592361"/>
                  <a:pt x="6858910" y="2588209"/>
                </a:cubicBezTo>
                <a:cubicBezTo>
                  <a:pt x="6855101" y="2591408"/>
                  <a:pt x="6851380" y="2594948"/>
                  <a:pt x="6846951" y="2595738"/>
                </a:cubicBezTo>
                <a:cubicBezTo>
                  <a:pt x="6847571" y="2598145"/>
                  <a:pt x="6846744" y="2599597"/>
                  <a:pt x="6846744" y="2599597"/>
                </a:cubicBezTo>
                <a:cubicBezTo>
                  <a:pt x="6843762" y="2601343"/>
                  <a:pt x="6839539" y="2602269"/>
                  <a:pt x="6835611" y="2605674"/>
                </a:cubicBezTo>
                <a:cubicBezTo>
                  <a:pt x="6834991" y="2603266"/>
                  <a:pt x="6834372" y="2600860"/>
                  <a:pt x="6833131" y="2600042"/>
                </a:cubicBezTo>
                <a:cubicBezTo>
                  <a:pt x="6835908" y="2598163"/>
                  <a:pt x="6838269" y="2594010"/>
                  <a:pt x="6837856" y="2591739"/>
                </a:cubicBezTo>
                <a:lnTo>
                  <a:pt x="6844703" y="2586319"/>
                </a:lnTo>
                <a:lnTo>
                  <a:pt x="6843440" y="2586468"/>
                </a:lnTo>
                <a:cubicBezTo>
                  <a:pt x="6842276" y="2586537"/>
                  <a:pt x="6841114" y="2586607"/>
                  <a:pt x="6840602" y="2586798"/>
                </a:cubicBezTo>
                <a:cubicBezTo>
                  <a:pt x="6831448" y="2591680"/>
                  <a:pt x="6822884" y="2609969"/>
                  <a:pt x="6820621" y="2606193"/>
                </a:cubicBezTo>
                <a:cubicBezTo>
                  <a:pt x="6820621" y="2606193"/>
                  <a:pt x="6822905" y="2602418"/>
                  <a:pt x="6824166" y="2599026"/>
                </a:cubicBezTo>
                <a:lnTo>
                  <a:pt x="6824298" y="2599755"/>
                </a:lnTo>
                <a:lnTo>
                  <a:pt x="6823535" y="2600722"/>
                </a:lnTo>
                <a:cubicBezTo>
                  <a:pt x="6824047" y="2600531"/>
                  <a:pt x="6824303" y="2600436"/>
                  <a:pt x="6824381" y="2600224"/>
                </a:cubicBezTo>
                <a:lnTo>
                  <a:pt x="6824298" y="2599755"/>
                </a:lnTo>
                <a:lnTo>
                  <a:pt x="6825698" y="2597978"/>
                </a:lnTo>
                <a:lnTo>
                  <a:pt x="6826899" y="2597154"/>
                </a:lnTo>
                <a:cubicBezTo>
                  <a:pt x="6827574" y="2596475"/>
                  <a:pt x="6827971" y="2595900"/>
                  <a:pt x="6827971" y="2595900"/>
                </a:cubicBezTo>
                <a:cubicBezTo>
                  <a:pt x="6827971" y="2595900"/>
                  <a:pt x="6826795" y="2591960"/>
                  <a:pt x="6828553" y="2589599"/>
                </a:cubicBezTo>
                <a:cubicBezTo>
                  <a:pt x="6831638" y="2584065"/>
                  <a:pt x="6844034" y="2574807"/>
                  <a:pt x="6847511" y="2570588"/>
                </a:cubicBezTo>
                <a:cubicBezTo>
                  <a:pt x="6848534" y="2570205"/>
                  <a:pt x="6847684" y="2567360"/>
                  <a:pt x="6848316" y="2565662"/>
                </a:cubicBezTo>
                <a:lnTo>
                  <a:pt x="6868549" y="2545985"/>
                </a:lnTo>
                <a:lnTo>
                  <a:pt x="6869705" y="2541487"/>
                </a:lnTo>
                <a:lnTo>
                  <a:pt x="6814967" y="2591059"/>
                </a:lnTo>
                <a:lnTo>
                  <a:pt x="6786682" y="2619587"/>
                </a:lnTo>
                <a:lnTo>
                  <a:pt x="6784001" y="2620459"/>
                </a:lnTo>
                <a:lnTo>
                  <a:pt x="6777863" y="2622893"/>
                </a:lnTo>
                <a:lnTo>
                  <a:pt x="6786154" y="2613239"/>
                </a:lnTo>
                <a:lnTo>
                  <a:pt x="6776838" y="2621138"/>
                </a:lnTo>
                <a:lnTo>
                  <a:pt x="6775355" y="2618324"/>
                </a:lnTo>
                <a:lnTo>
                  <a:pt x="6771565" y="2620194"/>
                </a:lnTo>
                <a:lnTo>
                  <a:pt x="6779619" y="2611376"/>
                </a:lnTo>
                <a:lnTo>
                  <a:pt x="6782531" y="2609093"/>
                </a:lnTo>
                <a:cubicBezTo>
                  <a:pt x="6783510" y="2608411"/>
                  <a:pt x="6784142" y="2608091"/>
                  <a:pt x="6784166" y="2608383"/>
                </a:cubicBezTo>
                <a:lnTo>
                  <a:pt x="6783088" y="2607575"/>
                </a:lnTo>
                <a:lnTo>
                  <a:pt x="6793863" y="2595776"/>
                </a:lnTo>
                <a:lnTo>
                  <a:pt x="6797999" y="2593449"/>
                </a:lnTo>
                <a:cubicBezTo>
                  <a:pt x="6800656" y="2592022"/>
                  <a:pt x="6803728" y="2590452"/>
                  <a:pt x="6807684" y="2588559"/>
                </a:cubicBezTo>
                <a:cubicBezTo>
                  <a:pt x="6809447" y="2587349"/>
                  <a:pt x="6826204" y="2579754"/>
                  <a:pt x="6818558" y="2581100"/>
                </a:cubicBezTo>
                <a:cubicBezTo>
                  <a:pt x="6812924" y="2582401"/>
                  <a:pt x="6801897" y="2589862"/>
                  <a:pt x="6798275" y="2591116"/>
                </a:cubicBezTo>
                <a:lnTo>
                  <a:pt x="6798040" y="2591203"/>
                </a:lnTo>
                <a:lnTo>
                  <a:pt x="6800976" y="2587986"/>
                </a:lnTo>
                <a:cubicBezTo>
                  <a:pt x="6817432" y="2568205"/>
                  <a:pt x="6838350" y="2555761"/>
                  <a:pt x="6854415" y="2534668"/>
                </a:cubicBezTo>
                <a:cubicBezTo>
                  <a:pt x="6850794" y="2537300"/>
                  <a:pt x="6846428" y="2541715"/>
                  <a:pt x="6846709" y="2539739"/>
                </a:cubicBezTo>
                <a:lnTo>
                  <a:pt x="6848534" y="2535774"/>
                </a:lnTo>
                <a:lnTo>
                  <a:pt x="6868544" y="2524248"/>
                </a:lnTo>
                <a:lnTo>
                  <a:pt x="6852585" y="2531254"/>
                </a:lnTo>
                <a:lnTo>
                  <a:pt x="6853358" y="2530436"/>
                </a:lnTo>
                <a:cubicBezTo>
                  <a:pt x="6859560" y="2524137"/>
                  <a:pt x="6869219" y="2514593"/>
                  <a:pt x="6870716" y="2510566"/>
                </a:cubicBezTo>
                <a:cubicBezTo>
                  <a:pt x="6856672" y="2518736"/>
                  <a:pt x="6852628" y="2524871"/>
                  <a:pt x="6841255" y="2533748"/>
                </a:cubicBezTo>
                <a:cubicBezTo>
                  <a:pt x="6826405" y="2546844"/>
                  <a:pt x="6838016" y="2534959"/>
                  <a:pt x="6840644" y="2527892"/>
                </a:cubicBezTo>
                <a:cubicBezTo>
                  <a:pt x="6842642" y="2522521"/>
                  <a:pt x="6836601" y="2534027"/>
                  <a:pt x="6836384" y="2529486"/>
                </a:cubicBezTo>
                <a:cubicBezTo>
                  <a:pt x="6836165" y="2524944"/>
                  <a:pt x="6846341" y="2519679"/>
                  <a:pt x="6849819" y="2515458"/>
                </a:cubicBezTo>
                <a:cubicBezTo>
                  <a:pt x="6854645" y="2511951"/>
                  <a:pt x="6860560" y="2508279"/>
                  <a:pt x="6864668" y="2502362"/>
                </a:cubicBezTo>
                <a:cubicBezTo>
                  <a:pt x="6864668" y="2502362"/>
                  <a:pt x="6863820" y="2499517"/>
                  <a:pt x="6864451" y="2497821"/>
                </a:cubicBezTo>
                <a:cubicBezTo>
                  <a:pt x="6866274" y="2495680"/>
                  <a:pt x="6877886" y="2483793"/>
                  <a:pt x="6880732" y="2481268"/>
                </a:cubicBezTo>
                <a:cubicBezTo>
                  <a:pt x="6892295" y="2464778"/>
                  <a:pt x="6869533" y="2486917"/>
                  <a:pt x="6864641" y="2490206"/>
                </a:cubicBezTo>
                <a:cubicBezTo>
                  <a:pt x="6856336" y="2497933"/>
                  <a:pt x="6850182" y="2504615"/>
                  <a:pt x="6845921" y="2506209"/>
                </a:cubicBezTo>
                <a:cubicBezTo>
                  <a:pt x="6831310" y="2516295"/>
                  <a:pt x="6822374" y="2525719"/>
                  <a:pt x="6807698" y="2535587"/>
                </a:cubicBezTo>
                <a:cubicBezTo>
                  <a:pt x="6817895" y="2522770"/>
                  <a:pt x="6829895" y="2515364"/>
                  <a:pt x="6841507" y="2503478"/>
                </a:cubicBezTo>
                <a:cubicBezTo>
                  <a:pt x="6847135" y="2498210"/>
                  <a:pt x="6854073" y="2494157"/>
                  <a:pt x="6856701" y="2487091"/>
                </a:cubicBezTo>
                <a:cubicBezTo>
                  <a:pt x="6856939" y="2484082"/>
                  <a:pt x="6856547" y="2482767"/>
                  <a:pt x="6858135" y="2480470"/>
                </a:cubicBezTo>
                <a:cubicBezTo>
                  <a:pt x="6862244" y="2474555"/>
                  <a:pt x="6870136" y="2473064"/>
                  <a:pt x="6875267" y="2466765"/>
                </a:cubicBezTo>
                <a:cubicBezTo>
                  <a:pt x="6874244" y="2467147"/>
                  <a:pt x="6871026" y="2460808"/>
                  <a:pt x="6872219" y="2460361"/>
                </a:cubicBezTo>
                <a:cubicBezTo>
                  <a:pt x="6872621" y="2457898"/>
                  <a:pt x="6877852" y="2454787"/>
                  <a:pt x="6882855" y="2451395"/>
                </a:cubicBezTo>
                <a:lnTo>
                  <a:pt x="6891926" y="2440986"/>
                </a:lnTo>
                <a:lnTo>
                  <a:pt x="6891959" y="2440885"/>
                </a:lnTo>
                <a:lnTo>
                  <a:pt x="6874047" y="2455053"/>
                </a:lnTo>
                <a:cubicBezTo>
                  <a:pt x="6863870" y="2460319"/>
                  <a:pt x="6855172" y="2466735"/>
                  <a:pt x="6845150" y="2476322"/>
                </a:cubicBezTo>
                <a:cubicBezTo>
                  <a:pt x="6827231" y="2490566"/>
                  <a:pt x="6862628" y="2456159"/>
                  <a:pt x="6862237" y="2454846"/>
                </a:cubicBezTo>
                <a:lnTo>
                  <a:pt x="6849230" y="2458249"/>
                </a:lnTo>
                <a:lnTo>
                  <a:pt x="6853726" y="2453698"/>
                </a:lnTo>
                <a:lnTo>
                  <a:pt x="6859616" y="2438216"/>
                </a:lnTo>
                <a:lnTo>
                  <a:pt x="6855748" y="2440725"/>
                </a:lnTo>
                <a:lnTo>
                  <a:pt x="6854278" y="2441881"/>
                </a:lnTo>
                <a:lnTo>
                  <a:pt x="6844365" y="2447036"/>
                </a:lnTo>
                <a:cubicBezTo>
                  <a:pt x="6839877" y="2449187"/>
                  <a:pt x="6835247" y="2451145"/>
                  <a:pt x="6830333" y="2452721"/>
                </a:cubicBezTo>
                <a:lnTo>
                  <a:pt x="6832010" y="2451589"/>
                </a:lnTo>
                <a:lnTo>
                  <a:pt x="6809627" y="2462709"/>
                </a:lnTo>
                <a:cubicBezTo>
                  <a:pt x="6799568" y="2467762"/>
                  <a:pt x="6789832" y="2472517"/>
                  <a:pt x="6780526" y="2476337"/>
                </a:cubicBezTo>
                <a:cubicBezTo>
                  <a:pt x="6790720" y="2470063"/>
                  <a:pt x="6802632" y="2463943"/>
                  <a:pt x="6813847" y="2458814"/>
                </a:cubicBezTo>
                <a:lnTo>
                  <a:pt x="6824815" y="2452521"/>
                </a:lnTo>
                <a:cubicBezTo>
                  <a:pt x="6824764" y="2451889"/>
                  <a:pt x="6824146" y="2451661"/>
                  <a:pt x="6823216" y="2451691"/>
                </a:cubicBezTo>
                <a:lnTo>
                  <a:pt x="6822696" y="2451802"/>
                </a:lnTo>
                <a:lnTo>
                  <a:pt x="6819167" y="2453639"/>
                </a:lnTo>
                <a:lnTo>
                  <a:pt x="6820412" y="2452475"/>
                </a:lnTo>
                <a:lnTo>
                  <a:pt x="6820689" y="2452226"/>
                </a:lnTo>
                <a:lnTo>
                  <a:pt x="6819767" y="2452420"/>
                </a:lnTo>
                <a:cubicBezTo>
                  <a:pt x="6817195" y="2453234"/>
                  <a:pt x="6814430" y="2454516"/>
                  <a:pt x="6813549" y="2455120"/>
                </a:cubicBezTo>
                <a:cubicBezTo>
                  <a:pt x="6788424" y="2466612"/>
                  <a:pt x="6761000" y="2484193"/>
                  <a:pt x="6737743" y="2491940"/>
                </a:cubicBezTo>
                <a:cubicBezTo>
                  <a:pt x="6757727" y="2478234"/>
                  <a:pt x="6785577" y="2467847"/>
                  <a:pt x="6806738" y="2455281"/>
                </a:cubicBezTo>
                <a:cubicBezTo>
                  <a:pt x="6800380" y="2459128"/>
                  <a:pt x="6812277" y="2452815"/>
                  <a:pt x="6811237" y="2451476"/>
                </a:cubicBezTo>
                <a:cubicBezTo>
                  <a:pt x="6809191" y="2449188"/>
                  <a:pt x="6806643" y="2454114"/>
                  <a:pt x="6806643" y="2454114"/>
                </a:cubicBezTo>
                <a:cubicBezTo>
                  <a:pt x="6793199" y="2460466"/>
                  <a:pt x="6780296" y="2466803"/>
                  <a:pt x="6767621" y="2472842"/>
                </a:cubicBezTo>
                <a:lnTo>
                  <a:pt x="6742305" y="2484235"/>
                </a:lnTo>
                <a:lnTo>
                  <a:pt x="6745266" y="2481550"/>
                </a:lnTo>
                <a:lnTo>
                  <a:pt x="6745385" y="2481418"/>
                </a:lnTo>
                <a:lnTo>
                  <a:pt x="6746459" y="2480834"/>
                </a:lnTo>
                <a:cubicBezTo>
                  <a:pt x="6749306" y="2479600"/>
                  <a:pt x="6763988" y="2473219"/>
                  <a:pt x="6763894" y="2472055"/>
                </a:cubicBezTo>
                <a:cubicBezTo>
                  <a:pt x="6763595" y="2468362"/>
                  <a:pt x="6749006" y="2475906"/>
                  <a:pt x="6750865" y="2475863"/>
                </a:cubicBezTo>
                <a:lnTo>
                  <a:pt x="6749632" y="2476519"/>
                </a:lnTo>
                <a:lnTo>
                  <a:pt x="6749654" y="2474339"/>
                </a:lnTo>
                <a:cubicBezTo>
                  <a:pt x="6748881" y="2474525"/>
                  <a:pt x="6747449" y="2475524"/>
                  <a:pt x="6745732" y="2476912"/>
                </a:cubicBezTo>
                <a:lnTo>
                  <a:pt x="6741460" y="2480627"/>
                </a:lnTo>
                <a:lnTo>
                  <a:pt x="6737884" y="2482203"/>
                </a:lnTo>
                <a:cubicBezTo>
                  <a:pt x="6735004" y="2481102"/>
                  <a:pt x="6747984" y="2474762"/>
                  <a:pt x="6747984" y="2474762"/>
                </a:cubicBezTo>
                <a:cubicBezTo>
                  <a:pt x="6772799" y="2463280"/>
                  <a:pt x="6794054" y="2451879"/>
                  <a:pt x="6814336" y="2441864"/>
                </a:cubicBezTo>
                <a:cubicBezTo>
                  <a:pt x="6814997" y="2441411"/>
                  <a:pt x="6818804" y="2439680"/>
                  <a:pt x="6823240" y="2437498"/>
                </a:cubicBezTo>
                <a:lnTo>
                  <a:pt x="6826739" y="2435731"/>
                </a:lnTo>
                <a:lnTo>
                  <a:pt x="6826430" y="2435655"/>
                </a:lnTo>
                <a:cubicBezTo>
                  <a:pt x="6825381" y="2435393"/>
                  <a:pt x="6824285" y="2435096"/>
                  <a:pt x="6823422" y="2434768"/>
                </a:cubicBezTo>
                <a:lnTo>
                  <a:pt x="6822584" y="2434208"/>
                </a:lnTo>
                <a:lnTo>
                  <a:pt x="6807665" y="2441364"/>
                </a:lnTo>
                <a:cubicBezTo>
                  <a:pt x="6798794" y="2445782"/>
                  <a:pt x="6790042" y="2450222"/>
                  <a:pt x="6780792" y="2454721"/>
                </a:cubicBezTo>
                <a:cubicBezTo>
                  <a:pt x="6779862" y="2454742"/>
                  <a:pt x="6762478" y="2466051"/>
                  <a:pt x="6760371" y="2464934"/>
                </a:cubicBezTo>
                <a:cubicBezTo>
                  <a:pt x="6759292" y="2463110"/>
                  <a:pt x="6762045" y="2461195"/>
                  <a:pt x="6765066" y="2459736"/>
                </a:cubicBezTo>
                <a:lnTo>
                  <a:pt x="6766313" y="2459222"/>
                </a:lnTo>
                <a:lnTo>
                  <a:pt x="6767779" y="2457402"/>
                </a:lnTo>
                <a:cubicBezTo>
                  <a:pt x="6771126" y="2453760"/>
                  <a:pt x="6776809" y="2448429"/>
                  <a:pt x="6777739" y="2447258"/>
                </a:cubicBezTo>
                <a:cubicBezTo>
                  <a:pt x="6781651" y="2443545"/>
                  <a:pt x="6784664" y="2440547"/>
                  <a:pt x="6787254" y="2437872"/>
                </a:cubicBezTo>
                <a:lnTo>
                  <a:pt x="6788585" y="2436446"/>
                </a:lnTo>
                <a:lnTo>
                  <a:pt x="6801503" y="2429502"/>
                </a:lnTo>
                <a:lnTo>
                  <a:pt x="6787524" y="2440679"/>
                </a:lnTo>
                <a:cubicBezTo>
                  <a:pt x="6784749" y="2442812"/>
                  <a:pt x="6778225" y="2450590"/>
                  <a:pt x="6772640" y="2455895"/>
                </a:cubicBezTo>
                <a:lnTo>
                  <a:pt x="6770673" y="2457508"/>
                </a:lnTo>
                <a:lnTo>
                  <a:pt x="6770820" y="2457456"/>
                </a:lnTo>
                <a:cubicBezTo>
                  <a:pt x="6771177" y="2457340"/>
                  <a:pt x="6771383" y="2457277"/>
                  <a:pt x="6771383" y="2457277"/>
                </a:cubicBezTo>
                <a:cubicBezTo>
                  <a:pt x="6789344" y="2447804"/>
                  <a:pt x="6801080" y="2441214"/>
                  <a:pt x="6815578" y="2433683"/>
                </a:cubicBezTo>
                <a:lnTo>
                  <a:pt x="6824317" y="2429251"/>
                </a:lnTo>
                <a:lnTo>
                  <a:pt x="6826853" y="2426221"/>
                </a:lnTo>
                <a:lnTo>
                  <a:pt x="6827739" y="2425249"/>
                </a:lnTo>
                <a:lnTo>
                  <a:pt x="6824954" y="2426513"/>
                </a:lnTo>
                <a:cubicBezTo>
                  <a:pt x="6823448" y="2427159"/>
                  <a:pt x="6821806" y="2427817"/>
                  <a:pt x="6819921" y="2428495"/>
                </a:cubicBezTo>
                <a:cubicBezTo>
                  <a:pt x="6822175" y="2426640"/>
                  <a:pt x="6824579" y="2425076"/>
                  <a:pt x="6827058" y="2423674"/>
                </a:cubicBezTo>
                <a:lnTo>
                  <a:pt x="6831122" y="2421614"/>
                </a:lnTo>
                <a:lnTo>
                  <a:pt x="6836849" y="2415759"/>
                </a:lnTo>
                <a:cubicBezTo>
                  <a:pt x="6838861" y="2413774"/>
                  <a:pt x="6840475" y="2412244"/>
                  <a:pt x="6841186" y="2411613"/>
                </a:cubicBezTo>
                <a:cubicBezTo>
                  <a:pt x="6842197" y="2410080"/>
                  <a:pt x="6842607" y="2409177"/>
                  <a:pt x="6842547" y="2408768"/>
                </a:cubicBezTo>
                <a:lnTo>
                  <a:pt x="6841434" y="2408851"/>
                </a:lnTo>
                <a:lnTo>
                  <a:pt x="6839903" y="2409639"/>
                </a:lnTo>
                <a:lnTo>
                  <a:pt x="6837624" y="2411101"/>
                </a:lnTo>
                <a:cubicBezTo>
                  <a:pt x="6830606" y="2416109"/>
                  <a:pt x="6818518" y="2426446"/>
                  <a:pt x="6817987" y="2424666"/>
                </a:cubicBezTo>
                <a:cubicBezTo>
                  <a:pt x="6817535" y="2424105"/>
                  <a:pt x="6818339" y="2422588"/>
                  <a:pt x="6819635" y="2420762"/>
                </a:cubicBezTo>
                <a:lnTo>
                  <a:pt x="6821076" y="2418959"/>
                </a:lnTo>
                <a:lnTo>
                  <a:pt x="6823072" y="2417882"/>
                </a:lnTo>
                <a:lnTo>
                  <a:pt x="6812776" y="2422627"/>
                </a:lnTo>
                <a:cubicBezTo>
                  <a:pt x="6828378" y="2411311"/>
                  <a:pt x="6842915" y="2406261"/>
                  <a:pt x="6857659" y="2398085"/>
                </a:cubicBezTo>
                <a:lnTo>
                  <a:pt x="6861615" y="2395539"/>
                </a:lnTo>
                <a:lnTo>
                  <a:pt x="6859597" y="2396354"/>
                </a:lnTo>
                <a:cubicBezTo>
                  <a:pt x="6856929" y="2397634"/>
                  <a:pt x="6854148" y="2399207"/>
                  <a:pt x="6853605" y="2399221"/>
                </a:cubicBezTo>
                <a:cubicBezTo>
                  <a:pt x="6843598" y="2404906"/>
                  <a:pt x="6834197" y="2409945"/>
                  <a:pt x="6824982" y="2414663"/>
                </a:cubicBezTo>
                <a:lnTo>
                  <a:pt x="6824206" y="2415045"/>
                </a:lnTo>
                <a:lnTo>
                  <a:pt x="6824244" y="2414997"/>
                </a:lnTo>
                <a:cubicBezTo>
                  <a:pt x="6827290" y="2411394"/>
                  <a:pt x="6829267" y="2409133"/>
                  <a:pt x="6824093" y="2413380"/>
                </a:cubicBezTo>
                <a:lnTo>
                  <a:pt x="6815449" y="2419349"/>
                </a:lnTo>
                <a:lnTo>
                  <a:pt x="6797481" y="2428181"/>
                </a:lnTo>
                <a:lnTo>
                  <a:pt x="6795053" y="2429515"/>
                </a:lnTo>
                <a:lnTo>
                  <a:pt x="6801484" y="2422538"/>
                </a:lnTo>
                <a:lnTo>
                  <a:pt x="6804089" y="2419812"/>
                </a:lnTo>
                <a:lnTo>
                  <a:pt x="6800534" y="2421295"/>
                </a:lnTo>
                <a:cubicBezTo>
                  <a:pt x="6794757" y="2423474"/>
                  <a:pt x="6789113" y="2424883"/>
                  <a:pt x="6798082" y="2419271"/>
                </a:cubicBezTo>
                <a:lnTo>
                  <a:pt x="6814518" y="2409297"/>
                </a:lnTo>
                <a:lnTo>
                  <a:pt x="6818167" y="2405741"/>
                </a:lnTo>
                <a:lnTo>
                  <a:pt x="6822766" y="2400869"/>
                </a:lnTo>
                <a:lnTo>
                  <a:pt x="6811864" y="2406806"/>
                </a:lnTo>
                <a:lnTo>
                  <a:pt x="6809076" y="2408324"/>
                </a:lnTo>
                <a:lnTo>
                  <a:pt x="6807351" y="2410146"/>
                </a:lnTo>
                <a:cubicBezTo>
                  <a:pt x="6803612" y="2414315"/>
                  <a:pt x="6800533" y="2417930"/>
                  <a:pt x="6798886" y="2415260"/>
                </a:cubicBezTo>
                <a:cubicBezTo>
                  <a:pt x="6798983" y="2415590"/>
                  <a:pt x="6799606" y="2414976"/>
                  <a:pt x="6800519" y="2413810"/>
                </a:cubicBezTo>
                <a:lnTo>
                  <a:pt x="6801460" y="2412480"/>
                </a:lnTo>
                <a:lnTo>
                  <a:pt x="6795748" y="2415596"/>
                </a:lnTo>
                <a:lnTo>
                  <a:pt x="6801062" y="2408985"/>
                </a:lnTo>
                <a:cubicBezTo>
                  <a:pt x="6806145" y="2398081"/>
                  <a:pt x="6796018" y="2407951"/>
                  <a:pt x="6789930" y="2414851"/>
                </a:cubicBezTo>
                <a:lnTo>
                  <a:pt x="6781156" y="2423225"/>
                </a:lnTo>
                <a:lnTo>
                  <a:pt x="6773740" y="2427045"/>
                </a:lnTo>
                <a:lnTo>
                  <a:pt x="6772847" y="2427510"/>
                </a:lnTo>
                <a:lnTo>
                  <a:pt x="6776153" y="2423927"/>
                </a:lnTo>
                <a:cubicBezTo>
                  <a:pt x="6780579" y="2419077"/>
                  <a:pt x="6785047" y="2414365"/>
                  <a:pt x="6789711" y="2410309"/>
                </a:cubicBezTo>
                <a:cubicBezTo>
                  <a:pt x="6792200" y="2407858"/>
                  <a:pt x="6794920" y="2405426"/>
                  <a:pt x="6797750" y="2402984"/>
                </a:cubicBezTo>
                <a:lnTo>
                  <a:pt x="6803915" y="2397749"/>
                </a:lnTo>
                <a:lnTo>
                  <a:pt x="6803552" y="2397333"/>
                </a:lnTo>
                <a:cubicBezTo>
                  <a:pt x="6802856" y="2396500"/>
                  <a:pt x="6802403" y="2395937"/>
                  <a:pt x="6802403" y="2395937"/>
                </a:cubicBezTo>
                <a:cubicBezTo>
                  <a:pt x="6800357" y="2396703"/>
                  <a:pt x="6792380" y="2405526"/>
                  <a:pt x="6788118" y="2407118"/>
                </a:cubicBezTo>
                <a:cubicBezTo>
                  <a:pt x="6788118" y="2407118"/>
                  <a:pt x="6783289" y="2408925"/>
                  <a:pt x="6786890" y="2404644"/>
                </a:cubicBezTo>
                <a:lnTo>
                  <a:pt x="6788086" y="2403374"/>
                </a:lnTo>
                <a:lnTo>
                  <a:pt x="6787685" y="2403524"/>
                </a:lnTo>
                <a:cubicBezTo>
                  <a:pt x="6785009" y="2405983"/>
                  <a:pt x="6784209" y="2407743"/>
                  <a:pt x="6782620" y="2410041"/>
                </a:cubicBezTo>
                <a:cubicBezTo>
                  <a:pt x="6781598" y="2410422"/>
                  <a:pt x="6777901" y="2410101"/>
                  <a:pt x="6775120" y="2412844"/>
                </a:cubicBezTo>
                <a:cubicBezTo>
                  <a:pt x="6772443" y="2415305"/>
                  <a:pt x="6766746" y="2423518"/>
                  <a:pt x="6760661" y="2427255"/>
                </a:cubicBezTo>
                <a:cubicBezTo>
                  <a:pt x="6750877" y="2433834"/>
                  <a:pt x="6763289" y="2420188"/>
                  <a:pt x="6766136" y="2417664"/>
                </a:cubicBezTo>
                <a:cubicBezTo>
                  <a:pt x="6769548" y="2413223"/>
                  <a:pt x="6774270" y="2409998"/>
                  <a:pt x="6776094" y="2407857"/>
                </a:cubicBezTo>
                <a:cubicBezTo>
                  <a:pt x="6776409" y="2407008"/>
                  <a:pt x="6776355" y="2405873"/>
                  <a:pt x="6776428" y="2404689"/>
                </a:cubicBezTo>
                <a:lnTo>
                  <a:pt x="6777006" y="2402875"/>
                </a:lnTo>
                <a:lnTo>
                  <a:pt x="6774297" y="2404751"/>
                </a:lnTo>
                <a:cubicBezTo>
                  <a:pt x="6772800" y="2405669"/>
                  <a:pt x="6771676" y="2406149"/>
                  <a:pt x="6771263" y="2405876"/>
                </a:cubicBezTo>
                <a:cubicBezTo>
                  <a:pt x="6771087" y="2405761"/>
                  <a:pt x="6771071" y="2405512"/>
                  <a:pt x="6771186" y="2405160"/>
                </a:cubicBezTo>
                <a:lnTo>
                  <a:pt x="6771282" y="2404977"/>
                </a:lnTo>
                <a:lnTo>
                  <a:pt x="6767979" y="2407969"/>
                </a:lnTo>
                <a:cubicBezTo>
                  <a:pt x="6765134" y="2410494"/>
                  <a:pt x="6760872" y="2412087"/>
                  <a:pt x="6755981" y="2415377"/>
                </a:cubicBezTo>
                <a:cubicBezTo>
                  <a:pt x="6750458" y="2420361"/>
                  <a:pt x="6749261" y="2423972"/>
                  <a:pt x="6744607" y="2424253"/>
                </a:cubicBezTo>
                <a:cubicBezTo>
                  <a:pt x="6740911" y="2423932"/>
                  <a:pt x="6739735" y="2419991"/>
                  <a:pt x="6737689" y="2420754"/>
                </a:cubicBezTo>
                <a:cubicBezTo>
                  <a:pt x="6732406" y="2422731"/>
                  <a:pt x="6720385" y="2437689"/>
                  <a:pt x="6714927" y="2442893"/>
                </a:cubicBezTo>
                <a:lnTo>
                  <a:pt x="6707289" y="2450283"/>
                </a:lnTo>
                <a:lnTo>
                  <a:pt x="6687415" y="2525441"/>
                </a:lnTo>
                <a:cubicBezTo>
                  <a:pt x="6686143" y="2534001"/>
                  <a:pt x="6685957" y="2542344"/>
                  <a:pt x="6683986" y="2549804"/>
                </a:cubicBezTo>
                <a:lnTo>
                  <a:pt x="6681714" y="2555878"/>
                </a:lnTo>
                <a:lnTo>
                  <a:pt x="6680833" y="2554922"/>
                </a:lnTo>
                <a:cubicBezTo>
                  <a:pt x="6683744" y="2542253"/>
                  <a:pt x="6685866" y="2531479"/>
                  <a:pt x="6681720" y="2546158"/>
                </a:cubicBezTo>
                <a:lnTo>
                  <a:pt x="6679565" y="2554200"/>
                </a:lnTo>
                <a:lnTo>
                  <a:pt x="6679560" y="2554197"/>
                </a:lnTo>
                <a:lnTo>
                  <a:pt x="6679548" y="2554264"/>
                </a:lnTo>
                <a:lnTo>
                  <a:pt x="6675280" y="2570192"/>
                </a:lnTo>
                <a:cubicBezTo>
                  <a:pt x="6676088" y="2568565"/>
                  <a:pt x="6677420" y="2564516"/>
                  <a:pt x="6678420" y="2560897"/>
                </a:cubicBezTo>
                <a:lnTo>
                  <a:pt x="6679548" y="2554264"/>
                </a:lnTo>
                <a:lnTo>
                  <a:pt x="6679565" y="2554200"/>
                </a:lnTo>
                <a:lnTo>
                  <a:pt x="6680833" y="2554922"/>
                </a:lnTo>
                <a:cubicBezTo>
                  <a:pt x="6678518" y="2564500"/>
                  <a:pt x="6675374" y="2575221"/>
                  <a:pt x="6674322" y="2575430"/>
                </a:cubicBezTo>
                <a:cubicBezTo>
                  <a:pt x="6675374" y="2575221"/>
                  <a:pt x="6674229" y="2570399"/>
                  <a:pt x="6674229" y="2570399"/>
                </a:cubicBezTo>
                <a:cubicBezTo>
                  <a:pt x="6673564" y="2567600"/>
                  <a:pt x="6672125" y="2570815"/>
                  <a:pt x="6671200" y="2566926"/>
                </a:cubicBezTo>
                <a:cubicBezTo>
                  <a:pt x="6671587" y="2563918"/>
                  <a:pt x="6673071" y="2555479"/>
                  <a:pt x="6673808" y="2549308"/>
                </a:cubicBezTo>
                <a:cubicBezTo>
                  <a:pt x="6679993" y="2512738"/>
                  <a:pt x="6686774" y="2470187"/>
                  <a:pt x="6696733" y="2434826"/>
                </a:cubicBezTo>
                <a:lnTo>
                  <a:pt x="6703873" y="2414175"/>
                </a:lnTo>
                <a:lnTo>
                  <a:pt x="6700073" y="2413980"/>
                </a:lnTo>
                <a:lnTo>
                  <a:pt x="6693052" y="2438649"/>
                </a:lnTo>
                <a:cubicBezTo>
                  <a:pt x="6682320" y="2480028"/>
                  <a:pt x="6677104" y="2515264"/>
                  <a:pt x="6668687" y="2556347"/>
                </a:cubicBezTo>
                <a:cubicBezTo>
                  <a:pt x="6667075" y="2568881"/>
                  <a:pt x="6665333" y="2576230"/>
                  <a:pt x="6661839" y="2590115"/>
                </a:cubicBezTo>
                <a:cubicBezTo>
                  <a:pt x="6660441" y="2593894"/>
                  <a:pt x="6659707" y="2594283"/>
                  <a:pt x="6659516" y="2592794"/>
                </a:cubicBezTo>
                <a:cubicBezTo>
                  <a:pt x="6659323" y="2591305"/>
                  <a:pt x="6659669" y="2587938"/>
                  <a:pt x="6660435" y="2584203"/>
                </a:cubicBezTo>
                <a:cubicBezTo>
                  <a:pt x="6660821" y="2581195"/>
                  <a:pt x="6662049" y="2580952"/>
                  <a:pt x="6661734" y="2574986"/>
                </a:cubicBezTo>
                <a:cubicBezTo>
                  <a:pt x="6658611" y="2566484"/>
                  <a:pt x="6661885" y="2551665"/>
                  <a:pt x="6663498" y="2539130"/>
                </a:cubicBezTo>
                <a:lnTo>
                  <a:pt x="6697025" y="2409275"/>
                </a:lnTo>
                <a:lnTo>
                  <a:pt x="6686551" y="2419839"/>
                </a:lnTo>
                <a:lnTo>
                  <a:pt x="6683221" y="2430494"/>
                </a:lnTo>
                <a:cubicBezTo>
                  <a:pt x="6673098" y="2469796"/>
                  <a:pt x="6666306" y="2508440"/>
                  <a:pt x="6657186" y="2546567"/>
                </a:cubicBezTo>
                <a:cubicBezTo>
                  <a:pt x="6659651" y="2513666"/>
                  <a:pt x="6663815" y="2478635"/>
                  <a:pt x="6674115" y="2445489"/>
                </a:cubicBezTo>
                <a:lnTo>
                  <a:pt x="6675729" y="2438389"/>
                </a:lnTo>
                <a:lnTo>
                  <a:pt x="6675759" y="2438539"/>
                </a:lnTo>
                <a:lnTo>
                  <a:pt x="6673530" y="2458710"/>
                </a:lnTo>
                <a:cubicBezTo>
                  <a:pt x="6671278" y="2482782"/>
                  <a:pt x="6676095" y="2458347"/>
                  <a:pt x="6676698" y="2443193"/>
                </a:cubicBezTo>
                <a:lnTo>
                  <a:pt x="6675759" y="2438539"/>
                </a:lnTo>
                <a:lnTo>
                  <a:pt x="6675820" y="2437983"/>
                </a:lnTo>
                <a:lnTo>
                  <a:pt x="6675729" y="2438389"/>
                </a:lnTo>
                <a:lnTo>
                  <a:pt x="6674677" y="2433161"/>
                </a:lnTo>
                <a:cubicBezTo>
                  <a:pt x="6672571" y="2433577"/>
                  <a:pt x="6669088" y="2457558"/>
                  <a:pt x="6667872" y="2461708"/>
                </a:cubicBezTo>
                <a:cubicBezTo>
                  <a:pt x="6662949" y="2488907"/>
                  <a:pt x="6656674" y="2520443"/>
                  <a:pt x="6651529" y="2546709"/>
                </a:cubicBezTo>
                <a:cubicBezTo>
                  <a:pt x="6653644" y="2516970"/>
                  <a:pt x="6660062" y="2491432"/>
                  <a:pt x="6664190" y="2465530"/>
                </a:cubicBezTo>
                <a:cubicBezTo>
                  <a:pt x="6666072" y="2464182"/>
                  <a:pt x="6665591" y="2462159"/>
                  <a:pt x="6665149" y="2460291"/>
                </a:cubicBezTo>
                <a:cubicBezTo>
                  <a:pt x="6661208" y="2463026"/>
                  <a:pt x="6667370" y="2445681"/>
                  <a:pt x="6668502" y="2440408"/>
                </a:cubicBezTo>
                <a:lnTo>
                  <a:pt x="6670260" y="2434373"/>
                </a:lnTo>
                <a:lnTo>
                  <a:pt x="6665590" y="2436226"/>
                </a:lnTo>
                <a:lnTo>
                  <a:pt x="6664728" y="2439199"/>
                </a:lnTo>
                <a:cubicBezTo>
                  <a:pt x="6655831" y="2478260"/>
                  <a:pt x="6652406" y="2507116"/>
                  <a:pt x="6644246" y="2540005"/>
                </a:cubicBezTo>
                <a:lnTo>
                  <a:pt x="6644037" y="2541610"/>
                </a:lnTo>
                <a:lnTo>
                  <a:pt x="6643486" y="2542141"/>
                </a:lnTo>
                <a:lnTo>
                  <a:pt x="6640888" y="2546753"/>
                </a:lnTo>
                <a:lnTo>
                  <a:pt x="6641007" y="2545694"/>
                </a:lnTo>
                <a:cubicBezTo>
                  <a:pt x="6646361" y="2510267"/>
                  <a:pt x="6652628" y="2474820"/>
                  <a:pt x="6660566" y="2441000"/>
                </a:cubicBezTo>
                <a:lnTo>
                  <a:pt x="6662735" y="2434140"/>
                </a:lnTo>
                <a:lnTo>
                  <a:pt x="6661714" y="2432201"/>
                </a:lnTo>
                <a:lnTo>
                  <a:pt x="6659194" y="2433444"/>
                </a:lnTo>
                <a:lnTo>
                  <a:pt x="6649637" y="2471503"/>
                </a:lnTo>
                <a:cubicBezTo>
                  <a:pt x="6645632" y="2492900"/>
                  <a:pt x="6641561" y="2515370"/>
                  <a:pt x="6637521" y="2537974"/>
                </a:cubicBezTo>
                <a:lnTo>
                  <a:pt x="6637477" y="2538226"/>
                </a:lnTo>
                <a:lnTo>
                  <a:pt x="6635075" y="2544108"/>
                </a:lnTo>
                <a:cubicBezTo>
                  <a:pt x="6634383" y="2545974"/>
                  <a:pt x="6634061" y="2547121"/>
                  <a:pt x="6634392" y="2546853"/>
                </a:cubicBezTo>
                <a:cubicBezTo>
                  <a:pt x="6631803" y="2547873"/>
                  <a:pt x="6627959" y="2545469"/>
                  <a:pt x="6630840" y="2543149"/>
                </a:cubicBezTo>
                <a:cubicBezTo>
                  <a:pt x="6626628" y="2546539"/>
                  <a:pt x="6630914" y="2542030"/>
                  <a:pt x="6627731" y="2549018"/>
                </a:cubicBezTo>
                <a:cubicBezTo>
                  <a:pt x="6623365" y="2558020"/>
                  <a:pt x="6623809" y="2551107"/>
                  <a:pt x="6623809" y="2551107"/>
                </a:cubicBezTo>
                <a:cubicBezTo>
                  <a:pt x="6624108" y="2546437"/>
                  <a:pt x="6629814" y="2536181"/>
                  <a:pt x="6629959" y="2533938"/>
                </a:cubicBezTo>
                <a:cubicBezTo>
                  <a:pt x="6629959" y="2533938"/>
                  <a:pt x="6627511" y="2532715"/>
                  <a:pt x="6625076" y="2531306"/>
                </a:cubicBezTo>
                <a:cubicBezTo>
                  <a:pt x="6626551" y="2527994"/>
                  <a:pt x="6629440" y="2522304"/>
                  <a:pt x="6629440" y="2522304"/>
                </a:cubicBezTo>
                <a:cubicBezTo>
                  <a:pt x="6627150" y="2518652"/>
                  <a:pt x="6625364" y="2526823"/>
                  <a:pt x="6625364" y="2526823"/>
                </a:cubicBezTo>
                <a:cubicBezTo>
                  <a:pt x="6622419" y="2530075"/>
                  <a:pt x="6612581" y="2542413"/>
                  <a:pt x="6613841" y="2542463"/>
                </a:cubicBezTo>
                <a:cubicBezTo>
                  <a:pt x="6610134" y="2541190"/>
                  <a:pt x="6615614" y="2534482"/>
                  <a:pt x="6618786" y="2527680"/>
                </a:cubicBezTo>
                <a:cubicBezTo>
                  <a:pt x="6620344" y="2523062"/>
                  <a:pt x="6628106" y="2503710"/>
                  <a:pt x="6620941" y="2513722"/>
                </a:cubicBezTo>
                <a:cubicBezTo>
                  <a:pt x="6618124" y="2518290"/>
                  <a:pt x="6616356" y="2522899"/>
                  <a:pt x="6613466" y="2528589"/>
                </a:cubicBezTo>
                <a:cubicBezTo>
                  <a:pt x="6610805" y="2534006"/>
                  <a:pt x="6608641" y="2538204"/>
                  <a:pt x="6606755" y="2541757"/>
                </a:cubicBezTo>
                <a:lnTo>
                  <a:pt x="6602272" y="2549990"/>
                </a:lnTo>
                <a:lnTo>
                  <a:pt x="6602818" y="2547218"/>
                </a:lnTo>
                <a:lnTo>
                  <a:pt x="6605942" y="2526978"/>
                </a:lnTo>
                <a:lnTo>
                  <a:pt x="6608960" y="2516796"/>
                </a:lnTo>
                <a:cubicBezTo>
                  <a:pt x="6611362" y="2510525"/>
                  <a:pt x="6609882" y="2513087"/>
                  <a:pt x="6607497" y="2517064"/>
                </a:cubicBezTo>
                <a:lnTo>
                  <a:pt x="6607465" y="2517114"/>
                </a:lnTo>
                <a:lnTo>
                  <a:pt x="6607600" y="2516241"/>
                </a:lnTo>
                <a:cubicBezTo>
                  <a:pt x="6609369" y="2505812"/>
                  <a:pt x="6611371" y="2495114"/>
                  <a:pt x="6613786" y="2483642"/>
                </a:cubicBezTo>
                <a:cubicBezTo>
                  <a:pt x="6613526" y="2482552"/>
                  <a:pt x="6616450" y="2470897"/>
                  <a:pt x="6614345" y="2471314"/>
                </a:cubicBezTo>
                <a:cubicBezTo>
                  <a:pt x="6612066" y="2471765"/>
                  <a:pt x="6611294" y="2487066"/>
                  <a:pt x="6610732" y="2490108"/>
                </a:cubicBezTo>
                <a:lnTo>
                  <a:pt x="6604826" y="2521257"/>
                </a:lnTo>
                <a:lnTo>
                  <a:pt x="6603611" y="2523162"/>
                </a:lnTo>
                <a:cubicBezTo>
                  <a:pt x="6602338" y="2524932"/>
                  <a:pt x="6601209" y="2526126"/>
                  <a:pt x="6600597" y="2525823"/>
                </a:cubicBezTo>
                <a:cubicBezTo>
                  <a:pt x="6597868" y="2525712"/>
                  <a:pt x="6614802" y="2488002"/>
                  <a:pt x="6606086" y="2499261"/>
                </a:cubicBezTo>
                <a:cubicBezTo>
                  <a:pt x="6604599" y="2502761"/>
                  <a:pt x="6594163" y="2524438"/>
                  <a:pt x="6591643" y="2524335"/>
                </a:cubicBezTo>
                <a:cubicBezTo>
                  <a:pt x="6590174" y="2524277"/>
                  <a:pt x="6586923" y="2515905"/>
                  <a:pt x="6586851" y="2517024"/>
                </a:cubicBezTo>
                <a:cubicBezTo>
                  <a:pt x="6586923" y="2515905"/>
                  <a:pt x="6586994" y="2514783"/>
                  <a:pt x="6587066" y="2513662"/>
                </a:cubicBezTo>
                <a:cubicBezTo>
                  <a:pt x="6584123" y="2516914"/>
                  <a:pt x="6577907" y="2531833"/>
                  <a:pt x="6581448" y="2519241"/>
                </a:cubicBezTo>
                <a:cubicBezTo>
                  <a:pt x="6586334" y="2505392"/>
                  <a:pt x="6578422" y="2523802"/>
                  <a:pt x="6575460" y="2530611"/>
                </a:cubicBezTo>
                <a:lnTo>
                  <a:pt x="6574757" y="2532158"/>
                </a:lnTo>
                <a:lnTo>
                  <a:pt x="6582750" y="2486683"/>
                </a:lnTo>
                <a:cubicBezTo>
                  <a:pt x="6582878" y="2482586"/>
                  <a:pt x="6583171" y="2474546"/>
                  <a:pt x="6580857" y="2484125"/>
                </a:cubicBezTo>
                <a:cubicBezTo>
                  <a:pt x="6578119" y="2496557"/>
                  <a:pt x="6576646" y="2508902"/>
                  <a:pt x="6572670" y="2520765"/>
                </a:cubicBezTo>
                <a:cubicBezTo>
                  <a:pt x="6572784" y="2515447"/>
                  <a:pt x="6573309" y="2510314"/>
                  <a:pt x="6574042" y="2505275"/>
                </a:cubicBezTo>
                <a:lnTo>
                  <a:pt x="6576012" y="2494034"/>
                </a:lnTo>
                <a:lnTo>
                  <a:pt x="6576651" y="2492265"/>
                </a:lnTo>
                <a:cubicBezTo>
                  <a:pt x="6578260" y="2487695"/>
                  <a:pt x="6578814" y="2485400"/>
                  <a:pt x="6578722" y="2484528"/>
                </a:cubicBezTo>
                <a:lnTo>
                  <a:pt x="6577605" y="2485017"/>
                </a:lnTo>
                <a:lnTo>
                  <a:pt x="6579315" y="2475379"/>
                </a:lnTo>
                <a:cubicBezTo>
                  <a:pt x="6580071" y="2470333"/>
                  <a:pt x="6580628" y="2465194"/>
                  <a:pt x="6580785" y="2459869"/>
                </a:cubicBezTo>
                <a:lnTo>
                  <a:pt x="6578760" y="2469126"/>
                </a:lnTo>
                <a:lnTo>
                  <a:pt x="6574545" y="2488390"/>
                </a:lnTo>
                <a:lnTo>
                  <a:pt x="6573661" y="2489536"/>
                </a:lnTo>
                <a:cubicBezTo>
                  <a:pt x="6572607" y="2490942"/>
                  <a:pt x="6571720" y="2492066"/>
                  <a:pt x="6571405" y="2492053"/>
                </a:cubicBezTo>
                <a:cubicBezTo>
                  <a:pt x="6570145" y="2492002"/>
                  <a:pt x="6577834" y="2473773"/>
                  <a:pt x="6578133" y="2469101"/>
                </a:cubicBezTo>
                <a:cubicBezTo>
                  <a:pt x="6573775" y="2474732"/>
                  <a:pt x="6574808" y="2478330"/>
                  <a:pt x="6570515" y="2486213"/>
                </a:cubicBezTo>
                <a:cubicBezTo>
                  <a:pt x="6570515" y="2486213"/>
                  <a:pt x="6564155" y="2503372"/>
                  <a:pt x="6562897" y="2503322"/>
                </a:cubicBezTo>
                <a:lnTo>
                  <a:pt x="6562521" y="2489447"/>
                </a:lnTo>
                <a:cubicBezTo>
                  <a:pt x="6561263" y="2489395"/>
                  <a:pt x="6540121" y="2533677"/>
                  <a:pt x="6548026" y="2512085"/>
                </a:cubicBezTo>
                <a:cubicBezTo>
                  <a:pt x="6553877" y="2499585"/>
                  <a:pt x="6557275" y="2489234"/>
                  <a:pt x="6559276" y="2477702"/>
                </a:cubicBezTo>
                <a:cubicBezTo>
                  <a:pt x="6561062" y="2469535"/>
                  <a:pt x="6566608" y="2465076"/>
                  <a:pt x="6567193" y="2455922"/>
                </a:cubicBezTo>
                <a:cubicBezTo>
                  <a:pt x="6567193" y="2455922"/>
                  <a:pt x="6567365" y="2455930"/>
                  <a:pt x="6567578" y="2455939"/>
                </a:cubicBezTo>
                <a:lnTo>
                  <a:pt x="6568057" y="2455958"/>
                </a:lnTo>
                <a:lnTo>
                  <a:pt x="6568218" y="2455965"/>
                </a:lnTo>
                <a:cubicBezTo>
                  <a:pt x="6568387" y="2455972"/>
                  <a:pt x="6568473" y="2455975"/>
                  <a:pt x="6568345" y="2455970"/>
                </a:cubicBezTo>
                <a:lnTo>
                  <a:pt x="6568057" y="2455958"/>
                </a:lnTo>
                <a:lnTo>
                  <a:pt x="6567193" y="2455922"/>
                </a:lnTo>
                <a:cubicBezTo>
                  <a:pt x="6560616" y="2456781"/>
                  <a:pt x="6559204" y="2478823"/>
                  <a:pt x="6555074" y="2480905"/>
                </a:cubicBezTo>
                <a:cubicBezTo>
                  <a:pt x="6554989" y="2482212"/>
                  <a:pt x="6548567" y="2480642"/>
                  <a:pt x="6548638" y="2479521"/>
                </a:cubicBezTo>
                <a:cubicBezTo>
                  <a:pt x="6544419" y="2486280"/>
                  <a:pt x="6545151" y="2494551"/>
                  <a:pt x="6541002" y="2500188"/>
                </a:cubicBezTo>
                <a:cubicBezTo>
                  <a:pt x="6539390" y="2502372"/>
                  <a:pt x="6538131" y="2502319"/>
                  <a:pt x="6535540" y="2503338"/>
                </a:cubicBezTo>
                <a:lnTo>
                  <a:pt x="6532477" y="2507713"/>
                </a:lnTo>
                <a:lnTo>
                  <a:pt x="6531677" y="2510066"/>
                </a:lnTo>
                <a:cubicBezTo>
                  <a:pt x="6532893" y="2511265"/>
                  <a:pt x="6533958" y="2510062"/>
                  <a:pt x="6536981" y="2508855"/>
                </a:cubicBezTo>
                <a:lnTo>
                  <a:pt x="6535151" y="2513489"/>
                </a:lnTo>
                <a:lnTo>
                  <a:pt x="6531720" y="2514012"/>
                </a:lnTo>
                <a:lnTo>
                  <a:pt x="6527002" y="2517967"/>
                </a:lnTo>
                <a:lnTo>
                  <a:pt x="6525037" y="2522767"/>
                </a:lnTo>
                <a:cubicBezTo>
                  <a:pt x="6517575" y="2537450"/>
                  <a:pt x="6514159" y="2551358"/>
                  <a:pt x="6505508" y="2564868"/>
                </a:cubicBezTo>
                <a:cubicBezTo>
                  <a:pt x="6507953" y="2556257"/>
                  <a:pt x="6510673" y="2549110"/>
                  <a:pt x="6513419" y="2541963"/>
                </a:cubicBezTo>
                <a:lnTo>
                  <a:pt x="6518286" y="2528149"/>
                </a:lnTo>
                <a:lnTo>
                  <a:pt x="6514314" y="2529654"/>
                </a:lnTo>
                <a:cubicBezTo>
                  <a:pt x="6515078" y="2526224"/>
                  <a:pt x="6515078" y="2526224"/>
                  <a:pt x="6515078" y="2526224"/>
                </a:cubicBezTo>
                <a:cubicBezTo>
                  <a:pt x="6516145" y="2525020"/>
                  <a:pt x="6517210" y="2523817"/>
                  <a:pt x="6518123" y="2522786"/>
                </a:cubicBezTo>
                <a:lnTo>
                  <a:pt x="6521107" y="2520144"/>
                </a:lnTo>
                <a:lnTo>
                  <a:pt x="6521488" y="2519066"/>
                </a:lnTo>
                <a:lnTo>
                  <a:pt x="6529499" y="2499269"/>
                </a:lnTo>
                <a:lnTo>
                  <a:pt x="6536182" y="2477815"/>
                </a:lnTo>
                <a:cubicBezTo>
                  <a:pt x="6537247" y="2476611"/>
                  <a:pt x="6538314" y="2475408"/>
                  <a:pt x="6538314" y="2475408"/>
                </a:cubicBezTo>
                <a:lnTo>
                  <a:pt x="6538759" y="2473412"/>
                </a:lnTo>
                <a:lnTo>
                  <a:pt x="6534437" y="2477824"/>
                </a:lnTo>
                <a:cubicBezTo>
                  <a:pt x="6532952" y="2481321"/>
                  <a:pt x="6525488" y="2496003"/>
                  <a:pt x="6524073" y="2498381"/>
                </a:cubicBezTo>
                <a:cubicBezTo>
                  <a:pt x="6522742" y="2499450"/>
                  <a:pt x="6520013" y="2499340"/>
                  <a:pt x="6520013" y="2499340"/>
                </a:cubicBezTo>
                <a:cubicBezTo>
                  <a:pt x="6515865" y="2504978"/>
                  <a:pt x="6514163" y="2511840"/>
                  <a:pt x="6512323" y="2517572"/>
                </a:cubicBezTo>
                <a:cubicBezTo>
                  <a:pt x="6510915" y="2519856"/>
                  <a:pt x="6509710" y="2523881"/>
                  <a:pt x="6508351" y="2527453"/>
                </a:cubicBezTo>
                <a:lnTo>
                  <a:pt x="6505039" y="2532301"/>
                </a:lnTo>
                <a:lnTo>
                  <a:pt x="6499082" y="2549409"/>
                </a:lnTo>
                <a:cubicBezTo>
                  <a:pt x="6500125" y="2550436"/>
                  <a:pt x="6500125" y="2550436"/>
                  <a:pt x="6501191" y="2549233"/>
                </a:cubicBezTo>
                <a:cubicBezTo>
                  <a:pt x="6499361" y="2553867"/>
                  <a:pt x="6497531" y="2558503"/>
                  <a:pt x="6495548" y="2563309"/>
                </a:cubicBezTo>
                <a:cubicBezTo>
                  <a:pt x="6498295" y="2555070"/>
                  <a:pt x="6498295" y="2555070"/>
                  <a:pt x="6498295" y="2555070"/>
                </a:cubicBezTo>
                <a:cubicBezTo>
                  <a:pt x="6498145" y="2552670"/>
                  <a:pt x="6491924" y="2557485"/>
                  <a:pt x="6490986" y="2560745"/>
                </a:cubicBezTo>
                <a:cubicBezTo>
                  <a:pt x="6487477" y="2572415"/>
                  <a:pt x="6484707" y="2582881"/>
                  <a:pt x="6479808" y="2593182"/>
                </a:cubicBezTo>
                <a:cubicBezTo>
                  <a:pt x="6484278" y="2576023"/>
                  <a:pt x="6484278" y="2576023"/>
                  <a:pt x="6484278" y="2576023"/>
                </a:cubicBezTo>
                <a:cubicBezTo>
                  <a:pt x="6485194" y="2572419"/>
                  <a:pt x="6477735" y="2578265"/>
                  <a:pt x="6475754" y="2580500"/>
                </a:cubicBezTo>
                <a:cubicBezTo>
                  <a:pt x="6474838" y="2584105"/>
                  <a:pt x="6474073" y="2587535"/>
                  <a:pt x="6473137" y="2590795"/>
                </a:cubicBezTo>
                <a:cubicBezTo>
                  <a:pt x="6468634" y="2588532"/>
                  <a:pt x="6465257" y="2586835"/>
                  <a:pt x="6462724" y="2585562"/>
                </a:cubicBezTo>
                <a:lnTo>
                  <a:pt x="6461241" y="2584816"/>
                </a:lnTo>
                <a:lnTo>
                  <a:pt x="6461071" y="2585171"/>
                </a:lnTo>
                <a:lnTo>
                  <a:pt x="6458997" y="2588941"/>
                </a:lnTo>
                <a:lnTo>
                  <a:pt x="6459012" y="2588681"/>
                </a:lnTo>
                <a:lnTo>
                  <a:pt x="6459853" y="2584119"/>
                </a:lnTo>
                <a:lnTo>
                  <a:pt x="6458068" y="2583221"/>
                </a:lnTo>
                <a:lnTo>
                  <a:pt x="6457029" y="2589562"/>
                </a:lnTo>
                <a:lnTo>
                  <a:pt x="6456049" y="2594299"/>
                </a:lnTo>
                <a:lnTo>
                  <a:pt x="6448445" y="2608124"/>
                </a:lnTo>
                <a:lnTo>
                  <a:pt x="6447454" y="2607257"/>
                </a:lnTo>
                <a:cubicBezTo>
                  <a:pt x="6447717" y="2607204"/>
                  <a:pt x="6447600" y="2607919"/>
                  <a:pt x="6447252" y="2609073"/>
                </a:cubicBezTo>
                <a:lnTo>
                  <a:pt x="6445996" y="2612574"/>
                </a:lnTo>
                <a:lnTo>
                  <a:pt x="6440313" y="2622906"/>
                </a:lnTo>
                <a:lnTo>
                  <a:pt x="6440977" y="2618635"/>
                </a:lnTo>
                <a:lnTo>
                  <a:pt x="6438114" y="2617884"/>
                </a:lnTo>
                <a:lnTo>
                  <a:pt x="6442658" y="2606527"/>
                </a:lnTo>
                <a:lnTo>
                  <a:pt x="6436299" y="2617315"/>
                </a:lnTo>
                <a:lnTo>
                  <a:pt x="6436854" y="2610553"/>
                </a:lnTo>
                <a:lnTo>
                  <a:pt x="6436926" y="2607647"/>
                </a:lnTo>
                <a:lnTo>
                  <a:pt x="6454733" y="2571993"/>
                </a:lnTo>
                <a:lnTo>
                  <a:pt x="6456428" y="2568110"/>
                </a:lnTo>
                <a:lnTo>
                  <a:pt x="6455541" y="2568150"/>
                </a:lnTo>
                <a:cubicBezTo>
                  <a:pt x="6453714" y="2569569"/>
                  <a:pt x="6451657" y="2571888"/>
                  <a:pt x="6451200" y="2573691"/>
                </a:cubicBezTo>
                <a:cubicBezTo>
                  <a:pt x="6450133" y="2574893"/>
                  <a:pt x="6449370" y="2578326"/>
                  <a:pt x="6448304" y="2579527"/>
                </a:cubicBezTo>
                <a:cubicBezTo>
                  <a:pt x="6448154" y="2577128"/>
                  <a:pt x="6446787" y="2573528"/>
                  <a:pt x="6445444" y="2570272"/>
                </a:cubicBezTo>
                <a:cubicBezTo>
                  <a:pt x="6446510" y="2569070"/>
                  <a:pt x="6444227" y="2569074"/>
                  <a:pt x="6443011" y="2567875"/>
                </a:cubicBezTo>
                <a:lnTo>
                  <a:pt x="6443256" y="2566940"/>
                </a:lnTo>
                <a:lnTo>
                  <a:pt x="6439929" y="2570269"/>
                </a:lnTo>
                <a:cubicBezTo>
                  <a:pt x="6437971" y="2569630"/>
                  <a:pt x="6440467" y="2565986"/>
                  <a:pt x="6443692" y="2561199"/>
                </a:cubicBezTo>
                <a:lnTo>
                  <a:pt x="6445882" y="2556920"/>
                </a:lnTo>
                <a:lnTo>
                  <a:pt x="6450252" y="2540249"/>
                </a:lnTo>
                <a:lnTo>
                  <a:pt x="6451001" y="2539765"/>
                </a:lnTo>
                <a:lnTo>
                  <a:pt x="6450951" y="2539438"/>
                </a:lnTo>
                <a:cubicBezTo>
                  <a:pt x="6452653" y="2532578"/>
                  <a:pt x="6455908" y="2524467"/>
                  <a:pt x="6459012" y="2515417"/>
                </a:cubicBezTo>
                <a:lnTo>
                  <a:pt x="6464094" y="2504493"/>
                </a:lnTo>
                <a:lnTo>
                  <a:pt x="6467645" y="2491013"/>
                </a:lnTo>
                <a:lnTo>
                  <a:pt x="6468614" y="2483922"/>
                </a:lnTo>
                <a:lnTo>
                  <a:pt x="6467833" y="2484352"/>
                </a:lnTo>
                <a:cubicBezTo>
                  <a:pt x="6467113" y="2484806"/>
                  <a:pt x="6466520" y="2485239"/>
                  <a:pt x="6466185" y="2485553"/>
                </a:cubicBezTo>
                <a:lnTo>
                  <a:pt x="6461166" y="2495685"/>
                </a:lnTo>
                <a:lnTo>
                  <a:pt x="6459247" y="2503850"/>
                </a:lnTo>
                <a:cubicBezTo>
                  <a:pt x="6456631" y="2514509"/>
                  <a:pt x="6453710" y="2525148"/>
                  <a:pt x="6449951" y="2535447"/>
                </a:cubicBezTo>
                <a:cubicBezTo>
                  <a:pt x="6447843" y="2535623"/>
                  <a:pt x="6444796" y="2539059"/>
                  <a:pt x="6443730" y="2540263"/>
                </a:cubicBezTo>
                <a:cubicBezTo>
                  <a:pt x="6438494" y="2563426"/>
                  <a:pt x="6438494" y="2563426"/>
                  <a:pt x="6438494" y="2563426"/>
                </a:cubicBezTo>
                <a:cubicBezTo>
                  <a:pt x="6437580" y="2564456"/>
                  <a:pt x="6437580" y="2564456"/>
                  <a:pt x="6436512" y="2565661"/>
                </a:cubicBezTo>
                <a:cubicBezTo>
                  <a:pt x="6438195" y="2558624"/>
                  <a:pt x="6440048" y="2551760"/>
                  <a:pt x="6441728" y="2544724"/>
                </a:cubicBezTo>
                <a:cubicBezTo>
                  <a:pt x="6442642" y="2543694"/>
                  <a:pt x="6438553" y="2546105"/>
                  <a:pt x="6436573" y="2548338"/>
                </a:cubicBezTo>
                <a:cubicBezTo>
                  <a:pt x="6437338" y="2544906"/>
                  <a:pt x="6437338" y="2544906"/>
                  <a:pt x="6437338" y="2544906"/>
                </a:cubicBezTo>
                <a:cubicBezTo>
                  <a:pt x="6438404" y="2543702"/>
                  <a:pt x="6438404" y="2543702"/>
                  <a:pt x="6436121" y="2543707"/>
                </a:cubicBezTo>
                <a:cubicBezTo>
                  <a:pt x="6437187" y="2542505"/>
                  <a:pt x="6437187" y="2542505"/>
                  <a:pt x="6437187" y="2542505"/>
                </a:cubicBezTo>
                <a:lnTo>
                  <a:pt x="6433742" y="2544315"/>
                </a:lnTo>
                <a:lnTo>
                  <a:pt x="6414556" y="2581630"/>
                </a:lnTo>
                <a:lnTo>
                  <a:pt x="6412772" y="2585089"/>
                </a:lnTo>
                <a:lnTo>
                  <a:pt x="6412700" y="2580736"/>
                </a:lnTo>
                <a:lnTo>
                  <a:pt x="6412544" y="2579223"/>
                </a:lnTo>
                <a:lnTo>
                  <a:pt x="6417753" y="2568252"/>
                </a:lnTo>
                <a:cubicBezTo>
                  <a:pt x="6420924" y="2561449"/>
                  <a:pt x="6430990" y="2545561"/>
                  <a:pt x="6431360" y="2539771"/>
                </a:cubicBezTo>
                <a:cubicBezTo>
                  <a:pt x="6431504" y="2537529"/>
                  <a:pt x="6427726" y="2537377"/>
                  <a:pt x="6426484" y="2533767"/>
                </a:cubicBezTo>
                <a:cubicBezTo>
                  <a:pt x="6425524" y="2529046"/>
                  <a:pt x="6428395" y="2526915"/>
                  <a:pt x="6431356" y="2520105"/>
                </a:cubicBezTo>
                <a:cubicBezTo>
                  <a:pt x="6432986" y="2514365"/>
                  <a:pt x="6433285" y="2509695"/>
                  <a:pt x="6434772" y="2506196"/>
                </a:cubicBezTo>
                <a:lnTo>
                  <a:pt x="6436554" y="2502122"/>
                </a:lnTo>
                <a:lnTo>
                  <a:pt x="6436417" y="2502264"/>
                </a:lnTo>
                <a:cubicBezTo>
                  <a:pt x="6436137" y="2502470"/>
                  <a:pt x="6435913" y="2502520"/>
                  <a:pt x="6435765" y="2502372"/>
                </a:cubicBezTo>
                <a:cubicBezTo>
                  <a:pt x="6435418" y="2502032"/>
                  <a:pt x="6435551" y="2500785"/>
                  <a:pt x="6435971" y="2499051"/>
                </a:cubicBezTo>
                <a:lnTo>
                  <a:pt x="6436921" y="2495858"/>
                </a:lnTo>
                <a:lnTo>
                  <a:pt x="6435472" y="2496907"/>
                </a:lnTo>
                <a:cubicBezTo>
                  <a:pt x="6434447" y="2497288"/>
                  <a:pt x="6433432" y="2497526"/>
                  <a:pt x="6432767" y="2498061"/>
                </a:cubicBezTo>
                <a:cubicBezTo>
                  <a:pt x="6431353" y="2500439"/>
                  <a:pt x="6429734" y="2505993"/>
                  <a:pt x="6426706" y="2510553"/>
                </a:cubicBezTo>
                <a:cubicBezTo>
                  <a:pt x="6425220" y="2514050"/>
                  <a:pt x="6416415" y="2529989"/>
                  <a:pt x="6419674" y="2518510"/>
                </a:cubicBezTo>
                <a:cubicBezTo>
                  <a:pt x="6421388" y="2511462"/>
                  <a:pt x="6427149" y="2503640"/>
                  <a:pt x="6428624" y="2500329"/>
                </a:cubicBezTo>
                <a:cubicBezTo>
                  <a:pt x="6430320" y="2496839"/>
                  <a:pt x="6429078" y="2493230"/>
                  <a:pt x="6429150" y="2492109"/>
                </a:cubicBezTo>
                <a:cubicBezTo>
                  <a:pt x="6430762" y="2489926"/>
                  <a:pt x="6432105" y="2488670"/>
                  <a:pt x="6433581" y="2485359"/>
                </a:cubicBezTo>
                <a:lnTo>
                  <a:pt x="6433608" y="2484921"/>
                </a:lnTo>
                <a:lnTo>
                  <a:pt x="6432798" y="2486444"/>
                </a:lnTo>
                <a:cubicBezTo>
                  <a:pt x="6429959" y="2491151"/>
                  <a:pt x="6430299" y="2485859"/>
                  <a:pt x="6430299" y="2485859"/>
                </a:cubicBezTo>
                <a:cubicBezTo>
                  <a:pt x="6430598" y="2481188"/>
                  <a:pt x="6436304" y="2470930"/>
                  <a:pt x="6436449" y="2468689"/>
                </a:cubicBezTo>
                <a:cubicBezTo>
                  <a:pt x="6436449" y="2468689"/>
                  <a:pt x="6435836" y="2468383"/>
                  <a:pt x="6434920" y="2467901"/>
                </a:cubicBezTo>
                <a:lnTo>
                  <a:pt x="6434461" y="2467649"/>
                </a:lnTo>
                <a:lnTo>
                  <a:pt x="6431445" y="2475166"/>
                </a:lnTo>
                <a:cubicBezTo>
                  <a:pt x="6430027" y="2478624"/>
                  <a:pt x="6428588" y="2481972"/>
                  <a:pt x="6427074" y="2485095"/>
                </a:cubicBezTo>
                <a:cubicBezTo>
                  <a:pt x="6424709" y="2490806"/>
                  <a:pt x="6421715" y="2496492"/>
                  <a:pt x="6418589" y="2502172"/>
                </a:cubicBezTo>
                <a:lnTo>
                  <a:pt x="6416287" y="2506402"/>
                </a:lnTo>
                <a:lnTo>
                  <a:pt x="6416466" y="2505390"/>
                </a:lnTo>
                <a:lnTo>
                  <a:pt x="6417910" y="2496991"/>
                </a:lnTo>
                <a:lnTo>
                  <a:pt x="6423014" y="2486055"/>
                </a:lnTo>
                <a:cubicBezTo>
                  <a:pt x="6427516" y="2478184"/>
                  <a:pt x="6433588" y="2465506"/>
                  <a:pt x="6425296" y="2473412"/>
                </a:cubicBezTo>
                <a:lnTo>
                  <a:pt x="6420849" y="2480436"/>
                </a:lnTo>
                <a:lnTo>
                  <a:pt x="6422113" y="2473922"/>
                </a:lnTo>
                <a:lnTo>
                  <a:pt x="6421187" y="2475206"/>
                </a:lnTo>
                <a:cubicBezTo>
                  <a:pt x="6420395" y="2476422"/>
                  <a:pt x="6420015" y="2477202"/>
                  <a:pt x="6420330" y="2477216"/>
                </a:cubicBezTo>
                <a:cubicBezTo>
                  <a:pt x="6417551" y="2476259"/>
                  <a:pt x="6419938" y="2472247"/>
                  <a:pt x="6422643" y="2467431"/>
                </a:cubicBezTo>
                <a:lnTo>
                  <a:pt x="6423799" y="2465233"/>
                </a:lnTo>
                <a:lnTo>
                  <a:pt x="6424416" y="2462057"/>
                </a:lnTo>
                <a:lnTo>
                  <a:pt x="6426820" y="2449627"/>
                </a:lnTo>
                <a:lnTo>
                  <a:pt x="6423720" y="2455485"/>
                </a:lnTo>
                <a:lnTo>
                  <a:pt x="6421531" y="2460052"/>
                </a:lnTo>
                <a:lnTo>
                  <a:pt x="6417004" y="2479057"/>
                </a:lnTo>
                <a:cubicBezTo>
                  <a:pt x="6414383" y="2489471"/>
                  <a:pt x="6414162" y="2483470"/>
                  <a:pt x="6414584" y="2477131"/>
                </a:cubicBezTo>
                <a:lnTo>
                  <a:pt x="6414968" y="2473196"/>
                </a:lnTo>
                <a:lnTo>
                  <a:pt x="6413245" y="2476507"/>
                </a:lnTo>
                <a:lnTo>
                  <a:pt x="6408761" y="2484740"/>
                </a:lnTo>
                <a:lnTo>
                  <a:pt x="6409308" y="2481968"/>
                </a:lnTo>
                <a:lnTo>
                  <a:pt x="6412432" y="2461727"/>
                </a:lnTo>
                <a:lnTo>
                  <a:pt x="6415450" y="2451546"/>
                </a:lnTo>
                <a:cubicBezTo>
                  <a:pt x="6417851" y="2445275"/>
                  <a:pt x="6416372" y="2447837"/>
                  <a:pt x="6413986" y="2451815"/>
                </a:cubicBezTo>
                <a:lnTo>
                  <a:pt x="6413954" y="2451864"/>
                </a:lnTo>
                <a:lnTo>
                  <a:pt x="6414089" y="2450991"/>
                </a:lnTo>
                <a:cubicBezTo>
                  <a:pt x="6415858" y="2440562"/>
                  <a:pt x="6417860" y="2429864"/>
                  <a:pt x="6420276" y="2418390"/>
                </a:cubicBezTo>
                <a:cubicBezTo>
                  <a:pt x="6420145" y="2417847"/>
                  <a:pt x="6420813" y="2414660"/>
                  <a:pt x="6421248" y="2411664"/>
                </a:cubicBezTo>
                <a:lnTo>
                  <a:pt x="6421444" y="2409436"/>
                </a:lnTo>
                <a:lnTo>
                  <a:pt x="6420225" y="2414049"/>
                </a:lnTo>
                <a:cubicBezTo>
                  <a:pt x="6416844" y="2430896"/>
                  <a:pt x="6416163" y="2446729"/>
                  <a:pt x="6410235" y="2465248"/>
                </a:cubicBezTo>
                <a:lnTo>
                  <a:pt x="6411746" y="2453732"/>
                </a:lnTo>
                <a:lnTo>
                  <a:pt x="6411315" y="2456006"/>
                </a:lnTo>
                <a:lnTo>
                  <a:pt x="6410100" y="2457915"/>
                </a:lnTo>
                <a:cubicBezTo>
                  <a:pt x="6408827" y="2459683"/>
                  <a:pt x="6407698" y="2460879"/>
                  <a:pt x="6407087" y="2460572"/>
                </a:cubicBezTo>
                <a:cubicBezTo>
                  <a:pt x="6405381" y="2460503"/>
                  <a:pt x="6411356" y="2445747"/>
                  <a:pt x="6413950" y="2437439"/>
                </a:cubicBezTo>
                <a:lnTo>
                  <a:pt x="6414648" y="2434780"/>
                </a:lnTo>
                <a:lnTo>
                  <a:pt x="6414944" y="2433047"/>
                </a:lnTo>
                <a:lnTo>
                  <a:pt x="6414730" y="2431916"/>
                </a:lnTo>
                <a:cubicBezTo>
                  <a:pt x="6414353" y="2431960"/>
                  <a:pt x="6413665" y="2432604"/>
                  <a:pt x="6412575" y="2434011"/>
                </a:cubicBezTo>
                <a:cubicBezTo>
                  <a:pt x="6412203" y="2434885"/>
                  <a:pt x="6411272" y="2436896"/>
                  <a:pt x="6410044" y="2439419"/>
                </a:cubicBezTo>
                <a:lnTo>
                  <a:pt x="6406370" y="2446660"/>
                </a:lnTo>
                <a:lnTo>
                  <a:pt x="6405610" y="2451254"/>
                </a:lnTo>
                <a:cubicBezTo>
                  <a:pt x="6405016" y="2454095"/>
                  <a:pt x="6404261" y="2456901"/>
                  <a:pt x="6403211" y="2459631"/>
                </a:cubicBezTo>
                <a:cubicBezTo>
                  <a:pt x="6403320" y="2457575"/>
                  <a:pt x="6403474" y="2455762"/>
                  <a:pt x="6403653" y="2454091"/>
                </a:cubicBezTo>
                <a:lnTo>
                  <a:pt x="6404044" y="2450982"/>
                </a:lnTo>
                <a:lnTo>
                  <a:pt x="6403417" y="2452121"/>
                </a:lnTo>
                <a:lnTo>
                  <a:pt x="6401405" y="2455437"/>
                </a:lnTo>
                <a:lnTo>
                  <a:pt x="6399766" y="2465317"/>
                </a:lnTo>
                <a:cubicBezTo>
                  <a:pt x="6396888" y="2481753"/>
                  <a:pt x="6394125" y="2495188"/>
                  <a:pt x="6390432" y="2515586"/>
                </a:cubicBezTo>
                <a:cubicBezTo>
                  <a:pt x="6390432" y="2515586"/>
                  <a:pt x="6390430" y="2515807"/>
                  <a:pt x="6390421" y="2516193"/>
                </a:cubicBezTo>
                <a:lnTo>
                  <a:pt x="6390414" y="2516353"/>
                </a:lnTo>
                <a:lnTo>
                  <a:pt x="6391325" y="2513971"/>
                </a:lnTo>
                <a:cubicBezTo>
                  <a:pt x="6394552" y="2507016"/>
                  <a:pt x="6399715" y="2498482"/>
                  <a:pt x="6400874" y="2495158"/>
                </a:cubicBezTo>
                <a:lnTo>
                  <a:pt x="6407100" y="2478293"/>
                </a:lnTo>
                <a:lnTo>
                  <a:pt x="6404329" y="2492998"/>
                </a:lnTo>
                <a:lnTo>
                  <a:pt x="6403419" y="2494698"/>
                </a:lnTo>
                <a:cubicBezTo>
                  <a:pt x="6401732" y="2497978"/>
                  <a:pt x="6399873" y="2501766"/>
                  <a:pt x="6397615" y="2506638"/>
                </a:cubicBezTo>
                <a:cubicBezTo>
                  <a:pt x="6396826" y="2507870"/>
                  <a:pt x="6393600" y="2514930"/>
                  <a:pt x="6391259" y="2519219"/>
                </a:cubicBezTo>
                <a:lnTo>
                  <a:pt x="6390035" y="2521155"/>
                </a:lnTo>
                <a:lnTo>
                  <a:pt x="6389902" y="2522532"/>
                </a:lnTo>
                <a:cubicBezTo>
                  <a:pt x="6389402" y="2525929"/>
                  <a:pt x="6388429" y="2529176"/>
                  <a:pt x="6386542" y="2528572"/>
                </a:cubicBezTo>
                <a:cubicBezTo>
                  <a:pt x="6385010" y="2526757"/>
                  <a:pt x="6390469" y="2506459"/>
                  <a:pt x="6390246" y="2505524"/>
                </a:cubicBezTo>
                <a:cubicBezTo>
                  <a:pt x="6391812" y="2495115"/>
                  <a:pt x="6393455" y="2485220"/>
                  <a:pt x="6395048" y="2475215"/>
                </a:cubicBezTo>
                <a:lnTo>
                  <a:pt x="6397485" y="2458455"/>
                </a:lnTo>
                <a:lnTo>
                  <a:pt x="6396775" y="2457762"/>
                </a:lnTo>
                <a:cubicBezTo>
                  <a:pt x="6396262" y="2456986"/>
                  <a:pt x="6395715" y="2455970"/>
                  <a:pt x="6395213" y="2454989"/>
                </a:cubicBezTo>
                <a:lnTo>
                  <a:pt x="6395067" y="2454701"/>
                </a:lnTo>
                <a:lnTo>
                  <a:pt x="6394415" y="2458653"/>
                </a:lnTo>
                <a:cubicBezTo>
                  <a:pt x="6393645" y="2463649"/>
                  <a:pt x="6393105" y="2467903"/>
                  <a:pt x="6392877" y="2468680"/>
                </a:cubicBezTo>
                <a:cubicBezTo>
                  <a:pt x="6389310" y="2491538"/>
                  <a:pt x="6384777" y="2515728"/>
                  <a:pt x="6381092" y="2543495"/>
                </a:cubicBezTo>
                <a:cubicBezTo>
                  <a:pt x="6381092" y="2543495"/>
                  <a:pt x="6378871" y="2558105"/>
                  <a:pt x="6377153" y="2555512"/>
                </a:cubicBezTo>
                <a:lnTo>
                  <a:pt x="6377615" y="2551533"/>
                </a:lnTo>
                <a:lnTo>
                  <a:pt x="6379781" y="2546301"/>
                </a:lnTo>
                <a:cubicBezTo>
                  <a:pt x="6380558" y="2544226"/>
                  <a:pt x="6381067" y="2542536"/>
                  <a:pt x="6381031" y="2541716"/>
                </a:cubicBezTo>
                <a:lnTo>
                  <a:pt x="6379115" y="2542304"/>
                </a:lnTo>
                <a:lnTo>
                  <a:pt x="6379374" y="2540903"/>
                </a:lnTo>
                <a:cubicBezTo>
                  <a:pt x="6379817" y="2542770"/>
                  <a:pt x="6382684" y="2526240"/>
                  <a:pt x="6379352" y="2526899"/>
                </a:cubicBezTo>
                <a:cubicBezTo>
                  <a:pt x="6378300" y="2527107"/>
                  <a:pt x="6376485" y="2543429"/>
                  <a:pt x="6376136" y="2546591"/>
                </a:cubicBezTo>
                <a:lnTo>
                  <a:pt x="6375900" y="2547819"/>
                </a:lnTo>
                <a:lnTo>
                  <a:pt x="6375814" y="2547970"/>
                </a:lnTo>
                <a:lnTo>
                  <a:pt x="6374214" y="2551623"/>
                </a:lnTo>
                <a:lnTo>
                  <a:pt x="6377691" y="2523378"/>
                </a:lnTo>
                <a:cubicBezTo>
                  <a:pt x="6379725" y="2509151"/>
                  <a:pt x="6381965" y="2494618"/>
                  <a:pt x="6384076" y="2479543"/>
                </a:cubicBezTo>
                <a:cubicBezTo>
                  <a:pt x="6384076" y="2479543"/>
                  <a:pt x="6387756" y="2475719"/>
                  <a:pt x="6385208" y="2474268"/>
                </a:cubicBezTo>
                <a:cubicBezTo>
                  <a:pt x="6383760" y="2473578"/>
                  <a:pt x="6381280" y="2487099"/>
                  <a:pt x="6383023" y="2479750"/>
                </a:cubicBezTo>
                <a:cubicBezTo>
                  <a:pt x="6377436" y="2504147"/>
                  <a:pt x="6375504" y="2534663"/>
                  <a:pt x="6368607" y="2558179"/>
                </a:cubicBezTo>
                <a:cubicBezTo>
                  <a:pt x="6369404" y="2532938"/>
                  <a:pt x="6377786" y="2500983"/>
                  <a:pt x="6381397" y="2472904"/>
                </a:cubicBezTo>
                <a:cubicBezTo>
                  <a:pt x="6381702" y="2471867"/>
                  <a:pt x="6382113" y="2468772"/>
                  <a:pt x="6382165" y="2465993"/>
                </a:cubicBezTo>
                <a:lnTo>
                  <a:pt x="6382098" y="2465021"/>
                </a:lnTo>
                <a:lnTo>
                  <a:pt x="6381948" y="2465362"/>
                </a:lnTo>
                <a:lnTo>
                  <a:pt x="6381247" y="2466909"/>
                </a:lnTo>
                <a:lnTo>
                  <a:pt x="6381950" y="2462906"/>
                </a:lnTo>
                <a:lnTo>
                  <a:pt x="6381913" y="2462358"/>
                </a:lnTo>
                <a:cubicBezTo>
                  <a:pt x="6381698" y="2461422"/>
                  <a:pt x="6381336" y="2460864"/>
                  <a:pt x="6380767" y="2460976"/>
                </a:cubicBezTo>
                <a:lnTo>
                  <a:pt x="6378065" y="2473563"/>
                </a:lnTo>
                <a:cubicBezTo>
                  <a:pt x="6376453" y="2486099"/>
                  <a:pt x="6374150" y="2499585"/>
                  <a:pt x="6371262" y="2511395"/>
                </a:cubicBezTo>
                <a:cubicBezTo>
                  <a:pt x="6372216" y="2501107"/>
                  <a:pt x="6373882" y="2490150"/>
                  <a:pt x="6375727" y="2478791"/>
                </a:cubicBezTo>
                <a:lnTo>
                  <a:pt x="6379723" y="2453547"/>
                </a:lnTo>
                <a:lnTo>
                  <a:pt x="6379159" y="2455515"/>
                </a:lnTo>
                <a:cubicBezTo>
                  <a:pt x="6379274" y="2450198"/>
                  <a:pt x="6379798" y="2445065"/>
                  <a:pt x="6380530" y="2440025"/>
                </a:cubicBezTo>
                <a:lnTo>
                  <a:pt x="6382502" y="2428784"/>
                </a:lnTo>
                <a:lnTo>
                  <a:pt x="6383141" y="2427017"/>
                </a:lnTo>
                <a:cubicBezTo>
                  <a:pt x="6384749" y="2422445"/>
                  <a:pt x="6385303" y="2420150"/>
                  <a:pt x="6385212" y="2419277"/>
                </a:cubicBezTo>
                <a:lnTo>
                  <a:pt x="6384095" y="2419768"/>
                </a:lnTo>
                <a:lnTo>
                  <a:pt x="6385805" y="2410130"/>
                </a:lnTo>
                <a:cubicBezTo>
                  <a:pt x="6386560" y="2405085"/>
                  <a:pt x="6387118" y="2399944"/>
                  <a:pt x="6387276" y="2394620"/>
                </a:cubicBezTo>
                <a:lnTo>
                  <a:pt x="6385249" y="2403876"/>
                </a:lnTo>
                <a:lnTo>
                  <a:pt x="6381035" y="2423140"/>
                </a:lnTo>
                <a:lnTo>
                  <a:pt x="6380150" y="2424287"/>
                </a:lnTo>
                <a:cubicBezTo>
                  <a:pt x="6379096" y="2425694"/>
                  <a:pt x="6378209" y="2426816"/>
                  <a:pt x="6377895" y="2426805"/>
                </a:cubicBezTo>
                <a:cubicBezTo>
                  <a:pt x="6376635" y="2426753"/>
                  <a:pt x="6384325" y="2408521"/>
                  <a:pt x="6384623" y="2403851"/>
                </a:cubicBezTo>
                <a:cubicBezTo>
                  <a:pt x="6380265" y="2409481"/>
                  <a:pt x="6381297" y="2413082"/>
                  <a:pt x="6377006" y="2420961"/>
                </a:cubicBezTo>
                <a:cubicBezTo>
                  <a:pt x="6377006" y="2420961"/>
                  <a:pt x="6370646" y="2438122"/>
                  <a:pt x="6369387" y="2438072"/>
                </a:cubicBezTo>
                <a:lnTo>
                  <a:pt x="6369012" y="2424197"/>
                </a:lnTo>
                <a:cubicBezTo>
                  <a:pt x="6367753" y="2424147"/>
                  <a:pt x="6346611" y="2468429"/>
                  <a:pt x="6354516" y="2446835"/>
                </a:cubicBezTo>
                <a:cubicBezTo>
                  <a:pt x="6360367" y="2434335"/>
                  <a:pt x="6363765" y="2423986"/>
                  <a:pt x="6365766" y="2412454"/>
                </a:cubicBezTo>
                <a:cubicBezTo>
                  <a:pt x="6367551" y="2404285"/>
                  <a:pt x="6373099" y="2399827"/>
                  <a:pt x="6373684" y="2390674"/>
                </a:cubicBezTo>
                <a:lnTo>
                  <a:pt x="6374546" y="2390709"/>
                </a:lnTo>
                <a:lnTo>
                  <a:pt x="6374707" y="2390716"/>
                </a:lnTo>
                <a:cubicBezTo>
                  <a:pt x="6374877" y="2390721"/>
                  <a:pt x="6374963" y="2390725"/>
                  <a:pt x="6374834" y="2390720"/>
                </a:cubicBezTo>
                <a:lnTo>
                  <a:pt x="6374546" y="2390709"/>
                </a:lnTo>
                <a:lnTo>
                  <a:pt x="6374067" y="2390688"/>
                </a:lnTo>
                <a:cubicBezTo>
                  <a:pt x="6373853" y="2390680"/>
                  <a:pt x="6373684" y="2390674"/>
                  <a:pt x="6373684" y="2390674"/>
                </a:cubicBezTo>
                <a:cubicBezTo>
                  <a:pt x="6367106" y="2391531"/>
                  <a:pt x="6365694" y="2413575"/>
                  <a:pt x="6361562" y="2415655"/>
                </a:cubicBezTo>
                <a:cubicBezTo>
                  <a:pt x="6361479" y="2416962"/>
                  <a:pt x="6355056" y="2415391"/>
                  <a:pt x="6355128" y="2414270"/>
                </a:cubicBezTo>
                <a:cubicBezTo>
                  <a:pt x="6350909" y="2421031"/>
                  <a:pt x="6351641" y="2429301"/>
                  <a:pt x="6347493" y="2434938"/>
                </a:cubicBezTo>
                <a:cubicBezTo>
                  <a:pt x="6345879" y="2437121"/>
                  <a:pt x="6344621" y="2437071"/>
                  <a:pt x="6342030" y="2438089"/>
                </a:cubicBezTo>
                <a:cubicBezTo>
                  <a:pt x="6336483" y="2442547"/>
                  <a:pt x="6334710" y="2450529"/>
                  <a:pt x="6331526" y="2457518"/>
                </a:cubicBezTo>
                <a:cubicBezTo>
                  <a:pt x="6324063" y="2472199"/>
                  <a:pt x="6320649" y="2486109"/>
                  <a:pt x="6311997" y="2499620"/>
                </a:cubicBezTo>
                <a:cubicBezTo>
                  <a:pt x="6316888" y="2482398"/>
                  <a:pt x="6322876" y="2471029"/>
                  <a:pt x="6327977" y="2453817"/>
                </a:cubicBezTo>
                <a:cubicBezTo>
                  <a:pt x="6328276" y="2449145"/>
                  <a:pt x="6332568" y="2441266"/>
                  <a:pt x="6337226" y="2430966"/>
                </a:cubicBezTo>
                <a:cubicBezTo>
                  <a:pt x="6338854" y="2425225"/>
                  <a:pt x="6352462" y="2396746"/>
                  <a:pt x="6340927" y="2412575"/>
                </a:cubicBezTo>
                <a:cubicBezTo>
                  <a:pt x="6339441" y="2416071"/>
                  <a:pt x="6331978" y="2430753"/>
                  <a:pt x="6330564" y="2433131"/>
                </a:cubicBezTo>
                <a:cubicBezTo>
                  <a:pt x="6329232" y="2434201"/>
                  <a:pt x="6326503" y="2434092"/>
                  <a:pt x="6326503" y="2434092"/>
                </a:cubicBezTo>
                <a:cubicBezTo>
                  <a:pt x="6322355" y="2439729"/>
                  <a:pt x="6320654" y="2446590"/>
                  <a:pt x="6318813" y="2452322"/>
                </a:cubicBezTo>
                <a:cubicBezTo>
                  <a:pt x="6315995" y="2456891"/>
                  <a:pt x="6313994" y="2468421"/>
                  <a:pt x="6309935" y="2469382"/>
                </a:cubicBezTo>
                <a:cubicBezTo>
                  <a:pt x="6305875" y="2470341"/>
                  <a:pt x="6314448" y="2461324"/>
                  <a:pt x="6310234" y="2464711"/>
                </a:cubicBezTo>
                <a:cubicBezTo>
                  <a:pt x="6304687" y="2469169"/>
                  <a:pt x="6297225" y="2483850"/>
                  <a:pt x="6304916" y="2465619"/>
                </a:cubicBezTo>
                <a:cubicBezTo>
                  <a:pt x="6309788" y="2451958"/>
                  <a:pt x="6314147" y="2446328"/>
                  <a:pt x="6317706" y="2430177"/>
                </a:cubicBezTo>
                <a:cubicBezTo>
                  <a:pt x="6314545" y="2432716"/>
                  <a:pt x="6308639" y="2444840"/>
                  <a:pt x="6304695" y="2452671"/>
                </a:cubicBezTo>
                <a:lnTo>
                  <a:pt x="6304174" y="2453655"/>
                </a:lnTo>
                <a:lnTo>
                  <a:pt x="6306208" y="2435895"/>
                </a:lnTo>
                <a:lnTo>
                  <a:pt x="6301242" y="2458874"/>
                </a:lnTo>
                <a:lnTo>
                  <a:pt x="6298220" y="2461726"/>
                </a:lnTo>
                <a:cubicBezTo>
                  <a:pt x="6296552" y="2462519"/>
                  <a:pt x="6299311" y="2457011"/>
                  <a:pt x="6300692" y="2452714"/>
                </a:cubicBezTo>
                <a:cubicBezTo>
                  <a:pt x="6286265" y="2474231"/>
                  <a:pt x="6280725" y="2498354"/>
                  <a:pt x="6267560" y="2519924"/>
                </a:cubicBezTo>
                <a:lnTo>
                  <a:pt x="6265486" y="2523692"/>
                </a:lnTo>
                <a:lnTo>
                  <a:pt x="6265502" y="2523433"/>
                </a:lnTo>
                <a:cubicBezTo>
                  <a:pt x="6265668" y="2519490"/>
                  <a:pt x="6269385" y="2506540"/>
                  <a:pt x="6269069" y="2500574"/>
                </a:cubicBezTo>
                <a:cubicBezTo>
                  <a:pt x="6268273" y="2492588"/>
                  <a:pt x="6265924" y="2511295"/>
                  <a:pt x="6265316" y="2513372"/>
                </a:cubicBezTo>
                <a:cubicBezTo>
                  <a:pt x="6264673" y="2517814"/>
                  <a:pt x="6264087" y="2521290"/>
                  <a:pt x="6263517" y="2524314"/>
                </a:cubicBezTo>
                <a:lnTo>
                  <a:pt x="6262539" y="2529050"/>
                </a:lnTo>
                <a:lnTo>
                  <a:pt x="6254936" y="2542873"/>
                </a:lnTo>
                <a:lnTo>
                  <a:pt x="6253942" y="2542007"/>
                </a:lnTo>
                <a:cubicBezTo>
                  <a:pt x="6254206" y="2541954"/>
                  <a:pt x="6254089" y="2542670"/>
                  <a:pt x="6253741" y="2543823"/>
                </a:cubicBezTo>
                <a:lnTo>
                  <a:pt x="6252487" y="2547324"/>
                </a:lnTo>
                <a:lnTo>
                  <a:pt x="6246803" y="2557656"/>
                </a:lnTo>
                <a:lnTo>
                  <a:pt x="6247467" y="2553386"/>
                </a:lnTo>
                <a:lnTo>
                  <a:pt x="6244603" y="2552634"/>
                </a:lnTo>
                <a:lnTo>
                  <a:pt x="6249148" y="2541279"/>
                </a:lnTo>
                <a:lnTo>
                  <a:pt x="6242789" y="2552067"/>
                </a:lnTo>
                <a:lnTo>
                  <a:pt x="6243344" y="2545305"/>
                </a:lnTo>
                <a:lnTo>
                  <a:pt x="6243415" y="2542397"/>
                </a:lnTo>
                <a:lnTo>
                  <a:pt x="6261223" y="2506743"/>
                </a:lnTo>
                <a:cubicBezTo>
                  <a:pt x="6272536" y="2483274"/>
                  <a:pt x="6283205" y="2459591"/>
                  <a:pt x="6292569" y="2434966"/>
                </a:cubicBezTo>
                <a:cubicBezTo>
                  <a:pt x="6294126" y="2430348"/>
                  <a:pt x="6305947" y="2410037"/>
                  <a:pt x="6303656" y="2406384"/>
                </a:cubicBezTo>
                <a:cubicBezTo>
                  <a:pt x="6302187" y="2406325"/>
                  <a:pt x="6300772" y="2408703"/>
                  <a:pt x="6300772" y="2408703"/>
                </a:cubicBezTo>
                <a:cubicBezTo>
                  <a:pt x="6294796" y="2419886"/>
                  <a:pt x="6291608" y="2430245"/>
                  <a:pt x="6288563" y="2438364"/>
                </a:cubicBezTo>
                <a:cubicBezTo>
                  <a:pt x="6284061" y="2446236"/>
                  <a:pt x="6280363" y="2461257"/>
                  <a:pt x="6274957" y="2466844"/>
                </a:cubicBezTo>
                <a:cubicBezTo>
                  <a:pt x="6273626" y="2467914"/>
                  <a:pt x="6270895" y="2467803"/>
                  <a:pt x="6270825" y="2468924"/>
                </a:cubicBezTo>
                <a:cubicBezTo>
                  <a:pt x="6268006" y="2473493"/>
                  <a:pt x="6263062" y="2488275"/>
                  <a:pt x="6258985" y="2492793"/>
                </a:cubicBezTo>
                <a:cubicBezTo>
                  <a:pt x="6257361" y="2495162"/>
                  <a:pt x="6253582" y="2495010"/>
                  <a:pt x="6253582" y="2495010"/>
                </a:cubicBezTo>
                <a:cubicBezTo>
                  <a:pt x="6253582" y="2495010"/>
                  <a:pt x="6253179" y="2495555"/>
                  <a:pt x="6252758" y="2496405"/>
                </a:cubicBezTo>
                <a:lnTo>
                  <a:pt x="6252343" y="2497820"/>
                </a:lnTo>
                <a:lnTo>
                  <a:pt x="6251138" y="2499679"/>
                </a:lnTo>
                <a:lnTo>
                  <a:pt x="6250703" y="2499717"/>
                </a:lnTo>
                <a:cubicBezTo>
                  <a:pt x="6250538" y="2499850"/>
                  <a:pt x="6250519" y="2500130"/>
                  <a:pt x="6250484" y="2500690"/>
                </a:cubicBezTo>
                <a:lnTo>
                  <a:pt x="6251138" y="2499679"/>
                </a:lnTo>
                <a:lnTo>
                  <a:pt x="6251815" y="2499621"/>
                </a:lnTo>
                <a:cubicBezTo>
                  <a:pt x="6249153" y="2501759"/>
                  <a:pt x="6246418" y="2505021"/>
                  <a:pt x="6246418" y="2505021"/>
                </a:cubicBezTo>
                <a:cubicBezTo>
                  <a:pt x="6242502" y="2503739"/>
                  <a:pt x="6256400" y="2490441"/>
                  <a:pt x="6258329" y="2480031"/>
                </a:cubicBezTo>
                <a:cubicBezTo>
                  <a:pt x="6258365" y="2479469"/>
                  <a:pt x="6258125" y="2478290"/>
                  <a:pt x="6257885" y="2477108"/>
                </a:cubicBezTo>
                <a:lnTo>
                  <a:pt x="6257688" y="2475813"/>
                </a:lnTo>
                <a:lnTo>
                  <a:pt x="6254686" y="2484055"/>
                </a:lnTo>
                <a:cubicBezTo>
                  <a:pt x="6252579" y="2484232"/>
                  <a:pt x="6249532" y="2487669"/>
                  <a:pt x="6248594" y="2490928"/>
                </a:cubicBezTo>
                <a:cubicBezTo>
                  <a:pt x="6247552" y="2489902"/>
                  <a:pt x="6245270" y="2489907"/>
                  <a:pt x="6242988" y="2489912"/>
                </a:cubicBezTo>
                <a:cubicBezTo>
                  <a:pt x="6244971" y="2485105"/>
                  <a:pt x="6244690" y="2480646"/>
                  <a:pt x="6245456" y="2477216"/>
                </a:cubicBezTo>
                <a:cubicBezTo>
                  <a:pt x="6245456" y="2477216"/>
                  <a:pt x="6246521" y="2476011"/>
                  <a:pt x="6248804" y="2476007"/>
                </a:cubicBezTo>
                <a:cubicBezTo>
                  <a:pt x="6248350" y="2471379"/>
                  <a:pt x="6250507" y="2466742"/>
                  <a:pt x="6252336" y="2462109"/>
                </a:cubicBezTo>
                <a:cubicBezTo>
                  <a:pt x="6249290" y="2465544"/>
                  <a:pt x="6247309" y="2470352"/>
                  <a:pt x="6245304" y="2474814"/>
                </a:cubicBezTo>
                <a:cubicBezTo>
                  <a:pt x="6246371" y="2473612"/>
                  <a:pt x="6245329" y="2472586"/>
                  <a:pt x="6246396" y="2471382"/>
                </a:cubicBezTo>
                <a:cubicBezTo>
                  <a:pt x="6248224" y="2466749"/>
                  <a:pt x="6251271" y="2463309"/>
                  <a:pt x="6253101" y="2458676"/>
                </a:cubicBezTo>
                <a:lnTo>
                  <a:pt x="6255860" y="2448483"/>
                </a:lnTo>
                <a:lnTo>
                  <a:pt x="6247755" y="2464433"/>
                </a:lnTo>
                <a:cubicBezTo>
                  <a:pt x="6238063" y="2482676"/>
                  <a:pt x="6229449" y="2499746"/>
                  <a:pt x="6221044" y="2516380"/>
                </a:cubicBezTo>
                <a:lnTo>
                  <a:pt x="6219263" y="2519839"/>
                </a:lnTo>
                <a:lnTo>
                  <a:pt x="6219189" y="2515486"/>
                </a:lnTo>
                <a:lnTo>
                  <a:pt x="6219033" y="2513974"/>
                </a:lnTo>
                <a:lnTo>
                  <a:pt x="6224243" y="2503001"/>
                </a:lnTo>
                <a:cubicBezTo>
                  <a:pt x="6227414" y="2496201"/>
                  <a:pt x="6237478" y="2480311"/>
                  <a:pt x="6237850" y="2474521"/>
                </a:cubicBezTo>
                <a:cubicBezTo>
                  <a:pt x="6237993" y="2472280"/>
                  <a:pt x="6234216" y="2472127"/>
                  <a:pt x="6232972" y="2468518"/>
                </a:cubicBezTo>
                <a:cubicBezTo>
                  <a:pt x="6232012" y="2463796"/>
                  <a:pt x="6234884" y="2461665"/>
                  <a:pt x="6237846" y="2454855"/>
                </a:cubicBezTo>
                <a:cubicBezTo>
                  <a:pt x="6239475" y="2449114"/>
                  <a:pt x="6239774" y="2444445"/>
                  <a:pt x="6241262" y="2440947"/>
                </a:cubicBezTo>
                <a:cubicBezTo>
                  <a:pt x="6247465" y="2426214"/>
                  <a:pt x="6253525" y="2413723"/>
                  <a:pt x="6259812" y="2397683"/>
                </a:cubicBezTo>
                <a:cubicBezTo>
                  <a:pt x="6259812" y="2397683"/>
                  <a:pt x="6268391" y="2385293"/>
                  <a:pt x="6265945" y="2384071"/>
                </a:cubicBezTo>
                <a:cubicBezTo>
                  <a:pt x="6265252" y="2383387"/>
                  <a:pt x="6263001" y="2387323"/>
                  <a:pt x="6261319" y="2390579"/>
                </a:cubicBezTo>
                <a:lnTo>
                  <a:pt x="6260086" y="2393083"/>
                </a:lnTo>
                <a:lnTo>
                  <a:pt x="6260111" y="2393012"/>
                </a:lnTo>
                <a:lnTo>
                  <a:pt x="6259878" y="2393505"/>
                </a:lnTo>
                <a:lnTo>
                  <a:pt x="6259491" y="2394292"/>
                </a:lnTo>
                <a:cubicBezTo>
                  <a:pt x="6259345" y="2394606"/>
                  <a:pt x="6259303" y="2394711"/>
                  <a:pt x="6259394" y="2394527"/>
                </a:cubicBezTo>
                <a:lnTo>
                  <a:pt x="6259878" y="2393505"/>
                </a:lnTo>
                <a:lnTo>
                  <a:pt x="6260086" y="2393083"/>
                </a:lnTo>
                <a:lnTo>
                  <a:pt x="6252753" y="2413458"/>
                </a:lnTo>
                <a:cubicBezTo>
                  <a:pt x="6250200" y="2420472"/>
                  <a:pt x="6247534" y="2426779"/>
                  <a:pt x="6244718" y="2429661"/>
                </a:cubicBezTo>
                <a:cubicBezTo>
                  <a:pt x="6243317" y="2431853"/>
                  <a:pt x="6240586" y="2431742"/>
                  <a:pt x="6239257" y="2432812"/>
                </a:cubicBezTo>
                <a:cubicBezTo>
                  <a:pt x="6237843" y="2435189"/>
                  <a:pt x="6236224" y="2440743"/>
                  <a:pt x="6233196" y="2445302"/>
                </a:cubicBezTo>
                <a:cubicBezTo>
                  <a:pt x="6231711" y="2448800"/>
                  <a:pt x="6222903" y="2464739"/>
                  <a:pt x="6226164" y="2453258"/>
                </a:cubicBezTo>
                <a:cubicBezTo>
                  <a:pt x="6227877" y="2446212"/>
                  <a:pt x="6233639" y="2438390"/>
                  <a:pt x="6235114" y="2435079"/>
                </a:cubicBezTo>
                <a:cubicBezTo>
                  <a:pt x="6236809" y="2431590"/>
                  <a:pt x="6235567" y="2427980"/>
                  <a:pt x="6235640" y="2426859"/>
                </a:cubicBezTo>
                <a:cubicBezTo>
                  <a:pt x="6237252" y="2424679"/>
                  <a:pt x="6238595" y="2423420"/>
                  <a:pt x="6240070" y="2420109"/>
                </a:cubicBezTo>
                <a:cubicBezTo>
                  <a:pt x="6240143" y="2418988"/>
                  <a:pt x="6240440" y="2414318"/>
                  <a:pt x="6240583" y="2412077"/>
                </a:cubicBezTo>
                <a:cubicBezTo>
                  <a:pt x="6241999" y="2409699"/>
                  <a:pt x="6245326" y="2400470"/>
                  <a:pt x="6248359" y="2392537"/>
                </a:cubicBezTo>
                <a:lnTo>
                  <a:pt x="6253095" y="2379890"/>
                </a:lnTo>
                <a:lnTo>
                  <a:pt x="6252206" y="2380804"/>
                </a:lnTo>
                <a:lnTo>
                  <a:pt x="6253952" y="2375354"/>
                </a:lnTo>
                <a:lnTo>
                  <a:pt x="6251761" y="2378817"/>
                </a:lnTo>
                <a:cubicBezTo>
                  <a:pt x="6244442" y="2391257"/>
                  <a:pt x="6239625" y="2407355"/>
                  <a:pt x="6233563" y="2419847"/>
                </a:cubicBezTo>
                <a:cubicBezTo>
                  <a:pt x="6231198" y="2425556"/>
                  <a:pt x="6228204" y="2431241"/>
                  <a:pt x="6225080" y="2436922"/>
                </a:cubicBezTo>
                <a:lnTo>
                  <a:pt x="6222777" y="2441152"/>
                </a:lnTo>
                <a:lnTo>
                  <a:pt x="6222955" y="2440140"/>
                </a:lnTo>
                <a:lnTo>
                  <a:pt x="6224399" y="2431742"/>
                </a:lnTo>
                <a:lnTo>
                  <a:pt x="6229504" y="2420806"/>
                </a:lnTo>
                <a:cubicBezTo>
                  <a:pt x="6234006" y="2412934"/>
                  <a:pt x="6240077" y="2400256"/>
                  <a:pt x="6231786" y="2408162"/>
                </a:cubicBezTo>
                <a:lnTo>
                  <a:pt x="6227339" y="2415186"/>
                </a:lnTo>
                <a:lnTo>
                  <a:pt x="6230907" y="2396808"/>
                </a:lnTo>
                <a:cubicBezTo>
                  <a:pt x="6233936" y="2381447"/>
                  <a:pt x="6237030" y="2365688"/>
                  <a:pt x="6239252" y="2351076"/>
                </a:cubicBezTo>
                <a:cubicBezTo>
                  <a:pt x="6241250" y="2335532"/>
                  <a:pt x="6236796" y="2354657"/>
                  <a:pt x="6235661" y="2359931"/>
                </a:cubicBezTo>
                <a:cubicBezTo>
                  <a:pt x="6232225" y="2378690"/>
                  <a:pt x="6227375" y="2396916"/>
                  <a:pt x="6223493" y="2413807"/>
                </a:cubicBezTo>
                <a:cubicBezTo>
                  <a:pt x="6219999" y="2427693"/>
                  <a:pt x="6220772" y="2412392"/>
                  <a:pt x="6221647" y="2406029"/>
                </a:cubicBezTo>
                <a:cubicBezTo>
                  <a:pt x="6225515" y="2379039"/>
                  <a:pt x="6230918" y="2353865"/>
                  <a:pt x="6236411" y="2324436"/>
                </a:cubicBezTo>
                <a:cubicBezTo>
                  <a:pt x="6237895" y="2315999"/>
                  <a:pt x="6230063" y="2331717"/>
                  <a:pt x="6231291" y="2331476"/>
                </a:cubicBezTo>
                <a:cubicBezTo>
                  <a:pt x="6223203" y="2355390"/>
                  <a:pt x="6224629" y="2375305"/>
                  <a:pt x="6216725" y="2399997"/>
                </a:cubicBezTo>
                <a:cubicBezTo>
                  <a:pt x="6219544" y="2373216"/>
                  <a:pt x="6225517" y="2345811"/>
                  <a:pt x="6231233" y="2317316"/>
                </a:cubicBezTo>
                <a:cubicBezTo>
                  <a:pt x="6231011" y="2316382"/>
                  <a:pt x="6235604" y="2306352"/>
                  <a:pt x="6232271" y="2307011"/>
                </a:cubicBezTo>
                <a:cubicBezTo>
                  <a:pt x="6231220" y="2307219"/>
                  <a:pt x="6228686" y="2315865"/>
                  <a:pt x="6230086" y="2312492"/>
                </a:cubicBezTo>
                <a:cubicBezTo>
                  <a:pt x="6226942" y="2323213"/>
                  <a:pt x="6225202" y="2339846"/>
                  <a:pt x="6220968" y="2350620"/>
                </a:cubicBezTo>
                <a:cubicBezTo>
                  <a:pt x="6219788" y="2354926"/>
                  <a:pt x="6216936" y="2357606"/>
                  <a:pt x="6216549" y="2360614"/>
                </a:cubicBezTo>
                <a:cubicBezTo>
                  <a:pt x="6213406" y="2371335"/>
                  <a:pt x="6213898" y="2383454"/>
                  <a:pt x="6209700" y="2394384"/>
                </a:cubicBezTo>
                <a:cubicBezTo>
                  <a:pt x="6210132" y="2386154"/>
                  <a:pt x="6211312" y="2381848"/>
                  <a:pt x="6211828" y="2374743"/>
                </a:cubicBezTo>
                <a:cubicBezTo>
                  <a:pt x="6211219" y="2376817"/>
                  <a:pt x="6216936" y="2357606"/>
                  <a:pt x="6215404" y="2355791"/>
                </a:cubicBezTo>
                <a:cubicBezTo>
                  <a:pt x="6212903" y="2355309"/>
                  <a:pt x="6209816" y="2380189"/>
                  <a:pt x="6209209" y="2382264"/>
                </a:cubicBezTo>
                <a:cubicBezTo>
                  <a:pt x="6205118" y="2408319"/>
                  <a:pt x="6201845" y="2423138"/>
                  <a:pt x="6196923" y="2450335"/>
                </a:cubicBezTo>
                <a:cubicBezTo>
                  <a:pt x="6196923" y="2450335"/>
                  <a:pt x="6196807" y="2464530"/>
                  <a:pt x="6193031" y="2463322"/>
                </a:cubicBezTo>
                <a:cubicBezTo>
                  <a:pt x="6191499" y="2461508"/>
                  <a:pt x="6196958" y="2441208"/>
                  <a:pt x="6196735" y="2440275"/>
                </a:cubicBezTo>
                <a:cubicBezTo>
                  <a:pt x="6199869" y="2419457"/>
                  <a:pt x="6203306" y="2400697"/>
                  <a:pt x="6206042" y="2378981"/>
                </a:cubicBezTo>
                <a:cubicBezTo>
                  <a:pt x="6205012" y="2393193"/>
                  <a:pt x="6208671" y="2375366"/>
                  <a:pt x="6206346" y="2374849"/>
                </a:cubicBezTo>
                <a:cubicBezTo>
                  <a:pt x="6202793" y="2374574"/>
                  <a:pt x="6199975" y="2401356"/>
                  <a:pt x="6199367" y="2403430"/>
                </a:cubicBezTo>
                <a:cubicBezTo>
                  <a:pt x="6195800" y="2426289"/>
                  <a:pt x="6191266" y="2450478"/>
                  <a:pt x="6187581" y="2478246"/>
                </a:cubicBezTo>
                <a:cubicBezTo>
                  <a:pt x="6187581" y="2478246"/>
                  <a:pt x="6185360" y="2492856"/>
                  <a:pt x="6183643" y="2490264"/>
                </a:cubicBezTo>
                <a:lnTo>
                  <a:pt x="6184105" y="2486283"/>
                </a:lnTo>
                <a:lnTo>
                  <a:pt x="6186271" y="2481051"/>
                </a:lnTo>
                <a:cubicBezTo>
                  <a:pt x="6187049" y="2478976"/>
                  <a:pt x="6187557" y="2477288"/>
                  <a:pt x="6187521" y="2476467"/>
                </a:cubicBezTo>
                <a:lnTo>
                  <a:pt x="6185605" y="2477054"/>
                </a:lnTo>
                <a:lnTo>
                  <a:pt x="6185864" y="2475652"/>
                </a:lnTo>
                <a:cubicBezTo>
                  <a:pt x="6186306" y="2477520"/>
                  <a:pt x="6189174" y="2460990"/>
                  <a:pt x="6185841" y="2461649"/>
                </a:cubicBezTo>
                <a:cubicBezTo>
                  <a:pt x="6184790" y="2461857"/>
                  <a:pt x="6182976" y="2478179"/>
                  <a:pt x="6182626" y="2481343"/>
                </a:cubicBezTo>
                <a:lnTo>
                  <a:pt x="6182390" y="2482569"/>
                </a:lnTo>
                <a:lnTo>
                  <a:pt x="6182304" y="2482720"/>
                </a:lnTo>
                <a:lnTo>
                  <a:pt x="6180705" y="2486374"/>
                </a:lnTo>
                <a:lnTo>
                  <a:pt x="6184180" y="2458130"/>
                </a:lnTo>
                <a:cubicBezTo>
                  <a:pt x="6186215" y="2443902"/>
                  <a:pt x="6188455" y="2429369"/>
                  <a:pt x="6190564" y="2414293"/>
                </a:cubicBezTo>
                <a:cubicBezTo>
                  <a:pt x="6190564" y="2414293"/>
                  <a:pt x="6194245" y="2410470"/>
                  <a:pt x="6191699" y="2409018"/>
                </a:cubicBezTo>
                <a:cubicBezTo>
                  <a:pt x="6190249" y="2408327"/>
                  <a:pt x="6187770" y="2421850"/>
                  <a:pt x="6189513" y="2414501"/>
                </a:cubicBezTo>
                <a:cubicBezTo>
                  <a:pt x="6183925" y="2438897"/>
                  <a:pt x="6181994" y="2469414"/>
                  <a:pt x="6175097" y="2492932"/>
                </a:cubicBezTo>
                <a:cubicBezTo>
                  <a:pt x="6175895" y="2467688"/>
                  <a:pt x="6184276" y="2435733"/>
                  <a:pt x="6187886" y="2407656"/>
                </a:cubicBezTo>
                <a:cubicBezTo>
                  <a:pt x="6188495" y="2405581"/>
                  <a:pt x="6189536" y="2395275"/>
                  <a:pt x="6187256" y="2395726"/>
                </a:cubicBezTo>
                <a:lnTo>
                  <a:pt x="6184556" y="2408314"/>
                </a:lnTo>
                <a:cubicBezTo>
                  <a:pt x="6182943" y="2420850"/>
                  <a:pt x="6180639" y="2434335"/>
                  <a:pt x="6177752" y="2446146"/>
                </a:cubicBezTo>
                <a:cubicBezTo>
                  <a:pt x="6178706" y="2435857"/>
                  <a:pt x="6180371" y="2424900"/>
                  <a:pt x="6182215" y="2413541"/>
                </a:cubicBezTo>
                <a:cubicBezTo>
                  <a:pt x="6184062" y="2402180"/>
                  <a:pt x="6186088" y="2390419"/>
                  <a:pt x="6187760" y="2378524"/>
                </a:cubicBezTo>
                <a:cubicBezTo>
                  <a:pt x="6191686" y="2356409"/>
                  <a:pt x="6197753" y="2334034"/>
                  <a:pt x="6200710" y="2313252"/>
                </a:cubicBezTo>
                <a:lnTo>
                  <a:pt x="6203112" y="2299584"/>
                </a:lnTo>
                <a:lnTo>
                  <a:pt x="6187115" y="2339945"/>
                </a:lnTo>
                <a:cubicBezTo>
                  <a:pt x="6189708" y="2331879"/>
                  <a:pt x="6191561" y="2325015"/>
                  <a:pt x="6194307" y="2316777"/>
                </a:cubicBezTo>
                <a:cubicBezTo>
                  <a:pt x="6194690" y="2315061"/>
                  <a:pt x="6193891" y="2315320"/>
                  <a:pt x="6192483" y="2316586"/>
                </a:cubicBezTo>
                <a:lnTo>
                  <a:pt x="6190337" y="2318884"/>
                </a:lnTo>
                <a:lnTo>
                  <a:pt x="6204447" y="2291981"/>
                </a:lnTo>
                <a:lnTo>
                  <a:pt x="6206291" y="2281485"/>
                </a:lnTo>
                <a:lnTo>
                  <a:pt x="6207961" y="2275539"/>
                </a:lnTo>
                <a:lnTo>
                  <a:pt x="6205313" y="2290330"/>
                </a:lnTo>
                <a:lnTo>
                  <a:pt x="6213996" y="2273777"/>
                </a:lnTo>
                <a:lnTo>
                  <a:pt x="6210965" y="2283299"/>
                </a:lnTo>
                <a:cubicBezTo>
                  <a:pt x="6211115" y="2285700"/>
                  <a:pt x="6213248" y="2283293"/>
                  <a:pt x="6217358" y="2278655"/>
                </a:cubicBezTo>
                <a:cubicBezTo>
                  <a:pt x="6210757" y="2298220"/>
                  <a:pt x="6210757" y="2298220"/>
                  <a:pt x="6210757" y="2298220"/>
                </a:cubicBezTo>
                <a:cubicBezTo>
                  <a:pt x="6212308" y="2289128"/>
                  <a:pt x="6212308" y="2289128"/>
                  <a:pt x="6212308" y="2289128"/>
                </a:cubicBezTo>
                <a:cubicBezTo>
                  <a:pt x="6213235" y="2285695"/>
                  <a:pt x="6211445" y="2287715"/>
                  <a:pt x="6209176" y="2290870"/>
                </a:cubicBezTo>
                <a:lnTo>
                  <a:pt x="6203857" y="2298456"/>
                </a:lnTo>
                <a:lnTo>
                  <a:pt x="6203570" y="2300056"/>
                </a:lnTo>
                <a:cubicBezTo>
                  <a:pt x="6201910" y="2309741"/>
                  <a:pt x="6200326" y="2319257"/>
                  <a:pt x="6198780" y="2328400"/>
                </a:cubicBezTo>
                <a:cubicBezTo>
                  <a:pt x="6198043" y="2334571"/>
                  <a:pt x="6196560" y="2343010"/>
                  <a:pt x="6196172" y="2346018"/>
                </a:cubicBezTo>
                <a:cubicBezTo>
                  <a:pt x="6197097" y="2349909"/>
                  <a:pt x="6198534" y="2346692"/>
                  <a:pt x="6199200" y="2349491"/>
                </a:cubicBezTo>
                <a:cubicBezTo>
                  <a:pt x="6199200" y="2349491"/>
                  <a:pt x="6200346" y="2354313"/>
                  <a:pt x="6199294" y="2354523"/>
                </a:cubicBezTo>
                <a:cubicBezTo>
                  <a:pt x="6200346" y="2354313"/>
                  <a:pt x="6203490" y="2343594"/>
                  <a:pt x="6205805" y="2334014"/>
                </a:cubicBezTo>
                <a:lnTo>
                  <a:pt x="6206685" y="2334970"/>
                </a:lnTo>
                <a:lnTo>
                  <a:pt x="6206286" y="2336038"/>
                </a:lnTo>
                <a:cubicBezTo>
                  <a:pt x="6206812" y="2335933"/>
                  <a:pt x="6207009" y="2335609"/>
                  <a:pt x="6206917" y="2335220"/>
                </a:cubicBezTo>
                <a:lnTo>
                  <a:pt x="6206685" y="2334970"/>
                </a:lnTo>
                <a:lnTo>
                  <a:pt x="6208959" y="2328896"/>
                </a:lnTo>
                <a:cubicBezTo>
                  <a:pt x="6210930" y="2321438"/>
                  <a:pt x="6211117" y="2313092"/>
                  <a:pt x="6212387" y="2304533"/>
                </a:cubicBezTo>
                <a:cubicBezTo>
                  <a:pt x="6223901" y="2251762"/>
                  <a:pt x="6235278" y="2199181"/>
                  <a:pt x="6253197" y="2150192"/>
                </a:cubicBezTo>
                <a:lnTo>
                  <a:pt x="6260985" y="2130155"/>
                </a:lnTo>
                <a:lnTo>
                  <a:pt x="6260403" y="2129975"/>
                </a:lnTo>
                <a:lnTo>
                  <a:pt x="6258379" y="2136105"/>
                </a:lnTo>
                <a:lnTo>
                  <a:pt x="6256407" y="2140317"/>
                </a:lnTo>
                <a:cubicBezTo>
                  <a:pt x="6242831" y="2162826"/>
                  <a:pt x="6246882" y="2142793"/>
                  <a:pt x="6256788" y="2119412"/>
                </a:cubicBezTo>
                <a:cubicBezTo>
                  <a:pt x="6260123" y="2109787"/>
                  <a:pt x="6263804" y="2110107"/>
                  <a:pt x="6267330" y="2090026"/>
                </a:cubicBezTo>
                <a:cubicBezTo>
                  <a:pt x="6266033" y="2074485"/>
                  <a:pt x="6270467" y="2055174"/>
                  <a:pt x="6276962" y="2034735"/>
                </a:cubicBezTo>
                <a:lnTo>
                  <a:pt x="6294314" y="1985784"/>
                </a:lnTo>
                <a:lnTo>
                  <a:pt x="6286159" y="1998048"/>
                </a:lnTo>
                <a:lnTo>
                  <a:pt x="6283458" y="2001796"/>
                </a:lnTo>
                <a:lnTo>
                  <a:pt x="6283665" y="2001113"/>
                </a:lnTo>
                <a:lnTo>
                  <a:pt x="6177887" y="2202354"/>
                </a:lnTo>
                <a:cubicBezTo>
                  <a:pt x="6135086" y="2285175"/>
                  <a:pt x="6092934" y="2368113"/>
                  <a:pt x="6051973" y="2451118"/>
                </a:cubicBezTo>
                <a:lnTo>
                  <a:pt x="6021725" y="2514575"/>
                </a:lnTo>
                <a:lnTo>
                  <a:pt x="6019936" y="2515142"/>
                </a:lnTo>
                <a:lnTo>
                  <a:pt x="6021293" y="2515484"/>
                </a:lnTo>
                <a:lnTo>
                  <a:pt x="5933202" y="2700289"/>
                </a:lnTo>
                <a:cubicBezTo>
                  <a:pt x="5933202" y="2700289"/>
                  <a:pt x="5932345" y="2700849"/>
                  <a:pt x="5931276" y="2701545"/>
                </a:cubicBezTo>
                <a:lnTo>
                  <a:pt x="5928870" y="2703119"/>
                </a:lnTo>
                <a:lnTo>
                  <a:pt x="5928067" y="2703641"/>
                </a:lnTo>
                <a:cubicBezTo>
                  <a:pt x="5927211" y="2704198"/>
                  <a:pt x="5926783" y="2704480"/>
                  <a:pt x="5927427" y="2704059"/>
                </a:cubicBezTo>
                <a:lnTo>
                  <a:pt x="5928870" y="2703119"/>
                </a:lnTo>
                <a:lnTo>
                  <a:pt x="5933202" y="2700289"/>
                </a:lnTo>
                <a:cubicBezTo>
                  <a:pt x="5942072" y="2690834"/>
                  <a:pt x="5946128" y="2680864"/>
                  <a:pt x="5952343" y="2669402"/>
                </a:cubicBezTo>
                <a:cubicBezTo>
                  <a:pt x="5959085" y="2662217"/>
                  <a:pt x="5974004" y="2626957"/>
                  <a:pt x="5967784" y="2648107"/>
                </a:cubicBezTo>
                <a:cubicBezTo>
                  <a:pt x="5966280" y="2654752"/>
                  <a:pt x="5963088" y="2661935"/>
                  <a:pt x="5959372" y="2669272"/>
                </a:cubicBezTo>
                <a:lnTo>
                  <a:pt x="5955325" y="2677012"/>
                </a:lnTo>
                <a:lnTo>
                  <a:pt x="5961653" y="2656975"/>
                </a:lnTo>
                <a:cubicBezTo>
                  <a:pt x="5950756" y="2678350"/>
                  <a:pt x="5940703" y="2702491"/>
                  <a:pt x="5933667" y="2726196"/>
                </a:cubicBezTo>
                <a:cubicBezTo>
                  <a:pt x="5926769" y="2749713"/>
                  <a:pt x="5920131" y="2774318"/>
                  <a:pt x="5914988" y="2800584"/>
                </a:cubicBezTo>
                <a:cubicBezTo>
                  <a:pt x="5910983" y="2821980"/>
                  <a:pt x="5906910" y="2844449"/>
                  <a:pt x="5902872" y="2867053"/>
                </a:cubicBezTo>
                <a:lnTo>
                  <a:pt x="5902826" y="2867306"/>
                </a:lnTo>
                <a:lnTo>
                  <a:pt x="5900423" y="2873187"/>
                </a:lnTo>
                <a:cubicBezTo>
                  <a:pt x="5899732" y="2875054"/>
                  <a:pt x="5899409" y="2876201"/>
                  <a:pt x="5899743" y="2875933"/>
                </a:cubicBezTo>
                <a:cubicBezTo>
                  <a:pt x="5897152" y="2876953"/>
                  <a:pt x="5893306" y="2874549"/>
                  <a:pt x="5896192" y="2872231"/>
                </a:cubicBezTo>
                <a:cubicBezTo>
                  <a:pt x="5891975" y="2875621"/>
                  <a:pt x="5896263" y="2871111"/>
                  <a:pt x="5893079" y="2878098"/>
                </a:cubicBezTo>
                <a:cubicBezTo>
                  <a:pt x="5888716" y="2887100"/>
                  <a:pt x="5889159" y="2880187"/>
                  <a:pt x="5889159" y="2880187"/>
                </a:cubicBezTo>
                <a:cubicBezTo>
                  <a:pt x="5889458" y="2875517"/>
                  <a:pt x="5895165" y="2865260"/>
                  <a:pt x="5895308" y="2863018"/>
                </a:cubicBezTo>
                <a:cubicBezTo>
                  <a:pt x="5895308" y="2863018"/>
                  <a:pt x="5892862" y="2861795"/>
                  <a:pt x="5890425" y="2860386"/>
                </a:cubicBezTo>
                <a:cubicBezTo>
                  <a:pt x="5891900" y="2857074"/>
                  <a:pt x="5894789" y="2851385"/>
                  <a:pt x="5894789" y="2851385"/>
                </a:cubicBezTo>
                <a:cubicBezTo>
                  <a:pt x="5892497" y="2847734"/>
                  <a:pt x="5890713" y="2855903"/>
                  <a:pt x="5890713" y="2855903"/>
                </a:cubicBezTo>
                <a:cubicBezTo>
                  <a:pt x="5887770" y="2859155"/>
                  <a:pt x="5877930" y="2871494"/>
                  <a:pt x="5879192" y="2871544"/>
                </a:cubicBezTo>
                <a:cubicBezTo>
                  <a:pt x="5875485" y="2870271"/>
                  <a:pt x="5880964" y="2863562"/>
                  <a:pt x="5884133" y="2856761"/>
                </a:cubicBezTo>
                <a:cubicBezTo>
                  <a:pt x="5885692" y="2852141"/>
                  <a:pt x="5893454" y="2832788"/>
                  <a:pt x="5886291" y="2842800"/>
                </a:cubicBezTo>
                <a:cubicBezTo>
                  <a:pt x="5883474" y="2847370"/>
                  <a:pt x="5881706" y="2851979"/>
                  <a:pt x="5878816" y="2857668"/>
                </a:cubicBezTo>
                <a:cubicBezTo>
                  <a:pt x="5876153" y="2863087"/>
                  <a:pt x="5873992" y="2867285"/>
                  <a:pt x="5872104" y="2870835"/>
                </a:cubicBezTo>
                <a:lnTo>
                  <a:pt x="5867621" y="2879070"/>
                </a:lnTo>
                <a:lnTo>
                  <a:pt x="5868168" y="2876298"/>
                </a:lnTo>
                <a:lnTo>
                  <a:pt x="5871293" y="2856057"/>
                </a:lnTo>
                <a:lnTo>
                  <a:pt x="5874310" y="2845876"/>
                </a:lnTo>
                <a:cubicBezTo>
                  <a:pt x="5876711" y="2839605"/>
                  <a:pt x="5875231" y="2842167"/>
                  <a:pt x="5872846" y="2846144"/>
                </a:cubicBezTo>
                <a:lnTo>
                  <a:pt x="5872815" y="2846194"/>
                </a:lnTo>
                <a:lnTo>
                  <a:pt x="5872949" y="2845321"/>
                </a:lnTo>
                <a:cubicBezTo>
                  <a:pt x="5874718" y="2834892"/>
                  <a:pt x="5876720" y="2824193"/>
                  <a:pt x="5879135" y="2812722"/>
                </a:cubicBezTo>
                <a:cubicBezTo>
                  <a:pt x="5878878" y="2811632"/>
                  <a:pt x="5881801" y="2799977"/>
                  <a:pt x="5879695" y="2800393"/>
                </a:cubicBezTo>
                <a:cubicBezTo>
                  <a:pt x="5877415" y="2800845"/>
                  <a:pt x="5876645" y="2816146"/>
                  <a:pt x="5876084" y="2819188"/>
                </a:cubicBezTo>
                <a:lnTo>
                  <a:pt x="5870175" y="2850337"/>
                </a:lnTo>
                <a:lnTo>
                  <a:pt x="5868961" y="2852243"/>
                </a:lnTo>
                <a:cubicBezTo>
                  <a:pt x="5867686" y="2854013"/>
                  <a:pt x="5866557" y="2855207"/>
                  <a:pt x="5865948" y="2854902"/>
                </a:cubicBezTo>
                <a:cubicBezTo>
                  <a:pt x="5863217" y="2854792"/>
                  <a:pt x="5880151" y="2817081"/>
                  <a:pt x="5871435" y="2828341"/>
                </a:cubicBezTo>
                <a:cubicBezTo>
                  <a:pt x="5869949" y="2831839"/>
                  <a:pt x="5859512" y="2853518"/>
                  <a:pt x="5856994" y="2853415"/>
                </a:cubicBezTo>
                <a:cubicBezTo>
                  <a:pt x="5855524" y="2853357"/>
                  <a:pt x="5852273" y="2844984"/>
                  <a:pt x="5852199" y="2846106"/>
                </a:cubicBezTo>
                <a:cubicBezTo>
                  <a:pt x="5852273" y="2844984"/>
                  <a:pt x="5852343" y="2843865"/>
                  <a:pt x="5852414" y="2842743"/>
                </a:cubicBezTo>
                <a:cubicBezTo>
                  <a:pt x="5849472" y="2845996"/>
                  <a:pt x="5843257" y="2860914"/>
                  <a:pt x="5846797" y="2848321"/>
                </a:cubicBezTo>
                <a:cubicBezTo>
                  <a:pt x="5851681" y="2834472"/>
                  <a:pt x="5843771" y="2852882"/>
                  <a:pt x="5840809" y="2859692"/>
                </a:cubicBezTo>
                <a:lnTo>
                  <a:pt x="5840108" y="2861238"/>
                </a:lnTo>
                <a:lnTo>
                  <a:pt x="5848099" y="2815764"/>
                </a:lnTo>
                <a:cubicBezTo>
                  <a:pt x="5848228" y="2811665"/>
                  <a:pt x="5848521" y="2803626"/>
                  <a:pt x="5846204" y="2813206"/>
                </a:cubicBezTo>
                <a:cubicBezTo>
                  <a:pt x="5843468" y="2825637"/>
                  <a:pt x="5841994" y="2837983"/>
                  <a:pt x="5838019" y="2849843"/>
                </a:cubicBezTo>
                <a:cubicBezTo>
                  <a:pt x="5838132" y="2844528"/>
                  <a:pt x="5838658" y="2839395"/>
                  <a:pt x="5839391" y="2834353"/>
                </a:cubicBezTo>
                <a:lnTo>
                  <a:pt x="5841363" y="2823114"/>
                </a:lnTo>
                <a:lnTo>
                  <a:pt x="5842001" y="2821344"/>
                </a:lnTo>
                <a:cubicBezTo>
                  <a:pt x="5843608" y="2816775"/>
                  <a:pt x="5844162" y="2814480"/>
                  <a:pt x="5844071" y="2813606"/>
                </a:cubicBezTo>
                <a:lnTo>
                  <a:pt x="5842955" y="2814097"/>
                </a:lnTo>
                <a:lnTo>
                  <a:pt x="5844665" y="2804459"/>
                </a:lnTo>
                <a:cubicBezTo>
                  <a:pt x="5845421" y="2799412"/>
                  <a:pt x="5845979" y="2794274"/>
                  <a:pt x="5846136" y="2788948"/>
                </a:cubicBezTo>
                <a:lnTo>
                  <a:pt x="5844109" y="2798206"/>
                </a:lnTo>
                <a:lnTo>
                  <a:pt x="5839894" y="2817469"/>
                </a:lnTo>
                <a:lnTo>
                  <a:pt x="5839009" y="2818617"/>
                </a:lnTo>
                <a:cubicBezTo>
                  <a:pt x="5837956" y="2820022"/>
                  <a:pt x="5837068" y="2821146"/>
                  <a:pt x="5836754" y="2821133"/>
                </a:cubicBezTo>
                <a:cubicBezTo>
                  <a:pt x="5835496" y="2821083"/>
                  <a:pt x="5843185" y="2802851"/>
                  <a:pt x="5843483" y="2798181"/>
                </a:cubicBezTo>
                <a:cubicBezTo>
                  <a:pt x="5839125" y="2803811"/>
                  <a:pt x="5840158" y="2807412"/>
                  <a:pt x="5835865" y="2815290"/>
                </a:cubicBezTo>
                <a:cubicBezTo>
                  <a:pt x="5835865" y="2815290"/>
                  <a:pt x="5829504" y="2832452"/>
                  <a:pt x="5828246" y="2832402"/>
                </a:cubicBezTo>
                <a:lnTo>
                  <a:pt x="5827873" y="2818526"/>
                </a:lnTo>
                <a:cubicBezTo>
                  <a:pt x="5826612" y="2818475"/>
                  <a:pt x="5805471" y="2862757"/>
                  <a:pt x="5813375" y="2841165"/>
                </a:cubicBezTo>
                <a:cubicBezTo>
                  <a:pt x="5819227" y="2828667"/>
                  <a:pt x="5822626" y="2818315"/>
                  <a:pt x="5824625" y="2806783"/>
                </a:cubicBezTo>
                <a:cubicBezTo>
                  <a:pt x="5825517" y="2802700"/>
                  <a:pt x="5827350" y="2799542"/>
                  <a:pt x="5829034" y="2796262"/>
                </a:cubicBezTo>
                <a:lnTo>
                  <a:pt x="5832279" y="2785847"/>
                </a:lnTo>
                <a:lnTo>
                  <a:pt x="5832543" y="2785003"/>
                </a:lnTo>
                <a:cubicBezTo>
                  <a:pt x="5832543" y="2785003"/>
                  <a:pt x="5832714" y="2785010"/>
                  <a:pt x="5832926" y="2785019"/>
                </a:cubicBezTo>
                <a:lnTo>
                  <a:pt x="5833406" y="2785038"/>
                </a:lnTo>
                <a:lnTo>
                  <a:pt x="5833695" y="2785051"/>
                </a:lnTo>
                <a:cubicBezTo>
                  <a:pt x="5833822" y="2785055"/>
                  <a:pt x="5833737" y="2785052"/>
                  <a:pt x="5833567" y="2785044"/>
                </a:cubicBezTo>
                <a:lnTo>
                  <a:pt x="5833406" y="2785038"/>
                </a:lnTo>
                <a:lnTo>
                  <a:pt x="5832543" y="2785003"/>
                </a:lnTo>
                <a:lnTo>
                  <a:pt x="5831689" y="2785832"/>
                </a:lnTo>
                <a:lnTo>
                  <a:pt x="5827781" y="2785747"/>
                </a:lnTo>
                <a:cubicBezTo>
                  <a:pt x="5825925" y="2785707"/>
                  <a:pt x="5824779" y="2786209"/>
                  <a:pt x="5824106" y="2787048"/>
                </a:cubicBezTo>
                <a:cubicBezTo>
                  <a:pt x="5822085" y="2789558"/>
                  <a:pt x="5824310" y="2795085"/>
                  <a:pt x="5824384" y="2798008"/>
                </a:cubicBezTo>
                <a:cubicBezTo>
                  <a:pt x="5822529" y="2797969"/>
                  <a:pt x="5821386" y="2798469"/>
                  <a:pt x="5820711" y="2799307"/>
                </a:cubicBezTo>
                <a:lnTo>
                  <a:pt x="5820958" y="2809065"/>
                </a:lnTo>
                <a:lnTo>
                  <a:pt x="5820422" y="2809984"/>
                </a:lnTo>
                <a:cubicBezTo>
                  <a:pt x="5820339" y="2811292"/>
                  <a:pt x="5813915" y="2809722"/>
                  <a:pt x="5813987" y="2808601"/>
                </a:cubicBezTo>
                <a:cubicBezTo>
                  <a:pt x="5809767" y="2815360"/>
                  <a:pt x="5810501" y="2823630"/>
                  <a:pt x="5806351" y="2829270"/>
                </a:cubicBezTo>
                <a:cubicBezTo>
                  <a:pt x="5804738" y="2831451"/>
                  <a:pt x="5803482" y="2831401"/>
                  <a:pt x="5800889" y="2832421"/>
                </a:cubicBezTo>
                <a:lnTo>
                  <a:pt x="5798950" y="2835191"/>
                </a:lnTo>
                <a:lnTo>
                  <a:pt x="5804604" y="2818835"/>
                </a:lnTo>
                <a:cubicBezTo>
                  <a:pt x="5823803" y="2762938"/>
                  <a:pt x="5841561" y="2708146"/>
                  <a:pt x="5851726" y="2658379"/>
                </a:cubicBezTo>
                <a:cubicBezTo>
                  <a:pt x="5831831" y="2702089"/>
                  <a:pt x="5814921" y="2753817"/>
                  <a:pt x="5798488" y="2806122"/>
                </a:cubicBezTo>
                <a:lnTo>
                  <a:pt x="5795395" y="2815923"/>
                </a:lnTo>
                <a:lnTo>
                  <a:pt x="5794577" y="2817602"/>
                </a:lnTo>
                <a:cubicBezTo>
                  <a:pt x="5792349" y="2822007"/>
                  <a:pt x="5790129" y="2826271"/>
                  <a:pt x="5789422" y="2827461"/>
                </a:cubicBezTo>
                <a:cubicBezTo>
                  <a:pt x="5788091" y="2828530"/>
                  <a:pt x="5785362" y="2828420"/>
                  <a:pt x="5785362" y="2828420"/>
                </a:cubicBezTo>
                <a:lnTo>
                  <a:pt x="5781536" y="2837490"/>
                </a:lnTo>
                <a:lnTo>
                  <a:pt x="5796656" y="2788716"/>
                </a:lnTo>
                <a:cubicBezTo>
                  <a:pt x="5813491" y="2733983"/>
                  <a:pt x="5829423" y="2680287"/>
                  <a:pt x="5843498" y="2626386"/>
                </a:cubicBezTo>
                <a:cubicBezTo>
                  <a:pt x="5832264" y="2646264"/>
                  <a:pt x="5824841" y="2670123"/>
                  <a:pt x="5818132" y="2697891"/>
                </a:cubicBezTo>
                <a:cubicBezTo>
                  <a:pt x="5814737" y="2710153"/>
                  <a:pt x="5797194" y="2773391"/>
                  <a:pt x="5793482" y="2773310"/>
                </a:cubicBezTo>
                <a:cubicBezTo>
                  <a:pt x="5781740" y="2773052"/>
                  <a:pt x="5802992" y="2709894"/>
                  <a:pt x="5803192" y="2717689"/>
                </a:cubicBezTo>
                <a:cubicBezTo>
                  <a:pt x="5806485" y="2701533"/>
                  <a:pt x="5821231" y="2673940"/>
                  <a:pt x="5820917" y="2661597"/>
                </a:cubicBezTo>
                <a:cubicBezTo>
                  <a:pt x="5816910" y="2649825"/>
                  <a:pt x="5799184" y="2705916"/>
                  <a:pt x="5799184" y="2705916"/>
                </a:cubicBezTo>
                <a:cubicBezTo>
                  <a:pt x="5783248" y="2759450"/>
                  <a:pt x="5767216" y="2809249"/>
                  <a:pt x="5751660" y="2856626"/>
                </a:cubicBezTo>
                <a:lnTo>
                  <a:pt x="5731992" y="2916612"/>
                </a:lnTo>
                <a:lnTo>
                  <a:pt x="5728074" y="2914643"/>
                </a:lnTo>
                <a:lnTo>
                  <a:pt x="5726590" y="2913896"/>
                </a:lnTo>
                <a:lnTo>
                  <a:pt x="5726421" y="2914253"/>
                </a:lnTo>
                <a:lnTo>
                  <a:pt x="5724346" y="2918021"/>
                </a:lnTo>
                <a:lnTo>
                  <a:pt x="5724362" y="2917761"/>
                </a:lnTo>
                <a:lnTo>
                  <a:pt x="5725201" y="2913198"/>
                </a:lnTo>
                <a:lnTo>
                  <a:pt x="5723420" y="2912302"/>
                </a:lnTo>
                <a:lnTo>
                  <a:pt x="5722377" y="2918644"/>
                </a:lnTo>
                <a:lnTo>
                  <a:pt x="5721401" y="2923378"/>
                </a:lnTo>
                <a:lnTo>
                  <a:pt x="5713794" y="2937201"/>
                </a:lnTo>
                <a:lnTo>
                  <a:pt x="5713305" y="2936775"/>
                </a:lnTo>
                <a:lnTo>
                  <a:pt x="5741652" y="2848778"/>
                </a:lnTo>
                <a:cubicBezTo>
                  <a:pt x="5741554" y="2844881"/>
                  <a:pt x="5774222" y="2768989"/>
                  <a:pt x="5770298" y="2760464"/>
                </a:cubicBezTo>
                <a:cubicBezTo>
                  <a:pt x="5758355" y="2752413"/>
                  <a:pt x="5748047" y="2808667"/>
                  <a:pt x="5748047" y="2808667"/>
                </a:cubicBezTo>
                <a:cubicBezTo>
                  <a:pt x="5739131" y="2834602"/>
                  <a:pt x="5731105" y="2857555"/>
                  <a:pt x="5723579" y="2878955"/>
                </a:cubicBezTo>
                <a:lnTo>
                  <a:pt x="5713414" y="2907833"/>
                </a:lnTo>
                <a:lnTo>
                  <a:pt x="5710793" y="2899352"/>
                </a:lnTo>
                <a:cubicBezTo>
                  <a:pt x="5711858" y="2898150"/>
                  <a:pt x="5709578" y="2898155"/>
                  <a:pt x="5708359" y="2896955"/>
                </a:cubicBezTo>
                <a:lnTo>
                  <a:pt x="5708605" y="2896022"/>
                </a:lnTo>
                <a:lnTo>
                  <a:pt x="5708003" y="2896624"/>
                </a:lnTo>
                <a:lnTo>
                  <a:pt x="5708160" y="2892189"/>
                </a:lnTo>
                <a:lnTo>
                  <a:pt x="5705480" y="2895949"/>
                </a:lnTo>
                <a:lnTo>
                  <a:pt x="5709042" y="2890279"/>
                </a:lnTo>
                <a:lnTo>
                  <a:pt x="5711232" y="2886000"/>
                </a:lnTo>
                <a:lnTo>
                  <a:pt x="5715600" y="2869329"/>
                </a:lnTo>
                <a:lnTo>
                  <a:pt x="5716349" y="2868844"/>
                </a:lnTo>
                <a:lnTo>
                  <a:pt x="5716300" y="2868520"/>
                </a:lnTo>
                <a:cubicBezTo>
                  <a:pt x="5718001" y="2861658"/>
                  <a:pt x="5721258" y="2853549"/>
                  <a:pt x="5724362" y="2844497"/>
                </a:cubicBezTo>
                <a:lnTo>
                  <a:pt x="5729442" y="2833575"/>
                </a:lnTo>
                <a:lnTo>
                  <a:pt x="5732994" y="2820092"/>
                </a:lnTo>
                <a:lnTo>
                  <a:pt x="5733962" y="2813002"/>
                </a:lnTo>
                <a:lnTo>
                  <a:pt x="5733182" y="2813432"/>
                </a:lnTo>
                <a:cubicBezTo>
                  <a:pt x="5732463" y="2813886"/>
                  <a:pt x="5731870" y="2814319"/>
                  <a:pt x="5731534" y="2814631"/>
                </a:cubicBezTo>
                <a:lnTo>
                  <a:pt x="5726514" y="2824765"/>
                </a:lnTo>
                <a:lnTo>
                  <a:pt x="5724596" y="2832929"/>
                </a:lnTo>
                <a:cubicBezTo>
                  <a:pt x="5721983" y="2843589"/>
                  <a:pt x="5719059" y="2854230"/>
                  <a:pt x="5715302" y="2864527"/>
                </a:cubicBezTo>
                <a:cubicBezTo>
                  <a:pt x="5713193" y="2864704"/>
                  <a:pt x="5710147" y="2868139"/>
                  <a:pt x="5709079" y="2869344"/>
                </a:cubicBezTo>
                <a:cubicBezTo>
                  <a:pt x="5703843" y="2892506"/>
                  <a:pt x="5703843" y="2892506"/>
                  <a:pt x="5703843" y="2892506"/>
                </a:cubicBezTo>
                <a:cubicBezTo>
                  <a:pt x="5702929" y="2893537"/>
                  <a:pt x="5702929" y="2893537"/>
                  <a:pt x="5701863" y="2894741"/>
                </a:cubicBezTo>
                <a:cubicBezTo>
                  <a:pt x="5703543" y="2887704"/>
                  <a:pt x="5705397" y="2880841"/>
                  <a:pt x="5707076" y="2873806"/>
                </a:cubicBezTo>
                <a:cubicBezTo>
                  <a:pt x="5707990" y="2872774"/>
                  <a:pt x="5703902" y="2875185"/>
                  <a:pt x="5701923" y="2877417"/>
                </a:cubicBezTo>
                <a:cubicBezTo>
                  <a:pt x="5702687" y="2873985"/>
                  <a:pt x="5702687" y="2873985"/>
                  <a:pt x="5702687" y="2873985"/>
                </a:cubicBezTo>
                <a:cubicBezTo>
                  <a:pt x="5703752" y="2872783"/>
                  <a:pt x="5703752" y="2872783"/>
                  <a:pt x="5701470" y="2872788"/>
                </a:cubicBezTo>
                <a:cubicBezTo>
                  <a:pt x="5702537" y="2871585"/>
                  <a:pt x="5702537" y="2871585"/>
                  <a:pt x="5702537" y="2871585"/>
                </a:cubicBezTo>
                <a:lnTo>
                  <a:pt x="5699090" y="2873396"/>
                </a:lnTo>
                <a:lnTo>
                  <a:pt x="5679904" y="2910711"/>
                </a:lnTo>
                <a:lnTo>
                  <a:pt x="5678120" y="2914169"/>
                </a:lnTo>
                <a:lnTo>
                  <a:pt x="5678050" y="2909816"/>
                </a:lnTo>
                <a:lnTo>
                  <a:pt x="5677893" y="2908303"/>
                </a:lnTo>
                <a:lnTo>
                  <a:pt x="5683103" y="2897331"/>
                </a:lnTo>
                <a:cubicBezTo>
                  <a:pt x="5686272" y="2890529"/>
                  <a:pt x="5696338" y="2874641"/>
                  <a:pt x="5696711" y="2868851"/>
                </a:cubicBezTo>
                <a:cubicBezTo>
                  <a:pt x="5696854" y="2866609"/>
                  <a:pt x="5693076" y="2866456"/>
                  <a:pt x="5691833" y="2862847"/>
                </a:cubicBezTo>
                <a:cubicBezTo>
                  <a:pt x="5690874" y="2858127"/>
                  <a:pt x="5693744" y="2855994"/>
                  <a:pt x="5696705" y="2849185"/>
                </a:cubicBezTo>
                <a:cubicBezTo>
                  <a:pt x="5698336" y="2843445"/>
                  <a:pt x="5698635" y="2838775"/>
                  <a:pt x="5700121" y="2835277"/>
                </a:cubicBezTo>
                <a:lnTo>
                  <a:pt x="5701904" y="2831202"/>
                </a:lnTo>
                <a:lnTo>
                  <a:pt x="5701766" y="2831345"/>
                </a:lnTo>
                <a:cubicBezTo>
                  <a:pt x="5701486" y="2831551"/>
                  <a:pt x="5701263" y="2831600"/>
                  <a:pt x="5701114" y="2831454"/>
                </a:cubicBezTo>
                <a:cubicBezTo>
                  <a:pt x="5700769" y="2831112"/>
                  <a:pt x="5700900" y="2829864"/>
                  <a:pt x="5701319" y="2828132"/>
                </a:cubicBezTo>
                <a:lnTo>
                  <a:pt x="5702269" y="2824939"/>
                </a:lnTo>
                <a:lnTo>
                  <a:pt x="5700820" y="2825987"/>
                </a:lnTo>
                <a:cubicBezTo>
                  <a:pt x="5699796" y="2826366"/>
                  <a:pt x="5698781" y="2826606"/>
                  <a:pt x="5698117" y="2827142"/>
                </a:cubicBezTo>
                <a:cubicBezTo>
                  <a:pt x="5696702" y="2829519"/>
                  <a:pt x="5695084" y="2835072"/>
                  <a:pt x="5692056" y="2839633"/>
                </a:cubicBezTo>
                <a:cubicBezTo>
                  <a:pt x="5690569" y="2843132"/>
                  <a:pt x="5681763" y="2859069"/>
                  <a:pt x="5685024" y="2847588"/>
                </a:cubicBezTo>
                <a:cubicBezTo>
                  <a:pt x="5686738" y="2840542"/>
                  <a:pt x="5692498" y="2832721"/>
                  <a:pt x="5693973" y="2829409"/>
                </a:cubicBezTo>
                <a:cubicBezTo>
                  <a:pt x="5695671" y="2825919"/>
                  <a:pt x="5694429" y="2822310"/>
                  <a:pt x="5694500" y="2821190"/>
                </a:cubicBezTo>
                <a:cubicBezTo>
                  <a:pt x="5696112" y="2819006"/>
                  <a:pt x="5697456" y="2817751"/>
                  <a:pt x="5698930" y="2814438"/>
                </a:cubicBezTo>
                <a:lnTo>
                  <a:pt x="5698958" y="2814001"/>
                </a:lnTo>
                <a:lnTo>
                  <a:pt x="5698148" y="2815524"/>
                </a:lnTo>
                <a:cubicBezTo>
                  <a:pt x="5695308" y="2820231"/>
                  <a:pt x="5695648" y="2814939"/>
                  <a:pt x="5695648" y="2814939"/>
                </a:cubicBezTo>
                <a:cubicBezTo>
                  <a:pt x="5695948" y="2810268"/>
                  <a:pt x="5701655" y="2800010"/>
                  <a:pt x="5701797" y="2797769"/>
                </a:cubicBezTo>
                <a:cubicBezTo>
                  <a:pt x="5701797" y="2797769"/>
                  <a:pt x="5701184" y="2797463"/>
                  <a:pt x="5700269" y="2796981"/>
                </a:cubicBezTo>
                <a:lnTo>
                  <a:pt x="5699810" y="2796730"/>
                </a:lnTo>
                <a:lnTo>
                  <a:pt x="5696795" y="2804244"/>
                </a:lnTo>
                <a:cubicBezTo>
                  <a:pt x="5695375" y="2807705"/>
                  <a:pt x="5693939" y="2811052"/>
                  <a:pt x="5692424" y="2814175"/>
                </a:cubicBezTo>
                <a:cubicBezTo>
                  <a:pt x="5690058" y="2819886"/>
                  <a:pt x="5687064" y="2825571"/>
                  <a:pt x="5683938" y="2831251"/>
                </a:cubicBezTo>
                <a:lnTo>
                  <a:pt x="5681638" y="2835482"/>
                </a:lnTo>
                <a:lnTo>
                  <a:pt x="5681815" y="2834470"/>
                </a:lnTo>
                <a:lnTo>
                  <a:pt x="5683259" y="2826070"/>
                </a:lnTo>
                <a:lnTo>
                  <a:pt x="5688364" y="2815136"/>
                </a:lnTo>
                <a:cubicBezTo>
                  <a:pt x="5692866" y="2807264"/>
                  <a:pt x="5698937" y="2794587"/>
                  <a:pt x="5690647" y="2802492"/>
                </a:cubicBezTo>
                <a:lnTo>
                  <a:pt x="5686198" y="2809517"/>
                </a:lnTo>
                <a:lnTo>
                  <a:pt x="5687462" y="2803002"/>
                </a:lnTo>
                <a:lnTo>
                  <a:pt x="5686535" y="2804286"/>
                </a:lnTo>
                <a:cubicBezTo>
                  <a:pt x="5685744" y="2805502"/>
                  <a:pt x="5685365" y="2806282"/>
                  <a:pt x="5685680" y="2806294"/>
                </a:cubicBezTo>
                <a:cubicBezTo>
                  <a:pt x="5682900" y="2805340"/>
                  <a:pt x="5685287" y="2801327"/>
                  <a:pt x="5687993" y="2796511"/>
                </a:cubicBezTo>
                <a:lnTo>
                  <a:pt x="5689148" y="2794314"/>
                </a:lnTo>
                <a:lnTo>
                  <a:pt x="5689766" y="2791137"/>
                </a:lnTo>
                <a:lnTo>
                  <a:pt x="5692169" y="2778707"/>
                </a:lnTo>
                <a:lnTo>
                  <a:pt x="5689069" y="2784565"/>
                </a:lnTo>
                <a:lnTo>
                  <a:pt x="5686882" y="2789131"/>
                </a:lnTo>
                <a:lnTo>
                  <a:pt x="5682354" y="2808138"/>
                </a:lnTo>
                <a:cubicBezTo>
                  <a:pt x="5679732" y="2818552"/>
                  <a:pt x="5679512" y="2812548"/>
                  <a:pt x="5679934" y="2806212"/>
                </a:cubicBezTo>
                <a:lnTo>
                  <a:pt x="5680318" y="2802276"/>
                </a:lnTo>
                <a:lnTo>
                  <a:pt x="5678593" y="2805587"/>
                </a:lnTo>
                <a:lnTo>
                  <a:pt x="5674112" y="2813821"/>
                </a:lnTo>
                <a:lnTo>
                  <a:pt x="5674656" y="2811049"/>
                </a:lnTo>
                <a:lnTo>
                  <a:pt x="5677780" y="2790808"/>
                </a:lnTo>
                <a:lnTo>
                  <a:pt x="5680800" y="2780626"/>
                </a:lnTo>
                <a:cubicBezTo>
                  <a:pt x="5683200" y="2774355"/>
                  <a:pt x="5681722" y="2776917"/>
                  <a:pt x="5679335" y="2780895"/>
                </a:cubicBezTo>
                <a:lnTo>
                  <a:pt x="5679305" y="2780944"/>
                </a:lnTo>
                <a:lnTo>
                  <a:pt x="5679439" y="2780071"/>
                </a:lnTo>
                <a:cubicBezTo>
                  <a:pt x="5681207" y="2769642"/>
                  <a:pt x="5683209" y="2758945"/>
                  <a:pt x="5685625" y="2747472"/>
                </a:cubicBezTo>
                <a:cubicBezTo>
                  <a:pt x="5685495" y="2746928"/>
                  <a:pt x="5686161" y="2743742"/>
                  <a:pt x="5686597" y="2740744"/>
                </a:cubicBezTo>
                <a:lnTo>
                  <a:pt x="5686791" y="2738516"/>
                </a:lnTo>
                <a:lnTo>
                  <a:pt x="5685574" y="2743129"/>
                </a:lnTo>
                <a:cubicBezTo>
                  <a:pt x="5682192" y="2759976"/>
                  <a:pt x="5681513" y="2775809"/>
                  <a:pt x="5675586" y="2794330"/>
                </a:cubicBezTo>
                <a:lnTo>
                  <a:pt x="5677097" y="2782814"/>
                </a:lnTo>
                <a:lnTo>
                  <a:pt x="5676663" y="2785087"/>
                </a:lnTo>
                <a:lnTo>
                  <a:pt x="5675451" y="2786993"/>
                </a:lnTo>
                <a:cubicBezTo>
                  <a:pt x="5674176" y="2788763"/>
                  <a:pt x="5673048" y="2789958"/>
                  <a:pt x="5672437" y="2789652"/>
                </a:cubicBezTo>
                <a:cubicBezTo>
                  <a:pt x="5670731" y="2789583"/>
                  <a:pt x="5676706" y="2774827"/>
                  <a:pt x="5679299" y="2766518"/>
                </a:cubicBezTo>
                <a:lnTo>
                  <a:pt x="5679996" y="2763862"/>
                </a:lnTo>
                <a:lnTo>
                  <a:pt x="5680294" y="2762127"/>
                </a:lnTo>
                <a:lnTo>
                  <a:pt x="5680080" y="2760995"/>
                </a:lnTo>
                <a:cubicBezTo>
                  <a:pt x="5679703" y="2761042"/>
                  <a:pt x="5679013" y="2761685"/>
                  <a:pt x="5677923" y="2763092"/>
                </a:cubicBezTo>
                <a:cubicBezTo>
                  <a:pt x="5677552" y="2763965"/>
                  <a:pt x="5676620" y="2765977"/>
                  <a:pt x="5675394" y="2768500"/>
                </a:cubicBezTo>
                <a:lnTo>
                  <a:pt x="5671720" y="2775740"/>
                </a:lnTo>
                <a:lnTo>
                  <a:pt x="5670961" y="2780334"/>
                </a:lnTo>
                <a:cubicBezTo>
                  <a:pt x="5670365" y="2783175"/>
                  <a:pt x="5669610" y="2785981"/>
                  <a:pt x="5668561" y="2788712"/>
                </a:cubicBezTo>
                <a:cubicBezTo>
                  <a:pt x="5668668" y="2786655"/>
                  <a:pt x="5668822" y="2784845"/>
                  <a:pt x="5669002" y="2783171"/>
                </a:cubicBezTo>
                <a:lnTo>
                  <a:pt x="5669393" y="2780063"/>
                </a:lnTo>
                <a:lnTo>
                  <a:pt x="5668768" y="2781201"/>
                </a:lnTo>
                <a:lnTo>
                  <a:pt x="5667387" y="2783475"/>
                </a:lnTo>
                <a:lnTo>
                  <a:pt x="5673864" y="2764351"/>
                </a:lnTo>
                <a:cubicBezTo>
                  <a:pt x="5681483" y="2741958"/>
                  <a:pt x="5688622" y="2719068"/>
                  <a:pt x="5692128" y="2699020"/>
                </a:cubicBezTo>
                <a:cubicBezTo>
                  <a:pt x="5695325" y="2678964"/>
                  <a:pt x="5691104" y="2658746"/>
                  <a:pt x="5694615" y="2651032"/>
                </a:cubicBezTo>
                <a:cubicBezTo>
                  <a:pt x="5697613" y="2623182"/>
                  <a:pt x="5715952" y="2591125"/>
                  <a:pt x="5718833" y="2558727"/>
                </a:cubicBezTo>
                <a:cubicBezTo>
                  <a:pt x="5718536" y="2547034"/>
                  <a:pt x="5714613" y="2538509"/>
                  <a:pt x="5718125" y="2530795"/>
                </a:cubicBezTo>
                <a:cubicBezTo>
                  <a:pt x="5717811" y="2518453"/>
                  <a:pt x="5724618" y="2494583"/>
                  <a:pt x="5732140" y="2474621"/>
                </a:cubicBezTo>
                <a:cubicBezTo>
                  <a:pt x="5738947" y="2450751"/>
                  <a:pt x="5753178" y="2403021"/>
                  <a:pt x="5741848" y="2419003"/>
                </a:cubicBezTo>
                <a:cubicBezTo>
                  <a:pt x="5731016" y="2430450"/>
                  <a:pt x="5723806" y="2462752"/>
                  <a:pt x="5720396" y="2474364"/>
                </a:cubicBezTo>
                <a:cubicBezTo>
                  <a:pt x="5688247" y="2546369"/>
                  <a:pt x="5736899" y="2370202"/>
                  <a:pt x="5719373" y="2434090"/>
                </a:cubicBezTo>
                <a:cubicBezTo>
                  <a:pt x="5704842" y="2470127"/>
                  <a:pt x="5694939" y="2517951"/>
                  <a:pt x="5684119" y="2554069"/>
                </a:cubicBezTo>
                <a:cubicBezTo>
                  <a:pt x="5673818" y="2586304"/>
                  <a:pt x="5673090" y="2557723"/>
                  <a:pt x="5676402" y="2542213"/>
                </a:cubicBezTo>
                <a:cubicBezTo>
                  <a:pt x="5682996" y="2509898"/>
                  <a:pt x="5682896" y="2506000"/>
                  <a:pt x="5686611" y="2482060"/>
                </a:cubicBezTo>
                <a:cubicBezTo>
                  <a:pt x="5689495" y="2449664"/>
                  <a:pt x="5718347" y="2393816"/>
                  <a:pt x="5710732" y="2385858"/>
                </a:cubicBezTo>
                <a:cubicBezTo>
                  <a:pt x="5706924" y="2381879"/>
                  <a:pt x="5689181" y="2437322"/>
                  <a:pt x="5692791" y="2433505"/>
                </a:cubicBezTo>
                <a:cubicBezTo>
                  <a:pt x="5689396" y="2445767"/>
                  <a:pt x="5674967" y="2485701"/>
                  <a:pt x="5671158" y="2481722"/>
                </a:cubicBezTo>
                <a:cubicBezTo>
                  <a:pt x="5666715" y="2477080"/>
                  <a:pt x="5680749" y="2421555"/>
                  <a:pt x="5684763" y="2409308"/>
                </a:cubicBezTo>
                <a:cubicBezTo>
                  <a:pt x="5684563" y="2401514"/>
                  <a:pt x="5709708" y="2345586"/>
                  <a:pt x="5701474" y="2337613"/>
                </a:cubicBezTo>
                <a:cubicBezTo>
                  <a:pt x="5697764" y="2337530"/>
                  <a:pt x="5676825" y="2413030"/>
                  <a:pt x="5680436" y="2409213"/>
                </a:cubicBezTo>
                <a:cubicBezTo>
                  <a:pt x="5673115" y="2412948"/>
                  <a:pt x="5661174" y="2404895"/>
                  <a:pt x="5668995" y="2396627"/>
                </a:cubicBezTo>
                <a:cubicBezTo>
                  <a:pt x="5657565" y="2408711"/>
                  <a:pt x="5668895" y="2392729"/>
                  <a:pt x="5661488" y="2417236"/>
                </a:cubicBezTo>
                <a:cubicBezTo>
                  <a:pt x="5651169" y="2448822"/>
                  <a:pt x="5650558" y="2424787"/>
                  <a:pt x="5650558" y="2424787"/>
                </a:cubicBezTo>
                <a:cubicBezTo>
                  <a:pt x="5650146" y="2408548"/>
                  <a:pt x="5664055" y="2372498"/>
                  <a:pt x="5663859" y="2364702"/>
                </a:cubicBezTo>
                <a:cubicBezTo>
                  <a:pt x="5663859" y="2364702"/>
                  <a:pt x="5656341" y="2360643"/>
                  <a:pt x="5648808" y="2355933"/>
                </a:cubicBezTo>
                <a:cubicBezTo>
                  <a:pt x="5652220" y="2344323"/>
                  <a:pt x="5659127" y="2324347"/>
                  <a:pt x="5659127" y="2324347"/>
                </a:cubicBezTo>
                <a:cubicBezTo>
                  <a:pt x="5651395" y="2311844"/>
                  <a:pt x="5648412" y="2340343"/>
                  <a:pt x="5648412" y="2340343"/>
                </a:cubicBezTo>
                <a:cubicBezTo>
                  <a:pt x="5640673" y="2351859"/>
                  <a:pt x="5615215" y="2395446"/>
                  <a:pt x="5618926" y="2395528"/>
                </a:cubicBezTo>
                <a:cubicBezTo>
                  <a:pt x="5607700" y="2391387"/>
                  <a:pt x="5621923" y="2367677"/>
                  <a:pt x="5629348" y="2343820"/>
                </a:cubicBezTo>
                <a:cubicBezTo>
                  <a:pt x="5632644" y="2327661"/>
                  <a:pt x="5650073" y="2259876"/>
                  <a:pt x="5631819" y="2295182"/>
                </a:cubicBezTo>
                <a:cubicBezTo>
                  <a:pt x="5624812" y="2311258"/>
                  <a:pt x="5620901" y="2327404"/>
                  <a:pt x="5613994" y="2347378"/>
                </a:cubicBezTo>
                <a:cubicBezTo>
                  <a:pt x="5588743" y="2423430"/>
                  <a:pt x="5581525" y="2431062"/>
                  <a:pt x="5560403" y="2499415"/>
                </a:cubicBezTo>
                <a:cubicBezTo>
                  <a:pt x="5556892" y="2507129"/>
                  <a:pt x="5535871" y="2579377"/>
                  <a:pt x="5538754" y="2546981"/>
                </a:cubicBezTo>
                <a:cubicBezTo>
                  <a:pt x="5541852" y="2523028"/>
                  <a:pt x="5563485" y="2474813"/>
                  <a:pt x="5566797" y="2459303"/>
                </a:cubicBezTo>
                <a:cubicBezTo>
                  <a:pt x="5580913" y="2407027"/>
                  <a:pt x="5591221" y="2350773"/>
                  <a:pt x="5597517" y="2306764"/>
                </a:cubicBezTo>
                <a:cubicBezTo>
                  <a:pt x="5608138" y="2262851"/>
                  <a:pt x="5582988" y="2342801"/>
                  <a:pt x="5575471" y="2338741"/>
                </a:cubicBezTo>
                <a:cubicBezTo>
                  <a:pt x="5571452" y="2338653"/>
                  <a:pt x="5579260" y="2305551"/>
                  <a:pt x="5585263" y="2277443"/>
                </a:cubicBezTo>
                <a:lnTo>
                  <a:pt x="5585824" y="2274676"/>
                </a:lnTo>
                <a:lnTo>
                  <a:pt x="5586117" y="2274112"/>
                </a:lnTo>
                <a:cubicBezTo>
                  <a:pt x="5587026" y="2272217"/>
                  <a:pt x="5587545" y="2270927"/>
                  <a:pt x="5587290" y="2270872"/>
                </a:cubicBezTo>
                <a:lnTo>
                  <a:pt x="5586365" y="2271991"/>
                </a:lnTo>
                <a:lnTo>
                  <a:pt x="5589216" y="2257891"/>
                </a:lnTo>
                <a:cubicBezTo>
                  <a:pt x="5592403" y="2240463"/>
                  <a:pt x="5592660" y="2231186"/>
                  <a:pt x="5584237" y="2246096"/>
                </a:cubicBezTo>
                <a:cubicBezTo>
                  <a:pt x="5582537" y="2252228"/>
                  <a:pt x="5575530" y="2274308"/>
                  <a:pt x="5568022" y="2294836"/>
                </a:cubicBezTo>
                <a:lnTo>
                  <a:pt x="5560424" y="2313718"/>
                </a:lnTo>
                <a:lnTo>
                  <a:pt x="5551510" y="2327128"/>
                </a:lnTo>
                <a:lnTo>
                  <a:pt x="5548806" y="2330877"/>
                </a:lnTo>
                <a:lnTo>
                  <a:pt x="5549093" y="2329933"/>
                </a:lnTo>
                <a:lnTo>
                  <a:pt x="5551431" y="2322110"/>
                </a:lnTo>
                <a:lnTo>
                  <a:pt x="5557593" y="2312317"/>
                </a:lnTo>
                <a:cubicBezTo>
                  <a:pt x="5562831" y="2305371"/>
                  <a:pt x="5570127" y="2294038"/>
                  <a:pt x="5561218" y="2300550"/>
                </a:cubicBezTo>
                <a:lnTo>
                  <a:pt x="5556125" y="2306695"/>
                </a:lnTo>
                <a:lnTo>
                  <a:pt x="5561637" y="2289622"/>
                </a:lnTo>
                <a:cubicBezTo>
                  <a:pt x="5566286" y="2275358"/>
                  <a:pt x="5571046" y="2260720"/>
                  <a:pt x="5574830" y="2247072"/>
                </a:cubicBezTo>
                <a:cubicBezTo>
                  <a:pt x="5578503" y="2232508"/>
                  <a:pt x="5572053" y="2250181"/>
                  <a:pt x="5570365" y="2255066"/>
                </a:cubicBezTo>
                <a:cubicBezTo>
                  <a:pt x="5564938" y="2272519"/>
                  <a:pt x="5558205" y="2289288"/>
                  <a:pt x="5552561" y="2304909"/>
                </a:cubicBezTo>
                <a:cubicBezTo>
                  <a:pt x="5547624" y="2317709"/>
                  <a:pt x="5550082" y="2303222"/>
                  <a:pt x="5551640" y="2297269"/>
                </a:cubicBezTo>
                <a:cubicBezTo>
                  <a:pt x="5558406" y="2272026"/>
                  <a:pt x="5566451" y="2248702"/>
                  <a:pt x="5575060" y="2221336"/>
                </a:cubicBezTo>
                <a:cubicBezTo>
                  <a:pt x="5577441" y="2213479"/>
                  <a:pt x="5568101" y="2227493"/>
                  <a:pt x="5569318" y="2227413"/>
                </a:cubicBezTo>
                <a:cubicBezTo>
                  <a:pt x="5558812" y="2249205"/>
                  <a:pt x="5557964" y="2268358"/>
                  <a:pt x="5547554" y="2290913"/>
                </a:cubicBezTo>
                <a:cubicBezTo>
                  <a:pt x="5553277" y="2265741"/>
                  <a:pt x="5562125" y="2240361"/>
                  <a:pt x="5570845" y="2213913"/>
                </a:cubicBezTo>
                <a:cubicBezTo>
                  <a:pt x="5570734" y="2212995"/>
                  <a:pt x="5576302" y="2204005"/>
                  <a:pt x="5573004" y="2204222"/>
                </a:cubicBezTo>
                <a:cubicBezTo>
                  <a:pt x="5571962" y="2204289"/>
                  <a:pt x="5568540" y="2212217"/>
                  <a:pt x="5570275" y="2209174"/>
                </a:cubicBezTo>
                <a:cubicBezTo>
                  <a:pt x="5566032" y="2219004"/>
                  <a:pt x="5562485" y="2234639"/>
                  <a:pt x="5557183" y="2244383"/>
                </a:cubicBezTo>
                <a:cubicBezTo>
                  <a:pt x="5555560" y="2248341"/>
                  <a:pt x="5552499" y="2250544"/>
                  <a:pt x="5551791" y="2253363"/>
                </a:cubicBezTo>
                <a:cubicBezTo>
                  <a:pt x="5547545" y="2263193"/>
                  <a:pt x="5546666" y="2274801"/>
                  <a:pt x="5541381" y="2284698"/>
                </a:cubicBezTo>
                <a:cubicBezTo>
                  <a:pt x="5542720" y="2276909"/>
                  <a:pt x="5544345" y="2272952"/>
                  <a:pt x="5545638" y="2266242"/>
                </a:cubicBezTo>
                <a:cubicBezTo>
                  <a:pt x="5544818" y="2268147"/>
                  <a:pt x="5552499" y="2250544"/>
                  <a:pt x="5551219" y="2248627"/>
                </a:cubicBezTo>
                <a:cubicBezTo>
                  <a:pt x="5548852" y="2247858"/>
                  <a:pt x="5543083" y="2271186"/>
                  <a:pt x="5542260" y="2273088"/>
                </a:cubicBezTo>
                <a:cubicBezTo>
                  <a:pt x="5538824" y="2285251"/>
                  <a:pt x="5535898" y="2294763"/>
                  <a:pt x="5532856" y="2304395"/>
                </a:cubicBezTo>
                <a:lnTo>
                  <a:pt x="5532606" y="2305189"/>
                </a:lnTo>
                <a:lnTo>
                  <a:pt x="5532412" y="2297545"/>
                </a:lnTo>
                <a:lnTo>
                  <a:pt x="5530929" y="2300732"/>
                </a:lnTo>
                <a:lnTo>
                  <a:pt x="5539565" y="2269569"/>
                </a:lnTo>
                <a:cubicBezTo>
                  <a:pt x="5536977" y="2282985"/>
                  <a:pt x="5542514" y="2266449"/>
                  <a:pt x="5540320" y="2265669"/>
                </a:cubicBezTo>
                <a:cubicBezTo>
                  <a:pt x="5536911" y="2264968"/>
                  <a:pt x="5531186" y="2290143"/>
                  <a:pt x="5530368" y="2292045"/>
                </a:cubicBezTo>
                <a:lnTo>
                  <a:pt x="5521948" y="2321775"/>
                </a:lnTo>
                <a:lnTo>
                  <a:pt x="5519446" y="2328259"/>
                </a:lnTo>
                <a:cubicBezTo>
                  <a:pt x="5515814" y="2337268"/>
                  <a:pt x="5514014" y="2339338"/>
                  <a:pt x="5517470" y="2317341"/>
                </a:cubicBezTo>
                <a:cubicBezTo>
                  <a:pt x="5518783" y="2311284"/>
                  <a:pt x="5519650" y="2306992"/>
                  <a:pt x="5520145" y="2304164"/>
                </a:cubicBezTo>
                <a:lnTo>
                  <a:pt x="5520326" y="2302444"/>
                </a:lnTo>
                <a:lnTo>
                  <a:pt x="5520631" y="2301311"/>
                </a:lnTo>
                <a:cubicBezTo>
                  <a:pt x="5520631" y="2301311"/>
                  <a:pt x="5524623" y="2298122"/>
                  <a:pt x="5522319" y="2296425"/>
                </a:cubicBezTo>
                <a:cubicBezTo>
                  <a:pt x="5520995" y="2295588"/>
                  <a:pt x="5517084" y="2308167"/>
                  <a:pt x="5519591" y="2301380"/>
                </a:cubicBezTo>
                <a:lnTo>
                  <a:pt x="5517908" y="2307051"/>
                </a:lnTo>
                <a:lnTo>
                  <a:pt x="5516748" y="2310184"/>
                </a:lnTo>
                <a:cubicBezTo>
                  <a:pt x="5514712" y="2316713"/>
                  <a:pt x="5512137" y="2325501"/>
                  <a:pt x="5509643" y="2334151"/>
                </a:cubicBezTo>
                <a:lnTo>
                  <a:pt x="5507177" y="2342786"/>
                </a:lnTo>
                <a:lnTo>
                  <a:pt x="5496863" y="2374340"/>
                </a:lnTo>
                <a:cubicBezTo>
                  <a:pt x="5500459" y="2350385"/>
                  <a:pt x="5512146" y="2320967"/>
                  <a:pt x="5518783" y="2294655"/>
                </a:cubicBezTo>
                <a:cubicBezTo>
                  <a:pt x="5519605" y="2292754"/>
                  <a:pt x="5521762" y="2283062"/>
                  <a:pt x="5519506" y="2283210"/>
                </a:cubicBezTo>
                <a:lnTo>
                  <a:pt x="5515484" y="2294873"/>
                </a:lnTo>
                <a:cubicBezTo>
                  <a:pt x="5512521" y="2306619"/>
                  <a:pt x="5508783" y="2319186"/>
                  <a:pt x="5504669" y="2330084"/>
                </a:cubicBezTo>
                <a:cubicBezTo>
                  <a:pt x="5506742" y="2320399"/>
                  <a:pt x="5509578" y="2310162"/>
                  <a:pt x="5512635" y="2299565"/>
                </a:cubicBezTo>
                <a:cubicBezTo>
                  <a:pt x="5515691" y="2288969"/>
                  <a:pt x="5518969" y="2278010"/>
                  <a:pt x="5521918" y="2266880"/>
                </a:cubicBezTo>
                <a:cubicBezTo>
                  <a:pt x="5528192" y="2246291"/>
                  <a:pt x="5536567" y="2225718"/>
                  <a:pt x="5541757" y="2206278"/>
                </a:cubicBezTo>
                <a:cubicBezTo>
                  <a:pt x="5544436" y="2196552"/>
                  <a:pt x="5547306" y="2186583"/>
                  <a:pt x="5550711" y="2176694"/>
                </a:cubicBezTo>
                <a:lnTo>
                  <a:pt x="5552992" y="2171235"/>
                </a:lnTo>
                <a:lnTo>
                  <a:pt x="5546001" y="2194057"/>
                </a:lnTo>
                <a:cubicBezTo>
                  <a:pt x="5543307" y="2203079"/>
                  <a:pt x="5540713" y="2211954"/>
                  <a:pt x="5538193" y="2220474"/>
                </a:cubicBezTo>
                <a:cubicBezTo>
                  <a:pt x="5536788" y="2226266"/>
                  <a:pt x="5534409" y="2234125"/>
                  <a:pt x="5533698" y="2236941"/>
                </a:cubicBezTo>
                <a:cubicBezTo>
                  <a:pt x="5534158" y="2240762"/>
                  <a:pt x="5535909" y="2237874"/>
                  <a:pt x="5536240" y="2240626"/>
                </a:cubicBezTo>
                <a:cubicBezTo>
                  <a:pt x="5536240" y="2240626"/>
                  <a:pt x="5536810" y="2245363"/>
                  <a:pt x="5535768" y="2245431"/>
                </a:cubicBezTo>
                <a:cubicBezTo>
                  <a:pt x="5536810" y="2245363"/>
                  <a:pt x="5541052" y="2235534"/>
                  <a:pt x="5544365" y="2226690"/>
                </a:cubicBezTo>
                <a:lnTo>
                  <a:pt x="5545108" y="2227709"/>
                </a:lnTo>
                <a:lnTo>
                  <a:pt x="5544602" y="2228679"/>
                </a:lnTo>
                <a:cubicBezTo>
                  <a:pt x="5545124" y="2228643"/>
                  <a:pt x="5545353" y="2228359"/>
                  <a:pt x="5545306" y="2227977"/>
                </a:cubicBezTo>
                <a:lnTo>
                  <a:pt x="5545108" y="2227709"/>
                </a:lnTo>
                <a:lnTo>
                  <a:pt x="5547988" y="2222203"/>
                </a:lnTo>
                <a:cubicBezTo>
                  <a:pt x="5550731" y="2215339"/>
                  <a:pt x="5551846" y="2207408"/>
                  <a:pt x="5554034" y="2199410"/>
                </a:cubicBezTo>
                <a:cubicBezTo>
                  <a:pt x="5562559" y="2174976"/>
                  <a:pt x="5571044" y="2150583"/>
                  <a:pt x="5580251" y="2126741"/>
                </a:cubicBezTo>
                <a:lnTo>
                  <a:pt x="5609660" y="2059955"/>
                </a:lnTo>
                <a:lnTo>
                  <a:pt x="5610598" y="2055346"/>
                </a:lnTo>
                <a:lnTo>
                  <a:pt x="5610990" y="2052585"/>
                </a:lnTo>
                <a:lnTo>
                  <a:pt x="5623397" y="2034011"/>
                </a:lnTo>
                <a:lnTo>
                  <a:pt x="5639133" y="2004831"/>
                </a:lnTo>
                <a:lnTo>
                  <a:pt x="5648536" y="1984845"/>
                </a:lnTo>
                <a:lnTo>
                  <a:pt x="5647401" y="1985137"/>
                </a:lnTo>
                <a:cubicBezTo>
                  <a:pt x="5646544" y="1985266"/>
                  <a:pt x="5645837" y="1985421"/>
                  <a:pt x="5645740" y="1985951"/>
                </a:cubicBezTo>
                <a:cubicBezTo>
                  <a:pt x="5642503" y="1989956"/>
                  <a:pt x="5636063" y="2003434"/>
                  <a:pt x="5631611" y="2007236"/>
                </a:cubicBezTo>
                <a:cubicBezTo>
                  <a:pt x="5629773" y="2009294"/>
                  <a:pt x="5626132" y="2008682"/>
                  <a:pt x="5626132" y="2008682"/>
                </a:cubicBezTo>
                <a:cubicBezTo>
                  <a:pt x="5626132" y="2008682"/>
                  <a:pt x="5625683" y="2009152"/>
                  <a:pt x="5625178" y="2009909"/>
                </a:cubicBezTo>
                <a:lnTo>
                  <a:pt x="5624620" y="2011206"/>
                </a:lnTo>
                <a:lnTo>
                  <a:pt x="5623245" y="2012830"/>
                </a:lnTo>
                <a:lnTo>
                  <a:pt x="5622847" y="2012814"/>
                </a:lnTo>
                <a:lnTo>
                  <a:pt x="5622758" y="2012988"/>
                </a:lnTo>
                <a:lnTo>
                  <a:pt x="5622497" y="2013712"/>
                </a:lnTo>
                <a:lnTo>
                  <a:pt x="5623245" y="2012830"/>
                </a:lnTo>
                <a:lnTo>
                  <a:pt x="5623907" y="2012859"/>
                </a:lnTo>
                <a:lnTo>
                  <a:pt x="5622110" y="2014241"/>
                </a:lnTo>
                <a:lnTo>
                  <a:pt x="5597561" y="2061664"/>
                </a:lnTo>
                <a:cubicBezTo>
                  <a:pt x="5588668" y="2078845"/>
                  <a:pt x="5580202" y="2096113"/>
                  <a:pt x="5573189" y="2114210"/>
                </a:cubicBezTo>
                <a:cubicBezTo>
                  <a:pt x="5569789" y="2122327"/>
                  <a:pt x="5566534" y="2130898"/>
                  <a:pt x="5563405" y="2139718"/>
                </a:cubicBezTo>
                <a:lnTo>
                  <a:pt x="5560713" y="2147764"/>
                </a:lnTo>
                <a:lnTo>
                  <a:pt x="5559966" y="2149094"/>
                </a:lnTo>
                <a:cubicBezTo>
                  <a:pt x="5557613" y="2153812"/>
                  <a:pt x="5555320" y="2159218"/>
                  <a:pt x="5553251" y="2163379"/>
                </a:cubicBezTo>
                <a:lnTo>
                  <a:pt x="5552272" y="2165075"/>
                </a:lnTo>
                <a:lnTo>
                  <a:pt x="5558915" y="2145170"/>
                </a:lnTo>
                <a:cubicBezTo>
                  <a:pt x="5562068" y="2136129"/>
                  <a:pt x="5565444" y="2126924"/>
                  <a:pt x="5569198" y="2117399"/>
                </a:cubicBezTo>
                <a:cubicBezTo>
                  <a:pt x="5577446" y="2095756"/>
                  <a:pt x="5585350" y="2079987"/>
                  <a:pt x="5595700" y="2058360"/>
                </a:cubicBezTo>
                <a:cubicBezTo>
                  <a:pt x="5600872" y="2047546"/>
                  <a:pt x="5609358" y="2027888"/>
                  <a:pt x="5616661" y="2015857"/>
                </a:cubicBezTo>
                <a:cubicBezTo>
                  <a:pt x="5616552" y="2014940"/>
                  <a:pt x="5624915" y="2002991"/>
                  <a:pt x="5625956" y="2002924"/>
                </a:cubicBezTo>
                <a:lnTo>
                  <a:pt x="5625469" y="2005155"/>
                </a:lnTo>
                <a:lnTo>
                  <a:pt x="5632405" y="1994994"/>
                </a:lnTo>
                <a:cubicBezTo>
                  <a:pt x="5632599" y="1993935"/>
                  <a:pt x="5632003" y="1990377"/>
                  <a:pt x="5632196" y="1989318"/>
                </a:cubicBezTo>
                <a:cubicBezTo>
                  <a:pt x="5634610" y="1982989"/>
                  <a:pt x="5638671" y="1975663"/>
                  <a:pt x="5642687" y="1967421"/>
                </a:cubicBezTo>
                <a:cubicBezTo>
                  <a:pt x="5644517" y="1964270"/>
                  <a:pt x="5660874" y="1938808"/>
                  <a:pt x="5661069" y="1937749"/>
                </a:cubicBezTo>
                <a:cubicBezTo>
                  <a:pt x="5660051" y="1936485"/>
                  <a:pt x="5654411" y="1938815"/>
                  <a:pt x="5652971" y="1939847"/>
                </a:cubicBezTo>
                <a:cubicBezTo>
                  <a:pt x="5651367" y="1941761"/>
                  <a:pt x="5640248" y="1960277"/>
                  <a:pt x="5646322" y="1947648"/>
                </a:cubicBezTo>
                <a:cubicBezTo>
                  <a:pt x="5652765" y="1934171"/>
                  <a:pt x="5638043" y="1957542"/>
                  <a:pt x="5636213" y="1960691"/>
                </a:cubicBezTo>
                <a:cubicBezTo>
                  <a:pt x="5630746" y="1968873"/>
                  <a:pt x="5625710" y="1975854"/>
                  <a:pt x="5623912" y="1978827"/>
                </a:cubicBezTo>
                <a:cubicBezTo>
                  <a:pt x="5612491" y="1995017"/>
                  <a:pt x="5602243" y="2010221"/>
                  <a:pt x="5592249" y="2025036"/>
                </a:cubicBezTo>
                <a:lnTo>
                  <a:pt x="5590134" y="2028113"/>
                </a:lnTo>
                <a:lnTo>
                  <a:pt x="5590553" y="2023956"/>
                </a:lnTo>
                <a:lnTo>
                  <a:pt x="5590571" y="2022495"/>
                </a:lnTo>
                <a:lnTo>
                  <a:pt x="5596839" y="2012681"/>
                </a:lnTo>
                <a:cubicBezTo>
                  <a:pt x="5600669" y="2006591"/>
                  <a:pt x="5612190" y="1992693"/>
                  <a:pt x="5613196" y="1987218"/>
                </a:cubicBezTo>
                <a:cubicBezTo>
                  <a:pt x="5613585" y="1985101"/>
                  <a:pt x="5609948" y="1984489"/>
                  <a:pt x="5609149" y="1980897"/>
                </a:cubicBezTo>
                <a:cubicBezTo>
                  <a:pt x="5608747" y="1976280"/>
                  <a:pt x="5611766" y="1974604"/>
                  <a:pt x="5615393" y="1968479"/>
                </a:cubicBezTo>
                <a:cubicBezTo>
                  <a:pt x="5617613" y="1963209"/>
                  <a:pt x="5618425" y="1958795"/>
                  <a:pt x="5620256" y="1955646"/>
                </a:cubicBezTo>
                <a:cubicBezTo>
                  <a:pt x="5627907" y="1942373"/>
                  <a:pt x="5635171" y="1931217"/>
                  <a:pt x="5643052" y="1916705"/>
                </a:cubicBezTo>
                <a:cubicBezTo>
                  <a:pt x="5643052" y="1916705"/>
                  <a:pt x="5652741" y="1905958"/>
                  <a:pt x="5650510" y="1904490"/>
                </a:cubicBezTo>
                <a:cubicBezTo>
                  <a:pt x="5649915" y="1903755"/>
                  <a:pt x="5647296" y="1907227"/>
                  <a:pt x="5645305" y="1910122"/>
                </a:cubicBezTo>
                <a:lnTo>
                  <a:pt x="5643830" y="1912357"/>
                </a:lnTo>
                <a:lnTo>
                  <a:pt x="5643865" y="1912293"/>
                </a:lnTo>
                <a:lnTo>
                  <a:pt x="5643584" y="1912733"/>
                </a:lnTo>
                <a:lnTo>
                  <a:pt x="5643119" y="1913435"/>
                </a:lnTo>
                <a:cubicBezTo>
                  <a:pt x="5642943" y="1913716"/>
                  <a:pt x="5642890" y="1913811"/>
                  <a:pt x="5643001" y="1913646"/>
                </a:cubicBezTo>
                <a:lnTo>
                  <a:pt x="5643584" y="1912733"/>
                </a:lnTo>
                <a:lnTo>
                  <a:pt x="5643830" y="1912357"/>
                </a:lnTo>
                <a:lnTo>
                  <a:pt x="5634453" y="1930867"/>
                </a:lnTo>
                <a:cubicBezTo>
                  <a:pt x="5631199" y="1937237"/>
                  <a:pt x="5627911" y="1942919"/>
                  <a:pt x="5624865" y="1945319"/>
                </a:cubicBezTo>
                <a:cubicBezTo>
                  <a:pt x="5623262" y="1947233"/>
                  <a:pt x="5620633" y="1946791"/>
                  <a:pt x="5619225" y="1947648"/>
                </a:cubicBezTo>
                <a:cubicBezTo>
                  <a:pt x="5617590" y="1949739"/>
                  <a:pt x="5615402" y="1954832"/>
                  <a:pt x="5611963" y="1958803"/>
                </a:cubicBezTo>
                <a:cubicBezTo>
                  <a:pt x="5610131" y="1961954"/>
                  <a:pt x="5599826" y="1976056"/>
                  <a:pt x="5604264" y="1965517"/>
                </a:cubicBezTo>
                <a:cubicBezTo>
                  <a:pt x="5606712" y="1959014"/>
                  <a:pt x="5613164" y="1952271"/>
                  <a:pt x="5614959" y="1949297"/>
                </a:cubicBezTo>
                <a:cubicBezTo>
                  <a:pt x="5616994" y="1946181"/>
                  <a:pt x="5616194" y="1942589"/>
                  <a:pt x="5616389" y="1941530"/>
                </a:cubicBezTo>
                <a:cubicBezTo>
                  <a:pt x="5618195" y="1939649"/>
                  <a:pt x="5619635" y="1938617"/>
                  <a:pt x="5621432" y="1935642"/>
                </a:cubicBezTo>
                <a:cubicBezTo>
                  <a:pt x="5621627" y="1934585"/>
                  <a:pt x="5622439" y="1930170"/>
                  <a:pt x="5622828" y="1928051"/>
                </a:cubicBezTo>
                <a:cubicBezTo>
                  <a:pt x="5624464" y="1925960"/>
                  <a:pt x="5628717" y="1917574"/>
                  <a:pt x="5632540" y="1910390"/>
                </a:cubicBezTo>
                <a:cubicBezTo>
                  <a:pt x="5636363" y="1903206"/>
                  <a:pt x="5646075" y="1885547"/>
                  <a:pt x="5637369" y="1897734"/>
                </a:cubicBezTo>
                <a:cubicBezTo>
                  <a:pt x="5628893" y="1908687"/>
                  <a:pt x="5622429" y="1923433"/>
                  <a:pt x="5615164" y="1934590"/>
                </a:cubicBezTo>
                <a:cubicBezTo>
                  <a:pt x="5612236" y="1939741"/>
                  <a:pt x="5608702" y="1944789"/>
                  <a:pt x="5605042" y="1949816"/>
                </a:cubicBezTo>
                <a:lnTo>
                  <a:pt x="5602342" y="1953563"/>
                </a:lnTo>
                <a:lnTo>
                  <a:pt x="5602625" y="1952622"/>
                </a:lnTo>
                <a:lnTo>
                  <a:pt x="5604964" y="1944796"/>
                </a:lnTo>
                <a:lnTo>
                  <a:pt x="5611129" y="1935005"/>
                </a:lnTo>
                <a:cubicBezTo>
                  <a:pt x="5616367" y="1928058"/>
                  <a:pt x="5623662" y="1916725"/>
                  <a:pt x="5614751" y="1923237"/>
                </a:cubicBezTo>
                <a:lnTo>
                  <a:pt x="5609659" y="1929384"/>
                </a:lnTo>
                <a:lnTo>
                  <a:pt x="5615170" y="1912309"/>
                </a:lnTo>
                <a:cubicBezTo>
                  <a:pt x="5619821" y="1898045"/>
                  <a:pt x="5624579" y="1883408"/>
                  <a:pt x="5628363" y="1869760"/>
                </a:cubicBezTo>
                <a:cubicBezTo>
                  <a:pt x="5632037" y="1855194"/>
                  <a:pt x="5625587" y="1872869"/>
                  <a:pt x="5623900" y="1877755"/>
                </a:cubicBezTo>
                <a:cubicBezTo>
                  <a:pt x="5618473" y="1895206"/>
                  <a:pt x="5611740" y="1911977"/>
                  <a:pt x="5606092" y="1927597"/>
                </a:cubicBezTo>
                <a:cubicBezTo>
                  <a:pt x="5601157" y="1940397"/>
                  <a:pt x="5603616" y="1925911"/>
                  <a:pt x="5605174" y="1919956"/>
                </a:cubicBezTo>
                <a:cubicBezTo>
                  <a:pt x="5611939" y="1894715"/>
                  <a:pt x="5619985" y="1871389"/>
                  <a:pt x="5628594" y="1844023"/>
                </a:cubicBezTo>
                <a:cubicBezTo>
                  <a:pt x="5630974" y="1836165"/>
                  <a:pt x="5621635" y="1850181"/>
                  <a:pt x="5622849" y="1850100"/>
                </a:cubicBezTo>
                <a:cubicBezTo>
                  <a:pt x="5612346" y="1871891"/>
                  <a:pt x="5611498" y="1891047"/>
                  <a:pt x="5601086" y="1913602"/>
                </a:cubicBezTo>
                <a:cubicBezTo>
                  <a:pt x="5606810" y="1888428"/>
                  <a:pt x="5615658" y="1863050"/>
                  <a:pt x="5624377" y="1836600"/>
                </a:cubicBezTo>
                <a:cubicBezTo>
                  <a:pt x="5624268" y="1835683"/>
                  <a:pt x="5629836" y="1826691"/>
                  <a:pt x="5626538" y="1826909"/>
                </a:cubicBezTo>
                <a:cubicBezTo>
                  <a:pt x="5625495" y="1826978"/>
                  <a:pt x="5622074" y="1834904"/>
                  <a:pt x="5623808" y="1831864"/>
                </a:cubicBezTo>
                <a:cubicBezTo>
                  <a:pt x="5619566" y="1841691"/>
                  <a:pt x="5616020" y="1857326"/>
                  <a:pt x="5610717" y="1867070"/>
                </a:cubicBezTo>
                <a:cubicBezTo>
                  <a:pt x="5609094" y="1871028"/>
                  <a:pt x="5606033" y="1873231"/>
                  <a:pt x="5605322" y="1876051"/>
                </a:cubicBezTo>
                <a:cubicBezTo>
                  <a:pt x="5601079" y="1885879"/>
                  <a:pt x="5600203" y="1897487"/>
                  <a:pt x="5594917" y="1907385"/>
                </a:cubicBezTo>
                <a:cubicBezTo>
                  <a:pt x="5596254" y="1899596"/>
                  <a:pt x="5597878" y="1895639"/>
                  <a:pt x="5599172" y="1888931"/>
                </a:cubicBezTo>
                <a:cubicBezTo>
                  <a:pt x="5598351" y="1890832"/>
                  <a:pt x="5606033" y="1873231"/>
                  <a:pt x="5604754" y="1871313"/>
                </a:cubicBezTo>
                <a:cubicBezTo>
                  <a:pt x="5602386" y="1870545"/>
                  <a:pt x="5596617" y="1893873"/>
                  <a:pt x="5595796" y="1895776"/>
                </a:cubicBezTo>
                <a:cubicBezTo>
                  <a:pt x="5588919" y="1920100"/>
                  <a:pt x="5584094" y="1933819"/>
                  <a:pt x="5576289" y="1959128"/>
                </a:cubicBezTo>
                <a:cubicBezTo>
                  <a:pt x="5576289" y="1959128"/>
                  <a:pt x="5574587" y="1972641"/>
                  <a:pt x="5571069" y="1971024"/>
                </a:cubicBezTo>
                <a:cubicBezTo>
                  <a:pt x="5569788" y="1969106"/>
                  <a:pt x="5577343" y="1950433"/>
                  <a:pt x="5577231" y="1949518"/>
                </a:cubicBezTo>
                <a:cubicBezTo>
                  <a:pt x="5582594" y="1930065"/>
                  <a:pt x="5588020" y="1912614"/>
                  <a:pt x="5593098" y="1892256"/>
                </a:cubicBezTo>
                <a:cubicBezTo>
                  <a:pt x="5590510" y="1905673"/>
                  <a:pt x="5596048" y="1889137"/>
                  <a:pt x="5593853" y="1888358"/>
                </a:cubicBezTo>
                <a:cubicBezTo>
                  <a:pt x="5590444" y="1887658"/>
                  <a:pt x="5584723" y="1912830"/>
                  <a:pt x="5583900" y="1914733"/>
                </a:cubicBezTo>
                <a:cubicBezTo>
                  <a:pt x="5577891" y="1936074"/>
                  <a:pt x="5570796" y="1958567"/>
                  <a:pt x="5564125" y="1984573"/>
                </a:cubicBezTo>
                <a:cubicBezTo>
                  <a:pt x="5564125" y="1984573"/>
                  <a:pt x="5560339" y="1998220"/>
                  <a:pt x="5558966" y="1995538"/>
                </a:cubicBezTo>
                <a:lnTo>
                  <a:pt x="5559861" y="1991803"/>
                </a:lnTo>
                <a:lnTo>
                  <a:pt x="5562541" y="1987084"/>
                </a:lnTo>
                <a:cubicBezTo>
                  <a:pt x="5563526" y="1985201"/>
                  <a:pt x="5564206" y="1983656"/>
                  <a:pt x="5564264" y="1982870"/>
                </a:cubicBezTo>
                <a:lnTo>
                  <a:pt x="5562345" y="1983194"/>
                </a:lnTo>
                <a:lnTo>
                  <a:pt x="5562751" y="1981889"/>
                </a:lnTo>
                <a:cubicBezTo>
                  <a:pt x="5562971" y="1983723"/>
                  <a:pt x="5567595" y="1968326"/>
                  <a:pt x="5564296" y="1968544"/>
                </a:cubicBezTo>
                <a:cubicBezTo>
                  <a:pt x="5563255" y="1968610"/>
                  <a:pt x="5559674" y="1983940"/>
                  <a:pt x="5558980" y="1986912"/>
                </a:cubicBezTo>
                <a:lnTo>
                  <a:pt x="5558616" y="1988051"/>
                </a:lnTo>
                <a:lnTo>
                  <a:pt x="5558514" y="1988187"/>
                </a:lnTo>
                <a:lnTo>
                  <a:pt x="5556559" y="1991469"/>
                </a:lnTo>
                <a:lnTo>
                  <a:pt x="5563082" y="1964984"/>
                </a:lnTo>
                <a:cubicBezTo>
                  <a:pt x="5566643" y="1951677"/>
                  <a:pt x="5570437" y="1938104"/>
                  <a:pt x="5574166" y="1923997"/>
                </a:cubicBezTo>
                <a:cubicBezTo>
                  <a:pt x="5574166" y="1923997"/>
                  <a:pt x="5578156" y="1920809"/>
                  <a:pt x="5575854" y="1919113"/>
                </a:cubicBezTo>
                <a:cubicBezTo>
                  <a:pt x="5574529" y="1918275"/>
                  <a:pt x="5570617" y="1930854"/>
                  <a:pt x="5573123" y="1924068"/>
                </a:cubicBezTo>
                <a:cubicBezTo>
                  <a:pt x="5564987" y="1946626"/>
                  <a:pt x="5559706" y="1975467"/>
                  <a:pt x="5550397" y="1997028"/>
                </a:cubicBezTo>
                <a:cubicBezTo>
                  <a:pt x="5553992" y="1973071"/>
                  <a:pt x="5565679" y="1943654"/>
                  <a:pt x="5572317" y="1917342"/>
                </a:cubicBezTo>
                <a:cubicBezTo>
                  <a:pt x="5573136" y="1915441"/>
                  <a:pt x="5575296" y="1905749"/>
                  <a:pt x="5573041" y="1905898"/>
                </a:cubicBezTo>
                <a:lnTo>
                  <a:pt x="5569018" y="1917560"/>
                </a:lnTo>
                <a:cubicBezTo>
                  <a:pt x="5566056" y="1929306"/>
                  <a:pt x="5562317" y="1941875"/>
                  <a:pt x="5558203" y="1952773"/>
                </a:cubicBezTo>
                <a:cubicBezTo>
                  <a:pt x="5560274" y="1943086"/>
                  <a:pt x="5563112" y="1932849"/>
                  <a:pt x="5566169" y="1922253"/>
                </a:cubicBezTo>
                <a:cubicBezTo>
                  <a:pt x="5569227" y="1911654"/>
                  <a:pt x="5572503" y="1900697"/>
                  <a:pt x="5575453" y="1889568"/>
                </a:cubicBezTo>
                <a:cubicBezTo>
                  <a:pt x="5581725" y="1868978"/>
                  <a:pt x="5590102" y="1848404"/>
                  <a:pt x="5595290" y="1828965"/>
                </a:cubicBezTo>
                <a:cubicBezTo>
                  <a:pt x="5597970" y="1819239"/>
                  <a:pt x="5600841" y="1809270"/>
                  <a:pt x="5604245" y="1799382"/>
                </a:cubicBezTo>
                <a:lnTo>
                  <a:pt x="5606527" y="1793923"/>
                </a:lnTo>
                <a:lnTo>
                  <a:pt x="5599534" y="1816744"/>
                </a:lnTo>
                <a:cubicBezTo>
                  <a:pt x="5596843" y="1825768"/>
                  <a:pt x="5594246" y="1834641"/>
                  <a:pt x="5591726" y="1843161"/>
                </a:cubicBezTo>
                <a:cubicBezTo>
                  <a:pt x="5590323" y="1848953"/>
                  <a:pt x="5587943" y="1856811"/>
                  <a:pt x="5587232" y="1859629"/>
                </a:cubicBezTo>
                <a:cubicBezTo>
                  <a:pt x="5587691" y="1863450"/>
                  <a:pt x="5589443" y="1860562"/>
                  <a:pt x="5589774" y="1863313"/>
                </a:cubicBezTo>
                <a:cubicBezTo>
                  <a:pt x="5589774" y="1863313"/>
                  <a:pt x="5590343" y="1868050"/>
                  <a:pt x="5589302" y="1868119"/>
                </a:cubicBezTo>
                <a:cubicBezTo>
                  <a:pt x="5590343" y="1868050"/>
                  <a:pt x="5594586" y="1858221"/>
                  <a:pt x="5597897" y="1849379"/>
                </a:cubicBezTo>
                <a:lnTo>
                  <a:pt x="5598643" y="1850397"/>
                </a:lnTo>
                <a:lnTo>
                  <a:pt x="5598135" y="1851365"/>
                </a:lnTo>
                <a:cubicBezTo>
                  <a:pt x="5598657" y="1851331"/>
                  <a:pt x="5598885" y="1851046"/>
                  <a:pt x="5598838" y="1850664"/>
                </a:cubicBezTo>
                <a:lnTo>
                  <a:pt x="5598643" y="1850397"/>
                </a:lnTo>
                <a:lnTo>
                  <a:pt x="5601522" y="1844890"/>
                </a:lnTo>
                <a:cubicBezTo>
                  <a:pt x="5604264" y="1838024"/>
                  <a:pt x="5605380" y="1830095"/>
                  <a:pt x="5607567" y="1822097"/>
                </a:cubicBezTo>
                <a:cubicBezTo>
                  <a:pt x="5616092" y="1797663"/>
                  <a:pt x="5624578" y="1773270"/>
                  <a:pt x="5633784" y="1749426"/>
                </a:cubicBezTo>
                <a:lnTo>
                  <a:pt x="5641513" y="1731877"/>
                </a:lnTo>
                <a:lnTo>
                  <a:pt x="5612412" y="1774095"/>
                </a:lnTo>
                <a:lnTo>
                  <a:pt x="5606784" y="1786065"/>
                </a:lnTo>
                <a:lnTo>
                  <a:pt x="5605807" y="1787764"/>
                </a:lnTo>
                <a:lnTo>
                  <a:pt x="5608614" y="1779342"/>
                </a:lnTo>
                <a:lnTo>
                  <a:pt x="5523525" y="1895457"/>
                </a:lnTo>
                <a:cubicBezTo>
                  <a:pt x="5494140" y="1936140"/>
                  <a:pt x="5465263" y="1977606"/>
                  <a:pt x="5438464" y="2020369"/>
                </a:cubicBezTo>
                <a:cubicBezTo>
                  <a:pt x="5405384" y="2076577"/>
                  <a:pt x="5371343" y="2133950"/>
                  <a:pt x="5336953" y="2192799"/>
                </a:cubicBezTo>
                <a:lnTo>
                  <a:pt x="5303028" y="2252171"/>
                </a:lnTo>
                <a:lnTo>
                  <a:pt x="5304830" y="2239959"/>
                </a:lnTo>
                <a:cubicBezTo>
                  <a:pt x="5301973" y="2242980"/>
                  <a:pt x="5298514" y="2249721"/>
                  <a:pt x="5294825" y="2258384"/>
                </a:cubicBezTo>
                <a:lnTo>
                  <a:pt x="5285571" y="2282718"/>
                </a:lnTo>
                <a:lnTo>
                  <a:pt x="5258851" y="2329480"/>
                </a:lnTo>
                <a:lnTo>
                  <a:pt x="5261135" y="2319500"/>
                </a:lnTo>
                <a:lnTo>
                  <a:pt x="5253413" y="2338995"/>
                </a:lnTo>
                <a:lnTo>
                  <a:pt x="5233353" y="2374100"/>
                </a:lnTo>
                <a:lnTo>
                  <a:pt x="5184705" y="2464220"/>
                </a:lnTo>
                <a:lnTo>
                  <a:pt x="5182371" y="2467976"/>
                </a:lnTo>
                <a:cubicBezTo>
                  <a:pt x="5182371" y="2467976"/>
                  <a:pt x="5182371" y="2467976"/>
                  <a:pt x="5186956" y="2452944"/>
                </a:cubicBezTo>
                <a:lnTo>
                  <a:pt x="5187224" y="2452073"/>
                </a:lnTo>
                <a:lnTo>
                  <a:pt x="5183595" y="2457193"/>
                </a:lnTo>
                <a:cubicBezTo>
                  <a:pt x="5181989" y="2459545"/>
                  <a:pt x="5181299" y="2460055"/>
                  <a:pt x="5183434" y="2454148"/>
                </a:cubicBezTo>
                <a:cubicBezTo>
                  <a:pt x="5189088" y="2441222"/>
                  <a:pt x="5180192" y="2458304"/>
                  <a:pt x="5176867" y="2464621"/>
                </a:cubicBezTo>
                <a:lnTo>
                  <a:pt x="5176084" y="2466054"/>
                </a:lnTo>
                <a:lnTo>
                  <a:pt x="5181840" y="2443001"/>
                </a:lnTo>
                <a:lnTo>
                  <a:pt x="5206412" y="2390904"/>
                </a:lnTo>
                <a:lnTo>
                  <a:pt x="5219914" y="2361842"/>
                </a:lnTo>
                <a:lnTo>
                  <a:pt x="5222111" y="2362622"/>
                </a:lnTo>
                <a:cubicBezTo>
                  <a:pt x="5222773" y="2361760"/>
                  <a:pt x="5222217" y="2361064"/>
                  <a:pt x="5221324" y="2360774"/>
                </a:cubicBezTo>
                <a:lnTo>
                  <a:pt x="5220312" y="2360981"/>
                </a:lnTo>
                <a:lnTo>
                  <a:pt x="5241072" y="2316297"/>
                </a:lnTo>
                <a:cubicBezTo>
                  <a:pt x="5265051" y="2265972"/>
                  <a:pt x="5291247" y="2215096"/>
                  <a:pt x="5322532" y="2167386"/>
                </a:cubicBezTo>
                <a:cubicBezTo>
                  <a:pt x="5358811" y="2113189"/>
                  <a:pt x="5392765" y="2049495"/>
                  <a:pt x="5427757" y="1990783"/>
                </a:cubicBezTo>
                <a:cubicBezTo>
                  <a:pt x="5477913" y="1910550"/>
                  <a:pt x="5535322" y="1831737"/>
                  <a:pt x="5587229" y="1756310"/>
                </a:cubicBezTo>
                <a:lnTo>
                  <a:pt x="5631809" y="1694825"/>
                </a:lnTo>
                <a:lnTo>
                  <a:pt x="5637926" y="1679273"/>
                </a:lnTo>
                <a:lnTo>
                  <a:pt x="5660254" y="1637351"/>
                </a:lnTo>
                <a:cubicBezTo>
                  <a:pt x="5661878" y="1633394"/>
                  <a:pt x="5665648" y="1628369"/>
                  <a:pt x="5663331" y="1635301"/>
                </a:cubicBezTo>
                <a:cubicBezTo>
                  <a:pt x="5659781" y="1642156"/>
                  <a:pt x="5653676" y="1653955"/>
                  <a:pt x="5650947" y="1658909"/>
                </a:cubicBezTo>
                <a:lnTo>
                  <a:pt x="5636828" y="1687901"/>
                </a:lnTo>
                <a:lnTo>
                  <a:pt x="5664081" y="1650312"/>
                </a:lnTo>
                <a:lnTo>
                  <a:pt x="5666187" y="1646257"/>
                </a:lnTo>
                <a:lnTo>
                  <a:pt x="5666069" y="1644289"/>
                </a:lnTo>
                <a:cubicBezTo>
                  <a:pt x="5666141" y="1643804"/>
                  <a:pt x="5666374" y="1643556"/>
                  <a:pt x="5666895" y="1643522"/>
                </a:cubicBezTo>
                <a:lnTo>
                  <a:pt x="5667138" y="1644428"/>
                </a:lnTo>
                <a:lnTo>
                  <a:pt x="5670196" y="1638544"/>
                </a:lnTo>
                <a:lnTo>
                  <a:pt x="5673426" y="1633344"/>
                </a:lnTo>
                <a:lnTo>
                  <a:pt x="5684100" y="1597417"/>
                </a:lnTo>
                <a:cubicBezTo>
                  <a:pt x="5684922" y="1595515"/>
                  <a:pt x="5687082" y="1585822"/>
                  <a:pt x="5684825" y="1585971"/>
                </a:cubicBezTo>
                <a:lnTo>
                  <a:pt x="5680802" y="1597632"/>
                </a:lnTo>
                <a:cubicBezTo>
                  <a:pt x="5677841" y="1609381"/>
                  <a:pt x="5674101" y="1621947"/>
                  <a:pt x="5669986" y="1632845"/>
                </a:cubicBezTo>
                <a:cubicBezTo>
                  <a:pt x="5672060" y="1623159"/>
                  <a:pt x="5674899" y="1612922"/>
                  <a:pt x="5677955" y="1602325"/>
                </a:cubicBezTo>
                <a:cubicBezTo>
                  <a:pt x="5681011" y="1591728"/>
                  <a:pt x="5684289" y="1580771"/>
                  <a:pt x="5687238" y="1569640"/>
                </a:cubicBezTo>
                <a:lnTo>
                  <a:pt x="5705328" y="1514373"/>
                </a:lnTo>
                <a:lnTo>
                  <a:pt x="5704317" y="1515592"/>
                </a:lnTo>
                <a:cubicBezTo>
                  <a:pt x="5674880" y="1551158"/>
                  <a:pt x="5645997" y="1585744"/>
                  <a:pt x="5615503" y="1620841"/>
                </a:cubicBezTo>
                <a:cubicBezTo>
                  <a:pt x="5546673" y="1708140"/>
                  <a:pt x="5483012" y="1789706"/>
                  <a:pt x="5422322" y="1870334"/>
                </a:cubicBezTo>
                <a:cubicBezTo>
                  <a:pt x="5388846" y="1911930"/>
                  <a:pt x="5358695" y="1953205"/>
                  <a:pt x="5328174" y="1994597"/>
                </a:cubicBezTo>
                <a:lnTo>
                  <a:pt x="5320598" y="2004422"/>
                </a:lnTo>
                <a:lnTo>
                  <a:pt x="5229442" y="2152546"/>
                </a:lnTo>
                <a:lnTo>
                  <a:pt x="5180301" y="2238755"/>
                </a:lnTo>
                <a:lnTo>
                  <a:pt x="5187534" y="2215298"/>
                </a:lnTo>
                <a:cubicBezTo>
                  <a:pt x="5190579" y="2205191"/>
                  <a:pt x="5192564" y="2198216"/>
                  <a:pt x="5192539" y="2197241"/>
                </a:cubicBezTo>
                <a:cubicBezTo>
                  <a:pt x="5188732" y="2193262"/>
                  <a:pt x="5173576" y="2204615"/>
                  <a:pt x="5169981" y="2209079"/>
                </a:cubicBezTo>
                <a:cubicBezTo>
                  <a:pt x="5166469" y="2216793"/>
                  <a:pt x="5145448" y="2289045"/>
                  <a:pt x="5155337" y="2240571"/>
                </a:cubicBezTo>
                <a:cubicBezTo>
                  <a:pt x="5165759" y="2188861"/>
                  <a:pt x="5137198" y="2280424"/>
                  <a:pt x="5133803" y="2292682"/>
                </a:cubicBezTo>
                <a:cubicBezTo>
                  <a:pt x="5122885" y="2324905"/>
                  <a:pt x="5112467" y="2352592"/>
                  <a:pt x="5109055" y="2364204"/>
                </a:cubicBezTo>
                <a:lnTo>
                  <a:pt x="5104003" y="2378601"/>
                </a:lnTo>
                <a:lnTo>
                  <a:pt x="5072850" y="2439221"/>
                </a:lnTo>
                <a:lnTo>
                  <a:pt x="5079032" y="2420734"/>
                </a:lnTo>
                <a:cubicBezTo>
                  <a:pt x="5081434" y="2412287"/>
                  <a:pt x="5082909" y="2405016"/>
                  <a:pt x="5082780" y="2399982"/>
                </a:cubicBezTo>
                <a:cubicBezTo>
                  <a:pt x="5082683" y="2396084"/>
                  <a:pt x="5079851" y="2394074"/>
                  <a:pt x="5076464" y="2391484"/>
                </a:cubicBezTo>
                <a:lnTo>
                  <a:pt x="5068429" y="2381509"/>
                </a:lnTo>
                <a:lnTo>
                  <a:pt x="5069338" y="2378692"/>
                </a:lnTo>
                <a:lnTo>
                  <a:pt x="5067388" y="2380215"/>
                </a:lnTo>
                <a:lnTo>
                  <a:pt x="5066816" y="2379506"/>
                </a:lnTo>
                <a:cubicBezTo>
                  <a:pt x="5062695" y="2363184"/>
                  <a:pt x="5070533" y="2355566"/>
                  <a:pt x="5077338" y="2331695"/>
                </a:cubicBezTo>
                <a:cubicBezTo>
                  <a:pt x="5080535" y="2311639"/>
                  <a:pt x="5080122" y="2295400"/>
                  <a:pt x="5083517" y="2283139"/>
                </a:cubicBezTo>
                <a:cubicBezTo>
                  <a:pt x="5097650" y="2231512"/>
                  <a:pt x="5111980" y="2187680"/>
                  <a:pt x="5125997" y="2131507"/>
                </a:cubicBezTo>
                <a:cubicBezTo>
                  <a:pt x="5125997" y="2131507"/>
                  <a:pt x="5147746" y="2087838"/>
                  <a:pt x="5140229" y="2083778"/>
                </a:cubicBezTo>
                <a:cubicBezTo>
                  <a:pt x="5138008" y="2081459"/>
                  <a:pt x="5132491" y="2095293"/>
                  <a:pt x="5128457" y="2106728"/>
                </a:cubicBezTo>
                <a:lnTo>
                  <a:pt x="5125523" y="2115538"/>
                </a:lnTo>
                <a:lnTo>
                  <a:pt x="5125586" y="2115267"/>
                </a:lnTo>
                <a:lnTo>
                  <a:pt x="5125028" y="2117024"/>
                </a:lnTo>
                <a:lnTo>
                  <a:pt x="5124116" y="2119760"/>
                </a:lnTo>
                <a:cubicBezTo>
                  <a:pt x="5123777" y="2120857"/>
                  <a:pt x="5123680" y="2121227"/>
                  <a:pt x="5123902" y="2120574"/>
                </a:cubicBezTo>
                <a:lnTo>
                  <a:pt x="5125028" y="2117024"/>
                </a:lnTo>
                <a:lnTo>
                  <a:pt x="5125523" y="2115538"/>
                </a:lnTo>
                <a:lnTo>
                  <a:pt x="5117687" y="2149340"/>
                </a:lnTo>
                <a:cubicBezTo>
                  <a:pt x="5109823" y="2186294"/>
                  <a:pt x="5101739" y="2228356"/>
                  <a:pt x="5090545" y="2243692"/>
                </a:cubicBezTo>
                <a:cubicBezTo>
                  <a:pt x="5087035" y="2251406"/>
                  <a:pt x="5079000" y="2251229"/>
                  <a:pt x="5075391" y="2255044"/>
                </a:cubicBezTo>
                <a:cubicBezTo>
                  <a:pt x="5071895" y="2263407"/>
                  <a:pt x="5068682" y="2282813"/>
                  <a:pt x="5061059" y="2298877"/>
                </a:cubicBezTo>
                <a:cubicBezTo>
                  <a:pt x="5057665" y="2311136"/>
                  <a:pt x="5036230" y="2367148"/>
                  <a:pt x="5042624" y="2327037"/>
                </a:cubicBezTo>
                <a:cubicBezTo>
                  <a:pt x="5045704" y="2302434"/>
                  <a:pt x="5060448" y="2274841"/>
                  <a:pt x="5063860" y="2263232"/>
                </a:cubicBezTo>
                <a:cubicBezTo>
                  <a:pt x="5067873" y="2250985"/>
                  <a:pt x="5063232" y="2238548"/>
                  <a:pt x="5063133" y="2234650"/>
                </a:cubicBezTo>
                <a:cubicBezTo>
                  <a:pt x="5067262" y="2226948"/>
                  <a:pt x="5070855" y="2222485"/>
                  <a:pt x="5074266" y="2210873"/>
                </a:cubicBezTo>
                <a:cubicBezTo>
                  <a:pt x="5074168" y="2206976"/>
                  <a:pt x="5073755" y="2190737"/>
                  <a:pt x="5073557" y="2182940"/>
                </a:cubicBezTo>
                <a:cubicBezTo>
                  <a:pt x="5077050" y="2174579"/>
                  <a:pt x="5084261" y="2142276"/>
                  <a:pt x="5090969" y="2114508"/>
                </a:cubicBezTo>
                <a:cubicBezTo>
                  <a:pt x="5097676" y="2086738"/>
                  <a:pt x="5115090" y="2018304"/>
                  <a:pt x="5097165" y="2066602"/>
                </a:cubicBezTo>
                <a:cubicBezTo>
                  <a:pt x="5079123" y="2110351"/>
                  <a:pt x="5069435" y="2166620"/>
                  <a:pt x="5055104" y="2210452"/>
                </a:cubicBezTo>
                <a:cubicBezTo>
                  <a:pt x="5044383" y="2250468"/>
                  <a:pt x="5026244" y="2290321"/>
                  <a:pt x="5012433" y="2330269"/>
                </a:cubicBezTo>
                <a:cubicBezTo>
                  <a:pt x="5008403" y="2341867"/>
                  <a:pt x="4994592" y="2381814"/>
                  <a:pt x="4997788" y="2361758"/>
                </a:cubicBezTo>
                <a:cubicBezTo>
                  <a:pt x="5011920" y="2310131"/>
                  <a:pt x="5029861" y="2262483"/>
                  <a:pt x="5043458" y="2214092"/>
                </a:cubicBezTo>
                <a:cubicBezTo>
                  <a:pt x="5054494" y="2186418"/>
                  <a:pt x="5068808" y="2141936"/>
                  <a:pt x="5046661" y="2170015"/>
                </a:cubicBezTo>
                <a:cubicBezTo>
                  <a:pt x="5031821" y="2193711"/>
                  <a:pt x="5024608" y="2226013"/>
                  <a:pt x="5014093" y="2249802"/>
                </a:cubicBezTo>
                <a:cubicBezTo>
                  <a:pt x="4985643" y="2333577"/>
                  <a:pt x="4956187" y="2420410"/>
                  <a:pt x="4926718" y="2506676"/>
                </a:cubicBezTo>
                <a:lnTo>
                  <a:pt x="4902396" y="2577160"/>
                </a:lnTo>
                <a:lnTo>
                  <a:pt x="4902346" y="2577253"/>
                </a:lnTo>
                <a:lnTo>
                  <a:pt x="4902317" y="2577303"/>
                </a:lnTo>
                <a:lnTo>
                  <a:pt x="4902399" y="2576451"/>
                </a:lnTo>
                <a:cubicBezTo>
                  <a:pt x="4903528" y="2566265"/>
                  <a:pt x="4904872" y="2555802"/>
                  <a:pt x="4906568" y="2544564"/>
                </a:cubicBezTo>
                <a:cubicBezTo>
                  <a:pt x="4906258" y="2543529"/>
                  <a:pt x="4908434" y="2532083"/>
                  <a:pt x="4906426" y="2532618"/>
                </a:cubicBezTo>
                <a:cubicBezTo>
                  <a:pt x="4904252" y="2533194"/>
                  <a:pt x="4904353" y="2548030"/>
                  <a:pt x="4903977" y="2551004"/>
                </a:cubicBezTo>
                <a:lnTo>
                  <a:pt x="4900000" y="2581472"/>
                </a:lnTo>
                <a:lnTo>
                  <a:pt x="4898932" y="2583389"/>
                </a:lnTo>
                <a:cubicBezTo>
                  <a:pt x="4897802" y="2585178"/>
                  <a:pt x="4896777" y="2586404"/>
                  <a:pt x="4896169" y="2586146"/>
                </a:cubicBezTo>
                <a:cubicBezTo>
                  <a:pt x="4893529" y="2586210"/>
                  <a:pt x="4907791" y="2548715"/>
                  <a:pt x="4899999" y="2560138"/>
                </a:cubicBezTo>
                <a:cubicBezTo>
                  <a:pt x="4898757" y="2563612"/>
                  <a:pt x="4889882" y="2585211"/>
                  <a:pt x="4887445" y="2585269"/>
                </a:cubicBezTo>
                <a:lnTo>
                  <a:pt x="4884493" y="2581607"/>
                </a:lnTo>
                <a:lnTo>
                  <a:pt x="4913291" y="2494278"/>
                </a:lnTo>
                <a:lnTo>
                  <a:pt x="4911579" y="2501528"/>
                </a:lnTo>
                <a:cubicBezTo>
                  <a:pt x="4911127" y="2503645"/>
                  <a:pt x="4910958" y="2504629"/>
                  <a:pt x="4910979" y="2504864"/>
                </a:cubicBezTo>
                <a:cubicBezTo>
                  <a:pt x="4911037" y="2505567"/>
                  <a:pt x="4912788" y="2499530"/>
                  <a:pt x="4913696" y="2497132"/>
                </a:cubicBezTo>
                <a:lnTo>
                  <a:pt x="4916833" y="2483541"/>
                </a:lnTo>
                <a:lnTo>
                  <a:pt x="4920303" y="2473019"/>
                </a:lnTo>
                <a:cubicBezTo>
                  <a:pt x="4925406" y="2455116"/>
                  <a:pt x="4936653" y="2419088"/>
                  <a:pt x="4935655" y="2410546"/>
                </a:cubicBezTo>
                <a:lnTo>
                  <a:pt x="4935570" y="2410580"/>
                </a:lnTo>
                <a:lnTo>
                  <a:pt x="4940660" y="2392819"/>
                </a:lnTo>
                <a:cubicBezTo>
                  <a:pt x="4941728" y="2388541"/>
                  <a:pt x="4945174" y="2377720"/>
                  <a:pt x="4944908" y="2376831"/>
                </a:cubicBezTo>
                <a:lnTo>
                  <a:pt x="4944861" y="2376671"/>
                </a:lnTo>
                <a:lnTo>
                  <a:pt x="4944375" y="2377646"/>
                </a:lnTo>
                <a:lnTo>
                  <a:pt x="4941937" y="2382289"/>
                </a:lnTo>
                <a:lnTo>
                  <a:pt x="4938459" y="2390448"/>
                </a:lnTo>
                <a:cubicBezTo>
                  <a:pt x="4936887" y="2396059"/>
                  <a:pt x="4935571" y="2402079"/>
                  <a:pt x="4933825" y="2407418"/>
                </a:cubicBezTo>
                <a:lnTo>
                  <a:pt x="4932817" y="2411681"/>
                </a:lnTo>
                <a:lnTo>
                  <a:pt x="4929892" y="2412853"/>
                </a:lnTo>
                <a:cubicBezTo>
                  <a:pt x="4919277" y="2432748"/>
                  <a:pt x="4908871" y="2485103"/>
                  <a:pt x="4905360" y="2492817"/>
                </a:cubicBezTo>
                <a:lnTo>
                  <a:pt x="4873825" y="2574682"/>
                </a:lnTo>
                <a:lnTo>
                  <a:pt x="4876777" y="2549439"/>
                </a:lnTo>
                <a:cubicBezTo>
                  <a:pt x="4876677" y="2545470"/>
                  <a:pt x="4876514" y="2537684"/>
                  <a:pt x="4874809" y="2547085"/>
                </a:cubicBezTo>
                <a:cubicBezTo>
                  <a:pt x="4872855" y="2559269"/>
                  <a:pt x="4872115" y="2571289"/>
                  <a:pt x="4868934" y="2583000"/>
                </a:cubicBezTo>
                <a:cubicBezTo>
                  <a:pt x="4868750" y="2577856"/>
                  <a:pt x="4868972" y="2572864"/>
                  <a:pt x="4869402" y="2567947"/>
                </a:cubicBezTo>
                <a:lnTo>
                  <a:pt x="4870683" y="2556962"/>
                </a:lnTo>
                <a:lnTo>
                  <a:pt x="4871203" y="2555213"/>
                </a:lnTo>
                <a:cubicBezTo>
                  <a:pt x="4872501" y="2550697"/>
                  <a:pt x="4872910" y="2548444"/>
                  <a:pt x="4872771" y="2547606"/>
                </a:cubicBezTo>
                <a:lnTo>
                  <a:pt x="4871722" y="2548151"/>
                </a:lnTo>
                <a:lnTo>
                  <a:pt x="4872840" y="2538731"/>
                </a:lnTo>
                <a:cubicBezTo>
                  <a:pt x="4873289" y="2533807"/>
                  <a:pt x="4873544" y="2528806"/>
                  <a:pt x="4873401" y="2523650"/>
                </a:cubicBezTo>
                <a:lnTo>
                  <a:pt x="4871957" y="2532723"/>
                </a:lnTo>
                <a:lnTo>
                  <a:pt x="4868953" y="2551600"/>
                </a:lnTo>
                <a:lnTo>
                  <a:pt x="4868163" y="2552762"/>
                </a:lnTo>
                <a:cubicBezTo>
                  <a:pt x="4867224" y="2554188"/>
                  <a:pt x="4866430" y="2555329"/>
                  <a:pt x="4866125" y="2555335"/>
                </a:cubicBezTo>
                <a:cubicBezTo>
                  <a:pt x="4864908" y="2555364"/>
                  <a:pt x="4871321" y="2537268"/>
                  <a:pt x="4871353" y="2532737"/>
                </a:cubicBezTo>
                <a:cubicBezTo>
                  <a:pt x="4867456" y="2538449"/>
                  <a:pt x="4868652" y="2541864"/>
                  <a:pt x="4864946" y="2549746"/>
                </a:cubicBezTo>
                <a:cubicBezTo>
                  <a:pt x="4864946" y="2549746"/>
                  <a:pt x="4859756" y="2566725"/>
                  <a:pt x="4858537" y="2566754"/>
                </a:cubicBezTo>
                <a:lnTo>
                  <a:pt x="4857816" y="2558208"/>
                </a:lnTo>
                <a:lnTo>
                  <a:pt x="4862537" y="2543651"/>
                </a:lnTo>
                <a:lnTo>
                  <a:pt x="4878225" y="2486127"/>
                </a:lnTo>
                <a:lnTo>
                  <a:pt x="4876176" y="2499104"/>
                </a:lnTo>
                <a:cubicBezTo>
                  <a:pt x="4879253" y="2494293"/>
                  <a:pt x="4877879" y="2489705"/>
                  <a:pt x="4879851" y="2481192"/>
                </a:cubicBezTo>
                <a:cubicBezTo>
                  <a:pt x="4880087" y="2480170"/>
                  <a:pt x="4881728" y="2476298"/>
                  <a:pt x="4882934" y="2472404"/>
                </a:cubicBezTo>
                <a:lnTo>
                  <a:pt x="4883162" y="2468020"/>
                </a:lnTo>
                <a:lnTo>
                  <a:pt x="4885371" y="2459918"/>
                </a:lnTo>
                <a:lnTo>
                  <a:pt x="4883282" y="2465748"/>
                </a:lnTo>
                <a:lnTo>
                  <a:pt x="4883399" y="2463471"/>
                </a:lnTo>
                <a:cubicBezTo>
                  <a:pt x="4882398" y="2463738"/>
                  <a:pt x="4881229" y="2467085"/>
                  <a:pt x="4881229" y="2467085"/>
                </a:cubicBezTo>
                <a:lnTo>
                  <a:pt x="4879995" y="2474910"/>
                </a:lnTo>
                <a:lnTo>
                  <a:pt x="4857373" y="2537979"/>
                </a:lnTo>
                <a:lnTo>
                  <a:pt x="4847346" y="2566002"/>
                </a:lnTo>
                <a:lnTo>
                  <a:pt x="4853625" y="2542224"/>
                </a:lnTo>
                <a:cubicBezTo>
                  <a:pt x="4854898" y="2534220"/>
                  <a:pt x="4860003" y="2529568"/>
                  <a:pt x="4860063" y="2520686"/>
                </a:cubicBezTo>
                <a:cubicBezTo>
                  <a:pt x="4860063" y="2520686"/>
                  <a:pt x="4860229" y="2520681"/>
                  <a:pt x="4860434" y="2520677"/>
                </a:cubicBezTo>
                <a:lnTo>
                  <a:pt x="4860899" y="2520666"/>
                </a:lnTo>
                <a:lnTo>
                  <a:pt x="4861052" y="2520662"/>
                </a:lnTo>
                <a:cubicBezTo>
                  <a:pt x="4861219" y="2520657"/>
                  <a:pt x="4861302" y="2520657"/>
                  <a:pt x="4861176" y="2520658"/>
                </a:cubicBezTo>
                <a:lnTo>
                  <a:pt x="4860899" y="2520666"/>
                </a:lnTo>
                <a:lnTo>
                  <a:pt x="4860063" y="2520686"/>
                </a:lnTo>
                <a:cubicBezTo>
                  <a:pt x="4853760" y="2521924"/>
                  <a:pt x="4853618" y="2543313"/>
                  <a:pt x="4849746" y="2545581"/>
                </a:cubicBezTo>
                <a:cubicBezTo>
                  <a:pt x="4849736" y="2546849"/>
                  <a:pt x="4843450" y="2545730"/>
                  <a:pt x="4843458" y="2544645"/>
                </a:cubicBezTo>
                <a:cubicBezTo>
                  <a:pt x="4839758" y="2551440"/>
                  <a:pt x="4840922" y="2559385"/>
                  <a:pt x="4837230" y="2565092"/>
                </a:cubicBezTo>
                <a:lnTo>
                  <a:pt x="4835599" y="2566176"/>
                </a:lnTo>
                <a:lnTo>
                  <a:pt x="4866110" y="2455598"/>
                </a:lnTo>
                <a:cubicBezTo>
                  <a:pt x="4866110" y="2455598"/>
                  <a:pt x="4869721" y="2451783"/>
                  <a:pt x="4865911" y="2447803"/>
                </a:cubicBezTo>
                <a:cubicBezTo>
                  <a:pt x="4873330" y="2447966"/>
                  <a:pt x="4873114" y="2439523"/>
                  <a:pt x="4869306" y="2435543"/>
                </a:cubicBezTo>
                <a:cubicBezTo>
                  <a:pt x="4867454" y="2435502"/>
                  <a:pt x="4866550" y="2436458"/>
                  <a:pt x="4866139" y="2438477"/>
                </a:cubicBezTo>
                <a:cubicBezTo>
                  <a:pt x="4865725" y="2440496"/>
                  <a:pt x="4865804" y="2443581"/>
                  <a:pt x="4865911" y="2447803"/>
                </a:cubicBezTo>
                <a:cubicBezTo>
                  <a:pt x="4865911" y="2447803"/>
                  <a:pt x="4865009" y="2448757"/>
                  <a:pt x="4864583" y="2450210"/>
                </a:cubicBezTo>
                <a:cubicBezTo>
                  <a:pt x="4864158" y="2451661"/>
                  <a:pt x="4864205" y="2453610"/>
                  <a:pt x="4866110" y="2455598"/>
                </a:cubicBezTo>
                <a:lnTo>
                  <a:pt x="4833279" y="2541695"/>
                </a:lnTo>
                <a:lnTo>
                  <a:pt x="4833762" y="2539153"/>
                </a:lnTo>
                <a:cubicBezTo>
                  <a:pt x="4833423" y="2538657"/>
                  <a:pt x="4832223" y="2539887"/>
                  <a:pt x="4829657" y="2543890"/>
                </a:cubicBezTo>
                <a:cubicBezTo>
                  <a:pt x="4828417" y="2547364"/>
                  <a:pt x="4822025" y="2562015"/>
                  <a:pt x="4820790" y="2564401"/>
                </a:cubicBezTo>
                <a:cubicBezTo>
                  <a:pt x="4819563" y="2565518"/>
                  <a:pt x="4816925" y="2565582"/>
                  <a:pt x="4816925" y="2565582"/>
                </a:cubicBezTo>
                <a:cubicBezTo>
                  <a:pt x="4813231" y="2571289"/>
                  <a:pt x="4811969" y="2578025"/>
                  <a:pt x="4810511" y="2583679"/>
                </a:cubicBezTo>
                <a:cubicBezTo>
                  <a:pt x="4808042" y="2588267"/>
                  <a:pt x="4806750" y="2599536"/>
                  <a:pt x="4802885" y="2600714"/>
                </a:cubicBezTo>
                <a:cubicBezTo>
                  <a:pt x="4799019" y="2601895"/>
                  <a:pt x="4806796" y="2592647"/>
                  <a:pt x="4802914" y="2596184"/>
                </a:cubicBezTo>
                <a:lnTo>
                  <a:pt x="4797945" y="2602799"/>
                </a:lnTo>
                <a:lnTo>
                  <a:pt x="4839540" y="2479685"/>
                </a:lnTo>
                <a:cubicBezTo>
                  <a:pt x="4853754" y="2431307"/>
                  <a:pt x="4875189" y="2375297"/>
                  <a:pt x="4870554" y="2338839"/>
                </a:cubicBezTo>
                <a:cubicBezTo>
                  <a:pt x="4873652" y="2314885"/>
                  <a:pt x="4877979" y="2314980"/>
                  <a:pt x="4881390" y="2303369"/>
                </a:cubicBezTo>
                <a:cubicBezTo>
                  <a:pt x="4891792" y="2275033"/>
                  <a:pt x="4895507" y="2251094"/>
                  <a:pt x="4880764" y="2278685"/>
                </a:cubicBezTo>
                <a:cubicBezTo>
                  <a:pt x="4859230" y="2330799"/>
                  <a:pt x="4848196" y="2358473"/>
                  <a:pt x="4833980" y="2406852"/>
                </a:cubicBezTo>
                <a:cubicBezTo>
                  <a:pt x="4805379" y="2484778"/>
                  <a:pt x="4780511" y="2557593"/>
                  <a:pt x="4754635" y="2630304"/>
                </a:cubicBezTo>
                <a:lnTo>
                  <a:pt x="4726610" y="2706800"/>
                </a:lnTo>
                <a:lnTo>
                  <a:pt x="4729404" y="2695533"/>
                </a:lnTo>
                <a:cubicBezTo>
                  <a:pt x="4734297" y="2676991"/>
                  <a:pt x="4739636" y="2658625"/>
                  <a:pt x="4745633" y="2642036"/>
                </a:cubicBezTo>
                <a:lnTo>
                  <a:pt x="4750984" y="2628810"/>
                </a:lnTo>
                <a:lnTo>
                  <a:pt x="4749908" y="2628993"/>
                </a:lnTo>
                <a:cubicBezTo>
                  <a:pt x="4749908" y="2628993"/>
                  <a:pt x="4749548" y="2629547"/>
                  <a:pt x="4749187" y="2630394"/>
                </a:cubicBezTo>
                <a:lnTo>
                  <a:pt x="4748865" y="2631785"/>
                </a:lnTo>
                <a:lnTo>
                  <a:pt x="4747807" y="2633657"/>
                </a:lnTo>
                <a:lnTo>
                  <a:pt x="4747389" y="2633722"/>
                </a:lnTo>
                <a:cubicBezTo>
                  <a:pt x="4747235" y="2633861"/>
                  <a:pt x="4747233" y="2634133"/>
                  <a:pt x="4747230" y="2634676"/>
                </a:cubicBezTo>
                <a:lnTo>
                  <a:pt x="4747807" y="2633657"/>
                </a:lnTo>
                <a:lnTo>
                  <a:pt x="4748456" y="2633560"/>
                </a:lnTo>
                <a:lnTo>
                  <a:pt x="4744509" y="2638027"/>
                </a:lnTo>
                <a:lnTo>
                  <a:pt x="4741804" y="2645441"/>
                </a:lnTo>
                <a:cubicBezTo>
                  <a:pt x="4735236" y="2664885"/>
                  <a:pt x="4730108" y="2682954"/>
                  <a:pt x="4725265" y="2701006"/>
                </a:cubicBezTo>
                <a:lnTo>
                  <a:pt x="4715897" y="2736039"/>
                </a:lnTo>
                <a:lnTo>
                  <a:pt x="4714476" y="2739921"/>
                </a:lnTo>
                <a:lnTo>
                  <a:pt x="4702503" y="2769896"/>
                </a:lnTo>
                <a:lnTo>
                  <a:pt x="4702654" y="2758065"/>
                </a:lnTo>
                <a:cubicBezTo>
                  <a:pt x="4703680" y="2752042"/>
                  <a:pt x="4705313" y="2745577"/>
                  <a:pt x="4706506" y="2739629"/>
                </a:cubicBezTo>
                <a:lnTo>
                  <a:pt x="4711926" y="2720193"/>
                </a:lnTo>
                <a:lnTo>
                  <a:pt x="4737394" y="2650782"/>
                </a:lnTo>
                <a:cubicBezTo>
                  <a:pt x="4763683" y="2576052"/>
                  <a:pt x="4788477" y="2500313"/>
                  <a:pt x="4811719" y="2430384"/>
                </a:cubicBezTo>
                <a:cubicBezTo>
                  <a:pt x="4818527" y="2406512"/>
                  <a:pt x="4829446" y="2374291"/>
                  <a:pt x="4832857" y="2362681"/>
                </a:cubicBezTo>
                <a:cubicBezTo>
                  <a:pt x="4832445" y="2346440"/>
                  <a:pt x="4825323" y="2357970"/>
                  <a:pt x="4825028" y="2346278"/>
                </a:cubicBezTo>
                <a:cubicBezTo>
                  <a:pt x="4825028" y="2346278"/>
                  <a:pt x="4824514" y="2326142"/>
                  <a:pt x="4828224" y="2326223"/>
                </a:cubicBezTo>
                <a:cubicBezTo>
                  <a:pt x="4824514" y="2326142"/>
                  <a:pt x="4806376" y="2365995"/>
                  <a:pt x="4791846" y="2402031"/>
                </a:cubicBezTo>
                <a:lnTo>
                  <a:pt x="4789531" y="2397484"/>
                </a:lnTo>
                <a:lnTo>
                  <a:pt x="4791632" y="2393586"/>
                </a:lnTo>
                <a:cubicBezTo>
                  <a:pt x="4789777" y="2393546"/>
                  <a:pt x="4788880" y="2394663"/>
                  <a:pt x="4788921" y="2396286"/>
                </a:cubicBezTo>
                <a:lnTo>
                  <a:pt x="4789531" y="2397484"/>
                </a:lnTo>
                <a:lnTo>
                  <a:pt x="4777592" y="2419632"/>
                </a:lnTo>
                <a:cubicBezTo>
                  <a:pt x="4765706" y="2447550"/>
                  <a:pt x="4759245" y="2480518"/>
                  <a:pt x="4748962" y="2513402"/>
                </a:cubicBezTo>
                <a:lnTo>
                  <a:pt x="4663389" y="2732379"/>
                </a:lnTo>
                <a:lnTo>
                  <a:pt x="4662493" y="2733320"/>
                </a:lnTo>
                <a:cubicBezTo>
                  <a:pt x="4659669" y="2736484"/>
                  <a:pt x="4657380" y="2739301"/>
                  <a:pt x="4657990" y="2739368"/>
                </a:cubicBezTo>
                <a:cubicBezTo>
                  <a:pt x="4654469" y="2737891"/>
                  <a:pt x="4660236" y="2731848"/>
                  <a:pt x="4663766" y="2725554"/>
                </a:cubicBezTo>
                <a:cubicBezTo>
                  <a:pt x="4665580" y="2721237"/>
                  <a:pt x="4674393" y="2703242"/>
                  <a:pt x="4666772" y="2712332"/>
                </a:cubicBezTo>
                <a:cubicBezTo>
                  <a:pt x="4663735" y="2716512"/>
                  <a:pt x="4661712" y="2720806"/>
                  <a:pt x="4658531" y="2726054"/>
                </a:cubicBezTo>
                <a:cubicBezTo>
                  <a:pt x="4655590" y="2731059"/>
                  <a:pt x="4653213" y="2734927"/>
                  <a:pt x="4651145" y="2738199"/>
                </a:cubicBezTo>
                <a:lnTo>
                  <a:pt x="4646247" y="2745774"/>
                </a:lnTo>
                <a:lnTo>
                  <a:pt x="4646960" y="2743155"/>
                </a:lnTo>
                <a:lnTo>
                  <a:pt x="4651319" y="2723986"/>
                </a:lnTo>
                <a:lnTo>
                  <a:pt x="4654920" y="2714444"/>
                </a:lnTo>
                <a:cubicBezTo>
                  <a:pt x="4657663" y="2708605"/>
                  <a:pt x="4656055" y="2710956"/>
                  <a:pt x="4653476" y="2714598"/>
                </a:cubicBezTo>
                <a:lnTo>
                  <a:pt x="4653441" y="2714645"/>
                </a:lnTo>
                <a:lnTo>
                  <a:pt x="4653630" y="2713818"/>
                </a:lnTo>
                <a:cubicBezTo>
                  <a:pt x="4656030" y="2703952"/>
                  <a:pt x="4658674" y="2693844"/>
                  <a:pt x="4661772" y="2683023"/>
                </a:cubicBezTo>
                <a:cubicBezTo>
                  <a:pt x="4661591" y="2681963"/>
                  <a:pt x="4665195" y="2671001"/>
                  <a:pt x="4663121" y="2671254"/>
                </a:cubicBezTo>
                <a:cubicBezTo>
                  <a:pt x="4660875" y="2671528"/>
                  <a:pt x="4659126" y="2686130"/>
                  <a:pt x="4658381" y="2689005"/>
                </a:cubicBezTo>
                <a:lnTo>
                  <a:pt x="4650606" y="2718428"/>
                </a:lnTo>
                <a:lnTo>
                  <a:pt x="4649299" y="2720171"/>
                </a:lnTo>
                <a:cubicBezTo>
                  <a:pt x="4647946" y="2721778"/>
                  <a:pt x="4646770" y="2722842"/>
                  <a:pt x="4646195" y="2722507"/>
                </a:cubicBezTo>
                <a:cubicBezTo>
                  <a:pt x="4643549" y="2722214"/>
                  <a:pt x="4662478" y="2687271"/>
                  <a:pt x="4653264" y="2697449"/>
                </a:cubicBezTo>
                <a:cubicBezTo>
                  <a:pt x="4651590" y="2700696"/>
                  <a:pt x="4640026" y="2720736"/>
                  <a:pt x="4637583" y="2720462"/>
                </a:cubicBezTo>
                <a:cubicBezTo>
                  <a:pt x="4636157" y="2720303"/>
                  <a:pt x="4633541" y="2712058"/>
                  <a:pt x="4633398" y="2713126"/>
                </a:cubicBezTo>
                <a:cubicBezTo>
                  <a:pt x="4633541" y="2712058"/>
                  <a:pt x="4633686" y="2710988"/>
                  <a:pt x="4633825" y="2709920"/>
                </a:cubicBezTo>
                <a:cubicBezTo>
                  <a:pt x="4630751" y="2712830"/>
                  <a:pt x="4623732" y="2726689"/>
                  <a:pt x="4627998" y="2714874"/>
                </a:cubicBezTo>
                <a:cubicBezTo>
                  <a:pt x="4633653" y="2701947"/>
                  <a:pt x="4624757" y="2719031"/>
                  <a:pt x="4621431" y="2725347"/>
                </a:cubicBezTo>
                <a:lnTo>
                  <a:pt x="4620649" y="2726779"/>
                </a:lnTo>
                <a:lnTo>
                  <a:pt x="4631388" y="2683778"/>
                </a:lnTo>
                <a:cubicBezTo>
                  <a:pt x="4631779" y="2679862"/>
                  <a:pt x="4632588" y="2672182"/>
                  <a:pt x="4629715" y="2681198"/>
                </a:cubicBezTo>
                <a:cubicBezTo>
                  <a:pt x="4626239" y="2692914"/>
                  <a:pt x="4624002" y="2704637"/>
                  <a:pt x="4619362" y="2715721"/>
                </a:cubicBezTo>
                <a:cubicBezTo>
                  <a:pt x="4619819" y="2710638"/>
                  <a:pt x="4620665" y="2705757"/>
                  <a:pt x="4621707" y="2700980"/>
                </a:cubicBezTo>
                <a:lnTo>
                  <a:pt x="4624355" y="2690350"/>
                </a:lnTo>
                <a:lnTo>
                  <a:pt x="4625091" y="2688702"/>
                </a:lnTo>
                <a:cubicBezTo>
                  <a:pt x="4626954" y="2684435"/>
                  <a:pt x="4627642" y="2682276"/>
                  <a:pt x="4627610" y="2681433"/>
                </a:cubicBezTo>
                <a:lnTo>
                  <a:pt x="4626492" y="2681825"/>
                </a:lnTo>
                <a:lnTo>
                  <a:pt x="4628786" y="2672713"/>
                </a:lnTo>
                <a:cubicBezTo>
                  <a:pt x="4629849" y="2667931"/>
                  <a:pt x="4630726" y="2663047"/>
                  <a:pt x="4631227" y="2657960"/>
                </a:cubicBezTo>
                <a:lnTo>
                  <a:pt x="4628651" y="2666686"/>
                </a:lnTo>
                <a:lnTo>
                  <a:pt x="4623296" y="2684844"/>
                </a:lnTo>
                <a:lnTo>
                  <a:pt x="4622361" y="2685881"/>
                </a:lnTo>
                <a:cubicBezTo>
                  <a:pt x="4621244" y="2687154"/>
                  <a:pt x="4620308" y="2688167"/>
                  <a:pt x="4620002" y="2688133"/>
                </a:cubicBezTo>
                <a:cubicBezTo>
                  <a:pt x="4618780" y="2687997"/>
                  <a:pt x="4627450" y="2671070"/>
                  <a:pt x="4628044" y="2666617"/>
                </a:cubicBezTo>
                <a:cubicBezTo>
                  <a:pt x="4623437" y="2671707"/>
                  <a:pt x="4624209" y="2675227"/>
                  <a:pt x="4619521" y="2682476"/>
                </a:cubicBezTo>
                <a:cubicBezTo>
                  <a:pt x="4619521" y="2682476"/>
                  <a:pt x="4612214" y="2698470"/>
                  <a:pt x="4610994" y="2698334"/>
                </a:cubicBezTo>
                <a:lnTo>
                  <a:pt x="4611533" y="2685019"/>
                </a:lnTo>
                <a:cubicBezTo>
                  <a:pt x="4610312" y="2684882"/>
                  <a:pt x="4586861" y="2725827"/>
                  <a:pt x="4595959" y="2705694"/>
                </a:cubicBezTo>
                <a:cubicBezTo>
                  <a:pt x="4602463" y="2694128"/>
                  <a:pt x="4606445" y="2684450"/>
                  <a:pt x="4609142" y="2673546"/>
                </a:cubicBezTo>
                <a:cubicBezTo>
                  <a:pt x="4611412" y="2665844"/>
                  <a:pt x="4617096" y="2661961"/>
                  <a:pt x="4618262" y="2653235"/>
                </a:cubicBezTo>
                <a:lnTo>
                  <a:pt x="4619101" y="2653327"/>
                </a:lnTo>
                <a:lnTo>
                  <a:pt x="4619255" y="2653345"/>
                </a:lnTo>
                <a:cubicBezTo>
                  <a:pt x="4619420" y="2653363"/>
                  <a:pt x="4619504" y="2653373"/>
                  <a:pt x="4619380" y="2653359"/>
                </a:cubicBezTo>
                <a:lnTo>
                  <a:pt x="4619101" y="2653327"/>
                </a:lnTo>
                <a:lnTo>
                  <a:pt x="4618637" y="2653275"/>
                </a:lnTo>
                <a:cubicBezTo>
                  <a:pt x="4618429" y="2653253"/>
                  <a:pt x="4618262" y="2653235"/>
                  <a:pt x="4618262" y="2653235"/>
                </a:cubicBezTo>
                <a:cubicBezTo>
                  <a:pt x="4611808" y="2653598"/>
                  <a:pt x="4608999" y="2674614"/>
                  <a:pt x="4604846" y="2676319"/>
                </a:cubicBezTo>
                <a:cubicBezTo>
                  <a:pt x="4604678" y="2677565"/>
                  <a:pt x="4598534" y="2675614"/>
                  <a:pt x="4598677" y="2674546"/>
                </a:cubicBezTo>
                <a:cubicBezTo>
                  <a:pt x="4594132" y="2680726"/>
                  <a:pt x="4594305" y="2688700"/>
                  <a:pt x="4589902" y="2693811"/>
                </a:cubicBezTo>
                <a:cubicBezTo>
                  <a:pt x="4588190" y="2695790"/>
                  <a:pt x="4586970" y="2695654"/>
                  <a:pt x="4584382" y="2696449"/>
                </a:cubicBezTo>
                <a:cubicBezTo>
                  <a:pt x="4578699" y="2700333"/>
                  <a:pt x="4576454" y="2707855"/>
                  <a:pt x="4572902" y="2714328"/>
                </a:cubicBezTo>
                <a:cubicBezTo>
                  <a:pt x="4564686" y="2727870"/>
                  <a:pt x="4560456" y="2740955"/>
                  <a:pt x="4551162" y="2753295"/>
                </a:cubicBezTo>
                <a:cubicBezTo>
                  <a:pt x="4557041" y="2737140"/>
                  <a:pt x="4563606" y="2726667"/>
                  <a:pt x="4569690" y="2710535"/>
                </a:cubicBezTo>
                <a:cubicBezTo>
                  <a:pt x="4570285" y="2706082"/>
                  <a:pt x="4574975" y="2698833"/>
                  <a:pt x="4580173" y="2689290"/>
                </a:cubicBezTo>
                <a:cubicBezTo>
                  <a:pt x="4582134" y="2683907"/>
                  <a:pt x="4597227" y="2657574"/>
                  <a:pt x="4584976" y="2671933"/>
                </a:cubicBezTo>
                <a:cubicBezTo>
                  <a:pt x="4583301" y="2675180"/>
                  <a:pt x="4575085" y="2688724"/>
                  <a:pt x="4573554" y="2690903"/>
                </a:cubicBezTo>
                <a:cubicBezTo>
                  <a:pt x="4572189" y="2691834"/>
                  <a:pt x="4569544" y="2691540"/>
                  <a:pt x="4569544" y="2691540"/>
                </a:cubicBezTo>
                <a:cubicBezTo>
                  <a:pt x="4565141" y="2696650"/>
                  <a:pt x="4563036" y="2703104"/>
                  <a:pt x="4560874" y="2708465"/>
                </a:cubicBezTo>
                <a:cubicBezTo>
                  <a:pt x="4557837" y="2712645"/>
                  <a:pt x="4555140" y="2723551"/>
                  <a:pt x="4551128" y="2724188"/>
                </a:cubicBezTo>
                <a:cubicBezTo>
                  <a:pt x="4547116" y="2724824"/>
                  <a:pt x="4556044" y="2716784"/>
                  <a:pt x="4551723" y="2719736"/>
                </a:cubicBezTo>
                <a:cubicBezTo>
                  <a:pt x="4546038" y="2723621"/>
                  <a:pt x="4537821" y="2737164"/>
                  <a:pt x="4546490" y="2720238"/>
                </a:cubicBezTo>
                <a:cubicBezTo>
                  <a:pt x="4552120" y="2707488"/>
                  <a:pt x="4556727" y="2702400"/>
                  <a:pt x="4561241" y="2687178"/>
                </a:cubicBezTo>
                <a:cubicBezTo>
                  <a:pt x="4558001" y="2689392"/>
                  <a:pt x="4551467" y="2700593"/>
                  <a:pt x="4547121" y="2707818"/>
                </a:cubicBezTo>
                <a:lnTo>
                  <a:pt x="4546550" y="2708725"/>
                </a:lnTo>
                <a:lnTo>
                  <a:pt x="4549687" y="2691856"/>
                </a:lnTo>
                <a:lnTo>
                  <a:pt x="4543356" y="2713519"/>
                </a:lnTo>
                <a:lnTo>
                  <a:pt x="4540231" y="2716043"/>
                </a:lnTo>
                <a:cubicBezTo>
                  <a:pt x="4538558" y="2716685"/>
                  <a:pt x="4541600" y="2711601"/>
                  <a:pt x="4543222" y="2707581"/>
                </a:cubicBezTo>
                <a:cubicBezTo>
                  <a:pt x="4527790" y="2727187"/>
                  <a:pt x="4520827" y="2749907"/>
                  <a:pt x="4506615" y="2769652"/>
                </a:cubicBezTo>
                <a:lnTo>
                  <a:pt x="4504353" y="2773116"/>
                </a:lnTo>
                <a:lnTo>
                  <a:pt x="4504383" y="2772871"/>
                </a:lnTo>
                <a:cubicBezTo>
                  <a:pt x="4504803" y="2769107"/>
                  <a:pt x="4509262" y="2756959"/>
                  <a:pt x="4509344" y="2751223"/>
                </a:cubicBezTo>
                <a:cubicBezTo>
                  <a:pt x="4509091" y="2743519"/>
                  <a:pt x="4505587" y="2761275"/>
                  <a:pt x="4504860" y="2763218"/>
                </a:cubicBezTo>
                <a:cubicBezTo>
                  <a:pt x="4503947" y="2767431"/>
                  <a:pt x="4503148" y="2770719"/>
                  <a:pt x="4502398" y="2773576"/>
                </a:cubicBezTo>
                <a:lnTo>
                  <a:pt x="4501138" y="2778043"/>
                </a:lnTo>
                <a:lnTo>
                  <a:pt x="4492840" y="2790755"/>
                </a:lnTo>
                <a:lnTo>
                  <a:pt x="4491931" y="2789856"/>
                </a:lnTo>
                <a:cubicBezTo>
                  <a:pt x="4492191" y="2789825"/>
                  <a:pt x="4492029" y="2790501"/>
                  <a:pt x="4491616" y="2791582"/>
                </a:cubicBezTo>
                <a:lnTo>
                  <a:pt x="4490168" y="2794849"/>
                </a:lnTo>
                <a:lnTo>
                  <a:pt x="4483965" y="2804350"/>
                </a:lnTo>
                <a:lnTo>
                  <a:pt x="4484890" y="2800306"/>
                </a:lnTo>
                <a:lnTo>
                  <a:pt x="4482153" y="2799388"/>
                </a:lnTo>
                <a:lnTo>
                  <a:pt x="4487316" y="2788826"/>
                </a:lnTo>
                <a:lnTo>
                  <a:pt x="4480427" y="2798717"/>
                </a:lnTo>
                <a:lnTo>
                  <a:pt x="4481407" y="2792278"/>
                </a:lnTo>
                <a:lnTo>
                  <a:pt x="4481666" y="2789499"/>
                </a:lnTo>
                <a:lnTo>
                  <a:pt x="4501311" y="2756586"/>
                </a:lnTo>
                <a:cubicBezTo>
                  <a:pt x="4513846" y="2734895"/>
                  <a:pt x="4525768" y="2712953"/>
                  <a:pt x="4536478" y="2690018"/>
                </a:cubicBezTo>
                <a:cubicBezTo>
                  <a:pt x="4538295" y="2685701"/>
                  <a:pt x="4551119" y="2667068"/>
                  <a:pt x="4549127" y="2663411"/>
                </a:cubicBezTo>
                <a:cubicBezTo>
                  <a:pt x="4547702" y="2663253"/>
                  <a:pt x="4546172" y="2665432"/>
                  <a:pt x="4546172" y="2665432"/>
                </a:cubicBezTo>
                <a:lnTo>
                  <a:pt x="4542751" y="2671296"/>
                </a:lnTo>
                <a:lnTo>
                  <a:pt x="4541776" y="2675322"/>
                </a:lnTo>
                <a:lnTo>
                  <a:pt x="4539170" y="2680982"/>
                </a:lnTo>
                <a:lnTo>
                  <a:pt x="4538376" y="2680006"/>
                </a:lnTo>
                <a:lnTo>
                  <a:pt x="4538584" y="2679318"/>
                </a:lnTo>
                <a:lnTo>
                  <a:pt x="4538320" y="2679842"/>
                </a:lnTo>
                <a:lnTo>
                  <a:pt x="4538376" y="2680006"/>
                </a:lnTo>
                <a:cubicBezTo>
                  <a:pt x="4535501" y="2689021"/>
                  <a:pt x="4531744" y="2699070"/>
                  <a:pt x="4530706" y="2699196"/>
                </a:cubicBezTo>
                <a:cubicBezTo>
                  <a:pt x="4531226" y="2699132"/>
                  <a:pt x="4531284" y="2697927"/>
                  <a:pt x="4531214" y="2696735"/>
                </a:cubicBezTo>
                <a:lnTo>
                  <a:pt x="4531071" y="2695291"/>
                </a:lnTo>
                <a:lnTo>
                  <a:pt x="4528731" y="2699456"/>
                </a:lnTo>
                <a:cubicBezTo>
                  <a:pt x="4525116" y="2706712"/>
                  <a:pt x="4521487" y="2715594"/>
                  <a:pt x="4517270" y="2719326"/>
                </a:cubicBezTo>
                <a:cubicBezTo>
                  <a:pt x="4515906" y="2720258"/>
                  <a:pt x="4513258" y="2719963"/>
                  <a:pt x="4513116" y="2721031"/>
                </a:cubicBezTo>
                <a:cubicBezTo>
                  <a:pt x="4510076" y="2725211"/>
                  <a:pt x="4504304" y="2739026"/>
                  <a:pt x="4500044" y="2743070"/>
                </a:cubicBezTo>
                <a:cubicBezTo>
                  <a:pt x="4498310" y="2745226"/>
                  <a:pt x="4494645" y="2744817"/>
                  <a:pt x="4494645" y="2744817"/>
                </a:cubicBezTo>
                <a:cubicBezTo>
                  <a:pt x="4494645" y="2744817"/>
                  <a:pt x="4494218" y="2745310"/>
                  <a:pt x="4493750" y="2746096"/>
                </a:cubicBezTo>
                <a:lnTo>
                  <a:pt x="4493255" y="2747421"/>
                </a:lnTo>
                <a:lnTo>
                  <a:pt x="4491965" y="2749119"/>
                </a:lnTo>
                <a:lnTo>
                  <a:pt x="4491538" y="2749125"/>
                </a:lnTo>
                <a:cubicBezTo>
                  <a:pt x="4491367" y="2749240"/>
                  <a:pt x="4491333" y="2749508"/>
                  <a:pt x="4491261" y="2750044"/>
                </a:cubicBezTo>
                <a:lnTo>
                  <a:pt x="4491965" y="2749119"/>
                </a:lnTo>
                <a:lnTo>
                  <a:pt x="4492624" y="2749110"/>
                </a:lnTo>
                <a:cubicBezTo>
                  <a:pt x="4489896" y="2750974"/>
                  <a:pt x="4487025" y="2753908"/>
                  <a:pt x="4487025" y="2753908"/>
                </a:cubicBezTo>
                <a:cubicBezTo>
                  <a:pt x="4483299" y="2752407"/>
                  <a:pt x="4497682" y="2740637"/>
                  <a:pt x="4500238" y="2730801"/>
                </a:cubicBezTo>
                <a:cubicBezTo>
                  <a:pt x="4500383" y="2729732"/>
                  <a:pt x="4499612" y="2726212"/>
                  <a:pt x="4499755" y="2725142"/>
                </a:cubicBezTo>
                <a:cubicBezTo>
                  <a:pt x="4501858" y="2718690"/>
                  <a:pt x="4505552" y="2711148"/>
                  <a:pt x="4509162" y="2702695"/>
                </a:cubicBezTo>
                <a:cubicBezTo>
                  <a:pt x="4509999" y="2701070"/>
                  <a:pt x="4514191" y="2693676"/>
                  <a:pt x="4518192" y="2686552"/>
                </a:cubicBezTo>
                <a:lnTo>
                  <a:pt x="4518203" y="2686531"/>
                </a:lnTo>
                <a:lnTo>
                  <a:pt x="4518694" y="2682108"/>
                </a:lnTo>
                <a:lnTo>
                  <a:pt x="4520556" y="2673194"/>
                </a:lnTo>
                <a:lnTo>
                  <a:pt x="4519767" y="2673553"/>
                </a:lnTo>
                <a:cubicBezTo>
                  <a:pt x="4519038" y="2673939"/>
                  <a:pt x="4518432" y="2674312"/>
                  <a:pt x="4518087" y="2674589"/>
                </a:cubicBezTo>
                <a:cubicBezTo>
                  <a:pt x="4516579" y="2676591"/>
                  <a:pt x="4506378" y="2695696"/>
                  <a:pt x="4511830" y="2682747"/>
                </a:cubicBezTo>
                <a:cubicBezTo>
                  <a:pt x="4517603" y="2668931"/>
                  <a:pt x="4504041" y="2693087"/>
                  <a:pt x="4502367" y="2696333"/>
                </a:cubicBezTo>
                <a:cubicBezTo>
                  <a:pt x="4497308" y="2704806"/>
                  <a:pt x="4492619" y="2712055"/>
                  <a:pt x="4490972" y="2715124"/>
                </a:cubicBezTo>
                <a:cubicBezTo>
                  <a:pt x="4480355" y="2731925"/>
                  <a:pt x="4470864" y="2747675"/>
                  <a:pt x="4461604" y="2763024"/>
                </a:cubicBezTo>
                <a:lnTo>
                  <a:pt x="4459644" y="2766213"/>
                </a:lnTo>
                <a:lnTo>
                  <a:pt x="4459858" y="2762039"/>
                </a:lnTo>
                <a:lnTo>
                  <a:pt x="4459806" y="2760578"/>
                </a:lnTo>
                <a:lnTo>
                  <a:pt x="4465587" y="2750432"/>
                </a:lnTo>
                <a:cubicBezTo>
                  <a:pt x="4469115" y="2744136"/>
                  <a:pt x="4479940" y="2729619"/>
                  <a:pt x="4480678" y="2724098"/>
                </a:cubicBezTo>
                <a:cubicBezTo>
                  <a:pt x="4480966" y="2721961"/>
                  <a:pt x="4477300" y="2721551"/>
                  <a:pt x="4476327" y="2718008"/>
                </a:cubicBezTo>
                <a:cubicBezTo>
                  <a:pt x="4475702" y="2713420"/>
                  <a:pt x="4478634" y="2711579"/>
                  <a:pt x="4481957" y="2705261"/>
                </a:cubicBezTo>
                <a:cubicBezTo>
                  <a:pt x="4483917" y="2699877"/>
                  <a:pt x="4484512" y="2695425"/>
                  <a:pt x="4486186" y="2692177"/>
                </a:cubicBezTo>
                <a:lnTo>
                  <a:pt x="4488184" y="2688399"/>
                </a:lnTo>
                <a:lnTo>
                  <a:pt x="4488044" y="2688525"/>
                </a:lnTo>
                <a:cubicBezTo>
                  <a:pt x="4487756" y="2688703"/>
                  <a:pt x="4487535" y="2688735"/>
                  <a:pt x="4487402" y="2688584"/>
                </a:cubicBezTo>
                <a:cubicBezTo>
                  <a:pt x="4487086" y="2688233"/>
                  <a:pt x="4487296" y="2687048"/>
                  <a:pt x="4487819" y="2685417"/>
                </a:cubicBezTo>
                <a:lnTo>
                  <a:pt x="4488950" y="2682424"/>
                </a:lnTo>
                <a:lnTo>
                  <a:pt x="4487472" y="2683328"/>
                </a:lnTo>
                <a:cubicBezTo>
                  <a:pt x="4486451" y="2683621"/>
                  <a:pt x="4485449" y="2683779"/>
                  <a:pt x="4484767" y="2684245"/>
                </a:cubicBezTo>
                <a:cubicBezTo>
                  <a:pt x="4483236" y="2686426"/>
                  <a:pt x="4481299" y="2691631"/>
                  <a:pt x="4478056" y="2695789"/>
                </a:cubicBezTo>
                <a:cubicBezTo>
                  <a:pt x="4476385" y="2699036"/>
                  <a:pt x="4466781" y="2713691"/>
                  <a:pt x="4470698" y="2702920"/>
                </a:cubicBezTo>
                <a:cubicBezTo>
                  <a:pt x="4472825" y="2696290"/>
                  <a:pt x="4478940" y="2689199"/>
                  <a:pt x="4480590" y="2686130"/>
                </a:cubicBezTo>
                <a:cubicBezTo>
                  <a:pt x="4481528" y="2684518"/>
                  <a:pt x="4481754" y="2682826"/>
                  <a:pt x="4481763" y="2681403"/>
                </a:cubicBezTo>
                <a:lnTo>
                  <a:pt x="4481734" y="2680643"/>
                </a:lnTo>
                <a:lnTo>
                  <a:pt x="4442989" y="2756293"/>
                </a:lnTo>
                <a:cubicBezTo>
                  <a:pt x="4454891" y="2732462"/>
                  <a:pt x="4465296" y="2707368"/>
                  <a:pt x="4473574" y="2683096"/>
                </a:cubicBezTo>
                <a:lnTo>
                  <a:pt x="4473848" y="2681913"/>
                </a:lnTo>
                <a:lnTo>
                  <a:pt x="4470707" y="2687195"/>
                </a:lnTo>
                <a:lnTo>
                  <a:pt x="4468194" y="2691088"/>
                </a:lnTo>
                <a:lnTo>
                  <a:pt x="4468435" y="2690132"/>
                </a:lnTo>
                <a:lnTo>
                  <a:pt x="4470387" y="2682188"/>
                </a:lnTo>
                <a:lnTo>
                  <a:pt x="4476063" y="2672068"/>
                </a:lnTo>
                <a:lnTo>
                  <a:pt x="4476121" y="2671971"/>
                </a:lnTo>
                <a:lnTo>
                  <a:pt x="4475154" y="2667187"/>
                </a:lnTo>
                <a:cubicBezTo>
                  <a:pt x="4475154" y="2667187"/>
                  <a:pt x="4475154" y="2667187"/>
                  <a:pt x="4471246" y="2674056"/>
                </a:cubicBezTo>
                <a:lnTo>
                  <a:pt x="4475606" y="2664816"/>
                </a:lnTo>
                <a:lnTo>
                  <a:pt x="4474324" y="2666536"/>
                </a:lnTo>
                <a:lnTo>
                  <a:pt x="4475979" y="2660383"/>
                </a:lnTo>
                <a:lnTo>
                  <a:pt x="4474993" y="2661549"/>
                </a:lnTo>
                <a:cubicBezTo>
                  <a:pt x="4474143" y="2662658"/>
                  <a:pt x="4473724" y="2663378"/>
                  <a:pt x="4474030" y="2663413"/>
                </a:cubicBezTo>
                <a:lnTo>
                  <a:pt x="4473454" y="2660447"/>
                </a:lnTo>
                <a:lnTo>
                  <a:pt x="4462622" y="2679485"/>
                </a:lnTo>
                <a:cubicBezTo>
                  <a:pt x="4462622" y="2679485"/>
                  <a:pt x="4462622" y="2679485"/>
                  <a:pt x="4466617" y="2669060"/>
                </a:cubicBezTo>
                <a:lnTo>
                  <a:pt x="4468390" y="2660302"/>
                </a:lnTo>
                <a:lnTo>
                  <a:pt x="4467184" y="2662243"/>
                </a:lnTo>
                <a:lnTo>
                  <a:pt x="4467063" y="2662428"/>
                </a:lnTo>
                <a:lnTo>
                  <a:pt x="4448106" y="2701591"/>
                </a:lnTo>
                <a:lnTo>
                  <a:pt x="4456050" y="2679657"/>
                </a:lnTo>
                <a:lnTo>
                  <a:pt x="4450017" y="2690015"/>
                </a:lnTo>
                <a:cubicBezTo>
                  <a:pt x="4449170" y="2691142"/>
                  <a:pt x="4445570" y="2697679"/>
                  <a:pt x="4443013" y="2701622"/>
                </a:cubicBezTo>
                <a:lnTo>
                  <a:pt x="4441698" y="2703394"/>
                </a:lnTo>
                <a:lnTo>
                  <a:pt x="4441480" y="2704704"/>
                </a:lnTo>
                <a:cubicBezTo>
                  <a:pt x="4440772" y="2707923"/>
                  <a:pt x="4439612" y="2710966"/>
                  <a:pt x="4437816" y="2710255"/>
                </a:cubicBezTo>
                <a:lnTo>
                  <a:pt x="4438845" y="2704737"/>
                </a:lnTo>
                <a:lnTo>
                  <a:pt x="4438763" y="2704878"/>
                </a:lnTo>
                <a:lnTo>
                  <a:pt x="4435195" y="2707873"/>
                </a:lnTo>
                <a:lnTo>
                  <a:pt x="4431542" y="2724169"/>
                </a:lnTo>
                <a:cubicBezTo>
                  <a:pt x="4431542" y="2724169"/>
                  <a:pt x="4428429" y="2738008"/>
                  <a:pt x="4426928" y="2735407"/>
                </a:cubicBezTo>
                <a:lnTo>
                  <a:pt x="4427637" y="2731628"/>
                </a:lnTo>
                <a:lnTo>
                  <a:pt x="4430085" y="2726767"/>
                </a:lnTo>
                <a:cubicBezTo>
                  <a:pt x="4430976" y="2724833"/>
                  <a:pt x="4431583" y="2723250"/>
                  <a:pt x="4431600" y="2722461"/>
                </a:cubicBezTo>
                <a:lnTo>
                  <a:pt x="4429699" y="2722891"/>
                </a:lnTo>
                <a:lnTo>
                  <a:pt x="4430042" y="2721567"/>
                </a:lnTo>
                <a:cubicBezTo>
                  <a:pt x="4430351" y="2723387"/>
                  <a:pt x="4434217" y="2707754"/>
                  <a:pt x="4430932" y="2708152"/>
                </a:cubicBezTo>
                <a:cubicBezTo>
                  <a:pt x="4429896" y="2708277"/>
                  <a:pt x="4427066" y="2723786"/>
                  <a:pt x="4426520" y="2726791"/>
                </a:cubicBezTo>
                <a:lnTo>
                  <a:pt x="4426211" y="2727950"/>
                </a:lnTo>
                <a:lnTo>
                  <a:pt x="4426118" y="2728089"/>
                </a:lnTo>
                <a:lnTo>
                  <a:pt x="4424326" y="2731476"/>
                </a:lnTo>
                <a:lnTo>
                  <a:pt x="4428757" y="2708708"/>
                </a:lnTo>
                <a:lnTo>
                  <a:pt x="4420912" y="2728322"/>
                </a:lnTo>
                <a:lnTo>
                  <a:pt x="4418444" y="2737367"/>
                </a:lnTo>
                <a:lnTo>
                  <a:pt x="4419595" y="2731616"/>
                </a:lnTo>
                <a:lnTo>
                  <a:pt x="4397140" y="2787749"/>
                </a:lnTo>
                <a:cubicBezTo>
                  <a:pt x="4396336" y="2789164"/>
                  <a:pt x="4395444" y="2794135"/>
                  <a:pt x="4395243" y="2797893"/>
                </a:cubicBezTo>
                <a:cubicBezTo>
                  <a:pt x="4389150" y="2808601"/>
                  <a:pt x="4384148" y="2820308"/>
                  <a:pt x="4379348" y="2832149"/>
                </a:cubicBezTo>
                <a:cubicBezTo>
                  <a:pt x="4383344" y="2821722"/>
                  <a:pt x="4386935" y="2809086"/>
                  <a:pt x="4391737" y="2797248"/>
                </a:cubicBezTo>
                <a:cubicBezTo>
                  <a:pt x="4392023" y="2793824"/>
                  <a:pt x="4395098" y="2775289"/>
                  <a:pt x="4391305" y="2781958"/>
                </a:cubicBezTo>
                <a:cubicBezTo>
                  <a:pt x="4375783" y="2809236"/>
                  <a:pt x="4362989" y="2838036"/>
                  <a:pt x="4348876" y="2866243"/>
                </a:cubicBezTo>
                <a:cubicBezTo>
                  <a:pt x="4348072" y="2867658"/>
                  <a:pt x="4346577" y="2870284"/>
                  <a:pt x="4345773" y="2871699"/>
                </a:cubicBezTo>
                <a:cubicBezTo>
                  <a:pt x="4350572" y="2859859"/>
                  <a:pt x="4354568" y="2849432"/>
                  <a:pt x="4357357" y="2838212"/>
                </a:cubicBezTo>
                <a:cubicBezTo>
                  <a:pt x="4359656" y="2834170"/>
                  <a:pt x="4362042" y="2816848"/>
                  <a:pt x="4358936" y="2822304"/>
                </a:cubicBezTo>
                <a:cubicBezTo>
                  <a:pt x="4343415" y="2849583"/>
                  <a:pt x="4327805" y="2880416"/>
                  <a:pt x="4312801" y="2909702"/>
                </a:cubicBezTo>
                <a:cubicBezTo>
                  <a:pt x="4322690" y="2882599"/>
                  <a:pt x="4333383" y="2854083"/>
                  <a:pt x="4344679" y="2827908"/>
                </a:cubicBezTo>
                <a:cubicBezTo>
                  <a:pt x="4346173" y="2825280"/>
                  <a:pt x="4347552" y="2813132"/>
                  <a:pt x="4346949" y="2810789"/>
                </a:cubicBezTo>
                <a:lnTo>
                  <a:pt x="4347756" y="2809373"/>
                </a:lnTo>
                <a:cubicBezTo>
                  <a:pt x="4359655" y="2781653"/>
                  <a:pt x="4372445" y="2752851"/>
                  <a:pt x="4386560" y="2724644"/>
                </a:cubicBezTo>
                <a:cubicBezTo>
                  <a:pt x="4384145" y="2728889"/>
                  <a:pt x="4381845" y="2732928"/>
                  <a:pt x="4379545" y="2736972"/>
                </a:cubicBezTo>
                <a:cubicBezTo>
                  <a:pt x="4389347" y="2713423"/>
                  <a:pt x="4400243" y="2690875"/>
                  <a:pt x="4409239" y="2668741"/>
                </a:cubicBezTo>
                <a:cubicBezTo>
                  <a:pt x="4409239" y="2668741"/>
                  <a:pt x="4409239" y="2668741"/>
                  <a:pt x="4403146" y="2679451"/>
                </a:cubicBezTo>
                <a:cubicBezTo>
                  <a:pt x="4403231" y="2675895"/>
                  <a:pt x="4404842" y="2673065"/>
                  <a:pt x="4406335" y="2670439"/>
                </a:cubicBezTo>
                <a:cubicBezTo>
                  <a:pt x="4406422" y="2666883"/>
                  <a:pt x="4408519" y="2656874"/>
                  <a:pt x="4408607" y="2653318"/>
                </a:cubicBezTo>
                <a:lnTo>
                  <a:pt x="4386907" y="2691451"/>
                </a:lnTo>
                <a:lnTo>
                  <a:pt x="4394895" y="2674012"/>
                </a:lnTo>
                <a:cubicBezTo>
                  <a:pt x="4392395" y="2681810"/>
                  <a:pt x="4389290" y="2687265"/>
                  <a:pt x="4386185" y="2692720"/>
                </a:cubicBezTo>
                <a:lnTo>
                  <a:pt x="4386907" y="2691451"/>
                </a:lnTo>
                <a:lnTo>
                  <a:pt x="4356090" y="2758740"/>
                </a:lnTo>
                <a:cubicBezTo>
                  <a:pt x="4357787" y="2752354"/>
                  <a:pt x="4358159" y="2745377"/>
                  <a:pt x="4356750" y="2744448"/>
                </a:cubicBezTo>
                <a:cubicBezTo>
                  <a:pt x="4367500" y="2720693"/>
                  <a:pt x="4377547" y="2696474"/>
                  <a:pt x="4387005" y="2672073"/>
                </a:cubicBezTo>
                <a:lnTo>
                  <a:pt x="4409419" y="2610446"/>
                </a:lnTo>
                <a:lnTo>
                  <a:pt x="4405940" y="2617855"/>
                </a:lnTo>
                <a:cubicBezTo>
                  <a:pt x="4404230" y="2619833"/>
                  <a:pt x="4403008" y="2619698"/>
                  <a:pt x="4400423" y="2620493"/>
                </a:cubicBezTo>
                <a:lnTo>
                  <a:pt x="4397038" y="2624617"/>
                </a:lnTo>
                <a:lnTo>
                  <a:pt x="4379199" y="2665607"/>
                </a:lnTo>
                <a:lnTo>
                  <a:pt x="4384797" y="2646267"/>
                </a:lnTo>
                <a:lnTo>
                  <a:pt x="4378475" y="2658307"/>
                </a:lnTo>
                <a:cubicBezTo>
                  <a:pt x="4375228" y="2664813"/>
                  <a:pt x="4371848" y="2671168"/>
                  <a:pt x="4367201" y="2677338"/>
                </a:cubicBezTo>
                <a:cubicBezTo>
                  <a:pt x="4373078" y="2661184"/>
                  <a:pt x="4379645" y="2650710"/>
                  <a:pt x="4385728" y="2634579"/>
                </a:cubicBezTo>
                <a:cubicBezTo>
                  <a:pt x="4386025" y="2632353"/>
                  <a:pt x="4387347" y="2629427"/>
                  <a:pt x="4389244" y="2625866"/>
                </a:cubicBezTo>
                <a:lnTo>
                  <a:pt x="4392277" y="2620410"/>
                </a:lnTo>
                <a:lnTo>
                  <a:pt x="4394664" y="2612171"/>
                </a:lnTo>
                <a:lnTo>
                  <a:pt x="4394739" y="2606683"/>
                </a:lnTo>
                <a:lnTo>
                  <a:pt x="4389592" y="2614947"/>
                </a:lnTo>
                <a:lnTo>
                  <a:pt x="4388991" y="2615106"/>
                </a:lnTo>
                <a:lnTo>
                  <a:pt x="4361030" y="2678081"/>
                </a:lnTo>
                <a:cubicBezTo>
                  <a:pt x="4360427" y="2675739"/>
                  <a:pt x="4360427" y="2675739"/>
                  <a:pt x="4358932" y="2678365"/>
                </a:cubicBezTo>
                <a:cubicBezTo>
                  <a:pt x="4358932" y="2678365"/>
                  <a:pt x="4358932" y="2678365"/>
                  <a:pt x="4358445" y="2679224"/>
                </a:cubicBezTo>
                <a:lnTo>
                  <a:pt x="4355827" y="2683821"/>
                </a:lnTo>
                <a:cubicBezTo>
                  <a:pt x="4356518" y="2682608"/>
                  <a:pt x="4358100" y="2666701"/>
                  <a:pt x="4354994" y="2672158"/>
                </a:cubicBezTo>
                <a:cubicBezTo>
                  <a:pt x="4340277" y="2698020"/>
                  <a:pt x="4328377" y="2725741"/>
                  <a:pt x="4314176" y="2753612"/>
                </a:cubicBezTo>
                <a:cubicBezTo>
                  <a:pt x="4313285" y="2758583"/>
                  <a:pt x="4311993" y="2767177"/>
                  <a:pt x="4312595" y="2769522"/>
                </a:cubicBezTo>
                <a:cubicBezTo>
                  <a:pt x="4312595" y="2769522"/>
                  <a:pt x="4312595" y="2769522"/>
                  <a:pt x="4308601" y="2779947"/>
                </a:cubicBezTo>
                <a:cubicBezTo>
                  <a:pt x="4304086" y="2784473"/>
                  <a:pt x="4300984" y="2789930"/>
                  <a:pt x="4296586" y="2794254"/>
                </a:cubicBezTo>
                <a:cubicBezTo>
                  <a:pt x="4301673" y="2778990"/>
                  <a:pt x="4307161" y="2765938"/>
                  <a:pt x="4311561" y="2751888"/>
                </a:cubicBezTo>
                <a:cubicBezTo>
                  <a:pt x="4312451" y="2746918"/>
                  <a:pt x="4314721" y="2729798"/>
                  <a:pt x="4313027" y="2736182"/>
                </a:cubicBezTo>
                <a:cubicBezTo>
                  <a:pt x="4298423" y="2761844"/>
                  <a:pt x="4287328" y="2788151"/>
                  <a:pt x="4275916" y="2814527"/>
                </a:cubicBezTo>
                <a:cubicBezTo>
                  <a:pt x="4275227" y="2815737"/>
                  <a:pt x="4273819" y="2814810"/>
                  <a:pt x="4273014" y="2816225"/>
                </a:cubicBezTo>
                <a:cubicBezTo>
                  <a:pt x="4280401" y="2796921"/>
                  <a:pt x="4286495" y="2776486"/>
                  <a:pt x="4292272" y="2756121"/>
                </a:cubicBezTo>
                <a:cubicBezTo>
                  <a:pt x="4293883" y="2753291"/>
                  <a:pt x="4296958" y="2734759"/>
                  <a:pt x="4293854" y="2740211"/>
                </a:cubicBezTo>
                <a:cubicBezTo>
                  <a:pt x="4271949" y="2785513"/>
                  <a:pt x="4250448" y="2833024"/>
                  <a:pt x="4231044" y="2880252"/>
                </a:cubicBezTo>
                <a:cubicBezTo>
                  <a:pt x="4230354" y="2881461"/>
                  <a:pt x="4228745" y="2884291"/>
                  <a:pt x="4227250" y="2886919"/>
                </a:cubicBezTo>
                <a:cubicBezTo>
                  <a:pt x="4225039" y="2887405"/>
                  <a:pt x="4221933" y="2892859"/>
                  <a:pt x="4219633" y="2896901"/>
                </a:cubicBezTo>
                <a:cubicBezTo>
                  <a:pt x="4219633" y="2896901"/>
                  <a:pt x="4219633" y="2896901"/>
                  <a:pt x="4223228" y="2884266"/>
                </a:cubicBezTo>
                <a:cubicBezTo>
                  <a:pt x="4223312" y="2880709"/>
                  <a:pt x="4225584" y="2863589"/>
                  <a:pt x="4221789" y="2870258"/>
                </a:cubicBezTo>
                <a:cubicBezTo>
                  <a:pt x="4209974" y="2894423"/>
                  <a:pt x="4197988" y="2921809"/>
                  <a:pt x="4185484" y="2947187"/>
                </a:cubicBezTo>
                <a:cubicBezTo>
                  <a:pt x="4174791" y="2975703"/>
                  <a:pt x="4163696" y="3002010"/>
                  <a:pt x="4152399" y="3028185"/>
                </a:cubicBezTo>
                <a:cubicBezTo>
                  <a:pt x="4152399" y="3028185"/>
                  <a:pt x="4152399" y="3028185"/>
                  <a:pt x="4149984" y="3032428"/>
                </a:cubicBezTo>
                <a:cubicBezTo>
                  <a:pt x="4164270" y="2991274"/>
                  <a:pt x="4176945" y="2949061"/>
                  <a:pt x="4192325" y="2908905"/>
                </a:cubicBezTo>
                <a:cubicBezTo>
                  <a:pt x="4193934" y="2906076"/>
                  <a:pt x="4194997" y="2888160"/>
                  <a:pt x="4192697" y="2892201"/>
                </a:cubicBezTo>
                <a:cubicBezTo>
                  <a:pt x="4192697" y="2892201"/>
                  <a:pt x="4192697" y="2892201"/>
                  <a:pt x="4209772" y="2845662"/>
                </a:cubicBezTo>
                <a:cubicBezTo>
                  <a:pt x="4209772" y="2845662"/>
                  <a:pt x="4209772" y="2845662"/>
                  <a:pt x="4212875" y="2840208"/>
                </a:cubicBezTo>
                <a:cubicBezTo>
                  <a:pt x="4211180" y="2846591"/>
                  <a:pt x="4211410" y="2855914"/>
                  <a:pt x="4213797" y="2848316"/>
                </a:cubicBezTo>
                <a:cubicBezTo>
                  <a:pt x="4215406" y="2845488"/>
                  <a:pt x="4216900" y="2842860"/>
                  <a:pt x="4217789" y="2837890"/>
                </a:cubicBezTo>
                <a:cubicBezTo>
                  <a:pt x="4216900" y="2842860"/>
                  <a:pt x="4215406" y="2845488"/>
                  <a:pt x="4214514" y="2850457"/>
                </a:cubicBezTo>
                <a:cubicBezTo>
                  <a:pt x="4213509" y="2855630"/>
                  <a:pt x="4211239" y="2872749"/>
                  <a:pt x="4214430" y="2863738"/>
                </a:cubicBezTo>
                <a:cubicBezTo>
                  <a:pt x="4223226" y="2841472"/>
                  <a:pt x="4230813" y="2818411"/>
                  <a:pt x="4239811" y="2796279"/>
                </a:cubicBezTo>
                <a:cubicBezTo>
                  <a:pt x="4233027" y="2817925"/>
                  <a:pt x="4226244" y="2839572"/>
                  <a:pt x="4218942" y="2859212"/>
                </a:cubicBezTo>
                <a:cubicBezTo>
                  <a:pt x="4217851" y="2864049"/>
                  <a:pt x="4216385" y="2879755"/>
                  <a:pt x="4218684" y="2875713"/>
                </a:cubicBezTo>
                <a:cubicBezTo>
                  <a:pt x="4226876" y="2854994"/>
                  <a:pt x="4234177" y="2835356"/>
                  <a:pt x="4241564" y="2816052"/>
                </a:cubicBezTo>
                <a:cubicBezTo>
                  <a:pt x="4241564" y="2816052"/>
                  <a:pt x="4241564" y="2816052"/>
                  <a:pt x="4237970" y="2828688"/>
                </a:cubicBezTo>
                <a:cubicBezTo>
                  <a:pt x="4237166" y="2830102"/>
                  <a:pt x="4234091" y="2848637"/>
                  <a:pt x="4236506" y="2844394"/>
                </a:cubicBezTo>
                <a:cubicBezTo>
                  <a:pt x="4255823" y="2810446"/>
                  <a:pt x="4271116" y="2773848"/>
                  <a:pt x="4287212" y="2735834"/>
                </a:cubicBezTo>
                <a:cubicBezTo>
                  <a:pt x="4287212" y="2735834"/>
                  <a:pt x="4287212" y="2735834"/>
                  <a:pt x="4288674" y="2732840"/>
                </a:cubicBezTo>
                <a:lnTo>
                  <a:pt x="4297614" y="2714530"/>
                </a:lnTo>
                <a:lnTo>
                  <a:pt x="4297705" y="2713543"/>
                </a:lnTo>
                <a:lnTo>
                  <a:pt x="4299027" y="2711328"/>
                </a:lnTo>
                <a:lnTo>
                  <a:pt x="4301603" y="2699300"/>
                </a:lnTo>
                <a:cubicBezTo>
                  <a:pt x="4301921" y="2695031"/>
                  <a:pt x="4301740" y="2692064"/>
                  <a:pt x="4301297" y="2694548"/>
                </a:cubicBezTo>
                <a:cubicBezTo>
                  <a:pt x="4296582" y="2702833"/>
                  <a:pt x="4292789" y="2709499"/>
                  <a:pt x="4290287" y="2717299"/>
                </a:cubicBezTo>
                <a:cubicBezTo>
                  <a:pt x="4290287" y="2717299"/>
                  <a:pt x="4290287" y="2717299"/>
                  <a:pt x="4279277" y="2740052"/>
                </a:cubicBezTo>
                <a:cubicBezTo>
                  <a:pt x="4278472" y="2741467"/>
                  <a:pt x="4278472" y="2741467"/>
                  <a:pt x="4277784" y="2742677"/>
                </a:cubicBezTo>
                <a:cubicBezTo>
                  <a:pt x="4269676" y="2759841"/>
                  <a:pt x="4263180" y="2778064"/>
                  <a:pt x="4255391" y="2795159"/>
                </a:cubicBezTo>
                <a:cubicBezTo>
                  <a:pt x="4261083" y="2778349"/>
                  <a:pt x="4266975" y="2761671"/>
                  <a:pt x="4273270" y="2747205"/>
                </a:cubicBezTo>
                <a:cubicBezTo>
                  <a:pt x="4278960" y="2730394"/>
                  <a:pt x="4286263" y="2714646"/>
                  <a:pt x="4291149" y="2699251"/>
                </a:cubicBezTo>
                <a:cubicBezTo>
                  <a:pt x="4291350" y="2695493"/>
                  <a:pt x="4294629" y="2677091"/>
                  <a:pt x="4291524" y="2682548"/>
                </a:cubicBezTo>
                <a:cubicBezTo>
                  <a:pt x="4283416" y="2699711"/>
                  <a:pt x="4274706" y="2718419"/>
                  <a:pt x="4266917" y="2735513"/>
                </a:cubicBezTo>
                <a:cubicBezTo>
                  <a:pt x="4260219" y="2753606"/>
                  <a:pt x="4253724" y="2771828"/>
                  <a:pt x="4245732" y="2788791"/>
                </a:cubicBezTo>
                <a:cubicBezTo>
                  <a:pt x="4247515" y="2782740"/>
                  <a:pt x="4249209" y="2776357"/>
                  <a:pt x="4250905" y="2769972"/>
                </a:cubicBezTo>
                <a:cubicBezTo>
                  <a:pt x="4251712" y="2768557"/>
                  <a:pt x="4253292" y="2752648"/>
                  <a:pt x="4249383" y="2759520"/>
                </a:cubicBezTo>
                <a:cubicBezTo>
                  <a:pt x="4248936" y="2762005"/>
                  <a:pt x="4248140" y="2764256"/>
                  <a:pt x="4247065" y="2766572"/>
                </a:cubicBezTo>
                <a:lnTo>
                  <a:pt x="4244824" y="2770748"/>
                </a:lnTo>
                <a:lnTo>
                  <a:pt x="4256834" y="2740467"/>
                </a:lnTo>
                <a:cubicBezTo>
                  <a:pt x="4260944" y="2730326"/>
                  <a:pt x="4265119" y="2720435"/>
                  <a:pt x="4269475" y="2711081"/>
                </a:cubicBezTo>
                <a:lnTo>
                  <a:pt x="4281969" y="2680011"/>
                </a:lnTo>
                <a:lnTo>
                  <a:pt x="4277643" y="2687068"/>
                </a:lnTo>
                <a:lnTo>
                  <a:pt x="4275683" y="2690258"/>
                </a:lnTo>
                <a:lnTo>
                  <a:pt x="4275896" y="2686083"/>
                </a:lnTo>
                <a:lnTo>
                  <a:pt x="4275842" y="2684623"/>
                </a:lnTo>
                <a:lnTo>
                  <a:pt x="4281625" y="2674475"/>
                </a:lnTo>
                <a:lnTo>
                  <a:pt x="4286082" y="2667496"/>
                </a:lnTo>
                <a:lnTo>
                  <a:pt x="4292524" y="2642269"/>
                </a:lnTo>
                <a:lnTo>
                  <a:pt x="4292366" y="2642053"/>
                </a:lnTo>
                <a:lnTo>
                  <a:pt x="4292787" y="2640243"/>
                </a:lnTo>
                <a:lnTo>
                  <a:pt x="4292003" y="2637815"/>
                </a:lnTo>
                <a:cubicBezTo>
                  <a:pt x="4291053" y="2640698"/>
                  <a:pt x="4289883" y="2646038"/>
                  <a:pt x="4289739" y="2649695"/>
                </a:cubicBezTo>
                <a:cubicBezTo>
                  <a:pt x="4288243" y="2652320"/>
                  <a:pt x="4283243" y="2664028"/>
                  <a:pt x="4279247" y="2674455"/>
                </a:cubicBezTo>
                <a:cubicBezTo>
                  <a:pt x="4279333" y="2670898"/>
                  <a:pt x="4279736" y="2667273"/>
                  <a:pt x="4277436" y="2671315"/>
                </a:cubicBezTo>
                <a:cubicBezTo>
                  <a:pt x="4249495" y="2720416"/>
                  <a:pt x="4229721" y="2774620"/>
                  <a:pt x="4209943" y="2828826"/>
                </a:cubicBezTo>
                <a:cubicBezTo>
                  <a:pt x="4209943" y="2828826"/>
                  <a:pt x="4209943" y="2828826"/>
                  <a:pt x="4198044" y="2856546"/>
                </a:cubicBezTo>
                <a:cubicBezTo>
                  <a:pt x="4198934" y="2851577"/>
                  <a:pt x="4200228" y="2842982"/>
                  <a:pt x="4198819" y="2842053"/>
                </a:cubicBezTo>
                <a:cubicBezTo>
                  <a:pt x="4208419" y="2818374"/>
                  <a:pt x="4218107" y="2795030"/>
                  <a:pt x="4226901" y="2772764"/>
                </a:cubicBezTo>
                <a:cubicBezTo>
                  <a:pt x="4235295" y="2748288"/>
                  <a:pt x="4244983" y="2724941"/>
                  <a:pt x="4253375" y="2700466"/>
                </a:cubicBezTo>
                <a:cubicBezTo>
                  <a:pt x="4255675" y="2696424"/>
                  <a:pt x="4256450" y="2681932"/>
                  <a:pt x="4254152" y="2685973"/>
                </a:cubicBezTo>
                <a:cubicBezTo>
                  <a:pt x="4249352" y="2697811"/>
                  <a:pt x="4244350" y="2709520"/>
                  <a:pt x="4238860" y="2722571"/>
                </a:cubicBezTo>
                <a:cubicBezTo>
                  <a:pt x="4234059" y="2734412"/>
                  <a:pt x="4228455" y="2747666"/>
                  <a:pt x="4223454" y="2759373"/>
                </a:cubicBezTo>
                <a:cubicBezTo>
                  <a:pt x="4224661" y="2754334"/>
                  <a:pt x="4224141" y="2748436"/>
                  <a:pt x="4221843" y="2752476"/>
                </a:cubicBezTo>
                <a:cubicBezTo>
                  <a:pt x="4219427" y="2756720"/>
                  <a:pt x="4218537" y="2761690"/>
                  <a:pt x="4216238" y="2765731"/>
                </a:cubicBezTo>
                <a:cubicBezTo>
                  <a:pt x="4213135" y="2771188"/>
                  <a:pt x="4212243" y="2776157"/>
                  <a:pt x="4209943" y="2780197"/>
                </a:cubicBezTo>
                <a:cubicBezTo>
                  <a:pt x="4210631" y="2778986"/>
                  <a:pt x="4209224" y="2778057"/>
                  <a:pt x="4210029" y="2776643"/>
                </a:cubicBezTo>
                <a:cubicBezTo>
                  <a:pt x="4235727" y="2714947"/>
                  <a:pt x="4264930" y="2653899"/>
                  <a:pt x="4289420" y="2591412"/>
                </a:cubicBezTo>
                <a:cubicBezTo>
                  <a:pt x="4291721" y="2587368"/>
                  <a:pt x="4292497" y="2572876"/>
                  <a:pt x="4291692" y="2574291"/>
                </a:cubicBezTo>
                <a:lnTo>
                  <a:pt x="4292467" y="2569960"/>
                </a:lnTo>
                <a:lnTo>
                  <a:pt x="4286714" y="2588991"/>
                </a:lnTo>
                <a:cubicBezTo>
                  <a:pt x="4282408" y="2602049"/>
                  <a:pt x="4284156" y="2587447"/>
                  <a:pt x="4285423" y="2581412"/>
                </a:cubicBezTo>
                <a:lnTo>
                  <a:pt x="4287703" y="2572054"/>
                </a:lnTo>
                <a:lnTo>
                  <a:pt x="4272776" y="2610447"/>
                </a:lnTo>
                <a:lnTo>
                  <a:pt x="4273871" y="2603160"/>
                </a:lnTo>
                <a:lnTo>
                  <a:pt x="4273810" y="2602159"/>
                </a:lnTo>
                <a:lnTo>
                  <a:pt x="4272661" y="2600923"/>
                </a:lnTo>
                <a:cubicBezTo>
                  <a:pt x="4260043" y="2626503"/>
                  <a:pt x="4247654" y="2651678"/>
                  <a:pt x="4236242" y="2678056"/>
                </a:cubicBezTo>
                <a:cubicBezTo>
                  <a:pt x="4230752" y="2691107"/>
                  <a:pt x="4223737" y="2703434"/>
                  <a:pt x="4219052" y="2715071"/>
                </a:cubicBezTo>
                <a:cubicBezTo>
                  <a:pt x="4213247" y="2728191"/>
                  <a:pt x="4207642" y="2741448"/>
                  <a:pt x="4203360" y="2755296"/>
                </a:cubicBezTo>
                <a:cubicBezTo>
                  <a:pt x="4196948" y="2769964"/>
                  <a:pt x="4191459" y="2783016"/>
                  <a:pt x="4186372" y="2798278"/>
                </a:cubicBezTo>
                <a:cubicBezTo>
                  <a:pt x="4185852" y="2796271"/>
                  <a:pt x="4185250" y="2793926"/>
                  <a:pt x="4183754" y="2796554"/>
                </a:cubicBezTo>
                <a:cubicBezTo>
                  <a:pt x="4177344" y="2811223"/>
                  <a:pt x="4170043" y="2826970"/>
                  <a:pt x="4164466" y="2843578"/>
                </a:cubicBezTo>
                <a:cubicBezTo>
                  <a:pt x="4175332" y="2807950"/>
                  <a:pt x="4189934" y="2772563"/>
                  <a:pt x="4203013" y="2736450"/>
                </a:cubicBezTo>
                <a:cubicBezTo>
                  <a:pt x="4203013" y="2736450"/>
                  <a:pt x="4203013" y="2736450"/>
                  <a:pt x="4212902" y="2709348"/>
                </a:cubicBezTo>
                <a:cubicBezTo>
                  <a:pt x="4217500" y="2701265"/>
                  <a:pt x="4220807" y="2692052"/>
                  <a:pt x="4223996" y="2683042"/>
                </a:cubicBezTo>
                <a:lnTo>
                  <a:pt x="4233858" y="2661683"/>
                </a:lnTo>
                <a:lnTo>
                  <a:pt x="4234864" y="2659502"/>
                </a:lnTo>
                <a:lnTo>
                  <a:pt x="4241193" y="2627904"/>
                </a:lnTo>
                <a:lnTo>
                  <a:pt x="4228215" y="2657027"/>
                </a:lnTo>
                <a:cubicBezTo>
                  <a:pt x="4218140" y="2679595"/>
                  <a:pt x="4207612" y="2702109"/>
                  <a:pt x="4196747" y="2721203"/>
                </a:cubicBezTo>
                <a:cubicBezTo>
                  <a:pt x="4200050" y="2711991"/>
                  <a:pt x="4202753" y="2704325"/>
                  <a:pt x="4205140" y="2696727"/>
                </a:cubicBezTo>
                <a:cubicBezTo>
                  <a:pt x="4217558" y="2674903"/>
                  <a:pt x="4227245" y="2651560"/>
                  <a:pt x="4236845" y="2627878"/>
                </a:cubicBezTo>
                <a:lnTo>
                  <a:pt x="4237364" y="2625927"/>
                </a:lnTo>
                <a:lnTo>
                  <a:pt x="4237309" y="2625423"/>
                </a:lnTo>
                <a:lnTo>
                  <a:pt x="4237569" y="2625155"/>
                </a:lnTo>
                <a:lnTo>
                  <a:pt x="4238305" y="2622385"/>
                </a:lnTo>
                <a:lnTo>
                  <a:pt x="4238526" y="2620014"/>
                </a:lnTo>
                <a:cubicBezTo>
                  <a:pt x="4238741" y="2618808"/>
                  <a:pt x="4239148" y="2617831"/>
                  <a:pt x="4240116" y="2616785"/>
                </a:cubicBezTo>
                <a:lnTo>
                  <a:pt x="4239199" y="2620341"/>
                </a:lnTo>
                <a:lnTo>
                  <a:pt x="4241646" y="2616041"/>
                </a:lnTo>
                <a:cubicBezTo>
                  <a:pt x="4241646" y="2616041"/>
                  <a:pt x="4241646" y="2616041"/>
                  <a:pt x="4242569" y="2613626"/>
                </a:cubicBezTo>
                <a:lnTo>
                  <a:pt x="4247688" y="2600248"/>
                </a:lnTo>
                <a:lnTo>
                  <a:pt x="4252481" y="2580622"/>
                </a:lnTo>
                <a:cubicBezTo>
                  <a:pt x="4253208" y="2578677"/>
                  <a:pt x="4254892" y="2568879"/>
                  <a:pt x="4252646" y="2569152"/>
                </a:cubicBezTo>
                <a:lnTo>
                  <a:pt x="4249197" y="2581022"/>
                </a:lnTo>
                <a:cubicBezTo>
                  <a:pt x="4246813" y="2592916"/>
                  <a:pt x="4243692" y="2605674"/>
                  <a:pt x="4240116" y="2616785"/>
                </a:cubicBezTo>
                <a:cubicBezTo>
                  <a:pt x="4241713" y="2606996"/>
                  <a:pt x="4244048" y="2596617"/>
                  <a:pt x="4246582" y="2585864"/>
                </a:cubicBezTo>
                <a:lnTo>
                  <a:pt x="4249670" y="2572529"/>
                </a:lnTo>
                <a:lnTo>
                  <a:pt x="4237609" y="2602160"/>
                </a:lnTo>
                <a:cubicBezTo>
                  <a:pt x="4225173" y="2631371"/>
                  <a:pt x="4212698" y="2660586"/>
                  <a:pt x="4202007" y="2689105"/>
                </a:cubicBezTo>
                <a:cubicBezTo>
                  <a:pt x="4194820" y="2708541"/>
                  <a:pt x="4188726" y="2728976"/>
                  <a:pt x="4182833" y="2745653"/>
                </a:cubicBezTo>
                <a:cubicBezTo>
                  <a:pt x="4182746" y="2749208"/>
                  <a:pt x="4179672" y="2767743"/>
                  <a:pt x="4181971" y="2763702"/>
                </a:cubicBezTo>
                <a:cubicBezTo>
                  <a:pt x="4186571" y="2755618"/>
                  <a:pt x="4191888" y="2749679"/>
                  <a:pt x="4195884" y="2739253"/>
                </a:cubicBezTo>
                <a:cubicBezTo>
                  <a:pt x="4186944" y="2763228"/>
                  <a:pt x="4178328" y="2786516"/>
                  <a:pt x="4170363" y="2809086"/>
                </a:cubicBezTo>
                <a:lnTo>
                  <a:pt x="4149225" y="2873153"/>
                </a:lnTo>
                <a:lnTo>
                  <a:pt x="4145582" y="2872621"/>
                </a:lnTo>
                <a:cubicBezTo>
                  <a:pt x="4140605" y="2875969"/>
                  <a:pt x="4132832" y="2890174"/>
                  <a:pt x="4124513" y="2906986"/>
                </a:cubicBezTo>
                <a:cubicBezTo>
                  <a:pt x="4112699" y="2931152"/>
                  <a:pt x="4101315" y="2960881"/>
                  <a:pt x="4091800" y="2981006"/>
                </a:cubicBezTo>
                <a:cubicBezTo>
                  <a:pt x="4099388" y="2957946"/>
                  <a:pt x="4104074" y="2936581"/>
                  <a:pt x="4108643" y="2915419"/>
                </a:cubicBezTo>
                <a:cubicBezTo>
                  <a:pt x="4108040" y="2913076"/>
                  <a:pt x="4111028" y="2898097"/>
                  <a:pt x="4108615" y="2902341"/>
                </a:cubicBezTo>
                <a:cubicBezTo>
                  <a:pt x="4107119" y="2904967"/>
                  <a:pt x="4105509" y="2907796"/>
                  <a:pt x="4104016" y="2910423"/>
                </a:cubicBezTo>
                <a:cubicBezTo>
                  <a:pt x="4108413" y="2896372"/>
                  <a:pt x="4113098" y="2884734"/>
                  <a:pt x="4117294" y="2870552"/>
                </a:cubicBezTo>
                <a:cubicBezTo>
                  <a:pt x="4118703" y="2871481"/>
                  <a:pt x="4118703" y="2871481"/>
                  <a:pt x="4119508" y="2870067"/>
                </a:cubicBezTo>
                <a:cubicBezTo>
                  <a:pt x="4119508" y="2870067"/>
                  <a:pt x="4119508" y="2870067"/>
                  <a:pt x="4138880" y="2819486"/>
                </a:cubicBezTo>
                <a:cubicBezTo>
                  <a:pt x="4139601" y="2821626"/>
                  <a:pt x="4139399" y="2825384"/>
                  <a:pt x="4140809" y="2826314"/>
                </a:cubicBezTo>
                <a:cubicBezTo>
                  <a:pt x="4140809" y="2826314"/>
                  <a:pt x="4142015" y="2827109"/>
                  <a:pt x="4141613" y="2824897"/>
                </a:cubicBezTo>
                <a:cubicBezTo>
                  <a:pt x="4147908" y="2810431"/>
                  <a:pt x="4153514" y="2797177"/>
                  <a:pt x="4158602" y="2781914"/>
                </a:cubicBezTo>
                <a:cubicBezTo>
                  <a:pt x="4159003" y="2784126"/>
                  <a:pt x="4159808" y="2782711"/>
                  <a:pt x="4160612" y="2781297"/>
                </a:cubicBezTo>
                <a:cubicBezTo>
                  <a:pt x="4162510" y="2775044"/>
                  <a:pt x="4163402" y="2770074"/>
                  <a:pt x="4166506" y="2764620"/>
                </a:cubicBezTo>
                <a:cubicBezTo>
                  <a:pt x="4171593" y="2749356"/>
                  <a:pt x="4177284" y="2732547"/>
                  <a:pt x="4182372" y="2717284"/>
                </a:cubicBezTo>
                <a:cubicBezTo>
                  <a:pt x="4182372" y="2717284"/>
                  <a:pt x="4182372" y="2717284"/>
                  <a:pt x="4186386" y="2708794"/>
                </a:cubicBezTo>
                <a:lnTo>
                  <a:pt x="4189191" y="2702861"/>
                </a:lnTo>
                <a:lnTo>
                  <a:pt x="4186257" y="2710640"/>
                </a:lnTo>
                <a:cubicBezTo>
                  <a:pt x="4180188" y="2727444"/>
                  <a:pt x="4174195" y="2744542"/>
                  <a:pt x="4168000" y="2761992"/>
                </a:cubicBezTo>
                <a:cubicBezTo>
                  <a:pt x="4156418" y="2795480"/>
                  <a:pt x="4144143" y="2830178"/>
                  <a:pt x="4131034" y="2862939"/>
                </a:cubicBezTo>
                <a:cubicBezTo>
                  <a:pt x="4128650" y="2870536"/>
                  <a:pt x="4128678" y="2883615"/>
                  <a:pt x="4130174" y="2880987"/>
                </a:cubicBezTo>
                <a:cubicBezTo>
                  <a:pt x="4153658" y="2819780"/>
                  <a:pt x="4174525" y="2756847"/>
                  <a:pt x="4198211" y="2695773"/>
                </a:cubicBezTo>
                <a:lnTo>
                  <a:pt x="4250192" y="2570279"/>
                </a:lnTo>
                <a:lnTo>
                  <a:pt x="4254258" y="2552709"/>
                </a:lnTo>
                <a:cubicBezTo>
                  <a:pt x="4256890" y="2542256"/>
                  <a:pt x="4260043" y="2531776"/>
                  <a:pt x="4263070" y="2521447"/>
                </a:cubicBezTo>
                <a:lnTo>
                  <a:pt x="4263109" y="2521304"/>
                </a:lnTo>
                <a:lnTo>
                  <a:pt x="4247181" y="2558007"/>
                </a:lnTo>
                <a:lnTo>
                  <a:pt x="4252537" y="2544863"/>
                </a:lnTo>
                <a:cubicBezTo>
                  <a:pt x="4252738" y="2541106"/>
                  <a:pt x="4257224" y="2523500"/>
                  <a:pt x="4253515" y="2526613"/>
                </a:cubicBezTo>
                <a:cubicBezTo>
                  <a:pt x="4245697" y="2540352"/>
                  <a:pt x="4238798" y="2552475"/>
                  <a:pt x="4233193" y="2565730"/>
                </a:cubicBezTo>
                <a:cubicBezTo>
                  <a:pt x="4238076" y="2550335"/>
                  <a:pt x="4243971" y="2533656"/>
                  <a:pt x="4249174" y="2518192"/>
                </a:cubicBezTo>
                <a:cubicBezTo>
                  <a:pt x="4249261" y="2514638"/>
                  <a:pt x="4251645" y="2497315"/>
                  <a:pt x="4249951" y="2503698"/>
                </a:cubicBezTo>
                <a:cubicBezTo>
                  <a:pt x="4236438" y="2530358"/>
                  <a:pt x="4223130" y="2557152"/>
                  <a:pt x="4211230" y="2584872"/>
                </a:cubicBezTo>
                <a:cubicBezTo>
                  <a:pt x="4212926" y="2578489"/>
                  <a:pt x="4212005" y="2570379"/>
                  <a:pt x="4210511" y="2573006"/>
                </a:cubicBezTo>
                <a:cubicBezTo>
                  <a:pt x="4192718" y="2617403"/>
                  <a:pt x="4172108" y="2659945"/>
                  <a:pt x="4153713" y="2701999"/>
                </a:cubicBezTo>
                <a:cubicBezTo>
                  <a:pt x="4135918" y="2746399"/>
                  <a:pt x="4118126" y="2790796"/>
                  <a:pt x="4102546" y="2834707"/>
                </a:cubicBezTo>
                <a:cubicBezTo>
                  <a:pt x="4103350" y="2833294"/>
                  <a:pt x="4101943" y="2832366"/>
                  <a:pt x="4101138" y="2833779"/>
                </a:cubicBezTo>
                <a:cubicBezTo>
                  <a:pt x="4093749" y="2853084"/>
                  <a:pt x="4084352" y="2873005"/>
                  <a:pt x="4076850" y="2892511"/>
                </a:cubicBezTo>
                <a:cubicBezTo>
                  <a:pt x="4085932" y="2866822"/>
                  <a:pt x="4095819" y="2839721"/>
                  <a:pt x="4106426" y="2814759"/>
                </a:cubicBezTo>
                <a:cubicBezTo>
                  <a:pt x="4105621" y="2816174"/>
                  <a:pt x="4107031" y="2817103"/>
                  <a:pt x="4107835" y="2815689"/>
                </a:cubicBezTo>
                <a:cubicBezTo>
                  <a:pt x="4107835" y="2815689"/>
                  <a:pt x="4107835" y="2815689"/>
                  <a:pt x="4121720" y="2778158"/>
                </a:cubicBezTo>
                <a:cubicBezTo>
                  <a:pt x="4122609" y="2773190"/>
                  <a:pt x="4123299" y="2762251"/>
                  <a:pt x="4122581" y="2760111"/>
                </a:cubicBezTo>
                <a:cubicBezTo>
                  <a:pt x="4122581" y="2760111"/>
                  <a:pt x="4122581" y="2760111"/>
                  <a:pt x="4124191" y="2757283"/>
                </a:cubicBezTo>
                <a:cubicBezTo>
                  <a:pt x="4123989" y="2761039"/>
                  <a:pt x="4123989" y="2761039"/>
                  <a:pt x="4124794" y="2759626"/>
                </a:cubicBezTo>
                <a:cubicBezTo>
                  <a:pt x="4131291" y="2741402"/>
                  <a:pt x="4139081" y="2724307"/>
                  <a:pt x="4145777" y="2706216"/>
                </a:cubicBezTo>
                <a:cubicBezTo>
                  <a:pt x="4145777" y="2706216"/>
                  <a:pt x="4145777" y="2706216"/>
                  <a:pt x="4155665" y="2679114"/>
                </a:cubicBezTo>
                <a:cubicBezTo>
                  <a:pt x="4155665" y="2679114"/>
                  <a:pt x="4155665" y="2679114"/>
                  <a:pt x="4168170" y="2653734"/>
                </a:cubicBezTo>
                <a:cubicBezTo>
                  <a:pt x="4170468" y="2649695"/>
                  <a:pt x="4172050" y="2633786"/>
                  <a:pt x="4169837" y="2634273"/>
                </a:cubicBezTo>
                <a:cubicBezTo>
                  <a:pt x="4171044" y="2629232"/>
                  <a:pt x="4171619" y="2618497"/>
                  <a:pt x="4168225" y="2627375"/>
                </a:cubicBezTo>
                <a:cubicBezTo>
                  <a:pt x="4166530" y="2633760"/>
                  <a:pt x="4164834" y="2640144"/>
                  <a:pt x="4164346" y="2647325"/>
                </a:cubicBezTo>
                <a:cubicBezTo>
                  <a:pt x="4163541" y="2648739"/>
                  <a:pt x="4162736" y="2650153"/>
                  <a:pt x="4162046" y="2651366"/>
                </a:cubicBezTo>
                <a:cubicBezTo>
                  <a:pt x="4152647" y="2671290"/>
                  <a:pt x="4143649" y="2693422"/>
                  <a:pt x="4136953" y="2715402"/>
                </a:cubicBezTo>
                <a:cubicBezTo>
                  <a:pt x="4136349" y="2713059"/>
                  <a:pt x="4136349" y="2713059"/>
                  <a:pt x="4136349" y="2713059"/>
                </a:cubicBezTo>
                <a:cubicBezTo>
                  <a:pt x="4139741" y="2700291"/>
                  <a:pt x="4143938" y="2689999"/>
                  <a:pt x="4148737" y="2678158"/>
                </a:cubicBezTo>
                <a:cubicBezTo>
                  <a:pt x="4152733" y="2667733"/>
                  <a:pt x="4157533" y="2655892"/>
                  <a:pt x="4161730" y="2645599"/>
                </a:cubicBezTo>
                <a:cubicBezTo>
                  <a:pt x="4163224" y="2642973"/>
                  <a:pt x="4163427" y="2639215"/>
                  <a:pt x="4163511" y="2635660"/>
                </a:cubicBezTo>
                <a:cubicBezTo>
                  <a:pt x="4181017" y="2598576"/>
                  <a:pt x="4198321" y="2561357"/>
                  <a:pt x="4214420" y="2523343"/>
                </a:cubicBezTo>
                <a:cubicBezTo>
                  <a:pt x="4214420" y="2523343"/>
                  <a:pt x="4214420" y="2523343"/>
                  <a:pt x="4239111" y="2466821"/>
                </a:cubicBezTo>
                <a:cubicBezTo>
                  <a:pt x="4247821" y="2448111"/>
                  <a:pt x="4256616" y="2429737"/>
                  <a:pt x="4265326" y="2411027"/>
                </a:cubicBezTo>
                <a:cubicBezTo>
                  <a:pt x="4269120" y="2404358"/>
                  <a:pt x="4269898" y="2389865"/>
                  <a:pt x="4267598" y="2393906"/>
                </a:cubicBezTo>
                <a:cubicBezTo>
                  <a:pt x="4256587" y="2416658"/>
                  <a:pt x="4244890" y="2440620"/>
                  <a:pt x="4235085" y="2464168"/>
                </a:cubicBezTo>
                <a:cubicBezTo>
                  <a:pt x="4235085" y="2464168"/>
                  <a:pt x="4235085" y="2464168"/>
                  <a:pt x="4204100" y="2535156"/>
                </a:cubicBezTo>
                <a:lnTo>
                  <a:pt x="4139083" y="2675396"/>
                </a:lnTo>
                <a:lnTo>
                  <a:pt x="4146782" y="2653388"/>
                </a:lnTo>
                <a:cubicBezTo>
                  <a:pt x="4153142" y="2637713"/>
                  <a:pt x="4160120" y="2622169"/>
                  <a:pt x="4167277" y="2606187"/>
                </a:cubicBezTo>
                <a:cubicBezTo>
                  <a:pt x="4180872" y="2575974"/>
                  <a:pt x="4195074" y="2544210"/>
                  <a:pt x="4210682" y="2513377"/>
                </a:cubicBezTo>
                <a:cubicBezTo>
                  <a:pt x="4210682" y="2513377"/>
                  <a:pt x="4210682" y="2513377"/>
                  <a:pt x="4214877" y="2503084"/>
                </a:cubicBezTo>
                <a:cubicBezTo>
                  <a:pt x="4216573" y="2496700"/>
                  <a:pt x="4218040" y="2480994"/>
                  <a:pt x="4215740" y="2485036"/>
                </a:cubicBezTo>
                <a:cubicBezTo>
                  <a:pt x="4191855" y="2540142"/>
                  <a:pt x="4165034" y="2593593"/>
                  <a:pt x="4143247" y="2648418"/>
                </a:cubicBezTo>
                <a:cubicBezTo>
                  <a:pt x="4145143" y="2642165"/>
                  <a:pt x="4145430" y="2634854"/>
                  <a:pt x="4142326" y="2640308"/>
                </a:cubicBezTo>
                <a:cubicBezTo>
                  <a:pt x="4139221" y="2645764"/>
                  <a:pt x="4135313" y="2652635"/>
                  <a:pt x="4133732" y="2658817"/>
                </a:cubicBezTo>
                <a:cubicBezTo>
                  <a:pt x="4137008" y="2646250"/>
                  <a:pt x="4142615" y="2632996"/>
                  <a:pt x="4147614" y="2621288"/>
                </a:cubicBezTo>
                <a:cubicBezTo>
                  <a:pt x="4146409" y="2626328"/>
                  <a:pt x="4146322" y="2629882"/>
                  <a:pt x="4148621" y="2625841"/>
                </a:cubicBezTo>
                <a:cubicBezTo>
                  <a:pt x="4174636" y="2573805"/>
                  <a:pt x="4194413" y="2519599"/>
                  <a:pt x="4221029" y="2466016"/>
                </a:cubicBezTo>
                <a:cubicBezTo>
                  <a:pt x="4222725" y="2459631"/>
                  <a:pt x="4224191" y="2443924"/>
                  <a:pt x="4221892" y="2447966"/>
                </a:cubicBezTo>
                <a:cubicBezTo>
                  <a:pt x="4203898" y="2486396"/>
                  <a:pt x="4187801" y="2524411"/>
                  <a:pt x="4171702" y="2562424"/>
                </a:cubicBezTo>
                <a:cubicBezTo>
                  <a:pt x="4180786" y="2536735"/>
                  <a:pt x="4192082" y="2510562"/>
                  <a:pt x="4201769" y="2483327"/>
                </a:cubicBezTo>
                <a:cubicBezTo>
                  <a:pt x="4212378" y="2458364"/>
                  <a:pt x="4222263" y="2431261"/>
                  <a:pt x="4232556" y="2406370"/>
                </a:cubicBezTo>
                <a:cubicBezTo>
                  <a:pt x="4257966" y="2351989"/>
                  <a:pt x="4282659" y="2295465"/>
                  <a:pt x="4310166" y="2240804"/>
                </a:cubicBezTo>
                <a:cubicBezTo>
                  <a:pt x="4314075" y="2233933"/>
                  <a:pt x="4314850" y="2219439"/>
                  <a:pt x="4312550" y="2223481"/>
                </a:cubicBezTo>
                <a:cubicBezTo>
                  <a:pt x="4287342" y="2274104"/>
                  <a:pt x="4263427" y="2325858"/>
                  <a:pt x="4239827" y="2377541"/>
                </a:cubicBezTo>
                <a:cubicBezTo>
                  <a:pt x="4239223" y="2375199"/>
                  <a:pt x="4238417" y="2376612"/>
                  <a:pt x="4238335" y="2380169"/>
                </a:cubicBezTo>
                <a:cubicBezTo>
                  <a:pt x="4235919" y="2384411"/>
                  <a:pt x="4234423" y="2387039"/>
                  <a:pt x="4233331" y="2391876"/>
                </a:cubicBezTo>
                <a:cubicBezTo>
                  <a:pt x="4222321" y="2414626"/>
                  <a:pt x="4212030" y="2439520"/>
                  <a:pt x="4201539" y="2464280"/>
                </a:cubicBezTo>
                <a:cubicBezTo>
                  <a:pt x="4201539" y="2464280"/>
                  <a:pt x="4201539" y="2464280"/>
                  <a:pt x="4188633" y="2493282"/>
                </a:cubicBezTo>
                <a:cubicBezTo>
                  <a:pt x="4188921" y="2489858"/>
                  <a:pt x="4190615" y="2483474"/>
                  <a:pt x="4190817" y="2479718"/>
                </a:cubicBezTo>
                <a:cubicBezTo>
                  <a:pt x="4210104" y="2432694"/>
                  <a:pt x="4234423" y="2387039"/>
                  <a:pt x="4254917" y="2340810"/>
                </a:cubicBezTo>
                <a:cubicBezTo>
                  <a:pt x="4254917" y="2340810"/>
                  <a:pt x="4254917" y="2340810"/>
                  <a:pt x="4288032" y="2272892"/>
                </a:cubicBezTo>
                <a:cubicBezTo>
                  <a:pt x="4299242" y="2250273"/>
                  <a:pt x="4309532" y="2225381"/>
                  <a:pt x="4321950" y="2203558"/>
                </a:cubicBezTo>
                <a:cubicBezTo>
                  <a:pt x="4321950" y="2203558"/>
                  <a:pt x="4321950" y="2203558"/>
                  <a:pt x="4391483" y="2068234"/>
                </a:cubicBezTo>
                <a:lnTo>
                  <a:pt x="4417021" y="2020926"/>
                </a:lnTo>
                <a:lnTo>
                  <a:pt x="4410693" y="2029625"/>
                </a:lnTo>
                <a:cubicBezTo>
                  <a:pt x="4417982" y="2014175"/>
                  <a:pt x="4425463" y="2004422"/>
                  <a:pt x="4432953" y="1989014"/>
                </a:cubicBezTo>
                <a:cubicBezTo>
                  <a:pt x="4433445" y="1986835"/>
                  <a:pt x="4435022" y="1984063"/>
                  <a:pt x="4437230" y="1980714"/>
                </a:cubicBezTo>
                <a:lnTo>
                  <a:pt x="4440742" y="1975597"/>
                </a:lnTo>
                <a:lnTo>
                  <a:pt x="4443844" y="1967660"/>
                </a:lnTo>
                <a:lnTo>
                  <a:pt x="4444399" y="1962225"/>
                </a:lnTo>
                <a:lnTo>
                  <a:pt x="4438532" y="1969923"/>
                </a:lnTo>
                <a:lnTo>
                  <a:pt x="4437915" y="1970023"/>
                </a:lnTo>
                <a:lnTo>
                  <a:pt x="4404457" y="2029766"/>
                </a:lnTo>
                <a:cubicBezTo>
                  <a:pt x="4404059" y="2027386"/>
                  <a:pt x="4404059" y="2027386"/>
                  <a:pt x="4402334" y="2029846"/>
                </a:cubicBezTo>
                <a:cubicBezTo>
                  <a:pt x="4402334" y="2029846"/>
                  <a:pt x="4402334" y="2029846"/>
                  <a:pt x="4401772" y="2030650"/>
                </a:cubicBezTo>
                <a:lnTo>
                  <a:pt x="4398754" y="2034955"/>
                </a:lnTo>
                <a:cubicBezTo>
                  <a:pt x="4399548" y="2033821"/>
                  <a:pt x="4402518" y="2018201"/>
                  <a:pt x="4398936" y="2023311"/>
                </a:cubicBezTo>
                <a:cubicBezTo>
                  <a:pt x="4381962" y="2047535"/>
                  <a:pt x="4367642" y="2073875"/>
                  <a:pt x="4351007" y="2100139"/>
                </a:cubicBezTo>
                <a:cubicBezTo>
                  <a:pt x="4349683" y="2104981"/>
                  <a:pt x="4347640" y="2113378"/>
                  <a:pt x="4348040" y="2115759"/>
                </a:cubicBezTo>
                <a:cubicBezTo>
                  <a:pt x="4348040" y="2115759"/>
                  <a:pt x="4348040" y="2115759"/>
                  <a:pt x="4343136" y="2125710"/>
                </a:cubicBezTo>
                <a:cubicBezTo>
                  <a:pt x="4338224" y="2129765"/>
                  <a:pt x="4334644" y="2134874"/>
                  <a:pt x="4329869" y="2138738"/>
                </a:cubicBezTo>
                <a:cubicBezTo>
                  <a:pt x="4336290" y="2124096"/>
                  <a:pt x="4342917" y="2111685"/>
                  <a:pt x="4348542" y="2098177"/>
                </a:cubicBezTo>
                <a:cubicBezTo>
                  <a:pt x="4349867" y="2093336"/>
                  <a:pt x="4353630" y="2076582"/>
                  <a:pt x="4351376" y="2082749"/>
                </a:cubicBezTo>
                <a:cubicBezTo>
                  <a:pt x="4334534" y="2106782"/>
                  <a:pt x="4321142" y="2131796"/>
                  <a:pt x="4307429" y="2156847"/>
                </a:cubicBezTo>
                <a:cubicBezTo>
                  <a:pt x="4306633" y="2157982"/>
                  <a:pt x="4305306" y="2156927"/>
                  <a:pt x="4304377" y="2158253"/>
                </a:cubicBezTo>
                <a:cubicBezTo>
                  <a:pt x="4313450" y="2139825"/>
                  <a:pt x="4321327" y="2120151"/>
                  <a:pt x="4328881" y="2100517"/>
                </a:cubicBezTo>
                <a:cubicBezTo>
                  <a:pt x="4330739" y="2097868"/>
                  <a:pt x="4335430" y="2079788"/>
                  <a:pt x="4331850" y="2084897"/>
                </a:cubicBezTo>
                <a:cubicBezTo>
                  <a:pt x="4305992" y="2127700"/>
                  <a:pt x="4280342" y="2172734"/>
                  <a:pt x="4256817" y="2217687"/>
                </a:cubicBezTo>
                <a:cubicBezTo>
                  <a:pt x="4256023" y="2218823"/>
                  <a:pt x="4254164" y="2221474"/>
                  <a:pt x="4252441" y="2223934"/>
                </a:cubicBezTo>
                <a:cubicBezTo>
                  <a:pt x="4250185" y="2224202"/>
                  <a:pt x="4246604" y="2229312"/>
                  <a:pt x="4243951" y="2233097"/>
                </a:cubicBezTo>
                <a:cubicBezTo>
                  <a:pt x="4243951" y="2233097"/>
                  <a:pt x="4243951" y="2233097"/>
                  <a:pt x="4248647" y="2220915"/>
                </a:cubicBezTo>
                <a:cubicBezTo>
                  <a:pt x="4249044" y="2217399"/>
                  <a:pt x="4252808" y="2200642"/>
                  <a:pt x="4248431" y="2206889"/>
                </a:cubicBezTo>
                <a:cubicBezTo>
                  <a:pt x="4234507" y="2229711"/>
                  <a:pt x="4220130" y="2255707"/>
                  <a:pt x="4205411" y="2279663"/>
                </a:cubicBezTo>
                <a:cubicBezTo>
                  <a:pt x="4192228" y="2306908"/>
                  <a:pt x="4178838" y="2331920"/>
                  <a:pt x="4165255" y="2356782"/>
                </a:cubicBezTo>
                <a:cubicBezTo>
                  <a:pt x="4165255" y="2356782"/>
                  <a:pt x="4165255" y="2356782"/>
                  <a:pt x="4162471" y="2360757"/>
                </a:cubicBezTo>
                <a:cubicBezTo>
                  <a:pt x="4180347" y="2321331"/>
                  <a:pt x="4196708" y="2280699"/>
                  <a:pt x="4215591" y="2242370"/>
                </a:cubicBezTo>
                <a:cubicBezTo>
                  <a:pt x="4217449" y="2239718"/>
                  <a:pt x="4220074" y="2222059"/>
                  <a:pt x="4217420" y="2225843"/>
                </a:cubicBezTo>
                <a:cubicBezTo>
                  <a:pt x="4217420" y="2225843"/>
                  <a:pt x="4217420" y="2225843"/>
                  <a:pt x="4238558" y="2181347"/>
                </a:cubicBezTo>
                <a:cubicBezTo>
                  <a:pt x="4238558" y="2181347"/>
                  <a:pt x="4238558" y="2181347"/>
                  <a:pt x="4242138" y="2176238"/>
                </a:cubicBezTo>
                <a:cubicBezTo>
                  <a:pt x="4239885" y="2182403"/>
                  <a:pt x="4239303" y="2191667"/>
                  <a:pt x="4242352" y="2184366"/>
                </a:cubicBezTo>
                <a:cubicBezTo>
                  <a:pt x="4244208" y="2181717"/>
                  <a:pt x="4245932" y="2179256"/>
                  <a:pt x="4247256" y="2174415"/>
                </a:cubicBezTo>
                <a:cubicBezTo>
                  <a:pt x="4245932" y="2179256"/>
                  <a:pt x="4244208" y="2181717"/>
                  <a:pt x="4242882" y="2186558"/>
                </a:cubicBezTo>
                <a:cubicBezTo>
                  <a:pt x="4241426" y="2191590"/>
                  <a:pt x="4237661" y="2208344"/>
                  <a:pt x="4241639" y="2199717"/>
                </a:cubicBezTo>
                <a:cubicBezTo>
                  <a:pt x="4252378" y="2178490"/>
                  <a:pt x="4261978" y="2156355"/>
                  <a:pt x="4272909" y="2135279"/>
                </a:cubicBezTo>
                <a:cubicBezTo>
                  <a:pt x="4264235" y="2156087"/>
                  <a:pt x="4255564" y="2176896"/>
                  <a:pt x="4246548" y="2195664"/>
                </a:cubicBezTo>
                <a:cubicBezTo>
                  <a:pt x="4245033" y="2200354"/>
                  <a:pt x="4242197" y="2215785"/>
                  <a:pt x="4244849" y="2211999"/>
                </a:cubicBezTo>
                <a:cubicBezTo>
                  <a:pt x="4254850" y="2192247"/>
                  <a:pt x="4263866" y="2173480"/>
                  <a:pt x="4272938" y="2155052"/>
                </a:cubicBezTo>
                <a:cubicBezTo>
                  <a:pt x="4272938" y="2155052"/>
                  <a:pt x="4272938" y="2155052"/>
                  <a:pt x="4268243" y="2167233"/>
                </a:cubicBezTo>
                <a:cubicBezTo>
                  <a:pt x="4267313" y="2168559"/>
                  <a:pt x="4262622" y="2186639"/>
                  <a:pt x="4265407" y="2182664"/>
                </a:cubicBezTo>
                <a:cubicBezTo>
                  <a:pt x="4287689" y="2150867"/>
                  <a:pt x="4306174" y="2116055"/>
                  <a:pt x="4325591" y="2079917"/>
                </a:cubicBezTo>
                <a:cubicBezTo>
                  <a:pt x="4325591" y="2079917"/>
                  <a:pt x="4325591" y="2079917"/>
                  <a:pt x="4327313" y="2077089"/>
                </a:cubicBezTo>
                <a:lnTo>
                  <a:pt x="4337851" y="2059796"/>
                </a:lnTo>
                <a:lnTo>
                  <a:pt x="4338029" y="2058826"/>
                </a:lnTo>
                <a:lnTo>
                  <a:pt x="4339545" y="2056758"/>
                </a:lnTo>
                <a:lnTo>
                  <a:pt x="4343168" y="2045082"/>
                </a:lnTo>
                <a:cubicBezTo>
                  <a:pt x="4343861" y="2040879"/>
                  <a:pt x="4343939" y="2037920"/>
                  <a:pt x="4343277" y="2040341"/>
                </a:cubicBezTo>
                <a:cubicBezTo>
                  <a:pt x="4337839" y="2048101"/>
                  <a:pt x="4333463" y="2054345"/>
                  <a:pt x="4330282" y="2061837"/>
                </a:cubicBezTo>
                <a:cubicBezTo>
                  <a:pt x="4330282" y="2061837"/>
                  <a:pt x="4330282" y="2061837"/>
                  <a:pt x="4317287" y="2083333"/>
                </a:cubicBezTo>
                <a:cubicBezTo>
                  <a:pt x="4316357" y="2084658"/>
                  <a:pt x="4316357" y="2084658"/>
                  <a:pt x="4315562" y="2085794"/>
                </a:cubicBezTo>
                <a:cubicBezTo>
                  <a:pt x="4305959" y="2102029"/>
                  <a:pt x="4297871" y="2119471"/>
                  <a:pt x="4288590" y="2135668"/>
                </a:cubicBezTo>
                <a:cubicBezTo>
                  <a:pt x="4295747" y="2119550"/>
                  <a:pt x="4303097" y="2103583"/>
                  <a:pt x="4310653" y="2089846"/>
                </a:cubicBezTo>
                <a:cubicBezTo>
                  <a:pt x="4317812" y="2073728"/>
                  <a:pt x="4326488" y="2058819"/>
                  <a:pt x="4332717" y="2044026"/>
                </a:cubicBezTo>
                <a:cubicBezTo>
                  <a:pt x="4333248" y="2040319"/>
                  <a:pt x="4338129" y="2022391"/>
                  <a:pt x="4334548" y="2027500"/>
                </a:cubicBezTo>
                <a:cubicBezTo>
                  <a:pt x="4324943" y="2043736"/>
                  <a:pt x="4314602" y="2061448"/>
                  <a:pt x="4305321" y="2077643"/>
                </a:cubicBezTo>
                <a:cubicBezTo>
                  <a:pt x="4297043" y="2094936"/>
                  <a:pt x="4288956" y="2112378"/>
                  <a:pt x="4279484" y="2128425"/>
                </a:cubicBezTo>
                <a:cubicBezTo>
                  <a:pt x="4281794" y="2122598"/>
                  <a:pt x="4284046" y="2116433"/>
                  <a:pt x="4286300" y="2110266"/>
                </a:cubicBezTo>
                <a:cubicBezTo>
                  <a:pt x="4287229" y="2108940"/>
                  <a:pt x="4290198" y="2093321"/>
                  <a:pt x="4285687" y="2099756"/>
                </a:cubicBezTo>
                <a:cubicBezTo>
                  <a:pt x="4285025" y="2102178"/>
                  <a:pt x="4284031" y="2104332"/>
                  <a:pt x="4282755" y="2106523"/>
                </a:cubicBezTo>
                <a:lnTo>
                  <a:pt x="4280150" y="2110448"/>
                </a:lnTo>
                <a:lnTo>
                  <a:pt x="4294801" y="2081584"/>
                </a:lnTo>
                <a:cubicBezTo>
                  <a:pt x="4299798" y="2071925"/>
                  <a:pt x="4304836" y="2062523"/>
                  <a:pt x="4310008" y="2053667"/>
                </a:cubicBezTo>
                <a:lnTo>
                  <a:pt x="4325215" y="2024067"/>
                </a:lnTo>
                <a:lnTo>
                  <a:pt x="4320274" y="2030647"/>
                </a:lnTo>
                <a:lnTo>
                  <a:pt x="4318034" y="2033619"/>
                </a:lnTo>
                <a:lnTo>
                  <a:pt x="4318612" y="2029501"/>
                </a:lnTo>
                <a:lnTo>
                  <a:pt x="4318685" y="2028048"/>
                </a:lnTo>
                <a:lnTo>
                  <a:pt x="4325354" y="2018545"/>
                </a:lnTo>
                <a:lnTo>
                  <a:pt x="4330418" y="2012054"/>
                </a:lnTo>
                <a:lnTo>
                  <a:pt x="4339063" y="1987663"/>
                </a:lnTo>
                <a:lnTo>
                  <a:pt x="4338924" y="1987434"/>
                </a:lnTo>
                <a:lnTo>
                  <a:pt x="4339503" y="1985680"/>
                </a:lnTo>
                <a:lnTo>
                  <a:pt x="4338931" y="1983196"/>
                </a:lnTo>
                <a:cubicBezTo>
                  <a:pt x="4337730" y="1985963"/>
                  <a:pt x="4336092" y="1991145"/>
                  <a:pt x="4335629" y="1994758"/>
                </a:cubicBezTo>
                <a:cubicBezTo>
                  <a:pt x="4333906" y="1997218"/>
                  <a:pt x="4327883" y="2008343"/>
                  <a:pt x="4322978" y="2018294"/>
                </a:cubicBezTo>
                <a:cubicBezTo>
                  <a:pt x="4323372" y="2014779"/>
                  <a:pt x="4324093" y="2011222"/>
                  <a:pt x="4321439" y="2015007"/>
                </a:cubicBezTo>
                <a:cubicBezTo>
                  <a:pt x="4289213" y="2060999"/>
                  <a:pt x="4264705" y="2112834"/>
                  <a:pt x="4240197" y="2164672"/>
                </a:cubicBezTo>
                <a:cubicBezTo>
                  <a:pt x="4240197" y="2164672"/>
                  <a:pt x="4240197" y="2164672"/>
                  <a:pt x="4225877" y="2191008"/>
                </a:cubicBezTo>
                <a:cubicBezTo>
                  <a:pt x="4227204" y="2186167"/>
                  <a:pt x="4229246" y="2177771"/>
                  <a:pt x="4227919" y="2176714"/>
                </a:cubicBezTo>
                <a:cubicBezTo>
                  <a:pt x="4239584" y="2154162"/>
                  <a:pt x="4251310" y="2131949"/>
                  <a:pt x="4262050" y="2110721"/>
                </a:cubicBezTo>
                <a:cubicBezTo>
                  <a:pt x="4272578" y="2087264"/>
                  <a:pt x="4284303" y="2065051"/>
                  <a:pt x="4294835" y="2041593"/>
                </a:cubicBezTo>
                <a:cubicBezTo>
                  <a:pt x="4297485" y="2037808"/>
                  <a:pt x="4299526" y="2023513"/>
                  <a:pt x="4296874" y="2027299"/>
                </a:cubicBezTo>
                <a:cubicBezTo>
                  <a:pt x="4291039" y="2038575"/>
                  <a:pt x="4285017" y="2049700"/>
                  <a:pt x="4278387" y="2062112"/>
                </a:cubicBezTo>
                <a:cubicBezTo>
                  <a:pt x="4272553" y="2073390"/>
                  <a:pt x="4265790" y="2085989"/>
                  <a:pt x="4259767" y="2097114"/>
                </a:cubicBezTo>
                <a:cubicBezTo>
                  <a:pt x="4261414" y="2092235"/>
                  <a:pt x="4261412" y="2086336"/>
                  <a:pt x="4258758" y="2090122"/>
                </a:cubicBezTo>
                <a:cubicBezTo>
                  <a:pt x="4255973" y="2094096"/>
                  <a:pt x="4254648" y="2098937"/>
                  <a:pt x="4251995" y="2102723"/>
                </a:cubicBezTo>
                <a:cubicBezTo>
                  <a:pt x="4248416" y="2107834"/>
                  <a:pt x="4247090" y="2112675"/>
                  <a:pt x="4244438" y="2116458"/>
                </a:cubicBezTo>
                <a:cubicBezTo>
                  <a:pt x="4245233" y="2115324"/>
                  <a:pt x="4243907" y="2114268"/>
                  <a:pt x="4244833" y="2112943"/>
                </a:cubicBezTo>
                <a:cubicBezTo>
                  <a:pt x="4275917" y="2054252"/>
                  <a:pt x="4310452" y="1996538"/>
                  <a:pt x="4340396" y="1936943"/>
                </a:cubicBezTo>
                <a:cubicBezTo>
                  <a:pt x="4343048" y="1933157"/>
                  <a:pt x="4345089" y="1918862"/>
                  <a:pt x="4344159" y="1920187"/>
                </a:cubicBezTo>
                <a:lnTo>
                  <a:pt x="4345315" y="1915967"/>
                </a:lnTo>
                <a:lnTo>
                  <a:pt x="4337898" y="1934283"/>
                </a:lnTo>
                <a:cubicBezTo>
                  <a:pt x="4332454" y="1946813"/>
                  <a:pt x="4335477" y="1932506"/>
                  <a:pt x="4337270" y="1926645"/>
                </a:cubicBezTo>
                <a:lnTo>
                  <a:pt x="4340365" y="1917585"/>
                </a:lnTo>
                <a:lnTo>
                  <a:pt x="4322088" y="1954212"/>
                </a:lnTo>
                <a:lnTo>
                  <a:pt x="4323818" y="1947094"/>
                </a:lnTo>
                <a:lnTo>
                  <a:pt x="4323845" y="1946095"/>
                </a:lnTo>
                <a:lnTo>
                  <a:pt x="4322804" y="1944759"/>
                </a:lnTo>
                <a:cubicBezTo>
                  <a:pt x="4307952" y="1968905"/>
                  <a:pt x="4293365" y="1992671"/>
                  <a:pt x="4279651" y="2017724"/>
                </a:cubicBezTo>
                <a:cubicBezTo>
                  <a:pt x="4273023" y="2030135"/>
                  <a:pt x="4264932" y="2041682"/>
                  <a:pt x="4259231" y="2052768"/>
                </a:cubicBezTo>
                <a:cubicBezTo>
                  <a:pt x="4252279" y="2065217"/>
                  <a:pt x="4245516" y="2077819"/>
                  <a:pt x="4240025" y="2091136"/>
                </a:cubicBezTo>
                <a:cubicBezTo>
                  <a:pt x="4232335" y="2105062"/>
                  <a:pt x="4225705" y="2117474"/>
                  <a:pt x="4219286" y="2132116"/>
                </a:cubicBezTo>
                <a:cubicBezTo>
                  <a:pt x="4218944" y="2130075"/>
                  <a:pt x="4218545" y="2127694"/>
                  <a:pt x="4216818" y="2130155"/>
                </a:cubicBezTo>
                <a:cubicBezTo>
                  <a:pt x="4209128" y="2144081"/>
                  <a:pt x="4200453" y="2158989"/>
                  <a:pt x="4193426" y="2174919"/>
                </a:cubicBezTo>
                <a:cubicBezTo>
                  <a:pt x="4207402" y="2140642"/>
                  <a:pt x="4225092" y="2106963"/>
                  <a:pt x="4241323" y="2072419"/>
                </a:cubicBezTo>
                <a:cubicBezTo>
                  <a:pt x="4241323" y="2072419"/>
                  <a:pt x="4241323" y="2072419"/>
                  <a:pt x="4253578" y="2046500"/>
                </a:cubicBezTo>
                <a:cubicBezTo>
                  <a:pt x="4258882" y="2038931"/>
                  <a:pt x="4262992" y="2030115"/>
                  <a:pt x="4266970" y="2021488"/>
                </a:cubicBezTo>
                <a:lnTo>
                  <a:pt x="4278693" y="2001262"/>
                </a:lnTo>
                <a:lnTo>
                  <a:pt x="4279891" y="1999197"/>
                </a:lnTo>
                <a:lnTo>
                  <a:pt x="4288978" y="1968479"/>
                </a:lnTo>
                <a:lnTo>
                  <a:pt x="4273456" y="1996104"/>
                </a:lnTo>
                <a:cubicBezTo>
                  <a:pt x="4261412" y="2017509"/>
                  <a:pt x="4248919" y="2038815"/>
                  <a:pt x="4236385" y="2056700"/>
                </a:cubicBezTo>
                <a:cubicBezTo>
                  <a:pt x="4240494" y="2047884"/>
                  <a:pt x="4243866" y="2040543"/>
                  <a:pt x="4246916" y="2033241"/>
                </a:cubicBezTo>
                <a:cubicBezTo>
                  <a:pt x="4261238" y="2012801"/>
                  <a:pt x="4272964" y="1990588"/>
                  <a:pt x="4284629" y="1968036"/>
                </a:cubicBezTo>
                <a:lnTo>
                  <a:pt x="4285318" y="1966150"/>
                </a:lnTo>
                <a:lnTo>
                  <a:pt x="4285308" y="1965645"/>
                </a:lnTo>
                <a:lnTo>
                  <a:pt x="4285591" y="1965403"/>
                </a:lnTo>
                <a:lnTo>
                  <a:pt x="4286569" y="1962729"/>
                </a:lnTo>
                <a:lnTo>
                  <a:pt x="4286999" y="1960399"/>
                </a:lnTo>
                <a:cubicBezTo>
                  <a:pt x="4287317" y="1959224"/>
                  <a:pt x="4287808" y="1958294"/>
                  <a:pt x="4288870" y="1957351"/>
                </a:cubicBezTo>
                <a:lnTo>
                  <a:pt x="4287642" y="1960789"/>
                </a:lnTo>
                <a:lnTo>
                  <a:pt x="4290463" y="1956760"/>
                </a:lnTo>
                <a:cubicBezTo>
                  <a:pt x="4290463" y="1956760"/>
                  <a:pt x="4290463" y="1956760"/>
                  <a:pt x="4291597" y="1954456"/>
                </a:cubicBezTo>
                <a:lnTo>
                  <a:pt x="4297887" y="1941684"/>
                </a:lnTo>
                <a:lnTo>
                  <a:pt x="4304392" y="1922688"/>
                </a:lnTo>
                <a:cubicBezTo>
                  <a:pt x="4305288" y="1920831"/>
                  <a:pt x="4307827" y="1911279"/>
                  <a:pt x="4305556" y="1911332"/>
                </a:cubicBezTo>
                <a:lnTo>
                  <a:pt x="4301072" y="1922770"/>
                </a:lnTo>
                <a:cubicBezTo>
                  <a:pt x="4297649" y="1934331"/>
                  <a:pt x="4293415" y="1946680"/>
                  <a:pt x="4288870" y="1957351"/>
                </a:cubicBezTo>
                <a:cubicBezTo>
                  <a:pt x="4291321" y="1947800"/>
                  <a:pt x="4294559" y="1937735"/>
                  <a:pt x="4298034" y="1927317"/>
                </a:cubicBezTo>
                <a:lnTo>
                  <a:pt x="4302285" y="1914393"/>
                </a:lnTo>
                <a:lnTo>
                  <a:pt x="4287637" y="1942612"/>
                </a:lnTo>
                <a:cubicBezTo>
                  <a:pt x="4272653" y="1970373"/>
                  <a:pt x="4257626" y="1998138"/>
                  <a:pt x="4244445" y="2025383"/>
                </a:cubicBezTo>
                <a:cubicBezTo>
                  <a:pt x="4235563" y="2043961"/>
                  <a:pt x="4227685" y="2063632"/>
                  <a:pt x="4220339" y="2079599"/>
                </a:cubicBezTo>
                <a:cubicBezTo>
                  <a:pt x="4219942" y="2083117"/>
                  <a:pt x="4215249" y="2101197"/>
                  <a:pt x="4217901" y="2097411"/>
                </a:cubicBezTo>
                <a:cubicBezTo>
                  <a:pt x="4223207" y="2089840"/>
                  <a:pt x="4229043" y="2084462"/>
                  <a:pt x="4233949" y="2074512"/>
                </a:cubicBezTo>
                <a:cubicBezTo>
                  <a:pt x="4222916" y="2097421"/>
                  <a:pt x="4212268" y="2119680"/>
                  <a:pt x="4202334" y="2141289"/>
                </a:cubicBezTo>
                <a:lnTo>
                  <a:pt x="4175605" y="2202772"/>
                </a:lnTo>
                <a:lnTo>
                  <a:pt x="4172007" y="2201895"/>
                </a:lnTo>
                <a:cubicBezTo>
                  <a:pt x="4166735" y="2204735"/>
                  <a:pt x="4157725" y="2218069"/>
                  <a:pt x="4147933" y="2233937"/>
                </a:cubicBezTo>
                <a:cubicBezTo>
                  <a:pt x="4134009" y="2256759"/>
                  <a:pt x="4120032" y="2285135"/>
                  <a:pt x="4108762" y="2304172"/>
                </a:cubicBezTo>
                <a:cubicBezTo>
                  <a:pt x="4118362" y="2282040"/>
                  <a:pt x="4124912" y="2261309"/>
                  <a:pt x="4131327" y="2240770"/>
                </a:cubicBezTo>
                <a:cubicBezTo>
                  <a:pt x="4130929" y="2238387"/>
                  <a:pt x="4135226" y="2223825"/>
                  <a:pt x="4132441" y="2227800"/>
                </a:cubicBezTo>
                <a:cubicBezTo>
                  <a:pt x="4130715" y="2230260"/>
                  <a:pt x="4128859" y="2232910"/>
                  <a:pt x="4127136" y="2235370"/>
                </a:cubicBezTo>
                <a:cubicBezTo>
                  <a:pt x="4132759" y="2221863"/>
                  <a:pt x="4138460" y="2210776"/>
                  <a:pt x="4143894" y="2197118"/>
                </a:cubicBezTo>
                <a:cubicBezTo>
                  <a:pt x="4145222" y="2198175"/>
                  <a:pt x="4145222" y="2198175"/>
                  <a:pt x="4146149" y="2196850"/>
                </a:cubicBezTo>
                <a:cubicBezTo>
                  <a:pt x="4146149" y="2196850"/>
                  <a:pt x="4146149" y="2196850"/>
                  <a:pt x="4169938" y="2148569"/>
                </a:cubicBezTo>
                <a:cubicBezTo>
                  <a:pt x="4170472" y="2150760"/>
                  <a:pt x="4169943" y="2154466"/>
                  <a:pt x="4171270" y="2155522"/>
                </a:cubicBezTo>
                <a:cubicBezTo>
                  <a:pt x="4171270" y="2155522"/>
                  <a:pt x="4172408" y="2156429"/>
                  <a:pt x="4172199" y="2154199"/>
                </a:cubicBezTo>
                <a:cubicBezTo>
                  <a:pt x="4179758" y="2140461"/>
                  <a:pt x="4186519" y="2127859"/>
                  <a:pt x="4192939" y="2113219"/>
                </a:cubicBezTo>
                <a:cubicBezTo>
                  <a:pt x="4193149" y="2115449"/>
                  <a:pt x="4194076" y="2114124"/>
                  <a:pt x="4195005" y="2112799"/>
                </a:cubicBezTo>
                <a:cubicBezTo>
                  <a:pt x="4197448" y="2106782"/>
                  <a:pt x="4198774" y="2101941"/>
                  <a:pt x="4202354" y="2096831"/>
                </a:cubicBezTo>
                <a:cubicBezTo>
                  <a:pt x="4208772" y="2082191"/>
                  <a:pt x="4215932" y="2066071"/>
                  <a:pt x="4222351" y="2051428"/>
                </a:cubicBezTo>
                <a:cubicBezTo>
                  <a:pt x="4222351" y="2051428"/>
                  <a:pt x="4222351" y="2051428"/>
                  <a:pt x="4227107" y="2043399"/>
                </a:cubicBezTo>
                <a:lnTo>
                  <a:pt x="4230429" y="2037787"/>
                </a:lnTo>
                <a:lnTo>
                  <a:pt x="4226815" y="2045217"/>
                </a:lnTo>
                <a:cubicBezTo>
                  <a:pt x="4219281" y="2061292"/>
                  <a:pt x="4211795" y="2077667"/>
                  <a:pt x="4204078" y="2094371"/>
                </a:cubicBezTo>
                <a:cubicBezTo>
                  <a:pt x="4189571" y="2126456"/>
                  <a:pt x="4174269" y="2159677"/>
                  <a:pt x="4158301" y="2190895"/>
                </a:cubicBezTo>
                <a:cubicBezTo>
                  <a:pt x="4155252" y="2198197"/>
                  <a:pt x="4154141" y="2211166"/>
                  <a:pt x="4155865" y="2208707"/>
                </a:cubicBezTo>
                <a:cubicBezTo>
                  <a:pt x="4184692" y="2150285"/>
                  <a:pt x="4211053" y="2089897"/>
                  <a:pt x="4240067" y="2031628"/>
                </a:cubicBezTo>
                <a:lnTo>
                  <a:pt x="4303002" y="1912213"/>
                </a:lnTo>
                <a:lnTo>
                  <a:pt x="4308602" y="1895187"/>
                </a:lnTo>
                <a:cubicBezTo>
                  <a:pt x="4312144" y="1885076"/>
                  <a:pt x="4316215" y="1874989"/>
                  <a:pt x="4320143" y="1865040"/>
                </a:cubicBezTo>
                <a:lnTo>
                  <a:pt x="4320193" y="1864903"/>
                </a:lnTo>
                <a:lnTo>
                  <a:pt x="4301062" y="1899757"/>
                </a:lnTo>
                <a:lnTo>
                  <a:pt x="4307568" y="1887241"/>
                </a:lnTo>
                <a:cubicBezTo>
                  <a:pt x="4308095" y="1883536"/>
                  <a:pt x="4314117" y="1866513"/>
                  <a:pt x="4310136" y="1869242"/>
                </a:cubicBezTo>
                <a:cubicBezTo>
                  <a:pt x="4301116" y="1882110"/>
                  <a:pt x="4293159" y="1893466"/>
                  <a:pt x="4286398" y="1906066"/>
                </a:cubicBezTo>
                <a:cubicBezTo>
                  <a:pt x="4292628" y="1891274"/>
                  <a:pt x="4299977" y="1875306"/>
                  <a:pt x="4306528" y="1860475"/>
                </a:cubicBezTo>
                <a:cubicBezTo>
                  <a:pt x="4306923" y="1856957"/>
                  <a:pt x="4310821" y="1840014"/>
                  <a:pt x="4308568" y="1846181"/>
                </a:cubicBezTo>
                <a:cubicBezTo>
                  <a:pt x="4292732" y="1871311"/>
                  <a:pt x="4277081" y="1896593"/>
                  <a:pt x="4262762" y="1922929"/>
                </a:cubicBezTo>
                <a:cubicBezTo>
                  <a:pt x="4265015" y="1916765"/>
                  <a:pt x="4264804" y="1908637"/>
                  <a:pt x="4263079" y="1911096"/>
                </a:cubicBezTo>
                <a:cubicBezTo>
                  <a:pt x="4241410" y="1953400"/>
                  <a:pt x="4217086" y="1993593"/>
                  <a:pt x="4195018" y="2033516"/>
                </a:cubicBezTo>
                <a:cubicBezTo>
                  <a:pt x="4173350" y="2075821"/>
                  <a:pt x="4151682" y="2118127"/>
                  <a:pt x="4132270" y="2160161"/>
                </a:cubicBezTo>
                <a:cubicBezTo>
                  <a:pt x="4133198" y="2158838"/>
                  <a:pt x="4131872" y="2157782"/>
                  <a:pt x="4130942" y="2159104"/>
                </a:cubicBezTo>
                <a:cubicBezTo>
                  <a:pt x="4121870" y="2177533"/>
                  <a:pt x="4110732" y="2196380"/>
                  <a:pt x="4101526" y="2214996"/>
                </a:cubicBezTo>
                <a:cubicBezTo>
                  <a:pt x="4112853" y="2190403"/>
                  <a:pt x="4125105" y="2164484"/>
                  <a:pt x="4137891" y="2140758"/>
                </a:cubicBezTo>
                <a:cubicBezTo>
                  <a:pt x="4136962" y="2142083"/>
                  <a:pt x="4138290" y="2143138"/>
                  <a:pt x="4139219" y="2141815"/>
                </a:cubicBezTo>
                <a:cubicBezTo>
                  <a:pt x="4139219" y="2141815"/>
                  <a:pt x="4139219" y="2141815"/>
                  <a:pt x="4156379" y="2105944"/>
                </a:cubicBezTo>
                <a:cubicBezTo>
                  <a:pt x="4157702" y="2101103"/>
                  <a:pt x="4159346" y="2090326"/>
                  <a:pt x="4158814" y="2088134"/>
                </a:cubicBezTo>
                <a:cubicBezTo>
                  <a:pt x="4158814" y="2088134"/>
                  <a:pt x="4158814" y="2088134"/>
                  <a:pt x="4160671" y="2085483"/>
                </a:cubicBezTo>
                <a:cubicBezTo>
                  <a:pt x="4160142" y="2089189"/>
                  <a:pt x="4160142" y="2089189"/>
                  <a:pt x="4161070" y="2087865"/>
                </a:cubicBezTo>
                <a:cubicBezTo>
                  <a:pt x="4169158" y="2070423"/>
                  <a:pt x="4178439" y="2054224"/>
                  <a:pt x="4186716" y="2036933"/>
                </a:cubicBezTo>
                <a:cubicBezTo>
                  <a:pt x="4186716" y="2036933"/>
                  <a:pt x="4186716" y="2036933"/>
                  <a:pt x="4198970" y="2011014"/>
                </a:cubicBezTo>
                <a:cubicBezTo>
                  <a:pt x="4198970" y="2011014"/>
                  <a:pt x="4198970" y="2011014"/>
                  <a:pt x="4213688" y="1987057"/>
                </a:cubicBezTo>
                <a:cubicBezTo>
                  <a:pt x="4216340" y="1983272"/>
                  <a:pt x="4219309" y="1967652"/>
                  <a:pt x="4217052" y="1967921"/>
                </a:cubicBezTo>
                <a:cubicBezTo>
                  <a:pt x="4218700" y="1963041"/>
                  <a:pt x="4220214" y="1952453"/>
                  <a:pt x="4216045" y="1960928"/>
                </a:cubicBezTo>
                <a:cubicBezTo>
                  <a:pt x="4213793" y="1967095"/>
                  <a:pt x="4211539" y="1973260"/>
                  <a:pt x="4210424" y="1980333"/>
                </a:cubicBezTo>
                <a:cubicBezTo>
                  <a:pt x="4209496" y="1981658"/>
                  <a:pt x="4208567" y="1982983"/>
                  <a:pt x="4207770" y="1984118"/>
                </a:cubicBezTo>
                <a:cubicBezTo>
                  <a:pt x="4196633" y="2002966"/>
                  <a:pt x="4185702" y="2024042"/>
                  <a:pt x="4177089" y="2045190"/>
                </a:cubicBezTo>
                <a:cubicBezTo>
                  <a:pt x="4176688" y="2042808"/>
                  <a:pt x="4176688" y="2042808"/>
                  <a:pt x="4176688" y="2042808"/>
                </a:cubicBezTo>
                <a:cubicBezTo>
                  <a:pt x="4181193" y="2030476"/>
                  <a:pt x="4186289" y="2020676"/>
                  <a:pt x="4192123" y="2009400"/>
                </a:cubicBezTo>
                <a:cubicBezTo>
                  <a:pt x="4197030" y="1999447"/>
                  <a:pt x="4202863" y="1988173"/>
                  <a:pt x="4207959" y="1978372"/>
                </a:cubicBezTo>
                <a:cubicBezTo>
                  <a:pt x="4209680" y="1975911"/>
                  <a:pt x="4210211" y="1972204"/>
                  <a:pt x="4210607" y="1968687"/>
                </a:cubicBezTo>
                <a:cubicBezTo>
                  <a:pt x="4231351" y="1933606"/>
                  <a:pt x="4251904" y="1898373"/>
                  <a:pt x="4271319" y="1862234"/>
                </a:cubicBezTo>
                <a:cubicBezTo>
                  <a:pt x="4271319" y="1862234"/>
                  <a:pt x="4271319" y="1862234"/>
                  <a:pt x="4300945" y="1808575"/>
                </a:cubicBezTo>
                <a:cubicBezTo>
                  <a:pt x="4311287" y="1790864"/>
                  <a:pt x="4321687" y="1773493"/>
                  <a:pt x="4332030" y="1755780"/>
                </a:cubicBezTo>
                <a:cubicBezTo>
                  <a:pt x="4336408" y="1749536"/>
                  <a:pt x="4338447" y="1735242"/>
                  <a:pt x="4335795" y="1739026"/>
                </a:cubicBezTo>
                <a:cubicBezTo>
                  <a:pt x="4322800" y="1760523"/>
                  <a:pt x="4309007" y="1783154"/>
                  <a:pt x="4297151" y="1805557"/>
                </a:cubicBezTo>
                <a:cubicBezTo>
                  <a:pt x="4297151" y="1805557"/>
                  <a:pt x="4297151" y="1805557"/>
                  <a:pt x="4259967" y="1872954"/>
                </a:cubicBezTo>
                <a:lnTo>
                  <a:pt x="4182708" y="2005732"/>
                </a:lnTo>
                <a:lnTo>
                  <a:pt x="4192328" y="1984655"/>
                </a:lnTo>
                <a:cubicBezTo>
                  <a:pt x="4200055" y="1969728"/>
                  <a:pt x="4208390" y="1954987"/>
                  <a:pt x="4216943" y="1939830"/>
                </a:cubicBezTo>
                <a:cubicBezTo>
                  <a:pt x="4233177" y="1911185"/>
                  <a:pt x="4250151" y="1881060"/>
                  <a:pt x="4268450" y="1851995"/>
                </a:cubicBezTo>
                <a:cubicBezTo>
                  <a:pt x="4268450" y="1851995"/>
                  <a:pt x="4268450" y="1851995"/>
                  <a:pt x="4273546" y="1842193"/>
                </a:cubicBezTo>
                <a:cubicBezTo>
                  <a:pt x="4275799" y="1836027"/>
                  <a:pt x="4278635" y="1820597"/>
                  <a:pt x="4275981" y="1824382"/>
                </a:cubicBezTo>
                <a:cubicBezTo>
                  <a:pt x="4247284" y="1876718"/>
                  <a:pt x="4215799" y="1927130"/>
                  <a:pt x="4189225" y="1979387"/>
                </a:cubicBezTo>
                <a:cubicBezTo>
                  <a:pt x="4191670" y="1973369"/>
                  <a:pt x="4192591" y="1966149"/>
                  <a:pt x="4189013" y="1971257"/>
                </a:cubicBezTo>
                <a:cubicBezTo>
                  <a:pt x="4185431" y="1976367"/>
                  <a:pt x="4180923" y="1982802"/>
                  <a:pt x="4178802" y="1988781"/>
                </a:cubicBezTo>
                <a:cubicBezTo>
                  <a:pt x="4183176" y="1976635"/>
                  <a:pt x="4189937" y="1964035"/>
                  <a:pt x="4195960" y="1952909"/>
                </a:cubicBezTo>
                <a:cubicBezTo>
                  <a:pt x="4194314" y="1957789"/>
                  <a:pt x="4193917" y="1961306"/>
                  <a:pt x="4196570" y="1957520"/>
                </a:cubicBezTo>
                <a:cubicBezTo>
                  <a:pt x="4227128" y="1908434"/>
                  <a:pt x="4251634" y="1856595"/>
                  <a:pt x="4282930" y="1806034"/>
                </a:cubicBezTo>
                <a:cubicBezTo>
                  <a:pt x="4285182" y="1799869"/>
                  <a:pt x="4288019" y="1784437"/>
                  <a:pt x="4285365" y="1788221"/>
                </a:cubicBezTo>
                <a:cubicBezTo>
                  <a:pt x="4264018" y="1824591"/>
                  <a:pt x="4244604" y="1860730"/>
                  <a:pt x="4225188" y="1896867"/>
                </a:cubicBezTo>
                <a:cubicBezTo>
                  <a:pt x="4236514" y="1872274"/>
                  <a:pt x="4250092" y="1847412"/>
                  <a:pt x="4262158" y="1821342"/>
                </a:cubicBezTo>
                <a:cubicBezTo>
                  <a:pt x="4274945" y="1797615"/>
                  <a:pt x="4287196" y="1771697"/>
                  <a:pt x="4299661" y="1748009"/>
                </a:cubicBezTo>
                <a:cubicBezTo>
                  <a:pt x="4329819" y="1696540"/>
                  <a:pt x="4359445" y="1642880"/>
                  <a:pt x="4391724" y="1591332"/>
                </a:cubicBezTo>
                <a:cubicBezTo>
                  <a:pt x="4396234" y="1584899"/>
                  <a:pt x="4398275" y="1570603"/>
                  <a:pt x="4395620" y="1574389"/>
                </a:cubicBezTo>
                <a:cubicBezTo>
                  <a:pt x="4365993" y="1622152"/>
                  <a:pt x="4337559" y="1671160"/>
                  <a:pt x="4309448" y="1720127"/>
                </a:cubicBezTo>
                <a:cubicBezTo>
                  <a:pt x="4309048" y="1717747"/>
                  <a:pt x="4308120" y="1719072"/>
                  <a:pt x="4307723" y="1722588"/>
                </a:cubicBezTo>
                <a:cubicBezTo>
                  <a:pt x="4304938" y="1726565"/>
                  <a:pt x="4303214" y="1729024"/>
                  <a:pt x="4301701" y="1733715"/>
                </a:cubicBezTo>
                <a:cubicBezTo>
                  <a:pt x="4288704" y="1755210"/>
                  <a:pt x="4276240" y="1778898"/>
                  <a:pt x="4263588" y="1802436"/>
                </a:cubicBezTo>
                <a:cubicBezTo>
                  <a:pt x="4263588" y="1802436"/>
                  <a:pt x="4263588" y="1802436"/>
                  <a:pt x="4248149" y="1829947"/>
                </a:cubicBezTo>
                <a:cubicBezTo>
                  <a:pt x="4248736" y="1826582"/>
                  <a:pt x="4250989" y="1820415"/>
                  <a:pt x="4251520" y="1816710"/>
                </a:cubicBezTo>
                <a:cubicBezTo>
                  <a:pt x="4274911" y="1771944"/>
                  <a:pt x="4303214" y="1729024"/>
                  <a:pt x="4327744" y="1685165"/>
                </a:cubicBezTo>
                <a:cubicBezTo>
                  <a:pt x="4327744" y="1685165"/>
                  <a:pt x="4327744" y="1685165"/>
                  <a:pt x="4366788" y="1621016"/>
                </a:cubicBezTo>
                <a:cubicBezTo>
                  <a:pt x="4379972" y="1599671"/>
                  <a:pt x="4392437" y="1575982"/>
                  <a:pt x="4406760" y="1555543"/>
                </a:cubicBezTo>
                <a:cubicBezTo>
                  <a:pt x="4406760" y="1555543"/>
                  <a:pt x="4406760" y="1555543"/>
                  <a:pt x="4488108" y="1428072"/>
                </a:cubicBezTo>
                <a:cubicBezTo>
                  <a:pt x="4502432" y="1407632"/>
                  <a:pt x="4515428" y="1386136"/>
                  <a:pt x="4529617" y="1365886"/>
                </a:cubicBezTo>
                <a:cubicBezTo>
                  <a:pt x="4529617" y="1365886"/>
                  <a:pt x="4529617" y="1365886"/>
                  <a:pt x="4573384" y="1303430"/>
                </a:cubicBezTo>
                <a:cubicBezTo>
                  <a:pt x="4573384" y="1303430"/>
                  <a:pt x="4573384" y="1303430"/>
                  <a:pt x="4659988" y="1179845"/>
                </a:cubicBezTo>
                <a:cubicBezTo>
                  <a:pt x="4659988" y="1179845"/>
                  <a:pt x="4659988" y="1179845"/>
                  <a:pt x="4750440" y="1059619"/>
                </a:cubicBezTo>
                <a:cubicBezTo>
                  <a:pt x="4750440" y="1059619"/>
                  <a:pt x="4750440" y="1059619"/>
                  <a:pt x="4795343" y="998069"/>
                </a:cubicBezTo>
                <a:cubicBezTo>
                  <a:pt x="4795343" y="998069"/>
                  <a:pt x="4795343" y="998069"/>
                  <a:pt x="4842165" y="940109"/>
                </a:cubicBezTo>
                <a:cubicBezTo>
                  <a:pt x="4842165" y="940109"/>
                  <a:pt x="4842165" y="940109"/>
                  <a:pt x="4936220" y="822750"/>
                </a:cubicBezTo>
                <a:cubicBezTo>
                  <a:pt x="4965477" y="786481"/>
                  <a:pt x="4995321" y="752746"/>
                  <a:pt x="5024976" y="718859"/>
                </a:cubicBezTo>
                <a:cubicBezTo>
                  <a:pt x="5024976" y="718859"/>
                  <a:pt x="5024976" y="718859"/>
                  <a:pt x="5069356" y="666913"/>
                </a:cubicBezTo>
                <a:cubicBezTo>
                  <a:pt x="5085216" y="649760"/>
                  <a:pt x="5099010" y="633028"/>
                  <a:pt x="5114872" y="615873"/>
                </a:cubicBezTo>
                <a:cubicBezTo>
                  <a:pt x="5145853" y="583044"/>
                  <a:pt x="5175510" y="549157"/>
                  <a:pt x="5207289" y="515190"/>
                </a:cubicBezTo>
                <a:cubicBezTo>
                  <a:pt x="5207289" y="515190"/>
                  <a:pt x="5207289" y="515190"/>
                  <a:pt x="5253394" y="466683"/>
                </a:cubicBezTo>
                <a:cubicBezTo>
                  <a:pt x="5269255" y="449529"/>
                  <a:pt x="5285305" y="432528"/>
                  <a:pt x="5301567" y="417756"/>
                </a:cubicBezTo>
                <a:cubicBezTo>
                  <a:pt x="5380188" y="333070"/>
                  <a:pt x="5463709" y="251118"/>
                  <a:pt x="5550308" y="173069"/>
                </a:cubicBezTo>
                <a:lnTo>
                  <a:pt x="5583546" y="143952"/>
                </a:lnTo>
                <a:cubicBezTo>
                  <a:pt x="5581441" y="140749"/>
                  <a:pt x="5581930" y="137224"/>
                  <a:pt x="5581930" y="137224"/>
                </a:cubicBezTo>
                <a:cubicBezTo>
                  <a:pt x="5581930" y="137224"/>
                  <a:pt x="5579700" y="140845"/>
                  <a:pt x="5578303" y="137422"/>
                </a:cubicBezTo>
                <a:cubicBezTo>
                  <a:pt x="5577310" y="136369"/>
                  <a:pt x="5577938" y="134126"/>
                  <a:pt x="5577820" y="133027"/>
                </a:cubicBezTo>
                <a:lnTo>
                  <a:pt x="5577590" y="132817"/>
                </a:lnTo>
                <a:lnTo>
                  <a:pt x="5581939" y="130336"/>
                </a:lnTo>
                <a:cubicBezTo>
                  <a:pt x="5599143" y="118815"/>
                  <a:pt x="5614306" y="104039"/>
                  <a:pt x="5629122" y="91357"/>
                </a:cubicBezTo>
                <a:cubicBezTo>
                  <a:pt x="5653121" y="70529"/>
                  <a:pt x="5672518" y="49031"/>
                  <a:pt x="5695646" y="28251"/>
                </a:cubicBezTo>
                <a:close/>
                <a:moveTo>
                  <a:pt x="5716262" y="0"/>
                </a:moveTo>
                <a:lnTo>
                  <a:pt x="5721362" y="0"/>
                </a:lnTo>
                <a:lnTo>
                  <a:pt x="5685139" y="32322"/>
                </a:lnTo>
                <a:cubicBezTo>
                  <a:pt x="5681002" y="35861"/>
                  <a:pt x="5673638" y="43261"/>
                  <a:pt x="5667006" y="48040"/>
                </a:cubicBezTo>
                <a:cubicBezTo>
                  <a:pt x="5661000" y="51868"/>
                  <a:pt x="5665894" y="45893"/>
                  <a:pt x="5668265" y="43552"/>
                </a:cubicBezTo>
                <a:cubicBezTo>
                  <a:pt x="5673133" y="38683"/>
                  <a:pt x="5679891" y="33712"/>
                  <a:pt x="5684758" y="28842"/>
                </a:cubicBezTo>
                <a:close/>
                <a:moveTo>
                  <a:pt x="4270987" y="0"/>
                </a:moveTo>
                <a:lnTo>
                  <a:pt x="4275242" y="0"/>
                </a:lnTo>
                <a:lnTo>
                  <a:pt x="4266979" y="6792"/>
                </a:lnTo>
                <a:cubicBezTo>
                  <a:pt x="4252067" y="19135"/>
                  <a:pt x="4238325" y="32787"/>
                  <a:pt x="4224781" y="46862"/>
                </a:cubicBezTo>
                <a:lnTo>
                  <a:pt x="4197299" y="75426"/>
                </a:lnTo>
                <a:lnTo>
                  <a:pt x="4221071" y="60535"/>
                </a:lnTo>
                <a:cubicBezTo>
                  <a:pt x="4212322" y="68389"/>
                  <a:pt x="4201601" y="75682"/>
                  <a:pt x="4190724" y="82855"/>
                </a:cubicBezTo>
                <a:lnTo>
                  <a:pt x="4189010" y="84040"/>
                </a:lnTo>
                <a:lnTo>
                  <a:pt x="4183772" y="89483"/>
                </a:lnTo>
                <a:cubicBezTo>
                  <a:pt x="4182888" y="89619"/>
                  <a:pt x="4178144" y="93986"/>
                  <a:pt x="4177924" y="92869"/>
                </a:cubicBezTo>
                <a:lnTo>
                  <a:pt x="4179180" y="90826"/>
                </a:lnTo>
                <a:lnTo>
                  <a:pt x="4159438" y="104458"/>
                </a:lnTo>
                <a:cubicBezTo>
                  <a:pt x="4165064" y="99955"/>
                  <a:pt x="4154436" y="107523"/>
                  <a:pt x="4155577" y="108691"/>
                </a:cubicBezTo>
                <a:cubicBezTo>
                  <a:pt x="4157786" y="110655"/>
                  <a:pt x="4159659" y="105574"/>
                  <a:pt x="4159659" y="105574"/>
                </a:cubicBezTo>
                <a:cubicBezTo>
                  <a:pt x="4171760" y="97783"/>
                  <a:pt x="4183344" y="90071"/>
                  <a:pt x="4194741" y="82674"/>
                </a:cubicBezTo>
                <a:lnTo>
                  <a:pt x="4217590" y="68550"/>
                </a:lnTo>
                <a:lnTo>
                  <a:pt x="4215070" y="71510"/>
                </a:lnTo>
                <a:lnTo>
                  <a:pt x="4214974" y="71652"/>
                </a:lnTo>
                <a:lnTo>
                  <a:pt x="4214015" y="72348"/>
                </a:lnTo>
                <a:cubicBezTo>
                  <a:pt x="4211439" y="73892"/>
                  <a:pt x="4198164" y="81864"/>
                  <a:pt x="4198385" y="82980"/>
                </a:cubicBezTo>
                <a:cubicBezTo>
                  <a:pt x="4198735" y="84749"/>
                  <a:pt x="4202175" y="83361"/>
                  <a:pt x="4205306" y="81565"/>
                </a:cubicBezTo>
                <a:lnTo>
                  <a:pt x="4208464" y="79156"/>
                </a:lnTo>
                <a:lnTo>
                  <a:pt x="4224408" y="61996"/>
                </a:lnTo>
                <a:cubicBezTo>
                  <a:pt x="4241964" y="43880"/>
                  <a:pt x="4260909" y="27037"/>
                  <a:pt x="4280564" y="10806"/>
                </a:cubicBezTo>
                <a:lnTo>
                  <a:pt x="4294299" y="0"/>
                </a:lnTo>
                <a:lnTo>
                  <a:pt x="5574698" y="0"/>
                </a:lnTo>
                <a:lnTo>
                  <a:pt x="5522854" y="49400"/>
                </a:lnTo>
                <a:cubicBezTo>
                  <a:pt x="5517950" y="54507"/>
                  <a:pt x="5511108" y="59755"/>
                  <a:pt x="5506204" y="64861"/>
                </a:cubicBezTo>
                <a:cubicBezTo>
                  <a:pt x="5503813" y="67315"/>
                  <a:pt x="5498903" y="73556"/>
                  <a:pt x="5504996" y="69501"/>
                </a:cubicBezTo>
                <a:cubicBezTo>
                  <a:pt x="5511710" y="64450"/>
                  <a:pt x="5519131" y="56693"/>
                  <a:pt x="5523311" y="52970"/>
                </a:cubicBezTo>
                <a:lnTo>
                  <a:pt x="5580338" y="0"/>
                </a:lnTo>
                <a:lnTo>
                  <a:pt x="5583877" y="0"/>
                </a:lnTo>
                <a:lnTo>
                  <a:pt x="5534016" y="48570"/>
                </a:lnTo>
                <a:cubicBezTo>
                  <a:pt x="5510670" y="70405"/>
                  <a:pt x="5491163" y="92902"/>
                  <a:pt x="5466925" y="114805"/>
                </a:cubicBezTo>
                <a:cubicBezTo>
                  <a:pt x="5451956" y="128147"/>
                  <a:pt x="5436672" y="143646"/>
                  <a:pt x="5419234" y="155841"/>
                </a:cubicBezTo>
                <a:lnTo>
                  <a:pt x="5414816" y="158481"/>
                </a:lnTo>
                <a:lnTo>
                  <a:pt x="5415054" y="158691"/>
                </a:lnTo>
                <a:cubicBezTo>
                  <a:pt x="5415197" y="159818"/>
                  <a:pt x="5414593" y="162139"/>
                  <a:pt x="5415632" y="163198"/>
                </a:cubicBezTo>
                <a:cubicBezTo>
                  <a:pt x="5417129" y="166689"/>
                  <a:pt x="5419352" y="162921"/>
                  <a:pt x="5419352" y="162921"/>
                </a:cubicBezTo>
                <a:cubicBezTo>
                  <a:pt x="5419352" y="162921"/>
                  <a:pt x="5418913" y="166555"/>
                  <a:pt x="5421133" y="169804"/>
                </a:cubicBezTo>
                <a:lnTo>
                  <a:pt x="5387567" y="200416"/>
                </a:lnTo>
                <a:cubicBezTo>
                  <a:pt x="5300151" y="282422"/>
                  <a:pt x="5215969" y="368377"/>
                  <a:pt x="5136862" y="457044"/>
                </a:cubicBezTo>
                <a:cubicBezTo>
                  <a:pt x="5120453" y="472561"/>
                  <a:pt x="5104298" y="490368"/>
                  <a:pt x="5088340" y="508327"/>
                </a:cubicBezTo>
                <a:cubicBezTo>
                  <a:pt x="5041930" y="559135"/>
                  <a:pt x="5041930" y="559135"/>
                  <a:pt x="5041930" y="559135"/>
                </a:cubicBezTo>
                <a:cubicBezTo>
                  <a:pt x="5009953" y="594703"/>
                  <a:pt x="4980151" y="630143"/>
                  <a:pt x="4948967" y="664527"/>
                </a:cubicBezTo>
                <a:cubicBezTo>
                  <a:pt x="4933009" y="682486"/>
                  <a:pt x="4919165" y="699970"/>
                  <a:pt x="4903208" y="717930"/>
                </a:cubicBezTo>
                <a:cubicBezTo>
                  <a:pt x="4858635" y="772236"/>
                  <a:pt x="4858635" y="772236"/>
                  <a:pt x="4858635" y="772236"/>
                </a:cubicBezTo>
                <a:cubicBezTo>
                  <a:pt x="4828831" y="807677"/>
                  <a:pt x="4798832" y="842969"/>
                  <a:pt x="4769484" y="880849"/>
                </a:cubicBezTo>
                <a:cubicBezTo>
                  <a:pt x="4675148" y="1003419"/>
                  <a:pt x="4675148" y="1003419"/>
                  <a:pt x="4675148" y="1003419"/>
                </a:cubicBezTo>
                <a:cubicBezTo>
                  <a:pt x="4628178" y="1063960"/>
                  <a:pt x="4628178" y="1063960"/>
                  <a:pt x="4628178" y="1063960"/>
                </a:cubicBezTo>
                <a:cubicBezTo>
                  <a:pt x="4583242" y="1128152"/>
                  <a:pt x="4583242" y="1128152"/>
                  <a:pt x="4583242" y="1128152"/>
                </a:cubicBezTo>
                <a:cubicBezTo>
                  <a:pt x="4492656" y="1253594"/>
                  <a:pt x="4492656" y="1253594"/>
                  <a:pt x="4492656" y="1253594"/>
                </a:cubicBezTo>
                <a:cubicBezTo>
                  <a:pt x="4406081" y="1382411"/>
                  <a:pt x="4406081" y="1382411"/>
                  <a:pt x="4406081" y="1382411"/>
                </a:cubicBezTo>
                <a:cubicBezTo>
                  <a:pt x="4362331" y="1447510"/>
                  <a:pt x="4362331" y="1447510"/>
                  <a:pt x="4362331" y="1447510"/>
                </a:cubicBezTo>
                <a:cubicBezTo>
                  <a:pt x="4348146" y="1468617"/>
                  <a:pt x="4335209" y="1490981"/>
                  <a:pt x="4320891" y="1512286"/>
                </a:cubicBezTo>
                <a:cubicBezTo>
                  <a:pt x="4239782" y="1644989"/>
                  <a:pt x="4239782" y="1644989"/>
                  <a:pt x="4239782" y="1644989"/>
                </a:cubicBezTo>
                <a:cubicBezTo>
                  <a:pt x="4225461" y="1666294"/>
                  <a:pt x="4213114" y="1690901"/>
                  <a:pt x="4199980" y="1713114"/>
                </a:cubicBezTo>
                <a:cubicBezTo>
                  <a:pt x="4161105" y="1779856"/>
                  <a:pt x="4161105" y="1779856"/>
                  <a:pt x="4161105" y="1779856"/>
                </a:cubicBezTo>
                <a:cubicBezTo>
                  <a:pt x="4136749" y="1825445"/>
                  <a:pt x="4108501" y="1870147"/>
                  <a:pt x="4085326" y="1916645"/>
                </a:cubicBezTo>
                <a:cubicBezTo>
                  <a:pt x="4084853" y="1920462"/>
                  <a:pt x="4082655" y="1926850"/>
                  <a:pt x="4082116" y="1930321"/>
                </a:cubicBezTo>
                <a:cubicBezTo>
                  <a:pt x="4097447" y="1901725"/>
                  <a:pt x="4097447" y="1901725"/>
                  <a:pt x="4097447" y="1901725"/>
                </a:cubicBezTo>
                <a:cubicBezTo>
                  <a:pt x="4109994" y="1877268"/>
                  <a:pt x="4122344" y="1852664"/>
                  <a:pt x="4135279" y="1830299"/>
                </a:cubicBezTo>
                <a:cubicBezTo>
                  <a:pt x="4136749" y="1825445"/>
                  <a:pt x="4138472" y="1822881"/>
                  <a:pt x="4141256" y="1818736"/>
                </a:cubicBezTo>
                <a:cubicBezTo>
                  <a:pt x="4141596" y="1815115"/>
                  <a:pt x="4142526" y="1813733"/>
                  <a:pt x="4142979" y="1816173"/>
                </a:cubicBezTo>
                <a:cubicBezTo>
                  <a:pt x="4170915" y="1765257"/>
                  <a:pt x="4199185" y="1714297"/>
                  <a:pt x="4228699" y="1664592"/>
                </a:cubicBezTo>
                <a:cubicBezTo>
                  <a:pt x="4231353" y="1660646"/>
                  <a:pt x="4229524" y="1675383"/>
                  <a:pt x="4225018" y="1682089"/>
                </a:cubicBezTo>
                <a:cubicBezTo>
                  <a:pt x="4192849" y="1735740"/>
                  <a:pt x="4163445" y="1791509"/>
                  <a:pt x="4133454" y="1845036"/>
                </a:cubicBezTo>
                <a:cubicBezTo>
                  <a:pt x="4121103" y="1869641"/>
                  <a:pt x="4109009" y="1896536"/>
                  <a:pt x="4096330" y="1921187"/>
                </a:cubicBezTo>
                <a:lnTo>
                  <a:pt x="4080829" y="1954454"/>
                </a:lnTo>
                <a:lnTo>
                  <a:pt x="4081405" y="1952421"/>
                </a:lnTo>
                <a:lnTo>
                  <a:pt x="4080570" y="1952725"/>
                </a:lnTo>
                <a:cubicBezTo>
                  <a:pt x="4079793" y="1953060"/>
                  <a:pt x="4079144" y="1953393"/>
                  <a:pt x="4078768" y="1953649"/>
                </a:cubicBezTo>
                <a:cubicBezTo>
                  <a:pt x="4077076" y="1955574"/>
                  <a:pt x="4065232" y="1974280"/>
                  <a:pt x="4071756" y="1961488"/>
                </a:cubicBezTo>
                <a:cubicBezTo>
                  <a:pt x="4078673" y="1947836"/>
                  <a:pt x="4063014" y="1971433"/>
                  <a:pt x="4061062" y="1974615"/>
                </a:cubicBezTo>
                <a:cubicBezTo>
                  <a:pt x="4055258" y="1982870"/>
                  <a:pt x="4049922" y="1989903"/>
                  <a:pt x="4048009" y="1992906"/>
                </a:cubicBezTo>
                <a:cubicBezTo>
                  <a:pt x="4035901" y="2009225"/>
                  <a:pt x="4025021" y="2024561"/>
                  <a:pt x="4014411" y="2039505"/>
                </a:cubicBezTo>
                <a:lnTo>
                  <a:pt x="4012169" y="2042606"/>
                </a:lnTo>
                <a:lnTo>
                  <a:pt x="4012686" y="2038362"/>
                </a:lnTo>
                <a:lnTo>
                  <a:pt x="4012735" y="2036866"/>
                </a:lnTo>
                <a:lnTo>
                  <a:pt x="4019401" y="2026960"/>
                </a:lnTo>
                <a:cubicBezTo>
                  <a:pt x="4023476" y="2020811"/>
                  <a:pt x="4035639" y="2006840"/>
                  <a:pt x="4036789" y="2001261"/>
                </a:cubicBezTo>
                <a:cubicBezTo>
                  <a:pt x="4037235" y="1999100"/>
                  <a:pt x="4033496" y="1998394"/>
                  <a:pt x="4032749" y="1994702"/>
                </a:cubicBezTo>
                <a:cubicBezTo>
                  <a:pt x="4032432" y="1989969"/>
                  <a:pt x="4035575" y="1988318"/>
                  <a:pt x="4039443" y="1982128"/>
                </a:cubicBezTo>
                <a:cubicBezTo>
                  <a:pt x="4041841" y="1976784"/>
                  <a:pt x="4042770" y="1972287"/>
                  <a:pt x="4044723" y="1969102"/>
                </a:cubicBezTo>
                <a:lnTo>
                  <a:pt x="4047044" y="1965401"/>
                </a:lnTo>
                <a:lnTo>
                  <a:pt x="4046890" y="1965521"/>
                </a:lnTo>
                <a:cubicBezTo>
                  <a:pt x="4046584" y="1965679"/>
                  <a:pt x="4046354" y="1965695"/>
                  <a:pt x="4046227" y="1965529"/>
                </a:cubicBezTo>
                <a:cubicBezTo>
                  <a:pt x="4045929" y="1965147"/>
                  <a:pt x="4046229" y="1963951"/>
                  <a:pt x="4046880" y="1962328"/>
                </a:cubicBezTo>
                <a:lnTo>
                  <a:pt x="4048256" y="1959363"/>
                </a:lnTo>
                <a:lnTo>
                  <a:pt x="4046674" y="1960169"/>
                </a:lnTo>
                <a:cubicBezTo>
                  <a:pt x="4045603" y="1960387"/>
                  <a:pt x="4044561" y="1960471"/>
                  <a:pt x="4043826" y="1960894"/>
                </a:cubicBezTo>
                <a:cubicBezTo>
                  <a:pt x="4042096" y="1962998"/>
                  <a:pt x="4039737" y="1968163"/>
                  <a:pt x="4036108" y="1972151"/>
                </a:cubicBezTo>
                <a:cubicBezTo>
                  <a:pt x="4034157" y="1975337"/>
                  <a:pt x="4023241" y="1989543"/>
                  <a:pt x="4028035" y="1978856"/>
                </a:cubicBezTo>
                <a:cubicBezTo>
                  <a:pt x="4030693" y="1972252"/>
                  <a:pt x="4037484" y="1965492"/>
                  <a:pt x="4039397" y="1962489"/>
                </a:cubicBezTo>
                <a:cubicBezTo>
                  <a:pt x="4040476" y="1960915"/>
                  <a:pt x="4040829" y="1959206"/>
                  <a:pt x="4040941" y="1957754"/>
                </a:cubicBezTo>
                <a:lnTo>
                  <a:pt x="4040963" y="1956977"/>
                </a:lnTo>
                <a:lnTo>
                  <a:pt x="3995753" y="2031172"/>
                </a:lnTo>
                <a:cubicBezTo>
                  <a:pt x="4009685" y="2007776"/>
                  <a:pt x="4022165" y="1982973"/>
                  <a:pt x="4032401" y="1958840"/>
                </a:cubicBezTo>
                <a:lnTo>
                  <a:pt x="4032768" y="1957654"/>
                </a:lnTo>
                <a:lnTo>
                  <a:pt x="4029164" y="1962801"/>
                </a:lnTo>
                <a:lnTo>
                  <a:pt x="4026303" y="1966576"/>
                </a:lnTo>
                <a:lnTo>
                  <a:pt x="4026617" y="1965620"/>
                </a:lnTo>
                <a:lnTo>
                  <a:pt x="4029188" y="1957663"/>
                </a:lnTo>
                <a:lnTo>
                  <a:pt x="4035743" y="1947777"/>
                </a:lnTo>
                <a:lnTo>
                  <a:pt x="4035810" y="1947681"/>
                </a:lnTo>
                <a:lnTo>
                  <a:pt x="4035158" y="1942720"/>
                </a:lnTo>
                <a:cubicBezTo>
                  <a:pt x="4035158" y="1942720"/>
                  <a:pt x="4035158" y="1942720"/>
                  <a:pt x="4030651" y="1949429"/>
                </a:cubicBezTo>
                <a:lnTo>
                  <a:pt x="4035789" y="1940336"/>
                </a:lnTo>
                <a:lnTo>
                  <a:pt x="4034351" y="1941991"/>
                </a:lnTo>
                <a:lnTo>
                  <a:pt x="4036488" y="1935840"/>
                </a:lnTo>
                <a:lnTo>
                  <a:pt x="4035392" y="1936953"/>
                </a:lnTo>
                <a:cubicBezTo>
                  <a:pt x="4034441" y="1938017"/>
                  <a:pt x="4033957" y="1938722"/>
                  <a:pt x="4034269" y="1938782"/>
                </a:cubicBezTo>
                <a:lnTo>
                  <a:pt x="4033889" y="1935708"/>
                </a:lnTo>
                <a:lnTo>
                  <a:pt x="4021399" y="1954294"/>
                </a:lnTo>
                <a:cubicBezTo>
                  <a:pt x="4021399" y="1954294"/>
                  <a:pt x="4021399" y="1954294"/>
                  <a:pt x="4026248" y="1943963"/>
                </a:cubicBezTo>
                <a:lnTo>
                  <a:pt x="4028691" y="1935160"/>
                </a:lnTo>
                <a:lnTo>
                  <a:pt x="4027314" y="1937048"/>
                </a:lnTo>
                <a:lnTo>
                  <a:pt x="4027178" y="1937228"/>
                </a:lnTo>
                <a:lnTo>
                  <a:pt x="4004902" y="1975724"/>
                </a:lnTo>
                <a:lnTo>
                  <a:pt x="4014628" y="1953953"/>
                </a:lnTo>
                <a:lnTo>
                  <a:pt x="4007690" y="1964056"/>
                </a:lnTo>
                <a:cubicBezTo>
                  <a:pt x="4006738" y="1965138"/>
                  <a:pt x="4002575" y="1971531"/>
                  <a:pt x="3999665" y="1975357"/>
                </a:cubicBezTo>
                <a:lnTo>
                  <a:pt x="3998186" y="1977061"/>
                </a:lnTo>
                <a:lnTo>
                  <a:pt x="3997870" y="1978381"/>
                </a:lnTo>
                <a:cubicBezTo>
                  <a:pt x="3996913" y="1981613"/>
                  <a:pt x="3995505" y="1984627"/>
                  <a:pt x="3993710" y="1983761"/>
                </a:cubicBezTo>
                <a:lnTo>
                  <a:pt x="3995158" y="1978207"/>
                </a:lnTo>
                <a:lnTo>
                  <a:pt x="3995065" y="1978347"/>
                </a:lnTo>
                <a:lnTo>
                  <a:pt x="3991182" y="1981123"/>
                </a:lnTo>
                <a:lnTo>
                  <a:pt x="3986269" y="1997477"/>
                </a:lnTo>
                <a:cubicBezTo>
                  <a:pt x="3986269" y="1997477"/>
                  <a:pt x="3982084" y="2011361"/>
                  <a:pt x="3980725" y="2008587"/>
                </a:cubicBezTo>
                <a:lnTo>
                  <a:pt x="3981724" y="2004782"/>
                </a:lnTo>
                <a:lnTo>
                  <a:pt x="3984584" y="2000012"/>
                </a:lnTo>
                <a:cubicBezTo>
                  <a:pt x="3985640" y="1998109"/>
                  <a:pt x="3986373" y="1996540"/>
                  <a:pt x="3986449" y="1995736"/>
                </a:cubicBezTo>
                <a:lnTo>
                  <a:pt x="3984464" y="1996026"/>
                </a:lnTo>
                <a:lnTo>
                  <a:pt x="3984909" y="1994701"/>
                </a:lnTo>
                <a:cubicBezTo>
                  <a:pt x="3985100" y="1996582"/>
                  <a:pt x="3990185" y="1980925"/>
                  <a:pt x="3986780" y="1981074"/>
                </a:cubicBezTo>
                <a:cubicBezTo>
                  <a:pt x="3985705" y="1981122"/>
                  <a:pt x="3981695" y="1996731"/>
                  <a:pt x="3980920" y="1999757"/>
                </a:cubicBezTo>
                <a:lnTo>
                  <a:pt x="3980519" y="2000916"/>
                </a:lnTo>
                <a:lnTo>
                  <a:pt x="3980413" y="2001051"/>
                </a:lnTo>
                <a:lnTo>
                  <a:pt x="3978329" y="2004370"/>
                </a:lnTo>
                <a:lnTo>
                  <a:pt x="3984505" y="1981471"/>
                </a:lnTo>
                <a:lnTo>
                  <a:pt x="3975044" y="2000881"/>
                </a:lnTo>
                <a:lnTo>
                  <a:pt x="3971863" y="2009921"/>
                </a:lnTo>
                <a:lnTo>
                  <a:pt x="3973457" y="2004139"/>
                </a:lnTo>
                <a:lnTo>
                  <a:pt x="3946380" y="2059689"/>
                </a:lnTo>
                <a:cubicBezTo>
                  <a:pt x="3945451" y="2061068"/>
                  <a:pt x="3944181" y="2066074"/>
                  <a:pt x="3943708" y="2069895"/>
                </a:cubicBezTo>
                <a:cubicBezTo>
                  <a:pt x="3936680" y="2080350"/>
                  <a:pt x="3930705" y="2091909"/>
                  <a:pt x="3924928" y="2103621"/>
                </a:cubicBezTo>
                <a:cubicBezTo>
                  <a:pt x="3929777" y="2093290"/>
                  <a:pt x="3934372" y="2080671"/>
                  <a:pt x="3940148" y="2068961"/>
                </a:cubicBezTo>
                <a:cubicBezTo>
                  <a:pt x="3940687" y="2065488"/>
                  <a:pt x="3945167" y="2046807"/>
                  <a:pt x="3940791" y="2053316"/>
                </a:cubicBezTo>
                <a:cubicBezTo>
                  <a:pt x="3922894" y="2079947"/>
                  <a:pt x="3907693" y="2108347"/>
                  <a:pt x="3891179" y="2136037"/>
                </a:cubicBezTo>
                <a:cubicBezTo>
                  <a:pt x="3890250" y="2137419"/>
                  <a:pt x="3888528" y="2139982"/>
                  <a:pt x="3887599" y="2141363"/>
                </a:cubicBezTo>
                <a:cubicBezTo>
                  <a:pt x="3893376" y="2129653"/>
                  <a:pt x="3898225" y="2119322"/>
                  <a:pt x="3901890" y="2108083"/>
                </a:cubicBezTo>
                <a:cubicBezTo>
                  <a:pt x="3904541" y="2104139"/>
                  <a:pt x="3908225" y="2086641"/>
                  <a:pt x="3904646" y="2091966"/>
                </a:cubicBezTo>
                <a:cubicBezTo>
                  <a:pt x="3886748" y="2118599"/>
                  <a:pt x="3868509" y="2148851"/>
                  <a:pt x="3851000" y="2177575"/>
                </a:cubicBezTo>
                <a:cubicBezTo>
                  <a:pt x="3863093" y="2150680"/>
                  <a:pt x="3876114" y="2122405"/>
                  <a:pt x="3889589" y="2096571"/>
                </a:cubicBezTo>
                <a:cubicBezTo>
                  <a:pt x="3891313" y="2094005"/>
                  <a:pt x="3893594" y="2081709"/>
                  <a:pt x="3893141" y="2079268"/>
                </a:cubicBezTo>
                <a:lnTo>
                  <a:pt x="3894069" y="2077888"/>
                </a:lnTo>
                <a:cubicBezTo>
                  <a:pt x="3908273" y="2050519"/>
                  <a:pt x="3923472" y="2022118"/>
                  <a:pt x="3939989" y="1994429"/>
                </a:cubicBezTo>
                <a:cubicBezTo>
                  <a:pt x="3937205" y="1998571"/>
                  <a:pt x="3934553" y="2002517"/>
                  <a:pt x="3931901" y="2006464"/>
                </a:cubicBezTo>
                <a:cubicBezTo>
                  <a:pt x="3943653" y="1983193"/>
                  <a:pt x="3956457" y="1961026"/>
                  <a:pt x="3967280" y="1939134"/>
                </a:cubicBezTo>
                <a:cubicBezTo>
                  <a:pt x="3967280" y="1939134"/>
                  <a:pt x="3967280" y="1939134"/>
                  <a:pt x="3960253" y="1949591"/>
                </a:cubicBezTo>
                <a:cubicBezTo>
                  <a:pt x="3960595" y="1945966"/>
                  <a:pt x="3962452" y="1943204"/>
                  <a:pt x="3964176" y="1940640"/>
                </a:cubicBezTo>
                <a:cubicBezTo>
                  <a:pt x="3964517" y="1937017"/>
                  <a:pt x="3967385" y="1926962"/>
                  <a:pt x="3967727" y="1923339"/>
                </a:cubicBezTo>
                <a:lnTo>
                  <a:pt x="3942707" y="1960566"/>
                </a:lnTo>
                <a:lnTo>
                  <a:pt x="3952159" y="1943388"/>
                </a:lnTo>
                <a:cubicBezTo>
                  <a:pt x="3949034" y="1951155"/>
                  <a:pt x="3945453" y="1956480"/>
                  <a:pt x="3941873" y="1961807"/>
                </a:cubicBezTo>
                <a:lnTo>
                  <a:pt x="3942707" y="1960566"/>
                </a:lnTo>
                <a:lnTo>
                  <a:pt x="3906238" y="2026846"/>
                </a:lnTo>
                <a:cubicBezTo>
                  <a:pt x="3908436" y="2020461"/>
                  <a:pt x="3909316" y="2013367"/>
                  <a:pt x="3907934" y="2012307"/>
                </a:cubicBezTo>
                <a:cubicBezTo>
                  <a:pt x="3920675" y="1988899"/>
                  <a:pt x="3932726" y="1964960"/>
                  <a:pt x="3944182" y="1940790"/>
                </a:cubicBezTo>
                <a:lnTo>
                  <a:pt x="3971610" y="1879629"/>
                </a:lnTo>
                <a:lnTo>
                  <a:pt x="3967509" y="1886922"/>
                </a:lnTo>
                <a:cubicBezTo>
                  <a:pt x="3965609" y="1888807"/>
                  <a:pt x="3964362" y="1888572"/>
                  <a:pt x="3961647" y="1889181"/>
                </a:cubicBezTo>
                <a:lnTo>
                  <a:pt x="3957874" y="1893127"/>
                </a:lnTo>
                <a:lnTo>
                  <a:pt x="3936619" y="1933575"/>
                </a:lnTo>
                <a:lnTo>
                  <a:pt x="3943749" y="1914270"/>
                </a:lnTo>
                <a:lnTo>
                  <a:pt x="3936393" y="1926065"/>
                </a:lnTo>
                <a:cubicBezTo>
                  <a:pt x="3932593" y="1932453"/>
                  <a:pt x="3928666" y="1938677"/>
                  <a:pt x="3923451" y="1944610"/>
                </a:cubicBezTo>
                <a:cubicBezTo>
                  <a:pt x="3930643" y="1928579"/>
                  <a:pt x="3938137" y="1918401"/>
                  <a:pt x="3945540" y="1902410"/>
                </a:cubicBezTo>
                <a:cubicBezTo>
                  <a:pt x="3946004" y="1900160"/>
                  <a:pt x="3947569" y="1897275"/>
                  <a:pt x="3949772" y="1893788"/>
                </a:cubicBezTo>
                <a:lnTo>
                  <a:pt x="3953281" y="1888457"/>
                </a:lnTo>
                <a:lnTo>
                  <a:pt x="3956318" y="1880233"/>
                </a:lnTo>
                <a:lnTo>
                  <a:pt x="3956787" y="1874636"/>
                </a:lnTo>
                <a:lnTo>
                  <a:pt x="3950908" y="1882668"/>
                </a:lnTo>
                <a:lnTo>
                  <a:pt x="3950278" y="1882783"/>
                </a:lnTo>
                <a:lnTo>
                  <a:pt x="3917055" y="1944885"/>
                </a:lnTo>
                <a:cubicBezTo>
                  <a:pt x="3916600" y="1942446"/>
                  <a:pt x="3916600" y="1942446"/>
                  <a:pt x="3914878" y="1945011"/>
                </a:cubicBezTo>
                <a:cubicBezTo>
                  <a:pt x="3914878" y="1945011"/>
                  <a:pt x="3914878" y="1945011"/>
                  <a:pt x="3914315" y="1945847"/>
                </a:cubicBezTo>
                <a:lnTo>
                  <a:pt x="3911298" y="1950336"/>
                </a:lnTo>
                <a:cubicBezTo>
                  <a:pt x="3912092" y="1949151"/>
                  <a:pt x="3914851" y="1933036"/>
                  <a:pt x="3911269" y="1938361"/>
                </a:cubicBezTo>
                <a:cubicBezTo>
                  <a:pt x="3894300" y="1963612"/>
                  <a:pt x="3880094" y="1990982"/>
                  <a:pt x="3863514" y="2018320"/>
                </a:cubicBezTo>
                <a:cubicBezTo>
                  <a:pt x="3862243" y="2023325"/>
                  <a:pt x="3860303" y="2031998"/>
                  <a:pt x="3860757" y="2034439"/>
                </a:cubicBezTo>
                <a:cubicBezTo>
                  <a:pt x="3860757" y="2034439"/>
                  <a:pt x="3860757" y="2034439"/>
                  <a:pt x="3855908" y="2044769"/>
                </a:cubicBezTo>
                <a:cubicBezTo>
                  <a:pt x="3850946" y="2049038"/>
                  <a:pt x="3847366" y="2054363"/>
                  <a:pt x="3842537" y="2058433"/>
                </a:cubicBezTo>
                <a:cubicBezTo>
                  <a:pt x="3848853" y="2043249"/>
                  <a:pt x="3855425" y="2030355"/>
                  <a:pt x="3860947" y="2016355"/>
                </a:cubicBezTo>
                <a:cubicBezTo>
                  <a:pt x="3862216" y="2011351"/>
                  <a:pt x="3865768" y="1994050"/>
                  <a:pt x="3863570" y="2000434"/>
                </a:cubicBezTo>
                <a:cubicBezTo>
                  <a:pt x="3846733" y="2025489"/>
                  <a:pt x="3833454" y="2051476"/>
                  <a:pt x="3819848" y="2077509"/>
                </a:cubicBezTo>
                <a:cubicBezTo>
                  <a:pt x="3819054" y="2078693"/>
                  <a:pt x="3817670" y="2077633"/>
                  <a:pt x="3816741" y="2079014"/>
                </a:cubicBezTo>
                <a:cubicBezTo>
                  <a:pt x="3825708" y="2059885"/>
                  <a:pt x="3833428" y="2039501"/>
                  <a:pt x="3840815" y="2019163"/>
                </a:cubicBezTo>
                <a:cubicBezTo>
                  <a:pt x="3842673" y="2016400"/>
                  <a:pt x="3847150" y="1997719"/>
                  <a:pt x="3843572" y="2003045"/>
                </a:cubicBezTo>
                <a:cubicBezTo>
                  <a:pt x="3817831" y="2047575"/>
                  <a:pt x="3792350" y="2094393"/>
                  <a:pt x="3769041" y="2141088"/>
                </a:cubicBezTo>
                <a:cubicBezTo>
                  <a:pt x="3768247" y="2142271"/>
                  <a:pt x="3766390" y="2145033"/>
                  <a:pt x="3764667" y="2147599"/>
                </a:cubicBezTo>
                <a:cubicBezTo>
                  <a:pt x="3762358" y="2147920"/>
                  <a:pt x="3758777" y="2153246"/>
                  <a:pt x="3756126" y="2157190"/>
                </a:cubicBezTo>
                <a:cubicBezTo>
                  <a:pt x="3756126" y="2157190"/>
                  <a:pt x="3756126" y="2157190"/>
                  <a:pt x="3760718" y="2144574"/>
                </a:cubicBezTo>
                <a:cubicBezTo>
                  <a:pt x="3761060" y="2140950"/>
                  <a:pt x="3764612" y="2123649"/>
                  <a:pt x="3760235" y="2130158"/>
                </a:cubicBezTo>
                <a:cubicBezTo>
                  <a:pt x="3746372" y="2153903"/>
                  <a:pt x="3732101" y="2180922"/>
                  <a:pt x="3717442" y="2205851"/>
                </a:cubicBezTo>
                <a:cubicBezTo>
                  <a:pt x="3704421" y="2234126"/>
                  <a:pt x="3691143" y="2260113"/>
                  <a:pt x="3677667" y="2285950"/>
                </a:cubicBezTo>
                <a:cubicBezTo>
                  <a:pt x="3677667" y="2285950"/>
                  <a:pt x="3677667" y="2285950"/>
                  <a:pt x="3674884" y="2290092"/>
                </a:cubicBezTo>
                <a:cubicBezTo>
                  <a:pt x="3692497" y="2249197"/>
                  <a:pt x="3708531" y="2207094"/>
                  <a:pt x="3727196" y="2167304"/>
                </a:cubicBezTo>
                <a:cubicBezTo>
                  <a:pt x="3729052" y="2164542"/>
                  <a:pt x="3731420" y="2146335"/>
                  <a:pt x="3728768" y="2150279"/>
                </a:cubicBezTo>
                <a:cubicBezTo>
                  <a:pt x="3728768" y="2150279"/>
                  <a:pt x="3728768" y="2150279"/>
                  <a:pt x="3749630" y="2104104"/>
                </a:cubicBezTo>
                <a:cubicBezTo>
                  <a:pt x="3749630" y="2104104"/>
                  <a:pt x="3749630" y="2104104"/>
                  <a:pt x="3753211" y="2098778"/>
                </a:cubicBezTo>
                <a:cubicBezTo>
                  <a:pt x="3751013" y="2105162"/>
                  <a:pt x="3750587" y="2114697"/>
                  <a:pt x="3753580" y="2107130"/>
                </a:cubicBezTo>
                <a:cubicBezTo>
                  <a:pt x="3755436" y="2104368"/>
                  <a:pt x="3757158" y="2101804"/>
                  <a:pt x="3758428" y="2096800"/>
                </a:cubicBezTo>
                <a:cubicBezTo>
                  <a:pt x="3757158" y="2101804"/>
                  <a:pt x="3755436" y="2104368"/>
                  <a:pt x="3754166" y="2109374"/>
                </a:cubicBezTo>
                <a:cubicBezTo>
                  <a:pt x="3752764" y="2114574"/>
                  <a:pt x="3749213" y="2131875"/>
                  <a:pt x="3753136" y="2122926"/>
                </a:cubicBezTo>
                <a:cubicBezTo>
                  <a:pt x="3763759" y="2100883"/>
                  <a:pt x="3773201" y="2077934"/>
                  <a:pt x="3784025" y="2056043"/>
                </a:cubicBezTo>
                <a:cubicBezTo>
                  <a:pt x="3775511" y="2077612"/>
                  <a:pt x="3766999" y="2099181"/>
                  <a:pt x="3758096" y="2118656"/>
                </a:cubicBezTo>
                <a:cubicBezTo>
                  <a:pt x="3756628" y="2123510"/>
                  <a:pt x="3754005" y="2139431"/>
                  <a:pt x="3756658" y="2135485"/>
                </a:cubicBezTo>
                <a:cubicBezTo>
                  <a:pt x="3766552" y="2114974"/>
                  <a:pt x="3775455" y="2095498"/>
                  <a:pt x="3784423" y="2076369"/>
                </a:cubicBezTo>
                <a:cubicBezTo>
                  <a:pt x="3784423" y="2076369"/>
                  <a:pt x="3784423" y="2076369"/>
                  <a:pt x="3779830" y="2088988"/>
                </a:cubicBezTo>
                <a:cubicBezTo>
                  <a:pt x="3778902" y="2090370"/>
                  <a:pt x="3774421" y="2109051"/>
                  <a:pt x="3777206" y="2104908"/>
                </a:cubicBezTo>
                <a:cubicBezTo>
                  <a:pt x="3799479" y="2071765"/>
                  <a:pt x="3817803" y="2035601"/>
                  <a:pt x="3837057" y="1998053"/>
                </a:cubicBezTo>
                <a:cubicBezTo>
                  <a:pt x="3837057" y="1998053"/>
                  <a:pt x="3837057" y="1998053"/>
                  <a:pt x="3838771" y="1995109"/>
                </a:cubicBezTo>
                <a:lnTo>
                  <a:pt x="3849263" y="1977119"/>
                </a:lnTo>
                <a:lnTo>
                  <a:pt x="3849428" y="1976118"/>
                </a:lnTo>
                <a:lnTo>
                  <a:pt x="3850946" y="1973961"/>
                </a:lnTo>
                <a:lnTo>
                  <a:pt x="3854448" y="1961883"/>
                </a:lnTo>
                <a:cubicBezTo>
                  <a:pt x="3855080" y="1957549"/>
                  <a:pt x="3855107" y="1954507"/>
                  <a:pt x="3854471" y="1957008"/>
                </a:cubicBezTo>
                <a:cubicBezTo>
                  <a:pt x="3849036" y="1965095"/>
                  <a:pt x="3844661" y="1971606"/>
                  <a:pt x="3841535" y="1979372"/>
                </a:cubicBezTo>
                <a:cubicBezTo>
                  <a:pt x="3841535" y="1979372"/>
                  <a:pt x="3841535" y="1979372"/>
                  <a:pt x="3828599" y="2001736"/>
                </a:cubicBezTo>
                <a:cubicBezTo>
                  <a:pt x="3827670" y="2003117"/>
                  <a:pt x="3827670" y="2003117"/>
                  <a:pt x="3826876" y="2004300"/>
                </a:cubicBezTo>
                <a:cubicBezTo>
                  <a:pt x="3817321" y="2021188"/>
                  <a:pt x="3809346" y="2039281"/>
                  <a:pt x="3800123" y="2056125"/>
                </a:cubicBezTo>
                <a:cubicBezTo>
                  <a:pt x="3807168" y="2039408"/>
                  <a:pt x="3814413" y="2022843"/>
                  <a:pt x="3821914" y="2008567"/>
                </a:cubicBezTo>
                <a:cubicBezTo>
                  <a:pt x="3828960" y="1991851"/>
                  <a:pt x="3837587" y="1976347"/>
                  <a:pt x="3843704" y="1961014"/>
                </a:cubicBezTo>
                <a:cubicBezTo>
                  <a:pt x="3844179" y="1957191"/>
                  <a:pt x="3848857" y="1938663"/>
                  <a:pt x="3845277" y="1943988"/>
                </a:cubicBezTo>
                <a:cubicBezTo>
                  <a:pt x="3835723" y="1960875"/>
                  <a:pt x="3825437" y="1979293"/>
                  <a:pt x="3816213" y="1996132"/>
                </a:cubicBezTo>
                <a:cubicBezTo>
                  <a:pt x="3808042" y="2014079"/>
                  <a:pt x="3800067" y="2032174"/>
                  <a:pt x="3790644" y="2048863"/>
                </a:cubicBezTo>
                <a:cubicBezTo>
                  <a:pt x="3792907" y="2042825"/>
                  <a:pt x="3795104" y="2036442"/>
                  <a:pt x="3797301" y="2030056"/>
                </a:cubicBezTo>
                <a:cubicBezTo>
                  <a:pt x="3798231" y="2028675"/>
                  <a:pt x="3800987" y="2012558"/>
                  <a:pt x="3796480" y="2019265"/>
                </a:cubicBezTo>
                <a:cubicBezTo>
                  <a:pt x="3795845" y="2021766"/>
                  <a:pt x="3794864" y="2024004"/>
                  <a:pt x="3793595" y="2026281"/>
                </a:cubicBezTo>
                <a:lnTo>
                  <a:pt x="3790995" y="2030369"/>
                </a:lnTo>
                <a:lnTo>
                  <a:pt x="3805495" y="2000399"/>
                </a:lnTo>
                <a:cubicBezTo>
                  <a:pt x="3810442" y="1990367"/>
                  <a:pt x="3815438" y="1980598"/>
                  <a:pt x="3820581" y="1971387"/>
                </a:cubicBezTo>
                <a:lnTo>
                  <a:pt x="3835636" y="1940647"/>
                </a:lnTo>
                <a:lnTo>
                  <a:pt x="3830685" y="1947512"/>
                </a:lnTo>
                <a:lnTo>
                  <a:pt x="3828444" y="1950615"/>
                </a:lnTo>
                <a:lnTo>
                  <a:pt x="3828961" y="1946371"/>
                </a:lnTo>
                <a:lnTo>
                  <a:pt x="3829010" y="1944875"/>
                </a:lnTo>
                <a:lnTo>
                  <a:pt x="3835676" y="1934968"/>
                </a:lnTo>
                <a:lnTo>
                  <a:pt x="3840753" y="1928193"/>
                </a:lnTo>
                <a:lnTo>
                  <a:pt x="3849171" y="1902943"/>
                </a:lnTo>
                <a:lnTo>
                  <a:pt x="3849023" y="1902712"/>
                </a:lnTo>
                <a:lnTo>
                  <a:pt x="3849585" y="1900895"/>
                </a:lnTo>
                <a:lnTo>
                  <a:pt x="3848950" y="1898354"/>
                </a:lnTo>
                <a:cubicBezTo>
                  <a:pt x="3847771" y="1901223"/>
                  <a:pt x="3846187" y="1906583"/>
                  <a:pt x="3845780" y="1910306"/>
                </a:cubicBezTo>
                <a:cubicBezTo>
                  <a:pt x="3844056" y="1912869"/>
                  <a:pt x="3838081" y="1924431"/>
                  <a:pt x="3833232" y="1934761"/>
                </a:cubicBezTo>
                <a:cubicBezTo>
                  <a:pt x="3833572" y="1931138"/>
                  <a:pt x="3834245" y="1927467"/>
                  <a:pt x="3831594" y="1931414"/>
                </a:cubicBezTo>
                <a:cubicBezTo>
                  <a:pt x="3799377" y="1979351"/>
                  <a:pt x="3775190" y="2033140"/>
                  <a:pt x="3751004" y="2086928"/>
                </a:cubicBezTo>
                <a:cubicBezTo>
                  <a:pt x="3751004" y="2086928"/>
                  <a:pt x="3751004" y="2086928"/>
                  <a:pt x="3736801" y="2114295"/>
                </a:cubicBezTo>
                <a:cubicBezTo>
                  <a:pt x="3738070" y="2109291"/>
                  <a:pt x="3740011" y="2100618"/>
                  <a:pt x="3738628" y="2099560"/>
                </a:cubicBezTo>
                <a:cubicBezTo>
                  <a:pt x="3750181" y="2076137"/>
                  <a:pt x="3761801" y="2053065"/>
                  <a:pt x="3772426" y="2031021"/>
                </a:cubicBezTo>
                <a:cubicBezTo>
                  <a:pt x="3782796" y="2006691"/>
                  <a:pt x="3794415" y="1983616"/>
                  <a:pt x="3804785" y="1959287"/>
                </a:cubicBezTo>
                <a:cubicBezTo>
                  <a:pt x="3807437" y="1955341"/>
                  <a:pt x="3809264" y="1940606"/>
                  <a:pt x="3806615" y="1944550"/>
                </a:cubicBezTo>
                <a:cubicBezTo>
                  <a:pt x="3800836" y="1956261"/>
                  <a:pt x="3794862" y="1967821"/>
                  <a:pt x="3788289" y="1980716"/>
                </a:cubicBezTo>
                <a:cubicBezTo>
                  <a:pt x="3782512" y="1992428"/>
                  <a:pt x="3775808" y="2005521"/>
                  <a:pt x="3769832" y="2017082"/>
                </a:cubicBezTo>
                <a:cubicBezTo>
                  <a:pt x="3771431" y="2012030"/>
                  <a:pt x="3771319" y="2005967"/>
                  <a:pt x="3768667" y="2009912"/>
                </a:cubicBezTo>
                <a:cubicBezTo>
                  <a:pt x="3765884" y="2014055"/>
                  <a:pt x="3764614" y="2019059"/>
                  <a:pt x="3761962" y="2023006"/>
                </a:cubicBezTo>
                <a:cubicBezTo>
                  <a:pt x="3758383" y="2028330"/>
                  <a:pt x="3757112" y="2033336"/>
                  <a:pt x="3754463" y="2037280"/>
                </a:cubicBezTo>
                <a:cubicBezTo>
                  <a:pt x="3755256" y="2036097"/>
                  <a:pt x="3753875" y="2035038"/>
                  <a:pt x="3754803" y="2033658"/>
                </a:cubicBezTo>
                <a:cubicBezTo>
                  <a:pt x="3785609" y="1972688"/>
                  <a:pt x="3819975" y="1912652"/>
                  <a:pt x="3849597" y="1850775"/>
                </a:cubicBezTo>
                <a:cubicBezTo>
                  <a:pt x="3852248" y="1846829"/>
                  <a:pt x="3854077" y="1832092"/>
                  <a:pt x="3853150" y="1833474"/>
                </a:cubicBezTo>
                <a:lnTo>
                  <a:pt x="3854256" y="1829115"/>
                </a:lnTo>
                <a:lnTo>
                  <a:pt x="3846985" y="1848092"/>
                </a:lnTo>
                <a:cubicBezTo>
                  <a:pt x="3841631" y="1861085"/>
                  <a:pt x="3844468" y="1846313"/>
                  <a:pt x="3846197" y="1840254"/>
                </a:cubicBezTo>
                <a:lnTo>
                  <a:pt x="3846710" y="1838659"/>
                </a:lnTo>
                <a:lnTo>
                  <a:pt x="3843039" y="1843856"/>
                </a:lnTo>
                <a:lnTo>
                  <a:pt x="3831133" y="1868902"/>
                </a:lnTo>
                <a:lnTo>
                  <a:pt x="3832777" y="1861549"/>
                </a:lnTo>
                <a:lnTo>
                  <a:pt x="3832782" y="1860523"/>
                </a:lnTo>
                <a:lnTo>
                  <a:pt x="3831974" y="1859519"/>
                </a:lnTo>
                <a:lnTo>
                  <a:pt x="3829571" y="1862921"/>
                </a:lnTo>
                <a:lnTo>
                  <a:pt x="3788762" y="1935059"/>
                </a:lnTo>
                <a:cubicBezTo>
                  <a:pt x="3782191" y="1947956"/>
                  <a:pt x="3774103" y="1959990"/>
                  <a:pt x="3768459" y="1971503"/>
                </a:cubicBezTo>
                <a:cubicBezTo>
                  <a:pt x="3761556" y="1984444"/>
                  <a:pt x="3754851" y="1997536"/>
                  <a:pt x="3749463" y="2011339"/>
                </a:cubicBezTo>
                <a:cubicBezTo>
                  <a:pt x="3741832" y="2025811"/>
                  <a:pt x="3735258" y="2038706"/>
                  <a:pt x="3728942" y="2053889"/>
                </a:cubicBezTo>
                <a:cubicBezTo>
                  <a:pt x="3728552" y="2051798"/>
                  <a:pt x="3728100" y="2049359"/>
                  <a:pt x="3726375" y="2051924"/>
                </a:cubicBezTo>
                <a:cubicBezTo>
                  <a:pt x="3718743" y="2066397"/>
                  <a:pt x="3710116" y="2081901"/>
                  <a:pt x="3703202" y="2098420"/>
                </a:cubicBezTo>
                <a:cubicBezTo>
                  <a:pt x="3716905" y="2062899"/>
                  <a:pt x="3734435" y="2027914"/>
                  <a:pt x="3750451" y="1992072"/>
                </a:cubicBezTo>
                <a:cubicBezTo>
                  <a:pt x="3750451" y="1992072"/>
                  <a:pt x="3750451" y="1992072"/>
                  <a:pt x="3762543" y="1965177"/>
                </a:cubicBezTo>
                <a:cubicBezTo>
                  <a:pt x="3767846" y="1957286"/>
                  <a:pt x="3771899" y="1948139"/>
                  <a:pt x="3775820" y="1939190"/>
                </a:cubicBezTo>
                <a:lnTo>
                  <a:pt x="3776276" y="1938367"/>
                </a:lnTo>
                <a:lnTo>
                  <a:pt x="3753093" y="1971186"/>
                </a:lnTo>
                <a:lnTo>
                  <a:pt x="3726864" y="2015739"/>
                </a:lnTo>
                <a:lnTo>
                  <a:pt x="3726880" y="2018241"/>
                </a:lnTo>
                <a:cubicBezTo>
                  <a:pt x="3732182" y="2010350"/>
                  <a:pt x="3738073" y="2004704"/>
                  <a:pt x="3742921" y="1994372"/>
                </a:cubicBezTo>
                <a:cubicBezTo>
                  <a:pt x="3732025" y="2018150"/>
                  <a:pt x="3721510" y="2041249"/>
                  <a:pt x="3711716" y="2063667"/>
                </a:cubicBezTo>
                <a:lnTo>
                  <a:pt x="3685430" y="2127418"/>
                </a:lnTo>
                <a:lnTo>
                  <a:pt x="3681724" y="2126590"/>
                </a:lnTo>
                <a:cubicBezTo>
                  <a:pt x="3676366" y="2129616"/>
                  <a:pt x="3667366" y="2143510"/>
                  <a:pt x="3657616" y="2160021"/>
                </a:cubicBezTo>
                <a:lnTo>
                  <a:pt x="3655753" y="2163480"/>
                </a:lnTo>
                <a:lnTo>
                  <a:pt x="3657859" y="2159101"/>
                </a:lnTo>
                <a:cubicBezTo>
                  <a:pt x="3664510" y="2147882"/>
                  <a:pt x="3678183" y="2115610"/>
                  <a:pt x="3671902" y="2122667"/>
                </a:cubicBezTo>
                <a:lnTo>
                  <a:pt x="3667541" y="2128934"/>
                </a:lnTo>
                <a:lnTo>
                  <a:pt x="3691802" y="2075297"/>
                </a:lnTo>
                <a:lnTo>
                  <a:pt x="3667072" y="2117305"/>
                </a:lnTo>
                <a:lnTo>
                  <a:pt x="3664602" y="2128543"/>
                </a:lnTo>
                <a:lnTo>
                  <a:pt x="3665149" y="2132852"/>
                </a:lnTo>
                <a:lnTo>
                  <a:pt x="3657971" y="2145068"/>
                </a:lnTo>
                <a:cubicBezTo>
                  <a:pt x="3652463" y="2157885"/>
                  <a:pt x="3646265" y="2171335"/>
                  <a:pt x="3639790" y="2184479"/>
                </a:cubicBezTo>
                <a:lnTo>
                  <a:pt x="3626643" y="2209369"/>
                </a:lnTo>
                <a:lnTo>
                  <a:pt x="3640703" y="2167384"/>
                </a:lnTo>
                <a:lnTo>
                  <a:pt x="3641647" y="2160861"/>
                </a:lnTo>
                <a:lnTo>
                  <a:pt x="3542394" y="2334553"/>
                </a:lnTo>
                <a:lnTo>
                  <a:pt x="3492420" y="2427127"/>
                </a:lnTo>
                <a:lnTo>
                  <a:pt x="3490024" y="2430985"/>
                </a:lnTo>
                <a:cubicBezTo>
                  <a:pt x="3490024" y="2430985"/>
                  <a:pt x="3490024" y="2430985"/>
                  <a:pt x="3494733" y="2415545"/>
                </a:cubicBezTo>
                <a:lnTo>
                  <a:pt x="3495005" y="2414650"/>
                </a:lnTo>
                <a:lnTo>
                  <a:pt x="3491280" y="2419910"/>
                </a:lnTo>
                <a:cubicBezTo>
                  <a:pt x="3489629" y="2422325"/>
                  <a:pt x="3488922" y="2422850"/>
                  <a:pt x="3491113" y="2416780"/>
                </a:cubicBezTo>
                <a:cubicBezTo>
                  <a:pt x="3496922" y="2403505"/>
                  <a:pt x="3487782" y="2421051"/>
                  <a:pt x="3484369" y="2427540"/>
                </a:cubicBezTo>
                <a:lnTo>
                  <a:pt x="3483564" y="2429010"/>
                </a:lnTo>
                <a:lnTo>
                  <a:pt x="3489477" y="2405331"/>
                </a:lnTo>
                <a:lnTo>
                  <a:pt x="3514720" y="2351816"/>
                </a:lnTo>
                <a:lnTo>
                  <a:pt x="3528590" y="2321960"/>
                </a:lnTo>
                <a:lnTo>
                  <a:pt x="3530847" y="2322762"/>
                </a:lnTo>
                <a:cubicBezTo>
                  <a:pt x="3531526" y="2321877"/>
                  <a:pt x="3530953" y="2321163"/>
                  <a:pt x="3530036" y="2320864"/>
                </a:cubicBezTo>
                <a:lnTo>
                  <a:pt x="3528998" y="2321077"/>
                </a:lnTo>
                <a:lnTo>
                  <a:pt x="3550323" y="2275176"/>
                </a:lnTo>
                <a:cubicBezTo>
                  <a:pt x="3574954" y="2223480"/>
                  <a:pt x="3601866" y="2171217"/>
                  <a:pt x="3634001" y="2122208"/>
                </a:cubicBezTo>
                <a:cubicBezTo>
                  <a:pt x="3671268" y="2066536"/>
                  <a:pt x="3706146" y="2001106"/>
                  <a:pt x="3742093" y="1940794"/>
                </a:cubicBezTo>
                <a:lnTo>
                  <a:pt x="3784357" y="1878655"/>
                </a:lnTo>
                <a:lnTo>
                  <a:pt x="3810770" y="1826119"/>
                </a:lnTo>
                <a:lnTo>
                  <a:pt x="3816198" y="1808502"/>
                </a:lnTo>
                <a:lnTo>
                  <a:pt x="3818666" y="1801676"/>
                </a:lnTo>
                <a:lnTo>
                  <a:pt x="3830468" y="1780682"/>
                </a:lnTo>
                <a:lnTo>
                  <a:pt x="3831506" y="1781947"/>
                </a:lnTo>
                <a:cubicBezTo>
                  <a:pt x="3831506" y="1781947"/>
                  <a:pt x="3831628" y="1783162"/>
                  <a:pt x="3831615" y="1784383"/>
                </a:cubicBezTo>
                <a:lnTo>
                  <a:pt x="3831441" y="1784998"/>
                </a:lnTo>
                <a:lnTo>
                  <a:pt x="3838106" y="1771745"/>
                </a:lnTo>
                <a:lnTo>
                  <a:pt x="3831305" y="1785480"/>
                </a:lnTo>
                <a:lnTo>
                  <a:pt x="3830920" y="1786855"/>
                </a:lnTo>
                <a:cubicBezTo>
                  <a:pt x="3831993" y="1786807"/>
                  <a:pt x="3836571" y="1776842"/>
                  <a:pt x="3840168" y="1767864"/>
                </a:cubicBezTo>
                <a:lnTo>
                  <a:pt x="3840915" y="1768922"/>
                </a:lnTo>
                <a:lnTo>
                  <a:pt x="3840374" y="1769901"/>
                </a:lnTo>
                <a:cubicBezTo>
                  <a:pt x="3840911" y="1769880"/>
                  <a:pt x="3841151" y="1769593"/>
                  <a:pt x="3841113" y="1769200"/>
                </a:cubicBezTo>
                <a:lnTo>
                  <a:pt x="3840915" y="1768922"/>
                </a:lnTo>
                <a:lnTo>
                  <a:pt x="3843999" y="1763350"/>
                </a:lnTo>
                <a:lnTo>
                  <a:pt x="3848005" y="1749488"/>
                </a:lnTo>
                <a:lnTo>
                  <a:pt x="3939972" y="1585905"/>
                </a:lnTo>
                <a:lnTo>
                  <a:pt x="4026299" y="1452526"/>
                </a:lnTo>
                <a:lnTo>
                  <a:pt x="4026188" y="1452660"/>
                </a:lnTo>
                <a:cubicBezTo>
                  <a:pt x="3995948" y="1489195"/>
                  <a:pt x="3966278" y="1524724"/>
                  <a:pt x="3934954" y="1560776"/>
                </a:cubicBezTo>
                <a:lnTo>
                  <a:pt x="3834745" y="1690195"/>
                </a:lnTo>
                <a:lnTo>
                  <a:pt x="3773849" y="1803144"/>
                </a:lnTo>
                <a:cubicBezTo>
                  <a:pt x="3739315" y="1873724"/>
                  <a:pt x="3705973" y="1945385"/>
                  <a:pt x="3669285" y="2016851"/>
                </a:cubicBezTo>
                <a:cubicBezTo>
                  <a:pt x="3668510" y="2017346"/>
                  <a:pt x="3667134" y="2019142"/>
                  <a:pt x="3665473" y="2021510"/>
                </a:cubicBezTo>
                <a:lnTo>
                  <a:pt x="3664953" y="2022272"/>
                </a:lnTo>
                <a:lnTo>
                  <a:pt x="3665686" y="2018058"/>
                </a:lnTo>
                <a:cubicBezTo>
                  <a:pt x="3666143" y="2014373"/>
                  <a:pt x="3666368" y="2011037"/>
                  <a:pt x="3666076" y="2009915"/>
                </a:cubicBezTo>
                <a:cubicBezTo>
                  <a:pt x="3666076" y="2009915"/>
                  <a:pt x="3666076" y="2009915"/>
                  <a:pt x="3667932" y="2007151"/>
                </a:cubicBezTo>
                <a:cubicBezTo>
                  <a:pt x="3667458" y="2010972"/>
                  <a:pt x="3667458" y="2010972"/>
                  <a:pt x="3668386" y="2009592"/>
                </a:cubicBezTo>
                <a:cubicBezTo>
                  <a:pt x="3676362" y="1991497"/>
                  <a:pt x="3685585" y="1974654"/>
                  <a:pt x="3693756" y="1956711"/>
                </a:cubicBezTo>
                <a:cubicBezTo>
                  <a:pt x="3693756" y="1956711"/>
                  <a:pt x="3693756" y="1956711"/>
                  <a:pt x="3705849" y="1929815"/>
                </a:cubicBezTo>
                <a:cubicBezTo>
                  <a:pt x="3705849" y="1929815"/>
                  <a:pt x="3705849" y="1929815"/>
                  <a:pt x="3720508" y="1904887"/>
                </a:cubicBezTo>
                <a:cubicBezTo>
                  <a:pt x="3723160" y="1900942"/>
                  <a:pt x="3725916" y="1884824"/>
                  <a:pt x="3723607" y="1885146"/>
                </a:cubicBezTo>
                <a:cubicBezTo>
                  <a:pt x="3725208" y="1880096"/>
                  <a:pt x="3726562" y="1869180"/>
                  <a:pt x="3722443" y="1877977"/>
                </a:cubicBezTo>
                <a:cubicBezTo>
                  <a:pt x="3720245" y="1884365"/>
                  <a:pt x="3718047" y="1890748"/>
                  <a:pt x="3717034" y="1898041"/>
                </a:cubicBezTo>
                <a:cubicBezTo>
                  <a:pt x="3716105" y="1899422"/>
                  <a:pt x="3715179" y="1900804"/>
                  <a:pt x="3714383" y="1901986"/>
                </a:cubicBezTo>
                <a:cubicBezTo>
                  <a:pt x="3703303" y="1921590"/>
                  <a:pt x="3692478" y="1943480"/>
                  <a:pt x="3684031" y="1965396"/>
                </a:cubicBezTo>
                <a:cubicBezTo>
                  <a:pt x="3683576" y="1962956"/>
                  <a:pt x="3683576" y="1962956"/>
                  <a:pt x="3683576" y="1962956"/>
                </a:cubicBezTo>
                <a:cubicBezTo>
                  <a:pt x="3687969" y="1950187"/>
                  <a:pt x="3693018" y="1940008"/>
                  <a:pt x="3698795" y="1928296"/>
                </a:cubicBezTo>
                <a:cubicBezTo>
                  <a:pt x="3703644" y="1917967"/>
                  <a:pt x="3709421" y="1906255"/>
                  <a:pt x="3714466" y="1896075"/>
                </a:cubicBezTo>
                <a:cubicBezTo>
                  <a:pt x="3716192" y="1893511"/>
                  <a:pt x="3716665" y="1889689"/>
                  <a:pt x="3717008" y="1886065"/>
                </a:cubicBezTo>
                <a:cubicBezTo>
                  <a:pt x="3737641" y="1849578"/>
                  <a:pt x="3758078" y="1812939"/>
                  <a:pt x="3777331" y="1775392"/>
                </a:cubicBezTo>
                <a:cubicBezTo>
                  <a:pt x="3777331" y="1775392"/>
                  <a:pt x="3777331" y="1775392"/>
                  <a:pt x="3789735" y="1751864"/>
                </a:cubicBezTo>
                <a:lnTo>
                  <a:pt x="3795583" y="1740772"/>
                </a:lnTo>
                <a:lnTo>
                  <a:pt x="3736509" y="1817065"/>
                </a:lnTo>
                <a:cubicBezTo>
                  <a:pt x="3702123" y="1859794"/>
                  <a:pt x="3671152" y="1902194"/>
                  <a:pt x="3639798" y="1944714"/>
                </a:cubicBezTo>
                <a:lnTo>
                  <a:pt x="3632017" y="1954805"/>
                </a:lnTo>
                <a:lnTo>
                  <a:pt x="3538377" y="2106963"/>
                </a:lnTo>
                <a:cubicBezTo>
                  <a:pt x="3504998" y="2163174"/>
                  <a:pt x="3472639" y="2219814"/>
                  <a:pt x="3441634" y="2276683"/>
                </a:cubicBezTo>
                <a:lnTo>
                  <a:pt x="3351946" y="2451208"/>
                </a:lnTo>
                <a:lnTo>
                  <a:pt x="3351373" y="2451959"/>
                </a:lnTo>
                <a:lnTo>
                  <a:pt x="3350936" y="2451965"/>
                </a:lnTo>
                <a:cubicBezTo>
                  <a:pt x="3350760" y="2452084"/>
                  <a:pt x="3350724" y="2452360"/>
                  <a:pt x="3350650" y="2452908"/>
                </a:cubicBezTo>
                <a:lnTo>
                  <a:pt x="3351373" y="2451959"/>
                </a:lnTo>
                <a:lnTo>
                  <a:pt x="3351560" y="2451956"/>
                </a:lnTo>
                <a:lnTo>
                  <a:pt x="3351180" y="2452698"/>
                </a:lnTo>
                <a:lnTo>
                  <a:pt x="3346300" y="2456878"/>
                </a:lnTo>
                <a:cubicBezTo>
                  <a:pt x="3342472" y="2455338"/>
                  <a:pt x="3357249" y="2443248"/>
                  <a:pt x="3359873" y="2433141"/>
                </a:cubicBezTo>
                <a:cubicBezTo>
                  <a:pt x="3360020" y="2432043"/>
                  <a:pt x="3359230" y="2428426"/>
                  <a:pt x="3359377" y="2427331"/>
                </a:cubicBezTo>
                <a:cubicBezTo>
                  <a:pt x="3361537" y="2420701"/>
                  <a:pt x="3365333" y="2412954"/>
                  <a:pt x="3369040" y="2404272"/>
                </a:cubicBezTo>
                <a:lnTo>
                  <a:pt x="3377757" y="2388685"/>
                </a:lnTo>
                <a:lnTo>
                  <a:pt x="3378680" y="2384478"/>
                </a:lnTo>
                <a:lnTo>
                  <a:pt x="3378830" y="2383123"/>
                </a:lnTo>
                <a:lnTo>
                  <a:pt x="3380743" y="2373968"/>
                </a:lnTo>
                <a:lnTo>
                  <a:pt x="3379933" y="2374336"/>
                </a:lnTo>
                <a:cubicBezTo>
                  <a:pt x="3379185" y="2374730"/>
                  <a:pt x="3378563" y="2375113"/>
                  <a:pt x="3378206" y="2375399"/>
                </a:cubicBezTo>
                <a:cubicBezTo>
                  <a:pt x="3376658" y="2377454"/>
                  <a:pt x="3366180" y="2397081"/>
                  <a:pt x="3371780" y="2383780"/>
                </a:cubicBezTo>
                <a:cubicBezTo>
                  <a:pt x="3377709" y="2369589"/>
                  <a:pt x="3363780" y="2394399"/>
                  <a:pt x="3362060" y="2397736"/>
                </a:cubicBezTo>
                <a:cubicBezTo>
                  <a:pt x="3356864" y="2406440"/>
                  <a:pt x="3352048" y="2413886"/>
                  <a:pt x="3350352" y="2417039"/>
                </a:cubicBezTo>
                <a:cubicBezTo>
                  <a:pt x="3339449" y="2434298"/>
                  <a:pt x="3329697" y="2450476"/>
                  <a:pt x="3320186" y="2466243"/>
                </a:cubicBezTo>
                <a:lnTo>
                  <a:pt x="3318172" y="2469518"/>
                </a:lnTo>
                <a:lnTo>
                  <a:pt x="3318392" y="2465232"/>
                </a:lnTo>
                <a:lnTo>
                  <a:pt x="3318339" y="2463732"/>
                </a:lnTo>
                <a:lnTo>
                  <a:pt x="3324277" y="2453306"/>
                </a:lnTo>
                <a:cubicBezTo>
                  <a:pt x="3327901" y="2446841"/>
                  <a:pt x="3339022" y="2431929"/>
                  <a:pt x="3339780" y="2426257"/>
                </a:cubicBezTo>
                <a:cubicBezTo>
                  <a:pt x="3340074" y="2424061"/>
                  <a:pt x="3336308" y="2423641"/>
                  <a:pt x="3335310" y="2420002"/>
                </a:cubicBezTo>
                <a:cubicBezTo>
                  <a:pt x="3334666" y="2415287"/>
                  <a:pt x="3337679" y="2413397"/>
                  <a:pt x="3341095" y="2406906"/>
                </a:cubicBezTo>
                <a:cubicBezTo>
                  <a:pt x="3343107" y="2401375"/>
                  <a:pt x="3343719" y="2396802"/>
                  <a:pt x="3345439" y="2393466"/>
                </a:cubicBezTo>
                <a:lnTo>
                  <a:pt x="3347491" y="2389585"/>
                </a:lnTo>
                <a:lnTo>
                  <a:pt x="3347346" y="2389716"/>
                </a:lnTo>
                <a:cubicBezTo>
                  <a:pt x="3347052" y="2389898"/>
                  <a:pt x="3346825" y="2389931"/>
                  <a:pt x="3346687" y="2389777"/>
                </a:cubicBezTo>
                <a:cubicBezTo>
                  <a:pt x="3346364" y="2389415"/>
                  <a:pt x="3346579" y="2388197"/>
                  <a:pt x="3347114" y="2386523"/>
                </a:cubicBezTo>
                <a:lnTo>
                  <a:pt x="3348277" y="2383448"/>
                </a:lnTo>
                <a:lnTo>
                  <a:pt x="3346760" y="2384377"/>
                </a:lnTo>
                <a:cubicBezTo>
                  <a:pt x="3345712" y="2384678"/>
                  <a:pt x="3344681" y="2384841"/>
                  <a:pt x="3343980" y="2385319"/>
                </a:cubicBezTo>
                <a:cubicBezTo>
                  <a:pt x="3342408" y="2387558"/>
                  <a:pt x="3340419" y="2392906"/>
                  <a:pt x="3337089" y="2397176"/>
                </a:cubicBezTo>
                <a:cubicBezTo>
                  <a:pt x="3335369" y="2400513"/>
                  <a:pt x="3325502" y="2415565"/>
                  <a:pt x="3329529" y="2404502"/>
                </a:cubicBezTo>
                <a:cubicBezTo>
                  <a:pt x="3331714" y="2397690"/>
                  <a:pt x="3337994" y="2390407"/>
                  <a:pt x="3339689" y="2387254"/>
                </a:cubicBezTo>
                <a:cubicBezTo>
                  <a:pt x="3341618" y="2383941"/>
                  <a:pt x="3340618" y="2380303"/>
                  <a:pt x="3340765" y="2379204"/>
                </a:cubicBezTo>
                <a:cubicBezTo>
                  <a:pt x="3342523" y="2377172"/>
                  <a:pt x="3343949" y="2376031"/>
                  <a:pt x="3345644" y="2372879"/>
                </a:cubicBezTo>
                <a:lnTo>
                  <a:pt x="3345700" y="2372449"/>
                </a:lnTo>
                <a:lnTo>
                  <a:pt x="3344791" y="2373891"/>
                </a:lnTo>
                <a:cubicBezTo>
                  <a:pt x="3341638" y="2378319"/>
                  <a:pt x="3342331" y="2373137"/>
                  <a:pt x="3342331" y="2373137"/>
                </a:cubicBezTo>
                <a:cubicBezTo>
                  <a:pt x="3342943" y="2368562"/>
                  <a:pt x="3349333" y="2358878"/>
                  <a:pt x="3349625" y="2356682"/>
                </a:cubicBezTo>
                <a:cubicBezTo>
                  <a:pt x="3349625" y="2356682"/>
                  <a:pt x="3349035" y="2356337"/>
                  <a:pt x="3348152" y="2355799"/>
                </a:cubicBezTo>
                <a:lnTo>
                  <a:pt x="3347710" y="2355517"/>
                </a:lnTo>
                <a:lnTo>
                  <a:pt x="3344192" y="2362696"/>
                </a:lnTo>
                <a:cubicBezTo>
                  <a:pt x="3342544" y="2366000"/>
                  <a:pt x="3340884" y="2369192"/>
                  <a:pt x="3339160" y="2372154"/>
                </a:cubicBezTo>
                <a:cubicBezTo>
                  <a:pt x="3336414" y="2377606"/>
                  <a:pt x="3333044" y="2382985"/>
                  <a:pt x="3329539" y="2388350"/>
                </a:cubicBezTo>
                <a:lnTo>
                  <a:pt x="3326957" y="2392348"/>
                </a:lnTo>
                <a:lnTo>
                  <a:pt x="3327202" y="2391364"/>
                </a:lnTo>
                <a:lnTo>
                  <a:pt x="3328910" y="2384416"/>
                </a:lnTo>
                <a:lnTo>
                  <a:pt x="3327669" y="2383597"/>
                </a:lnTo>
                <a:cubicBezTo>
                  <a:pt x="3322501" y="2379192"/>
                  <a:pt x="3317201" y="2386757"/>
                  <a:pt x="3312191" y="2397620"/>
                </a:cubicBezTo>
                <a:lnTo>
                  <a:pt x="3312000" y="2398091"/>
                </a:lnTo>
                <a:lnTo>
                  <a:pt x="3295473" y="2467275"/>
                </a:lnTo>
                <a:cubicBezTo>
                  <a:pt x="3290474" y="2493367"/>
                  <a:pt x="3286295" y="2519877"/>
                  <a:pt x="3282086" y="2546437"/>
                </a:cubicBezTo>
                <a:cubicBezTo>
                  <a:pt x="3281311" y="2555014"/>
                  <a:pt x="3281599" y="2563310"/>
                  <a:pt x="3280069" y="2570841"/>
                </a:cubicBezTo>
                <a:lnTo>
                  <a:pt x="3278160" y="2577013"/>
                </a:lnTo>
                <a:lnTo>
                  <a:pt x="3277233" y="2576121"/>
                </a:lnTo>
                <a:cubicBezTo>
                  <a:pt x="3279400" y="2563359"/>
                  <a:pt x="3280892" y="2552529"/>
                  <a:pt x="3277615" y="2567366"/>
                </a:cubicBezTo>
                <a:lnTo>
                  <a:pt x="3275936" y="2575487"/>
                </a:lnTo>
                <a:lnTo>
                  <a:pt x="3275930" y="2575484"/>
                </a:lnTo>
                <a:lnTo>
                  <a:pt x="3275922" y="2575551"/>
                </a:lnTo>
                <a:lnTo>
                  <a:pt x="3272595" y="2591634"/>
                </a:lnTo>
                <a:cubicBezTo>
                  <a:pt x="3273304" y="2589969"/>
                  <a:pt x="3274395" y="2585863"/>
                  <a:pt x="3275180" y="2582207"/>
                </a:cubicBezTo>
                <a:lnTo>
                  <a:pt x="3275922" y="2575551"/>
                </a:lnTo>
                <a:lnTo>
                  <a:pt x="3275936" y="2575487"/>
                </a:lnTo>
                <a:lnTo>
                  <a:pt x="3277233" y="2576121"/>
                </a:lnTo>
                <a:cubicBezTo>
                  <a:pt x="3275482" y="2585779"/>
                  <a:pt x="3272974" y="2596622"/>
                  <a:pt x="3271941" y="2596896"/>
                </a:cubicBezTo>
                <a:cubicBezTo>
                  <a:pt x="3272974" y="2596622"/>
                  <a:pt x="3271563" y="2591908"/>
                  <a:pt x="3271563" y="2591908"/>
                </a:cubicBezTo>
                <a:cubicBezTo>
                  <a:pt x="3270746" y="2589172"/>
                  <a:pt x="3269501" y="2592454"/>
                  <a:pt x="3268365" y="2588655"/>
                </a:cubicBezTo>
                <a:cubicBezTo>
                  <a:pt x="3268577" y="2585644"/>
                  <a:pt x="3269570" y="2577172"/>
                  <a:pt x="3269949" y="2570999"/>
                </a:cubicBezTo>
                <a:cubicBezTo>
                  <a:pt x="3274003" y="2534303"/>
                  <a:pt x="3278312" y="2491631"/>
                  <a:pt x="3286179" y="2455892"/>
                </a:cubicBezTo>
                <a:lnTo>
                  <a:pt x="3297858" y="2410812"/>
                </a:lnTo>
                <a:lnTo>
                  <a:pt x="3295753" y="2412038"/>
                </a:lnTo>
                <a:cubicBezTo>
                  <a:pt x="3295046" y="2411091"/>
                  <a:pt x="3296398" y="2405719"/>
                  <a:pt x="3297905" y="2400471"/>
                </a:cubicBezTo>
                <a:lnTo>
                  <a:pt x="3298841" y="2397182"/>
                </a:lnTo>
                <a:lnTo>
                  <a:pt x="3298477" y="2395904"/>
                </a:lnTo>
                <a:lnTo>
                  <a:pt x="3289997" y="2427405"/>
                </a:lnTo>
                <a:cubicBezTo>
                  <a:pt x="3287346" y="2437772"/>
                  <a:pt x="3284959" y="2448093"/>
                  <a:pt x="3282745" y="2459923"/>
                </a:cubicBezTo>
                <a:cubicBezTo>
                  <a:pt x="3274454" y="2501685"/>
                  <a:pt x="3271283" y="2536994"/>
                  <a:pt x="3265272" y="2578313"/>
                </a:cubicBezTo>
                <a:cubicBezTo>
                  <a:pt x="3264385" y="2590858"/>
                  <a:pt x="3263076" y="2598265"/>
                  <a:pt x="3260398" y="2612272"/>
                </a:cubicBezTo>
                <a:cubicBezTo>
                  <a:pt x="3258056" y="2619951"/>
                  <a:pt x="3257578" y="2614006"/>
                  <a:pt x="3258670" y="2606495"/>
                </a:cubicBezTo>
                <a:cubicBezTo>
                  <a:pt x="3258884" y="2603483"/>
                  <a:pt x="3260086" y="2603164"/>
                  <a:pt x="3259435" y="2597264"/>
                </a:cubicBezTo>
                <a:cubicBezTo>
                  <a:pt x="3255858" y="2589021"/>
                  <a:pt x="3258261" y="2574102"/>
                  <a:pt x="3259147" y="2561557"/>
                </a:cubicBezTo>
                <a:cubicBezTo>
                  <a:pt x="3261991" y="2528875"/>
                  <a:pt x="3266728" y="2496635"/>
                  <a:pt x="3273071" y="2464954"/>
                </a:cubicBezTo>
                <a:lnTo>
                  <a:pt x="3285125" y="2417231"/>
                </a:lnTo>
                <a:lnTo>
                  <a:pt x="3287254" y="2406296"/>
                </a:lnTo>
                <a:lnTo>
                  <a:pt x="3295302" y="2369432"/>
                </a:lnTo>
                <a:lnTo>
                  <a:pt x="3290225" y="2385429"/>
                </a:lnTo>
                <a:lnTo>
                  <a:pt x="3286147" y="2402179"/>
                </a:lnTo>
                <a:cubicBezTo>
                  <a:pt x="3283193" y="2415430"/>
                  <a:pt x="3280084" y="2428564"/>
                  <a:pt x="3275850" y="2439887"/>
                </a:cubicBezTo>
                <a:lnTo>
                  <a:pt x="3276556" y="2436364"/>
                </a:lnTo>
                <a:lnTo>
                  <a:pt x="3272535" y="2452458"/>
                </a:lnTo>
                <a:cubicBezTo>
                  <a:pt x="3264728" y="2492118"/>
                  <a:pt x="3260188" y="2530914"/>
                  <a:pt x="3253313" y="2569343"/>
                </a:cubicBezTo>
                <a:cubicBezTo>
                  <a:pt x="3253888" y="2536525"/>
                  <a:pt x="3256026" y="2501488"/>
                  <a:pt x="3264357" y="2467925"/>
                </a:cubicBezTo>
                <a:lnTo>
                  <a:pt x="3265555" y="2460775"/>
                </a:lnTo>
                <a:lnTo>
                  <a:pt x="3265593" y="2460923"/>
                </a:lnTo>
                <a:lnTo>
                  <a:pt x="3264529" y="2481087"/>
                </a:lnTo>
                <a:cubicBezTo>
                  <a:pt x="3263662" y="2505125"/>
                  <a:pt x="3267051" y="2480564"/>
                  <a:pt x="3266787" y="2465482"/>
                </a:cubicBezTo>
                <a:lnTo>
                  <a:pt x="3265593" y="2460923"/>
                </a:lnTo>
                <a:lnTo>
                  <a:pt x="3265623" y="2460367"/>
                </a:lnTo>
                <a:lnTo>
                  <a:pt x="3265555" y="2460775"/>
                </a:lnTo>
                <a:lnTo>
                  <a:pt x="3264214" y="2455654"/>
                </a:lnTo>
                <a:cubicBezTo>
                  <a:pt x="3262151" y="2456201"/>
                  <a:pt x="3260059" y="2480228"/>
                  <a:pt x="3259087" y="2484425"/>
                </a:cubicBezTo>
                <a:cubicBezTo>
                  <a:pt x="3255752" y="2511737"/>
                  <a:pt x="3251319" y="2543445"/>
                  <a:pt x="3247711" y="2569846"/>
                </a:cubicBezTo>
                <a:cubicBezTo>
                  <a:pt x="3248121" y="2540191"/>
                  <a:pt x="3253032" y="2514430"/>
                  <a:pt x="3255655" y="2488456"/>
                </a:cubicBezTo>
                <a:cubicBezTo>
                  <a:pt x="3257445" y="2486995"/>
                  <a:pt x="3256854" y="2485018"/>
                  <a:pt x="3256308" y="2483194"/>
                </a:cubicBezTo>
                <a:cubicBezTo>
                  <a:pt x="3252557" y="2486160"/>
                  <a:pt x="3257679" y="2468547"/>
                  <a:pt x="3258504" y="2463242"/>
                </a:cubicBezTo>
                <a:cubicBezTo>
                  <a:pt x="3261228" y="2449387"/>
                  <a:pt x="3263903" y="2435382"/>
                  <a:pt x="3267929" y="2422166"/>
                </a:cubicBezTo>
                <a:cubicBezTo>
                  <a:pt x="3271640" y="2411003"/>
                  <a:pt x="3271702" y="2403765"/>
                  <a:pt x="3276108" y="2395537"/>
                </a:cubicBezTo>
                <a:cubicBezTo>
                  <a:pt x="3276275" y="2392374"/>
                  <a:pt x="3278130" y="2386792"/>
                  <a:pt x="3279440" y="2379387"/>
                </a:cubicBezTo>
                <a:cubicBezTo>
                  <a:pt x="3280093" y="2374124"/>
                  <a:pt x="3283148" y="2365107"/>
                  <a:pt x="3281086" y="2365654"/>
                </a:cubicBezTo>
                <a:lnTo>
                  <a:pt x="3278966" y="2370944"/>
                </a:lnTo>
                <a:lnTo>
                  <a:pt x="3277967" y="2374607"/>
                </a:lnTo>
                <a:lnTo>
                  <a:pt x="3276005" y="2384951"/>
                </a:lnTo>
                <a:lnTo>
                  <a:pt x="3273725" y="2389116"/>
                </a:lnTo>
                <a:lnTo>
                  <a:pt x="3254693" y="2462284"/>
                </a:lnTo>
                <a:cubicBezTo>
                  <a:pt x="3248091" y="2501625"/>
                  <a:pt x="3246332" y="2530488"/>
                  <a:pt x="3240108" y="2563657"/>
                </a:cubicBezTo>
                <a:lnTo>
                  <a:pt x="3239993" y="2565264"/>
                </a:lnTo>
                <a:lnTo>
                  <a:pt x="3239478" y="2565826"/>
                </a:lnTo>
                <a:lnTo>
                  <a:pt x="3237164" y="2570573"/>
                </a:lnTo>
                <a:lnTo>
                  <a:pt x="3237222" y="2569512"/>
                </a:lnTo>
                <a:cubicBezTo>
                  <a:pt x="3240519" y="2534003"/>
                  <a:pt x="3244719" y="2498418"/>
                  <a:pt x="3250668" y="2464338"/>
                </a:cubicBezTo>
                <a:cubicBezTo>
                  <a:pt x="3254929" y="2443838"/>
                  <a:pt x="3260203" y="2424873"/>
                  <a:pt x="3265402" y="2406197"/>
                </a:cubicBezTo>
                <a:lnTo>
                  <a:pt x="3266285" y="2402708"/>
                </a:lnTo>
                <a:lnTo>
                  <a:pt x="3262991" y="2408729"/>
                </a:lnTo>
                <a:lnTo>
                  <a:pt x="3260885" y="2412301"/>
                </a:lnTo>
                <a:lnTo>
                  <a:pt x="3261335" y="2409630"/>
                </a:lnTo>
                <a:cubicBezTo>
                  <a:pt x="3262055" y="2405608"/>
                  <a:pt x="3262383" y="2403411"/>
                  <a:pt x="3262412" y="2402449"/>
                </a:cubicBezTo>
                <a:lnTo>
                  <a:pt x="3262114" y="2402542"/>
                </a:lnTo>
                <a:lnTo>
                  <a:pt x="3268264" y="2390910"/>
                </a:lnTo>
                <a:lnTo>
                  <a:pt x="3270776" y="2384952"/>
                </a:lnTo>
                <a:lnTo>
                  <a:pt x="3279678" y="2349777"/>
                </a:lnTo>
                <a:cubicBezTo>
                  <a:pt x="3270089" y="2371694"/>
                  <a:pt x="3261492" y="2396300"/>
                  <a:pt x="3255861" y="2420281"/>
                </a:cubicBezTo>
                <a:cubicBezTo>
                  <a:pt x="3250359" y="2444067"/>
                  <a:pt x="3245173" y="2468915"/>
                  <a:pt x="3241566" y="2495316"/>
                </a:cubicBezTo>
                <a:cubicBezTo>
                  <a:pt x="3238810" y="2516811"/>
                  <a:pt x="3236048" y="2539377"/>
                  <a:pt x="3233328" y="2562072"/>
                </a:cubicBezTo>
                <a:lnTo>
                  <a:pt x="3233297" y="2562325"/>
                </a:lnTo>
                <a:lnTo>
                  <a:pt x="3231250" y="2568318"/>
                </a:lnTo>
                <a:cubicBezTo>
                  <a:pt x="3230669" y="2570216"/>
                  <a:pt x="3230414" y="2571374"/>
                  <a:pt x="3230729" y="2571087"/>
                </a:cubicBezTo>
                <a:cubicBezTo>
                  <a:pt x="3228218" y="2572264"/>
                  <a:pt x="3224269" y="2570125"/>
                  <a:pt x="3226998" y="2567640"/>
                </a:cubicBezTo>
                <a:cubicBezTo>
                  <a:pt x="3223011" y="2571273"/>
                  <a:pt x="3227005" y="2566522"/>
                  <a:pt x="3224247" y="2573663"/>
                </a:cubicBezTo>
                <a:cubicBezTo>
                  <a:pt x="3220431" y="2582876"/>
                  <a:pt x="3220476" y="2575989"/>
                  <a:pt x="3220476" y="2575989"/>
                </a:cubicBezTo>
                <a:cubicBezTo>
                  <a:pt x="3220507" y="2571332"/>
                  <a:pt x="3225585" y="2560786"/>
                  <a:pt x="3225599" y="2558551"/>
                </a:cubicBezTo>
                <a:cubicBezTo>
                  <a:pt x="3225599" y="2558551"/>
                  <a:pt x="3223103" y="2557494"/>
                  <a:pt x="3220608" y="2556251"/>
                </a:cubicBezTo>
                <a:cubicBezTo>
                  <a:pt x="3221882" y="2552871"/>
                  <a:pt x="3224424" y="2547037"/>
                  <a:pt x="3224424" y="2547037"/>
                </a:cubicBezTo>
                <a:cubicBezTo>
                  <a:pt x="3221944" y="2543560"/>
                  <a:pt x="3220640" y="2551784"/>
                  <a:pt x="3220640" y="2551784"/>
                </a:cubicBezTo>
                <a:cubicBezTo>
                  <a:pt x="3217906" y="2555199"/>
                  <a:pt x="3208850" y="2568076"/>
                  <a:pt x="3210103" y="2568047"/>
                </a:cubicBezTo>
                <a:cubicBezTo>
                  <a:pt x="3206356" y="2567020"/>
                  <a:pt x="3211407" y="2560010"/>
                  <a:pt x="3214165" y="2553055"/>
                </a:cubicBezTo>
                <a:cubicBezTo>
                  <a:pt x="3215448" y="2548370"/>
                  <a:pt x="3222045" y="2528664"/>
                  <a:pt x="3215510" y="2539059"/>
                </a:cubicBezTo>
                <a:cubicBezTo>
                  <a:pt x="3212977" y="2543775"/>
                  <a:pt x="3211485" y="2548464"/>
                  <a:pt x="3208943" y="2554296"/>
                </a:cubicBezTo>
                <a:cubicBezTo>
                  <a:pt x="3206612" y="2559845"/>
                  <a:pt x="3204705" y="2564152"/>
                  <a:pt x="3203036" y="2567797"/>
                </a:cubicBezTo>
                <a:lnTo>
                  <a:pt x="3199058" y="2576258"/>
                </a:lnTo>
                <a:lnTo>
                  <a:pt x="3199443" y="2573471"/>
                </a:lnTo>
                <a:lnTo>
                  <a:pt x="3201392" y="2553179"/>
                </a:lnTo>
                <a:lnTo>
                  <a:pt x="3203806" y="2542879"/>
                </a:lnTo>
                <a:cubicBezTo>
                  <a:pt x="3205830" y="2536500"/>
                  <a:pt x="3204507" y="2539139"/>
                  <a:pt x="3202369" y="2543239"/>
                </a:cubicBezTo>
                <a:lnTo>
                  <a:pt x="3202340" y="2543292"/>
                </a:lnTo>
                <a:lnTo>
                  <a:pt x="3202425" y="2542415"/>
                </a:lnTo>
                <a:cubicBezTo>
                  <a:pt x="3203587" y="2531952"/>
                  <a:pt x="3204964" y="2521203"/>
                  <a:pt x="3206707" y="2509661"/>
                </a:cubicBezTo>
                <a:cubicBezTo>
                  <a:pt x="3206388" y="2508596"/>
                  <a:pt x="3208624" y="2496840"/>
                  <a:pt x="3206561" y="2497387"/>
                </a:cubicBezTo>
                <a:cubicBezTo>
                  <a:pt x="3204327" y="2497981"/>
                  <a:pt x="3204431" y="2513219"/>
                  <a:pt x="3204046" y="2516275"/>
                </a:cubicBezTo>
                <a:lnTo>
                  <a:pt x="3199959" y="2547573"/>
                </a:lnTo>
                <a:lnTo>
                  <a:pt x="3198863" y="2549543"/>
                </a:lnTo>
                <a:cubicBezTo>
                  <a:pt x="3197700" y="2551380"/>
                  <a:pt x="3196649" y="2552639"/>
                  <a:pt x="3196026" y="2552375"/>
                </a:cubicBezTo>
                <a:cubicBezTo>
                  <a:pt x="3193314" y="2552441"/>
                  <a:pt x="3207962" y="2513923"/>
                  <a:pt x="3199957" y="2525657"/>
                </a:cubicBezTo>
                <a:cubicBezTo>
                  <a:pt x="3198683" y="2529227"/>
                  <a:pt x="3189567" y="2551413"/>
                  <a:pt x="3187064" y="2551474"/>
                </a:cubicBezTo>
                <a:cubicBezTo>
                  <a:pt x="3185603" y="2551508"/>
                  <a:pt x="3181903" y="2543406"/>
                  <a:pt x="3181897" y="2544523"/>
                </a:cubicBezTo>
                <a:cubicBezTo>
                  <a:pt x="3181903" y="2543406"/>
                  <a:pt x="3181912" y="2542289"/>
                  <a:pt x="3181919" y="2541173"/>
                </a:cubicBezTo>
                <a:cubicBezTo>
                  <a:pt x="3179185" y="2544588"/>
                  <a:pt x="3173870" y="2559797"/>
                  <a:pt x="3176665" y="2547069"/>
                </a:cubicBezTo>
                <a:cubicBezTo>
                  <a:pt x="3180722" y="2533011"/>
                  <a:pt x="3173922" y="2551790"/>
                  <a:pt x="3171374" y="2558741"/>
                </a:cubicBezTo>
                <a:lnTo>
                  <a:pt x="3170766" y="2560319"/>
                </a:lnTo>
                <a:lnTo>
                  <a:pt x="3176107" y="2514668"/>
                </a:lnTo>
                <a:cubicBezTo>
                  <a:pt x="3176002" y="2510592"/>
                  <a:pt x="3175836" y="2502591"/>
                  <a:pt x="3174084" y="2512249"/>
                </a:cubicBezTo>
                <a:cubicBezTo>
                  <a:pt x="3172076" y="2524766"/>
                  <a:pt x="3171316" y="2537113"/>
                  <a:pt x="3168048" y="2549143"/>
                </a:cubicBezTo>
                <a:cubicBezTo>
                  <a:pt x="3167858" y="2543859"/>
                  <a:pt x="3168089" y="2538731"/>
                  <a:pt x="3168529" y="2533680"/>
                </a:cubicBezTo>
                <a:lnTo>
                  <a:pt x="3169844" y="2522396"/>
                </a:lnTo>
                <a:lnTo>
                  <a:pt x="3170378" y="2520599"/>
                </a:lnTo>
                <a:cubicBezTo>
                  <a:pt x="3171712" y="2515958"/>
                  <a:pt x="3172131" y="2513646"/>
                  <a:pt x="3171990" y="2512785"/>
                </a:cubicBezTo>
                <a:lnTo>
                  <a:pt x="3170912" y="2513345"/>
                </a:lnTo>
                <a:lnTo>
                  <a:pt x="3172061" y="2503668"/>
                </a:lnTo>
                <a:cubicBezTo>
                  <a:pt x="3172522" y="2498611"/>
                  <a:pt x="3172783" y="2493473"/>
                  <a:pt x="3172637" y="2488177"/>
                </a:cubicBezTo>
                <a:lnTo>
                  <a:pt x="3171154" y="2497496"/>
                </a:lnTo>
                <a:lnTo>
                  <a:pt x="3168068" y="2516888"/>
                </a:lnTo>
                <a:lnTo>
                  <a:pt x="3167257" y="2518082"/>
                </a:lnTo>
                <a:cubicBezTo>
                  <a:pt x="3166291" y="2519546"/>
                  <a:pt x="3165474" y="2520718"/>
                  <a:pt x="3165162" y="2520725"/>
                </a:cubicBezTo>
                <a:cubicBezTo>
                  <a:pt x="3163911" y="2520756"/>
                  <a:pt x="3170501" y="2502165"/>
                  <a:pt x="3170531" y="2497511"/>
                </a:cubicBezTo>
                <a:cubicBezTo>
                  <a:pt x="3166530" y="2503379"/>
                  <a:pt x="3167758" y="2506885"/>
                  <a:pt x="3163949" y="2514983"/>
                </a:cubicBezTo>
                <a:cubicBezTo>
                  <a:pt x="3163949" y="2514983"/>
                  <a:pt x="3158619" y="2532425"/>
                  <a:pt x="3157367" y="2532455"/>
                </a:cubicBezTo>
                <a:lnTo>
                  <a:pt x="3156209" y="2518706"/>
                </a:lnTo>
                <a:cubicBezTo>
                  <a:pt x="3154956" y="2518736"/>
                  <a:pt x="3136508" y="2564047"/>
                  <a:pt x="3143120" y="2542107"/>
                </a:cubicBezTo>
                <a:cubicBezTo>
                  <a:pt x="3148212" y="2529324"/>
                  <a:pt x="3150994" y="2518832"/>
                  <a:pt x="3152322" y="2507258"/>
                </a:cubicBezTo>
                <a:cubicBezTo>
                  <a:pt x="3153629" y="2499034"/>
                  <a:pt x="3158875" y="2494254"/>
                  <a:pt x="3158936" y="2485132"/>
                </a:cubicBezTo>
                <a:lnTo>
                  <a:pt x="3159793" y="2485110"/>
                </a:lnTo>
                <a:lnTo>
                  <a:pt x="3159954" y="2485107"/>
                </a:lnTo>
                <a:cubicBezTo>
                  <a:pt x="3160122" y="2485103"/>
                  <a:pt x="3160207" y="2485102"/>
                  <a:pt x="3160080" y="2485103"/>
                </a:cubicBezTo>
                <a:lnTo>
                  <a:pt x="3159793" y="2485110"/>
                </a:lnTo>
                <a:lnTo>
                  <a:pt x="3159316" y="2485122"/>
                </a:lnTo>
                <a:cubicBezTo>
                  <a:pt x="3159106" y="2485127"/>
                  <a:pt x="3158936" y="2485132"/>
                  <a:pt x="3158936" y="2485132"/>
                </a:cubicBezTo>
                <a:cubicBezTo>
                  <a:pt x="3152462" y="2486405"/>
                  <a:pt x="3152315" y="2508374"/>
                  <a:pt x="3148336" y="2510705"/>
                </a:cubicBezTo>
                <a:cubicBezTo>
                  <a:pt x="3148328" y="2512009"/>
                  <a:pt x="3141870" y="2510860"/>
                  <a:pt x="3141880" y="2509743"/>
                </a:cubicBezTo>
                <a:cubicBezTo>
                  <a:pt x="3138078" y="2516724"/>
                  <a:pt x="3139273" y="2524885"/>
                  <a:pt x="3135480" y="2530747"/>
                </a:cubicBezTo>
                <a:cubicBezTo>
                  <a:pt x="3134004" y="2533016"/>
                  <a:pt x="3132755" y="2533047"/>
                  <a:pt x="3130244" y="2534225"/>
                </a:cubicBezTo>
                <a:cubicBezTo>
                  <a:pt x="3124998" y="2539006"/>
                  <a:pt x="3123693" y="2547042"/>
                  <a:pt x="3120933" y="2554183"/>
                </a:cubicBezTo>
                <a:cubicBezTo>
                  <a:pt x="3114367" y="2569234"/>
                  <a:pt x="3111771" y="2583259"/>
                  <a:pt x="3103962" y="2597223"/>
                </a:cubicBezTo>
                <a:cubicBezTo>
                  <a:pt x="3107831" y="2579817"/>
                  <a:pt x="3113125" y="2568148"/>
                  <a:pt x="3117203" y="2550736"/>
                </a:cubicBezTo>
                <a:cubicBezTo>
                  <a:pt x="3117234" y="2546081"/>
                  <a:pt x="3121042" y="2537984"/>
                  <a:pt x="3125075" y="2527462"/>
                </a:cubicBezTo>
                <a:cubicBezTo>
                  <a:pt x="3126366" y="2521658"/>
                  <a:pt x="3138240" y="2492517"/>
                  <a:pt x="3127701" y="2508967"/>
                </a:cubicBezTo>
                <a:cubicBezTo>
                  <a:pt x="3126427" y="2512536"/>
                  <a:pt x="3119861" y="2527586"/>
                  <a:pt x="3118592" y="2530037"/>
                </a:cubicBezTo>
                <a:cubicBezTo>
                  <a:pt x="3117333" y="2531185"/>
                  <a:pt x="3114622" y="2531250"/>
                  <a:pt x="3114622" y="2531250"/>
                </a:cubicBezTo>
                <a:cubicBezTo>
                  <a:pt x="3110828" y="2537113"/>
                  <a:pt x="3109531" y="2544032"/>
                  <a:pt x="3108032" y="2549840"/>
                </a:cubicBezTo>
                <a:cubicBezTo>
                  <a:pt x="3105499" y="2554554"/>
                  <a:pt x="3104169" y="2566130"/>
                  <a:pt x="3100199" y="2567341"/>
                </a:cubicBezTo>
                <a:cubicBezTo>
                  <a:pt x="3096229" y="2568553"/>
                  <a:pt x="3104216" y="2559054"/>
                  <a:pt x="3100230" y="2562685"/>
                </a:cubicBezTo>
                <a:cubicBezTo>
                  <a:pt x="3094983" y="2567466"/>
                  <a:pt x="3088419" y="2582517"/>
                  <a:pt x="3095008" y="2563929"/>
                </a:cubicBezTo>
                <a:cubicBezTo>
                  <a:pt x="3099063" y="2550055"/>
                  <a:pt x="3103065" y="2544187"/>
                  <a:pt x="3105676" y="2527929"/>
                </a:cubicBezTo>
                <a:cubicBezTo>
                  <a:pt x="3102686" y="2530653"/>
                  <a:pt x="3097519" y="2543065"/>
                  <a:pt x="3094054" y="2551090"/>
                </a:cubicBezTo>
                <a:lnTo>
                  <a:pt x="3093593" y="2552100"/>
                </a:lnTo>
                <a:lnTo>
                  <a:pt x="3094602" y="2534340"/>
                </a:lnTo>
                <a:lnTo>
                  <a:pt x="3090982" y="2557468"/>
                </a:lnTo>
                <a:lnTo>
                  <a:pt x="3088147" y="2560492"/>
                </a:lnTo>
                <a:cubicBezTo>
                  <a:pt x="3086539" y="2561387"/>
                  <a:pt x="3088961" y="2555742"/>
                  <a:pt x="3090085" y="2551388"/>
                </a:cubicBezTo>
                <a:cubicBezTo>
                  <a:pt x="3077005" y="2573671"/>
                  <a:pt x="3072881" y="2597972"/>
                  <a:pt x="3061053" y="2620224"/>
                </a:cubicBezTo>
                <a:lnTo>
                  <a:pt x="3059212" y="2624097"/>
                </a:lnTo>
                <a:lnTo>
                  <a:pt x="3059213" y="2623839"/>
                </a:lnTo>
                <a:cubicBezTo>
                  <a:pt x="3059152" y="2619917"/>
                  <a:pt x="3062101" y="2606822"/>
                  <a:pt x="3061449" y="2600922"/>
                </a:cubicBezTo>
                <a:cubicBezTo>
                  <a:pt x="3060208" y="2593045"/>
                  <a:pt x="3058942" y="2611764"/>
                  <a:pt x="3058455" y="2613864"/>
                </a:cubicBezTo>
                <a:cubicBezTo>
                  <a:pt x="3058071" y="2618317"/>
                  <a:pt x="3057687" y="2621803"/>
                  <a:pt x="3057294" y="2624841"/>
                </a:cubicBezTo>
                <a:lnTo>
                  <a:pt x="3056593" y="2629605"/>
                </a:lnTo>
                <a:lnTo>
                  <a:pt x="3049839" y="2643813"/>
                </a:lnTo>
                <a:lnTo>
                  <a:pt x="3048806" y="2643017"/>
                </a:lnTo>
                <a:cubicBezTo>
                  <a:pt x="3049063" y="2642949"/>
                  <a:pt x="3048989" y="2643665"/>
                  <a:pt x="3048708" y="2644833"/>
                </a:cubicBezTo>
                <a:lnTo>
                  <a:pt x="3047663" y="2648389"/>
                </a:lnTo>
                <a:lnTo>
                  <a:pt x="3042614" y="2659010"/>
                </a:lnTo>
                <a:lnTo>
                  <a:pt x="3043030" y="2654728"/>
                </a:lnTo>
                <a:lnTo>
                  <a:pt x="3040149" y="2654165"/>
                </a:lnTo>
                <a:lnTo>
                  <a:pt x="3044010" y="2642602"/>
                </a:lnTo>
                <a:lnTo>
                  <a:pt x="3041591" y="2647326"/>
                </a:lnTo>
                <a:lnTo>
                  <a:pt x="3026010" y="2698280"/>
                </a:lnTo>
                <a:cubicBezTo>
                  <a:pt x="3024166" y="2706609"/>
                  <a:pt x="3023422" y="2714807"/>
                  <a:pt x="3020951" y="2722005"/>
                </a:cubicBezTo>
                <a:lnTo>
                  <a:pt x="3018275" y="2727817"/>
                </a:lnTo>
                <a:lnTo>
                  <a:pt x="3017459" y="2726816"/>
                </a:lnTo>
                <a:cubicBezTo>
                  <a:pt x="3021215" y="2714558"/>
                  <a:pt x="3024057" y="2704110"/>
                  <a:pt x="3018933" y="2718256"/>
                </a:cubicBezTo>
                <a:lnTo>
                  <a:pt x="3016239" y="2726014"/>
                </a:lnTo>
                <a:lnTo>
                  <a:pt x="3016234" y="2726011"/>
                </a:lnTo>
                <a:lnTo>
                  <a:pt x="3016218" y="2726078"/>
                </a:lnTo>
                <a:lnTo>
                  <a:pt x="3010888" y="2741441"/>
                </a:lnTo>
                <a:cubicBezTo>
                  <a:pt x="3011804" y="2739900"/>
                  <a:pt x="3013407" y="2736011"/>
                  <a:pt x="3014647" y="2732521"/>
                </a:cubicBezTo>
                <a:lnTo>
                  <a:pt x="3016218" y="2726078"/>
                </a:lnTo>
                <a:lnTo>
                  <a:pt x="3016239" y="2726014"/>
                </a:lnTo>
                <a:lnTo>
                  <a:pt x="3017459" y="2726816"/>
                </a:lnTo>
                <a:cubicBezTo>
                  <a:pt x="3014505" y="2736076"/>
                  <a:pt x="3010646" y="2746399"/>
                  <a:pt x="3009580" y="2746529"/>
                </a:cubicBezTo>
                <a:cubicBezTo>
                  <a:pt x="3010646" y="2746399"/>
                  <a:pt x="3009823" y="2741571"/>
                  <a:pt x="3009823" y="2741571"/>
                </a:cubicBezTo>
                <a:cubicBezTo>
                  <a:pt x="3009346" y="2738768"/>
                  <a:pt x="3007693" y="2741829"/>
                  <a:pt x="3007030" y="2737938"/>
                </a:cubicBezTo>
                <a:cubicBezTo>
                  <a:pt x="3007620" y="2735005"/>
                  <a:pt x="3009666" y="2726810"/>
                  <a:pt x="3010815" y="2720788"/>
                </a:cubicBezTo>
                <a:cubicBezTo>
                  <a:pt x="3019445" y="2685249"/>
                  <a:pt x="3029071" y="2643868"/>
                  <a:pt x="3041389" y="2609789"/>
                </a:cubicBezTo>
                <a:lnTo>
                  <a:pt x="3046885" y="2596201"/>
                </a:lnTo>
                <a:lnTo>
                  <a:pt x="3045779" y="2596389"/>
                </a:lnTo>
                <a:cubicBezTo>
                  <a:pt x="3045779" y="2596389"/>
                  <a:pt x="3045412" y="2596957"/>
                  <a:pt x="3045040" y="2597826"/>
                </a:cubicBezTo>
                <a:lnTo>
                  <a:pt x="3044710" y="2599258"/>
                </a:lnTo>
                <a:lnTo>
                  <a:pt x="3043622" y="2601180"/>
                </a:lnTo>
                <a:lnTo>
                  <a:pt x="3043192" y="2601245"/>
                </a:lnTo>
                <a:cubicBezTo>
                  <a:pt x="3043034" y="2601388"/>
                  <a:pt x="3043033" y="2601668"/>
                  <a:pt x="3043029" y="2602226"/>
                </a:cubicBezTo>
                <a:lnTo>
                  <a:pt x="3043622" y="2601180"/>
                </a:lnTo>
                <a:lnTo>
                  <a:pt x="3044287" y="2601081"/>
                </a:lnTo>
                <a:lnTo>
                  <a:pt x="3040233" y="2605668"/>
                </a:lnTo>
                <a:lnTo>
                  <a:pt x="3037454" y="2613286"/>
                </a:lnTo>
                <a:cubicBezTo>
                  <a:pt x="3023960" y="2653231"/>
                  <a:pt x="3016389" y="2687528"/>
                  <a:pt x="3005229" y="2727349"/>
                </a:cubicBezTo>
                <a:cubicBezTo>
                  <a:pt x="3002779" y="2739568"/>
                  <a:pt x="3000545" y="2746673"/>
                  <a:pt x="2996123" y="2760085"/>
                </a:cubicBezTo>
                <a:cubicBezTo>
                  <a:pt x="2992826" y="2767321"/>
                  <a:pt x="2993089" y="2761407"/>
                  <a:pt x="2995116" y="2754168"/>
                </a:cubicBezTo>
                <a:cubicBezTo>
                  <a:pt x="2995705" y="2751236"/>
                  <a:pt x="2996947" y="2751085"/>
                  <a:pt x="2997033" y="2745194"/>
                </a:cubicBezTo>
                <a:cubicBezTo>
                  <a:pt x="2994484" y="2736603"/>
                  <a:pt x="2998745" y="2722258"/>
                  <a:pt x="3001196" y="2710038"/>
                </a:cubicBezTo>
                <a:cubicBezTo>
                  <a:pt x="3008112" y="2678283"/>
                  <a:pt x="3016869" y="2647219"/>
                  <a:pt x="3027158" y="2616921"/>
                </a:cubicBezTo>
                <a:lnTo>
                  <a:pt x="3062050" y="2529107"/>
                </a:lnTo>
                <a:lnTo>
                  <a:pt x="3062043" y="2528648"/>
                </a:lnTo>
                <a:lnTo>
                  <a:pt x="3062446" y="2523531"/>
                </a:lnTo>
                <a:lnTo>
                  <a:pt x="3048033" y="2554204"/>
                </a:lnTo>
                <a:cubicBezTo>
                  <a:pt x="3040860" y="2570474"/>
                  <a:pt x="3034170" y="2587062"/>
                  <a:pt x="3028179" y="2604559"/>
                </a:cubicBezTo>
                <a:cubicBezTo>
                  <a:pt x="3015431" y="2642508"/>
                  <a:pt x="3006055" y="2680043"/>
                  <a:pt x="2994393" y="2716905"/>
                </a:cubicBezTo>
                <a:cubicBezTo>
                  <a:pt x="2999060" y="2684709"/>
                  <a:pt x="3005565" y="2650540"/>
                  <a:pt x="3018076" y="2618662"/>
                </a:cubicBezTo>
                <a:lnTo>
                  <a:pt x="3020164" y="2611793"/>
                </a:lnTo>
                <a:lnTo>
                  <a:pt x="3020186" y="2611944"/>
                </a:lnTo>
                <a:lnTo>
                  <a:pt x="3016607" y="2631630"/>
                </a:lnTo>
                <a:cubicBezTo>
                  <a:pt x="3012744" y="2655152"/>
                  <a:pt x="3019192" y="2631456"/>
                  <a:pt x="3020810" y="2616587"/>
                </a:cubicBezTo>
                <a:lnTo>
                  <a:pt x="3020186" y="2611944"/>
                </a:lnTo>
                <a:lnTo>
                  <a:pt x="3020283" y="2611400"/>
                </a:lnTo>
                <a:lnTo>
                  <a:pt x="3020164" y="2611793"/>
                </a:lnTo>
                <a:lnTo>
                  <a:pt x="3019710" y="2608415"/>
                </a:lnTo>
                <a:lnTo>
                  <a:pt x="3014731" y="2619687"/>
                </a:lnTo>
                <a:lnTo>
                  <a:pt x="3014587" y="2620012"/>
                </a:lnTo>
                <a:lnTo>
                  <a:pt x="3010752" y="2634174"/>
                </a:lnTo>
                <a:cubicBezTo>
                  <a:pt x="3004012" y="2660584"/>
                  <a:pt x="2995629" y="2691166"/>
                  <a:pt x="2988730" y="2716640"/>
                </a:cubicBezTo>
                <a:cubicBezTo>
                  <a:pt x="2992836" y="2687532"/>
                  <a:pt x="3000957" y="2662863"/>
                  <a:pt x="3006817" y="2637673"/>
                </a:cubicBezTo>
                <a:cubicBezTo>
                  <a:pt x="3008789" y="2636480"/>
                  <a:pt x="3008444" y="2634455"/>
                  <a:pt x="3008126" y="2632587"/>
                </a:cubicBezTo>
                <a:cubicBezTo>
                  <a:pt x="3004006" y="2634995"/>
                  <a:pt x="3011324" y="2618368"/>
                  <a:pt x="3012810" y="2613262"/>
                </a:cubicBezTo>
                <a:lnTo>
                  <a:pt x="3027090" y="2574847"/>
                </a:lnTo>
                <a:lnTo>
                  <a:pt x="3026971" y="2574712"/>
                </a:lnTo>
                <a:lnTo>
                  <a:pt x="3024024" y="2571607"/>
                </a:lnTo>
                <a:lnTo>
                  <a:pt x="3024005" y="2571649"/>
                </a:lnTo>
                <a:cubicBezTo>
                  <a:pt x="3018333" y="2585294"/>
                  <a:pt x="3013100" y="2599002"/>
                  <a:pt x="3009118" y="2611805"/>
                </a:cubicBezTo>
                <a:cubicBezTo>
                  <a:pt x="2997614" y="2649600"/>
                  <a:pt x="2992258" y="2677747"/>
                  <a:pt x="2981902" y="2709523"/>
                </a:cubicBezTo>
                <a:lnTo>
                  <a:pt x="2981586" y="2711090"/>
                </a:lnTo>
                <a:lnTo>
                  <a:pt x="2981001" y="2711571"/>
                </a:lnTo>
                <a:lnTo>
                  <a:pt x="2978096" y="2715924"/>
                </a:lnTo>
                <a:lnTo>
                  <a:pt x="2978286" y="2714890"/>
                </a:lnTo>
                <a:cubicBezTo>
                  <a:pt x="2986008" y="2680415"/>
                  <a:pt x="2994644" y="2645987"/>
                  <a:pt x="3004840" y="2613278"/>
                </a:cubicBezTo>
                <a:cubicBezTo>
                  <a:pt x="3011655" y="2593693"/>
                  <a:pt x="3019292" y="2575759"/>
                  <a:pt x="3026817" y="2558095"/>
                </a:cubicBezTo>
                <a:lnTo>
                  <a:pt x="3028641" y="2553510"/>
                </a:lnTo>
                <a:lnTo>
                  <a:pt x="3030492" y="2543515"/>
                </a:lnTo>
                <a:lnTo>
                  <a:pt x="3032027" y="2539356"/>
                </a:lnTo>
                <a:lnTo>
                  <a:pt x="3031901" y="2539507"/>
                </a:lnTo>
                <a:cubicBezTo>
                  <a:pt x="3031635" y="2539728"/>
                  <a:pt x="3031416" y="2539791"/>
                  <a:pt x="3031260" y="2539657"/>
                </a:cubicBezTo>
                <a:cubicBezTo>
                  <a:pt x="3030897" y="2539339"/>
                  <a:pt x="3030957" y="2538094"/>
                  <a:pt x="3031276" y="2536347"/>
                </a:cubicBezTo>
                <a:lnTo>
                  <a:pt x="3031781" y="2534194"/>
                </a:lnTo>
                <a:lnTo>
                  <a:pt x="3030435" y="2536636"/>
                </a:lnTo>
                <a:cubicBezTo>
                  <a:pt x="3024903" y="2547779"/>
                  <a:pt x="3019833" y="2559244"/>
                  <a:pt x="3015524" y="2570653"/>
                </a:cubicBezTo>
                <a:cubicBezTo>
                  <a:pt x="3007057" y="2593299"/>
                  <a:pt x="2998777" y="2617036"/>
                  <a:pt x="2991878" y="2642509"/>
                </a:cubicBezTo>
                <a:cubicBezTo>
                  <a:pt x="2986444" y="2663276"/>
                  <a:pt x="2980870" y="2685092"/>
                  <a:pt x="2975320" y="2707046"/>
                </a:cubicBezTo>
                <a:lnTo>
                  <a:pt x="2975259" y="2707289"/>
                </a:lnTo>
                <a:lnTo>
                  <a:pt x="2972465" y="2712906"/>
                </a:lnTo>
                <a:cubicBezTo>
                  <a:pt x="2971649" y="2714693"/>
                  <a:pt x="2971247" y="2715798"/>
                  <a:pt x="2971599" y="2715559"/>
                </a:cubicBezTo>
                <a:cubicBezTo>
                  <a:pt x="2968943" y="2716375"/>
                  <a:pt x="2965262" y="2713738"/>
                  <a:pt x="2968299" y="2711662"/>
                </a:cubicBezTo>
                <a:cubicBezTo>
                  <a:pt x="2963859" y="2714694"/>
                  <a:pt x="2968446" y="2710565"/>
                  <a:pt x="2964798" y="2717212"/>
                </a:cubicBezTo>
                <a:cubicBezTo>
                  <a:pt x="2959835" y="2725757"/>
                  <a:pt x="2960739" y="2718988"/>
                  <a:pt x="2960739" y="2718988"/>
                </a:cubicBezTo>
                <a:cubicBezTo>
                  <a:pt x="2961352" y="2714415"/>
                  <a:pt x="2967739" y="2704729"/>
                  <a:pt x="2968034" y="2702534"/>
                </a:cubicBezTo>
                <a:cubicBezTo>
                  <a:pt x="2968034" y="2702534"/>
                  <a:pt x="2965671" y="2701156"/>
                  <a:pt x="2963332" y="2699596"/>
                </a:cubicBezTo>
                <a:cubicBezTo>
                  <a:pt x="2965027" y="2696443"/>
                  <a:pt x="2968297" y="2691052"/>
                  <a:pt x="2968297" y="2691052"/>
                </a:cubicBezTo>
                <a:cubicBezTo>
                  <a:pt x="2966252" y="2687295"/>
                  <a:pt x="2963921" y="2695205"/>
                  <a:pt x="2963921" y="2695205"/>
                </a:cubicBezTo>
                <a:cubicBezTo>
                  <a:pt x="2960761" y="2698194"/>
                  <a:pt x="2950105" y="2709631"/>
                  <a:pt x="2951359" y="2709771"/>
                </a:cubicBezTo>
                <a:cubicBezTo>
                  <a:pt x="2947741" y="2708253"/>
                  <a:pt x="2953666" y="2702045"/>
                  <a:pt x="2957290" y="2695579"/>
                </a:cubicBezTo>
                <a:cubicBezTo>
                  <a:pt x="2959156" y="2691145"/>
                  <a:pt x="2968208" y="2672660"/>
                  <a:pt x="2960380" y="2681998"/>
                </a:cubicBezTo>
                <a:cubicBezTo>
                  <a:pt x="2957258" y="2686292"/>
                  <a:pt x="2955182" y="2690702"/>
                  <a:pt x="2951915" y="2696092"/>
                </a:cubicBezTo>
                <a:cubicBezTo>
                  <a:pt x="2948893" y="2701234"/>
                  <a:pt x="2946451" y="2705208"/>
                  <a:pt x="2944327" y="2708568"/>
                </a:cubicBezTo>
                <a:lnTo>
                  <a:pt x="2939297" y="2716349"/>
                </a:lnTo>
                <a:lnTo>
                  <a:pt x="2940028" y="2713662"/>
                </a:lnTo>
                <a:lnTo>
                  <a:pt x="2944505" y="2693969"/>
                </a:lnTo>
                <a:lnTo>
                  <a:pt x="2948204" y="2684168"/>
                </a:lnTo>
                <a:cubicBezTo>
                  <a:pt x="2951020" y="2678169"/>
                  <a:pt x="2949372" y="2680585"/>
                  <a:pt x="2946722" y="2684326"/>
                </a:cubicBezTo>
                <a:lnTo>
                  <a:pt x="2946686" y="2684374"/>
                </a:lnTo>
                <a:lnTo>
                  <a:pt x="2946880" y="2683525"/>
                </a:lnTo>
                <a:cubicBezTo>
                  <a:pt x="2949345" y="2673390"/>
                  <a:pt x="2952062" y="2663006"/>
                  <a:pt x="2955244" y="2651891"/>
                </a:cubicBezTo>
                <a:cubicBezTo>
                  <a:pt x="2955059" y="2650802"/>
                  <a:pt x="2958760" y="2639541"/>
                  <a:pt x="2956628" y="2639802"/>
                </a:cubicBezTo>
                <a:cubicBezTo>
                  <a:pt x="2954322" y="2640082"/>
                  <a:pt x="2952525" y="2655083"/>
                  <a:pt x="2951761" y="2658036"/>
                </a:cubicBezTo>
                <a:lnTo>
                  <a:pt x="2943772" y="2688261"/>
                </a:lnTo>
                <a:lnTo>
                  <a:pt x="2942432" y="2690049"/>
                </a:lnTo>
                <a:cubicBezTo>
                  <a:pt x="2941040" y="2691700"/>
                  <a:pt x="2939833" y="2692795"/>
                  <a:pt x="2939241" y="2692451"/>
                </a:cubicBezTo>
                <a:cubicBezTo>
                  <a:pt x="2936522" y="2692148"/>
                  <a:pt x="2955968" y="2656253"/>
                  <a:pt x="2946504" y="2666709"/>
                </a:cubicBezTo>
                <a:cubicBezTo>
                  <a:pt x="2944785" y="2670047"/>
                  <a:pt x="2932905" y="2690630"/>
                  <a:pt x="2930396" y="2690350"/>
                </a:cubicBezTo>
                <a:cubicBezTo>
                  <a:pt x="2928931" y="2690187"/>
                  <a:pt x="2926244" y="2681716"/>
                  <a:pt x="2926097" y="2682813"/>
                </a:cubicBezTo>
                <a:cubicBezTo>
                  <a:pt x="2926244" y="2681716"/>
                  <a:pt x="2926389" y="2680619"/>
                  <a:pt x="2926537" y="2679521"/>
                </a:cubicBezTo>
                <a:cubicBezTo>
                  <a:pt x="2923378" y="2682511"/>
                  <a:pt x="2916168" y="2696745"/>
                  <a:pt x="2920549" y="2684608"/>
                </a:cubicBezTo>
                <a:cubicBezTo>
                  <a:pt x="2926358" y="2671331"/>
                  <a:pt x="2917220" y="2688879"/>
                  <a:pt x="2913804" y="2695367"/>
                </a:cubicBezTo>
                <a:lnTo>
                  <a:pt x="2912999" y="2696839"/>
                </a:lnTo>
                <a:lnTo>
                  <a:pt x="2924031" y="2652666"/>
                </a:lnTo>
                <a:cubicBezTo>
                  <a:pt x="2924434" y="2648644"/>
                  <a:pt x="2925265" y="2640753"/>
                  <a:pt x="2922310" y="2650014"/>
                </a:cubicBezTo>
                <a:cubicBezTo>
                  <a:pt x="2918743" y="2662051"/>
                  <a:pt x="2916443" y="2674094"/>
                  <a:pt x="2911677" y="2685480"/>
                </a:cubicBezTo>
                <a:cubicBezTo>
                  <a:pt x="2912147" y="2680257"/>
                  <a:pt x="2913016" y="2675245"/>
                  <a:pt x="2914086" y="2670337"/>
                </a:cubicBezTo>
                <a:lnTo>
                  <a:pt x="2916808" y="2659418"/>
                </a:lnTo>
                <a:lnTo>
                  <a:pt x="2917564" y="2657726"/>
                </a:lnTo>
                <a:cubicBezTo>
                  <a:pt x="2919477" y="2653341"/>
                  <a:pt x="2920186" y="2651123"/>
                  <a:pt x="2920152" y="2650257"/>
                </a:cubicBezTo>
                <a:lnTo>
                  <a:pt x="2919003" y="2650660"/>
                </a:lnTo>
                <a:lnTo>
                  <a:pt x="2921357" y="2641299"/>
                </a:lnTo>
                <a:cubicBezTo>
                  <a:pt x="2922449" y="2636389"/>
                  <a:pt x="2923352" y="2631372"/>
                  <a:pt x="2923866" y="2626143"/>
                </a:cubicBezTo>
                <a:lnTo>
                  <a:pt x="2921221" y="2635107"/>
                </a:lnTo>
                <a:lnTo>
                  <a:pt x="2915720" y="2653761"/>
                </a:lnTo>
                <a:lnTo>
                  <a:pt x="2914759" y="2654826"/>
                </a:lnTo>
                <a:cubicBezTo>
                  <a:pt x="2913612" y="2656133"/>
                  <a:pt x="2912650" y="2657175"/>
                  <a:pt x="2912336" y="2657139"/>
                </a:cubicBezTo>
                <a:cubicBezTo>
                  <a:pt x="2911081" y="2656999"/>
                  <a:pt x="2919987" y="2639612"/>
                  <a:pt x="2920598" y="2635038"/>
                </a:cubicBezTo>
                <a:cubicBezTo>
                  <a:pt x="2915864" y="2640265"/>
                  <a:pt x="2916655" y="2643882"/>
                  <a:pt x="2911840" y="2651329"/>
                </a:cubicBezTo>
                <a:cubicBezTo>
                  <a:pt x="2911840" y="2651329"/>
                  <a:pt x="2904337" y="2667759"/>
                  <a:pt x="2903080" y="2667619"/>
                </a:cubicBezTo>
                <a:lnTo>
                  <a:pt x="2903636" y="2653942"/>
                </a:lnTo>
                <a:cubicBezTo>
                  <a:pt x="2902382" y="2653801"/>
                  <a:pt x="2878292" y="2695861"/>
                  <a:pt x="2887637" y="2675179"/>
                </a:cubicBezTo>
                <a:cubicBezTo>
                  <a:pt x="2894319" y="2663299"/>
                  <a:pt x="2898407" y="2653358"/>
                  <a:pt x="2901180" y="2642154"/>
                </a:cubicBezTo>
                <a:cubicBezTo>
                  <a:pt x="2903511" y="2634244"/>
                  <a:pt x="2909350" y="2630255"/>
                  <a:pt x="2910549" y="2621289"/>
                </a:cubicBezTo>
                <a:cubicBezTo>
                  <a:pt x="2910549" y="2621289"/>
                  <a:pt x="2910719" y="2621310"/>
                  <a:pt x="2910932" y="2621332"/>
                </a:cubicBezTo>
                <a:lnTo>
                  <a:pt x="2911409" y="2621385"/>
                </a:lnTo>
                <a:lnTo>
                  <a:pt x="2911569" y="2621404"/>
                </a:lnTo>
                <a:cubicBezTo>
                  <a:pt x="2911739" y="2621422"/>
                  <a:pt x="2911823" y="2621432"/>
                  <a:pt x="2911697" y="2621418"/>
                </a:cubicBezTo>
                <a:lnTo>
                  <a:pt x="2911409" y="2621385"/>
                </a:lnTo>
                <a:lnTo>
                  <a:pt x="2910549" y="2621289"/>
                </a:lnTo>
                <a:cubicBezTo>
                  <a:pt x="2903919" y="2621665"/>
                  <a:pt x="2901033" y="2643252"/>
                  <a:pt x="2896766" y="2645004"/>
                </a:cubicBezTo>
                <a:cubicBezTo>
                  <a:pt x="2896594" y="2646283"/>
                  <a:pt x="2890283" y="2644280"/>
                  <a:pt x="2890431" y="2643183"/>
                </a:cubicBezTo>
                <a:cubicBezTo>
                  <a:pt x="2885760" y="2649530"/>
                  <a:pt x="2885939" y="2657721"/>
                  <a:pt x="2881416" y="2662973"/>
                </a:cubicBezTo>
                <a:cubicBezTo>
                  <a:pt x="2879659" y="2665004"/>
                  <a:pt x="2878403" y="2664864"/>
                  <a:pt x="2875747" y="2665681"/>
                </a:cubicBezTo>
                <a:cubicBezTo>
                  <a:pt x="2869908" y="2669672"/>
                  <a:pt x="2867600" y="2677398"/>
                  <a:pt x="2863952" y="2684048"/>
                </a:cubicBezTo>
                <a:cubicBezTo>
                  <a:pt x="2855512" y="2697959"/>
                  <a:pt x="2851167" y="2711400"/>
                  <a:pt x="2841620" y="2724076"/>
                </a:cubicBezTo>
                <a:cubicBezTo>
                  <a:pt x="2847659" y="2707482"/>
                  <a:pt x="2854404" y="2696722"/>
                  <a:pt x="2860654" y="2680153"/>
                </a:cubicBezTo>
                <a:cubicBezTo>
                  <a:pt x="2861264" y="2675577"/>
                  <a:pt x="2866080" y="2668131"/>
                  <a:pt x="2871423" y="2658330"/>
                </a:cubicBezTo>
                <a:cubicBezTo>
                  <a:pt x="2873436" y="2652799"/>
                  <a:pt x="2888940" y="2625749"/>
                  <a:pt x="2876355" y="2640498"/>
                </a:cubicBezTo>
                <a:cubicBezTo>
                  <a:pt x="2874637" y="2643835"/>
                  <a:pt x="2866196" y="2657746"/>
                  <a:pt x="2864622" y="2659983"/>
                </a:cubicBezTo>
                <a:cubicBezTo>
                  <a:pt x="2863220" y="2660943"/>
                  <a:pt x="2860502" y="2660639"/>
                  <a:pt x="2860502" y="2660639"/>
                </a:cubicBezTo>
                <a:cubicBezTo>
                  <a:pt x="2855980" y="2665889"/>
                  <a:pt x="2853818" y="2672519"/>
                  <a:pt x="2851598" y="2678027"/>
                </a:cubicBezTo>
                <a:cubicBezTo>
                  <a:pt x="2848475" y="2682320"/>
                  <a:pt x="2845704" y="2693523"/>
                  <a:pt x="2841585" y="2694179"/>
                </a:cubicBezTo>
                <a:cubicBezTo>
                  <a:pt x="2837463" y="2694831"/>
                  <a:pt x="2846635" y="2686571"/>
                  <a:pt x="2842196" y="2689605"/>
                </a:cubicBezTo>
                <a:cubicBezTo>
                  <a:pt x="2836356" y="2693594"/>
                  <a:pt x="2827916" y="2707506"/>
                  <a:pt x="2836821" y="2690119"/>
                </a:cubicBezTo>
                <a:cubicBezTo>
                  <a:pt x="2842605" y="2677022"/>
                  <a:pt x="2847337" y="2671795"/>
                  <a:pt x="2851973" y="2656159"/>
                </a:cubicBezTo>
                <a:cubicBezTo>
                  <a:pt x="2848644" y="2658432"/>
                  <a:pt x="2841933" y="2669938"/>
                  <a:pt x="2837469" y="2677360"/>
                </a:cubicBezTo>
                <a:lnTo>
                  <a:pt x="2836881" y="2678293"/>
                </a:lnTo>
                <a:lnTo>
                  <a:pt x="2840104" y="2660964"/>
                </a:lnTo>
                <a:lnTo>
                  <a:pt x="2833603" y="2683218"/>
                </a:lnTo>
                <a:lnTo>
                  <a:pt x="2830393" y="2685809"/>
                </a:lnTo>
                <a:cubicBezTo>
                  <a:pt x="2828672" y="2686469"/>
                  <a:pt x="2831797" y="2681248"/>
                  <a:pt x="2833464" y="2677116"/>
                </a:cubicBezTo>
                <a:cubicBezTo>
                  <a:pt x="2817612" y="2697258"/>
                  <a:pt x="2810458" y="2720597"/>
                  <a:pt x="2795861" y="2740880"/>
                </a:cubicBezTo>
                <a:lnTo>
                  <a:pt x="2793536" y="2744438"/>
                </a:lnTo>
                <a:lnTo>
                  <a:pt x="2793569" y="2744185"/>
                </a:lnTo>
                <a:cubicBezTo>
                  <a:pt x="2794000" y="2740319"/>
                  <a:pt x="2798580" y="2727841"/>
                  <a:pt x="2798664" y="2721950"/>
                </a:cubicBezTo>
                <a:cubicBezTo>
                  <a:pt x="2798405" y="2714033"/>
                  <a:pt x="2794805" y="2732274"/>
                  <a:pt x="2794057" y="2734271"/>
                </a:cubicBezTo>
                <a:cubicBezTo>
                  <a:pt x="2793118" y="2738597"/>
                  <a:pt x="2792300" y="2741975"/>
                  <a:pt x="2791527" y="2744911"/>
                </a:cubicBezTo>
                <a:lnTo>
                  <a:pt x="2790232" y="2749499"/>
                </a:lnTo>
                <a:lnTo>
                  <a:pt x="2781709" y="2762557"/>
                </a:lnTo>
                <a:lnTo>
                  <a:pt x="2780776" y="2761634"/>
                </a:lnTo>
                <a:cubicBezTo>
                  <a:pt x="2781044" y="2761602"/>
                  <a:pt x="2780878" y="2762297"/>
                  <a:pt x="2780452" y="2763407"/>
                </a:cubicBezTo>
                <a:lnTo>
                  <a:pt x="2778963" y="2766764"/>
                </a:lnTo>
                <a:lnTo>
                  <a:pt x="2772593" y="2776523"/>
                </a:lnTo>
                <a:lnTo>
                  <a:pt x="2773543" y="2772368"/>
                </a:lnTo>
                <a:lnTo>
                  <a:pt x="2770732" y="2771425"/>
                </a:lnTo>
                <a:lnTo>
                  <a:pt x="2776034" y="2760575"/>
                </a:lnTo>
                <a:lnTo>
                  <a:pt x="2768959" y="2770736"/>
                </a:lnTo>
                <a:lnTo>
                  <a:pt x="2769966" y="2764122"/>
                </a:lnTo>
                <a:lnTo>
                  <a:pt x="2770233" y="2761267"/>
                </a:lnTo>
                <a:lnTo>
                  <a:pt x="2790412" y="2727458"/>
                </a:lnTo>
                <a:cubicBezTo>
                  <a:pt x="2803288" y="2705175"/>
                  <a:pt x="2815534" y="2682636"/>
                  <a:pt x="2826538" y="2659077"/>
                </a:cubicBezTo>
                <a:cubicBezTo>
                  <a:pt x="2828403" y="2654642"/>
                  <a:pt x="2841576" y="2635503"/>
                  <a:pt x="2839531" y="2631745"/>
                </a:cubicBezTo>
                <a:cubicBezTo>
                  <a:pt x="2838068" y="2631582"/>
                  <a:pt x="2836494" y="2633822"/>
                  <a:pt x="2836494" y="2633822"/>
                </a:cubicBezTo>
                <a:lnTo>
                  <a:pt x="2832979" y="2639845"/>
                </a:lnTo>
                <a:lnTo>
                  <a:pt x="2831980" y="2643980"/>
                </a:lnTo>
                <a:lnTo>
                  <a:pt x="2829302" y="2649793"/>
                </a:lnTo>
                <a:lnTo>
                  <a:pt x="2828487" y="2648790"/>
                </a:lnTo>
                <a:lnTo>
                  <a:pt x="2828699" y="2648084"/>
                </a:lnTo>
                <a:lnTo>
                  <a:pt x="2828429" y="2648623"/>
                </a:lnTo>
                <a:lnTo>
                  <a:pt x="2828487" y="2648790"/>
                </a:lnTo>
                <a:cubicBezTo>
                  <a:pt x="2825532" y="2658051"/>
                  <a:pt x="2821673" y="2668375"/>
                  <a:pt x="2820608" y="2668504"/>
                </a:cubicBezTo>
                <a:cubicBezTo>
                  <a:pt x="2821140" y="2668439"/>
                  <a:pt x="2821201" y="2667201"/>
                  <a:pt x="2821128" y="2665977"/>
                </a:cubicBezTo>
                <a:lnTo>
                  <a:pt x="2820982" y="2664493"/>
                </a:lnTo>
                <a:lnTo>
                  <a:pt x="2818579" y="2668772"/>
                </a:lnTo>
                <a:cubicBezTo>
                  <a:pt x="2814866" y="2676224"/>
                  <a:pt x="2811139" y="2685347"/>
                  <a:pt x="2806805" y="2689182"/>
                </a:cubicBezTo>
                <a:cubicBezTo>
                  <a:pt x="2805405" y="2690139"/>
                  <a:pt x="2802685" y="2689836"/>
                  <a:pt x="2802539" y="2690933"/>
                </a:cubicBezTo>
                <a:cubicBezTo>
                  <a:pt x="2799417" y="2695227"/>
                  <a:pt x="2793486" y="2709420"/>
                  <a:pt x="2789109" y="2713573"/>
                </a:cubicBezTo>
                <a:cubicBezTo>
                  <a:pt x="2787329" y="2715788"/>
                  <a:pt x="2783564" y="2715368"/>
                  <a:pt x="2783564" y="2715368"/>
                </a:cubicBezTo>
                <a:cubicBezTo>
                  <a:pt x="2783564" y="2715368"/>
                  <a:pt x="2783125" y="2715876"/>
                  <a:pt x="2782645" y="2716681"/>
                </a:cubicBezTo>
                <a:lnTo>
                  <a:pt x="2782137" y="2718043"/>
                </a:lnTo>
                <a:lnTo>
                  <a:pt x="2780809" y="2719787"/>
                </a:lnTo>
                <a:lnTo>
                  <a:pt x="2780372" y="2719793"/>
                </a:lnTo>
                <a:cubicBezTo>
                  <a:pt x="2780198" y="2719912"/>
                  <a:pt x="2780161" y="2720186"/>
                  <a:pt x="2780088" y="2720736"/>
                </a:cubicBezTo>
                <a:lnTo>
                  <a:pt x="2780809" y="2719787"/>
                </a:lnTo>
                <a:lnTo>
                  <a:pt x="2781490" y="2719778"/>
                </a:lnTo>
                <a:cubicBezTo>
                  <a:pt x="2778686" y="2721693"/>
                  <a:pt x="2775736" y="2724706"/>
                  <a:pt x="2775736" y="2724706"/>
                </a:cubicBezTo>
                <a:cubicBezTo>
                  <a:pt x="2771909" y="2723165"/>
                  <a:pt x="2786686" y="2711074"/>
                  <a:pt x="2789311" y="2700969"/>
                </a:cubicBezTo>
                <a:cubicBezTo>
                  <a:pt x="2789457" y="2699870"/>
                  <a:pt x="2788666" y="2696256"/>
                  <a:pt x="2788814" y="2695157"/>
                </a:cubicBezTo>
                <a:cubicBezTo>
                  <a:pt x="2790973" y="2688529"/>
                  <a:pt x="2794768" y="2680782"/>
                  <a:pt x="2798477" y="2672099"/>
                </a:cubicBezTo>
                <a:cubicBezTo>
                  <a:pt x="2799336" y="2670429"/>
                  <a:pt x="2803643" y="2662834"/>
                  <a:pt x="2807751" y="2655516"/>
                </a:cubicBezTo>
                <a:lnTo>
                  <a:pt x="2807764" y="2655495"/>
                </a:lnTo>
                <a:lnTo>
                  <a:pt x="2808267" y="2650951"/>
                </a:lnTo>
                <a:lnTo>
                  <a:pt x="2810180" y="2641796"/>
                </a:lnTo>
                <a:lnTo>
                  <a:pt x="2809370" y="2642163"/>
                </a:lnTo>
                <a:cubicBezTo>
                  <a:pt x="2808621" y="2642558"/>
                  <a:pt x="2807999" y="2642941"/>
                  <a:pt x="2807643" y="2643227"/>
                </a:cubicBezTo>
                <a:cubicBezTo>
                  <a:pt x="2806095" y="2645282"/>
                  <a:pt x="2795616" y="2664909"/>
                  <a:pt x="2801217" y="2651608"/>
                </a:cubicBezTo>
                <a:cubicBezTo>
                  <a:pt x="2807148" y="2637416"/>
                  <a:pt x="2793216" y="2662227"/>
                  <a:pt x="2791496" y="2665564"/>
                </a:cubicBezTo>
                <a:cubicBezTo>
                  <a:pt x="2786299" y="2674266"/>
                  <a:pt x="2781483" y="2681714"/>
                  <a:pt x="2779789" y="2684867"/>
                </a:cubicBezTo>
                <a:cubicBezTo>
                  <a:pt x="2768884" y="2702124"/>
                  <a:pt x="2759133" y="2718304"/>
                  <a:pt x="2749623" y="2734070"/>
                </a:cubicBezTo>
                <a:lnTo>
                  <a:pt x="2747610" y="2737346"/>
                </a:lnTo>
                <a:lnTo>
                  <a:pt x="2747830" y="2733059"/>
                </a:lnTo>
                <a:lnTo>
                  <a:pt x="2747775" y="2731558"/>
                </a:lnTo>
                <a:lnTo>
                  <a:pt x="2753715" y="2721136"/>
                </a:lnTo>
                <a:cubicBezTo>
                  <a:pt x="2757338" y="2714668"/>
                  <a:pt x="2768458" y="2699757"/>
                  <a:pt x="2769218" y="2694084"/>
                </a:cubicBezTo>
                <a:cubicBezTo>
                  <a:pt x="2769510" y="2691889"/>
                  <a:pt x="2765746" y="2691470"/>
                  <a:pt x="2764746" y="2687829"/>
                </a:cubicBezTo>
                <a:cubicBezTo>
                  <a:pt x="2764104" y="2683115"/>
                  <a:pt x="2767117" y="2681224"/>
                  <a:pt x="2770531" y="2674735"/>
                </a:cubicBezTo>
                <a:cubicBezTo>
                  <a:pt x="2772543" y="2669204"/>
                  <a:pt x="2773155" y="2664630"/>
                  <a:pt x="2774875" y="2661294"/>
                </a:cubicBezTo>
                <a:lnTo>
                  <a:pt x="2776927" y="2657412"/>
                </a:lnTo>
                <a:lnTo>
                  <a:pt x="2776782" y="2657544"/>
                </a:lnTo>
                <a:cubicBezTo>
                  <a:pt x="2776489" y="2657726"/>
                  <a:pt x="2776261" y="2657759"/>
                  <a:pt x="2776123" y="2657603"/>
                </a:cubicBezTo>
                <a:cubicBezTo>
                  <a:pt x="2775801" y="2657243"/>
                  <a:pt x="2776016" y="2656025"/>
                  <a:pt x="2776551" y="2654350"/>
                </a:cubicBezTo>
                <a:lnTo>
                  <a:pt x="2777713" y="2651277"/>
                </a:lnTo>
                <a:lnTo>
                  <a:pt x="2776196" y="2652205"/>
                </a:lnTo>
                <a:cubicBezTo>
                  <a:pt x="2775148" y="2652504"/>
                  <a:pt x="2774118" y="2652670"/>
                  <a:pt x="2773417" y="2653147"/>
                </a:cubicBezTo>
                <a:cubicBezTo>
                  <a:pt x="2771844" y="2655386"/>
                  <a:pt x="2769855" y="2660734"/>
                  <a:pt x="2766525" y="2665004"/>
                </a:cubicBezTo>
                <a:cubicBezTo>
                  <a:pt x="2764805" y="2668341"/>
                  <a:pt x="2754939" y="2683393"/>
                  <a:pt x="2758965" y="2672331"/>
                </a:cubicBezTo>
                <a:cubicBezTo>
                  <a:pt x="2761150" y="2665518"/>
                  <a:pt x="2767430" y="2658235"/>
                  <a:pt x="2769125" y="2655083"/>
                </a:cubicBezTo>
                <a:cubicBezTo>
                  <a:pt x="2770089" y="2653425"/>
                  <a:pt x="2770322" y="2651688"/>
                  <a:pt x="2770331" y="2650227"/>
                </a:cubicBezTo>
                <a:lnTo>
                  <a:pt x="2770299" y="2649446"/>
                </a:lnTo>
                <a:lnTo>
                  <a:pt x="2730502" y="2727157"/>
                </a:lnTo>
                <a:cubicBezTo>
                  <a:pt x="2742727" y="2702677"/>
                  <a:pt x="2753416" y="2676899"/>
                  <a:pt x="2761920" y="2651965"/>
                </a:cubicBezTo>
                <a:lnTo>
                  <a:pt x="2762201" y="2650750"/>
                </a:lnTo>
                <a:lnTo>
                  <a:pt x="2758976" y="2656176"/>
                </a:lnTo>
                <a:lnTo>
                  <a:pt x="2756394" y="2660175"/>
                </a:lnTo>
                <a:lnTo>
                  <a:pt x="2756639" y="2659192"/>
                </a:lnTo>
                <a:lnTo>
                  <a:pt x="2758643" y="2651033"/>
                </a:lnTo>
                <a:lnTo>
                  <a:pt x="2764476" y="2640637"/>
                </a:lnTo>
                <a:lnTo>
                  <a:pt x="2764534" y="2640537"/>
                </a:lnTo>
                <a:lnTo>
                  <a:pt x="2763542" y="2635623"/>
                </a:lnTo>
                <a:cubicBezTo>
                  <a:pt x="2763542" y="2635623"/>
                  <a:pt x="2763542" y="2635623"/>
                  <a:pt x="2759527" y="2642681"/>
                </a:cubicBezTo>
                <a:lnTo>
                  <a:pt x="2764006" y="2633187"/>
                </a:lnTo>
                <a:lnTo>
                  <a:pt x="2762689" y="2634954"/>
                </a:lnTo>
                <a:lnTo>
                  <a:pt x="2764389" y="2628634"/>
                </a:lnTo>
                <a:lnTo>
                  <a:pt x="2763377" y="2629833"/>
                </a:lnTo>
                <a:cubicBezTo>
                  <a:pt x="2762503" y="2630970"/>
                  <a:pt x="2762074" y="2631712"/>
                  <a:pt x="2762388" y="2631746"/>
                </a:cubicBezTo>
                <a:lnTo>
                  <a:pt x="2761797" y="2628700"/>
                </a:lnTo>
                <a:lnTo>
                  <a:pt x="2750668" y="2648258"/>
                </a:lnTo>
                <a:cubicBezTo>
                  <a:pt x="2750668" y="2648258"/>
                  <a:pt x="2750668" y="2648258"/>
                  <a:pt x="2754774" y="2637547"/>
                </a:cubicBezTo>
                <a:lnTo>
                  <a:pt x="2756593" y="2628550"/>
                </a:lnTo>
                <a:lnTo>
                  <a:pt x="2755355" y="2630544"/>
                </a:lnTo>
                <a:lnTo>
                  <a:pt x="2755231" y="2630735"/>
                </a:lnTo>
                <a:lnTo>
                  <a:pt x="2735756" y="2670965"/>
                </a:lnTo>
                <a:lnTo>
                  <a:pt x="2743918" y="2648432"/>
                </a:lnTo>
                <a:lnTo>
                  <a:pt x="2737721" y="2659073"/>
                </a:lnTo>
                <a:cubicBezTo>
                  <a:pt x="2736849" y="2660231"/>
                  <a:pt x="2733154" y="2666945"/>
                  <a:pt x="2730526" y="2670998"/>
                </a:cubicBezTo>
                <a:lnTo>
                  <a:pt x="2729175" y="2672816"/>
                </a:lnTo>
                <a:lnTo>
                  <a:pt x="2728950" y="2674160"/>
                </a:lnTo>
                <a:cubicBezTo>
                  <a:pt x="2728222" y="2677469"/>
                  <a:pt x="2727033" y="2680594"/>
                  <a:pt x="2725188" y="2679866"/>
                </a:cubicBezTo>
                <a:lnTo>
                  <a:pt x="2726244" y="2674194"/>
                </a:lnTo>
                <a:lnTo>
                  <a:pt x="2726160" y="2674342"/>
                </a:lnTo>
                <a:lnTo>
                  <a:pt x="2722495" y="2677417"/>
                </a:lnTo>
                <a:lnTo>
                  <a:pt x="2718742" y="2694159"/>
                </a:lnTo>
                <a:cubicBezTo>
                  <a:pt x="2718742" y="2694159"/>
                  <a:pt x="2715544" y="2708374"/>
                  <a:pt x="2714002" y="2705701"/>
                </a:cubicBezTo>
                <a:lnTo>
                  <a:pt x="2714731" y="2701818"/>
                </a:lnTo>
                <a:lnTo>
                  <a:pt x="2717245" y="2696824"/>
                </a:lnTo>
                <a:cubicBezTo>
                  <a:pt x="2718161" y="2694839"/>
                  <a:pt x="2718783" y="2693214"/>
                  <a:pt x="2718800" y="2692403"/>
                </a:cubicBezTo>
                <a:lnTo>
                  <a:pt x="2716850" y="2692844"/>
                </a:lnTo>
                <a:lnTo>
                  <a:pt x="2717200" y="2691484"/>
                </a:lnTo>
                <a:cubicBezTo>
                  <a:pt x="2717518" y="2693352"/>
                  <a:pt x="2721489" y="2677295"/>
                  <a:pt x="2718116" y="2677705"/>
                </a:cubicBezTo>
                <a:cubicBezTo>
                  <a:pt x="2717052" y="2677834"/>
                  <a:pt x="2714145" y="2693763"/>
                  <a:pt x="2713584" y="2696851"/>
                </a:cubicBezTo>
                <a:lnTo>
                  <a:pt x="2713267" y="2698042"/>
                </a:lnTo>
                <a:lnTo>
                  <a:pt x="2713170" y="2698183"/>
                </a:lnTo>
                <a:lnTo>
                  <a:pt x="2711329" y="2701664"/>
                </a:lnTo>
                <a:lnTo>
                  <a:pt x="2715883" y="2678277"/>
                </a:lnTo>
                <a:lnTo>
                  <a:pt x="2707823" y="2698425"/>
                </a:lnTo>
                <a:lnTo>
                  <a:pt x="2705287" y="2707715"/>
                </a:lnTo>
                <a:lnTo>
                  <a:pt x="2706471" y="2701807"/>
                </a:lnTo>
                <a:lnTo>
                  <a:pt x="2683404" y="2759471"/>
                </a:lnTo>
                <a:cubicBezTo>
                  <a:pt x="2682578" y="2760923"/>
                  <a:pt x="2681661" y="2766028"/>
                  <a:pt x="2681454" y="2769888"/>
                </a:cubicBezTo>
                <a:cubicBezTo>
                  <a:pt x="2675195" y="2780890"/>
                  <a:pt x="2670056" y="2792915"/>
                  <a:pt x="2665125" y="2805077"/>
                </a:cubicBezTo>
                <a:cubicBezTo>
                  <a:pt x="2669230" y="2794369"/>
                  <a:pt x="2672922" y="2781388"/>
                  <a:pt x="2677852" y="2769227"/>
                </a:cubicBezTo>
                <a:cubicBezTo>
                  <a:pt x="2678147" y="2765709"/>
                  <a:pt x="2681307" y="2746672"/>
                  <a:pt x="2677408" y="2753521"/>
                </a:cubicBezTo>
                <a:cubicBezTo>
                  <a:pt x="2661463" y="2781539"/>
                  <a:pt x="2648322" y="2811128"/>
                  <a:pt x="2633826" y="2840102"/>
                </a:cubicBezTo>
                <a:cubicBezTo>
                  <a:pt x="2632999" y="2841555"/>
                  <a:pt x="2631465" y="2844251"/>
                  <a:pt x="2630636" y="2845705"/>
                </a:cubicBezTo>
                <a:cubicBezTo>
                  <a:pt x="2635568" y="2833543"/>
                  <a:pt x="2639673" y="2822835"/>
                  <a:pt x="2642536" y="2811306"/>
                </a:cubicBezTo>
                <a:cubicBezTo>
                  <a:pt x="2644899" y="2807155"/>
                  <a:pt x="2647349" y="2789360"/>
                  <a:pt x="2644160" y="2794965"/>
                </a:cubicBezTo>
                <a:cubicBezTo>
                  <a:pt x="2628214" y="2822986"/>
                  <a:pt x="2612181" y="2854659"/>
                  <a:pt x="2596768" y="2884744"/>
                </a:cubicBezTo>
                <a:cubicBezTo>
                  <a:pt x="2606925" y="2856901"/>
                  <a:pt x="2617910" y="2827609"/>
                  <a:pt x="2629513" y="2800721"/>
                </a:cubicBezTo>
                <a:cubicBezTo>
                  <a:pt x="2631049" y="2798023"/>
                  <a:pt x="2632466" y="2785542"/>
                  <a:pt x="2631844" y="2783136"/>
                </a:cubicBezTo>
                <a:lnTo>
                  <a:pt x="2632672" y="2781684"/>
                </a:lnTo>
                <a:cubicBezTo>
                  <a:pt x="2644897" y="2753208"/>
                  <a:pt x="2658037" y="2723621"/>
                  <a:pt x="2672535" y="2694647"/>
                </a:cubicBezTo>
                <a:cubicBezTo>
                  <a:pt x="2670056" y="2699005"/>
                  <a:pt x="2667693" y="2703156"/>
                  <a:pt x="2665329" y="2707309"/>
                </a:cubicBezTo>
                <a:cubicBezTo>
                  <a:pt x="2675398" y="2683119"/>
                  <a:pt x="2686589" y="2659957"/>
                  <a:pt x="2695832" y="2637221"/>
                </a:cubicBezTo>
                <a:cubicBezTo>
                  <a:pt x="2695832" y="2637221"/>
                  <a:pt x="2695832" y="2637221"/>
                  <a:pt x="2689572" y="2648222"/>
                </a:cubicBezTo>
                <a:cubicBezTo>
                  <a:pt x="2689660" y="2644568"/>
                  <a:pt x="2691315" y="2641663"/>
                  <a:pt x="2692850" y="2638965"/>
                </a:cubicBezTo>
                <a:cubicBezTo>
                  <a:pt x="2692938" y="2635312"/>
                  <a:pt x="2695093" y="2625031"/>
                  <a:pt x="2695182" y="2621377"/>
                </a:cubicBezTo>
                <a:lnTo>
                  <a:pt x="2672893" y="2660547"/>
                </a:lnTo>
                <a:lnTo>
                  <a:pt x="2681096" y="2642634"/>
                </a:lnTo>
                <a:cubicBezTo>
                  <a:pt x="2678527" y="2650645"/>
                  <a:pt x="2675339" y="2656250"/>
                  <a:pt x="2672150" y="2661853"/>
                </a:cubicBezTo>
                <a:lnTo>
                  <a:pt x="2672893" y="2660547"/>
                </a:lnTo>
                <a:lnTo>
                  <a:pt x="2641233" y="2729670"/>
                </a:lnTo>
                <a:cubicBezTo>
                  <a:pt x="2642976" y="2723112"/>
                  <a:pt x="2643360" y="2715943"/>
                  <a:pt x="2641913" y="2714990"/>
                </a:cubicBezTo>
                <a:cubicBezTo>
                  <a:pt x="2652956" y="2690587"/>
                  <a:pt x="2663277" y="2665708"/>
                  <a:pt x="2672990" y="2640643"/>
                </a:cubicBezTo>
                <a:lnTo>
                  <a:pt x="2696017" y="2577336"/>
                </a:lnTo>
                <a:lnTo>
                  <a:pt x="2692443" y="2584948"/>
                </a:lnTo>
                <a:cubicBezTo>
                  <a:pt x="2690687" y="2586980"/>
                  <a:pt x="2689432" y="2586840"/>
                  <a:pt x="2686774" y="2587656"/>
                </a:cubicBezTo>
                <a:lnTo>
                  <a:pt x="2683297" y="2591893"/>
                </a:lnTo>
                <a:lnTo>
                  <a:pt x="2664973" y="2634000"/>
                </a:lnTo>
                <a:lnTo>
                  <a:pt x="2670723" y="2614134"/>
                </a:lnTo>
                <a:lnTo>
                  <a:pt x="2664230" y="2626501"/>
                </a:lnTo>
                <a:cubicBezTo>
                  <a:pt x="2660895" y="2633185"/>
                  <a:pt x="2657423" y="2639714"/>
                  <a:pt x="2652649" y="2646051"/>
                </a:cubicBezTo>
                <a:cubicBezTo>
                  <a:pt x="2658686" y="2629456"/>
                  <a:pt x="2665431" y="2618698"/>
                  <a:pt x="2671680" y="2602128"/>
                </a:cubicBezTo>
                <a:cubicBezTo>
                  <a:pt x="2671986" y="2599840"/>
                  <a:pt x="2673343" y="2596834"/>
                  <a:pt x="2675292" y="2593176"/>
                </a:cubicBezTo>
                <a:lnTo>
                  <a:pt x="2678410" y="2587572"/>
                </a:lnTo>
                <a:lnTo>
                  <a:pt x="2680859" y="2579108"/>
                </a:lnTo>
                <a:lnTo>
                  <a:pt x="2680937" y="2573471"/>
                </a:lnTo>
                <a:lnTo>
                  <a:pt x="2675651" y="2581960"/>
                </a:lnTo>
                <a:lnTo>
                  <a:pt x="2675033" y="2582124"/>
                </a:lnTo>
                <a:lnTo>
                  <a:pt x="2646310" y="2646815"/>
                </a:lnTo>
                <a:cubicBezTo>
                  <a:pt x="2645691" y="2644407"/>
                  <a:pt x="2645691" y="2644407"/>
                  <a:pt x="2644155" y="2647107"/>
                </a:cubicBezTo>
                <a:cubicBezTo>
                  <a:pt x="2644155" y="2647107"/>
                  <a:pt x="2644155" y="2647107"/>
                  <a:pt x="2643653" y="2647988"/>
                </a:cubicBezTo>
                <a:lnTo>
                  <a:pt x="2640966" y="2652710"/>
                </a:lnTo>
                <a:cubicBezTo>
                  <a:pt x="2641675" y="2651464"/>
                  <a:pt x="2643298" y="2635125"/>
                  <a:pt x="2640109" y="2640728"/>
                </a:cubicBezTo>
                <a:cubicBezTo>
                  <a:pt x="2624992" y="2667295"/>
                  <a:pt x="2612767" y="2695773"/>
                  <a:pt x="2598180" y="2724403"/>
                </a:cubicBezTo>
                <a:cubicBezTo>
                  <a:pt x="2597264" y="2729508"/>
                  <a:pt x="2595936" y="2738337"/>
                  <a:pt x="2596556" y="2740745"/>
                </a:cubicBezTo>
                <a:cubicBezTo>
                  <a:pt x="2596556" y="2740745"/>
                  <a:pt x="2596556" y="2740745"/>
                  <a:pt x="2592453" y="2751453"/>
                </a:cubicBezTo>
                <a:cubicBezTo>
                  <a:pt x="2587816" y="2756105"/>
                  <a:pt x="2584627" y="2761709"/>
                  <a:pt x="2580109" y="2766151"/>
                </a:cubicBezTo>
                <a:cubicBezTo>
                  <a:pt x="2585337" y="2750472"/>
                  <a:pt x="2590975" y="2737064"/>
                  <a:pt x="2595493" y="2722631"/>
                </a:cubicBezTo>
                <a:cubicBezTo>
                  <a:pt x="2596407" y="2717526"/>
                  <a:pt x="2598740" y="2699940"/>
                  <a:pt x="2596998" y="2706499"/>
                </a:cubicBezTo>
                <a:cubicBezTo>
                  <a:pt x="2581997" y="2732859"/>
                  <a:pt x="2570600" y="2759881"/>
                  <a:pt x="2558878" y="2786976"/>
                </a:cubicBezTo>
                <a:cubicBezTo>
                  <a:pt x="2558170" y="2788221"/>
                  <a:pt x="2556723" y="2787268"/>
                  <a:pt x="2555895" y="2788720"/>
                </a:cubicBezTo>
                <a:cubicBezTo>
                  <a:pt x="2563484" y="2768891"/>
                  <a:pt x="2569744" y="2747900"/>
                  <a:pt x="2575679" y="2726980"/>
                </a:cubicBezTo>
                <a:cubicBezTo>
                  <a:pt x="2577332" y="2724073"/>
                  <a:pt x="2580491" y="2705034"/>
                  <a:pt x="2577303" y="2710637"/>
                </a:cubicBezTo>
                <a:cubicBezTo>
                  <a:pt x="2554802" y="2757171"/>
                  <a:pt x="2532716" y="2805977"/>
                  <a:pt x="2512783" y="2854490"/>
                </a:cubicBezTo>
                <a:cubicBezTo>
                  <a:pt x="2512076" y="2855736"/>
                  <a:pt x="2510422" y="2858642"/>
                  <a:pt x="2508887" y="2861340"/>
                </a:cubicBezTo>
                <a:cubicBezTo>
                  <a:pt x="2506613" y="2861840"/>
                  <a:pt x="2503425" y="2867443"/>
                  <a:pt x="2501062" y="2871595"/>
                </a:cubicBezTo>
                <a:cubicBezTo>
                  <a:pt x="2501062" y="2871595"/>
                  <a:pt x="2501062" y="2871595"/>
                  <a:pt x="2504752" y="2858615"/>
                </a:cubicBezTo>
                <a:cubicBezTo>
                  <a:pt x="2504841" y="2854962"/>
                  <a:pt x="2507173" y="2837375"/>
                  <a:pt x="2503276" y="2844225"/>
                </a:cubicBezTo>
                <a:cubicBezTo>
                  <a:pt x="2491139" y="2869048"/>
                  <a:pt x="2478828" y="2897181"/>
                  <a:pt x="2465982" y="2923250"/>
                </a:cubicBezTo>
                <a:cubicBezTo>
                  <a:pt x="2454998" y="2952545"/>
                  <a:pt x="2443600" y="2979567"/>
                  <a:pt x="2431997" y="3006453"/>
                </a:cubicBezTo>
                <a:cubicBezTo>
                  <a:pt x="2431997" y="3006453"/>
                  <a:pt x="2431997" y="3006453"/>
                  <a:pt x="2429516" y="3010813"/>
                </a:cubicBezTo>
                <a:cubicBezTo>
                  <a:pt x="2444191" y="2968538"/>
                  <a:pt x="2457212" y="2925175"/>
                  <a:pt x="2473009" y="2883926"/>
                </a:cubicBezTo>
                <a:cubicBezTo>
                  <a:pt x="2474663" y="2881020"/>
                  <a:pt x="2475755" y="2862616"/>
                  <a:pt x="2473392" y="2866768"/>
                </a:cubicBezTo>
                <a:cubicBezTo>
                  <a:pt x="2473392" y="2866768"/>
                  <a:pt x="2473392" y="2866768"/>
                  <a:pt x="2490932" y="2818959"/>
                </a:cubicBezTo>
                <a:cubicBezTo>
                  <a:pt x="2490932" y="2818959"/>
                  <a:pt x="2490932" y="2818959"/>
                  <a:pt x="2494120" y="2813355"/>
                </a:cubicBezTo>
                <a:cubicBezTo>
                  <a:pt x="2492379" y="2819914"/>
                  <a:pt x="2492616" y="2829491"/>
                  <a:pt x="2495067" y="2821686"/>
                </a:cubicBezTo>
                <a:cubicBezTo>
                  <a:pt x="2496719" y="2818780"/>
                  <a:pt x="2498254" y="2816081"/>
                  <a:pt x="2499169" y="2810977"/>
                </a:cubicBezTo>
                <a:cubicBezTo>
                  <a:pt x="2498254" y="2816081"/>
                  <a:pt x="2496719" y="2818780"/>
                  <a:pt x="2495803" y="2823886"/>
                </a:cubicBezTo>
                <a:cubicBezTo>
                  <a:pt x="2494770" y="2829199"/>
                  <a:pt x="2492439" y="2846784"/>
                  <a:pt x="2495716" y="2837528"/>
                </a:cubicBezTo>
                <a:cubicBezTo>
                  <a:pt x="2504751" y="2814657"/>
                  <a:pt x="2512545" y="2790967"/>
                  <a:pt x="2521788" y="2768232"/>
                </a:cubicBezTo>
                <a:cubicBezTo>
                  <a:pt x="2514819" y="2790468"/>
                  <a:pt x="2507851" y="2812705"/>
                  <a:pt x="2500352" y="2832877"/>
                </a:cubicBezTo>
                <a:cubicBezTo>
                  <a:pt x="2499229" y="2837847"/>
                  <a:pt x="2497725" y="2853980"/>
                  <a:pt x="2500086" y="2849829"/>
                </a:cubicBezTo>
                <a:cubicBezTo>
                  <a:pt x="2508502" y="2828547"/>
                  <a:pt x="2516002" y="2808372"/>
                  <a:pt x="2523589" y="2788543"/>
                </a:cubicBezTo>
                <a:cubicBezTo>
                  <a:pt x="2523589" y="2788543"/>
                  <a:pt x="2523589" y="2788543"/>
                  <a:pt x="2519899" y="2801523"/>
                </a:cubicBezTo>
                <a:cubicBezTo>
                  <a:pt x="2519072" y="2802976"/>
                  <a:pt x="2515913" y="2822016"/>
                  <a:pt x="2518393" y="2817656"/>
                </a:cubicBezTo>
                <a:cubicBezTo>
                  <a:pt x="2538238" y="2782784"/>
                  <a:pt x="2553945" y="2745190"/>
                  <a:pt x="2570481" y="2706141"/>
                </a:cubicBezTo>
                <a:cubicBezTo>
                  <a:pt x="2570481" y="2706141"/>
                  <a:pt x="2570481" y="2706141"/>
                  <a:pt x="2571983" y="2703063"/>
                </a:cubicBezTo>
                <a:lnTo>
                  <a:pt x="2581165" y="2684255"/>
                </a:lnTo>
                <a:lnTo>
                  <a:pt x="2581261" y="2683242"/>
                </a:lnTo>
                <a:lnTo>
                  <a:pt x="2582619" y="2680967"/>
                </a:lnTo>
                <a:lnTo>
                  <a:pt x="2585263" y="2668612"/>
                </a:lnTo>
                <a:cubicBezTo>
                  <a:pt x="2585592" y="2664225"/>
                  <a:pt x="2585407" y="2661178"/>
                  <a:pt x="2584949" y="2663730"/>
                </a:cubicBezTo>
                <a:cubicBezTo>
                  <a:pt x="2580107" y="2672240"/>
                  <a:pt x="2576209" y="2679090"/>
                  <a:pt x="2573640" y="2687102"/>
                </a:cubicBezTo>
                <a:cubicBezTo>
                  <a:pt x="2573640" y="2687102"/>
                  <a:pt x="2573640" y="2687102"/>
                  <a:pt x="2562331" y="2710473"/>
                </a:cubicBezTo>
                <a:cubicBezTo>
                  <a:pt x="2561503" y="2711926"/>
                  <a:pt x="2561503" y="2711926"/>
                  <a:pt x="2560796" y="2713170"/>
                </a:cubicBezTo>
                <a:cubicBezTo>
                  <a:pt x="2552468" y="2730801"/>
                  <a:pt x="2545796" y="2749522"/>
                  <a:pt x="2537793" y="2767082"/>
                </a:cubicBezTo>
                <a:cubicBezTo>
                  <a:pt x="2543640" y="2749813"/>
                  <a:pt x="2549692" y="2732682"/>
                  <a:pt x="2556159" y="2717820"/>
                </a:cubicBezTo>
                <a:cubicBezTo>
                  <a:pt x="2562006" y="2700552"/>
                  <a:pt x="2569505" y="2684374"/>
                  <a:pt x="2574525" y="2668561"/>
                </a:cubicBezTo>
                <a:cubicBezTo>
                  <a:pt x="2574733" y="2664701"/>
                  <a:pt x="2578099" y="2645798"/>
                  <a:pt x="2574908" y="2651401"/>
                </a:cubicBezTo>
                <a:cubicBezTo>
                  <a:pt x="2566580" y="2669032"/>
                  <a:pt x="2557634" y="2688251"/>
                  <a:pt x="2549633" y="2705810"/>
                </a:cubicBezTo>
                <a:cubicBezTo>
                  <a:pt x="2542754" y="2724397"/>
                  <a:pt x="2536081" y="2743116"/>
                  <a:pt x="2527871" y="2760539"/>
                </a:cubicBezTo>
                <a:cubicBezTo>
                  <a:pt x="2529702" y="2754325"/>
                  <a:pt x="2531445" y="2747766"/>
                  <a:pt x="2533186" y="2741207"/>
                </a:cubicBezTo>
                <a:cubicBezTo>
                  <a:pt x="2534014" y="2739754"/>
                  <a:pt x="2535637" y="2723414"/>
                  <a:pt x="2531622" y="2730471"/>
                </a:cubicBezTo>
                <a:cubicBezTo>
                  <a:pt x="2531163" y="2733023"/>
                  <a:pt x="2530344" y="2735336"/>
                  <a:pt x="2529241" y="2737714"/>
                </a:cubicBezTo>
                <a:lnTo>
                  <a:pt x="2526940" y="2742004"/>
                </a:lnTo>
                <a:lnTo>
                  <a:pt x="2539275" y="2710900"/>
                </a:lnTo>
                <a:cubicBezTo>
                  <a:pt x="2543498" y="2700481"/>
                  <a:pt x="2547787" y="2690322"/>
                  <a:pt x="2552260" y="2680711"/>
                </a:cubicBezTo>
                <a:lnTo>
                  <a:pt x="2565095" y="2648797"/>
                </a:lnTo>
                <a:lnTo>
                  <a:pt x="2560651" y="2656046"/>
                </a:lnTo>
                <a:lnTo>
                  <a:pt x="2558637" y="2659321"/>
                </a:lnTo>
                <a:lnTo>
                  <a:pt x="2558858" y="2655034"/>
                </a:lnTo>
                <a:lnTo>
                  <a:pt x="2558803" y="2653533"/>
                </a:lnTo>
                <a:lnTo>
                  <a:pt x="2564742" y="2643111"/>
                </a:lnTo>
                <a:lnTo>
                  <a:pt x="2569320" y="2635941"/>
                </a:lnTo>
                <a:lnTo>
                  <a:pt x="2575939" y="2610026"/>
                </a:lnTo>
                <a:lnTo>
                  <a:pt x="2575775" y="2609806"/>
                </a:lnTo>
                <a:lnTo>
                  <a:pt x="2576208" y="2607944"/>
                </a:lnTo>
                <a:lnTo>
                  <a:pt x="2575401" y="2605451"/>
                </a:lnTo>
                <a:cubicBezTo>
                  <a:pt x="2574429" y="2608412"/>
                  <a:pt x="2573224" y="2613899"/>
                  <a:pt x="2573077" y="2617654"/>
                </a:cubicBezTo>
                <a:cubicBezTo>
                  <a:pt x="2571542" y="2620352"/>
                  <a:pt x="2566404" y="2632378"/>
                  <a:pt x="2562301" y="2643089"/>
                </a:cubicBezTo>
                <a:cubicBezTo>
                  <a:pt x="2562388" y="2639436"/>
                  <a:pt x="2562801" y="2635711"/>
                  <a:pt x="2560440" y="2639863"/>
                </a:cubicBezTo>
                <a:cubicBezTo>
                  <a:pt x="2531737" y="2690302"/>
                  <a:pt x="2511422" y="2745983"/>
                  <a:pt x="2491108" y="2801664"/>
                </a:cubicBezTo>
                <a:cubicBezTo>
                  <a:pt x="2491108" y="2801664"/>
                  <a:pt x="2491108" y="2801664"/>
                  <a:pt x="2478884" y="2830140"/>
                </a:cubicBezTo>
                <a:cubicBezTo>
                  <a:pt x="2479799" y="2825035"/>
                  <a:pt x="2481128" y="2816208"/>
                  <a:pt x="2479681" y="2815252"/>
                </a:cubicBezTo>
                <a:cubicBezTo>
                  <a:pt x="2489541" y="2790927"/>
                  <a:pt x="2499493" y="2766948"/>
                  <a:pt x="2508528" y="2744074"/>
                </a:cubicBezTo>
                <a:cubicBezTo>
                  <a:pt x="2517150" y="2718932"/>
                  <a:pt x="2527102" y="2694951"/>
                  <a:pt x="2535723" y="2669808"/>
                </a:cubicBezTo>
                <a:cubicBezTo>
                  <a:pt x="2538087" y="2665657"/>
                  <a:pt x="2538883" y="2650770"/>
                  <a:pt x="2536521" y="2654921"/>
                </a:cubicBezTo>
                <a:cubicBezTo>
                  <a:pt x="2531589" y="2667082"/>
                  <a:pt x="2526450" y="2679110"/>
                  <a:pt x="2520812" y="2692518"/>
                </a:cubicBezTo>
                <a:cubicBezTo>
                  <a:pt x="2515881" y="2704679"/>
                  <a:pt x="2510123" y="2718294"/>
                  <a:pt x="2504985" y="2730321"/>
                </a:cubicBezTo>
                <a:cubicBezTo>
                  <a:pt x="2506225" y="2725145"/>
                  <a:pt x="2505693" y="2719085"/>
                  <a:pt x="2503331" y="2723236"/>
                </a:cubicBezTo>
                <a:cubicBezTo>
                  <a:pt x="2500851" y="2727596"/>
                  <a:pt x="2499936" y="2732701"/>
                  <a:pt x="2497574" y="2736853"/>
                </a:cubicBezTo>
                <a:cubicBezTo>
                  <a:pt x="2494385" y="2742455"/>
                  <a:pt x="2493469" y="2747561"/>
                  <a:pt x="2491107" y="2751711"/>
                </a:cubicBezTo>
                <a:cubicBezTo>
                  <a:pt x="2491815" y="2750467"/>
                  <a:pt x="2490368" y="2749512"/>
                  <a:pt x="2491194" y="2748061"/>
                </a:cubicBezTo>
                <a:cubicBezTo>
                  <a:pt x="2517593" y="2684686"/>
                  <a:pt x="2547592" y="2621974"/>
                  <a:pt x="2572750" y="2557782"/>
                </a:cubicBezTo>
                <a:cubicBezTo>
                  <a:pt x="2575113" y="2553632"/>
                  <a:pt x="2575910" y="2538743"/>
                  <a:pt x="2575082" y="2540197"/>
                </a:cubicBezTo>
                <a:lnTo>
                  <a:pt x="2575880" y="2535748"/>
                </a:lnTo>
                <a:lnTo>
                  <a:pt x="2569968" y="2555299"/>
                </a:lnTo>
                <a:cubicBezTo>
                  <a:pt x="2565547" y="2568711"/>
                  <a:pt x="2567344" y="2553711"/>
                  <a:pt x="2568644" y="2547513"/>
                </a:cubicBezTo>
                <a:lnTo>
                  <a:pt x="2570985" y="2537900"/>
                </a:lnTo>
                <a:lnTo>
                  <a:pt x="2555652" y="2577337"/>
                </a:lnTo>
                <a:lnTo>
                  <a:pt x="2556777" y="2569852"/>
                </a:lnTo>
                <a:lnTo>
                  <a:pt x="2556714" y="2568825"/>
                </a:lnTo>
                <a:lnTo>
                  <a:pt x="2555536" y="2567555"/>
                </a:lnTo>
                <a:cubicBezTo>
                  <a:pt x="2542573" y="2593832"/>
                  <a:pt x="2529846" y="2619692"/>
                  <a:pt x="2518123" y="2646788"/>
                </a:cubicBezTo>
                <a:cubicBezTo>
                  <a:pt x="2512482" y="2660196"/>
                  <a:pt x="2505279" y="2672858"/>
                  <a:pt x="2500465" y="2684812"/>
                </a:cubicBezTo>
                <a:cubicBezTo>
                  <a:pt x="2494501" y="2698291"/>
                  <a:pt x="2488743" y="2711906"/>
                  <a:pt x="2484342" y="2726132"/>
                </a:cubicBezTo>
                <a:cubicBezTo>
                  <a:pt x="2477758" y="2741199"/>
                  <a:pt x="2472118" y="2754608"/>
                  <a:pt x="2466893" y="2770286"/>
                </a:cubicBezTo>
                <a:cubicBezTo>
                  <a:pt x="2466361" y="2768222"/>
                  <a:pt x="2465742" y="2765816"/>
                  <a:pt x="2464206" y="2768514"/>
                </a:cubicBezTo>
                <a:cubicBezTo>
                  <a:pt x="2457621" y="2783583"/>
                  <a:pt x="2450121" y="2799760"/>
                  <a:pt x="2444393" y="2816819"/>
                </a:cubicBezTo>
                <a:cubicBezTo>
                  <a:pt x="2455554" y="2780221"/>
                  <a:pt x="2470555" y="2743869"/>
                  <a:pt x="2483989" y="2706773"/>
                </a:cubicBezTo>
                <a:cubicBezTo>
                  <a:pt x="2483989" y="2706773"/>
                  <a:pt x="2483989" y="2706773"/>
                  <a:pt x="2494147" y="2678933"/>
                </a:cubicBezTo>
                <a:cubicBezTo>
                  <a:pt x="2498871" y="2670630"/>
                  <a:pt x="2502267" y="2661165"/>
                  <a:pt x="2505544" y="2651908"/>
                </a:cubicBezTo>
                <a:lnTo>
                  <a:pt x="2515672" y="2629970"/>
                </a:lnTo>
                <a:lnTo>
                  <a:pt x="2516708" y="2627728"/>
                </a:lnTo>
                <a:lnTo>
                  <a:pt x="2523209" y="2595271"/>
                </a:lnTo>
                <a:lnTo>
                  <a:pt x="2509877" y="2625188"/>
                </a:lnTo>
                <a:cubicBezTo>
                  <a:pt x="2499527" y="2648370"/>
                  <a:pt x="2488713" y="2671496"/>
                  <a:pt x="2477551" y="2691111"/>
                </a:cubicBezTo>
                <a:cubicBezTo>
                  <a:pt x="2480946" y="2681647"/>
                  <a:pt x="2483722" y="2673771"/>
                  <a:pt x="2486174" y="2665970"/>
                </a:cubicBezTo>
                <a:cubicBezTo>
                  <a:pt x="2498930" y="2643550"/>
                  <a:pt x="2508880" y="2619570"/>
                  <a:pt x="2518742" y="2595245"/>
                </a:cubicBezTo>
                <a:lnTo>
                  <a:pt x="2519276" y="2593239"/>
                </a:lnTo>
                <a:lnTo>
                  <a:pt x="2519219" y="2592722"/>
                </a:lnTo>
                <a:lnTo>
                  <a:pt x="2519486" y="2592446"/>
                </a:lnTo>
                <a:lnTo>
                  <a:pt x="2520242" y="2589600"/>
                </a:lnTo>
                <a:lnTo>
                  <a:pt x="2520470" y="2587165"/>
                </a:lnTo>
                <a:cubicBezTo>
                  <a:pt x="2520688" y="2585926"/>
                  <a:pt x="2521106" y="2584922"/>
                  <a:pt x="2522101" y="2583848"/>
                </a:cubicBezTo>
                <a:lnTo>
                  <a:pt x="2521158" y="2587501"/>
                </a:lnTo>
                <a:lnTo>
                  <a:pt x="2523673" y="2583083"/>
                </a:lnTo>
                <a:cubicBezTo>
                  <a:pt x="2523673" y="2583083"/>
                  <a:pt x="2523673" y="2583083"/>
                  <a:pt x="2524622" y="2580605"/>
                </a:cubicBezTo>
                <a:lnTo>
                  <a:pt x="2529881" y="2566860"/>
                </a:lnTo>
                <a:lnTo>
                  <a:pt x="2534805" y="2546701"/>
                </a:lnTo>
                <a:cubicBezTo>
                  <a:pt x="2535551" y="2544703"/>
                  <a:pt x="2537281" y="2534638"/>
                  <a:pt x="2534973" y="2534917"/>
                </a:cubicBezTo>
                <a:lnTo>
                  <a:pt x="2531431" y="2547111"/>
                </a:lnTo>
                <a:cubicBezTo>
                  <a:pt x="2528982" y="2559328"/>
                  <a:pt x="2525776" y="2572434"/>
                  <a:pt x="2522101" y="2583848"/>
                </a:cubicBezTo>
                <a:cubicBezTo>
                  <a:pt x="2523742" y="2573793"/>
                  <a:pt x="2526140" y="2563132"/>
                  <a:pt x="2528745" y="2552086"/>
                </a:cubicBezTo>
                <a:lnTo>
                  <a:pt x="2531916" y="2538387"/>
                </a:lnTo>
                <a:lnTo>
                  <a:pt x="2519526" y="2568826"/>
                </a:lnTo>
                <a:cubicBezTo>
                  <a:pt x="2506752" y="2598830"/>
                  <a:pt x="2493937" y="2628844"/>
                  <a:pt x="2482954" y="2658139"/>
                </a:cubicBezTo>
                <a:cubicBezTo>
                  <a:pt x="2475572" y="2678104"/>
                  <a:pt x="2469312" y="2699094"/>
                  <a:pt x="2463259" y="2716226"/>
                </a:cubicBezTo>
                <a:cubicBezTo>
                  <a:pt x="2463171" y="2719878"/>
                  <a:pt x="2460013" y="2738917"/>
                  <a:pt x="2462374" y="2734765"/>
                </a:cubicBezTo>
                <a:cubicBezTo>
                  <a:pt x="2467099" y="2726463"/>
                  <a:pt x="2472562" y="2720362"/>
                  <a:pt x="2476665" y="2709652"/>
                </a:cubicBezTo>
                <a:cubicBezTo>
                  <a:pt x="2467483" y="2734281"/>
                  <a:pt x="2458632" y="2758203"/>
                  <a:pt x="2450449" y="2781388"/>
                </a:cubicBezTo>
                <a:lnTo>
                  <a:pt x="2428737" y="2847199"/>
                </a:lnTo>
                <a:lnTo>
                  <a:pt x="2424996" y="2846654"/>
                </a:lnTo>
                <a:cubicBezTo>
                  <a:pt x="2419880" y="2850093"/>
                  <a:pt x="2411897" y="2864683"/>
                  <a:pt x="2403350" y="2881954"/>
                </a:cubicBezTo>
                <a:cubicBezTo>
                  <a:pt x="2391214" y="2906778"/>
                  <a:pt x="2379519" y="2937316"/>
                  <a:pt x="2369747" y="2957990"/>
                </a:cubicBezTo>
                <a:cubicBezTo>
                  <a:pt x="2377541" y="2934300"/>
                  <a:pt x="2382354" y="2912354"/>
                  <a:pt x="2387049" y="2890618"/>
                </a:cubicBezTo>
                <a:cubicBezTo>
                  <a:pt x="2386428" y="2888210"/>
                  <a:pt x="2389499" y="2872825"/>
                  <a:pt x="2387019" y="2877183"/>
                </a:cubicBezTo>
                <a:cubicBezTo>
                  <a:pt x="2385483" y="2879880"/>
                  <a:pt x="2383830" y="2882786"/>
                  <a:pt x="2382295" y="2885485"/>
                </a:cubicBezTo>
                <a:cubicBezTo>
                  <a:pt x="2386813" y="2871051"/>
                  <a:pt x="2391624" y="2859097"/>
                  <a:pt x="2395936" y="2844528"/>
                </a:cubicBezTo>
                <a:cubicBezTo>
                  <a:pt x="2397383" y="2845481"/>
                  <a:pt x="2397383" y="2845481"/>
                  <a:pt x="2398208" y="2844029"/>
                </a:cubicBezTo>
                <a:cubicBezTo>
                  <a:pt x="2398208" y="2844029"/>
                  <a:pt x="2398208" y="2844029"/>
                  <a:pt x="2418111" y="2792071"/>
                </a:cubicBezTo>
                <a:cubicBezTo>
                  <a:pt x="2418850" y="2794269"/>
                  <a:pt x="2418642" y="2798129"/>
                  <a:pt x="2420089" y="2799083"/>
                </a:cubicBezTo>
                <a:cubicBezTo>
                  <a:pt x="2420089" y="2799083"/>
                  <a:pt x="2421330" y="2799901"/>
                  <a:pt x="2420917" y="2797631"/>
                </a:cubicBezTo>
                <a:cubicBezTo>
                  <a:pt x="2427384" y="2782769"/>
                  <a:pt x="2433140" y="2769154"/>
                  <a:pt x="2438367" y="2753476"/>
                </a:cubicBezTo>
                <a:cubicBezTo>
                  <a:pt x="2438781" y="2755747"/>
                  <a:pt x="2439607" y="2754293"/>
                  <a:pt x="2440434" y="2752841"/>
                </a:cubicBezTo>
                <a:cubicBezTo>
                  <a:pt x="2442383" y="2746419"/>
                  <a:pt x="2443299" y="2741312"/>
                  <a:pt x="2446486" y="2735709"/>
                </a:cubicBezTo>
                <a:cubicBezTo>
                  <a:pt x="2451713" y="2720031"/>
                  <a:pt x="2457560" y="2702764"/>
                  <a:pt x="2462785" y="2687084"/>
                </a:cubicBezTo>
                <a:cubicBezTo>
                  <a:pt x="2462785" y="2687084"/>
                  <a:pt x="2462785" y="2687084"/>
                  <a:pt x="2466909" y="2678364"/>
                </a:cubicBezTo>
                <a:lnTo>
                  <a:pt x="2469791" y="2672270"/>
                </a:lnTo>
                <a:lnTo>
                  <a:pt x="2466776" y="2680260"/>
                </a:lnTo>
                <a:cubicBezTo>
                  <a:pt x="2460542" y="2697522"/>
                  <a:pt x="2454385" y="2715086"/>
                  <a:pt x="2448022" y="2733012"/>
                </a:cubicBezTo>
                <a:cubicBezTo>
                  <a:pt x="2436123" y="2767411"/>
                  <a:pt x="2423514" y="2803055"/>
                  <a:pt x="2410050" y="2836707"/>
                </a:cubicBezTo>
                <a:cubicBezTo>
                  <a:pt x="2407601" y="2844509"/>
                  <a:pt x="2407629" y="2857947"/>
                  <a:pt x="2409165" y="2855248"/>
                </a:cubicBezTo>
                <a:cubicBezTo>
                  <a:pt x="2433289" y="2792372"/>
                  <a:pt x="2454726" y="2727725"/>
                  <a:pt x="2479055" y="2664987"/>
                </a:cubicBezTo>
                <a:lnTo>
                  <a:pt x="2532451" y="2536076"/>
                </a:lnTo>
                <a:lnTo>
                  <a:pt x="2536629" y="2518028"/>
                </a:lnTo>
                <a:cubicBezTo>
                  <a:pt x="2539331" y="2507289"/>
                  <a:pt x="2542572" y="2496524"/>
                  <a:pt x="2545681" y="2485914"/>
                </a:cubicBezTo>
                <a:lnTo>
                  <a:pt x="2545721" y="2485768"/>
                </a:lnTo>
                <a:lnTo>
                  <a:pt x="2529359" y="2523469"/>
                </a:lnTo>
                <a:lnTo>
                  <a:pt x="2534863" y="2509966"/>
                </a:lnTo>
                <a:cubicBezTo>
                  <a:pt x="2535068" y="2506109"/>
                  <a:pt x="2539676" y="2488023"/>
                  <a:pt x="2535866" y="2491220"/>
                </a:cubicBezTo>
                <a:cubicBezTo>
                  <a:pt x="2527834" y="2505334"/>
                  <a:pt x="2520747" y="2517788"/>
                  <a:pt x="2514989" y="2531403"/>
                </a:cubicBezTo>
                <a:cubicBezTo>
                  <a:pt x="2520010" y="2515589"/>
                  <a:pt x="2526062" y="2498457"/>
                  <a:pt x="2531407" y="2482570"/>
                </a:cubicBezTo>
                <a:cubicBezTo>
                  <a:pt x="2531495" y="2478918"/>
                  <a:pt x="2533945" y="2461124"/>
                  <a:pt x="2532204" y="2467683"/>
                </a:cubicBezTo>
                <a:cubicBezTo>
                  <a:pt x="2518325" y="2495068"/>
                  <a:pt x="2504654" y="2522591"/>
                  <a:pt x="2492430" y="2551066"/>
                </a:cubicBezTo>
                <a:cubicBezTo>
                  <a:pt x="2494172" y="2544508"/>
                  <a:pt x="2493227" y="2536179"/>
                  <a:pt x="2491692" y="2538876"/>
                </a:cubicBezTo>
                <a:cubicBezTo>
                  <a:pt x="2473414" y="2584483"/>
                  <a:pt x="2452242" y="2628183"/>
                  <a:pt x="2433345" y="2671386"/>
                </a:cubicBezTo>
                <a:cubicBezTo>
                  <a:pt x="2415067" y="2716992"/>
                  <a:pt x="2396788" y="2762600"/>
                  <a:pt x="2380786" y="2807707"/>
                </a:cubicBezTo>
                <a:cubicBezTo>
                  <a:pt x="2381613" y="2806255"/>
                  <a:pt x="2380165" y="2805301"/>
                  <a:pt x="2379339" y="2806753"/>
                </a:cubicBezTo>
                <a:cubicBezTo>
                  <a:pt x="2371750" y="2826584"/>
                  <a:pt x="2362095" y="2847049"/>
                  <a:pt x="2354388" y="2867085"/>
                </a:cubicBezTo>
                <a:cubicBezTo>
                  <a:pt x="2363719" y="2840698"/>
                  <a:pt x="2373876" y="2812857"/>
                  <a:pt x="2384772" y="2787215"/>
                </a:cubicBezTo>
                <a:cubicBezTo>
                  <a:pt x="2383945" y="2788670"/>
                  <a:pt x="2385392" y="2789623"/>
                  <a:pt x="2386219" y="2788170"/>
                </a:cubicBezTo>
                <a:cubicBezTo>
                  <a:pt x="2386219" y="2788170"/>
                  <a:pt x="2386219" y="2788170"/>
                  <a:pt x="2400482" y="2749618"/>
                </a:cubicBezTo>
                <a:cubicBezTo>
                  <a:pt x="2401395" y="2744515"/>
                  <a:pt x="2402104" y="2733277"/>
                  <a:pt x="2401366" y="2731079"/>
                </a:cubicBezTo>
                <a:cubicBezTo>
                  <a:pt x="2401366" y="2731079"/>
                  <a:pt x="2401366" y="2731079"/>
                  <a:pt x="2403020" y="2728172"/>
                </a:cubicBezTo>
                <a:cubicBezTo>
                  <a:pt x="2402813" y="2732034"/>
                  <a:pt x="2402813" y="2732034"/>
                  <a:pt x="2403639" y="2730579"/>
                </a:cubicBezTo>
                <a:cubicBezTo>
                  <a:pt x="2410312" y="2711861"/>
                  <a:pt x="2418315" y="2694299"/>
                  <a:pt x="2425194" y="2675716"/>
                </a:cubicBezTo>
                <a:cubicBezTo>
                  <a:pt x="2425194" y="2675716"/>
                  <a:pt x="2425194" y="2675716"/>
                  <a:pt x="2435352" y="2647875"/>
                </a:cubicBezTo>
                <a:cubicBezTo>
                  <a:pt x="2435352" y="2647875"/>
                  <a:pt x="2435352" y="2647875"/>
                  <a:pt x="2448196" y="2621805"/>
                </a:cubicBezTo>
                <a:cubicBezTo>
                  <a:pt x="2450558" y="2617654"/>
                  <a:pt x="2452182" y="2601312"/>
                  <a:pt x="2449908" y="2601812"/>
                </a:cubicBezTo>
                <a:cubicBezTo>
                  <a:pt x="2451149" y="2596636"/>
                  <a:pt x="2451739" y="2585608"/>
                  <a:pt x="2448255" y="2594727"/>
                </a:cubicBezTo>
                <a:cubicBezTo>
                  <a:pt x="2446513" y="2601287"/>
                  <a:pt x="2444771" y="2607845"/>
                  <a:pt x="2444269" y="2615220"/>
                </a:cubicBezTo>
                <a:cubicBezTo>
                  <a:pt x="2443443" y="2616672"/>
                  <a:pt x="2442615" y="2618127"/>
                  <a:pt x="2441906" y="2619371"/>
                </a:cubicBezTo>
                <a:cubicBezTo>
                  <a:pt x="2432251" y="2639837"/>
                  <a:pt x="2423008" y="2662573"/>
                  <a:pt x="2416129" y="2685152"/>
                </a:cubicBezTo>
                <a:cubicBezTo>
                  <a:pt x="2415508" y="2682746"/>
                  <a:pt x="2415508" y="2682746"/>
                  <a:pt x="2415508" y="2682746"/>
                </a:cubicBezTo>
                <a:cubicBezTo>
                  <a:pt x="2418993" y="2669629"/>
                  <a:pt x="2423305" y="2659056"/>
                  <a:pt x="2428236" y="2646894"/>
                </a:cubicBezTo>
                <a:cubicBezTo>
                  <a:pt x="2432340" y="2636184"/>
                  <a:pt x="2437270" y="2624021"/>
                  <a:pt x="2441582" y="2613448"/>
                </a:cubicBezTo>
                <a:cubicBezTo>
                  <a:pt x="2443118" y="2610749"/>
                  <a:pt x="2443325" y="2606888"/>
                  <a:pt x="2443411" y="2603236"/>
                </a:cubicBezTo>
                <a:cubicBezTo>
                  <a:pt x="2461395" y="2565141"/>
                  <a:pt x="2479170" y="2526910"/>
                  <a:pt x="2495707" y="2487862"/>
                </a:cubicBezTo>
                <a:cubicBezTo>
                  <a:pt x="2495707" y="2487862"/>
                  <a:pt x="2495707" y="2487862"/>
                  <a:pt x="2521069" y="2429799"/>
                </a:cubicBezTo>
                <a:cubicBezTo>
                  <a:pt x="2530017" y="2410582"/>
                  <a:pt x="2539052" y="2391706"/>
                  <a:pt x="2548000" y="2372486"/>
                </a:cubicBezTo>
                <a:cubicBezTo>
                  <a:pt x="2551897" y="2365636"/>
                  <a:pt x="2552694" y="2350748"/>
                  <a:pt x="2550331" y="2354899"/>
                </a:cubicBezTo>
                <a:cubicBezTo>
                  <a:pt x="2539023" y="2378269"/>
                  <a:pt x="2527004" y="2402885"/>
                  <a:pt x="2516935" y="2427075"/>
                </a:cubicBezTo>
                <a:cubicBezTo>
                  <a:pt x="2516935" y="2427075"/>
                  <a:pt x="2516935" y="2427075"/>
                  <a:pt x="2485105" y="2499997"/>
                </a:cubicBezTo>
                <a:lnTo>
                  <a:pt x="2418316" y="2644057"/>
                </a:lnTo>
                <a:lnTo>
                  <a:pt x="2426226" y="2621450"/>
                </a:lnTo>
                <a:cubicBezTo>
                  <a:pt x="2432759" y="2605348"/>
                  <a:pt x="2439928" y="2589379"/>
                  <a:pt x="2447279" y="2572963"/>
                </a:cubicBezTo>
                <a:cubicBezTo>
                  <a:pt x="2461246" y="2541925"/>
                  <a:pt x="2475832" y="2509297"/>
                  <a:pt x="2491866" y="2477623"/>
                </a:cubicBezTo>
                <a:cubicBezTo>
                  <a:pt x="2491866" y="2477623"/>
                  <a:pt x="2491866" y="2477623"/>
                  <a:pt x="2496177" y="2467050"/>
                </a:cubicBezTo>
                <a:cubicBezTo>
                  <a:pt x="2497920" y="2460492"/>
                  <a:pt x="2499426" y="2444359"/>
                  <a:pt x="2497062" y="2448510"/>
                </a:cubicBezTo>
                <a:cubicBezTo>
                  <a:pt x="2472525" y="2505118"/>
                  <a:pt x="2444976" y="2560026"/>
                  <a:pt x="2422595" y="2616343"/>
                </a:cubicBezTo>
                <a:cubicBezTo>
                  <a:pt x="2424542" y="2609920"/>
                  <a:pt x="2424838" y="2602409"/>
                  <a:pt x="2421650" y="2608013"/>
                </a:cubicBezTo>
                <a:cubicBezTo>
                  <a:pt x="2418460" y="2613617"/>
                  <a:pt x="2414444" y="2620674"/>
                  <a:pt x="2412821" y="2627027"/>
                </a:cubicBezTo>
                <a:cubicBezTo>
                  <a:pt x="2416186" y="2614116"/>
                  <a:pt x="2421943" y="2600501"/>
                  <a:pt x="2427082" y="2588474"/>
                </a:cubicBezTo>
                <a:cubicBezTo>
                  <a:pt x="2425841" y="2593650"/>
                  <a:pt x="2425754" y="2597303"/>
                  <a:pt x="2428116" y="2593152"/>
                </a:cubicBezTo>
                <a:cubicBezTo>
                  <a:pt x="2454837" y="2539698"/>
                  <a:pt x="2475154" y="2484016"/>
                  <a:pt x="2502495" y="2428972"/>
                </a:cubicBezTo>
                <a:cubicBezTo>
                  <a:pt x="2504237" y="2422414"/>
                  <a:pt x="2505743" y="2406279"/>
                  <a:pt x="2503381" y="2410431"/>
                </a:cubicBezTo>
                <a:cubicBezTo>
                  <a:pt x="2484896" y="2449908"/>
                  <a:pt x="2468362" y="2488957"/>
                  <a:pt x="2451826" y="2528007"/>
                </a:cubicBezTo>
                <a:cubicBezTo>
                  <a:pt x="2461156" y="2501618"/>
                  <a:pt x="2472760" y="2474731"/>
                  <a:pt x="2482711" y="2446754"/>
                </a:cubicBezTo>
                <a:cubicBezTo>
                  <a:pt x="2493607" y="2421113"/>
                  <a:pt x="2503764" y="2393272"/>
                  <a:pt x="2514335" y="2367703"/>
                </a:cubicBezTo>
                <a:cubicBezTo>
                  <a:pt x="2540438" y="2311839"/>
                  <a:pt x="2565802" y="2253778"/>
                  <a:pt x="2594060" y="2197625"/>
                </a:cubicBezTo>
                <a:cubicBezTo>
                  <a:pt x="2598076" y="2190569"/>
                  <a:pt x="2598872" y="2175680"/>
                  <a:pt x="2596510" y="2179832"/>
                </a:cubicBezTo>
                <a:cubicBezTo>
                  <a:pt x="2570615" y="2231832"/>
                  <a:pt x="2546047" y="2284996"/>
                  <a:pt x="2521805" y="2338089"/>
                </a:cubicBezTo>
                <a:cubicBezTo>
                  <a:pt x="2521185" y="2335683"/>
                  <a:pt x="2520358" y="2337134"/>
                  <a:pt x="2520270" y="2340786"/>
                </a:cubicBezTo>
                <a:cubicBezTo>
                  <a:pt x="2517790" y="2345146"/>
                  <a:pt x="2516254" y="2347846"/>
                  <a:pt x="2515132" y="2352814"/>
                </a:cubicBezTo>
                <a:cubicBezTo>
                  <a:pt x="2503822" y="2376184"/>
                  <a:pt x="2493251" y="2401755"/>
                  <a:pt x="2482475" y="2427189"/>
                </a:cubicBezTo>
                <a:cubicBezTo>
                  <a:pt x="2482475" y="2427189"/>
                  <a:pt x="2482475" y="2427189"/>
                  <a:pt x="2469216" y="2456981"/>
                </a:cubicBezTo>
                <a:cubicBezTo>
                  <a:pt x="2469511" y="2453464"/>
                  <a:pt x="2471253" y="2446906"/>
                  <a:pt x="2471461" y="2443047"/>
                </a:cubicBezTo>
                <a:cubicBezTo>
                  <a:pt x="2491274" y="2394742"/>
                  <a:pt x="2516254" y="2347846"/>
                  <a:pt x="2537306" y="2300357"/>
                </a:cubicBezTo>
                <a:cubicBezTo>
                  <a:pt x="2537306" y="2300357"/>
                  <a:pt x="2537306" y="2300357"/>
                  <a:pt x="2571323" y="2230588"/>
                </a:cubicBezTo>
                <a:cubicBezTo>
                  <a:pt x="2582839" y="2207353"/>
                  <a:pt x="2593410" y="2181783"/>
                  <a:pt x="2606166" y="2159367"/>
                </a:cubicBezTo>
                <a:cubicBezTo>
                  <a:pt x="2606166" y="2159367"/>
                  <a:pt x="2606166" y="2159367"/>
                  <a:pt x="2677594" y="2020355"/>
                </a:cubicBezTo>
                <a:cubicBezTo>
                  <a:pt x="2690350" y="1997938"/>
                  <a:pt x="2701659" y="1974569"/>
                  <a:pt x="2714298" y="1952358"/>
                </a:cubicBezTo>
                <a:cubicBezTo>
                  <a:pt x="2714298" y="1952358"/>
                  <a:pt x="2714298" y="1952358"/>
                  <a:pt x="2753274" y="1883863"/>
                </a:cubicBezTo>
                <a:cubicBezTo>
                  <a:pt x="2753274" y="1883863"/>
                  <a:pt x="2753274" y="1883863"/>
                  <a:pt x="2830402" y="1748325"/>
                </a:cubicBezTo>
                <a:cubicBezTo>
                  <a:pt x="2830402" y="1748325"/>
                  <a:pt x="2830402" y="1748325"/>
                  <a:pt x="2911753" y="1615856"/>
                </a:cubicBezTo>
                <a:cubicBezTo>
                  <a:pt x="2911753" y="1615856"/>
                  <a:pt x="2911753" y="1615856"/>
                  <a:pt x="2951968" y="1548177"/>
                </a:cubicBezTo>
                <a:cubicBezTo>
                  <a:pt x="2951968" y="1548177"/>
                  <a:pt x="2951968" y="1548177"/>
                  <a:pt x="2994460" y="1483997"/>
                </a:cubicBezTo>
                <a:cubicBezTo>
                  <a:pt x="2994460" y="1483997"/>
                  <a:pt x="2994460" y="1483997"/>
                  <a:pt x="3079737" y="1354117"/>
                </a:cubicBezTo>
                <a:cubicBezTo>
                  <a:pt x="3106283" y="1313963"/>
                  <a:pt x="3133656" y="1276348"/>
                  <a:pt x="3160822" y="1238601"/>
                </a:cubicBezTo>
                <a:cubicBezTo>
                  <a:pt x="3160822" y="1238601"/>
                  <a:pt x="3160822" y="1238601"/>
                  <a:pt x="3201365" y="1180841"/>
                </a:cubicBezTo>
                <a:cubicBezTo>
                  <a:pt x="3215981" y="1161648"/>
                  <a:pt x="3228531" y="1143092"/>
                  <a:pt x="3243148" y="1123900"/>
                </a:cubicBezTo>
                <a:cubicBezTo>
                  <a:pt x="3271760" y="1087105"/>
                  <a:pt x="3298927" y="1049357"/>
                  <a:pt x="3328247" y="1011316"/>
                </a:cubicBezTo>
                <a:cubicBezTo>
                  <a:pt x="3328247" y="1011316"/>
                  <a:pt x="3328247" y="1011316"/>
                  <a:pt x="3370858" y="956919"/>
                </a:cubicBezTo>
                <a:cubicBezTo>
                  <a:pt x="3385475" y="937727"/>
                  <a:pt x="3400297" y="918671"/>
                  <a:pt x="3415534" y="901886"/>
                </a:cubicBezTo>
                <a:lnTo>
                  <a:pt x="3556319" y="733973"/>
                </a:lnTo>
                <a:lnTo>
                  <a:pt x="3551405" y="737087"/>
                </a:lnTo>
                <a:cubicBezTo>
                  <a:pt x="3552218" y="735237"/>
                  <a:pt x="3555839" y="730621"/>
                  <a:pt x="3560375" y="725485"/>
                </a:cubicBezTo>
                <a:cubicBezTo>
                  <a:pt x="3564911" y="720348"/>
                  <a:pt x="3570362" y="714690"/>
                  <a:pt x="3574835" y="710758"/>
                </a:cubicBezTo>
                <a:lnTo>
                  <a:pt x="3576493" y="709911"/>
                </a:lnTo>
                <a:lnTo>
                  <a:pt x="3609267" y="670823"/>
                </a:lnTo>
                <a:lnTo>
                  <a:pt x="3602052" y="676573"/>
                </a:lnTo>
                <a:cubicBezTo>
                  <a:pt x="3597976" y="679970"/>
                  <a:pt x="3595530" y="682377"/>
                  <a:pt x="3596201" y="683071"/>
                </a:cubicBezTo>
                <a:cubicBezTo>
                  <a:pt x="3595530" y="679955"/>
                  <a:pt x="3598091" y="675615"/>
                  <a:pt x="3602306" y="670857"/>
                </a:cubicBezTo>
                <a:cubicBezTo>
                  <a:pt x="3608631" y="663721"/>
                  <a:pt x="3618682" y="655648"/>
                  <a:pt x="3627152" y="649358"/>
                </a:cubicBezTo>
                <a:lnTo>
                  <a:pt x="3627432" y="649157"/>
                </a:lnTo>
                <a:lnTo>
                  <a:pt x="3646943" y="625886"/>
                </a:lnTo>
                <a:lnTo>
                  <a:pt x="3652047" y="620462"/>
                </a:lnTo>
                <a:lnTo>
                  <a:pt x="3652644" y="617618"/>
                </a:lnTo>
                <a:cubicBezTo>
                  <a:pt x="3657329" y="610585"/>
                  <a:pt x="3667893" y="599853"/>
                  <a:pt x="3674892" y="592979"/>
                </a:cubicBezTo>
                <a:lnTo>
                  <a:pt x="3677448" y="590480"/>
                </a:lnTo>
                <a:lnTo>
                  <a:pt x="3675936" y="585933"/>
                </a:lnTo>
                <a:cubicBezTo>
                  <a:pt x="3675936" y="585933"/>
                  <a:pt x="3673989" y="589873"/>
                  <a:pt x="3672258" y="586494"/>
                </a:cubicBezTo>
                <a:cubicBezTo>
                  <a:pt x="3671154" y="585512"/>
                  <a:pt x="3671593" y="583144"/>
                  <a:pt x="3671372" y="582028"/>
                </a:cubicBezTo>
                <a:lnTo>
                  <a:pt x="3671120" y="581834"/>
                </a:lnTo>
                <a:lnTo>
                  <a:pt x="3675328" y="578854"/>
                </a:lnTo>
                <a:cubicBezTo>
                  <a:pt x="3691817" y="565318"/>
                  <a:pt x="3705935" y="548637"/>
                  <a:pt x="3719888" y="534141"/>
                </a:cubicBezTo>
                <a:cubicBezTo>
                  <a:pt x="3742464" y="510368"/>
                  <a:pt x="3760293" y="486361"/>
                  <a:pt x="3781985" y="462725"/>
                </a:cubicBezTo>
                <a:cubicBezTo>
                  <a:pt x="3801800" y="439567"/>
                  <a:pt x="3822499" y="416272"/>
                  <a:pt x="3844854" y="391383"/>
                </a:cubicBezTo>
                <a:cubicBezTo>
                  <a:pt x="3864451" y="371708"/>
                  <a:pt x="3882134" y="352327"/>
                  <a:pt x="3903240" y="330314"/>
                </a:cubicBezTo>
                <a:cubicBezTo>
                  <a:pt x="3906476" y="327520"/>
                  <a:pt x="3915520" y="316550"/>
                  <a:pt x="3904341" y="326693"/>
                </a:cubicBezTo>
                <a:cubicBezTo>
                  <a:pt x="3899783" y="331993"/>
                  <a:pt x="3894378" y="337611"/>
                  <a:pt x="3889488" y="342001"/>
                </a:cubicBezTo>
                <a:cubicBezTo>
                  <a:pt x="3880847" y="350414"/>
                  <a:pt x="3876030" y="354409"/>
                  <a:pt x="3868088" y="361759"/>
                </a:cubicBezTo>
                <a:cubicBezTo>
                  <a:pt x="3855551" y="374219"/>
                  <a:pt x="3842941" y="391675"/>
                  <a:pt x="3830439" y="404321"/>
                </a:cubicBezTo>
                <a:cubicBezTo>
                  <a:pt x="3811064" y="425113"/>
                  <a:pt x="3792495" y="444630"/>
                  <a:pt x="3771651" y="467945"/>
                </a:cubicBezTo>
                <a:cubicBezTo>
                  <a:pt x="3767752" y="471991"/>
                  <a:pt x="3760914" y="480322"/>
                  <a:pt x="3754590" y="485891"/>
                </a:cubicBezTo>
                <a:cubicBezTo>
                  <a:pt x="3748816" y="490415"/>
                  <a:pt x="3753264" y="483792"/>
                  <a:pt x="3755469" y="481154"/>
                </a:cubicBezTo>
                <a:cubicBezTo>
                  <a:pt x="3759992" y="475670"/>
                  <a:pt x="3766427" y="469894"/>
                  <a:pt x="3770950" y="464409"/>
                </a:cubicBezTo>
                <a:cubicBezTo>
                  <a:pt x="3792458" y="439841"/>
                  <a:pt x="3812715" y="418916"/>
                  <a:pt x="3831834" y="396821"/>
                </a:cubicBezTo>
                <a:cubicBezTo>
                  <a:pt x="3858525" y="365518"/>
                  <a:pt x="3888787" y="338464"/>
                  <a:pt x="3916363" y="311628"/>
                </a:cubicBezTo>
                <a:cubicBezTo>
                  <a:pt x="3929673" y="297707"/>
                  <a:pt x="3943498" y="282558"/>
                  <a:pt x="3957467" y="267387"/>
                </a:cubicBezTo>
                <a:cubicBezTo>
                  <a:pt x="3992581" y="231153"/>
                  <a:pt x="4033252" y="200018"/>
                  <a:pt x="4074033" y="168671"/>
                </a:cubicBezTo>
                <a:cubicBezTo>
                  <a:pt x="4080872" y="164175"/>
                  <a:pt x="4087941" y="160832"/>
                  <a:pt x="4093576" y="156062"/>
                </a:cubicBezTo>
                <a:lnTo>
                  <a:pt x="4097910" y="151519"/>
                </a:lnTo>
                <a:lnTo>
                  <a:pt x="4098212" y="151653"/>
                </a:lnTo>
                <a:cubicBezTo>
                  <a:pt x="4098580" y="151597"/>
                  <a:pt x="4098781" y="151279"/>
                  <a:pt x="4098671" y="150721"/>
                </a:cubicBezTo>
                <a:lnTo>
                  <a:pt x="4097910" y="151519"/>
                </a:lnTo>
                <a:lnTo>
                  <a:pt x="4096759" y="151012"/>
                </a:lnTo>
                <a:cubicBezTo>
                  <a:pt x="4104078" y="145101"/>
                  <a:pt x="4112055" y="137939"/>
                  <a:pt x="4111833" y="136823"/>
                </a:cubicBezTo>
                <a:cubicBezTo>
                  <a:pt x="4112055" y="137939"/>
                  <a:pt x="4107496" y="138635"/>
                  <a:pt x="4107496" y="138635"/>
                </a:cubicBezTo>
                <a:cubicBezTo>
                  <a:pt x="4104845" y="139040"/>
                  <a:pt x="4107052" y="136403"/>
                  <a:pt x="4103373" y="136964"/>
                </a:cubicBezTo>
                <a:cubicBezTo>
                  <a:pt x="4100946" y="138485"/>
                  <a:pt x="4094290" y="143144"/>
                  <a:pt x="4089288" y="146209"/>
                </a:cubicBezTo>
                <a:cubicBezTo>
                  <a:pt x="4082052" y="151196"/>
                  <a:pt x="4074510" y="156363"/>
                  <a:pt x="4066855" y="161669"/>
                </a:cubicBezTo>
                <a:lnTo>
                  <a:pt x="4047546" y="175287"/>
                </a:lnTo>
                <a:lnTo>
                  <a:pt x="4051999" y="171387"/>
                </a:lnTo>
                <a:cubicBezTo>
                  <a:pt x="4060264" y="165092"/>
                  <a:pt x="4068748" y="159338"/>
                  <a:pt x="4077060" y="153851"/>
                </a:cubicBezTo>
                <a:cubicBezTo>
                  <a:pt x="4093718" y="143062"/>
                  <a:pt x="4110560" y="128602"/>
                  <a:pt x="4127993" y="116353"/>
                </a:cubicBezTo>
                <a:cubicBezTo>
                  <a:pt x="4137534" y="110199"/>
                  <a:pt x="4146828" y="103746"/>
                  <a:pt x="4155849" y="97623"/>
                </a:cubicBezTo>
                <a:cubicBezTo>
                  <a:pt x="4164867" y="91501"/>
                  <a:pt x="4173612" y="85708"/>
                  <a:pt x="4182050" y="80872"/>
                </a:cubicBezTo>
                <a:cubicBezTo>
                  <a:pt x="4173041" y="88193"/>
                  <a:pt x="4162378" y="95573"/>
                  <a:pt x="4152264" y="101911"/>
                </a:cubicBezTo>
                <a:lnTo>
                  <a:pt x="4142519" y="109342"/>
                </a:lnTo>
                <a:cubicBezTo>
                  <a:pt x="4142997" y="111762"/>
                  <a:pt x="4151420" y="106833"/>
                  <a:pt x="4152963" y="105447"/>
                </a:cubicBezTo>
                <a:lnTo>
                  <a:pt x="4183457" y="84362"/>
                </a:lnTo>
                <a:lnTo>
                  <a:pt x="4187408" y="79533"/>
                </a:lnTo>
                <a:lnTo>
                  <a:pt x="4192044" y="74700"/>
                </a:lnTo>
                <a:lnTo>
                  <a:pt x="4191135" y="74691"/>
                </a:lnTo>
                <a:cubicBezTo>
                  <a:pt x="4191022" y="74134"/>
                  <a:pt x="4191189" y="73820"/>
                  <a:pt x="4191620" y="73610"/>
                </a:cubicBezTo>
                <a:lnTo>
                  <a:pt x="4193484" y="73198"/>
                </a:lnTo>
                <a:lnTo>
                  <a:pt x="4204509" y="61701"/>
                </a:lnTo>
                <a:cubicBezTo>
                  <a:pt x="4210728" y="55695"/>
                  <a:pt x="4216879" y="50010"/>
                  <a:pt x="4221198" y="45804"/>
                </a:cubicBezTo>
                <a:cubicBezTo>
                  <a:pt x="4238480" y="28976"/>
                  <a:pt x="4250980" y="16329"/>
                  <a:pt x="4268851" y="1712"/>
                </a:cubicBezTo>
                <a:close/>
                <a:moveTo>
                  <a:pt x="4257516" y="0"/>
                </a:moveTo>
                <a:lnTo>
                  <a:pt x="4257773" y="0"/>
                </a:lnTo>
                <a:lnTo>
                  <a:pt x="4234091" y="21058"/>
                </a:lnTo>
                <a:cubicBezTo>
                  <a:pt x="4222801" y="31657"/>
                  <a:pt x="4211796" y="42541"/>
                  <a:pt x="4201081" y="53669"/>
                </a:cubicBezTo>
                <a:cubicBezTo>
                  <a:pt x="4197219" y="57902"/>
                  <a:pt x="4187917" y="67566"/>
                  <a:pt x="4182512" y="73186"/>
                </a:cubicBezTo>
                <a:cubicBezTo>
                  <a:pt x="4176702" y="77524"/>
                  <a:pt x="4180341" y="72176"/>
                  <a:pt x="4183576" y="69380"/>
                </a:cubicBezTo>
                <a:lnTo>
                  <a:pt x="4216456" y="34369"/>
                </a:lnTo>
                <a:close/>
                <a:moveTo>
                  <a:pt x="3898712" y="0"/>
                </a:moveTo>
                <a:lnTo>
                  <a:pt x="3902563" y="0"/>
                </a:lnTo>
                <a:lnTo>
                  <a:pt x="3900533" y="1957"/>
                </a:lnTo>
                <a:lnTo>
                  <a:pt x="3893026" y="8570"/>
                </a:lnTo>
                <a:lnTo>
                  <a:pt x="3888358" y="9737"/>
                </a:lnTo>
                <a:lnTo>
                  <a:pt x="3886312" y="10422"/>
                </a:lnTo>
                <a:close/>
                <a:moveTo>
                  <a:pt x="1857733" y="0"/>
                </a:moveTo>
                <a:lnTo>
                  <a:pt x="1860484" y="0"/>
                </a:lnTo>
                <a:lnTo>
                  <a:pt x="1856607" y="5978"/>
                </a:lnTo>
                <a:lnTo>
                  <a:pt x="1838101" y="17730"/>
                </a:lnTo>
                <a:cubicBezTo>
                  <a:pt x="1833861" y="20353"/>
                  <a:pt x="1818589" y="30208"/>
                  <a:pt x="1831467" y="23801"/>
                </a:cubicBezTo>
                <a:lnTo>
                  <a:pt x="1853322" y="11285"/>
                </a:lnTo>
                <a:lnTo>
                  <a:pt x="1840136" y="33735"/>
                </a:lnTo>
                <a:cubicBezTo>
                  <a:pt x="1835178" y="43012"/>
                  <a:pt x="1830088" y="53561"/>
                  <a:pt x="1824674" y="66358"/>
                </a:cubicBezTo>
                <a:cubicBezTo>
                  <a:pt x="1835536" y="60490"/>
                  <a:pt x="1861054" y="24786"/>
                  <a:pt x="1877909" y="1832"/>
                </a:cubicBezTo>
                <a:lnTo>
                  <a:pt x="1878506" y="1052"/>
                </a:lnTo>
                <a:lnTo>
                  <a:pt x="1877668" y="4570"/>
                </a:lnTo>
                <a:cubicBezTo>
                  <a:pt x="1878153" y="5265"/>
                  <a:pt x="1879953" y="3947"/>
                  <a:pt x="1882149" y="1827"/>
                </a:cubicBezTo>
                <a:lnTo>
                  <a:pt x="1883810" y="0"/>
                </a:lnTo>
                <a:lnTo>
                  <a:pt x="1887871" y="0"/>
                </a:lnTo>
                <a:lnTo>
                  <a:pt x="1859041" y="28243"/>
                </a:lnTo>
                <a:cubicBezTo>
                  <a:pt x="1849262" y="39478"/>
                  <a:pt x="1863946" y="26225"/>
                  <a:pt x="1869940" y="20966"/>
                </a:cubicBezTo>
                <a:cubicBezTo>
                  <a:pt x="1875936" y="15708"/>
                  <a:pt x="1882971" y="9789"/>
                  <a:pt x="1884623" y="7712"/>
                </a:cubicBezTo>
                <a:cubicBezTo>
                  <a:pt x="1886522" y="6932"/>
                  <a:pt x="1890478" y="5303"/>
                  <a:pt x="1891428" y="4912"/>
                </a:cubicBezTo>
                <a:lnTo>
                  <a:pt x="1894993" y="0"/>
                </a:lnTo>
                <a:lnTo>
                  <a:pt x="1902646" y="0"/>
                </a:lnTo>
                <a:lnTo>
                  <a:pt x="1902186" y="485"/>
                </a:lnTo>
                <a:cubicBezTo>
                  <a:pt x="1901640" y="2106"/>
                  <a:pt x="1902515" y="4768"/>
                  <a:pt x="1901019" y="6781"/>
                </a:cubicBezTo>
                <a:cubicBezTo>
                  <a:pt x="1899330" y="10383"/>
                  <a:pt x="1894636" y="14816"/>
                  <a:pt x="1889296" y="19338"/>
                </a:cubicBezTo>
                <a:lnTo>
                  <a:pt x="1873764" y="32394"/>
                </a:lnTo>
                <a:lnTo>
                  <a:pt x="1874069" y="32069"/>
                </a:lnTo>
                <a:lnTo>
                  <a:pt x="1874815" y="31301"/>
                </a:lnTo>
                <a:cubicBezTo>
                  <a:pt x="1874948" y="31157"/>
                  <a:pt x="1874871" y="31229"/>
                  <a:pt x="1874641" y="31462"/>
                </a:cubicBezTo>
                <a:lnTo>
                  <a:pt x="1874069" y="32069"/>
                </a:lnTo>
                <a:lnTo>
                  <a:pt x="1873711" y="32442"/>
                </a:lnTo>
                <a:lnTo>
                  <a:pt x="1873764" y="32394"/>
                </a:lnTo>
                <a:lnTo>
                  <a:pt x="1871950" y="34327"/>
                </a:lnTo>
                <a:cubicBezTo>
                  <a:pt x="1869613" y="36917"/>
                  <a:pt x="1866851" y="40264"/>
                  <a:pt x="1867642" y="40754"/>
                </a:cubicBezTo>
                <a:cubicBezTo>
                  <a:pt x="1869399" y="42823"/>
                  <a:pt x="1877664" y="30812"/>
                  <a:pt x="1877664" y="30812"/>
                </a:cubicBezTo>
                <a:cubicBezTo>
                  <a:pt x="1889747" y="20026"/>
                  <a:pt x="1898822" y="10476"/>
                  <a:pt x="1909796" y="145"/>
                </a:cubicBezTo>
                <a:lnTo>
                  <a:pt x="1910014" y="0"/>
                </a:lnTo>
                <a:lnTo>
                  <a:pt x="1931841" y="0"/>
                </a:lnTo>
                <a:lnTo>
                  <a:pt x="1917305" y="15895"/>
                </a:lnTo>
                <a:cubicBezTo>
                  <a:pt x="1914704" y="18361"/>
                  <a:pt x="1895603" y="37851"/>
                  <a:pt x="1906982" y="28750"/>
                </a:cubicBezTo>
                <a:cubicBezTo>
                  <a:pt x="1917635" y="20179"/>
                  <a:pt x="1902406" y="35053"/>
                  <a:pt x="1900912" y="37063"/>
                </a:cubicBezTo>
                <a:cubicBezTo>
                  <a:pt x="1900208" y="38749"/>
                  <a:pt x="1899044" y="45043"/>
                  <a:pt x="1900395" y="45881"/>
                </a:cubicBezTo>
                <a:cubicBezTo>
                  <a:pt x="1901345" y="45491"/>
                  <a:pt x="1922099" y="23924"/>
                  <a:pt x="1924700" y="21458"/>
                </a:cubicBezTo>
                <a:lnTo>
                  <a:pt x="1938280" y="10570"/>
                </a:lnTo>
                <a:lnTo>
                  <a:pt x="1900109" y="71407"/>
                </a:lnTo>
                <a:cubicBezTo>
                  <a:pt x="1892367" y="85593"/>
                  <a:pt x="1844084" y="143798"/>
                  <a:pt x="1848063" y="157970"/>
                </a:cubicBezTo>
                <a:cubicBezTo>
                  <a:pt x="1852232" y="159404"/>
                  <a:pt x="1857971" y="152616"/>
                  <a:pt x="1857971" y="152616"/>
                </a:cubicBezTo>
                <a:cubicBezTo>
                  <a:pt x="1883030" y="120123"/>
                  <a:pt x="1899513" y="88050"/>
                  <a:pt x="1913995" y="63377"/>
                </a:cubicBezTo>
                <a:cubicBezTo>
                  <a:pt x="1918616" y="57721"/>
                  <a:pt x="1923409" y="50524"/>
                  <a:pt x="1928304" y="42689"/>
                </a:cubicBezTo>
                <a:lnTo>
                  <a:pt x="1929374" y="40928"/>
                </a:lnTo>
                <a:lnTo>
                  <a:pt x="1944451" y="27935"/>
                </a:lnTo>
                <a:lnTo>
                  <a:pt x="1949604" y="23182"/>
                </a:lnTo>
                <a:lnTo>
                  <a:pt x="1950698" y="22121"/>
                </a:lnTo>
                <a:lnTo>
                  <a:pt x="1945831" y="24546"/>
                </a:lnTo>
                <a:lnTo>
                  <a:pt x="1935300" y="33486"/>
                </a:lnTo>
                <a:lnTo>
                  <a:pt x="1932293" y="36911"/>
                </a:lnTo>
                <a:lnTo>
                  <a:pt x="1931164" y="37989"/>
                </a:lnTo>
                <a:lnTo>
                  <a:pt x="1943224" y="18165"/>
                </a:lnTo>
                <a:lnTo>
                  <a:pt x="1955180" y="0"/>
                </a:lnTo>
                <a:lnTo>
                  <a:pt x="1959898" y="0"/>
                </a:lnTo>
                <a:lnTo>
                  <a:pt x="1959718" y="2860"/>
                </a:lnTo>
                <a:cubicBezTo>
                  <a:pt x="1956974" y="8175"/>
                  <a:pt x="1945596" y="17278"/>
                  <a:pt x="1942449" y="21364"/>
                </a:cubicBezTo>
                <a:cubicBezTo>
                  <a:pt x="1941976" y="21559"/>
                  <a:pt x="1941957" y="22324"/>
                  <a:pt x="1941989" y="23240"/>
                </a:cubicBezTo>
                <a:lnTo>
                  <a:pt x="1941918" y="24475"/>
                </a:lnTo>
                <a:lnTo>
                  <a:pt x="1958815" y="11130"/>
                </a:lnTo>
                <a:lnTo>
                  <a:pt x="1971357" y="0"/>
                </a:lnTo>
                <a:lnTo>
                  <a:pt x="2011918" y="0"/>
                </a:lnTo>
                <a:lnTo>
                  <a:pt x="1988452" y="43155"/>
                </a:lnTo>
                <a:cubicBezTo>
                  <a:pt x="1981713" y="53642"/>
                  <a:pt x="1922521" y="137748"/>
                  <a:pt x="1921522" y="141448"/>
                </a:cubicBezTo>
                <a:cubicBezTo>
                  <a:pt x="1924093" y="146375"/>
                  <a:pt x="1941980" y="140396"/>
                  <a:pt x="1946722" y="137310"/>
                </a:cubicBezTo>
                <a:cubicBezTo>
                  <a:pt x="1952294" y="131139"/>
                  <a:pt x="1993002" y="69654"/>
                  <a:pt x="1969777" y="112213"/>
                </a:cubicBezTo>
                <a:cubicBezTo>
                  <a:pt x="1945125" y="157652"/>
                  <a:pt x="1998575" y="80332"/>
                  <a:pt x="2005315" y="69846"/>
                </a:cubicBezTo>
                <a:cubicBezTo>
                  <a:pt x="2024966" y="42907"/>
                  <a:pt x="2042855" y="20080"/>
                  <a:pt x="2049430" y="10208"/>
                </a:cubicBezTo>
                <a:lnTo>
                  <a:pt x="2057132" y="0"/>
                </a:lnTo>
                <a:lnTo>
                  <a:pt x="2090943" y="0"/>
                </a:lnTo>
                <a:lnTo>
                  <a:pt x="2094684" y="8923"/>
                </a:lnTo>
                <a:cubicBezTo>
                  <a:pt x="2094088" y="25567"/>
                  <a:pt x="2084346" y="30304"/>
                  <a:pt x="2071032" y="50661"/>
                </a:cubicBezTo>
                <a:cubicBezTo>
                  <a:pt x="2062291" y="68548"/>
                  <a:pt x="2058122" y="83962"/>
                  <a:pt x="2051380" y="94451"/>
                </a:cubicBezTo>
                <a:cubicBezTo>
                  <a:pt x="2023156" y="138658"/>
                  <a:pt x="1996931" y="175468"/>
                  <a:pt x="1967538" y="223993"/>
                </a:cubicBezTo>
                <a:cubicBezTo>
                  <a:pt x="1967538" y="223993"/>
                  <a:pt x="1934168" y="258346"/>
                  <a:pt x="1940312" y="264502"/>
                </a:cubicBezTo>
                <a:cubicBezTo>
                  <a:pt x="1941814" y="267377"/>
                  <a:pt x="1951054" y="256066"/>
                  <a:pt x="1958182" y="246555"/>
                </a:cubicBezTo>
                <a:lnTo>
                  <a:pt x="1963506" y="239173"/>
                </a:lnTo>
                <a:lnTo>
                  <a:pt x="1963369" y="239408"/>
                </a:lnTo>
                <a:lnTo>
                  <a:pt x="1964404" y="237928"/>
                </a:lnTo>
                <a:lnTo>
                  <a:pt x="1966057" y="235636"/>
                </a:lnTo>
                <a:cubicBezTo>
                  <a:pt x="1966694" y="234707"/>
                  <a:pt x="1966893" y="234390"/>
                  <a:pt x="1966494" y="234937"/>
                </a:cubicBezTo>
                <a:lnTo>
                  <a:pt x="1964404" y="237928"/>
                </a:lnTo>
                <a:lnTo>
                  <a:pt x="1963506" y="239173"/>
                </a:lnTo>
                <a:lnTo>
                  <a:pt x="1980613" y="209787"/>
                </a:lnTo>
                <a:cubicBezTo>
                  <a:pt x="1998634" y="177443"/>
                  <a:pt x="2018303" y="140358"/>
                  <a:pt x="2033469" y="129401"/>
                </a:cubicBezTo>
                <a:cubicBezTo>
                  <a:pt x="2039042" y="123229"/>
                  <a:pt x="2046784" y="125891"/>
                  <a:pt x="2051357" y="123421"/>
                </a:cubicBezTo>
                <a:cubicBezTo>
                  <a:pt x="2057097" y="116632"/>
                  <a:pt x="2065672" y="99364"/>
                  <a:pt x="2077581" y="86610"/>
                </a:cubicBezTo>
                <a:cubicBezTo>
                  <a:pt x="2084322" y="76125"/>
                  <a:pt x="2120861" y="30057"/>
                  <a:pt x="2103377" y="65828"/>
                </a:cubicBezTo>
                <a:cubicBezTo>
                  <a:pt x="2093469" y="88032"/>
                  <a:pt x="2071412" y="109425"/>
                  <a:pt x="2064838" y="119297"/>
                </a:cubicBezTo>
                <a:cubicBezTo>
                  <a:pt x="2057502" y="129576"/>
                  <a:pt x="2058502" y="142727"/>
                  <a:pt x="2057502" y="146427"/>
                </a:cubicBezTo>
                <a:cubicBezTo>
                  <a:pt x="2051332" y="152392"/>
                  <a:pt x="2046592" y="155479"/>
                  <a:pt x="2040020" y="165349"/>
                </a:cubicBezTo>
                <a:cubicBezTo>
                  <a:pt x="2039019" y="169049"/>
                  <a:pt x="2034850" y="184465"/>
                  <a:pt x="2032849" y="191865"/>
                </a:cubicBezTo>
                <a:cubicBezTo>
                  <a:pt x="2027109" y="198650"/>
                  <a:pt x="2011031" y="226819"/>
                  <a:pt x="1996716" y="250876"/>
                </a:cubicBezTo>
                <a:cubicBezTo>
                  <a:pt x="1982400" y="274933"/>
                  <a:pt x="1946266" y="333946"/>
                  <a:pt x="1977233" y="294046"/>
                </a:cubicBezTo>
                <a:cubicBezTo>
                  <a:pt x="2007028" y="258468"/>
                  <a:pt x="2032253" y="208508"/>
                  <a:pt x="2058478" y="171698"/>
                </a:cubicBezTo>
                <a:cubicBezTo>
                  <a:pt x="2080130" y="137359"/>
                  <a:pt x="2108928" y="105478"/>
                  <a:pt x="2133556" y="72163"/>
                </a:cubicBezTo>
                <a:cubicBezTo>
                  <a:pt x="2140726" y="62496"/>
                  <a:pt x="2165354" y="29182"/>
                  <a:pt x="2156613" y="47068"/>
                </a:cubicBezTo>
                <a:cubicBezTo>
                  <a:pt x="2128387" y="91278"/>
                  <a:pt x="2097588" y="130559"/>
                  <a:pt x="2070792" y="171889"/>
                </a:cubicBezTo>
                <a:cubicBezTo>
                  <a:pt x="2052308" y="194513"/>
                  <a:pt x="2025918" y="231939"/>
                  <a:pt x="2055286" y="212384"/>
                </a:cubicBezTo>
                <a:cubicBezTo>
                  <a:pt x="2076342" y="194690"/>
                  <a:pt x="2092421" y="166524"/>
                  <a:pt x="2109308" y="147394"/>
                </a:cubicBezTo>
                <a:lnTo>
                  <a:pt x="2217090" y="0"/>
                </a:lnTo>
                <a:lnTo>
                  <a:pt x="2241261" y="0"/>
                </a:lnTo>
                <a:lnTo>
                  <a:pt x="2237409" y="6113"/>
                </a:lnTo>
                <a:cubicBezTo>
                  <a:pt x="2230010" y="18732"/>
                  <a:pt x="2226782" y="27058"/>
                  <a:pt x="2236810" y="20061"/>
                </a:cubicBezTo>
                <a:cubicBezTo>
                  <a:pt x="2240782" y="16203"/>
                  <a:pt x="2245312" y="10432"/>
                  <a:pt x="2249961" y="3848"/>
                </a:cubicBezTo>
                <a:lnTo>
                  <a:pt x="2252489" y="0"/>
                </a:lnTo>
                <a:lnTo>
                  <a:pt x="2310572" y="0"/>
                </a:lnTo>
                <a:lnTo>
                  <a:pt x="2308671" y="7031"/>
                </a:lnTo>
                <a:cubicBezTo>
                  <a:pt x="2301526" y="4574"/>
                  <a:pt x="2299360" y="12590"/>
                  <a:pt x="2301931" y="17518"/>
                </a:cubicBezTo>
                <a:cubicBezTo>
                  <a:pt x="2303717" y="18132"/>
                  <a:pt x="2304861" y="17514"/>
                  <a:pt x="2305829" y="15741"/>
                </a:cubicBezTo>
                <a:cubicBezTo>
                  <a:pt x="2306796" y="13967"/>
                  <a:pt x="2307589" y="11040"/>
                  <a:pt x="2308671" y="7031"/>
                </a:cubicBezTo>
                <a:cubicBezTo>
                  <a:pt x="2308671" y="7031"/>
                  <a:pt x="2309815" y="6414"/>
                  <a:pt x="2310637" y="5180"/>
                </a:cubicBezTo>
                <a:lnTo>
                  <a:pt x="2310669" y="0"/>
                </a:lnTo>
                <a:lnTo>
                  <a:pt x="2333203" y="0"/>
                </a:lnTo>
                <a:lnTo>
                  <a:pt x="2300252" y="48699"/>
                </a:lnTo>
                <a:cubicBezTo>
                  <a:pt x="2286973" y="69827"/>
                  <a:pt x="2276397" y="90284"/>
                  <a:pt x="2273515" y="108164"/>
                </a:cubicBezTo>
                <a:cubicBezTo>
                  <a:pt x="2263772" y="129750"/>
                  <a:pt x="2259604" y="128315"/>
                  <a:pt x="2253030" y="138185"/>
                </a:cubicBezTo>
                <a:cubicBezTo>
                  <a:pt x="2234975" y="161630"/>
                  <a:pt x="2224639" y="183012"/>
                  <a:pt x="2246693" y="161616"/>
                </a:cubicBezTo>
                <a:cubicBezTo>
                  <a:pt x="2282232" y="119249"/>
                  <a:pt x="2300715" y="96626"/>
                  <a:pt x="2328107" y="55499"/>
                </a:cubicBezTo>
                <a:lnTo>
                  <a:pt x="2369935" y="0"/>
                </a:lnTo>
                <a:lnTo>
                  <a:pt x="2385406" y="0"/>
                </a:lnTo>
                <a:lnTo>
                  <a:pt x="2356310" y="40262"/>
                </a:lnTo>
                <a:cubicBezTo>
                  <a:pt x="2342994" y="60619"/>
                  <a:pt x="2323343" y="87558"/>
                  <a:pt x="2316769" y="97429"/>
                </a:cubicBezTo>
                <a:cubicBezTo>
                  <a:pt x="2312601" y="112844"/>
                  <a:pt x="2322748" y="104202"/>
                  <a:pt x="2319747" y="115301"/>
                </a:cubicBezTo>
                <a:cubicBezTo>
                  <a:pt x="2319747" y="115301"/>
                  <a:pt x="2314579" y="134415"/>
                  <a:pt x="2311005" y="133186"/>
                </a:cubicBezTo>
                <a:cubicBezTo>
                  <a:pt x="2314579" y="134415"/>
                  <a:pt x="2343375" y="102534"/>
                  <a:pt x="2367600" y="73124"/>
                </a:cubicBezTo>
                <a:lnTo>
                  <a:pt x="2368564" y="78123"/>
                </a:lnTo>
                <a:lnTo>
                  <a:pt x="2365431" y="81140"/>
                </a:lnTo>
                <a:cubicBezTo>
                  <a:pt x="2367218" y="81754"/>
                  <a:pt x="2368402" y="80981"/>
                  <a:pt x="2368820" y="79441"/>
                </a:cubicBezTo>
                <a:lnTo>
                  <a:pt x="2368564" y="78123"/>
                </a:lnTo>
                <a:lnTo>
                  <a:pt x="2386370" y="60981"/>
                </a:lnTo>
                <a:cubicBezTo>
                  <a:pt x="2396060" y="49687"/>
                  <a:pt x="2404789" y="36783"/>
                  <a:pt x="2413498" y="23233"/>
                </a:cubicBezTo>
                <a:lnTo>
                  <a:pt x="2428573" y="0"/>
                </a:lnTo>
                <a:lnTo>
                  <a:pt x="3789082" y="0"/>
                </a:lnTo>
                <a:lnTo>
                  <a:pt x="3783359" y="5796"/>
                </a:lnTo>
                <a:lnTo>
                  <a:pt x="3791753" y="0"/>
                </a:lnTo>
                <a:lnTo>
                  <a:pt x="3805952" y="0"/>
                </a:lnTo>
                <a:lnTo>
                  <a:pt x="3803281" y="2465"/>
                </a:lnTo>
                <a:cubicBezTo>
                  <a:pt x="3798551" y="5470"/>
                  <a:pt x="3792789" y="8560"/>
                  <a:pt x="3788607" y="13869"/>
                </a:cubicBezTo>
                <a:cubicBezTo>
                  <a:pt x="3788607" y="13869"/>
                  <a:pt x="3789252" y="16597"/>
                  <a:pt x="3788567" y="18151"/>
                </a:cubicBezTo>
                <a:cubicBezTo>
                  <a:pt x="3786735" y="20053"/>
                  <a:pt x="3775175" y="30515"/>
                  <a:pt x="3772359" y="32715"/>
                </a:cubicBezTo>
                <a:cubicBezTo>
                  <a:pt x="3760595" y="47508"/>
                  <a:pt x="3783199" y="28089"/>
                  <a:pt x="3787978" y="25295"/>
                </a:cubicBezTo>
                <a:cubicBezTo>
                  <a:pt x="3796205" y="18538"/>
                  <a:pt x="3802355" y="12633"/>
                  <a:pt x="3806449" y="11395"/>
                </a:cubicBezTo>
                <a:lnTo>
                  <a:pt x="3823365" y="0"/>
                </a:lnTo>
                <a:lnTo>
                  <a:pt x="3828297" y="0"/>
                </a:lnTo>
                <a:lnTo>
                  <a:pt x="3827700" y="529"/>
                </a:lnTo>
                <a:cubicBezTo>
                  <a:pt x="3822047" y="4822"/>
                  <a:pt x="3816235" y="8996"/>
                  <a:pt x="3810454" y="14226"/>
                </a:cubicBezTo>
                <a:cubicBezTo>
                  <a:pt x="3804877" y="18836"/>
                  <a:pt x="3798133" y="22224"/>
                  <a:pt x="3795280" y="28704"/>
                </a:cubicBezTo>
                <a:cubicBezTo>
                  <a:pt x="3794892" y="31518"/>
                  <a:pt x="3795190" y="32775"/>
                  <a:pt x="3793573" y="34838"/>
                </a:cubicBezTo>
                <a:cubicBezTo>
                  <a:pt x="3789390" y="40147"/>
                  <a:pt x="3781887" y="41070"/>
                  <a:pt x="3776719" y="46677"/>
                </a:cubicBezTo>
                <a:cubicBezTo>
                  <a:pt x="3777701" y="46379"/>
                  <a:pt x="3780390" y="52531"/>
                  <a:pt x="3779243" y="52878"/>
                </a:cubicBezTo>
                <a:cubicBezTo>
                  <a:pt x="3778221" y="57457"/>
                  <a:pt x="3758895" y="63303"/>
                  <a:pt x="3759453" y="70099"/>
                </a:cubicBezTo>
                <a:cubicBezTo>
                  <a:pt x="3759453" y="70099"/>
                  <a:pt x="3759492" y="70270"/>
                  <a:pt x="3759543" y="70482"/>
                </a:cubicBezTo>
                <a:lnTo>
                  <a:pt x="3759658" y="70961"/>
                </a:lnTo>
                <a:lnTo>
                  <a:pt x="3759695" y="71120"/>
                </a:lnTo>
                <a:cubicBezTo>
                  <a:pt x="3759735" y="71291"/>
                  <a:pt x="3759757" y="71376"/>
                  <a:pt x="3759726" y="71248"/>
                </a:cubicBezTo>
                <a:lnTo>
                  <a:pt x="3759658" y="70961"/>
                </a:lnTo>
                <a:lnTo>
                  <a:pt x="3759453" y="70099"/>
                </a:lnTo>
                <a:cubicBezTo>
                  <a:pt x="3767476" y="67672"/>
                  <a:pt x="3770329" y="61192"/>
                  <a:pt x="3777239" y="57753"/>
                </a:cubicBezTo>
                <a:cubicBezTo>
                  <a:pt x="3787094" y="53425"/>
                  <a:pt x="3795621" y="47925"/>
                  <a:pt x="3805565" y="39524"/>
                </a:cubicBezTo>
                <a:cubicBezTo>
                  <a:pt x="3823187" y="27229"/>
                  <a:pt x="3788039" y="57408"/>
                  <a:pt x="3788338" y="58667"/>
                </a:cubicBezTo>
                <a:lnTo>
                  <a:pt x="3800755" y="56259"/>
                </a:lnTo>
                <a:cubicBezTo>
                  <a:pt x="3801054" y="57516"/>
                  <a:pt x="3787063" y="67364"/>
                  <a:pt x="3787063" y="67364"/>
                </a:cubicBezTo>
                <a:cubicBezTo>
                  <a:pt x="3780914" y="73269"/>
                  <a:pt x="3777504" y="72952"/>
                  <a:pt x="3773371" y="78472"/>
                </a:cubicBezTo>
                <a:cubicBezTo>
                  <a:pt x="3777466" y="77234"/>
                  <a:pt x="3792140" y="65829"/>
                  <a:pt x="3792438" y="67087"/>
                </a:cubicBezTo>
                <a:cubicBezTo>
                  <a:pt x="3792513" y="67402"/>
                  <a:pt x="3791690" y="68522"/>
                  <a:pt x="3790652" y="69865"/>
                </a:cubicBezTo>
                <a:lnTo>
                  <a:pt x="3789810" y="70986"/>
                </a:lnTo>
                <a:lnTo>
                  <a:pt x="3773519" y="79097"/>
                </a:lnTo>
                <a:lnTo>
                  <a:pt x="3765690" y="82995"/>
                </a:lnTo>
                <a:cubicBezTo>
                  <a:pt x="3770397" y="81767"/>
                  <a:pt x="3774856" y="80176"/>
                  <a:pt x="3779194" y="78402"/>
                </a:cubicBezTo>
                <a:lnTo>
                  <a:pt x="3787425" y="74744"/>
                </a:lnTo>
                <a:lnTo>
                  <a:pt x="3787211" y="75968"/>
                </a:lnTo>
                <a:cubicBezTo>
                  <a:pt x="3788005" y="75886"/>
                  <a:pt x="3789937" y="74867"/>
                  <a:pt x="3793681" y="72330"/>
                </a:cubicBezTo>
                <a:lnTo>
                  <a:pt x="3795124" y="71332"/>
                </a:lnTo>
                <a:lnTo>
                  <a:pt x="3804730" y="67090"/>
                </a:lnTo>
                <a:cubicBezTo>
                  <a:pt x="3809065" y="65340"/>
                  <a:pt x="3813526" y="63782"/>
                  <a:pt x="3818231" y="62600"/>
                </a:cubicBezTo>
                <a:cubicBezTo>
                  <a:pt x="3808479" y="68983"/>
                  <a:pt x="3797792" y="72944"/>
                  <a:pt x="3787283" y="78197"/>
                </a:cubicBezTo>
                <a:cubicBezTo>
                  <a:pt x="3779225" y="82452"/>
                  <a:pt x="3786318" y="80542"/>
                  <a:pt x="3789937" y="79590"/>
                </a:cubicBezTo>
                <a:lnTo>
                  <a:pt x="3828788" y="62414"/>
                </a:lnTo>
                <a:lnTo>
                  <a:pt x="3827552" y="63433"/>
                </a:lnTo>
                <a:cubicBezTo>
                  <a:pt x="3822088" y="67781"/>
                  <a:pt x="3807302" y="79444"/>
                  <a:pt x="3818640" y="71745"/>
                </a:cubicBezTo>
                <a:cubicBezTo>
                  <a:pt x="3829131" y="65651"/>
                  <a:pt x="3817107" y="74905"/>
                  <a:pt x="3814805" y="78522"/>
                </a:cubicBezTo>
                <a:cubicBezTo>
                  <a:pt x="3815787" y="78228"/>
                  <a:pt x="3816769" y="77929"/>
                  <a:pt x="3817752" y="77631"/>
                </a:cubicBezTo>
                <a:cubicBezTo>
                  <a:pt x="3816769" y="77929"/>
                  <a:pt x="3824870" y="79522"/>
                  <a:pt x="3825217" y="80991"/>
                </a:cubicBezTo>
                <a:cubicBezTo>
                  <a:pt x="3825814" y="83506"/>
                  <a:pt x="3808624" y="98368"/>
                  <a:pt x="3805810" y="100567"/>
                </a:cubicBezTo>
                <a:cubicBezTo>
                  <a:pt x="3797544" y="111605"/>
                  <a:pt x="3827691" y="86983"/>
                  <a:pt x="3828336" y="89710"/>
                </a:cubicBezTo>
                <a:cubicBezTo>
                  <a:pt x="3828733" y="90265"/>
                  <a:pt x="3827895" y="91641"/>
                  <a:pt x="3826577" y="93278"/>
                </a:cubicBezTo>
                <a:lnTo>
                  <a:pt x="3825124" y="94883"/>
                </a:lnTo>
                <a:lnTo>
                  <a:pt x="3798602" y="107084"/>
                </a:lnTo>
                <a:cubicBezTo>
                  <a:pt x="3796009" y="108261"/>
                  <a:pt x="3782551" y="112110"/>
                  <a:pt x="3782608" y="114496"/>
                </a:cubicBezTo>
                <a:cubicBezTo>
                  <a:pt x="3782659" y="116698"/>
                  <a:pt x="3792442" y="111416"/>
                  <a:pt x="3793462" y="111458"/>
                </a:cubicBezTo>
                <a:cubicBezTo>
                  <a:pt x="3803183" y="106723"/>
                  <a:pt x="3812297" y="102558"/>
                  <a:pt x="3821219" y="98685"/>
                </a:cubicBezTo>
                <a:lnTo>
                  <a:pt x="3821969" y="98374"/>
                </a:lnTo>
                <a:lnTo>
                  <a:pt x="3821931" y="98416"/>
                </a:lnTo>
                <a:cubicBezTo>
                  <a:pt x="3818871" y="101616"/>
                  <a:pt x="3816889" y="103621"/>
                  <a:pt x="3821986" y="99943"/>
                </a:cubicBezTo>
                <a:lnTo>
                  <a:pt x="3830438" y="94860"/>
                </a:lnTo>
                <a:lnTo>
                  <a:pt x="3847816" y="87652"/>
                </a:lnTo>
                <a:lnTo>
                  <a:pt x="3850172" y="86545"/>
                </a:lnTo>
                <a:lnTo>
                  <a:pt x="3843747" y="92713"/>
                </a:lnTo>
                <a:cubicBezTo>
                  <a:pt x="3840966" y="95325"/>
                  <a:pt x="3837666" y="98346"/>
                  <a:pt x="3833381" y="102114"/>
                </a:cubicBezTo>
                <a:cubicBezTo>
                  <a:pt x="3828901" y="106166"/>
                  <a:pt x="3825153" y="108873"/>
                  <a:pt x="3821656" y="112627"/>
                </a:cubicBezTo>
                <a:cubicBezTo>
                  <a:pt x="3814188" y="121852"/>
                  <a:pt x="3829844" y="110149"/>
                  <a:pt x="3833641" y="107653"/>
                </a:cubicBezTo>
                <a:cubicBezTo>
                  <a:pt x="3839055" y="103095"/>
                  <a:pt x="3843922" y="96229"/>
                  <a:pt x="3845799" y="99706"/>
                </a:cubicBezTo>
                <a:cubicBezTo>
                  <a:pt x="3845502" y="98449"/>
                  <a:pt x="3836500" y="110832"/>
                  <a:pt x="3834199" y="114451"/>
                </a:cubicBezTo>
                <a:cubicBezTo>
                  <a:pt x="3834199" y="114451"/>
                  <a:pt x="3827290" y="117887"/>
                  <a:pt x="3830998" y="119462"/>
                </a:cubicBezTo>
                <a:cubicBezTo>
                  <a:pt x="3830998" y="119462"/>
                  <a:pt x="3835480" y="115411"/>
                  <a:pt x="3838130" y="113261"/>
                </a:cubicBezTo>
                <a:cubicBezTo>
                  <a:pt x="3839872" y="115431"/>
                  <a:pt x="3841450" y="117650"/>
                  <a:pt x="3841450" y="117650"/>
                </a:cubicBezTo>
                <a:cubicBezTo>
                  <a:pt x="3843415" y="117056"/>
                  <a:pt x="3851395" y="109249"/>
                  <a:pt x="3855489" y="108012"/>
                </a:cubicBezTo>
                <a:cubicBezTo>
                  <a:pt x="3855489" y="108012"/>
                  <a:pt x="3861549" y="106178"/>
                  <a:pt x="3854418" y="112379"/>
                </a:cubicBezTo>
                <a:cubicBezTo>
                  <a:pt x="3848840" y="116987"/>
                  <a:pt x="3851991" y="111766"/>
                  <a:pt x="3849825" y="116690"/>
                </a:cubicBezTo>
                <a:cubicBezTo>
                  <a:pt x="3851306" y="113321"/>
                  <a:pt x="3854215" y="116709"/>
                  <a:pt x="3853829" y="119523"/>
                </a:cubicBezTo>
                <a:cubicBezTo>
                  <a:pt x="3854000" y="119135"/>
                  <a:pt x="3853046" y="119690"/>
                  <a:pt x="3851522" y="120762"/>
                </a:cubicBezTo>
                <a:lnTo>
                  <a:pt x="3846773" y="124360"/>
                </a:lnTo>
                <a:lnTo>
                  <a:pt x="3846558" y="124456"/>
                </a:lnTo>
                <a:cubicBezTo>
                  <a:pt x="3827260" y="133061"/>
                  <a:pt x="3808090" y="141672"/>
                  <a:pt x="3789860" y="150000"/>
                </a:cubicBezTo>
                <a:cubicBezTo>
                  <a:pt x="3767529" y="160452"/>
                  <a:pt x="3746973" y="172076"/>
                  <a:pt x="3727437" y="183742"/>
                </a:cubicBezTo>
                <a:cubicBezTo>
                  <a:pt x="3707761" y="195586"/>
                  <a:pt x="3688306" y="210557"/>
                  <a:pt x="3671478" y="225818"/>
                </a:cubicBezTo>
                <a:lnTo>
                  <a:pt x="3700169" y="207804"/>
                </a:lnTo>
                <a:lnTo>
                  <a:pt x="3704769" y="203749"/>
                </a:lnTo>
                <a:lnTo>
                  <a:pt x="3713424" y="194588"/>
                </a:lnTo>
                <a:lnTo>
                  <a:pt x="3713421" y="194910"/>
                </a:lnTo>
                <a:cubicBezTo>
                  <a:pt x="3714261" y="194632"/>
                  <a:pt x="3716110" y="193734"/>
                  <a:pt x="3719468" y="191973"/>
                </a:cubicBezTo>
                <a:lnTo>
                  <a:pt x="3721708" y="190830"/>
                </a:lnTo>
                <a:lnTo>
                  <a:pt x="3719104" y="193861"/>
                </a:lnTo>
                <a:lnTo>
                  <a:pt x="3714653" y="198712"/>
                </a:lnTo>
                <a:lnTo>
                  <a:pt x="3717498" y="196925"/>
                </a:lnTo>
                <a:cubicBezTo>
                  <a:pt x="3732611" y="186889"/>
                  <a:pt x="3747956" y="176700"/>
                  <a:pt x="3764919" y="167129"/>
                </a:cubicBezTo>
                <a:cubicBezTo>
                  <a:pt x="3793411" y="152346"/>
                  <a:pt x="3823684" y="138920"/>
                  <a:pt x="3854125" y="126417"/>
                </a:cubicBezTo>
                <a:lnTo>
                  <a:pt x="3855044" y="126084"/>
                </a:lnTo>
                <a:lnTo>
                  <a:pt x="3851462" y="129627"/>
                </a:lnTo>
                <a:lnTo>
                  <a:pt x="3851100" y="130288"/>
                </a:lnTo>
                <a:lnTo>
                  <a:pt x="3849713" y="130820"/>
                </a:lnTo>
                <a:cubicBezTo>
                  <a:pt x="3822095" y="145639"/>
                  <a:pt x="3797113" y="154883"/>
                  <a:pt x="3764153" y="171681"/>
                </a:cubicBezTo>
                <a:lnTo>
                  <a:pt x="3704603" y="209669"/>
                </a:lnTo>
                <a:lnTo>
                  <a:pt x="3701523" y="213026"/>
                </a:lnTo>
                <a:lnTo>
                  <a:pt x="3692917" y="217669"/>
                </a:lnTo>
                <a:lnTo>
                  <a:pt x="3689946" y="219618"/>
                </a:lnTo>
                <a:lnTo>
                  <a:pt x="3685835" y="223107"/>
                </a:lnTo>
                <a:cubicBezTo>
                  <a:pt x="3685887" y="225310"/>
                  <a:pt x="3693043" y="219919"/>
                  <a:pt x="3697510" y="217903"/>
                </a:cubicBezTo>
                <a:cubicBezTo>
                  <a:pt x="3703698" y="214672"/>
                  <a:pt x="3708136" y="211371"/>
                  <a:pt x="3710880" y="210384"/>
                </a:cubicBezTo>
                <a:cubicBezTo>
                  <a:pt x="3716988" y="203850"/>
                  <a:pt x="3723352" y="201911"/>
                  <a:pt x="3732228" y="195307"/>
                </a:cubicBezTo>
                <a:cubicBezTo>
                  <a:pt x="3742831" y="187858"/>
                  <a:pt x="3754481" y="181552"/>
                  <a:pt x="3765986" y="175240"/>
                </a:cubicBezTo>
                <a:cubicBezTo>
                  <a:pt x="3770449" y="173039"/>
                  <a:pt x="3784639" y="163355"/>
                  <a:pt x="3782999" y="167871"/>
                </a:cubicBezTo>
                <a:cubicBezTo>
                  <a:pt x="3784748" y="167943"/>
                  <a:pt x="3786645" y="168022"/>
                  <a:pt x="3787469" y="165854"/>
                </a:cubicBezTo>
                <a:cubicBezTo>
                  <a:pt x="3809677" y="156498"/>
                  <a:pt x="3831110" y="144908"/>
                  <a:pt x="3857140" y="136809"/>
                </a:cubicBezTo>
                <a:cubicBezTo>
                  <a:pt x="3834808" y="147261"/>
                  <a:pt x="3808014" y="159913"/>
                  <a:pt x="3784806" y="170330"/>
                </a:cubicBezTo>
                <a:cubicBezTo>
                  <a:pt x="3781358" y="172387"/>
                  <a:pt x="3760725" y="180709"/>
                  <a:pt x="3760776" y="182911"/>
                </a:cubicBezTo>
                <a:lnTo>
                  <a:pt x="3765638" y="182922"/>
                </a:lnTo>
                <a:lnTo>
                  <a:pt x="3765297" y="183097"/>
                </a:lnTo>
                <a:lnTo>
                  <a:pt x="3765781" y="182922"/>
                </a:lnTo>
                <a:lnTo>
                  <a:pt x="3770108" y="182933"/>
                </a:lnTo>
                <a:cubicBezTo>
                  <a:pt x="3783467" y="179285"/>
                  <a:pt x="3804236" y="169529"/>
                  <a:pt x="3783275" y="176630"/>
                </a:cubicBezTo>
                <a:lnTo>
                  <a:pt x="3765781" y="182922"/>
                </a:lnTo>
                <a:lnTo>
                  <a:pt x="3765638" y="182922"/>
                </a:lnTo>
                <a:lnTo>
                  <a:pt x="3771631" y="179873"/>
                </a:lnTo>
                <a:cubicBezTo>
                  <a:pt x="3799049" y="162846"/>
                  <a:pt x="3829375" y="151622"/>
                  <a:pt x="3858148" y="142536"/>
                </a:cubicBezTo>
                <a:cubicBezTo>
                  <a:pt x="3826063" y="159371"/>
                  <a:pt x="3793050" y="173969"/>
                  <a:pt x="3760119" y="192052"/>
                </a:cubicBezTo>
                <a:lnTo>
                  <a:pt x="3746978" y="200244"/>
                </a:lnTo>
                <a:lnTo>
                  <a:pt x="3749900" y="198624"/>
                </a:lnTo>
                <a:cubicBezTo>
                  <a:pt x="3741019" y="205790"/>
                  <a:pt x="3730250" y="212302"/>
                  <a:pt x="3719336" y="218690"/>
                </a:cubicBezTo>
                <a:lnTo>
                  <a:pt x="3705633" y="227108"/>
                </a:lnTo>
                <a:lnTo>
                  <a:pt x="3692851" y="236330"/>
                </a:lnTo>
                <a:lnTo>
                  <a:pt x="3723252" y="218728"/>
                </a:lnTo>
                <a:lnTo>
                  <a:pt x="3732339" y="213766"/>
                </a:lnTo>
                <a:lnTo>
                  <a:pt x="3771273" y="189347"/>
                </a:lnTo>
                <a:cubicBezTo>
                  <a:pt x="3797550" y="174794"/>
                  <a:pt x="3824734" y="161700"/>
                  <a:pt x="3852801" y="150384"/>
                </a:cubicBezTo>
                <a:cubicBezTo>
                  <a:pt x="3863626" y="146243"/>
                  <a:pt x="3876152" y="139975"/>
                  <a:pt x="3884344" y="141411"/>
                </a:cubicBezTo>
                <a:cubicBezTo>
                  <a:pt x="3889713" y="140530"/>
                  <a:pt x="3889684" y="139246"/>
                  <a:pt x="3892281" y="138252"/>
                </a:cubicBezTo>
                <a:cubicBezTo>
                  <a:pt x="3898618" y="135213"/>
                  <a:pt x="3903982" y="134150"/>
                  <a:pt x="3897822" y="138480"/>
                </a:cubicBezTo>
                <a:cubicBezTo>
                  <a:pt x="3886172" y="144787"/>
                  <a:pt x="3879984" y="148015"/>
                  <a:pt x="3869158" y="152156"/>
                </a:cubicBezTo>
                <a:cubicBezTo>
                  <a:pt x="3834301" y="168877"/>
                  <a:pt x="3804002" y="181201"/>
                  <a:pt x="3769348" y="200316"/>
                </a:cubicBezTo>
                <a:cubicBezTo>
                  <a:pt x="3759494" y="205596"/>
                  <a:pt x="3751020" y="210657"/>
                  <a:pt x="3742570" y="215994"/>
                </a:cubicBezTo>
                <a:lnTo>
                  <a:pt x="3717005" y="232634"/>
                </a:lnTo>
                <a:lnTo>
                  <a:pt x="3718227" y="232667"/>
                </a:lnTo>
                <a:lnTo>
                  <a:pt x="3720882" y="230879"/>
                </a:lnTo>
                <a:cubicBezTo>
                  <a:pt x="3725117" y="228012"/>
                  <a:pt x="3729500" y="225269"/>
                  <a:pt x="3730516" y="225728"/>
                </a:cubicBezTo>
                <a:lnTo>
                  <a:pt x="3729983" y="228150"/>
                </a:lnTo>
                <a:lnTo>
                  <a:pt x="3766686" y="204790"/>
                </a:lnTo>
                <a:cubicBezTo>
                  <a:pt x="3796142" y="187664"/>
                  <a:pt x="3832633" y="172294"/>
                  <a:pt x="3863923" y="158725"/>
                </a:cubicBezTo>
                <a:cubicBezTo>
                  <a:pt x="3869265" y="156744"/>
                  <a:pt x="3876475" y="153558"/>
                  <a:pt x="3879073" y="152563"/>
                </a:cubicBezTo>
                <a:cubicBezTo>
                  <a:pt x="3882718" y="152714"/>
                  <a:pt x="3880145" y="154808"/>
                  <a:pt x="3882770" y="154917"/>
                </a:cubicBezTo>
                <a:cubicBezTo>
                  <a:pt x="3882770" y="154917"/>
                  <a:pt x="3887291" y="155101"/>
                  <a:pt x="3887264" y="153999"/>
                </a:cubicBezTo>
                <a:cubicBezTo>
                  <a:pt x="3887291" y="155101"/>
                  <a:pt x="3878385" y="160419"/>
                  <a:pt x="3870327" y="164672"/>
                </a:cubicBezTo>
                <a:lnTo>
                  <a:pt x="3869431" y="163541"/>
                </a:lnTo>
                <a:lnTo>
                  <a:pt x="3869485" y="163512"/>
                </a:lnTo>
                <a:lnTo>
                  <a:pt x="3875158" y="161044"/>
                </a:lnTo>
                <a:cubicBezTo>
                  <a:pt x="3878176" y="159310"/>
                  <a:pt x="3881512" y="157156"/>
                  <a:pt x="3882795" y="156018"/>
                </a:cubicBezTo>
                <a:lnTo>
                  <a:pt x="3869485" y="163512"/>
                </a:lnTo>
                <a:lnTo>
                  <a:pt x="3869428" y="163537"/>
                </a:lnTo>
                <a:lnTo>
                  <a:pt x="3869431" y="163541"/>
                </a:lnTo>
                <a:lnTo>
                  <a:pt x="3862709" y="167324"/>
                </a:lnTo>
                <a:cubicBezTo>
                  <a:pt x="3850484" y="174446"/>
                  <a:pt x="3859641" y="170148"/>
                  <a:pt x="3870327" y="164672"/>
                </a:cubicBezTo>
                <a:lnTo>
                  <a:pt x="3871352" y="165368"/>
                </a:lnTo>
                <a:lnTo>
                  <a:pt x="3866410" y="168876"/>
                </a:lnTo>
                <a:cubicBezTo>
                  <a:pt x="3860167" y="172357"/>
                  <a:pt x="3852782" y="174221"/>
                  <a:pt x="3845424" y="177218"/>
                </a:cubicBezTo>
                <a:cubicBezTo>
                  <a:pt x="3823108" y="188313"/>
                  <a:pt x="3800826" y="199362"/>
                  <a:pt x="3779128" y="211123"/>
                </a:cubicBezTo>
                <a:lnTo>
                  <a:pt x="3722441" y="245576"/>
                </a:lnTo>
                <a:lnTo>
                  <a:pt x="3722075" y="245890"/>
                </a:lnTo>
                <a:cubicBezTo>
                  <a:pt x="3713801" y="253710"/>
                  <a:pt x="3708507" y="260968"/>
                  <a:pt x="3713731" y="264987"/>
                </a:cubicBezTo>
                <a:lnTo>
                  <a:pt x="3714774" y="266015"/>
                </a:lnTo>
                <a:lnTo>
                  <a:pt x="3720455" y="262506"/>
                </a:lnTo>
                <a:lnTo>
                  <a:pt x="3721256" y="262007"/>
                </a:lnTo>
                <a:lnTo>
                  <a:pt x="3718403" y="265623"/>
                </a:lnTo>
                <a:cubicBezTo>
                  <a:pt x="3714584" y="270516"/>
                  <a:pt x="3710717" y="275280"/>
                  <a:pt x="3706626" y="279436"/>
                </a:cubicBezTo>
                <a:cubicBezTo>
                  <a:pt x="3704461" y="281924"/>
                  <a:pt x="3702078" y="284412"/>
                  <a:pt x="3699594" y="286914"/>
                </a:cubicBezTo>
                <a:lnTo>
                  <a:pt x="3694179" y="292291"/>
                </a:lnTo>
                <a:lnTo>
                  <a:pt x="3694542" y="292659"/>
                </a:lnTo>
                <a:cubicBezTo>
                  <a:pt x="3695247" y="293401"/>
                  <a:pt x="3695704" y="293903"/>
                  <a:pt x="3695704" y="293903"/>
                </a:cubicBezTo>
                <a:cubicBezTo>
                  <a:pt x="3697562" y="293041"/>
                  <a:pt x="3704441" y="284145"/>
                  <a:pt x="3708313" y="282348"/>
                </a:cubicBezTo>
                <a:cubicBezTo>
                  <a:pt x="3708313" y="282348"/>
                  <a:pt x="3712702" y="280313"/>
                  <a:pt x="3709616" y="284609"/>
                </a:cubicBezTo>
                <a:lnTo>
                  <a:pt x="3708582" y="285891"/>
                </a:lnTo>
                <a:lnTo>
                  <a:pt x="3708944" y="285723"/>
                </a:lnTo>
                <a:cubicBezTo>
                  <a:pt x="3711284" y="283214"/>
                  <a:pt x="3711920" y="281492"/>
                  <a:pt x="3713255" y="279210"/>
                </a:cubicBezTo>
                <a:cubicBezTo>
                  <a:pt x="3714184" y="278778"/>
                  <a:pt x="3717651" y="278833"/>
                  <a:pt x="3720071" y="276048"/>
                </a:cubicBezTo>
                <a:cubicBezTo>
                  <a:pt x="3722408" y="273537"/>
                  <a:pt x="3727200" y="265373"/>
                  <a:pt x="3732636" y="261424"/>
                </a:cubicBezTo>
                <a:cubicBezTo>
                  <a:pt x="3741344" y="254533"/>
                  <a:pt x="3730634" y="268295"/>
                  <a:pt x="3728141" y="270876"/>
                </a:cubicBezTo>
                <a:cubicBezTo>
                  <a:pt x="3725243" y="275310"/>
                  <a:pt x="3721043" y="278683"/>
                  <a:pt x="3719479" y="280836"/>
                </a:cubicBezTo>
                <a:cubicBezTo>
                  <a:pt x="3719238" y="281660"/>
                  <a:pt x="3719362" y="282731"/>
                  <a:pt x="3719369" y="283857"/>
                </a:cubicBezTo>
                <a:lnTo>
                  <a:pt x="3718944" y="285613"/>
                </a:lnTo>
                <a:lnTo>
                  <a:pt x="3721351" y="283655"/>
                </a:lnTo>
                <a:cubicBezTo>
                  <a:pt x="3722689" y="282686"/>
                  <a:pt x="3723706" y="282154"/>
                  <a:pt x="3724108" y="282383"/>
                </a:cubicBezTo>
                <a:cubicBezTo>
                  <a:pt x="3724280" y="282482"/>
                  <a:pt x="3724310" y="282717"/>
                  <a:pt x="3724226" y="283057"/>
                </a:cubicBezTo>
                <a:lnTo>
                  <a:pt x="3724150" y="283236"/>
                </a:lnTo>
                <a:lnTo>
                  <a:pt x="3727037" y="280180"/>
                </a:lnTo>
                <a:cubicBezTo>
                  <a:pt x="3729530" y="277596"/>
                  <a:pt x="3733403" y="275799"/>
                  <a:pt x="3737757" y="272353"/>
                </a:cubicBezTo>
                <a:cubicBezTo>
                  <a:pt x="3742589" y="267260"/>
                  <a:pt x="3743474" y="263760"/>
                  <a:pt x="3747797" y="263180"/>
                </a:cubicBezTo>
                <a:cubicBezTo>
                  <a:pt x="3751264" y="263234"/>
                  <a:pt x="3752609" y="266884"/>
                  <a:pt x="3754469" y="266022"/>
                </a:cubicBezTo>
                <a:cubicBezTo>
                  <a:pt x="3759270" y="263794"/>
                  <a:pt x="3769530" y="248817"/>
                  <a:pt x="3774288" y="243520"/>
                </a:cubicBezTo>
                <a:lnTo>
                  <a:pt x="3781935" y="234884"/>
                </a:lnTo>
                <a:lnTo>
                  <a:pt x="3783270" y="234551"/>
                </a:lnTo>
                <a:lnTo>
                  <a:pt x="3786993" y="233218"/>
                </a:lnTo>
                <a:lnTo>
                  <a:pt x="3784627" y="236080"/>
                </a:lnTo>
                <a:cubicBezTo>
                  <a:pt x="3773199" y="249668"/>
                  <a:pt x="3761469" y="263606"/>
                  <a:pt x="3749086" y="278974"/>
                </a:cubicBezTo>
                <a:cubicBezTo>
                  <a:pt x="3746749" y="281486"/>
                  <a:pt x="3741433" y="288229"/>
                  <a:pt x="3735109" y="295676"/>
                </a:cubicBezTo>
                <a:cubicBezTo>
                  <a:pt x="3732616" y="298260"/>
                  <a:pt x="3714360" y="318609"/>
                  <a:pt x="3725331" y="309005"/>
                </a:cubicBezTo>
                <a:cubicBezTo>
                  <a:pt x="3735602" y="299962"/>
                  <a:pt x="3721022" y="315518"/>
                  <a:pt x="3719613" y="317598"/>
                </a:cubicBezTo>
                <a:cubicBezTo>
                  <a:pt x="3719454" y="318028"/>
                  <a:pt x="3719277" y="318749"/>
                  <a:pt x="3719122" y="319601"/>
                </a:cubicBezTo>
                <a:lnTo>
                  <a:pt x="3719008" y="320503"/>
                </a:lnTo>
                <a:lnTo>
                  <a:pt x="3726581" y="316218"/>
                </a:lnTo>
                <a:lnTo>
                  <a:pt x="3727737" y="315718"/>
                </a:lnTo>
                <a:lnTo>
                  <a:pt x="3731204" y="313704"/>
                </a:lnTo>
                <a:lnTo>
                  <a:pt x="3742679" y="300953"/>
                </a:lnTo>
                <a:cubicBezTo>
                  <a:pt x="3749371" y="294998"/>
                  <a:pt x="3755215" y="289197"/>
                  <a:pt x="3760496" y="285319"/>
                </a:cubicBezTo>
                <a:cubicBezTo>
                  <a:pt x="3761426" y="284888"/>
                  <a:pt x="3764818" y="284739"/>
                  <a:pt x="3765746" y="284309"/>
                </a:cubicBezTo>
                <a:cubicBezTo>
                  <a:pt x="3773974" y="279065"/>
                  <a:pt x="3780797" y="261170"/>
                  <a:pt x="3783148" y="264594"/>
                </a:cubicBezTo>
                <a:lnTo>
                  <a:pt x="3780728" y="270552"/>
                </a:lnTo>
                <a:lnTo>
                  <a:pt x="3780174" y="271125"/>
                </a:lnTo>
                <a:lnTo>
                  <a:pt x="3780129" y="270938"/>
                </a:lnTo>
                <a:lnTo>
                  <a:pt x="3780776" y="269968"/>
                </a:lnTo>
                <a:cubicBezTo>
                  <a:pt x="3780313" y="270185"/>
                  <a:pt x="3780079" y="270293"/>
                  <a:pt x="3780020" y="270498"/>
                </a:cubicBezTo>
                <a:lnTo>
                  <a:pt x="3780129" y="270938"/>
                </a:lnTo>
                <a:lnTo>
                  <a:pt x="3779613" y="271704"/>
                </a:lnTo>
                <a:lnTo>
                  <a:pt x="3649061" y="406561"/>
                </a:lnTo>
                <a:cubicBezTo>
                  <a:pt x="3606981" y="452284"/>
                  <a:pt x="3565456" y="499298"/>
                  <a:pt x="3524572" y="547220"/>
                </a:cubicBezTo>
                <a:lnTo>
                  <a:pt x="3414755" y="680223"/>
                </a:lnTo>
                <a:lnTo>
                  <a:pt x="3407881" y="690614"/>
                </a:lnTo>
                <a:cubicBezTo>
                  <a:pt x="3378537" y="732964"/>
                  <a:pt x="3349202" y="774900"/>
                  <a:pt x="3320461" y="820332"/>
                </a:cubicBezTo>
                <a:cubicBezTo>
                  <a:pt x="3263635" y="904090"/>
                  <a:pt x="3206751" y="991147"/>
                  <a:pt x="3146053" y="1085038"/>
                </a:cubicBezTo>
                <a:cubicBezTo>
                  <a:pt x="3098753" y="1166320"/>
                  <a:pt x="3051584" y="1240450"/>
                  <a:pt x="2998369" y="1328380"/>
                </a:cubicBezTo>
                <a:cubicBezTo>
                  <a:pt x="2991809" y="1341583"/>
                  <a:pt x="2964776" y="1380000"/>
                  <a:pt x="2988784" y="1334156"/>
                </a:cubicBezTo>
                <a:cubicBezTo>
                  <a:pt x="3001774" y="1314903"/>
                  <a:pt x="3015352" y="1292392"/>
                  <a:pt x="3025724" y="1272359"/>
                </a:cubicBezTo>
                <a:cubicBezTo>
                  <a:pt x="3045861" y="1236646"/>
                  <a:pt x="3055170" y="1217071"/>
                  <a:pt x="3072618" y="1184429"/>
                </a:cubicBezTo>
                <a:cubicBezTo>
                  <a:pt x="3102531" y="1132488"/>
                  <a:pt x="3146183" y="1077887"/>
                  <a:pt x="3176623" y="1025991"/>
                </a:cubicBezTo>
                <a:cubicBezTo>
                  <a:pt x="3214464" y="965236"/>
                  <a:pt x="3250492" y="906491"/>
                  <a:pt x="3290143" y="843958"/>
                </a:cubicBezTo>
                <a:lnTo>
                  <a:pt x="3306586" y="818323"/>
                </a:lnTo>
                <a:lnTo>
                  <a:pt x="3287701" y="842571"/>
                </a:lnTo>
                <a:lnTo>
                  <a:pt x="3232236" y="917363"/>
                </a:lnTo>
                <a:lnTo>
                  <a:pt x="3156452" y="1034701"/>
                </a:lnTo>
                <a:cubicBezTo>
                  <a:pt x="3079610" y="1147571"/>
                  <a:pt x="3015733" y="1271488"/>
                  <a:pt x="2951510" y="1385456"/>
                </a:cubicBezTo>
                <a:lnTo>
                  <a:pt x="2903976" y="1461539"/>
                </a:lnTo>
                <a:lnTo>
                  <a:pt x="2921213" y="1426003"/>
                </a:lnTo>
                <a:cubicBezTo>
                  <a:pt x="2923169" y="1426000"/>
                  <a:pt x="2925300" y="1423595"/>
                  <a:pt x="2926215" y="1422563"/>
                </a:cubicBezTo>
                <a:cubicBezTo>
                  <a:pt x="2938573" y="1406416"/>
                  <a:pt x="2946220" y="1387879"/>
                  <a:pt x="2955821" y="1369336"/>
                </a:cubicBezTo>
                <a:cubicBezTo>
                  <a:pt x="2956886" y="1368133"/>
                  <a:pt x="2949300" y="1369349"/>
                  <a:pt x="2948384" y="1372952"/>
                </a:cubicBezTo>
                <a:cubicBezTo>
                  <a:pt x="2938460" y="1388923"/>
                  <a:pt x="2930837" y="1405232"/>
                  <a:pt x="2920759" y="1421374"/>
                </a:cubicBezTo>
                <a:cubicBezTo>
                  <a:pt x="2918477" y="1421379"/>
                  <a:pt x="2915455" y="1422586"/>
                  <a:pt x="2914390" y="1423788"/>
                </a:cubicBezTo>
                <a:cubicBezTo>
                  <a:pt x="2906743" y="1442328"/>
                  <a:pt x="2906743" y="1442328"/>
                  <a:pt x="2906743" y="1442328"/>
                </a:cubicBezTo>
                <a:cubicBezTo>
                  <a:pt x="2904614" y="1442159"/>
                  <a:pt x="2904614" y="1442159"/>
                  <a:pt x="2904614" y="1442159"/>
                </a:cubicBezTo>
                <a:cubicBezTo>
                  <a:pt x="2906443" y="1437526"/>
                  <a:pt x="2909338" y="1431689"/>
                  <a:pt x="2911343" y="1427225"/>
                </a:cubicBezTo>
                <a:cubicBezTo>
                  <a:pt x="2912409" y="1426022"/>
                  <a:pt x="2909060" y="1427230"/>
                  <a:pt x="2905866" y="1428265"/>
                </a:cubicBezTo>
                <a:cubicBezTo>
                  <a:pt x="2907845" y="1426032"/>
                  <a:pt x="2907845" y="1426032"/>
                  <a:pt x="2907845" y="1426032"/>
                </a:cubicBezTo>
                <a:cubicBezTo>
                  <a:pt x="2908911" y="1424830"/>
                  <a:pt x="2908911" y="1424830"/>
                  <a:pt x="2907695" y="1423631"/>
                </a:cubicBezTo>
                <a:cubicBezTo>
                  <a:pt x="2908760" y="1422427"/>
                  <a:pt x="2905586" y="1423806"/>
                  <a:pt x="2903304" y="1423810"/>
                </a:cubicBezTo>
                <a:cubicBezTo>
                  <a:pt x="2908876" y="1415139"/>
                  <a:pt x="2911662" y="1410802"/>
                  <a:pt x="2913055" y="1408634"/>
                </a:cubicBezTo>
                <a:lnTo>
                  <a:pt x="2913591" y="1407801"/>
                </a:lnTo>
                <a:lnTo>
                  <a:pt x="2914737" y="1408528"/>
                </a:lnTo>
                <a:cubicBezTo>
                  <a:pt x="2917213" y="1408627"/>
                  <a:pt x="2922283" y="1406621"/>
                  <a:pt x="2923101" y="1404046"/>
                </a:cubicBezTo>
                <a:cubicBezTo>
                  <a:pt x="2926332" y="1387919"/>
                  <a:pt x="2935321" y="1375209"/>
                  <a:pt x="2943417" y="1361301"/>
                </a:cubicBezTo>
                <a:cubicBezTo>
                  <a:pt x="2944330" y="1360268"/>
                  <a:pt x="2936745" y="1361486"/>
                  <a:pt x="2934764" y="1363718"/>
                </a:cubicBezTo>
                <a:cubicBezTo>
                  <a:pt x="2930628" y="1370588"/>
                  <a:pt x="2926818" y="1377457"/>
                  <a:pt x="2921791" y="1385698"/>
                </a:cubicBezTo>
                <a:cubicBezTo>
                  <a:pt x="2924688" y="1379861"/>
                  <a:pt x="2924688" y="1379861"/>
                  <a:pt x="2924688" y="1379861"/>
                </a:cubicBezTo>
                <a:cubicBezTo>
                  <a:pt x="2928673" y="1370591"/>
                  <a:pt x="2933549" y="1362521"/>
                  <a:pt x="2937510" y="1355482"/>
                </a:cubicBezTo>
                <a:cubicBezTo>
                  <a:pt x="2938425" y="1354452"/>
                  <a:pt x="2936295" y="1354284"/>
                  <a:pt x="2936295" y="1354284"/>
                </a:cubicBezTo>
                <a:cubicBezTo>
                  <a:pt x="2944240" y="1340547"/>
                  <a:pt x="2952036" y="1324408"/>
                  <a:pt x="2959807" y="1310501"/>
                </a:cubicBezTo>
                <a:cubicBezTo>
                  <a:pt x="2967753" y="1296764"/>
                  <a:pt x="2975679" y="1282682"/>
                  <a:pt x="2982407" y="1267750"/>
                </a:cubicBezTo>
                <a:cubicBezTo>
                  <a:pt x="2982429" y="1265519"/>
                  <a:pt x="2979083" y="1266727"/>
                  <a:pt x="2976953" y="1266560"/>
                </a:cubicBezTo>
                <a:cubicBezTo>
                  <a:pt x="2985941" y="1253850"/>
                  <a:pt x="2985941" y="1253850"/>
                  <a:pt x="2985941" y="1253850"/>
                </a:cubicBezTo>
                <a:cubicBezTo>
                  <a:pt x="2986854" y="1252820"/>
                  <a:pt x="2981550" y="1254030"/>
                  <a:pt x="2978353" y="1255066"/>
                </a:cubicBezTo>
                <a:cubicBezTo>
                  <a:pt x="2982466" y="1250427"/>
                  <a:pt x="2985512" y="1246990"/>
                  <a:pt x="2986577" y="1245787"/>
                </a:cubicBezTo>
                <a:cubicBezTo>
                  <a:pt x="2988558" y="1243555"/>
                  <a:pt x="2983254" y="1244766"/>
                  <a:pt x="2979905" y="1245973"/>
                </a:cubicBezTo>
                <a:cubicBezTo>
                  <a:pt x="2982037" y="1243567"/>
                  <a:pt x="2982037" y="1243567"/>
                  <a:pt x="2982037" y="1243567"/>
                </a:cubicBezTo>
                <a:cubicBezTo>
                  <a:pt x="2983104" y="1242367"/>
                  <a:pt x="2975517" y="1243581"/>
                  <a:pt x="2973386" y="1245987"/>
                </a:cubicBezTo>
                <a:cubicBezTo>
                  <a:pt x="2967901" y="1253458"/>
                  <a:pt x="2962342" y="1260372"/>
                  <a:pt x="2957045" y="1267588"/>
                </a:cubicBezTo>
                <a:lnTo>
                  <a:pt x="2951897" y="1275039"/>
                </a:lnTo>
                <a:lnTo>
                  <a:pt x="2959277" y="1263188"/>
                </a:lnTo>
                <a:cubicBezTo>
                  <a:pt x="2965662" y="1253506"/>
                  <a:pt x="2972180" y="1243673"/>
                  <a:pt x="2978134" y="1233286"/>
                </a:cubicBezTo>
                <a:cubicBezTo>
                  <a:pt x="2980267" y="1230880"/>
                  <a:pt x="2971614" y="1233299"/>
                  <a:pt x="2970549" y="1234502"/>
                </a:cubicBezTo>
                <a:cubicBezTo>
                  <a:pt x="2960343" y="1246013"/>
                  <a:pt x="2952549" y="1262151"/>
                  <a:pt x="2941278" y="1274866"/>
                </a:cubicBezTo>
                <a:cubicBezTo>
                  <a:pt x="2948136" y="1261990"/>
                  <a:pt x="2957273" y="1251679"/>
                  <a:pt x="2964305" y="1238974"/>
                </a:cubicBezTo>
                <a:cubicBezTo>
                  <a:pt x="2966285" y="1236739"/>
                  <a:pt x="2957633" y="1239159"/>
                  <a:pt x="2956719" y="1240190"/>
                </a:cubicBezTo>
                <a:lnTo>
                  <a:pt x="2945009" y="1256206"/>
                </a:lnTo>
                <a:lnTo>
                  <a:pt x="2940217" y="1273901"/>
                </a:lnTo>
                <a:lnTo>
                  <a:pt x="2937890" y="1282214"/>
                </a:lnTo>
                <a:lnTo>
                  <a:pt x="2942471" y="1278294"/>
                </a:lnTo>
                <a:lnTo>
                  <a:pt x="2935246" y="1291658"/>
                </a:lnTo>
                <a:lnTo>
                  <a:pt x="2927477" y="1319402"/>
                </a:lnTo>
                <a:lnTo>
                  <a:pt x="2912879" y="1373739"/>
                </a:lnTo>
                <a:lnTo>
                  <a:pt x="2912796" y="1372405"/>
                </a:lnTo>
                <a:lnTo>
                  <a:pt x="2909160" y="1377816"/>
                </a:lnTo>
                <a:lnTo>
                  <a:pt x="2915638" y="1350780"/>
                </a:lnTo>
                <a:cubicBezTo>
                  <a:pt x="2919003" y="1336864"/>
                  <a:pt x="2922520" y="1322626"/>
                  <a:pt x="2926502" y="1307402"/>
                </a:cubicBezTo>
                <a:lnTo>
                  <a:pt x="2926872" y="1305804"/>
                </a:lnTo>
                <a:lnTo>
                  <a:pt x="2926752" y="1305939"/>
                </a:lnTo>
                <a:lnTo>
                  <a:pt x="2922392" y="1312456"/>
                </a:lnTo>
                <a:lnTo>
                  <a:pt x="2903301" y="1386535"/>
                </a:lnTo>
                <a:lnTo>
                  <a:pt x="2877583" y="1424811"/>
                </a:lnTo>
                <a:lnTo>
                  <a:pt x="2827153" y="1501142"/>
                </a:lnTo>
                <a:lnTo>
                  <a:pt x="2815707" y="1521919"/>
                </a:lnTo>
                <a:cubicBezTo>
                  <a:pt x="2809279" y="1533678"/>
                  <a:pt x="2803389" y="1544459"/>
                  <a:pt x="2798354" y="1553388"/>
                </a:cubicBezTo>
                <a:lnTo>
                  <a:pt x="2781026" y="1584038"/>
                </a:lnTo>
                <a:lnTo>
                  <a:pt x="2789268" y="1544433"/>
                </a:lnTo>
                <a:lnTo>
                  <a:pt x="2789828" y="1541701"/>
                </a:lnTo>
                <a:lnTo>
                  <a:pt x="2784927" y="1552451"/>
                </a:lnTo>
                <a:lnTo>
                  <a:pt x="2783528" y="1559617"/>
                </a:lnTo>
                <a:lnTo>
                  <a:pt x="2777449" y="1590366"/>
                </a:lnTo>
                <a:lnTo>
                  <a:pt x="2769784" y="1603923"/>
                </a:lnTo>
                <a:cubicBezTo>
                  <a:pt x="2742640" y="1652050"/>
                  <a:pt x="2719148" y="1694840"/>
                  <a:pt x="2693666" y="1749235"/>
                </a:cubicBezTo>
                <a:lnTo>
                  <a:pt x="2678995" y="1781258"/>
                </a:lnTo>
                <a:lnTo>
                  <a:pt x="2705048" y="1735239"/>
                </a:lnTo>
                <a:lnTo>
                  <a:pt x="2698619" y="1750599"/>
                </a:lnTo>
                <a:lnTo>
                  <a:pt x="2677604" y="1784297"/>
                </a:lnTo>
                <a:lnTo>
                  <a:pt x="2650963" y="1842443"/>
                </a:lnTo>
                <a:cubicBezTo>
                  <a:pt x="2611010" y="1933776"/>
                  <a:pt x="2577721" y="2020963"/>
                  <a:pt x="2536859" y="2117407"/>
                </a:cubicBezTo>
                <a:cubicBezTo>
                  <a:pt x="2533385" y="2127434"/>
                  <a:pt x="2530128" y="2136380"/>
                  <a:pt x="2526879" y="2144827"/>
                </a:cubicBezTo>
                <a:lnTo>
                  <a:pt x="2519215" y="2163690"/>
                </a:lnTo>
                <a:lnTo>
                  <a:pt x="2520630" y="2158796"/>
                </a:lnTo>
                <a:cubicBezTo>
                  <a:pt x="2521417" y="2156072"/>
                  <a:pt x="2521417" y="2156072"/>
                  <a:pt x="2521417" y="2156072"/>
                </a:cubicBezTo>
                <a:cubicBezTo>
                  <a:pt x="2522032" y="2150239"/>
                  <a:pt x="2513043" y="2162948"/>
                  <a:pt x="2511215" y="2167583"/>
                </a:cubicBezTo>
                <a:lnTo>
                  <a:pt x="2494242" y="2218956"/>
                </a:lnTo>
                <a:lnTo>
                  <a:pt x="2492274" y="2223168"/>
                </a:lnTo>
                <a:cubicBezTo>
                  <a:pt x="2478696" y="2245676"/>
                  <a:pt x="2482748" y="2225644"/>
                  <a:pt x="2492653" y="2202263"/>
                </a:cubicBezTo>
                <a:cubicBezTo>
                  <a:pt x="2495988" y="2192636"/>
                  <a:pt x="2499670" y="2192957"/>
                  <a:pt x="2503195" y="2172877"/>
                </a:cubicBezTo>
                <a:cubicBezTo>
                  <a:pt x="2500603" y="2141797"/>
                  <a:pt x="2520929" y="2095632"/>
                  <a:pt x="2534827" y="2055518"/>
                </a:cubicBezTo>
                <a:lnTo>
                  <a:pt x="2535850" y="2052917"/>
                </a:lnTo>
                <a:lnTo>
                  <a:pt x="2413754" y="2285205"/>
                </a:lnTo>
                <a:cubicBezTo>
                  <a:pt x="2370951" y="2368026"/>
                  <a:pt x="2328801" y="2450963"/>
                  <a:pt x="2287839" y="2533969"/>
                </a:cubicBezTo>
                <a:lnTo>
                  <a:pt x="2257591" y="2597426"/>
                </a:lnTo>
                <a:lnTo>
                  <a:pt x="2255800" y="2597992"/>
                </a:lnTo>
                <a:lnTo>
                  <a:pt x="2257158" y="2598333"/>
                </a:lnTo>
                <a:lnTo>
                  <a:pt x="2169066" y="2783138"/>
                </a:lnTo>
                <a:cubicBezTo>
                  <a:pt x="2169066" y="2783138"/>
                  <a:pt x="2168211" y="2783698"/>
                  <a:pt x="2167140" y="2784396"/>
                </a:cubicBezTo>
                <a:lnTo>
                  <a:pt x="2164736" y="2785968"/>
                </a:lnTo>
                <a:lnTo>
                  <a:pt x="2163932" y="2786493"/>
                </a:lnTo>
                <a:cubicBezTo>
                  <a:pt x="2163077" y="2787050"/>
                  <a:pt x="2162650" y="2787331"/>
                  <a:pt x="2163293" y="2786911"/>
                </a:cubicBezTo>
                <a:lnTo>
                  <a:pt x="2164736" y="2785968"/>
                </a:lnTo>
                <a:lnTo>
                  <a:pt x="2169066" y="2783138"/>
                </a:lnTo>
                <a:cubicBezTo>
                  <a:pt x="2177937" y="2773685"/>
                  <a:pt x="2181995" y="2763715"/>
                  <a:pt x="2188207" y="2752252"/>
                </a:cubicBezTo>
                <a:cubicBezTo>
                  <a:pt x="2194951" y="2745066"/>
                  <a:pt x="2209870" y="2709807"/>
                  <a:pt x="2203650" y="2730957"/>
                </a:cubicBezTo>
                <a:cubicBezTo>
                  <a:pt x="2202144" y="2737601"/>
                  <a:pt x="2198954" y="2744786"/>
                  <a:pt x="2195239" y="2752123"/>
                </a:cubicBezTo>
                <a:lnTo>
                  <a:pt x="2191190" y="2759861"/>
                </a:lnTo>
                <a:lnTo>
                  <a:pt x="2197517" y="2739825"/>
                </a:lnTo>
                <a:cubicBezTo>
                  <a:pt x="2186622" y="2761201"/>
                  <a:pt x="2176569" y="2785341"/>
                  <a:pt x="2169532" y="2809047"/>
                </a:cubicBezTo>
                <a:cubicBezTo>
                  <a:pt x="2162635" y="2832565"/>
                  <a:pt x="2155997" y="2857170"/>
                  <a:pt x="2150853" y="2883433"/>
                </a:cubicBezTo>
                <a:cubicBezTo>
                  <a:pt x="2146847" y="2904831"/>
                  <a:pt x="2142776" y="2927301"/>
                  <a:pt x="2138737" y="2949904"/>
                </a:cubicBezTo>
                <a:lnTo>
                  <a:pt x="2138692" y="2950157"/>
                </a:lnTo>
                <a:lnTo>
                  <a:pt x="2136291" y="2956038"/>
                </a:lnTo>
                <a:cubicBezTo>
                  <a:pt x="2135599" y="2957905"/>
                  <a:pt x="2135276" y="2959052"/>
                  <a:pt x="2135608" y="2958784"/>
                </a:cubicBezTo>
                <a:cubicBezTo>
                  <a:pt x="2133017" y="2959804"/>
                  <a:pt x="2129174" y="2957400"/>
                  <a:pt x="2132056" y="2955080"/>
                </a:cubicBezTo>
                <a:cubicBezTo>
                  <a:pt x="2127843" y="2958470"/>
                  <a:pt x="2132129" y="2953960"/>
                  <a:pt x="2128946" y="2960949"/>
                </a:cubicBezTo>
                <a:cubicBezTo>
                  <a:pt x="2124581" y="2969951"/>
                  <a:pt x="2125024" y="2963038"/>
                  <a:pt x="2125024" y="2963038"/>
                </a:cubicBezTo>
                <a:cubicBezTo>
                  <a:pt x="2125324" y="2958368"/>
                  <a:pt x="2131029" y="2948112"/>
                  <a:pt x="2131174" y="2945868"/>
                </a:cubicBezTo>
                <a:cubicBezTo>
                  <a:pt x="2131174" y="2945868"/>
                  <a:pt x="2128726" y="2944646"/>
                  <a:pt x="2126291" y="2943237"/>
                </a:cubicBezTo>
                <a:cubicBezTo>
                  <a:pt x="2127767" y="2939925"/>
                  <a:pt x="2130655" y="2934235"/>
                  <a:pt x="2130655" y="2934235"/>
                </a:cubicBezTo>
                <a:cubicBezTo>
                  <a:pt x="2128365" y="2930583"/>
                  <a:pt x="2126579" y="2938753"/>
                  <a:pt x="2126579" y="2938753"/>
                </a:cubicBezTo>
                <a:cubicBezTo>
                  <a:pt x="2123635" y="2942006"/>
                  <a:pt x="2113796" y="2954343"/>
                  <a:pt x="2115057" y="2954394"/>
                </a:cubicBezTo>
                <a:cubicBezTo>
                  <a:pt x="2111350" y="2953121"/>
                  <a:pt x="2116829" y="2946413"/>
                  <a:pt x="2120001" y="2939610"/>
                </a:cubicBezTo>
                <a:cubicBezTo>
                  <a:pt x="2121559" y="2934993"/>
                  <a:pt x="2129321" y="2915640"/>
                  <a:pt x="2122157" y="2925652"/>
                </a:cubicBezTo>
                <a:cubicBezTo>
                  <a:pt x="2119339" y="2930220"/>
                  <a:pt x="2117571" y="2934830"/>
                  <a:pt x="2114682" y="2940519"/>
                </a:cubicBezTo>
                <a:cubicBezTo>
                  <a:pt x="2112020" y="2945937"/>
                  <a:pt x="2109857" y="2950134"/>
                  <a:pt x="2107970" y="2953687"/>
                </a:cubicBezTo>
                <a:lnTo>
                  <a:pt x="2103487" y="2961921"/>
                </a:lnTo>
                <a:lnTo>
                  <a:pt x="2104034" y="2959149"/>
                </a:lnTo>
                <a:lnTo>
                  <a:pt x="2107158" y="2938909"/>
                </a:lnTo>
                <a:lnTo>
                  <a:pt x="2110175" y="2928726"/>
                </a:lnTo>
                <a:cubicBezTo>
                  <a:pt x="2112577" y="2922456"/>
                  <a:pt x="2111097" y="2925018"/>
                  <a:pt x="2108712" y="2928994"/>
                </a:cubicBezTo>
                <a:lnTo>
                  <a:pt x="2108680" y="2929045"/>
                </a:lnTo>
                <a:lnTo>
                  <a:pt x="2108815" y="2928171"/>
                </a:lnTo>
                <a:cubicBezTo>
                  <a:pt x="2110584" y="2917742"/>
                  <a:pt x="2112586" y="2907044"/>
                  <a:pt x="2115001" y="2895572"/>
                </a:cubicBezTo>
                <a:cubicBezTo>
                  <a:pt x="2114742" y="2894483"/>
                  <a:pt x="2117665" y="2882828"/>
                  <a:pt x="2115560" y="2883245"/>
                </a:cubicBezTo>
                <a:cubicBezTo>
                  <a:pt x="2113281" y="2883696"/>
                  <a:pt x="2112509" y="2898996"/>
                  <a:pt x="2111947" y="2902039"/>
                </a:cubicBezTo>
                <a:lnTo>
                  <a:pt x="2106041" y="2933188"/>
                </a:lnTo>
                <a:lnTo>
                  <a:pt x="2104826" y="2935093"/>
                </a:lnTo>
                <a:cubicBezTo>
                  <a:pt x="2103554" y="2936863"/>
                  <a:pt x="2102424" y="2938057"/>
                  <a:pt x="2101813" y="2937754"/>
                </a:cubicBezTo>
                <a:cubicBezTo>
                  <a:pt x="2099083" y="2937642"/>
                  <a:pt x="2116016" y="2899933"/>
                  <a:pt x="2107301" y="2911191"/>
                </a:cubicBezTo>
                <a:cubicBezTo>
                  <a:pt x="2105814" y="2914691"/>
                  <a:pt x="2095378" y="2936368"/>
                  <a:pt x="2092859" y="2936266"/>
                </a:cubicBezTo>
                <a:cubicBezTo>
                  <a:pt x="2091389" y="2936208"/>
                  <a:pt x="2088138" y="2927835"/>
                  <a:pt x="2088066" y="2928955"/>
                </a:cubicBezTo>
                <a:cubicBezTo>
                  <a:pt x="2088138" y="2927835"/>
                  <a:pt x="2088210" y="2926714"/>
                  <a:pt x="2088280" y="2925593"/>
                </a:cubicBezTo>
                <a:cubicBezTo>
                  <a:pt x="2085339" y="2928845"/>
                  <a:pt x="2079122" y="2943764"/>
                  <a:pt x="2082663" y="2931172"/>
                </a:cubicBezTo>
                <a:cubicBezTo>
                  <a:pt x="2087548" y="2917323"/>
                  <a:pt x="2079637" y="2935733"/>
                  <a:pt x="2076675" y="2942542"/>
                </a:cubicBezTo>
                <a:lnTo>
                  <a:pt x="2075973" y="2944089"/>
                </a:lnTo>
                <a:lnTo>
                  <a:pt x="2083965" y="2898614"/>
                </a:lnTo>
                <a:cubicBezTo>
                  <a:pt x="2084093" y="2894517"/>
                  <a:pt x="2084387" y="2886477"/>
                  <a:pt x="2082071" y="2896055"/>
                </a:cubicBezTo>
                <a:cubicBezTo>
                  <a:pt x="2079334" y="2908488"/>
                  <a:pt x="2077861" y="2920833"/>
                  <a:pt x="2073885" y="2932695"/>
                </a:cubicBezTo>
                <a:cubicBezTo>
                  <a:pt x="2074000" y="2927378"/>
                  <a:pt x="2074524" y="2922245"/>
                  <a:pt x="2075257" y="2917205"/>
                </a:cubicBezTo>
                <a:lnTo>
                  <a:pt x="2077228" y="2905965"/>
                </a:lnTo>
                <a:lnTo>
                  <a:pt x="2077867" y="2904195"/>
                </a:lnTo>
                <a:cubicBezTo>
                  <a:pt x="2079475" y="2899626"/>
                  <a:pt x="2080029" y="2897331"/>
                  <a:pt x="2079938" y="2896458"/>
                </a:cubicBezTo>
                <a:lnTo>
                  <a:pt x="2078821" y="2896948"/>
                </a:lnTo>
                <a:lnTo>
                  <a:pt x="2080530" y="2887310"/>
                </a:lnTo>
                <a:cubicBezTo>
                  <a:pt x="2081286" y="2882264"/>
                  <a:pt x="2081844" y="2877125"/>
                  <a:pt x="2082001" y="2871800"/>
                </a:cubicBezTo>
                <a:lnTo>
                  <a:pt x="2079976" y="2881057"/>
                </a:lnTo>
                <a:lnTo>
                  <a:pt x="2075760" y="2900321"/>
                </a:lnTo>
                <a:lnTo>
                  <a:pt x="2074876" y="2901466"/>
                </a:lnTo>
                <a:cubicBezTo>
                  <a:pt x="2073822" y="2902873"/>
                  <a:pt x="2072934" y="2903997"/>
                  <a:pt x="2072621" y="2903984"/>
                </a:cubicBezTo>
                <a:cubicBezTo>
                  <a:pt x="2071361" y="2903932"/>
                  <a:pt x="2079049" y="2885703"/>
                  <a:pt x="2079349" y="2881032"/>
                </a:cubicBezTo>
                <a:cubicBezTo>
                  <a:pt x="2074990" y="2886663"/>
                  <a:pt x="2076024" y="2890261"/>
                  <a:pt x="2071731" y="2898143"/>
                </a:cubicBezTo>
                <a:cubicBezTo>
                  <a:pt x="2071731" y="2898143"/>
                  <a:pt x="2065372" y="2915303"/>
                  <a:pt x="2064112" y="2915252"/>
                </a:cubicBezTo>
                <a:lnTo>
                  <a:pt x="2063736" y="2901378"/>
                </a:lnTo>
                <a:cubicBezTo>
                  <a:pt x="2062478" y="2901326"/>
                  <a:pt x="2041336" y="2945608"/>
                  <a:pt x="2049241" y="2924016"/>
                </a:cubicBezTo>
                <a:cubicBezTo>
                  <a:pt x="2055093" y="2911516"/>
                  <a:pt x="2058491" y="2901164"/>
                  <a:pt x="2060492" y="2889633"/>
                </a:cubicBezTo>
                <a:cubicBezTo>
                  <a:pt x="2062276" y="2881465"/>
                  <a:pt x="2067823" y="2877007"/>
                  <a:pt x="2068408" y="2867852"/>
                </a:cubicBezTo>
                <a:cubicBezTo>
                  <a:pt x="2068408" y="2867852"/>
                  <a:pt x="2068580" y="2867861"/>
                  <a:pt x="2068793" y="2867870"/>
                </a:cubicBezTo>
                <a:lnTo>
                  <a:pt x="2069272" y="2867889"/>
                </a:lnTo>
                <a:lnTo>
                  <a:pt x="2069561" y="2867900"/>
                </a:lnTo>
                <a:cubicBezTo>
                  <a:pt x="2069688" y="2867905"/>
                  <a:pt x="2069603" y="2867903"/>
                  <a:pt x="2069433" y="2867895"/>
                </a:cubicBezTo>
                <a:lnTo>
                  <a:pt x="2069272" y="2867889"/>
                </a:lnTo>
                <a:lnTo>
                  <a:pt x="2068408" y="2867852"/>
                </a:lnTo>
                <a:cubicBezTo>
                  <a:pt x="2061832" y="2868712"/>
                  <a:pt x="2060419" y="2890754"/>
                  <a:pt x="2056289" y="2892836"/>
                </a:cubicBezTo>
                <a:cubicBezTo>
                  <a:pt x="2056205" y="2894143"/>
                  <a:pt x="2049781" y="2892573"/>
                  <a:pt x="2049854" y="2891452"/>
                </a:cubicBezTo>
                <a:cubicBezTo>
                  <a:pt x="2045634" y="2898210"/>
                  <a:pt x="2046366" y="2906482"/>
                  <a:pt x="2042218" y="2912119"/>
                </a:cubicBezTo>
                <a:cubicBezTo>
                  <a:pt x="2040605" y="2914303"/>
                  <a:pt x="2039346" y="2914250"/>
                  <a:pt x="2036755" y="2915269"/>
                </a:cubicBezTo>
                <a:lnTo>
                  <a:pt x="2033693" y="2919643"/>
                </a:lnTo>
                <a:lnTo>
                  <a:pt x="2032892" y="2921997"/>
                </a:lnTo>
                <a:cubicBezTo>
                  <a:pt x="2034108" y="2923195"/>
                  <a:pt x="2035174" y="2921993"/>
                  <a:pt x="2038197" y="2920786"/>
                </a:cubicBezTo>
                <a:lnTo>
                  <a:pt x="2036366" y="2925420"/>
                </a:lnTo>
                <a:lnTo>
                  <a:pt x="2032935" y="2925943"/>
                </a:lnTo>
                <a:lnTo>
                  <a:pt x="2028217" y="2929898"/>
                </a:lnTo>
                <a:lnTo>
                  <a:pt x="2026252" y="2934697"/>
                </a:lnTo>
                <a:cubicBezTo>
                  <a:pt x="2018790" y="2949381"/>
                  <a:pt x="2015375" y="2963289"/>
                  <a:pt x="2006723" y="2976799"/>
                </a:cubicBezTo>
                <a:cubicBezTo>
                  <a:pt x="2009169" y="2968188"/>
                  <a:pt x="2011888" y="2961041"/>
                  <a:pt x="2014635" y="2953893"/>
                </a:cubicBezTo>
                <a:lnTo>
                  <a:pt x="2019502" y="2940079"/>
                </a:lnTo>
                <a:lnTo>
                  <a:pt x="2015530" y="2941585"/>
                </a:lnTo>
                <a:cubicBezTo>
                  <a:pt x="2016293" y="2938154"/>
                  <a:pt x="2016293" y="2938154"/>
                  <a:pt x="2016293" y="2938154"/>
                </a:cubicBezTo>
                <a:cubicBezTo>
                  <a:pt x="2017360" y="2936951"/>
                  <a:pt x="2018425" y="2935748"/>
                  <a:pt x="2019339" y="2934716"/>
                </a:cubicBezTo>
                <a:lnTo>
                  <a:pt x="2022322" y="2932075"/>
                </a:lnTo>
                <a:lnTo>
                  <a:pt x="2022703" y="2930996"/>
                </a:lnTo>
                <a:lnTo>
                  <a:pt x="2030714" y="2911200"/>
                </a:lnTo>
                <a:lnTo>
                  <a:pt x="2037398" y="2889745"/>
                </a:lnTo>
                <a:cubicBezTo>
                  <a:pt x="2038463" y="2888542"/>
                  <a:pt x="2039529" y="2887339"/>
                  <a:pt x="2039529" y="2887339"/>
                </a:cubicBezTo>
                <a:lnTo>
                  <a:pt x="2039974" y="2885343"/>
                </a:lnTo>
                <a:lnTo>
                  <a:pt x="2035653" y="2889754"/>
                </a:lnTo>
                <a:cubicBezTo>
                  <a:pt x="2034167" y="2893252"/>
                  <a:pt x="2026704" y="2907934"/>
                  <a:pt x="2025288" y="2910312"/>
                </a:cubicBezTo>
                <a:cubicBezTo>
                  <a:pt x="2023957" y="2911381"/>
                  <a:pt x="2021228" y="2911271"/>
                  <a:pt x="2021228" y="2911271"/>
                </a:cubicBezTo>
                <a:cubicBezTo>
                  <a:pt x="2017080" y="2916908"/>
                  <a:pt x="2015378" y="2923770"/>
                  <a:pt x="2013538" y="2929502"/>
                </a:cubicBezTo>
                <a:cubicBezTo>
                  <a:pt x="2012130" y="2931786"/>
                  <a:pt x="2010926" y="2935812"/>
                  <a:pt x="2009566" y="2939384"/>
                </a:cubicBezTo>
                <a:lnTo>
                  <a:pt x="2006253" y="2944232"/>
                </a:lnTo>
                <a:lnTo>
                  <a:pt x="2000296" y="2961339"/>
                </a:lnTo>
                <a:cubicBezTo>
                  <a:pt x="2001341" y="2962367"/>
                  <a:pt x="2001341" y="2962367"/>
                  <a:pt x="2002406" y="2961164"/>
                </a:cubicBezTo>
                <a:cubicBezTo>
                  <a:pt x="2000576" y="2965797"/>
                  <a:pt x="1998746" y="2970434"/>
                  <a:pt x="1996763" y="2975239"/>
                </a:cubicBezTo>
                <a:cubicBezTo>
                  <a:pt x="1999510" y="2967001"/>
                  <a:pt x="1999510" y="2967001"/>
                  <a:pt x="1999510" y="2967001"/>
                </a:cubicBezTo>
                <a:cubicBezTo>
                  <a:pt x="1999360" y="2964601"/>
                  <a:pt x="1993139" y="2969416"/>
                  <a:pt x="1992201" y="2972676"/>
                </a:cubicBezTo>
                <a:cubicBezTo>
                  <a:pt x="1988692" y="2984346"/>
                  <a:pt x="1985923" y="2994812"/>
                  <a:pt x="1981023" y="3005113"/>
                </a:cubicBezTo>
                <a:cubicBezTo>
                  <a:pt x="1985494" y="2987954"/>
                  <a:pt x="1985494" y="2987954"/>
                  <a:pt x="1985494" y="2987954"/>
                </a:cubicBezTo>
                <a:cubicBezTo>
                  <a:pt x="1986410" y="2984350"/>
                  <a:pt x="1978949" y="2990196"/>
                  <a:pt x="1976970" y="2992431"/>
                </a:cubicBezTo>
                <a:cubicBezTo>
                  <a:pt x="1976052" y="2996035"/>
                  <a:pt x="1975289" y="2999466"/>
                  <a:pt x="1974351" y="3002726"/>
                </a:cubicBezTo>
                <a:cubicBezTo>
                  <a:pt x="1969849" y="3000463"/>
                  <a:pt x="1966472" y="2998766"/>
                  <a:pt x="1963940" y="2997493"/>
                </a:cubicBezTo>
                <a:lnTo>
                  <a:pt x="1962457" y="2996747"/>
                </a:lnTo>
                <a:lnTo>
                  <a:pt x="1962286" y="2997102"/>
                </a:lnTo>
                <a:lnTo>
                  <a:pt x="1960212" y="3000871"/>
                </a:lnTo>
                <a:lnTo>
                  <a:pt x="1960227" y="3000612"/>
                </a:lnTo>
                <a:lnTo>
                  <a:pt x="1961068" y="2996049"/>
                </a:lnTo>
                <a:lnTo>
                  <a:pt x="1959284" y="2995152"/>
                </a:lnTo>
                <a:lnTo>
                  <a:pt x="1958244" y="3001493"/>
                </a:lnTo>
                <a:lnTo>
                  <a:pt x="1957265" y="3006229"/>
                </a:lnTo>
                <a:lnTo>
                  <a:pt x="1949659" y="3020055"/>
                </a:lnTo>
                <a:lnTo>
                  <a:pt x="1948669" y="3019188"/>
                </a:lnTo>
                <a:cubicBezTo>
                  <a:pt x="1948932" y="3019135"/>
                  <a:pt x="1948815" y="3019850"/>
                  <a:pt x="1948467" y="3021004"/>
                </a:cubicBezTo>
                <a:lnTo>
                  <a:pt x="1947212" y="3024505"/>
                </a:lnTo>
                <a:lnTo>
                  <a:pt x="1941528" y="3034837"/>
                </a:lnTo>
                <a:lnTo>
                  <a:pt x="1942192" y="3030566"/>
                </a:lnTo>
                <a:lnTo>
                  <a:pt x="1939329" y="3029815"/>
                </a:lnTo>
                <a:lnTo>
                  <a:pt x="1943874" y="3018458"/>
                </a:lnTo>
                <a:lnTo>
                  <a:pt x="1937515" y="3029246"/>
                </a:lnTo>
                <a:lnTo>
                  <a:pt x="1938069" y="3022484"/>
                </a:lnTo>
                <a:lnTo>
                  <a:pt x="1938142" y="3019578"/>
                </a:lnTo>
                <a:lnTo>
                  <a:pt x="1955949" y="2983924"/>
                </a:lnTo>
                <a:lnTo>
                  <a:pt x="1957644" y="2980041"/>
                </a:lnTo>
                <a:lnTo>
                  <a:pt x="1956756" y="2980080"/>
                </a:lnTo>
                <a:cubicBezTo>
                  <a:pt x="1954929" y="2981500"/>
                  <a:pt x="1952873" y="2983819"/>
                  <a:pt x="1952415" y="2985622"/>
                </a:cubicBezTo>
                <a:cubicBezTo>
                  <a:pt x="1951348" y="2986824"/>
                  <a:pt x="1950584" y="2990257"/>
                  <a:pt x="1949519" y="2991457"/>
                </a:cubicBezTo>
                <a:cubicBezTo>
                  <a:pt x="1949370" y="2989058"/>
                  <a:pt x="1948003" y="2985459"/>
                  <a:pt x="1946658" y="2982203"/>
                </a:cubicBezTo>
                <a:cubicBezTo>
                  <a:pt x="1947725" y="2981001"/>
                  <a:pt x="1945442" y="2981004"/>
                  <a:pt x="1944226" y="2979806"/>
                </a:cubicBezTo>
                <a:lnTo>
                  <a:pt x="1944471" y="2978871"/>
                </a:lnTo>
                <a:lnTo>
                  <a:pt x="1941144" y="2982200"/>
                </a:lnTo>
                <a:cubicBezTo>
                  <a:pt x="1939186" y="2981560"/>
                  <a:pt x="1941682" y="2977916"/>
                  <a:pt x="1944907" y="2973130"/>
                </a:cubicBezTo>
                <a:lnTo>
                  <a:pt x="1947098" y="2968851"/>
                </a:lnTo>
                <a:lnTo>
                  <a:pt x="1951467" y="2952179"/>
                </a:lnTo>
                <a:lnTo>
                  <a:pt x="1952216" y="2951695"/>
                </a:lnTo>
                <a:lnTo>
                  <a:pt x="1952166" y="2951369"/>
                </a:lnTo>
                <a:cubicBezTo>
                  <a:pt x="1953868" y="2944508"/>
                  <a:pt x="1957122" y="2936397"/>
                  <a:pt x="1960227" y="2927347"/>
                </a:cubicBezTo>
                <a:lnTo>
                  <a:pt x="1965309" y="2916424"/>
                </a:lnTo>
                <a:lnTo>
                  <a:pt x="1968861" y="2902944"/>
                </a:lnTo>
                <a:lnTo>
                  <a:pt x="1969830" y="2895853"/>
                </a:lnTo>
                <a:lnTo>
                  <a:pt x="1969048" y="2896283"/>
                </a:lnTo>
                <a:cubicBezTo>
                  <a:pt x="1968328" y="2896737"/>
                  <a:pt x="1967735" y="2897170"/>
                  <a:pt x="1967400" y="2897484"/>
                </a:cubicBezTo>
                <a:lnTo>
                  <a:pt x="1962381" y="2907616"/>
                </a:lnTo>
                <a:lnTo>
                  <a:pt x="1960462" y="2915781"/>
                </a:lnTo>
                <a:cubicBezTo>
                  <a:pt x="1957847" y="2926440"/>
                  <a:pt x="1954925" y="2937079"/>
                  <a:pt x="1951166" y="2947378"/>
                </a:cubicBezTo>
                <a:cubicBezTo>
                  <a:pt x="1949059" y="2947553"/>
                  <a:pt x="1946011" y="2950990"/>
                  <a:pt x="1944945" y="2952193"/>
                </a:cubicBezTo>
                <a:cubicBezTo>
                  <a:pt x="1939709" y="2975357"/>
                  <a:pt x="1939709" y="2975357"/>
                  <a:pt x="1939709" y="2975357"/>
                </a:cubicBezTo>
                <a:cubicBezTo>
                  <a:pt x="1938795" y="2976387"/>
                  <a:pt x="1938795" y="2976387"/>
                  <a:pt x="1937728" y="2977592"/>
                </a:cubicBezTo>
                <a:cubicBezTo>
                  <a:pt x="1939410" y="2970555"/>
                  <a:pt x="1941263" y="2963690"/>
                  <a:pt x="1942943" y="2956655"/>
                </a:cubicBezTo>
                <a:cubicBezTo>
                  <a:pt x="1943857" y="2955625"/>
                  <a:pt x="1939768" y="2958035"/>
                  <a:pt x="1937789" y="2960269"/>
                </a:cubicBezTo>
                <a:cubicBezTo>
                  <a:pt x="1938553" y="2956837"/>
                  <a:pt x="1938553" y="2956837"/>
                  <a:pt x="1938553" y="2956837"/>
                </a:cubicBezTo>
                <a:cubicBezTo>
                  <a:pt x="1939619" y="2955633"/>
                  <a:pt x="1939619" y="2955633"/>
                  <a:pt x="1937336" y="2955638"/>
                </a:cubicBezTo>
                <a:cubicBezTo>
                  <a:pt x="1938402" y="2954436"/>
                  <a:pt x="1938402" y="2954436"/>
                  <a:pt x="1938402" y="2954436"/>
                </a:cubicBezTo>
                <a:lnTo>
                  <a:pt x="1934957" y="2956246"/>
                </a:lnTo>
                <a:lnTo>
                  <a:pt x="1915771" y="2993561"/>
                </a:lnTo>
                <a:lnTo>
                  <a:pt x="1913987" y="2997020"/>
                </a:lnTo>
                <a:lnTo>
                  <a:pt x="1913915" y="2992667"/>
                </a:lnTo>
                <a:lnTo>
                  <a:pt x="1913759" y="2991154"/>
                </a:lnTo>
                <a:lnTo>
                  <a:pt x="1918968" y="2980183"/>
                </a:lnTo>
                <a:cubicBezTo>
                  <a:pt x="1922139" y="2973380"/>
                  <a:pt x="1932205" y="2957492"/>
                  <a:pt x="1932575" y="2951702"/>
                </a:cubicBezTo>
                <a:cubicBezTo>
                  <a:pt x="1932719" y="2949459"/>
                  <a:pt x="1928940" y="2949308"/>
                  <a:pt x="1927699" y="2945698"/>
                </a:cubicBezTo>
                <a:cubicBezTo>
                  <a:pt x="1926739" y="2940977"/>
                  <a:pt x="1929610" y="2938846"/>
                  <a:pt x="1932571" y="2932035"/>
                </a:cubicBezTo>
                <a:cubicBezTo>
                  <a:pt x="1934201" y="2926296"/>
                  <a:pt x="1934501" y="2921625"/>
                  <a:pt x="1935987" y="2918127"/>
                </a:cubicBezTo>
                <a:lnTo>
                  <a:pt x="1937769" y="2914053"/>
                </a:lnTo>
                <a:lnTo>
                  <a:pt x="1937632" y="2914194"/>
                </a:lnTo>
                <a:cubicBezTo>
                  <a:pt x="1937353" y="2914401"/>
                  <a:pt x="1937128" y="2914451"/>
                  <a:pt x="1936981" y="2914303"/>
                </a:cubicBezTo>
                <a:cubicBezTo>
                  <a:pt x="1936633" y="2913963"/>
                  <a:pt x="1936767" y="2912716"/>
                  <a:pt x="1937186" y="2910981"/>
                </a:cubicBezTo>
                <a:lnTo>
                  <a:pt x="1938135" y="2907789"/>
                </a:lnTo>
                <a:lnTo>
                  <a:pt x="1936686" y="2908838"/>
                </a:lnTo>
                <a:cubicBezTo>
                  <a:pt x="1935663" y="2909218"/>
                  <a:pt x="1934648" y="2909457"/>
                  <a:pt x="1933982" y="2909992"/>
                </a:cubicBezTo>
                <a:cubicBezTo>
                  <a:pt x="1932567" y="2912369"/>
                  <a:pt x="1930950" y="2917923"/>
                  <a:pt x="1927922" y="2922484"/>
                </a:cubicBezTo>
                <a:cubicBezTo>
                  <a:pt x="1926436" y="2925981"/>
                  <a:pt x="1917630" y="2941920"/>
                  <a:pt x="1920889" y="2930440"/>
                </a:cubicBezTo>
                <a:cubicBezTo>
                  <a:pt x="1922603" y="2923392"/>
                  <a:pt x="1928364" y="2915571"/>
                  <a:pt x="1929839" y="2912259"/>
                </a:cubicBezTo>
                <a:cubicBezTo>
                  <a:pt x="1931536" y="2908770"/>
                  <a:pt x="1930293" y="2905161"/>
                  <a:pt x="1930366" y="2904040"/>
                </a:cubicBezTo>
                <a:cubicBezTo>
                  <a:pt x="1931977" y="2901857"/>
                  <a:pt x="1933321" y="2900600"/>
                  <a:pt x="1934796" y="2897290"/>
                </a:cubicBezTo>
                <a:lnTo>
                  <a:pt x="1934823" y="2896852"/>
                </a:lnTo>
                <a:lnTo>
                  <a:pt x="1934014" y="2898375"/>
                </a:lnTo>
                <a:cubicBezTo>
                  <a:pt x="1931174" y="2903082"/>
                  <a:pt x="1931514" y="2897789"/>
                  <a:pt x="1931514" y="2897789"/>
                </a:cubicBezTo>
                <a:cubicBezTo>
                  <a:pt x="1931813" y="2893119"/>
                  <a:pt x="1937519" y="2882861"/>
                  <a:pt x="1937664" y="2880620"/>
                </a:cubicBezTo>
                <a:cubicBezTo>
                  <a:pt x="1937664" y="2880620"/>
                  <a:pt x="1937051" y="2880314"/>
                  <a:pt x="1936136" y="2879832"/>
                </a:cubicBezTo>
                <a:lnTo>
                  <a:pt x="1935676" y="2879579"/>
                </a:lnTo>
                <a:lnTo>
                  <a:pt x="1932660" y="2887096"/>
                </a:lnTo>
                <a:cubicBezTo>
                  <a:pt x="1931242" y="2890554"/>
                  <a:pt x="1929803" y="2893903"/>
                  <a:pt x="1928289" y="2897026"/>
                </a:cubicBezTo>
                <a:cubicBezTo>
                  <a:pt x="1925925" y="2902737"/>
                  <a:pt x="1922930" y="2908423"/>
                  <a:pt x="1919804" y="2914102"/>
                </a:cubicBezTo>
                <a:lnTo>
                  <a:pt x="1917502" y="2918333"/>
                </a:lnTo>
                <a:lnTo>
                  <a:pt x="1917681" y="2917320"/>
                </a:lnTo>
                <a:lnTo>
                  <a:pt x="1919125" y="2908921"/>
                </a:lnTo>
                <a:lnTo>
                  <a:pt x="1924230" y="2897985"/>
                </a:lnTo>
                <a:cubicBezTo>
                  <a:pt x="1928731" y="2890115"/>
                  <a:pt x="1934804" y="2877437"/>
                  <a:pt x="1926511" y="2885343"/>
                </a:cubicBezTo>
                <a:lnTo>
                  <a:pt x="1922064" y="2892367"/>
                </a:lnTo>
                <a:lnTo>
                  <a:pt x="1923328" y="2885852"/>
                </a:lnTo>
                <a:lnTo>
                  <a:pt x="1922401" y="2887137"/>
                </a:lnTo>
                <a:cubicBezTo>
                  <a:pt x="1921610" y="2888353"/>
                  <a:pt x="1921230" y="2889132"/>
                  <a:pt x="1921545" y="2889146"/>
                </a:cubicBezTo>
                <a:cubicBezTo>
                  <a:pt x="1918767" y="2888190"/>
                  <a:pt x="1921153" y="2884178"/>
                  <a:pt x="1923858" y="2879362"/>
                </a:cubicBezTo>
                <a:lnTo>
                  <a:pt x="1925014" y="2877164"/>
                </a:lnTo>
                <a:lnTo>
                  <a:pt x="1925631" y="2873988"/>
                </a:lnTo>
                <a:lnTo>
                  <a:pt x="1928036" y="2861558"/>
                </a:lnTo>
                <a:lnTo>
                  <a:pt x="1924935" y="2867416"/>
                </a:lnTo>
                <a:lnTo>
                  <a:pt x="1922746" y="2871983"/>
                </a:lnTo>
                <a:lnTo>
                  <a:pt x="1918219" y="2890988"/>
                </a:lnTo>
                <a:cubicBezTo>
                  <a:pt x="1915598" y="2901402"/>
                  <a:pt x="1915377" y="2895400"/>
                  <a:pt x="1915800" y="2889062"/>
                </a:cubicBezTo>
                <a:lnTo>
                  <a:pt x="1916183" y="2885127"/>
                </a:lnTo>
                <a:lnTo>
                  <a:pt x="1914459" y="2888437"/>
                </a:lnTo>
                <a:lnTo>
                  <a:pt x="1909976" y="2896671"/>
                </a:lnTo>
                <a:lnTo>
                  <a:pt x="1910523" y="2893899"/>
                </a:lnTo>
                <a:lnTo>
                  <a:pt x="1913647" y="2873658"/>
                </a:lnTo>
                <a:lnTo>
                  <a:pt x="1916665" y="2863476"/>
                </a:lnTo>
                <a:cubicBezTo>
                  <a:pt x="1919066" y="2857206"/>
                  <a:pt x="1917587" y="2859768"/>
                  <a:pt x="1915201" y="2863746"/>
                </a:cubicBezTo>
                <a:lnTo>
                  <a:pt x="1915169" y="2863795"/>
                </a:lnTo>
                <a:lnTo>
                  <a:pt x="1915304" y="2862921"/>
                </a:lnTo>
                <a:cubicBezTo>
                  <a:pt x="1917072" y="2852492"/>
                  <a:pt x="1919076" y="2841794"/>
                  <a:pt x="1921490" y="2830321"/>
                </a:cubicBezTo>
                <a:cubicBezTo>
                  <a:pt x="1921361" y="2829778"/>
                  <a:pt x="1922028" y="2826591"/>
                  <a:pt x="1922463" y="2823594"/>
                </a:cubicBezTo>
                <a:lnTo>
                  <a:pt x="1922659" y="2821367"/>
                </a:lnTo>
                <a:lnTo>
                  <a:pt x="1921440" y="2825979"/>
                </a:lnTo>
                <a:cubicBezTo>
                  <a:pt x="1918059" y="2842827"/>
                  <a:pt x="1917379" y="2858659"/>
                  <a:pt x="1911451" y="2877179"/>
                </a:cubicBezTo>
                <a:lnTo>
                  <a:pt x="1912961" y="2865663"/>
                </a:lnTo>
                <a:lnTo>
                  <a:pt x="1912530" y="2867937"/>
                </a:lnTo>
                <a:lnTo>
                  <a:pt x="1911315" y="2869846"/>
                </a:lnTo>
                <a:cubicBezTo>
                  <a:pt x="1910042" y="2871614"/>
                  <a:pt x="1908914" y="2872810"/>
                  <a:pt x="1908302" y="2872502"/>
                </a:cubicBezTo>
                <a:cubicBezTo>
                  <a:pt x="1906596" y="2872434"/>
                  <a:pt x="1912571" y="2857677"/>
                  <a:pt x="1915165" y="2849369"/>
                </a:cubicBezTo>
                <a:lnTo>
                  <a:pt x="1915862" y="2846711"/>
                </a:lnTo>
                <a:lnTo>
                  <a:pt x="1916159" y="2844978"/>
                </a:lnTo>
                <a:lnTo>
                  <a:pt x="1915945" y="2843847"/>
                </a:lnTo>
                <a:cubicBezTo>
                  <a:pt x="1915568" y="2843891"/>
                  <a:pt x="1914880" y="2844535"/>
                  <a:pt x="1913790" y="2845941"/>
                </a:cubicBezTo>
                <a:cubicBezTo>
                  <a:pt x="1913419" y="2846816"/>
                  <a:pt x="1912487" y="2848827"/>
                  <a:pt x="1911259" y="2851350"/>
                </a:cubicBezTo>
                <a:lnTo>
                  <a:pt x="1907586" y="2858591"/>
                </a:lnTo>
                <a:lnTo>
                  <a:pt x="1906825" y="2863184"/>
                </a:lnTo>
                <a:cubicBezTo>
                  <a:pt x="1906231" y="2866026"/>
                  <a:pt x="1905476" y="2868832"/>
                  <a:pt x="1904426" y="2871562"/>
                </a:cubicBezTo>
                <a:cubicBezTo>
                  <a:pt x="1904534" y="2869506"/>
                  <a:pt x="1904689" y="2867693"/>
                  <a:pt x="1904868" y="2866022"/>
                </a:cubicBezTo>
                <a:lnTo>
                  <a:pt x="1905260" y="2862913"/>
                </a:lnTo>
                <a:lnTo>
                  <a:pt x="1904632" y="2864051"/>
                </a:lnTo>
                <a:lnTo>
                  <a:pt x="1902620" y="2867368"/>
                </a:lnTo>
                <a:lnTo>
                  <a:pt x="1900981" y="2877247"/>
                </a:lnTo>
                <a:cubicBezTo>
                  <a:pt x="1898104" y="2893684"/>
                  <a:pt x="1895340" y="2907119"/>
                  <a:pt x="1891647" y="2927517"/>
                </a:cubicBezTo>
                <a:cubicBezTo>
                  <a:pt x="1891647" y="2927517"/>
                  <a:pt x="1891646" y="2927738"/>
                  <a:pt x="1891636" y="2928123"/>
                </a:cubicBezTo>
                <a:lnTo>
                  <a:pt x="1891629" y="2928284"/>
                </a:lnTo>
                <a:lnTo>
                  <a:pt x="1892541" y="2925901"/>
                </a:lnTo>
                <a:cubicBezTo>
                  <a:pt x="1895767" y="2918947"/>
                  <a:pt x="1900930" y="2910413"/>
                  <a:pt x="1902089" y="2907088"/>
                </a:cubicBezTo>
                <a:lnTo>
                  <a:pt x="1908315" y="2890223"/>
                </a:lnTo>
                <a:lnTo>
                  <a:pt x="1905544" y="2904928"/>
                </a:lnTo>
                <a:lnTo>
                  <a:pt x="1904634" y="2906628"/>
                </a:lnTo>
                <a:cubicBezTo>
                  <a:pt x="1902947" y="2909908"/>
                  <a:pt x="1901088" y="2913696"/>
                  <a:pt x="1898829" y="2918569"/>
                </a:cubicBezTo>
                <a:cubicBezTo>
                  <a:pt x="1898041" y="2919800"/>
                  <a:pt x="1894814" y="2926861"/>
                  <a:pt x="1892473" y="2931149"/>
                </a:cubicBezTo>
                <a:lnTo>
                  <a:pt x="1891250" y="2933086"/>
                </a:lnTo>
                <a:lnTo>
                  <a:pt x="1891118" y="2934462"/>
                </a:lnTo>
                <a:cubicBezTo>
                  <a:pt x="1890617" y="2937860"/>
                  <a:pt x="1889644" y="2941107"/>
                  <a:pt x="1887757" y="2940503"/>
                </a:cubicBezTo>
                <a:cubicBezTo>
                  <a:pt x="1886225" y="2938688"/>
                  <a:pt x="1891684" y="2918390"/>
                  <a:pt x="1891461" y="2917454"/>
                </a:cubicBezTo>
                <a:cubicBezTo>
                  <a:pt x="1893027" y="2907045"/>
                  <a:pt x="1894670" y="2897151"/>
                  <a:pt x="1896262" y="2887146"/>
                </a:cubicBezTo>
                <a:lnTo>
                  <a:pt x="1898700" y="2870385"/>
                </a:lnTo>
                <a:lnTo>
                  <a:pt x="1897990" y="2869693"/>
                </a:lnTo>
                <a:cubicBezTo>
                  <a:pt x="1897477" y="2868917"/>
                  <a:pt x="1896930" y="2867900"/>
                  <a:pt x="1896428" y="2866919"/>
                </a:cubicBezTo>
                <a:lnTo>
                  <a:pt x="1896282" y="2866631"/>
                </a:lnTo>
                <a:lnTo>
                  <a:pt x="1895630" y="2870584"/>
                </a:lnTo>
                <a:cubicBezTo>
                  <a:pt x="1894859" y="2875580"/>
                  <a:pt x="1894320" y="2879833"/>
                  <a:pt x="1894092" y="2880611"/>
                </a:cubicBezTo>
                <a:cubicBezTo>
                  <a:pt x="1890526" y="2903468"/>
                  <a:pt x="1885991" y="2927658"/>
                  <a:pt x="1882306" y="2955425"/>
                </a:cubicBezTo>
                <a:cubicBezTo>
                  <a:pt x="1882306" y="2955425"/>
                  <a:pt x="1880086" y="2970036"/>
                  <a:pt x="1878368" y="2967443"/>
                </a:cubicBezTo>
                <a:lnTo>
                  <a:pt x="1878831" y="2963464"/>
                </a:lnTo>
                <a:lnTo>
                  <a:pt x="1880997" y="2958231"/>
                </a:lnTo>
                <a:cubicBezTo>
                  <a:pt x="1881773" y="2956157"/>
                  <a:pt x="1882282" y="2954467"/>
                  <a:pt x="1882246" y="2953647"/>
                </a:cubicBezTo>
                <a:lnTo>
                  <a:pt x="1880330" y="2954235"/>
                </a:lnTo>
                <a:lnTo>
                  <a:pt x="1880589" y="2952834"/>
                </a:lnTo>
                <a:cubicBezTo>
                  <a:pt x="1881032" y="2954701"/>
                  <a:pt x="1883899" y="2938171"/>
                  <a:pt x="1880567" y="2938829"/>
                </a:cubicBezTo>
                <a:cubicBezTo>
                  <a:pt x="1879516" y="2939038"/>
                  <a:pt x="1877700" y="2955360"/>
                  <a:pt x="1877351" y="2958522"/>
                </a:cubicBezTo>
                <a:lnTo>
                  <a:pt x="1877115" y="2959749"/>
                </a:lnTo>
                <a:lnTo>
                  <a:pt x="1877029" y="2959901"/>
                </a:lnTo>
                <a:lnTo>
                  <a:pt x="1875430" y="2963554"/>
                </a:lnTo>
                <a:lnTo>
                  <a:pt x="1878906" y="2935309"/>
                </a:lnTo>
                <a:cubicBezTo>
                  <a:pt x="1880941" y="2921082"/>
                  <a:pt x="1883180" y="2906549"/>
                  <a:pt x="1885292" y="2891473"/>
                </a:cubicBezTo>
                <a:cubicBezTo>
                  <a:pt x="1885292" y="2891473"/>
                  <a:pt x="1888971" y="2887650"/>
                  <a:pt x="1886423" y="2886199"/>
                </a:cubicBezTo>
                <a:cubicBezTo>
                  <a:pt x="1884975" y="2885509"/>
                  <a:pt x="1882495" y="2899029"/>
                  <a:pt x="1884238" y="2891681"/>
                </a:cubicBezTo>
                <a:cubicBezTo>
                  <a:pt x="1878651" y="2916078"/>
                  <a:pt x="1876719" y="2946594"/>
                  <a:pt x="1869822" y="2970110"/>
                </a:cubicBezTo>
                <a:cubicBezTo>
                  <a:pt x="1870620" y="2944869"/>
                  <a:pt x="1879001" y="2912914"/>
                  <a:pt x="1882612" y="2884835"/>
                </a:cubicBezTo>
                <a:cubicBezTo>
                  <a:pt x="1882917" y="2883797"/>
                  <a:pt x="1883328" y="2880703"/>
                  <a:pt x="1883380" y="2877924"/>
                </a:cubicBezTo>
                <a:lnTo>
                  <a:pt x="1883313" y="2876952"/>
                </a:lnTo>
                <a:lnTo>
                  <a:pt x="1883164" y="2877293"/>
                </a:lnTo>
                <a:lnTo>
                  <a:pt x="1882462" y="2878840"/>
                </a:lnTo>
                <a:lnTo>
                  <a:pt x="1883166" y="2874837"/>
                </a:lnTo>
                <a:lnTo>
                  <a:pt x="1883127" y="2874288"/>
                </a:lnTo>
                <a:cubicBezTo>
                  <a:pt x="1882913" y="2873353"/>
                  <a:pt x="1882551" y="2872794"/>
                  <a:pt x="1881982" y="2872907"/>
                </a:cubicBezTo>
                <a:lnTo>
                  <a:pt x="1879280" y="2885493"/>
                </a:lnTo>
                <a:cubicBezTo>
                  <a:pt x="1877668" y="2898030"/>
                  <a:pt x="1875365" y="2911516"/>
                  <a:pt x="1872477" y="2923325"/>
                </a:cubicBezTo>
                <a:cubicBezTo>
                  <a:pt x="1873431" y="2913038"/>
                  <a:pt x="1875096" y="2902081"/>
                  <a:pt x="1876942" y="2890721"/>
                </a:cubicBezTo>
                <a:lnTo>
                  <a:pt x="1880939" y="2865477"/>
                </a:lnTo>
                <a:lnTo>
                  <a:pt x="1880374" y="2867445"/>
                </a:lnTo>
                <a:cubicBezTo>
                  <a:pt x="1880489" y="2862129"/>
                  <a:pt x="1881013" y="2856996"/>
                  <a:pt x="1881745" y="2851955"/>
                </a:cubicBezTo>
                <a:lnTo>
                  <a:pt x="1883717" y="2840715"/>
                </a:lnTo>
                <a:lnTo>
                  <a:pt x="1884356" y="2838948"/>
                </a:lnTo>
                <a:cubicBezTo>
                  <a:pt x="1885964" y="2834376"/>
                  <a:pt x="1886518" y="2832081"/>
                  <a:pt x="1886426" y="2831207"/>
                </a:cubicBezTo>
                <a:lnTo>
                  <a:pt x="1885310" y="2831699"/>
                </a:lnTo>
                <a:lnTo>
                  <a:pt x="1887020" y="2822061"/>
                </a:lnTo>
                <a:cubicBezTo>
                  <a:pt x="1887776" y="2817015"/>
                  <a:pt x="1888333" y="2811875"/>
                  <a:pt x="1888491" y="2806551"/>
                </a:cubicBezTo>
                <a:lnTo>
                  <a:pt x="1886464" y="2815807"/>
                </a:lnTo>
                <a:lnTo>
                  <a:pt x="1882250" y="2835071"/>
                </a:lnTo>
                <a:lnTo>
                  <a:pt x="1881366" y="2836218"/>
                </a:lnTo>
                <a:cubicBezTo>
                  <a:pt x="1880312" y="2837624"/>
                  <a:pt x="1879424" y="2838747"/>
                  <a:pt x="1879110" y="2838735"/>
                </a:cubicBezTo>
                <a:cubicBezTo>
                  <a:pt x="1877850" y="2838684"/>
                  <a:pt x="1885540" y="2820452"/>
                  <a:pt x="1885838" y="2815782"/>
                </a:cubicBezTo>
                <a:cubicBezTo>
                  <a:pt x="1881480" y="2821411"/>
                  <a:pt x="1882512" y="2825012"/>
                  <a:pt x="1878221" y="2832892"/>
                </a:cubicBezTo>
                <a:cubicBezTo>
                  <a:pt x="1878221" y="2832892"/>
                  <a:pt x="1871861" y="2850053"/>
                  <a:pt x="1870601" y="2850002"/>
                </a:cubicBezTo>
                <a:lnTo>
                  <a:pt x="1870227" y="2836128"/>
                </a:lnTo>
                <a:cubicBezTo>
                  <a:pt x="1868969" y="2836077"/>
                  <a:pt x="1847826" y="2880359"/>
                  <a:pt x="1855732" y="2858766"/>
                </a:cubicBezTo>
                <a:cubicBezTo>
                  <a:pt x="1861582" y="2846266"/>
                  <a:pt x="1864980" y="2835917"/>
                  <a:pt x="1866981" y="2824384"/>
                </a:cubicBezTo>
                <a:cubicBezTo>
                  <a:pt x="1868767" y="2816215"/>
                  <a:pt x="1874314" y="2811757"/>
                  <a:pt x="1874899" y="2802605"/>
                </a:cubicBezTo>
                <a:lnTo>
                  <a:pt x="1875761" y="2802640"/>
                </a:lnTo>
                <a:lnTo>
                  <a:pt x="1875922" y="2802647"/>
                </a:lnTo>
                <a:cubicBezTo>
                  <a:pt x="1876092" y="2802652"/>
                  <a:pt x="1876179" y="2802655"/>
                  <a:pt x="1876049" y="2802650"/>
                </a:cubicBezTo>
                <a:lnTo>
                  <a:pt x="1875761" y="2802640"/>
                </a:lnTo>
                <a:lnTo>
                  <a:pt x="1875283" y="2802619"/>
                </a:lnTo>
                <a:cubicBezTo>
                  <a:pt x="1875068" y="2802611"/>
                  <a:pt x="1874899" y="2802605"/>
                  <a:pt x="1874899" y="2802605"/>
                </a:cubicBezTo>
                <a:cubicBezTo>
                  <a:pt x="1868321" y="2803462"/>
                  <a:pt x="1866910" y="2825505"/>
                  <a:pt x="1862778" y="2827586"/>
                </a:cubicBezTo>
                <a:cubicBezTo>
                  <a:pt x="1862694" y="2828893"/>
                  <a:pt x="1856270" y="2827322"/>
                  <a:pt x="1856343" y="2826201"/>
                </a:cubicBezTo>
                <a:cubicBezTo>
                  <a:pt x="1852124" y="2832962"/>
                  <a:pt x="1852856" y="2841232"/>
                  <a:pt x="1848708" y="2846869"/>
                </a:cubicBezTo>
                <a:cubicBezTo>
                  <a:pt x="1847095" y="2849052"/>
                  <a:pt x="1845836" y="2849001"/>
                  <a:pt x="1843245" y="2850020"/>
                </a:cubicBezTo>
                <a:cubicBezTo>
                  <a:pt x="1837698" y="2854478"/>
                  <a:pt x="1835924" y="2862460"/>
                  <a:pt x="1832742" y="2869449"/>
                </a:cubicBezTo>
                <a:cubicBezTo>
                  <a:pt x="1825279" y="2884130"/>
                  <a:pt x="1821864" y="2898040"/>
                  <a:pt x="1813212" y="2911550"/>
                </a:cubicBezTo>
                <a:cubicBezTo>
                  <a:pt x="1818102" y="2894329"/>
                  <a:pt x="1824091" y="2882959"/>
                  <a:pt x="1829193" y="2865748"/>
                </a:cubicBezTo>
                <a:cubicBezTo>
                  <a:pt x="1829490" y="2861076"/>
                  <a:pt x="1833783" y="2853197"/>
                  <a:pt x="1838441" y="2842896"/>
                </a:cubicBezTo>
                <a:cubicBezTo>
                  <a:pt x="1840069" y="2837155"/>
                  <a:pt x="1853677" y="2808677"/>
                  <a:pt x="1842142" y="2824506"/>
                </a:cubicBezTo>
                <a:cubicBezTo>
                  <a:pt x="1840656" y="2828002"/>
                  <a:pt x="1833193" y="2842684"/>
                  <a:pt x="1831779" y="2845062"/>
                </a:cubicBezTo>
                <a:cubicBezTo>
                  <a:pt x="1830447" y="2846132"/>
                  <a:pt x="1827718" y="2846022"/>
                  <a:pt x="1827718" y="2846022"/>
                </a:cubicBezTo>
                <a:cubicBezTo>
                  <a:pt x="1823570" y="2851660"/>
                  <a:pt x="1821869" y="2858520"/>
                  <a:pt x="1820029" y="2864252"/>
                </a:cubicBezTo>
                <a:cubicBezTo>
                  <a:pt x="1817210" y="2868822"/>
                  <a:pt x="1815210" y="2880352"/>
                  <a:pt x="1811150" y="2881312"/>
                </a:cubicBezTo>
                <a:cubicBezTo>
                  <a:pt x="1807090" y="2882272"/>
                  <a:pt x="1815663" y="2873254"/>
                  <a:pt x="1811450" y="2876642"/>
                </a:cubicBezTo>
                <a:cubicBezTo>
                  <a:pt x="1805902" y="2881100"/>
                  <a:pt x="1798440" y="2895781"/>
                  <a:pt x="1806131" y="2877549"/>
                </a:cubicBezTo>
                <a:cubicBezTo>
                  <a:pt x="1811003" y="2863888"/>
                  <a:pt x="1815362" y="2858259"/>
                  <a:pt x="1818921" y="2842108"/>
                </a:cubicBezTo>
                <a:cubicBezTo>
                  <a:pt x="1815760" y="2844647"/>
                  <a:pt x="1809854" y="2856771"/>
                  <a:pt x="1805910" y="2864601"/>
                </a:cubicBezTo>
                <a:lnTo>
                  <a:pt x="1805389" y="2865586"/>
                </a:lnTo>
                <a:lnTo>
                  <a:pt x="1807424" y="2847826"/>
                </a:lnTo>
                <a:lnTo>
                  <a:pt x="1802457" y="2870805"/>
                </a:lnTo>
                <a:lnTo>
                  <a:pt x="1799436" y="2873656"/>
                </a:lnTo>
                <a:cubicBezTo>
                  <a:pt x="1797767" y="2874450"/>
                  <a:pt x="1800526" y="2868942"/>
                  <a:pt x="1801907" y="2864644"/>
                </a:cubicBezTo>
                <a:cubicBezTo>
                  <a:pt x="1787480" y="2886162"/>
                  <a:pt x="1781940" y="2910285"/>
                  <a:pt x="1768775" y="2931855"/>
                </a:cubicBezTo>
                <a:lnTo>
                  <a:pt x="1766701" y="2935623"/>
                </a:lnTo>
                <a:lnTo>
                  <a:pt x="1766717" y="2935363"/>
                </a:lnTo>
                <a:cubicBezTo>
                  <a:pt x="1766883" y="2931421"/>
                  <a:pt x="1770600" y="2918470"/>
                  <a:pt x="1770284" y="2912505"/>
                </a:cubicBezTo>
                <a:cubicBezTo>
                  <a:pt x="1769488" y="2904519"/>
                  <a:pt x="1767139" y="2923226"/>
                  <a:pt x="1766531" y="2925302"/>
                </a:cubicBezTo>
                <a:cubicBezTo>
                  <a:pt x="1765888" y="2929745"/>
                  <a:pt x="1765302" y="2933221"/>
                  <a:pt x="1764732" y="2936244"/>
                </a:cubicBezTo>
                <a:lnTo>
                  <a:pt x="1763754" y="2940981"/>
                </a:lnTo>
                <a:lnTo>
                  <a:pt x="1756151" y="2954803"/>
                </a:lnTo>
                <a:lnTo>
                  <a:pt x="1755157" y="2953938"/>
                </a:lnTo>
                <a:cubicBezTo>
                  <a:pt x="1755421" y="2953885"/>
                  <a:pt x="1755305" y="2954601"/>
                  <a:pt x="1754956" y="2955754"/>
                </a:cubicBezTo>
                <a:lnTo>
                  <a:pt x="1753702" y="2959255"/>
                </a:lnTo>
                <a:lnTo>
                  <a:pt x="1748018" y="2969587"/>
                </a:lnTo>
                <a:lnTo>
                  <a:pt x="1748682" y="2965317"/>
                </a:lnTo>
                <a:lnTo>
                  <a:pt x="1745818" y="2964565"/>
                </a:lnTo>
                <a:lnTo>
                  <a:pt x="1750363" y="2953210"/>
                </a:lnTo>
                <a:lnTo>
                  <a:pt x="1744004" y="2963998"/>
                </a:lnTo>
                <a:lnTo>
                  <a:pt x="1744558" y="2957235"/>
                </a:lnTo>
                <a:lnTo>
                  <a:pt x="1744630" y="2954328"/>
                </a:lnTo>
                <a:lnTo>
                  <a:pt x="1762438" y="2918674"/>
                </a:lnTo>
                <a:cubicBezTo>
                  <a:pt x="1773751" y="2895205"/>
                  <a:pt x="1784420" y="2871522"/>
                  <a:pt x="1793784" y="2846897"/>
                </a:cubicBezTo>
                <a:cubicBezTo>
                  <a:pt x="1795341" y="2842278"/>
                  <a:pt x="1807163" y="2821968"/>
                  <a:pt x="1804871" y="2818315"/>
                </a:cubicBezTo>
                <a:cubicBezTo>
                  <a:pt x="1803403" y="2818255"/>
                  <a:pt x="1801987" y="2820634"/>
                  <a:pt x="1801987" y="2820634"/>
                </a:cubicBezTo>
                <a:cubicBezTo>
                  <a:pt x="1796011" y="2831816"/>
                  <a:pt x="1792823" y="2842176"/>
                  <a:pt x="1789778" y="2850294"/>
                </a:cubicBezTo>
                <a:cubicBezTo>
                  <a:pt x="1785276" y="2858166"/>
                  <a:pt x="1781579" y="2873187"/>
                  <a:pt x="1776172" y="2878774"/>
                </a:cubicBezTo>
                <a:cubicBezTo>
                  <a:pt x="1774841" y="2879845"/>
                  <a:pt x="1772109" y="2879734"/>
                  <a:pt x="1772040" y="2880855"/>
                </a:cubicBezTo>
                <a:cubicBezTo>
                  <a:pt x="1769221" y="2885424"/>
                  <a:pt x="1764277" y="2900206"/>
                  <a:pt x="1760200" y="2904724"/>
                </a:cubicBezTo>
                <a:cubicBezTo>
                  <a:pt x="1758576" y="2907092"/>
                  <a:pt x="1754797" y="2906941"/>
                  <a:pt x="1754797" y="2906941"/>
                </a:cubicBezTo>
                <a:cubicBezTo>
                  <a:pt x="1754797" y="2906941"/>
                  <a:pt x="1754394" y="2907485"/>
                  <a:pt x="1753973" y="2908336"/>
                </a:cubicBezTo>
                <a:lnTo>
                  <a:pt x="1753559" y="2909750"/>
                </a:lnTo>
                <a:lnTo>
                  <a:pt x="1752353" y="2911610"/>
                </a:lnTo>
                <a:lnTo>
                  <a:pt x="1751919" y="2911648"/>
                </a:lnTo>
                <a:cubicBezTo>
                  <a:pt x="1751753" y="2911780"/>
                  <a:pt x="1751733" y="2912061"/>
                  <a:pt x="1751699" y="2912621"/>
                </a:cubicBezTo>
                <a:lnTo>
                  <a:pt x="1752353" y="2911610"/>
                </a:lnTo>
                <a:lnTo>
                  <a:pt x="1753031" y="2911552"/>
                </a:lnTo>
                <a:cubicBezTo>
                  <a:pt x="1750368" y="2913690"/>
                  <a:pt x="1747633" y="2916951"/>
                  <a:pt x="1747633" y="2916951"/>
                </a:cubicBezTo>
                <a:cubicBezTo>
                  <a:pt x="1743717" y="2915670"/>
                  <a:pt x="1757615" y="2902371"/>
                  <a:pt x="1759545" y="2891961"/>
                </a:cubicBezTo>
                <a:cubicBezTo>
                  <a:pt x="1759580" y="2891400"/>
                  <a:pt x="1759340" y="2890221"/>
                  <a:pt x="1759100" y="2889039"/>
                </a:cubicBezTo>
                <a:lnTo>
                  <a:pt x="1758903" y="2887743"/>
                </a:lnTo>
                <a:lnTo>
                  <a:pt x="1755901" y="2895986"/>
                </a:lnTo>
                <a:cubicBezTo>
                  <a:pt x="1753794" y="2896163"/>
                  <a:pt x="1750747" y="2899599"/>
                  <a:pt x="1749809" y="2902859"/>
                </a:cubicBezTo>
                <a:cubicBezTo>
                  <a:pt x="1748767" y="2901833"/>
                  <a:pt x="1746485" y="2901838"/>
                  <a:pt x="1744203" y="2901843"/>
                </a:cubicBezTo>
                <a:cubicBezTo>
                  <a:pt x="1746186" y="2897036"/>
                  <a:pt x="1745905" y="2892577"/>
                  <a:pt x="1746671" y="2889146"/>
                </a:cubicBezTo>
                <a:cubicBezTo>
                  <a:pt x="1746671" y="2889146"/>
                  <a:pt x="1747736" y="2887942"/>
                  <a:pt x="1750020" y="2887938"/>
                </a:cubicBezTo>
                <a:cubicBezTo>
                  <a:pt x="1749565" y="2883309"/>
                  <a:pt x="1751722" y="2878673"/>
                  <a:pt x="1753551" y="2874039"/>
                </a:cubicBezTo>
                <a:cubicBezTo>
                  <a:pt x="1750505" y="2877475"/>
                  <a:pt x="1748525" y="2882283"/>
                  <a:pt x="1746519" y="2886745"/>
                </a:cubicBezTo>
                <a:cubicBezTo>
                  <a:pt x="1747586" y="2885543"/>
                  <a:pt x="1746544" y="2884516"/>
                  <a:pt x="1747611" y="2883313"/>
                </a:cubicBezTo>
                <a:cubicBezTo>
                  <a:pt x="1749439" y="2878679"/>
                  <a:pt x="1752486" y="2875240"/>
                  <a:pt x="1754316" y="2870606"/>
                </a:cubicBezTo>
                <a:lnTo>
                  <a:pt x="1757075" y="2860414"/>
                </a:lnTo>
                <a:lnTo>
                  <a:pt x="1748970" y="2876364"/>
                </a:lnTo>
                <a:cubicBezTo>
                  <a:pt x="1739278" y="2894607"/>
                  <a:pt x="1730664" y="2911677"/>
                  <a:pt x="1722260" y="2928311"/>
                </a:cubicBezTo>
                <a:lnTo>
                  <a:pt x="1720477" y="2931770"/>
                </a:lnTo>
                <a:lnTo>
                  <a:pt x="1720405" y="2927417"/>
                </a:lnTo>
                <a:lnTo>
                  <a:pt x="1720249" y="2925905"/>
                </a:lnTo>
                <a:lnTo>
                  <a:pt x="1725458" y="2914931"/>
                </a:lnTo>
                <a:cubicBezTo>
                  <a:pt x="1728628" y="2908131"/>
                  <a:pt x="1738693" y="2892242"/>
                  <a:pt x="1739064" y="2886452"/>
                </a:cubicBezTo>
                <a:cubicBezTo>
                  <a:pt x="1739209" y="2884211"/>
                  <a:pt x="1735431" y="2884058"/>
                  <a:pt x="1734187" y="2880449"/>
                </a:cubicBezTo>
                <a:cubicBezTo>
                  <a:pt x="1733228" y="2875727"/>
                  <a:pt x="1736099" y="2873596"/>
                  <a:pt x="1739061" y="2866785"/>
                </a:cubicBezTo>
                <a:cubicBezTo>
                  <a:pt x="1740691" y="2861045"/>
                  <a:pt x="1740989" y="2856375"/>
                  <a:pt x="1742477" y="2852878"/>
                </a:cubicBezTo>
                <a:cubicBezTo>
                  <a:pt x="1748680" y="2838145"/>
                  <a:pt x="1754740" y="2825653"/>
                  <a:pt x="1761028" y="2809614"/>
                </a:cubicBezTo>
                <a:cubicBezTo>
                  <a:pt x="1761028" y="2809614"/>
                  <a:pt x="1769607" y="2797224"/>
                  <a:pt x="1767160" y="2796002"/>
                </a:cubicBezTo>
                <a:cubicBezTo>
                  <a:pt x="1766467" y="2795318"/>
                  <a:pt x="1764216" y="2799254"/>
                  <a:pt x="1762534" y="2802510"/>
                </a:cubicBezTo>
                <a:lnTo>
                  <a:pt x="1761301" y="2805014"/>
                </a:lnTo>
                <a:lnTo>
                  <a:pt x="1761326" y="2804943"/>
                </a:lnTo>
                <a:lnTo>
                  <a:pt x="1761093" y="2805436"/>
                </a:lnTo>
                <a:lnTo>
                  <a:pt x="1760706" y="2806222"/>
                </a:lnTo>
                <a:cubicBezTo>
                  <a:pt x="1760560" y="2806537"/>
                  <a:pt x="1760518" y="2806642"/>
                  <a:pt x="1760610" y="2806457"/>
                </a:cubicBezTo>
                <a:lnTo>
                  <a:pt x="1761093" y="2805436"/>
                </a:lnTo>
                <a:lnTo>
                  <a:pt x="1761301" y="2805014"/>
                </a:lnTo>
                <a:lnTo>
                  <a:pt x="1753968" y="2825389"/>
                </a:lnTo>
                <a:cubicBezTo>
                  <a:pt x="1751415" y="2832403"/>
                  <a:pt x="1748749" y="2838710"/>
                  <a:pt x="1745934" y="2841592"/>
                </a:cubicBezTo>
                <a:cubicBezTo>
                  <a:pt x="1744532" y="2843784"/>
                  <a:pt x="1741802" y="2843672"/>
                  <a:pt x="1740472" y="2844743"/>
                </a:cubicBezTo>
                <a:cubicBezTo>
                  <a:pt x="1739058" y="2847119"/>
                  <a:pt x="1737439" y="2852673"/>
                  <a:pt x="1734411" y="2857232"/>
                </a:cubicBezTo>
                <a:cubicBezTo>
                  <a:pt x="1732926" y="2860731"/>
                  <a:pt x="1724118" y="2876670"/>
                  <a:pt x="1727379" y="2865189"/>
                </a:cubicBezTo>
                <a:cubicBezTo>
                  <a:pt x="1729092" y="2858142"/>
                  <a:pt x="1734854" y="2850321"/>
                  <a:pt x="1736329" y="2847009"/>
                </a:cubicBezTo>
                <a:cubicBezTo>
                  <a:pt x="1738024" y="2843521"/>
                  <a:pt x="1736782" y="2839911"/>
                  <a:pt x="1736855" y="2838790"/>
                </a:cubicBezTo>
                <a:cubicBezTo>
                  <a:pt x="1738468" y="2836609"/>
                  <a:pt x="1739810" y="2835350"/>
                  <a:pt x="1741284" y="2832040"/>
                </a:cubicBezTo>
                <a:cubicBezTo>
                  <a:pt x="1741358" y="2830919"/>
                  <a:pt x="1741655" y="2826249"/>
                  <a:pt x="1741799" y="2824008"/>
                </a:cubicBezTo>
                <a:cubicBezTo>
                  <a:pt x="1743214" y="2821630"/>
                  <a:pt x="1746541" y="2812401"/>
                  <a:pt x="1749574" y="2804468"/>
                </a:cubicBezTo>
                <a:lnTo>
                  <a:pt x="1754310" y="2791821"/>
                </a:lnTo>
                <a:lnTo>
                  <a:pt x="1753420" y="2792734"/>
                </a:lnTo>
                <a:lnTo>
                  <a:pt x="1755166" y="2787284"/>
                </a:lnTo>
                <a:lnTo>
                  <a:pt x="1752977" y="2790747"/>
                </a:lnTo>
                <a:cubicBezTo>
                  <a:pt x="1745657" y="2803187"/>
                  <a:pt x="1740840" y="2819285"/>
                  <a:pt x="1734778" y="2831777"/>
                </a:cubicBezTo>
                <a:cubicBezTo>
                  <a:pt x="1732413" y="2837487"/>
                  <a:pt x="1729419" y="2843172"/>
                  <a:pt x="1726294" y="2848852"/>
                </a:cubicBezTo>
                <a:lnTo>
                  <a:pt x="1723992" y="2853083"/>
                </a:lnTo>
                <a:lnTo>
                  <a:pt x="1724169" y="2852070"/>
                </a:lnTo>
                <a:lnTo>
                  <a:pt x="1725614" y="2843672"/>
                </a:lnTo>
                <a:lnTo>
                  <a:pt x="1730719" y="2832737"/>
                </a:lnTo>
                <a:cubicBezTo>
                  <a:pt x="1735221" y="2824865"/>
                  <a:pt x="1741292" y="2812187"/>
                  <a:pt x="1733001" y="2820093"/>
                </a:cubicBezTo>
                <a:lnTo>
                  <a:pt x="1728554" y="2827117"/>
                </a:lnTo>
                <a:lnTo>
                  <a:pt x="1732122" y="2808739"/>
                </a:lnTo>
                <a:cubicBezTo>
                  <a:pt x="1735151" y="2793378"/>
                  <a:pt x="1738245" y="2777619"/>
                  <a:pt x="1740467" y="2763007"/>
                </a:cubicBezTo>
                <a:cubicBezTo>
                  <a:pt x="1742465" y="2747463"/>
                  <a:pt x="1738011" y="2766588"/>
                  <a:pt x="1736877" y="2771861"/>
                </a:cubicBezTo>
                <a:cubicBezTo>
                  <a:pt x="1733441" y="2790621"/>
                  <a:pt x="1728590" y="2808846"/>
                  <a:pt x="1724708" y="2825738"/>
                </a:cubicBezTo>
                <a:cubicBezTo>
                  <a:pt x="1721214" y="2839624"/>
                  <a:pt x="1721987" y="2824322"/>
                  <a:pt x="1722861" y="2817960"/>
                </a:cubicBezTo>
                <a:cubicBezTo>
                  <a:pt x="1726730" y="2790970"/>
                  <a:pt x="1732133" y="2765795"/>
                  <a:pt x="1737626" y="2736366"/>
                </a:cubicBezTo>
                <a:cubicBezTo>
                  <a:pt x="1739109" y="2727929"/>
                  <a:pt x="1731278" y="2743648"/>
                  <a:pt x="1732505" y="2743407"/>
                </a:cubicBezTo>
                <a:cubicBezTo>
                  <a:pt x="1724418" y="2767321"/>
                  <a:pt x="1725844" y="2787236"/>
                  <a:pt x="1717940" y="2811928"/>
                </a:cubicBezTo>
                <a:cubicBezTo>
                  <a:pt x="1720759" y="2785147"/>
                  <a:pt x="1726732" y="2757741"/>
                  <a:pt x="1732447" y="2729246"/>
                </a:cubicBezTo>
                <a:cubicBezTo>
                  <a:pt x="1732226" y="2728312"/>
                  <a:pt x="1736819" y="2718283"/>
                  <a:pt x="1733487" y="2718941"/>
                </a:cubicBezTo>
                <a:cubicBezTo>
                  <a:pt x="1732436" y="2719150"/>
                  <a:pt x="1729900" y="2727795"/>
                  <a:pt x="1731301" y="2724423"/>
                </a:cubicBezTo>
                <a:cubicBezTo>
                  <a:pt x="1728156" y="2735144"/>
                  <a:pt x="1726417" y="2751777"/>
                  <a:pt x="1722183" y="2762551"/>
                </a:cubicBezTo>
                <a:cubicBezTo>
                  <a:pt x="1721003" y="2766857"/>
                  <a:pt x="1718151" y="2769537"/>
                  <a:pt x="1717764" y="2772545"/>
                </a:cubicBezTo>
                <a:cubicBezTo>
                  <a:pt x="1714621" y="2783266"/>
                  <a:pt x="1715113" y="2795385"/>
                  <a:pt x="1710915" y="2806315"/>
                </a:cubicBezTo>
                <a:cubicBezTo>
                  <a:pt x="1711348" y="2798085"/>
                  <a:pt x="1712527" y="2793778"/>
                  <a:pt x="1713044" y="2786674"/>
                </a:cubicBezTo>
                <a:cubicBezTo>
                  <a:pt x="1712434" y="2788748"/>
                  <a:pt x="1718151" y="2769537"/>
                  <a:pt x="1716619" y="2767722"/>
                </a:cubicBezTo>
                <a:cubicBezTo>
                  <a:pt x="1714118" y="2767240"/>
                  <a:pt x="1711031" y="2792120"/>
                  <a:pt x="1710424" y="2794194"/>
                </a:cubicBezTo>
                <a:cubicBezTo>
                  <a:pt x="1706332" y="2820250"/>
                  <a:pt x="1703060" y="2835069"/>
                  <a:pt x="1698138" y="2862265"/>
                </a:cubicBezTo>
                <a:cubicBezTo>
                  <a:pt x="1698138" y="2862265"/>
                  <a:pt x="1698022" y="2876461"/>
                  <a:pt x="1694247" y="2875253"/>
                </a:cubicBezTo>
                <a:cubicBezTo>
                  <a:pt x="1692714" y="2873439"/>
                  <a:pt x="1698172" y="2853138"/>
                  <a:pt x="1697950" y="2852206"/>
                </a:cubicBezTo>
                <a:cubicBezTo>
                  <a:pt x="1701084" y="2831388"/>
                  <a:pt x="1704522" y="2812628"/>
                  <a:pt x="1707257" y="2790912"/>
                </a:cubicBezTo>
                <a:cubicBezTo>
                  <a:pt x="1706227" y="2805124"/>
                  <a:pt x="1709886" y="2787297"/>
                  <a:pt x="1707561" y="2786780"/>
                </a:cubicBezTo>
                <a:cubicBezTo>
                  <a:pt x="1704008" y="2786504"/>
                  <a:pt x="1701190" y="2813287"/>
                  <a:pt x="1700582" y="2815361"/>
                </a:cubicBezTo>
                <a:cubicBezTo>
                  <a:pt x="1697015" y="2838220"/>
                  <a:pt x="1692481" y="2862408"/>
                  <a:pt x="1688795" y="2890177"/>
                </a:cubicBezTo>
                <a:cubicBezTo>
                  <a:pt x="1688795" y="2890177"/>
                  <a:pt x="1686575" y="2904787"/>
                  <a:pt x="1684858" y="2902194"/>
                </a:cubicBezTo>
                <a:lnTo>
                  <a:pt x="1685320" y="2898214"/>
                </a:lnTo>
                <a:lnTo>
                  <a:pt x="1687486" y="2892981"/>
                </a:lnTo>
                <a:cubicBezTo>
                  <a:pt x="1688263" y="2890907"/>
                  <a:pt x="1688772" y="2889218"/>
                  <a:pt x="1688736" y="2888398"/>
                </a:cubicBezTo>
                <a:lnTo>
                  <a:pt x="1686821" y="2888985"/>
                </a:lnTo>
                <a:lnTo>
                  <a:pt x="1687079" y="2887583"/>
                </a:lnTo>
                <a:cubicBezTo>
                  <a:pt x="1687521" y="2889451"/>
                  <a:pt x="1690388" y="2872921"/>
                  <a:pt x="1687056" y="2873579"/>
                </a:cubicBezTo>
                <a:cubicBezTo>
                  <a:pt x="1686005" y="2873788"/>
                  <a:pt x="1684190" y="2890110"/>
                  <a:pt x="1683841" y="2893273"/>
                </a:cubicBezTo>
                <a:lnTo>
                  <a:pt x="1683604" y="2894499"/>
                </a:lnTo>
                <a:lnTo>
                  <a:pt x="1683519" y="2894651"/>
                </a:lnTo>
                <a:lnTo>
                  <a:pt x="1681919" y="2898305"/>
                </a:lnTo>
                <a:lnTo>
                  <a:pt x="1685396" y="2870060"/>
                </a:lnTo>
                <a:cubicBezTo>
                  <a:pt x="1687430" y="2855833"/>
                  <a:pt x="1689670" y="2841300"/>
                  <a:pt x="1691779" y="2826223"/>
                </a:cubicBezTo>
                <a:cubicBezTo>
                  <a:pt x="1691779" y="2826223"/>
                  <a:pt x="1695460" y="2822401"/>
                  <a:pt x="1692914" y="2820949"/>
                </a:cubicBezTo>
                <a:cubicBezTo>
                  <a:pt x="1691464" y="2820257"/>
                  <a:pt x="1688985" y="2833781"/>
                  <a:pt x="1690728" y="2826432"/>
                </a:cubicBezTo>
                <a:cubicBezTo>
                  <a:pt x="1685140" y="2850828"/>
                  <a:pt x="1683209" y="2881345"/>
                  <a:pt x="1676312" y="2904863"/>
                </a:cubicBezTo>
                <a:cubicBezTo>
                  <a:pt x="1677110" y="2879619"/>
                  <a:pt x="1685491" y="2847664"/>
                  <a:pt x="1689102" y="2819586"/>
                </a:cubicBezTo>
                <a:cubicBezTo>
                  <a:pt x="1689710" y="2817512"/>
                  <a:pt x="1690751" y="2807206"/>
                  <a:pt x="1688471" y="2807657"/>
                </a:cubicBezTo>
                <a:lnTo>
                  <a:pt x="1685770" y="2820245"/>
                </a:lnTo>
                <a:cubicBezTo>
                  <a:pt x="1684158" y="2832781"/>
                  <a:pt x="1681854" y="2846266"/>
                  <a:pt x="1678967" y="2858077"/>
                </a:cubicBezTo>
                <a:cubicBezTo>
                  <a:pt x="1679921" y="2847788"/>
                  <a:pt x="1681587" y="2836831"/>
                  <a:pt x="1683431" y="2825471"/>
                </a:cubicBezTo>
                <a:cubicBezTo>
                  <a:pt x="1685277" y="2814111"/>
                  <a:pt x="1687304" y="2802349"/>
                  <a:pt x="1688975" y="2790454"/>
                </a:cubicBezTo>
                <a:cubicBezTo>
                  <a:pt x="1692901" y="2768340"/>
                  <a:pt x="1698968" y="2745965"/>
                  <a:pt x="1701926" y="2725183"/>
                </a:cubicBezTo>
                <a:lnTo>
                  <a:pt x="1704327" y="2711514"/>
                </a:lnTo>
                <a:lnTo>
                  <a:pt x="1688330" y="2751875"/>
                </a:lnTo>
                <a:cubicBezTo>
                  <a:pt x="1690923" y="2743810"/>
                  <a:pt x="1692776" y="2736945"/>
                  <a:pt x="1695522" y="2728708"/>
                </a:cubicBezTo>
                <a:cubicBezTo>
                  <a:pt x="1695905" y="2726992"/>
                  <a:pt x="1695106" y="2727251"/>
                  <a:pt x="1693698" y="2728517"/>
                </a:cubicBezTo>
                <a:lnTo>
                  <a:pt x="1691551" y="2730815"/>
                </a:lnTo>
                <a:lnTo>
                  <a:pt x="1705662" y="2703911"/>
                </a:lnTo>
                <a:lnTo>
                  <a:pt x="1707506" y="2693415"/>
                </a:lnTo>
                <a:lnTo>
                  <a:pt x="1709177" y="2687470"/>
                </a:lnTo>
                <a:lnTo>
                  <a:pt x="1706528" y="2702261"/>
                </a:lnTo>
                <a:lnTo>
                  <a:pt x="1715211" y="2685708"/>
                </a:lnTo>
                <a:lnTo>
                  <a:pt x="1712180" y="2695229"/>
                </a:lnTo>
                <a:cubicBezTo>
                  <a:pt x="1712330" y="2697631"/>
                  <a:pt x="1714463" y="2695224"/>
                  <a:pt x="1718573" y="2690585"/>
                </a:cubicBezTo>
                <a:cubicBezTo>
                  <a:pt x="1711972" y="2710150"/>
                  <a:pt x="1711972" y="2710150"/>
                  <a:pt x="1711972" y="2710150"/>
                </a:cubicBezTo>
                <a:cubicBezTo>
                  <a:pt x="1713524" y="2701059"/>
                  <a:pt x="1713524" y="2701059"/>
                  <a:pt x="1713524" y="2701059"/>
                </a:cubicBezTo>
                <a:cubicBezTo>
                  <a:pt x="1714450" y="2697626"/>
                  <a:pt x="1712660" y="2699646"/>
                  <a:pt x="1710392" y="2702800"/>
                </a:cubicBezTo>
                <a:lnTo>
                  <a:pt x="1705072" y="2710387"/>
                </a:lnTo>
                <a:lnTo>
                  <a:pt x="1704786" y="2711987"/>
                </a:lnTo>
                <a:cubicBezTo>
                  <a:pt x="1703125" y="2721671"/>
                  <a:pt x="1701541" y="2731188"/>
                  <a:pt x="1699995" y="2740330"/>
                </a:cubicBezTo>
                <a:cubicBezTo>
                  <a:pt x="1699258" y="2746502"/>
                  <a:pt x="1697775" y="2754940"/>
                  <a:pt x="1697387" y="2757949"/>
                </a:cubicBezTo>
                <a:cubicBezTo>
                  <a:pt x="1698312" y="2761839"/>
                  <a:pt x="1699750" y="2758622"/>
                  <a:pt x="1700415" y="2761422"/>
                </a:cubicBezTo>
                <a:cubicBezTo>
                  <a:pt x="1700415" y="2761422"/>
                  <a:pt x="1701561" y="2766244"/>
                  <a:pt x="1700509" y="2766454"/>
                </a:cubicBezTo>
                <a:cubicBezTo>
                  <a:pt x="1701561" y="2766244"/>
                  <a:pt x="1704705" y="2755524"/>
                  <a:pt x="1707020" y="2745945"/>
                </a:cubicBezTo>
                <a:lnTo>
                  <a:pt x="1707900" y="2746900"/>
                </a:lnTo>
                <a:lnTo>
                  <a:pt x="1707501" y="2747968"/>
                </a:lnTo>
                <a:cubicBezTo>
                  <a:pt x="1708026" y="2747863"/>
                  <a:pt x="1708225" y="2747540"/>
                  <a:pt x="1708132" y="2747151"/>
                </a:cubicBezTo>
                <a:lnTo>
                  <a:pt x="1707900" y="2746900"/>
                </a:lnTo>
                <a:lnTo>
                  <a:pt x="1710174" y="2740827"/>
                </a:lnTo>
                <a:cubicBezTo>
                  <a:pt x="1712144" y="2733368"/>
                  <a:pt x="1712332" y="2725022"/>
                  <a:pt x="1713602" y="2716464"/>
                </a:cubicBezTo>
                <a:cubicBezTo>
                  <a:pt x="1725117" y="2663693"/>
                  <a:pt x="1736493" y="2611112"/>
                  <a:pt x="1754412" y="2562123"/>
                </a:cubicBezTo>
                <a:lnTo>
                  <a:pt x="1762200" y="2542085"/>
                </a:lnTo>
                <a:lnTo>
                  <a:pt x="1761618" y="2541906"/>
                </a:lnTo>
                <a:lnTo>
                  <a:pt x="1759594" y="2548036"/>
                </a:lnTo>
                <a:lnTo>
                  <a:pt x="1757622" y="2552248"/>
                </a:lnTo>
                <a:cubicBezTo>
                  <a:pt x="1744046" y="2574756"/>
                  <a:pt x="1748097" y="2554724"/>
                  <a:pt x="1758003" y="2531343"/>
                </a:cubicBezTo>
                <a:cubicBezTo>
                  <a:pt x="1761338" y="2521718"/>
                  <a:pt x="1765019" y="2522037"/>
                  <a:pt x="1768546" y="2501957"/>
                </a:cubicBezTo>
                <a:cubicBezTo>
                  <a:pt x="1767248" y="2486416"/>
                  <a:pt x="1771682" y="2467105"/>
                  <a:pt x="1778177" y="2446665"/>
                </a:cubicBezTo>
                <a:lnTo>
                  <a:pt x="1795529" y="2397714"/>
                </a:lnTo>
                <a:lnTo>
                  <a:pt x="1787374" y="2409979"/>
                </a:lnTo>
                <a:lnTo>
                  <a:pt x="1784673" y="2413726"/>
                </a:lnTo>
                <a:lnTo>
                  <a:pt x="1784880" y="2413044"/>
                </a:lnTo>
                <a:lnTo>
                  <a:pt x="1679102" y="2614284"/>
                </a:lnTo>
                <a:cubicBezTo>
                  <a:pt x="1636301" y="2697106"/>
                  <a:pt x="1594149" y="2780044"/>
                  <a:pt x="1553188" y="2863049"/>
                </a:cubicBezTo>
                <a:lnTo>
                  <a:pt x="1522940" y="2926506"/>
                </a:lnTo>
                <a:lnTo>
                  <a:pt x="1521151" y="2927073"/>
                </a:lnTo>
                <a:lnTo>
                  <a:pt x="1522507" y="2927414"/>
                </a:lnTo>
                <a:lnTo>
                  <a:pt x="1434416" y="3112220"/>
                </a:lnTo>
                <a:cubicBezTo>
                  <a:pt x="1434416" y="3112220"/>
                  <a:pt x="1433560" y="3112780"/>
                  <a:pt x="1432490" y="3113476"/>
                </a:cubicBezTo>
                <a:lnTo>
                  <a:pt x="1430085" y="3115050"/>
                </a:lnTo>
                <a:lnTo>
                  <a:pt x="1429281" y="3115572"/>
                </a:lnTo>
                <a:cubicBezTo>
                  <a:pt x="1428426" y="3116129"/>
                  <a:pt x="1427998" y="3116411"/>
                  <a:pt x="1428641" y="3115990"/>
                </a:cubicBezTo>
                <a:lnTo>
                  <a:pt x="1430085" y="3115050"/>
                </a:lnTo>
                <a:lnTo>
                  <a:pt x="1434416" y="3112220"/>
                </a:lnTo>
                <a:cubicBezTo>
                  <a:pt x="1443287" y="3102765"/>
                  <a:pt x="1447343" y="3092795"/>
                  <a:pt x="1453557" y="3081333"/>
                </a:cubicBezTo>
                <a:cubicBezTo>
                  <a:pt x="1460300" y="3074148"/>
                  <a:pt x="1475219" y="3038888"/>
                  <a:pt x="1468998" y="3060038"/>
                </a:cubicBezTo>
                <a:cubicBezTo>
                  <a:pt x="1467495" y="3066683"/>
                  <a:pt x="1464303" y="3073866"/>
                  <a:pt x="1460587" y="3081203"/>
                </a:cubicBezTo>
                <a:lnTo>
                  <a:pt x="1456539" y="3088942"/>
                </a:lnTo>
                <a:lnTo>
                  <a:pt x="1462867" y="3068906"/>
                </a:lnTo>
                <a:cubicBezTo>
                  <a:pt x="1451971" y="3090281"/>
                  <a:pt x="1441917" y="3114422"/>
                  <a:pt x="1434881" y="3138127"/>
                </a:cubicBezTo>
                <a:cubicBezTo>
                  <a:pt x="1427984" y="3161643"/>
                  <a:pt x="1421345" y="3186249"/>
                  <a:pt x="1416202" y="3212515"/>
                </a:cubicBezTo>
                <a:cubicBezTo>
                  <a:pt x="1412197" y="3233911"/>
                  <a:pt x="1408126" y="3256379"/>
                  <a:pt x="1404086" y="3278984"/>
                </a:cubicBezTo>
                <a:lnTo>
                  <a:pt x="1404042" y="3279237"/>
                </a:lnTo>
                <a:lnTo>
                  <a:pt x="1401638" y="3285118"/>
                </a:lnTo>
                <a:cubicBezTo>
                  <a:pt x="1400947" y="3286985"/>
                  <a:pt x="1400624" y="3288132"/>
                  <a:pt x="1400956" y="3287864"/>
                </a:cubicBezTo>
                <a:cubicBezTo>
                  <a:pt x="1398367" y="3288884"/>
                  <a:pt x="1394521" y="3286480"/>
                  <a:pt x="1397406" y="3284161"/>
                </a:cubicBezTo>
                <a:cubicBezTo>
                  <a:pt x="1393191" y="3287551"/>
                  <a:pt x="1397478" y="3283042"/>
                  <a:pt x="1394295" y="3290029"/>
                </a:cubicBezTo>
                <a:cubicBezTo>
                  <a:pt x="1389931" y="3299031"/>
                  <a:pt x="1390375" y="3292118"/>
                  <a:pt x="1390375" y="3292118"/>
                </a:cubicBezTo>
                <a:cubicBezTo>
                  <a:pt x="1390673" y="3287448"/>
                  <a:pt x="1396379" y="3277191"/>
                  <a:pt x="1396524" y="3274948"/>
                </a:cubicBezTo>
                <a:cubicBezTo>
                  <a:pt x="1396524" y="3274948"/>
                  <a:pt x="1394076" y="3273726"/>
                  <a:pt x="1391640" y="3272317"/>
                </a:cubicBezTo>
                <a:cubicBezTo>
                  <a:pt x="1393115" y="3269005"/>
                  <a:pt x="1396004" y="3263316"/>
                  <a:pt x="1396004" y="3263316"/>
                </a:cubicBezTo>
                <a:cubicBezTo>
                  <a:pt x="1393713" y="3259664"/>
                  <a:pt x="1391928" y="3267833"/>
                  <a:pt x="1391928" y="3267833"/>
                </a:cubicBezTo>
                <a:cubicBezTo>
                  <a:pt x="1388985" y="3271086"/>
                  <a:pt x="1379146" y="3283425"/>
                  <a:pt x="1380406" y="3283475"/>
                </a:cubicBezTo>
                <a:cubicBezTo>
                  <a:pt x="1376699" y="3282202"/>
                  <a:pt x="1382179" y="3275493"/>
                  <a:pt x="1385349" y="3268692"/>
                </a:cubicBezTo>
                <a:cubicBezTo>
                  <a:pt x="1386907" y="3264072"/>
                  <a:pt x="1394670" y="3244719"/>
                  <a:pt x="1387505" y="3254731"/>
                </a:cubicBezTo>
                <a:cubicBezTo>
                  <a:pt x="1384689" y="3259300"/>
                  <a:pt x="1382920" y="3263910"/>
                  <a:pt x="1380030" y="3269599"/>
                </a:cubicBezTo>
                <a:cubicBezTo>
                  <a:pt x="1377368" y="3275018"/>
                  <a:pt x="1375206" y="3279216"/>
                  <a:pt x="1373319" y="3282766"/>
                </a:cubicBezTo>
                <a:lnTo>
                  <a:pt x="1368836" y="3291001"/>
                </a:lnTo>
                <a:lnTo>
                  <a:pt x="1369382" y="3288229"/>
                </a:lnTo>
                <a:lnTo>
                  <a:pt x="1372507" y="3267988"/>
                </a:lnTo>
                <a:lnTo>
                  <a:pt x="1375525" y="3257806"/>
                </a:lnTo>
                <a:cubicBezTo>
                  <a:pt x="1377927" y="3251536"/>
                  <a:pt x="1376447" y="3254098"/>
                  <a:pt x="1374062" y="3258074"/>
                </a:cubicBezTo>
                <a:lnTo>
                  <a:pt x="1374029" y="3258125"/>
                </a:lnTo>
                <a:lnTo>
                  <a:pt x="1374164" y="3257252"/>
                </a:lnTo>
                <a:cubicBezTo>
                  <a:pt x="1375932" y="3246822"/>
                  <a:pt x="1377934" y="3236124"/>
                  <a:pt x="1380350" y="3224652"/>
                </a:cubicBezTo>
                <a:cubicBezTo>
                  <a:pt x="1380092" y="3223563"/>
                  <a:pt x="1383015" y="3211908"/>
                  <a:pt x="1380909" y="3212324"/>
                </a:cubicBezTo>
                <a:cubicBezTo>
                  <a:pt x="1378630" y="3212776"/>
                  <a:pt x="1377859" y="3228077"/>
                  <a:pt x="1377297" y="3231119"/>
                </a:cubicBezTo>
                <a:lnTo>
                  <a:pt x="1371390" y="3262268"/>
                </a:lnTo>
                <a:lnTo>
                  <a:pt x="1370176" y="3264174"/>
                </a:lnTo>
                <a:cubicBezTo>
                  <a:pt x="1368901" y="3265944"/>
                  <a:pt x="1367772" y="3267138"/>
                  <a:pt x="1367161" y="3266832"/>
                </a:cubicBezTo>
                <a:cubicBezTo>
                  <a:pt x="1364432" y="3266722"/>
                  <a:pt x="1381366" y="3229012"/>
                  <a:pt x="1372649" y="3240271"/>
                </a:cubicBezTo>
                <a:cubicBezTo>
                  <a:pt x="1371163" y="3243770"/>
                  <a:pt x="1360726" y="3265448"/>
                  <a:pt x="1358208" y="3265346"/>
                </a:cubicBezTo>
                <a:cubicBezTo>
                  <a:pt x="1356739" y="3265288"/>
                  <a:pt x="1353487" y="3256915"/>
                  <a:pt x="1353413" y="3258036"/>
                </a:cubicBezTo>
                <a:cubicBezTo>
                  <a:pt x="1353487" y="3256915"/>
                  <a:pt x="1353558" y="3255795"/>
                  <a:pt x="1353629" y="3254674"/>
                </a:cubicBezTo>
                <a:cubicBezTo>
                  <a:pt x="1350687" y="3257926"/>
                  <a:pt x="1344470" y="3272845"/>
                  <a:pt x="1348012" y="3260252"/>
                </a:cubicBezTo>
                <a:cubicBezTo>
                  <a:pt x="1352896" y="3246403"/>
                  <a:pt x="1344986" y="3264813"/>
                  <a:pt x="1342023" y="3271623"/>
                </a:cubicBezTo>
                <a:lnTo>
                  <a:pt x="1341323" y="3273169"/>
                </a:lnTo>
                <a:lnTo>
                  <a:pt x="1349314" y="3227695"/>
                </a:lnTo>
                <a:cubicBezTo>
                  <a:pt x="1349442" y="3223596"/>
                  <a:pt x="1349735" y="3215557"/>
                  <a:pt x="1347420" y="3225137"/>
                </a:cubicBezTo>
                <a:cubicBezTo>
                  <a:pt x="1344683" y="3237568"/>
                  <a:pt x="1343209" y="3249914"/>
                  <a:pt x="1339234" y="3261774"/>
                </a:cubicBezTo>
                <a:cubicBezTo>
                  <a:pt x="1339347" y="3256459"/>
                  <a:pt x="1339873" y="3251326"/>
                  <a:pt x="1340606" y="3246284"/>
                </a:cubicBezTo>
                <a:lnTo>
                  <a:pt x="1342577" y="3235045"/>
                </a:lnTo>
                <a:lnTo>
                  <a:pt x="1343216" y="3233275"/>
                </a:lnTo>
                <a:cubicBezTo>
                  <a:pt x="1344824" y="3228706"/>
                  <a:pt x="1345377" y="3226411"/>
                  <a:pt x="1345286" y="3225537"/>
                </a:cubicBezTo>
                <a:lnTo>
                  <a:pt x="1344169" y="3226028"/>
                </a:lnTo>
                <a:lnTo>
                  <a:pt x="1345880" y="3216390"/>
                </a:lnTo>
                <a:cubicBezTo>
                  <a:pt x="1346635" y="3211343"/>
                  <a:pt x="1347193" y="3206205"/>
                  <a:pt x="1347351" y="3200878"/>
                </a:cubicBezTo>
                <a:lnTo>
                  <a:pt x="1345324" y="3210137"/>
                </a:lnTo>
                <a:lnTo>
                  <a:pt x="1341108" y="3229400"/>
                </a:lnTo>
                <a:lnTo>
                  <a:pt x="1340224" y="3230548"/>
                </a:lnTo>
                <a:cubicBezTo>
                  <a:pt x="1339171" y="3231953"/>
                  <a:pt x="1338283" y="3233077"/>
                  <a:pt x="1337969" y="3233064"/>
                </a:cubicBezTo>
                <a:cubicBezTo>
                  <a:pt x="1336709" y="3233014"/>
                  <a:pt x="1344400" y="3214782"/>
                  <a:pt x="1344698" y="3210112"/>
                </a:cubicBezTo>
                <a:cubicBezTo>
                  <a:pt x="1340339" y="3215741"/>
                  <a:pt x="1341372" y="3219342"/>
                  <a:pt x="1337079" y="3227221"/>
                </a:cubicBezTo>
                <a:cubicBezTo>
                  <a:pt x="1337079" y="3227221"/>
                  <a:pt x="1330719" y="3244383"/>
                  <a:pt x="1329461" y="3244332"/>
                </a:cubicBezTo>
                <a:lnTo>
                  <a:pt x="1329087" y="3230457"/>
                </a:lnTo>
                <a:cubicBezTo>
                  <a:pt x="1327827" y="3230406"/>
                  <a:pt x="1306686" y="3274688"/>
                  <a:pt x="1314590" y="3253096"/>
                </a:cubicBezTo>
                <a:cubicBezTo>
                  <a:pt x="1320442" y="3240597"/>
                  <a:pt x="1323839" y="3230246"/>
                  <a:pt x="1325840" y="3218714"/>
                </a:cubicBezTo>
                <a:cubicBezTo>
                  <a:pt x="1326732" y="3214630"/>
                  <a:pt x="1328566" y="3211473"/>
                  <a:pt x="1330249" y="3208193"/>
                </a:cubicBezTo>
                <a:lnTo>
                  <a:pt x="1333494" y="3197778"/>
                </a:lnTo>
                <a:lnTo>
                  <a:pt x="1333758" y="3196934"/>
                </a:lnTo>
                <a:cubicBezTo>
                  <a:pt x="1333758" y="3196934"/>
                  <a:pt x="1333928" y="3196941"/>
                  <a:pt x="1334140" y="3196950"/>
                </a:cubicBezTo>
                <a:lnTo>
                  <a:pt x="1334621" y="3196969"/>
                </a:lnTo>
                <a:lnTo>
                  <a:pt x="1334909" y="3196982"/>
                </a:lnTo>
                <a:cubicBezTo>
                  <a:pt x="1335037" y="3196985"/>
                  <a:pt x="1334952" y="3196983"/>
                  <a:pt x="1334782" y="3196975"/>
                </a:cubicBezTo>
                <a:lnTo>
                  <a:pt x="1334621" y="3196969"/>
                </a:lnTo>
                <a:lnTo>
                  <a:pt x="1333758" y="3196934"/>
                </a:lnTo>
                <a:lnTo>
                  <a:pt x="1332903" y="3197763"/>
                </a:lnTo>
                <a:lnTo>
                  <a:pt x="1328994" y="3197678"/>
                </a:lnTo>
                <a:cubicBezTo>
                  <a:pt x="1327141" y="3197638"/>
                  <a:pt x="1325994" y="3198139"/>
                  <a:pt x="1325321" y="3198979"/>
                </a:cubicBezTo>
                <a:cubicBezTo>
                  <a:pt x="1323299" y="3201489"/>
                  <a:pt x="1325525" y="3207016"/>
                  <a:pt x="1325600" y="3209939"/>
                </a:cubicBezTo>
                <a:cubicBezTo>
                  <a:pt x="1323745" y="3209899"/>
                  <a:pt x="1322601" y="3210400"/>
                  <a:pt x="1321925" y="3211238"/>
                </a:cubicBezTo>
                <a:lnTo>
                  <a:pt x="1322173" y="3220996"/>
                </a:lnTo>
                <a:lnTo>
                  <a:pt x="1321637" y="3221915"/>
                </a:lnTo>
                <a:cubicBezTo>
                  <a:pt x="1321554" y="3223223"/>
                  <a:pt x="1315130" y="3221653"/>
                  <a:pt x="1315202" y="3220532"/>
                </a:cubicBezTo>
                <a:cubicBezTo>
                  <a:pt x="1310982" y="3227290"/>
                  <a:pt x="1311715" y="3235561"/>
                  <a:pt x="1307566" y="3241200"/>
                </a:cubicBezTo>
                <a:cubicBezTo>
                  <a:pt x="1305953" y="3243382"/>
                  <a:pt x="1304695" y="3243331"/>
                  <a:pt x="1302103" y="3244351"/>
                </a:cubicBezTo>
                <a:lnTo>
                  <a:pt x="1300163" y="3247122"/>
                </a:lnTo>
                <a:lnTo>
                  <a:pt x="1305818" y="3230766"/>
                </a:lnTo>
                <a:cubicBezTo>
                  <a:pt x="1325017" y="3174868"/>
                  <a:pt x="1342776" y="3120077"/>
                  <a:pt x="1352939" y="3070310"/>
                </a:cubicBezTo>
                <a:cubicBezTo>
                  <a:pt x="1333045" y="3114020"/>
                  <a:pt x="1316135" y="3165748"/>
                  <a:pt x="1299704" y="3218053"/>
                </a:cubicBezTo>
                <a:lnTo>
                  <a:pt x="1296610" y="3227854"/>
                </a:lnTo>
                <a:lnTo>
                  <a:pt x="1295791" y="3229533"/>
                </a:lnTo>
                <a:cubicBezTo>
                  <a:pt x="1293564" y="3233938"/>
                  <a:pt x="1291343" y="3238202"/>
                  <a:pt x="1290637" y="3239392"/>
                </a:cubicBezTo>
                <a:cubicBezTo>
                  <a:pt x="1289306" y="3240461"/>
                  <a:pt x="1286576" y="3240351"/>
                  <a:pt x="1286576" y="3240351"/>
                </a:cubicBezTo>
                <a:lnTo>
                  <a:pt x="1282752" y="3249421"/>
                </a:lnTo>
                <a:lnTo>
                  <a:pt x="1297871" y="3200647"/>
                </a:lnTo>
                <a:cubicBezTo>
                  <a:pt x="1314704" y="3145913"/>
                  <a:pt x="1330638" y="3092217"/>
                  <a:pt x="1344713" y="3038317"/>
                </a:cubicBezTo>
                <a:cubicBezTo>
                  <a:pt x="1333479" y="3058195"/>
                  <a:pt x="1326055" y="3082054"/>
                  <a:pt x="1319348" y="3109822"/>
                </a:cubicBezTo>
                <a:cubicBezTo>
                  <a:pt x="1315952" y="3122084"/>
                  <a:pt x="1298408" y="3185321"/>
                  <a:pt x="1294697" y="3185241"/>
                </a:cubicBezTo>
                <a:cubicBezTo>
                  <a:pt x="1282955" y="3184983"/>
                  <a:pt x="1304206" y="3121825"/>
                  <a:pt x="1304406" y="3129620"/>
                </a:cubicBezTo>
                <a:cubicBezTo>
                  <a:pt x="1307701" y="3113463"/>
                  <a:pt x="1322445" y="3085871"/>
                  <a:pt x="1322131" y="3073528"/>
                </a:cubicBezTo>
                <a:cubicBezTo>
                  <a:pt x="1318125" y="3061756"/>
                  <a:pt x="1300398" y="3117847"/>
                  <a:pt x="1300398" y="3117847"/>
                </a:cubicBezTo>
                <a:cubicBezTo>
                  <a:pt x="1284461" y="3171381"/>
                  <a:pt x="1268430" y="3221180"/>
                  <a:pt x="1252876" y="3268556"/>
                </a:cubicBezTo>
                <a:lnTo>
                  <a:pt x="1233206" y="3328543"/>
                </a:lnTo>
                <a:lnTo>
                  <a:pt x="1229289" y="3326574"/>
                </a:lnTo>
                <a:lnTo>
                  <a:pt x="1227805" y="3325827"/>
                </a:lnTo>
                <a:lnTo>
                  <a:pt x="1227635" y="3326183"/>
                </a:lnTo>
                <a:lnTo>
                  <a:pt x="1225561" y="3329951"/>
                </a:lnTo>
                <a:lnTo>
                  <a:pt x="1225577" y="3329692"/>
                </a:lnTo>
                <a:lnTo>
                  <a:pt x="1226416" y="3325129"/>
                </a:lnTo>
                <a:lnTo>
                  <a:pt x="1224635" y="3324233"/>
                </a:lnTo>
                <a:lnTo>
                  <a:pt x="1223593" y="3330574"/>
                </a:lnTo>
                <a:lnTo>
                  <a:pt x="1222615" y="3335309"/>
                </a:lnTo>
                <a:lnTo>
                  <a:pt x="1215010" y="3349132"/>
                </a:lnTo>
                <a:lnTo>
                  <a:pt x="1214519" y="3348706"/>
                </a:lnTo>
                <a:lnTo>
                  <a:pt x="1242868" y="3260708"/>
                </a:lnTo>
                <a:cubicBezTo>
                  <a:pt x="1242769" y="3256812"/>
                  <a:pt x="1275437" y="3180920"/>
                  <a:pt x="1271513" y="3172395"/>
                </a:cubicBezTo>
                <a:cubicBezTo>
                  <a:pt x="1259570" y="3164343"/>
                  <a:pt x="1249261" y="3220598"/>
                  <a:pt x="1249261" y="3220598"/>
                </a:cubicBezTo>
                <a:cubicBezTo>
                  <a:pt x="1240345" y="3246533"/>
                  <a:pt x="1232318" y="3269485"/>
                  <a:pt x="1224794" y="3290886"/>
                </a:cubicBezTo>
                <a:lnTo>
                  <a:pt x="1214629" y="3319764"/>
                </a:lnTo>
                <a:lnTo>
                  <a:pt x="1212008" y="3311282"/>
                </a:lnTo>
                <a:cubicBezTo>
                  <a:pt x="1213073" y="3310080"/>
                  <a:pt x="1210792" y="3310086"/>
                  <a:pt x="1209574" y="3308886"/>
                </a:cubicBezTo>
                <a:lnTo>
                  <a:pt x="1209820" y="3307953"/>
                </a:lnTo>
                <a:lnTo>
                  <a:pt x="1209218" y="3308555"/>
                </a:lnTo>
                <a:lnTo>
                  <a:pt x="1209374" y="3304120"/>
                </a:lnTo>
                <a:lnTo>
                  <a:pt x="1206695" y="3307880"/>
                </a:lnTo>
                <a:lnTo>
                  <a:pt x="1210257" y="3302210"/>
                </a:lnTo>
                <a:lnTo>
                  <a:pt x="1212446" y="3297931"/>
                </a:lnTo>
                <a:lnTo>
                  <a:pt x="1216816" y="3281259"/>
                </a:lnTo>
                <a:lnTo>
                  <a:pt x="1217564" y="3280775"/>
                </a:lnTo>
                <a:lnTo>
                  <a:pt x="1217515" y="3280450"/>
                </a:lnTo>
                <a:cubicBezTo>
                  <a:pt x="1219216" y="3273588"/>
                  <a:pt x="1222472" y="3265480"/>
                  <a:pt x="1225576" y="3256427"/>
                </a:cubicBezTo>
                <a:lnTo>
                  <a:pt x="1230657" y="3245505"/>
                </a:lnTo>
                <a:lnTo>
                  <a:pt x="1234208" y="3232023"/>
                </a:lnTo>
                <a:lnTo>
                  <a:pt x="1235177" y="3224933"/>
                </a:lnTo>
                <a:lnTo>
                  <a:pt x="1234397" y="3225363"/>
                </a:lnTo>
                <a:cubicBezTo>
                  <a:pt x="1233677" y="3225817"/>
                  <a:pt x="1233084" y="3226250"/>
                  <a:pt x="1232749" y="3226562"/>
                </a:cubicBezTo>
                <a:lnTo>
                  <a:pt x="1227729" y="3236696"/>
                </a:lnTo>
                <a:lnTo>
                  <a:pt x="1225812" y="3244860"/>
                </a:lnTo>
                <a:cubicBezTo>
                  <a:pt x="1223197" y="3255520"/>
                  <a:pt x="1220274" y="3266161"/>
                  <a:pt x="1216516" y="3276458"/>
                </a:cubicBezTo>
                <a:cubicBezTo>
                  <a:pt x="1214408" y="3276635"/>
                  <a:pt x="1211362" y="3280070"/>
                  <a:pt x="1210295" y="3281275"/>
                </a:cubicBezTo>
                <a:cubicBezTo>
                  <a:pt x="1205057" y="3304437"/>
                  <a:pt x="1205057" y="3304437"/>
                  <a:pt x="1205057" y="3304437"/>
                </a:cubicBezTo>
                <a:cubicBezTo>
                  <a:pt x="1204144" y="3305468"/>
                  <a:pt x="1204144" y="3305468"/>
                  <a:pt x="1203078" y="3306672"/>
                </a:cubicBezTo>
                <a:cubicBezTo>
                  <a:pt x="1204758" y="3299635"/>
                  <a:pt x="1206611" y="3292772"/>
                  <a:pt x="1208290" y="3285736"/>
                </a:cubicBezTo>
                <a:cubicBezTo>
                  <a:pt x="1209205" y="3284705"/>
                  <a:pt x="1205116" y="3287115"/>
                  <a:pt x="1203138" y="3289348"/>
                </a:cubicBezTo>
                <a:cubicBezTo>
                  <a:pt x="1203901" y="3285916"/>
                  <a:pt x="1203901" y="3285916"/>
                  <a:pt x="1203901" y="3285916"/>
                </a:cubicBezTo>
                <a:cubicBezTo>
                  <a:pt x="1204967" y="3284714"/>
                  <a:pt x="1204967" y="3284714"/>
                  <a:pt x="1202685" y="3284719"/>
                </a:cubicBezTo>
                <a:cubicBezTo>
                  <a:pt x="1203752" y="3283516"/>
                  <a:pt x="1203752" y="3283516"/>
                  <a:pt x="1203752" y="3283516"/>
                </a:cubicBezTo>
                <a:lnTo>
                  <a:pt x="1200305" y="3285327"/>
                </a:lnTo>
                <a:lnTo>
                  <a:pt x="1181119" y="3322642"/>
                </a:lnTo>
                <a:lnTo>
                  <a:pt x="1179335" y="3326100"/>
                </a:lnTo>
                <a:lnTo>
                  <a:pt x="1179263" y="3321747"/>
                </a:lnTo>
                <a:lnTo>
                  <a:pt x="1179108" y="3320234"/>
                </a:lnTo>
                <a:lnTo>
                  <a:pt x="1184317" y="3309261"/>
                </a:lnTo>
                <a:cubicBezTo>
                  <a:pt x="1187487" y="3302460"/>
                  <a:pt x="1197552" y="3286572"/>
                  <a:pt x="1197925" y="3280782"/>
                </a:cubicBezTo>
                <a:cubicBezTo>
                  <a:pt x="1198068" y="3278539"/>
                  <a:pt x="1194290" y="3278386"/>
                  <a:pt x="1193048" y="3274778"/>
                </a:cubicBezTo>
                <a:cubicBezTo>
                  <a:pt x="1192087" y="3270058"/>
                  <a:pt x="1194959" y="3267924"/>
                  <a:pt x="1197920" y="3261115"/>
                </a:cubicBezTo>
                <a:cubicBezTo>
                  <a:pt x="1199549" y="3255376"/>
                  <a:pt x="1199850" y="3250705"/>
                  <a:pt x="1201336" y="3247208"/>
                </a:cubicBezTo>
                <a:lnTo>
                  <a:pt x="1203118" y="3243133"/>
                </a:lnTo>
                <a:lnTo>
                  <a:pt x="1202981" y="3243276"/>
                </a:lnTo>
                <a:cubicBezTo>
                  <a:pt x="1202700" y="3243482"/>
                  <a:pt x="1202477" y="3243531"/>
                  <a:pt x="1202329" y="3243384"/>
                </a:cubicBezTo>
                <a:cubicBezTo>
                  <a:pt x="1201983" y="3243043"/>
                  <a:pt x="1202115" y="3241794"/>
                  <a:pt x="1202534" y="3240063"/>
                </a:cubicBezTo>
                <a:lnTo>
                  <a:pt x="1203483" y="3236870"/>
                </a:lnTo>
                <a:lnTo>
                  <a:pt x="1202036" y="3237918"/>
                </a:lnTo>
                <a:cubicBezTo>
                  <a:pt x="1201011" y="3238297"/>
                  <a:pt x="1199996" y="3238537"/>
                  <a:pt x="1199332" y="3239073"/>
                </a:cubicBezTo>
                <a:cubicBezTo>
                  <a:pt x="1197916" y="3241449"/>
                  <a:pt x="1196298" y="3247003"/>
                  <a:pt x="1193271" y="3251564"/>
                </a:cubicBezTo>
                <a:cubicBezTo>
                  <a:pt x="1191784" y="3255062"/>
                  <a:pt x="1182977" y="3271000"/>
                  <a:pt x="1186239" y="3259519"/>
                </a:cubicBezTo>
                <a:cubicBezTo>
                  <a:pt x="1187952" y="3252472"/>
                  <a:pt x="1193714" y="3244652"/>
                  <a:pt x="1195188" y="3241339"/>
                </a:cubicBezTo>
                <a:cubicBezTo>
                  <a:pt x="1196886" y="3237850"/>
                  <a:pt x="1195642" y="3234241"/>
                  <a:pt x="1195714" y="3233121"/>
                </a:cubicBezTo>
                <a:cubicBezTo>
                  <a:pt x="1197326" y="3230937"/>
                  <a:pt x="1198670" y="3229682"/>
                  <a:pt x="1200144" y="3226369"/>
                </a:cubicBezTo>
                <a:lnTo>
                  <a:pt x="1200173" y="3225932"/>
                </a:lnTo>
                <a:lnTo>
                  <a:pt x="1199363" y="3227455"/>
                </a:lnTo>
                <a:cubicBezTo>
                  <a:pt x="1196524" y="3232162"/>
                  <a:pt x="1196863" y="3226869"/>
                  <a:pt x="1196863" y="3226869"/>
                </a:cubicBezTo>
                <a:cubicBezTo>
                  <a:pt x="1197163" y="3222199"/>
                  <a:pt x="1202870" y="3211941"/>
                  <a:pt x="1203012" y="3209700"/>
                </a:cubicBezTo>
                <a:cubicBezTo>
                  <a:pt x="1203012" y="3209700"/>
                  <a:pt x="1202400" y="3209394"/>
                  <a:pt x="1201484" y="3208912"/>
                </a:cubicBezTo>
                <a:lnTo>
                  <a:pt x="1201025" y="3208661"/>
                </a:lnTo>
                <a:lnTo>
                  <a:pt x="1198009" y="3216175"/>
                </a:lnTo>
                <a:cubicBezTo>
                  <a:pt x="1196590" y="3219636"/>
                  <a:pt x="1195153" y="3222983"/>
                  <a:pt x="1193638" y="3226106"/>
                </a:cubicBezTo>
                <a:cubicBezTo>
                  <a:pt x="1191273" y="3231817"/>
                  <a:pt x="1188278" y="3237502"/>
                  <a:pt x="1185153" y="3243182"/>
                </a:cubicBezTo>
                <a:lnTo>
                  <a:pt x="1182852" y="3247413"/>
                </a:lnTo>
                <a:lnTo>
                  <a:pt x="1183030" y="3246400"/>
                </a:lnTo>
                <a:lnTo>
                  <a:pt x="1184474" y="3238001"/>
                </a:lnTo>
                <a:lnTo>
                  <a:pt x="1189578" y="3227067"/>
                </a:lnTo>
                <a:cubicBezTo>
                  <a:pt x="1194080" y="3219195"/>
                  <a:pt x="1200152" y="3206518"/>
                  <a:pt x="1191861" y="3214423"/>
                </a:cubicBezTo>
                <a:lnTo>
                  <a:pt x="1187413" y="3221448"/>
                </a:lnTo>
                <a:lnTo>
                  <a:pt x="1188677" y="3214933"/>
                </a:lnTo>
                <a:lnTo>
                  <a:pt x="1187750" y="3216217"/>
                </a:lnTo>
                <a:cubicBezTo>
                  <a:pt x="1186959" y="3217433"/>
                  <a:pt x="1186580" y="3218213"/>
                  <a:pt x="1186895" y="3218225"/>
                </a:cubicBezTo>
                <a:cubicBezTo>
                  <a:pt x="1184115" y="3217271"/>
                  <a:pt x="1186502" y="3213258"/>
                  <a:pt x="1189208" y="3208442"/>
                </a:cubicBezTo>
                <a:lnTo>
                  <a:pt x="1190363" y="3206245"/>
                </a:lnTo>
                <a:lnTo>
                  <a:pt x="1190980" y="3203068"/>
                </a:lnTo>
                <a:lnTo>
                  <a:pt x="1193384" y="3190638"/>
                </a:lnTo>
                <a:lnTo>
                  <a:pt x="1190284" y="3196496"/>
                </a:lnTo>
                <a:lnTo>
                  <a:pt x="1188096" y="3201062"/>
                </a:lnTo>
                <a:lnTo>
                  <a:pt x="1183568" y="3220069"/>
                </a:lnTo>
                <a:cubicBezTo>
                  <a:pt x="1180947" y="3230483"/>
                  <a:pt x="1180727" y="3224479"/>
                  <a:pt x="1181149" y="3218143"/>
                </a:cubicBezTo>
                <a:lnTo>
                  <a:pt x="1181533" y="3214207"/>
                </a:lnTo>
                <a:lnTo>
                  <a:pt x="1179808" y="3217517"/>
                </a:lnTo>
                <a:lnTo>
                  <a:pt x="1175325" y="3225752"/>
                </a:lnTo>
                <a:lnTo>
                  <a:pt x="1175871" y="3222980"/>
                </a:lnTo>
                <a:lnTo>
                  <a:pt x="1178995" y="3202739"/>
                </a:lnTo>
                <a:lnTo>
                  <a:pt x="1182015" y="3192556"/>
                </a:lnTo>
                <a:cubicBezTo>
                  <a:pt x="1184415" y="3186286"/>
                  <a:pt x="1182935" y="3188848"/>
                  <a:pt x="1180550" y="3192826"/>
                </a:cubicBezTo>
                <a:lnTo>
                  <a:pt x="1180518" y="3192875"/>
                </a:lnTo>
                <a:lnTo>
                  <a:pt x="1180653" y="3192002"/>
                </a:lnTo>
                <a:cubicBezTo>
                  <a:pt x="1182422" y="3181573"/>
                  <a:pt x="1184424" y="3170876"/>
                  <a:pt x="1186839" y="3159402"/>
                </a:cubicBezTo>
                <a:cubicBezTo>
                  <a:pt x="1186709" y="3158859"/>
                  <a:pt x="1187376" y="3155672"/>
                  <a:pt x="1187811" y="3152674"/>
                </a:cubicBezTo>
                <a:lnTo>
                  <a:pt x="1188006" y="3150447"/>
                </a:lnTo>
                <a:lnTo>
                  <a:pt x="1186789" y="3155059"/>
                </a:lnTo>
                <a:cubicBezTo>
                  <a:pt x="1183407" y="3171907"/>
                  <a:pt x="1182728" y="3187739"/>
                  <a:pt x="1176799" y="3206260"/>
                </a:cubicBezTo>
                <a:lnTo>
                  <a:pt x="1178311" y="3194744"/>
                </a:lnTo>
                <a:lnTo>
                  <a:pt x="1177879" y="3197018"/>
                </a:lnTo>
                <a:lnTo>
                  <a:pt x="1176666" y="3198924"/>
                </a:lnTo>
                <a:cubicBezTo>
                  <a:pt x="1175391" y="3200694"/>
                  <a:pt x="1174263" y="3201888"/>
                  <a:pt x="1173651" y="3201582"/>
                </a:cubicBezTo>
                <a:cubicBezTo>
                  <a:pt x="1171946" y="3201514"/>
                  <a:pt x="1177921" y="3186757"/>
                  <a:pt x="1180514" y="3178449"/>
                </a:cubicBezTo>
                <a:lnTo>
                  <a:pt x="1181211" y="3175792"/>
                </a:lnTo>
                <a:lnTo>
                  <a:pt x="1181509" y="3174058"/>
                </a:lnTo>
                <a:lnTo>
                  <a:pt x="1181293" y="3172926"/>
                </a:lnTo>
                <a:cubicBezTo>
                  <a:pt x="1180916" y="3172972"/>
                  <a:pt x="1180228" y="3173616"/>
                  <a:pt x="1179138" y="3175023"/>
                </a:cubicBezTo>
                <a:cubicBezTo>
                  <a:pt x="1178767" y="3175896"/>
                  <a:pt x="1177835" y="3177908"/>
                  <a:pt x="1176610" y="3180431"/>
                </a:cubicBezTo>
                <a:lnTo>
                  <a:pt x="1172935" y="3187671"/>
                </a:lnTo>
                <a:lnTo>
                  <a:pt x="1172175" y="3192264"/>
                </a:lnTo>
                <a:cubicBezTo>
                  <a:pt x="1171580" y="3195106"/>
                  <a:pt x="1170825" y="3197912"/>
                  <a:pt x="1169776" y="3200643"/>
                </a:cubicBezTo>
                <a:cubicBezTo>
                  <a:pt x="1169883" y="3198586"/>
                  <a:pt x="1170038" y="3196776"/>
                  <a:pt x="1170217" y="3195102"/>
                </a:cubicBezTo>
                <a:lnTo>
                  <a:pt x="1170608" y="3191994"/>
                </a:lnTo>
                <a:lnTo>
                  <a:pt x="1169982" y="3193132"/>
                </a:lnTo>
                <a:lnTo>
                  <a:pt x="1168602" y="3195405"/>
                </a:lnTo>
                <a:lnTo>
                  <a:pt x="1175080" y="3176282"/>
                </a:lnTo>
                <a:cubicBezTo>
                  <a:pt x="1182696" y="3153889"/>
                  <a:pt x="1189837" y="3130999"/>
                  <a:pt x="1193342" y="3110951"/>
                </a:cubicBezTo>
                <a:cubicBezTo>
                  <a:pt x="1196540" y="3090895"/>
                  <a:pt x="1192319" y="3070677"/>
                  <a:pt x="1195830" y="3062963"/>
                </a:cubicBezTo>
                <a:cubicBezTo>
                  <a:pt x="1198828" y="3035112"/>
                  <a:pt x="1217166" y="3003056"/>
                  <a:pt x="1220048" y="2970657"/>
                </a:cubicBezTo>
                <a:cubicBezTo>
                  <a:pt x="1219751" y="2958964"/>
                  <a:pt x="1215828" y="2950440"/>
                  <a:pt x="1219339" y="2942726"/>
                </a:cubicBezTo>
                <a:cubicBezTo>
                  <a:pt x="1219025" y="2930383"/>
                  <a:pt x="1225832" y="2906513"/>
                  <a:pt x="1233355" y="2886551"/>
                </a:cubicBezTo>
                <a:cubicBezTo>
                  <a:pt x="1240162" y="2862681"/>
                  <a:pt x="1254393" y="2814951"/>
                  <a:pt x="1243063" y="2830934"/>
                </a:cubicBezTo>
                <a:cubicBezTo>
                  <a:pt x="1232231" y="2842381"/>
                  <a:pt x="1225022" y="2874683"/>
                  <a:pt x="1221611" y="2886295"/>
                </a:cubicBezTo>
                <a:cubicBezTo>
                  <a:pt x="1189461" y="2958300"/>
                  <a:pt x="1238114" y="2782132"/>
                  <a:pt x="1220587" y="2846021"/>
                </a:cubicBezTo>
                <a:cubicBezTo>
                  <a:pt x="1206058" y="2882058"/>
                  <a:pt x="1196154" y="2929882"/>
                  <a:pt x="1185334" y="2966000"/>
                </a:cubicBezTo>
                <a:cubicBezTo>
                  <a:pt x="1175032" y="2998235"/>
                  <a:pt x="1174304" y="2969654"/>
                  <a:pt x="1177618" y="2954144"/>
                </a:cubicBezTo>
                <a:cubicBezTo>
                  <a:pt x="1184211" y="2921829"/>
                  <a:pt x="1184111" y="2917931"/>
                  <a:pt x="1187826" y="2893991"/>
                </a:cubicBezTo>
                <a:cubicBezTo>
                  <a:pt x="1190709" y="2861594"/>
                  <a:pt x="1219563" y="2805747"/>
                  <a:pt x="1211946" y="2797789"/>
                </a:cubicBezTo>
                <a:cubicBezTo>
                  <a:pt x="1208139" y="2793810"/>
                  <a:pt x="1190396" y="2849253"/>
                  <a:pt x="1194006" y="2845436"/>
                </a:cubicBezTo>
                <a:cubicBezTo>
                  <a:pt x="1190611" y="2857698"/>
                  <a:pt x="1176182" y="2897631"/>
                  <a:pt x="1172374" y="2893652"/>
                </a:cubicBezTo>
                <a:cubicBezTo>
                  <a:pt x="1167930" y="2889011"/>
                  <a:pt x="1181965" y="2833486"/>
                  <a:pt x="1185977" y="2821238"/>
                </a:cubicBezTo>
                <a:cubicBezTo>
                  <a:pt x="1185779" y="2813445"/>
                  <a:pt x="1210923" y="2757516"/>
                  <a:pt x="1202689" y="2749543"/>
                </a:cubicBezTo>
                <a:cubicBezTo>
                  <a:pt x="1198979" y="2749461"/>
                  <a:pt x="1178041" y="2824961"/>
                  <a:pt x="1181651" y="2821143"/>
                </a:cubicBezTo>
                <a:cubicBezTo>
                  <a:pt x="1174331" y="2824878"/>
                  <a:pt x="1162388" y="2816826"/>
                  <a:pt x="1170209" y="2808558"/>
                </a:cubicBezTo>
                <a:cubicBezTo>
                  <a:pt x="1158778" y="2820642"/>
                  <a:pt x="1170110" y="2804660"/>
                  <a:pt x="1162702" y="2829167"/>
                </a:cubicBezTo>
                <a:cubicBezTo>
                  <a:pt x="1152384" y="2860753"/>
                  <a:pt x="1151773" y="2836718"/>
                  <a:pt x="1151773" y="2836718"/>
                </a:cubicBezTo>
                <a:cubicBezTo>
                  <a:pt x="1151360" y="2820479"/>
                  <a:pt x="1165271" y="2784429"/>
                  <a:pt x="1165073" y="2776633"/>
                </a:cubicBezTo>
                <a:cubicBezTo>
                  <a:pt x="1165073" y="2776633"/>
                  <a:pt x="1157556" y="2772574"/>
                  <a:pt x="1150023" y="2767863"/>
                </a:cubicBezTo>
                <a:cubicBezTo>
                  <a:pt x="1153434" y="2756254"/>
                  <a:pt x="1160341" y="2736278"/>
                  <a:pt x="1160341" y="2736278"/>
                </a:cubicBezTo>
                <a:cubicBezTo>
                  <a:pt x="1152609" y="2723775"/>
                  <a:pt x="1149626" y="2752273"/>
                  <a:pt x="1149626" y="2752273"/>
                </a:cubicBezTo>
                <a:cubicBezTo>
                  <a:pt x="1141888" y="2763790"/>
                  <a:pt x="1116430" y="2807376"/>
                  <a:pt x="1120141" y="2807458"/>
                </a:cubicBezTo>
                <a:cubicBezTo>
                  <a:pt x="1108914" y="2803318"/>
                  <a:pt x="1123137" y="2779608"/>
                  <a:pt x="1130563" y="2755751"/>
                </a:cubicBezTo>
                <a:cubicBezTo>
                  <a:pt x="1133859" y="2739592"/>
                  <a:pt x="1151287" y="2671807"/>
                  <a:pt x="1133033" y="2707113"/>
                </a:cubicBezTo>
                <a:cubicBezTo>
                  <a:pt x="1126027" y="2723188"/>
                  <a:pt x="1122114" y="2739334"/>
                  <a:pt x="1115208" y="2759309"/>
                </a:cubicBezTo>
                <a:cubicBezTo>
                  <a:pt x="1089958" y="2835361"/>
                  <a:pt x="1082740" y="2842992"/>
                  <a:pt x="1061619" y="2911345"/>
                </a:cubicBezTo>
                <a:cubicBezTo>
                  <a:pt x="1058107" y="2919060"/>
                  <a:pt x="1037085" y="2991308"/>
                  <a:pt x="1039968" y="2958911"/>
                </a:cubicBezTo>
                <a:cubicBezTo>
                  <a:pt x="1043067" y="2934959"/>
                  <a:pt x="1064701" y="2886744"/>
                  <a:pt x="1068011" y="2871233"/>
                </a:cubicBezTo>
                <a:cubicBezTo>
                  <a:pt x="1082128" y="2818958"/>
                  <a:pt x="1092436" y="2762704"/>
                  <a:pt x="1098730" y="2718695"/>
                </a:cubicBezTo>
                <a:cubicBezTo>
                  <a:pt x="1109352" y="2674782"/>
                  <a:pt x="1084202" y="2754732"/>
                  <a:pt x="1076685" y="2750672"/>
                </a:cubicBezTo>
                <a:cubicBezTo>
                  <a:pt x="1072667" y="2750584"/>
                  <a:pt x="1080475" y="2717481"/>
                  <a:pt x="1086478" y="2689373"/>
                </a:cubicBezTo>
                <a:lnTo>
                  <a:pt x="1087038" y="2686606"/>
                </a:lnTo>
                <a:lnTo>
                  <a:pt x="1087332" y="2686043"/>
                </a:lnTo>
                <a:cubicBezTo>
                  <a:pt x="1088241" y="2684148"/>
                  <a:pt x="1088758" y="2682857"/>
                  <a:pt x="1088505" y="2682803"/>
                </a:cubicBezTo>
                <a:lnTo>
                  <a:pt x="1087580" y="2683922"/>
                </a:lnTo>
                <a:lnTo>
                  <a:pt x="1090431" y="2669822"/>
                </a:lnTo>
                <a:cubicBezTo>
                  <a:pt x="1093618" y="2652393"/>
                  <a:pt x="1093876" y="2643117"/>
                  <a:pt x="1085451" y="2658027"/>
                </a:cubicBezTo>
                <a:cubicBezTo>
                  <a:pt x="1083752" y="2664158"/>
                  <a:pt x="1076745" y="2686239"/>
                  <a:pt x="1069237" y="2706767"/>
                </a:cubicBezTo>
                <a:lnTo>
                  <a:pt x="1061638" y="2725649"/>
                </a:lnTo>
                <a:lnTo>
                  <a:pt x="1052724" y="2739059"/>
                </a:lnTo>
                <a:lnTo>
                  <a:pt x="1050022" y="2742808"/>
                </a:lnTo>
                <a:lnTo>
                  <a:pt x="1050308" y="2741863"/>
                </a:lnTo>
                <a:lnTo>
                  <a:pt x="1052645" y="2734041"/>
                </a:lnTo>
                <a:lnTo>
                  <a:pt x="1058808" y="2724247"/>
                </a:lnTo>
                <a:cubicBezTo>
                  <a:pt x="1064046" y="2717302"/>
                  <a:pt x="1071342" y="2705969"/>
                  <a:pt x="1062432" y="2712481"/>
                </a:cubicBezTo>
                <a:lnTo>
                  <a:pt x="1057340" y="2718625"/>
                </a:lnTo>
                <a:lnTo>
                  <a:pt x="1062851" y="2701553"/>
                </a:lnTo>
                <a:cubicBezTo>
                  <a:pt x="1067501" y="2687289"/>
                  <a:pt x="1072260" y="2672651"/>
                  <a:pt x="1076044" y="2659003"/>
                </a:cubicBezTo>
                <a:cubicBezTo>
                  <a:pt x="1079717" y="2644439"/>
                  <a:pt x="1073268" y="2662112"/>
                  <a:pt x="1071581" y="2666997"/>
                </a:cubicBezTo>
                <a:cubicBezTo>
                  <a:pt x="1066153" y="2684450"/>
                  <a:pt x="1059420" y="2701219"/>
                  <a:pt x="1053775" y="2716839"/>
                </a:cubicBezTo>
                <a:cubicBezTo>
                  <a:pt x="1048839" y="2729640"/>
                  <a:pt x="1051297" y="2715153"/>
                  <a:pt x="1052855" y="2709200"/>
                </a:cubicBezTo>
                <a:cubicBezTo>
                  <a:pt x="1059621" y="2683957"/>
                  <a:pt x="1067667" y="2660633"/>
                  <a:pt x="1076274" y="2633267"/>
                </a:cubicBezTo>
                <a:cubicBezTo>
                  <a:pt x="1078656" y="2625410"/>
                  <a:pt x="1069316" y="2639424"/>
                  <a:pt x="1070532" y="2639344"/>
                </a:cubicBezTo>
                <a:cubicBezTo>
                  <a:pt x="1060028" y="2661136"/>
                  <a:pt x="1059180" y="2680289"/>
                  <a:pt x="1048767" y="2702843"/>
                </a:cubicBezTo>
                <a:cubicBezTo>
                  <a:pt x="1054491" y="2677671"/>
                  <a:pt x="1063340" y="2652292"/>
                  <a:pt x="1072059" y="2625844"/>
                </a:cubicBezTo>
                <a:cubicBezTo>
                  <a:pt x="1071950" y="2624926"/>
                  <a:pt x="1077517" y="2615935"/>
                  <a:pt x="1074219" y="2616153"/>
                </a:cubicBezTo>
                <a:cubicBezTo>
                  <a:pt x="1073176" y="2616220"/>
                  <a:pt x="1069755" y="2624147"/>
                  <a:pt x="1071490" y="2621105"/>
                </a:cubicBezTo>
                <a:cubicBezTo>
                  <a:pt x="1067247" y="2630935"/>
                  <a:pt x="1063700" y="2646570"/>
                  <a:pt x="1058398" y="2656314"/>
                </a:cubicBezTo>
                <a:cubicBezTo>
                  <a:pt x="1056774" y="2660272"/>
                  <a:pt x="1053714" y="2662475"/>
                  <a:pt x="1053004" y="2665293"/>
                </a:cubicBezTo>
                <a:cubicBezTo>
                  <a:pt x="1048760" y="2675123"/>
                  <a:pt x="1047881" y="2686732"/>
                  <a:pt x="1042596" y="2696628"/>
                </a:cubicBezTo>
                <a:cubicBezTo>
                  <a:pt x="1043936" y="2688840"/>
                  <a:pt x="1045560" y="2684882"/>
                  <a:pt x="1046853" y="2678173"/>
                </a:cubicBezTo>
                <a:cubicBezTo>
                  <a:pt x="1046032" y="2680078"/>
                  <a:pt x="1053714" y="2662475"/>
                  <a:pt x="1052434" y="2660557"/>
                </a:cubicBezTo>
                <a:cubicBezTo>
                  <a:pt x="1050067" y="2659789"/>
                  <a:pt x="1044298" y="2683117"/>
                  <a:pt x="1043475" y="2685019"/>
                </a:cubicBezTo>
                <a:cubicBezTo>
                  <a:pt x="1040039" y="2697182"/>
                  <a:pt x="1037113" y="2706693"/>
                  <a:pt x="1034071" y="2716326"/>
                </a:cubicBezTo>
                <a:lnTo>
                  <a:pt x="1033820" y="2717120"/>
                </a:lnTo>
                <a:lnTo>
                  <a:pt x="1033626" y="2709475"/>
                </a:lnTo>
                <a:lnTo>
                  <a:pt x="1032144" y="2712663"/>
                </a:lnTo>
                <a:lnTo>
                  <a:pt x="1040779" y="2681500"/>
                </a:lnTo>
                <a:cubicBezTo>
                  <a:pt x="1038191" y="2694916"/>
                  <a:pt x="1043728" y="2678379"/>
                  <a:pt x="1041535" y="2677599"/>
                </a:cubicBezTo>
                <a:cubicBezTo>
                  <a:pt x="1038126" y="2676899"/>
                  <a:pt x="1032401" y="2702074"/>
                  <a:pt x="1031582" y="2703976"/>
                </a:cubicBezTo>
                <a:lnTo>
                  <a:pt x="1023163" y="2733706"/>
                </a:lnTo>
                <a:lnTo>
                  <a:pt x="1020661" y="2740190"/>
                </a:lnTo>
                <a:cubicBezTo>
                  <a:pt x="1017030" y="2749198"/>
                  <a:pt x="1015228" y="2751269"/>
                  <a:pt x="1018685" y="2729272"/>
                </a:cubicBezTo>
                <a:cubicBezTo>
                  <a:pt x="1019998" y="2723215"/>
                  <a:pt x="1020864" y="2718922"/>
                  <a:pt x="1021360" y="2716095"/>
                </a:cubicBezTo>
                <a:lnTo>
                  <a:pt x="1021540" y="2714375"/>
                </a:lnTo>
                <a:lnTo>
                  <a:pt x="1021847" y="2713242"/>
                </a:lnTo>
                <a:cubicBezTo>
                  <a:pt x="1021847" y="2713242"/>
                  <a:pt x="1025838" y="2710053"/>
                  <a:pt x="1023534" y="2708356"/>
                </a:cubicBezTo>
                <a:cubicBezTo>
                  <a:pt x="1022209" y="2707519"/>
                  <a:pt x="1018298" y="2720098"/>
                  <a:pt x="1020805" y="2713310"/>
                </a:cubicBezTo>
                <a:lnTo>
                  <a:pt x="1019123" y="2718982"/>
                </a:lnTo>
                <a:lnTo>
                  <a:pt x="1017962" y="2722115"/>
                </a:lnTo>
                <a:cubicBezTo>
                  <a:pt x="1015927" y="2728644"/>
                  <a:pt x="1013351" y="2737432"/>
                  <a:pt x="1010858" y="2746081"/>
                </a:cubicBezTo>
                <a:lnTo>
                  <a:pt x="1008393" y="2754717"/>
                </a:lnTo>
                <a:lnTo>
                  <a:pt x="998077" y="2786271"/>
                </a:lnTo>
                <a:cubicBezTo>
                  <a:pt x="1001673" y="2762316"/>
                  <a:pt x="1013361" y="2732898"/>
                  <a:pt x="1019997" y="2706586"/>
                </a:cubicBezTo>
                <a:cubicBezTo>
                  <a:pt x="1020819" y="2704685"/>
                  <a:pt x="1022977" y="2694993"/>
                  <a:pt x="1020721" y="2695141"/>
                </a:cubicBezTo>
                <a:lnTo>
                  <a:pt x="1016699" y="2706803"/>
                </a:lnTo>
                <a:cubicBezTo>
                  <a:pt x="1013736" y="2718549"/>
                  <a:pt x="1009997" y="2731117"/>
                  <a:pt x="1005883" y="2742015"/>
                </a:cubicBezTo>
                <a:cubicBezTo>
                  <a:pt x="1007956" y="2732329"/>
                  <a:pt x="1010793" y="2722092"/>
                  <a:pt x="1013851" y="2711495"/>
                </a:cubicBezTo>
                <a:cubicBezTo>
                  <a:pt x="1016906" y="2700899"/>
                  <a:pt x="1020184" y="2689941"/>
                  <a:pt x="1023133" y="2678810"/>
                </a:cubicBezTo>
                <a:cubicBezTo>
                  <a:pt x="1029406" y="2658221"/>
                  <a:pt x="1037783" y="2637649"/>
                  <a:pt x="1042971" y="2618209"/>
                </a:cubicBezTo>
                <a:cubicBezTo>
                  <a:pt x="1045651" y="2608483"/>
                  <a:pt x="1048521" y="2598514"/>
                  <a:pt x="1051927" y="2588625"/>
                </a:cubicBezTo>
                <a:lnTo>
                  <a:pt x="1054208" y="2583166"/>
                </a:lnTo>
                <a:lnTo>
                  <a:pt x="1047215" y="2605988"/>
                </a:lnTo>
                <a:cubicBezTo>
                  <a:pt x="1044523" y="2615010"/>
                  <a:pt x="1041927" y="2623884"/>
                  <a:pt x="1039408" y="2632405"/>
                </a:cubicBezTo>
                <a:cubicBezTo>
                  <a:pt x="1038004" y="2638196"/>
                  <a:pt x="1035623" y="2646056"/>
                  <a:pt x="1034913" y="2648872"/>
                </a:cubicBezTo>
                <a:cubicBezTo>
                  <a:pt x="1035372" y="2652693"/>
                  <a:pt x="1037124" y="2649805"/>
                  <a:pt x="1037455" y="2652556"/>
                </a:cubicBezTo>
                <a:cubicBezTo>
                  <a:pt x="1037455" y="2652556"/>
                  <a:pt x="1038024" y="2657294"/>
                  <a:pt x="1036983" y="2657362"/>
                </a:cubicBezTo>
                <a:cubicBezTo>
                  <a:pt x="1038024" y="2657294"/>
                  <a:pt x="1042267" y="2647465"/>
                  <a:pt x="1045580" y="2638621"/>
                </a:cubicBezTo>
                <a:lnTo>
                  <a:pt x="1046323" y="2639640"/>
                </a:lnTo>
                <a:lnTo>
                  <a:pt x="1045817" y="2640609"/>
                </a:lnTo>
                <a:cubicBezTo>
                  <a:pt x="1046339" y="2640574"/>
                  <a:pt x="1046567" y="2640289"/>
                  <a:pt x="1046521" y="2639908"/>
                </a:cubicBezTo>
                <a:lnTo>
                  <a:pt x="1046323" y="2639640"/>
                </a:lnTo>
                <a:lnTo>
                  <a:pt x="1049203" y="2634134"/>
                </a:lnTo>
                <a:cubicBezTo>
                  <a:pt x="1051945" y="2627269"/>
                  <a:pt x="1053060" y="2619339"/>
                  <a:pt x="1055249" y="2611341"/>
                </a:cubicBezTo>
                <a:cubicBezTo>
                  <a:pt x="1063773" y="2586907"/>
                  <a:pt x="1072258" y="2562513"/>
                  <a:pt x="1081466" y="2538671"/>
                </a:cubicBezTo>
                <a:lnTo>
                  <a:pt x="1110876" y="2471886"/>
                </a:lnTo>
                <a:lnTo>
                  <a:pt x="1111812" y="2467277"/>
                </a:lnTo>
                <a:lnTo>
                  <a:pt x="1112205" y="2464515"/>
                </a:lnTo>
                <a:lnTo>
                  <a:pt x="1124612" y="2445941"/>
                </a:lnTo>
                <a:lnTo>
                  <a:pt x="1140347" y="2416761"/>
                </a:lnTo>
                <a:lnTo>
                  <a:pt x="1149752" y="2396775"/>
                </a:lnTo>
                <a:lnTo>
                  <a:pt x="1148615" y="2397067"/>
                </a:lnTo>
                <a:cubicBezTo>
                  <a:pt x="1147758" y="2397196"/>
                  <a:pt x="1147052" y="2397352"/>
                  <a:pt x="1146954" y="2397881"/>
                </a:cubicBezTo>
                <a:cubicBezTo>
                  <a:pt x="1143717" y="2401887"/>
                  <a:pt x="1137278" y="2415365"/>
                  <a:pt x="1132825" y="2419167"/>
                </a:cubicBezTo>
                <a:cubicBezTo>
                  <a:pt x="1130987" y="2421224"/>
                  <a:pt x="1127347" y="2420613"/>
                  <a:pt x="1127347" y="2420613"/>
                </a:cubicBezTo>
                <a:cubicBezTo>
                  <a:pt x="1127347" y="2420613"/>
                  <a:pt x="1126897" y="2421083"/>
                  <a:pt x="1126393" y="2421840"/>
                </a:cubicBezTo>
                <a:lnTo>
                  <a:pt x="1125833" y="2423137"/>
                </a:lnTo>
                <a:lnTo>
                  <a:pt x="1124459" y="2424761"/>
                </a:lnTo>
                <a:lnTo>
                  <a:pt x="1124062" y="2424744"/>
                </a:lnTo>
                <a:lnTo>
                  <a:pt x="1123971" y="2424919"/>
                </a:lnTo>
                <a:lnTo>
                  <a:pt x="1123712" y="2425643"/>
                </a:lnTo>
                <a:lnTo>
                  <a:pt x="1124459" y="2424761"/>
                </a:lnTo>
                <a:lnTo>
                  <a:pt x="1125122" y="2424790"/>
                </a:lnTo>
                <a:lnTo>
                  <a:pt x="1123325" y="2426171"/>
                </a:lnTo>
                <a:lnTo>
                  <a:pt x="1098776" y="2473594"/>
                </a:lnTo>
                <a:cubicBezTo>
                  <a:pt x="1089883" y="2490776"/>
                  <a:pt x="1081417" y="2508044"/>
                  <a:pt x="1074404" y="2526140"/>
                </a:cubicBezTo>
                <a:cubicBezTo>
                  <a:pt x="1071004" y="2534257"/>
                  <a:pt x="1067749" y="2542828"/>
                  <a:pt x="1064619" y="2551648"/>
                </a:cubicBezTo>
                <a:lnTo>
                  <a:pt x="1061928" y="2559695"/>
                </a:lnTo>
                <a:lnTo>
                  <a:pt x="1061180" y="2561025"/>
                </a:lnTo>
                <a:cubicBezTo>
                  <a:pt x="1058827" y="2565743"/>
                  <a:pt x="1056535" y="2571149"/>
                  <a:pt x="1054466" y="2575310"/>
                </a:cubicBezTo>
                <a:lnTo>
                  <a:pt x="1053487" y="2577006"/>
                </a:lnTo>
                <a:lnTo>
                  <a:pt x="1060129" y="2557101"/>
                </a:lnTo>
                <a:cubicBezTo>
                  <a:pt x="1063282" y="2548060"/>
                  <a:pt x="1066659" y="2538854"/>
                  <a:pt x="1070413" y="2529329"/>
                </a:cubicBezTo>
                <a:cubicBezTo>
                  <a:pt x="1078661" y="2507686"/>
                  <a:pt x="1086565" y="2491918"/>
                  <a:pt x="1096914" y="2470290"/>
                </a:cubicBezTo>
                <a:cubicBezTo>
                  <a:pt x="1102087" y="2459477"/>
                  <a:pt x="1110573" y="2439819"/>
                  <a:pt x="1117876" y="2427788"/>
                </a:cubicBezTo>
                <a:cubicBezTo>
                  <a:pt x="1117767" y="2426870"/>
                  <a:pt x="1126130" y="2414922"/>
                  <a:pt x="1127170" y="2414855"/>
                </a:cubicBezTo>
                <a:lnTo>
                  <a:pt x="1126683" y="2417086"/>
                </a:lnTo>
                <a:lnTo>
                  <a:pt x="1133619" y="2406925"/>
                </a:lnTo>
                <a:cubicBezTo>
                  <a:pt x="1133813" y="2405866"/>
                  <a:pt x="1133217" y="2402308"/>
                  <a:pt x="1133411" y="2401248"/>
                </a:cubicBezTo>
                <a:cubicBezTo>
                  <a:pt x="1135825" y="2394920"/>
                  <a:pt x="1139885" y="2387594"/>
                  <a:pt x="1143902" y="2379351"/>
                </a:cubicBezTo>
                <a:cubicBezTo>
                  <a:pt x="1145732" y="2376200"/>
                  <a:pt x="1162089" y="2350739"/>
                  <a:pt x="1162283" y="2349680"/>
                </a:cubicBezTo>
                <a:cubicBezTo>
                  <a:pt x="1161265" y="2348416"/>
                  <a:pt x="1155626" y="2350745"/>
                  <a:pt x="1154185" y="2351778"/>
                </a:cubicBezTo>
                <a:cubicBezTo>
                  <a:pt x="1152582" y="2353692"/>
                  <a:pt x="1141463" y="2372207"/>
                  <a:pt x="1147538" y="2359579"/>
                </a:cubicBezTo>
                <a:cubicBezTo>
                  <a:pt x="1153978" y="2346101"/>
                  <a:pt x="1139257" y="2369472"/>
                  <a:pt x="1137426" y="2372622"/>
                </a:cubicBezTo>
                <a:cubicBezTo>
                  <a:pt x="1131962" y="2380804"/>
                  <a:pt x="1126925" y="2387785"/>
                  <a:pt x="1125127" y="2390758"/>
                </a:cubicBezTo>
                <a:cubicBezTo>
                  <a:pt x="1113706" y="2406948"/>
                  <a:pt x="1103458" y="2422152"/>
                  <a:pt x="1093463" y="2436967"/>
                </a:cubicBezTo>
                <a:lnTo>
                  <a:pt x="1091349" y="2440044"/>
                </a:lnTo>
                <a:lnTo>
                  <a:pt x="1091767" y="2435886"/>
                </a:lnTo>
                <a:lnTo>
                  <a:pt x="1091786" y="2434425"/>
                </a:lnTo>
                <a:lnTo>
                  <a:pt x="1098054" y="2424612"/>
                </a:lnTo>
                <a:cubicBezTo>
                  <a:pt x="1101884" y="2418522"/>
                  <a:pt x="1113404" y="2404623"/>
                  <a:pt x="1114411" y="2399149"/>
                </a:cubicBezTo>
                <a:cubicBezTo>
                  <a:pt x="1114800" y="2397032"/>
                  <a:pt x="1111162" y="2396420"/>
                  <a:pt x="1110363" y="2392828"/>
                </a:cubicBezTo>
                <a:cubicBezTo>
                  <a:pt x="1109962" y="2388211"/>
                  <a:pt x="1112980" y="2386535"/>
                  <a:pt x="1116608" y="2380409"/>
                </a:cubicBezTo>
                <a:cubicBezTo>
                  <a:pt x="1118827" y="2375140"/>
                  <a:pt x="1119639" y="2370726"/>
                  <a:pt x="1121470" y="2367576"/>
                </a:cubicBezTo>
                <a:cubicBezTo>
                  <a:pt x="1129122" y="2354303"/>
                  <a:pt x="1136386" y="2343148"/>
                  <a:pt x="1144267" y="2328636"/>
                </a:cubicBezTo>
                <a:cubicBezTo>
                  <a:pt x="1144267" y="2328636"/>
                  <a:pt x="1153956" y="2317888"/>
                  <a:pt x="1151724" y="2316421"/>
                </a:cubicBezTo>
                <a:cubicBezTo>
                  <a:pt x="1151130" y="2315685"/>
                  <a:pt x="1148511" y="2319157"/>
                  <a:pt x="1146520" y="2322053"/>
                </a:cubicBezTo>
                <a:lnTo>
                  <a:pt x="1145046" y="2324288"/>
                </a:lnTo>
                <a:lnTo>
                  <a:pt x="1145078" y="2324223"/>
                </a:lnTo>
                <a:lnTo>
                  <a:pt x="1144798" y="2324663"/>
                </a:lnTo>
                <a:lnTo>
                  <a:pt x="1144334" y="2325366"/>
                </a:lnTo>
                <a:cubicBezTo>
                  <a:pt x="1144158" y="2325647"/>
                  <a:pt x="1144105" y="2325741"/>
                  <a:pt x="1144216" y="2325577"/>
                </a:cubicBezTo>
                <a:lnTo>
                  <a:pt x="1144798" y="2324663"/>
                </a:lnTo>
                <a:lnTo>
                  <a:pt x="1145046" y="2324288"/>
                </a:lnTo>
                <a:lnTo>
                  <a:pt x="1135668" y="2342797"/>
                </a:lnTo>
                <a:cubicBezTo>
                  <a:pt x="1132413" y="2349168"/>
                  <a:pt x="1129126" y="2354849"/>
                  <a:pt x="1126080" y="2357250"/>
                </a:cubicBezTo>
                <a:cubicBezTo>
                  <a:pt x="1124476" y="2359163"/>
                  <a:pt x="1121847" y="2358722"/>
                  <a:pt x="1120440" y="2359579"/>
                </a:cubicBezTo>
                <a:cubicBezTo>
                  <a:pt x="1118805" y="2361670"/>
                  <a:pt x="1116616" y="2366762"/>
                  <a:pt x="1113176" y="2370734"/>
                </a:cubicBezTo>
                <a:cubicBezTo>
                  <a:pt x="1111346" y="2373885"/>
                  <a:pt x="1101039" y="2387987"/>
                  <a:pt x="1105479" y="2377448"/>
                </a:cubicBezTo>
                <a:cubicBezTo>
                  <a:pt x="1107927" y="2370945"/>
                  <a:pt x="1114378" y="2364201"/>
                  <a:pt x="1116175" y="2361227"/>
                </a:cubicBezTo>
                <a:cubicBezTo>
                  <a:pt x="1118208" y="2358112"/>
                  <a:pt x="1117409" y="2354519"/>
                  <a:pt x="1117605" y="2353460"/>
                </a:cubicBezTo>
                <a:cubicBezTo>
                  <a:pt x="1119409" y="2351579"/>
                  <a:pt x="1120850" y="2350548"/>
                  <a:pt x="1122647" y="2347573"/>
                </a:cubicBezTo>
                <a:cubicBezTo>
                  <a:pt x="1122842" y="2346516"/>
                  <a:pt x="1123654" y="2342101"/>
                  <a:pt x="1124043" y="2339981"/>
                </a:cubicBezTo>
                <a:cubicBezTo>
                  <a:pt x="1125679" y="2337891"/>
                  <a:pt x="1129932" y="2329504"/>
                  <a:pt x="1133755" y="2322321"/>
                </a:cubicBezTo>
                <a:cubicBezTo>
                  <a:pt x="1137577" y="2315137"/>
                  <a:pt x="1147289" y="2297478"/>
                  <a:pt x="1138585" y="2309665"/>
                </a:cubicBezTo>
                <a:cubicBezTo>
                  <a:pt x="1130107" y="2320617"/>
                  <a:pt x="1123644" y="2335364"/>
                  <a:pt x="1116379" y="2346521"/>
                </a:cubicBezTo>
                <a:cubicBezTo>
                  <a:pt x="1113451" y="2351672"/>
                  <a:pt x="1109917" y="2356720"/>
                  <a:pt x="1106257" y="2361747"/>
                </a:cubicBezTo>
                <a:lnTo>
                  <a:pt x="1103556" y="2365493"/>
                </a:lnTo>
                <a:lnTo>
                  <a:pt x="1103841" y="2364553"/>
                </a:lnTo>
                <a:lnTo>
                  <a:pt x="1106178" y="2356726"/>
                </a:lnTo>
                <a:lnTo>
                  <a:pt x="1112343" y="2346936"/>
                </a:lnTo>
                <a:cubicBezTo>
                  <a:pt x="1117581" y="2339989"/>
                  <a:pt x="1124876" y="2328656"/>
                  <a:pt x="1115966" y="2335168"/>
                </a:cubicBezTo>
                <a:lnTo>
                  <a:pt x="1110875" y="2341315"/>
                </a:lnTo>
                <a:lnTo>
                  <a:pt x="1116385" y="2324240"/>
                </a:lnTo>
                <a:cubicBezTo>
                  <a:pt x="1121036" y="2309976"/>
                  <a:pt x="1125794" y="2295339"/>
                  <a:pt x="1129578" y="2281691"/>
                </a:cubicBezTo>
                <a:cubicBezTo>
                  <a:pt x="1133251" y="2267125"/>
                  <a:pt x="1126801" y="2284800"/>
                  <a:pt x="1125115" y="2289685"/>
                </a:cubicBezTo>
                <a:cubicBezTo>
                  <a:pt x="1119688" y="2307137"/>
                  <a:pt x="1112954" y="2323907"/>
                  <a:pt x="1107307" y="2339528"/>
                </a:cubicBezTo>
                <a:cubicBezTo>
                  <a:pt x="1102371" y="2352328"/>
                  <a:pt x="1104830" y="2337841"/>
                  <a:pt x="1106388" y="2331887"/>
                </a:cubicBezTo>
                <a:cubicBezTo>
                  <a:pt x="1113155" y="2306645"/>
                  <a:pt x="1121200" y="2283320"/>
                  <a:pt x="1129809" y="2255954"/>
                </a:cubicBezTo>
                <a:cubicBezTo>
                  <a:pt x="1132189" y="2248096"/>
                  <a:pt x="1122850" y="2262112"/>
                  <a:pt x="1124065" y="2262031"/>
                </a:cubicBezTo>
                <a:cubicBezTo>
                  <a:pt x="1113561" y="2283822"/>
                  <a:pt x="1112713" y="2302977"/>
                  <a:pt x="1102302" y="2325533"/>
                </a:cubicBezTo>
                <a:cubicBezTo>
                  <a:pt x="1108024" y="2300358"/>
                  <a:pt x="1116873" y="2274980"/>
                  <a:pt x="1125592" y="2248530"/>
                </a:cubicBezTo>
                <a:cubicBezTo>
                  <a:pt x="1125482" y="2247614"/>
                  <a:pt x="1131051" y="2238622"/>
                  <a:pt x="1127753" y="2238840"/>
                </a:cubicBezTo>
                <a:cubicBezTo>
                  <a:pt x="1126711" y="2238909"/>
                  <a:pt x="1123289" y="2246834"/>
                  <a:pt x="1125024" y="2243794"/>
                </a:cubicBezTo>
                <a:cubicBezTo>
                  <a:pt x="1120781" y="2253622"/>
                  <a:pt x="1117235" y="2269257"/>
                  <a:pt x="1111932" y="2279001"/>
                </a:cubicBezTo>
                <a:cubicBezTo>
                  <a:pt x="1110308" y="2282958"/>
                  <a:pt x="1107248" y="2285162"/>
                  <a:pt x="1106537" y="2287982"/>
                </a:cubicBezTo>
                <a:cubicBezTo>
                  <a:pt x="1102295" y="2297810"/>
                  <a:pt x="1101416" y="2309417"/>
                  <a:pt x="1096130" y="2319315"/>
                </a:cubicBezTo>
                <a:cubicBezTo>
                  <a:pt x="1097469" y="2311527"/>
                  <a:pt x="1099093" y="2307569"/>
                  <a:pt x="1100387" y="2300861"/>
                </a:cubicBezTo>
                <a:cubicBezTo>
                  <a:pt x="1099565" y="2302762"/>
                  <a:pt x="1107248" y="2285162"/>
                  <a:pt x="1105968" y="2283244"/>
                </a:cubicBezTo>
                <a:cubicBezTo>
                  <a:pt x="1103601" y="2282476"/>
                  <a:pt x="1097831" y="2305804"/>
                  <a:pt x="1097010" y="2307707"/>
                </a:cubicBezTo>
                <a:cubicBezTo>
                  <a:pt x="1090134" y="2332031"/>
                  <a:pt x="1085308" y="2345750"/>
                  <a:pt x="1077504" y="2371059"/>
                </a:cubicBezTo>
                <a:cubicBezTo>
                  <a:pt x="1077504" y="2371059"/>
                  <a:pt x="1075802" y="2384572"/>
                  <a:pt x="1072283" y="2382955"/>
                </a:cubicBezTo>
                <a:cubicBezTo>
                  <a:pt x="1071004" y="2381036"/>
                  <a:pt x="1078557" y="2362364"/>
                  <a:pt x="1078446" y="2361449"/>
                </a:cubicBezTo>
                <a:cubicBezTo>
                  <a:pt x="1083809" y="2341996"/>
                  <a:pt x="1089235" y="2324544"/>
                  <a:pt x="1094312" y="2304187"/>
                </a:cubicBezTo>
                <a:cubicBezTo>
                  <a:pt x="1091724" y="2317604"/>
                  <a:pt x="1097262" y="2301067"/>
                  <a:pt x="1095068" y="2300289"/>
                </a:cubicBezTo>
                <a:cubicBezTo>
                  <a:pt x="1091659" y="2299589"/>
                  <a:pt x="1085936" y="2324761"/>
                  <a:pt x="1085115" y="2326664"/>
                </a:cubicBezTo>
                <a:cubicBezTo>
                  <a:pt x="1079106" y="2348005"/>
                  <a:pt x="1072009" y="2370497"/>
                  <a:pt x="1065338" y="2396504"/>
                </a:cubicBezTo>
                <a:cubicBezTo>
                  <a:pt x="1065338" y="2396504"/>
                  <a:pt x="1061554" y="2410151"/>
                  <a:pt x="1060181" y="2407468"/>
                </a:cubicBezTo>
                <a:lnTo>
                  <a:pt x="1061075" y="2403733"/>
                </a:lnTo>
                <a:lnTo>
                  <a:pt x="1063755" y="2399015"/>
                </a:lnTo>
                <a:cubicBezTo>
                  <a:pt x="1064740" y="2397132"/>
                  <a:pt x="1065421" y="2395587"/>
                  <a:pt x="1065479" y="2394801"/>
                </a:cubicBezTo>
                <a:lnTo>
                  <a:pt x="1063560" y="2395125"/>
                </a:lnTo>
                <a:lnTo>
                  <a:pt x="1063965" y="2393820"/>
                </a:lnTo>
                <a:cubicBezTo>
                  <a:pt x="1064186" y="2395654"/>
                  <a:pt x="1068810" y="2380256"/>
                  <a:pt x="1065510" y="2380475"/>
                </a:cubicBezTo>
                <a:cubicBezTo>
                  <a:pt x="1064469" y="2380541"/>
                  <a:pt x="1060887" y="2395870"/>
                  <a:pt x="1060194" y="2398843"/>
                </a:cubicBezTo>
                <a:lnTo>
                  <a:pt x="1059830" y="2399982"/>
                </a:lnTo>
                <a:lnTo>
                  <a:pt x="1059729" y="2400117"/>
                </a:lnTo>
                <a:lnTo>
                  <a:pt x="1057773" y="2403400"/>
                </a:lnTo>
                <a:lnTo>
                  <a:pt x="1064296" y="2376915"/>
                </a:lnTo>
                <a:cubicBezTo>
                  <a:pt x="1067857" y="2363607"/>
                  <a:pt x="1071651" y="2350035"/>
                  <a:pt x="1075381" y="2335928"/>
                </a:cubicBezTo>
                <a:cubicBezTo>
                  <a:pt x="1075381" y="2335928"/>
                  <a:pt x="1079370" y="2332740"/>
                  <a:pt x="1077069" y="2331044"/>
                </a:cubicBezTo>
                <a:cubicBezTo>
                  <a:pt x="1075743" y="2330206"/>
                  <a:pt x="1071831" y="2342785"/>
                  <a:pt x="1074338" y="2335999"/>
                </a:cubicBezTo>
                <a:cubicBezTo>
                  <a:pt x="1066201" y="2358557"/>
                  <a:pt x="1060920" y="2387398"/>
                  <a:pt x="1051612" y="2408959"/>
                </a:cubicBezTo>
                <a:cubicBezTo>
                  <a:pt x="1055207" y="2385001"/>
                  <a:pt x="1066894" y="2355585"/>
                  <a:pt x="1073531" y="2329273"/>
                </a:cubicBezTo>
                <a:cubicBezTo>
                  <a:pt x="1074351" y="2327372"/>
                  <a:pt x="1076512" y="2317680"/>
                  <a:pt x="1074255" y="2317829"/>
                </a:cubicBezTo>
                <a:lnTo>
                  <a:pt x="1070233" y="2329490"/>
                </a:lnTo>
                <a:cubicBezTo>
                  <a:pt x="1067270" y="2341236"/>
                  <a:pt x="1063531" y="2353805"/>
                  <a:pt x="1059416" y="2364703"/>
                </a:cubicBezTo>
                <a:cubicBezTo>
                  <a:pt x="1061489" y="2355016"/>
                  <a:pt x="1064328" y="2344779"/>
                  <a:pt x="1067384" y="2334183"/>
                </a:cubicBezTo>
                <a:cubicBezTo>
                  <a:pt x="1070442" y="2323585"/>
                  <a:pt x="1073717" y="2312628"/>
                  <a:pt x="1076668" y="2301498"/>
                </a:cubicBezTo>
                <a:cubicBezTo>
                  <a:pt x="1082940" y="2280908"/>
                  <a:pt x="1091317" y="2260335"/>
                  <a:pt x="1096505" y="2240896"/>
                </a:cubicBezTo>
                <a:cubicBezTo>
                  <a:pt x="1099184" y="2231170"/>
                  <a:pt x="1102056" y="2221201"/>
                  <a:pt x="1105460" y="2211313"/>
                </a:cubicBezTo>
                <a:lnTo>
                  <a:pt x="1107741" y="2205854"/>
                </a:lnTo>
                <a:lnTo>
                  <a:pt x="1100749" y="2228675"/>
                </a:lnTo>
                <a:cubicBezTo>
                  <a:pt x="1098058" y="2237698"/>
                  <a:pt x="1095461" y="2246571"/>
                  <a:pt x="1092941" y="2255092"/>
                </a:cubicBezTo>
                <a:cubicBezTo>
                  <a:pt x="1091538" y="2260883"/>
                  <a:pt x="1089158" y="2268741"/>
                  <a:pt x="1088447" y="2271560"/>
                </a:cubicBezTo>
                <a:cubicBezTo>
                  <a:pt x="1088906" y="2275381"/>
                  <a:pt x="1090658" y="2272493"/>
                  <a:pt x="1090988" y="2275243"/>
                </a:cubicBezTo>
                <a:cubicBezTo>
                  <a:pt x="1090988" y="2275243"/>
                  <a:pt x="1091557" y="2279981"/>
                  <a:pt x="1090516" y="2280050"/>
                </a:cubicBezTo>
                <a:cubicBezTo>
                  <a:pt x="1091557" y="2279981"/>
                  <a:pt x="1095800" y="2270152"/>
                  <a:pt x="1099112" y="2261309"/>
                </a:cubicBezTo>
                <a:lnTo>
                  <a:pt x="1099858" y="2262328"/>
                </a:lnTo>
                <a:lnTo>
                  <a:pt x="1099350" y="2263296"/>
                </a:lnTo>
                <a:cubicBezTo>
                  <a:pt x="1099872" y="2263262"/>
                  <a:pt x="1100100" y="2262976"/>
                  <a:pt x="1100053" y="2262595"/>
                </a:cubicBezTo>
                <a:lnTo>
                  <a:pt x="1099858" y="2262328"/>
                </a:lnTo>
                <a:lnTo>
                  <a:pt x="1102737" y="2256821"/>
                </a:lnTo>
                <a:cubicBezTo>
                  <a:pt x="1105480" y="2249955"/>
                  <a:pt x="1106596" y="2242026"/>
                  <a:pt x="1108782" y="2234028"/>
                </a:cubicBezTo>
                <a:cubicBezTo>
                  <a:pt x="1117307" y="2209594"/>
                  <a:pt x="1125792" y="2185200"/>
                  <a:pt x="1134998" y="2161357"/>
                </a:cubicBezTo>
                <a:lnTo>
                  <a:pt x="1142727" y="2143808"/>
                </a:lnTo>
                <a:lnTo>
                  <a:pt x="1113627" y="2186026"/>
                </a:lnTo>
                <a:lnTo>
                  <a:pt x="1107999" y="2197996"/>
                </a:lnTo>
                <a:lnTo>
                  <a:pt x="1107020" y="2199694"/>
                </a:lnTo>
                <a:lnTo>
                  <a:pt x="1109829" y="2191273"/>
                </a:lnTo>
                <a:lnTo>
                  <a:pt x="1024740" y="2307387"/>
                </a:lnTo>
                <a:cubicBezTo>
                  <a:pt x="995354" y="2348071"/>
                  <a:pt x="966477" y="2389537"/>
                  <a:pt x="939679" y="2432299"/>
                </a:cubicBezTo>
                <a:cubicBezTo>
                  <a:pt x="906599" y="2488508"/>
                  <a:pt x="872558" y="2545881"/>
                  <a:pt x="838168" y="2604730"/>
                </a:cubicBezTo>
                <a:lnTo>
                  <a:pt x="804243" y="2664101"/>
                </a:lnTo>
                <a:lnTo>
                  <a:pt x="806045" y="2651890"/>
                </a:lnTo>
                <a:cubicBezTo>
                  <a:pt x="803188" y="2654911"/>
                  <a:pt x="799729" y="2661652"/>
                  <a:pt x="796039" y="2670315"/>
                </a:cubicBezTo>
                <a:lnTo>
                  <a:pt x="786786" y="2694649"/>
                </a:lnTo>
                <a:lnTo>
                  <a:pt x="760065" y="2741411"/>
                </a:lnTo>
                <a:lnTo>
                  <a:pt x="762350" y="2731431"/>
                </a:lnTo>
                <a:lnTo>
                  <a:pt x="754628" y="2750926"/>
                </a:lnTo>
                <a:lnTo>
                  <a:pt x="734568" y="2786030"/>
                </a:lnTo>
                <a:lnTo>
                  <a:pt x="685920" y="2876150"/>
                </a:lnTo>
                <a:lnTo>
                  <a:pt x="683586" y="2879907"/>
                </a:lnTo>
                <a:cubicBezTo>
                  <a:pt x="683586" y="2879907"/>
                  <a:pt x="683586" y="2879907"/>
                  <a:pt x="688171" y="2864874"/>
                </a:cubicBezTo>
                <a:lnTo>
                  <a:pt x="688437" y="2864003"/>
                </a:lnTo>
                <a:lnTo>
                  <a:pt x="684810" y="2869124"/>
                </a:lnTo>
                <a:cubicBezTo>
                  <a:pt x="683203" y="2871476"/>
                  <a:pt x="682514" y="2871985"/>
                  <a:pt x="684648" y="2866079"/>
                </a:cubicBezTo>
                <a:cubicBezTo>
                  <a:pt x="690301" y="2853152"/>
                  <a:pt x="681406" y="2870235"/>
                  <a:pt x="678082" y="2876552"/>
                </a:cubicBezTo>
                <a:lnTo>
                  <a:pt x="677298" y="2877984"/>
                </a:lnTo>
                <a:lnTo>
                  <a:pt x="683055" y="2854932"/>
                </a:lnTo>
                <a:lnTo>
                  <a:pt x="707627" y="2802835"/>
                </a:lnTo>
                <a:lnTo>
                  <a:pt x="721129" y="2773772"/>
                </a:lnTo>
                <a:lnTo>
                  <a:pt x="723327" y="2774552"/>
                </a:lnTo>
                <a:cubicBezTo>
                  <a:pt x="723988" y="2773690"/>
                  <a:pt x="723432" y="2772995"/>
                  <a:pt x="722539" y="2772704"/>
                </a:cubicBezTo>
                <a:lnTo>
                  <a:pt x="721528" y="2772912"/>
                </a:lnTo>
                <a:lnTo>
                  <a:pt x="742288" y="2728228"/>
                </a:lnTo>
                <a:cubicBezTo>
                  <a:pt x="766266" y="2677903"/>
                  <a:pt x="792462" y="2627027"/>
                  <a:pt x="823746" y="2579317"/>
                </a:cubicBezTo>
                <a:cubicBezTo>
                  <a:pt x="860025" y="2525120"/>
                  <a:pt x="893979" y="2461426"/>
                  <a:pt x="928971" y="2402713"/>
                </a:cubicBezTo>
                <a:cubicBezTo>
                  <a:pt x="979128" y="2322480"/>
                  <a:pt x="1036536" y="2243668"/>
                  <a:pt x="1088444" y="2168240"/>
                </a:cubicBezTo>
                <a:lnTo>
                  <a:pt x="1133023" y="2106756"/>
                </a:lnTo>
                <a:lnTo>
                  <a:pt x="1139140" y="2091204"/>
                </a:lnTo>
                <a:lnTo>
                  <a:pt x="1161468" y="2049282"/>
                </a:lnTo>
                <a:cubicBezTo>
                  <a:pt x="1163093" y="2045324"/>
                  <a:pt x="1166863" y="2040300"/>
                  <a:pt x="1164544" y="2047232"/>
                </a:cubicBezTo>
                <a:cubicBezTo>
                  <a:pt x="1160996" y="2054086"/>
                  <a:pt x="1154891" y="2065885"/>
                  <a:pt x="1152161" y="2070840"/>
                </a:cubicBezTo>
                <a:lnTo>
                  <a:pt x="1138043" y="2099832"/>
                </a:lnTo>
                <a:lnTo>
                  <a:pt x="1165296" y="2062243"/>
                </a:lnTo>
                <a:lnTo>
                  <a:pt x="1167402" y="2058188"/>
                </a:lnTo>
                <a:lnTo>
                  <a:pt x="1167284" y="2056220"/>
                </a:lnTo>
                <a:cubicBezTo>
                  <a:pt x="1167356" y="2055734"/>
                  <a:pt x="1167589" y="2055487"/>
                  <a:pt x="1168109" y="2055453"/>
                </a:cubicBezTo>
                <a:lnTo>
                  <a:pt x="1168352" y="2056359"/>
                </a:lnTo>
                <a:lnTo>
                  <a:pt x="1171411" y="2050475"/>
                </a:lnTo>
                <a:lnTo>
                  <a:pt x="1174641" y="2045275"/>
                </a:lnTo>
                <a:lnTo>
                  <a:pt x="1185315" y="2009348"/>
                </a:lnTo>
                <a:cubicBezTo>
                  <a:pt x="1186137" y="2007446"/>
                  <a:pt x="1188296" y="1997752"/>
                  <a:pt x="1186038" y="1997901"/>
                </a:cubicBezTo>
                <a:lnTo>
                  <a:pt x="1182016" y="2009563"/>
                </a:lnTo>
                <a:cubicBezTo>
                  <a:pt x="1179055" y="2021311"/>
                  <a:pt x="1175316" y="2033878"/>
                  <a:pt x="1171202" y="2044776"/>
                </a:cubicBezTo>
                <a:cubicBezTo>
                  <a:pt x="1173274" y="2035090"/>
                  <a:pt x="1176112" y="2024853"/>
                  <a:pt x="1179169" y="2014256"/>
                </a:cubicBezTo>
                <a:cubicBezTo>
                  <a:pt x="1182227" y="2003659"/>
                  <a:pt x="1185503" y="1992701"/>
                  <a:pt x="1188452" y="1981571"/>
                </a:cubicBezTo>
                <a:lnTo>
                  <a:pt x="1206543" y="1926304"/>
                </a:lnTo>
                <a:lnTo>
                  <a:pt x="1205533" y="1927522"/>
                </a:lnTo>
                <a:cubicBezTo>
                  <a:pt x="1176094" y="1963089"/>
                  <a:pt x="1147212" y="1997675"/>
                  <a:pt x="1116718" y="2032772"/>
                </a:cubicBezTo>
                <a:cubicBezTo>
                  <a:pt x="1047888" y="2120071"/>
                  <a:pt x="984226" y="2201637"/>
                  <a:pt x="923537" y="2282265"/>
                </a:cubicBezTo>
                <a:cubicBezTo>
                  <a:pt x="890062" y="2323861"/>
                  <a:pt x="859910" y="2365136"/>
                  <a:pt x="829388" y="2406528"/>
                </a:cubicBezTo>
                <a:lnTo>
                  <a:pt x="821812" y="2416353"/>
                </a:lnTo>
                <a:lnTo>
                  <a:pt x="730656" y="2564476"/>
                </a:lnTo>
                <a:lnTo>
                  <a:pt x="681516" y="2650686"/>
                </a:lnTo>
                <a:lnTo>
                  <a:pt x="688750" y="2627229"/>
                </a:lnTo>
                <a:cubicBezTo>
                  <a:pt x="691794" y="2617122"/>
                  <a:pt x="693777" y="2610146"/>
                  <a:pt x="693754" y="2609172"/>
                </a:cubicBezTo>
                <a:cubicBezTo>
                  <a:pt x="689946" y="2605193"/>
                  <a:pt x="674791" y="2616546"/>
                  <a:pt x="671196" y="2621010"/>
                </a:cubicBezTo>
                <a:cubicBezTo>
                  <a:pt x="667684" y="2628724"/>
                  <a:pt x="646663" y="2700975"/>
                  <a:pt x="656551" y="2652502"/>
                </a:cubicBezTo>
                <a:cubicBezTo>
                  <a:pt x="666975" y="2600792"/>
                  <a:pt x="638413" y="2692355"/>
                  <a:pt x="635017" y="2704613"/>
                </a:cubicBezTo>
                <a:cubicBezTo>
                  <a:pt x="624099" y="2736835"/>
                  <a:pt x="613682" y="2764523"/>
                  <a:pt x="610270" y="2776135"/>
                </a:cubicBezTo>
                <a:lnTo>
                  <a:pt x="605218" y="2790531"/>
                </a:lnTo>
                <a:lnTo>
                  <a:pt x="574065" y="2851151"/>
                </a:lnTo>
                <a:lnTo>
                  <a:pt x="580247" y="2832665"/>
                </a:lnTo>
                <a:cubicBezTo>
                  <a:pt x="582649" y="2824217"/>
                  <a:pt x="584123" y="2816947"/>
                  <a:pt x="583995" y="2811913"/>
                </a:cubicBezTo>
                <a:cubicBezTo>
                  <a:pt x="583898" y="2808015"/>
                  <a:pt x="581066" y="2806005"/>
                  <a:pt x="577680" y="2803415"/>
                </a:cubicBezTo>
                <a:lnTo>
                  <a:pt x="569644" y="2793440"/>
                </a:lnTo>
                <a:lnTo>
                  <a:pt x="570551" y="2790622"/>
                </a:lnTo>
                <a:lnTo>
                  <a:pt x="568603" y="2792145"/>
                </a:lnTo>
                <a:lnTo>
                  <a:pt x="568031" y="2791436"/>
                </a:lnTo>
                <a:cubicBezTo>
                  <a:pt x="563909" y="2775115"/>
                  <a:pt x="571746" y="2767497"/>
                  <a:pt x="578552" y="2743625"/>
                </a:cubicBezTo>
                <a:cubicBezTo>
                  <a:pt x="581750" y="2723570"/>
                  <a:pt x="581336" y="2707330"/>
                  <a:pt x="584732" y="2695070"/>
                </a:cubicBezTo>
                <a:cubicBezTo>
                  <a:pt x="598865" y="2643443"/>
                  <a:pt x="613195" y="2599611"/>
                  <a:pt x="627212" y="2543438"/>
                </a:cubicBezTo>
                <a:cubicBezTo>
                  <a:pt x="627212" y="2543438"/>
                  <a:pt x="648961" y="2499769"/>
                  <a:pt x="641444" y="2495709"/>
                </a:cubicBezTo>
                <a:cubicBezTo>
                  <a:pt x="639224" y="2493389"/>
                  <a:pt x="633706" y="2507224"/>
                  <a:pt x="629672" y="2518659"/>
                </a:cubicBezTo>
                <a:lnTo>
                  <a:pt x="626737" y="2527469"/>
                </a:lnTo>
                <a:lnTo>
                  <a:pt x="626800" y="2527198"/>
                </a:lnTo>
                <a:lnTo>
                  <a:pt x="626243" y="2528955"/>
                </a:lnTo>
                <a:lnTo>
                  <a:pt x="625331" y="2531690"/>
                </a:lnTo>
                <a:cubicBezTo>
                  <a:pt x="624991" y="2532787"/>
                  <a:pt x="624895" y="2533158"/>
                  <a:pt x="625116" y="2532504"/>
                </a:cubicBezTo>
                <a:lnTo>
                  <a:pt x="626243" y="2528955"/>
                </a:lnTo>
                <a:lnTo>
                  <a:pt x="626737" y="2527469"/>
                </a:lnTo>
                <a:lnTo>
                  <a:pt x="618900" y="2561271"/>
                </a:lnTo>
                <a:cubicBezTo>
                  <a:pt x="611037" y="2598224"/>
                  <a:pt x="602954" y="2640287"/>
                  <a:pt x="591761" y="2655623"/>
                </a:cubicBezTo>
                <a:cubicBezTo>
                  <a:pt x="588250" y="2663337"/>
                  <a:pt x="580215" y="2663160"/>
                  <a:pt x="576605" y="2666974"/>
                </a:cubicBezTo>
                <a:cubicBezTo>
                  <a:pt x="573110" y="2675338"/>
                  <a:pt x="569897" y="2694744"/>
                  <a:pt x="562274" y="2710808"/>
                </a:cubicBezTo>
                <a:cubicBezTo>
                  <a:pt x="558878" y="2723067"/>
                  <a:pt x="537444" y="2779079"/>
                  <a:pt x="543838" y="2738968"/>
                </a:cubicBezTo>
                <a:cubicBezTo>
                  <a:pt x="546918" y="2714364"/>
                  <a:pt x="561663" y="2686772"/>
                  <a:pt x="565074" y="2675162"/>
                </a:cubicBezTo>
                <a:cubicBezTo>
                  <a:pt x="569087" y="2662916"/>
                  <a:pt x="564446" y="2650478"/>
                  <a:pt x="564348" y="2646580"/>
                </a:cubicBezTo>
                <a:cubicBezTo>
                  <a:pt x="568476" y="2638879"/>
                  <a:pt x="572070" y="2634416"/>
                  <a:pt x="575481" y="2622804"/>
                </a:cubicBezTo>
                <a:cubicBezTo>
                  <a:pt x="575382" y="2618907"/>
                  <a:pt x="574969" y="2602667"/>
                  <a:pt x="574770" y="2594871"/>
                </a:cubicBezTo>
                <a:cubicBezTo>
                  <a:pt x="578265" y="2586510"/>
                  <a:pt x="585475" y="2554207"/>
                  <a:pt x="592184" y="2526439"/>
                </a:cubicBezTo>
                <a:cubicBezTo>
                  <a:pt x="598891" y="2498669"/>
                  <a:pt x="616304" y="2430235"/>
                  <a:pt x="598380" y="2478533"/>
                </a:cubicBezTo>
                <a:cubicBezTo>
                  <a:pt x="580338" y="2522281"/>
                  <a:pt x="570649" y="2578551"/>
                  <a:pt x="556319" y="2622383"/>
                </a:cubicBezTo>
                <a:cubicBezTo>
                  <a:pt x="545598" y="2662399"/>
                  <a:pt x="527459" y="2702252"/>
                  <a:pt x="513648" y="2742200"/>
                </a:cubicBezTo>
                <a:cubicBezTo>
                  <a:pt x="509618" y="2753798"/>
                  <a:pt x="495806" y="2793744"/>
                  <a:pt x="499002" y="2773689"/>
                </a:cubicBezTo>
                <a:cubicBezTo>
                  <a:pt x="513135" y="2722062"/>
                  <a:pt x="531076" y="2674414"/>
                  <a:pt x="544673" y="2626023"/>
                </a:cubicBezTo>
                <a:cubicBezTo>
                  <a:pt x="555708" y="2598348"/>
                  <a:pt x="570023" y="2553867"/>
                  <a:pt x="547875" y="2581946"/>
                </a:cubicBezTo>
                <a:cubicBezTo>
                  <a:pt x="533034" y="2605641"/>
                  <a:pt x="525823" y="2637943"/>
                  <a:pt x="515308" y="2661733"/>
                </a:cubicBezTo>
                <a:cubicBezTo>
                  <a:pt x="486857" y="2745507"/>
                  <a:pt x="457402" y="2832341"/>
                  <a:pt x="427932" y="2918607"/>
                </a:cubicBezTo>
                <a:lnTo>
                  <a:pt x="403610" y="2989091"/>
                </a:lnTo>
                <a:lnTo>
                  <a:pt x="403560" y="2989183"/>
                </a:lnTo>
                <a:lnTo>
                  <a:pt x="403532" y="2989234"/>
                </a:lnTo>
                <a:lnTo>
                  <a:pt x="403613" y="2988382"/>
                </a:lnTo>
                <a:cubicBezTo>
                  <a:pt x="404744" y="2978196"/>
                  <a:pt x="406085" y="2967733"/>
                  <a:pt x="407782" y="2956495"/>
                </a:cubicBezTo>
                <a:cubicBezTo>
                  <a:pt x="407472" y="2955459"/>
                  <a:pt x="409649" y="2944014"/>
                  <a:pt x="407641" y="2944549"/>
                </a:cubicBezTo>
                <a:cubicBezTo>
                  <a:pt x="405467" y="2945125"/>
                  <a:pt x="405567" y="2959960"/>
                  <a:pt x="405192" y="2962935"/>
                </a:cubicBezTo>
                <a:lnTo>
                  <a:pt x="401214" y="2993403"/>
                </a:lnTo>
                <a:lnTo>
                  <a:pt x="400146" y="2995320"/>
                </a:lnTo>
                <a:cubicBezTo>
                  <a:pt x="399016" y="2997109"/>
                  <a:pt x="397992" y="2998335"/>
                  <a:pt x="397384" y="2998077"/>
                </a:cubicBezTo>
                <a:cubicBezTo>
                  <a:pt x="394743" y="2998141"/>
                  <a:pt x="409005" y="2960646"/>
                  <a:pt x="401213" y="2972069"/>
                </a:cubicBezTo>
                <a:cubicBezTo>
                  <a:pt x="399972" y="2975543"/>
                  <a:pt x="391096" y="2997141"/>
                  <a:pt x="388660" y="2997200"/>
                </a:cubicBezTo>
                <a:lnTo>
                  <a:pt x="385708" y="2993538"/>
                </a:lnTo>
                <a:lnTo>
                  <a:pt x="414506" y="2906209"/>
                </a:lnTo>
                <a:lnTo>
                  <a:pt x="412793" y="2913459"/>
                </a:lnTo>
                <a:cubicBezTo>
                  <a:pt x="412342" y="2915576"/>
                  <a:pt x="412173" y="2916559"/>
                  <a:pt x="412194" y="2916794"/>
                </a:cubicBezTo>
                <a:cubicBezTo>
                  <a:pt x="412251" y="2917497"/>
                  <a:pt x="414001" y="2911461"/>
                  <a:pt x="414911" y="2909063"/>
                </a:cubicBezTo>
                <a:lnTo>
                  <a:pt x="418047" y="2895471"/>
                </a:lnTo>
                <a:lnTo>
                  <a:pt x="421518" y="2884950"/>
                </a:lnTo>
                <a:cubicBezTo>
                  <a:pt x="426622" y="2867047"/>
                  <a:pt x="437868" y="2831019"/>
                  <a:pt x="436869" y="2822477"/>
                </a:cubicBezTo>
                <a:lnTo>
                  <a:pt x="436784" y="2822511"/>
                </a:lnTo>
                <a:lnTo>
                  <a:pt x="441873" y="2804750"/>
                </a:lnTo>
                <a:cubicBezTo>
                  <a:pt x="442942" y="2800471"/>
                  <a:pt x="446388" y="2789650"/>
                  <a:pt x="446123" y="2788762"/>
                </a:cubicBezTo>
                <a:lnTo>
                  <a:pt x="446075" y="2788601"/>
                </a:lnTo>
                <a:lnTo>
                  <a:pt x="445588" y="2789577"/>
                </a:lnTo>
                <a:lnTo>
                  <a:pt x="443151" y="2794220"/>
                </a:lnTo>
                <a:lnTo>
                  <a:pt x="439674" y="2802379"/>
                </a:lnTo>
                <a:cubicBezTo>
                  <a:pt x="438102" y="2807989"/>
                  <a:pt x="436787" y="2814010"/>
                  <a:pt x="435041" y="2819349"/>
                </a:cubicBezTo>
                <a:lnTo>
                  <a:pt x="434033" y="2823612"/>
                </a:lnTo>
                <a:lnTo>
                  <a:pt x="431107" y="2824784"/>
                </a:lnTo>
                <a:cubicBezTo>
                  <a:pt x="420492" y="2844679"/>
                  <a:pt x="410085" y="2897034"/>
                  <a:pt x="406575" y="2904748"/>
                </a:cubicBezTo>
                <a:lnTo>
                  <a:pt x="375039" y="2986613"/>
                </a:lnTo>
                <a:lnTo>
                  <a:pt x="377993" y="2961370"/>
                </a:lnTo>
                <a:cubicBezTo>
                  <a:pt x="377891" y="2957401"/>
                  <a:pt x="377729" y="2949615"/>
                  <a:pt x="376024" y="2959016"/>
                </a:cubicBezTo>
                <a:cubicBezTo>
                  <a:pt x="374069" y="2971200"/>
                  <a:pt x="373330" y="2983220"/>
                  <a:pt x="370149" y="2994931"/>
                </a:cubicBezTo>
                <a:cubicBezTo>
                  <a:pt x="369964" y="2989786"/>
                  <a:pt x="370187" y="2984795"/>
                  <a:pt x="370616" y="2979878"/>
                </a:cubicBezTo>
                <a:lnTo>
                  <a:pt x="371897" y="2968893"/>
                </a:lnTo>
                <a:lnTo>
                  <a:pt x="372417" y="2967144"/>
                </a:lnTo>
                <a:cubicBezTo>
                  <a:pt x="373715" y="2962627"/>
                  <a:pt x="374125" y="2960375"/>
                  <a:pt x="373986" y="2959537"/>
                </a:cubicBezTo>
                <a:lnTo>
                  <a:pt x="372935" y="2960082"/>
                </a:lnTo>
                <a:lnTo>
                  <a:pt x="374054" y="2950661"/>
                </a:lnTo>
                <a:cubicBezTo>
                  <a:pt x="374505" y="2945738"/>
                  <a:pt x="374758" y="2940737"/>
                  <a:pt x="374616" y="2935581"/>
                </a:cubicBezTo>
                <a:lnTo>
                  <a:pt x="373172" y="2944654"/>
                </a:lnTo>
                <a:lnTo>
                  <a:pt x="370168" y="2963531"/>
                </a:lnTo>
                <a:lnTo>
                  <a:pt x="369378" y="2964693"/>
                </a:lnTo>
                <a:cubicBezTo>
                  <a:pt x="368438" y="2966119"/>
                  <a:pt x="367645" y="2967260"/>
                  <a:pt x="367340" y="2967266"/>
                </a:cubicBezTo>
                <a:cubicBezTo>
                  <a:pt x="366122" y="2967295"/>
                  <a:pt x="372537" y="2949199"/>
                  <a:pt x="372567" y="2944668"/>
                </a:cubicBezTo>
                <a:cubicBezTo>
                  <a:pt x="368672" y="2950380"/>
                  <a:pt x="369866" y="2953795"/>
                  <a:pt x="366159" y="2961677"/>
                </a:cubicBezTo>
                <a:cubicBezTo>
                  <a:pt x="366159" y="2961677"/>
                  <a:pt x="360970" y="2978656"/>
                  <a:pt x="359751" y="2978685"/>
                </a:cubicBezTo>
                <a:lnTo>
                  <a:pt x="359031" y="2970139"/>
                </a:lnTo>
                <a:lnTo>
                  <a:pt x="363752" y="2955582"/>
                </a:lnTo>
                <a:lnTo>
                  <a:pt x="379439" y="2898057"/>
                </a:lnTo>
                <a:lnTo>
                  <a:pt x="377391" y="2911035"/>
                </a:lnTo>
                <a:cubicBezTo>
                  <a:pt x="380467" y="2906224"/>
                  <a:pt x="379094" y="2901636"/>
                  <a:pt x="381065" y="2893123"/>
                </a:cubicBezTo>
                <a:cubicBezTo>
                  <a:pt x="381301" y="2892100"/>
                  <a:pt x="382943" y="2888229"/>
                  <a:pt x="384147" y="2884334"/>
                </a:cubicBezTo>
                <a:lnTo>
                  <a:pt x="384377" y="2879951"/>
                </a:lnTo>
                <a:lnTo>
                  <a:pt x="386586" y="2871849"/>
                </a:lnTo>
                <a:lnTo>
                  <a:pt x="384496" y="2877678"/>
                </a:lnTo>
                <a:lnTo>
                  <a:pt x="384615" y="2875402"/>
                </a:lnTo>
                <a:cubicBezTo>
                  <a:pt x="383613" y="2875669"/>
                  <a:pt x="382444" y="2879016"/>
                  <a:pt x="382444" y="2879016"/>
                </a:cubicBezTo>
                <a:lnTo>
                  <a:pt x="381210" y="2886841"/>
                </a:lnTo>
                <a:lnTo>
                  <a:pt x="358588" y="2949909"/>
                </a:lnTo>
                <a:lnTo>
                  <a:pt x="348560" y="2977933"/>
                </a:lnTo>
                <a:lnTo>
                  <a:pt x="354840" y="2954155"/>
                </a:lnTo>
                <a:cubicBezTo>
                  <a:pt x="356111" y="2946150"/>
                  <a:pt x="361217" y="2941499"/>
                  <a:pt x="361277" y="2932617"/>
                </a:cubicBezTo>
                <a:cubicBezTo>
                  <a:pt x="361277" y="2932617"/>
                  <a:pt x="361442" y="2932612"/>
                  <a:pt x="361648" y="2932608"/>
                </a:cubicBezTo>
                <a:lnTo>
                  <a:pt x="362112" y="2932597"/>
                </a:lnTo>
                <a:lnTo>
                  <a:pt x="362268" y="2932593"/>
                </a:lnTo>
                <a:cubicBezTo>
                  <a:pt x="362432" y="2932588"/>
                  <a:pt x="362515" y="2932588"/>
                  <a:pt x="362391" y="2932589"/>
                </a:cubicBezTo>
                <a:lnTo>
                  <a:pt x="362112" y="2932597"/>
                </a:lnTo>
                <a:lnTo>
                  <a:pt x="361277" y="2932617"/>
                </a:lnTo>
                <a:cubicBezTo>
                  <a:pt x="354975" y="2933854"/>
                  <a:pt x="354833" y="2955243"/>
                  <a:pt x="350960" y="2957512"/>
                </a:cubicBezTo>
                <a:cubicBezTo>
                  <a:pt x="350951" y="2958780"/>
                  <a:pt x="344665" y="2957661"/>
                  <a:pt x="344673" y="2956576"/>
                </a:cubicBezTo>
                <a:cubicBezTo>
                  <a:pt x="340972" y="2963371"/>
                  <a:pt x="342137" y="2971316"/>
                  <a:pt x="338445" y="2977023"/>
                </a:cubicBezTo>
                <a:lnTo>
                  <a:pt x="336812" y="2978107"/>
                </a:lnTo>
                <a:lnTo>
                  <a:pt x="367325" y="2867529"/>
                </a:lnTo>
                <a:cubicBezTo>
                  <a:pt x="367325" y="2867529"/>
                  <a:pt x="370935" y="2863714"/>
                  <a:pt x="367126" y="2859734"/>
                </a:cubicBezTo>
                <a:cubicBezTo>
                  <a:pt x="374544" y="2859897"/>
                  <a:pt x="374329" y="2851453"/>
                  <a:pt x="370521" y="2847473"/>
                </a:cubicBezTo>
                <a:cubicBezTo>
                  <a:pt x="368667" y="2847433"/>
                  <a:pt x="367764" y="2848388"/>
                  <a:pt x="367353" y="2850408"/>
                </a:cubicBezTo>
                <a:cubicBezTo>
                  <a:pt x="366940" y="2852427"/>
                  <a:pt x="367019" y="2855512"/>
                  <a:pt x="367126" y="2859734"/>
                </a:cubicBezTo>
                <a:cubicBezTo>
                  <a:pt x="367126" y="2859734"/>
                  <a:pt x="366224" y="2860688"/>
                  <a:pt x="365798" y="2862140"/>
                </a:cubicBezTo>
                <a:cubicBezTo>
                  <a:pt x="365372" y="2863591"/>
                  <a:pt x="365420" y="2865540"/>
                  <a:pt x="367325" y="2867529"/>
                </a:cubicBezTo>
                <a:lnTo>
                  <a:pt x="334494" y="2953625"/>
                </a:lnTo>
                <a:lnTo>
                  <a:pt x="334976" y="2951084"/>
                </a:lnTo>
                <a:cubicBezTo>
                  <a:pt x="334638" y="2950588"/>
                  <a:pt x="333436" y="2951818"/>
                  <a:pt x="330872" y="2955821"/>
                </a:cubicBezTo>
                <a:cubicBezTo>
                  <a:pt x="329631" y="2959294"/>
                  <a:pt x="323238" y="2973946"/>
                  <a:pt x="322005" y="2976331"/>
                </a:cubicBezTo>
                <a:cubicBezTo>
                  <a:pt x="320777" y="2977449"/>
                  <a:pt x="318140" y="2977513"/>
                  <a:pt x="318140" y="2977513"/>
                </a:cubicBezTo>
                <a:cubicBezTo>
                  <a:pt x="314446" y="2983220"/>
                  <a:pt x="313183" y="2989956"/>
                  <a:pt x="311725" y="2995610"/>
                </a:cubicBezTo>
                <a:cubicBezTo>
                  <a:pt x="309257" y="3000198"/>
                  <a:pt x="307964" y="3011467"/>
                  <a:pt x="304099" y="3012645"/>
                </a:cubicBezTo>
                <a:cubicBezTo>
                  <a:pt x="300233" y="3013826"/>
                  <a:pt x="308010" y="3004577"/>
                  <a:pt x="304128" y="3008115"/>
                </a:cubicBezTo>
                <a:lnTo>
                  <a:pt x="299160" y="3014730"/>
                </a:lnTo>
                <a:lnTo>
                  <a:pt x="340754" y="2891616"/>
                </a:lnTo>
                <a:cubicBezTo>
                  <a:pt x="354969" y="2843238"/>
                  <a:pt x="376405" y="2787227"/>
                  <a:pt x="371769" y="2750769"/>
                </a:cubicBezTo>
                <a:cubicBezTo>
                  <a:pt x="374868" y="2726816"/>
                  <a:pt x="379194" y="2726911"/>
                  <a:pt x="382606" y="2715300"/>
                </a:cubicBezTo>
                <a:cubicBezTo>
                  <a:pt x="393006" y="2686964"/>
                  <a:pt x="396722" y="2663024"/>
                  <a:pt x="381978" y="2690616"/>
                </a:cubicBezTo>
                <a:cubicBezTo>
                  <a:pt x="360445" y="2742729"/>
                  <a:pt x="349409" y="2770404"/>
                  <a:pt x="335195" y="2818782"/>
                </a:cubicBezTo>
                <a:cubicBezTo>
                  <a:pt x="306594" y="2896709"/>
                  <a:pt x="281725" y="2969524"/>
                  <a:pt x="255850" y="3042235"/>
                </a:cubicBezTo>
                <a:lnTo>
                  <a:pt x="227824" y="3118730"/>
                </a:lnTo>
                <a:lnTo>
                  <a:pt x="230619" y="3107463"/>
                </a:lnTo>
                <a:cubicBezTo>
                  <a:pt x="235511" y="3088922"/>
                  <a:pt x="240851" y="3070555"/>
                  <a:pt x="246848" y="3053967"/>
                </a:cubicBezTo>
                <a:lnTo>
                  <a:pt x="252199" y="3040741"/>
                </a:lnTo>
                <a:lnTo>
                  <a:pt x="251122" y="3040924"/>
                </a:lnTo>
                <a:cubicBezTo>
                  <a:pt x="251122" y="3040924"/>
                  <a:pt x="250763" y="3041478"/>
                  <a:pt x="250402" y="3042325"/>
                </a:cubicBezTo>
                <a:lnTo>
                  <a:pt x="250080" y="3043716"/>
                </a:lnTo>
                <a:lnTo>
                  <a:pt x="249021" y="3045588"/>
                </a:lnTo>
                <a:lnTo>
                  <a:pt x="248602" y="3045653"/>
                </a:lnTo>
                <a:cubicBezTo>
                  <a:pt x="248449" y="3045792"/>
                  <a:pt x="248448" y="3046063"/>
                  <a:pt x="248445" y="3046607"/>
                </a:cubicBezTo>
                <a:lnTo>
                  <a:pt x="249021" y="3045588"/>
                </a:lnTo>
                <a:lnTo>
                  <a:pt x="249670" y="3045491"/>
                </a:lnTo>
                <a:lnTo>
                  <a:pt x="245722" y="3049958"/>
                </a:lnTo>
                <a:lnTo>
                  <a:pt x="243018" y="3057372"/>
                </a:lnTo>
                <a:cubicBezTo>
                  <a:pt x="236449" y="3076816"/>
                  <a:pt x="231323" y="3094884"/>
                  <a:pt x="226479" y="3112936"/>
                </a:cubicBezTo>
                <a:lnTo>
                  <a:pt x="217112" y="3147970"/>
                </a:lnTo>
                <a:lnTo>
                  <a:pt x="215690" y="3151851"/>
                </a:lnTo>
                <a:lnTo>
                  <a:pt x="203718" y="3181827"/>
                </a:lnTo>
                <a:lnTo>
                  <a:pt x="203869" y="3169996"/>
                </a:lnTo>
                <a:cubicBezTo>
                  <a:pt x="204895" y="3163973"/>
                  <a:pt x="206528" y="3157508"/>
                  <a:pt x="207720" y="3151560"/>
                </a:cubicBezTo>
                <a:lnTo>
                  <a:pt x="213140" y="3132123"/>
                </a:lnTo>
                <a:lnTo>
                  <a:pt x="238609" y="3062712"/>
                </a:lnTo>
                <a:cubicBezTo>
                  <a:pt x="264897" y="2987983"/>
                  <a:pt x="289691" y="2912244"/>
                  <a:pt x="312934" y="2842315"/>
                </a:cubicBezTo>
                <a:cubicBezTo>
                  <a:pt x="319741" y="2818442"/>
                  <a:pt x="330660" y="2786221"/>
                  <a:pt x="334072" y="2774612"/>
                </a:cubicBezTo>
                <a:cubicBezTo>
                  <a:pt x="333660" y="2758371"/>
                  <a:pt x="326538" y="2769901"/>
                  <a:pt x="326241" y="2758209"/>
                </a:cubicBezTo>
                <a:cubicBezTo>
                  <a:pt x="326241" y="2758209"/>
                  <a:pt x="325729" y="2738073"/>
                  <a:pt x="329437" y="2738154"/>
                </a:cubicBezTo>
                <a:cubicBezTo>
                  <a:pt x="325729" y="2738073"/>
                  <a:pt x="307591" y="2777926"/>
                  <a:pt x="293061" y="2813962"/>
                </a:cubicBezTo>
                <a:lnTo>
                  <a:pt x="290745" y="2809415"/>
                </a:lnTo>
                <a:lnTo>
                  <a:pt x="292846" y="2805517"/>
                </a:lnTo>
                <a:cubicBezTo>
                  <a:pt x="290992" y="2805477"/>
                  <a:pt x="290094" y="2806594"/>
                  <a:pt x="290135" y="2808217"/>
                </a:cubicBezTo>
                <a:lnTo>
                  <a:pt x="290745" y="2809415"/>
                </a:lnTo>
                <a:lnTo>
                  <a:pt x="278807" y="2831562"/>
                </a:lnTo>
                <a:cubicBezTo>
                  <a:pt x="266921" y="2859481"/>
                  <a:pt x="260460" y="2892449"/>
                  <a:pt x="250176" y="2925333"/>
                </a:cubicBezTo>
                <a:lnTo>
                  <a:pt x="164601" y="3144309"/>
                </a:lnTo>
                <a:lnTo>
                  <a:pt x="163707" y="3145251"/>
                </a:lnTo>
                <a:cubicBezTo>
                  <a:pt x="160883" y="3148415"/>
                  <a:pt x="158595" y="3151232"/>
                  <a:pt x="159205" y="3151299"/>
                </a:cubicBezTo>
                <a:cubicBezTo>
                  <a:pt x="155684" y="3149822"/>
                  <a:pt x="161451" y="3143779"/>
                  <a:pt x="164979" y="3137485"/>
                </a:cubicBezTo>
                <a:cubicBezTo>
                  <a:pt x="166795" y="3133167"/>
                  <a:pt x="175608" y="3115172"/>
                  <a:pt x="167987" y="3124263"/>
                </a:cubicBezTo>
                <a:cubicBezTo>
                  <a:pt x="164949" y="3128443"/>
                  <a:pt x="162926" y="3132736"/>
                  <a:pt x="159746" y="3137984"/>
                </a:cubicBezTo>
                <a:cubicBezTo>
                  <a:pt x="156804" y="3142990"/>
                  <a:pt x="154428" y="3146858"/>
                  <a:pt x="152360" y="3150130"/>
                </a:cubicBezTo>
                <a:lnTo>
                  <a:pt x="147462" y="3157705"/>
                </a:lnTo>
                <a:lnTo>
                  <a:pt x="148175" y="3155086"/>
                </a:lnTo>
                <a:lnTo>
                  <a:pt x="152533" y="3135917"/>
                </a:lnTo>
                <a:lnTo>
                  <a:pt x="156133" y="3126375"/>
                </a:lnTo>
                <a:cubicBezTo>
                  <a:pt x="158877" y="3120535"/>
                  <a:pt x="157270" y="3122886"/>
                  <a:pt x="154692" y="3126529"/>
                </a:cubicBezTo>
                <a:lnTo>
                  <a:pt x="154656" y="3126576"/>
                </a:lnTo>
                <a:lnTo>
                  <a:pt x="154845" y="3125749"/>
                </a:lnTo>
                <a:cubicBezTo>
                  <a:pt x="157245" y="3115883"/>
                  <a:pt x="159889" y="3105775"/>
                  <a:pt x="162987" y="3094954"/>
                </a:cubicBezTo>
                <a:cubicBezTo>
                  <a:pt x="162806" y="3093893"/>
                  <a:pt x="166410" y="3082932"/>
                  <a:pt x="164336" y="3083185"/>
                </a:cubicBezTo>
                <a:cubicBezTo>
                  <a:pt x="162089" y="3083459"/>
                  <a:pt x="160341" y="3098061"/>
                  <a:pt x="159596" y="3100936"/>
                </a:cubicBezTo>
                <a:lnTo>
                  <a:pt x="151820" y="3130359"/>
                </a:lnTo>
                <a:lnTo>
                  <a:pt x="150515" y="3132102"/>
                </a:lnTo>
                <a:cubicBezTo>
                  <a:pt x="149160" y="3133708"/>
                  <a:pt x="147984" y="3134773"/>
                  <a:pt x="147410" y="3134438"/>
                </a:cubicBezTo>
                <a:cubicBezTo>
                  <a:pt x="144762" y="3134145"/>
                  <a:pt x="163692" y="3099202"/>
                  <a:pt x="154479" y="3109380"/>
                </a:cubicBezTo>
                <a:cubicBezTo>
                  <a:pt x="152804" y="3112627"/>
                  <a:pt x="141240" y="3132667"/>
                  <a:pt x="138798" y="3132393"/>
                </a:cubicBezTo>
                <a:cubicBezTo>
                  <a:pt x="137372" y="3132233"/>
                  <a:pt x="134756" y="3123989"/>
                  <a:pt x="134612" y="3125057"/>
                </a:cubicBezTo>
                <a:cubicBezTo>
                  <a:pt x="134756" y="3123989"/>
                  <a:pt x="134898" y="3122919"/>
                  <a:pt x="135041" y="3121851"/>
                </a:cubicBezTo>
                <a:cubicBezTo>
                  <a:pt x="131966" y="3124761"/>
                  <a:pt x="124947" y="3138620"/>
                  <a:pt x="129214" y="3126805"/>
                </a:cubicBezTo>
                <a:cubicBezTo>
                  <a:pt x="134867" y="3113878"/>
                  <a:pt x="125972" y="3130962"/>
                  <a:pt x="122647" y="3137278"/>
                </a:cubicBezTo>
                <a:lnTo>
                  <a:pt x="121863" y="3138710"/>
                </a:lnTo>
                <a:lnTo>
                  <a:pt x="132603" y="3095708"/>
                </a:lnTo>
                <a:cubicBezTo>
                  <a:pt x="132994" y="3091793"/>
                  <a:pt x="133803" y="3084113"/>
                  <a:pt x="130929" y="3093129"/>
                </a:cubicBezTo>
                <a:cubicBezTo>
                  <a:pt x="127454" y="3104844"/>
                  <a:pt x="125217" y="3116568"/>
                  <a:pt x="120577" y="3127652"/>
                </a:cubicBezTo>
                <a:cubicBezTo>
                  <a:pt x="121033" y="3122569"/>
                  <a:pt x="121878" y="3117688"/>
                  <a:pt x="122920" y="3112911"/>
                </a:cubicBezTo>
                <a:lnTo>
                  <a:pt x="125570" y="3102281"/>
                </a:lnTo>
                <a:lnTo>
                  <a:pt x="126307" y="3100633"/>
                </a:lnTo>
                <a:cubicBezTo>
                  <a:pt x="128169" y="3096366"/>
                  <a:pt x="128857" y="3094207"/>
                  <a:pt x="128825" y="3093364"/>
                </a:cubicBezTo>
                <a:lnTo>
                  <a:pt x="127707" y="3093756"/>
                </a:lnTo>
                <a:lnTo>
                  <a:pt x="129999" y="3084644"/>
                </a:lnTo>
                <a:cubicBezTo>
                  <a:pt x="131063" y="3079862"/>
                  <a:pt x="131940" y="3074978"/>
                  <a:pt x="132441" y="3069891"/>
                </a:cubicBezTo>
                <a:lnTo>
                  <a:pt x="129865" y="3078617"/>
                </a:lnTo>
                <a:lnTo>
                  <a:pt x="124510" y="3096775"/>
                </a:lnTo>
                <a:lnTo>
                  <a:pt x="123575" y="3097812"/>
                </a:lnTo>
                <a:cubicBezTo>
                  <a:pt x="122458" y="3099085"/>
                  <a:pt x="121523" y="3100098"/>
                  <a:pt x="121217" y="3100064"/>
                </a:cubicBezTo>
                <a:cubicBezTo>
                  <a:pt x="119995" y="3099928"/>
                  <a:pt x="128665" y="3083000"/>
                  <a:pt x="129259" y="3078547"/>
                </a:cubicBezTo>
                <a:cubicBezTo>
                  <a:pt x="124652" y="3083638"/>
                  <a:pt x="125422" y="3087158"/>
                  <a:pt x="120735" y="3094407"/>
                </a:cubicBezTo>
                <a:cubicBezTo>
                  <a:pt x="120735" y="3094407"/>
                  <a:pt x="113429" y="3110401"/>
                  <a:pt x="112208" y="3110264"/>
                </a:cubicBezTo>
                <a:lnTo>
                  <a:pt x="112748" y="3096950"/>
                </a:lnTo>
                <a:cubicBezTo>
                  <a:pt x="111528" y="3096813"/>
                  <a:pt x="88076" y="3137758"/>
                  <a:pt x="97173" y="3117624"/>
                </a:cubicBezTo>
                <a:cubicBezTo>
                  <a:pt x="103678" y="3106059"/>
                  <a:pt x="107659" y="3096381"/>
                  <a:pt x="110356" y="3085477"/>
                </a:cubicBezTo>
                <a:cubicBezTo>
                  <a:pt x="112625" y="3077775"/>
                  <a:pt x="118310" y="3073892"/>
                  <a:pt x="119477" y="3065166"/>
                </a:cubicBezTo>
                <a:lnTo>
                  <a:pt x="120316" y="3065258"/>
                </a:lnTo>
                <a:lnTo>
                  <a:pt x="120470" y="3065276"/>
                </a:lnTo>
                <a:cubicBezTo>
                  <a:pt x="120636" y="3065293"/>
                  <a:pt x="120717" y="3065304"/>
                  <a:pt x="120594" y="3065290"/>
                </a:cubicBezTo>
                <a:lnTo>
                  <a:pt x="120316" y="3065258"/>
                </a:lnTo>
                <a:lnTo>
                  <a:pt x="119850" y="3065206"/>
                </a:lnTo>
                <a:cubicBezTo>
                  <a:pt x="119644" y="3065184"/>
                  <a:pt x="119477" y="3065166"/>
                  <a:pt x="119477" y="3065166"/>
                </a:cubicBezTo>
                <a:cubicBezTo>
                  <a:pt x="113023" y="3065529"/>
                  <a:pt x="110213" y="3086545"/>
                  <a:pt x="106061" y="3088250"/>
                </a:cubicBezTo>
                <a:cubicBezTo>
                  <a:pt x="105893" y="3089496"/>
                  <a:pt x="99748" y="3087544"/>
                  <a:pt x="99891" y="3086476"/>
                </a:cubicBezTo>
                <a:cubicBezTo>
                  <a:pt x="95346" y="3092657"/>
                  <a:pt x="95520" y="3100630"/>
                  <a:pt x="91116" y="3105742"/>
                </a:cubicBezTo>
                <a:cubicBezTo>
                  <a:pt x="89405" y="3107721"/>
                  <a:pt x="88184" y="3107585"/>
                  <a:pt x="85597" y="3108380"/>
                </a:cubicBezTo>
                <a:cubicBezTo>
                  <a:pt x="79913" y="3112264"/>
                  <a:pt x="77668" y="3119786"/>
                  <a:pt x="74116" y="3126259"/>
                </a:cubicBezTo>
                <a:cubicBezTo>
                  <a:pt x="65901" y="3139801"/>
                  <a:pt x="61671" y="3152885"/>
                  <a:pt x="52375" y="3165226"/>
                </a:cubicBezTo>
                <a:cubicBezTo>
                  <a:pt x="58255" y="3149071"/>
                  <a:pt x="64821" y="3138597"/>
                  <a:pt x="70905" y="3122465"/>
                </a:cubicBezTo>
                <a:cubicBezTo>
                  <a:pt x="71500" y="3118012"/>
                  <a:pt x="76189" y="3110764"/>
                  <a:pt x="81389" y="3101221"/>
                </a:cubicBezTo>
                <a:cubicBezTo>
                  <a:pt x="83349" y="3095837"/>
                  <a:pt x="98442" y="3069505"/>
                  <a:pt x="86189" y="3083864"/>
                </a:cubicBezTo>
                <a:cubicBezTo>
                  <a:pt x="84516" y="3087111"/>
                  <a:pt x="76300" y="3100654"/>
                  <a:pt x="74768" y="3102833"/>
                </a:cubicBezTo>
                <a:cubicBezTo>
                  <a:pt x="73403" y="3103765"/>
                  <a:pt x="70757" y="3103470"/>
                  <a:pt x="70757" y="3103470"/>
                </a:cubicBezTo>
                <a:cubicBezTo>
                  <a:pt x="66355" y="3108581"/>
                  <a:pt x="64251" y="3115035"/>
                  <a:pt x="62089" y="3120396"/>
                </a:cubicBezTo>
                <a:cubicBezTo>
                  <a:pt x="59050" y="3124576"/>
                  <a:pt x="56353" y="3135482"/>
                  <a:pt x="52342" y="3136119"/>
                </a:cubicBezTo>
                <a:cubicBezTo>
                  <a:pt x="48330" y="3136755"/>
                  <a:pt x="57257" y="3128715"/>
                  <a:pt x="52937" y="3131667"/>
                </a:cubicBezTo>
                <a:cubicBezTo>
                  <a:pt x="47252" y="3135551"/>
                  <a:pt x="39035" y="3149095"/>
                  <a:pt x="47704" y="3132169"/>
                </a:cubicBezTo>
                <a:cubicBezTo>
                  <a:pt x="53334" y="3119419"/>
                  <a:pt x="57941" y="3114331"/>
                  <a:pt x="62455" y="3099109"/>
                </a:cubicBezTo>
                <a:cubicBezTo>
                  <a:pt x="59215" y="3101323"/>
                  <a:pt x="52682" y="3112524"/>
                  <a:pt x="48336" y="3119749"/>
                </a:cubicBezTo>
                <a:lnTo>
                  <a:pt x="47763" y="3120655"/>
                </a:lnTo>
                <a:lnTo>
                  <a:pt x="50902" y="3103786"/>
                </a:lnTo>
                <a:lnTo>
                  <a:pt x="44570" y="3125450"/>
                </a:lnTo>
                <a:lnTo>
                  <a:pt x="41446" y="3127974"/>
                </a:lnTo>
                <a:cubicBezTo>
                  <a:pt x="39772" y="3128616"/>
                  <a:pt x="42814" y="3123532"/>
                  <a:pt x="44437" y="3119512"/>
                </a:cubicBezTo>
                <a:cubicBezTo>
                  <a:pt x="29005" y="3139118"/>
                  <a:pt x="22041" y="3161838"/>
                  <a:pt x="7829" y="3181583"/>
                </a:cubicBezTo>
                <a:lnTo>
                  <a:pt x="5568" y="3185047"/>
                </a:lnTo>
                <a:lnTo>
                  <a:pt x="5598" y="3184802"/>
                </a:lnTo>
                <a:cubicBezTo>
                  <a:pt x="6019" y="3181038"/>
                  <a:pt x="10477" y="3168890"/>
                  <a:pt x="10559" y="3163154"/>
                </a:cubicBezTo>
                <a:cubicBezTo>
                  <a:pt x="10306" y="3155450"/>
                  <a:pt x="6801" y="3173206"/>
                  <a:pt x="6074" y="3175149"/>
                </a:cubicBezTo>
                <a:cubicBezTo>
                  <a:pt x="5160" y="3179362"/>
                  <a:pt x="4363" y="3182649"/>
                  <a:pt x="3612" y="3185507"/>
                </a:cubicBezTo>
                <a:lnTo>
                  <a:pt x="2351" y="3189974"/>
                </a:lnTo>
                <a:lnTo>
                  <a:pt x="0" y="3193575"/>
                </a:lnTo>
                <a:lnTo>
                  <a:pt x="0" y="3172749"/>
                </a:lnTo>
                <a:lnTo>
                  <a:pt x="2526" y="3168517"/>
                </a:lnTo>
                <a:cubicBezTo>
                  <a:pt x="15061" y="3146826"/>
                  <a:pt x="26982" y="3124883"/>
                  <a:pt x="37693" y="3101949"/>
                </a:cubicBezTo>
                <a:cubicBezTo>
                  <a:pt x="39510" y="3097632"/>
                  <a:pt x="52333" y="3078999"/>
                  <a:pt x="50342" y="3075342"/>
                </a:cubicBezTo>
                <a:cubicBezTo>
                  <a:pt x="48917" y="3075184"/>
                  <a:pt x="47387" y="3077363"/>
                  <a:pt x="47387" y="3077363"/>
                </a:cubicBezTo>
                <a:lnTo>
                  <a:pt x="43965" y="3083227"/>
                </a:lnTo>
                <a:lnTo>
                  <a:pt x="42992" y="3087252"/>
                </a:lnTo>
                <a:lnTo>
                  <a:pt x="40384" y="3092913"/>
                </a:lnTo>
                <a:lnTo>
                  <a:pt x="39591" y="3091937"/>
                </a:lnTo>
                <a:lnTo>
                  <a:pt x="39798" y="3091249"/>
                </a:lnTo>
                <a:lnTo>
                  <a:pt x="39535" y="3091772"/>
                </a:lnTo>
                <a:lnTo>
                  <a:pt x="39591" y="3091937"/>
                </a:lnTo>
                <a:cubicBezTo>
                  <a:pt x="36715" y="3100951"/>
                  <a:pt x="32958" y="3111001"/>
                  <a:pt x="31921" y="3111126"/>
                </a:cubicBezTo>
                <a:cubicBezTo>
                  <a:pt x="32440" y="3111063"/>
                  <a:pt x="32500" y="3109857"/>
                  <a:pt x="32429" y="3108665"/>
                </a:cubicBezTo>
                <a:lnTo>
                  <a:pt x="32285" y="3107222"/>
                </a:lnTo>
                <a:lnTo>
                  <a:pt x="29946" y="3111387"/>
                </a:lnTo>
                <a:cubicBezTo>
                  <a:pt x="26331" y="3118643"/>
                  <a:pt x="22703" y="3127525"/>
                  <a:pt x="18484" y="3131256"/>
                </a:cubicBezTo>
                <a:cubicBezTo>
                  <a:pt x="17121" y="3132189"/>
                  <a:pt x="14472" y="3131893"/>
                  <a:pt x="14332" y="3132961"/>
                </a:cubicBezTo>
                <a:cubicBezTo>
                  <a:pt x="11291" y="3137141"/>
                  <a:pt x="5519" y="3150957"/>
                  <a:pt x="1258" y="3155001"/>
                </a:cubicBezTo>
                <a:lnTo>
                  <a:pt x="0" y="3155408"/>
                </a:lnTo>
                <a:lnTo>
                  <a:pt x="0" y="3145112"/>
                </a:lnTo>
                <a:lnTo>
                  <a:pt x="1453" y="3142732"/>
                </a:lnTo>
                <a:cubicBezTo>
                  <a:pt x="1597" y="3141663"/>
                  <a:pt x="827" y="3138142"/>
                  <a:pt x="970" y="3137073"/>
                </a:cubicBezTo>
                <a:cubicBezTo>
                  <a:pt x="3072" y="3130621"/>
                  <a:pt x="6765" y="3123078"/>
                  <a:pt x="10376" y="3114626"/>
                </a:cubicBezTo>
                <a:cubicBezTo>
                  <a:pt x="11214" y="3113001"/>
                  <a:pt x="15406" y="3105607"/>
                  <a:pt x="19406" y="3098483"/>
                </a:cubicBezTo>
                <a:lnTo>
                  <a:pt x="19419" y="3098461"/>
                </a:lnTo>
                <a:lnTo>
                  <a:pt x="19906" y="3094039"/>
                </a:lnTo>
                <a:lnTo>
                  <a:pt x="21770" y="3085125"/>
                </a:lnTo>
                <a:lnTo>
                  <a:pt x="20981" y="3085484"/>
                </a:lnTo>
                <a:cubicBezTo>
                  <a:pt x="20252" y="3085870"/>
                  <a:pt x="19647" y="3086243"/>
                  <a:pt x="19301" y="3086519"/>
                </a:cubicBezTo>
                <a:cubicBezTo>
                  <a:pt x="17793" y="3088521"/>
                  <a:pt x="7593" y="3107626"/>
                  <a:pt x="13045" y="3094678"/>
                </a:cubicBezTo>
                <a:cubicBezTo>
                  <a:pt x="18817" y="3080862"/>
                  <a:pt x="5256" y="3105018"/>
                  <a:pt x="3582" y="3108263"/>
                </a:cubicBezTo>
                <a:lnTo>
                  <a:pt x="0" y="3114169"/>
                </a:lnTo>
                <a:lnTo>
                  <a:pt x="0" y="3080256"/>
                </a:lnTo>
                <a:lnTo>
                  <a:pt x="2714" y="3075091"/>
                </a:lnTo>
                <a:lnTo>
                  <a:pt x="3638" y="3071240"/>
                </a:lnTo>
                <a:lnTo>
                  <a:pt x="371" y="3078578"/>
                </a:lnTo>
                <a:lnTo>
                  <a:pt x="0" y="3079327"/>
                </a:lnTo>
                <a:lnTo>
                  <a:pt x="0" y="1824006"/>
                </a:lnTo>
                <a:lnTo>
                  <a:pt x="30832" y="1777816"/>
                </a:lnTo>
                <a:cubicBezTo>
                  <a:pt x="30832" y="1777816"/>
                  <a:pt x="30832" y="1777816"/>
                  <a:pt x="74598" y="1715361"/>
                </a:cubicBezTo>
                <a:cubicBezTo>
                  <a:pt x="74598" y="1715361"/>
                  <a:pt x="74598" y="1715361"/>
                  <a:pt x="161201" y="1591776"/>
                </a:cubicBezTo>
                <a:cubicBezTo>
                  <a:pt x="161201" y="1591776"/>
                  <a:pt x="161201" y="1591776"/>
                  <a:pt x="251655" y="1471550"/>
                </a:cubicBezTo>
                <a:cubicBezTo>
                  <a:pt x="251655" y="1471550"/>
                  <a:pt x="251655" y="1471550"/>
                  <a:pt x="296558" y="1409999"/>
                </a:cubicBezTo>
                <a:cubicBezTo>
                  <a:pt x="296558" y="1409999"/>
                  <a:pt x="296558" y="1409999"/>
                  <a:pt x="343378" y="1352040"/>
                </a:cubicBezTo>
                <a:cubicBezTo>
                  <a:pt x="343378" y="1352040"/>
                  <a:pt x="343378" y="1352040"/>
                  <a:pt x="437435" y="1234680"/>
                </a:cubicBezTo>
                <a:cubicBezTo>
                  <a:pt x="466692" y="1198412"/>
                  <a:pt x="496537" y="1164677"/>
                  <a:pt x="526192" y="1130789"/>
                </a:cubicBezTo>
                <a:cubicBezTo>
                  <a:pt x="526192" y="1130789"/>
                  <a:pt x="526192" y="1130789"/>
                  <a:pt x="570571" y="1078844"/>
                </a:cubicBezTo>
                <a:cubicBezTo>
                  <a:pt x="586430" y="1061691"/>
                  <a:pt x="600225" y="1044958"/>
                  <a:pt x="616086" y="1027804"/>
                </a:cubicBezTo>
                <a:cubicBezTo>
                  <a:pt x="647068" y="994975"/>
                  <a:pt x="676725" y="961087"/>
                  <a:pt x="708503" y="927121"/>
                </a:cubicBezTo>
                <a:cubicBezTo>
                  <a:pt x="708503" y="927121"/>
                  <a:pt x="708503" y="927121"/>
                  <a:pt x="754609" y="878613"/>
                </a:cubicBezTo>
                <a:cubicBezTo>
                  <a:pt x="770470" y="861460"/>
                  <a:pt x="786521" y="844458"/>
                  <a:pt x="802780" y="829686"/>
                </a:cubicBezTo>
                <a:cubicBezTo>
                  <a:pt x="881403" y="745000"/>
                  <a:pt x="964922" y="663048"/>
                  <a:pt x="1051523" y="584999"/>
                </a:cubicBezTo>
                <a:lnTo>
                  <a:pt x="1084761" y="555882"/>
                </a:lnTo>
                <a:cubicBezTo>
                  <a:pt x="1082656" y="552680"/>
                  <a:pt x="1083144" y="549154"/>
                  <a:pt x="1083144" y="549154"/>
                </a:cubicBezTo>
                <a:cubicBezTo>
                  <a:pt x="1083144" y="549154"/>
                  <a:pt x="1080914" y="552776"/>
                  <a:pt x="1079517" y="549353"/>
                </a:cubicBezTo>
                <a:cubicBezTo>
                  <a:pt x="1078525" y="548300"/>
                  <a:pt x="1079154" y="546056"/>
                  <a:pt x="1079034" y="544958"/>
                </a:cubicBezTo>
                <a:lnTo>
                  <a:pt x="1078805" y="544748"/>
                </a:lnTo>
                <a:lnTo>
                  <a:pt x="1083154" y="542267"/>
                </a:lnTo>
                <a:cubicBezTo>
                  <a:pt x="1100358" y="530746"/>
                  <a:pt x="1115521" y="515970"/>
                  <a:pt x="1130336" y="503287"/>
                </a:cubicBezTo>
                <a:cubicBezTo>
                  <a:pt x="1154336" y="482460"/>
                  <a:pt x="1173733" y="460962"/>
                  <a:pt x="1196860" y="440182"/>
                </a:cubicBezTo>
                <a:cubicBezTo>
                  <a:pt x="1218121" y="419687"/>
                  <a:pt x="1240252" y="399146"/>
                  <a:pt x="1264128" y="377219"/>
                </a:cubicBezTo>
                <a:cubicBezTo>
                  <a:pt x="1284881" y="360068"/>
                  <a:pt x="1303744" y="343019"/>
                  <a:pt x="1326162" y="323751"/>
                </a:cubicBezTo>
                <a:cubicBezTo>
                  <a:pt x="1329550" y="321358"/>
                  <a:pt x="1339286" y="311619"/>
                  <a:pt x="1327543" y="320360"/>
                </a:cubicBezTo>
                <a:cubicBezTo>
                  <a:pt x="1322654" y="325047"/>
                  <a:pt x="1316915" y="329964"/>
                  <a:pt x="1311780" y="333742"/>
                </a:cubicBezTo>
                <a:cubicBezTo>
                  <a:pt x="1302653" y="341052"/>
                  <a:pt x="1297624" y="344457"/>
                  <a:pt x="1289267" y="350804"/>
                </a:cubicBezTo>
                <a:cubicBezTo>
                  <a:pt x="1276002" y="361654"/>
                  <a:pt x="1262243" y="377322"/>
                  <a:pt x="1248997" y="388356"/>
                </a:cubicBezTo>
                <a:cubicBezTo>
                  <a:pt x="1228366" y="406606"/>
                  <a:pt x="1208631" y="423703"/>
                  <a:pt x="1186355" y="444252"/>
                </a:cubicBezTo>
                <a:cubicBezTo>
                  <a:pt x="1182216" y="447791"/>
                  <a:pt x="1174852" y="455192"/>
                  <a:pt x="1168221" y="459971"/>
                </a:cubicBezTo>
                <a:cubicBezTo>
                  <a:pt x="1162215" y="463798"/>
                  <a:pt x="1167108" y="457823"/>
                  <a:pt x="1169480" y="455483"/>
                </a:cubicBezTo>
                <a:cubicBezTo>
                  <a:pt x="1174348" y="450614"/>
                  <a:pt x="1181105" y="445643"/>
                  <a:pt x="1185973" y="440772"/>
                </a:cubicBezTo>
                <a:cubicBezTo>
                  <a:pt x="1209000" y="419077"/>
                  <a:pt x="1230502" y="400779"/>
                  <a:pt x="1250990" y="381248"/>
                </a:cubicBezTo>
                <a:cubicBezTo>
                  <a:pt x="1279638" y="353538"/>
                  <a:pt x="1311398" y="330262"/>
                  <a:pt x="1340527" y="306947"/>
                </a:cubicBezTo>
                <a:cubicBezTo>
                  <a:pt x="1354667" y="294759"/>
                  <a:pt x="1369414" y="281434"/>
                  <a:pt x="1384305" y="268100"/>
                </a:cubicBezTo>
                <a:cubicBezTo>
                  <a:pt x="1421569" y="236421"/>
                  <a:pt x="1463811" y="210184"/>
                  <a:pt x="1506178" y="183753"/>
                </a:cubicBezTo>
                <a:cubicBezTo>
                  <a:pt x="1513220" y="180055"/>
                  <a:pt x="1520386" y="177490"/>
                  <a:pt x="1526278" y="173414"/>
                </a:cubicBezTo>
                <a:lnTo>
                  <a:pt x="1530882" y="169437"/>
                </a:lnTo>
                <a:lnTo>
                  <a:pt x="1531166" y="169595"/>
                </a:lnTo>
                <a:cubicBezTo>
                  <a:pt x="1531529" y="169575"/>
                  <a:pt x="1531751" y="169287"/>
                  <a:pt x="1531692" y="168738"/>
                </a:cubicBezTo>
                <a:lnTo>
                  <a:pt x="1530882" y="169437"/>
                </a:lnTo>
                <a:lnTo>
                  <a:pt x="1529804" y="168841"/>
                </a:lnTo>
                <a:cubicBezTo>
                  <a:pt x="1537432" y="163820"/>
                  <a:pt x="1545809" y="157656"/>
                  <a:pt x="1545688" y="156557"/>
                </a:cubicBezTo>
                <a:cubicBezTo>
                  <a:pt x="1545809" y="157656"/>
                  <a:pt x="1541309" y="157901"/>
                  <a:pt x="1541309" y="157901"/>
                </a:cubicBezTo>
                <a:cubicBezTo>
                  <a:pt x="1538694" y="158042"/>
                  <a:pt x="1541066" y="155704"/>
                  <a:pt x="1537437" y="155900"/>
                </a:cubicBezTo>
                <a:cubicBezTo>
                  <a:pt x="1534945" y="157140"/>
                  <a:pt x="1528069" y="161014"/>
                  <a:pt x="1522939" y="163503"/>
                </a:cubicBezTo>
                <a:cubicBezTo>
                  <a:pt x="1515471" y="167638"/>
                  <a:pt x="1507691" y="171917"/>
                  <a:pt x="1499786" y="176321"/>
                </a:cubicBezTo>
                <a:lnTo>
                  <a:pt x="1479829" y="187655"/>
                </a:lnTo>
                <a:lnTo>
                  <a:pt x="1484495" y="184308"/>
                </a:lnTo>
                <a:cubicBezTo>
                  <a:pt x="1493077" y="179007"/>
                  <a:pt x="1501826" y="174249"/>
                  <a:pt x="1510385" y="169733"/>
                </a:cubicBezTo>
                <a:cubicBezTo>
                  <a:pt x="1527520" y="160881"/>
                  <a:pt x="1545146" y="148503"/>
                  <a:pt x="1563157" y="138316"/>
                </a:cubicBezTo>
                <a:cubicBezTo>
                  <a:pt x="1572971" y="133270"/>
                  <a:pt x="1582568" y="127914"/>
                  <a:pt x="1591868" y="122851"/>
                </a:cubicBezTo>
                <a:cubicBezTo>
                  <a:pt x="1601172" y="117786"/>
                  <a:pt x="1610176" y="113016"/>
                  <a:pt x="1618804" y="109138"/>
                </a:cubicBezTo>
                <a:cubicBezTo>
                  <a:pt x="1609411" y="115358"/>
                  <a:pt x="1598401" y="121482"/>
                  <a:pt x="1588015" y="126652"/>
                </a:cubicBezTo>
                <a:lnTo>
                  <a:pt x="1577897" y="132910"/>
                </a:lnTo>
                <a:cubicBezTo>
                  <a:pt x="1578158" y="135291"/>
                  <a:pt x="1586776" y="131323"/>
                  <a:pt x="1588398" y="130130"/>
                </a:cubicBezTo>
                <a:lnTo>
                  <a:pt x="1619877" y="112639"/>
                </a:lnTo>
                <a:lnTo>
                  <a:pt x="1624134" y="108348"/>
                </a:lnTo>
                <a:lnTo>
                  <a:pt x="1629057" y="104118"/>
                </a:lnTo>
                <a:lnTo>
                  <a:pt x="1628171" y="104024"/>
                </a:lnTo>
                <a:cubicBezTo>
                  <a:pt x="1628112" y="103476"/>
                  <a:pt x="1628299" y="103190"/>
                  <a:pt x="1628738" y="103028"/>
                </a:cubicBezTo>
                <a:lnTo>
                  <a:pt x="1630587" y="102804"/>
                </a:lnTo>
                <a:lnTo>
                  <a:pt x="1642299" y="92742"/>
                </a:lnTo>
                <a:cubicBezTo>
                  <a:pt x="1648863" y="87527"/>
                  <a:pt x="1655334" y="82618"/>
                  <a:pt x="1659898" y="78962"/>
                </a:cubicBezTo>
                <a:cubicBezTo>
                  <a:pt x="1669025" y="71651"/>
                  <a:pt x="1676900" y="65238"/>
                  <a:pt x="1684822" y="59098"/>
                </a:cubicBezTo>
                <a:lnTo>
                  <a:pt x="1686980" y="57539"/>
                </a:lnTo>
                <a:lnTo>
                  <a:pt x="1683980" y="64177"/>
                </a:lnTo>
                <a:lnTo>
                  <a:pt x="1663296" y="80320"/>
                </a:lnTo>
                <a:lnTo>
                  <a:pt x="1634111" y="105312"/>
                </a:lnTo>
                <a:lnTo>
                  <a:pt x="1658524" y="93168"/>
                </a:lnTo>
                <a:cubicBezTo>
                  <a:pt x="1649335" y="99929"/>
                  <a:pt x="1638280" y="105962"/>
                  <a:pt x="1627081" y="111866"/>
                </a:cubicBezTo>
                <a:lnTo>
                  <a:pt x="1625311" y="112847"/>
                </a:lnTo>
                <a:lnTo>
                  <a:pt x="1619748" y="117612"/>
                </a:lnTo>
                <a:cubicBezTo>
                  <a:pt x="1618877" y="117658"/>
                  <a:pt x="1613888" y="121429"/>
                  <a:pt x="1613768" y="120332"/>
                </a:cubicBezTo>
                <a:lnTo>
                  <a:pt x="1615165" y="118476"/>
                </a:lnTo>
                <a:lnTo>
                  <a:pt x="1594785" y="129782"/>
                </a:lnTo>
                <a:cubicBezTo>
                  <a:pt x="1600645" y="125964"/>
                  <a:pt x="1589655" y="132271"/>
                  <a:pt x="1590667" y="133505"/>
                </a:cubicBezTo>
                <a:cubicBezTo>
                  <a:pt x="1592651" y="135608"/>
                  <a:pt x="1594906" y="130882"/>
                  <a:pt x="1594906" y="130882"/>
                </a:cubicBezTo>
                <a:cubicBezTo>
                  <a:pt x="1607349" y="124495"/>
                  <a:pt x="1619281" y="118139"/>
                  <a:pt x="1631008" y="112067"/>
                </a:cubicBezTo>
                <a:lnTo>
                  <a:pt x="1654453" y="100577"/>
                </a:lnTo>
                <a:lnTo>
                  <a:pt x="1651749" y="103199"/>
                </a:lnTo>
                <a:lnTo>
                  <a:pt x="1651643" y="103328"/>
                </a:lnTo>
                <a:lnTo>
                  <a:pt x="1650649" y="103909"/>
                </a:lnTo>
                <a:cubicBezTo>
                  <a:pt x="1648010" y="105157"/>
                  <a:pt x="1634408" y="111607"/>
                  <a:pt x="1634529" y="112705"/>
                </a:cubicBezTo>
                <a:cubicBezTo>
                  <a:pt x="1634720" y="114443"/>
                  <a:pt x="1638186" y="113428"/>
                  <a:pt x="1641386" y="111987"/>
                </a:cubicBezTo>
                <a:lnTo>
                  <a:pt x="1644667" y="109958"/>
                </a:lnTo>
                <a:lnTo>
                  <a:pt x="1661647" y="94891"/>
                </a:lnTo>
                <a:lnTo>
                  <a:pt x="1674420" y="85336"/>
                </a:lnTo>
                <a:lnTo>
                  <a:pt x="1674376" y="85435"/>
                </a:lnTo>
                <a:cubicBezTo>
                  <a:pt x="1663468" y="111337"/>
                  <a:pt x="1644411" y="121634"/>
                  <a:pt x="1636243" y="151846"/>
                </a:cubicBezTo>
                <a:cubicBezTo>
                  <a:pt x="1655703" y="154496"/>
                  <a:pt x="1675376" y="81735"/>
                  <a:pt x="1688691" y="78228"/>
                </a:cubicBezTo>
                <a:cubicBezTo>
                  <a:pt x="1689859" y="73911"/>
                  <a:pt x="1707153" y="84577"/>
                  <a:pt x="1706151" y="88275"/>
                </a:cubicBezTo>
                <a:cubicBezTo>
                  <a:pt x="1714595" y="78712"/>
                  <a:pt x="1719758" y="66839"/>
                  <a:pt x="1724796" y="55431"/>
                </a:cubicBezTo>
                <a:lnTo>
                  <a:pt x="1731830" y="43610"/>
                </a:lnTo>
                <a:lnTo>
                  <a:pt x="1783521" y="10543"/>
                </a:lnTo>
                <a:lnTo>
                  <a:pt x="1799343" y="2405"/>
                </a:lnTo>
                <a:lnTo>
                  <a:pt x="1796831" y="7164"/>
                </a:lnTo>
                <a:cubicBezTo>
                  <a:pt x="1789255" y="18626"/>
                  <a:pt x="1779621" y="31993"/>
                  <a:pt x="1769294" y="47314"/>
                </a:cubicBezTo>
                <a:cubicBezTo>
                  <a:pt x="1760555" y="65199"/>
                  <a:pt x="1701362" y="149306"/>
                  <a:pt x="1745643" y="105899"/>
                </a:cubicBezTo>
                <a:cubicBezTo>
                  <a:pt x="1752384" y="95413"/>
                  <a:pt x="1784182" y="52433"/>
                  <a:pt x="1789922" y="45646"/>
                </a:cubicBezTo>
                <a:cubicBezTo>
                  <a:pt x="1794496" y="43174"/>
                  <a:pt x="1802237" y="45836"/>
                  <a:pt x="1802237" y="45836"/>
                </a:cubicBezTo>
                <a:lnTo>
                  <a:pt x="1820926" y="20998"/>
                </a:lnTo>
                <a:lnTo>
                  <a:pt x="1839860" y="10194"/>
                </a:lnTo>
                <a:lnTo>
                  <a:pt x="1838421" y="15516"/>
                </a:lnTo>
                <a:cubicBezTo>
                  <a:pt x="1838129" y="16600"/>
                  <a:pt x="1838568" y="14975"/>
                  <a:pt x="1839081" y="13078"/>
                </a:cubicBezTo>
                <a:lnTo>
                  <a:pt x="1839860" y="10194"/>
                </a:lnTo>
                <a:close/>
                <a:moveTo>
                  <a:pt x="1845302" y="0"/>
                </a:moveTo>
                <a:lnTo>
                  <a:pt x="1847021" y="0"/>
                </a:lnTo>
                <a:lnTo>
                  <a:pt x="1839523" y="4576"/>
                </a:lnTo>
                <a:lnTo>
                  <a:pt x="1825350" y="13380"/>
                </a:lnTo>
                <a:lnTo>
                  <a:pt x="1826988" y="10304"/>
                </a:lnTo>
                <a:close/>
                <a:moveTo>
                  <a:pt x="1798669" y="0"/>
                </a:moveTo>
                <a:lnTo>
                  <a:pt x="1800025" y="0"/>
                </a:lnTo>
                <a:lnTo>
                  <a:pt x="1795364" y="2858"/>
                </a:lnTo>
                <a:close/>
                <a:moveTo>
                  <a:pt x="1781548" y="0"/>
                </a:moveTo>
                <a:lnTo>
                  <a:pt x="1782749" y="0"/>
                </a:lnTo>
                <a:lnTo>
                  <a:pt x="1777129" y="3112"/>
                </a:lnTo>
                <a:lnTo>
                  <a:pt x="1775819" y="3856"/>
                </a:lnTo>
                <a:lnTo>
                  <a:pt x="1777198" y="2449"/>
                </a:lnTo>
                <a:close/>
                <a:moveTo>
                  <a:pt x="1616264" y="0"/>
                </a:moveTo>
                <a:lnTo>
                  <a:pt x="1620302" y="0"/>
                </a:lnTo>
                <a:lnTo>
                  <a:pt x="1607010" y="7843"/>
                </a:lnTo>
                <a:lnTo>
                  <a:pt x="1602284" y="11379"/>
                </a:lnTo>
                <a:lnTo>
                  <a:pt x="1620411" y="595"/>
                </a:lnTo>
                <a:lnTo>
                  <a:pt x="1571849" y="45204"/>
                </a:lnTo>
                <a:lnTo>
                  <a:pt x="1565502" y="49446"/>
                </a:lnTo>
                <a:cubicBezTo>
                  <a:pt x="1544708" y="64076"/>
                  <a:pt x="1524582" y="79368"/>
                  <a:pt x="1505757" y="96032"/>
                </a:cubicBezTo>
                <a:lnTo>
                  <a:pt x="1488611" y="111870"/>
                </a:lnTo>
                <a:lnTo>
                  <a:pt x="1485283" y="114021"/>
                </a:lnTo>
                <a:cubicBezTo>
                  <a:pt x="1482025" y="115568"/>
                  <a:pt x="1478488" y="116685"/>
                  <a:pt x="1478259" y="114899"/>
                </a:cubicBezTo>
                <a:cubicBezTo>
                  <a:pt x="1478115" y="113773"/>
                  <a:pt x="1491954" y="106866"/>
                  <a:pt x="1494638" y="105528"/>
                </a:cubicBezTo>
                <a:lnTo>
                  <a:pt x="1495647" y="104909"/>
                </a:lnTo>
                <a:lnTo>
                  <a:pt x="1495753" y="104775"/>
                </a:lnTo>
                <a:lnTo>
                  <a:pt x="1498481" y="102024"/>
                </a:lnTo>
                <a:lnTo>
                  <a:pt x="1474636" y="114317"/>
                </a:lnTo>
                <a:lnTo>
                  <a:pt x="1460413" y="122098"/>
                </a:lnTo>
                <a:lnTo>
                  <a:pt x="1461370" y="121287"/>
                </a:lnTo>
                <a:lnTo>
                  <a:pt x="1463185" y="120246"/>
                </a:lnTo>
                <a:lnTo>
                  <a:pt x="1467763" y="116163"/>
                </a:lnTo>
                <a:lnTo>
                  <a:pt x="1469391" y="114894"/>
                </a:lnTo>
                <a:lnTo>
                  <a:pt x="1470601" y="114192"/>
                </a:lnTo>
                <a:cubicBezTo>
                  <a:pt x="1481983" y="107892"/>
                  <a:pt x="1493217" y="101463"/>
                  <a:pt x="1502518" y="94324"/>
                </a:cubicBezTo>
                <a:lnTo>
                  <a:pt x="1482023" y="105045"/>
                </a:lnTo>
                <a:lnTo>
                  <a:pt x="1556523" y="46957"/>
                </a:lnTo>
                <a:close/>
                <a:moveTo>
                  <a:pt x="1589037" y="0"/>
                </a:moveTo>
                <a:lnTo>
                  <a:pt x="1593302" y="0"/>
                </a:lnTo>
                <a:lnTo>
                  <a:pt x="1588216" y="3230"/>
                </a:lnTo>
                <a:close/>
                <a:moveTo>
                  <a:pt x="1024118" y="0"/>
                </a:moveTo>
                <a:lnTo>
                  <a:pt x="1058035" y="0"/>
                </a:lnTo>
                <a:lnTo>
                  <a:pt x="1031252" y="18313"/>
                </a:lnTo>
                <a:cubicBezTo>
                  <a:pt x="1033793" y="15848"/>
                  <a:pt x="1026951" y="21096"/>
                  <a:pt x="1027096" y="22224"/>
                </a:cubicBezTo>
                <a:cubicBezTo>
                  <a:pt x="1027553" y="25791"/>
                  <a:pt x="1034972" y="18035"/>
                  <a:pt x="1035866" y="17969"/>
                </a:cubicBezTo>
                <a:lnTo>
                  <a:pt x="1064691" y="0"/>
                </a:lnTo>
                <a:lnTo>
                  <a:pt x="1069353" y="0"/>
                </a:lnTo>
                <a:lnTo>
                  <a:pt x="1048379" y="13624"/>
                </a:lnTo>
                <a:cubicBezTo>
                  <a:pt x="1048213" y="12310"/>
                  <a:pt x="1036780" y="25106"/>
                  <a:pt x="1043765" y="20982"/>
                </a:cubicBezTo>
                <a:lnTo>
                  <a:pt x="1060012" y="11021"/>
                </a:lnTo>
                <a:lnTo>
                  <a:pt x="1072177" y="0"/>
                </a:lnTo>
                <a:lnTo>
                  <a:pt x="1075802" y="0"/>
                </a:lnTo>
                <a:lnTo>
                  <a:pt x="1072007" y="3670"/>
                </a:lnTo>
                <a:lnTo>
                  <a:pt x="1077990" y="0"/>
                </a:lnTo>
                <a:lnTo>
                  <a:pt x="1226982" y="0"/>
                </a:lnTo>
                <a:lnTo>
                  <a:pt x="1086698" y="119340"/>
                </a:lnTo>
                <a:cubicBezTo>
                  <a:pt x="1068930" y="137562"/>
                  <a:pt x="1042551" y="155154"/>
                  <a:pt x="1026247" y="177730"/>
                </a:cubicBezTo>
                <a:cubicBezTo>
                  <a:pt x="1008380" y="209089"/>
                  <a:pt x="1043303" y="180426"/>
                  <a:pt x="1064355" y="160436"/>
                </a:cubicBezTo>
                <a:cubicBezTo>
                  <a:pt x="1102982" y="131254"/>
                  <a:pt x="1139564" y="97910"/>
                  <a:pt x="1180891" y="67152"/>
                </a:cubicBezTo>
                <a:cubicBezTo>
                  <a:pt x="1197676" y="57524"/>
                  <a:pt x="1166613" y="84234"/>
                  <a:pt x="1157603" y="92009"/>
                </a:cubicBezTo>
                <a:cubicBezTo>
                  <a:pt x="1126542" y="118720"/>
                  <a:pt x="1096942" y="149779"/>
                  <a:pt x="1064836" y="173383"/>
                </a:cubicBezTo>
                <a:cubicBezTo>
                  <a:pt x="1030492" y="201857"/>
                  <a:pt x="983627" y="229598"/>
                  <a:pt x="950537" y="261801"/>
                </a:cubicBezTo>
                <a:cubicBezTo>
                  <a:pt x="941247" y="270183"/>
                  <a:pt x="937729" y="274004"/>
                  <a:pt x="938029" y="274779"/>
                </a:cubicBezTo>
                <a:cubicBezTo>
                  <a:pt x="938933" y="277102"/>
                  <a:pt x="974206" y="251990"/>
                  <a:pt x="991091" y="240260"/>
                </a:cubicBezTo>
                <a:cubicBezTo>
                  <a:pt x="1013605" y="224621"/>
                  <a:pt x="1039984" y="207028"/>
                  <a:pt x="1046294" y="200825"/>
                </a:cubicBezTo>
                <a:cubicBezTo>
                  <a:pt x="1053277" y="198541"/>
                  <a:pt x="1067827" y="193785"/>
                  <a:pt x="1071318" y="192641"/>
                </a:cubicBezTo>
                <a:cubicBezTo>
                  <a:pt x="1080538" y="185488"/>
                  <a:pt x="1083357" y="180429"/>
                  <a:pt x="1088877" y="173795"/>
                </a:cubicBezTo>
                <a:cubicBezTo>
                  <a:pt x="1092368" y="172651"/>
                  <a:pt x="1104888" y="173385"/>
                  <a:pt x="1114481" y="165420"/>
                </a:cubicBezTo>
                <a:cubicBezTo>
                  <a:pt x="1123703" y="158266"/>
                  <a:pt x="1143498" y="134552"/>
                  <a:pt x="1164357" y="123592"/>
                </a:cubicBezTo>
                <a:cubicBezTo>
                  <a:pt x="1197928" y="104336"/>
                  <a:pt x="1155036" y="143880"/>
                  <a:pt x="1145234" y="151225"/>
                </a:cubicBezTo>
                <a:cubicBezTo>
                  <a:pt x="1133404" y="164059"/>
                  <a:pt x="1117199" y="173496"/>
                  <a:pt x="1110888" y="179699"/>
                </a:cubicBezTo>
                <a:cubicBezTo>
                  <a:pt x="1108652" y="184568"/>
                  <a:pt x="1111369" y="192644"/>
                  <a:pt x="1105641" y="198655"/>
                </a:cubicBezTo>
                <a:cubicBezTo>
                  <a:pt x="1095595" y="214872"/>
                  <a:pt x="1060830" y="236457"/>
                  <a:pt x="1030532" y="256195"/>
                </a:cubicBezTo>
                <a:lnTo>
                  <a:pt x="1003022" y="274898"/>
                </a:lnTo>
                <a:lnTo>
                  <a:pt x="1004185" y="273922"/>
                </a:lnTo>
                <a:lnTo>
                  <a:pt x="1006973" y="271652"/>
                </a:lnTo>
                <a:cubicBezTo>
                  <a:pt x="1007484" y="271221"/>
                  <a:pt x="1007186" y="271437"/>
                  <a:pt x="1006322" y="272129"/>
                </a:cubicBezTo>
                <a:lnTo>
                  <a:pt x="1004185" y="273922"/>
                </a:lnTo>
                <a:lnTo>
                  <a:pt x="1002801" y="275048"/>
                </a:lnTo>
                <a:lnTo>
                  <a:pt x="1003022" y="274898"/>
                </a:lnTo>
                <a:lnTo>
                  <a:pt x="996135" y="280678"/>
                </a:lnTo>
                <a:cubicBezTo>
                  <a:pt x="987270" y="288403"/>
                  <a:pt x="976744" y="298399"/>
                  <a:pt x="979514" y="299904"/>
                </a:cubicBezTo>
                <a:cubicBezTo>
                  <a:pt x="985515" y="306219"/>
                  <a:pt x="1017349" y="270291"/>
                  <a:pt x="1017349" y="270291"/>
                </a:cubicBezTo>
                <a:cubicBezTo>
                  <a:pt x="1062749" y="238200"/>
                  <a:pt x="1097094" y="209725"/>
                  <a:pt x="1138422" y="178969"/>
                </a:cubicBezTo>
                <a:cubicBezTo>
                  <a:pt x="1148224" y="171625"/>
                  <a:pt x="1162772" y="166868"/>
                  <a:pt x="1179557" y="157237"/>
                </a:cubicBezTo>
                <a:cubicBezTo>
                  <a:pt x="1198580" y="142741"/>
                  <a:pt x="1202844" y="132381"/>
                  <a:pt x="1218647" y="131350"/>
                </a:cubicBezTo>
                <a:cubicBezTo>
                  <a:pt x="1231167" y="132082"/>
                  <a:pt x="1234931" y="143264"/>
                  <a:pt x="1241915" y="140980"/>
                </a:cubicBezTo>
                <a:cubicBezTo>
                  <a:pt x="1259954" y="135079"/>
                  <a:pt x="1301592" y="91808"/>
                  <a:pt x="1320405" y="76688"/>
                </a:cubicBezTo>
                <a:cubicBezTo>
                  <a:pt x="1351989" y="51530"/>
                  <a:pt x="1382701" y="26658"/>
                  <a:pt x="1413873" y="515"/>
                </a:cubicBezTo>
                <a:lnTo>
                  <a:pt x="1414464" y="0"/>
                </a:lnTo>
                <a:lnTo>
                  <a:pt x="1424430" y="0"/>
                </a:lnTo>
                <a:lnTo>
                  <a:pt x="1360052" y="56050"/>
                </a:lnTo>
                <a:cubicBezTo>
                  <a:pt x="1314605" y="94965"/>
                  <a:pt x="1267960" y="134875"/>
                  <a:pt x="1218525" y="178974"/>
                </a:cubicBezTo>
                <a:cubicBezTo>
                  <a:pt x="1209306" y="186125"/>
                  <a:pt x="1188048" y="205493"/>
                  <a:pt x="1162922" y="226814"/>
                </a:cubicBezTo>
                <a:cubicBezTo>
                  <a:pt x="1153120" y="234159"/>
                  <a:pt x="1080942" y="292247"/>
                  <a:pt x="1123524" y="265217"/>
                </a:cubicBezTo>
                <a:cubicBezTo>
                  <a:pt x="1163404" y="239759"/>
                  <a:pt x="1105963" y="284063"/>
                  <a:pt x="1100236" y="290074"/>
                </a:cubicBezTo>
                <a:cubicBezTo>
                  <a:pt x="1097417" y="295135"/>
                  <a:pt x="1092169" y="314091"/>
                  <a:pt x="1096914" y="316677"/>
                </a:cubicBezTo>
                <a:cubicBezTo>
                  <a:pt x="1100406" y="315535"/>
                  <a:pt x="1178897" y="251241"/>
                  <a:pt x="1188698" y="243899"/>
                </a:cubicBezTo>
                <a:cubicBezTo>
                  <a:pt x="1214705" y="227117"/>
                  <a:pt x="1237592" y="210668"/>
                  <a:pt x="1257867" y="199898"/>
                </a:cubicBezTo>
                <a:cubicBezTo>
                  <a:pt x="1261360" y="198754"/>
                  <a:pt x="1273671" y="198866"/>
                  <a:pt x="1277163" y="197724"/>
                </a:cubicBezTo>
                <a:cubicBezTo>
                  <a:pt x="1308497" y="183337"/>
                  <a:pt x="1338595" y="130736"/>
                  <a:pt x="1346060" y="141397"/>
                </a:cubicBezTo>
                <a:cubicBezTo>
                  <a:pt x="1346060" y="141397"/>
                  <a:pt x="1338096" y="152278"/>
                  <a:pt x="1333620" y="162016"/>
                </a:cubicBezTo>
                <a:cubicBezTo>
                  <a:pt x="1332367" y="158290"/>
                  <a:pt x="1332367" y="158290"/>
                  <a:pt x="1335857" y="157149"/>
                </a:cubicBezTo>
                <a:lnTo>
                  <a:pt x="1328366" y="165088"/>
                </a:lnTo>
                <a:lnTo>
                  <a:pt x="1324240" y="167498"/>
                </a:lnTo>
                <a:cubicBezTo>
                  <a:pt x="1321917" y="169466"/>
                  <a:pt x="1320536" y="171123"/>
                  <a:pt x="1320536" y="171123"/>
                </a:cubicBezTo>
                <a:cubicBezTo>
                  <a:pt x="1320536" y="171123"/>
                  <a:pt x="1324299" y="182307"/>
                  <a:pt x="1318198" y="189130"/>
                </a:cubicBezTo>
                <a:lnTo>
                  <a:pt x="1307543" y="200236"/>
                </a:lnTo>
                <a:lnTo>
                  <a:pt x="1297343" y="206676"/>
                </a:lnTo>
                <a:cubicBezTo>
                  <a:pt x="1289389" y="211865"/>
                  <a:pt x="1281327" y="217321"/>
                  <a:pt x="1273033" y="223248"/>
                </a:cubicBezTo>
                <a:cubicBezTo>
                  <a:pt x="1254136" y="236410"/>
                  <a:pt x="1240751" y="248025"/>
                  <a:pt x="1222290" y="263429"/>
                </a:cubicBezTo>
                <a:cubicBezTo>
                  <a:pt x="1213059" y="271131"/>
                  <a:pt x="1196096" y="284148"/>
                  <a:pt x="1186138" y="294369"/>
                </a:cubicBezTo>
                <a:cubicBezTo>
                  <a:pt x="1185244" y="294436"/>
                  <a:pt x="1175577" y="305772"/>
                  <a:pt x="1175721" y="306900"/>
                </a:cubicBezTo>
                <a:cubicBezTo>
                  <a:pt x="1175867" y="308027"/>
                  <a:pt x="1180915" y="304046"/>
                  <a:pt x="1181809" y="303981"/>
                </a:cubicBezTo>
                <a:cubicBezTo>
                  <a:pt x="1212013" y="278223"/>
                  <a:pt x="1239253" y="250410"/>
                  <a:pt x="1270808" y="228155"/>
                </a:cubicBezTo>
                <a:lnTo>
                  <a:pt x="1291638" y="213570"/>
                </a:lnTo>
                <a:lnTo>
                  <a:pt x="1285965" y="218120"/>
                </a:lnTo>
                <a:cubicBezTo>
                  <a:pt x="1272467" y="228396"/>
                  <a:pt x="1258811" y="238209"/>
                  <a:pt x="1252791" y="244315"/>
                </a:cubicBezTo>
                <a:cubicBezTo>
                  <a:pt x="1249300" y="245456"/>
                  <a:pt x="1252019" y="253533"/>
                  <a:pt x="1249781" y="258402"/>
                </a:cubicBezTo>
                <a:lnTo>
                  <a:pt x="1244623" y="263982"/>
                </a:lnTo>
                <a:lnTo>
                  <a:pt x="1224380" y="279767"/>
                </a:lnTo>
                <a:lnTo>
                  <a:pt x="1207198" y="295638"/>
                </a:lnTo>
                <a:lnTo>
                  <a:pt x="1171292" y="322691"/>
                </a:lnTo>
                <a:cubicBezTo>
                  <a:pt x="1148194" y="338522"/>
                  <a:pt x="1118116" y="356636"/>
                  <a:pt x="1087846" y="383778"/>
                </a:cubicBezTo>
                <a:cubicBezTo>
                  <a:pt x="1087846" y="383778"/>
                  <a:pt x="1081535" y="389979"/>
                  <a:pt x="1082998" y="394328"/>
                </a:cubicBezTo>
                <a:cubicBezTo>
                  <a:pt x="1086389" y="395287"/>
                  <a:pt x="1092316" y="392745"/>
                  <a:pt x="1099508" y="388260"/>
                </a:cubicBezTo>
                <a:lnTo>
                  <a:pt x="1109205" y="381123"/>
                </a:lnTo>
                <a:lnTo>
                  <a:pt x="1089683" y="398810"/>
                </a:lnTo>
                <a:cubicBezTo>
                  <a:pt x="1069019" y="419309"/>
                  <a:pt x="1047296" y="438557"/>
                  <a:pt x="1024070" y="461331"/>
                </a:cubicBezTo>
                <a:cubicBezTo>
                  <a:pt x="1019164" y="466438"/>
                  <a:pt x="1012323" y="471686"/>
                  <a:pt x="1007419" y="476792"/>
                </a:cubicBezTo>
                <a:cubicBezTo>
                  <a:pt x="1005028" y="479245"/>
                  <a:pt x="1000117" y="485487"/>
                  <a:pt x="1006210" y="481432"/>
                </a:cubicBezTo>
                <a:cubicBezTo>
                  <a:pt x="1012925" y="476381"/>
                  <a:pt x="1020344" y="468624"/>
                  <a:pt x="1024526" y="464901"/>
                </a:cubicBezTo>
                <a:cubicBezTo>
                  <a:pt x="1047003" y="443319"/>
                  <a:pt x="1066937" y="425342"/>
                  <a:pt x="1087768" y="406159"/>
                </a:cubicBezTo>
                <a:cubicBezTo>
                  <a:pt x="1101154" y="394544"/>
                  <a:pt x="1114982" y="378158"/>
                  <a:pt x="1128394" y="366733"/>
                </a:cubicBezTo>
                <a:cubicBezTo>
                  <a:pt x="1136850" y="360034"/>
                  <a:pt x="1141948" y="356432"/>
                  <a:pt x="1151178" y="348730"/>
                </a:cubicBezTo>
                <a:lnTo>
                  <a:pt x="1162952" y="338323"/>
                </a:lnTo>
                <a:lnTo>
                  <a:pt x="1163998" y="337492"/>
                </a:lnTo>
                <a:lnTo>
                  <a:pt x="1169027" y="333646"/>
                </a:lnTo>
                <a:lnTo>
                  <a:pt x="1172173" y="332000"/>
                </a:lnTo>
                <a:cubicBezTo>
                  <a:pt x="1170778" y="333715"/>
                  <a:pt x="1167467" y="336899"/>
                  <a:pt x="1165751" y="338165"/>
                </a:cubicBezTo>
                <a:cubicBezTo>
                  <a:pt x="1143105" y="358432"/>
                  <a:pt x="1124066" y="376344"/>
                  <a:pt x="1103089" y="394400"/>
                </a:cubicBezTo>
                <a:cubicBezTo>
                  <a:pt x="1078993" y="417428"/>
                  <a:pt x="1056666" y="438999"/>
                  <a:pt x="1035230" y="460501"/>
                </a:cubicBezTo>
                <a:cubicBezTo>
                  <a:pt x="1011885" y="482336"/>
                  <a:pt x="992378" y="504833"/>
                  <a:pt x="968140" y="526735"/>
                </a:cubicBezTo>
                <a:cubicBezTo>
                  <a:pt x="953171" y="540078"/>
                  <a:pt x="937887" y="555576"/>
                  <a:pt x="920448" y="567771"/>
                </a:cubicBezTo>
                <a:lnTo>
                  <a:pt x="916030" y="570412"/>
                </a:lnTo>
                <a:lnTo>
                  <a:pt x="916268" y="570622"/>
                </a:lnTo>
                <a:cubicBezTo>
                  <a:pt x="916411" y="571749"/>
                  <a:pt x="915808" y="574070"/>
                  <a:pt x="916845" y="575129"/>
                </a:cubicBezTo>
                <a:cubicBezTo>
                  <a:pt x="918345" y="578620"/>
                  <a:pt x="920565" y="574852"/>
                  <a:pt x="920565" y="574852"/>
                </a:cubicBezTo>
                <a:cubicBezTo>
                  <a:pt x="920565" y="574852"/>
                  <a:pt x="920128" y="578486"/>
                  <a:pt x="922348" y="581734"/>
                </a:cubicBezTo>
                <a:lnTo>
                  <a:pt x="888782" y="612347"/>
                </a:lnTo>
                <a:cubicBezTo>
                  <a:pt x="801365" y="694353"/>
                  <a:pt x="717184" y="780308"/>
                  <a:pt x="638077" y="868974"/>
                </a:cubicBezTo>
                <a:cubicBezTo>
                  <a:pt x="621668" y="884492"/>
                  <a:pt x="605513" y="902299"/>
                  <a:pt x="589555" y="920257"/>
                </a:cubicBezTo>
                <a:cubicBezTo>
                  <a:pt x="543145" y="971065"/>
                  <a:pt x="543145" y="971065"/>
                  <a:pt x="543145" y="971065"/>
                </a:cubicBezTo>
                <a:cubicBezTo>
                  <a:pt x="511166" y="1006633"/>
                  <a:pt x="481365" y="1042074"/>
                  <a:pt x="450182" y="1076458"/>
                </a:cubicBezTo>
                <a:cubicBezTo>
                  <a:pt x="434224" y="1094416"/>
                  <a:pt x="420379" y="1111901"/>
                  <a:pt x="404423" y="1129860"/>
                </a:cubicBezTo>
                <a:cubicBezTo>
                  <a:pt x="359849" y="1184167"/>
                  <a:pt x="359849" y="1184167"/>
                  <a:pt x="359849" y="1184167"/>
                </a:cubicBezTo>
                <a:cubicBezTo>
                  <a:pt x="330046" y="1219607"/>
                  <a:pt x="300047" y="1254900"/>
                  <a:pt x="270699" y="1292780"/>
                </a:cubicBezTo>
                <a:cubicBezTo>
                  <a:pt x="176363" y="1415350"/>
                  <a:pt x="176363" y="1415350"/>
                  <a:pt x="176363" y="1415350"/>
                </a:cubicBezTo>
                <a:cubicBezTo>
                  <a:pt x="129393" y="1475890"/>
                  <a:pt x="129393" y="1475890"/>
                  <a:pt x="129393" y="1475890"/>
                </a:cubicBezTo>
                <a:cubicBezTo>
                  <a:pt x="84457" y="1540082"/>
                  <a:pt x="84457" y="1540082"/>
                  <a:pt x="84457" y="1540082"/>
                </a:cubicBezTo>
                <a:cubicBezTo>
                  <a:pt x="39164" y="1602804"/>
                  <a:pt x="16517" y="1634165"/>
                  <a:pt x="5193" y="1649844"/>
                </a:cubicBezTo>
                <a:lnTo>
                  <a:pt x="0" y="1657036"/>
                </a:lnTo>
                <a:lnTo>
                  <a:pt x="0" y="1033911"/>
                </a:lnTo>
                <a:lnTo>
                  <a:pt x="30689" y="996520"/>
                </a:lnTo>
                <a:cubicBezTo>
                  <a:pt x="30689" y="996520"/>
                  <a:pt x="30689" y="996520"/>
                  <a:pt x="75263" y="942213"/>
                </a:cubicBezTo>
                <a:cubicBezTo>
                  <a:pt x="91220" y="924255"/>
                  <a:pt x="105064" y="906772"/>
                  <a:pt x="121021" y="888812"/>
                </a:cubicBezTo>
                <a:cubicBezTo>
                  <a:pt x="152205" y="854430"/>
                  <a:pt x="182006" y="818987"/>
                  <a:pt x="213984" y="783420"/>
                </a:cubicBezTo>
                <a:cubicBezTo>
                  <a:pt x="213984" y="783420"/>
                  <a:pt x="213984" y="783420"/>
                  <a:pt x="260395" y="732612"/>
                </a:cubicBezTo>
                <a:cubicBezTo>
                  <a:pt x="276353" y="714654"/>
                  <a:pt x="292508" y="696847"/>
                  <a:pt x="308919" y="681329"/>
                </a:cubicBezTo>
                <a:cubicBezTo>
                  <a:pt x="388024" y="592663"/>
                  <a:pt x="472206" y="506709"/>
                  <a:pt x="559622" y="424702"/>
                </a:cubicBezTo>
                <a:lnTo>
                  <a:pt x="593189" y="394090"/>
                </a:lnTo>
                <a:cubicBezTo>
                  <a:pt x="590968" y="390842"/>
                  <a:pt x="591406" y="387208"/>
                  <a:pt x="591406" y="387208"/>
                </a:cubicBezTo>
                <a:cubicBezTo>
                  <a:pt x="591406" y="387208"/>
                  <a:pt x="589184" y="390973"/>
                  <a:pt x="587685" y="387484"/>
                </a:cubicBezTo>
                <a:cubicBezTo>
                  <a:pt x="586648" y="386424"/>
                  <a:pt x="587253" y="384104"/>
                  <a:pt x="587109" y="382978"/>
                </a:cubicBezTo>
                <a:lnTo>
                  <a:pt x="586870" y="382766"/>
                </a:lnTo>
                <a:lnTo>
                  <a:pt x="591290" y="380126"/>
                </a:lnTo>
                <a:cubicBezTo>
                  <a:pt x="608727" y="367931"/>
                  <a:pt x="624010" y="352432"/>
                  <a:pt x="638979" y="339091"/>
                </a:cubicBezTo>
                <a:cubicBezTo>
                  <a:pt x="663218" y="317188"/>
                  <a:pt x="682724" y="294692"/>
                  <a:pt x="706070" y="272857"/>
                </a:cubicBezTo>
                <a:cubicBezTo>
                  <a:pt x="727507" y="251354"/>
                  <a:pt x="749835" y="229784"/>
                  <a:pt x="773929" y="206755"/>
                </a:cubicBezTo>
                <a:cubicBezTo>
                  <a:pt x="794905" y="188699"/>
                  <a:pt x="813946" y="170786"/>
                  <a:pt x="836592" y="150521"/>
                </a:cubicBezTo>
                <a:cubicBezTo>
                  <a:pt x="840023" y="147990"/>
                  <a:pt x="849834" y="137780"/>
                  <a:pt x="837945" y="147007"/>
                </a:cubicBezTo>
                <a:cubicBezTo>
                  <a:pt x="833016" y="151925"/>
                  <a:pt x="827217" y="157096"/>
                  <a:pt x="822018" y="161086"/>
                </a:cubicBezTo>
                <a:cubicBezTo>
                  <a:pt x="812788" y="168786"/>
                  <a:pt x="807691" y="172391"/>
                  <a:pt x="799233" y="179088"/>
                </a:cubicBezTo>
                <a:cubicBezTo>
                  <a:pt x="785823" y="190513"/>
                  <a:pt x="771995" y="206899"/>
                  <a:pt x="758609" y="218513"/>
                </a:cubicBezTo>
                <a:cubicBezTo>
                  <a:pt x="737778" y="237695"/>
                  <a:pt x="717844" y="255675"/>
                  <a:pt x="695366" y="277256"/>
                </a:cubicBezTo>
                <a:cubicBezTo>
                  <a:pt x="691186" y="280980"/>
                  <a:pt x="683765" y="288737"/>
                  <a:pt x="677049" y="293787"/>
                </a:cubicBezTo>
                <a:cubicBezTo>
                  <a:pt x="670958" y="297843"/>
                  <a:pt x="675868" y="291600"/>
                  <a:pt x="678259" y="289148"/>
                </a:cubicBezTo>
                <a:cubicBezTo>
                  <a:pt x="683164" y="284041"/>
                  <a:pt x="690004" y="278792"/>
                  <a:pt x="694909" y="273688"/>
                </a:cubicBezTo>
                <a:cubicBezTo>
                  <a:pt x="718136" y="250913"/>
                  <a:pt x="739859" y="231664"/>
                  <a:pt x="760523" y="211165"/>
                </a:cubicBezTo>
                <a:cubicBezTo>
                  <a:pt x="789403" y="182093"/>
                  <a:pt x="821562" y="157517"/>
                  <a:pt x="851019" y="132953"/>
                </a:cubicBezTo>
                <a:cubicBezTo>
                  <a:pt x="865304" y="120133"/>
                  <a:pt x="880186" y="106134"/>
                  <a:pt x="895220" y="92123"/>
                </a:cubicBezTo>
                <a:cubicBezTo>
                  <a:pt x="932870" y="58794"/>
                  <a:pt x="975730" y="30957"/>
                  <a:pt x="1018715" y="2919"/>
                </a:cubicBezTo>
                <a:close/>
                <a:moveTo>
                  <a:pt x="1003141" y="0"/>
                </a:moveTo>
                <a:lnTo>
                  <a:pt x="1004303" y="0"/>
                </a:lnTo>
                <a:lnTo>
                  <a:pt x="991748" y="7469"/>
                </a:lnTo>
                <a:lnTo>
                  <a:pt x="996475" y="39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74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268696"/>
            <a:ext cx="5902036" cy="4285258"/>
          </a:xfrm>
          <a:custGeom>
            <a:avLst/>
            <a:gdLst>
              <a:gd name="connsiteX0" fmla="*/ 4096125 w 8109022"/>
              <a:gd name="connsiteY0" fmla="*/ 4246676 h 4285258"/>
              <a:gd name="connsiteX1" fmla="*/ 4094661 w 8109022"/>
              <a:gd name="connsiteY1" fmla="*/ 4247909 h 4285258"/>
              <a:gd name="connsiteX2" fmla="*/ 4095591 w 8109022"/>
              <a:gd name="connsiteY2" fmla="*/ 4246877 h 4285258"/>
              <a:gd name="connsiteX3" fmla="*/ 4028645 w 8109022"/>
              <a:gd name="connsiteY3" fmla="*/ 4197276 h 4285258"/>
              <a:gd name="connsiteX4" fmla="*/ 4028777 w 8109022"/>
              <a:gd name="connsiteY4" fmla="*/ 4197596 h 4285258"/>
              <a:gd name="connsiteX5" fmla="*/ 4027559 w 8109022"/>
              <a:gd name="connsiteY5" fmla="*/ 4198480 h 4285258"/>
              <a:gd name="connsiteX6" fmla="*/ 4028645 w 8109022"/>
              <a:gd name="connsiteY6" fmla="*/ 4197276 h 4285258"/>
              <a:gd name="connsiteX7" fmla="*/ 1599430 w 8109022"/>
              <a:gd name="connsiteY7" fmla="*/ 4187098 h 4285258"/>
              <a:gd name="connsiteX8" fmla="*/ 1599216 w 8109022"/>
              <a:gd name="connsiteY8" fmla="*/ 4189449 h 4285258"/>
              <a:gd name="connsiteX9" fmla="*/ 1599105 w 8109022"/>
              <a:gd name="connsiteY9" fmla="*/ 4194718 h 4285258"/>
              <a:gd name="connsiteX10" fmla="*/ 1594342 w 8109022"/>
              <a:gd name="connsiteY10" fmla="*/ 4204213 h 4285258"/>
              <a:gd name="connsiteX11" fmla="*/ 1588938 w 8109022"/>
              <a:gd name="connsiteY11" fmla="*/ 4213907 h 4285258"/>
              <a:gd name="connsiteX12" fmla="*/ 1589188 w 8109022"/>
              <a:gd name="connsiteY12" fmla="*/ 4210614 h 4285258"/>
              <a:gd name="connsiteX13" fmla="*/ 1589589 w 8109022"/>
              <a:gd name="connsiteY13" fmla="*/ 4207870 h 4285258"/>
              <a:gd name="connsiteX14" fmla="*/ 1500112 w 8109022"/>
              <a:gd name="connsiteY14" fmla="*/ 4182988 h 4285258"/>
              <a:gd name="connsiteX15" fmla="*/ 1496690 w 8109022"/>
              <a:gd name="connsiteY15" fmla="*/ 4192529 h 4285258"/>
              <a:gd name="connsiteX16" fmla="*/ 1496696 w 8109022"/>
              <a:gd name="connsiteY16" fmla="*/ 4192463 h 4285258"/>
              <a:gd name="connsiteX17" fmla="*/ 1496769 w 8109022"/>
              <a:gd name="connsiteY17" fmla="*/ 4189557 h 4285258"/>
              <a:gd name="connsiteX18" fmla="*/ 4209703 w 8109022"/>
              <a:gd name="connsiteY18" fmla="*/ 4158526 h 4285258"/>
              <a:gd name="connsiteX19" fmla="*/ 4192456 w 8109022"/>
              <a:gd name="connsiteY19" fmla="*/ 4171561 h 4285258"/>
              <a:gd name="connsiteX20" fmla="*/ 4196021 w 8109022"/>
              <a:gd name="connsiteY20" fmla="*/ 4172755 h 4285258"/>
              <a:gd name="connsiteX21" fmla="*/ 4103167 w 8109022"/>
              <a:gd name="connsiteY21" fmla="*/ 4243261 h 4285258"/>
              <a:gd name="connsiteX22" fmla="*/ 4099038 w 8109022"/>
              <a:gd name="connsiteY22" fmla="*/ 4245583 h 4285258"/>
              <a:gd name="connsiteX23" fmla="*/ 4096125 w 8109022"/>
              <a:gd name="connsiteY23" fmla="*/ 4246676 h 4285258"/>
              <a:gd name="connsiteX24" fmla="*/ 4107213 w 8109022"/>
              <a:gd name="connsiteY24" fmla="*/ 4237357 h 4285258"/>
              <a:gd name="connsiteX25" fmla="*/ 4118840 w 8109022"/>
              <a:gd name="connsiteY25" fmla="*/ 4225907 h 4285258"/>
              <a:gd name="connsiteX26" fmla="*/ 4199749 w 8109022"/>
              <a:gd name="connsiteY26" fmla="*/ 4163485 h 4285258"/>
              <a:gd name="connsiteX27" fmla="*/ 4206309 w 8109022"/>
              <a:gd name="connsiteY27" fmla="*/ 4160858 h 4285258"/>
              <a:gd name="connsiteX28" fmla="*/ 4213947 w 8109022"/>
              <a:gd name="connsiteY28" fmla="*/ 4155319 h 4285258"/>
              <a:gd name="connsiteX29" fmla="*/ 4212756 w 8109022"/>
              <a:gd name="connsiteY29" fmla="*/ 4156427 h 4285258"/>
              <a:gd name="connsiteX30" fmla="*/ 4209703 w 8109022"/>
              <a:gd name="connsiteY30" fmla="*/ 4158526 h 4285258"/>
              <a:gd name="connsiteX31" fmla="*/ 1565766 w 8109022"/>
              <a:gd name="connsiteY31" fmla="*/ 4147980 h 4285258"/>
              <a:gd name="connsiteX32" fmla="*/ 1563759 w 8109022"/>
              <a:gd name="connsiteY32" fmla="*/ 4153585 h 4285258"/>
              <a:gd name="connsiteX33" fmla="*/ 1562360 w 8109022"/>
              <a:gd name="connsiteY33" fmla="*/ 4154248 h 4285258"/>
              <a:gd name="connsiteX34" fmla="*/ 1562675 w 8109022"/>
              <a:gd name="connsiteY34" fmla="*/ 4152204 h 4285258"/>
              <a:gd name="connsiteX35" fmla="*/ 1431978 w 8109022"/>
              <a:gd name="connsiteY35" fmla="*/ 4143072 h 4285258"/>
              <a:gd name="connsiteX36" fmla="*/ 1431149 w 8109022"/>
              <a:gd name="connsiteY36" fmla="*/ 4147299 h 4285258"/>
              <a:gd name="connsiteX37" fmla="*/ 1431578 w 8109022"/>
              <a:gd name="connsiteY37" fmla="*/ 4143872 h 4285258"/>
              <a:gd name="connsiteX38" fmla="*/ 1746177 w 8109022"/>
              <a:gd name="connsiteY38" fmla="*/ 4137786 h 4285258"/>
              <a:gd name="connsiteX39" fmla="*/ 1746416 w 8109022"/>
              <a:gd name="connsiteY39" fmla="*/ 4138037 h 4285258"/>
              <a:gd name="connsiteX40" fmla="*/ 1745772 w 8109022"/>
              <a:gd name="connsiteY40" fmla="*/ 4138854 h 4285258"/>
              <a:gd name="connsiteX41" fmla="*/ 1721640 w 8109022"/>
              <a:gd name="connsiteY41" fmla="*/ 4130343 h 4285258"/>
              <a:gd name="connsiteX42" fmla="*/ 1721284 w 8109022"/>
              <a:gd name="connsiteY42" fmla="*/ 4133508 h 4285258"/>
              <a:gd name="connsiteX43" fmla="*/ 1720355 w 8109022"/>
              <a:gd name="connsiteY43" fmla="*/ 4132090 h 4285258"/>
              <a:gd name="connsiteX44" fmla="*/ 1720479 w 8109022"/>
              <a:gd name="connsiteY44" fmla="*/ 4131659 h 4285258"/>
              <a:gd name="connsiteX45" fmla="*/ 1720271 w 8109022"/>
              <a:gd name="connsiteY45" fmla="*/ 4131712 h 4285258"/>
              <a:gd name="connsiteX46" fmla="*/ 1707188 w 8109022"/>
              <a:gd name="connsiteY46" fmla="*/ 4129327 h 4285258"/>
              <a:gd name="connsiteX47" fmla="*/ 1707033 w 8109022"/>
              <a:gd name="connsiteY47" fmla="*/ 4131042 h 4285258"/>
              <a:gd name="connsiteX48" fmla="*/ 1704991 w 8109022"/>
              <a:gd name="connsiteY48" fmla="*/ 4142697 h 4285258"/>
              <a:gd name="connsiteX49" fmla="*/ 1703327 w 8109022"/>
              <a:gd name="connsiteY49" fmla="*/ 4139599 h 4285258"/>
              <a:gd name="connsiteX50" fmla="*/ 1703692 w 8109022"/>
              <a:gd name="connsiteY50" fmla="*/ 4136438 h 4285258"/>
              <a:gd name="connsiteX51" fmla="*/ 1705220 w 8109022"/>
              <a:gd name="connsiteY51" fmla="*/ 4133405 h 4285258"/>
              <a:gd name="connsiteX52" fmla="*/ 1429376 w 8109022"/>
              <a:gd name="connsiteY52" fmla="*/ 4129113 h 4285258"/>
              <a:gd name="connsiteX53" fmla="*/ 1427160 w 8109022"/>
              <a:gd name="connsiteY53" fmla="*/ 4140091 h 4285258"/>
              <a:gd name="connsiteX54" fmla="*/ 1428113 w 8109022"/>
              <a:gd name="connsiteY54" fmla="*/ 4132808 h 4285258"/>
              <a:gd name="connsiteX55" fmla="*/ 1699595 w 8109022"/>
              <a:gd name="connsiteY55" fmla="*/ 4128513 h 4285258"/>
              <a:gd name="connsiteX56" fmla="*/ 1696599 w 8109022"/>
              <a:gd name="connsiteY56" fmla="*/ 4145115 h 4285258"/>
              <a:gd name="connsiteX57" fmla="*/ 1694427 w 8109022"/>
              <a:gd name="connsiteY57" fmla="*/ 4148380 h 4285258"/>
              <a:gd name="connsiteX58" fmla="*/ 1692751 w 8109022"/>
              <a:gd name="connsiteY58" fmla="*/ 4149534 h 4285258"/>
              <a:gd name="connsiteX59" fmla="*/ 1692562 w 8109022"/>
              <a:gd name="connsiteY59" fmla="*/ 4148395 h 4285258"/>
              <a:gd name="connsiteX60" fmla="*/ 1692960 w 8109022"/>
              <a:gd name="connsiteY60" fmla="*/ 4146212 h 4285258"/>
              <a:gd name="connsiteX61" fmla="*/ 1699461 w 8109022"/>
              <a:gd name="connsiteY61" fmla="*/ 4128822 h 4285258"/>
              <a:gd name="connsiteX62" fmla="*/ 1721188 w 8109022"/>
              <a:gd name="connsiteY62" fmla="*/ 4128477 h 4285258"/>
              <a:gd name="connsiteX63" fmla="*/ 1721640 w 8109022"/>
              <a:gd name="connsiteY63" fmla="*/ 4130343 h 4285258"/>
              <a:gd name="connsiteX64" fmla="*/ 1720927 w 8109022"/>
              <a:gd name="connsiteY64" fmla="*/ 4129138 h 4285258"/>
              <a:gd name="connsiteX65" fmla="*/ 1721188 w 8109022"/>
              <a:gd name="connsiteY65" fmla="*/ 4128477 h 4285258"/>
              <a:gd name="connsiteX66" fmla="*/ 1663543 w 8109022"/>
              <a:gd name="connsiteY66" fmla="*/ 4125451 h 4285258"/>
              <a:gd name="connsiteX67" fmla="*/ 1660720 w 8109022"/>
              <a:gd name="connsiteY67" fmla="*/ 4140158 h 4285258"/>
              <a:gd name="connsiteX68" fmla="*/ 1659794 w 8109022"/>
              <a:gd name="connsiteY68" fmla="*/ 4141858 h 4285258"/>
              <a:gd name="connsiteX69" fmla="*/ 1653880 w 8109022"/>
              <a:gd name="connsiteY69" fmla="*/ 4153797 h 4285258"/>
              <a:gd name="connsiteX70" fmla="*/ 1645443 w 8109022"/>
              <a:gd name="connsiteY70" fmla="*/ 4169422 h 4285258"/>
              <a:gd name="connsiteX71" fmla="*/ 1645159 w 8109022"/>
              <a:gd name="connsiteY71" fmla="*/ 4167832 h 4285258"/>
              <a:gd name="connsiteX72" fmla="*/ 1645166 w 8109022"/>
              <a:gd name="connsiteY72" fmla="*/ 4167047 h 4285258"/>
              <a:gd name="connsiteX73" fmla="*/ 1647471 w 8109022"/>
              <a:gd name="connsiteY73" fmla="*/ 4161131 h 4285258"/>
              <a:gd name="connsiteX74" fmla="*/ 1657202 w 8109022"/>
              <a:gd name="connsiteY74" fmla="*/ 4142318 h 4285258"/>
              <a:gd name="connsiteX75" fmla="*/ 1624772 w 8109022"/>
              <a:gd name="connsiteY75" fmla="*/ 4125210 h 4285258"/>
              <a:gd name="connsiteX76" fmla="*/ 1621965 w 8109022"/>
              <a:gd name="connsiteY76" fmla="*/ 4139160 h 4285258"/>
              <a:gd name="connsiteX77" fmla="*/ 1620686 w 8109022"/>
              <a:gd name="connsiteY77" fmla="*/ 4149764 h 4285258"/>
              <a:gd name="connsiteX78" fmla="*/ 1609122 w 8109022"/>
              <a:gd name="connsiteY78" fmla="*/ 4174754 h 4285258"/>
              <a:gd name="connsiteX79" fmla="*/ 1607232 w 8109022"/>
              <a:gd name="connsiteY79" fmla="*/ 4178520 h 4285258"/>
              <a:gd name="connsiteX80" fmla="*/ 1607505 w 8109022"/>
              <a:gd name="connsiteY80" fmla="*/ 4175785 h 4285258"/>
              <a:gd name="connsiteX81" fmla="*/ 1608101 w 8109022"/>
              <a:gd name="connsiteY81" fmla="*/ 4168446 h 4285258"/>
              <a:gd name="connsiteX82" fmla="*/ 1607806 w 8109022"/>
              <a:gd name="connsiteY82" fmla="*/ 4168561 h 4285258"/>
              <a:gd name="connsiteX83" fmla="*/ 1613244 w 8109022"/>
              <a:gd name="connsiteY83" fmla="*/ 4156352 h 4285258"/>
              <a:gd name="connsiteX84" fmla="*/ 1622170 w 8109022"/>
              <a:gd name="connsiteY84" fmla="*/ 4130439 h 4285258"/>
              <a:gd name="connsiteX85" fmla="*/ 1688471 w 8109022"/>
              <a:gd name="connsiteY85" fmla="*/ 4113216 h 4285258"/>
              <a:gd name="connsiteX86" fmla="*/ 1688313 w 8109022"/>
              <a:gd name="connsiteY86" fmla="*/ 4115644 h 4285258"/>
              <a:gd name="connsiteX87" fmla="*/ 1686849 w 8109022"/>
              <a:gd name="connsiteY87" fmla="*/ 4113457 h 4285258"/>
              <a:gd name="connsiteX88" fmla="*/ 1688471 w 8109022"/>
              <a:gd name="connsiteY88" fmla="*/ 4113216 h 4285258"/>
              <a:gd name="connsiteX89" fmla="*/ 4183525 w 8109022"/>
              <a:gd name="connsiteY89" fmla="*/ 4104430 h 4285258"/>
              <a:gd name="connsiteX90" fmla="*/ 4175010 w 8109022"/>
              <a:gd name="connsiteY90" fmla="*/ 4111215 h 4285258"/>
              <a:gd name="connsiteX91" fmla="*/ 4179538 w 8109022"/>
              <a:gd name="connsiteY91" fmla="*/ 4106930 h 4285258"/>
              <a:gd name="connsiteX92" fmla="*/ 4181794 w 8109022"/>
              <a:gd name="connsiteY92" fmla="*/ 4105269 h 4285258"/>
              <a:gd name="connsiteX93" fmla="*/ 1580320 w 8109022"/>
              <a:gd name="connsiteY93" fmla="*/ 4103984 h 4285258"/>
              <a:gd name="connsiteX94" fmla="*/ 1578191 w 8109022"/>
              <a:gd name="connsiteY94" fmla="*/ 4110607 h 4285258"/>
              <a:gd name="connsiteX95" fmla="*/ 1575619 w 8109022"/>
              <a:gd name="connsiteY95" fmla="*/ 4111564 h 4285258"/>
              <a:gd name="connsiteX96" fmla="*/ 1576397 w 8109022"/>
              <a:gd name="connsiteY96" fmla="*/ 4108132 h 4285258"/>
              <a:gd name="connsiteX97" fmla="*/ 1579501 w 8109022"/>
              <a:gd name="connsiteY97" fmla="*/ 4104697 h 4285258"/>
              <a:gd name="connsiteX98" fmla="*/ 1596848 w 8109022"/>
              <a:gd name="connsiteY98" fmla="*/ 4095400 h 4285258"/>
              <a:gd name="connsiteX99" fmla="*/ 1595452 w 8109022"/>
              <a:gd name="connsiteY99" fmla="*/ 4098875 h 4285258"/>
              <a:gd name="connsiteX100" fmla="*/ 1594983 w 8109022"/>
              <a:gd name="connsiteY100" fmla="*/ 4100034 h 4285258"/>
              <a:gd name="connsiteX101" fmla="*/ 1596848 w 8109022"/>
              <a:gd name="connsiteY101" fmla="*/ 4095400 h 4285258"/>
              <a:gd name="connsiteX102" fmla="*/ 1632356 w 8109022"/>
              <a:gd name="connsiteY102" fmla="*/ 4091069 h 4285258"/>
              <a:gd name="connsiteX103" fmla="*/ 1628020 w 8109022"/>
              <a:gd name="connsiteY103" fmla="*/ 4110519 h 4285258"/>
              <a:gd name="connsiteX104" fmla="*/ 1627448 w 8109022"/>
              <a:gd name="connsiteY104" fmla="*/ 4111220 h 4285258"/>
              <a:gd name="connsiteX105" fmla="*/ 1625942 w 8109022"/>
              <a:gd name="connsiteY105" fmla="*/ 4112047 h 4285258"/>
              <a:gd name="connsiteX106" fmla="*/ 1631500 w 8109022"/>
              <a:gd name="connsiteY106" fmla="*/ 4092999 h 4285258"/>
              <a:gd name="connsiteX107" fmla="*/ 1598713 w 8109022"/>
              <a:gd name="connsiteY107" fmla="*/ 4090765 h 4285258"/>
              <a:gd name="connsiteX108" fmla="*/ 1596848 w 8109022"/>
              <a:gd name="connsiteY108" fmla="*/ 4095400 h 4285258"/>
              <a:gd name="connsiteX109" fmla="*/ 1593353 w 8109022"/>
              <a:gd name="connsiteY109" fmla="*/ 4095921 h 4285258"/>
              <a:gd name="connsiteX110" fmla="*/ 1592130 w 8109022"/>
              <a:gd name="connsiteY110" fmla="*/ 4096928 h 4285258"/>
              <a:gd name="connsiteX111" fmla="*/ 1593924 w 8109022"/>
              <a:gd name="connsiteY111" fmla="*/ 4091840 h 4285258"/>
              <a:gd name="connsiteX112" fmla="*/ 1448060 w 8109022"/>
              <a:gd name="connsiteY112" fmla="*/ 4074445 h 4285258"/>
              <a:gd name="connsiteX113" fmla="*/ 1439880 w 8109022"/>
              <a:gd name="connsiteY113" fmla="*/ 4125404 h 4285258"/>
              <a:gd name="connsiteX114" fmla="*/ 1435868 w 8109022"/>
              <a:gd name="connsiteY114" fmla="*/ 4137422 h 4285258"/>
              <a:gd name="connsiteX115" fmla="*/ 1436338 w 8109022"/>
              <a:gd name="connsiteY115" fmla="*/ 4133443 h 4285258"/>
              <a:gd name="connsiteX116" fmla="*/ 1438545 w 8109022"/>
              <a:gd name="connsiteY116" fmla="*/ 4128210 h 4285258"/>
              <a:gd name="connsiteX117" fmla="*/ 1439820 w 8109022"/>
              <a:gd name="connsiteY117" fmla="*/ 4123626 h 4285258"/>
              <a:gd name="connsiteX118" fmla="*/ 1437868 w 8109022"/>
              <a:gd name="connsiteY118" fmla="*/ 4124215 h 4285258"/>
              <a:gd name="connsiteX119" fmla="*/ 1438130 w 8109022"/>
              <a:gd name="connsiteY119" fmla="*/ 4122812 h 4285258"/>
              <a:gd name="connsiteX120" fmla="*/ 1438109 w 8109022"/>
              <a:gd name="connsiteY120" fmla="*/ 4108809 h 4285258"/>
              <a:gd name="connsiteX121" fmla="*/ 1434832 w 8109022"/>
              <a:gd name="connsiteY121" fmla="*/ 4128502 h 4285258"/>
              <a:gd name="connsiteX122" fmla="*/ 1434590 w 8109022"/>
              <a:gd name="connsiteY122" fmla="*/ 4129728 h 4285258"/>
              <a:gd name="connsiteX123" fmla="*/ 1434504 w 8109022"/>
              <a:gd name="connsiteY123" fmla="*/ 4129879 h 4285258"/>
              <a:gd name="connsiteX124" fmla="*/ 1432875 w 8109022"/>
              <a:gd name="connsiteY124" fmla="*/ 4133534 h 4285258"/>
              <a:gd name="connsiteX125" fmla="*/ 1435780 w 8109022"/>
              <a:gd name="connsiteY125" fmla="*/ 4110353 h 4285258"/>
              <a:gd name="connsiteX126" fmla="*/ 1446306 w 8109022"/>
              <a:gd name="connsiteY126" fmla="*/ 4079529 h 4285258"/>
              <a:gd name="connsiteX127" fmla="*/ 1464886 w 8109022"/>
              <a:gd name="connsiteY127" fmla="*/ 4072509 h 4285258"/>
              <a:gd name="connsiteX128" fmla="*/ 1465586 w 8109022"/>
              <a:gd name="connsiteY128" fmla="*/ 4073180 h 4285258"/>
              <a:gd name="connsiteX129" fmla="*/ 1464203 w 8109022"/>
              <a:gd name="connsiteY129" fmla="*/ 4077520 h 4285258"/>
              <a:gd name="connsiteX130" fmla="*/ 1463883 w 8109022"/>
              <a:gd name="connsiteY130" fmla="*/ 4075048 h 4285258"/>
              <a:gd name="connsiteX131" fmla="*/ 1464886 w 8109022"/>
              <a:gd name="connsiteY131" fmla="*/ 4072509 h 4285258"/>
              <a:gd name="connsiteX132" fmla="*/ 4097289 w 8109022"/>
              <a:gd name="connsiteY132" fmla="*/ 4072213 h 4285258"/>
              <a:gd name="connsiteX133" fmla="*/ 4094773 w 8109022"/>
              <a:gd name="connsiteY133" fmla="*/ 4074858 h 4285258"/>
              <a:gd name="connsiteX134" fmla="*/ 4096789 w 8109022"/>
              <a:gd name="connsiteY134" fmla="*/ 4072625 h 4285258"/>
              <a:gd name="connsiteX135" fmla="*/ 1628976 w 8109022"/>
              <a:gd name="connsiteY135" fmla="*/ 4072175 h 4285258"/>
              <a:gd name="connsiteX136" fmla="*/ 1628948 w 8109022"/>
              <a:gd name="connsiteY136" fmla="*/ 4072181 h 4285258"/>
              <a:gd name="connsiteX137" fmla="*/ 1628402 w 8109022"/>
              <a:gd name="connsiteY137" fmla="*/ 4072308 h 4285258"/>
              <a:gd name="connsiteX138" fmla="*/ 1627231 w 8109022"/>
              <a:gd name="connsiteY138" fmla="*/ 4072579 h 4285258"/>
              <a:gd name="connsiteX139" fmla="*/ 1628321 w 8109022"/>
              <a:gd name="connsiteY139" fmla="*/ 4072327 h 4285258"/>
              <a:gd name="connsiteX140" fmla="*/ 1628402 w 8109022"/>
              <a:gd name="connsiteY140" fmla="*/ 4072308 h 4285258"/>
              <a:gd name="connsiteX141" fmla="*/ 4240348 w 8109022"/>
              <a:gd name="connsiteY141" fmla="*/ 4057632 h 4285258"/>
              <a:gd name="connsiteX142" fmla="*/ 4239257 w 8109022"/>
              <a:gd name="connsiteY142" fmla="*/ 4060309 h 4285258"/>
              <a:gd name="connsiteX143" fmla="*/ 4235028 w 8109022"/>
              <a:gd name="connsiteY143" fmla="*/ 4065313 h 4285258"/>
              <a:gd name="connsiteX144" fmla="*/ 4216877 w 8109022"/>
              <a:gd name="connsiteY144" fmla="*/ 4080271 h 4285258"/>
              <a:gd name="connsiteX145" fmla="*/ 4191303 w 8109022"/>
              <a:gd name="connsiteY145" fmla="*/ 4101246 h 4285258"/>
              <a:gd name="connsiteX146" fmla="*/ 4185023 w 8109022"/>
              <a:gd name="connsiteY146" fmla="*/ 4103703 h 4285258"/>
              <a:gd name="connsiteX147" fmla="*/ 4183525 w 8109022"/>
              <a:gd name="connsiteY147" fmla="*/ 4104430 h 4285258"/>
              <a:gd name="connsiteX148" fmla="*/ 4209299 w 8109022"/>
              <a:gd name="connsiteY148" fmla="*/ 4083887 h 4285258"/>
              <a:gd name="connsiteX149" fmla="*/ 1645580 w 8109022"/>
              <a:gd name="connsiteY149" fmla="*/ 4055653 h 4285258"/>
              <a:gd name="connsiteX150" fmla="*/ 1645025 w 8109022"/>
              <a:gd name="connsiteY150" fmla="*/ 4057021 h 4285258"/>
              <a:gd name="connsiteX151" fmla="*/ 1644893 w 8109022"/>
              <a:gd name="connsiteY151" fmla="*/ 4058679 h 4285258"/>
              <a:gd name="connsiteX152" fmla="*/ 1646228 w 8109022"/>
              <a:gd name="connsiteY152" fmla="*/ 4058323 h 4285258"/>
              <a:gd name="connsiteX153" fmla="*/ 1646847 w 8109022"/>
              <a:gd name="connsiteY153" fmla="*/ 4056248 h 4285258"/>
              <a:gd name="connsiteX154" fmla="*/ 1645580 w 8109022"/>
              <a:gd name="connsiteY154" fmla="*/ 4055653 h 4285258"/>
              <a:gd name="connsiteX155" fmla="*/ 1509168 w 8109022"/>
              <a:gd name="connsiteY155" fmla="*/ 4052750 h 4285258"/>
              <a:gd name="connsiteX156" fmla="*/ 1506283 w 8109022"/>
              <a:gd name="connsiteY156" fmla="*/ 4060618 h 4285258"/>
              <a:gd name="connsiteX157" fmla="*/ 1502290 w 8109022"/>
              <a:gd name="connsiteY157" fmla="*/ 4070267 h 4285258"/>
              <a:gd name="connsiteX158" fmla="*/ 1500612 w 8109022"/>
              <a:gd name="connsiteY158" fmla="*/ 4073344 h 4285258"/>
              <a:gd name="connsiteX159" fmla="*/ 1500245 w 8109022"/>
              <a:gd name="connsiteY159" fmla="*/ 4075382 h 4285258"/>
              <a:gd name="connsiteX160" fmla="*/ 1503993 w 8109022"/>
              <a:gd name="connsiteY160" fmla="*/ 4066965 h 4285258"/>
              <a:gd name="connsiteX161" fmla="*/ 1508145 w 8109022"/>
              <a:gd name="connsiteY161" fmla="*/ 4057571 h 4285258"/>
              <a:gd name="connsiteX162" fmla="*/ 1508604 w 8109022"/>
              <a:gd name="connsiteY162" fmla="*/ 4056079 h 4285258"/>
              <a:gd name="connsiteX163" fmla="*/ 4246963 w 8109022"/>
              <a:gd name="connsiteY163" fmla="*/ 4052039 h 4285258"/>
              <a:gd name="connsiteX164" fmla="*/ 4240348 w 8109022"/>
              <a:gd name="connsiteY164" fmla="*/ 4057632 h 4285258"/>
              <a:gd name="connsiteX165" fmla="*/ 4240927 w 8109022"/>
              <a:gd name="connsiteY165" fmla="*/ 4056211 h 4285258"/>
              <a:gd name="connsiteX166" fmla="*/ 4245405 w 8109022"/>
              <a:gd name="connsiteY166" fmla="*/ 4052815 h 4285258"/>
              <a:gd name="connsiteX167" fmla="*/ 1622452 w 8109022"/>
              <a:gd name="connsiteY167" fmla="*/ 4049685 h 4285258"/>
              <a:gd name="connsiteX168" fmla="*/ 1622387 w 8109022"/>
              <a:gd name="connsiteY168" fmla="*/ 4049866 h 4285258"/>
              <a:gd name="connsiteX169" fmla="*/ 1621103 w 8109022"/>
              <a:gd name="connsiteY169" fmla="*/ 4054166 h 4285258"/>
              <a:gd name="connsiteX170" fmla="*/ 1621184 w 8109022"/>
              <a:gd name="connsiteY170" fmla="*/ 4050838 h 4285258"/>
              <a:gd name="connsiteX171" fmla="*/ 6693 w 8109022"/>
              <a:gd name="connsiteY171" fmla="*/ 4049109 h 4285258"/>
              <a:gd name="connsiteX172" fmla="*/ 0 w 8109022"/>
              <a:gd name="connsiteY172" fmla="*/ 4068918 h 4285258"/>
              <a:gd name="connsiteX173" fmla="*/ 0 w 8109022"/>
              <a:gd name="connsiteY173" fmla="*/ 4066568 h 4285258"/>
              <a:gd name="connsiteX174" fmla="*/ 353132 w 8109022"/>
              <a:gd name="connsiteY174" fmla="*/ 4046981 h 4285258"/>
              <a:gd name="connsiteX175" fmla="*/ 352765 w 8109022"/>
              <a:gd name="connsiteY175" fmla="*/ 4049217 h 4285258"/>
              <a:gd name="connsiteX176" fmla="*/ 352308 w 8109022"/>
              <a:gd name="connsiteY176" fmla="*/ 4054258 h 4285258"/>
              <a:gd name="connsiteX177" fmla="*/ 347042 w 8109022"/>
              <a:gd name="connsiteY177" fmla="*/ 4063027 h 4285258"/>
              <a:gd name="connsiteX178" fmla="*/ 341146 w 8109022"/>
              <a:gd name="connsiteY178" fmla="*/ 4071944 h 4285258"/>
              <a:gd name="connsiteX179" fmla="*/ 341605 w 8109022"/>
              <a:gd name="connsiteY179" fmla="*/ 4068806 h 4285258"/>
              <a:gd name="connsiteX180" fmla="*/ 342178 w 8109022"/>
              <a:gd name="connsiteY180" fmla="*/ 4066204 h 4285258"/>
              <a:gd name="connsiteX181" fmla="*/ 1462419 w 8109022"/>
              <a:gd name="connsiteY181" fmla="*/ 4041542 h 4285258"/>
              <a:gd name="connsiteX182" fmla="*/ 1461442 w 8109022"/>
              <a:gd name="connsiteY182" fmla="*/ 4046782 h 4285258"/>
              <a:gd name="connsiteX183" fmla="*/ 1461430 w 8109022"/>
              <a:gd name="connsiteY183" fmla="*/ 4043832 h 4285258"/>
              <a:gd name="connsiteX184" fmla="*/ 1462419 w 8109022"/>
              <a:gd name="connsiteY184" fmla="*/ 4041542 h 4285258"/>
              <a:gd name="connsiteX185" fmla="*/ 1460303 w 8109022"/>
              <a:gd name="connsiteY185" fmla="*/ 4038968 h 4285258"/>
              <a:gd name="connsiteX186" fmla="*/ 1458907 w 8109022"/>
              <a:gd name="connsiteY186" fmla="*/ 4047228 h 4285258"/>
              <a:gd name="connsiteX187" fmla="*/ 1449398 w 8109022"/>
              <a:gd name="connsiteY187" fmla="*/ 4097495 h 4285258"/>
              <a:gd name="connsiteX188" fmla="*/ 1449387 w 8109022"/>
              <a:gd name="connsiteY188" fmla="*/ 4098103 h 4285258"/>
              <a:gd name="connsiteX189" fmla="*/ 1449379 w 8109022"/>
              <a:gd name="connsiteY189" fmla="*/ 4098263 h 4285258"/>
              <a:gd name="connsiteX190" fmla="*/ 1450307 w 8109022"/>
              <a:gd name="connsiteY190" fmla="*/ 4095882 h 4285258"/>
              <a:gd name="connsiteX191" fmla="*/ 1460039 w 8109022"/>
              <a:gd name="connsiteY191" fmla="*/ 4077068 h 4285258"/>
              <a:gd name="connsiteX192" fmla="*/ 1466381 w 8109022"/>
              <a:gd name="connsiteY192" fmla="*/ 4060202 h 4285258"/>
              <a:gd name="connsiteX193" fmla="*/ 1463557 w 8109022"/>
              <a:gd name="connsiteY193" fmla="*/ 4074909 h 4285258"/>
              <a:gd name="connsiteX194" fmla="*/ 1462630 w 8109022"/>
              <a:gd name="connsiteY194" fmla="*/ 4076609 h 4285258"/>
              <a:gd name="connsiteX195" fmla="*/ 1456715 w 8109022"/>
              <a:gd name="connsiteY195" fmla="*/ 4088548 h 4285258"/>
              <a:gd name="connsiteX196" fmla="*/ 1450239 w 8109022"/>
              <a:gd name="connsiteY196" fmla="*/ 4101129 h 4285258"/>
              <a:gd name="connsiteX197" fmla="*/ 1448991 w 8109022"/>
              <a:gd name="connsiteY197" fmla="*/ 4103066 h 4285258"/>
              <a:gd name="connsiteX198" fmla="*/ 1448859 w 8109022"/>
              <a:gd name="connsiteY198" fmla="*/ 4104441 h 4285258"/>
              <a:gd name="connsiteX199" fmla="*/ 1445434 w 8109022"/>
              <a:gd name="connsiteY199" fmla="*/ 4110483 h 4285258"/>
              <a:gd name="connsiteX200" fmla="*/ 1449208 w 8109022"/>
              <a:gd name="connsiteY200" fmla="*/ 4087433 h 4285258"/>
              <a:gd name="connsiteX201" fmla="*/ 1454100 w 8109022"/>
              <a:gd name="connsiteY201" fmla="*/ 4057123 h 4285258"/>
              <a:gd name="connsiteX202" fmla="*/ 1454149 w 8109022"/>
              <a:gd name="connsiteY202" fmla="*/ 4056801 h 4285258"/>
              <a:gd name="connsiteX203" fmla="*/ 1624644 w 8109022"/>
              <a:gd name="connsiteY203" fmla="*/ 4038577 h 4285258"/>
              <a:gd name="connsiteX204" fmla="*/ 1627798 w 8109022"/>
              <a:gd name="connsiteY204" fmla="*/ 4038645 h 4285258"/>
              <a:gd name="connsiteX205" fmla="*/ 1628626 w 8109022"/>
              <a:gd name="connsiteY205" fmla="*/ 4038664 h 4285258"/>
              <a:gd name="connsiteX206" fmla="*/ 1625331 w 8109022"/>
              <a:gd name="connsiteY206" fmla="*/ 4041805 h 4285258"/>
              <a:gd name="connsiteX207" fmla="*/ 1624508 w 8109022"/>
              <a:gd name="connsiteY207" fmla="*/ 4044060 h 4285258"/>
              <a:gd name="connsiteX208" fmla="*/ 4224509 w 8109022"/>
              <a:gd name="connsiteY208" fmla="*/ 4033098 h 4285258"/>
              <a:gd name="connsiteX209" fmla="*/ 4223695 w 8109022"/>
              <a:gd name="connsiteY209" fmla="*/ 4033217 h 4285258"/>
              <a:gd name="connsiteX210" fmla="*/ 4222057 w 8109022"/>
              <a:gd name="connsiteY210" fmla="*/ 4034739 h 4285258"/>
              <a:gd name="connsiteX211" fmla="*/ 4274523 w 8109022"/>
              <a:gd name="connsiteY211" fmla="*/ 4028731 h 4285258"/>
              <a:gd name="connsiteX212" fmla="*/ 4250677 w 8109022"/>
              <a:gd name="connsiteY212" fmla="*/ 4050187 h 4285258"/>
              <a:gd name="connsiteX213" fmla="*/ 4246963 w 8109022"/>
              <a:gd name="connsiteY213" fmla="*/ 4052039 h 4285258"/>
              <a:gd name="connsiteX214" fmla="*/ 1646374 w 8109022"/>
              <a:gd name="connsiteY214" fmla="*/ 4025311 h 4285258"/>
              <a:gd name="connsiteX215" fmla="*/ 1645383 w 8109022"/>
              <a:gd name="connsiteY215" fmla="*/ 4026235 h 4285258"/>
              <a:gd name="connsiteX216" fmla="*/ 1647705 w 8109022"/>
              <a:gd name="connsiteY216" fmla="*/ 4025785 h 4285258"/>
              <a:gd name="connsiteX217" fmla="*/ 1646374 w 8109022"/>
              <a:gd name="connsiteY217" fmla="*/ 4025311 h 4285258"/>
              <a:gd name="connsiteX218" fmla="*/ 11801 w 8109022"/>
              <a:gd name="connsiteY218" fmla="*/ 4023578 h 4285258"/>
              <a:gd name="connsiteX219" fmla="*/ 11554 w 8109022"/>
              <a:gd name="connsiteY219" fmla="*/ 4024191 h 4285258"/>
              <a:gd name="connsiteX220" fmla="*/ 10033 w 8109022"/>
              <a:gd name="connsiteY220" fmla="*/ 4026816 h 4285258"/>
              <a:gd name="connsiteX221" fmla="*/ 4246125 w 8109022"/>
              <a:gd name="connsiteY221" fmla="*/ 4023353 h 4285258"/>
              <a:gd name="connsiteX222" fmla="*/ 4228103 w 8109022"/>
              <a:gd name="connsiteY222" fmla="*/ 4033592 h 4285258"/>
              <a:gd name="connsiteX223" fmla="*/ 4216715 w 8109022"/>
              <a:gd name="connsiteY223" fmla="*/ 4039697 h 4285258"/>
              <a:gd name="connsiteX224" fmla="*/ 4203197 w 8109022"/>
              <a:gd name="connsiteY224" fmla="*/ 4052251 h 4285258"/>
              <a:gd name="connsiteX225" fmla="*/ 4232091 w 8109022"/>
              <a:gd name="connsiteY225" fmla="*/ 4033630 h 4285258"/>
              <a:gd name="connsiteX226" fmla="*/ 4240069 w 8109022"/>
              <a:gd name="connsiteY226" fmla="*/ 4028821 h 4285258"/>
              <a:gd name="connsiteX227" fmla="*/ 1511601 w 8109022"/>
              <a:gd name="connsiteY227" fmla="*/ 4016387 h 4285258"/>
              <a:gd name="connsiteX228" fmla="*/ 1511003 w 8109022"/>
              <a:gd name="connsiteY228" fmla="*/ 4016535 h 4285258"/>
              <a:gd name="connsiteX229" fmla="*/ 1511575 w 8109022"/>
              <a:gd name="connsiteY229" fmla="*/ 4016395 h 4285258"/>
              <a:gd name="connsiteX230" fmla="*/ 1511601 w 8109022"/>
              <a:gd name="connsiteY230" fmla="*/ 4016387 h 4285258"/>
              <a:gd name="connsiteX231" fmla="*/ 4292887 w 8109022"/>
              <a:gd name="connsiteY231" fmla="*/ 4013117 h 4285258"/>
              <a:gd name="connsiteX232" fmla="*/ 4290695 w 8109022"/>
              <a:gd name="connsiteY232" fmla="*/ 4015056 h 4285258"/>
              <a:gd name="connsiteX233" fmla="*/ 4274523 w 8109022"/>
              <a:gd name="connsiteY233" fmla="*/ 4028731 h 4285258"/>
              <a:gd name="connsiteX234" fmla="*/ 4276777 w 8109022"/>
              <a:gd name="connsiteY234" fmla="*/ 4026703 h 4285258"/>
              <a:gd name="connsiteX235" fmla="*/ 4268157 w 8109022"/>
              <a:gd name="connsiteY235" fmla="*/ 4010407 h 4285258"/>
              <a:gd name="connsiteX236" fmla="*/ 4267754 w 8109022"/>
              <a:gd name="connsiteY236" fmla="*/ 4010498 h 4285258"/>
              <a:gd name="connsiteX237" fmla="*/ 4262717 w 8109022"/>
              <a:gd name="connsiteY237" fmla="*/ 4015165 h 4285258"/>
              <a:gd name="connsiteX238" fmla="*/ 4263355 w 8109022"/>
              <a:gd name="connsiteY238" fmla="*/ 4014780 h 4285258"/>
              <a:gd name="connsiteX239" fmla="*/ 4262465 w 8109022"/>
              <a:gd name="connsiteY239" fmla="*/ 4015591 h 4285258"/>
              <a:gd name="connsiteX240" fmla="*/ 4264127 w 8109022"/>
              <a:gd name="connsiteY240" fmla="*/ 4014315 h 4285258"/>
              <a:gd name="connsiteX241" fmla="*/ 4263355 w 8109022"/>
              <a:gd name="connsiteY241" fmla="*/ 4014780 h 4285258"/>
              <a:gd name="connsiteX242" fmla="*/ 323922 w 8109022"/>
              <a:gd name="connsiteY242" fmla="*/ 4006125 h 4285258"/>
              <a:gd name="connsiteX243" fmla="*/ 321174 w 8109022"/>
              <a:gd name="connsiteY243" fmla="*/ 4012249 h 4285258"/>
              <a:gd name="connsiteX244" fmla="*/ 319258 w 8109022"/>
              <a:gd name="connsiteY244" fmla="*/ 4012986 h 4285258"/>
              <a:gd name="connsiteX245" fmla="*/ 319698 w 8109022"/>
              <a:gd name="connsiteY245" fmla="*/ 4011050 h 4285258"/>
              <a:gd name="connsiteX246" fmla="*/ 323922 w 8109022"/>
              <a:gd name="connsiteY246" fmla="*/ 4006125 h 4285258"/>
              <a:gd name="connsiteX247" fmla="*/ 4287776 w 8109022"/>
              <a:gd name="connsiteY247" fmla="*/ 4005208 h 4285258"/>
              <a:gd name="connsiteX248" fmla="*/ 4284097 w 8109022"/>
              <a:gd name="connsiteY248" fmla="*/ 4007228 h 4285258"/>
              <a:gd name="connsiteX249" fmla="*/ 4284601 w 8109022"/>
              <a:gd name="connsiteY249" fmla="*/ 4008849 h 4285258"/>
              <a:gd name="connsiteX250" fmla="*/ 4288395 w 8109022"/>
              <a:gd name="connsiteY250" fmla="*/ 4005672 h 4285258"/>
              <a:gd name="connsiteX251" fmla="*/ 4287776 w 8109022"/>
              <a:gd name="connsiteY251" fmla="*/ 4005208 h 4285258"/>
              <a:gd name="connsiteX252" fmla="*/ 266126 w 8109022"/>
              <a:gd name="connsiteY252" fmla="*/ 3998822 h 4285258"/>
              <a:gd name="connsiteX253" fmla="*/ 264280 w 8109022"/>
              <a:gd name="connsiteY253" fmla="*/ 4001940 h 4285258"/>
              <a:gd name="connsiteX254" fmla="*/ 264923 w 8109022"/>
              <a:gd name="connsiteY254" fmla="*/ 4000251 h 4285258"/>
              <a:gd name="connsiteX255" fmla="*/ 265429 w 8109022"/>
              <a:gd name="connsiteY255" fmla="*/ 3999600 h 4285258"/>
              <a:gd name="connsiteX256" fmla="*/ 266126 w 8109022"/>
              <a:gd name="connsiteY256" fmla="*/ 3998822 h 4285258"/>
              <a:gd name="connsiteX257" fmla="*/ 4276455 w 8109022"/>
              <a:gd name="connsiteY257" fmla="*/ 3994183 h 4285258"/>
              <a:gd name="connsiteX258" fmla="*/ 4252951 w 8109022"/>
              <a:gd name="connsiteY258" fmla="*/ 4007745 h 4285258"/>
              <a:gd name="connsiteX259" fmla="*/ 4238786 w 8109022"/>
              <a:gd name="connsiteY259" fmla="*/ 4019905 h 4285258"/>
              <a:gd name="connsiteX260" fmla="*/ 4241603 w 8109022"/>
              <a:gd name="connsiteY260" fmla="*/ 4018280 h 4285258"/>
              <a:gd name="connsiteX261" fmla="*/ 4264469 w 8109022"/>
              <a:gd name="connsiteY261" fmla="*/ 4004672 h 4285258"/>
              <a:gd name="connsiteX262" fmla="*/ 193184 w 8109022"/>
              <a:gd name="connsiteY262" fmla="*/ 3993383 h 4285258"/>
              <a:gd name="connsiteX263" fmla="*/ 192098 w 8109022"/>
              <a:gd name="connsiteY263" fmla="*/ 3997373 h 4285258"/>
              <a:gd name="connsiteX264" fmla="*/ 192743 w 8109022"/>
              <a:gd name="connsiteY264" fmla="*/ 3994121 h 4285258"/>
              <a:gd name="connsiteX265" fmla="*/ 419585 w 8109022"/>
              <a:gd name="connsiteY265" fmla="*/ 3992312 h 4285258"/>
              <a:gd name="connsiteX266" fmla="*/ 415864 w 8109022"/>
              <a:gd name="connsiteY266" fmla="*/ 4006204 h 4285258"/>
              <a:gd name="connsiteX267" fmla="*/ 414849 w 8109022"/>
              <a:gd name="connsiteY267" fmla="*/ 4007769 h 4285258"/>
              <a:gd name="connsiteX268" fmla="*/ 408303 w 8109022"/>
              <a:gd name="connsiteY268" fmla="*/ 4018801 h 4285258"/>
              <a:gd name="connsiteX269" fmla="*/ 399060 w 8109022"/>
              <a:gd name="connsiteY269" fmla="*/ 4033193 h 4285258"/>
              <a:gd name="connsiteX270" fmla="*/ 398890 w 8109022"/>
              <a:gd name="connsiteY270" fmla="*/ 4031649 h 4285258"/>
              <a:gd name="connsiteX271" fmla="*/ 398946 w 8109022"/>
              <a:gd name="connsiteY271" fmla="*/ 4030899 h 4285258"/>
              <a:gd name="connsiteX272" fmla="*/ 401582 w 8109022"/>
              <a:gd name="connsiteY272" fmla="*/ 4025390 h 4285258"/>
              <a:gd name="connsiteX273" fmla="*/ 412295 w 8109022"/>
              <a:gd name="connsiteY273" fmla="*/ 4008032 h 4285258"/>
              <a:gd name="connsiteX274" fmla="*/ 1479254 w 8109022"/>
              <a:gd name="connsiteY274" fmla="*/ 3989680 h 4285258"/>
              <a:gd name="connsiteX275" fmla="*/ 1478900 w 8109022"/>
              <a:gd name="connsiteY275" fmla="*/ 3990674 h 4285258"/>
              <a:gd name="connsiteX276" fmla="*/ 1477877 w 8109022"/>
              <a:gd name="connsiteY276" fmla="*/ 3996400 h 4285258"/>
              <a:gd name="connsiteX277" fmla="*/ 1477858 w 8109022"/>
              <a:gd name="connsiteY277" fmla="*/ 3996586 h 4285258"/>
              <a:gd name="connsiteX278" fmla="*/ 381890 w 8109022"/>
              <a:gd name="connsiteY278" fmla="*/ 3989434 h 4285258"/>
              <a:gd name="connsiteX279" fmla="*/ 378232 w 8109022"/>
              <a:gd name="connsiteY279" fmla="*/ 4002605 h 4285258"/>
              <a:gd name="connsiteX280" fmla="*/ 376285 w 8109022"/>
              <a:gd name="connsiteY280" fmla="*/ 4012672 h 4285258"/>
              <a:gd name="connsiteX281" fmla="*/ 363378 w 8109022"/>
              <a:gd name="connsiteY281" fmla="*/ 4035820 h 4285258"/>
              <a:gd name="connsiteX282" fmla="*/ 361290 w 8109022"/>
              <a:gd name="connsiteY282" fmla="*/ 4039298 h 4285258"/>
              <a:gd name="connsiteX283" fmla="*/ 361735 w 8109022"/>
              <a:gd name="connsiteY283" fmla="*/ 4036696 h 4285258"/>
              <a:gd name="connsiteX284" fmla="*/ 362805 w 8109022"/>
              <a:gd name="connsiteY284" fmla="*/ 4029709 h 4285258"/>
              <a:gd name="connsiteX285" fmla="*/ 362508 w 8109022"/>
              <a:gd name="connsiteY285" fmla="*/ 4029798 h 4285258"/>
              <a:gd name="connsiteX286" fmla="*/ 368609 w 8109022"/>
              <a:gd name="connsiteY286" fmla="*/ 4018475 h 4285258"/>
              <a:gd name="connsiteX287" fmla="*/ 379013 w 8109022"/>
              <a:gd name="connsiteY287" fmla="*/ 3994264 h 4285258"/>
              <a:gd name="connsiteX288" fmla="*/ 4287092 w 8109022"/>
              <a:gd name="connsiteY288" fmla="*/ 3983727 h 4285258"/>
              <a:gd name="connsiteX289" fmla="*/ 4285460 w 8109022"/>
              <a:gd name="connsiteY289" fmla="*/ 3984046 h 4285258"/>
              <a:gd name="connsiteX290" fmla="*/ 4274693 w 8109022"/>
              <a:gd name="connsiteY290" fmla="*/ 3989084 h 4285258"/>
              <a:gd name="connsiteX291" fmla="*/ 4265999 w 8109022"/>
              <a:gd name="connsiteY291" fmla="*/ 3996546 h 4285258"/>
              <a:gd name="connsiteX292" fmla="*/ 4285575 w 8109022"/>
              <a:gd name="connsiteY292" fmla="*/ 3984640 h 4285258"/>
              <a:gd name="connsiteX293" fmla="*/ 1663737 w 8109022"/>
              <a:gd name="connsiteY293" fmla="*/ 3982277 h 4285258"/>
              <a:gd name="connsiteX294" fmla="*/ 1659185 w 8109022"/>
              <a:gd name="connsiteY294" fmla="*/ 3989267 h 4285258"/>
              <a:gd name="connsiteX295" fmla="*/ 1658941 w 8109022"/>
              <a:gd name="connsiteY295" fmla="*/ 3991158 h 4285258"/>
              <a:gd name="connsiteX296" fmla="*/ 1661463 w 8109022"/>
              <a:gd name="connsiteY296" fmla="*/ 3986791 h 4285258"/>
              <a:gd name="connsiteX297" fmla="*/ 1663737 w 8109022"/>
              <a:gd name="connsiteY297" fmla="*/ 3982277 h 4285258"/>
              <a:gd name="connsiteX298" fmla="*/ 1780473 w 8109022"/>
              <a:gd name="connsiteY298" fmla="*/ 3980433 h 4285258"/>
              <a:gd name="connsiteX299" fmla="*/ 1779395 w 8109022"/>
              <a:gd name="connsiteY299" fmla="*/ 3981008 h 4285258"/>
              <a:gd name="connsiteX300" fmla="*/ 1781717 w 8109022"/>
              <a:gd name="connsiteY300" fmla="*/ 3980558 h 4285258"/>
              <a:gd name="connsiteX301" fmla="*/ 1780473 w 8109022"/>
              <a:gd name="connsiteY301" fmla="*/ 3980433 h 4285258"/>
              <a:gd name="connsiteX302" fmla="*/ 1657482 w 8109022"/>
              <a:gd name="connsiteY302" fmla="*/ 3980395 h 4285258"/>
              <a:gd name="connsiteX303" fmla="*/ 1654982 w 8109022"/>
              <a:gd name="connsiteY303" fmla="*/ 3983976 h 4285258"/>
              <a:gd name="connsiteX304" fmla="*/ 1647740 w 8109022"/>
              <a:gd name="connsiteY304" fmla="*/ 4016656 h 4285258"/>
              <a:gd name="connsiteX305" fmla="*/ 1652682 w 8109022"/>
              <a:gd name="connsiteY305" fmla="*/ 3998431 h 4285258"/>
              <a:gd name="connsiteX306" fmla="*/ 1657482 w 8109022"/>
              <a:gd name="connsiteY306" fmla="*/ 3980395 h 4285258"/>
              <a:gd name="connsiteX307" fmla="*/ 1753347 w 8109022"/>
              <a:gd name="connsiteY307" fmla="*/ 3973847 h 4285258"/>
              <a:gd name="connsiteX308" fmla="*/ 1742081 w 8109022"/>
              <a:gd name="connsiteY308" fmla="*/ 4008448 h 4285258"/>
              <a:gd name="connsiteX309" fmla="*/ 1741518 w 8109022"/>
              <a:gd name="connsiteY309" fmla="*/ 4011250 h 4285258"/>
              <a:gd name="connsiteX310" fmla="*/ 1743066 w 8109022"/>
              <a:gd name="connsiteY310" fmla="*/ 4011463 h 4285258"/>
              <a:gd name="connsiteX311" fmla="*/ 1745832 w 8109022"/>
              <a:gd name="connsiteY311" fmla="*/ 4004626 h 4285258"/>
              <a:gd name="connsiteX312" fmla="*/ 1753347 w 8109022"/>
              <a:gd name="connsiteY312" fmla="*/ 3973847 h 4285258"/>
              <a:gd name="connsiteX313" fmla="*/ 4329459 w 8109022"/>
              <a:gd name="connsiteY313" fmla="*/ 3973479 h 4285258"/>
              <a:gd name="connsiteX314" fmla="*/ 4317068 w 8109022"/>
              <a:gd name="connsiteY314" fmla="*/ 3982788 h 4285258"/>
              <a:gd name="connsiteX315" fmla="*/ 4324087 w 8109022"/>
              <a:gd name="connsiteY315" fmla="*/ 3976721 h 4285258"/>
              <a:gd name="connsiteX316" fmla="*/ 4329508 w 8109022"/>
              <a:gd name="connsiteY316" fmla="*/ 3973442 h 4285258"/>
              <a:gd name="connsiteX317" fmla="*/ 4329513 w 8109022"/>
              <a:gd name="connsiteY317" fmla="*/ 3973445 h 4285258"/>
              <a:gd name="connsiteX318" fmla="*/ 4329459 w 8109022"/>
              <a:gd name="connsiteY318" fmla="*/ 3973479 h 4285258"/>
              <a:gd name="connsiteX319" fmla="*/ 1740595 w 8109022"/>
              <a:gd name="connsiteY319" fmla="*/ 3973355 h 4285258"/>
              <a:gd name="connsiteX320" fmla="*/ 1741534 w 8109022"/>
              <a:gd name="connsiteY320" fmla="*/ 3978512 h 4285258"/>
              <a:gd name="connsiteX321" fmla="*/ 1741206 w 8109022"/>
              <a:gd name="connsiteY321" fmla="*/ 3979420 h 4285258"/>
              <a:gd name="connsiteX322" fmla="*/ 1728873 w 8109022"/>
              <a:gd name="connsiteY322" fmla="*/ 4021109 h 4285258"/>
              <a:gd name="connsiteX323" fmla="*/ 1708003 w 8109022"/>
              <a:gd name="connsiteY323" fmla="*/ 4121915 h 4285258"/>
              <a:gd name="connsiteX324" fmla="*/ 1707790 w 8109022"/>
              <a:gd name="connsiteY324" fmla="*/ 4123521 h 4285258"/>
              <a:gd name="connsiteX325" fmla="*/ 1707230 w 8109022"/>
              <a:gd name="connsiteY325" fmla="*/ 4124051 h 4285258"/>
              <a:gd name="connsiteX326" fmla="*/ 1704584 w 8109022"/>
              <a:gd name="connsiteY326" fmla="*/ 4128665 h 4285258"/>
              <a:gd name="connsiteX327" fmla="*/ 1704704 w 8109022"/>
              <a:gd name="connsiteY327" fmla="*/ 4127604 h 4285258"/>
              <a:gd name="connsiteX328" fmla="*/ 1724633 w 8109022"/>
              <a:gd name="connsiteY328" fmla="*/ 4022909 h 4285258"/>
              <a:gd name="connsiteX329" fmla="*/ 1662557 w 8109022"/>
              <a:gd name="connsiteY329" fmla="*/ 3967358 h 4285258"/>
              <a:gd name="connsiteX330" fmla="*/ 1657080 w 8109022"/>
              <a:gd name="connsiteY330" fmla="*/ 3976026 h 4285258"/>
              <a:gd name="connsiteX331" fmla="*/ 1656811 w 8109022"/>
              <a:gd name="connsiteY331" fmla="*/ 3977684 h 4285258"/>
              <a:gd name="connsiteX332" fmla="*/ 1657030 w 8109022"/>
              <a:gd name="connsiteY332" fmla="*/ 3978530 h 4285258"/>
              <a:gd name="connsiteX333" fmla="*/ 1662557 w 8109022"/>
              <a:gd name="connsiteY333" fmla="*/ 3967358 h 4285258"/>
              <a:gd name="connsiteX334" fmla="*/ 4340127 w 8109022"/>
              <a:gd name="connsiteY334" fmla="*/ 3964689 h 4285258"/>
              <a:gd name="connsiteX335" fmla="*/ 4335765 w 8109022"/>
              <a:gd name="connsiteY335" fmla="*/ 3968739 h 4285258"/>
              <a:gd name="connsiteX336" fmla="*/ 4329508 w 8109022"/>
              <a:gd name="connsiteY336" fmla="*/ 3973442 h 4285258"/>
              <a:gd name="connsiteX337" fmla="*/ 4328467 w 8109022"/>
              <a:gd name="connsiteY337" fmla="*/ 3972431 h 4285258"/>
              <a:gd name="connsiteX338" fmla="*/ 4340127 w 8109022"/>
              <a:gd name="connsiteY338" fmla="*/ 3964689 h 4285258"/>
              <a:gd name="connsiteX339" fmla="*/ 165223 w 8109022"/>
              <a:gd name="connsiteY339" fmla="*/ 3964062 h 4285258"/>
              <a:gd name="connsiteX340" fmla="*/ 163241 w 8109022"/>
              <a:gd name="connsiteY340" fmla="*/ 3965353 h 4285258"/>
              <a:gd name="connsiteX341" fmla="*/ 160079 w 8109022"/>
              <a:gd name="connsiteY341" fmla="*/ 3970806 h 4285258"/>
              <a:gd name="connsiteX342" fmla="*/ 161016 w 8109022"/>
              <a:gd name="connsiteY342" fmla="*/ 3978917 h 4285258"/>
              <a:gd name="connsiteX343" fmla="*/ 165294 w 8109022"/>
              <a:gd name="connsiteY343" fmla="*/ 3968624 h 4285258"/>
              <a:gd name="connsiteX344" fmla="*/ 165223 w 8109022"/>
              <a:gd name="connsiteY344" fmla="*/ 3964062 h 4285258"/>
              <a:gd name="connsiteX345" fmla="*/ 182894 w 8109022"/>
              <a:gd name="connsiteY345" fmla="*/ 3961119 h 4285258"/>
              <a:gd name="connsiteX346" fmla="*/ 156068 w 8109022"/>
              <a:gd name="connsiteY346" fmla="*/ 4007390 h 4285258"/>
              <a:gd name="connsiteX347" fmla="*/ 155249 w 8109022"/>
              <a:gd name="connsiteY347" fmla="*/ 4008806 h 4285258"/>
              <a:gd name="connsiteX348" fmla="*/ 144559 w 8109022"/>
              <a:gd name="connsiteY348" fmla="*/ 4033566 h 4285258"/>
              <a:gd name="connsiteX349" fmla="*/ 142946 w 8109022"/>
              <a:gd name="connsiteY349" fmla="*/ 4049471 h 4285258"/>
              <a:gd name="connsiteX350" fmla="*/ 182894 w 8109022"/>
              <a:gd name="connsiteY350" fmla="*/ 3961119 h 4285258"/>
              <a:gd name="connsiteX351" fmla="*/ 1758424 w 8109022"/>
              <a:gd name="connsiteY351" fmla="*/ 3960809 h 4285258"/>
              <a:gd name="connsiteX352" fmla="*/ 1756060 w 8109022"/>
              <a:gd name="connsiteY352" fmla="*/ 3964483 h 4285258"/>
              <a:gd name="connsiteX353" fmla="*/ 1755492 w 8109022"/>
              <a:gd name="connsiteY353" fmla="*/ 3966416 h 4285258"/>
              <a:gd name="connsiteX354" fmla="*/ 1755612 w 8109022"/>
              <a:gd name="connsiteY354" fmla="*/ 3968520 h 4285258"/>
              <a:gd name="connsiteX355" fmla="*/ 1758424 w 8109022"/>
              <a:gd name="connsiteY355" fmla="*/ 3960809 h 4285258"/>
              <a:gd name="connsiteX356" fmla="*/ 391536 w 8109022"/>
              <a:gd name="connsiteY356" fmla="*/ 3957250 h 4285258"/>
              <a:gd name="connsiteX357" fmla="*/ 386024 w 8109022"/>
              <a:gd name="connsiteY357" fmla="*/ 3975583 h 4285258"/>
              <a:gd name="connsiteX358" fmla="*/ 385422 w 8109022"/>
              <a:gd name="connsiteY358" fmla="*/ 3976215 h 4285258"/>
              <a:gd name="connsiteX359" fmla="*/ 383904 w 8109022"/>
              <a:gd name="connsiteY359" fmla="*/ 3976906 h 4285258"/>
              <a:gd name="connsiteX360" fmla="*/ 390574 w 8109022"/>
              <a:gd name="connsiteY360" fmla="*/ 3959039 h 4285258"/>
              <a:gd name="connsiteX361" fmla="*/ 196924 w 8109022"/>
              <a:gd name="connsiteY361" fmla="*/ 3950050 h 4285258"/>
              <a:gd name="connsiteX362" fmla="*/ 193936 w 8109022"/>
              <a:gd name="connsiteY362" fmla="*/ 3955206 h 4285258"/>
              <a:gd name="connsiteX363" fmla="*/ 176717 w 8109022"/>
              <a:gd name="connsiteY363" fmla="*/ 3994633 h 4285258"/>
              <a:gd name="connsiteX364" fmla="*/ 176453 w 8109022"/>
              <a:gd name="connsiteY364" fmla="*/ 4011134 h 4285258"/>
              <a:gd name="connsiteX365" fmla="*/ 191465 w 8109022"/>
              <a:gd name="connsiteY365" fmla="*/ 3976650 h 4285258"/>
              <a:gd name="connsiteX366" fmla="*/ 196750 w 8109022"/>
              <a:gd name="connsiteY366" fmla="*/ 3950749 h 4285258"/>
              <a:gd name="connsiteX367" fmla="*/ 213903 w 8109022"/>
              <a:gd name="connsiteY367" fmla="*/ 3949944 h 4285258"/>
              <a:gd name="connsiteX368" fmla="*/ 213123 w 8109022"/>
              <a:gd name="connsiteY368" fmla="*/ 3951290 h 4285258"/>
              <a:gd name="connsiteX369" fmla="*/ 213104 w 8109022"/>
              <a:gd name="connsiteY369" fmla="*/ 3951498 h 4285258"/>
              <a:gd name="connsiteX370" fmla="*/ 213088 w 8109022"/>
              <a:gd name="connsiteY370" fmla="*/ 3951653 h 4285258"/>
              <a:gd name="connsiteX371" fmla="*/ 4366109 w 8109022"/>
              <a:gd name="connsiteY371" fmla="*/ 3946620 h 4285258"/>
              <a:gd name="connsiteX372" fmla="*/ 4351833 w 8109022"/>
              <a:gd name="connsiteY372" fmla="*/ 3956487 h 4285258"/>
              <a:gd name="connsiteX373" fmla="*/ 4331864 w 8109022"/>
              <a:gd name="connsiteY373" fmla="*/ 3967694 h 4285258"/>
              <a:gd name="connsiteX374" fmla="*/ 4327352 w 8109022"/>
              <a:gd name="connsiteY374" fmla="*/ 3971877 h 4285258"/>
              <a:gd name="connsiteX375" fmla="*/ 4327059 w 8109022"/>
              <a:gd name="connsiteY375" fmla="*/ 3971730 h 4285258"/>
              <a:gd name="connsiteX376" fmla="*/ 4326558 w 8109022"/>
              <a:gd name="connsiteY376" fmla="*/ 3972612 h 4285258"/>
              <a:gd name="connsiteX377" fmla="*/ 4327352 w 8109022"/>
              <a:gd name="connsiteY377" fmla="*/ 3971877 h 4285258"/>
              <a:gd name="connsiteX378" fmla="*/ 4328467 w 8109022"/>
              <a:gd name="connsiteY378" fmla="*/ 3972431 h 4285258"/>
              <a:gd name="connsiteX379" fmla="*/ 4312847 w 8109022"/>
              <a:gd name="connsiteY379" fmla="*/ 3985415 h 4285258"/>
              <a:gd name="connsiteX380" fmla="*/ 4314031 w 8109022"/>
              <a:gd name="connsiteY380" fmla="*/ 3984760 h 4285258"/>
              <a:gd name="connsiteX381" fmla="*/ 4325308 w 8109022"/>
              <a:gd name="connsiteY381" fmla="*/ 3975261 h 4285258"/>
              <a:gd name="connsiteX382" fmla="*/ 4314448 w 8109022"/>
              <a:gd name="connsiteY382" fmla="*/ 3984532 h 4285258"/>
              <a:gd name="connsiteX383" fmla="*/ 4314979 w 8109022"/>
              <a:gd name="connsiteY383" fmla="*/ 3984239 h 4285258"/>
              <a:gd name="connsiteX384" fmla="*/ 4317234 w 8109022"/>
              <a:gd name="connsiteY384" fmla="*/ 3983885 h 4285258"/>
              <a:gd name="connsiteX385" fmla="*/ 4321236 w 8109022"/>
              <a:gd name="connsiteY385" fmla="*/ 3985733 h 4285258"/>
              <a:gd name="connsiteX386" fmla="*/ 4328612 w 8109022"/>
              <a:gd name="connsiteY386" fmla="*/ 3981518 h 4285258"/>
              <a:gd name="connsiteX387" fmla="*/ 4330920 w 8109022"/>
              <a:gd name="connsiteY387" fmla="*/ 3979475 h 4285258"/>
              <a:gd name="connsiteX388" fmla="*/ 307641 w 8109022"/>
              <a:gd name="connsiteY388" fmla="*/ 3939580 h 4285258"/>
              <a:gd name="connsiteX389" fmla="*/ 304957 w 8109022"/>
              <a:gd name="connsiteY389" fmla="*/ 3945412 h 4285258"/>
              <a:gd name="connsiteX390" fmla="*/ 304379 w 8109022"/>
              <a:gd name="connsiteY390" fmla="*/ 3947075 h 4285258"/>
              <a:gd name="connsiteX391" fmla="*/ 306123 w 8109022"/>
              <a:gd name="connsiteY391" fmla="*/ 3943443 h 4285258"/>
              <a:gd name="connsiteX392" fmla="*/ 389502 w 8109022"/>
              <a:gd name="connsiteY392" fmla="*/ 3938921 h 4285258"/>
              <a:gd name="connsiteX393" fmla="*/ 388935 w 8109022"/>
              <a:gd name="connsiteY393" fmla="*/ 3939009 h 4285258"/>
              <a:gd name="connsiteX394" fmla="*/ 387778 w 8109022"/>
              <a:gd name="connsiteY394" fmla="*/ 3939190 h 4285258"/>
              <a:gd name="connsiteX395" fmla="*/ 388856 w 8109022"/>
              <a:gd name="connsiteY395" fmla="*/ 3939022 h 4285258"/>
              <a:gd name="connsiteX396" fmla="*/ 388935 w 8109022"/>
              <a:gd name="connsiteY396" fmla="*/ 3939009 h 4285258"/>
              <a:gd name="connsiteX397" fmla="*/ 389476 w 8109022"/>
              <a:gd name="connsiteY397" fmla="*/ 3938926 h 4285258"/>
              <a:gd name="connsiteX398" fmla="*/ 389502 w 8109022"/>
              <a:gd name="connsiteY398" fmla="*/ 3938921 h 4285258"/>
              <a:gd name="connsiteX399" fmla="*/ 1672621 w 8109022"/>
              <a:gd name="connsiteY399" fmla="*/ 3937063 h 4285258"/>
              <a:gd name="connsiteX400" fmla="*/ 1661638 w 8109022"/>
              <a:gd name="connsiteY400" fmla="*/ 3962216 h 4285258"/>
              <a:gd name="connsiteX401" fmla="*/ 1661616 w 8109022"/>
              <a:gd name="connsiteY401" fmla="*/ 3963468 h 4285258"/>
              <a:gd name="connsiteX402" fmla="*/ 1667809 w 8109022"/>
              <a:gd name="connsiteY402" fmla="*/ 3951190 h 4285258"/>
              <a:gd name="connsiteX403" fmla="*/ 1672621 w 8109022"/>
              <a:gd name="connsiteY403" fmla="*/ 3937063 h 4285258"/>
              <a:gd name="connsiteX404" fmla="*/ 204617 w 8109022"/>
              <a:gd name="connsiteY404" fmla="*/ 3936782 h 4285258"/>
              <a:gd name="connsiteX405" fmla="*/ 201887 w 8109022"/>
              <a:gd name="connsiteY405" fmla="*/ 3941490 h 4285258"/>
              <a:gd name="connsiteX406" fmla="*/ 198909 w 8109022"/>
              <a:gd name="connsiteY406" fmla="*/ 3953488 h 4285258"/>
              <a:gd name="connsiteX407" fmla="*/ 194244 w 8109022"/>
              <a:gd name="connsiteY407" fmla="*/ 3970260 h 4285258"/>
              <a:gd name="connsiteX408" fmla="*/ 200230 w 8109022"/>
              <a:gd name="connsiteY408" fmla="*/ 3956511 h 4285258"/>
              <a:gd name="connsiteX409" fmla="*/ 1677843 w 8109022"/>
              <a:gd name="connsiteY409" fmla="*/ 3933862 h 4285258"/>
              <a:gd name="connsiteX410" fmla="*/ 1675836 w 8109022"/>
              <a:gd name="connsiteY410" fmla="*/ 3936440 h 4285258"/>
              <a:gd name="connsiteX411" fmla="*/ 1668809 w 8109022"/>
              <a:gd name="connsiteY411" fmla="*/ 3959956 h 4285258"/>
              <a:gd name="connsiteX412" fmla="*/ 1667728 w 8109022"/>
              <a:gd name="connsiteY412" fmla="*/ 3961285 h 4285258"/>
              <a:gd name="connsiteX413" fmla="*/ 1667656 w 8109022"/>
              <a:gd name="connsiteY413" fmla="*/ 3961714 h 4285258"/>
              <a:gd name="connsiteX414" fmla="*/ 1668226 w 8109022"/>
              <a:gd name="connsiteY414" fmla="*/ 3962185 h 4285258"/>
              <a:gd name="connsiteX415" fmla="*/ 1668701 w 8109022"/>
              <a:gd name="connsiteY415" fmla="*/ 3961829 h 4285258"/>
              <a:gd name="connsiteX416" fmla="*/ 1668809 w 8109022"/>
              <a:gd name="connsiteY416" fmla="*/ 3959956 h 4285258"/>
              <a:gd name="connsiteX417" fmla="*/ 1675182 w 8109022"/>
              <a:gd name="connsiteY417" fmla="*/ 3947643 h 4285258"/>
              <a:gd name="connsiteX418" fmla="*/ 1677843 w 8109022"/>
              <a:gd name="connsiteY418" fmla="*/ 3933862 h 4285258"/>
              <a:gd name="connsiteX419" fmla="*/ 311704 w 8109022"/>
              <a:gd name="connsiteY419" fmla="*/ 3933812 h 4285258"/>
              <a:gd name="connsiteX420" fmla="*/ 311918 w 8109022"/>
              <a:gd name="connsiteY420" fmla="*/ 3934067 h 4285258"/>
              <a:gd name="connsiteX421" fmla="*/ 311237 w 8109022"/>
              <a:gd name="connsiteY421" fmla="*/ 3934805 h 4285258"/>
              <a:gd name="connsiteX422" fmla="*/ 136489 w 8109022"/>
              <a:gd name="connsiteY422" fmla="*/ 3930168 h 4285258"/>
              <a:gd name="connsiteX423" fmla="*/ 133738 w 8109022"/>
              <a:gd name="connsiteY423" fmla="*/ 3936293 h 4285258"/>
              <a:gd name="connsiteX424" fmla="*/ 131823 w 8109022"/>
              <a:gd name="connsiteY424" fmla="*/ 3937030 h 4285258"/>
              <a:gd name="connsiteX425" fmla="*/ 132265 w 8109022"/>
              <a:gd name="connsiteY425" fmla="*/ 3935095 h 4285258"/>
              <a:gd name="connsiteX426" fmla="*/ 136489 w 8109022"/>
              <a:gd name="connsiteY426" fmla="*/ 3930168 h 4285258"/>
              <a:gd name="connsiteX427" fmla="*/ 227251 w 8109022"/>
              <a:gd name="connsiteY427" fmla="*/ 3926923 h 4285258"/>
              <a:gd name="connsiteX428" fmla="*/ 215003 w 8109022"/>
              <a:gd name="connsiteY428" fmla="*/ 3948049 h 4285258"/>
              <a:gd name="connsiteX429" fmla="*/ 224862 w 8109022"/>
              <a:gd name="connsiteY429" fmla="*/ 3932076 h 4285258"/>
              <a:gd name="connsiteX430" fmla="*/ 2663430 w 8109022"/>
              <a:gd name="connsiteY430" fmla="*/ 3926728 h 4285258"/>
              <a:gd name="connsiteX431" fmla="*/ 2662780 w 8109022"/>
              <a:gd name="connsiteY431" fmla="*/ 3927359 h 4285258"/>
              <a:gd name="connsiteX432" fmla="*/ 2659653 w 8109022"/>
              <a:gd name="connsiteY432" fmla="*/ 3928739 h 4285258"/>
              <a:gd name="connsiteX433" fmla="*/ 257980 w 8109022"/>
              <a:gd name="connsiteY433" fmla="*/ 3924547 h 4285258"/>
              <a:gd name="connsiteX434" fmla="*/ 257239 w 8109022"/>
              <a:gd name="connsiteY434" fmla="*/ 3925697 h 4285258"/>
              <a:gd name="connsiteX435" fmla="*/ 257025 w 8109022"/>
              <a:gd name="connsiteY435" fmla="*/ 3926108 h 4285258"/>
              <a:gd name="connsiteX436" fmla="*/ 257924 w 8109022"/>
              <a:gd name="connsiteY436" fmla="*/ 3924966 h 4285258"/>
              <a:gd name="connsiteX437" fmla="*/ 406750 w 8109022"/>
              <a:gd name="connsiteY437" fmla="*/ 3924232 h 4285258"/>
              <a:gd name="connsiteX438" fmla="*/ 406119 w 8109022"/>
              <a:gd name="connsiteY438" fmla="*/ 3925502 h 4285258"/>
              <a:gd name="connsiteX439" fmla="*/ 405880 w 8109022"/>
              <a:gd name="connsiteY439" fmla="*/ 3927082 h 4285258"/>
              <a:gd name="connsiteX440" fmla="*/ 407202 w 8109022"/>
              <a:gd name="connsiteY440" fmla="*/ 3926832 h 4285258"/>
              <a:gd name="connsiteX441" fmla="*/ 407944 w 8109022"/>
              <a:gd name="connsiteY441" fmla="*/ 3924886 h 4285258"/>
              <a:gd name="connsiteX442" fmla="*/ 406750 w 8109022"/>
              <a:gd name="connsiteY442" fmla="*/ 3924232 h 4285258"/>
              <a:gd name="connsiteX443" fmla="*/ 4150233 w 8109022"/>
              <a:gd name="connsiteY443" fmla="*/ 3921750 h 4285258"/>
              <a:gd name="connsiteX444" fmla="*/ 4146815 w 8109022"/>
              <a:gd name="connsiteY444" fmla="*/ 3927316 h 4285258"/>
              <a:gd name="connsiteX445" fmla="*/ 4145147 w 8109022"/>
              <a:gd name="connsiteY445" fmla="*/ 3928276 h 4285258"/>
              <a:gd name="connsiteX446" fmla="*/ 4145316 w 8109022"/>
              <a:gd name="connsiteY446" fmla="*/ 3926151 h 4285258"/>
              <a:gd name="connsiteX447" fmla="*/ 4150233 w 8109022"/>
              <a:gd name="connsiteY447" fmla="*/ 3921750 h 4285258"/>
              <a:gd name="connsiteX448" fmla="*/ 2700841 w 8109022"/>
              <a:gd name="connsiteY448" fmla="*/ 3920396 h 4285258"/>
              <a:gd name="connsiteX449" fmla="*/ 2700195 w 8109022"/>
              <a:gd name="connsiteY449" fmla="*/ 3921432 h 4285258"/>
              <a:gd name="connsiteX450" fmla="*/ 2697941 w 8109022"/>
              <a:gd name="connsiteY450" fmla="*/ 3921630 h 4285258"/>
              <a:gd name="connsiteX451" fmla="*/ 2700841 w 8109022"/>
              <a:gd name="connsiteY451" fmla="*/ 3920396 h 4285258"/>
              <a:gd name="connsiteX452" fmla="*/ 618044 w 8109022"/>
              <a:gd name="connsiteY452" fmla="*/ 3919591 h 4285258"/>
              <a:gd name="connsiteX453" fmla="*/ 617967 w 8109022"/>
              <a:gd name="connsiteY453" fmla="*/ 3921874 h 4285258"/>
              <a:gd name="connsiteX454" fmla="*/ 618007 w 8109022"/>
              <a:gd name="connsiteY454" fmla="*/ 3922950 h 4285258"/>
              <a:gd name="connsiteX455" fmla="*/ 616198 w 8109022"/>
              <a:gd name="connsiteY455" fmla="*/ 3927976 h 4285258"/>
              <a:gd name="connsiteX456" fmla="*/ 610547 w 8109022"/>
              <a:gd name="connsiteY456" fmla="*/ 3943812 h 4285258"/>
              <a:gd name="connsiteX457" fmla="*/ 609428 w 8109022"/>
              <a:gd name="connsiteY457" fmla="*/ 3946139 h 4285258"/>
              <a:gd name="connsiteX458" fmla="*/ 609480 w 8109022"/>
              <a:gd name="connsiteY458" fmla="*/ 3942943 h 4285258"/>
              <a:gd name="connsiteX459" fmla="*/ 609714 w 8109022"/>
              <a:gd name="connsiteY459" fmla="*/ 3940264 h 4285258"/>
              <a:gd name="connsiteX460" fmla="*/ 2703741 w 8109022"/>
              <a:gd name="connsiteY460" fmla="*/ 3919160 h 4285258"/>
              <a:gd name="connsiteX461" fmla="*/ 2703096 w 8109022"/>
              <a:gd name="connsiteY461" fmla="*/ 3920197 h 4285258"/>
              <a:gd name="connsiteX462" fmla="*/ 2700841 w 8109022"/>
              <a:gd name="connsiteY462" fmla="*/ 3920396 h 4285258"/>
              <a:gd name="connsiteX463" fmla="*/ 2703741 w 8109022"/>
              <a:gd name="connsiteY463" fmla="*/ 3919160 h 4285258"/>
              <a:gd name="connsiteX464" fmla="*/ 232247 w 8109022"/>
              <a:gd name="connsiteY464" fmla="*/ 3918308 h 4285258"/>
              <a:gd name="connsiteX465" fmla="*/ 231096 w 8109022"/>
              <a:gd name="connsiteY465" fmla="*/ 3920290 h 4285258"/>
              <a:gd name="connsiteX466" fmla="*/ 229990 w 8109022"/>
              <a:gd name="connsiteY466" fmla="*/ 3924427 h 4285258"/>
              <a:gd name="connsiteX467" fmla="*/ 4844646 w 8109022"/>
              <a:gd name="connsiteY467" fmla="*/ 3917595 h 4285258"/>
              <a:gd name="connsiteX468" fmla="*/ 4843181 w 8109022"/>
              <a:gd name="connsiteY468" fmla="*/ 3918827 h 4285258"/>
              <a:gd name="connsiteX469" fmla="*/ 4844112 w 8109022"/>
              <a:gd name="connsiteY469" fmla="*/ 3917797 h 4285258"/>
              <a:gd name="connsiteX470" fmla="*/ 2711166 w 8109022"/>
              <a:gd name="connsiteY470" fmla="*/ 3915291 h 4285258"/>
              <a:gd name="connsiteX471" fmla="*/ 2708265 w 8109022"/>
              <a:gd name="connsiteY471" fmla="*/ 3917718 h 4285258"/>
              <a:gd name="connsiteX472" fmla="*/ 2703741 w 8109022"/>
              <a:gd name="connsiteY472" fmla="*/ 3919160 h 4285258"/>
              <a:gd name="connsiteX473" fmla="*/ 2711166 w 8109022"/>
              <a:gd name="connsiteY473" fmla="*/ 3915291 h 4285258"/>
              <a:gd name="connsiteX474" fmla="*/ 1783016 w 8109022"/>
              <a:gd name="connsiteY474" fmla="*/ 3912269 h 4285258"/>
              <a:gd name="connsiteX475" fmla="*/ 1764383 w 8109022"/>
              <a:gd name="connsiteY475" fmla="*/ 3960038 h 4285258"/>
              <a:gd name="connsiteX476" fmla="*/ 1747715 w 8109022"/>
              <a:gd name="connsiteY476" fmla="*/ 4012403 h 4285258"/>
              <a:gd name="connsiteX477" fmla="*/ 1721188 w 8109022"/>
              <a:gd name="connsiteY477" fmla="*/ 4128477 h 4285258"/>
              <a:gd name="connsiteX478" fmla="*/ 1738437 w 8109022"/>
              <a:gd name="connsiteY478" fmla="*/ 4027397 h 4285258"/>
              <a:gd name="connsiteX479" fmla="*/ 1740081 w 8109022"/>
              <a:gd name="connsiteY479" fmla="*/ 4020299 h 4285258"/>
              <a:gd name="connsiteX480" fmla="*/ 1740113 w 8109022"/>
              <a:gd name="connsiteY480" fmla="*/ 4020451 h 4285258"/>
              <a:gd name="connsiteX481" fmla="*/ 1737841 w 8109022"/>
              <a:gd name="connsiteY481" fmla="*/ 4040620 h 4285258"/>
              <a:gd name="connsiteX482" fmla="*/ 1741069 w 8109022"/>
              <a:gd name="connsiteY482" fmla="*/ 4025103 h 4285258"/>
              <a:gd name="connsiteX483" fmla="*/ 1740113 w 8109022"/>
              <a:gd name="connsiteY483" fmla="*/ 4020451 h 4285258"/>
              <a:gd name="connsiteX484" fmla="*/ 1740175 w 8109022"/>
              <a:gd name="connsiteY484" fmla="*/ 4019893 h 4285258"/>
              <a:gd name="connsiteX485" fmla="*/ 1740081 w 8109022"/>
              <a:gd name="connsiteY485" fmla="*/ 4020299 h 4285258"/>
              <a:gd name="connsiteX486" fmla="*/ 1739008 w 8109022"/>
              <a:gd name="connsiteY486" fmla="*/ 4015071 h 4285258"/>
              <a:gd name="connsiteX487" fmla="*/ 1732075 w 8109022"/>
              <a:gd name="connsiteY487" fmla="*/ 4043618 h 4285258"/>
              <a:gd name="connsiteX488" fmla="*/ 1715423 w 8109022"/>
              <a:gd name="connsiteY488" fmla="*/ 4128619 h 4285258"/>
              <a:gd name="connsiteX489" fmla="*/ 1728324 w 8109022"/>
              <a:gd name="connsiteY489" fmla="*/ 4047440 h 4285258"/>
              <a:gd name="connsiteX490" fmla="*/ 1729301 w 8109022"/>
              <a:gd name="connsiteY490" fmla="*/ 4042202 h 4285258"/>
              <a:gd name="connsiteX491" fmla="*/ 1732719 w 8109022"/>
              <a:gd name="connsiteY491" fmla="*/ 4022317 h 4285258"/>
              <a:gd name="connsiteX492" fmla="*/ 1744773 w 8109022"/>
              <a:gd name="connsiteY492" fmla="*/ 3981700 h 4285258"/>
              <a:gd name="connsiteX493" fmla="*/ 1747966 w 8109022"/>
              <a:gd name="connsiteY493" fmla="*/ 3972172 h 4285258"/>
              <a:gd name="connsiteX494" fmla="*/ 274264 w 8109022"/>
              <a:gd name="connsiteY494" fmla="*/ 3912140 h 4285258"/>
              <a:gd name="connsiteX495" fmla="*/ 270935 w 8109022"/>
              <a:gd name="connsiteY495" fmla="*/ 3919477 h 4285258"/>
              <a:gd name="connsiteX496" fmla="*/ 266409 w 8109022"/>
              <a:gd name="connsiteY496" fmla="*/ 3928449 h 4285258"/>
              <a:gd name="connsiteX497" fmla="*/ 264572 w 8109022"/>
              <a:gd name="connsiteY497" fmla="*/ 3931280 h 4285258"/>
              <a:gd name="connsiteX498" fmla="*/ 264079 w 8109022"/>
              <a:gd name="connsiteY498" fmla="*/ 3933206 h 4285258"/>
              <a:gd name="connsiteX499" fmla="*/ 268285 w 8109022"/>
              <a:gd name="connsiteY499" fmla="*/ 3925400 h 4285258"/>
              <a:gd name="connsiteX500" fmla="*/ 273322 w 8109022"/>
              <a:gd name="connsiteY500" fmla="*/ 3915990 h 4285258"/>
              <a:gd name="connsiteX501" fmla="*/ 221344 w 8109022"/>
              <a:gd name="connsiteY501" fmla="*/ 3908379 h 4285258"/>
              <a:gd name="connsiteX502" fmla="*/ 215443 w 8109022"/>
              <a:gd name="connsiteY502" fmla="*/ 3919572 h 4285258"/>
              <a:gd name="connsiteX503" fmla="*/ 214357 w 8109022"/>
              <a:gd name="connsiteY503" fmla="*/ 3924055 h 4285258"/>
              <a:gd name="connsiteX504" fmla="*/ 216370 w 8109022"/>
              <a:gd name="connsiteY504" fmla="*/ 3919428 h 4285258"/>
              <a:gd name="connsiteX505" fmla="*/ 214169 w 8109022"/>
              <a:gd name="connsiteY505" fmla="*/ 3924830 h 4285258"/>
              <a:gd name="connsiteX506" fmla="*/ 210536 w 8109022"/>
              <a:gd name="connsiteY506" fmla="*/ 3939819 h 4285258"/>
              <a:gd name="connsiteX507" fmla="*/ 206985 w 8109022"/>
              <a:gd name="connsiteY507" fmla="*/ 3955367 h 4285258"/>
              <a:gd name="connsiteX508" fmla="*/ 215025 w 8109022"/>
              <a:gd name="connsiteY508" fmla="*/ 3935407 h 4285258"/>
              <a:gd name="connsiteX509" fmla="*/ 220411 w 8109022"/>
              <a:gd name="connsiteY509" fmla="*/ 3912569 h 4285258"/>
              <a:gd name="connsiteX510" fmla="*/ 249591 w 8109022"/>
              <a:gd name="connsiteY510" fmla="*/ 3904926 h 4285258"/>
              <a:gd name="connsiteX511" fmla="*/ 249288 w 8109022"/>
              <a:gd name="connsiteY511" fmla="*/ 3905451 h 4285258"/>
              <a:gd name="connsiteX512" fmla="*/ 249568 w 8109022"/>
              <a:gd name="connsiteY512" fmla="*/ 3905011 h 4285258"/>
              <a:gd name="connsiteX513" fmla="*/ 225506 w 8109022"/>
              <a:gd name="connsiteY513" fmla="*/ 3904326 h 4285258"/>
              <a:gd name="connsiteX514" fmla="*/ 221648 w 8109022"/>
              <a:gd name="connsiteY514" fmla="*/ 3918951 h 4285258"/>
              <a:gd name="connsiteX515" fmla="*/ 224045 w 8109022"/>
              <a:gd name="connsiteY515" fmla="*/ 3913000 h 4285258"/>
              <a:gd name="connsiteX516" fmla="*/ 225511 w 8109022"/>
              <a:gd name="connsiteY516" fmla="*/ 3904331 h 4285258"/>
              <a:gd name="connsiteX517" fmla="*/ 4107087 w 8109022"/>
              <a:gd name="connsiteY517" fmla="*/ 3902985 h 4285258"/>
              <a:gd name="connsiteX518" fmla="*/ 4098731 w 8109022"/>
              <a:gd name="connsiteY518" fmla="*/ 3910034 h 4285258"/>
              <a:gd name="connsiteX519" fmla="*/ 4100211 w 8109022"/>
              <a:gd name="connsiteY519" fmla="*/ 3911103 h 4285258"/>
              <a:gd name="connsiteX520" fmla="*/ 4106463 w 8109022"/>
              <a:gd name="connsiteY520" fmla="*/ 3908818 h 4285258"/>
              <a:gd name="connsiteX521" fmla="*/ 4110651 w 8109022"/>
              <a:gd name="connsiteY521" fmla="*/ 3904179 h 4285258"/>
              <a:gd name="connsiteX522" fmla="*/ 4107087 w 8109022"/>
              <a:gd name="connsiteY522" fmla="*/ 3902985 h 4285258"/>
              <a:gd name="connsiteX523" fmla="*/ 409540 w 8109022"/>
              <a:gd name="connsiteY523" fmla="*/ 3895221 h 4285258"/>
              <a:gd name="connsiteX524" fmla="*/ 408513 w 8109022"/>
              <a:gd name="connsiteY524" fmla="*/ 3896039 h 4285258"/>
              <a:gd name="connsiteX525" fmla="*/ 410801 w 8109022"/>
              <a:gd name="connsiteY525" fmla="*/ 3895765 h 4285258"/>
              <a:gd name="connsiteX526" fmla="*/ 409540 w 8109022"/>
              <a:gd name="connsiteY526" fmla="*/ 3895221 h 4285258"/>
              <a:gd name="connsiteX527" fmla="*/ 1727158 w 8109022"/>
              <a:gd name="connsiteY527" fmla="*/ 3894228 h 4285258"/>
              <a:gd name="connsiteX528" fmla="*/ 1713890 w 8109022"/>
              <a:gd name="connsiteY528" fmla="*/ 3925960 h 4285258"/>
              <a:gd name="connsiteX529" fmla="*/ 1684828 w 8109022"/>
              <a:gd name="connsiteY529" fmla="*/ 4021512 h 4285258"/>
              <a:gd name="connsiteX530" fmla="*/ 1683996 w 8109022"/>
              <a:gd name="connsiteY530" fmla="*/ 4024911 h 4285258"/>
              <a:gd name="connsiteX531" fmla="*/ 1687319 w 8109022"/>
              <a:gd name="connsiteY531" fmla="*/ 4017120 h 4285258"/>
              <a:gd name="connsiteX532" fmla="*/ 1721953 w 8109022"/>
              <a:gd name="connsiteY532" fmla="*/ 3911365 h 4285258"/>
              <a:gd name="connsiteX533" fmla="*/ 1727384 w 8109022"/>
              <a:gd name="connsiteY533" fmla="*/ 3895161 h 4285258"/>
              <a:gd name="connsiteX534" fmla="*/ 221793 w 8109022"/>
              <a:gd name="connsiteY534" fmla="*/ 3892922 h 4285258"/>
              <a:gd name="connsiteX535" fmla="*/ 220886 w 8109022"/>
              <a:gd name="connsiteY535" fmla="*/ 3896661 h 4285258"/>
              <a:gd name="connsiteX536" fmla="*/ 219398 w 8109022"/>
              <a:gd name="connsiteY536" fmla="*/ 3903111 h 4285258"/>
              <a:gd name="connsiteX537" fmla="*/ 223877 w 8109022"/>
              <a:gd name="connsiteY537" fmla="*/ 3896972 h 4285258"/>
              <a:gd name="connsiteX538" fmla="*/ 223940 w 8109022"/>
              <a:gd name="connsiteY538" fmla="*/ 3896686 h 4285258"/>
              <a:gd name="connsiteX539" fmla="*/ 223283 w 8109022"/>
              <a:gd name="connsiteY539" fmla="*/ 3895972 h 4285258"/>
              <a:gd name="connsiteX540" fmla="*/ 221918 w 8109022"/>
              <a:gd name="connsiteY540" fmla="*/ 3893209 h 4285258"/>
              <a:gd name="connsiteX541" fmla="*/ 285960 w 8109022"/>
              <a:gd name="connsiteY541" fmla="*/ 3892247 h 4285258"/>
              <a:gd name="connsiteX542" fmla="*/ 283917 w 8109022"/>
              <a:gd name="connsiteY542" fmla="*/ 3893813 h 4285258"/>
              <a:gd name="connsiteX543" fmla="*/ 281189 w 8109022"/>
              <a:gd name="connsiteY543" fmla="*/ 3897804 h 4285258"/>
              <a:gd name="connsiteX544" fmla="*/ 279065 w 8109022"/>
              <a:gd name="connsiteY544" fmla="*/ 3904752 h 4285258"/>
              <a:gd name="connsiteX545" fmla="*/ 279376 w 8109022"/>
              <a:gd name="connsiteY545" fmla="*/ 3904373 h 4285258"/>
              <a:gd name="connsiteX546" fmla="*/ 284095 w 8109022"/>
              <a:gd name="connsiteY546" fmla="*/ 3897934 h 4285258"/>
              <a:gd name="connsiteX547" fmla="*/ 285960 w 8109022"/>
              <a:gd name="connsiteY547" fmla="*/ 3892247 h 4285258"/>
              <a:gd name="connsiteX548" fmla="*/ 2763776 w 8109022"/>
              <a:gd name="connsiteY548" fmla="*/ 3886436 h 4285258"/>
              <a:gd name="connsiteX549" fmla="*/ 2759701 w 8109022"/>
              <a:gd name="connsiteY549" fmla="*/ 3888281 h 4285258"/>
              <a:gd name="connsiteX550" fmla="*/ 2760121 w 8109022"/>
              <a:gd name="connsiteY550" fmla="*/ 3890024 h 4285258"/>
              <a:gd name="connsiteX551" fmla="*/ 2764402 w 8109022"/>
              <a:gd name="connsiteY551" fmla="*/ 3886969 h 4285258"/>
              <a:gd name="connsiteX552" fmla="*/ 2763776 w 8109022"/>
              <a:gd name="connsiteY552" fmla="*/ 3886436 h 4285258"/>
              <a:gd name="connsiteX553" fmla="*/ 13989 w 8109022"/>
              <a:gd name="connsiteY553" fmla="*/ 3885026 h 4285258"/>
              <a:gd name="connsiteX554" fmla="*/ 13129 w 8109022"/>
              <a:gd name="connsiteY554" fmla="*/ 3887933 h 4285258"/>
              <a:gd name="connsiteX555" fmla="*/ 14096 w 8109022"/>
              <a:gd name="connsiteY555" fmla="*/ 3885878 h 4285258"/>
              <a:gd name="connsiteX556" fmla="*/ 4109319 w 8109022"/>
              <a:gd name="connsiteY556" fmla="*/ 3883258 h 4285258"/>
              <a:gd name="connsiteX557" fmla="*/ 4038463 w 8109022"/>
              <a:gd name="connsiteY557" fmla="*/ 3947030 h 4285258"/>
              <a:gd name="connsiteX558" fmla="*/ 4038790 w 8109022"/>
              <a:gd name="connsiteY558" fmla="*/ 3948217 h 4285258"/>
              <a:gd name="connsiteX559" fmla="*/ 4042850 w 8109022"/>
              <a:gd name="connsiteY559" fmla="*/ 3947129 h 4285258"/>
              <a:gd name="connsiteX560" fmla="*/ 4052706 w 8109022"/>
              <a:gd name="connsiteY560" fmla="*/ 3941169 h 4285258"/>
              <a:gd name="connsiteX561" fmla="*/ 4072697 w 8109022"/>
              <a:gd name="connsiteY561" fmla="*/ 3923807 h 4285258"/>
              <a:gd name="connsiteX562" fmla="*/ 4073785 w 8109022"/>
              <a:gd name="connsiteY562" fmla="*/ 3922604 h 4285258"/>
              <a:gd name="connsiteX563" fmla="*/ 4109319 w 8109022"/>
              <a:gd name="connsiteY563" fmla="*/ 3883258 h 4285258"/>
              <a:gd name="connsiteX564" fmla="*/ 526361 w 8109022"/>
              <a:gd name="connsiteY564" fmla="*/ 3883025 h 4285258"/>
              <a:gd name="connsiteX565" fmla="*/ 524941 w 8109022"/>
              <a:gd name="connsiteY565" fmla="*/ 3886390 h 4285258"/>
              <a:gd name="connsiteX566" fmla="*/ 525359 w 8109022"/>
              <a:gd name="connsiteY566" fmla="*/ 3884615 h 4285258"/>
              <a:gd name="connsiteX567" fmla="*/ 525773 w 8109022"/>
              <a:gd name="connsiteY567" fmla="*/ 3883897 h 4285258"/>
              <a:gd name="connsiteX568" fmla="*/ 526361 w 8109022"/>
              <a:gd name="connsiteY568" fmla="*/ 3883025 h 4285258"/>
              <a:gd name="connsiteX569" fmla="*/ 4076817 w 8109022"/>
              <a:gd name="connsiteY569" fmla="*/ 3881491 h 4285258"/>
              <a:gd name="connsiteX570" fmla="*/ 4076252 w 8109022"/>
              <a:gd name="connsiteY570" fmla="*/ 3882132 h 4285258"/>
              <a:gd name="connsiteX571" fmla="*/ 4073426 w 8109022"/>
              <a:gd name="connsiteY571" fmla="*/ 3883646 h 4285258"/>
              <a:gd name="connsiteX572" fmla="*/ 2720460 w 8109022"/>
              <a:gd name="connsiteY572" fmla="*/ 3872830 h 4285258"/>
              <a:gd name="connsiteX573" fmla="*/ 2721287 w 8109022"/>
              <a:gd name="connsiteY573" fmla="*/ 3873371 h 4285258"/>
              <a:gd name="connsiteX574" fmla="*/ 2719156 w 8109022"/>
              <a:gd name="connsiteY574" fmla="*/ 3875103 h 4285258"/>
              <a:gd name="connsiteX575" fmla="*/ 2716724 w 8109022"/>
              <a:gd name="connsiteY575" fmla="*/ 3875448 h 4285258"/>
              <a:gd name="connsiteX576" fmla="*/ 2720460 w 8109022"/>
              <a:gd name="connsiteY576" fmla="*/ 3872830 h 4285258"/>
              <a:gd name="connsiteX577" fmla="*/ 4777167 w 8109022"/>
              <a:gd name="connsiteY577" fmla="*/ 3868196 h 4285258"/>
              <a:gd name="connsiteX578" fmla="*/ 4777297 w 8109022"/>
              <a:gd name="connsiteY578" fmla="*/ 3868514 h 4285258"/>
              <a:gd name="connsiteX579" fmla="*/ 4776080 w 8109022"/>
              <a:gd name="connsiteY579" fmla="*/ 3869398 h 4285258"/>
              <a:gd name="connsiteX580" fmla="*/ 4777167 w 8109022"/>
              <a:gd name="connsiteY580" fmla="*/ 3868196 h 4285258"/>
              <a:gd name="connsiteX581" fmla="*/ 2751304 w 8109022"/>
              <a:gd name="connsiteY581" fmla="*/ 3867448 h 4285258"/>
              <a:gd name="connsiteX582" fmla="*/ 2749407 w 8109022"/>
              <a:gd name="connsiteY582" fmla="*/ 3869098 h 4285258"/>
              <a:gd name="connsiteX583" fmla="*/ 2746607 w 8109022"/>
              <a:gd name="connsiteY583" fmla="*/ 3869893 h 4285258"/>
              <a:gd name="connsiteX584" fmla="*/ 2751304 w 8109022"/>
              <a:gd name="connsiteY584" fmla="*/ 3867448 h 4285258"/>
              <a:gd name="connsiteX585" fmla="*/ 530100 w 8109022"/>
              <a:gd name="connsiteY585" fmla="*/ 3866385 h 4285258"/>
              <a:gd name="connsiteX586" fmla="*/ 529376 w 8109022"/>
              <a:gd name="connsiteY586" fmla="*/ 3868097 h 4285258"/>
              <a:gd name="connsiteX587" fmla="*/ 527415 w 8109022"/>
              <a:gd name="connsiteY587" fmla="*/ 3873372 h 4285258"/>
              <a:gd name="connsiteX588" fmla="*/ 530245 w 8109022"/>
              <a:gd name="connsiteY588" fmla="*/ 3867054 h 4285258"/>
              <a:gd name="connsiteX589" fmla="*/ 4115791 w 8109022"/>
              <a:gd name="connsiteY589" fmla="*/ 3866179 h 4285258"/>
              <a:gd name="connsiteX590" fmla="*/ 4115195 w 8109022"/>
              <a:gd name="connsiteY590" fmla="*/ 3866539 h 4285258"/>
              <a:gd name="connsiteX591" fmla="*/ 4092711 w 8109022"/>
              <a:gd name="connsiteY591" fmla="*/ 3878766 h 4285258"/>
              <a:gd name="connsiteX592" fmla="*/ 4064899 w 8109022"/>
              <a:gd name="connsiteY592" fmla="*/ 3903072 h 4285258"/>
              <a:gd name="connsiteX593" fmla="*/ 4065219 w 8109022"/>
              <a:gd name="connsiteY593" fmla="*/ 3904301 h 4285258"/>
              <a:gd name="connsiteX594" fmla="*/ 4069341 w 8109022"/>
              <a:gd name="connsiteY594" fmla="*/ 3903384 h 4285258"/>
              <a:gd name="connsiteX595" fmla="*/ 4080051 w 8109022"/>
              <a:gd name="connsiteY595" fmla="*/ 3898409 h 4285258"/>
              <a:gd name="connsiteX596" fmla="*/ 4111833 w 8109022"/>
              <a:gd name="connsiteY596" fmla="*/ 3870561 h 4285258"/>
              <a:gd name="connsiteX597" fmla="*/ 17220 w 8109022"/>
              <a:gd name="connsiteY597" fmla="*/ 3860661 h 4285258"/>
              <a:gd name="connsiteX598" fmla="*/ 13788 w 8109022"/>
              <a:gd name="connsiteY598" fmla="*/ 3868217 h 4285258"/>
              <a:gd name="connsiteX599" fmla="*/ 11476 w 8109022"/>
              <a:gd name="connsiteY599" fmla="*/ 3877533 h 4285258"/>
              <a:gd name="connsiteX600" fmla="*/ 1999 w 8109022"/>
              <a:gd name="connsiteY600" fmla="*/ 3911595 h 4285258"/>
              <a:gd name="connsiteX601" fmla="*/ 9978 w 8109022"/>
              <a:gd name="connsiteY601" fmla="*/ 3894636 h 4285258"/>
              <a:gd name="connsiteX602" fmla="*/ 12576 w 8109022"/>
              <a:gd name="connsiteY602" fmla="*/ 3881539 h 4285258"/>
              <a:gd name="connsiteX603" fmla="*/ 459301 w 8109022"/>
              <a:gd name="connsiteY603" fmla="*/ 3859198 h 4285258"/>
              <a:gd name="connsiteX604" fmla="*/ 456187 w 8109022"/>
              <a:gd name="connsiteY604" fmla="*/ 3868202 h 4285258"/>
              <a:gd name="connsiteX605" fmla="*/ 455868 w 8109022"/>
              <a:gd name="connsiteY605" fmla="*/ 3873041 h 4285258"/>
              <a:gd name="connsiteX606" fmla="*/ 455705 w 8109022"/>
              <a:gd name="connsiteY606" fmla="*/ 3874241 h 4285258"/>
              <a:gd name="connsiteX607" fmla="*/ 455629 w 8109022"/>
              <a:gd name="connsiteY607" fmla="*/ 3874392 h 4285258"/>
              <a:gd name="connsiteX608" fmla="*/ 454262 w 8109022"/>
              <a:gd name="connsiteY608" fmla="*/ 3878021 h 4285258"/>
              <a:gd name="connsiteX609" fmla="*/ 454612 w 8109022"/>
              <a:gd name="connsiteY609" fmla="*/ 3872756 h 4285258"/>
              <a:gd name="connsiteX610" fmla="*/ 447192 w 8109022"/>
              <a:gd name="connsiteY610" fmla="*/ 3894209 h 4285258"/>
              <a:gd name="connsiteX611" fmla="*/ 446158 w 8109022"/>
              <a:gd name="connsiteY611" fmla="*/ 3897407 h 4285258"/>
              <a:gd name="connsiteX612" fmla="*/ 449906 w 8109022"/>
              <a:gd name="connsiteY612" fmla="*/ 3890171 h 4285258"/>
              <a:gd name="connsiteX613" fmla="*/ 458832 w 8109022"/>
              <a:gd name="connsiteY613" fmla="*/ 3866704 h 4285258"/>
              <a:gd name="connsiteX614" fmla="*/ 459745 w 8109022"/>
              <a:gd name="connsiteY614" fmla="*/ 3860926 h 4285258"/>
              <a:gd name="connsiteX615" fmla="*/ 639018 w 8109022"/>
              <a:gd name="connsiteY615" fmla="*/ 3858239 h 4285258"/>
              <a:gd name="connsiteX616" fmla="*/ 637542 w 8109022"/>
              <a:gd name="connsiteY616" fmla="*/ 3868706 h 4285258"/>
              <a:gd name="connsiteX617" fmla="*/ 625326 w 8109022"/>
              <a:gd name="connsiteY617" fmla="*/ 3902628 h 4285258"/>
              <a:gd name="connsiteX618" fmla="*/ 625363 w 8109022"/>
              <a:gd name="connsiteY618" fmla="*/ 3901038 h 4285258"/>
              <a:gd name="connsiteX619" fmla="*/ 625082 w 8109022"/>
              <a:gd name="connsiteY619" fmla="*/ 3901166 h 4285258"/>
              <a:gd name="connsiteX620" fmla="*/ 629646 w 8109022"/>
              <a:gd name="connsiteY620" fmla="*/ 3889036 h 4285258"/>
              <a:gd name="connsiteX621" fmla="*/ 636801 w 8109022"/>
              <a:gd name="connsiteY621" fmla="*/ 3863448 h 4285258"/>
              <a:gd name="connsiteX622" fmla="*/ 2347952 w 8109022"/>
              <a:gd name="connsiteY622" fmla="*/ 3858018 h 4285258"/>
              <a:gd name="connsiteX623" fmla="*/ 2347737 w 8109022"/>
              <a:gd name="connsiteY623" fmla="*/ 3860369 h 4285258"/>
              <a:gd name="connsiteX624" fmla="*/ 2347626 w 8109022"/>
              <a:gd name="connsiteY624" fmla="*/ 3865638 h 4285258"/>
              <a:gd name="connsiteX625" fmla="*/ 2342861 w 8109022"/>
              <a:gd name="connsiteY625" fmla="*/ 3875133 h 4285258"/>
              <a:gd name="connsiteX626" fmla="*/ 2337460 w 8109022"/>
              <a:gd name="connsiteY626" fmla="*/ 3884827 h 4285258"/>
              <a:gd name="connsiteX627" fmla="*/ 2337708 w 8109022"/>
              <a:gd name="connsiteY627" fmla="*/ 3881534 h 4285258"/>
              <a:gd name="connsiteX628" fmla="*/ 2338111 w 8109022"/>
              <a:gd name="connsiteY628" fmla="*/ 3878789 h 4285258"/>
              <a:gd name="connsiteX629" fmla="*/ 2810575 w 8109022"/>
              <a:gd name="connsiteY629" fmla="*/ 3856209 h 4285258"/>
              <a:gd name="connsiteX630" fmla="*/ 2796672 w 8109022"/>
              <a:gd name="connsiteY630" fmla="*/ 3865064 h 4285258"/>
              <a:gd name="connsiteX631" fmla="*/ 2804605 w 8109022"/>
              <a:gd name="connsiteY631" fmla="*/ 3859212 h 4285258"/>
              <a:gd name="connsiteX632" fmla="*/ 2810630 w 8109022"/>
              <a:gd name="connsiteY632" fmla="*/ 3856171 h 4285258"/>
              <a:gd name="connsiteX633" fmla="*/ 2810636 w 8109022"/>
              <a:gd name="connsiteY633" fmla="*/ 3856179 h 4285258"/>
              <a:gd name="connsiteX634" fmla="*/ 2810575 w 8109022"/>
              <a:gd name="connsiteY634" fmla="*/ 3856209 h 4285258"/>
              <a:gd name="connsiteX635" fmla="*/ 429286 w 8109022"/>
              <a:gd name="connsiteY635" fmla="*/ 3855188 h 4285258"/>
              <a:gd name="connsiteX636" fmla="*/ 424392 w 8109022"/>
              <a:gd name="connsiteY636" fmla="*/ 3861573 h 4285258"/>
              <a:gd name="connsiteX637" fmla="*/ 424029 w 8109022"/>
              <a:gd name="connsiteY637" fmla="*/ 3863366 h 4285258"/>
              <a:gd name="connsiteX638" fmla="*/ 426772 w 8109022"/>
              <a:gd name="connsiteY638" fmla="*/ 3859357 h 4285258"/>
              <a:gd name="connsiteX639" fmla="*/ 428088 w 8109022"/>
              <a:gd name="connsiteY639" fmla="*/ 3857613 h 4285258"/>
              <a:gd name="connsiteX640" fmla="*/ 429286 w 8109022"/>
              <a:gd name="connsiteY640" fmla="*/ 3855188 h 4285258"/>
              <a:gd name="connsiteX641" fmla="*/ 4125979 w 8109022"/>
              <a:gd name="connsiteY641" fmla="*/ 3854897 h 4285258"/>
              <a:gd name="connsiteX642" fmla="*/ 4108951 w 8109022"/>
              <a:gd name="connsiteY642" fmla="*/ 3864573 h 4285258"/>
              <a:gd name="connsiteX643" fmla="*/ 4097863 w 8109022"/>
              <a:gd name="connsiteY643" fmla="*/ 3874261 h 4285258"/>
              <a:gd name="connsiteX644" fmla="*/ 4112091 w 8109022"/>
              <a:gd name="connsiteY644" fmla="*/ 3865093 h 4285258"/>
              <a:gd name="connsiteX645" fmla="*/ 4122366 w 8109022"/>
              <a:gd name="connsiteY645" fmla="*/ 3858899 h 4285258"/>
              <a:gd name="connsiteX646" fmla="*/ 423328 w 8109022"/>
              <a:gd name="connsiteY646" fmla="*/ 3852959 h 4285258"/>
              <a:gd name="connsiteX647" fmla="*/ 420658 w 8109022"/>
              <a:gd name="connsiteY647" fmla="*/ 3856218 h 4285258"/>
              <a:gd name="connsiteX648" fmla="*/ 411444 w 8109022"/>
              <a:gd name="connsiteY648" fmla="*/ 3887026 h 4285258"/>
              <a:gd name="connsiteX649" fmla="*/ 417460 w 8109022"/>
              <a:gd name="connsiteY649" fmla="*/ 3869907 h 4285258"/>
              <a:gd name="connsiteX650" fmla="*/ 423328 w 8109022"/>
              <a:gd name="connsiteY650" fmla="*/ 3852959 h 4285258"/>
              <a:gd name="connsiteX651" fmla="*/ 249357 w 8109022"/>
              <a:gd name="connsiteY651" fmla="*/ 3849686 h 4285258"/>
              <a:gd name="connsiteX652" fmla="*/ 248949 w 8109022"/>
              <a:gd name="connsiteY652" fmla="*/ 3850613 h 4285258"/>
              <a:gd name="connsiteX653" fmla="*/ 247573 w 8109022"/>
              <a:gd name="connsiteY653" fmla="*/ 3856028 h 4285258"/>
              <a:gd name="connsiteX654" fmla="*/ 247542 w 8109022"/>
              <a:gd name="connsiteY654" fmla="*/ 3856204 h 4285258"/>
              <a:gd name="connsiteX655" fmla="*/ 2642584 w 8109022"/>
              <a:gd name="connsiteY655" fmla="*/ 3849209 h 4285258"/>
              <a:gd name="connsiteX656" fmla="*/ 2641950 w 8109022"/>
              <a:gd name="connsiteY656" fmla="*/ 3850125 h 4285258"/>
              <a:gd name="connsiteX657" fmla="*/ 2641403 w 8109022"/>
              <a:gd name="connsiteY657" fmla="*/ 3850808 h 4285258"/>
              <a:gd name="connsiteX658" fmla="*/ 2639842 w 8109022"/>
              <a:gd name="connsiteY658" fmla="*/ 3851856 h 4285258"/>
              <a:gd name="connsiteX659" fmla="*/ 2642584 w 8109022"/>
              <a:gd name="connsiteY659" fmla="*/ 3849209 h 4285258"/>
              <a:gd name="connsiteX660" fmla="*/ 4111365 w 8109022"/>
              <a:gd name="connsiteY660" fmla="*/ 3849050 h 4285258"/>
              <a:gd name="connsiteX661" fmla="*/ 4110009 w 8109022"/>
              <a:gd name="connsiteY661" fmla="*/ 3850328 h 4285258"/>
              <a:gd name="connsiteX662" fmla="*/ 4110145 w 8109022"/>
              <a:gd name="connsiteY662" fmla="*/ 3850270 h 4285258"/>
              <a:gd name="connsiteX663" fmla="*/ 4110331 w 8109022"/>
              <a:gd name="connsiteY663" fmla="*/ 3850195 h 4285258"/>
              <a:gd name="connsiteX664" fmla="*/ 2822601 w 8109022"/>
              <a:gd name="connsiteY664" fmla="*/ 3847769 h 4285258"/>
              <a:gd name="connsiteX665" fmla="*/ 2817651 w 8109022"/>
              <a:gd name="connsiteY665" fmla="*/ 3851699 h 4285258"/>
              <a:gd name="connsiteX666" fmla="*/ 2810630 w 8109022"/>
              <a:gd name="connsiteY666" fmla="*/ 3856171 h 4285258"/>
              <a:gd name="connsiteX667" fmla="*/ 2809593 w 8109022"/>
              <a:gd name="connsiteY667" fmla="*/ 3855033 h 4285258"/>
              <a:gd name="connsiteX668" fmla="*/ 2822601 w 8109022"/>
              <a:gd name="connsiteY668" fmla="*/ 3847769 h 4285258"/>
              <a:gd name="connsiteX669" fmla="*/ 466118 w 8109022"/>
              <a:gd name="connsiteY669" fmla="*/ 3841067 h 4285258"/>
              <a:gd name="connsiteX670" fmla="*/ 463352 w 8109022"/>
              <a:gd name="connsiteY670" fmla="*/ 3847486 h 4285258"/>
              <a:gd name="connsiteX671" fmla="*/ 462418 w 8109022"/>
              <a:gd name="connsiteY671" fmla="*/ 3850185 h 4285258"/>
              <a:gd name="connsiteX672" fmla="*/ 461525 w 8109022"/>
              <a:gd name="connsiteY672" fmla="*/ 3859623 h 4285258"/>
              <a:gd name="connsiteX673" fmla="*/ 465412 w 8109022"/>
              <a:gd name="connsiteY673" fmla="*/ 3849408 h 4285258"/>
              <a:gd name="connsiteX674" fmla="*/ 465758 w 8109022"/>
              <a:gd name="connsiteY674" fmla="*/ 3843440 h 4285258"/>
              <a:gd name="connsiteX675" fmla="*/ 429129 w 8109022"/>
              <a:gd name="connsiteY675" fmla="*/ 3840818 h 4285258"/>
              <a:gd name="connsiteX676" fmla="*/ 423226 w 8109022"/>
              <a:gd name="connsiteY676" fmla="*/ 3848746 h 4285258"/>
              <a:gd name="connsiteX677" fmla="*/ 422854 w 8109022"/>
              <a:gd name="connsiteY677" fmla="*/ 3850316 h 4285258"/>
              <a:gd name="connsiteX678" fmla="*/ 423012 w 8109022"/>
              <a:gd name="connsiteY678" fmla="*/ 3851140 h 4285258"/>
              <a:gd name="connsiteX679" fmla="*/ 426652 w 8109022"/>
              <a:gd name="connsiteY679" fmla="*/ 3846605 h 4285258"/>
              <a:gd name="connsiteX680" fmla="*/ 429129 w 8109022"/>
              <a:gd name="connsiteY680" fmla="*/ 3840818 h 4285258"/>
              <a:gd name="connsiteX681" fmla="*/ 23291 w 8109022"/>
              <a:gd name="connsiteY681" fmla="*/ 3835022 h 4285258"/>
              <a:gd name="connsiteX682" fmla="*/ 20759 w 8109022"/>
              <a:gd name="connsiteY682" fmla="*/ 3840122 h 4285258"/>
              <a:gd name="connsiteX683" fmla="*/ 20352 w 8109022"/>
              <a:gd name="connsiteY683" fmla="*/ 3841767 h 4285258"/>
              <a:gd name="connsiteX684" fmla="*/ 23313 w 8109022"/>
              <a:gd name="connsiteY684" fmla="*/ 3835452 h 4285258"/>
              <a:gd name="connsiteX685" fmla="*/ 4691 w 8109022"/>
              <a:gd name="connsiteY685" fmla="*/ 3833490 h 4285258"/>
              <a:gd name="connsiteX686" fmla="*/ 0 w 8109022"/>
              <a:gd name="connsiteY686" fmla="*/ 3844746 h 4285258"/>
              <a:gd name="connsiteX687" fmla="*/ 0 w 8109022"/>
              <a:gd name="connsiteY687" fmla="*/ 3843870 h 4285258"/>
              <a:gd name="connsiteX688" fmla="*/ 4147724 w 8109022"/>
              <a:gd name="connsiteY688" fmla="*/ 3830485 h 4285258"/>
              <a:gd name="connsiteX689" fmla="*/ 4144107 w 8109022"/>
              <a:gd name="connsiteY689" fmla="*/ 3832537 h 4285258"/>
              <a:gd name="connsiteX690" fmla="*/ 4124477 w 8109022"/>
              <a:gd name="connsiteY690" fmla="*/ 3844050 h 4285258"/>
              <a:gd name="connsiteX691" fmla="*/ 4108208 w 8109022"/>
              <a:gd name="connsiteY691" fmla="*/ 3857463 h 4285258"/>
              <a:gd name="connsiteX692" fmla="*/ 4121603 w 8109022"/>
              <a:gd name="connsiteY692" fmla="*/ 3849744 h 4285258"/>
              <a:gd name="connsiteX693" fmla="*/ 4134461 w 8109022"/>
              <a:gd name="connsiteY693" fmla="*/ 3842093 h 4285258"/>
              <a:gd name="connsiteX694" fmla="*/ 4138857 w 8109022"/>
              <a:gd name="connsiteY694" fmla="*/ 3838435 h 4285258"/>
              <a:gd name="connsiteX695" fmla="*/ 4135126 w 8109022"/>
              <a:gd name="connsiteY695" fmla="*/ 3841696 h 4285258"/>
              <a:gd name="connsiteX696" fmla="*/ 4138971 w 8109022"/>
              <a:gd name="connsiteY696" fmla="*/ 3839407 h 4285258"/>
              <a:gd name="connsiteX697" fmla="*/ 4129044 w 8109022"/>
              <a:gd name="connsiteY697" fmla="*/ 3829473 h 4285258"/>
              <a:gd name="connsiteX698" fmla="*/ 4124929 w 8109022"/>
              <a:gd name="connsiteY698" fmla="*/ 3833254 h 4285258"/>
              <a:gd name="connsiteX699" fmla="*/ 4112821 w 8109022"/>
              <a:gd name="connsiteY699" fmla="*/ 3847438 h 4285258"/>
              <a:gd name="connsiteX700" fmla="*/ 4958223 w 8109022"/>
              <a:gd name="connsiteY700" fmla="*/ 3829446 h 4285258"/>
              <a:gd name="connsiteX701" fmla="*/ 4940979 w 8109022"/>
              <a:gd name="connsiteY701" fmla="*/ 3842481 h 4285258"/>
              <a:gd name="connsiteX702" fmla="*/ 4944543 w 8109022"/>
              <a:gd name="connsiteY702" fmla="*/ 3843674 h 4285258"/>
              <a:gd name="connsiteX703" fmla="*/ 4851688 w 8109022"/>
              <a:gd name="connsiteY703" fmla="*/ 3914180 h 4285258"/>
              <a:gd name="connsiteX704" fmla="*/ 4847559 w 8109022"/>
              <a:gd name="connsiteY704" fmla="*/ 3916505 h 4285258"/>
              <a:gd name="connsiteX705" fmla="*/ 4844646 w 8109022"/>
              <a:gd name="connsiteY705" fmla="*/ 3917595 h 4285258"/>
              <a:gd name="connsiteX706" fmla="*/ 4855735 w 8109022"/>
              <a:gd name="connsiteY706" fmla="*/ 3908277 h 4285258"/>
              <a:gd name="connsiteX707" fmla="*/ 4867361 w 8109022"/>
              <a:gd name="connsiteY707" fmla="*/ 3896827 h 4285258"/>
              <a:gd name="connsiteX708" fmla="*/ 4948271 w 8109022"/>
              <a:gd name="connsiteY708" fmla="*/ 3834405 h 4285258"/>
              <a:gd name="connsiteX709" fmla="*/ 4954831 w 8109022"/>
              <a:gd name="connsiteY709" fmla="*/ 3831778 h 4285258"/>
              <a:gd name="connsiteX710" fmla="*/ 1832201 w 8109022"/>
              <a:gd name="connsiteY710" fmla="*/ 3828207 h 4285258"/>
              <a:gd name="connsiteX711" fmla="*/ 1839257 w 8109022"/>
              <a:gd name="connsiteY711" fmla="*/ 3828317 h 4285258"/>
              <a:gd name="connsiteX712" fmla="*/ 1836029 w 8109022"/>
              <a:gd name="connsiteY712" fmla="*/ 3836696 h 4285258"/>
              <a:gd name="connsiteX713" fmla="*/ 1816555 w 8109022"/>
              <a:gd name="connsiteY713" fmla="*/ 3894961 h 4285258"/>
              <a:gd name="connsiteX714" fmla="*/ 1793569 w 8109022"/>
              <a:gd name="connsiteY714" fmla="*/ 3953010 h 4285258"/>
              <a:gd name="connsiteX715" fmla="*/ 1751987 w 8109022"/>
              <a:gd name="connsiteY715" fmla="*/ 4107351 h 4285258"/>
              <a:gd name="connsiteX716" fmla="*/ 1748494 w 8109022"/>
              <a:gd name="connsiteY716" fmla="*/ 4131714 h 4285258"/>
              <a:gd name="connsiteX717" fmla="*/ 1746177 w 8109022"/>
              <a:gd name="connsiteY717" fmla="*/ 4137786 h 4285258"/>
              <a:gd name="connsiteX718" fmla="*/ 1745281 w 8109022"/>
              <a:gd name="connsiteY718" fmla="*/ 4136832 h 4285258"/>
              <a:gd name="connsiteX719" fmla="*/ 1746185 w 8109022"/>
              <a:gd name="connsiteY719" fmla="*/ 4128068 h 4285258"/>
              <a:gd name="connsiteX720" fmla="*/ 1743990 w 8109022"/>
              <a:gd name="connsiteY720" fmla="*/ 4136112 h 4285258"/>
              <a:gd name="connsiteX721" fmla="*/ 1743984 w 8109022"/>
              <a:gd name="connsiteY721" fmla="*/ 4136106 h 4285258"/>
              <a:gd name="connsiteX722" fmla="*/ 1743971 w 8109022"/>
              <a:gd name="connsiteY722" fmla="*/ 4136175 h 4285258"/>
              <a:gd name="connsiteX723" fmla="*/ 1739626 w 8109022"/>
              <a:gd name="connsiteY723" fmla="*/ 4152102 h 4285258"/>
              <a:gd name="connsiteX724" fmla="*/ 1742823 w 8109022"/>
              <a:gd name="connsiteY724" fmla="*/ 4142807 h 4285258"/>
              <a:gd name="connsiteX725" fmla="*/ 1743971 w 8109022"/>
              <a:gd name="connsiteY725" fmla="*/ 4136175 h 4285258"/>
              <a:gd name="connsiteX726" fmla="*/ 1743990 w 8109022"/>
              <a:gd name="connsiteY726" fmla="*/ 4136112 h 4285258"/>
              <a:gd name="connsiteX727" fmla="*/ 1745281 w 8109022"/>
              <a:gd name="connsiteY727" fmla="*/ 4136832 h 4285258"/>
              <a:gd name="connsiteX728" fmla="*/ 1738649 w 8109022"/>
              <a:gd name="connsiteY728" fmla="*/ 4157341 h 4285258"/>
              <a:gd name="connsiteX729" fmla="*/ 1738551 w 8109022"/>
              <a:gd name="connsiteY729" fmla="*/ 4152309 h 4285258"/>
              <a:gd name="connsiteX730" fmla="*/ 1735466 w 8109022"/>
              <a:gd name="connsiteY730" fmla="*/ 4148836 h 4285258"/>
              <a:gd name="connsiteX731" fmla="*/ 1738124 w 8109022"/>
              <a:gd name="connsiteY731" fmla="*/ 4131216 h 4285258"/>
              <a:gd name="connsiteX732" fmla="*/ 1761483 w 8109022"/>
              <a:gd name="connsiteY732" fmla="*/ 4016736 h 4285258"/>
              <a:gd name="connsiteX733" fmla="*/ 1801954 w 8109022"/>
              <a:gd name="connsiteY733" fmla="*/ 3901866 h 4285258"/>
              <a:gd name="connsiteX734" fmla="*/ 1802658 w 8109022"/>
              <a:gd name="connsiteY734" fmla="*/ 3894726 h 4285258"/>
              <a:gd name="connsiteX735" fmla="*/ 1794594 w 8109022"/>
              <a:gd name="connsiteY735" fmla="*/ 3909321 h 4285258"/>
              <a:gd name="connsiteX736" fmla="*/ 1778026 w 8109022"/>
              <a:gd name="connsiteY736" fmla="*/ 3956026 h 4285258"/>
              <a:gd name="connsiteX737" fmla="*/ 1757730 w 8109022"/>
              <a:gd name="connsiteY737" fmla="*/ 4020558 h 4285258"/>
              <a:gd name="connsiteX738" fmla="*/ 1732907 w 8109022"/>
              <a:gd name="connsiteY738" fmla="*/ 4138257 h 4285258"/>
              <a:gd name="connsiteX739" fmla="*/ 1725929 w 8109022"/>
              <a:gd name="connsiteY739" fmla="*/ 4172026 h 4285258"/>
              <a:gd name="connsiteX740" fmla="*/ 1723560 w 8109022"/>
              <a:gd name="connsiteY740" fmla="*/ 4174704 h 4285258"/>
              <a:gd name="connsiteX741" fmla="*/ 1724499 w 8109022"/>
              <a:gd name="connsiteY741" fmla="*/ 4166114 h 4285258"/>
              <a:gd name="connsiteX742" fmla="*/ 1725822 w 8109022"/>
              <a:gd name="connsiteY742" fmla="*/ 4156898 h 4285258"/>
              <a:gd name="connsiteX743" fmla="*/ 1727618 w 8109022"/>
              <a:gd name="connsiteY743" fmla="*/ 4121040 h 4285258"/>
              <a:gd name="connsiteX744" fmla="*/ 1777110 w 8109022"/>
              <a:gd name="connsiteY744" fmla="*/ 3932912 h 4285258"/>
              <a:gd name="connsiteX745" fmla="*/ 1787079 w 8109022"/>
              <a:gd name="connsiteY745" fmla="*/ 3906870 h 4285258"/>
              <a:gd name="connsiteX746" fmla="*/ 1786906 w 8109022"/>
              <a:gd name="connsiteY746" fmla="*/ 3905620 h 4285258"/>
              <a:gd name="connsiteX747" fmla="*/ 4962469 w 8109022"/>
              <a:gd name="connsiteY747" fmla="*/ 3826236 h 4285258"/>
              <a:gd name="connsiteX748" fmla="*/ 4961276 w 8109022"/>
              <a:gd name="connsiteY748" fmla="*/ 3827346 h 4285258"/>
              <a:gd name="connsiteX749" fmla="*/ 4958223 w 8109022"/>
              <a:gd name="connsiteY749" fmla="*/ 3829446 h 4285258"/>
              <a:gd name="connsiteX750" fmla="*/ 4150349 w 8109022"/>
              <a:gd name="connsiteY750" fmla="*/ 3825206 h 4285258"/>
              <a:gd name="connsiteX751" fmla="*/ 4142743 w 8109022"/>
              <a:gd name="connsiteY751" fmla="*/ 3828993 h 4285258"/>
              <a:gd name="connsiteX752" fmla="*/ 4137891 w 8109022"/>
              <a:gd name="connsiteY752" fmla="*/ 3832992 h 4285258"/>
              <a:gd name="connsiteX753" fmla="*/ 4150355 w 8109022"/>
              <a:gd name="connsiteY753" fmla="*/ 3825211 h 4285258"/>
              <a:gd name="connsiteX754" fmla="*/ 644415 w 8109022"/>
              <a:gd name="connsiteY754" fmla="*/ 3824783 h 4285258"/>
              <a:gd name="connsiteX755" fmla="*/ 641323 w 8109022"/>
              <a:gd name="connsiteY755" fmla="*/ 3843844 h 4285258"/>
              <a:gd name="connsiteX756" fmla="*/ 640812 w 8109022"/>
              <a:gd name="connsiteY756" fmla="*/ 3844555 h 4285258"/>
              <a:gd name="connsiteX757" fmla="*/ 639406 w 8109022"/>
              <a:gd name="connsiteY757" fmla="*/ 3845445 h 4285258"/>
              <a:gd name="connsiteX758" fmla="*/ 643697 w 8109022"/>
              <a:gd name="connsiteY758" fmla="*/ 3826700 h 4285258"/>
              <a:gd name="connsiteX759" fmla="*/ 4157818 w 8109022"/>
              <a:gd name="connsiteY759" fmla="*/ 3824754 h 4285258"/>
              <a:gd name="connsiteX760" fmla="*/ 4157571 w 8109022"/>
              <a:gd name="connsiteY760" fmla="*/ 3824893 h 4285258"/>
              <a:gd name="connsiteX761" fmla="*/ 4153103 w 8109022"/>
              <a:gd name="connsiteY761" fmla="*/ 3831039 h 4285258"/>
              <a:gd name="connsiteX762" fmla="*/ 4158655 w 8109022"/>
              <a:gd name="connsiteY762" fmla="*/ 3827823 h 4285258"/>
              <a:gd name="connsiteX763" fmla="*/ 4161864 w 8109022"/>
              <a:gd name="connsiteY763" fmla="*/ 3825912 h 4285258"/>
              <a:gd name="connsiteX764" fmla="*/ 4161564 w 8109022"/>
              <a:gd name="connsiteY764" fmla="*/ 3825861 h 4285258"/>
              <a:gd name="connsiteX765" fmla="*/ 4158653 w 8109022"/>
              <a:gd name="connsiteY765" fmla="*/ 3825225 h 4285258"/>
              <a:gd name="connsiteX766" fmla="*/ 2787474 w 8109022"/>
              <a:gd name="connsiteY766" fmla="*/ 3824175 h 4285258"/>
              <a:gd name="connsiteX767" fmla="*/ 2784099 w 8109022"/>
              <a:gd name="connsiteY767" fmla="*/ 3824447 h 4285258"/>
              <a:gd name="connsiteX768" fmla="*/ 2750800 w 8109022"/>
              <a:gd name="connsiteY768" fmla="*/ 3841754 h 4285258"/>
              <a:gd name="connsiteX769" fmla="*/ 2748667 w 8109022"/>
              <a:gd name="connsiteY769" fmla="*/ 3846877 h 4285258"/>
              <a:gd name="connsiteX770" fmla="*/ 2776711 w 8109022"/>
              <a:gd name="connsiteY770" fmla="*/ 3830653 h 4285258"/>
              <a:gd name="connsiteX771" fmla="*/ 2787474 w 8109022"/>
              <a:gd name="connsiteY771" fmla="*/ 3824175 h 4285258"/>
              <a:gd name="connsiteX772" fmla="*/ 439654 w 8109022"/>
              <a:gd name="connsiteY772" fmla="*/ 3823781 h 4285258"/>
              <a:gd name="connsiteX773" fmla="*/ 435701 w 8109022"/>
              <a:gd name="connsiteY773" fmla="*/ 3834154 h 4285258"/>
              <a:gd name="connsiteX774" fmla="*/ 434561 w 8109022"/>
              <a:gd name="connsiteY774" fmla="*/ 3835353 h 4285258"/>
              <a:gd name="connsiteX775" fmla="*/ 434462 w 8109022"/>
              <a:gd name="connsiteY775" fmla="*/ 3835759 h 4285258"/>
              <a:gd name="connsiteX776" fmla="*/ 434986 w 8109022"/>
              <a:gd name="connsiteY776" fmla="*/ 3836251 h 4285258"/>
              <a:gd name="connsiteX777" fmla="*/ 435472 w 8109022"/>
              <a:gd name="connsiteY777" fmla="*/ 3835941 h 4285258"/>
              <a:gd name="connsiteX778" fmla="*/ 435701 w 8109022"/>
              <a:gd name="connsiteY778" fmla="*/ 3834154 h 4285258"/>
              <a:gd name="connsiteX779" fmla="*/ 437621 w 8109022"/>
              <a:gd name="connsiteY779" fmla="*/ 3831047 h 4285258"/>
              <a:gd name="connsiteX780" fmla="*/ 1847608 w 8109022"/>
              <a:gd name="connsiteY780" fmla="*/ 3823300 h 4285258"/>
              <a:gd name="connsiteX781" fmla="*/ 1844015 w 8109022"/>
              <a:gd name="connsiteY781" fmla="*/ 3832885 h 4285258"/>
              <a:gd name="connsiteX782" fmla="*/ 1827918 w 8109022"/>
              <a:gd name="connsiteY782" fmla="*/ 3874674 h 4285258"/>
              <a:gd name="connsiteX783" fmla="*/ 1824366 w 8109022"/>
              <a:gd name="connsiteY783" fmla="*/ 3883183 h 4285258"/>
              <a:gd name="connsiteX784" fmla="*/ 1825155 w 8109022"/>
              <a:gd name="connsiteY784" fmla="*/ 3877167 h 4285258"/>
              <a:gd name="connsiteX785" fmla="*/ 1832860 w 8109022"/>
              <a:gd name="connsiteY785" fmla="*/ 3856450 h 4285258"/>
              <a:gd name="connsiteX786" fmla="*/ 1837648 w 8109022"/>
              <a:gd name="connsiteY786" fmla="*/ 3841553 h 4285258"/>
              <a:gd name="connsiteX787" fmla="*/ 1841672 w 8109022"/>
              <a:gd name="connsiteY787" fmla="*/ 3828354 h 4285258"/>
              <a:gd name="connsiteX788" fmla="*/ 1842782 w 8109022"/>
              <a:gd name="connsiteY788" fmla="*/ 3828373 h 4285258"/>
              <a:gd name="connsiteX789" fmla="*/ 36044 w 8109022"/>
              <a:gd name="connsiteY789" fmla="*/ 3822342 h 4285258"/>
              <a:gd name="connsiteX790" fmla="*/ 29562 w 8109022"/>
              <a:gd name="connsiteY790" fmla="*/ 3837209 h 4285258"/>
              <a:gd name="connsiteX791" fmla="*/ 23101 w 8109022"/>
              <a:gd name="connsiteY791" fmla="*/ 3863864 h 4285258"/>
              <a:gd name="connsiteX792" fmla="*/ 22354 w 8109022"/>
              <a:gd name="connsiteY792" fmla="*/ 3867133 h 4285258"/>
              <a:gd name="connsiteX793" fmla="*/ 29799 w 8109022"/>
              <a:gd name="connsiteY793" fmla="*/ 3849626 h 4285258"/>
              <a:gd name="connsiteX794" fmla="*/ 4135662 w 8109022"/>
              <a:gd name="connsiteY794" fmla="*/ 3822147 h 4285258"/>
              <a:gd name="connsiteX795" fmla="*/ 4130619 w 8109022"/>
              <a:gd name="connsiteY795" fmla="*/ 3826052 h 4285258"/>
              <a:gd name="connsiteX796" fmla="*/ 4134139 w 8109022"/>
              <a:gd name="connsiteY796" fmla="*/ 3823835 h 4285258"/>
              <a:gd name="connsiteX797" fmla="*/ 1834034 w 8109022"/>
              <a:gd name="connsiteY797" fmla="*/ 3820829 h 4285258"/>
              <a:gd name="connsiteX798" fmla="*/ 1838095 w 8109022"/>
              <a:gd name="connsiteY798" fmla="*/ 3821930 h 4285258"/>
              <a:gd name="connsiteX799" fmla="*/ 1832201 w 8109022"/>
              <a:gd name="connsiteY799" fmla="*/ 3828207 h 4285258"/>
              <a:gd name="connsiteX800" fmla="*/ 1834034 w 8109022"/>
              <a:gd name="connsiteY800" fmla="*/ 3820829 h 4285258"/>
              <a:gd name="connsiteX801" fmla="*/ 2752320 w 8109022"/>
              <a:gd name="connsiteY801" fmla="*/ 3818927 h 4285258"/>
              <a:gd name="connsiteX802" fmla="*/ 2751963 w 8109022"/>
              <a:gd name="connsiteY802" fmla="*/ 3819612 h 4285258"/>
              <a:gd name="connsiteX803" fmla="*/ 2745975 w 8109022"/>
              <a:gd name="connsiteY803" fmla="*/ 3823446 h 4285258"/>
              <a:gd name="connsiteX804" fmla="*/ 2315168 w 8109022"/>
              <a:gd name="connsiteY804" fmla="*/ 3817698 h 4285258"/>
              <a:gd name="connsiteX805" fmla="*/ 2312789 w 8109022"/>
              <a:gd name="connsiteY805" fmla="*/ 3824262 h 4285258"/>
              <a:gd name="connsiteX806" fmla="*/ 2310881 w 8109022"/>
              <a:gd name="connsiteY806" fmla="*/ 3825168 h 4285258"/>
              <a:gd name="connsiteX807" fmla="*/ 2311196 w 8109022"/>
              <a:gd name="connsiteY807" fmla="*/ 3823123 h 4285258"/>
              <a:gd name="connsiteX808" fmla="*/ 2315168 w 8109022"/>
              <a:gd name="connsiteY808" fmla="*/ 3817698 h 4285258"/>
              <a:gd name="connsiteX809" fmla="*/ 2180499 w 8109022"/>
              <a:gd name="connsiteY809" fmla="*/ 3813994 h 4285258"/>
              <a:gd name="connsiteX810" fmla="*/ 2179671 w 8109022"/>
              <a:gd name="connsiteY810" fmla="*/ 3818217 h 4285258"/>
              <a:gd name="connsiteX811" fmla="*/ 2180100 w 8109022"/>
              <a:gd name="connsiteY811" fmla="*/ 3814792 h 4285258"/>
              <a:gd name="connsiteX812" fmla="*/ 22268 w 8109022"/>
              <a:gd name="connsiteY812" fmla="*/ 3813379 h 4285258"/>
              <a:gd name="connsiteX813" fmla="*/ 20347 w 8109022"/>
              <a:gd name="connsiteY813" fmla="*/ 3818046 h 4285258"/>
              <a:gd name="connsiteX814" fmla="*/ 21977 w 8109022"/>
              <a:gd name="connsiteY814" fmla="*/ 3818122 h 4285258"/>
              <a:gd name="connsiteX815" fmla="*/ 22858 w 8109022"/>
              <a:gd name="connsiteY815" fmla="*/ 3813877 h 4285258"/>
              <a:gd name="connsiteX816" fmla="*/ 22268 w 8109022"/>
              <a:gd name="connsiteY816" fmla="*/ 3813379 h 4285258"/>
              <a:gd name="connsiteX817" fmla="*/ 440930 w 8109022"/>
              <a:gd name="connsiteY817" fmla="*/ 3812487 h 4285258"/>
              <a:gd name="connsiteX818" fmla="*/ 428577 w 8109022"/>
              <a:gd name="connsiteY818" fmla="*/ 3835829 h 4285258"/>
              <a:gd name="connsiteX819" fmla="*/ 428472 w 8109022"/>
              <a:gd name="connsiteY819" fmla="*/ 3837028 h 4285258"/>
              <a:gd name="connsiteX820" fmla="*/ 432068 w 8109022"/>
              <a:gd name="connsiteY820" fmla="*/ 3832382 h 4285258"/>
              <a:gd name="connsiteX821" fmla="*/ 435311 w 8109022"/>
              <a:gd name="connsiteY821" fmla="*/ 3825689 h 4285258"/>
              <a:gd name="connsiteX822" fmla="*/ 440930 w 8109022"/>
              <a:gd name="connsiteY822" fmla="*/ 3812487 h 4285258"/>
              <a:gd name="connsiteX823" fmla="*/ 14202 w 8109022"/>
              <a:gd name="connsiteY823" fmla="*/ 3810837 h 4285258"/>
              <a:gd name="connsiteX824" fmla="*/ 5962 w 8109022"/>
              <a:gd name="connsiteY824" fmla="*/ 3830683 h 4285258"/>
              <a:gd name="connsiteX825" fmla="*/ 4691 w 8109022"/>
              <a:gd name="connsiteY825" fmla="*/ 3833490 h 4285258"/>
              <a:gd name="connsiteX826" fmla="*/ 12996 w 8109022"/>
              <a:gd name="connsiteY826" fmla="*/ 3813561 h 4285258"/>
              <a:gd name="connsiteX827" fmla="*/ 446221 w 8109022"/>
              <a:gd name="connsiteY827" fmla="*/ 3809779 h 4285258"/>
              <a:gd name="connsiteX828" fmla="*/ 444396 w 8109022"/>
              <a:gd name="connsiteY828" fmla="*/ 3811783 h 4285258"/>
              <a:gd name="connsiteX829" fmla="*/ 443111 w 8109022"/>
              <a:gd name="connsiteY829" fmla="*/ 3820902 h 4285258"/>
              <a:gd name="connsiteX830" fmla="*/ 443069 w 8109022"/>
              <a:gd name="connsiteY830" fmla="*/ 3821556 h 4285258"/>
              <a:gd name="connsiteX831" fmla="*/ 444766 w 8109022"/>
              <a:gd name="connsiteY831" fmla="*/ 3815591 h 4285258"/>
              <a:gd name="connsiteX832" fmla="*/ 446221 w 8109022"/>
              <a:gd name="connsiteY832" fmla="*/ 3809779 h 4285258"/>
              <a:gd name="connsiteX833" fmla="*/ 4052365 w 8109022"/>
              <a:gd name="connsiteY833" fmla="*/ 3809476 h 4285258"/>
              <a:gd name="connsiteX834" fmla="*/ 4051835 w 8109022"/>
              <a:gd name="connsiteY834" fmla="*/ 3810387 h 4285258"/>
              <a:gd name="connsiteX835" fmla="*/ 4051368 w 8109022"/>
              <a:gd name="connsiteY835" fmla="*/ 3811069 h 4285258"/>
              <a:gd name="connsiteX836" fmla="*/ 4049981 w 8109022"/>
              <a:gd name="connsiteY836" fmla="*/ 3812167 h 4285258"/>
              <a:gd name="connsiteX837" fmla="*/ 4052365 w 8109022"/>
              <a:gd name="connsiteY837" fmla="*/ 3809476 h 4285258"/>
              <a:gd name="connsiteX838" fmla="*/ 42857 w 8109022"/>
              <a:gd name="connsiteY838" fmla="*/ 3808843 h 4285258"/>
              <a:gd name="connsiteX839" fmla="*/ 42418 w 8109022"/>
              <a:gd name="connsiteY839" fmla="*/ 3810615 h 4285258"/>
              <a:gd name="connsiteX840" fmla="*/ 36650 w 8109022"/>
              <a:gd name="connsiteY840" fmla="*/ 3833503 h 4285258"/>
              <a:gd name="connsiteX841" fmla="*/ 41218 w 8109022"/>
              <a:gd name="connsiteY841" fmla="*/ 3822757 h 4285258"/>
              <a:gd name="connsiteX842" fmla="*/ 42997 w 8109022"/>
              <a:gd name="connsiteY842" fmla="*/ 3810572 h 4285258"/>
              <a:gd name="connsiteX843" fmla="*/ 2494700 w 8109022"/>
              <a:gd name="connsiteY843" fmla="*/ 3808708 h 4285258"/>
              <a:gd name="connsiteX844" fmla="*/ 2494936 w 8109022"/>
              <a:gd name="connsiteY844" fmla="*/ 3808957 h 4285258"/>
              <a:gd name="connsiteX845" fmla="*/ 2494292 w 8109022"/>
              <a:gd name="connsiteY845" fmla="*/ 3809774 h 4285258"/>
              <a:gd name="connsiteX846" fmla="*/ 640089 w 8109022"/>
              <a:gd name="connsiteY846" fmla="*/ 3806732 h 4285258"/>
              <a:gd name="connsiteX847" fmla="*/ 640061 w 8109022"/>
              <a:gd name="connsiteY847" fmla="*/ 3806740 h 4285258"/>
              <a:gd name="connsiteX848" fmla="*/ 639542 w 8109022"/>
              <a:gd name="connsiteY848" fmla="*/ 3806895 h 4285258"/>
              <a:gd name="connsiteX849" fmla="*/ 639465 w 8109022"/>
              <a:gd name="connsiteY849" fmla="*/ 3806918 h 4285258"/>
              <a:gd name="connsiteX850" fmla="*/ 638428 w 8109022"/>
              <a:gd name="connsiteY850" fmla="*/ 3807230 h 4285258"/>
              <a:gd name="connsiteX851" fmla="*/ 639542 w 8109022"/>
              <a:gd name="connsiteY851" fmla="*/ 3806895 h 4285258"/>
              <a:gd name="connsiteX852" fmla="*/ 2470161 w 8109022"/>
              <a:gd name="connsiteY852" fmla="*/ 3801264 h 4285258"/>
              <a:gd name="connsiteX853" fmla="*/ 2469804 w 8109022"/>
              <a:gd name="connsiteY853" fmla="*/ 3804427 h 4285258"/>
              <a:gd name="connsiteX854" fmla="*/ 2468875 w 8109022"/>
              <a:gd name="connsiteY854" fmla="*/ 3803010 h 4285258"/>
              <a:gd name="connsiteX855" fmla="*/ 2468999 w 8109022"/>
              <a:gd name="connsiteY855" fmla="*/ 3802579 h 4285258"/>
              <a:gd name="connsiteX856" fmla="*/ 2468793 w 8109022"/>
              <a:gd name="connsiteY856" fmla="*/ 3802629 h 4285258"/>
              <a:gd name="connsiteX857" fmla="*/ 4143385 w 8109022"/>
              <a:gd name="connsiteY857" fmla="*/ 3801114 h 4285258"/>
              <a:gd name="connsiteX858" fmla="*/ 4143313 w 8109022"/>
              <a:gd name="connsiteY858" fmla="*/ 3801159 h 4285258"/>
              <a:gd name="connsiteX859" fmla="*/ 4142981 w 8109022"/>
              <a:gd name="connsiteY859" fmla="*/ 3801560 h 4285258"/>
              <a:gd name="connsiteX860" fmla="*/ 2455710 w 8109022"/>
              <a:gd name="connsiteY860" fmla="*/ 3800247 h 4285258"/>
              <a:gd name="connsiteX861" fmla="*/ 2455554 w 8109022"/>
              <a:gd name="connsiteY861" fmla="*/ 3801962 h 4285258"/>
              <a:gd name="connsiteX862" fmla="*/ 2453511 w 8109022"/>
              <a:gd name="connsiteY862" fmla="*/ 3813617 h 4285258"/>
              <a:gd name="connsiteX863" fmla="*/ 2451849 w 8109022"/>
              <a:gd name="connsiteY863" fmla="*/ 3810518 h 4285258"/>
              <a:gd name="connsiteX864" fmla="*/ 2452212 w 8109022"/>
              <a:gd name="connsiteY864" fmla="*/ 3807358 h 4285258"/>
              <a:gd name="connsiteX865" fmla="*/ 2453740 w 8109022"/>
              <a:gd name="connsiteY865" fmla="*/ 3804327 h 4285258"/>
              <a:gd name="connsiteX866" fmla="*/ 2448116 w 8109022"/>
              <a:gd name="connsiteY866" fmla="*/ 3799433 h 4285258"/>
              <a:gd name="connsiteX867" fmla="*/ 2445119 w 8109022"/>
              <a:gd name="connsiteY867" fmla="*/ 3816035 h 4285258"/>
              <a:gd name="connsiteX868" fmla="*/ 2442947 w 8109022"/>
              <a:gd name="connsiteY868" fmla="*/ 3819300 h 4285258"/>
              <a:gd name="connsiteX869" fmla="*/ 2441271 w 8109022"/>
              <a:gd name="connsiteY869" fmla="*/ 3820454 h 4285258"/>
              <a:gd name="connsiteX870" fmla="*/ 2441084 w 8109022"/>
              <a:gd name="connsiteY870" fmla="*/ 3819314 h 4285258"/>
              <a:gd name="connsiteX871" fmla="*/ 2441481 w 8109022"/>
              <a:gd name="connsiteY871" fmla="*/ 3817131 h 4285258"/>
              <a:gd name="connsiteX872" fmla="*/ 2447982 w 8109022"/>
              <a:gd name="connsiteY872" fmla="*/ 3799744 h 4285258"/>
              <a:gd name="connsiteX873" fmla="*/ 2469709 w 8109022"/>
              <a:gd name="connsiteY873" fmla="*/ 3799397 h 4285258"/>
              <a:gd name="connsiteX874" fmla="*/ 2470161 w 8109022"/>
              <a:gd name="connsiteY874" fmla="*/ 3801264 h 4285258"/>
              <a:gd name="connsiteX875" fmla="*/ 2469448 w 8109022"/>
              <a:gd name="connsiteY875" fmla="*/ 3800057 h 4285258"/>
              <a:gd name="connsiteX876" fmla="*/ 2469709 w 8109022"/>
              <a:gd name="connsiteY876" fmla="*/ 3799397 h 4285258"/>
              <a:gd name="connsiteX877" fmla="*/ 4123049 w 8109022"/>
              <a:gd name="connsiteY877" fmla="*/ 3797892 h 4285258"/>
              <a:gd name="connsiteX878" fmla="*/ 4122679 w 8109022"/>
              <a:gd name="connsiteY878" fmla="*/ 3798061 h 4285258"/>
              <a:gd name="connsiteX879" fmla="*/ 4121864 w 8109022"/>
              <a:gd name="connsiteY879" fmla="*/ 3799270 h 4285258"/>
              <a:gd name="connsiteX880" fmla="*/ 4122186 w 8109022"/>
              <a:gd name="connsiteY880" fmla="*/ 3798943 h 4285258"/>
              <a:gd name="connsiteX881" fmla="*/ 485973 w 8109022"/>
              <a:gd name="connsiteY881" fmla="*/ 3797045 h 4285258"/>
              <a:gd name="connsiteX882" fmla="*/ 483669 w 8109022"/>
              <a:gd name="connsiteY882" fmla="*/ 3800319 h 4285258"/>
              <a:gd name="connsiteX883" fmla="*/ 481806 w 8109022"/>
              <a:gd name="connsiteY883" fmla="*/ 3804669 h 4285258"/>
              <a:gd name="connsiteX884" fmla="*/ 469284 w 8109022"/>
              <a:gd name="connsiteY884" fmla="*/ 3833724 h 4285258"/>
              <a:gd name="connsiteX885" fmla="*/ 468194 w 8109022"/>
              <a:gd name="connsiteY885" fmla="*/ 3842084 h 4285258"/>
              <a:gd name="connsiteX886" fmla="*/ 468947 w 8109022"/>
              <a:gd name="connsiteY886" fmla="*/ 3840108 h 4285258"/>
              <a:gd name="connsiteX887" fmla="*/ 477838 w 8109022"/>
              <a:gd name="connsiteY887" fmla="*/ 3820058 h 4285258"/>
              <a:gd name="connsiteX888" fmla="*/ 482472 w 8109022"/>
              <a:gd name="connsiteY888" fmla="*/ 3805112 h 4285258"/>
              <a:gd name="connsiteX889" fmla="*/ 481627 w 8109022"/>
              <a:gd name="connsiteY889" fmla="*/ 3811514 h 4285258"/>
              <a:gd name="connsiteX890" fmla="*/ 485387 w 8109022"/>
              <a:gd name="connsiteY890" fmla="*/ 3803036 h 4285258"/>
              <a:gd name="connsiteX891" fmla="*/ 2412065 w 8109022"/>
              <a:gd name="connsiteY891" fmla="*/ 3796370 h 4285258"/>
              <a:gd name="connsiteX892" fmla="*/ 2409242 w 8109022"/>
              <a:gd name="connsiteY892" fmla="*/ 3811078 h 4285258"/>
              <a:gd name="connsiteX893" fmla="*/ 2408315 w 8109022"/>
              <a:gd name="connsiteY893" fmla="*/ 3812776 h 4285258"/>
              <a:gd name="connsiteX894" fmla="*/ 2402401 w 8109022"/>
              <a:gd name="connsiteY894" fmla="*/ 3824717 h 4285258"/>
              <a:gd name="connsiteX895" fmla="*/ 2393965 w 8109022"/>
              <a:gd name="connsiteY895" fmla="*/ 3840344 h 4285258"/>
              <a:gd name="connsiteX896" fmla="*/ 2393680 w 8109022"/>
              <a:gd name="connsiteY896" fmla="*/ 3838752 h 4285258"/>
              <a:gd name="connsiteX897" fmla="*/ 2393688 w 8109022"/>
              <a:gd name="connsiteY897" fmla="*/ 3837967 h 4285258"/>
              <a:gd name="connsiteX898" fmla="*/ 2395993 w 8109022"/>
              <a:gd name="connsiteY898" fmla="*/ 3832052 h 4285258"/>
              <a:gd name="connsiteX899" fmla="*/ 2405722 w 8109022"/>
              <a:gd name="connsiteY899" fmla="*/ 3813238 h 4285258"/>
              <a:gd name="connsiteX900" fmla="*/ 2373293 w 8109022"/>
              <a:gd name="connsiteY900" fmla="*/ 3796130 h 4285258"/>
              <a:gd name="connsiteX901" fmla="*/ 2370485 w 8109022"/>
              <a:gd name="connsiteY901" fmla="*/ 3810080 h 4285258"/>
              <a:gd name="connsiteX902" fmla="*/ 2369207 w 8109022"/>
              <a:gd name="connsiteY902" fmla="*/ 3820684 h 4285258"/>
              <a:gd name="connsiteX903" fmla="*/ 2357644 w 8109022"/>
              <a:gd name="connsiteY903" fmla="*/ 3845674 h 4285258"/>
              <a:gd name="connsiteX904" fmla="*/ 2355754 w 8109022"/>
              <a:gd name="connsiteY904" fmla="*/ 3849440 h 4285258"/>
              <a:gd name="connsiteX905" fmla="*/ 2356026 w 8109022"/>
              <a:gd name="connsiteY905" fmla="*/ 3846704 h 4285258"/>
              <a:gd name="connsiteX906" fmla="*/ 2356623 w 8109022"/>
              <a:gd name="connsiteY906" fmla="*/ 3839367 h 4285258"/>
              <a:gd name="connsiteX907" fmla="*/ 2356327 w 8109022"/>
              <a:gd name="connsiteY907" fmla="*/ 3839480 h 4285258"/>
              <a:gd name="connsiteX908" fmla="*/ 2361766 w 8109022"/>
              <a:gd name="connsiteY908" fmla="*/ 3827272 h 4285258"/>
              <a:gd name="connsiteX909" fmla="*/ 2370692 w 8109022"/>
              <a:gd name="connsiteY909" fmla="*/ 3801359 h 4285258"/>
              <a:gd name="connsiteX910" fmla="*/ 2150788 w 8109022"/>
              <a:gd name="connsiteY910" fmla="*/ 3792769 h 4285258"/>
              <a:gd name="connsiteX911" fmla="*/ 2150572 w 8109022"/>
              <a:gd name="connsiteY911" fmla="*/ 3795119 h 4285258"/>
              <a:gd name="connsiteX912" fmla="*/ 2150462 w 8109022"/>
              <a:gd name="connsiteY912" fmla="*/ 3800389 h 4285258"/>
              <a:gd name="connsiteX913" fmla="*/ 2145697 w 8109022"/>
              <a:gd name="connsiteY913" fmla="*/ 3809883 h 4285258"/>
              <a:gd name="connsiteX914" fmla="*/ 2140296 w 8109022"/>
              <a:gd name="connsiteY914" fmla="*/ 3819578 h 4285258"/>
              <a:gd name="connsiteX915" fmla="*/ 2140543 w 8109022"/>
              <a:gd name="connsiteY915" fmla="*/ 3816285 h 4285258"/>
              <a:gd name="connsiteX916" fmla="*/ 2140946 w 8109022"/>
              <a:gd name="connsiteY916" fmla="*/ 3813540 h 4285258"/>
              <a:gd name="connsiteX917" fmla="*/ 655186 w 8109022"/>
              <a:gd name="connsiteY917" fmla="*/ 3789751 h 4285258"/>
              <a:gd name="connsiteX918" fmla="*/ 654725 w 8109022"/>
              <a:gd name="connsiteY918" fmla="*/ 3791106 h 4285258"/>
              <a:gd name="connsiteX919" fmla="*/ 654691 w 8109022"/>
              <a:gd name="connsiteY919" fmla="*/ 3792717 h 4285258"/>
              <a:gd name="connsiteX920" fmla="*/ 655959 w 8109022"/>
              <a:gd name="connsiteY920" fmla="*/ 3792290 h 4285258"/>
              <a:gd name="connsiteX921" fmla="*/ 656441 w 8109022"/>
              <a:gd name="connsiteY921" fmla="*/ 3790247 h 4285258"/>
              <a:gd name="connsiteX922" fmla="*/ 655186 w 8109022"/>
              <a:gd name="connsiteY922" fmla="*/ 3789751 h 4285258"/>
              <a:gd name="connsiteX923" fmla="*/ 2623063 w 8109022"/>
              <a:gd name="connsiteY923" fmla="*/ 3788417 h 4285258"/>
              <a:gd name="connsiteX924" fmla="*/ 2619009 w 8109022"/>
              <a:gd name="connsiteY924" fmla="*/ 3794011 h 4285258"/>
              <a:gd name="connsiteX925" fmla="*/ 2617158 w 8109022"/>
              <a:gd name="connsiteY925" fmla="*/ 3794896 h 4285258"/>
              <a:gd name="connsiteX926" fmla="*/ 2617493 w 8109022"/>
              <a:gd name="connsiteY926" fmla="*/ 3792674 h 4285258"/>
              <a:gd name="connsiteX927" fmla="*/ 2623063 w 8109022"/>
              <a:gd name="connsiteY927" fmla="*/ 3788417 h 4285258"/>
              <a:gd name="connsiteX928" fmla="*/ 4194402 w 8109022"/>
              <a:gd name="connsiteY928" fmla="*/ 3786632 h 4285258"/>
              <a:gd name="connsiteX929" fmla="*/ 4188873 w 8109022"/>
              <a:gd name="connsiteY929" fmla="*/ 3790198 h 4285258"/>
              <a:gd name="connsiteX930" fmla="*/ 4189027 w 8109022"/>
              <a:gd name="connsiteY930" fmla="*/ 3790118 h 4285258"/>
              <a:gd name="connsiteX931" fmla="*/ 4193655 w 8109022"/>
              <a:gd name="connsiteY931" fmla="*/ 3787291 h 4285258"/>
              <a:gd name="connsiteX932" fmla="*/ 1874530 w 8109022"/>
              <a:gd name="connsiteY932" fmla="*/ 3785580 h 4285258"/>
              <a:gd name="connsiteX933" fmla="*/ 1869770 w 8109022"/>
              <a:gd name="connsiteY933" fmla="*/ 3800542 h 4285258"/>
              <a:gd name="connsiteX934" fmla="*/ 1874050 w 8109022"/>
              <a:gd name="connsiteY934" fmla="*/ 3786022 h 4285258"/>
              <a:gd name="connsiteX935" fmla="*/ 2436993 w 8109022"/>
              <a:gd name="connsiteY935" fmla="*/ 3784136 h 4285258"/>
              <a:gd name="connsiteX936" fmla="*/ 2436835 w 8109022"/>
              <a:gd name="connsiteY936" fmla="*/ 3786565 h 4285258"/>
              <a:gd name="connsiteX937" fmla="*/ 2435370 w 8109022"/>
              <a:gd name="connsiteY937" fmla="*/ 3784376 h 4285258"/>
              <a:gd name="connsiteX938" fmla="*/ 2436993 w 8109022"/>
              <a:gd name="connsiteY938" fmla="*/ 3784136 h 4285258"/>
              <a:gd name="connsiteX939" fmla="*/ 4130158 w 8109022"/>
              <a:gd name="connsiteY939" fmla="*/ 3778187 h 4285258"/>
              <a:gd name="connsiteX940" fmla="*/ 4126856 w 8109022"/>
              <a:gd name="connsiteY940" fmla="*/ 3780161 h 4285258"/>
              <a:gd name="connsiteX941" fmla="*/ 4119517 w 8109022"/>
              <a:gd name="connsiteY941" fmla="*/ 3787741 h 4285258"/>
              <a:gd name="connsiteX942" fmla="*/ 4113438 w 8109022"/>
              <a:gd name="connsiteY942" fmla="*/ 3794057 h 4285258"/>
              <a:gd name="connsiteX943" fmla="*/ 4115083 w 8109022"/>
              <a:gd name="connsiteY943" fmla="*/ 3793047 h 4285258"/>
              <a:gd name="connsiteX944" fmla="*/ 4117205 w 8109022"/>
              <a:gd name="connsiteY944" fmla="*/ 3790441 h 4285258"/>
              <a:gd name="connsiteX945" fmla="*/ 4124275 w 8109022"/>
              <a:gd name="connsiteY945" fmla="*/ 3783494 h 4285258"/>
              <a:gd name="connsiteX946" fmla="*/ 2176482 w 8109022"/>
              <a:gd name="connsiteY946" fmla="*/ 3775673 h 4285258"/>
              <a:gd name="connsiteX947" fmla="*/ 2176126 w 8109022"/>
              <a:gd name="connsiteY947" fmla="*/ 3778835 h 4285258"/>
              <a:gd name="connsiteX948" fmla="*/ 2175719 w 8109022"/>
              <a:gd name="connsiteY948" fmla="*/ 3776572 h 4285258"/>
              <a:gd name="connsiteX949" fmla="*/ 2176482 w 8109022"/>
              <a:gd name="connsiteY949" fmla="*/ 3775673 h 4285258"/>
              <a:gd name="connsiteX950" fmla="*/ 4932047 w 8109022"/>
              <a:gd name="connsiteY950" fmla="*/ 3775349 h 4285258"/>
              <a:gd name="connsiteX951" fmla="*/ 4923531 w 8109022"/>
              <a:gd name="connsiteY951" fmla="*/ 3782134 h 4285258"/>
              <a:gd name="connsiteX952" fmla="*/ 4928059 w 8109022"/>
              <a:gd name="connsiteY952" fmla="*/ 3777852 h 4285258"/>
              <a:gd name="connsiteX953" fmla="*/ 4930316 w 8109022"/>
              <a:gd name="connsiteY953" fmla="*/ 3776191 h 4285258"/>
              <a:gd name="connsiteX954" fmla="*/ 2947701 w 8109022"/>
              <a:gd name="connsiteY954" fmla="*/ 3774568 h 4285258"/>
              <a:gd name="connsiteX955" fmla="*/ 2948159 w 8109022"/>
              <a:gd name="connsiteY955" fmla="*/ 3775823 h 4285258"/>
              <a:gd name="connsiteX956" fmla="*/ 2947909 w 8109022"/>
              <a:gd name="connsiteY956" fmla="*/ 3777093 h 4285258"/>
              <a:gd name="connsiteX957" fmla="*/ 2947701 w 8109022"/>
              <a:gd name="connsiteY957" fmla="*/ 3774568 h 4285258"/>
              <a:gd name="connsiteX958" fmla="*/ 5301933 w 8109022"/>
              <a:gd name="connsiteY958" fmla="*/ 3774022 h 4285258"/>
              <a:gd name="connsiteX959" fmla="*/ 5300569 w 8109022"/>
              <a:gd name="connsiteY959" fmla="*/ 3774956 h 4285258"/>
              <a:gd name="connsiteX960" fmla="*/ 5301129 w 8109022"/>
              <a:gd name="connsiteY960" fmla="*/ 3774347 h 4285258"/>
              <a:gd name="connsiteX961" fmla="*/ 2176838 w 8109022"/>
              <a:gd name="connsiteY961" fmla="*/ 3772506 h 4285258"/>
              <a:gd name="connsiteX962" fmla="*/ 2176482 w 8109022"/>
              <a:gd name="connsiteY962" fmla="*/ 3775673 h 4285258"/>
              <a:gd name="connsiteX963" fmla="*/ 2176075 w 8109022"/>
              <a:gd name="connsiteY963" fmla="*/ 3773409 h 4285258"/>
              <a:gd name="connsiteX964" fmla="*/ 2176838 w 8109022"/>
              <a:gd name="connsiteY964" fmla="*/ 3772506 h 4285258"/>
              <a:gd name="connsiteX965" fmla="*/ 2713733 w 8109022"/>
              <a:gd name="connsiteY965" fmla="*/ 3771692 h 4285258"/>
              <a:gd name="connsiteX966" fmla="*/ 2689742 w 8109022"/>
              <a:gd name="connsiteY966" fmla="*/ 3791204 h 4285258"/>
              <a:gd name="connsiteX967" fmla="*/ 2687624 w 8109022"/>
              <a:gd name="connsiteY967" fmla="*/ 3793086 h 4285258"/>
              <a:gd name="connsiteX968" fmla="*/ 2685087 w 8109022"/>
              <a:gd name="connsiteY968" fmla="*/ 3798792 h 4285258"/>
              <a:gd name="connsiteX969" fmla="*/ 2687640 w 8109022"/>
              <a:gd name="connsiteY969" fmla="*/ 3796355 h 4285258"/>
              <a:gd name="connsiteX970" fmla="*/ 2712340 w 8109022"/>
              <a:gd name="connsiteY970" fmla="*/ 3775368 h 4285258"/>
              <a:gd name="connsiteX971" fmla="*/ 2713733 w 8109022"/>
              <a:gd name="connsiteY971" fmla="*/ 3771692 h 4285258"/>
              <a:gd name="connsiteX972" fmla="*/ 5321164 w 8109022"/>
              <a:gd name="connsiteY972" fmla="*/ 3766352 h 4285258"/>
              <a:gd name="connsiteX973" fmla="*/ 5319903 w 8109022"/>
              <a:gd name="connsiteY973" fmla="*/ 3767787 h 4285258"/>
              <a:gd name="connsiteX974" fmla="*/ 5301933 w 8109022"/>
              <a:gd name="connsiteY974" fmla="*/ 3774022 h 4285258"/>
              <a:gd name="connsiteX975" fmla="*/ 2345370 w 8109022"/>
              <a:gd name="connsiteY975" fmla="*/ 3766319 h 4285258"/>
              <a:gd name="connsiteX976" fmla="*/ 2343971 w 8109022"/>
              <a:gd name="connsiteY976" fmla="*/ 3769796 h 4285258"/>
              <a:gd name="connsiteX977" fmla="*/ 2343505 w 8109022"/>
              <a:gd name="connsiteY977" fmla="*/ 3770953 h 4285258"/>
              <a:gd name="connsiteX978" fmla="*/ 2345370 w 8109022"/>
              <a:gd name="connsiteY978" fmla="*/ 3766319 h 4285258"/>
              <a:gd name="connsiteX979" fmla="*/ 2575885 w 8109022"/>
              <a:gd name="connsiteY979" fmla="*/ 3765533 h 4285258"/>
              <a:gd name="connsiteX980" fmla="*/ 2558896 w 8109022"/>
              <a:gd name="connsiteY980" fmla="*/ 3781401 h 4285258"/>
              <a:gd name="connsiteX981" fmla="*/ 2556406 w 8109022"/>
              <a:gd name="connsiteY981" fmla="*/ 3782566 h 4285258"/>
              <a:gd name="connsiteX982" fmla="*/ 2553353 w 8109022"/>
              <a:gd name="connsiteY982" fmla="*/ 3783725 h 4285258"/>
              <a:gd name="connsiteX983" fmla="*/ 2561061 w 8109022"/>
              <a:gd name="connsiteY983" fmla="*/ 3775483 h 4285258"/>
              <a:gd name="connsiteX984" fmla="*/ 2568753 w 8109022"/>
              <a:gd name="connsiteY984" fmla="*/ 3767956 h 4285258"/>
              <a:gd name="connsiteX985" fmla="*/ 2573718 w 8109022"/>
              <a:gd name="connsiteY985" fmla="*/ 3766400 h 4285258"/>
              <a:gd name="connsiteX986" fmla="*/ 2178387 w 8109022"/>
              <a:gd name="connsiteY986" fmla="*/ 3764225 h 4285258"/>
              <a:gd name="connsiteX987" fmla="*/ 2176838 w 8109022"/>
              <a:gd name="connsiteY987" fmla="*/ 3772506 h 4285258"/>
              <a:gd name="connsiteX988" fmla="*/ 2176960 w 8109022"/>
              <a:gd name="connsiteY988" fmla="*/ 3767698 h 4285258"/>
              <a:gd name="connsiteX989" fmla="*/ 2178387 w 8109022"/>
              <a:gd name="connsiteY989" fmla="*/ 3764225 h 4285258"/>
              <a:gd name="connsiteX990" fmla="*/ 41022 w 8109022"/>
              <a:gd name="connsiteY990" fmla="*/ 3763444 h 4285258"/>
              <a:gd name="connsiteX991" fmla="*/ 39464 w 8109022"/>
              <a:gd name="connsiteY991" fmla="*/ 3769718 h 4285258"/>
              <a:gd name="connsiteX992" fmla="*/ 35735 w 8109022"/>
              <a:gd name="connsiteY992" fmla="*/ 3778403 h 4285258"/>
              <a:gd name="connsiteX993" fmla="*/ 41039 w 8109022"/>
              <a:gd name="connsiteY993" fmla="*/ 3763379 h 4285258"/>
              <a:gd name="connsiteX994" fmla="*/ 41044 w 8109022"/>
              <a:gd name="connsiteY994" fmla="*/ 3763384 h 4285258"/>
              <a:gd name="connsiteX995" fmla="*/ 41022 w 8109022"/>
              <a:gd name="connsiteY995" fmla="*/ 3763444 h 4285258"/>
              <a:gd name="connsiteX996" fmla="*/ 2380876 w 8109022"/>
              <a:gd name="connsiteY996" fmla="*/ 3761987 h 4285258"/>
              <a:gd name="connsiteX997" fmla="*/ 2376540 w 8109022"/>
              <a:gd name="connsiteY997" fmla="*/ 3781437 h 4285258"/>
              <a:gd name="connsiteX998" fmla="*/ 2375969 w 8109022"/>
              <a:gd name="connsiteY998" fmla="*/ 3782139 h 4285258"/>
              <a:gd name="connsiteX999" fmla="*/ 2374464 w 8109022"/>
              <a:gd name="connsiteY999" fmla="*/ 3782967 h 4285258"/>
              <a:gd name="connsiteX1000" fmla="*/ 2380021 w 8109022"/>
              <a:gd name="connsiteY1000" fmla="*/ 3763919 h 4285258"/>
              <a:gd name="connsiteX1001" fmla="*/ 4145389 w 8109022"/>
              <a:gd name="connsiteY1001" fmla="*/ 3761108 h 4285258"/>
              <a:gd name="connsiteX1002" fmla="*/ 4140641 w 8109022"/>
              <a:gd name="connsiteY1002" fmla="*/ 3764502 h 4285258"/>
              <a:gd name="connsiteX1003" fmla="*/ 4135959 w 8109022"/>
              <a:gd name="connsiteY1003" fmla="*/ 3770969 h 4285258"/>
              <a:gd name="connsiteX1004" fmla="*/ 4135691 w 8109022"/>
              <a:gd name="connsiteY1004" fmla="*/ 3771383 h 4285258"/>
              <a:gd name="connsiteX1005" fmla="*/ 4141535 w 8109022"/>
              <a:gd name="connsiteY1005" fmla="*/ 3767393 h 4285258"/>
              <a:gd name="connsiteX1006" fmla="*/ 4144489 w 8109022"/>
              <a:gd name="connsiteY1006" fmla="*/ 3763581 h 4285258"/>
              <a:gd name="connsiteX1007" fmla="*/ 4145389 w 8109022"/>
              <a:gd name="connsiteY1007" fmla="*/ 3761108 h 4285258"/>
              <a:gd name="connsiteX1008" fmla="*/ 654241 w 8109022"/>
              <a:gd name="connsiteY1008" fmla="*/ 3760380 h 4285258"/>
              <a:gd name="connsiteX1009" fmla="*/ 653338 w 8109022"/>
              <a:gd name="connsiteY1009" fmla="*/ 3761335 h 4285258"/>
              <a:gd name="connsiteX1010" fmla="*/ 655553 w 8109022"/>
              <a:gd name="connsiteY1010" fmla="*/ 3760758 h 4285258"/>
              <a:gd name="connsiteX1011" fmla="*/ 654241 w 8109022"/>
              <a:gd name="connsiteY1011" fmla="*/ 3760380 h 4285258"/>
              <a:gd name="connsiteX1012" fmla="*/ 5329756 w 8109022"/>
              <a:gd name="connsiteY1012" fmla="*/ 3756158 h 4285258"/>
              <a:gd name="connsiteX1013" fmla="*/ 5327833 w 8109022"/>
              <a:gd name="connsiteY1013" fmla="*/ 3757162 h 4285258"/>
              <a:gd name="connsiteX1014" fmla="*/ 5329983 w 8109022"/>
              <a:gd name="connsiteY1014" fmla="*/ 3756234 h 4285258"/>
              <a:gd name="connsiteX1015" fmla="*/ 5328673 w 8109022"/>
              <a:gd name="connsiteY1015" fmla="*/ 3757805 h 4285258"/>
              <a:gd name="connsiteX1016" fmla="*/ 5326168 w 8109022"/>
              <a:gd name="connsiteY1016" fmla="*/ 3760657 h 4285258"/>
              <a:gd name="connsiteX1017" fmla="*/ 5306827 w 8109022"/>
              <a:gd name="connsiteY1017" fmla="*/ 3768152 h 4285258"/>
              <a:gd name="connsiteX1018" fmla="*/ 5310277 w 8109022"/>
              <a:gd name="connsiteY1018" fmla="*/ 3764400 h 4285258"/>
              <a:gd name="connsiteX1019" fmla="*/ 5311179 w 8109022"/>
              <a:gd name="connsiteY1019" fmla="*/ 3763342 h 4285258"/>
              <a:gd name="connsiteX1020" fmla="*/ 4030233 w 8109022"/>
              <a:gd name="connsiteY1020" fmla="*/ 3753213 h 4285258"/>
              <a:gd name="connsiteX1021" fmla="*/ 4026813 w 8109022"/>
              <a:gd name="connsiteY1021" fmla="*/ 3758780 h 4285258"/>
              <a:gd name="connsiteX1022" fmla="*/ 4025145 w 8109022"/>
              <a:gd name="connsiteY1022" fmla="*/ 3759739 h 4285258"/>
              <a:gd name="connsiteX1023" fmla="*/ 4025315 w 8109022"/>
              <a:gd name="connsiteY1023" fmla="*/ 3757614 h 4285258"/>
              <a:gd name="connsiteX1024" fmla="*/ 4030233 w 8109022"/>
              <a:gd name="connsiteY1024" fmla="*/ 3753213 h 4285258"/>
              <a:gd name="connsiteX1025" fmla="*/ 2118003 w 8109022"/>
              <a:gd name="connsiteY1025" fmla="*/ 3752450 h 4285258"/>
              <a:gd name="connsiteX1026" fmla="*/ 2115625 w 8109022"/>
              <a:gd name="connsiteY1026" fmla="*/ 3759013 h 4285258"/>
              <a:gd name="connsiteX1027" fmla="*/ 2113717 w 8109022"/>
              <a:gd name="connsiteY1027" fmla="*/ 3759918 h 4285258"/>
              <a:gd name="connsiteX1028" fmla="*/ 2114032 w 8109022"/>
              <a:gd name="connsiteY1028" fmla="*/ 3757875 h 4285258"/>
              <a:gd name="connsiteX1029" fmla="*/ 2118003 w 8109022"/>
              <a:gd name="connsiteY1029" fmla="*/ 3752450 h 4285258"/>
              <a:gd name="connsiteX1030" fmla="*/ 4095953 w 8109022"/>
              <a:gd name="connsiteY1030" fmla="*/ 3751885 h 4285258"/>
              <a:gd name="connsiteX1031" fmla="*/ 4092793 w 8109022"/>
              <a:gd name="connsiteY1031" fmla="*/ 3754442 h 4285258"/>
              <a:gd name="connsiteX1032" fmla="*/ 4089908 w 8109022"/>
              <a:gd name="connsiteY1032" fmla="*/ 3757164 h 4285258"/>
              <a:gd name="connsiteX1033" fmla="*/ 4091287 w 8109022"/>
              <a:gd name="connsiteY1033" fmla="*/ 3756140 h 4285258"/>
              <a:gd name="connsiteX1034" fmla="*/ 46155 w 8109022"/>
              <a:gd name="connsiteY1034" fmla="*/ 3749645 h 4285258"/>
              <a:gd name="connsiteX1035" fmla="*/ 42253 w 8109022"/>
              <a:gd name="connsiteY1035" fmla="*/ 3764164 h 4285258"/>
              <a:gd name="connsiteX1036" fmla="*/ 41044 w 8109022"/>
              <a:gd name="connsiteY1036" fmla="*/ 3763384 h 4285258"/>
              <a:gd name="connsiteX1037" fmla="*/ 43715 w 8109022"/>
              <a:gd name="connsiteY1037" fmla="*/ 3755829 h 4285258"/>
              <a:gd name="connsiteX1038" fmla="*/ 46155 w 8109022"/>
              <a:gd name="connsiteY1038" fmla="*/ 3749645 h 4285258"/>
              <a:gd name="connsiteX1039" fmla="*/ 2058351 w 8109022"/>
              <a:gd name="connsiteY1039" fmla="*/ 3749075 h 4285258"/>
              <a:gd name="connsiteX1040" fmla="*/ 2056685 w 8109022"/>
              <a:gd name="connsiteY1040" fmla="*/ 3752451 h 4285258"/>
              <a:gd name="connsiteX1041" fmla="*/ 2057223 w 8109022"/>
              <a:gd name="connsiteY1041" fmla="*/ 3750650 h 4285258"/>
              <a:gd name="connsiteX1042" fmla="*/ 2057693 w 8109022"/>
              <a:gd name="connsiteY1042" fmla="*/ 3749937 h 4285258"/>
              <a:gd name="connsiteX1043" fmla="*/ 2058351 w 8109022"/>
              <a:gd name="connsiteY1043" fmla="*/ 3749075 h 4285258"/>
              <a:gd name="connsiteX1044" fmla="*/ 1983334 w 8109022"/>
              <a:gd name="connsiteY1044" fmla="*/ 3748742 h 4285258"/>
              <a:gd name="connsiteX1045" fmla="*/ 1982507 w 8109022"/>
              <a:gd name="connsiteY1045" fmla="*/ 3752968 h 4285258"/>
              <a:gd name="connsiteX1046" fmla="*/ 1982936 w 8109022"/>
              <a:gd name="connsiteY1046" fmla="*/ 3749544 h 4285258"/>
              <a:gd name="connsiteX1047" fmla="*/ 3019163 w 8109022"/>
              <a:gd name="connsiteY1047" fmla="*/ 3748443 h 4285258"/>
              <a:gd name="connsiteX1048" fmla="*/ 3014469 w 8109022"/>
              <a:gd name="connsiteY1048" fmla="*/ 3752590 h 4285258"/>
              <a:gd name="connsiteX1049" fmla="*/ 2975550 w 8109022"/>
              <a:gd name="connsiteY1049" fmla="*/ 3783936 h 4285258"/>
              <a:gd name="connsiteX1050" fmla="*/ 2923030 w 8109022"/>
              <a:gd name="connsiteY1050" fmla="*/ 3816717 h 4285258"/>
              <a:gd name="connsiteX1051" fmla="*/ 2955343 w 8109022"/>
              <a:gd name="connsiteY1051" fmla="*/ 3795181 h 4285258"/>
              <a:gd name="connsiteX1052" fmla="*/ 2994109 w 8109022"/>
              <a:gd name="connsiteY1052" fmla="*/ 3766298 h 4285258"/>
              <a:gd name="connsiteX1053" fmla="*/ 3016055 w 8109022"/>
              <a:gd name="connsiteY1053" fmla="*/ 3748855 h 4285258"/>
              <a:gd name="connsiteX1054" fmla="*/ 3019163 w 8109022"/>
              <a:gd name="connsiteY1054" fmla="*/ 3748443 h 4285258"/>
              <a:gd name="connsiteX1055" fmla="*/ 1903412 w 8109022"/>
              <a:gd name="connsiteY1055" fmla="*/ 3747633 h 4285258"/>
              <a:gd name="connsiteX1056" fmla="*/ 1892111 w 8109022"/>
              <a:gd name="connsiteY1056" fmla="*/ 3780945 h 4285258"/>
              <a:gd name="connsiteX1057" fmla="*/ 1898152 w 8109022"/>
              <a:gd name="connsiteY1057" fmla="*/ 3755602 h 4285258"/>
              <a:gd name="connsiteX1058" fmla="*/ 4099897 w 8109022"/>
              <a:gd name="connsiteY1058" fmla="*/ 3746106 h 4285258"/>
              <a:gd name="connsiteX1059" fmla="*/ 4100191 w 8109022"/>
              <a:gd name="connsiteY1059" fmla="*/ 3746254 h 4285258"/>
              <a:gd name="connsiteX1060" fmla="*/ 4099399 w 8109022"/>
              <a:gd name="connsiteY1060" fmla="*/ 3746988 h 4285258"/>
              <a:gd name="connsiteX1061" fmla="*/ 4099897 w 8109022"/>
              <a:gd name="connsiteY1061" fmla="*/ 3746106 h 4285258"/>
              <a:gd name="connsiteX1062" fmla="*/ 3071608 w 8109022"/>
              <a:gd name="connsiteY1062" fmla="*/ 3745373 h 4285258"/>
              <a:gd name="connsiteX1063" fmla="*/ 3071062 w 8109022"/>
              <a:gd name="connsiteY1063" fmla="*/ 3746061 h 4285258"/>
              <a:gd name="connsiteX1064" fmla="*/ 3068239 w 8109022"/>
              <a:gd name="connsiteY1064" fmla="*/ 3747774 h 4285258"/>
              <a:gd name="connsiteX1065" fmla="*/ 2213406 w 8109022"/>
              <a:gd name="connsiteY1065" fmla="*/ 3743429 h 4285258"/>
              <a:gd name="connsiteX1066" fmla="*/ 2214107 w 8109022"/>
              <a:gd name="connsiteY1066" fmla="*/ 3744101 h 4285258"/>
              <a:gd name="connsiteX1067" fmla="*/ 2212725 w 8109022"/>
              <a:gd name="connsiteY1067" fmla="*/ 3748440 h 4285258"/>
              <a:gd name="connsiteX1068" fmla="*/ 2212403 w 8109022"/>
              <a:gd name="connsiteY1068" fmla="*/ 3745968 h 4285258"/>
              <a:gd name="connsiteX1069" fmla="*/ 2213406 w 8109022"/>
              <a:gd name="connsiteY1069" fmla="*/ 3743429 h 4285258"/>
              <a:gd name="connsiteX1070" fmla="*/ 4845811 w 8109022"/>
              <a:gd name="connsiteY1070" fmla="*/ 3743133 h 4285258"/>
              <a:gd name="connsiteX1071" fmla="*/ 4843293 w 8109022"/>
              <a:gd name="connsiteY1071" fmla="*/ 3745780 h 4285258"/>
              <a:gd name="connsiteX1072" fmla="*/ 4845311 w 8109022"/>
              <a:gd name="connsiteY1072" fmla="*/ 3743546 h 4285258"/>
              <a:gd name="connsiteX1073" fmla="*/ 2377496 w 8109022"/>
              <a:gd name="connsiteY1073" fmla="*/ 3743094 h 4285258"/>
              <a:gd name="connsiteX1074" fmla="*/ 2376924 w 8109022"/>
              <a:gd name="connsiteY1074" fmla="*/ 3743228 h 4285258"/>
              <a:gd name="connsiteX1075" fmla="*/ 2375751 w 8109022"/>
              <a:gd name="connsiteY1075" fmla="*/ 3743498 h 4285258"/>
              <a:gd name="connsiteX1076" fmla="*/ 2376842 w 8109022"/>
              <a:gd name="connsiteY1076" fmla="*/ 3743247 h 4285258"/>
              <a:gd name="connsiteX1077" fmla="*/ 2376924 w 8109022"/>
              <a:gd name="connsiteY1077" fmla="*/ 3743228 h 4285258"/>
              <a:gd name="connsiteX1078" fmla="*/ 2377469 w 8109022"/>
              <a:gd name="connsiteY1078" fmla="*/ 3743101 h 4285258"/>
              <a:gd name="connsiteX1079" fmla="*/ 2377496 w 8109022"/>
              <a:gd name="connsiteY1079" fmla="*/ 3743094 h 4285258"/>
              <a:gd name="connsiteX1080" fmla="*/ 5341049 w 8109022"/>
              <a:gd name="connsiteY1080" fmla="*/ 3742956 h 4285258"/>
              <a:gd name="connsiteX1081" fmla="*/ 5332674 w 8109022"/>
              <a:gd name="connsiteY1081" fmla="*/ 3753004 h 4285258"/>
              <a:gd name="connsiteX1082" fmla="*/ 5331469 w 8109022"/>
              <a:gd name="connsiteY1082" fmla="*/ 3753065 h 4285258"/>
              <a:gd name="connsiteX1083" fmla="*/ 5329762 w 8109022"/>
              <a:gd name="connsiteY1083" fmla="*/ 3755024 h 4285258"/>
              <a:gd name="connsiteX1084" fmla="*/ 5313230 w 8109022"/>
              <a:gd name="connsiteY1084" fmla="*/ 3760935 h 4285258"/>
              <a:gd name="connsiteX1085" fmla="*/ 5322750 w 8109022"/>
              <a:gd name="connsiteY1085" fmla="*/ 3749760 h 4285258"/>
              <a:gd name="connsiteX1086" fmla="*/ 5338454 w 8109022"/>
              <a:gd name="connsiteY1086" fmla="*/ 3743922 h 4285258"/>
              <a:gd name="connsiteX1087" fmla="*/ 2547643 w 8109022"/>
              <a:gd name="connsiteY1087" fmla="*/ 3740604 h 4285258"/>
              <a:gd name="connsiteX1088" fmla="*/ 2546994 w 8109022"/>
              <a:gd name="connsiteY1088" fmla="*/ 3741236 h 4285258"/>
              <a:gd name="connsiteX1089" fmla="*/ 2543866 w 8109022"/>
              <a:gd name="connsiteY1089" fmla="*/ 3742617 h 4285258"/>
              <a:gd name="connsiteX1090" fmla="*/ 3104721 w 8109022"/>
              <a:gd name="connsiteY1090" fmla="*/ 3734734 h 4285258"/>
              <a:gd name="connsiteX1091" fmla="*/ 3106541 w 8109022"/>
              <a:gd name="connsiteY1091" fmla="*/ 3734749 h 4285258"/>
              <a:gd name="connsiteX1092" fmla="*/ 3106044 w 8109022"/>
              <a:gd name="connsiteY1092" fmla="*/ 3735831 h 4285258"/>
              <a:gd name="connsiteX1093" fmla="*/ 3103916 w 8109022"/>
              <a:gd name="connsiteY1093" fmla="*/ 3736293 h 4285258"/>
              <a:gd name="connsiteX1094" fmla="*/ 3104721 w 8109022"/>
              <a:gd name="connsiteY1094" fmla="*/ 3734734 h 4285258"/>
              <a:gd name="connsiteX1095" fmla="*/ 3984763 w 8109022"/>
              <a:gd name="connsiteY1095" fmla="*/ 3734681 h 4285258"/>
              <a:gd name="connsiteX1096" fmla="*/ 3969950 w 8109022"/>
              <a:gd name="connsiteY1096" fmla="*/ 3750834 h 4285258"/>
              <a:gd name="connsiteX1097" fmla="*/ 3967702 w 8109022"/>
              <a:gd name="connsiteY1097" fmla="*/ 3752103 h 4285258"/>
              <a:gd name="connsiteX1098" fmla="*/ 3964930 w 8109022"/>
              <a:gd name="connsiteY1098" fmla="*/ 3753403 h 4285258"/>
              <a:gd name="connsiteX1099" fmla="*/ 3971583 w 8109022"/>
              <a:gd name="connsiteY1099" fmla="*/ 3745088 h 4285258"/>
              <a:gd name="connsiteX1100" fmla="*/ 3978270 w 8109022"/>
              <a:gd name="connsiteY1100" fmla="*/ 3737449 h 4285258"/>
              <a:gd name="connsiteX1101" fmla="*/ 3982797 w 8109022"/>
              <a:gd name="connsiteY1101" fmla="*/ 3735645 h 4285258"/>
              <a:gd name="connsiteX1102" fmla="*/ 2585054 w 8109022"/>
              <a:gd name="connsiteY1102" fmla="*/ 3734271 h 4285258"/>
              <a:gd name="connsiteX1103" fmla="*/ 2584409 w 8109022"/>
              <a:gd name="connsiteY1103" fmla="*/ 3735308 h 4285258"/>
              <a:gd name="connsiteX1104" fmla="*/ 2582153 w 8109022"/>
              <a:gd name="connsiteY1104" fmla="*/ 3735506 h 4285258"/>
              <a:gd name="connsiteX1105" fmla="*/ 2585054 w 8109022"/>
              <a:gd name="connsiteY1105" fmla="*/ 3734271 h 4285258"/>
              <a:gd name="connsiteX1106" fmla="*/ 5402550 w 8109022"/>
              <a:gd name="connsiteY1106" fmla="*/ 3733743 h 4285258"/>
              <a:gd name="connsiteX1107" fmla="*/ 5400454 w 8109022"/>
              <a:gd name="connsiteY1107" fmla="*/ 3736297 h 4285258"/>
              <a:gd name="connsiteX1108" fmla="*/ 5381481 w 8109022"/>
              <a:gd name="connsiteY1108" fmla="*/ 3744298 h 4285258"/>
              <a:gd name="connsiteX1109" fmla="*/ 5389529 w 8109022"/>
              <a:gd name="connsiteY1109" fmla="*/ 3734552 h 4285258"/>
              <a:gd name="connsiteX1110" fmla="*/ 5391036 w 8109022"/>
              <a:gd name="connsiteY1110" fmla="*/ 3735790 h 4285258"/>
              <a:gd name="connsiteX1111" fmla="*/ 5393357 w 8109022"/>
              <a:gd name="connsiteY1111" fmla="*/ 3737092 h 4285258"/>
              <a:gd name="connsiteX1112" fmla="*/ 5400359 w 8109022"/>
              <a:gd name="connsiteY1112" fmla="*/ 3734520 h 4285258"/>
              <a:gd name="connsiteX1113" fmla="*/ 3107344 w 8109022"/>
              <a:gd name="connsiteY1113" fmla="*/ 3733190 h 4285258"/>
              <a:gd name="connsiteX1114" fmla="*/ 3109163 w 8109022"/>
              <a:gd name="connsiteY1114" fmla="*/ 3733204 h 4285258"/>
              <a:gd name="connsiteX1115" fmla="*/ 3108666 w 8109022"/>
              <a:gd name="connsiteY1115" fmla="*/ 3734286 h 4285258"/>
              <a:gd name="connsiteX1116" fmla="*/ 3106541 w 8109022"/>
              <a:gd name="connsiteY1116" fmla="*/ 3734749 h 4285258"/>
              <a:gd name="connsiteX1117" fmla="*/ 3107344 w 8109022"/>
              <a:gd name="connsiteY1117" fmla="*/ 3733190 h 4285258"/>
              <a:gd name="connsiteX1118" fmla="*/ 2587954 w 8109022"/>
              <a:gd name="connsiteY1118" fmla="*/ 3733037 h 4285258"/>
              <a:gd name="connsiteX1119" fmla="*/ 2587309 w 8109022"/>
              <a:gd name="connsiteY1119" fmla="*/ 3734074 h 4285258"/>
              <a:gd name="connsiteX1120" fmla="*/ 2585054 w 8109022"/>
              <a:gd name="connsiteY1120" fmla="*/ 3734271 h 4285258"/>
              <a:gd name="connsiteX1121" fmla="*/ 2587954 w 8109022"/>
              <a:gd name="connsiteY1121" fmla="*/ 3733037 h 4285258"/>
              <a:gd name="connsiteX1122" fmla="*/ 5349608 w 8109022"/>
              <a:gd name="connsiteY1122" fmla="*/ 3732687 h 4285258"/>
              <a:gd name="connsiteX1123" fmla="*/ 5344964 w 8109022"/>
              <a:gd name="connsiteY1123" fmla="*/ 3738260 h 4285258"/>
              <a:gd name="connsiteX1124" fmla="*/ 5326945 w 8109022"/>
              <a:gd name="connsiteY1124" fmla="*/ 3744834 h 4285258"/>
              <a:gd name="connsiteX1125" fmla="*/ 5331140 w 8109022"/>
              <a:gd name="connsiteY1125" fmla="*/ 3739912 h 4285258"/>
              <a:gd name="connsiteX1126" fmla="*/ 5345152 w 8109022"/>
              <a:gd name="connsiteY1126" fmla="*/ 3731541 h 4285258"/>
              <a:gd name="connsiteX1127" fmla="*/ 5343161 w 8109022"/>
              <a:gd name="connsiteY1127" fmla="*/ 3732958 h 4285258"/>
              <a:gd name="connsiteX1128" fmla="*/ 5340367 w 8109022"/>
              <a:gd name="connsiteY1128" fmla="*/ 3733469 h 4285258"/>
              <a:gd name="connsiteX1129" fmla="*/ 5345152 w 8109022"/>
              <a:gd name="connsiteY1129" fmla="*/ 3731541 h 4285258"/>
              <a:gd name="connsiteX1130" fmla="*/ 2176130 w 8109022"/>
              <a:gd name="connsiteY1130" fmla="*/ 3730881 h 4285258"/>
              <a:gd name="connsiteX1131" fmla="*/ 2173321 w 8109022"/>
              <a:gd name="connsiteY1131" fmla="*/ 3744830 h 4285258"/>
              <a:gd name="connsiteX1132" fmla="*/ 2172043 w 8109022"/>
              <a:gd name="connsiteY1132" fmla="*/ 3755434 h 4285258"/>
              <a:gd name="connsiteX1133" fmla="*/ 2160480 w 8109022"/>
              <a:gd name="connsiteY1133" fmla="*/ 3780424 h 4285258"/>
              <a:gd name="connsiteX1134" fmla="*/ 2158590 w 8109022"/>
              <a:gd name="connsiteY1134" fmla="*/ 3784192 h 4285258"/>
              <a:gd name="connsiteX1135" fmla="*/ 2158863 w 8109022"/>
              <a:gd name="connsiteY1135" fmla="*/ 3781455 h 4285258"/>
              <a:gd name="connsiteX1136" fmla="*/ 2159459 w 8109022"/>
              <a:gd name="connsiteY1136" fmla="*/ 3774118 h 4285258"/>
              <a:gd name="connsiteX1137" fmla="*/ 2159162 w 8109022"/>
              <a:gd name="connsiteY1137" fmla="*/ 3774232 h 4285258"/>
              <a:gd name="connsiteX1138" fmla="*/ 2164602 w 8109022"/>
              <a:gd name="connsiteY1138" fmla="*/ 3762023 h 4285258"/>
              <a:gd name="connsiteX1139" fmla="*/ 2173528 w 8109022"/>
              <a:gd name="connsiteY1139" fmla="*/ 3736109 h 4285258"/>
              <a:gd name="connsiteX1140" fmla="*/ 3023301 w 8109022"/>
              <a:gd name="connsiteY1140" fmla="*/ 3729415 h 4285258"/>
              <a:gd name="connsiteX1141" fmla="*/ 3011679 w 8109022"/>
              <a:gd name="connsiteY1141" fmla="*/ 3741753 h 4285258"/>
              <a:gd name="connsiteX1142" fmla="*/ 2971956 w 8109022"/>
              <a:gd name="connsiteY1142" fmla="*/ 3771673 h 4285258"/>
              <a:gd name="connsiteX1143" fmla="*/ 2916362 w 8109022"/>
              <a:gd name="connsiteY1143" fmla="*/ 3810332 h 4285258"/>
              <a:gd name="connsiteX1144" fmla="*/ 2889864 w 8109022"/>
              <a:gd name="connsiteY1144" fmla="*/ 3826099 h 4285258"/>
              <a:gd name="connsiteX1145" fmla="*/ 2870754 w 8109022"/>
              <a:gd name="connsiteY1145" fmla="*/ 3836590 h 4285258"/>
              <a:gd name="connsiteX1146" fmla="*/ 2872319 w 8109022"/>
              <a:gd name="connsiteY1146" fmla="*/ 3835238 h 4285258"/>
              <a:gd name="connsiteX1147" fmla="*/ 2885721 w 8109022"/>
              <a:gd name="connsiteY1147" fmla="*/ 3825548 h 4285258"/>
              <a:gd name="connsiteX1148" fmla="*/ 2886949 w 8109022"/>
              <a:gd name="connsiteY1148" fmla="*/ 3824510 h 4285258"/>
              <a:gd name="connsiteX1149" fmla="*/ 2894673 w 8109022"/>
              <a:gd name="connsiteY1149" fmla="*/ 3820264 h 4285258"/>
              <a:gd name="connsiteX1150" fmla="*/ 2918957 w 8109022"/>
              <a:gd name="connsiteY1150" fmla="*/ 3805405 h 4285258"/>
              <a:gd name="connsiteX1151" fmla="*/ 3016728 w 8109022"/>
              <a:gd name="connsiteY1151" fmla="*/ 3732097 h 4285258"/>
              <a:gd name="connsiteX1152" fmla="*/ 3023301 w 8109022"/>
              <a:gd name="connsiteY1152" fmla="*/ 3729415 h 4285258"/>
              <a:gd name="connsiteX1153" fmla="*/ 2595378 w 8109022"/>
              <a:gd name="connsiteY1153" fmla="*/ 3729167 h 4285258"/>
              <a:gd name="connsiteX1154" fmla="*/ 2592476 w 8109022"/>
              <a:gd name="connsiteY1154" fmla="*/ 3731594 h 4285258"/>
              <a:gd name="connsiteX1155" fmla="*/ 2587954 w 8109022"/>
              <a:gd name="connsiteY1155" fmla="*/ 3733037 h 4285258"/>
              <a:gd name="connsiteX1156" fmla="*/ 2595378 w 8109022"/>
              <a:gd name="connsiteY1156" fmla="*/ 3729167 h 4285258"/>
              <a:gd name="connsiteX1157" fmla="*/ 3115794 w 8109022"/>
              <a:gd name="connsiteY1157" fmla="*/ 3728569 h 4285258"/>
              <a:gd name="connsiteX1158" fmla="*/ 3113307 w 8109022"/>
              <a:gd name="connsiteY1158" fmla="*/ 3731267 h 4285258"/>
              <a:gd name="connsiteX1159" fmla="*/ 3109163 w 8109022"/>
              <a:gd name="connsiteY1159" fmla="*/ 3733204 h 4285258"/>
              <a:gd name="connsiteX1160" fmla="*/ 3115794 w 8109022"/>
              <a:gd name="connsiteY1160" fmla="*/ 3728569 h 4285258"/>
              <a:gd name="connsiteX1161" fmla="*/ 4988869 w 8109022"/>
              <a:gd name="connsiteY1161" fmla="*/ 3728552 h 4285258"/>
              <a:gd name="connsiteX1162" fmla="*/ 4987778 w 8109022"/>
              <a:gd name="connsiteY1162" fmla="*/ 3731227 h 4285258"/>
              <a:gd name="connsiteX1163" fmla="*/ 4983549 w 8109022"/>
              <a:gd name="connsiteY1163" fmla="*/ 3736233 h 4285258"/>
              <a:gd name="connsiteX1164" fmla="*/ 4965399 w 8109022"/>
              <a:gd name="connsiteY1164" fmla="*/ 3751189 h 4285258"/>
              <a:gd name="connsiteX1165" fmla="*/ 4939824 w 8109022"/>
              <a:gd name="connsiteY1165" fmla="*/ 3772166 h 4285258"/>
              <a:gd name="connsiteX1166" fmla="*/ 4933545 w 8109022"/>
              <a:gd name="connsiteY1166" fmla="*/ 3774623 h 4285258"/>
              <a:gd name="connsiteX1167" fmla="*/ 4932047 w 8109022"/>
              <a:gd name="connsiteY1167" fmla="*/ 3775349 h 4285258"/>
              <a:gd name="connsiteX1168" fmla="*/ 4957822 w 8109022"/>
              <a:gd name="connsiteY1168" fmla="*/ 3754808 h 4285258"/>
              <a:gd name="connsiteX1169" fmla="*/ 5353867 w 8109022"/>
              <a:gd name="connsiteY1169" fmla="*/ 3727578 h 4285258"/>
              <a:gd name="connsiteX1170" fmla="*/ 5352473 w 8109022"/>
              <a:gd name="connsiteY1170" fmla="*/ 3729251 h 4285258"/>
              <a:gd name="connsiteX1171" fmla="*/ 5345152 w 8109022"/>
              <a:gd name="connsiteY1171" fmla="*/ 3731541 h 4285258"/>
              <a:gd name="connsiteX1172" fmla="*/ 2394102 w 8109022"/>
              <a:gd name="connsiteY1172" fmla="*/ 3726574 h 4285258"/>
              <a:gd name="connsiteX1173" fmla="*/ 2393545 w 8109022"/>
              <a:gd name="connsiteY1173" fmla="*/ 3727941 h 4285258"/>
              <a:gd name="connsiteX1174" fmla="*/ 2393414 w 8109022"/>
              <a:gd name="connsiteY1174" fmla="*/ 3729599 h 4285258"/>
              <a:gd name="connsiteX1175" fmla="*/ 2394748 w 8109022"/>
              <a:gd name="connsiteY1175" fmla="*/ 3729243 h 4285258"/>
              <a:gd name="connsiteX1176" fmla="*/ 2395369 w 8109022"/>
              <a:gd name="connsiteY1176" fmla="*/ 3727168 h 4285258"/>
              <a:gd name="connsiteX1177" fmla="*/ 2394102 w 8109022"/>
              <a:gd name="connsiteY1177" fmla="*/ 3726574 h 4285258"/>
              <a:gd name="connsiteX1178" fmla="*/ 5403833 w 8109022"/>
              <a:gd name="connsiteY1178" fmla="*/ 3726146 h 4285258"/>
              <a:gd name="connsiteX1179" fmla="*/ 5391144 w 8109022"/>
              <a:gd name="connsiteY1179" fmla="*/ 3732595 h 4285258"/>
              <a:gd name="connsiteX1180" fmla="*/ 5391379 w 8109022"/>
              <a:gd name="connsiteY1180" fmla="*/ 3732309 h 4285258"/>
              <a:gd name="connsiteX1181" fmla="*/ 5397760 w 8109022"/>
              <a:gd name="connsiteY1181" fmla="*/ 3728496 h 4285258"/>
              <a:gd name="connsiteX1182" fmla="*/ 5403890 w 8109022"/>
              <a:gd name="connsiteY1182" fmla="*/ 3726116 h 4285258"/>
              <a:gd name="connsiteX1183" fmla="*/ 5403894 w 8109022"/>
              <a:gd name="connsiteY1183" fmla="*/ 3726121 h 4285258"/>
              <a:gd name="connsiteX1184" fmla="*/ 5403833 w 8109022"/>
              <a:gd name="connsiteY1184" fmla="*/ 3726146 h 4285258"/>
              <a:gd name="connsiteX1185" fmla="*/ 5424622 w 8109022"/>
              <a:gd name="connsiteY1185" fmla="*/ 3725445 h 4285258"/>
              <a:gd name="connsiteX1186" fmla="*/ 5424024 w 8109022"/>
              <a:gd name="connsiteY1186" fmla="*/ 3726373 h 4285258"/>
              <a:gd name="connsiteX1187" fmla="*/ 5423544 w 8109022"/>
              <a:gd name="connsiteY1187" fmla="*/ 3726561 h 4285258"/>
              <a:gd name="connsiteX1188" fmla="*/ 5413951 w 8109022"/>
              <a:gd name="connsiteY1188" fmla="*/ 3730606 h 4285258"/>
              <a:gd name="connsiteX1189" fmla="*/ 5414930 w 8109022"/>
              <a:gd name="connsiteY1189" fmla="*/ 3729182 h 4285258"/>
              <a:gd name="connsiteX1190" fmla="*/ 2257689 w 8109022"/>
              <a:gd name="connsiteY1190" fmla="*/ 3723670 h 4285258"/>
              <a:gd name="connsiteX1191" fmla="*/ 2254804 w 8109022"/>
              <a:gd name="connsiteY1191" fmla="*/ 3731537 h 4285258"/>
              <a:gd name="connsiteX1192" fmla="*/ 2250812 w 8109022"/>
              <a:gd name="connsiteY1192" fmla="*/ 3741189 h 4285258"/>
              <a:gd name="connsiteX1193" fmla="*/ 2249133 w 8109022"/>
              <a:gd name="connsiteY1193" fmla="*/ 3744264 h 4285258"/>
              <a:gd name="connsiteX1194" fmla="*/ 2248764 w 8109022"/>
              <a:gd name="connsiteY1194" fmla="*/ 3746303 h 4285258"/>
              <a:gd name="connsiteX1195" fmla="*/ 2252515 w 8109022"/>
              <a:gd name="connsiteY1195" fmla="*/ 3737885 h 4285258"/>
              <a:gd name="connsiteX1196" fmla="*/ 2256667 w 8109022"/>
              <a:gd name="connsiteY1196" fmla="*/ 3728492 h 4285258"/>
              <a:gd name="connsiteX1197" fmla="*/ 2257125 w 8109022"/>
              <a:gd name="connsiteY1197" fmla="*/ 3727000 h 4285258"/>
              <a:gd name="connsiteX1198" fmla="*/ 4995484 w 8109022"/>
              <a:gd name="connsiteY1198" fmla="*/ 3722957 h 4285258"/>
              <a:gd name="connsiteX1199" fmla="*/ 4988869 w 8109022"/>
              <a:gd name="connsiteY1199" fmla="*/ 3728552 h 4285258"/>
              <a:gd name="connsiteX1200" fmla="*/ 4989449 w 8109022"/>
              <a:gd name="connsiteY1200" fmla="*/ 3727131 h 4285258"/>
              <a:gd name="connsiteX1201" fmla="*/ 4993926 w 8109022"/>
              <a:gd name="connsiteY1201" fmla="*/ 3723735 h 4285258"/>
              <a:gd name="connsiteX1202" fmla="*/ 2627592 w 8109022"/>
              <a:gd name="connsiteY1202" fmla="*/ 3722378 h 4285258"/>
              <a:gd name="connsiteX1203" fmla="*/ 2623349 w 8109022"/>
              <a:gd name="connsiteY1203" fmla="*/ 3726502 h 4285258"/>
              <a:gd name="connsiteX1204" fmla="*/ 2601237 w 8109022"/>
              <a:gd name="connsiteY1204" fmla="*/ 3742828 h 4285258"/>
              <a:gd name="connsiteX1205" fmla="*/ 2591156 w 8109022"/>
              <a:gd name="connsiteY1205" fmla="*/ 3751797 h 4285258"/>
              <a:gd name="connsiteX1206" fmla="*/ 2591185 w 8109022"/>
              <a:gd name="connsiteY1206" fmla="*/ 3751457 h 4285258"/>
              <a:gd name="connsiteX1207" fmla="*/ 2584395 w 8109022"/>
              <a:gd name="connsiteY1207" fmla="*/ 3754085 h 4285258"/>
              <a:gd name="connsiteX1208" fmla="*/ 2581878 w 8109022"/>
              <a:gd name="connsiteY1208" fmla="*/ 3755114 h 4285258"/>
              <a:gd name="connsiteX1209" fmla="*/ 2584930 w 8109022"/>
              <a:gd name="connsiteY1209" fmla="*/ 3752129 h 4285258"/>
              <a:gd name="connsiteX1210" fmla="*/ 2605444 w 8109022"/>
              <a:gd name="connsiteY1210" fmla="*/ 3733326 h 4285258"/>
              <a:gd name="connsiteX1211" fmla="*/ 2615141 w 8109022"/>
              <a:gd name="connsiteY1211" fmla="*/ 3729103 h 4285258"/>
              <a:gd name="connsiteX1212" fmla="*/ 5413594 w 8109022"/>
              <a:gd name="connsiteY1212" fmla="*/ 3720279 h 4285258"/>
              <a:gd name="connsiteX1213" fmla="*/ 5412409 w 8109022"/>
              <a:gd name="connsiteY1213" fmla="*/ 3721724 h 4285258"/>
              <a:gd name="connsiteX1214" fmla="*/ 5411113 w 8109022"/>
              <a:gd name="connsiteY1214" fmla="*/ 3722447 h 4285258"/>
              <a:gd name="connsiteX1215" fmla="*/ 5403890 w 8109022"/>
              <a:gd name="connsiteY1215" fmla="*/ 3726116 h 4285258"/>
              <a:gd name="connsiteX1216" fmla="*/ 5402978 w 8109022"/>
              <a:gd name="connsiteY1216" fmla="*/ 3724922 h 4285258"/>
              <a:gd name="connsiteX1217" fmla="*/ 56034 w 8109022"/>
              <a:gd name="connsiteY1217" fmla="*/ 3719376 h 4285258"/>
              <a:gd name="connsiteX1218" fmla="*/ 35101 w 8109022"/>
              <a:gd name="connsiteY1218" fmla="*/ 3763570 h 4285258"/>
              <a:gd name="connsiteX1219" fmla="*/ 33833 w 8109022"/>
              <a:gd name="connsiteY1219" fmla="*/ 3766437 h 4285258"/>
              <a:gd name="connsiteX1220" fmla="*/ 31908 w 8109022"/>
              <a:gd name="connsiteY1220" fmla="*/ 3774991 h 4285258"/>
              <a:gd name="connsiteX1221" fmla="*/ 34680 w 8109022"/>
              <a:gd name="connsiteY1221" fmla="*/ 3778528 h 4285258"/>
              <a:gd name="connsiteX1222" fmla="*/ 34954 w 8109022"/>
              <a:gd name="connsiteY1222" fmla="*/ 3780894 h 4285258"/>
              <a:gd name="connsiteX1223" fmla="*/ 34826 w 8109022"/>
              <a:gd name="connsiteY1223" fmla="*/ 3781507 h 4285258"/>
              <a:gd name="connsiteX1224" fmla="*/ 40484 w 8109022"/>
              <a:gd name="connsiteY1224" fmla="*/ 3768099 h 4285258"/>
              <a:gd name="connsiteX1225" fmla="*/ 34725 w 8109022"/>
              <a:gd name="connsiteY1225" fmla="*/ 3781987 h 4285258"/>
              <a:gd name="connsiteX1226" fmla="*/ 34438 w 8109022"/>
              <a:gd name="connsiteY1226" fmla="*/ 3783354 h 4285258"/>
              <a:gd name="connsiteX1227" fmla="*/ 42253 w 8109022"/>
              <a:gd name="connsiteY1227" fmla="*/ 3764164 h 4285258"/>
              <a:gd name="connsiteX1228" fmla="*/ 43062 w 8109022"/>
              <a:gd name="connsiteY1228" fmla="*/ 3765139 h 4285258"/>
              <a:gd name="connsiteX1229" fmla="*/ 42594 w 8109022"/>
              <a:gd name="connsiteY1229" fmla="*/ 3766135 h 4285258"/>
              <a:gd name="connsiteX1230" fmla="*/ 43276 w 8109022"/>
              <a:gd name="connsiteY1230" fmla="*/ 3765396 h 4285258"/>
              <a:gd name="connsiteX1231" fmla="*/ 43062 w 8109022"/>
              <a:gd name="connsiteY1231" fmla="*/ 3765139 h 4285258"/>
              <a:gd name="connsiteX1232" fmla="*/ 45717 w 8109022"/>
              <a:gd name="connsiteY1232" fmla="*/ 3759481 h 4285258"/>
              <a:gd name="connsiteX1233" fmla="*/ 50735 w 8109022"/>
              <a:gd name="connsiteY1233" fmla="*/ 3736383 h 4285258"/>
              <a:gd name="connsiteX1234" fmla="*/ 668575 w 8109022"/>
              <a:gd name="connsiteY1234" fmla="*/ 3717737 h 4285258"/>
              <a:gd name="connsiteX1235" fmla="*/ 664576 w 8109022"/>
              <a:gd name="connsiteY1235" fmla="*/ 3724770 h 4285258"/>
              <a:gd name="connsiteX1236" fmla="*/ 664447 w 8109022"/>
              <a:gd name="connsiteY1236" fmla="*/ 3726610 h 4285258"/>
              <a:gd name="connsiteX1237" fmla="*/ 666635 w 8109022"/>
              <a:gd name="connsiteY1237" fmla="*/ 3722236 h 4285258"/>
              <a:gd name="connsiteX1238" fmla="*/ 668575 w 8109022"/>
              <a:gd name="connsiteY1238" fmla="*/ 3717737 h 4285258"/>
              <a:gd name="connsiteX1239" fmla="*/ 6516743 w 8109022"/>
              <a:gd name="connsiteY1239" fmla="*/ 3716792 h 4285258"/>
              <a:gd name="connsiteX1240" fmla="*/ 6514550 w 8109022"/>
              <a:gd name="connsiteY1240" fmla="*/ 3718656 h 4285258"/>
              <a:gd name="connsiteX1241" fmla="*/ 6509177 w 8109022"/>
              <a:gd name="connsiteY1241" fmla="*/ 3721413 h 4285258"/>
              <a:gd name="connsiteX1242" fmla="*/ 5365645 w 8109022"/>
              <a:gd name="connsiteY1242" fmla="*/ 3713448 h 4285258"/>
              <a:gd name="connsiteX1243" fmla="*/ 5364272 w 8109022"/>
              <a:gd name="connsiteY1243" fmla="*/ 3715093 h 4285258"/>
              <a:gd name="connsiteX1244" fmla="*/ 5346235 w 8109022"/>
              <a:gd name="connsiteY1244" fmla="*/ 3722191 h 4285258"/>
              <a:gd name="connsiteX1245" fmla="*/ 5346659 w 8109022"/>
              <a:gd name="connsiteY1245" fmla="*/ 3721695 h 4285258"/>
              <a:gd name="connsiteX1246" fmla="*/ 5457182 w 8109022"/>
              <a:gd name="connsiteY1246" fmla="*/ 3712619 h 4285258"/>
              <a:gd name="connsiteX1247" fmla="*/ 5457061 w 8109022"/>
              <a:gd name="connsiteY1247" fmla="*/ 3712776 h 4285258"/>
              <a:gd name="connsiteX1248" fmla="*/ 5452599 w 8109022"/>
              <a:gd name="connsiteY1248" fmla="*/ 3715119 h 4285258"/>
              <a:gd name="connsiteX1249" fmla="*/ 5444008 w 8109022"/>
              <a:gd name="connsiteY1249" fmla="*/ 3718502 h 4285258"/>
              <a:gd name="connsiteX1250" fmla="*/ 5444865 w 8109022"/>
              <a:gd name="connsiteY1250" fmla="*/ 3717521 h 4285258"/>
              <a:gd name="connsiteX1251" fmla="*/ 2210939 w 8109022"/>
              <a:gd name="connsiteY1251" fmla="*/ 3712461 h 4285258"/>
              <a:gd name="connsiteX1252" fmla="*/ 2209962 w 8109022"/>
              <a:gd name="connsiteY1252" fmla="*/ 3717703 h 4285258"/>
              <a:gd name="connsiteX1253" fmla="*/ 2209950 w 8109022"/>
              <a:gd name="connsiteY1253" fmla="*/ 3714750 h 4285258"/>
              <a:gd name="connsiteX1254" fmla="*/ 2210939 w 8109022"/>
              <a:gd name="connsiteY1254" fmla="*/ 3712461 h 4285258"/>
              <a:gd name="connsiteX1255" fmla="*/ 1979318 w 8109022"/>
              <a:gd name="connsiteY1255" fmla="*/ 3710423 h 4285258"/>
              <a:gd name="connsiteX1256" fmla="*/ 1978961 w 8109022"/>
              <a:gd name="connsiteY1256" fmla="*/ 3713586 h 4285258"/>
              <a:gd name="connsiteX1257" fmla="*/ 1978555 w 8109022"/>
              <a:gd name="connsiteY1257" fmla="*/ 3711322 h 4285258"/>
              <a:gd name="connsiteX1258" fmla="*/ 1979318 w 8109022"/>
              <a:gd name="connsiteY1258" fmla="*/ 3710423 h 4285258"/>
              <a:gd name="connsiteX1259" fmla="*/ 1979674 w 8109022"/>
              <a:gd name="connsiteY1259" fmla="*/ 3707258 h 4285258"/>
              <a:gd name="connsiteX1260" fmla="*/ 1979318 w 8109022"/>
              <a:gd name="connsiteY1260" fmla="*/ 3710423 h 4285258"/>
              <a:gd name="connsiteX1261" fmla="*/ 1978911 w 8109022"/>
              <a:gd name="connsiteY1261" fmla="*/ 3708159 h 4285258"/>
              <a:gd name="connsiteX1262" fmla="*/ 1979674 w 8109022"/>
              <a:gd name="connsiteY1262" fmla="*/ 3707258 h 4285258"/>
              <a:gd name="connsiteX1263" fmla="*/ 2657867 w 8109022"/>
              <a:gd name="connsiteY1263" fmla="*/ 3705188 h 4285258"/>
              <a:gd name="connsiteX1264" fmla="*/ 2656273 w 8109022"/>
              <a:gd name="connsiteY1264" fmla="*/ 3706603 h 4285258"/>
              <a:gd name="connsiteX1265" fmla="*/ 2639746 w 8109022"/>
              <a:gd name="connsiteY1265" fmla="*/ 3717564 h 4285258"/>
              <a:gd name="connsiteX1266" fmla="*/ 2640116 w 8109022"/>
              <a:gd name="connsiteY1266" fmla="*/ 3715782 h 4285258"/>
              <a:gd name="connsiteX1267" fmla="*/ 2640625 w 8109022"/>
              <a:gd name="connsiteY1267" fmla="*/ 3714998 h 4285258"/>
              <a:gd name="connsiteX1268" fmla="*/ 2190014 w 8109022"/>
              <a:gd name="connsiteY1268" fmla="*/ 3704684 h 4285258"/>
              <a:gd name="connsiteX1269" fmla="*/ 2188380 w 8109022"/>
              <a:gd name="connsiteY1269" fmla="*/ 3709674 h 4285258"/>
              <a:gd name="connsiteX1270" fmla="*/ 2190053 w 8109022"/>
              <a:gd name="connsiteY1270" fmla="*/ 3709635 h 4285258"/>
              <a:gd name="connsiteX1271" fmla="*/ 2190643 w 8109022"/>
              <a:gd name="connsiteY1271" fmla="*/ 3708106 h 4285258"/>
              <a:gd name="connsiteX1272" fmla="*/ 2190752 w 8109022"/>
              <a:gd name="connsiteY1272" fmla="*/ 3707494 h 4285258"/>
              <a:gd name="connsiteX1273" fmla="*/ 2190654 w 8109022"/>
              <a:gd name="connsiteY1273" fmla="*/ 3705159 h 4285258"/>
              <a:gd name="connsiteX1274" fmla="*/ 2190014 w 8109022"/>
              <a:gd name="connsiteY1274" fmla="*/ 3704684 h 4285258"/>
              <a:gd name="connsiteX1275" fmla="*/ 4973031 w 8109022"/>
              <a:gd name="connsiteY1275" fmla="*/ 3704017 h 4285258"/>
              <a:gd name="connsiteX1276" fmla="*/ 4972217 w 8109022"/>
              <a:gd name="connsiteY1276" fmla="*/ 3704136 h 4285258"/>
              <a:gd name="connsiteX1277" fmla="*/ 4970578 w 8109022"/>
              <a:gd name="connsiteY1277" fmla="*/ 3705657 h 4285258"/>
              <a:gd name="connsiteX1278" fmla="*/ 5240875 w 8109022"/>
              <a:gd name="connsiteY1278" fmla="*/ 3703933 h 4285258"/>
              <a:gd name="connsiteX1279" fmla="*/ 5240177 w 8109022"/>
              <a:gd name="connsiteY1279" fmla="*/ 3704761 h 4285258"/>
              <a:gd name="connsiteX1280" fmla="*/ 5239587 w 8109022"/>
              <a:gd name="connsiteY1280" fmla="*/ 3705368 h 4285258"/>
              <a:gd name="connsiteX1281" fmla="*/ 5237978 w 8109022"/>
              <a:gd name="connsiteY1281" fmla="*/ 3706238 h 4285258"/>
              <a:gd name="connsiteX1282" fmla="*/ 5240875 w 8109022"/>
              <a:gd name="connsiteY1282" fmla="*/ 3703933 h 4285258"/>
              <a:gd name="connsiteX1283" fmla="*/ 2676696 w 8109022"/>
              <a:gd name="connsiteY1283" fmla="*/ 3703515 h 4285258"/>
              <a:gd name="connsiteX1284" fmla="*/ 2676697 w 8109022"/>
              <a:gd name="connsiteY1284" fmla="*/ 3703545 h 4285258"/>
              <a:gd name="connsiteX1285" fmla="*/ 2676706 w 8109022"/>
              <a:gd name="connsiteY1285" fmla="*/ 3703727 h 4285258"/>
              <a:gd name="connsiteX1286" fmla="*/ 2676789 w 8109022"/>
              <a:gd name="connsiteY1286" fmla="*/ 3705432 h 4285258"/>
              <a:gd name="connsiteX1287" fmla="*/ 2676732 w 8109022"/>
              <a:gd name="connsiteY1287" fmla="*/ 3704234 h 4285258"/>
              <a:gd name="connsiteX1288" fmla="*/ 2676706 w 8109022"/>
              <a:gd name="connsiteY1288" fmla="*/ 3703727 h 4285258"/>
              <a:gd name="connsiteX1289" fmla="*/ 666598 w 8109022"/>
              <a:gd name="connsiteY1289" fmla="*/ 3703391 h 4285258"/>
              <a:gd name="connsiteX1290" fmla="*/ 661798 w 8109022"/>
              <a:gd name="connsiteY1290" fmla="*/ 3712104 h 4285258"/>
              <a:gd name="connsiteX1291" fmla="*/ 661632 w 8109022"/>
              <a:gd name="connsiteY1291" fmla="*/ 3713721 h 4285258"/>
              <a:gd name="connsiteX1292" fmla="*/ 661891 w 8109022"/>
              <a:gd name="connsiteY1292" fmla="*/ 3714524 h 4285258"/>
              <a:gd name="connsiteX1293" fmla="*/ 664894 w 8109022"/>
              <a:gd name="connsiteY1293" fmla="*/ 3709507 h 4285258"/>
              <a:gd name="connsiteX1294" fmla="*/ 666598 w 8109022"/>
              <a:gd name="connsiteY1294" fmla="*/ 3703391 h 4285258"/>
              <a:gd name="connsiteX1295" fmla="*/ 2647989 w 8109022"/>
              <a:gd name="connsiteY1295" fmla="*/ 3700312 h 4285258"/>
              <a:gd name="connsiteX1296" fmla="*/ 2645749 w 8109022"/>
              <a:gd name="connsiteY1296" fmla="*/ 3700849 h 4285258"/>
              <a:gd name="connsiteX1297" fmla="*/ 2645200 w 8109022"/>
              <a:gd name="connsiteY1297" fmla="*/ 3701131 h 4285258"/>
              <a:gd name="connsiteX1298" fmla="*/ 2643913 w 8109022"/>
              <a:gd name="connsiteY1298" fmla="*/ 3702157 h 4285258"/>
              <a:gd name="connsiteX1299" fmla="*/ 2644332 w 8109022"/>
              <a:gd name="connsiteY1299" fmla="*/ 3703900 h 4285258"/>
              <a:gd name="connsiteX1300" fmla="*/ 2648614 w 8109022"/>
              <a:gd name="connsiteY1300" fmla="*/ 3700845 h 4285258"/>
              <a:gd name="connsiteX1301" fmla="*/ 2647989 w 8109022"/>
              <a:gd name="connsiteY1301" fmla="*/ 3700312 h 4285258"/>
              <a:gd name="connsiteX1302" fmla="*/ 5023045 w 8109022"/>
              <a:gd name="connsiteY1302" fmla="*/ 3699651 h 4285258"/>
              <a:gd name="connsiteX1303" fmla="*/ 4999197 w 8109022"/>
              <a:gd name="connsiteY1303" fmla="*/ 3721108 h 4285258"/>
              <a:gd name="connsiteX1304" fmla="*/ 4995484 w 8109022"/>
              <a:gd name="connsiteY1304" fmla="*/ 3722957 h 4285258"/>
              <a:gd name="connsiteX1305" fmla="*/ 1981223 w 8109022"/>
              <a:gd name="connsiteY1305" fmla="*/ 3698976 h 4285258"/>
              <a:gd name="connsiteX1306" fmla="*/ 1979674 w 8109022"/>
              <a:gd name="connsiteY1306" fmla="*/ 3707258 h 4285258"/>
              <a:gd name="connsiteX1307" fmla="*/ 1979797 w 8109022"/>
              <a:gd name="connsiteY1307" fmla="*/ 3702449 h 4285258"/>
              <a:gd name="connsiteX1308" fmla="*/ 1981223 w 8109022"/>
              <a:gd name="connsiteY1308" fmla="*/ 3698976 h 4285258"/>
              <a:gd name="connsiteX1309" fmla="*/ 2183713 w 8109022"/>
              <a:gd name="connsiteY1309" fmla="*/ 3696739 h 4285258"/>
              <a:gd name="connsiteX1310" fmla="*/ 2179376 w 8109022"/>
              <a:gd name="connsiteY1310" fmla="*/ 3716189 h 4285258"/>
              <a:gd name="connsiteX1311" fmla="*/ 2178805 w 8109022"/>
              <a:gd name="connsiteY1311" fmla="*/ 3716890 h 4285258"/>
              <a:gd name="connsiteX1312" fmla="*/ 2177300 w 8109022"/>
              <a:gd name="connsiteY1312" fmla="*/ 3717716 h 4285258"/>
              <a:gd name="connsiteX1313" fmla="*/ 2182857 w 8109022"/>
              <a:gd name="connsiteY1313" fmla="*/ 3698670 h 4285258"/>
              <a:gd name="connsiteX1314" fmla="*/ 2394896 w 8109022"/>
              <a:gd name="connsiteY1314" fmla="*/ 3696229 h 4285258"/>
              <a:gd name="connsiteX1315" fmla="*/ 2393904 w 8109022"/>
              <a:gd name="connsiteY1315" fmla="*/ 3697156 h 4285258"/>
              <a:gd name="connsiteX1316" fmla="*/ 2396227 w 8109022"/>
              <a:gd name="connsiteY1316" fmla="*/ 3696703 h 4285258"/>
              <a:gd name="connsiteX1317" fmla="*/ 2394896 w 8109022"/>
              <a:gd name="connsiteY1317" fmla="*/ 3696229 h 4285258"/>
              <a:gd name="connsiteX1318" fmla="*/ 3162628 w 8109022"/>
              <a:gd name="connsiteY1318" fmla="*/ 3694323 h 4285258"/>
              <a:gd name="connsiteX1319" fmla="*/ 3158957 w 8109022"/>
              <a:gd name="connsiteY1319" fmla="*/ 3696598 h 4285258"/>
              <a:gd name="connsiteX1320" fmla="*/ 3159557 w 8109022"/>
              <a:gd name="connsiteY1320" fmla="*/ 3698234 h 4285258"/>
              <a:gd name="connsiteX1321" fmla="*/ 3163286 w 8109022"/>
              <a:gd name="connsiteY1321" fmla="*/ 3694763 h 4285258"/>
              <a:gd name="connsiteX1322" fmla="*/ 3162628 w 8109022"/>
              <a:gd name="connsiteY1322" fmla="*/ 3694323 h 4285258"/>
              <a:gd name="connsiteX1323" fmla="*/ 5381606 w 8109022"/>
              <a:gd name="connsiteY1323" fmla="*/ 3694299 h 4285258"/>
              <a:gd name="connsiteX1324" fmla="*/ 5372875 w 8109022"/>
              <a:gd name="connsiteY1324" fmla="*/ 3704773 h 4285258"/>
              <a:gd name="connsiteX1325" fmla="*/ 5354971 w 8109022"/>
              <a:gd name="connsiteY1325" fmla="*/ 3711939 h 4285258"/>
              <a:gd name="connsiteX1326" fmla="*/ 5362389 w 8109022"/>
              <a:gd name="connsiteY1326" fmla="*/ 3703233 h 4285258"/>
              <a:gd name="connsiteX1327" fmla="*/ 5373072 w 8109022"/>
              <a:gd name="connsiteY1327" fmla="*/ 3698366 h 4285258"/>
              <a:gd name="connsiteX1328" fmla="*/ 4994646 w 8109022"/>
              <a:gd name="connsiteY1328" fmla="*/ 3694272 h 4285258"/>
              <a:gd name="connsiteX1329" fmla="*/ 4976623 w 8109022"/>
              <a:gd name="connsiteY1329" fmla="*/ 3704511 h 4285258"/>
              <a:gd name="connsiteX1330" fmla="*/ 4965235 w 8109022"/>
              <a:gd name="connsiteY1330" fmla="*/ 3710617 h 4285258"/>
              <a:gd name="connsiteX1331" fmla="*/ 4951717 w 8109022"/>
              <a:gd name="connsiteY1331" fmla="*/ 3723171 h 4285258"/>
              <a:gd name="connsiteX1332" fmla="*/ 4980613 w 8109022"/>
              <a:gd name="connsiteY1332" fmla="*/ 3704550 h 4285258"/>
              <a:gd name="connsiteX1333" fmla="*/ 4988590 w 8109022"/>
              <a:gd name="connsiteY1333" fmla="*/ 3699741 h 4285258"/>
              <a:gd name="connsiteX1334" fmla="*/ 5316419 w 8109022"/>
              <a:gd name="connsiteY1334" fmla="*/ 3692377 h 4285258"/>
              <a:gd name="connsiteX1335" fmla="*/ 5305348 w 8109022"/>
              <a:gd name="connsiteY1335" fmla="*/ 3705872 h 4285258"/>
              <a:gd name="connsiteX1336" fmla="*/ 5292326 w 8109022"/>
              <a:gd name="connsiteY1336" fmla="*/ 3720533 h 4285258"/>
              <a:gd name="connsiteX1337" fmla="*/ 5286471 w 8109022"/>
              <a:gd name="connsiteY1337" fmla="*/ 3724788 h 4285258"/>
              <a:gd name="connsiteX1338" fmla="*/ 5282687 w 8109022"/>
              <a:gd name="connsiteY1338" fmla="*/ 3726019 h 4285258"/>
              <a:gd name="connsiteX1339" fmla="*/ 5292733 w 8109022"/>
              <a:gd name="connsiteY1339" fmla="*/ 3716045 h 4285258"/>
              <a:gd name="connsiteX1340" fmla="*/ 5303460 w 8109022"/>
              <a:gd name="connsiteY1340" fmla="*/ 3707513 h 4285258"/>
              <a:gd name="connsiteX1341" fmla="*/ 5305456 w 8109022"/>
              <a:gd name="connsiteY1341" fmla="*/ 3701260 h 4285258"/>
              <a:gd name="connsiteX1342" fmla="*/ 2708728 w 8109022"/>
              <a:gd name="connsiteY1342" fmla="*/ 3692376 h 4285258"/>
              <a:gd name="connsiteX1343" fmla="*/ 2708819 w 8109022"/>
              <a:gd name="connsiteY1343" fmla="*/ 3692676 h 4285258"/>
              <a:gd name="connsiteX1344" fmla="*/ 2709031 w 8109022"/>
              <a:gd name="connsiteY1344" fmla="*/ 3693374 h 4285258"/>
              <a:gd name="connsiteX1345" fmla="*/ 2709031 w 8109022"/>
              <a:gd name="connsiteY1345" fmla="*/ 3693373 h 4285258"/>
              <a:gd name="connsiteX1346" fmla="*/ 2708972 w 8109022"/>
              <a:gd name="connsiteY1346" fmla="*/ 3693177 h 4285258"/>
              <a:gd name="connsiteX1347" fmla="*/ 2708819 w 8109022"/>
              <a:gd name="connsiteY1347" fmla="*/ 3692676 h 4285258"/>
              <a:gd name="connsiteX1348" fmla="*/ 2708769 w 8109022"/>
              <a:gd name="connsiteY1348" fmla="*/ 3692511 h 4285258"/>
              <a:gd name="connsiteX1349" fmla="*/ 2708728 w 8109022"/>
              <a:gd name="connsiteY1349" fmla="*/ 3692376 h 4285258"/>
              <a:gd name="connsiteX1350" fmla="*/ 4030184 w 8109022"/>
              <a:gd name="connsiteY1350" fmla="*/ 3690386 h 4285258"/>
              <a:gd name="connsiteX1351" fmla="*/ 4026495 w 8109022"/>
              <a:gd name="connsiteY1351" fmla="*/ 3694570 h 4285258"/>
              <a:gd name="connsiteX1352" fmla="*/ 4006933 w 8109022"/>
              <a:gd name="connsiteY1352" fmla="*/ 3711498 h 4285258"/>
              <a:gd name="connsiteX1353" fmla="*/ 3998115 w 8109022"/>
              <a:gd name="connsiteY1353" fmla="*/ 3720659 h 4285258"/>
              <a:gd name="connsiteX1354" fmla="*/ 3998118 w 8109022"/>
              <a:gd name="connsiteY1354" fmla="*/ 3720337 h 4285258"/>
              <a:gd name="connsiteX1355" fmla="*/ 3991955 w 8109022"/>
              <a:gd name="connsiteY1355" fmla="*/ 3723275 h 4285258"/>
              <a:gd name="connsiteX1356" fmla="*/ 3989677 w 8109022"/>
              <a:gd name="connsiteY1356" fmla="*/ 3724417 h 4285258"/>
              <a:gd name="connsiteX1357" fmla="*/ 3992328 w 8109022"/>
              <a:gd name="connsiteY1357" fmla="*/ 3721387 h 4285258"/>
              <a:gd name="connsiteX1358" fmla="*/ 4010241 w 8109022"/>
              <a:gd name="connsiteY1358" fmla="*/ 3702221 h 4285258"/>
              <a:gd name="connsiteX1359" fmla="*/ 4019011 w 8109022"/>
              <a:gd name="connsiteY1359" fmla="*/ 3697578 h 4285258"/>
              <a:gd name="connsiteX1360" fmla="*/ 5444759 w 8109022"/>
              <a:gd name="connsiteY1360" fmla="*/ 3689085 h 4285258"/>
              <a:gd name="connsiteX1361" fmla="*/ 5437953 w 8109022"/>
              <a:gd name="connsiteY1361" fmla="*/ 3703947 h 4285258"/>
              <a:gd name="connsiteX1362" fmla="*/ 5433557 w 8109022"/>
              <a:gd name="connsiteY1362" fmla="*/ 3711061 h 4285258"/>
              <a:gd name="connsiteX1363" fmla="*/ 5429688 w 8109022"/>
              <a:gd name="connsiteY1363" fmla="*/ 3712838 h 4285258"/>
              <a:gd name="connsiteX1364" fmla="*/ 5425053 w 8109022"/>
              <a:gd name="connsiteY1364" fmla="*/ 3714468 h 4285258"/>
              <a:gd name="connsiteX1365" fmla="*/ 5428553 w 8109022"/>
              <a:gd name="connsiteY1365" fmla="*/ 3709380 h 4285258"/>
              <a:gd name="connsiteX1366" fmla="*/ 5444759 w 8109022"/>
              <a:gd name="connsiteY1366" fmla="*/ 3689085 h 4285258"/>
              <a:gd name="connsiteX1367" fmla="*/ 5512014 w 8109022"/>
              <a:gd name="connsiteY1367" fmla="*/ 3687929 h 4285258"/>
              <a:gd name="connsiteX1368" fmla="*/ 5508347 w 8109022"/>
              <a:gd name="connsiteY1368" fmla="*/ 3692756 h 4285258"/>
              <a:gd name="connsiteX1369" fmla="*/ 5483636 w 8109022"/>
              <a:gd name="connsiteY1369" fmla="*/ 3704381 h 4285258"/>
              <a:gd name="connsiteX1370" fmla="*/ 5473393 w 8109022"/>
              <a:gd name="connsiteY1370" fmla="*/ 3708773 h 4285258"/>
              <a:gd name="connsiteX1371" fmla="*/ 5475595 w 8109022"/>
              <a:gd name="connsiteY1371" fmla="*/ 3705841 h 4285258"/>
              <a:gd name="connsiteX1372" fmla="*/ 5479651 w 8109022"/>
              <a:gd name="connsiteY1372" fmla="*/ 3703468 h 4285258"/>
              <a:gd name="connsiteX1373" fmla="*/ 5480937 w 8109022"/>
              <a:gd name="connsiteY1373" fmla="*/ 3702580 h 4285258"/>
              <a:gd name="connsiteX1374" fmla="*/ 5488824 w 8109022"/>
              <a:gd name="connsiteY1374" fmla="*/ 3699191 h 4285258"/>
              <a:gd name="connsiteX1375" fmla="*/ 2260121 w 8109022"/>
              <a:gd name="connsiteY1375" fmla="*/ 3687307 h 4285258"/>
              <a:gd name="connsiteX1376" fmla="*/ 2259524 w 8109022"/>
              <a:gd name="connsiteY1376" fmla="*/ 3687456 h 4285258"/>
              <a:gd name="connsiteX1377" fmla="*/ 2260096 w 8109022"/>
              <a:gd name="connsiteY1377" fmla="*/ 3687315 h 4285258"/>
              <a:gd name="connsiteX1378" fmla="*/ 2260121 w 8109022"/>
              <a:gd name="connsiteY1378" fmla="*/ 3687307 h 4285258"/>
              <a:gd name="connsiteX1379" fmla="*/ 2604672 w 8109022"/>
              <a:gd name="connsiteY1379" fmla="*/ 3686707 h 4285258"/>
              <a:gd name="connsiteX1380" fmla="*/ 2605500 w 8109022"/>
              <a:gd name="connsiteY1380" fmla="*/ 3687248 h 4285258"/>
              <a:gd name="connsiteX1381" fmla="*/ 2603367 w 8109022"/>
              <a:gd name="connsiteY1381" fmla="*/ 3688979 h 4285258"/>
              <a:gd name="connsiteX1382" fmla="*/ 2600938 w 8109022"/>
              <a:gd name="connsiteY1382" fmla="*/ 3689323 h 4285258"/>
              <a:gd name="connsiteX1383" fmla="*/ 2604672 w 8109022"/>
              <a:gd name="connsiteY1383" fmla="*/ 3686707 h 4285258"/>
              <a:gd name="connsiteX1384" fmla="*/ 3119782 w 8109022"/>
              <a:gd name="connsiteY1384" fmla="*/ 3686362 h 4285258"/>
              <a:gd name="connsiteX1385" fmla="*/ 3120632 w 8109022"/>
              <a:gd name="connsiteY1385" fmla="*/ 3686785 h 4285258"/>
              <a:gd name="connsiteX1386" fmla="*/ 3118800 w 8109022"/>
              <a:gd name="connsiteY1386" fmla="*/ 3688718 h 4285258"/>
              <a:gd name="connsiteX1387" fmla="*/ 3116523 w 8109022"/>
              <a:gd name="connsiteY1387" fmla="*/ 3689342 h 4285258"/>
              <a:gd name="connsiteX1388" fmla="*/ 3119782 w 8109022"/>
              <a:gd name="connsiteY1388" fmla="*/ 3686362 h 4285258"/>
              <a:gd name="connsiteX1389" fmla="*/ 6456575 w 8109022"/>
              <a:gd name="connsiteY1389" fmla="*/ 3685454 h 4285258"/>
              <a:gd name="connsiteX1390" fmla="*/ 6454855 w 8109022"/>
              <a:gd name="connsiteY1390" fmla="*/ 3687845 h 4285258"/>
              <a:gd name="connsiteX1391" fmla="*/ 6444585 w 8109022"/>
              <a:gd name="connsiteY1391" fmla="*/ 3697055 h 4285258"/>
              <a:gd name="connsiteX1392" fmla="*/ 6441664 w 8109022"/>
              <a:gd name="connsiteY1392" fmla="*/ 3699101 h 4285258"/>
              <a:gd name="connsiteX1393" fmla="*/ 5041409 w 8109022"/>
              <a:gd name="connsiteY1393" fmla="*/ 3684036 h 4285258"/>
              <a:gd name="connsiteX1394" fmla="*/ 5039217 w 8109022"/>
              <a:gd name="connsiteY1394" fmla="*/ 3685976 h 4285258"/>
              <a:gd name="connsiteX1395" fmla="*/ 5023045 w 8109022"/>
              <a:gd name="connsiteY1395" fmla="*/ 3699651 h 4285258"/>
              <a:gd name="connsiteX1396" fmla="*/ 5025299 w 8109022"/>
              <a:gd name="connsiteY1396" fmla="*/ 3697624 h 4285258"/>
              <a:gd name="connsiteX1397" fmla="*/ 6555942 w 8109022"/>
              <a:gd name="connsiteY1397" fmla="*/ 3683473 h 4285258"/>
              <a:gd name="connsiteX1398" fmla="*/ 6530764 w 8109022"/>
              <a:gd name="connsiteY1398" fmla="*/ 3704874 h 4285258"/>
              <a:gd name="connsiteX1399" fmla="*/ 6513293 w 8109022"/>
              <a:gd name="connsiteY1399" fmla="*/ 3713713 h 4285258"/>
              <a:gd name="connsiteX1400" fmla="*/ 6514139 w 8109022"/>
              <a:gd name="connsiteY1400" fmla="*/ 3712876 h 4285258"/>
              <a:gd name="connsiteX1401" fmla="*/ 6517345 w 8109022"/>
              <a:gd name="connsiteY1401" fmla="*/ 3710138 h 4285258"/>
              <a:gd name="connsiteX1402" fmla="*/ 6526631 w 8109022"/>
              <a:gd name="connsiteY1402" fmla="*/ 3705445 h 4285258"/>
              <a:gd name="connsiteX1403" fmla="*/ 6533894 w 8109022"/>
              <a:gd name="connsiteY1403" fmla="*/ 3700839 h 4285258"/>
              <a:gd name="connsiteX1404" fmla="*/ 6527301 w 8109022"/>
              <a:gd name="connsiteY1404" fmla="*/ 3701648 h 4285258"/>
              <a:gd name="connsiteX1405" fmla="*/ 6535043 w 8109022"/>
              <a:gd name="connsiteY1405" fmla="*/ 3695044 h 4285258"/>
              <a:gd name="connsiteX1406" fmla="*/ 1935563 w 8109022"/>
              <a:gd name="connsiteY1406" fmla="*/ 3683333 h 4285258"/>
              <a:gd name="connsiteX1407" fmla="*/ 1924885 w 8109022"/>
              <a:gd name="connsiteY1407" fmla="*/ 3717829 h 4285258"/>
              <a:gd name="connsiteX1408" fmla="*/ 1922188 w 8109022"/>
              <a:gd name="connsiteY1408" fmla="*/ 3725229 h 4285258"/>
              <a:gd name="connsiteX1409" fmla="*/ 1923179 w 8109022"/>
              <a:gd name="connsiteY1409" fmla="*/ 3723342 h 4285258"/>
              <a:gd name="connsiteX1410" fmla="*/ 1914018 w 8109022"/>
              <a:gd name="connsiteY1410" fmla="*/ 3752937 h 4285258"/>
              <a:gd name="connsiteX1411" fmla="*/ 1912703 w 8109022"/>
              <a:gd name="connsiteY1411" fmla="*/ 3756054 h 4285258"/>
              <a:gd name="connsiteX1412" fmla="*/ 1918526 w 8109022"/>
              <a:gd name="connsiteY1412" fmla="*/ 3733297 h 4285258"/>
              <a:gd name="connsiteX1413" fmla="*/ 1918650 w 8109022"/>
              <a:gd name="connsiteY1413" fmla="*/ 3733389 h 4285258"/>
              <a:gd name="connsiteX1414" fmla="*/ 1920054 w 8109022"/>
              <a:gd name="connsiteY1414" fmla="*/ 3731883 h 4285258"/>
              <a:gd name="connsiteX1415" fmla="*/ 1918952 w 8109022"/>
              <a:gd name="connsiteY1415" fmla="*/ 3731629 h 4285258"/>
              <a:gd name="connsiteX1416" fmla="*/ 1919952 w 8109022"/>
              <a:gd name="connsiteY1416" fmla="*/ 3727722 h 4285258"/>
              <a:gd name="connsiteX1417" fmla="*/ 1913437 w 8109022"/>
              <a:gd name="connsiteY1417" fmla="*/ 3732365 h 4285258"/>
              <a:gd name="connsiteX1418" fmla="*/ 1910100 w 8109022"/>
              <a:gd name="connsiteY1418" fmla="*/ 3735701 h 4285258"/>
              <a:gd name="connsiteX1419" fmla="*/ 1927434 w 8109022"/>
              <a:gd name="connsiteY1419" fmla="*/ 3699871 h 4285258"/>
              <a:gd name="connsiteX1420" fmla="*/ 5016678 w 8109022"/>
              <a:gd name="connsiteY1420" fmla="*/ 3681327 h 4285258"/>
              <a:gd name="connsiteX1421" fmla="*/ 5016275 w 8109022"/>
              <a:gd name="connsiteY1421" fmla="*/ 3681418 h 4285258"/>
              <a:gd name="connsiteX1422" fmla="*/ 5011239 w 8109022"/>
              <a:gd name="connsiteY1422" fmla="*/ 3686083 h 4285258"/>
              <a:gd name="connsiteX1423" fmla="*/ 5011878 w 8109022"/>
              <a:gd name="connsiteY1423" fmla="*/ 3685699 h 4285258"/>
              <a:gd name="connsiteX1424" fmla="*/ 5010987 w 8109022"/>
              <a:gd name="connsiteY1424" fmla="*/ 3686511 h 4285258"/>
              <a:gd name="connsiteX1425" fmla="*/ 5012649 w 8109022"/>
              <a:gd name="connsiteY1425" fmla="*/ 3685235 h 4285258"/>
              <a:gd name="connsiteX1426" fmla="*/ 5011878 w 8109022"/>
              <a:gd name="connsiteY1426" fmla="*/ 3685699 h 4285258"/>
              <a:gd name="connsiteX1427" fmla="*/ 2635517 w 8109022"/>
              <a:gd name="connsiteY1427" fmla="*/ 3681325 h 4285258"/>
              <a:gd name="connsiteX1428" fmla="*/ 2633619 w 8109022"/>
              <a:gd name="connsiteY1428" fmla="*/ 3682974 h 4285258"/>
              <a:gd name="connsiteX1429" fmla="*/ 2630819 w 8109022"/>
              <a:gd name="connsiteY1429" fmla="*/ 3683769 h 4285258"/>
              <a:gd name="connsiteX1430" fmla="*/ 2635517 w 8109022"/>
              <a:gd name="connsiteY1430" fmla="*/ 3681325 h 4285258"/>
              <a:gd name="connsiteX1431" fmla="*/ 2686896 w 8109022"/>
              <a:gd name="connsiteY1431" fmla="*/ 3680667 h 4285258"/>
              <a:gd name="connsiteX1432" fmla="*/ 2685099 w 8109022"/>
              <a:gd name="connsiteY1432" fmla="*/ 3681876 h 4285258"/>
              <a:gd name="connsiteX1433" fmla="*/ 2684827 w 8109022"/>
              <a:gd name="connsiteY1433" fmla="*/ 3682299 h 4285258"/>
              <a:gd name="connsiteX1434" fmla="*/ 2685118 w 8109022"/>
              <a:gd name="connsiteY1434" fmla="*/ 3682348 h 4285258"/>
              <a:gd name="connsiteX1435" fmla="*/ 2687719 w 8109022"/>
              <a:gd name="connsiteY1435" fmla="*/ 3681115 h 4285258"/>
              <a:gd name="connsiteX1436" fmla="*/ 2701564 w 8109022"/>
              <a:gd name="connsiteY1436" fmla="*/ 3680330 h 4285258"/>
              <a:gd name="connsiteX1437" fmla="*/ 2687278 w 8109022"/>
              <a:gd name="connsiteY1437" fmla="*/ 3686126 h 4285258"/>
              <a:gd name="connsiteX1438" fmla="*/ 2678622 w 8109022"/>
              <a:gd name="connsiteY1438" fmla="*/ 3690566 h 4285258"/>
              <a:gd name="connsiteX1439" fmla="*/ 2678776 w 8109022"/>
              <a:gd name="connsiteY1439" fmla="*/ 3689255 h 4285258"/>
              <a:gd name="connsiteX1440" fmla="*/ 2676742 w 8109022"/>
              <a:gd name="connsiteY1440" fmla="*/ 3690549 h 4285258"/>
              <a:gd name="connsiteX1441" fmla="*/ 2670045 w 8109022"/>
              <a:gd name="connsiteY1441" fmla="*/ 3706444 h 4285258"/>
              <a:gd name="connsiteX1442" fmla="*/ 2672274 w 8109022"/>
              <a:gd name="connsiteY1442" fmla="*/ 3704229 h 4285258"/>
              <a:gd name="connsiteX1443" fmla="*/ 2679468 w 8109022"/>
              <a:gd name="connsiteY1443" fmla="*/ 3698366 h 4285258"/>
              <a:gd name="connsiteX1444" fmla="*/ 2693556 w 8109022"/>
              <a:gd name="connsiteY1444" fmla="*/ 3685651 h 4285258"/>
              <a:gd name="connsiteX1445" fmla="*/ 2673684 w 8109022"/>
              <a:gd name="connsiteY1445" fmla="*/ 3699028 h 4285258"/>
              <a:gd name="connsiteX1446" fmla="*/ 2675440 w 8109022"/>
              <a:gd name="connsiteY1446" fmla="*/ 3695961 h 4285258"/>
              <a:gd name="connsiteX1447" fmla="*/ 2676279 w 8109022"/>
              <a:gd name="connsiteY1447" fmla="*/ 3694714 h 4285258"/>
              <a:gd name="connsiteX1448" fmla="*/ 2693357 w 8109022"/>
              <a:gd name="connsiteY1448" fmla="*/ 3684998 h 4285258"/>
              <a:gd name="connsiteX1449" fmla="*/ 2485138 w 8109022"/>
              <a:gd name="connsiteY1449" fmla="*/ 3680101 h 4285258"/>
              <a:gd name="connsiteX1450" fmla="*/ 2479545 w 8109022"/>
              <a:gd name="connsiteY1450" fmla="*/ 3684754 h 4285258"/>
              <a:gd name="connsiteX1451" fmla="*/ 2478742 w 8109022"/>
              <a:gd name="connsiteY1451" fmla="*/ 3687469 h 4285258"/>
              <a:gd name="connsiteX1452" fmla="*/ 2485112 w 8109022"/>
              <a:gd name="connsiteY1452" fmla="*/ 3680188 h 4285258"/>
              <a:gd name="connsiteX1453" fmla="*/ 2492769 w 8109022"/>
              <a:gd name="connsiteY1453" fmla="*/ 3679458 h 4285258"/>
              <a:gd name="connsiteX1454" fmla="*/ 2490041 w 8109022"/>
              <a:gd name="connsiteY1454" fmla="*/ 3682159 h 4285258"/>
              <a:gd name="connsiteX1455" fmla="*/ 2490039 w 8109022"/>
              <a:gd name="connsiteY1455" fmla="*/ 3682169 h 4285258"/>
              <a:gd name="connsiteX1456" fmla="*/ 2491585 w 8109022"/>
              <a:gd name="connsiteY1456" fmla="*/ 3682384 h 4285258"/>
              <a:gd name="connsiteX1457" fmla="*/ 2016243 w 8109022"/>
              <a:gd name="connsiteY1457" fmla="*/ 3678179 h 4285258"/>
              <a:gd name="connsiteX1458" fmla="*/ 2016942 w 8109022"/>
              <a:gd name="connsiteY1458" fmla="*/ 3678850 h 4285258"/>
              <a:gd name="connsiteX1459" fmla="*/ 2015561 w 8109022"/>
              <a:gd name="connsiteY1459" fmla="*/ 3683190 h 4285258"/>
              <a:gd name="connsiteX1460" fmla="*/ 2015239 w 8109022"/>
              <a:gd name="connsiteY1460" fmla="*/ 3680719 h 4285258"/>
              <a:gd name="connsiteX1461" fmla="*/ 2016243 w 8109022"/>
              <a:gd name="connsiteY1461" fmla="*/ 3678179 h 4285258"/>
              <a:gd name="connsiteX1462" fmla="*/ 2180333 w 8109022"/>
              <a:gd name="connsiteY1462" fmla="*/ 3677845 h 4285258"/>
              <a:gd name="connsiteX1463" fmla="*/ 2180305 w 8109022"/>
              <a:gd name="connsiteY1463" fmla="*/ 3677851 h 4285258"/>
              <a:gd name="connsiteX1464" fmla="*/ 2180139 w 8109022"/>
              <a:gd name="connsiteY1464" fmla="*/ 3677889 h 4285258"/>
              <a:gd name="connsiteX1465" fmla="*/ 2178587 w 8109022"/>
              <a:gd name="connsiteY1465" fmla="*/ 3678249 h 4285258"/>
              <a:gd name="connsiteX1466" fmla="*/ 2179678 w 8109022"/>
              <a:gd name="connsiteY1466" fmla="*/ 3677997 h 4285258"/>
              <a:gd name="connsiteX1467" fmla="*/ 2180139 w 8109022"/>
              <a:gd name="connsiteY1467" fmla="*/ 3677889 h 4285258"/>
              <a:gd name="connsiteX1468" fmla="*/ 3148563 w 8109022"/>
              <a:gd name="connsiteY1468" fmla="*/ 3677447 h 4285258"/>
              <a:gd name="connsiteX1469" fmla="*/ 3146944 w 8109022"/>
              <a:gd name="connsiteY1469" fmla="*/ 3679272 h 4285258"/>
              <a:gd name="connsiteX1470" fmla="*/ 3144367 w 8109022"/>
              <a:gd name="connsiteY1470" fmla="*/ 3680377 h 4285258"/>
              <a:gd name="connsiteX1471" fmla="*/ 3148563 w 8109022"/>
              <a:gd name="connsiteY1471" fmla="*/ 3677447 h 4285258"/>
              <a:gd name="connsiteX1472" fmla="*/ 5036298 w 8109022"/>
              <a:gd name="connsiteY1472" fmla="*/ 3676128 h 4285258"/>
              <a:gd name="connsiteX1473" fmla="*/ 5032618 w 8109022"/>
              <a:gd name="connsiteY1473" fmla="*/ 3678147 h 4285258"/>
              <a:gd name="connsiteX1474" fmla="*/ 5033123 w 8109022"/>
              <a:gd name="connsiteY1474" fmla="*/ 3679770 h 4285258"/>
              <a:gd name="connsiteX1475" fmla="*/ 5036917 w 8109022"/>
              <a:gd name="connsiteY1475" fmla="*/ 3676592 h 4285258"/>
              <a:gd name="connsiteX1476" fmla="*/ 5036298 w 8109022"/>
              <a:gd name="connsiteY1476" fmla="*/ 3676128 h 4285258"/>
              <a:gd name="connsiteX1477" fmla="*/ 5559529 w 8109022"/>
              <a:gd name="connsiteY1477" fmla="*/ 3674847 h 4285258"/>
              <a:gd name="connsiteX1478" fmla="*/ 5556793 w 8109022"/>
              <a:gd name="connsiteY1478" fmla="*/ 3678485 h 4285258"/>
              <a:gd name="connsiteX1479" fmla="*/ 5524972 w 8109022"/>
              <a:gd name="connsiteY1479" fmla="*/ 3694289 h 4285258"/>
              <a:gd name="connsiteX1480" fmla="*/ 5525397 w 8109022"/>
              <a:gd name="connsiteY1480" fmla="*/ 3693751 h 4285258"/>
              <a:gd name="connsiteX1481" fmla="*/ 5550065 w 8109022"/>
              <a:gd name="connsiteY1481" fmla="*/ 3680564 h 4285258"/>
              <a:gd name="connsiteX1482" fmla="*/ 2482564 w 8109022"/>
              <a:gd name="connsiteY1482" fmla="*/ 3674548 h 4285258"/>
              <a:gd name="connsiteX1483" fmla="*/ 2482275 w 8109022"/>
              <a:gd name="connsiteY1483" fmla="*/ 3675527 h 4285258"/>
              <a:gd name="connsiteX1484" fmla="*/ 2483299 w 8109022"/>
              <a:gd name="connsiteY1484" fmla="*/ 3675089 h 4285258"/>
              <a:gd name="connsiteX1485" fmla="*/ 3137230 w 8109022"/>
              <a:gd name="connsiteY1485" fmla="*/ 3673841 h 4285258"/>
              <a:gd name="connsiteX1486" fmla="*/ 3138584 w 8109022"/>
              <a:gd name="connsiteY1486" fmla="*/ 3674198 h 4285258"/>
              <a:gd name="connsiteX1487" fmla="*/ 3138545 w 8109022"/>
              <a:gd name="connsiteY1487" fmla="*/ 3676342 h 4285258"/>
              <a:gd name="connsiteX1488" fmla="*/ 674604 w 8109022"/>
              <a:gd name="connsiteY1488" fmla="*/ 3673502 h 4285258"/>
              <a:gd name="connsiteX1489" fmla="*/ 665420 w 8109022"/>
              <a:gd name="connsiteY1489" fmla="*/ 3698477 h 4285258"/>
              <a:gd name="connsiteX1490" fmla="*/ 665470 w 8109022"/>
              <a:gd name="connsiteY1490" fmla="*/ 3699691 h 4285258"/>
              <a:gd name="connsiteX1491" fmla="*/ 668417 w 8109022"/>
              <a:gd name="connsiteY1491" fmla="*/ 3694567 h 4285258"/>
              <a:gd name="connsiteX1492" fmla="*/ 670757 w 8109022"/>
              <a:gd name="connsiteY1492" fmla="*/ 3687446 h 4285258"/>
              <a:gd name="connsiteX1493" fmla="*/ 674604 w 8109022"/>
              <a:gd name="connsiteY1493" fmla="*/ 3673502 h 4285258"/>
              <a:gd name="connsiteX1494" fmla="*/ 4057302 w 8109022"/>
              <a:gd name="connsiteY1494" fmla="*/ 3672096 h 4285258"/>
              <a:gd name="connsiteX1495" fmla="*/ 4055907 w 8109022"/>
              <a:gd name="connsiteY1495" fmla="*/ 3673540 h 4285258"/>
              <a:gd name="connsiteX1496" fmla="*/ 4041205 w 8109022"/>
              <a:gd name="connsiteY1496" fmla="*/ 3685018 h 4285258"/>
              <a:gd name="connsiteX1497" fmla="*/ 4041436 w 8109022"/>
              <a:gd name="connsiteY1497" fmla="*/ 3683307 h 4285258"/>
              <a:gd name="connsiteX1498" fmla="*/ 4041859 w 8109022"/>
              <a:gd name="connsiteY1498" fmla="*/ 3682532 h 4285258"/>
              <a:gd name="connsiteX1499" fmla="*/ 2715526 w 8109022"/>
              <a:gd name="connsiteY1499" fmla="*/ 3671443 h 4285258"/>
              <a:gd name="connsiteX1500" fmla="*/ 2715736 w 8109022"/>
              <a:gd name="connsiteY1500" fmla="*/ 3673968 h 4285258"/>
              <a:gd name="connsiteX1501" fmla="*/ 2716342 w 8109022"/>
              <a:gd name="connsiteY1501" fmla="*/ 3672689 h 4285258"/>
              <a:gd name="connsiteX1502" fmla="*/ 2715526 w 8109022"/>
              <a:gd name="connsiteY1502" fmla="*/ 3671443 h 4285258"/>
              <a:gd name="connsiteX1503" fmla="*/ 679465 w 8109022"/>
              <a:gd name="connsiteY1503" fmla="*/ 3670089 h 4285258"/>
              <a:gd name="connsiteX1504" fmla="*/ 677672 w 8109022"/>
              <a:gd name="connsiteY1504" fmla="*/ 3672701 h 4285258"/>
              <a:gd name="connsiteX1505" fmla="*/ 672214 w 8109022"/>
              <a:gd name="connsiteY1505" fmla="*/ 3695857 h 4285258"/>
              <a:gd name="connsiteX1506" fmla="*/ 671244 w 8109022"/>
              <a:gd name="connsiteY1506" fmla="*/ 3697208 h 4285258"/>
              <a:gd name="connsiteX1507" fmla="*/ 671201 w 8109022"/>
              <a:gd name="connsiteY1507" fmla="*/ 3697626 h 4285258"/>
              <a:gd name="connsiteX1508" fmla="*/ 671778 w 8109022"/>
              <a:gd name="connsiteY1508" fmla="*/ 3698047 h 4285258"/>
              <a:gd name="connsiteX1509" fmla="*/ 672215 w 8109022"/>
              <a:gd name="connsiteY1509" fmla="*/ 3697672 h 4285258"/>
              <a:gd name="connsiteX1510" fmla="*/ 672214 w 8109022"/>
              <a:gd name="connsiteY1510" fmla="*/ 3695857 h 4285258"/>
              <a:gd name="connsiteX1511" fmla="*/ 677671 w 8109022"/>
              <a:gd name="connsiteY1511" fmla="*/ 3683568 h 4285258"/>
              <a:gd name="connsiteX1512" fmla="*/ 679465 w 8109022"/>
              <a:gd name="connsiteY1512" fmla="*/ 3670089 h 4285258"/>
              <a:gd name="connsiteX1513" fmla="*/ 4074751 w 8109022"/>
              <a:gd name="connsiteY1513" fmla="*/ 3669260 h 4285258"/>
              <a:gd name="connsiteX1514" fmla="*/ 4074753 w 8109022"/>
              <a:gd name="connsiteY1514" fmla="*/ 3669289 h 4285258"/>
              <a:gd name="connsiteX1515" fmla="*/ 4074820 w 8109022"/>
              <a:gd name="connsiteY1515" fmla="*/ 3669854 h 4285258"/>
              <a:gd name="connsiteX1516" fmla="*/ 4074829 w 8109022"/>
              <a:gd name="connsiteY1516" fmla="*/ 3669939 h 4285258"/>
              <a:gd name="connsiteX1517" fmla="*/ 4074962 w 8109022"/>
              <a:gd name="connsiteY1517" fmla="*/ 3671069 h 4285258"/>
              <a:gd name="connsiteX1518" fmla="*/ 4074820 w 8109022"/>
              <a:gd name="connsiteY1518" fmla="*/ 3669854 h 4285258"/>
              <a:gd name="connsiteX1519" fmla="*/ 5024976 w 8109022"/>
              <a:gd name="connsiteY1519" fmla="*/ 3665103 h 4285258"/>
              <a:gd name="connsiteX1520" fmla="*/ 5001474 w 8109022"/>
              <a:gd name="connsiteY1520" fmla="*/ 3678664 h 4285258"/>
              <a:gd name="connsiteX1521" fmla="*/ 4987308 w 8109022"/>
              <a:gd name="connsiteY1521" fmla="*/ 3690825 h 4285258"/>
              <a:gd name="connsiteX1522" fmla="*/ 4990124 w 8109022"/>
              <a:gd name="connsiteY1522" fmla="*/ 3689200 h 4285258"/>
              <a:gd name="connsiteX1523" fmla="*/ 5012990 w 8109022"/>
              <a:gd name="connsiteY1523" fmla="*/ 3675594 h 4285258"/>
              <a:gd name="connsiteX1524" fmla="*/ 2544148 w 8109022"/>
              <a:gd name="connsiteY1524" fmla="*/ 3664012 h 4285258"/>
              <a:gd name="connsiteX1525" fmla="*/ 2528760 w 8109022"/>
              <a:gd name="connsiteY1525" fmla="*/ 3673408 h 4285258"/>
              <a:gd name="connsiteX1526" fmla="*/ 2522396 w 8109022"/>
              <a:gd name="connsiteY1526" fmla="*/ 3697031 h 4285258"/>
              <a:gd name="connsiteX1527" fmla="*/ 2546763 w 8109022"/>
              <a:gd name="connsiteY1527" fmla="*/ 3672318 h 4285258"/>
              <a:gd name="connsiteX1528" fmla="*/ 2547517 w 8109022"/>
              <a:gd name="connsiteY1528" fmla="*/ 3668191 h 4285258"/>
              <a:gd name="connsiteX1529" fmla="*/ 2546675 w 8109022"/>
              <a:gd name="connsiteY1529" fmla="*/ 3669643 h 4285258"/>
              <a:gd name="connsiteX1530" fmla="*/ 2545201 w 8109022"/>
              <a:gd name="connsiteY1530" fmla="*/ 3668691 h 4285258"/>
              <a:gd name="connsiteX1531" fmla="*/ 2542161 w 8109022"/>
              <a:gd name="connsiteY1531" fmla="*/ 3670434 h 4285258"/>
              <a:gd name="connsiteX1532" fmla="*/ 2544148 w 8109022"/>
              <a:gd name="connsiteY1532" fmla="*/ 3664012 h 4285258"/>
              <a:gd name="connsiteX1533" fmla="*/ 6557371 w 8109022"/>
              <a:gd name="connsiteY1533" fmla="*/ 3662532 h 4285258"/>
              <a:gd name="connsiteX1534" fmla="*/ 6557544 w 8109022"/>
              <a:gd name="connsiteY1534" fmla="*/ 3662633 h 4285258"/>
              <a:gd name="connsiteX1535" fmla="*/ 6554592 w 8109022"/>
              <a:gd name="connsiteY1535" fmla="*/ 3665115 h 4285258"/>
              <a:gd name="connsiteX1536" fmla="*/ 6553898 w 8109022"/>
              <a:gd name="connsiteY1536" fmla="*/ 3665251 h 4285258"/>
              <a:gd name="connsiteX1537" fmla="*/ 6557371 w 8109022"/>
              <a:gd name="connsiteY1537" fmla="*/ 3662532 h 4285258"/>
              <a:gd name="connsiteX1538" fmla="*/ 6580664 w 8109022"/>
              <a:gd name="connsiteY1538" fmla="*/ 3662461 h 4285258"/>
              <a:gd name="connsiteX1539" fmla="*/ 6568137 w 8109022"/>
              <a:gd name="connsiteY1539" fmla="*/ 3673109 h 4285258"/>
              <a:gd name="connsiteX1540" fmla="*/ 6549657 w 8109022"/>
              <a:gd name="connsiteY1540" fmla="*/ 3683193 h 4285258"/>
              <a:gd name="connsiteX1541" fmla="*/ 6546928 w 8109022"/>
              <a:gd name="connsiteY1541" fmla="*/ 3684904 h 4285258"/>
              <a:gd name="connsiteX1542" fmla="*/ 6556903 w 8109022"/>
              <a:gd name="connsiteY1542" fmla="*/ 3676394 h 4285258"/>
              <a:gd name="connsiteX1543" fmla="*/ 6569491 w 8109022"/>
              <a:gd name="connsiteY1543" fmla="*/ 3668897 h 4285258"/>
              <a:gd name="connsiteX1544" fmla="*/ 2197589 w 8109022"/>
              <a:gd name="connsiteY1544" fmla="*/ 3661228 h 4285258"/>
              <a:gd name="connsiteX1545" fmla="*/ 2197155 w 8109022"/>
              <a:gd name="connsiteY1545" fmla="*/ 3664098 h 4285258"/>
              <a:gd name="connsiteX1546" fmla="*/ 2197275 w 8109022"/>
              <a:gd name="connsiteY1546" fmla="*/ 3664370 h 4285258"/>
              <a:gd name="connsiteX1547" fmla="*/ 2197584 w 8109022"/>
              <a:gd name="connsiteY1547" fmla="*/ 3663993 h 4285258"/>
              <a:gd name="connsiteX1548" fmla="*/ 2198204 w 8109022"/>
              <a:gd name="connsiteY1548" fmla="*/ 3661919 h 4285258"/>
              <a:gd name="connsiteX1549" fmla="*/ 2227776 w 8109022"/>
              <a:gd name="connsiteY1549" fmla="*/ 3660599 h 4285258"/>
              <a:gd name="connsiteX1550" fmla="*/ 2227421 w 8109022"/>
              <a:gd name="connsiteY1550" fmla="*/ 3661593 h 4285258"/>
              <a:gd name="connsiteX1551" fmla="*/ 2226400 w 8109022"/>
              <a:gd name="connsiteY1551" fmla="*/ 3667319 h 4285258"/>
              <a:gd name="connsiteX1552" fmla="*/ 2226379 w 8109022"/>
              <a:gd name="connsiteY1552" fmla="*/ 3667503 h 4285258"/>
              <a:gd name="connsiteX1553" fmla="*/ 6484906 w 8109022"/>
              <a:gd name="connsiteY1553" fmla="*/ 3660522 h 4285258"/>
              <a:gd name="connsiteX1554" fmla="*/ 6480581 w 8109022"/>
              <a:gd name="connsiteY1554" fmla="*/ 3664772 h 4285258"/>
              <a:gd name="connsiteX1555" fmla="*/ 6478606 w 8109022"/>
              <a:gd name="connsiteY1555" fmla="*/ 3666544 h 4285258"/>
              <a:gd name="connsiteX1556" fmla="*/ 6480933 w 8109022"/>
              <a:gd name="connsiteY1556" fmla="*/ 3663276 h 4285258"/>
              <a:gd name="connsiteX1557" fmla="*/ 6484001 w 8109022"/>
              <a:gd name="connsiteY1557" fmla="*/ 3660689 h 4285258"/>
              <a:gd name="connsiteX1558" fmla="*/ 2738901 w 8109022"/>
              <a:gd name="connsiteY1558" fmla="*/ 3659557 h 4285258"/>
              <a:gd name="connsiteX1559" fmla="*/ 2730965 w 8109022"/>
              <a:gd name="connsiteY1559" fmla="*/ 3664593 h 4285258"/>
              <a:gd name="connsiteX1560" fmla="*/ 2730748 w 8109022"/>
              <a:gd name="connsiteY1560" fmla="*/ 3665175 h 4285258"/>
              <a:gd name="connsiteX1561" fmla="*/ 2738429 w 8109022"/>
              <a:gd name="connsiteY1561" fmla="*/ 3660819 h 4285258"/>
              <a:gd name="connsiteX1562" fmla="*/ 3203767 w 8109022"/>
              <a:gd name="connsiteY1562" fmla="*/ 3659448 h 4285258"/>
              <a:gd name="connsiteX1563" fmla="*/ 3191533 w 8109022"/>
              <a:gd name="connsiteY1563" fmla="*/ 3669689 h 4285258"/>
              <a:gd name="connsiteX1564" fmla="*/ 3198422 w 8109022"/>
              <a:gd name="connsiteY1564" fmla="*/ 3663072 h 4285258"/>
              <a:gd name="connsiteX1565" fmla="*/ 3203816 w 8109022"/>
              <a:gd name="connsiteY1565" fmla="*/ 3659405 h 4285258"/>
              <a:gd name="connsiteX1566" fmla="*/ 3203820 w 8109022"/>
              <a:gd name="connsiteY1566" fmla="*/ 3659410 h 4285258"/>
              <a:gd name="connsiteX1567" fmla="*/ 3203767 w 8109022"/>
              <a:gd name="connsiteY1567" fmla="*/ 3659448 h 4285258"/>
              <a:gd name="connsiteX1568" fmla="*/ 2498826 w 8109022"/>
              <a:gd name="connsiteY1568" fmla="*/ 3657221 h 4285258"/>
              <a:gd name="connsiteX1569" fmla="*/ 2497676 w 8109022"/>
              <a:gd name="connsiteY1569" fmla="*/ 3657821 h 4285258"/>
              <a:gd name="connsiteX1570" fmla="*/ 2497608 w 8109022"/>
              <a:gd name="connsiteY1570" fmla="*/ 3657846 h 4285258"/>
              <a:gd name="connsiteX1571" fmla="*/ 2496739 w 8109022"/>
              <a:gd name="connsiteY1571" fmla="*/ 3660517 h 4285258"/>
              <a:gd name="connsiteX1572" fmla="*/ 2497394 w 8109022"/>
              <a:gd name="connsiteY1572" fmla="*/ 3660156 h 4285258"/>
              <a:gd name="connsiteX1573" fmla="*/ 2498208 w 8109022"/>
              <a:gd name="connsiteY1573" fmla="*/ 3659752 h 4285258"/>
              <a:gd name="connsiteX1574" fmla="*/ 6586804 w 8109022"/>
              <a:gd name="connsiteY1574" fmla="*/ 3655830 h 4285258"/>
              <a:gd name="connsiteX1575" fmla="*/ 6585055 w 8109022"/>
              <a:gd name="connsiteY1575" fmla="*/ 3657523 h 4285258"/>
              <a:gd name="connsiteX1576" fmla="*/ 6582398 w 8109022"/>
              <a:gd name="connsiteY1576" fmla="*/ 3658428 h 4285258"/>
              <a:gd name="connsiteX1577" fmla="*/ 6586804 w 8109022"/>
              <a:gd name="connsiteY1577" fmla="*/ 3655830 h 4285258"/>
              <a:gd name="connsiteX1578" fmla="*/ 2517889 w 8109022"/>
              <a:gd name="connsiteY1578" fmla="*/ 3654915 h 4285258"/>
              <a:gd name="connsiteX1579" fmla="*/ 2516718 w 8109022"/>
              <a:gd name="connsiteY1579" fmla="*/ 3655957 h 4285258"/>
              <a:gd name="connsiteX1580" fmla="*/ 2515581 w 8109022"/>
              <a:gd name="connsiteY1580" fmla="*/ 3659310 h 4285258"/>
              <a:gd name="connsiteX1581" fmla="*/ 2515402 w 8109022"/>
              <a:gd name="connsiteY1581" fmla="*/ 3659929 h 4285258"/>
              <a:gd name="connsiteX1582" fmla="*/ 2518099 w 8109022"/>
              <a:gd name="connsiteY1582" fmla="*/ 3655862 h 4285258"/>
              <a:gd name="connsiteX1583" fmla="*/ 5035615 w 8109022"/>
              <a:gd name="connsiteY1583" fmla="*/ 3654647 h 4285258"/>
              <a:gd name="connsiteX1584" fmla="*/ 5033981 w 8109022"/>
              <a:gd name="connsiteY1584" fmla="*/ 3654965 h 4285258"/>
              <a:gd name="connsiteX1585" fmla="*/ 5023215 w 8109022"/>
              <a:gd name="connsiteY1585" fmla="*/ 3660004 h 4285258"/>
              <a:gd name="connsiteX1586" fmla="*/ 5014520 w 8109022"/>
              <a:gd name="connsiteY1586" fmla="*/ 3667466 h 4285258"/>
              <a:gd name="connsiteX1587" fmla="*/ 5034096 w 8109022"/>
              <a:gd name="connsiteY1587" fmla="*/ 3655559 h 4285258"/>
              <a:gd name="connsiteX1588" fmla="*/ 2412258 w 8109022"/>
              <a:gd name="connsiteY1588" fmla="*/ 3653198 h 4285258"/>
              <a:gd name="connsiteX1589" fmla="*/ 2407705 w 8109022"/>
              <a:gd name="connsiteY1589" fmla="*/ 3660187 h 4285258"/>
              <a:gd name="connsiteX1590" fmla="*/ 2407462 w 8109022"/>
              <a:gd name="connsiteY1590" fmla="*/ 3662076 h 4285258"/>
              <a:gd name="connsiteX1591" fmla="*/ 2409983 w 8109022"/>
              <a:gd name="connsiteY1591" fmla="*/ 3657711 h 4285258"/>
              <a:gd name="connsiteX1592" fmla="*/ 2412258 w 8109022"/>
              <a:gd name="connsiteY1592" fmla="*/ 3653198 h 4285258"/>
              <a:gd name="connsiteX1593" fmla="*/ 4017487 w 8109022"/>
              <a:gd name="connsiteY1593" fmla="*/ 3653187 h 4285258"/>
              <a:gd name="connsiteX1594" fmla="*/ 4004927 w 8109022"/>
              <a:gd name="connsiteY1594" fmla="*/ 3664716 h 4285258"/>
              <a:gd name="connsiteX1595" fmla="*/ 3991771 w 8109022"/>
              <a:gd name="connsiteY1595" fmla="*/ 3680131 h 4285258"/>
              <a:gd name="connsiteX1596" fmla="*/ 3987391 w 8109022"/>
              <a:gd name="connsiteY1596" fmla="*/ 3684253 h 4285258"/>
              <a:gd name="connsiteX1597" fmla="*/ 3986714 w 8109022"/>
              <a:gd name="connsiteY1597" fmla="*/ 3684512 h 4285258"/>
              <a:gd name="connsiteX1598" fmla="*/ 3985245 w 8109022"/>
              <a:gd name="connsiteY1598" fmla="*/ 3684751 h 4285258"/>
              <a:gd name="connsiteX1599" fmla="*/ 3996057 w 8109022"/>
              <a:gd name="connsiteY1599" fmla="*/ 3671609 h 4285258"/>
              <a:gd name="connsiteX1600" fmla="*/ 4004491 w 8109022"/>
              <a:gd name="connsiteY1600" fmla="*/ 3662077 h 4285258"/>
              <a:gd name="connsiteX1601" fmla="*/ 4005663 w 8109022"/>
              <a:gd name="connsiteY1601" fmla="*/ 3660637 h 4285258"/>
              <a:gd name="connsiteX1602" fmla="*/ 2499290 w 8109022"/>
              <a:gd name="connsiteY1602" fmla="*/ 3652682 h 4285258"/>
              <a:gd name="connsiteX1603" fmla="*/ 2497670 w 8109022"/>
              <a:gd name="connsiteY1603" fmla="*/ 3657656 h 4285258"/>
              <a:gd name="connsiteX1604" fmla="*/ 2499093 w 8109022"/>
              <a:gd name="connsiteY1604" fmla="*/ 3656126 h 4285258"/>
              <a:gd name="connsiteX1605" fmla="*/ 2499787 w 8109022"/>
              <a:gd name="connsiteY1605" fmla="*/ 3653286 h 4285258"/>
              <a:gd name="connsiteX1606" fmla="*/ 2499598 w 8109022"/>
              <a:gd name="connsiteY1606" fmla="*/ 3653056 h 4285258"/>
              <a:gd name="connsiteX1607" fmla="*/ 2406003 w 8109022"/>
              <a:gd name="connsiteY1607" fmla="*/ 3651317 h 4285258"/>
              <a:gd name="connsiteX1608" fmla="*/ 2403504 w 8109022"/>
              <a:gd name="connsiteY1608" fmla="*/ 3654898 h 4285258"/>
              <a:gd name="connsiteX1609" fmla="*/ 2396262 w 8109022"/>
              <a:gd name="connsiteY1609" fmla="*/ 3687575 h 4285258"/>
              <a:gd name="connsiteX1610" fmla="*/ 2401203 w 8109022"/>
              <a:gd name="connsiteY1610" fmla="*/ 3669351 h 4285258"/>
              <a:gd name="connsiteX1611" fmla="*/ 2406003 w 8109022"/>
              <a:gd name="connsiteY1611" fmla="*/ 3651317 h 4285258"/>
              <a:gd name="connsiteX1612" fmla="*/ 3214262 w 8109022"/>
              <a:gd name="connsiteY1612" fmla="*/ 3649835 h 4285258"/>
              <a:gd name="connsiteX1613" fmla="*/ 3209994 w 8109022"/>
              <a:gd name="connsiteY1613" fmla="*/ 3654233 h 4285258"/>
              <a:gd name="connsiteX1614" fmla="*/ 3203816 w 8109022"/>
              <a:gd name="connsiteY1614" fmla="*/ 3659405 h 4285258"/>
              <a:gd name="connsiteX1615" fmla="*/ 3202697 w 8109022"/>
              <a:gd name="connsiteY1615" fmla="*/ 3658428 h 4285258"/>
              <a:gd name="connsiteX1616" fmla="*/ 3214262 w 8109022"/>
              <a:gd name="connsiteY1616" fmla="*/ 3649835 h 4285258"/>
              <a:gd name="connsiteX1617" fmla="*/ 2680053 w 8109022"/>
              <a:gd name="connsiteY1617" fmla="*/ 3649713 h 4285258"/>
              <a:gd name="connsiteX1618" fmla="*/ 2673893 w 8109022"/>
              <a:gd name="connsiteY1618" fmla="*/ 3653048 h 4285258"/>
              <a:gd name="connsiteX1619" fmla="*/ 2674062 w 8109022"/>
              <a:gd name="connsiteY1619" fmla="*/ 3652975 h 4285258"/>
              <a:gd name="connsiteX1620" fmla="*/ 2679209 w 8109022"/>
              <a:gd name="connsiteY1620" fmla="*/ 3650351 h 4285258"/>
              <a:gd name="connsiteX1621" fmla="*/ 5579622 w 8109022"/>
              <a:gd name="connsiteY1621" fmla="*/ 3648137 h 4285258"/>
              <a:gd name="connsiteX1622" fmla="*/ 5573363 w 8109022"/>
              <a:gd name="connsiteY1622" fmla="*/ 3656455 h 4285258"/>
              <a:gd name="connsiteX1623" fmla="*/ 5568274 w 8109022"/>
              <a:gd name="connsiteY1623" fmla="*/ 3659405 h 4285258"/>
              <a:gd name="connsiteX1624" fmla="*/ 5539589 w 8109022"/>
              <a:gd name="connsiteY1624" fmla="*/ 3676357 h 4285258"/>
              <a:gd name="connsiteX1625" fmla="*/ 5538777 w 8109022"/>
              <a:gd name="connsiteY1625" fmla="*/ 3676788 h 4285258"/>
              <a:gd name="connsiteX1626" fmla="*/ 5544790 w 8109022"/>
              <a:gd name="connsiteY1626" fmla="*/ 3669165 h 4285258"/>
              <a:gd name="connsiteX1627" fmla="*/ 5564859 w 8109022"/>
              <a:gd name="connsiteY1627" fmla="*/ 3657576 h 4285258"/>
              <a:gd name="connsiteX1628" fmla="*/ 2013774 w 8109022"/>
              <a:gd name="connsiteY1628" fmla="*/ 3647214 h 4285258"/>
              <a:gd name="connsiteX1629" fmla="*/ 2012798 w 8109022"/>
              <a:gd name="connsiteY1629" fmla="*/ 3652453 h 4285258"/>
              <a:gd name="connsiteX1630" fmla="*/ 2012785 w 8109022"/>
              <a:gd name="connsiteY1630" fmla="*/ 3649503 h 4285258"/>
              <a:gd name="connsiteX1631" fmla="*/ 2013774 w 8109022"/>
              <a:gd name="connsiteY1631" fmla="*/ 3647214 h 4285258"/>
              <a:gd name="connsiteX1632" fmla="*/ 4082785 w 8109022"/>
              <a:gd name="connsiteY1632" fmla="*/ 3646948 h 4285258"/>
              <a:gd name="connsiteX1633" fmla="*/ 4081187 w 8109022"/>
              <a:gd name="connsiteY1633" fmla="*/ 3648214 h 4285258"/>
              <a:gd name="connsiteX1634" fmla="*/ 4081307 w 8109022"/>
              <a:gd name="connsiteY1634" fmla="*/ 3649610 h 4285258"/>
              <a:gd name="connsiteX1635" fmla="*/ 4082702 w 8109022"/>
              <a:gd name="connsiteY1635" fmla="*/ 3648952 h 4285258"/>
              <a:gd name="connsiteX1636" fmla="*/ 4083705 w 8109022"/>
              <a:gd name="connsiteY1636" fmla="*/ 3647975 h 4285258"/>
              <a:gd name="connsiteX1637" fmla="*/ 4082785 w 8109022"/>
              <a:gd name="connsiteY1637" fmla="*/ 3646948 h 4285258"/>
              <a:gd name="connsiteX1638" fmla="*/ 2763022 w 8109022"/>
              <a:gd name="connsiteY1638" fmla="*/ 3646043 h 4285258"/>
              <a:gd name="connsiteX1639" fmla="*/ 2758439 w 8109022"/>
              <a:gd name="connsiteY1639" fmla="*/ 3648560 h 4285258"/>
              <a:gd name="connsiteX1640" fmla="*/ 2758339 w 8109022"/>
              <a:gd name="connsiteY1640" fmla="*/ 3648858 h 4285258"/>
              <a:gd name="connsiteX1641" fmla="*/ 2758613 w 8109022"/>
              <a:gd name="connsiteY1641" fmla="*/ 3648857 h 4285258"/>
              <a:gd name="connsiteX1642" fmla="*/ 2760112 w 8109022"/>
              <a:gd name="connsiteY1642" fmla="*/ 3648125 h 4285258"/>
              <a:gd name="connsiteX1643" fmla="*/ 2762940 w 8109022"/>
              <a:gd name="connsiteY1643" fmla="*/ 3646121 h 4285258"/>
              <a:gd name="connsiteX1644" fmla="*/ 6602516 w 8109022"/>
              <a:gd name="connsiteY1644" fmla="*/ 3645721 h 4285258"/>
              <a:gd name="connsiteX1645" fmla="*/ 6592535 w 8109022"/>
              <a:gd name="connsiteY1645" fmla="*/ 3653045 h 4285258"/>
              <a:gd name="connsiteX1646" fmla="*/ 6586804 w 8109022"/>
              <a:gd name="connsiteY1646" fmla="*/ 3655830 h 4285258"/>
              <a:gd name="connsiteX1647" fmla="*/ 6600845 w 8109022"/>
              <a:gd name="connsiteY1647" fmla="*/ 3646698 h 4285258"/>
              <a:gd name="connsiteX1648" fmla="*/ 5077980 w 8109022"/>
              <a:gd name="connsiteY1648" fmla="*/ 3644399 h 4285258"/>
              <a:gd name="connsiteX1649" fmla="*/ 5065591 w 8109022"/>
              <a:gd name="connsiteY1649" fmla="*/ 3653709 h 4285258"/>
              <a:gd name="connsiteX1650" fmla="*/ 5072608 w 8109022"/>
              <a:gd name="connsiteY1650" fmla="*/ 3647640 h 4285258"/>
              <a:gd name="connsiteX1651" fmla="*/ 5078029 w 8109022"/>
              <a:gd name="connsiteY1651" fmla="*/ 3644361 h 4285258"/>
              <a:gd name="connsiteX1652" fmla="*/ 5078035 w 8109022"/>
              <a:gd name="connsiteY1652" fmla="*/ 3644366 h 4285258"/>
              <a:gd name="connsiteX1653" fmla="*/ 5077980 w 8109022"/>
              <a:gd name="connsiteY1653" fmla="*/ 3644399 h 4285258"/>
              <a:gd name="connsiteX1654" fmla="*/ 5227128 w 8109022"/>
              <a:gd name="connsiteY1654" fmla="*/ 3643465 h 4285258"/>
              <a:gd name="connsiteX1655" fmla="*/ 5222696 w 8109022"/>
              <a:gd name="connsiteY1655" fmla="*/ 3648490 h 4285258"/>
              <a:gd name="connsiteX1656" fmla="*/ 5220819 w 8109022"/>
              <a:gd name="connsiteY1656" fmla="*/ 3649174 h 4285258"/>
              <a:gd name="connsiteX1657" fmla="*/ 5221338 w 8109022"/>
              <a:gd name="connsiteY1657" fmla="*/ 3647062 h 4285258"/>
              <a:gd name="connsiteX1658" fmla="*/ 5227128 w 8109022"/>
              <a:gd name="connsiteY1658" fmla="*/ 3643465 h 4285258"/>
              <a:gd name="connsiteX1659" fmla="*/ 1955729 w 8109022"/>
              <a:gd name="connsiteY1659" fmla="*/ 3643413 h 4285258"/>
              <a:gd name="connsiteX1660" fmla="*/ 1939046 w 8109022"/>
              <a:gd name="connsiteY1660" fmla="*/ 3700315 h 4285258"/>
              <a:gd name="connsiteX1661" fmla="*/ 1936721 w 8109022"/>
              <a:gd name="connsiteY1661" fmla="*/ 3705101 h 4285258"/>
              <a:gd name="connsiteX1662" fmla="*/ 1940430 w 8109022"/>
              <a:gd name="connsiteY1662" fmla="*/ 3692037 h 4285258"/>
              <a:gd name="connsiteX1663" fmla="*/ 1947355 w 8109022"/>
              <a:gd name="connsiteY1663" fmla="*/ 3667638 h 4285258"/>
              <a:gd name="connsiteX1664" fmla="*/ 1943206 w 8109022"/>
              <a:gd name="connsiteY1664" fmla="*/ 3669620 h 4285258"/>
              <a:gd name="connsiteX1665" fmla="*/ 1939669 w 8109022"/>
              <a:gd name="connsiteY1665" fmla="*/ 3674981 h 4285258"/>
              <a:gd name="connsiteX1666" fmla="*/ 1948971 w 8109022"/>
              <a:gd name="connsiteY1666" fmla="*/ 3656059 h 4285258"/>
              <a:gd name="connsiteX1667" fmla="*/ 6643322 w 8109022"/>
              <a:gd name="connsiteY1667" fmla="*/ 3642081 h 4285258"/>
              <a:gd name="connsiteX1668" fmla="*/ 6630356 w 8109022"/>
              <a:gd name="connsiteY1668" fmla="*/ 3651342 h 4285258"/>
              <a:gd name="connsiteX1669" fmla="*/ 6637717 w 8109022"/>
              <a:gd name="connsiteY1669" fmla="*/ 3645283 h 4285258"/>
              <a:gd name="connsiteX1670" fmla="*/ 6643376 w 8109022"/>
              <a:gd name="connsiteY1670" fmla="*/ 3642044 h 4285258"/>
              <a:gd name="connsiteX1671" fmla="*/ 6643379 w 8109022"/>
              <a:gd name="connsiteY1671" fmla="*/ 3642048 h 4285258"/>
              <a:gd name="connsiteX1672" fmla="*/ 6643322 w 8109022"/>
              <a:gd name="connsiteY1672" fmla="*/ 3642081 h 4285258"/>
              <a:gd name="connsiteX1673" fmla="*/ 2766825 w 8109022"/>
              <a:gd name="connsiteY1673" fmla="*/ 3640086 h 4285258"/>
              <a:gd name="connsiteX1674" fmla="*/ 2758931 w 8109022"/>
              <a:gd name="connsiteY1674" fmla="*/ 3647096 h 4285258"/>
              <a:gd name="connsiteX1675" fmla="*/ 2758804 w 8109022"/>
              <a:gd name="connsiteY1675" fmla="*/ 3647474 h 4285258"/>
              <a:gd name="connsiteX1676" fmla="*/ 2763038 w 8109022"/>
              <a:gd name="connsiteY1676" fmla="*/ 3644420 h 4285258"/>
              <a:gd name="connsiteX1677" fmla="*/ 2767037 w 8109022"/>
              <a:gd name="connsiteY1677" fmla="*/ 3641522 h 4285258"/>
              <a:gd name="connsiteX1678" fmla="*/ 2767166 w 8109022"/>
              <a:gd name="connsiteY1678" fmla="*/ 3641171 h 4285258"/>
              <a:gd name="connsiteX1679" fmla="*/ 1992850 w 8109022"/>
              <a:gd name="connsiteY1679" fmla="*/ 3639434 h 4285258"/>
              <a:gd name="connsiteX1680" fmla="*/ 1991216 w 8109022"/>
              <a:gd name="connsiteY1680" fmla="*/ 3644423 h 4285258"/>
              <a:gd name="connsiteX1681" fmla="*/ 1992889 w 8109022"/>
              <a:gd name="connsiteY1681" fmla="*/ 3644385 h 4285258"/>
              <a:gd name="connsiteX1682" fmla="*/ 1993490 w 8109022"/>
              <a:gd name="connsiteY1682" fmla="*/ 3639911 h 4285258"/>
              <a:gd name="connsiteX1683" fmla="*/ 1992850 w 8109022"/>
              <a:gd name="connsiteY1683" fmla="*/ 3639434 h 4285258"/>
              <a:gd name="connsiteX1684" fmla="*/ 2411079 w 8109022"/>
              <a:gd name="connsiteY1684" fmla="*/ 3638278 h 4285258"/>
              <a:gd name="connsiteX1685" fmla="*/ 2405601 w 8109022"/>
              <a:gd name="connsiteY1685" fmla="*/ 3646946 h 4285258"/>
              <a:gd name="connsiteX1686" fmla="*/ 2405332 w 8109022"/>
              <a:gd name="connsiteY1686" fmla="*/ 3648604 h 4285258"/>
              <a:gd name="connsiteX1687" fmla="*/ 2405553 w 8109022"/>
              <a:gd name="connsiteY1687" fmla="*/ 3649450 h 4285258"/>
              <a:gd name="connsiteX1688" fmla="*/ 2411079 w 8109022"/>
              <a:gd name="connsiteY1688" fmla="*/ 3638278 h 4285258"/>
              <a:gd name="connsiteX1689" fmla="*/ 4108885 w 8109022"/>
              <a:gd name="connsiteY1689" fmla="*/ 3636312 h 4285258"/>
              <a:gd name="connsiteX1690" fmla="*/ 4109240 w 8109022"/>
              <a:gd name="connsiteY1690" fmla="*/ 3638691 h 4285258"/>
              <a:gd name="connsiteX1691" fmla="*/ 4109723 w 8109022"/>
              <a:gd name="connsiteY1691" fmla="*/ 3637438 h 4285258"/>
              <a:gd name="connsiteX1692" fmla="*/ 4108885 w 8109022"/>
              <a:gd name="connsiteY1692" fmla="*/ 3636312 h 4285258"/>
              <a:gd name="connsiteX1693" fmla="*/ 2612102 w 8109022"/>
              <a:gd name="connsiteY1693" fmla="*/ 3636026 h 4285258"/>
              <a:gd name="connsiteX1694" fmla="*/ 2609103 w 8109022"/>
              <a:gd name="connsiteY1694" fmla="*/ 3637520 h 4285258"/>
              <a:gd name="connsiteX1695" fmla="*/ 2607815 w 8109022"/>
              <a:gd name="connsiteY1695" fmla="*/ 3638401 h 4285258"/>
              <a:gd name="connsiteX1696" fmla="*/ 2600050 w 8109022"/>
              <a:gd name="connsiteY1696" fmla="*/ 3645270 h 4285258"/>
              <a:gd name="connsiteX1697" fmla="*/ 2593100 w 8109022"/>
              <a:gd name="connsiteY1697" fmla="*/ 3651453 h 4285258"/>
              <a:gd name="connsiteX1698" fmla="*/ 2594930 w 8109022"/>
              <a:gd name="connsiteY1698" fmla="*/ 3650514 h 4285258"/>
              <a:gd name="connsiteX1699" fmla="*/ 2597387 w 8109022"/>
              <a:gd name="connsiteY1699" fmla="*/ 3647936 h 4285258"/>
              <a:gd name="connsiteX1700" fmla="*/ 2605438 w 8109022"/>
              <a:gd name="connsiteY1700" fmla="*/ 3641163 h 4285258"/>
              <a:gd name="connsiteX1701" fmla="*/ 5088648 w 8109022"/>
              <a:gd name="connsiteY1701" fmla="*/ 3635609 h 4285258"/>
              <a:gd name="connsiteX1702" fmla="*/ 5084286 w 8109022"/>
              <a:gd name="connsiteY1702" fmla="*/ 3639660 h 4285258"/>
              <a:gd name="connsiteX1703" fmla="*/ 5078029 w 8109022"/>
              <a:gd name="connsiteY1703" fmla="*/ 3644361 h 4285258"/>
              <a:gd name="connsiteX1704" fmla="*/ 5076989 w 8109022"/>
              <a:gd name="connsiteY1704" fmla="*/ 3643352 h 4285258"/>
              <a:gd name="connsiteX1705" fmla="*/ 5088648 w 8109022"/>
              <a:gd name="connsiteY1705" fmla="*/ 3635609 h 4285258"/>
              <a:gd name="connsiteX1706" fmla="*/ 2057083 w 8109022"/>
              <a:gd name="connsiteY1706" fmla="*/ 3633634 h 4285258"/>
              <a:gd name="connsiteX1707" fmla="*/ 2054670 w 8109022"/>
              <a:gd name="connsiteY1707" fmla="*/ 3641025 h 4285258"/>
              <a:gd name="connsiteX1708" fmla="*/ 2056559 w 8109022"/>
              <a:gd name="connsiteY1708" fmla="*/ 3634161 h 4285258"/>
              <a:gd name="connsiteX1709" fmla="*/ 6654505 w 8109022"/>
              <a:gd name="connsiteY1709" fmla="*/ 3633316 h 4285258"/>
              <a:gd name="connsiteX1710" fmla="*/ 6649921 w 8109022"/>
              <a:gd name="connsiteY1710" fmla="*/ 3637368 h 4285258"/>
              <a:gd name="connsiteX1711" fmla="*/ 6643376 w 8109022"/>
              <a:gd name="connsiteY1711" fmla="*/ 3642044 h 4285258"/>
              <a:gd name="connsiteX1712" fmla="*/ 6642324 w 8109022"/>
              <a:gd name="connsiteY1712" fmla="*/ 3640989 h 4285258"/>
              <a:gd name="connsiteX1713" fmla="*/ 6654505 w 8109022"/>
              <a:gd name="connsiteY1713" fmla="*/ 3633316 h 4285258"/>
              <a:gd name="connsiteX1714" fmla="*/ 2770459 w 8109022"/>
              <a:gd name="connsiteY1714" fmla="*/ 3632190 h 4285258"/>
              <a:gd name="connsiteX1715" fmla="*/ 2770382 w 8109022"/>
              <a:gd name="connsiteY1715" fmla="*/ 3632218 h 4285258"/>
              <a:gd name="connsiteX1716" fmla="*/ 2770173 w 8109022"/>
              <a:gd name="connsiteY1716" fmla="*/ 3632806 h 4285258"/>
              <a:gd name="connsiteX1717" fmla="*/ 2770220 w 8109022"/>
              <a:gd name="connsiteY1717" fmla="*/ 3632841 h 4285258"/>
              <a:gd name="connsiteX1718" fmla="*/ 2197732 w 8109022"/>
              <a:gd name="connsiteY1718" fmla="*/ 3630981 h 4285258"/>
              <a:gd name="connsiteX1719" fmla="*/ 2196740 w 8109022"/>
              <a:gd name="connsiteY1719" fmla="*/ 3631906 h 4285258"/>
              <a:gd name="connsiteX1720" fmla="*/ 2199063 w 8109022"/>
              <a:gd name="connsiteY1720" fmla="*/ 3631456 h 4285258"/>
              <a:gd name="connsiteX1721" fmla="*/ 2197732 w 8109022"/>
              <a:gd name="connsiteY1721" fmla="*/ 3630981 h 4285258"/>
              <a:gd name="connsiteX1722" fmla="*/ 6625029 w 8109022"/>
              <a:gd name="connsiteY1722" fmla="*/ 3629200 h 4285258"/>
              <a:gd name="connsiteX1723" fmla="*/ 6621998 w 8109022"/>
              <a:gd name="connsiteY1723" fmla="*/ 3631424 h 4285258"/>
              <a:gd name="connsiteX1724" fmla="*/ 6622579 w 8109022"/>
              <a:gd name="connsiteY1724" fmla="*/ 3630844 h 4285258"/>
              <a:gd name="connsiteX1725" fmla="*/ 779301 w 8109022"/>
              <a:gd name="connsiteY1725" fmla="*/ 3626931 h 4285258"/>
              <a:gd name="connsiteX1726" fmla="*/ 767855 w 8109022"/>
              <a:gd name="connsiteY1726" fmla="*/ 3646808 h 4285258"/>
              <a:gd name="connsiteX1727" fmla="*/ 773502 w 8109022"/>
              <a:gd name="connsiteY1727" fmla="*/ 3633947 h 4285258"/>
              <a:gd name="connsiteX1728" fmla="*/ 779301 w 8109022"/>
              <a:gd name="connsiteY1728" fmla="*/ 3626931 h 4285258"/>
              <a:gd name="connsiteX1729" fmla="*/ 4020052 w 8109022"/>
              <a:gd name="connsiteY1729" fmla="*/ 3625281 h 4285258"/>
              <a:gd name="connsiteX1730" fmla="*/ 4020367 w 8109022"/>
              <a:gd name="connsiteY1730" fmla="*/ 3626918 h 4285258"/>
              <a:gd name="connsiteX1731" fmla="*/ 4018000 w 8109022"/>
              <a:gd name="connsiteY1731" fmla="*/ 3626214 h 4285258"/>
              <a:gd name="connsiteX1732" fmla="*/ 4020052 w 8109022"/>
              <a:gd name="connsiteY1732" fmla="*/ 3625281 h 4285258"/>
              <a:gd name="connsiteX1733" fmla="*/ 2789356 w 8109022"/>
              <a:gd name="connsiteY1733" fmla="*/ 3623574 h 4285258"/>
              <a:gd name="connsiteX1734" fmla="*/ 2787373 w 8109022"/>
              <a:gd name="connsiteY1734" fmla="*/ 3624842 h 4285258"/>
              <a:gd name="connsiteX1735" fmla="*/ 2780708 w 8109022"/>
              <a:gd name="connsiteY1735" fmla="*/ 3630227 h 4285258"/>
              <a:gd name="connsiteX1736" fmla="*/ 2771362 w 8109022"/>
              <a:gd name="connsiteY1736" fmla="*/ 3638164 h 4285258"/>
              <a:gd name="connsiteX1737" fmla="*/ 2771240 w 8109022"/>
              <a:gd name="connsiteY1737" fmla="*/ 3638343 h 4285258"/>
              <a:gd name="connsiteX1738" fmla="*/ 2778886 w 8109022"/>
              <a:gd name="connsiteY1738" fmla="*/ 3634141 h 4285258"/>
              <a:gd name="connsiteX1739" fmla="*/ 2785169 w 8109022"/>
              <a:gd name="connsiteY1739" fmla="*/ 3630296 h 4285258"/>
              <a:gd name="connsiteX1740" fmla="*/ 2787400 w 8109022"/>
              <a:gd name="connsiteY1740" fmla="*/ 3627611 h 4285258"/>
              <a:gd name="connsiteX1741" fmla="*/ 2645893 w 8109022"/>
              <a:gd name="connsiteY1741" fmla="*/ 3623557 h 4285258"/>
              <a:gd name="connsiteX1742" fmla="*/ 2645893 w 8109022"/>
              <a:gd name="connsiteY1742" fmla="*/ 3623586 h 4285258"/>
              <a:gd name="connsiteX1743" fmla="*/ 2645916 w 8109022"/>
              <a:gd name="connsiteY1743" fmla="*/ 3624216 h 4285258"/>
              <a:gd name="connsiteX1744" fmla="*/ 4003225 w 8109022"/>
              <a:gd name="connsiteY1744" fmla="*/ 3619514 h 4285258"/>
              <a:gd name="connsiteX1745" fmla="*/ 4003000 w 8109022"/>
              <a:gd name="connsiteY1745" fmla="*/ 3619741 h 4285258"/>
              <a:gd name="connsiteX1746" fmla="*/ 3990039 w 8109022"/>
              <a:gd name="connsiteY1746" fmla="*/ 3631594 h 4285258"/>
              <a:gd name="connsiteX1747" fmla="*/ 3988277 w 8109022"/>
              <a:gd name="connsiteY1747" fmla="*/ 3632678 h 4285258"/>
              <a:gd name="connsiteX1748" fmla="*/ 3987229 w 8109022"/>
              <a:gd name="connsiteY1748" fmla="*/ 3632865 h 4285258"/>
              <a:gd name="connsiteX1749" fmla="*/ 3987688 w 8109022"/>
              <a:gd name="connsiteY1749" fmla="*/ 3630881 h 4285258"/>
              <a:gd name="connsiteX1750" fmla="*/ 3989816 w 8109022"/>
              <a:gd name="connsiteY1750" fmla="*/ 3627742 h 4285258"/>
              <a:gd name="connsiteX1751" fmla="*/ 2594265 w 8109022"/>
              <a:gd name="connsiteY1751" fmla="*/ 3619030 h 4285258"/>
              <a:gd name="connsiteX1752" fmla="*/ 2587816 w 8109022"/>
              <a:gd name="connsiteY1752" fmla="*/ 3621994 h 4285258"/>
              <a:gd name="connsiteX1753" fmla="*/ 2576032 w 8109022"/>
              <a:gd name="connsiteY1753" fmla="*/ 3629426 h 4285258"/>
              <a:gd name="connsiteX1754" fmla="*/ 2567099 w 8109022"/>
              <a:gd name="connsiteY1754" fmla="*/ 3637772 h 4285258"/>
              <a:gd name="connsiteX1755" fmla="*/ 2546584 w 8109022"/>
              <a:gd name="connsiteY1755" fmla="*/ 3652844 h 4285258"/>
              <a:gd name="connsiteX1756" fmla="*/ 2546261 w 8109022"/>
              <a:gd name="connsiteY1756" fmla="*/ 3652879 h 4285258"/>
              <a:gd name="connsiteX1757" fmla="*/ 2546011 w 8109022"/>
              <a:gd name="connsiteY1757" fmla="*/ 3653802 h 4285258"/>
              <a:gd name="connsiteX1758" fmla="*/ 2531601 w 8109022"/>
              <a:gd name="connsiteY1758" fmla="*/ 3662866 h 4285258"/>
              <a:gd name="connsiteX1759" fmla="*/ 2529303 w 8109022"/>
              <a:gd name="connsiteY1759" fmla="*/ 3671396 h 4285258"/>
              <a:gd name="connsiteX1760" fmla="*/ 2529890 w 8109022"/>
              <a:gd name="connsiteY1760" fmla="*/ 3671056 h 4285258"/>
              <a:gd name="connsiteX1761" fmla="*/ 2547817 w 8109022"/>
              <a:gd name="connsiteY1761" fmla="*/ 3660679 h 4285258"/>
              <a:gd name="connsiteX1762" fmla="*/ 2550646 w 8109022"/>
              <a:gd name="connsiteY1762" fmla="*/ 3652803 h 4285258"/>
              <a:gd name="connsiteX1763" fmla="*/ 2577994 w 8109022"/>
              <a:gd name="connsiteY1763" fmla="*/ 3634358 h 4285258"/>
              <a:gd name="connsiteX1764" fmla="*/ 2585194 w 8109022"/>
              <a:gd name="connsiteY1764" fmla="*/ 3630102 h 4285258"/>
              <a:gd name="connsiteX1765" fmla="*/ 2593398 w 8109022"/>
              <a:gd name="connsiteY1765" fmla="*/ 3622037 h 4285258"/>
              <a:gd name="connsiteX1766" fmla="*/ 2594075 w 8109022"/>
              <a:gd name="connsiteY1766" fmla="*/ 3619971 h 4285258"/>
              <a:gd name="connsiteX1767" fmla="*/ 2788544 w 8109022"/>
              <a:gd name="connsiteY1767" fmla="*/ 3618646 h 4285258"/>
              <a:gd name="connsiteX1768" fmla="*/ 2785383 w 8109022"/>
              <a:gd name="connsiteY1768" fmla="*/ 3620597 h 4285258"/>
              <a:gd name="connsiteX1769" fmla="*/ 2785822 w 8109022"/>
              <a:gd name="connsiteY1769" fmla="*/ 3619563 h 4285258"/>
              <a:gd name="connsiteX1770" fmla="*/ 2782052 w 8109022"/>
              <a:gd name="connsiteY1770" fmla="*/ 3621631 h 4285258"/>
              <a:gd name="connsiteX1771" fmla="*/ 2772128 w 8109022"/>
              <a:gd name="connsiteY1771" fmla="*/ 3631594 h 4285258"/>
              <a:gd name="connsiteX1772" fmla="*/ 2771998 w 8109022"/>
              <a:gd name="connsiteY1772" fmla="*/ 3631639 h 4285258"/>
              <a:gd name="connsiteX1773" fmla="*/ 2771820 w 8109022"/>
              <a:gd name="connsiteY1773" fmla="*/ 3632068 h 4285258"/>
              <a:gd name="connsiteX1774" fmla="*/ 2772128 w 8109022"/>
              <a:gd name="connsiteY1774" fmla="*/ 3631594 h 4285258"/>
              <a:gd name="connsiteX1775" fmla="*/ 2789134 w 8109022"/>
              <a:gd name="connsiteY1775" fmla="*/ 3620145 h 4285258"/>
              <a:gd name="connsiteX1776" fmla="*/ 5114630 w 8109022"/>
              <a:gd name="connsiteY1776" fmla="*/ 3617538 h 4285258"/>
              <a:gd name="connsiteX1777" fmla="*/ 5100353 w 8109022"/>
              <a:gd name="connsiteY1777" fmla="*/ 3627407 h 4285258"/>
              <a:gd name="connsiteX1778" fmla="*/ 5080385 w 8109022"/>
              <a:gd name="connsiteY1778" fmla="*/ 3638614 h 4285258"/>
              <a:gd name="connsiteX1779" fmla="*/ 5075874 w 8109022"/>
              <a:gd name="connsiteY1779" fmla="*/ 3642796 h 4285258"/>
              <a:gd name="connsiteX1780" fmla="*/ 5075581 w 8109022"/>
              <a:gd name="connsiteY1780" fmla="*/ 3642651 h 4285258"/>
              <a:gd name="connsiteX1781" fmla="*/ 5075079 w 8109022"/>
              <a:gd name="connsiteY1781" fmla="*/ 3643532 h 4285258"/>
              <a:gd name="connsiteX1782" fmla="*/ 5075874 w 8109022"/>
              <a:gd name="connsiteY1782" fmla="*/ 3642796 h 4285258"/>
              <a:gd name="connsiteX1783" fmla="*/ 5076989 w 8109022"/>
              <a:gd name="connsiteY1783" fmla="*/ 3643352 h 4285258"/>
              <a:gd name="connsiteX1784" fmla="*/ 5061369 w 8109022"/>
              <a:gd name="connsiteY1784" fmla="*/ 3656333 h 4285258"/>
              <a:gd name="connsiteX1785" fmla="*/ 5062553 w 8109022"/>
              <a:gd name="connsiteY1785" fmla="*/ 3655681 h 4285258"/>
              <a:gd name="connsiteX1786" fmla="*/ 5073831 w 8109022"/>
              <a:gd name="connsiteY1786" fmla="*/ 3646180 h 4285258"/>
              <a:gd name="connsiteX1787" fmla="*/ 5062969 w 8109022"/>
              <a:gd name="connsiteY1787" fmla="*/ 3655452 h 4285258"/>
              <a:gd name="connsiteX1788" fmla="*/ 5063500 w 8109022"/>
              <a:gd name="connsiteY1788" fmla="*/ 3655158 h 4285258"/>
              <a:gd name="connsiteX1789" fmla="*/ 5065755 w 8109022"/>
              <a:gd name="connsiteY1789" fmla="*/ 3654807 h 4285258"/>
              <a:gd name="connsiteX1790" fmla="*/ 5069757 w 8109022"/>
              <a:gd name="connsiteY1790" fmla="*/ 3656654 h 4285258"/>
              <a:gd name="connsiteX1791" fmla="*/ 5077133 w 8109022"/>
              <a:gd name="connsiteY1791" fmla="*/ 3652437 h 4285258"/>
              <a:gd name="connsiteX1792" fmla="*/ 5079442 w 8109022"/>
              <a:gd name="connsiteY1792" fmla="*/ 3650395 h 4285258"/>
              <a:gd name="connsiteX1793" fmla="*/ 6613251 w 8109022"/>
              <a:gd name="connsiteY1793" fmla="*/ 3616397 h 4285258"/>
              <a:gd name="connsiteX1794" fmla="*/ 6604999 w 8109022"/>
              <a:gd name="connsiteY1794" fmla="*/ 3622731 h 4285258"/>
              <a:gd name="connsiteX1795" fmla="*/ 6582882 w 8109022"/>
              <a:gd name="connsiteY1795" fmla="*/ 3641328 h 4285258"/>
              <a:gd name="connsiteX1796" fmla="*/ 6572541 w 8109022"/>
              <a:gd name="connsiteY1796" fmla="*/ 3647393 h 4285258"/>
              <a:gd name="connsiteX1797" fmla="*/ 6562442 w 8109022"/>
              <a:gd name="connsiteY1797" fmla="*/ 3651686 h 4285258"/>
              <a:gd name="connsiteX1798" fmla="*/ 6564959 w 8109022"/>
              <a:gd name="connsiteY1798" fmla="*/ 3647948 h 4285258"/>
              <a:gd name="connsiteX1799" fmla="*/ 6609544 w 8109022"/>
              <a:gd name="connsiteY1799" fmla="*/ 3618905 h 4285258"/>
              <a:gd name="connsiteX1800" fmla="*/ 1971962 w 8109022"/>
              <a:gd name="connsiteY1800" fmla="*/ 3615794 h 4285258"/>
              <a:gd name="connsiteX1801" fmla="*/ 1961353 w 8109022"/>
              <a:gd name="connsiteY1801" fmla="*/ 3642227 h 4285258"/>
              <a:gd name="connsiteX1802" fmla="*/ 1966061 w 8109022"/>
              <a:gd name="connsiteY1802" fmla="*/ 3627468 h 4285258"/>
              <a:gd name="connsiteX1803" fmla="*/ 1963286 w 8109022"/>
              <a:gd name="connsiteY1803" fmla="*/ 3629272 h 4285258"/>
              <a:gd name="connsiteX1804" fmla="*/ 1970097 w 8109022"/>
              <a:gd name="connsiteY1804" fmla="*/ 3616527 h 4285258"/>
              <a:gd name="connsiteX1805" fmla="*/ 4000075 w 8109022"/>
              <a:gd name="connsiteY1805" fmla="*/ 3612475 h 4285258"/>
              <a:gd name="connsiteX1806" fmla="*/ 3997177 w 8109022"/>
              <a:gd name="connsiteY1806" fmla="*/ 3615683 h 4285258"/>
              <a:gd name="connsiteX1807" fmla="*/ 3995045 w 8109022"/>
              <a:gd name="connsiteY1807" fmla="*/ 3618129 h 4285258"/>
              <a:gd name="connsiteX1808" fmla="*/ 3992425 w 8109022"/>
              <a:gd name="connsiteY1808" fmla="*/ 3619495 h 4285258"/>
              <a:gd name="connsiteX1809" fmla="*/ 3988916 w 8109022"/>
              <a:gd name="connsiteY1809" fmla="*/ 3620672 h 4285258"/>
              <a:gd name="connsiteX1810" fmla="*/ 3989207 w 8109022"/>
              <a:gd name="connsiteY1810" fmla="*/ 3618896 h 4285258"/>
              <a:gd name="connsiteX1811" fmla="*/ 3998641 w 8109022"/>
              <a:gd name="connsiteY1811" fmla="*/ 3613179 h 4285258"/>
              <a:gd name="connsiteX1812" fmla="*/ 4145032 w 8109022"/>
              <a:gd name="connsiteY1812" fmla="*/ 3612293 h 4285258"/>
              <a:gd name="connsiteX1813" fmla="*/ 4130964 w 8109022"/>
              <a:gd name="connsiteY1813" fmla="*/ 3622716 h 4285258"/>
              <a:gd name="connsiteX1814" fmla="*/ 4116775 w 8109022"/>
              <a:gd name="connsiteY1814" fmla="*/ 3633338 h 4285258"/>
              <a:gd name="connsiteX1815" fmla="*/ 4142739 w 8109022"/>
              <a:gd name="connsiteY1815" fmla="*/ 3615848 h 4285258"/>
              <a:gd name="connsiteX1816" fmla="*/ 4145032 w 8109022"/>
              <a:gd name="connsiteY1816" fmla="*/ 3612293 h 4285258"/>
              <a:gd name="connsiteX1817" fmla="*/ 1442293 w 8109022"/>
              <a:gd name="connsiteY1817" fmla="*/ 3608763 h 4285258"/>
              <a:gd name="connsiteX1818" fmla="*/ 1442511 w 8109022"/>
              <a:gd name="connsiteY1818" fmla="*/ 3617207 h 4285258"/>
              <a:gd name="connsiteX1819" fmla="*/ 1442293 w 8109022"/>
              <a:gd name="connsiteY1819" fmla="*/ 3608763 h 4285258"/>
              <a:gd name="connsiteX1820" fmla="*/ 2421142 w 8109022"/>
              <a:gd name="connsiteY1820" fmla="*/ 3607983 h 4285258"/>
              <a:gd name="connsiteX1821" fmla="*/ 2410159 w 8109022"/>
              <a:gd name="connsiteY1821" fmla="*/ 3633134 h 4285258"/>
              <a:gd name="connsiteX1822" fmla="*/ 2410137 w 8109022"/>
              <a:gd name="connsiteY1822" fmla="*/ 3634390 h 4285258"/>
              <a:gd name="connsiteX1823" fmla="*/ 2416330 w 8109022"/>
              <a:gd name="connsiteY1823" fmla="*/ 3622110 h 4285258"/>
              <a:gd name="connsiteX1824" fmla="*/ 2421142 w 8109022"/>
              <a:gd name="connsiteY1824" fmla="*/ 3607983 h 4285258"/>
              <a:gd name="connsiteX1825" fmla="*/ 4141389 w 8109022"/>
              <a:gd name="connsiteY1825" fmla="*/ 3606886 h 4285258"/>
              <a:gd name="connsiteX1826" fmla="*/ 4139471 w 8109022"/>
              <a:gd name="connsiteY1826" fmla="*/ 3608737 h 4285258"/>
              <a:gd name="connsiteX1827" fmla="*/ 4138214 w 8109022"/>
              <a:gd name="connsiteY1827" fmla="*/ 3610526 h 4285258"/>
              <a:gd name="connsiteX1828" fmla="*/ 4135245 w 8109022"/>
              <a:gd name="connsiteY1828" fmla="*/ 3614356 h 4285258"/>
              <a:gd name="connsiteX1829" fmla="*/ 4136803 w 8109022"/>
              <a:gd name="connsiteY1829" fmla="*/ 3613514 h 4285258"/>
              <a:gd name="connsiteX1830" fmla="*/ 4141389 w 8109022"/>
              <a:gd name="connsiteY1830" fmla="*/ 3606886 h 4285258"/>
              <a:gd name="connsiteX1831" fmla="*/ 2426363 w 8109022"/>
              <a:gd name="connsiteY1831" fmla="*/ 3604784 h 4285258"/>
              <a:gd name="connsiteX1832" fmla="*/ 2424357 w 8109022"/>
              <a:gd name="connsiteY1832" fmla="*/ 3607358 h 4285258"/>
              <a:gd name="connsiteX1833" fmla="*/ 2417330 w 8109022"/>
              <a:gd name="connsiteY1833" fmla="*/ 3630875 h 4285258"/>
              <a:gd name="connsiteX1834" fmla="*/ 2416249 w 8109022"/>
              <a:gd name="connsiteY1834" fmla="*/ 3632204 h 4285258"/>
              <a:gd name="connsiteX1835" fmla="*/ 2416176 w 8109022"/>
              <a:gd name="connsiteY1835" fmla="*/ 3632633 h 4285258"/>
              <a:gd name="connsiteX1836" fmla="*/ 2416747 w 8109022"/>
              <a:gd name="connsiteY1836" fmla="*/ 3633107 h 4285258"/>
              <a:gd name="connsiteX1837" fmla="*/ 2417222 w 8109022"/>
              <a:gd name="connsiteY1837" fmla="*/ 3632750 h 4285258"/>
              <a:gd name="connsiteX1838" fmla="*/ 2417330 w 8109022"/>
              <a:gd name="connsiteY1838" fmla="*/ 3630875 h 4285258"/>
              <a:gd name="connsiteX1839" fmla="*/ 2423702 w 8109022"/>
              <a:gd name="connsiteY1839" fmla="*/ 3618562 h 4285258"/>
              <a:gd name="connsiteX1840" fmla="*/ 2426363 w 8109022"/>
              <a:gd name="connsiteY1840" fmla="*/ 3604784 h 4285258"/>
              <a:gd name="connsiteX1841" fmla="*/ 4154687 w 8109022"/>
              <a:gd name="connsiteY1841" fmla="*/ 3603214 h 4285258"/>
              <a:gd name="connsiteX1842" fmla="*/ 4150009 w 8109022"/>
              <a:gd name="connsiteY1842" fmla="*/ 3607252 h 4285258"/>
              <a:gd name="connsiteX1843" fmla="*/ 4146795 w 8109022"/>
              <a:gd name="connsiteY1843" fmla="*/ 3612125 h 4285258"/>
              <a:gd name="connsiteX1844" fmla="*/ 4147597 w 8109022"/>
              <a:gd name="connsiteY1844" fmla="*/ 3612064 h 4285258"/>
              <a:gd name="connsiteX1845" fmla="*/ 4148945 w 8109022"/>
              <a:gd name="connsiteY1845" fmla="*/ 3611273 h 4285258"/>
              <a:gd name="connsiteX1846" fmla="*/ 4154687 w 8109022"/>
              <a:gd name="connsiteY1846" fmla="*/ 3603214 h 4285258"/>
              <a:gd name="connsiteX1847" fmla="*/ 2507275 w 8109022"/>
              <a:gd name="connsiteY1847" fmla="*/ 3602294 h 4285258"/>
              <a:gd name="connsiteX1848" fmla="*/ 2503221 w 8109022"/>
              <a:gd name="connsiteY1848" fmla="*/ 3607887 h 4285258"/>
              <a:gd name="connsiteX1849" fmla="*/ 2501371 w 8109022"/>
              <a:gd name="connsiteY1849" fmla="*/ 3608771 h 4285258"/>
              <a:gd name="connsiteX1850" fmla="*/ 2501706 w 8109022"/>
              <a:gd name="connsiteY1850" fmla="*/ 3606551 h 4285258"/>
              <a:gd name="connsiteX1851" fmla="*/ 2507275 w 8109022"/>
              <a:gd name="connsiteY1851" fmla="*/ 3602294 h 4285258"/>
              <a:gd name="connsiteX1852" fmla="*/ 599179 w 8109022"/>
              <a:gd name="connsiteY1852" fmla="*/ 3599027 h 4285258"/>
              <a:gd name="connsiteX1853" fmla="*/ 569151 w 8109022"/>
              <a:gd name="connsiteY1853" fmla="*/ 3654861 h 4285258"/>
              <a:gd name="connsiteX1854" fmla="*/ 573032 w 8109022"/>
              <a:gd name="connsiteY1854" fmla="*/ 3658839 h 4285258"/>
              <a:gd name="connsiteX1855" fmla="*/ 599179 w 8109022"/>
              <a:gd name="connsiteY1855" fmla="*/ 3599027 h 4285258"/>
              <a:gd name="connsiteX1856" fmla="*/ 3994539 w 8109022"/>
              <a:gd name="connsiteY1856" fmla="*/ 3598909 h 4285258"/>
              <a:gd name="connsiteX1857" fmla="*/ 3993798 w 8109022"/>
              <a:gd name="connsiteY1857" fmla="*/ 3600666 h 4285258"/>
              <a:gd name="connsiteX1858" fmla="*/ 3993775 w 8109022"/>
              <a:gd name="connsiteY1858" fmla="*/ 3600451 h 4285258"/>
              <a:gd name="connsiteX1859" fmla="*/ 3993441 w 8109022"/>
              <a:gd name="connsiteY1859" fmla="*/ 3600709 h 4285258"/>
              <a:gd name="connsiteX1860" fmla="*/ 3991914 w 8109022"/>
              <a:gd name="connsiteY1860" fmla="*/ 3600273 h 4285258"/>
              <a:gd name="connsiteX1861" fmla="*/ 3994539 w 8109022"/>
              <a:gd name="connsiteY1861" fmla="*/ 3598909 h 4285258"/>
              <a:gd name="connsiteX1862" fmla="*/ 3996301 w 8109022"/>
              <a:gd name="connsiteY1862" fmla="*/ 3598743 h 4285258"/>
              <a:gd name="connsiteX1863" fmla="*/ 3995813 w 8109022"/>
              <a:gd name="connsiteY1863" fmla="*/ 3599206 h 4285258"/>
              <a:gd name="connsiteX1864" fmla="*/ 3994539 w 8109022"/>
              <a:gd name="connsiteY1864" fmla="*/ 3598909 h 4285258"/>
              <a:gd name="connsiteX1865" fmla="*/ 3996301 w 8109022"/>
              <a:gd name="connsiteY1865" fmla="*/ 3598743 h 4285258"/>
              <a:gd name="connsiteX1866" fmla="*/ 1075527 w 8109022"/>
              <a:gd name="connsiteY1866" fmla="*/ 3595955 h 4285258"/>
              <a:gd name="connsiteX1867" fmla="*/ 1071315 w 8109022"/>
              <a:gd name="connsiteY1867" fmla="*/ 3603218 h 4285258"/>
              <a:gd name="connsiteX1868" fmla="*/ 1071500 w 8109022"/>
              <a:gd name="connsiteY1868" fmla="*/ 3606208 h 4285258"/>
              <a:gd name="connsiteX1869" fmla="*/ 1074063 w 8109022"/>
              <a:gd name="connsiteY1869" fmla="*/ 3599442 h 4285258"/>
              <a:gd name="connsiteX1870" fmla="*/ 1292281 w 8109022"/>
              <a:gd name="connsiteY1870" fmla="*/ 3593591 h 4285258"/>
              <a:gd name="connsiteX1871" fmla="*/ 1292766 w 8109022"/>
              <a:gd name="connsiteY1871" fmla="*/ 3595371 h 4285258"/>
              <a:gd name="connsiteX1872" fmla="*/ 1291576 w 8109022"/>
              <a:gd name="connsiteY1872" fmla="*/ 3596563 h 4285258"/>
              <a:gd name="connsiteX1873" fmla="*/ 1291440 w 8109022"/>
              <a:gd name="connsiteY1873" fmla="*/ 3594358 h 4285258"/>
              <a:gd name="connsiteX1874" fmla="*/ 1292281 w 8109022"/>
              <a:gd name="connsiteY1874" fmla="*/ 3593591 h 4285258"/>
              <a:gd name="connsiteX1875" fmla="*/ 4898755 w 8109022"/>
              <a:gd name="connsiteY1875" fmla="*/ 3592670 h 4285258"/>
              <a:gd name="connsiteX1876" fmla="*/ 4895336 w 8109022"/>
              <a:gd name="connsiteY1876" fmla="*/ 3598236 h 4285258"/>
              <a:gd name="connsiteX1877" fmla="*/ 4893667 w 8109022"/>
              <a:gd name="connsiteY1877" fmla="*/ 3599197 h 4285258"/>
              <a:gd name="connsiteX1878" fmla="*/ 4893837 w 8109022"/>
              <a:gd name="connsiteY1878" fmla="*/ 3597071 h 4285258"/>
              <a:gd name="connsiteX1879" fmla="*/ 4898755 w 8109022"/>
              <a:gd name="connsiteY1879" fmla="*/ 3592670 h 4285258"/>
              <a:gd name="connsiteX1880" fmla="*/ 1292987 w 8109022"/>
              <a:gd name="connsiteY1880" fmla="*/ 3590620 h 4285258"/>
              <a:gd name="connsiteX1881" fmla="*/ 1293471 w 8109022"/>
              <a:gd name="connsiteY1881" fmla="*/ 3592398 h 4285258"/>
              <a:gd name="connsiteX1882" fmla="*/ 1292281 w 8109022"/>
              <a:gd name="connsiteY1882" fmla="*/ 3593591 h 4285258"/>
              <a:gd name="connsiteX1883" fmla="*/ 1292146 w 8109022"/>
              <a:gd name="connsiteY1883" fmla="*/ 3591387 h 4285258"/>
              <a:gd name="connsiteX1884" fmla="*/ 1292987 w 8109022"/>
              <a:gd name="connsiteY1884" fmla="*/ 3590620 h 4285258"/>
              <a:gd name="connsiteX1885" fmla="*/ 4167599 w 8109022"/>
              <a:gd name="connsiteY1885" fmla="*/ 3588076 h 4285258"/>
              <a:gd name="connsiteX1886" fmla="*/ 4161438 w 8109022"/>
              <a:gd name="connsiteY1886" fmla="*/ 3592058 h 4285258"/>
              <a:gd name="connsiteX1887" fmla="*/ 4159082 w 8109022"/>
              <a:gd name="connsiteY1887" fmla="*/ 3594820 h 4285258"/>
              <a:gd name="connsiteX1888" fmla="*/ 4157495 w 8109022"/>
              <a:gd name="connsiteY1888" fmla="*/ 3595526 h 4285258"/>
              <a:gd name="connsiteX1889" fmla="*/ 4157341 w 8109022"/>
              <a:gd name="connsiteY1889" fmla="*/ 3596099 h 4285258"/>
              <a:gd name="connsiteX1890" fmla="*/ 4157931 w 8109022"/>
              <a:gd name="connsiteY1890" fmla="*/ 3596494 h 4285258"/>
              <a:gd name="connsiteX1891" fmla="*/ 4158280 w 8109022"/>
              <a:gd name="connsiteY1891" fmla="*/ 3596286 h 4285258"/>
              <a:gd name="connsiteX1892" fmla="*/ 4159082 w 8109022"/>
              <a:gd name="connsiteY1892" fmla="*/ 3594820 h 4285258"/>
              <a:gd name="connsiteX1893" fmla="*/ 2215094 w 8109022"/>
              <a:gd name="connsiteY1893" fmla="*/ 3587949 h 4285258"/>
              <a:gd name="connsiteX1894" fmla="*/ 2210541 w 8109022"/>
              <a:gd name="connsiteY1894" fmla="*/ 3594939 h 4285258"/>
              <a:gd name="connsiteX1895" fmla="*/ 2210297 w 8109022"/>
              <a:gd name="connsiteY1895" fmla="*/ 3596828 h 4285258"/>
              <a:gd name="connsiteX1896" fmla="*/ 2212818 w 8109022"/>
              <a:gd name="connsiteY1896" fmla="*/ 3592461 h 4285258"/>
              <a:gd name="connsiteX1897" fmla="*/ 2215094 w 8109022"/>
              <a:gd name="connsiteY1897" fmla="*/ 3587949 h 4285258"/>
              <a:gd name="connsiteX1898" fmla="*/ 2008496 w 8109022"/>
              <a:gd name="connsiteY1898" fmla="*/ 3586187 h 4285258"/>
              <a:gd name="connsiteX1899" fmla="*/ 2007347 w 8109022"/>
              <a:gd name="connsiteY1899" fmla="*/ 3592820 h 4285258"/>
              <a:gd name="connsiteX1900" fmla="*/ 2004148 w 8109022"/>
              <a:gd name="connsiteY1900" fmla="*/ 3602114 h 4285258"/>
              <a:gd name="connsiteX1901" fmla="*/ 2008508 w 8109022"/>
              <a:gd name="connsiteY1901" fmla="*/ 3586120 h 4285258"/>
              <a:gd name="connsiteX1902" fmla="*/ 2008513 w 8109022"/>
              <a:gd name="connsiteY1902" fmla="*/ 3586124 h 4285258"/>
              <a:gd name="connsiteX1903" fmla="*/ 2008496 w 8109022"/>
              <a:gd name="connsiteY1903" fmla="*/ 3586187 h 4285258"/>
              <a:gd name="connsiteX1904" fmla="*/ 2208839 w 8109022"/>
              <a:gd name="connsiteY1904" fmla="*/ 3586067 h 4285258"/>
              <a:gd name="connsiteX1905" fmla="*/ 2207997 w 8109022"/>
              <a:gd name="connsiteY1905" fmla="*/ 3586713 h 4285258"/>
              <a:gd name="connsiteX1906" fmla="*/ 2207835 w 8109022"/>
              <a:gd name="connsiteY1906" fmla="*/ 3586958 h 4285258"/>
              <a:gd name="connsiteX1907" fmla="*/ 2207669 w 8109022"/>
              <a:gd name="connsiteY1907" fmla="*/ 3587345 h 4285258"/>
              <a:gd name="connsiteX1908" fmla="*/ 2207711 w 8109022"/>
              <a:gd name="connsiteY1908" fmla="*/ 3587146 h 4285258"/>
              <a:gd name="connsiteX1909" fmla="*/ 2207188 w 8109022"/>
              <a:gd name="connsiteY1909" fmla="*/ 3587935 h 4285258"/>
              <a:gd name="connsiteX1910" fmla="*/ 2206339 w 8109022"/>
              <a:gd name="connsiteY1910" fmla="*/ 3589646 h 4285258"/>
              <a:gd name="connsiteX1911" fmla="*/ 2199098 w 8109022"/>
              <a:gd name="connsiteY1911" fmla="*/ 3622326 h 4285258"/>
              <a:gd name="connsiteX1912" fmla="*/ 2204039 w 8109022"/>
              <a:gd name="connsiteY1912" fmla="*/ 3604101 h 4285258"/>
              <a:gd name="connsiteX1913" fmla="*/ 2208839 w 8109022"/>
              <a:gd name="connsiteY1913" fmla="*/ 3586067 h 4285258"/>
              <a:gd name="connsiteX1914" fmla="*/ 3414206 w 8109022"/>
              <a:gd name="connsiteY1914" fmla="*/ 3585681 h 4285258"/>
              <a:gd name="connsiteX1915" fmla="*/ 3413660 w 8109022"/>
              <a:gd name="connsiteY1915" fmla="*/ 3586370 h 4285258"/>
              <a:gd name="connsiteX1916" fmla="*/ 3410837 w 8109022"/>
              <a:gd name="connsiteY1916" fmla="*/ 3588083 h 4285258"/>
              <a:gd name="connsiteX1917" fmla="*/ 4177675 w 8109022"/>
              <a:gd name="connsiteY1917" fmla="*/ 3583781 h 4285258"/>
              <a:gd name="connsiteX1918" fmla="*/ 4166994 w 8109022"/>
              <a:gd name="connsiteY1918" fmla="*/ 3592957 h 4285258"/>
              <a:gd name="connsiteX1919" fmla="*/ 4161685 w 8109022"/>
              <a:gd name="connsiteY1919" fmla="*/ 3598006 h 4285258"/>
              <a:gd name="connsiteX1920" fmla="*/ 4158357 w 8109022"/>
              <a:gd name="connsiteY1920" fmla="*/ 3602867 h 4285258"/>
              <a:gd name="connsiteX1921" fmla="*/ 4159436 w 8109022"/>
              <a:gd name="connsiteY1921" fmla="*/ 3602441 h 4285258"/>
              <a:gd name="connsiteX1922" fmla="*/ 4177675 w 8109022"/>
              <a:gd name="connsiteY1922" fmla="*/ 3583781 h 4285258"/>
              <a:gd name="connsiteX1923" fmla="*/ 1031659 w 8109022"/>
              <a:gd name="connsiteY1923" fmla="*/ 3583112 h 4285258"/>
              <a:gd name="connsiteX1924" fmla="*/ 1028145 w 8109022"/>
              <a:gd name="connsiteY1924" fmla="*/ 3590022 h 4285258"/>
              <a:gd name="connsiteX1925" fmla="*/ 1013113 w 8109022"/>
              <a:gd name="connsiteY1925" fmla="*/ 3633483 h 4285258"/>
              <a:gd name="connsiteX1926" fmla="*/ 1012078 w 8109022"/>
              <a:gd name="connsiteY1926" fmla="*/ 3636682 h 4285258"/>
              <a:gd name="connsiteX1927" fmla="*/ 1015828 w 8109022"/>
              <a:gd name="connsiteY1927" fmla="*/ 3629445 h 4285258"/>
              <a:gd name="connsiteX1928" fmla="*/ 1032773 w 8109022"/>
              <a:gd name="connsiteY1928" fmla="*/ 3584890 h 4285258"/>
              <a:gd name="connsiteX1929" fmla="*/ 1295432 w 8109022"/>
              <a:gd name="connsiteY1929" fmla="*/ 3582914 h 4285258"/>
              <a:gd name="connsiteX1930" fmla="*/ 1292987 w 8109022"/>
              <a:gd name="connsiteY1930" fmla="*/ 3590620 h 4285258"/>
              <a:gd name="connsiteX1931" fmla="*/ 1293653 w 8109022"/>
              <a:gd name="connsiteY1931" fmla="*/ 3586052 h 4285258"/>
              <a:gd name="connsiteX1932" fmla="*/ 1295432 w 8109022"/>
              <a:gd name="connsiteY1932" fmla="*/ 3582914 h 4285258"/>
              <a:gd name="connsiteX1933" fmla="*/ 2533906 w 8109022"/>
              <a:gd name="connsiteY1933" fmla="*/ 3582269 h 4285258"/>
              <a:gd name="connsiteX1934" fmla="*/ 2531049 w 8109022"/>
              <a:gd name="connsiteY1934" fmla="*/ 3584437 h 4285258"/>
              <a:gd name="connsiteX1935" fmla="*/ 2523515 w 8109022"/>
              <a:gd name="connsiteY1935" fmla="*/ 3603755 h 4285258"/>
              <a:gd name="connsiteX1936" fmla="*/ 2523715 w 8109022"/>
              <a:gd name="connsiteY1936" fmla="*/ 3604837 h 4285258"/>
              <a:gd name="connsiteX1937" fmla="*/ 2525870 w 8109022"/>
              <a:gd name="connsiteY1937" fmla="*/ 3603214 h 4285258"/>
              <a:gd name="connsiteX1938" fmla="*/ 2530382 w 8109022"/>
              <a:gd name="connsiteY1938" fmla="*/ 3591589 h 4285258"/>
              <a:gd name="connsiteX1939" fmla="*/ 3338826 w 8109022"/>
              <a:gd name="connsiteY1939" fmla="*/ 3581096 h 4285258"/>
              <a:gd name="connsiteX1940" fmla="*/ 3338693 w 8109022"/>
              <a:gd name="connsiteY1940" fmla="*/ 3581204 h 4285258"/>
              <a:gd name="connsiteX1941" fmla="*/ 3338291 w 8109022"/>
              <a:gd name="connsiteY1941" fmla="*/ 3582341 h 4285258"/>
              <a:gd name="connsiteX1942" fmla="*/ 5792019 w 8109022"/>
              <a:gd name="connsiteY1942" fmla="*/ 3580279 h 4285258"/>
              <a:gd name="connsiteX1943" fmla="*/ 5791833 w 8109022"/>
              <a:gd name="connsiteY1943" fmla="*/ 3580527 h 4285258"/>
              <a:gd name="connsiteX1944" fmla="*/ 5790885 w 8109022"/>
              <a:gd name="connsiteY1944" fmla="*/ 3581175 h 4285258"/>
              <a:gd name="connsiteX1945" fmla="*/ 2209551 w 8109022"/>
              <a:gd name="connsiteY1945" fmla="*/ 3578301 h 4285258"/>
              <a:gd name="connsiteX1946" fmla="*/ 2209504 w 8109022"/>
              <a:gd name="connsiteY1946" fmla="*/ 3578403 h 4285258"/>
              <a:gd name="connsiteX1947" fmla="*/ 2208436 w 8109022"/>
              <a:gd name="connsiteY1947" fmla="*/ 3581696 h 4285258"/>
              <a:gd name="connsiteX1948" fmla="*/ 2208168 w 8109022"/>
              <a:gd name="connsiteY1948" fmla="*/ 3583354 h 4285258"/>
              <a:gd name="connsiteX1949" fmla="*/ 2208352 w 8109022"/>
              <a:gd name="connsiteY1949" fmla="*/ 3584063 h 4285258"/>
              <a:gd name="connsiteX1950" fmla="*/ 4178763 w 8109022"/>
              <a:gd name="connsiteY1950" fmla="*/ 3577731 h 4285258"/>
              <a:gd name="connsiteX1951" fmla="*/ 4173792 w 8109022"/>
              <a:gd name="connsiteY1951" fmla="*/ 3580744 h 4285258"/>
              <a:gd name="connsiteX1952" fmla="*/ 4168741 w 8109022"/>
              <a:gd name="connsiteY1952" fmla="*/ 3584042 h 4285258"/>
              <a:gd name="connsiteX1953" fmla="*/ 4169333 w 8109022"/>
              <a:gd name="connsiteY1953" fmla="*/ 3583827 h 4285258"/>
              <a:gd name="connsiteX1954" fmla="*/ 4177403 w 8109022"/>
              <a:gd name="connsiteY1954" fmla="*/ 3580103 h 4285258"/>
              <a:gd name="connsiteX1955" fmla="*/ 4129693 w 8109022"/>
              <a:gd name="connsiteY1955" fmla="*/ 3577723 h 4285258"/>
              <a:gd name="connsiteX1956" fmla="*/ 4127982 w 8109022"/>
              <a:gd name="connsiteY1956" fmla="*/ 3577738 h 4285258"/>
              <a:gd name="connsiteX1957" fmla="*/ 4122895 w 8109022"/>
              <a:gd name="connsiteY1957" fmla="*/ 3580194 h 4285258"/>
              <a:gd name="connsiteX1958" fmla="*/ 4103626 w 8109022"/>
              <a:gd name="connsiteY1958" fmla="*/ 3595437 h 4285258"/>
              <a:gd name="connsiteX1959" fmla="*/ 4097949 w 8109022"/>
              <a:gd name="connsiteY1959" fmla="*/ 3601141 h 4285258"/>
              <a:gd name="connsiteX1960" fmla="*/ 4100625 w 8109022"/>
              <a:gd name="connsiteY1960" fmla="*/ 3599246 h 4285258"/>
              <a:gd name="connsiteX1961" fmla="*/ 4118437 w 8109022"/>
              <a:gd name="connsiteY1961" fmla="*/ 3586059 h 4285258"/>
              <a:gd name="connsiteX1962" fmla="*/ 4113671 w 8109022"/>
              <a:gd name="connsiteY1962" fmla="*/ 3587814 h 4285258"/>
              <a:gd name="connsiteX1963" fmla="*/ 4116657 w 8109022"/>
              <a:gd name="connsiteY1963" fmla="*/ 3585470 h 4285258"/>
              <a:gd name="connsiteX1964" fmla="*/ 4116777 w 8109022"/>
              <a:gd name="connsiteY1964" fmla="*/ 3585353 h 4285258"/>
              <a:gd name="connsiteX1965" fmla="*/ 4117839 w 8109022"/>
              <a:gd name="connsiteY1965" fmla="*/ 3584870 h 4285258"/>
              <a:gd name="connsiteX1966" fmla="*/ 4122218 w 8109022"/>
              <a:gd name="connsiteY1966" fmla="*/ 3583258 h 4285258"/>
              <a:gd name="connsiteX1967" fmla="*/ 3979898 w 8109022"/>
              <a:gd name="connsiteY1967" fmla="*/ 3577570 h 4285258"/>
              <a:gd name="connsiteX1968" fmla="*/ 3980191 w 8109022"/>
              <a:gd name="connsiteY1968" fmla="*/ 3577716 h 4285258"/>
              <a:gd name="connsiteX1969" fmla="*/ 3979397 w 8109022"/>
              <a:gd name="connsiteY1969" fmla="*/ 3578451 h 4285258"/>
              <a:gd name="connsiteX1970" fmla="*/ 3979898 w 8109022"/>
              <a:gd name="connsiteY1970" fmla="*/ 3577570 h 4285258"/>
              <a:gd name="connsiteX1971" fmla="*/ 3447319 w 8109022"/>
              <a:gd name="connsiteY1971" fmla="*/ 3575042 h 4285258"/>
              <a:gd name="connsiteX1972" fmla="*/ 3449137 w 8109022"/>
              <a:gd name="connsiteY1972" fmla="*/ 3575058 h 4285258"/>
              <a:gd name="connsiteX1973" fmla="*/ 3448642 w 8109022"/>
              <a:gd name="connsiteY1973" fmla="*/ 3576137 h 4285258"/>
              <a:gd name="connsiteX1974" fmla="*/ 3446515 w 8109022"/>
              <a:gd name="connsiteY1974" fmla="*/ 3576600 h 4285258"/>
              <a:gd name="connsiteX1975" fmla="*/ 3447319 w 8109022"/>
              <a:gd name="connsiteY1975" fmla="*/ 3575042 h 4285258"/>
              <a:gd name="connsiteX1976" fmla="*/ 4855608 w 8109022"/>
              <a:gd name="connsiteY1976" fmla="*/ 3573905 h 4285258"/>
              <a:gd name="connsiteX1977" fmla="*/ 4847253 w 8109022"/>
              <a:gd name="connsiteY1977" fmla="*/ 3580955 h 4285258"/>
              <a:gd name="connsiteX1978" fmla="*/ 4848733 w 8109022"/>
              <a:gd name="connsiteY1978" fmla="*/ 3582023 h 4285258"/>
              <a:gd name="connsiteX1979" fmla="*/ 4854983 w 8109022"/>
              <a:gd name="connsiteY1979" fmla="*/ 3579738 h 4285258"/>
              <a:gd name="connsiteX1980" fmla="*/ 4859172 w 8109022"/>
              <a:gd name="connsiteY1980" fmla="*/ 3575099 h 4285258"/>
              <a:gd name="connsiteX1981" fmla="*/ 4855608 w 8109022"/>
              <a:gd name="connsiteY1981" fmla="*/ 3573905 h 4285258"/>
              <a:gd name="connsiteX1982" fmla="*/ 3449941 w 8109022"/>
              <a:gd name="connsiteY1982" fmla="*/ 3573499 h 4285258"/>
              <a:gd name="connsiteX1983" fmla="*/ 3451761 w 8109022"/>
              <a:gd name="connsiteY1983" fmla="*/ 3573514 h 4285258"/>
              <a:gd name="connsiteX1984" fmla="*/ 3451265 w 8109022"/>
              <a:gd name="connsiteY1984" fmla="*/ 3574594 h 4285258"/>
              <a:gd name="connsiteX1985" fmla="*/ 3449137 w 8109022"/>
              <a:gd name="connsiteY1985" fmla="*/ 3575058 h 4285258"/>
              <a:gd name="connsiteX1986" fmla="*/ 3449941 w 8109022"/>
              <a:gd name="connsiteY1986" fmla="*/ 3573499 h 4285258"/>
              <a:gd name="connsiteX1987" fmla="*/ 2212645 w 8109022"/>
              <a:gd name="connsiteY1987" fmla="*/ 3572966 h 4285258"/>
              <a:gd name="connsiteX1988" fmla="*/ 2211006 w 8109022"/>
              <a:gd name="connsiteY1988" fmla="*/ 3577865 h 4285258"/>
              <a:gd name="connsiteX1989" fmla="*/ 2208967 w 8109022"/>
              <a:gd name="connsiteY1989" fmla="*/ 3583990 h 4285258"/>
              <a:gd name="connsiteX1990" fmla="*/ 2209059 w 8109022"/>
              <a:gd name="connsiteY1990" fmla="*/ 3583956 h 4285258"/>
              <a:gd name="connsiteX1991" fmla="*/ 2213914 w 8109022"/>
              <a:gd name="connsiteY1991" fmla="*/ 3573029 h 4285258"/>
              <a:gd name="connsiteX1992" fmla="*/ 2012767 w 8109022"/>
              <a:gd name="connsiteY1992" fmla="*/ 3571477 h 4285258"/>
              <a:gd name="connsiteX1993" fmla="*/ 2009806 w 8109022"/>
              <a:gd name="connsiteY1993" fmla="*/ 3586844 h 4285258"/>
              <a:gd name="connsiteX1994" fmla="*/ 2008513 w 8109022"/>
              <a:gd name="connsiteY1994" fmla="*/ 3586124 h 4285258"/>
              <a:gd name="connsiteX1995" fmla="*/ 2010709 w 8109022"/>
              <a:gd name="connsiteY1995" fmla="*/ 3578080 h 4285258"/>
              <a:gd name="connsiteX1996" fmla="*/ 2012767 w 8109022"/>
              <a:gd name="connsiteY1996" fmla="*/ 3571477 h 4285258"/>
              <a:gd name="connsiteX1997" fmla="*/ 3458392 w 8109022"/>
              <a:gd name="connsiteY1997" fmla="*/ 3568875 h 4285258"/>
              <a:gd name="connsiteX1998" fmla="*/ 3455905 w 8109022"/>
              <a:gd name="connsiteY1998" fmla="*/ 3571574 h 4285258"/>
              <a:gd name="connsiteX1999" fmla="*/ 3451761 w 8109022"/>
              <a:gd name="connsiteY1999" fmla="*/ 3573514 h 4285258"/>
              <a:gd name="connsiteX2000" fmla="*/ 3458392 w 8109022"/>
              <a:gd name="connsiteY2000" fmla="*/ 3568875 h 4285258"/>
              <a:gd name="connsiteX2001" fmla="*/ 2551143 w 8109022"/>
              <a:gd name="connsiteY2001" fmla="*/ 3568784 h 4285258"/>
              <a:gd name="connsiteX2002" fmla="*/ 2546833 w 8109022"/>
              <a:gd name="connsiteY2002" fmla="*/ 3572399 h 4285258"/>
              <a:gd name="connsiteX2003" fmla="*/ 2546659 w 8109022"/>
              <a:gd name="connsiteY2003" fmla="*/ 3572671 h 4285258"/>
              <a:gd name="connsiteX2004" fmla="*/ 2543114 w 8109022"/>
              <a:gd name="connsiteY2004" fmla="*/ 3580241 h 4285258"/>
              <a:gd name="connsiteX2005" fmla="*/ 2537830 w 8109022"/>
              <a:gd name="connsiteY2005" fmla="*/ 3594204 h 4285258"/>
              <a:gd name="connsiteX2006" fmla="*/ 2538266 w 8109022"/>
              <a:gd name="connsiteY2006" fmla="*/ 3593876 h 4285258"/>
              <a:gd name="connsiteX2007" fmla="*/ 2541934 w 8109022"/>
              <a:gd name="connsiteY2007" fmla="*/ 3589059 h 4285258"/>
              <a:gd name="connsiteX2008" fmla="*/ 2545911 w 8109022"/>
              <a:gd name="connsiteY2008" fmla="*/ 3585739 h 4285258"/>
              <a:gd name="connsiteX2009" fmla="*/ 2550475 w 8109022"/>
              <a:gd name="connsiteY2009" fmla="*/ 3572785 h 4285258"/>
              <a:gd name="connsiteX2010" fmla="*/ 2551143 w 8109022"/>
              <a:gd name="connsiteY2010" fmla="*/ 3568787 h 4285258"/>
              <a:gd name="connsiteX2011" fmla="*/ 3345817 w 8109022"/>
              <a:gd name="connsiteY2011" fmla="*/ 3568716 h 4285258"/>
              <a:gd name="connsiteX2012" fmla="*/ 3346035 w 8109022"/>
              <a:gd name="connsiteY2012" fmla="*/ 3568980 h 4285258"/>
              <a:gd name="connsiteX2013" fmla="*/ 3345337 w 8109022"/>
              <a:gd name="connsiteY2013" fmla="*/ 3569739 h 4285258"/>
              <a:gd name="connsiteX2014" fmla="*/ 3336707 w 8109022"/>
              <a:gd name="connsiteY2014" fmla="*/ 3568400 h 4285258"/>
              <a:gd name="connsiteX2015" fmla="*/ 3331018 w 8109022"/>
              <a:gd name="connsiteY2015" fmla="*/ 3573566 h 4285258"/>
              <a:gd name="connsiteX2016" fmla="*/ 3326242 w 8109022"/>
              <a:gd name="connsiteY2016" fmla="*/ 3590417 h 4285258"/>
              <a:gd name="connsiteX2017" fmla="*/ 3334749 w 8109022"/>
              <a:gd name="connsiteY2017" fmla="*/ 3582993 h 4285258"/>
              <a:gd name="connsiteX2018" fmla="*/ 3336281 w 8109022"/>
              <a:gd name="connsiteY2018" fmla="*/ 3581506 h 4285258"/>
              <a:gd name="connsiteX2019" fmla="*/ 3335854 w 8109022"/>
              <a:gd name="connsiteY2019" fmla="*/ 3581061 h 4285258"/>
              <a:gd name="connsiteX2020" fmla="*/ 3334360 w 8109022"/>
              <a:gd name="connsiteY2020" fmla="*/ 3578837 h 4285258"/>
              <a:gd name="connsiteX2021" fmla="*/ 1331696 w 8109022"/>
              <a:gd name="connsiteY2021" fmla="*/ 3567335 h 4285258"/>
              <a:gd name="connsiteX2022" fmla="*/ 1332298 w 8109022"/>
              <a:gd name="connsiteY2022" fmla="*/ 3568058 h 4285258"/>
              <a:gd name="connsiteX2023" fmla="*/ 1330467 w 8109022"/>
              <a:gd name="connsiteY2023" fmla="*/ 3572027 h 4285258"/>
              <a:gd name="connsiteX2024" fmla="*/ 1330435 w 8109022"/>
              <a:gd name="connsiteY2024" fmla="*/ 3569633 h 4285258"/>
              <a:gd name="connsiteX2025" fmla="*/ 1331696 w 8109022"/>
              <a:gd name="connsiteY2025" fmla="*/ 3567335 h 4285258"/>
              <a:gd name="connsiteX2026" fmla="*/ 5286693 w 8109022"/>
              <a:gd name="connsiteY2026" fmla="*/ 3566457 h 4285258"/>
              <a:gd name="connsiteX2027" fmla="*/ 5286691 w 8109022"/>
              <a:gd name="connsiteY2027" fmla="*/ 3566485 h 4285258"/>
              <a:gd name="connsiteX2028" fmla="*/ 5286684 w 8109022"/>
              <a:gd name="connsiteY2028" fmla="*/ 3566662 h 4285258"/>
              <a:gd name="connsiteX2029" fmla="*/ 5286664 w 8109022"/>
              <a:gd name="connsiteY2029" fmla="*/ 3567153 h 4285258"/>
              <a:gd name="connsiteX2030" fmla="*/ 5286618 w 8109022"/>
              <a:gd name="connsiteY2030" fmla="*/ 3568314 h 4285258"/>
              <a:gd name="connsiteX2031" fmla="*/ 5286684 w 8109022"/>
              <a:gd name="connsiteY2031" fmla="*/ 3566662 h 4285258"/>
              <a:gd name="connsiteX2032" fmla="*/ 4144602 w 8109022"/>
              <a:gd name="connsiteY2032" fmla="*/ 3566026 h 4285258"/>
              <a:gd name="connsiteX2033" fmla="*/ 4142511 w 8109022"/>
              <a:gd name="connsiteY2033" fmla="*/ 3567024 h 4285258"/>
              <a:gd name="connsiteX2034" fmla="*/ 4137097 w 8109022"/>
              <a:gd name="connsiteY2034" fmla="*/ 3568963 h 4285258"/>
              <a:gd name="connsiteX2035" fmla="*/ 4128710 w 8109022"/>
              <a:gd name="connsiteY2035" fmla="*/ 3575596 h 4285258"/>
              <a:gd name="connsiteX2036" fmla="*/ 4137177 w 8109022"/>
              <a:gd name="connsiteY2036" fmla="*/ 3572182 h 4285258"/>
              <a:gd name="connsiteX2037" fmla="*/ 4139417 w 8109022"/>
              <a:gd name="connsiteY2037" fmla="*/ 3570525 h 4285258"/>
              <a:gd name="connsiteX2038" fmla="*/ 2565154 w 8109022"/>
              <a:gd name="connsiteY2038" fmla="*/ 3565645 h 4285258"/>
              <a:gd name="connsiteX2039" fmla="*/ 2565076 w 8109022"/>
              <a:gd name="connsiteY2039" fmla="*/ 3565880 h 4285258"/>
              <a:gd name="connsiteX2040" fmla="*/ 2563026 w 8109022"/>
              <a:gd name="connsiteY2040" fmla="*/ 3571057 h 4285258"/>
              <a:gd name="connsiteX2041" fmla="*/ 2565323 w 8109022"/>
              <a:gd name="connsiteY2041" fmla="*/ 3569069 h 4285258"/>
              <a:gd name="connsiteX2042" fmla="*/ 2475729 w 8109022"/>
              <a:gd name="connsiteY2042" fmla="*/ 3565354 h 4285258"/>
              <a:gd name="connsiteX2043" fmla="*/ 2475447 w 8109022"/>
              <a:gd name="connsiteY2043" fmla="*/ 3565604 h 4285258"/>
              <a:gd name="connsiteX2044" fmla="*/ 2468304 w 8109022"/>
              <a:gd name="connsiteY2044" fmla="*/ 3579691 h 4285258"/>
              <a:gd name="connsiteX2045" fmla="*/ 2462410 w 8109022"/>
              <a:gd name="connsiteY2045" fmla="*/ 3596879 h 4285258"/>
              <a:gd name="connsiteX2046" fmla="*/ 2433349 w 8109022"/>
              <a:gd name="connsiteY2046" fmla="*/ 3692432 h 4285258"/>
              <a:gd name="connsiteX2047" fmla="*/ 2432518 w 8109022"/>
              <a:gd name="connsiteY2047" fmla="*/ 3695831 h 4285258"/>
              <a:gd name="connsiteX2048" fmla="*/ 2435840 w 8109022"/>
              <a:gd name="connsiteY2048" fmla="*/ 3688039 h 4285258"/>
              <a:gd name="connsiteX2049" fmla="*/ 2470474 w 8109022"/>
              <a:gd name="connsiteY2049" fmla="*/ 3582284 h 4285258"/>
              <a:gd name="connsiteX2050" fmla="*/ 2475905 w 8109022"/>
              <a:gd name="connsiteY2050" fmla="*/ 3566082 h 4285258"/>
              <a:gd name="connsiteX2051" fmla="*/ 3325100 w 8109022"/>
              <a:gd name="connsiteY2051" fmla="*/ 3563962 h 4285258"/>
              <a:gd name="connsiteX2052" fmla="*/ 3325682 w 8109022"/>
              <a:gd name="connsiteY2052" fmla="*/ 3565121 h 4285258"/>
              <a:gd name="connsiteX2053" fmla="*/ 3325587 w 8109022"/>
              <a:gd name="connsiteY2053" fmla="*/ 3566383 h 4285258"/>
              <a:gd name="connsiteX2054" fmla="*/ 3325100 w 8109022"/>
              <a:gd name="connsiteY2054" fmla="*/ 3563962 h 4285258"/>
              <a:gd name="connsiteX2055" fmla="*/ 5304655 w 8109022"/>
              <a:gd name="connsiteY2055" fmla="*/ 3550767 h 4285258"/>
              <a:gd name="connsiteX2056" fmla="*/ 5293558 w 8109022"/>
              <a:gd name="connsiteY2056" fmla="*/ 3556846 h 4285258"/>
              <a:gd name="connsiteX2057" fmla="*/ 5284743 w 8109022"/>
              <a:gd name="connsiteY2057" fmla="*/ 3565129 h 4285258"/>
              <a:gd name="connsiteX2058" fmla="*/ 5289837 w 8109022"/>
              <a:gd name="connsiteY2058" fmla="*/ 3561740 h 4285258"/>
              <a:gd name="connsiteX2059" fmla="*/ 5304655 w 8109022"/>
              <a:gd name="connsiteY2059" fmla="*/ 3550767 h 4285258"/>
              <a:gd name="connsiteX2060" fmla="*/ 2222899 w 8109022"/>
              <a:gd name="connsiteY2060" fmla="*/ 3546655 h 4285258"/>
              <a:gd name="connsiteX2061" fmla="*/ 2219782 w 8109022"/>
              <a:gd name="connsiteY2061" fmla="*/ 3549621 h 4285258"/>
              <a:gd name="connsiteX2062" fmla="*/ 2217948 w 8109022"/>
              <a:gd name="connsiteY2062" fmla="*/ 3552503 h 4285258"/>
              <a:gd name="connsiteX2063" fmla="*/ 2216126 w 8109022"/>
              <a:gd name="connsiteY2063" fmla="*/ 3559661 h 4285258"/>
              <a:gd name="connsiteX2064" fmla="*/ 2214335 w 8109022"/>
              <a:gd name="connsiteY2064" fmla="*/ 3568247 h 4285258"/>
              <a:gd name="connsiteX2065" fmla="*/ 2214464 w 8109022"/>
              <a:gd name="connsiteY2065" fmla="*/ 3568080 h 4285258"/>
              <a:gd name="connsiteX2066" fmla="*/ 2219166 w 8109022"/>
              <a:gd name="connsiteY2066" fmla="*/ 3556860 h 4285258"/>
              <a:gd name="connsiteX2067" fmla="*/ 2222274 w 8109022"/>
              <a:gd name="connsiteY2067" fmla="*/ 3548929 h 4285258"/>
              <a:gd name="connsiteX2068" fmla="*/ 5312506 w 8109022"/>
              <a:gd name="connsiteY2068" fmla="*/ 3546488 h 4285258"/>
              <a:gd name="connsiteX2069" fmla="*/ 5300916 w 8109022"/>
              <a:gd name="connsiteY2069" fmla="*/ 3549929 h 4285258"/>
              <a:gd name="connsiteX2070" fmla="*/ 5297268 w 8109022"/>
              <a:gd name="connsiteY2070" fmla="*/ 3553358 h 4285258"/>
              <a:gd name="connsiteX2071" fmla="*/ 5304517 w 8109022"/>
              <a:gd name="connsiteY2071" fmla="*/ 3550118 h 4285258"/>
              <a:gd name="connsiteX2072" fmla="*/ 5312384 w 8109022"/>
              <a:gd name="connsiteY2072" fmla="*/ 3546603 h 4285258"/>
              <a:gd name="connsiteX2073" fmla="*/ 1338344 w 8109022"/>
              <a:gd name="connsiteY2073" fmla="*/ 3546470 h 4285258"/>
              <a:gd name="connsiteX2074" fmla="*/ 1339016 w 8109022"/>
              <a:gd name="connsiteY2074" fmla="*/ 3547704 h 4285258"/>
              <a:gd name="connsiteX2075" fmla="*/ 1336430 w 8109022"/>
              <a:gd name="connsiteY2075" fmla="*/ 3547064 h 4285258"/>
              <a:gd name="connsiteX2076" fmla="*/ 1338344 w 8109022"/>
              <a:gd name="connsiteY2076" fmla="*/ 3546470 h 4285258"/>
              <a:gd name="connsiteX2077" fmla="*/ 2226035 w 8109022"/>
              <a:gd name="connsiteY2077" fmla="*/ 3545984 h 4285258"/>
              <a:gd name="connsiteX2078" fmla="*/ 2220165 w 8109022"/>
              <a:gd name="connsiteY2078" fmla="*/ 3565626 h 4285258"/>
              <a:gd name="connsiteX2079" fmla="*/ 2219085 w 8109022"/>
              <a:gd name="connsiteY2079" fmla="*/ 3566955 h 4285258"/>
              <a:gd name="connsiteX2080" fmla="*/ 2219013 w 8109022"/>
              <a:gd name="connsiteY2080" fmla="*/ 3567385 h 4285258"/>
              <a:gd name="connsiteX2081" fmla="*/ 2219584 w 8109022"/>
              <a:gd name="connsiteY2081" fmla="*/ 3567857 h 4285258"/>
              <a:gd name="connsiteX2082" fmla="*/ 2220058 w 8109022"/>
              <a:gd name="connsiteY2082" fmla="*/ 3567498 h 4285258"/>
              <a:gd name="connsiteX2083" fmla="*/ 2220165 w 8109022"/>
              <a:gd name="connsiteY2083" fmla="*/ 3565626 h 4285258"/>
              <a:gd name="connsiteX2084" fmla="*/ 2226539 w 8109022"/>
              <a:gd name="connsiteY2084" fmla="*/ 3553312 h 4285258"/>
              <a:gd name="connsiteX2085" fmla="*/ 2227418 w 8109022"/>
              <a:gd name="connsiteY2085" fmla="*/ 3549080 h 4285258"/>
              <a:gd name="connsiteX2086" fmla="*/ 2226602 w 8109022"/>
              <a:gd name="connsiteY2086" fmla="*/ 3549778 h 4285258"/>
              <a:gd name="connsiteX2087" fmla="*/ 2227535 w 8109022"/>
              <a:gd name="connsiteY2087" fmla="*/ 3546173 h 4285258"/>
              <a:gd name="connsiteX2088" fmla="*/ 3342731 w 8109022"/>
              <a:gd name="connsiteY2088" fmla="*/ 3543827 h 4285258"/>
              <a:gd name="connsiteX2089" fmla="*/ 3342481 w 8109022"/>
              <a:gd name="connsiteY2089" fmla="*/ 3543965 h 4285258"/>
              <a:gd name="connsiteX2090" fmla="*/ 3338487 w 8109022"/>
              <a:gd name="connsiteY2090" fmla="*/ 3547538 h 4285258"/>
              <a:gd name="connsiteX2091" fmla="*/ 3332582 w 8109022"/>
              <a:gd name="connsiteY2091" fmla="*/ 3568050 h 4285258"/>
              <a:gd name="connsiteX2092" fmla="*/ 3337901 w 8109022"/>
              <a:gd name="connsiteY2092" fmla="*/ 3563093 h 4285258"/>
              <a:gd name="connsiteX2093" fmla="*/ 3338217 w 8109022"/>
              <a:gd name="connsiteY2093" fmla="*/ 3561687 h 4285258"/>
              <a:gd name="connsiteX2094" fmla="*/ 2584663 w 8109022"/>
              <a:gd name="connsiteY2094" fmla="*/ 3542213 h 4285258"/>
              <a:gd name="connsiteX2095" fmla="*/ 2582896 w 8109022"/>
              <a:gd name="connsiteY2095" fmla="*/ 3543228 h 4285258"/>
              <a:gd name="connsiteX2096" fmla="*/ 2581210 w 8109022"/>
              <a:gd name="connsiteY2096" fmla="*/ 3546134 h 4285258"/>
              <a:gd name="connsiteX2097" fmla="*/ 2574151 w 8109022"/>
              <a:gd name="connsiteY2097" fmla="*/ 3551072 h 4285258"/>
              <a:gd name="connsiteX2098" fmla="*/ 2572886 w 8109022"/>
              <a:gd name="connsiteY2098" fmla="*/ 3554102 h 4285258"/>
              <a:gd name="connsiteX2099" fmla="*/ 2572004 w 8109022"/>
              <a:gd name="connsiteY2099" fmla="*/ 3554656 h 4285258"/>
              <a:gd name="connsiteX2100" fmla="*/ 2572648 w 8109022"/>
              <a:gd name="connsiteY2100" fmla="*/ 3552123 h 4285258"/>
              <a:gd name="connsiteX2101" fmla="*/ 2568766 w 8109022"/>
              <a:gd name="connsiteY2101" fmla="*/ 3554839 h 4285258"/>
              <a:gd name="connsiteX2102" fmla="*/ 2565753 w 8109022"/>
              <a:gd name="connsiteY2102" fmla="*/ 3563855 h 4285258"/>
              <a:gd name="connsiteX2103" fmla="*/ 2573003 w 8109022"/>
              <a:gd name="connsiteY2103" fmla="*/ 3556395 h 4285258"/>
              <a:gd name="connsiteX2104" fmla="*/ 2581688 w 8109022"/>
              <a:gd name="connsiteY2104" fmla="*/ 3547977 h 4285258"/>
              <a:gd name="connsiteX2105" fmla="*/ 5327276 w 8109022"/>
              <a:gd name="connsiteY2105" fmla="*/ 3539074 h 4285258"/>
              <a:gd name="connsiteX2106" fmla="*/ 5327260 w 8109022"/>
              <a:gd name="connsiteY2106" fmla="*/ 3541532 h 4285258"/>
              <a:gd name="connsiteX2107" fmla="*/ 5327961 w 8109022"/>
              <a:gd name="connsiteY2107" fmla="*/ 3540353 h 4285258"/>
              <a:gd name="connsiteX2108" fmla="*/ 5327276 w 8109022"/>
              <a:gd name="connsiteY2108" fmla="*/ 3539074 h 4285258"/>
              <a:gd name="connsiteX2109" fmla="*/ 1332837 w 8109022"/>
              <a:gd name="connsiteY2109" fmla="*/ 3537528 h 4285258"/>
              <a:gd name="connsiteX2110" fmla="*/ 1331295 w 8109022"/>
              <a:gd name="connsiteY2110" fmla="*/ 3542403 h 4285258"/>
              <a:gd name="connsiteX2111" fmla="*/ 1331620 w 8109022"/>
              <a:gd name="connsiteY2111" fmla="*/ 3539589 h 4285258"/>
              <a:gd name="connsiteX2112" fmla="*/ 1332837 w 8109022"/>
              <a:gd name="connsiteY2112" fmla="*/ 3537528 h 4285258"/>
              <a:gd name="connsiteX2113" fmla="*/ 3505227 w 8109022"/>
              <a:gd name="connsiteY2113" fmla="*/ 3534631 h 4285258"/>
              <a:gd name="connsiteX2114" fmla="*/ 3501555 w 8109022"/>
              <a:gd name="connsiteY2114" fmla="*/ 3536906 h 4285258"/>
              <a:gd name="connsiteX2115" fmla="*/ 3502155 w 8109022"/>
              <a:gd name="connsiteY2115" fmla="*/ 3538541 h 4285258"/>
              <a:gd name="connsiteX2116" fmla="*/ 3505885 w 8109022"/>
              <a:gd name="connsiteY2116" fmla="*/ 3535071 h 4285258"/>
              <a:gd name="connsiteX2117" fmla="*/ 3505227 w 8109022"/>
              <a:gd name="connsiteY2117" fmla="*/ 3534631 h 4285258"/>
              <a:gd name="connsiteX2118" fmla="*/ 4179920 w 8109022"/>
              <a:gd name="connsiteY2118" fmla="*/ 3534301 h 4285258"/>
              <a:gd name="connsiteX2119" fmla="*/ 4174549 w 8109022"/>
              <a:gd name="connsiteY2119" fmla="*/ 3536489 h 4285258"/>
              <a:gd name="connsiteX2120" fmla="*/ 4167731 w 8109022"/>
              <a:gd name="connsiteY2120" fmla="*/ 3542533 h 4285258"/>
              <a:gd name="connsiteX2121" fmla="*/ 4173412 w 8109022"/>
              <a:gd name="connsiteY2121" fmla="*/ 3539977 h 4285258"/>
              <a:gd name="connsiteX2122" fmla="*/ 4160859 w 8109022"/>
              <a:gd name="connsiteY2122" fmla="*/ 3548627 h 4285258"/>
              <a:gd name="connsiteX2123" fmla="*/ 4144733 w 8109022"/>
              <a:gd name="connsiteY2123" fmla="*/ 3562923 h 4285258"/>
              <a:gd name="connsiteX2124" fmla="*/ 4143112 w 8109022"/>
              <a:gd name="connsiteY2124" fmla="*/ 3564205 h 4285258"/>
              <a:gd name="connsiteX2125" fmla="*/ 4150533 w 8109022"/>
              <a:gd name="connsiteY2125" fmla="*/ 3560882 h 4285258"/>
              <a:gd name="connsiteX2126" fmla="*/ 4173997 w 8109022"/>
              <a:gd name="connsiteY2126" fmla="*/ 3540531 h 4285258"/>
              <a:gd name="connsiteX2127" fmla="*/ 4177513 w 8109022"/>
              <a:gd name="connsiteY2127" fmla="*/ 3537495 h 4285258"/>
              <a:gd name="connsiteX2128" fmla="*/ 2575969 w 8109022"/>
              <a:gd name="connsiteY2128" fmla="*/ 3533288 h 4285258"/>
              <a:gd name="connsiteX2129" fmla="*/ 2575831 w 8109022"/>
              <a:gd name="connsiteY2129" fmla="*/ 3533699 h 4285258"/>
              <a:gd name="connsiteX2130" fmla="*/ 2576121 w 8109022"/>
              <a:gd name="connsiteY2130" fmla="*/ 3533472 h 4285258"/>
              <a:gd name="connsiteX2131" fmla="*/ 1313470 w 8109022"/>
              <a:gd name="connsiteY2131" fmla="*/ 3527583 h 4285258"/>
              <a:gd name="connsiteX2132" fmla="*/ 1311321 w 8109022"/>
              <a:gd name="connsiteY2132" fmla="*/ 3532141 h 4285258"/>
              <a:gd name="connsiteX2133" fmla="*/ 1312945 w 8109022"/>
              <a:gd name="connsiteY2133" fmla="*/ 3532305 h 4285258"/>
              <a:gd name="connsiteX2134" fmla="*/ 1314037 w 8109022"/>
              <a:gd name="connsiteY2134" fmla="*/ 3528114 h 4285258"/>
              <a:gd name="connsiteX2135" fmla="*/ 1313470 w 8109022"/>
              <a:gd name="connsiteY2135" fmla="*/ 3527583 h 4285258"/>
              <a:gd name="connsiteX2136" fmla="*/ 6839049 w 8109022"/>
              <a:gd name="connsiteY2136" fmla="*/ 3527503 h 4285258"/>
              <a:gd name="connsiteX2137" fmla="*/ 6834723 w 8109022"/>
              <a:gd name="connsiteY2137" fmla="*/ 3531754 h 4285258"/>
              <a:gd name="connsiteX2138" fmla="*/ 6798728 w 8109022"/>
              <a:gd name="connsiteY2138" fmla="*/ 3564037 h 4285258"/>
              <a:gd name="connsiteX2139" fmla="*/ 6767770 w 8109022"/>
              <a:gd name="connsiteY2139" fmla="*/ 3585718 h 4285258"/>
              <a:gd name="connsiteX2140" fmla="*/ 6774741 w 8109022"/>
              <a:gd name="connsiteY2140" fmla="*/ 3579694 h 4285258"/>
              <a:gd name="connsiteX2141" fmla="*/ 6779804 w 8109022"/>
              <a:gd name="connsiteY2141" fmla="*/ 3575918 h 4285258"/>
              <a:gd name="connsiteX2142" fmla="*/ 6815768 w 8109022"/>
              <a:gd name="connsiteY2142" fmla="*/ 3546030 h 4285258"/>
              <a:gd name="connsiteX2143" fmla="*/ 6831694 w 8109022"/>
              <a:gd name="connsiteY2143" fmla="*/ 3531933 h 4285258"/>
              <a:gd name="connsiteX2144" fmla="*/ 6836545 w 8109022"/>
              <a:gd name="connsiteY2144" fmla="*/ 3527966 h 4285258"/>
              <a:gd name="connsiteX2145" fmla="*/ 3462381 w 8109022"/>
              <a:gd name="connsiteY2145" fmla="*/ 3526669 h 4285258"/>
              <a:gd name="connsiteX2146" fmla="*/ 3463231 w 8109022"/>
              <a:gd name="connsiteY2146" fmla="*/ 3527094 h 4285258"/>
              <a:gd name="connsiteX2147" fmla="*/ 3461398 w 8109022"/>
              <a:gd name="connsiteY2147" fmla="*/ 3529025 h 4285258"/>
              <a:gd name="connsiteX2148" fmla="*/ 3459120 w 8109022"/>
              <a:gd name="connsiteY2148" fmla="*/ 3529651 h 4285258"/>
              <a:gd name="connsiteX2149" fmla="*/ 3462381 w 8109022"/>
              <a:gd name="connsiteY2149" fmla="*/ 3526669 h 4285258"/>
              <a:gd name="connsiteX2150" fmla="*/ 4111619 w 8109022"/>
              <a:gd name="connsiteY2150" fmla="*/ 3523264 h 4285258"/>
              <a:gd name="connsiteX2151" fmla="*/ 4107853 w 8109022"/>
              <a:gd name="connsiteY2151" fmla="*/ 3525670 h 4285258"/>
              <a:gd name="connsiteX2152" fmla="*/ 4095598 w 8109022"/>
              <a:gd name="connsiteY2152" fmla="*/ 3535158 h 4285258"/>
              <a:gd name="connsiteX2153" fmla="*/ 4090567 w 8109022"/>
              <a:gd name="connsiteY2153" fmla="*/ 3540020 h 4285258"/>
              <a:gd name="connsiteX2154" fmla="*/ 4091251 w 8109022"/>
              <a:gd name="connsiteY2154" fmla="*/ 3541440 h 4285258"/>
              <a:gd name="connsiteX2155" fmla="*/ 4091607 w 8109022"/>
              <a:gd name="connsiteY2155" fmla="*/ 3541210 h 4285258"/>
              <a:gd name="connsiteX2156" fmla="*/ 5368494 w 8109022"/>
              <a:gd name="connsiteY2156" fmla="*/ 3521032 h 4285258"/>
              <a:gd name="connsiteX2157" fmla="*/ 5352278 w 8109022"/>
              <a:gd name="connsiteY2157" fmla="*/ 3529139 h 4285258"/>
              <a:gd name="connsiteX2158" fmla="*/ 5335907 w 8109022"/>
              <a:gd name="connsiteY2158" fmla="*/ 3537422 h 4285258"/>
              <a:gd name="connsiteX2159" fmla="*/ 5365548 w 8109022"/>
              <a:gd name="connsiteY2159" fmla="*/ 3524226 h 4285258"/>
              <a:gd name="connsiteX2160" fmla="*/ 5367019 w 8109022"/>
              <a:gd name="connsiteY2160" fmla="*/ 3523055 h 4285258"/>
              <a:gd name="connsiteX2161" fmla="*/ 5367673 w 8109022"/>
              <a:gd name="connsiteY2161" fmla="*/ 3522380 h 4285258"/>
              <a:gd name="connsiteX2162" fmla="*/ 5367491 w 8109022"/>
              <a:gd name="connsiteY2162" fmla="*/ 3522456 h 4285258"/>
              <a:gd name="connsiteX2163" fmla="*/ 5367828 w 8109022"/>
              <a:gd name="connsiteY2163" fmla="*/ 3522219 h 4285258"/>
              <a:gd name="connsiteX2164" fmla="*/ 5368030 w 8109022"/>
              <a:gd name="connsiteY2164" fmla="*/ 3522010 h 4285258"/>
              <a:gd name="connsiteX2165" fmla="*/ 5368494 w 8109022"/>
              <a:gd name="connsiteY2165" fmla="*/ 3521032 h 4285258"/>
              <a:gd name="connsiteX2166" fmla="*/ 5375715 w 8109022"/>
              <a:gd name="connsiteY2166" fmla="*/ 3518931 h 4285258"/>
              <a:gd name="connsiteX2167" fmla="*/ 5370476 w 8109022"/>
              <a:gd name="connsiteY2167" fmla="*/ 3521176 h 4285258"/>
              <a:gd name="connsiteX2168" fmla="*/ 5371179 w 8109022"/>
              <a:gd name="connsiteY2168" fmla="*/ 3521240 h 4285258"/>
              <a:gd name="connsiteX2169" fmla="*/ 5372701 w 8109022"/>
              <a:gd name="connsiteY2169" fmla="*/ 3520671 h 4285258"/>
              <a:gd name="connsiteX2170" fmla="*/ 5375628 w 8109022"/>
              <a:gd name="connsiteY2170" fmla="*/ 3518997 h 4285258"/>
              <a:gd name="connsiteX2171" fmla="*/ 1114781 w 8109022"/>
              <a:gd name="connsiteY2171" fmla="*/ 3518003 h 4285258"/>
              <a:gd name="connsiteX2172" fmla="*/ 1107695 w 8109022"/>
              <a:gd name="connsiteY2172" fmla="*/ 3537602 h 4285258"/>
              <a:gd name="connsiteX2173" fmla="*/ 1106400 w 8109022"/>
              <a:gd name="connsiteY2173" fmla="*/ 3544153 h 4285258"/>
              <a:gd name="connsiteX2174" fmla="*/ 1089051 w 8109022"/>
              <a:gd name="connsiteY2174" fmla="*/ 3576285 h 4285258"/>
              <a:gd name="connsiteX2175" fmla="*/ 1081836 w 8109022"/>
              <a:gd name="connsiteY2175" fmla="*/ 3589587 h 4285258"/>
              <a:gd name="connsiteX2176" fmla="*/ 1072063 w 8109022"/>
              <a:gd name="connsiteY2176" fmla="*/ 3606116 h 4285258"/>
              <a:gd name="connsiteX2177" fmla="*/ 1063473 w 8109022"/>
              <a:gd name="connsiteY2177" fmla="*/ 3620549 h 4285258"/>
              <a:gd name="connsiteX2178" fmla="*/ 1061747 w 8109022"/>
              <a:gd name="connsiteY2178" fmla="*/ 3623549 h 4285258"/>
              <a:gd name="connsiteX2179" fmla="*/ 1063559 w 8109022"/>
              <a:gd name="connsiteY2179" fmla="*/ 3616829 h 4285258"/>
              <a:gd name="connsiteX2180" fmla="*/ 1067388 w 8109022"/>
              <a:gd name="connsiteY2180" fmla="*/ 3601851 h 4285258"/>
              <a:gd name="connsiteX2181" fmla="*/ 1093846 w 8109022"/>
              <a:gd name="connsiteY2181" fmla="*/ 3555972 h 4285258"/>
              <a:gd name="connsiteX2182" fmla="*/ 1114713 w 8109022"/>
              <a:gd name="connsiteY2182" fmla="*/ 3518042 h 4285258"/>
              <a:gd name="connsiteX2183" fmla="*/ 3491161 w 8109022"/>
              <a:gd name="connsiteY2183" fmla="*/ 3517754 h 4285258"/>
              <a:gd name="connsiteX2184" fmla="*/ 3489541 w 8109022"/>
              <a:gd name="connsiteY2184" fmla="*/ 3519579 h 4285258"/>
              <a:gd name="connsiteX2185" fmla="*/ 3486965 w 8109022"/>
              <a:gd name="connsiteY2185" fmla="*/ 3520685 h 4285258"/>
              <a:gd name="connsiteX2186" fmla="*/ 3491161 w 8109022"/>
              <a:gd name="connsiteY2186" fmla="*/ 3517754 h 4285258"/>
              <a:gd name="connsiteX2187" fmla="*/ 2560909 w 8109022"/>
              <a:gd name="connsiteY2187" fmla="*/ 3517391 h 4285258"/>
              <a:gd name="connsiteX2188" fmla="*/ 2560910 w 8109022"/>
              <a:gd name="connsiteY2188" fmla="*/ 3517422 h 4285258"/>
              <a:gd name="connsiteX2189" fmla="*/ 2560940 w 8109022"/>
              <a:gd name="connsiteY2189" fmla="*/ 3518021 h 4285258"/>
              <a:gd name="connsiteX2190" fmla="*/ 2560943 w 8109022"/>
              <a:gd name="connsiteY2190" fmla="*/ 3518109 h 4285258"/>
              <a:gd name="connsiteX2191" fmla="*/ 2561003 w 8109022"/>
              <a:gd name="connsiteY2191" fmla="*/ 3519308 h 4285258"/>
              <a:gd name="connsiteX2192" fmla="*/ 2560940 w 8109022"/>
              <a:gd name="connsiteY2192" fmla="*/ 3518021 h 4285258"/>
              <a:gd name="connsiteX2193" fmla="*/ 4089848 w 8109022"/>
              <a:gd name="connsiteY2193" fmla="*/ 3516533 h 4285258"/>
              <a:gd name="connsiteX2194" fmla="*/ 4089201 w 8109022"/>
              <a:gd name="connsiteY2194" fmla="*/ 3517357 h 4285258"/>
              <a:gd name="connsiteX2195" fmla="*/ 4088649 w 8109022"/>
              <a:gd name="connsiteY2195" fmla="*/ 3517967 h 4285258"/>
              <a:gd name="connsiteX2196" fmla="*/ 4087123 w 8109022"/>
              <a:gd name="connsiteY2196" fmla="*/ 3518859 h 4285258"/>
              <a:gd name="connsiteX2197" fmla="*/ 4089848 w 8109022"/>
              <a:gd name="connsiteY2197" fmla="*/ 3516533 h 4285258"/>
              <a:gd name="connsiteX2198" fmla="*/ 5365607 w 8109022"/>
              <a:gd name="connsiteY2198" fmla="*/ 3514963 h 4285258"/>
              <a:gd name="connsiteX2199" fmla="*/ 5361739 w 8109022"/>
              <a:gd name="connsiteY2199" fmla="*/ 3518092 h 4285258"/>
              <a:gd name="connsiteX2200" fmla="*/ 5358053 w 8109022"/>
              <a:gd name="connsiteY2200" fmla="*/ 3521444 h 4285258"/>
              <a:gd name="connsiteX2201" fmla="*/ 5359798 w 8109022"/>
              <a:gd name="connsiteY2201" fmla="*/ 3520860 h 4285258"/>
              <a:gd name="connsiteX2202" fmla="*/ 5365607 w 8109022"/>
              <a:gd name="connsiteY2202" fmla="*/ 3514963 h 4285258"/>
              <a:gd name="connsiteX2203" fmla="*/ 5379934 w 8109022"/>
              <a:gd name="connsiteY2203" fmla="*/ 3513531 h 4285258"/>
              <a:gd name="connsiteX2204" fmla="*/ 5370451 w 8109022"/>
              <a:gd name="connsiteY2204" fmla="*/ 3520436 h 4285258"/>
              <a:gd name="connsiteX2205" fmla="*/ 5370437 w 8109022"/>
              <a:gd name="connsiteY2205" fmla="*/ 3520535 h 4285258"/>
              <a:gd name="connsiteX2206" fmla="*/ 5375871 w 8109022"/>
              <a:gd name="connsiteY2206" fmla="*/ 3517364 h 4285258"/>
              <a:gd name="connsiteX2207" fmla="*/ 5380219 w 8109022"/>
              <a:gd name="connsiteY2207" fmla="*/ 3514818 h 4285258"/>
              <a:gd name="connsiteX2208" fmla="*/ 2585946 w 8109022"/>
              <a:gd name="connsiteY2208" fmla="*/ 3513168 h 4285258"/>
              <a:gd name="connsiteX2209" fmla="*/ 2581554 w 8109022"/>
              <a:gd name="connsiteY2209" fmla="*/ 3516577 h 4285258"/>
              <a:gd name="connsiteX2210" fmla="*/ 2579971 w 8109022"/>
              <a:gd name="connsiteY2210" fmla="*/ 3521312 h 4285258"/>
              <a:gd name="connsiteX2211" fmla="*/ 2583851 w 8109022"/>
              <a:gd name="connsiteY2211" fmla="*/ 3518103 h 4285258"/>
              <a:gd name="connsiteX2212" fmla="*/ 2584649 w 8109022"/>
              <a:gd name="connsiteY2212" fmla="*/ 3517206 h 4285258"/>
              <a:gd name="connsiteX2213" fmla="*/ 3385445 w 8109022"/>
              <a:gd name="connsiteY2213" fmla="*/ 3513167 h 4285258"/>
              <a:gd name="connsiteX2214" fmla="*/ 3384947 w 8109022"/>
              <a:gd name="connsiteY2214" fmla="*/ 3514132 h 4285258"/>
              <a:gd name="connsiteX2215" fmla="*/ 3384503 w 8109022"/>
              <a:gd name="connsiteY2215" fmla="*/ 3514857 h 4285258"/>
              <a:gd name="connsiteX2216" fmla="*/ 3383135 w 8109022"/>
              <a:gd name="connsiteY2216" fmla="*/ 3516060 h 4285258"/>
              <a:gd name="connsiteX2217" fmla="*/ 3385445 w 8109022"/>
              <a:gd name="connsiteY2217" fmla="*/ 3513167 h 4285258"/>
              <a:gd name="connsiteX2218" fmla="*/ 5938739 w 8109022"/>
              <a:gd name="connsiteY2218" fmla="*/ 3509950 h 4285258"/>
              <a:gd name="connsiteX2219" fmla="*/ 5936840 w 8109022"/>
              <a:gd name="connsiteY2219" fmla="*/ 3512657 h 4285258"/>
              <a:gd name="connsiteX2220" fmla="*/ 5908107 w 8109022"/>
              <a:gd name="connsiteY2220" fmla="*/ 3531933 h 4285258"/>
              <a:gd name="connsiteX2221" fmla="*/ 5937827 w 8109022"/>
              <a:gd name="connsiteY2221" fmla="*/ 3510677 h 4285258"/>
              <a:gd name="connsiteX2222" fmla="*/ 6059432 w 8109022"/>
              <a:gd name="connsiteY2222" fmla="*/ 3508430 h 4285258"/>
              <a:gd name="connsiteX2223" fmla="*/ 6056780 w 8109022"/>
              <a:gd name="connsiteY2223" fmla="*/ 3510805 h 4285258"/>
              <a:gd name="connsiteX2224" fmla="*/ 6055882 w 8109022"/>
              <a:gd name="connsiteY2224" fmla="*/ 3511122 h 4285258"/>
              <a:gd name="connsiteX2225" fmla="*/ 6054878 w 8109022"/>
              <a:gd name="connsiteY2225" fmla="*/ 3510996 h 4285258"/>
              <a:gd name="connsiteX2226" fmla="*/ 4104201 w 8109022"/>
              <a:gd name="connsiteY2226" fmla="*/ 3508334 h 4285258"/>
              <a:gd name="connsiteX2227" fmla="*/ 4103547 w 8109022"/>
              <a:gd name="connsiteY2227" fmla="*/ 3508367 h 4285258"/>
              <a:gd name="connsiteX2228" fmla="*/ 4098472 w 8109022"/>
              <a:gd name="connsiteY2228" fmla="*/ 3512899 h 4285258"/>
              <a:gd name="connsiteX2229" fmla="*/ 4102815 w 8109022"/>
              <a:gd name="connsiteY2229" fmla="*/ 3509521 h 4285258"/>
              <a:gd name="connsiteX2230" fmla="*/ 6060457 w 8109022"/>
              <a:gd name="connsiteY2230" fmla="*/ 3507857 h 4285258"/>
              <a:gd name="connsiteX2231" fmla="*/ 6060310 w 8109022"/>
              <a:gd name="connsiteY2231" fmla="*/ 3507990 h 4285258"/>
              <a:gd name="connsiteX2232" fmla="*/ 6059432 w 8109022"/>
              <a:gd name="connsiteY2232" fmla="*/ 3508430 h 4285258"/>
              <a:gd name="connsiteX2233" fmla="*/ 2592942 w 8109022"/>
              <a:gd name="connsiteY2233" fmla="*/ 3506252 h 4285258"/>
              <a:gd name="connsiteX2234" fmla="*/ 2592981 w 8109022"/>
              <a:gd name="connsiteY2234" fmla="*/ 3506387 h 4285258"/>
              <a:gd name="connsiteX2235" fmla="*/ 2593033 w 8109022"/>
              <a:gd name="connsiteY2235" fmla="*/ 3506554 h 4285258"/>
              <a:gd name="connsiteX2236" fmla="*/ 2593185 w 8109022"/>
              <a:gd name="connsiteY2236" fmla="*/ 3507053 h 4285258"/>
              <a:gd name="connsiteX2237" fmla="*/ 2593308 w 8109022"/>
              <a:gd name="connsiteY2237" fmla="*/ 3507454 h 4285258"/>
              <a:gd name="connsiteX2238" fmla="*/ 2590201 w 8109022"/>
              <a:gd name="connsiteY2238" fmla="*/ 3509866 h 4285258"/>
              <a:gd name="connsiteX2239" fmla="*/ 2589461 w 8109022"/>
              <a:gd name="connsiteY2239" fmla="*/ 3511786 h 4285258"/>
              <a:gd name="connsiteX2240" fmla="*/ 2593308 w 8109022"/>
              <a:gd name="connsiteY2240" fmla="*/ 3507454 h 4285258"/>
              <a:gd name="connsiteX2241" fmla="*/ 2593033 w 8109022"/>
              <a:gd name="connsiteY2241" fmla="*/ 3506554 h 4285258"/>
              <a:gd name="connsiteX2242" fmla="*/ 4159387 w 8109022"/>
              <a:gd name="connsiteY2242" fmla="*/ 3504429 h 4285258"/>
              <a:gd name="connsiteX2243" fmla="*/ 4152855 w 8109022"/>
              <a:gd name="connsiteY2243" fmla="*/ 3509554 h 4285258"/>
              <a:gd name="connsiteX2244" fmla="*/ 4154629 w 8109022"/>
              <a:gd name="connsiteY2244" fmla="*/ 3508781 h 4285258"/>
              <a:gd name="connsiteX2245" fmla="*/ 4157081 w 8109022"/>
              <a:gd name="connsiteY2245" fmla="*/ 3506502 h 4285258"/>
              <a:gd name="connsiteX2246" fmla="*/ 4158295 w 8109022"/>
              <a:gd name="connsiteY2246" fmla="*/ 3505605 h 4285258"/>
              <a:gd name="connsiteX2247" fmla="*/ 3546364 w 8109022"/>
              <a:gd name="connsiteY2247" fmla="*/ 3499755 h 4285258"/>
              <a:gd name="connsiteX2248" fmla="*/ 3534130 w 8109022"/>
              <a:gd name="connsiteY2248" fmla="*/ 3509996 h 4285258"/>
              <a:gd name="connsiteX2249" fmla="*/ 3541019 w 8109022"/>
              <a:gd name="connsiteY2249" fmla="*/ 3503378 h 4285258"/>
              <a:gd name="connsiteX2250" fmla="*/ 3546413 w 8109022"/>
              <a:gd name="connsiteY2250" fmla="*/ 3499713 h 4285258"/>
              <a:gd name="connsiteX2251" fmla="*/ 3546419 w 8109022"/>
              <a:gd name="connsiteY2251" fmla="*/ 3499717 h 4285258"/>
              <a:gd name="connsiteX2252" fmla="*/ 3546364 w 8109022"/>
              <a:gd name="connsiteY2252" fmla="*/ 3499755 h 4285258"/>
              <a:gd name="connsiteX2253" fmla="*/ 5403300 w 8109022"/>
              <a:gd name="connsiteY2253" fmla="*/ 3499665 h 4285258"/>
              <a:gd name="connsiteX2254" fmla="*/ 5401259 w 8109022"/>
              <a:gd name="connsiteY2254" fmla="*/ 3500708 h 4285258"/>
              <a:gd name="connsiteX2255" fmla="*/ 5394303 w 8109022"/>
              <a:gd name="connsiteY2255" fmla="*/ 3505293 h 4285258"/>
              <a:gd name="connsiteX2256" fmla="*/ 5384517 w 8109022"/>
              <a:gd name="connsiteY2256" fmla="*/ 3512092 h 4285258"/>
              <a:gd name="connsiteX2257" fmla="*/ 5384383 w 8109022"/>
              <a:gd name="connsiteY2257" fmla="*/ 3512255 h 4285258"/>
              <a:gd name="connsiteX2258" fmla="*/ 5392191 w 8109022"/>
              <a:gd name="connsiteY2258" fmla="*/ 3508900 h 4285258"/>
              <a:gd name="connsiteX2259" fmla="*/ 5398642 w 8109022"/>
              <a:gd name="connsiteY2259" fmla="*/ 3505768 h 4285258"/>
              <a:gd name="connsiteX2260" fmla="*/ 5401045 w 8109022"/>
              <a:gd name="connsiteY2260" fmla="*/ 3503383 h 4285258"/>
              <a:gd name="connsiteX2261" fmla="*/ 2565903 w 8109022"/>
              <a:gd name="connsiteY2261" fmla="*/ 3497753 h 4285258"/>
              <a:gd name="connsiteX2262" fmla="*/ 2559823 w 8109022"/>
              <a:gd name="connsiteY2262" fmla="*/ 3499475 h 4285258"/>
              <a:gd name="connsiteX2263" fmla="*/ 2534886 w 8109022"/>
              <a:gd name="connsiteY2263" fmla="*/ 3512210 h 4285258"/>
              <a:gd name="connsiteX2264" fmla="*/ 2531785 w 8109022"/>
              <a:gd name="connsiteY2264" fmla="*/ 3518596 h 4285258"/>
              <a:gd name="connsiteX2265" fmla="*/ 2562774 w 8109022"/>
              <a:gd name="connsiteY2265" fmla="*/ 3500770 h 4285258"/>
              <a:gd name="connsiteX2266" fmla="*/ 2565903 w 8109022"/>
              <a:gd name="connsiteY2266" fmla="*/ 3497753 h 4285258"/>
              <a:gd name="connsiteX2267" fmla="*/ 2581515 w 8109022"/>
              <a:gd name="connsiteY2267" fmla="*/ 3495935 h 4285258"/>
              <a:gd name="connsiteX2268" fmla="*/ 2571490 w 8109022"/>
              <a:gd name="connsiteY2268" fmla="*/ 3500002 h 4285258"/>
              <a:gd name="connsiteX2269" fmla="*/ 2562835 w 8109022"/>
              <a:gd name="connsiteY2269" fmla="*/ 3504441 h 4285258"/>
              <a:gd name="connsiteX2270" fmla="*/ 2562988 w 8109022"/>
              <a:gd name="connsiteY2270" fmla="*/ 3503130 h 4285258"/>
              <a:gd name="connsiteX2271" fmla="*/ 2556233 w 8109022"/>
              <a:gd name="connsiteY2271" fmla="*/ 3507430 h 4285258"/>
              <a:gd name="connsiteX2272" fmla="*/ 2554735 w 8109022"/>
              <a:gd name="connsiteY2272" fmla="*/ 3508588 h 4285258"/>
              <a:gd name="connsiteX2273" fmla="*/ 2544635 w 8109022"/>
              <a:gd name="connsiteY2273" fmla="*/ 3513742 h 4285258"/>
              <a:gd name="connsiteX2274" fmla="*/ 2531630 w 8109022"/>
              <a:gd name="connsiteY2274" fmla="*/ 3518914 h 4285258"/>
              <a:gd name="connsiteX2275" fmla="*/ 2527539 w 8109022"/>
              <a:gd name="connsiteY2275" fmla="*/ 3527339 h 4285258"/>
              <a:gd name="connsiteX2276" fmla="*/ 2542081 w 8109022"/>
              <a:gd name="connsiteY2276" fmla="*/ 3519066 h 4285258"/>
              <a:gd name="connsiteX2277" fmla="*/ 2540486 w 8109022"/>
              <a:gd name="connsiteY2277" fmla="*/ 3520479 h 4285258"/>
              <a:gd name="connsiteX2278" fmla="*/ 2526302 w 8109022"/>
              <a:gd name="connsiteY2278" fmla="*/ 3529887 h 4285258"/>
              <a:gd name="connsiteX2279" fmla="*/ 2480575 w 8109022"/>
              <a:gd name="connsiteY2279" fmla="*/ 3624038 h 4285258"/>
              <a:gd name="connsiteX2280" fmla="*/ 2478613 w 8109022"/>
              <a:gd name="connsiteY2280" fmla="*/ 3625295 h 4285258"/>
              <a:gd name="connsiteX2281" fmla="*/ 2476163 w 8109022"/>
              <a:gd name="connsiteY2281" fmla="*/ 3626868 h 4285258"/>
              <a:gd name="connsiteX2282" fmla="*/ 2475344 w 8109022"/>
              <a:gd name="connsiteY2282" fmla="*/ 3627392 h 4285258"/>
              <a:gd name="connsiteX2283" fmla="*/ 2474693 w 8109022"/>
              <a:gd name="connsiteY2283" fmla="*/ 3627811 h 4285258"/>
              <a:gd name="connsiteX2284" fmla="*/ 2476163 w 8109022"/>
              <a:gd name="connsiteY2284" fmla="*/ 3626868 h 4285258"/>
              <a:gd name="connsiteX2285" fmla="*/ 2480575 w 8109022"/>
              <a:gd name="connsiteY2285" fmla="*/ 3624038 h 4285258"/>
              <a:gd name="connsiteX2286" fmla="*/ 2500079 w 8109022"/>
              <a:gd name="connsiteY2286" fmla="*/ 3593151 h 4285258"/>
              <a:gd name="connsiteX2287" fmla="*/ 2515812 w 8109022"/>
              <a:gd name="connsiteY2287" fmla="*/ 3571856 h 4285258"/>
              <a:gd name="connsiteX2288" fmla="*/ 2507242 w 8109022"/>
              <a:gd name="connsiteY2288" fmla="*/ 3593022 h 4285258"/>
              <a:gd name="connsiteX2289" fmla="*/ 2503117 w 8109022"/>
              <a:gd name="connsiteY2289" fmla="*/ 3600760 h 4285258"/>
              <a:gd name="connsiteX2290" fmla="*/ 2509563 w 8109022"/>
              <a:gd name="connsiteY2290" fmla="*/ 3580724 h 4285258"/>
              <a:gd name="connsiteX2291" fmla="*/ 2481050 w 8109022"/>
              <a:gd name="connsiteY2291" fmla="*/ 3649947 h 4285258"/>
              <a:gd name="connsiteX2292" fmla="*/ 2472025 w 8109022"/>
              <a:gd name="connsiteY2292" fmla="*/ 3685219 h 4285258"/>
              <a:gd name="connsiteX2293" fmla="*/ 2477993 w 8109022"/>
              <a:gd name="connsiteY2293" fmla="*/ 3678804 h 4285258"/>
              <a:gd name="connsiteX2294" fmla="*/ 2489116 w 8109022"/>
              <a:gd name="connsiteY2294" fmla="*/ 3644275 h 4285258"/>
              <a:gd name="connsiteX2295" fmla="*/ 2490056 w 8109022"/>
              <a:gd name="connsiteY2295" fmla="*/ 3649432 h 4285258"/>
              <a:gd name="connsiteX2296" fmla="*/ 2489727 w 8109022"/>
              <a:gd name="connsiteY2296" fmla="*/ 3650340 h 4285258"/>
              <a:gd name="connsiteX2297" fmla="*/ 2482850 w 8109022"/>
              <a:gd name="connsiteY2297" fmla="*/ 3673584 h 4285258"/>
              <a:gd name="connsiteX2298" fmla="*/ 2489050 w 8109022"/>
              <a:gd name="connsiteY2298" fmla="*/ 3666922 h 4285258"/>
              <a:gd name="connsiteX2299" fmla="*/ 2493295 w 8109022"/>
              <a:gd name="connsiteY2299" fmla="*/ 3652621 h 4285258"/>
              <a:gd name="connsiteX2300" fmla="*/ 2495014 w 8109022"/>
              <a:gd name="connsiteY2300" fmla="*/ 3647492 h 4285258"/>
              <a:gd name="connsiteX2301" fmla="*/ 2491735 w 8109022"/>
              <a:gd name="connsiteY2301" fmla="*/ 3643512 h 4285258"/>
              <a:gd name="connsiteX2302" fmla="*/ 2498795 w 8109022"/>
              <a:gd name="connsiteY2302" fmla="*/ 3639148 h 4285258"/>
              <a:gd name="connsiteX2303" fmla="*/ 2503364 w 8109022"/>
              <a:gd name="connsiteY2303" fmla="*/ 3631340 h 4285258"/>
              <a:gd name="connsiteX2304" fmla="*/ 2503464 w 8109022"/>
              <a:gd name="connsiteY2304" fmla="*/ 3631086 h 4285258"/>
              <a:gd name="connsiteX2305" fmla="*/ 2502626 w 8109022"/>
              <a:gd name="connsiteY2305" fmla="*/ 3627725 h 4285258"/>
              <a:gd name="connsiteX2306" fmla="*/ 2487613 w 8109022"/>
              <a:gd name="connsiteY2306" fmla="*/ 3637134 h 4285258"/>
              <a:gd name="connsiteX2307" fmla="*/ 2509596 w 8109022"/>
              <a:gd name="connsiteY2307" fmla="*/ 3620688 h 4285258"/>
              <a:gd name="connsiteX2308" fmla="*/ 2516662 w 8109022"/>
              <a:gd name="connsiteY2308" fmla="*/ 3608611 h 4285258"/>
              <a:gd name="connsiteX2309" fmla="*/ 2511531 w 8109022"/>
              <a:gd name="connsiteY2309" fmla="*/ 3612365 h 4285258"/>
              <a:gd name="connsiteX2310" fmla="*/ 2517256 w 8109022"/>
              <a:gd name="connsiteY2310" fmla="*/ 3607596 h 4285258"/>
              <a:gd name="connsiteX2311" fmla="*/ 2530611 w 8109022"/>
              <a:gd name="connsiteY2311" fmla="*/ 3584771 h 4285258"/>
              <a:gd name="connsiteX2312" fmla="*/ 2526773 w 8109022"/>
              <a:gd name="connsiteY2312" fmla="*/ 3587686 h 4285258"/>
              <a:gd name="connsiteX2313" fmla="*/ 2507275 w 8109022"/>
              <a:gd name="connsiteY2313" fmla="*/ 3602294 h 4285258"/>
              <a:gd name="connsiteX2314" fmla="*/ 2536054 w 8109022"/>
              <a:gd name="connsiteY2314" fmla="*/ 3575468 h 4285258"/>
              <a:gd name="connsiteX2315" fmla="*/ 2546100 w 8109022"/>
              <a:gd name="connsiteY2315" fmla="*/ 3558299 h 4285258"/>
              <a:gd name="connsiteX2316" fmla="*/ 2543814 w 8109022"/>
              <a:gd name="connsiteY2316" fmla="*/ 3560183 h 4285258"/>
              <a:gd name="connsiteX2317" fmla="*/ 2544783 w 8109022"/>
              <a:gd name="connsiteY2317" fmla="*/ 3559383 h 4285258"/>
              <a:gd name="connsiteX2318" fmla="*/ 2546101 w 8109022"/>
              <a:gd name="connsiteY2318" fmla="*/ 3558297 h 4285258"/>
              <a:gd name="connsiteX2319" fmla="*/ 2562063 w 8109022"/>
              <a:gd name="connsiteY2319" fmla="*/ 3531016 h 4285258"/>
              <a:gd name="connsiteX2320" fmla="*/ 2545435 w 8109022"/>
              <a:gd name="connsiteY2320" fmla="*/ 3543027 h 4285258"/>
              <a:gd name="connsiteX2321" fmla="*/ 2562844 w 8109022"/>
              <a:gd name="connsiteY2321" fmla="*/ 3521552 h 4285258"/>
              <a:gd name="connsiteX2322" fmla="*/ 2549592 w 8109022"/>
              <a:gd name="connsiteY2322" fmla="*/ 3524955 h 4285258"/>
              <a:gd name="connsiteX2323" fmla="*/ 2563681 w 8109022"/>
              <a:gd name="connsiteY2323" fmla="*/ 3512241 h 4285258"/>
              <a:gd name="connsiteX2324" fmla="*/ 2577769 w 8109022"/>
              <a:gd name="connsiteY2324" fmla="*/ 3499528 h 4285258"/>
              <a:gd name="connsiteX2325" fmla="*/ 2557897 w 8109022"/>
              <a:gd name="connsiteY2325" fmla="*/ 3512903 h 4285258"/>
              <a:gd name="connsiteX2326" fmla="*/ 2559653 w 8109022"/>
              <a:gd name="connsiteY2326" fmla="*/ 3509837 h 4285258"/>
              <a:gd name="connsiteX2327" fmla="*/ 2560492 w 8109022"/>
              <a:gd name="connsiteY2327" fmla="*/ 3508590 h 4285258"/>
              <a:gd name="connsiteX2328" fmla="*/ 2577570 w 8109022"/>
              <a:gd name="connsiteY2328" fmla="*/ 3498874 h 4285258"/>
              <a:gd name="connsiteX2329" fmla="*/ 2581313 w 8109022"/>
              <a:gd name="connsiteY2329" fmla="*/ 3496746 h 4285258"/>
              <a:gd name="connsiteX2330" fmla="*/ 5402934 w 8109022"/>
              <a:gd name="connsiteY2330" fmla="*/ 3494835 h 4285258"/>
              <a:gd name="connsiteX2331" fmla="*/ 5399688 w 8109022"/>
              <a:gd name="connsiteY2331" fmla="*/ 3496428 h 4285258"/>
              <a:gd name="connsiteX2332" fmla="*/ 5400206 w 8109022"/>
              <a:gd name="connsiteY2332" fmla="*/ 3495470 h 4285258"/>
              <a:gd name="connsiteX2333" fmla="*/ 5396356 w 8109022"/>
              <a:gd name="connsiteY2333" fmla="*/ 3497119 h 4285258"/>
              <a:gd name="connsiteX2334" fmla="*/ 5385833 w 8109022"/>
              <a:gd name="connsiteY2334" fmla="*/ 3505821 h 4285258"/>
              <a:gd name="connsiteX2335" fmla="*/ 5384079 w 8109022"/>
              <a:gd name="connsiteY2335" fmla="*/ 3506263 h 4285258"/>
              <a:gd name="connsiteX2336" fmla="*/ 5383825 w 8109022"/>
              <a:gd name="connsiteY2336" fmla="*/ 3506813 h 4285258"/>
              <a:gd name="connsiteX2337" fmla="*/ 5384373 w 8109022"/>
              <a:gd name="connsiteY2337" fmla="*/ 3507311 h 4285258"/>
              <a:gd name="connsiteX2338" fmla="*/ 5384765 w 8109022"/>
              <a:gd name="connsiteY2338" fmla="*/ 3507163 h 4285258"/>
              <a:gd name="connsiteX2339" fmla="*/ 5385833 w 8109022"/>
              <a:gd name="connsiteY2339" fmla="*/ 3505821 h 4285258"/>
              <a:gd name="connsiteX2340" fmla="*/ 5403379 w 8109022"/>
              <a:gd name="connsiteY2340" fmla="*/ 3496336 h 4285258"/>
              <a:gd name="connsiteX2341" fmla="*/ 2571109 w 8109022"/>
              <a:gd name="connsiteY2341" fmla="*/ 3494543 h 4285258"/>
              <a:gd name="connsiteX2342" fmla="*/ 2569312 w 8109022"/>
              <a:gd name="connsiteY2342" fmla="*/ 3495752 h 4285258"/>
              <a:gd name="connsiteX2343" fmla="*/ 2569340 w 8109022"/>
              <a:gd name="connsiteY2343" fmla="*/ 3497231 h 4285258"/>
              <a:gd name="connsiteX2344" fmla="*/ 2570875 w 8109022"/>
              <a:gd name="connsiteY2344" fmla="*/ 3496641 h 4285258"/>
              <a:gd name="connsiteX2345" fmla="*/ 2572018 w 8109022"/>
              <a:gd name="connsiteY2345" fmla="*/ 3495690 h 4285258"/>
              <a:gd name="connsiteX2346" fmla="*/ 2571109 w 8109022"/>
              <a:gd name="connsiteY2346" fmla="*/ 3494543 h 4285258"/>
              <a:gd name="connsiteX2347" fmla="*/ 2585778 w 8109022"/>
              <a:gd name="connsiteY2347" fmla="*/ 3494205 h 4285258"/>
              <a:gd name="connsiteX2348" fmla="*/ 2585073 w 8109022"/>
              <a:gd name="connsiteY2348" fmla="*/ 3494492 h 4285258"/>
              <a:gd name="connsiteX2349" fmla="*/ 2584841 w 8109022"/>
              <a:gd name="connsiteY2349" fmla="*/ 3494739 h 4285258"/>
              <a:gd name="connsiteX2350" fmla="*/ 4104876 w 8109022"/>
              <a:gd name="connsiteY2350" fmla="*/ 3492906 h 4285258"/>
              <a:gd name="connsiteX2351" fmla="*/ 4105235 w 8109022"/>
              <a:gd name="connsiteY2351" fmla="*/ 3495282 h 4285258"/>
              <a:gd name="connsiteX2352" fmla="*/ 4105385 w 8109022"/>
              <a:gd name="connsiteY2352" fmla="*/ 3494062 h 4285258"/>
              <a:gd name="connsiteX2353" fmla="*/ 4104876 w 8109022"/>
              <a:gd name="connsiteY2353" fmla="*/ 3492906 h 4285258"/>
              <a:gd name="connsiteX2354" fmla="*/ 5930079 w 8109022"/>
              <a:gd name="connsiteY2354" fmla="*/ 3491423 h 4285258"/>
              <a:gd name="connsiteX2355" fmla="*/ 5930544 w 8109022"/>
              <a:gd name="connsiteY2355" fmla="*/ 3492595 h 4285258"/>
              <a:gd name="connsiteX2356" fmla="*/ 5930345 w 8109022"/>
              <a:gd name="connsiteY2356" fmla="*/ 3493803 h 4285258"/>
              <a:gd name="connsiteX2357" fmla="*/ 5930079 w 8109022"/>
              <a:gd name="connsiteY2357" fmla="*/ 3491423 h 4285258"/>
              <a:gd name="connsiteX2358" fmla="*/ 3556860 w 8109022"/>
              <a:gd name="connsiteY2358" fmla="*/ 3490144 h 4285258"/>
              <a:gd name="connsiteX2359" fmla="*/ 3552591 w 8109022"/>
              <a:gd name="connsiteY2359" fmla="*/ 3494541 h 4285258"/>
              <a:gd name="connsiteX2360" fmla="*/ 3546413 w 8109022"/>
              <a:gd name="connsiteY2360" fmla="*/ 3499713 h 4285258"/>
              <a:gd name="connsiteX2361" fmla="*/ 3545294 w 8109022"/>
              <a:gd name="connsiteY2361" fmla="*/ 3498735 h 4285258"/>
              <a:gd name="connsiteX2362" fmla="*/ 3556860 w 8109022"/>
              <a:gd name="connsiteY2362" fmla="*/ 3490144 h 4285258"/>
              <a:gd name="connsiteX2363" fmla="*/ 6886380 w 8109022"/>
              <a:gd name="connsiteY2363" fmla="*/ 3489924 h 4285258"/>
              <a:gd name="connsiteX2364" fmla="*/ 6882544 w 8109022"/>
              <a:gd name="connsiteY2364" fmla="*/ 3491910 h 4285258"/>
              <a:gd name="connsiteX2365" fmla="*/ 6883028 w 8109022"/>
              <a:gd name="connsiteY2365" fmla="*/ 3493581 h 4285258"/>
              <a:gd name="connsiteX2366" fmla="*/ 6887006 w 8109022"/>
              <a:gd name="connsiteY2366" fmla="*/ 3490411 h 4285258"/>
              <a:gd name="connsiteX2367" fmla="*/ 6886380 w 8109022"/>
              <a:gd name="connsiteY2367" fmla="*/ 3489924 h 4285258"/>
              <a:gd name="connsiteX2368" fmla="*/ 6098499 w 8109022"/>
              <a:gd name="connsiteY2368" fmla="*/ 3486243 h 4285258"/>
              <a:gd name="connsiteX2369" fmla="*/ 6095910 w 8109022"/>
              <a:gd name="connsiteY2369" fmla="*/ 3489942 h 4285258"/>
              <a:gd name="connsiteX2370" fmla="*/ 6086876 w 8109022"/>
              <a:gd name="connsiteY2370" fmla="*/ 3494718 h 4285258"/>
              <a:gd name="connsiteX2371" fmla="*/ 6079424 w 8109022"/>
              <a:gd name="connsiteY2371" fmla="*/ 3498442 h 4285258"/>
              <a:gd name="connsiteX2372" fmla="*/ 6081017 w 8109022"/>
              <a:gd name="connsiteY2372" fmla="*/ 3496379 h 4285258"/>
              <a:gd name="connsiteX2373" fmla="*/ 6090802 w 8109022"/>
              <a:gd name="connsiteY2373" fmla="*/ 3490916 h 4285258"/>
              <a:gd name="connsiteX2374" fmla="*/ 2599740 w 8109022"/>
              <a:gd name="connsiteY2374" fmla="*/ 3485319 h 4285258"/>
              <a:gd name="connsiteX2375" fmla="*/ 2599948 w 8109022"/>
              <a:gd name="connsiteY2375" fmla="*/ 3487845 h 4285258"/>
              <a:gd name="connsiteX2376" fmla="*/ 2600554 w 8109022"/>
              <a:gd name="connsiteY2376" fmla="*/ 3486566 h 4285258"/>
              <a:gd name="connsiteX2377" fmla="*/ 2599740 w 8109022"/>
              <a:gd name="connsiteY2377" fmla="*/ 3485319 h 4285258"/>
              <a:gd name="connsiteX2378" fmla="*/ 6870868 w 8109022"/>
              <a:gd name="connsiteY2378" fmla="*/ 3484110 h 4285258"/>
              <a:gd name="connsiteX2379" fmla="*/ 6868751 w 8109022"/>
              <a:gd name="connsiteY2379" fmla="*/ 3486166 h 4285258"/>
              <a:gd name="connsiteX2380" fmla="*/ 6850245 w 8109022"/>
              <a:gd name="connsiteY2380" fmla="*/ 3498659 h 4285258"/>
              <a:gd name="connsiteX2381" fmla="*/ 6832633 w 8109022"/>
              <a:gd name="connsiteY2381" fmla="*/ 3505513 h 4285258"/>
              <a:gd name="connsiteX2382" fmla="*/ 6838514 w 8109022"/>
              <a:gd name="connsiteY2382" fmla="*/ 3502310 h 4285258"/>
              <a:gd name="connsiteX2383" fmla="*/ 6868638 w 8109022"/>
              <a:gd name="connsiteY2383" fmla="*/ 3485343 h 4285258"/>
              <a:gd name="connsiteX2384" fmla="*/ 3402811 w 8109022"/>
              <a:gd name="connsiteY2384" fmla="*/ 3482431 h 4285258"/>
              <a:gd name="connsiteX2385" fmla="*/ 3386497 w 8109022"/>
              <a:gd name="connsiteY2385" fmla="*/ 3497814 h 4285258"/>
              <a:gd name="connsiteX2386" fmla="*/ 3363236 w 8109022"/>
              <a:gd name="connsiteY2386" fmla="*/ 3522387 h 4285258"/>
              <a:gd name="connsiteX2387" fmla="*/ 3356058 w 8109022"/>
              <a:gd name="connsiteY2387" fmla="*/ 3531605 h 4285258"/>
              <a:gd name="connsiteX2388" fmla="*/ 3353698 w 8109022"/>
              <a:gd name="connsiteY2388" fmla="*/ 3539180 h 4285258"/>
              <a:gd name="connsiteX2389" fmla="*/ 3351366 w 8109022"/>
              <a:gd name="connsiteY2389" fmla="*/ 3549915 h 4285258"/>
              <a:gd name="connsiteX2390" fmla="*/ 3382327 w 8109022"/>
              <a:gd name="connsiteY2390" fmla="*/ 3518334 h 4285258"/>
              <a:gd name="connsiteX2391" fmla="*/ 3383135 w 8109022"/>
              <a:gd name="connsiteY2391" fmla="*/ 3516060 h 4285258"/>
              <a:gd name="connsiteX2392" fmla="*/ 3383346 w 8109022"/>
              <a:gd name="connsiteY2392" fmla="*/ 3516749 h 4285258"/>
              <a:gd name="connsiteX2393" fmla="*/ 3382718 w 8109022"/>
              <a:gd name="connsiteY2393" fmla="*/ 3517778 h 4285258"/>
              <a:gd name="connsiteX2394" fmla="*/ 3383333 w 8109022"/>
              <a:gd name="connsiteY2394" fmla="*/ 3517308 h 4285258"/>
              <a:gd name="connsiteX2395" fmla="*/ 3383473 w 8109022"/>
              <a:gd name="connsiteY2395" fmla="*/ 3517165 h 4285258"/>
              <a:gd name="connsiteX2396" fmla="*/ 3383346 w 8109022"/>
              <a:gd name="connsiteY2396" fmla="*/ 3516749 h 4285258"/>
              <a:gd name="connsiteX2397" fmla="*/ 3384503 w 8109022"/>
              <a:gd name="connsiteY2397" fmla="*/ 3514857 h 4285258"/>
              <a:gd name="connsiteX2398" fmla="*/ 3385575 w 8109022"/>
              <a:gd name="connsiteY2398" fmla="*/ 3513914 h 4285258"/>
              <a:gd name="connsiteX2399" fmla="*/ 3386471 w 8109022"/>
              <a:gd name="connsiteY2399" fmla="*/ 3512571 h 4285258"/>
              <a:gd name="connsiteX2400" fmla="*/ 3386315 w 8109022"/>
              <a:gd name="connsiteY2400" fmla="*/ 3506401 h 4285258"/>
              <a:gd name="connsiteX2401" fmla="*/ 3402543 w 8109022"/>
              <a:gd name="connsiteY2401" fmla="*/ 3485681 h 4285258"/>
              <a:gd name="connsiteX2402" fmla="*/ 3402851 w 8109022"/>
              <a:gd name="connsiteY2402" fmla="*/ 3483707 h 4285258"/>
              <a:gd name="connsiteX2403" fmla="*/ 4120497 w 8109022"/>
              <a:gd name="connsiteY2403" fmla="*/ 3479921 h 4285258"/>
              <a:gd name="connsiteX2404" fmla="*/ 4109099 w 8109022"/>
              <a:gd name="connsiteY2404" fmla="*/ 3490278 h 4285258"/>
              <a:gd name="connsiteX2405" fmla="*/ 4114396 w 8109022"/>
              <a:gd name="connsiteY2405" fmla="*/ 3486669 h 4285258"/>
              <a:gd name="connsiteX2406" fmla="*/ 4117456 w 8109022"/>
              <a:gd name="connsiteY2406" fmla="*/ 3483595 h 4285258"/>
              <a:gd name="connsiteX2407" fmla="*/ 1334684 w 8109022"/>
              <a:gd name="connsiteY2407" fmla="*/ 3478737 h 4285258"/>
              <a:gd name="connsiteX2408" fmla="*/ 1332816 w 8109022"/>
              <a:gd name="connsiteY2408" fmla="*/ 3484917 h 4285258"/>
              <a:gd name="connsiteX2409" fmla="*/ 1328661 w 8109022"/>
              <a:gd name="connsiteY2409" fmla="*/ 3493386 h 4285258"/>
              <a:gd name="connsiteX2410" fmla="*/ 1334704 w 8109022"/>
              <a:gd name="connsiteY2410" fmla="*/ 3478672 h 4285258"/>
              <a:gd name="connsiteX2411" fmla="*/ 1334708 w 8109022"/>
              <a:gd name="connsiteY2411" fmla="*/ 3478677 h 4285258"/>
              <a:gd name="connsiteX2412" fmla="*/ 1334684 w 8109022"/>
              <a:gd name="connsiteY2412" fmla="*/ 3478737 h 4285258"/>
              <a:gd name="connsiteX2413" fmla="*/ 5961925 w 8109022"/>
              <a:gd name="connsiteY2413" fmla="*/ 3476033 h 4285258"/>
              <a:gd name="connsiteX2414" fmla="*/ 5956548 w 8109022"/>
              <a:gd name="connsiteY2414" fmla="*/ 3483370 h 4285258"/>
              <a:gd name="connsiteX2415" fmla="*/ 5954233 w 8109022"/>
              <a:gd name="connsiteY2415" fmla="*/ 3486870 h 4285258"/>
              <a:gd name="connsiteX2416" fmla="*/ 5952759 w 8109022"/>
              <a:gd name="connsiteY2416" fmla="*/ 3488003 h 4285258"/>
              <a:gd name="connsiteX2417" fmla="*/ 5927362 w 8109022"/>
              <a:gd name="connsiteY2417" fmla="*/ 3507869 h 4285258"/>
              <a:gd name="connsiteX2418" fmla="*/ 5902420 w 8109022"/>
              <a:gd name="connsiteY2418" fmla="*/ 3525560 h 4285258"/>
              <a:gd name="connsiteX2419" fmla="*/ 5907583 w 8109022"/>
              <a:gd name="connsiteY2419" fmla="*/ 3519874 h 4285258"/>
              <a:gd name="connsiteX2420" fmla="*/ 5909107 w 8109022"/>
              <a:gd name="connsiteY2420" fmla="*/ 3517428 h 4285258"/>
              <a:gd name="connsiteX2421" fmla="*/ 5949296 w 8109022"/>
              <a:gd name="connsiteY2421" fmla="*/ 3486645 h 4285258"/>
              <a:gd name="connsiteX2422" fmla="*/ 6873493 w 8109022"/>
              <a:gd name="connsiteY2422" fmla="*/ 3472096 h 4285258"/>
              <a:gd name="connsiteX2423" fmla="*/ 6871742 w 8109022"/>
              <a:gd name="connsiteY2423" fmla="*/ 3473788 h 4285258"/>
              <a:gd name="connsiteX2424" fmla="*/ 6869085 w 8109022"/>
              <a:gd name="connsiteY2424" fmla="*/ 3474693 h 4285258"/>
              <a:gd name="connsiteX2425" fmla="*/ 6873493 w 8109022"/>
              <a:gd name="connsiteY2425" fmla="*/ 3472096 h 4285258"/>
              <a:gd name="connsiteX2426" fmla="*/ 6310738 w 8109022"/>
              <a:gd name="connsiteY2426" fmla="*/ 3470480 h 4285258"/>
              <a:gd name="connsiteX2427" fmla="*/ 6310183 w 8109022"/>
              <a:gd name="connsiteY2427" fmla="*/ 3475606 h 4285258"/>
              <a:gd name="connsiteX2428" fmla="*/ 6310738 w 8109022"/>
              <a:gd name="connsiteY2428" fmla="*/ 3470480 h 4285258"/>
              <a:gd name="connsiteX2429" fmla="*/ 1143495 w 8109022"/>
              <a:gd name="connsiteY2429" fmla="*/ 3468099 h 4285258"/>
              <a:gd name="connsiteX2430" fmla="*/ 1136591 w 8109022"/>
              <a:gd name="connsiteY2430" fmla="*/ 3487453 h 4285258"/>
              <a:gd name="connsiteX2431" fmla="*/ 1134547 w 8109022"/>
              <a:gd name="connsiteY2431" fmla="*/ 3491349 h 4285258"/>
              <a:gd name="connsiteX2432" fmla="*/ 1137069 w 8109022"/>
              <a:gd name="connsiteY2432" fmla="*/ 3483427 h 4285258"/>
              <a:gd name="connsiteX2433" fmla="*/ 1932861 w 8109022"/>
              <a:gd name="connsiteY2433" fmla="*/ 3467337 h 4285258"/>
              <a:gd name="connsiteX2434" fmla="*/ 1930389 w 8109022"/>
              <a:gd name="connsiteY2434" fmla="*/ 3467623 h 4285258"/>
              <a:gd name="connsiteX2435" fmla="*/ 1927565 w 8109022"/>
              <a:gd name="connsiteY2435" fmla="*/ 3471824 h 4285258"/>
              <a:gd name="connsiteX2436" fmla="*/ 1930517 w 8109022"/>
              <a:gd name="connsiteY2436" fmla="*/ 3472513 h 4285258"/>
              <a:gd name="connsiteX2437" fmla="*/ 1340495 w 8109022"/>
              <a:gd name="connsiteY2437" fmla="*/ 3465234 h 4285258"/>
              <a:gd name="connsiteX2438" fmla="*/ 1335878 w 8109022"/>
              <a:gd name="connsiteY2438" fmla="*/ 3479520 h 4285258"/>
              <a:gd name="connsiteX2439" fmla="*/ 1334708 w 8109022"/>
              <a:gd name="connsiteY2439" fmla="*/ 3478677 h 4285258"/>
              <a:gd name="connsiteX2440" fmla="*/ 1337751 w 8109022"/>
              <a:gd name="connsiteY2440" fmla="*/ 3471279 h 4285258"/>
              <a:gd name="connsiteX2441" fmla="*/ 1340495 w 8109022"/>
              <a:gd name="connsiteY2441" fmla="*/ 3465234 h 4285258"/>
              <a:gd name="connsiteX2442" fmla="*/ 2640072 w 8109022"/>
              <a:gd name="connsiteY2442" fmla="*/ 3462780 h 4285258"/>
              <a:gd name="connsiteX2443" fmla="*/ 2624297 w 8109022"/>
              <a:gd name="connsiteY2443" fmla="*/ 3472683 h 4285258"/>
              <a:gd name="connsiteX2444" fmla="*/ 2608381 w 8109022"/>
              <a:gd name="connsiteY2444" fmla="*/ 3482784 h 4285258"/>
              <a:gd name="connsiteX2445" fmla="*/ 2637364 w 8109022"/>
              <a:gd name="connsiteY2445" fmla="*/ 3466348 h 4285258"/>
              <a:gd name="connsiteX2446" fmla="*/ 2640072 w 8109022"/>
              <a:gd name="connsiteY2446" fmla="*/ 3462780 h 4285258"/>
              <a:gd name="connsiteX2447" fmla="*/ 6095762 w 8109022"/>
              <a:gd name="connsiteY2447" fmla="*/ 3462103 h 4285258"/>
              <a:gd name="connsiteX2448" fmla="*/ 6094026 w 8109022"/>
              <a:gd name="connsiteY2448" fmla="*/ 3463716 h 4285258"/>
              <a:gd name="connsiteX2449" fmla="*/ 6091421 w 8109022"/>
              <a:gd name="connsiteY2449" fmla="*/ 3464546 h 4285258"/>
              <a:gd name="connsiteX2450" fmla="*/ 6095762 w 8109022"/>
              <a:gd name="connsiteY2450" fmla="*/ 3462103 h 4285258"/>
              <a:gd name="connsiteX2451" fmla="*/ 2565574 w 8109022"/>
              <a:gd name="connsiteY2451" fmla="*/ 3461962 h 4285258"/>
              <a:gd name="connsiteX2452" fmla="*/ 2560155 w 8109022"/>
              <a:gd name="connsiteY2452" fmla="*/ 3463061 h 4285258"/>
              <a:gd name="connsiteX2453" fmla="*/ 2558344 w 8109022"/>
              <a:gd name="connsiteY2453" fmla="*/ 3463912 h 4285258"/>
              <a:gd name="connsiteX2454" fmla="*/ 2557096 w 8109022"/>
              <a:gd name="connsiteY2454" fmla="*/ 3466480 h 4285258"/>
              <a:gd name="connsiteX2455" fmla="*/ 6930011 w 8109022"/>
              <a:gd name="connsiteY2455" fmla="*/ 3458346 h 4285258"/>
              <a:gd name="connsiteX2456" fmla="*/ 6917044 w 8109022"/>
              <a:gd name="connsiteY2456" fmla="*/ 3467607 h 4285258"/>
              <a:gd name="connsiteX2457" fmla="*/ 6924404 w 8109022"/>
              <a:gd name="connsiteY2457" fmla="*/ 3461548 h 4285258"/>
              <a:gd name="connsiteX2458" fmla="*/ 6930063 w 8109022"/>
              <a:gd name="connsiteY2458" fmla="*/ 3458310 h 4285258"/>
              <a:gd name="connsiteX2459" fmla="*/ 6930067 w 8109022"/>
              <a:gd name="connsiteY2459" fmla="*/ 3458313 h 4285258"/>
              <a:gd name="connsiteX2460" fmla="*/ 6930011 w 8109022"/>
              <a:gd name="connsiteY2460" fmla="*/ 3458346 h 4285258"/>
              <a:gd name="connsiteX2461" fmla="*/ 4074819 w 8109022"/>
              <a:gd name="connsiteY2461" fmla="*/ 3458248 h 4285258"/>
              <a:gd name="connsiteX2462" fmla="*/ 4070697 w 8109022"/>
              <a:gd name="connsiteY2462" fmla="*/ 3463264 h 4285258"/>
              <a:gd name="connsiteX2463" fmla="*/ 4068908 w 8109022"/>
              <a:gd name="connsiteY2463" fmla="*/ 3463985 h 4285258"/>
              <a:gd name="connsiteX2464" fmla="*/ 4069345 w 8109022"/>
              <a:gd name="connsiteY2464" fmla="*/ 3461917 h 4285258"/>
              <a:gd name="connsiteX2465" fmla="*/ 4074819 w 8109022"/>
              <a:gd name="connsiteY2465" fmla="*/ 3458248 h 4285258"/>
              <a:gd name="connsiteX2466" fmla="*/ 2636578 w 8109022"/>
              <a:gd name="connsiteY2466" fmla="*/ 3456826 h 4285258"/>
              <a:gd name="connsiteX2467" fmla="*/ 2632923 w 8109022"/>
              <a:gd name="connsiteY2467" fmla="*/ 3460415 h 4285258"/>
              <a:gd name="connsiteX2468" fmla="*/ 2629478 w 8109022"/>
              <a:gd name="connsiteY2468" fmla="*/ 3464217 h 4285258"/>
              <a:gd name="connsiteX2469" fmla="*/ 2631201 w 8109022"/>
              <a:gd name="connsiteY2469" fmla="*/ 3463449 h 4285258"/>
              <a:gd name="connsiteX2470" fmla="*/ 2636578 w 8109022"/>
              <a:gd name="connsiteY2470" fmla="*/ 3456826 h 4285258"/>
              <a:gd name="connsiteX2471" fmla="*/ 2651038 w 8109022"/>
              <a:gd name="connsiteY2471" fmla="*/ 3453963 h 4285258"/>
              <a:gd name="connsiteX2472" fmla="*/ 2641964 w 8109022"/>
              <a:gd name="connsiteY2472" fmla="*/ 3462739 h 4285258"/>
              <a:gd name="connsiteX2473" fmla="*/ 2642826 w 8109022"/>
              <a:gd name="connsiteY2473" fmla="*/ 3462733 h 4285258"/>
              <a:gd name="connsiteX2474" fmla="*/ 2644323 w 8109022"/>
              <a:gd name="connsiteY2474" fmla="*/ 3462002 h 4285258"/>
              <a:gd name="connsiteX2475" fmla="*/ 2651038 w 8109022"/>
              <a:gd name="connsiteY2475" fmla="*/ 3453963 h 4285258"/>
              <a:gd name="connsiteX2476" fmla="*/ 6120427 w 8109022"/>
              <a:gd name="connsiteY2476" fmla="*/ 3451492 h 4285258"/>
              <a:gd name="connsiteX2477" fmla="*/ 6119488 w 8109022"/>
              <a:gd name="connsiteY2477" fmla="*/ 3453217 h 4285258"/>
              <a:gd name="connsiteX2478" fmla="*/ 6100747 w 8109022"/>
              <a:gd name="connsiteY2478" fmla="*/ 3483033 h 4285258"/>
              <a:gd name="connsiteX2479" fmla="*/ 6099598 w 8109022"/>
              <a:gd name="connsiteY2479" fmla="*/ 3484672 h 4285258"/>
              <a:gd name="connsiteX2480" fmla="*/ 6096283 w 8109022"/>
              <a:gd name="connsiteY2480" fmla="*/ 3484709 h 4285258"/>
              <a:gd name="connsiteX2481" fmla="*/ 6090413 w 8109022"/>
              <a:gd name="connsiteY2481" fmla="*/ 3487439 h 4285258"/>
              <a:gd name="connsiteX2482" fmla="*/ 6086771 w 8109022"/>
              <a:gd name="connsiteY2482" fmla="*/ 3489425 h 4285258"/>
              <a:gd name="connsiteX2483" fmla="*/ 6089285 w 8109022"/>
              <a:gd name="connsiteY2483" fmla="*/ 3486652 h 4285258"/>
              <a:gd name="connsiteX2484" fmla="*/ 6085487 w 8109022"/>
              <a:gd name="connsiteY2484" fmla="*/ 3487569 h 4285258"/>
              <a:gd name="connsiteX2485" fmla="*/ 6073063 w 8109022"/>
              <a:gd name="connsiteY2485" fmla="*/ 3496900 h 4285258"/>
              <a:gd name="connsiteX2486" fmla="*/ 6057098 w 8109022"/>
              <a:gd name="connsiteY2486" fmla="*/ 3505607 h 4285258"/>
              <a:gd name="connsiteX2487" fmla="*/ 6058970 w 8109022"/>
              <a:gd name="connsiteY2487" fmla="*/ 3502336 h 4285258"/>
              <a:gd name="connsiteX2488" fmla="*/ 6059925 w 8109022"/>
              <a:gd name="connsiteY2488" fmla="*/ 3500842 h 4285258"/>
              <a:gd name="connsiteX2489" fmla="*/ 6083904 w 8109022"/>
              <a:gd name="connsiteY2489" fmla="*/ 3487784 h 4285258"/>
              <a:gd name="connsiteX2490" fmla="*/ 6088100 w 8109022"/>
              <a:gd name="connsiteY2490" fmla="*/ 3484062 h 4285258"/>
              <a:gd name="connsiteX2491" fmla="*/ 6083782 w 8109022"/>
              <a:gd name="connsiteY2491" fmla="*/ 3486687 h 4285258"/>
              <a:gd name="connsiteX2492" fmla="*/ 6061774 w 8109022"/>
              <a:gd name="connsiteY2492" fmla="*/ 3497943 h 4285258"/>
              <a:gd name="connsiteX2493" fmla="*/ 6069219 w 8109022"/>
              <a:gd name="connsiteY2493" fmla="*/ 3486276 h 4285258"/>
              <a:gd name="connsiteX2494" fmla="*/ 6090794 w 8109022"/>
              <a:gd name="connsiteY2494" fmla="*/ 3474893 h 4285258"/>
              <a:gd name="connsiteX2495" fmla="*/ 6113958 w 8109022"/>
              <a:gd name="connsiteY2495" fmla="*/ 3459844 h 4285258"/>
              <a:gd name="connsiteX2496" fmla="*/ 6110403 w 8109022"/>
              <a:gd name="connsiteY2496" fmla="*/ 3461323 h 4285258"/>
              <a:gd name="connsiteX2497" fmla="*/ 6072457 w 8109022"/>
              <a:gd name="connsiteY2497" fmla="*/ 3481051 h 4285258"/>
              <a:gd name="connsiteX2498" fmla="*/ 6075362 w 8109022"/>
              <a:gd name="connsiteY2498" fmla="*/ 3476357 h 4285258"/>
              <a:gd name="connsiteX2499" fmla="*/ 6078659 w 8109022"/>
              <a:gd name="connsiteY2499" fmla="*/ 3474481 h 4285258"/>
              <a:gd name="connsiteX2500" fmla="*/ 6106588 w 8109022"/>
              <a:gd name="connsiteY2500" fmla="*/ 3459132 h 4285258"/>
              <a:gd name="connsiteX2501" fmla="*/ 6118406 w 8109022"/>
              <a:gd name="connsiteY2501" fmla="*/ 3452724 h 4285258"/>
              <a:gd name="connsiteX2502" fmla="*/ 6941192 w 8109022"/>
              <a:gd name="connsiteY2502" fmla="*/ 3449582 h 4285258"/>
              <a:gd name="connsiteX2503" fmla="*/ 6936611 w 8109022"/>
              <a:gd name="connsiteY2503" fmla="*/ 3453632 h 4285258"/>
              <a:gd name="connsiteX2504" fmla="*/ 6930063 w 8109022"/>
              <a:gd name="connsiteY2504" fmla="*/ 3458310 h 4285258"/>
              <a:gd name="connsiteX2505" fmla="*/ 6929011 w 8109022"/>
              <a:gd name="connsiteY2505" fmla="*/ 3457254 h 4285258"/>
              <a:gd name="connsiteX2506" fmla="*/ 6941192 w 8109022"/>
              <a:gd name="connsiteY2506" fmla="*/ 3449582 h 4285258"/>
              <a:gd name="connsiteX2507" fmla="*/ 6949203 w 8109022"/>
              <a:gd name="connsiteY2507" fmla="*/ 3449447 h 4285258"/>
              <a:gd name="connsiteX2508" fmla="*/ 6950520 w 8109022"/>
              <a:gd name="connsiteY2508" fmla="*/ 3449730 h 4285258"/>
              <a:gd name="connsiteX2509" fmla="*/ 6950582 w 8109022"/>
              <a:gd name="connsiteY2509" fmla="*/ 3451810 h 4285258"/>
              <a:gd name="connsiteX2510" fmla="*/ 3429451 w 8109022"/>
              <a:gd name="connsiteY2510" fmla="*/ 3448759 h 4285258"/>
              <a:gd name="connsiteX2511" fmla="*/ 3399869 w 8109022"/>
              <a:gd name="connsiteY2511" fmla="*/ 3479127 h 4285258"/>
              <a:gd name="connsiteX2512" fmla="*/ 3394955 w 8109022"/>
              <a:gd name="connsiteY2512" fmla="*/ 3484521 h 4285258"/>
              <a:gd name="connsiteX2513" fmla="*/ 3393916 w 8109022"/>
              <a:gd name="connsiteY2513" fmla="*/ 3485718 h 4285258"/>
              <a:gd name="connsiteX2514" fmla="*/ 3398745 w 8109022"/>
              <a:gd name="connsiteY2514" fmla="*/ 3482747 h 4285258"/>
              <a:gd name="connsiteX2515" fmla="*/ 3408859 w 8109022"/>
              <a:gd name="connsiteY2515" fmla="*/ 3472519 h 4285258"/>
              <a:gd name="connsiteX2516" fmla="*/ 3411665 w 8109022"/>
              <a:gd name="connsiteY2516" fmla="*/ 3468701 h 4285258"/>
              <a:gd name="connsiteX2517" fmla="*/ 3422326 w 8109022"/>
              <a:gd name="connsiteY2517" fmla="*/ 3456608 h 4285258"/>
              <a:gd name="connsiteX2518" fmla="*/ 5993227 w 8109022"/>
              <a:gd name="connsiteY2518" fmla="*/ 3447950 h 4285258"/>
              <a:gd name="connsiteX2519" fmla="*/ 5992658 w 8109022"/>
              <a:gd name="connsiteY2519" fmla="*/ 3448835 h 4285258"/>
              <a:gd name="connsiteX2520" fmla="*/ 5992165 w 8109022"/>
              <a:gd name="connsiteY2520" fmla="*/ 3449493 h 4285258"/>
              <a:gd name="connsiteX2521" fmla="*/ 5990728 w 8109022"/>
              <a:gd name="connsiteY2521" fmla="*/ 3450530 h 4285258"/>
              <a:gd name="connsiteX2522" fmla="*/ 5993227 w 8109022"/>
              <a:gd name="connsiteY2522" fmla="*/ 3447950 h 4285258"/>
              <a:gd name="connsiteX2523" fmla="*/ 6123605 w 8109022"/>
              <a:gd name="connsiteY2523" fmla="*/ 3445637 h 4285258"/>
              <a:gd name="connsiteX2524" fmla="*/ 6122087 w 8109022"/>
              <a:gd name="connsiteY2524" fmla="*/ 3448433 h 4285258"/>
              <a:gd name="connsiteX2525" fmla="*/ 6118901 w 8109022"/>
              <a:gd name="connsiteY2525" fmla="*/ 3450004 h 4285258"/>
              <a:gd name="connsiteX2526" fmla="*/ 6112457 w 8109022"/>
              <a:gd name="connsiteY2526" fmla="*/ 3454398 h 4285258"/>
              <a:gd name="connsiteX2527" fmla="*/ 6095762 w 8109022"/>
              <a:gd name="connsiteY2527" fmla="*/ 3462103 h 4285258"/>
              <a:gd name="connsiteX2528" fmla="*/ 6123536 w 8109022"/>
              <a:gd name="connsiteY2528" fmla="*/ 3445704 h 4285258"/>
              <a:gd name="connsiteX2529" fmla="*/ 1941721 w 8109022"/>
              <a:gd name="connsiteY2529" fmla="*/ 3442008 h 4285258"/>
              <a:gd name="connsiteX2530" fmla="*/ 1936016 w 8109022"/>
              <a:gd name="connsiteY2530" fmla="*/ 3459472 h 4285258"/>
              <a:gd name="connsiteX2531" fmla="*/ 1931672 w 8109022"/>
              <a:gd name="connsiteY2531" fmla="*/ 3472883 h 4285258"/>
              <a:gd name="connsiteX2532" fmla="*/ 1933349 w 8109022"/>
              <a:gd name="connsiteY2532" fmla="*/ 3473490 h 4285258"/>
              <a:gd name="connsiteX2533" fmla="*/ 1939763 w 8109022"/>
              <a:gd name="connsiteY2533" fmla="*/ 3453687 h 4285258"/>
              <a:gd name="connsiteX2534" fmla="*/ 1941721 w 8109022"/>
              <a:gd name="connsiteY2534" fmla="*/ 3442008 h 4285258"/>
              <a:gd name="connsiteX2535" fmla="*/ 6162117 w 8109022"/>
              <a:gd name="connsiteY2535" fmla="*/ 3441500 h 4285258"/>
              <a:gd name="connsiteX2536" fmla="*/ 6157580 w 8109022"/>
              <a:gd name="connsiteY2536" fmla="*/ 3445351 h 4285258"/>
              <a:gd name="connsiteX2537" fmla="*/ 6155450 w 8109022"/>
              <a:gd name="connsiteY2537" fmla="*/ 3446809 h 4285258"/>
              <a:gd name="connsiteX2538" fmla="*/ 6156481 w 8109022"/>
              <a:gd name="connsiteY2538" fmla="*/ 3444893 h 4285258"/>
              <a:gd name="connsiteX2539" fmla="*/ 6373176 w 8109022"/>
              <a:gd name="connsiteY2539" fmla="*/ 3441128 h 4285258"/>
              <a:gd name="connsiteX2540" fmla="*/ 6371716 w 8109022"/>
              <a:gd name="connsiteY2540" fmla="*/ 3446770 h 4285258"/>
              <a:gd name="connsiteX2541" fmla="*/ 6365879 w 8109022"/>
              <a:gd name="connsiteY2541" fmla="*/ 3452780 h 4285258"/>
              <a:gd name="connsiteX2542" fmla="*/ 6373176 w 8109022"/>
              <a:gd name="connsiteY2542" fmla="*/ 3441128 h 4285258"/>
              <a:gd name="connsiteX2543" fmla="*/ 6899133 w 8109022"/>
              <a:gd name="connsiteY2543" fmla="*/ 3440689 h 4285258"/>
              <a:gd name="connsiteX2544" fmla="*/ 6892939 w 8109022"/>
              <a:gd name="connsiteY2544" fmla="*/ 3444416 h 4285258"/>
              <a:gd name="connsiteX2545" fmla="*/ 6884436 w 8109022"/>
              <a:gd name="connsiteY2545" fmla="*/ 3449271 h 4285258"/>
              <a:gd name="connsiteX2546" fmla="*/ 6852304 w 8109022"/>
              <a:gd name="connsiteY2546" fmla="*/ 3477571 h 4285258"/>
              <a:gd name="connsiteX2547" fmla="*/ 6845759 w 8109022"/>
              <a:gd name="connsiteY2547" fmla="*/ 3483738 h 4285258"/>
              <a:gd name="connsiteX2548" fmla="*/ 6845538 w 8109022"/>
              <a:gd name="connsiteY2548" fmla="*/ 3484785 h 4285258"/>
              <a:gd name="connsiteX2549" fmla="*/ 6850925 w 8109022"/>
              <a:gd name="connsiteY2549" fmla="*/ 3481085 h 4285258"/>
              <a:gd name="connsiteX2550" fmla="*/ 6867152 w 8109022"/>
              <a:gd name="connsiteY2550" fmla="*/ 3467008 h 4285258"/>
              <a:gd name="connsiteX2551" fmla="*/ 6870488 w 8109022"/>
              <a:gd name="connsiteY2551" fmla="*/ 3464418 h 4285258"/>
              <a:gd name="connsiteX2552" fmla="*/ 6866214 w 8109022"/>
              <a:gd name="connsiteY2552" fmla="*/ 3466750 h 4285258"/>
              <a:gd name="connsiteX2553" fmla="*/ 6872823 w 8109022"/>
              <a:gd name="connsiteY2553" fmla="*/ 3462611 h 4285258"/>
              <a:gd name="connsiteX2554" fmla="*/ 6890366 w 8109022"/>
              <a:gd name="connsiteY2554" fmla="*/ 3449007 h 4285258"/>
              <a:gd name="connsiteX2555" fmla="*/ 6182031 w 8109022"/>
              <a:gd name="connsiteY2555" fmla="*/ 3440503 h 4285258"/>
              <a:gd name="connsiteX2556" fmla="*/ 6180625 w 8109022"/>
              <a:gd name="connsiteY2556" fmla="*/ 3441910 h 4285258"/>
              <a:gd name="connsiteX2557" fmla="*/ 6169899 w 8109022"/>
              <a:gd name="connsiteY2557" fmla="*/ 3447836 h 4285258"/>
              <a:gd name="connsiteX2558" fmla="*/ 6148021 w 8109022"/>
              <a:gd name="connsiteY2558" fmla="*/ 3460620 h 4285258"/>
              <a:gd name="connsiteX2559" fmla="*/ 6149452 w 8109022"/>
              <a:gd name="connsiteY2559" fmla="*/ 3457959 h 4285258"/>
              <a:gd name="connsiteX2560" fmla="*/ 6157108 w 8109022"/>
              <a:gd name="connsiteY2560" fmla="*/ 3454065 h 4285258"/>
              <a:gd name="connsiteX2561" fmla="*/ 6180697 w 8109022"/>
              <a:gd name="connsiteY2561" fmla="*/ 3441246 h 4285258"/>
              <a:gd name="connsiteX2562" fmla="*/ 2676991 w 8109022"/>
              <a:gd name="connsiteY2562" fmla="*/ 3435260 h 4285258"/>
              <a:gd name="connsiteX2563" fmla="*/ 2664921 w 8109022"/>
              <a:gd name="connsiteY2563" fmla="*/ 3444105 h 4285258"/>
              <a:gd name="connsiteX2564" fmla="*/ 2654982 w 8109022"/>
              <a:gd name="connsiteY2564" fmla="*/ 3453872 h 4285258"/>
              <a:gd name="connsiteX2565" fmla="*/ 2656163 w 8109022"/>
              <a:gd name="connsiteY2565" fmla="*/ 3453507 h 4285258"/>
              <a:gd name="connsiteX2566" fmla="*/ 2676991 w 8109022"/>
              <a:gd name="connsiteY2566" fmla="*/ 3435260 h 4285258"/>
              <a:gd name="connsiteX2567" fmla="*/ 4031693 w 8109022"/>
              <a:gd name="connsiteY2567" fmla="*/ 3433936 h 4285258"/>
              <a:gd name="connsiteX2568" fmla="*/ 4014843 w 8109022"/>
              <a:gd name="connsiteY2568" fmla="*/ 3447835 h 4285258"/>
              <a:gd name="connsiteX2569" fmla="*/ 4012435 w 8109022"/>
              <a:gd name="connsiteY2569" fmla="*/ 3448782 h 4285258"/>
              <a:gd name="connsiteX2570" fmla="*/ 4009500 w 8109022"/>
              <a:gd name="connsiteY2570" fmla="*/ 3449689 h 4285258"/>
              <a:gd name="connsiteX2571" fmla="*/ 4017203 w 8109022"/>
              <a:gd name="connsiteY2571" fmla="*/ 3442401 h 4285258"/>
              <a:gd name="connsiteX2572" fmla="*/ 4024851 w 8109022"/>
              <a:gd name="connsiteY2572" fmla="*/ 3435788 h 4285258"/>
              <a:gd name="connsiteX2573" fmla="*/ 4029607 w 8109022"/>
              <a:gd name="connsiteY2573" fmla="*/ 3434623 h 4285258"/>
              <a:gd name="connsiteX2574" fmla="*/ 6131565 w 8109022"/>
              <a:gd name="connsiteY2574" fmla="*/ 3430979 h 4285258"/>
              <a:gd name="connsiteX2575" fmla="*/ 6129896 w 8109022"/>
              <a:gd name="connsiteY2575" fmla="*/ 3434054 h 4285258"/>
              <a:gd name="connsiteX2576" fmla="*/ 6088766 w 8109022"/>
              <a:gd name="connsiteY2576" fmla="*/ 3456768 h 4285258"/>
              <a:gd name="connsiteX2577" fmla="*/ 6117125 w 8109022"/>
              <a:gd name="connsiteY2577" fmla="*/ 3439782 h 4285258"/>
              <a:gd name="connsiteX2578" fmla="*/ 2044997 w 8109022"/>
              <a:gd name="connsiteY2578" fmla="*/ 3430445 h 4285258"/>
              <a:gd name="connsiteX2579" fmla="*/ 2046242 w 8109022"/>
              <a:gd name="connsiteY2579" fmla="*/ 3430569 h 4285258"/>
              <a:gd name="connsiteX2580" fmla="*/ 2043920 w 8109022"/>
              <a:gd name="connsiteY2580" fmla="*/ 3431022 h 4285258"/>
              <a:gd name="connsiteX2581" fmla="*/ 2044997 w 8109022"/>
              <a:gd name="connsiteY2581" fmla="*/ 3430445 h 4285258"/>
              <a:gd name="connsiteX2582" fmla="*/ 2678593 w 8109022"/>
              <a:gd name="connsiteY2582" fmla="*/ 3428982 h 4285258"/>
              <a:gd name="connsiteX2583" fmla="*/ 2666264 w 8109022"/>
              <a:gd name="connsiteY2583" fmla="*/ 3435508 h 4285258"/>
              <a:gd name="connsiteX2584" fmla="*/ 2656342 w 8109022"/>
              <a:gd name="connsiteY2584" fmla="*/ 3445470 h 4285258"/>
              <a:gd name="connsiteX2585" fmla="*/ 2654596 w 8109022"/>
              <a:gd name="connsiteY2585" fmla="*/ 3446095 h 4285258"/>
              <a:gd name="connsiteX2586" fmla="*/ 2654388 w 8109022"/>
              <a:gd name="connsiteY2586" fmla="*/ 3446682 h 4285258"/>
              <a:gd name="connsiteX2587" fmla="*/ 2654990 w 8109022"/>
              <a:gd name="connsiteY2587" fmla="*/ 3447144 h 4285258"/>
              <a:gd name="connsiteX2588" fmla="*/ 2655377 w 8109022"/>
              <a:gd name="connsiteY2588" fmla="*/ 3446953 h 4285258"/>
              <a:gd name="connsiteX2589" fmla="*/ 2656342 w 8109022"/>
              <a:gd name="connsiteY2589" fmla="*/ 3445470 h 4285258"/>
              <a:gd name="connsiteX2590" fmla="*/ 2676701 w 8109022"/>
              <a:gd name="connsiteY2590" fmla="*/ 3431764 h 4285258"/>
              <a:gd name="connsiteX2591" fmla="*/ 2678593 w 8109022"/>
              <a:gd name="connsiteY2591" fmla="*/ 3428982 h 4285258"/>
              <a:gd name="connsiteX2592" fmla="*/ 6927907 w 8109022"/>
              <a:gd name="connsiteY2592" fmla="*/ 3423376 h 4285258"/>
              <a:gd name="connsiteX2593" fmla="*/ 6911353 w 8109022"/>
              <a:gd name="connsiteY2593" fmla="*/ 3433337 h 4285258"/>
              <a:gd name="connsiteX2594" fmla="*/ 6891805 w 8109022"/>
              <a:gd name="connsiteY2594" fmla="*/ 3450718 h 4285258"/>
              <a:gd name="connsiteX2595" fmla="*/ 6894992 w 8109022"/>
              <a:gd name="connsiteY2595" fmla="*/ 3448721 h 4285258"/>
              <a:gd name="connsiteX2596" fmla="*/ 6923205 w 8109022"/>
              <a:gd name="connsiteY2596" fmla="*/ 3430735 h 4285258"/>
              <a:gd name="connsiteX2597" fmla="*/ 6927907 w 8109022"/>
              <a:gd name="connsiteY2597" fmla="*/ 3423376 h 4285258"/>
              <a:gd name="connsiteX2598" fmla="*/ 6944890 w 8109022"/>
              <a:gd name="connsiteY2598" fmla="*/ 3422135 h 4285258"/>
              <a:gd name="connsiteX2599" fmla="*/ 6935956 w 8109022"/>
              <a:gd name="connsiteY2599" fmla="*/ 3426389 h 4285258"/>
              <a:gd name="connsiteX2600" fmla="*/ 6900851 w 8109022"/>
              <a:gd name="connsiteY2600" fmla="*/ 3447867 h 4285258"/>
              <a:gd name="connsiteX2601" fmla="*/ 6885758 w 8109022"/>
              <a:gd name="connsiteY2601" fmla="*/ 3456095 h 4285258"/>
              <a:gd name="connsiteX2602" fmla="*/ 6883927 w 8109022"/>
              <a:gd name="connsiteY2602" fmla="*/ 3457723 h 4285258"/>
              <a:gd name="connsiteX2603" fmla="*/ 6837603 w 8109022"/>
              <a:gd name="connsiteY2603" fmla="*/ 3495140 h 4285258"/>
              <a:gd name="connsiteX2604" fmla="*/ 6834122 w 8109022"/>
              <a:gd name="connsiteY2604" fmla="*/ 3498298 h 4285258"/>
              <a:gd name="connsiteX2605" fmla="*/ 6856177 w 8109022"/>
              <a:gd name="connsiteY2605" fmla="*/ 3485163 h 4285258"/>
              <a:gd name="connsiteX2606" fmla="*/ 6884547 w 8109022"/>
              <a:gd name="connsiteY2606" fmla="*/ 3468823 h 4285258"/>
              <a:gd name="connsiteX2607" fmla="*/ 6906382 w 8109022"/>
              <a:gd name="connsiteY2607" fmla="*/ 3454336 h 4285258"/>
              <a:gd name="connsiteX2608" fmla="*/ 6890479 w 8109022"/>
              <a:gd name="connsiteY2608" fmla="*/ 3463839 h 4285258"/>
              <a:gd name="connsiteX2609" fmla="*/ 6873493 w 8109022"/>
              <a:gd name="connsiteY2609" fmla="*/ 3472096 h 4285258"/>
              <a:gd name="connsiteX2610" fmla="*/ 6901683 w 8109022"/>
              <a:gd name="connsiteY2610" fmla="*/ 3454679 h 4285258"/>
              <a:gd name="connsiteX2611" fmla="*/ 6909267 w 8109022"/>
              <a:gd name="connsiteY2611" fmla="*/ 3447110 h 4285258"/>
              <a:gd name="connsiteX2612" fmla="*/ 6940656 w 8109022"/>
              <a:gd name="connsiteY2612" fmla="*/ 3426045 h 4285258"/>
              <a:gd name="connsiteX2613" fmla="*/ 6944890 w 8109022"/>
              <a:gd name="connsiteY2613" fmla="*/ 3422135 h 4285258"/>
              <a:gd name="connsiteX2614" fmla="*/ 5790821 w 8109022"/>
              <a:gd name="connsiteY2614" fmla="*/ 3409005 h 4285258"/>
              <a:gd name="connsiteX2615" fmla="*/ 5777992 w 8109022"/>
              <a:gd name="connsiteY2615" fmla="*/ 3427136 h 4285258"/>
              <a:gd name="connsiteX2616" fmla="*/ 5774025 w 8109022"/>
              <a:gd name="connsiteY2616" fmla="*/ 3424229 h 4285258"/>
              <a:gd name="connsiteX2617" fmla="*/ 5783188 w 8109022"/>
              <a:gd name="connsiteY2617" fmla="*/ 3413843 h 4285258"/>
              <a:gd name="connsiteX2618" fmla="*/ 5790821 w 8109022"/>
              <a:gd name="connsiteY2618" fmla="*/ 3409005 h 4285258"/>
              <a:gd name="connsiteX2619" fmla="*/ 3667697 w 8109022"/>
              <a:gd name="connsiteY2619" fmla="*/ 3404270 h 4285258"/>
              <a:gd name="connsiteX2620" fmla="*/ 3668279 w 8109022"/>
              <a:gd name="connsiteY2620" fmla="*/ 3405430 h 4285258"/>
              <a:gd name="connsiteX2621" fmla="*/ 3668187 w 8109022"/>
              <a:gd name="connsiteY2621" fmla="*/ 3406690 h 4285258"/>
              <a:gd name="connsiteX2622" fmla="*/ 3667697 w 8109022"/>
              <a:gd name="connsiteY2622" fmla="*/ 3404270 h 4285258"/>
              <a:gd name="connsiteX2623" fmla="*/ 4082699 w 8109022"/>
              <a:gd name="connsiteY2623" fmla="*/ 3396466 h 4285258"/>
              <a:gd name="connsiteX2624" fmla="*/ 4078483 w 8109022"/>
              <a:gd name="connsiteY2624" fmla="*/ 3400089 h 4285258"/>
              <a:gd name="connsiteX2625" fmla="*/ 4056787 w 8109022"/>
              <a:gd name="connsiteY2625" fmla="*/ 3414112 h 4285258"/>
              <a:gd name="connsiteX2626" fmla="*/ 4046813 w 8109022"/>
              <a:gd name="connsiteY2626" fmla="*/ 3421939 h 4285258"/>
              <a:gd name="connsiteX2627" fmla="*/ 4046857 w 8109022"/>
              <a:gd name="connsiteY2627" fmla="*/ 3421623 h 4285258"/>
              <a:gd name="connsiteX2628" fmla="*/ 4040326 w 8109022"/>
              <a:gd name="connsiteY2628" fmla="*/ 3423686 h 4285258"/>
              <a:gd name="connsiteX2629" fmla="*/ 4037901 w 8109022"/>
              <a:gd name="connsiteY2629" fmla="*/ 3424503 h 4285258"/>
              <a:gd name="connsiteX2630" fmla="*/ 4040936 w 8109022"/>
              <a:gd name="connsiteY2630" fmla="*/ 3421879 h 4285258"/>
              <a:gd name="connsiteX2631" fmla="*/ 4061265 w 8109022"/>
              <a:gd name="connsiteY2631" fmla="*/ 3405434 h 4285258"/>
              <a:gd name="connsiteX2632" fmla="*/ 4070621 w 8109022"/>
              <a:gd name="connsiteY2632" fmla="*/ 3402043 h 4285258"/>
              <a:gd name="connsiteX2633" fmla="*/ 2664955 w 8109022"/>
              <a:gd name="connsiteY2633" fmla="*/ 3393526 h 4285258"/>
              <a:gd name="connsiteX2634" fmla="*/ 2597110 w 8109022"/>
              <a:gd name="connsiteY2634" fmla="*/ 3441964 h 4285258"/>
              <a:gd name="connsiteX2635" fmla="*/ 2590635 w 8109022"/>
              <a:gd name="connsiteY2635" fmla="*/ 3447534 h 4285258"/>
              <a:gd name="connsiteX2636" fmla="*/ 2593628 w 8109022"/>
              <a:gd name="connsiteY2636" fmla="*/ 3445743 h 4285258"/>
              <a:gd name="connsiteX2637" fmla="*/ 2662311 w 8109022"/>
              <a:gd name="connsiteY2637" fmla="*/ 3398993 h 4285258"/>
              <a:gd name="connsiteX2638" fmla="*/ 1961637 w 8109022"/>
              <a:gd name="connsiteY2638" fmla="*/ 3389743 h 4285258"/>
              <a:gd name="connsiteX2639" fmla="*/ 1952390 w 8109022"/>
              <a:gd name="connsiteY2639" fmla="*/ 3412673 h 4285258"/>
              <a:gd name="connsiteX2640" fmla="*/ 1951198 w 8109022"/>
              <a:gd name="connsiteY2640" fmla="*/ 3415811 h 4285258"/>
              <a:gd name="connsiteX2641" fmla="*/ 1955303 w 8109022"/>
              <a:gd name="connsiteY2641" fmla="*/ 3408788 h 4285258"/>
              <a:gd name="connsiteX2642" fmla="*/ 1957134 w 8109022"/>
              <a:gd name="connsiteY2642" fmla="*/ 3404615 h 4285258"/>
              <a:gd name="connsiteX2643" fmla="*/ 1197432 w 8109022"/>
              <a:gd name="connsiteY2643" fmla="*/ 3382327 h 4285258"/>
              <a:gd name="connsiteX2644" fmla="*/ 1194965 w 8109022"/>
              <a:gd name="connsiteY2644" fmla="*/ 3391744 h 4285258"/>
              <a:gd name="connsiteX2645" fmla="*/ 1177794 w 8109022"/>
              <a:gd name="connsiteY2645" fmla="*/ 3423358 h 4285258"/>
              <a:gd name="connsiteX2646" fmla="*/ 1189165 w 8109022"/>
              <a:gd name="connsiteY2646" fmla="*/ 3394623 h 4285258"/>
              <a:gd name="connsiteX2647" fmla="*/ 1197432 w 8109022"/>
              <a:gd name="connsiteY2647" fmla="*/ 3382327 h 4285258"/>
              <a:gd name="connsiteX2648" fmla="*/ 4112121 w 8109022"/>
              <a:gd name="connsiteY2648" fmla="*/ 3382119 h 4285258"/>
              <a:gd name="connsiteX2649" fmla="*/ 4110543 w 8109022"/>
              <a:gd name="connsiteY2649" fmla="*/ 3383352 h 4285258"/>
              <a:gd name="connsiteX2650" fmla="*/ 4094395 w 8109022"/>
              <a:gd name="connsiteY2650" fmla="*/ 3392668 h 4285258"/>
              <a:gd name="connsiteX2651" fmla="*/ 4094843 w 8109022"/>
              <a:gd name="connsiteY2651" fmla="*/ 3391015 h 4285258"/>
              <a:gd name="connsiteX2652" fmla="*/ 4095363 w 8109022"/>
              <a:gd name="connsiteY2652" fmla="*/ 3390309 h 4285258"/>
              <a:gd name="connsiteX2653" fmla="*/ 4129925 w 8109022"/>
              <a:gd name="connsiteY2653" fmla="*/ 3381666 h 4285258"/>
              <a:gd name="connsiteX2654" fmla="*/ 4129921 w 8109022"/>
              <a:gd name="connsiteY2654" fmla="*/ 3382260 h 4285258"/>
              <a:gd name="connsiteX2655" fmla="*/ 4129919 w 8109022"/>
              <a:gd name="connsiteY2655" fmla="*/ 3382345 h 4285258"/>
              <a:gd name="connsiteX2656" fmla="*/ 4129909 w 8109022"/>
              <a:gd name="connsiteY2656" fmla="*/ 3383474 h 4285258"/>
              <a:gd name="connsiteX2657" fmla="*/ 4129921 w 8109022"/>
              <a:gd name="connsiteY2657" fmla="*/ 3382260 h 4285258"/>
              <a:gd name="connsiteX2658" fmla="*/ 4129926 w 8109022"/>
              <a:gd name="connsiteY2658" fmla="*/ 3381695 h 4285258"/>
              <a:gd name="connsiteX2659" fmla="*/ 4129925 w 8109022"/>
              <a:gd name="connsiteY2659" fmla="*/ 3381666 h 4285258"/>
              <a:gd name="connsiteX2660" fmla="*/ 6776927 w 8109022"/>
              <a:gd name="connsiteY2660" fmla="*/ 3380823 h 4285258"/>
              <a:gd name="connsiteX2661" fmla="*/ 6762593 w 8109022"/>
              <a:gd name="connsiteY2661" fmla="*/ 3398526 h 4285258"/>
              <a:gd name="connsiteX2662" fmla="*/ 6776927 w 8109022"/>
              <a:gd name="connsiteY2662" fmla="*/ 3380823 h 4285258"/>
              <a:gd name="connsiteX2663" fmla="*/ 7058177 w 8109022"/>
              <a:gd name="connsiteY2663" fmla="*/ 3372547 h 4285258"/>
              <a:gd name="connsiteX2664" fmla="*/ 7058678 w 8109022"/>
              <a:gd name="connsiteY2664" fmla="*/ 3373742 h 4285258"/>
              <a:gd name="connsiteX2665" fmla="*/ 7058496 w 8109022"/>
              <a:gd name="connsiteY2665" fmla="*/ 3374989 h 4285258"/>
              <a:gd name="connsiteX2666" fmla="*/ 7058177 w 8109022"/>
              <a:gd name="connsiteY2666" fmla="*/ 3372547 h 4285258"/>
              <a:gd name="connsiteX2667" fmla="*/ 3732814 w 8109022"/>
              <a:gd name="connsiteY2667" fmla="*/ 3370400 h 4285258"/>
              <a:gd name="connsiteX2668" fmla="*/ 3728815 w 8109022"/>
              <a:gd name="connsiteY2668" fmla="*/ 3374979 h 4285258"/>
              <a:gd name="connsiteX2669" fmla="*/ 3695317 w 8109022"/>
              <a:gd name="connsiteY2669" fmla="*/ 3409989 h 4285258"/>
              <a:gd name="connsiteX2670" fmla="*/ 3649019 w 8109022"/>
              <a:gd name="connsiteY2670" fmla="*/ 3448023 h 4285258"/>
              <a:gd name="connsiteX2671" fmla="*/ 3677347 w 8109022"/>
              <a:gd name="connsiteY2671" fmla="*/ 3423300 h 4285258"/>
              <a:gd name="connsiteX2672" fmla="*/ 3710981 w 8109022"/>
              <a:gd name="connsiteY2672" fmla="*/ 3390690 h 4285258"/>
              <a:gd name="connsiteX2673" fmla="*/ 3729900 w 8109022"/>
              <a:gd name="connsiteY2673" fmla="*/ 3371173 h 4285258"/>
              <a:gd name="connsiteX2674" fmla="*/ 3732814 w 8109022"/>
              <a:gd name="connsiteY2674" fmla="*/ 3370400 h 4285258"/>
              <a:gd name="connsiteX2675" fmla="*/ 6436115 w 8109022"/>
              <a:gd name="connsiteY2675" fmla="*/ 3368636 h 4285258"/>
              <a:gd name="connsiteX2676" fmla="*/ 6436434 w 8109022"/>
              <a:gd name="connsiteY2676" fmla="*/ 3371078 h 4285258"/>
              <a:gd name="connsiteX2677" fmla="*/ 6436615 w 8109022"/>
              <a:gd name="connsiteY2677" fmla="*/ 3369832 h 4285258"/>
              <a:gd name="connsiteX2678" fmla="*/ 6436115 w 8109022"/>
              <a:gd name="connsiteY2678" fmla="*/ 3368636 h 4285258"/>
              <a:gd name="connsiteX2679" fmla="*/ 3721921 w 8109022"/>
              <a:gd name="connsiteY2679" fmla="*/ 3368108 h 4285258"/>
              <a:gd name="connsiteX2680" fmla="*/ 3723738 w 8109022"/>
              <a:gd name="connsiteY2680" fmla="*/ 3368124 h 4285258"/>
              <a:gd name="connsiteX2681" fmla="*/ 3723243 w 8109022"/>
              <a:gd name="connsiteY2681" fmla="*/ 3369205 h 4285258"/>
              <a:gd name="connsiteX2682" fmla="*/ 3721115 w 8109022"/>
              <a:gd name="connsiteY2682" fmla="*/ 3369667 h 4285258"/>
              <a:gd name="connsiteX2683" fmla="*/ 3721921 w 8109022"/>
              <a:gd name="connsiteY2683" fmla="*/ 3368108 h 4285258"/>
              <a:gd name="connsiteX2684" fmla="*/ 2702653 w 8109022"/>
              <a:gd name="connsiteY2684" fmla="*/ 3367114 h 4285258"/>
              <a:gd name="connsiteX2685" fmla="*/ 2701708 w 8109022"/>
              <a:gd name="connsiteY2685" fmla="*/ 3367136 h 4285258"/>
              <a:gd name="connsiteX2686" fmla="*/ 2687839 w 8109022"/>
              <a:gd name="connsiteY2686" fmla="*/ 3377189 h 4285258"/>
              <a:gd name="connsiteX2687" fmla="*/ 2673904 w 8109022"/>
              <a:gd name="connsiteY2687" fmla="*/ 3387138 h 4285258"/>
              <a:gd name="connsiteX2688" fmla="*/ 2673405 w 8109022"/>
              <a:gd name="connsiteY2688" fmla="*/ 3388749 h 4285258"/>
              <a:gd name="connsiteX2689" fmla="*/ 2672099 w 8109022"/>
              <a:gd name="connsiteY2689" fmla="*/ 3392330 h 4285258"/>
              <a:gd name="connsiteX2690" fmla="*/ 2676217 w 8109022"/>
              <a:gd name="connsiteY2690" fmla="*/ 3389528 h 4285258"/>
              <a:gd name="connsiteX2691" fmla="*/ 2702653 w 8109022"/>
              <a:gd name="connsiteY2691" fmla="*/ 3367114 h 4285258"/>
              <a:gd name="connsiteX2692" fmla="*/ 3730370 w 8109022"/>
              <a:gd name="connsiteY2692" fmla="*/ 3363486 h 4285258"/>
              <a:gd name="connsiteX2693" fmla="*/ 3727883 w 8109022"/>
              <a:gd name="connsiteY2693" fmla="*/ 3366184 h 4285258"/>
              <a:gd name="connsiteX2694" fmla="*/ 3723738 w 8109022"/>
              <a:gd name="connsiteY2694" fmla="*/ 3368124 h 4285258"/>
              <a:gd name="connsiteX2695" fmla="*/ 3730370 w 8109022"/>
              <a:gd name="connsiteY2695" fmla="*/ 3363486 h 4285258"/>
              <a:gd name="connsiteX2696" fmla="*/ 47794 w 8109022"/>
              <a:gd name="connsiteY2696" fmla="*/ 3363278 h 4285258"/>
              <a:gd name="connsiteX2697" fmla="*/ 47492 w 8109022"/>
              <a:gd name="connsiteY2697" fmla="*/ 3363863 h 4285258"/>
              <a:gd name="connsiteX2698" fmla="*/ 45737 w 8109022"/>
              <a:gd name="connsiteY2698" fmla="*/ 3366323 h 4285258"/>
              <a:gd name="connsiteX2699" fmla="*/ 2620042 w 8109022"/>
              <a:gd name="connsiteY2699" fmla="*/ 3361810 h 4285258"/>
              <a:gd name="connsiteX2700" fmla="*/ 2603106 w 8109022"/>
              <a:gd name="connsiteY2700" fmla="*/ 3371931 h 4285258"/>
              <a:gd name="connsiteX2701" fmla="*/ 2601591 w 8109022"/>
              <a:gd name="connsiteY2701" fmla="*/ 3374869 h 4285258"/>
              <a:gd name="connsiteX2702" fmla="*/ 2601543 w 8109022"/>
              <a:gd name="connsiteY2702" fmla="*/ 3374967 h 4285258"/>
              <a:gd name="connsiteX2703" fmla="*/ 4140773 w 8109022"/>
              <a:gd name="connsiteY2703" fmla="*/ 3360804 h 4285258"/>
              <a:gd name="connsiteX2704" fmla="*/ 4139017 w 8109022"/>
              <a:gd name="connsiteY2704" fmla="*/ 3361834 h 4285258"/>
              <a:gd name="connsiteX2705" fmla="*/ 4138962 w 8109022"/>
              <a:gd name="connsiteY2705" fmla="*/ 3363226 h 4285258"/>
              <a:gd name="connsiteX2706" fmla="*/ 4140439 w 8109022"/>
              <a:gd name="connsiteY2706" fmla="*/ 3362762 h 4285258"/>
              <a:gd name="connsiteX2707" fmla="*/ 4141567 w 8109022"/>
              <a:gd name="connsiteY2707" fmla="*/ 3361938 h 4285258"/>
              <a:gd name="connsiteX2708" fmla="*/ 4140773 w 8109022"/>
              <a:gd name="connsiteY2708" fmla="*/ 3360804 h 4285258"/>
              <a:gd name="connsiteX2709" fmla="*/ 4074698 w 8109022"/>
              <a:gd name="connsiteY2709" fmla="*/ 3358193 h 4285258"/>
              <a:gd name="connsiteX2710" fmla="*/ 4060687 w 8109022"/>
              <a:gd name="connsiteY2710" fmla="*/ 3367847 h 4285258"/>
              <a:gd name="connsiteX2711" fmla="*/ 4045587 w 8109022"/>
              <a:gd name="connsiteY2711" fmla="*/ 3381240 h 4285258"/>
              <a:gd name="connsiteX2712" fmla="*/ 4040685 w 8109022"/>
              <a:gd name="connsiteY2712" fmla="*/ 3384706 h 4285258"/>
              <a:gd name="connsiteX2713" fmla="*/ 4039976 w 8109022"/>
              <a:gd name="connsiteY2713" fmla="*/ 3384870 h 4285258"/>
              <a:gd name="connsiteX2714" fmla="*/ 4038479 w 8109022"/>
              <a:gd name="connsiteY2714" fmla="*/ 3384910 h 4285258"/>
              <a:gd name="connsiteX2715" fmla="*/ 4050947 w 8109022"/>
              <a:gd name="connsiteY2715" fmla="*/ 3373435 h 4285258"/>
              <a:gd name="connsiteX2716" fmla="*/ 4060581 w 8109022"/>
              <a:gd name="connsiteY2716" fmla="*/ 3365193 h 4285258"/>
              <a:gd name="connsiteX2717" fmla="*/ 4061935 w 8109022"/>
              <a:gd name="connsiteY2717" fmla="*/ 3363934 h 4285258"/>
              <a:gd name="connsiteX2718" fmla="*/ 4168211 w 8109022"/>
              <a:gd name="connsiteY2718" fmla="*/ 3353845 h 4285258"/>
              <a:gd name="connsiteX2719" fmla="*/ 4168269 w 8109022"/>
              <a:gd name="connsiteY2719" fmla="*/ 3356229 h 4285258"/>
              <a:gd name="connsiteX2720" fmla="*/ 4168910 w 8109022"/>
              <a:gd name="connsiteY2720" fmla="*/ 3355063 h 4285258"/>
              <a:gd name="connsiteX2721" fmla="*/ 4168211 w 8109022"/>
              <a:gd name="connsiteY2721" fmla="*/ 3353845 h 4285258"/>
              <a:gd name="connsiteX2722" fmla="*/ 2051168 w 8109022"/>
              <a:gd name="connsiteY2722" fmla="*/ 3353729 h 4285258"/>
              <a:gd name="connsiteX2723" fmla="*/ 2051603 w 8109022"/>
              <a:gd name="connsiteY2723" fmla="*/ 3356882 h 4285258"/>
              <a:gd name="connsiteX2724" fmla="*/ 2041633 w 8109022"/>
              <a:gd name="connsiteY2724" fmla="*/ 3382924 h 4285258"/>
              <a:gd name="connsiteX2725" fmla="*/ 2025751 w 8109022"/>
              <a:gd name="connsiteY2725" fmla="*/ 3428423 h 4285258"/>
              <a:gd name="connsiteX2726" fmla="*/ 2014792 w 8109022"/>
              <a:gd name="connsiteY2726" fmla="*/ 3465689 h 4285258"/>
              <a:gd name="connsiteX2727" fmla="*/ 2030607 w 8109022"/>
              <a:gd name="connsiteY2727" fmla="*/ 3405694 h 4285258"/>
              <a:gd name="connsiteX2728" fmla="*/ 2048660 w 8109022"/>
              <a:gd name="connsiteY2728" fmla="*/ 3359408 h 4285258"/>
              <a:gd name="connsiteX2729" fmla="*/ 2051168 w 8109022"/>
              <a:gd name="connsiteY2729" fmla="*/ 3353729 h 4285258"/>
              <a:gd name="connsiteX2730" fmla="*/ 2631008 w 8109022"/>
              <a:gd name="connsiteY2730" fmla="*/ 3352992 h 4285258"/>
              <a:gd name="connsiteX2731" fmla="*/ 2624468 w 8109022"/>
              <a:gd name="connsiteY2731" fmla="*/ 3358008 h 4285258"/>
              <a:gd name="connsiteX2732" fmla="*/ 2626497 w 8109022"/>
              <a:gd name="connsiteY2732" fmla="*/ 3357558 h 4285258"/>
              <a:gd name="connsiteX2733" fmla="*/ 2628173 w 8109022"/>
              <a:gd name="connsiteY2733" fmla="*/ 3356439 h 4285258"/>
              <a:gd name="connsiteX2734" fmla="*/ 2631008 w 8109022"/>
              <a:gd name="connsiteY2734" fmla="*/ 3352992 h 4285258"/>
              <a:gd name="connsiteX2735" fmla="*/ 2067182 w 8109022"/>
              <a:gd name="connsiteY2735" fmla="*/ 3344738 h 4285258"/>
              <a:gd name="connsiteX2736" fmla="*/ 2066477 w 8109022"/>
              <a:gd name="connsiteY2736" fmla="*/ 3351878 h 4285258"/>
              <a:gd name="connsiteX2737" fmla="*/ 2026007 w 8109022"/>
              <a:gd name="connsiteY2737" fmla="*/ 3466749 h 4285258"/>
              <a:gd name="connsiteX2738" fmla="*/ 2018962 w 8109022"/>
              <a:gd name="connsiteY2738" fmla="*/ 3494411 h 4285258"/>
              <a:gd name="connsiteX2739" fmla="*/ 2017152 w 8109022"/>
              <a:gd name="connsiteY2739" fmla="*/ 3503085 h 4285258"/>
              <a:gd name="connsiteX2740" fmla="*/ 2016538 w 8109022"/>
              <a:gd name="connsiteY2740" fmla="*/ 3504560 h 4285258"/>
              <a:gd name="connsiteX2741" fmla="*/ 2011314 w 8109022"/>
              <a:gd name="connsiteY2741" fmla="*/ 3520213 h 4285258"/>
              <a:gd name="connsiteX2742" fmla="*/ 2010505 w 8109022"/>
              <a:gd name="connsiteY2742" fmla="*/ 3522096 h 4285258"/>
              <a:gd name="connsiteX2743" fmla="*/ 2014970 w 8109022"/>
              <a:gd name="connsiteY2743" fmla="*/ 3500641 h 4285258"/>
              <a:gd name="connsiteX2744" fmla="*/ 2022255 w 8109022"/>
              <a:gd name="connsiteY2744" fmla="*/ 3470570 h 4285258"/>
              <a:gd name="connsiteX2745" fmla="*/ 2042551 w 8109022"/>
              <a:gd name="connsiteY2745" fmla="*/ 3406039 h 4285258"/>
              <a:gd name="connsiteX2746" fmla="*/ 2059116 w 8109022"/>
              <a:gd name="connsiteY2746" fmla="*/ 3359334 h 4285258"/>
              <a:gd name="connsiteX2747" fmla="*/ 2067182 w 8109022"/>
              <a:gd name="connsiteY2747" fmla="*/ 3344738 h 4285258"/>
              <a:gd name="connsiteX2748" fmla="*/ 7125737 w 8109022"/>
              <a:gd name="connsiteY2748" fmla="*/ 3343769 h 4285258"/>
              <a:gd name="connsiteX2749" fmla="*/ 7121412 w 8109022"/>
              <a:gd name="connsiteY2749" fmla="*/ 3348018 h 4285258"/>
              <a:gd name="connsiteX2750" fmla="*/ 7085415 w 8109022"/>
              <a:gd name="connsiteY2750" fmla="*/ 3380304 h 4285258"/>
              <a:gd name="connsiteX2751" fmla="*/ 7036397 w 8109022"/>
              <a:gd name="connsiteY2751" fmla="*/ 3414632 h 4285258"/>
              <a:gd name="connsiteX2752" fmla="*/ 7066493 w 8109022"/>
              <a:gd name="connsiteY2752" fmla="*/ 3392184 h 4285258"/>
              <a:gd name="connsiteX2753" fmla="*/ 7102456 w 8109022"/>
              <a:gd name="connsiteY2753" fmla="*/ 3362296 h 4285258"/>
              <a:gd name="connsiteX2754" fmla="*/ 7122765 w 8109022"/>
              <a:gd name="connsiteY2754" fmla="*/ 3344317 h 4285258"/>
              <a:gd name="connsiteX2755" fmla="*/ 7125737 w 8109022"/>
              <a:gd name="connsiteY2755" fmla="*/ 3343769 h 4285258"/>
              <a:gd name="connsiteX2756" fmla="*/ 2607569 w 8109022"/>
              <a:gd name="connsiteY2756" fmla="*/ 3342343 h 4285258"/>
              <a:gd name="connsiteX2757" fmla="*/ 2600285 w 8109022"/>
              <a:gd name="connsiteY2757" fmla="*/ 3347804 h 4285258"/>
              <a:gd name="connsiteX2758" fmla="*/ 2599834 w 8109022"/>
              <a:gd name="connsiteY2758" fmla="*/ 3348947 h 4285258"/>
              <a:gd name="connsiteX2759" fmla="*/ 2601330 w 8109022"/>
              <a:gd name="connsiteY2759" fmla="*/ 3350952 h 4285258"/>
              <a:gd name="connsiteX2760" fmla="*/ 6343792 w 8109022"/>
              <a:gd name="connsiteY2760" fmla="*/ 3342118 h 4285258"/>
              <a:gd name="connsiteX2761" fmla="*/ 6339502 w 8109022"/>
              <a:gd name="connsiteY2761" fmla="*/ 3346169 h 4285258"/>
              <a:gd name="connsiteX2762" fmla="*/ 6303858 w 8109022"/>
              <a:gd name="connsiteY2762" fmla="*/ 3376877 h 4285258"/>
              <a:gd name="connsiteX2763" fmla="*/ 6265181 w 8109022"/>
              <a:gd name="connsiteY2763" fmla="*/ 3402825 h 4285258"/>
              <a:gd name="connsiteX2764" fmla="*/ 6265475 w 8109022"/>
              <a:gd name="connsiteY2764" fmla="*/ 3402184 h 4285258"/>
              <a:gd name="connsiteX2765" fmla="*/ 6285210 w 8109022"/>
              <a:gd name="connsiteY2765" fmla="*/ 3388071 h 4285258"/>
              <a:gd name="connsiteX2766" fmla="*/ 6320780 w 8109022"/>
              <a:gd name="connsiteY2766" fmla="*/ 3359692 h 4285258"/>
              <a:gd name="connsiteX2767" fmla="*/ 6340889 w 8109022"/>
              <a:gd name="connsiteY2767" fmla="*/ 3342596 h 4285258"/>
              <a:gd name="connsiteX2768" fmla="*/ 6343792 w 8109022"/>
              <a:gd name="connsiteY2768" fmla="*/ 3342118 h 4285258"/>
              <a:gd name="connsiteX2769" fmla="*/ 3777149 w 8109022"/>
              <a:gd name="connsiteY2769" fmla="*/ 3339223 h 4285258"/>
              <a:gd name="connsiteX2770" fmla="*/ 3776792 w 8109022"/>
              <a:gd name="connsiteY2770" fmla="*/ 3341414 h 4285258"/>
              <a:gd name="connsiteX2771" fmla="*/ 3776322 w 8109022"/>
              <a:gd name="connsiteY2771" fmla="*/ 3346592 h 4285258"/>
              <a:gd name="connsiteX2772" fmla="*/ 3770914 w 8109022"/>
              <a:gd name="connsiteY2772" fmla="*/ 3355601 h 4285258"/>
              <a:gd name="connsiteX2773" fmla="*/ 3764854 w 8109022"/>
              <a:gd name="connsiteY2773" fmla="*/ 3364759 h 4285258"/>
              <a:gd name="connsiteX2774" fmla="*/ 3765328 w 8109022"/>
              <a:gd name="connsiteY2774" fmla="*/ 3361536 h 4285258"/>
              <a:gd name="connsiteX2775" fmla="*/ 3765842 w 8109022"/>
              <a:gd name="connsiteY2775" fmla="*/ 3359199 h 4285258"/>
              <a:gd name="connsiteX2776" fmla="*/ 6333384 w 8109022"/>
              <a:gd name="connsiteY2776" fmla="*/ 3338904 h 4285258"/>
              <a:gd name="connsiteX2777" fmla="*/ 6335152 w 8109022"/>
              <a:gd name="connsiteY2777" fmla="*/ 3339086 h 4285258"/>
              <a:gd name="connsiteX2778" fmla="*/ 6334577 w 8109022"/>
              <a:gd name="connsiteY2778" fmla="*/ 3340083 h 4285258"/>
              <a:gd name="connsiteX2779" fmla="*/ 6332467 w 8109022"/>
              <a:gd name="connsiteY2779" fmla="*/ 3340334 h 4285258"/>
              <a:gd name="connsiteX2780" fmla="*/ 6333384 w 8109022"/>
              <a:gd name="connsiteY2780" fmla="*/ 3338904 h 4285258"/>
              <a:gd name="connsiteX2781" fmla="*/ 2081748 w 8109022"/>
              <a:gd name="connsiteY2781" fmla="*/ 3335848 h 4285258"/>
              <a:gd name="connsiteX2782" fmla="*/ 2080662 w 8109022"/>
              <a:gd name="connsiteY2782" fmla="*/ 3337564 h 4285258"/>
              <a:gd name="connsiteX2783" fmla="*/ 2066608 w 8109022"/>
              <a:gd name="connsiteY2783" fmla="*/ 3379319 h 4285258"/>
              <a:gd name="connsiteX2784" fmla="*/ 2076725 w 8109022"/>
              <a:gd name="connsiteY2784" fmla="*/ 3355967 h 4285258"/>
              <a:gd name="connsiteX2785" fmla="*/ 2081078 w 8109022"/>
              <a:gd name="connsiteY2785" fmla="*/ 3344972 h 4285258"/>
              <a:gd name="connsiteX2786" fmla="*/ 2081147 w 8109022"/>
              <a:gd name="connsiteY2786" fmla="*/ 3344767 h 4285258"/>
              <a:gd name="connsiteX2787" fmla="*/ 2078392 w 8109022"/>
              <a:gd name="connsiteY2787" fmla="*/ 3345644 h 4285258"/>
              <a:gd name="connsiteX2788" fmla="*/ 6342011 w 8109022"/>
              <a:gd name="connsiteY2788" fmla="*/ 3335220 h 4285258"/>
              <a:gd name="connsiteX2789" fmla="*/ 6339357 w 8109022"/>
              <a:gd name="connsiteY2789" fmla="*/ 3337594 h 4285258"/>
              <a:gd name="connsiteX2790" fmla="*/ 6335152 w 8109022"/>
              <a:gd name="connsiteY2790" fmla="*/ 3339086 h 4285258"/>
              <a:gd name="connsiteX2791" fmla="*/ 6342011 w 8109022"/>
              <a:gd name="connsiteY2791" fmla="*/ 3335220 h 4285258"/>
              <a:gd name="connsiteX2792" fmla="*/ 4207388 w 8109022"/>
              <a:gd name="connsiteY2792" fmla="*/ 3335070 h 4285258"/>
              <a:gd name="connsiteX2793" fmla="*/ 4192005 w 8109022"/>
              <a:gd name="connsiteY2793" fmla="*/ 3343434 h 4285258"/>
              <a:gd name="connsiteX2794" fmla="*/ 4176479 w 8109022"/>
              <a:gd name="connsiteY2794" fmla="*/ 3351977 h 4285258"/>
              <a:gd name="connsiteX2795" fmla="*/ 4204645 w 8109022"/>
              <a:gd name="connsiteY2795" fmla="*/ 3338259 h 4285258"/>
              <a:gd name="connsiteX2796" fmla="*/ 4207388 w 8109022"/>
              <a:gd name="connsiteY2796" fmla="*/ 3335070 h 4285258"/>
              <a:gd name="connsiteX2797" fmla="*/ 1387766 w 8109022"/>
              <a:gd name="connsiteY2797" fmla="*/ 3334743 h 4285258"/>
              <a:gd name="connsiteX2798" fmla="*/ 1388958 w 8109022"/>
              <a:gd name="connsiteY2798" fmla="*/ 3335012 h 4285258"/>
              <a:gd name="connsiteX2799" fmla="*/ 1386658 w 8109022"/>
              <a:gd name="connsiteY2799" fmla="*/ 3335161 h 4285258"/>
              <a:gd name="connsiteX2800" fmla="*/ 1387766 w 8109022"/>
              <a:gd name="connsiteY2800" fmla="*/ 3334743 h 4285258"/>
              <a:gd name="connsiteX2801" fmla="*/ 2605918 w 8109022"/>
              <a:gd name="connsiteY2801" fmla="*/ 3334295 h 4285258"/>
              <a:gd name="connsiteX2802" fmla="*/ 2606127 w 8109022"/>
              <a:gd name="connsiteY2802" fmla="*/ 3336820 h 4285258"/>
              <a:gd name="connsiteX2803" fmla="*/ 2606377 w 8109022"/>
              <a:gd name="connsiteY2803" fmla="*/ 3335549 h 4285258"/>
              <a:gd name="connsiteX2804" fmla="*/ 2605918 w 8109022"/>
              <a:gd name="connsiteY2804" fmla="*/ 3334295 h 4285258"/>
              <a:gd name="connsiteX2805" fmla="*/ 4080784 w 8109022"/>
              <a:gd name="connsiteY2805" fmla="*/ 3331097 h 4285258"/>
              <a:gd name="connsiteX2806" fmla="*/ 4080893 w 8109022"/>
              <a:gd name="connsiteY2806" fmla="*/ 3332749 h 4285258"/>
              <a:gd name="connsiteX2807" fmla="*/ 4078615 w 8109022"/>
              <a:gd name="connsiteY2807" fmla="*/ 3331741 h 4285258"/>
              <a:gd name="connsiteX2808" fmla="*/ 4080784 w 8109022"/>
              <a:gd name="connsiteY2808" fmla="*/ 3331097 h 4285258"/>
              <a:gd name="connsiteX2809" fmla="*/ 4204426 w 8109022"/>
              <a:gd name="connsiteY2809" fmla="*/ 3329266 h 4285258"/>
              <a:gd name="connsiteX2810" fmla="*/ 4200793 w 8109022"/>
              <a:gd name="connsiteY2810" fmla="*/ 3332421 h 4285258"/>
              <a:gd name="connsiteX2811" fmla="*/ 4197343 w 8109022"/>
              <a:gd name="connsiteY2811" fmla="*/ 3335787 h 4285258"/>
              <a:gd name="connsiteX2812" fmla="*/ 4199006 w 8109022"/>
              <a:gd name="connsiteY2812" fmla="*/ 3335167 h 4285258"/>
              <a:gd name="connsiteX2813" fmla="*/ 4204426 w 8109022"/>
              <a:gd name="connsiteY2813" fmla="*/ 3329266 h 4285258"/>
              <a:gd name="connsiteX2814" fmla="*/ 3777205 w 8109022"/>
              <a:gd name="connsiteY2814" fmla="*/ 3329240 h 4285258"/>
              <a:gd name="connsiteX2815" fmla="*/ 3773533 w 8109022"/>
              <a:gd name="connsiteY2815" fmla="*/ 3331517 h 4285258"/>
              <a:gd name="connsiteX2816" fmla="*/ 3774133 w 8109022"/>
              <a:gd name="connsiteY2816" fmla="*/ 3333151 h 4285258"/>
              <a:gd name="connsiteX2817" fmla="*/ 3777863 w 8109022"/>
              <a:gd name="connsiteY2817" fmla="*/ 3329680 h 4285258"/>
              <a:gd name="connsiteX2818" fmla="*/ 3777205 w 8109022"/>
              <a:gd name="connsiteY2818" fmla="*/ 3329240 h 4285258"/>
              <a:gd name="connsiteX2819" fmla="*/ 5624193 w 8109022"/>
              <a:gd name="connsiteY2819" fmla="*/ 3327829 h 4285258"/>
              <a:gd name="connsiteX2820" fmla="*/ 5540387 w 8109022"/>
              <a:gd name="connsiteY2820" fmla="*/ 3421106 h 4285258"/>
              <a:gd name="connsiteX2821" fmla="*/ 5579078 w 8109022"/>
              <a:gd name="connsiteY2821" fmla="*/ 3371235 h 4285258"/>
              <a:gd name="connsiteX2822" fmla="*/ 5581699 w 8109022"/>
              <a:gd name="connsiteY2822" fmla="*/ 3376163 h 4285258"/>
              <a:gd name="connsiteX2823" fmla="*/ 5624193 w 8109022"/>
              <a:gd name="connsiteY2823" fmla="*/ 3327829 h 4285258"/>
              <a:gd name="connsiteX2824" fmla="*/ 4218187 w 8109022"/>
              <a:gd name="connsiteY2824" fmla="*/ 3327437 h 4285258"/>
              <a:gd name="connsiteX2825" fmla="*/ 4212997 w 8109022"/>
              <a:gd name="connsiteY2825" fmla="*/ 3330780 h 4285258"/>
              <a:gd name="connsiteX2826" fmla="*/ 4209171 w 8109022"/>
              <a:gd name="connsiteY2826" fmla="*/ 3335142 h 4285258"/>
              <a:gd name="connsiteX2827" fmla="*/ 4209981 w 8109022"/>
              <a:gd name="connsiteY2827" fmla="*/ 3335189 h 4285258"/>
              <a:gd name="connsiteX2828" fmla="*/ 4211429 w 8109022"/>
              <a:gd name="connsiteY2828" fmla="*/ 3334591 h 4285258"/>
              <a:gd name="connsiteX2829" fmla="*/ 4218187 w 8109022"/>
              <a:gd name="connsiteY2829" fmla="*/ 3327437 h 4285258"/>
              <a:gd name="connsiteX2830" fmla="*/ 721 w 8109022"/>
              <a:gd name="connsiteY2830" fmla="*/ 3327342 h 4285258"/>
              <a:gd name="connsiteX2831" fmla="*/ 0 w 8109022"/>
              <a:gd name="connsiteY2831" fmla="*/ 3328836 h 4285258"/>
              <a:gd name="connsiteX2832" fmla="*/ 0 w 8109022"/>
              <a:gd name="connsiteY2832" fmla="*/ 3328351 h 4285258"/>
              <a:gd name="connsiteX2833" fmla="*/ 7128832 w 8109022"/>
              <a:gd name="connsiteY2833" fmla="*/ 3325103 h 4285258"/>
              <a:gd name="connsiteX2834" fmla="*/ 7118221 w 8109022"/>
              <a:gd name="connsiteY2834" fmla="*/ 3337634 h 4285258"/>
              <a:gd name="connsiteX2835" fmla="*/ 7081386 w 8109022"/>
              <a:gd name="connsiteY2835" fmla="*/ 3368575 h 4285258"/>
              <a:gd name="connsiteX2836" fmla="*/ 7029683 w 8109022"/>
              <a:gd name="connsiteY2836" fmla="*/ 3408756 h 4285258"/>
              <a:gd name="connsiteX2837" fmla="*/ 7004916 w 8109022"/>
              <a:gd name="connsiteY2837" fmla="*/ 3425326 h 4285258"/>
              <a:gd name="connsiteX2838" fmla="*/ 6987014 w 8109022"/>
              <a:gd name="connsiteY2838" fmla="*/ 3436423 h 4285258"/>
              <a:gd name="connsiteX2839" fmla="*/ 6988455 w 8109022"/>
              <a:gd name="connsiteY2839" fmla="*/ 3435036 h 4285258"/>
              <a:gd name="connsiteX2840" fmla="*/ 7000903 w 8109022"/>
              <a:gd name="connsiteY2840" fmla="*/ 3424990 h 4285258"/>
              <a:gd name="connsiteX2841" fmla="*/ 7002036 w 8109022"/>
              <a:gd name="connsiteY2841" fmla="*/ 3423925 h 4285258"/>
              <a:gd name="connsiteX2842" fmla="*/ 7009273 w 8109022"/>
              <a:gd name="connsiteY2842" fmla="*/ 3419432 h 4285258"/>
              <a:gd name="connsiteX2843" fmla="*/ 7031950 w 8109022"/>
              <a:gd name="connsiteY2843" fmla="*/ 3403850 h 4285258"/>
              <a:gd name="connsiteX2844" fmla="*/ 7122631 w 8109022"/>
              <a:gd name="connsiteY2844" fmla="*/ 3328023 h 4285258"/>
              <a:gd name="connsiteX2845" fmla="*/ 7128832 w 8109022"/>
              <a:gd name="connsiteY2845" fmla="*/ 3325103 h 4285258"/>
              <a:gd name="connsiteX2846" fmla="*/ 4064689 w 8109022"/>
              <a:gd name="connsiteY2846" fmla="*/ 3323175 h 4285258"/>
              <a:gd name="connsiteX2847" fmla="*/ 4064434 w 8109022"/>
              <a:gd name="connsiteY2847" fmla="*/ 3323368 h 4285258"/>
              <a:gd name="connsiteX2848" fmla="*/ 4049979 w 8109022"/>
              <a:gd name="connsiteY2848" fmla="*/ 3333284 h 4285258"/>
              <a:gd name="connsiteX2849" fmla="*/ 4048079 w 8109022"/>
              <a:gd name="connsiteY2849" fmla="*/ 3334114 h 4285258"/>
              <a:gd name="connsiteX2850" fmla="*/ 4047011 w 8109022"/>
              <a:gd name="connsiteY2850" fmla="*/ 3334157 h 4285258"/>
              <a:gd name="connsiteX2851" fmla="*/ 4047720 w 8109022"/>
              <a:gd name="connsiteY2851" fmla="*/ 3332269 h 4285258"/>
              <a:gd name="connsiteX2852" fmla="*/ 4050242 w 8109022"/>
              <a:gd name="connsiteY2852" fmla="*/ 3329468 h 4285258"/>
              <a:gd name="connsiteX2853" fmla="*/ 6503391 w 8109022"/>
              <a:gd name="connsiteY2853" fmla="*/ 3322261 h 4285258"/>
              <a:gd name="connsiteX2854" fmla="*/ 6502417 w 8109022"/>
              <a:gd name="connsiteY2854" fmla="*/ 3323071 h 4285258"/>
              <a:gd name="connsiteX2855" fmla="*/ 6500568 w 8109022"/>
              <a:gd name="connsiteY2855" fmla="*/ 3324113 h 4285258"/>
              <a:gd name="connsiteX2856" fmla="*/ 6495904 w 8109022"/>
              <a:gd name="connsiteY2856" fmla="*/ 3328195 h 4285258"/>
              <a:gd name="connsiteX2857" fmla="*/ 6494245 w 8109022"/>
              <a:gd name="connsiteY2857" fmla="*/ 3329464 h 4285258"/>
              <a:gd name="connsiteX2858" fmla="*/ 6493012 w 8109022"/>
              <a:gd name="connsiteY2858" fmla="*/ 3330167 h 4285258"/>
              <a:gd name="connsiteX2859" fmla="*/ 6460492 w 8109022"/>
              <a:gd name="connsiteY2859" fmla="*/ 3350034 h 4285258"/>
              <a:gd name="connsiteX2860" fmla="*/ 6481374 w 8109022"/>
              <a:gd name="connsiteY2860" fmla="*/ 3339313 h 4285258"/>
              <a:gd name="connsiteX2861" fmla="*/ 6405469 w 8109022"/>
              <a:gd name="connsiteY2861" fmla="*/ 3397401 h 4285258"/>
              <a:gd name="connsiteX2862" fmla="*/ 6310738 w 8109022"/>
              <a:gd name="connsiteY2862" fmla="*/ 3470480 h 4285258"/>
              <a:gd name="connsiteX2863" fmla="*/ 6338335 w 8109022"/>
              <a:gd name="connsiteY2863" fmla="*/ 3445603 h 4285258"/>
              <a:gd name="connsiteX2864" fmla="*/ 6354028 w 8109022"/>
              <a:gd name="connsiteY2864" fmla="*/ 3436515 h 4285258"/>
              <a:gd name="connsiteX2865" fmla="*/ 6358843 w 8109022"/>
              <a:gd name="connsiteY2865" fmla="*/ 3432980 h 4285258"/>
              <a:gd name="connsiteX2866" fmla="*/ 6340373 w 8109022"/>
              <a:gd name="connsiteY2866" fmla="*/ 3443764 h 4285258"/>
              <a:gd name="connsiteX2867" fmla="*/ 6389852 w 8109022"/>
              <a:gd name="connsiteY2867" fmla="*/ 3399154 h 4285258"/>
              <a:gd name="connsiteX2868" fmla="*/ 6396319 w 8109022"/>
              <a:gd name="connsiteY2868" fmla="*/ 3394913 h 4285258"/>
              <a:gd name="connsiteX2869" fmla="*/ 6457192 w 8109022"/>
              <a:gd name="connsiteY2869" fmla="*/ 3348326 h 4285258"/>
              <a:gd name="connsiteX2870" fmla="*/ 6474662 w 8109022"/>
              <a:gd name="connsiteY2870" fmla="*/ 3332489 h 4285258"/>
              <a:gd name="connsiteX2871" fmla="*/ 6478053 w 8109022"/>
              <a:gd name="connsiteY2871" fmla="*/ 3330338 h 4285258"/>
              <a:gd name="connsiteX2872" fmla="*/ 6485209 w 8109022"/>
              <a:gd name="connsiteY2872" fmla="*/ 3329459 h 4285258"/>
              <a:gd name="connsiteX2873" fmla="*/ 6468521 w 8109022"/>
              <a:gd name="connsiteY2873" fmla="*/ 3338830 h 4285258"/>
              <a:gd name="connsiteX2874" fmla="*/ 6467493 w 8109022"/>
              <a:gd name="connsiteY2874" fmla="*/ 3339450 h 4285258"/>
              <a:gd name="connsiteX2875" fmla="*/ 6467385 w 8109022"/>
              <a:gd name="connsiteY2875" fmla="*/ 3339584 h 4285258"/>
              <a:gd name="connsiteX2876" fmla="*/ 6464607 w 8109022"/>
              <a:gd name="connsiteY2876" fmla="*/ 3342334 h 4285258"/>
              <a:gd name="connsiteX2877" fmla="*/ 6488901 w 8109022"/>
              <a:gd name="connsiteY2877" fmla="*/ 3330042 h 4285258"/>
              <a:gd name="connsiteX2878" fmla="*/ 4062427 w 8109022"/>
              <a:gd name="connsiteY2878" fmla="*/ 3315831 h 4285258"/>
              <a:gd name="connsiteX2879" fmla="*/ 4059125 w 8109022"/>
              <a:gd name="connsiteY2879" fmla="*/ 3318597 h 4285258"/>
              <a:gd name="connsiteX2880" fmla="*/ 4056683 w 8109022"/>
              <a:gd name="connsiteY2880" fmla="*/ 3320716 h 4285258"/>
              <a:gd name="connsiteX2881" fmla="*/ 4053892 w 8109022"/>
              <a:gd name="connsiteY2881" fmla="*/ 3321708 h 4285258"/>
              <a:gd name="connsiteX2882" fmla="*/ 4050235 w 8109022"/>
              <a:gd name="connsiteY2882" fmla="*/ 3322395 h 4285258"/>
              <a:gd name="connsiteX2883" fmla="*/ 4050751 w 8109022"/>
              <a:gd name="connsiteY2883" fmla="*/ 3320688 h 4285258"/>
              <a:gd name="connsiteX2884" fmla="*/ 4060904 w 8109022"/>
              <a:gd name="connsiteY2884" fmla="*/ 3316329 h 4285258"/>
              <a:gd name="connsiteX2885" fmla="*/ 6535245 w 8109022"/>
              <a:gd name="connsiteY2885" fmla="*/ 3315033 h 4285258"/>
              <a:gd name="connsiteX2886" fmla="*/ 6486629 w 8109022"/>
              <a:gd name="connsiteY2886" fmla="*/ 3355517 h 4285258"/>
              <a:gd name="connsiteX2887" fmla="*/ 6499349 w 8109022"/>
              <a:gd name="connsiteY2887" fmla="*/ 3344109 h 4285258"/>
              <a:gd name="connsiteX2888" fmla="*/ 6500704 w 8109022"/>
              <a:gd name="connsiteY2888" fmla="*/ 3340408 h 4285258"/>
              <a:gd name="connsiteX2889" fmla="*/ 6480393 w 8109022"/>
              <a:gd name="connsiteY2889" fmla="*/ 3358385 h 4285258"/>
              <a:gd name="connsiteX2890" fmla="*/ 6444430 w 8109022"/>
              <a:gd name="connsiteY2890" fmla="*/ 3388273 h 4285258"/>
              <a:gd name="connsiteX2891" fmla="*/ 6414337 w 8109022"/>
              <a:gd name="connsiteY2891" fmla="*/ 3410722 h 4285258"/>
              <a:gd name="connsiteX2892" fmla="*/ 6452064 w 8109022"/>
              <a:gd name="connsiteY2892" fmla="*/ 3384298 h 4285258"/>
              <a:gd name="connsiteX2893" fmla="*/ 6404644 w 8109022"/>
              <a:gd name="connsiteY2893" fmla="*/ 3423785 h 4285258"/>
              <a:gd name="connsiteX2894" fmla="*/ 6383027 w 8109022"/>
              <a:gd name="connsiteY2894" fmla="*/ 3436328 h 4285258"/>
              <a:gd name="connsiteX2895" fmla="*/ 6392478 w 8109022"/>
              <a:gd name="connsiteY2895" fmla="*/ 3422864 h 4285258"/>
              <a:gd name="connsiteX2896" fmla="*/ 6448009 w 8109022"/>
              <a:gd name="connsiteY2896" fmla="*/ 3374866 h 4285258"/>
              <a:gd name="connsiteX2897" fmla="*/ 6455856 w 8109022"/>
              <a:gd name="connsiteY2897" fmla="*/ 3367361 h 4285258"/>
              <a:gd name="connsiteX2898" fmla="*/ 6459324 w 8109022"/>
              <a:gd name="connsiteY2898" fmla="*/ 3364665 h 4285258"/>
              <a:gd name="connsiteX2899" fmla="*/ 6477463 w 8109022"/>
              <a:gd name="connsiteY2899" fmla="*/ 3350140 h 4285258"/>
              <a:gd name="connsiteX2900" fmla="*/ 6489516 w 8109022"/>
              <a:gd name="connsiteY2900" fmla="*/ 3339556 h 4285258"/>
              <a:gd name="connsiteX2901" fmla="*/ 6491446 w 8109022"/>
              <a:gd name="connsiteY2901" fmla="*/ 3339288 h 4285258"/>
              <a:gd name="connsiteX2902" fmla="*/ 6492019 w 8109022"/>
              <a:gd name="connsiteY2902" fmla="*/ 3338251 h 4285258"/>
              <a:gd name="connsiteX2903" fmla="*/ 6494180 w 8109022"/>
              <a:gd name="connsiteY2903" fmla="*/ 3337952 h 4285258"/>
              <a:gd name="connsiteX2904" fmla="*/ 6494753 w 8109022"/>
              <a:gd name="connsiteY2904" fmla="*/ 3336914 h 4285258"/>
              <a:gd name="connsiteX2905" fmla="*/ 6499039 w 8109022"/>
              <a:gd name="connsiteY2905" fmla="*/ 3335297 h 4285258"/>
              <a:gd name="connsiteX2906" fmla="*/ 6501717 w 8109022"/>
              <a:gd name="connsiteY2906" fmla="*/ 3332802 h 4285258"/>
              <a:gd name="connsiteX2907" fmla="*/ 6529617 w 8109022"/>
              <a:gd name="connsiteY2907" fmla="*/ 3318157 h 4285258"/>
              <a:gd name="connsiteX2908" fmla="*/ 3763139 w 8109022"/>
              <a:gd name="connsiteY2908" fmla="*/ 3312365 h 4285258"/>
              <a:gd name="connsiteX2909" fmla="*/ 3761520 w 8109022"/>
              <a:gd name="connsiteY2909" fmla="*/ 3314189 h 4285258"/>
              <a:gd name="connsiteX2910" fmla="*/ 3758943 w 8109022"/>
              <a:gd name="connsiteY2910" fmla="*/ 3315294 h 4285258"/>
              <a:gd name="connsiteX2911" fmla="*/ 3763139 w 8109022"/>
              <a:gd name="connsiteY2911" fmla="*/ 3312365 h 4285258"/>
              <a:gd name="connsiteX2912" fmla="*/ 4243625 w 8109022"/>
              <a:gd name="connsiteY2912" fmla="*/ 3311410 h 4285258"/>
              <a:gd name="connsiteX2913" fmla="*/ 4231786 w 8109022"/>
              <a:gd name="connsiteY2913" fmla="*/ 3319001 h 4285258"/>
              <a:gd name="connsiteX2914" fmla="*/ 4225841 w 8109022"/>
              <a:gd name="connsiteY2914" fmla="*/ 3323253 h 4285258"/>
              <a:gd name="connsiteX2915" fmla="*/ 4221900 w 8109022"/>
              <a:gd name="connsiteY2915" fmla="*/ 3327587 h 4285258"/>
              <a:gd name="connsiteX2916" fmla="*/ 4223033 w 8109022"/>
              <a:gd name="connsiteY2916" fmla="*/ 3327313 h 4285258"/>
              <a:gd name="connsiteX2917" fmla="*/ 4243625 w 8109022"/>
              <a:gd name="connsiteY2917" fmla="*/ 3311410 h 4285258"/>
              <a:gd name="connsiteX2918" fmla="*/ 3781467 w 8109022"/>
              <a:gd name="connsiteY2918" fmla="*/ 3308276 h 4285258"/>
              <a:gd name="connsiteX2919" fmla="*/ 3777981 w 8109022"/>
              <a:gd name="connsiteY2919" fmla="*/ 3310141 h 4285258"/>
              <a:gd name="connsiteX2920" fmla="*/ 3728148 w 8109022"/>
              <a:gd name="connsiteY2920" fmla="*/ 3342536 h 4285258"/>
              <a:gd name="connsiteX2921" fmla="*/ 3719295 w 8109022"/>
              <a:gd name="connsiteY2921" fmla="*/ 3349087 h 4285258"/>
              <a:gd name="connsiteX2922" fmla="*/ 3717967 w 8109022"/>
              <a:gd name="connsiteY2922" fmla="*/ 3349877 h 4285258"/>
              <a:gd name="connsiteX2923" fmla="*/ 3709396 w 8109022"/>
              <a:gd name="connsiteY2923" fmla="*/ 3358930 h 4285258"/>
              <a:gd name="connsiteX2924" fmla="*/ 3730505 w 8109022"/>
              <a:gd name="connsiteY2924" fmla="*/ 3345226 h 4285258"/>
              <a:gd name="connsiteX2925" fmla="*/ 3759249 w 8109022"/>
              <a:gd name="connsiteY2925" fmla="*/ 3325987 h 4285258"/>
              <a:gd name="connsiteX2926" fmla="*/ 3781467 w 8109022"/>
              <a:gd name="connsiteY2926" fmla="*/ 3308276 h 4285258"/>
              <a:gd name="connsiteX2927" fmla="*/ 6544035 w 8109022"/>
              <a:gd name="connsiteY2927" fmla="*/ 3307529 h 4285258"/>
              <a:gd name="connsiteX2928" fmla="*/ 6533575 w 8109022"/>
              <a:gd name="connsiteY2928" fmla="*/ 3314169 h 4285258"/>
              <a:gd name="connsiteX2929" fmla="*/ 6501717 w 8109022"/>
              <a:gd name="connsiteY2929" fmla="*/ 3332802 h 4285258"/>
              <a:gd name="connsiteX2930" fmla="*/ 6494753 w 8109022"/>
              <a:gd name="connsiteY2930" fmla="*/ 3336914 h 4285258"/>
              <a:gd name="connsiteX2931" fmla="*/ 6492934 w 8109022"/>
              <a:gd name="connsiteY2931" fmla="*/ 3336764 h 4285258"/>
              <a:gd name="connsiteX2932" fmla="*/ 6492019 w 8109022"/>
              <a:gd name="connsiteY2932" fmla="*/ 3338251 h 4285258"/>
              <a:gd name="connsiteX2933" fmla="*/ 6491091 w 8109022"/>
              <a:gd name="connsiteY2933" fmla="*/ 3338174 h 4285258"/>
              <a:gd name="connsiteX2934" fmla="*/ 6496159 w 8109022"/>
              <a:gd name="connsiteY2934" fmla="*/ 3333725 h 4285258"/>
              <a:gd name="connsiteX2935" fmla="*/ 6500529 w 8109022"/>
              <a:gd name="connsiteY2935" fmla="*/ 3329227 h 4285258"/>
              <a:gd name="connsiteX2936" fmla="*/ 6533109 w 8109022"/>
              <a:gd name="connsiteY2936" fmla="*/ 3310601 h 4285258"/>
              <a:gd name="connsiteX2937" fmla="*/ 6544035 w 8109022"/>
              <a:gd name="connsiteY2937" fmla="*/ 3307529 h 4285258"/>
              <a:gd name="connsiteX2938" fmla="*/ 6530673 w 8109022"/>
              <a:gd name="connsiteY2938" fmla="*/ 3307177 h 4285258"/>
              <a:gd name="connsiteX2939" fmla="*/ 6526438 w 8109022"/>
              <a:gd name="connsiteY2939" fmla="*/ 3311090 h 4285258"/>
              <a:gd name="connsiteX2940" fmla="*/ 6505345 w 8109022"/>
              <a:gd name="connsiteY2940" fmla="*/ 3323129 h 4285258"/>
              <a:gd name="connsiteX2941" fmla="*/ 6506410 w 8109022"/>
              <a:gd name="connsiteY2941" fmla="*/ 3321683 h 4285258"/>
              <a:gd name="connsiteX2942" fmla="*/ 6518341 w 8109022"/>
              <a:gd name="connsiteY2942" fmla="*/ 3315566 h 4285258"/>
              <a:gd name="connsiteX2943" fmla="*/ 6519607 w 8109022"/>
              <a:gd name="connsiteY2943" fmla="*/ 3313552 h 4285258"/>
              <a:gd name="connsiteX2944" fmla="*/ 6526292 w 8109022"/>
              <a:gd name="connsiteY2944" fmla="*/ 3309962 h 4285258"/>
              <a:gd name="connsiteX2945" fmla="*/ 6530673 w 8109022"/>
              <a:gd name="connsiteY2945" fmla="*/ 3307177 h 4285258"/>
              <a:gd name="connsiteX2946" fmla="*/ 6390574 w 8109022"/>
              <a:gd name="connsiteY2946" fmla="*/ 3306476 h 4285258"/>
              <a:gd name="connsiteX2947" fmla="*/ 6386801 w 8109022"/>
              <a:gd name="connsiteY2947" fmla="*/ 3308334 h 4285258"/>
              <a:gd name="connsiteX2948" fmla="*/ 6387244 w 8109022"/>
              <a:gd name="connsiteY2948" fmla="*/ 3309969 h 4285258"/>
              <a:gd name="connsiteX2949" fmla="*/ 6391176 w 8109022"/>
              <a:gd name="connsiteY2949" fmla="*/ 3306962 h 4285258"/>
              <a:gd name="connsiteX2950" fmla="*/ 6390574 w 8109022"/>
              <a:gd name="connsiteY2950" fmla="*/ 3306476 h 4285258"/>
              <a:gd name="connsiteX2951" fmla="*/ 4245477 w 8109022"/>
              <a:gd name="connsiteY2951" fmla="*/ 3305604 h 4285258"/>
              <a:gd name="connsiteX2952" fmla="*/ 4233522 w 8109022"/>
              <a:gd name="connsiteY2952" fmla="*/ 3311001 h 4285258"/>
              <a:gd name="connsiteX2953" fmla="*/ 4223641 w 8109022"/>
              <a:gd name="connsiteY2953" fmla="*/ 3319772 h 4285258"/>
              <a:gd name="connsiteX2954" fmla="*/ 4221964 w 8109022"/>
              <a:gd name="connsiteY2954" fmla="*/ 3320255 h 4285258"/>
              <a:gd name="connsiteX2955" fmla="*/ 4221737 w 8109022"/>
              <a:gd name="connsiteY2955" fmla="*/ 3320796 h 4285258"/>
              <a:gd name="connsiteX2956" fmla="*/ 4222278 w 8109022"/>
              <a:gd name="connsiteY2956" fmla="*/ 3321265 h 4285258"/>
              <a:gd name="connsiteX2957" fmla="*/ 4222653 w 8109022"/>
              <a:gd name="connsiteY2957" fmla="*/ 3321107 h 4285258"/>
              <a:gd name="connsiteX2958" fmla="*/ 4223641 w 8109022"/>
              <a:gd name="connsiteY2958" fmla="*/ 3319772 h 4285258"/>
              <a:gd name="connsiteX2959" fmla="*/ 4243545 w 8109022"/>
              <a:gd name="connsiteY2959" fmla="*/ 3308104 h 4285258"/>
              <a:gd name="connsiteX2960" fmla="*/ 4245477 w 8109022"/>
              <a:gd name="connsiteY2960" fmla="*/ 3305604 h 4285258"/>
              <a:gd name="connsiteX2961" fmla="*/ 6549836 w 8109022"/>
              <a:gd name="connsiteY2961" fmla="*/ 3302883 h 4285258"/>
              <a:gd name="connsiteX2962" fmla="*/ 6547366 w 8109022"/>
              <a:gd name="connsiteY2962" fmla="*/ 3304942 h 4285258"/>
              <a:gd name="connsiteX2963" fmla="*/ 6547170 w 8109022"/>
              <a:gd name="connsiteY2963" fmla="*/ 3304264 h 4285258"/>
              <a:gd name="connsiteX2964" fmla="*/ 4058605 w 8109022"/>
              <a:gd name="connsiteY2964" fmla="*/ 3301750 h 4285258"/>
              <a:gd name="connsiteX2965" fmla="*/ 4057641 w 8109022"/>
              <a:gd name="connsiteY2965" fmla="*/ 3303378 h 4285258"/>
              <a:gd name="connsiteX2966" fmla="*/ 4057645 w 8109022"/>
              <a:gd name="connsiteY2966" fmla="*/ 3303163 h 4285258"/>
              <a:gd name="connsiteX2967" fmla="*/ 4057281 w 8109022"/>
              <a:gd name="connsiteY2967" fmla="*/ 3303372 h 4285258"/>
              <a:gd name="connsiteX2968" fmla="*/ 4055808 w 8109022"/>
              <a:gd name="connsiteY2968" fmla="*/ 3302739 h 4285258"/>
              <a:gd name="connsiteX2969" fmla="*/ 4058605 w 8109022"/>
              <a:gd name="connsiteY2969" fmla="*/ 3301750 h 4285258"/>
              <a:gd name="connsiteX2970" fmla="*/ 4058605 w 8109022"/>
              <a:gd name="connsiteY2970" fmla="*/ 3301750 h 4285258"/>
              <a:gd name="connsiteX2971" fmla="*/ 4060388 w 8109022"/>
              <a:gd name="connsiteY2971" fmla="*/ 3301822 h 4285258"/>
              <a:gd name="connsiteX2972" fmla="*/ 4059840 w 8109022"/>
              <a:gd name="connsiteY2972" fmla="*/ 3302214 h 4285258"/>
              <a:gd name="connsiteX2973" fmla="*/ 4058605 w 8109022"/>
              <a:gd name="connsiteY2973" fmla="*/ 3301750 h 4285258"/>
              <a:gd name="connsiteX2974" fmla="*/ 6525759 w 8109022"/>
              <a:gd name="connsiteY2974" fmla="*/ 3298287 h 4285258"/>
              <a:gd name="connsiteX2975" fmla="*/ 6525895 w 8109022"/>
              <a:gd name="connsiteY2975" fmla="*/ 3301848 h 4285258"/>
              <a:gd name="connsiteX2976" fmla="*/ 6503140 w 8109022"/>
              <a:gd name="connsiteY2976" fmla="*/ 3314664 h 4285258"/>
              <a:gd name="connsiteX2977" fmla="*/ 6481047 w 8109022"/>
              <a:gd name="connsiteY2977" fmla="*/ 3326701 h 4285258"/>
              <a:gd name="connsiteX2978" fmla="*/ 6490263 w 8109022"/>
              <a:gd name="connsiteY2978" fmla="*/ 3318346 h 4285258"/>
              <a:gd name="connsiteX2979" fmla="*/ 6491649 w 8109022"/>
              <a:gd name="connsiteY2979" fmla="*/ 3317660 h 4285258"/>
              <a:gd name="connsiteX2980" fmla="*/ 6500971 w 8109022"/>
              <a:gd name="connsiteY2980" fmla="*/ 3311813 h 4285258"/>
              <a:gd name="connsiteX2981" fmla="*/ 3818342 w 8109022"/>
              <a:gd name="connsiteY2981" fmla="*/ 3294365 h 4285258"/>
              <a:gd name="connsiteX2982" fmla="*/ 3806109 w 8109022"/>
              <a:gd name="connsiteY2982" fmla="*/ 3304606 h 4285258"/>
              <a:gd name="connsiteX2983" fmla="*/ 3812997 w 8109022"/>
              <a:gd name="connsiteY2983" fmla="*/ 3297989 h 4285258"/>
              <a:gd name="connsiteX2984" fmla="*/ 3818393 w 8109022"/>
              <a:gd name="connsiteY2984" fmla="*/ 3294323 h 4285258"/>
              <a:gd name="connsiteX2985" fmla="*/ 3818397 w 8109022"/>
              <a:gd name="connsiteY2985" fmla="*/ 3294328 h 4285258"/>
              <a:gd name="connsiteX2986" fmla="*/ 3818342 w 8109022"/>
              <a:gd name="connsiteY2986" fmla="*/ 3294365 h 4285258"/>
              <a:gd name="connsiteX2987" fmla="*/ 2681519 w 8109022"/>
              <a:gd name="connsiteY2987" fmla="*/ 3289141 h 4285258"/>
              <a:gd name="connsiteX2988" fmla="*/ 2674946 w 8109022"/>
              <a:gd name="connsiteY2988" fmla="*/ 3291823 h 4285258"/>
              <a:gd name="connsiteX2989" fmla="*/ 2625171 w 8109022"/>
              <a:gd name="connsiteY2989" fmla="*/ 3329144 h 4285258"/>
              <a:gd name="connsiteX2990" fmla="*/ 2620560 w 8109022"/>
              <a:gd name="connsiteY2990" fmla="*/ 3338086 h 4285258"/>
              <a:gd name="connsiteX2991" fmla="*/ 2630174 w 8109022"/>
              <a:gd name="connsiteY2991" fmla="*/ 3331401 h 4285258"/>
              <a:gd name="connsiteX2992" fmla="*/ 2669895 w 8109022"/>
              <a:gd name="connsiteY2992" fmla="*/ 3301479 h 4285258"/>
              <a:gd name="connsiteX2993" fmla="*/ 2681519 w 8109022"/>
              <a:gd name="connsiteY2993" fmla="*/ 3289141 h 4285258"/>
              <a:gd name="connsiteX2994" fmla="*/ 6378340 w 8109022"/>
              <a:gd name="connsiteY2994" fmla="*/ 3288895 h 4285258"/>
              <a:gd name="connsiteX2995" fmla="*/ 6376603 w 8109022"/>
              <a:gd name="connsiteY2995" fmla="*/ 3290507 h 4285258"/>
              <a:gd name="connsiteX2996" fmla="*/ 6374001 w 8109022"/>
              <a:gd name="connsiteY2996" fmla="*/ 3291336 h 4285258"/>
              <a:gd name="connsiteX2997" fmla="*/ 6378340 w 8109022"/>
              <a:gd name="connsiteY2997" fmla="*/ 3288895 h 4285258"/>
              <a:gd name="connsiteX2998" fmla="*/ 2720484 w 8109022"/>
              <a:gd name="connsiteY2998" fmla="*/ 3286715 h 4285258"/>
              <a:gd name="connsiteX2999" fmla="*/ 2709874 w 8109022"/>
              <a:gd name="connsiteY2999" fmla="*/ 3313148 h 4285258"/>
              <a:gd name="connsiteX3000" fmla="*/ 2714583 w 8109022"/>
              <a:gd name="connsiteY3000" fmla="*/ 3298388 h 4285258"/>
              <a:gd name="connsiteX3001" fmla="*/ 2711806 w 8109022"/>
              <a:gd name="connsiteY3001" fmla="*/ 3300192 h 4285258"/>
              <a:gd name="connsiteX3002" fmla="*/ 2718618 w 8109022"/>
              <a:gd name="connsiteY3002" fmla="*/ 3287447 h 4285258"/>
              <a:gd name="connsiteX3003" fmla="*/ 6396536 w 8109022"/>
              <a:gd name="connsiteY3003" fmla="*/ 3286636 h 4285258"/>
              <a:gd name="connsiteX3004" fmla="*/ 6392983 w 8109022"/>
              <a:gd name="connsiteY3004" fmla="*/ 3288113 h 4285258"/>
              <a:gd name="connsiteX3005" fmla="*/ 6341659 w 8109022"/>
              <a:gd name="connsiteY3005" fmla="*/ 3314793 h 4285258"/>
              <a:gd name="connsiteX3006" fmla="*/ 6332475 w 8109022"/>
              <a:gd name="connsiteY3006" fmla="*/ 3320303 h 4285258"/>
              <a:gd name="connsiteX3007" fmla="*/ 6331111 w 8109022"/>
              <a:gd name="connsiteY3007" fmla="*/ 3320942 h 4285258"/>
              <a:gd name="connsiteX3008" fmla="*/ 6321983 w 8109022"/>
              <a:gd name="connsiteY3008" fmla="*/ 3328893 h 4285258"/>
              <a:gd name="connsiteX3009" fmla="*/ 6343723 w 8109022"/>
              <a:gd name="connsiteY3009" fmla="*/ 3317609 h 4285258"/>
              <a:gd name="connsiteX3010" fmla="*/ 6373372 w 8109022"/>
              <a:gd name="connsiteY3010" fmla="*/ 3301685 h 4285258"/>
              <a:gd name="connsiteX3011" fmla="*/ 6396536 w 8109022"/>
              <a:gd name="connsiteY3011" fmla="*/ 3286636 h 4285258"/>
              <a:gd name="connsiteX3012" fmla="*/ 3828838 w 8109022"/>
              <a:gd name="connsiteY3012" fmla="*/ 3284754 h 4285258"/>
              <a:gd name="connsiteX3013" fmla="*/ 3824571 w 8109022"/>
              <a:gd name="connsiteY3013" fmla="*/ 3289151 h 4285258"/>
              <a:gd name="connsiteX3014" fmla="*/ 3818393 w 8109022"/>
              <a:gd name="connsiteY3014" fmla="*/ 3294323 h 4285258"/>
              <a:gd name="connsiteX3015" fmla="*/ 3817273 w 8109022"/>
              <a:gd name="connsiteY3015" fmla="*/ 3293346 h 4285258"/>
              <a:gd name="connsiteX3016" fmla="*/ 3828838 w 8109022"/>
              <a:gd name="connsiteY3016" fmla="*/ 3284754 h 4285258"/>
              <a:gd name="connsiteX3017" fmla="*/ 3836789 w 8109022"/>
              <a:gd name="connsiteY3017" fmla="*/ 3284017 h 4285258"/>
              <a:gd name="connsiteX3018" fmla="*/ 3838121 w 8109022"/>
              <a:gd name="connsiteY3018" fmla="*/ 3284201 h 4285258"/>
              <a:gd name="connsiteX3019" fmla="*/ 3838328 w 8109022"/>
              <a:gd name="connsiteY3019" fmla="*/ 3286279 h 4285258"/>
              <a:gd name="connsiteX3020" fmla="*/ 180802 w 8109022"/>
              <a:gd name="connsiteY3020" fmla="*/ 3282455 h 4285258"/>
              <a:gd name="connsiteX3021" fmla="*/ 177507 w 8109022"/>
              <a:gd name="connsiteY3021" fmla="*/ 3288266 h 4285258"/>
              <a:gd name="connsiteX3022" fmla="*/ 175527 w 8109022"/>
              <a:gd name="connsiteY3022" fmla="*/ 3288816 h 4285258"/>
              <a:gd name="connsiteX3023" fmla="*/ 176139 w 8109022"/>
              <a:gd name="connsiteY3023" fmla="*/ 3286939 h 4285258"/>
              <a:gd name="connsiteX3024" fmla="*/ 180802 w 8109022"/>
              <a:gd name="connsiteY3024" fmla="*/ 3282455 h 4285258"/>
              <a:gd name="connsiteX3025" fmla="*/ 6556750 w 8109022"/>
              <a:gd name="connsiteY3025" fmla="*/ 3281762 h 4285258"/>
              <a:gd name="connsiteX3026" fmla="*/ 6546149 w 8109022"/>
              <a:gd name="connsiteY3026" fmla="*/ 3290571 h 4285258"/>
              <a:gd name="connsiteX3027" fmla="*/ 6542609 w 8109022"/>
              <a:gd name="connsiteY3027" fmla="*/ 3292528 h 4285258"/>
              <a:gd name="connsiteX3028" fmla="*/ 6533265 w 8109022"/>
              <a:gd name="connsiteY3028" fmla="*/ 3297698 h 4285258"/>
              <a:gd name="connsiteX3029" fmla="*/ 6525895 w 8109022"/>
              <a:gd name="connsiteY3029" fmla="*/ 3301848 h 4285258"/>
              <a:gd name="connsiteX3030" fmla="*/ 6525772 w 8109022"/>
              <a:gd name="connsiteY3030" fmla="*/ 3298611 h 4285258"/>
              <a:gd name="connsiteX3031" fmla="*/ 6525759 w 8109022"/>
              <a:gd name="connsiteY3031" fmla="*/ 3298287 h 4285258"/>
              <a:gd name="connsiteX3032" fmla="*/ 6541617 w 8109022"/>
              <a:gd name="connsiteY3032" fmla="*/ 3289635 h 4285258"/>
              <a:gd name="connsiteX3033" fmla="*/ 6553130 w 8109022"/>
              <a:gd name="connsiteY3033" fmla="*/ 3283355 h 4285258"/>
              <a:gd name="connsiteX3034" fmla="*/ 6556750 w 8109022"/>
              <a:gd name="connsiteY3034" fmla="*/ 3281762 h 4285258"/>
              <a:gd name="connsiteX3035" fmla="*/ 2049 w 8109022"/>
              <a:gd name="connsiteY3035" fmla="*/ 3280700 h 4285258"/>
              <a:gd name="connsiteX3036" fmla="*/ 1559 w 8109022"/>
              <a:gd name="connsiteY3036" fmla="*/ 3282620 h 4285258"/>
              <a:gd name="connsiteX3037" fmla="*/ 387 w 8109022"/>
              <a:gd name="connsiteY3037" fmla="*/ 3285225 h 4285258"/>
              <a:gd name="connsiteX3038" fmla="*/ 0 w 8109022"/>
              <a:gd name="connsiteY3038" fmla="*/ 3285867 h 4285258"/>
              <a:gd name="connsiteX3039" fmla="*/ 0 w 8109022"/>
              <a:gd name="connsiteY3039" fmla="*/ 3284834 h 4285258"/>
              <a:gd name="connsiteX3040" fmla="*/ 3786409 w 8109022"/>
              <a:gd name="connsiteY3040" fmla="*/ 3279009 h 4285258"/>
              <a:gd name="connsiteX3041" fmla="*/ 3780516 w 8109022"/>
              <a:gd name="connsiteY3041" fmla="*/ 3283204 h 4285258"/>
              <a:gd name="connsiteX3042" fmla="*/ 3772407 w 8109022"/>
              <a:gd name="connsiteY3042" fmla="*/ 3288699 h 4285258"/>
              <a:gd name="connsiteX3043" fmla="*/ 3742467 w 8109022"/>
              <a:gd name="connsiteY3043" fmla="*/ 3319435 h 4285258"/>
              <a:gd name="connsiteX3044" fmla="*/ 3736397 w 8109022"/>
              <a:gd name="connsiteY3044" fmla="*/ 3326097 h 4285258"/>
              <a:gd name="connsiteX3045" fmla="*/ 3736251 w 8109022"/>
              <a:gd name="connsiteY3045" fmla="*/ 3327161 h 4285258"/>
              <a:gd name="connsiteX3046" fmla="*/ 3741343 w 8109022"/>
              <a:gd name="connsiteY3046" fmla="*/ 3323055 h 4285258"/>
              <a:gd name="connsiteX3047" fmla="*/ 3756479 w 8109022"/>
              <a:gd name="connsiteY3047" fmla="*/ 3307749 h 4285258"/>
              <a:gd name="connsiteX3048" fmla="*/ 3759614 w 8109022"/>
              <a:gd name="connsiteY3048" fmla="*/ 3304908 h 4285258"/>
              <a:gd name="connsiteX3049" fmla="*/ 3755528 w 8109022"/>
              <a:gd name="connsiteY3049" fmla="*/ 3307560 h 4285258"/>
              <a:gd name="connsiteX3050" fmla="*/ 3761804 w 8109022"/>
              <a:gd name="connsiteY3050" fmla="*/ 3302922 h 4285258"/>
              <a:gd name="connsiteX3051" fmla="*/ 3778282 w 8109022"/>
              <a:gd name="connsiteY3051" fmla="*/ 3287991 h 4285258"/>
              <a:gd name="connsiteX3052" fmla="*/ 4046659 w 8109022"/>
              <a:gd name="connsiteY3052" fmla="*/ 3278807 h 4285258"/>
              <a:gd name="connsiteX3053" fmla="*/ 4046935 w 8109022"/>
              <a:gd name="connsiteY3053" fmla="*/ 3278990 h 4285258"/>
              <a:gd name="connsiteX3054" fmla="*/ 4046047 w 8109022"/>
              <a:gd name="connsiteY3054" fmla="*/ 3279607 h 4285258"/>
              <a:gd name="connsiteX3055" fmla="*/ 4046659 w 8109022"/>
              <a:gd name="connsiteY3055" fmla="*/ 3278807 h 4285258"/>
              <a:gd name="connsiteX3056" fmla="*/ 6433644 w 8109022"/>
              <a:gd name="connsiteY3056" fmla="*/ 3276601 h 4285258"/>
              <a:gd name="connsiteX3057" fmla="*/ 6420847 w 8109022"/>
              <a:gd name="connsiteY3057" fmla="*/ 3285360 h 4285258"/>
              <a:gd name="connsiteX3058" fmla="*/ 6428127 w 8109022"/>
              <a:gd name="connsiteY3058" fmla="*/ 3279607 h 4285258"/>
              <a:gd name="connsiteX3059" fmla="*/ 6433696 w 8109022"/>
              <a:gd name="connsiteY3059" fmla="*/ 3276566 h 4285258"/>
              <a:gd name="connsiteX3060" fmla="*/ 6433701 w 8109022"/>
              <a:gd name="connsiteY3060" fmla="*/ 3276571 h 4285258"/>
              <a:gd name="connsiteX3061" fmla="*/ 6433644 w 8109022"/>
              <a:gd name="connsiteY3061" fmla="*/ 3276601 h 4285258"/>
              <a:gd name="connsiteX3062" fmla="*/ 6641026 w 8109022"/>
              <a:gd name="connsiteY3062" fmla="*/ 3275362 h 4285258"/>
              <a:gd name="connsiteX3063" fmla="*/ 6639828 w 8109022"/>
              <a:gd name="connsiteY3063" fmla="*/ 3277298 h 4285258"/>
              <a:gd name="connsiteX3064" fmla="*/ 6637932 w 8109022"/>
              <a:gd name="connsiteY3064" fmla="*/ 3279271 h 4285258"/>
              <a:gd name="connsiteX3065" fmla="*/ 6632579 w 8109022"/>
              <a:gd name="connsiteY3065" fmla="*/ 3282342 h 4285258"/>
              <a:gd name="connsiteX3066" fmla="*/ 6641026 w 8109022"/>
              <a:gd name="connsiteY3066" fmla="*/ 3275362 h 4285258"/>
              <a:gd name="connsiteX3067" fmla="*/ 3871174 w 8109022"/>
              <a:gd name="connsiteY3067" fmla="*/ 3272668 h 4285258"/>
              <a:gd name="connsiteX3068" fmla="*/ 3870850 w 8109022"/>
              <a:gd name="connsiteY3068" fmla="*/ 3275045 h 4285258"/>
              <a:gd name="connsiteX3069" fmla="*/ 3869536 w 8109022"/>
              <a:gd name="connsiteY3069" fmla="*/ 3272789 h 4285258"/>
              <a:gd name="connsiteX3070" fmla="*/ 3871174 w 8109022"/>
              <a:gd name="connsiteY3070" fmla="*/ 3272668 h 4285258"/>
              <a:gd name="connsiteX3071" fmla="*/ 6452501 w 8109022"/>
              <a:gd name="connsiteY3071" fmla="*/ 3268311 h 4285258"/>
              <a:gd name="connsiteX3072" fmla="*/ 6453780 w 8109022"/>
              <a:gd name="connsiteY3072" fmla="*/ 3268612 h 4285258"/>
              <a:gd name="connsiteX3073" fmla="*/ 6453802 w 8109022"/>
              <a:gd name="connsiteY3073" fmla="*/ 3270636 h 4285258"/>
              <a:gd name="connsiteX3074" fmla="*/ 6444695 w 8109022"/>
              <a:gd name="connsiteY3074" fmla="*/ 3268291 h 4285258"/>
              <a:gd name="connsiteX3075" fmla="*/ 6440159 w 8109022"/>
              <a:gd name="connsiteY3075" fmla="*/ 3272142 h 4285258"/>
              <a:gd name="connsiteX3076" fmla="*/ 6433696 w 8109022"/>
              <a:gd name="connsiteY3076" fmla="*/ 3276566 h 4285258"/>
              <a:gd name="connsiteX3077" fmla="*/ 6432691 w 8109022"/>
              <a:gd name="connsiteY3077" fmla="*/ 3275518 h 4285258"/>
              <a:gd name="connsiteX3078" fmla="*/ 6444695 w 8109022"/>
              <a:gd name="connsiteY3078" fmla="*/ 3268291 h 4285258"/>
              <a:gd name="connsiteX3079" fmla="*/ 7235891 w 8109022"/>
              <a:gd name="connsiteY3079" fmla="*/ 3265712 h 4285258"/>
              <a:gd name="connsiteX3080" fmla="*/ 7237211 w 8109022"/>
              <a:gd name="connsiteY3080" fmla="*/ 3265995 h 4285258"/>
              <a:gd name="connsiteX3081" fmla="*/ 7237270 w 8109022"/>
              <a:gd name="connsiteY3081" fmla="*/ 3268076 h 4285258"/>
              <a:gd name="connsiteX3082" fmla="*/ 1418919 w 8109022"/>
              <a:gd name="connsiteY3082" fmla="*/ 3262673 h 4285258"/>
              <a:gd name="connsiteX3083" fmla="*/ 1416922 w 8109022"/>
              <a:gd name="connsiteY3083" fmla="*/ 3265689 h 4285258"/>
              <a:gd name="connsiteX3084" fmla="*/ 1417647 w 8109022"/>
              <a:gd name="connsiteY3084" fmla="*/ 3264036 h 4285258"/>
              <a:gd name="connsiteX3085" fmla="*/ 1418183 w 8109022"/>
              <a:gd name="connsiteY3085" fmla="*/ 3263414 h 4285258"/>
              <a:gd name="connsiteX3086" fmla="*/ 1418919 w 8109022"/>
              <a:gd name="connsiteY3086" fmla="*/ 3262673 h 4285258"/>
              <a:gd name="connsiteX3087" fmla="*/ 1402483 w 8109022"/>
              <a:gd name="connsiteY3087" fmla="*/ 3262385 h 4285258"/>
              <a:gd name="connsiteX3088" fmla="*/ 1402546 w 8109022"/>
              <a:gd name="connsiteY3088" fmla="*/ 3265443 h 4285258"/>
              <a:gd name="connsiteX3089" fmla="*/ 1389927 w 8109022"/>
              <a:gd name="connsiteY3089" fmla="*/ 3289052 h 4285258"/>
              <a:gd name="connsiteX3090" fmla="*/ 1369367 w 8109022"/>
              <a:gd name="connsiteY3090" fmla="*/ 3330488 h 4285258"/>
              <a:gd name="connsiteX3091" fmla="*/ 1354513 w 8109022"/>
              <a:gd name="connsiteY3091" fmla="*/ 3364673 h 4285258"/>
              <a:gd name="connsiteX3092" fmla="*/ 1376660 w 8109022"/>
              <a:gd name="connsiteY3092" fmla="*/ 3309416 h 4285258"/>
              <a:gd name="connsiteX3093" fmla="*/ 1399409 w 8109022"/>
              <a:gd name="connsiteY3093" fmla="*/ 3267493 h 4285258"/>
              <a:gd name="connsiteX3094" fmla="*/ 1402483 w 8109022"/>
              <a:gd name="connsiteY3094" fmla="*/ 3262385 h 4285258"/>
              <a:gd name="connsiteX3095" fmla="*/ 3821902 w 8109022"/>
              <a:gd name="connsiteY3095" fmla="*/ 3262004 h 4285258"/>
              <a:gd name="connsiteX3096" fmla="*/ 3788622 w 8109022"/>
              <a:gd name="connsiteY3096" fmla="*/ 3286063 h 4285258"/>
              <a:gd name="connsiteX3097" fmla="*/ 3774203 w 8109022"/>
              <a:gd name="connsiteY3097" fmla="*/ 3295430 h 4285258"/>
              <a:gd name="connsiteX3098" fmla="*/ 3772496 w 8109022"/>
              <a:gd name="connsiteY3098" fmla="*/ 3297199 h 4285258"/>
              <a:gd name="connsiteX3099" fmla="*/ 3729095 w 8109022"/>
              <a:gd name="connsiteY3099" fmla="*/ 3338121 h 4285258"/>
              <a:gd name="connsiteX3100" fmla="*/ 3725857 w 8109022"/>
              <a:gd name="connsiteY3100" fmla="*/ 3341543 h 4285258"/>
              <a:gd name="connsiteX3101" fmla="*/ 3746851 w 8109022"/>
              <a:gd name="connsiteY3101" fmla="*/ 3326740 h 4285258"/>
              <a:gd name="connsiteX3102" fmla="*/ 3773896 w 8109022"/>
              <a:gd name="connsiteY3102" fmla="*/ 3308260 h 4285258"/>
              <a:gd name="connsiteX3103" fmla="*/ 3794577 w 8109022"/>
              <a:gd name="connsiteY3103" fmla="*/ 3292123 h 4285258"/>
              <a:gd name="connsiteX3104" fmla="*/ 3779439 w 8109022"/>
              <a:gd name="connsiteY3104" fmla="*/ 3302827 h 4285258"/>
              <a:gd name="connsiteX3105" fmla="*/ 3763139 w 8109022"/>
              <a:gd name="connsiteY3105" fmla="*/ 3312365 h 4285258"/>
              <a:gd name="connsiteX3106" fmla="*/ 3789929 w 8109022"/>
              <a:gd name="connsiteY3106" fmla="*/ 3292819 h 4285258"/>
              <a:gd name="connsiteX3107" fmla="*/ 3796933 w 8109022"/>
              <a:gd name="connsiteY3107" fmla="*/ 3284674 h 4285258"/>
              <a:gd name="connsiteX3108" fmla="*/ 3820955 w 8109022"/>
              <a:gd name="connsiteY3108" fmla="*/ 3265726 h 4285258"/>
              <a:gd name="connsiteX3109" fmla="*/ 3813787 w 8109022"/>
              <a:gd name="connsiteY3109" fmla="*/ 3259522 h 4285258"/>
              <a:gd name="connsiteX3110" fmla="*/ 3798035 w 8109022"/>
              <a:gd name="connsiteY3110" fmla="*/ 3270734 h 4285258"/>
              <a:gd name="connsiteX3111" fmla="*/ 3779832 w 8109022"/>
              <a:gd name="connsiteY3111" fmla="*/ 3289596 h 4285258"/>
              <a:gd name="connsiteX3112" fmla="*/ 3782860 w 8109022"/>
              <a:gd name="connsiteY3112" fmla="*/ 3287359 h 4285258"/>
              <a:gd name="connsiteX3113" fmla="*/ 3809631 w 8109022"/>
              <a:gd name="connsiteY3113" fmla="*/ 3267240 h 4285258"/>
              <a:gd name="connsiteX3114" fmla="*/ 3813787 w 8109022"/>
              <a:gd name="connsiteY3114" fmla="*/ 3259522 h 4285258"/>
              <a:gd name="connsiteX3115" fmla="*/ 6403880 w 8109022"/>
              <a:gd name="connsiteY3115" fmla="*/ 3258841 h 4285258"/>
              <a:gd name="connsiteX3116" fmla="*/ 6397781 w 8109022"/>
              <a:gd name="connsiteY3116" fmla="*/ 3262349 h 4285258"/>
              <a:gd name="connsiteX3117" fmla="*/ 6389409 w 8109022"/>
              <a:gd name="connsiteY3117" fmla="*/ 3266906 h 4285258"/>
              <a:gd name="connsiteX3118" fmla="*/ 6357600 w 8109022"/>
              <a:gd name="connsiteY3118" fmla="*/ 3293816 h 4285258"/>
              <a:gd name="connsiteX3119" fmla="*/ 6351115 w 8109022"/>
              <a:gd name="connsiteY3119" fmla="*/ 3299689 h 4285258"/>
              <a:gd name="connsiteX3120" fmla="*/ 6350879 w 8109022"/>
              <a:gd name="connsiteY3120" fmla="*/ 3300703 h 4285258"/>
              <a:gd name="connsiteX3121" fmla="*/ 6356193 w 8109022"/>
              <a:gd name="connsiteY3121" fmla="*/ 3297206 h 4285258"/>
              <a:gd name="connsiteX3122" fmla="*/ 6372253 w 8109022"/>
              <a:gd name="connsiteY3122" fmla="*/ 3283826 h 4285258"/>
              <a:gd name="connsiteX3123" fmla="*/ 6375551 w 8109022"/>
              <a:gd name="connsiteY3123" fmla="*/ 3281373 h 4285258"/>
              <a:gd name="connsiteX3124" fmla="*/ 6371345 w 8109022"/>
              <a:gd name="connsiteY3124" fmla="*/ 3283558 h 4285258"/>
              <a:gd name="connsiteX3125" fmla="*/ 6377857 w 8109022"/>
              <a:gd name="connsiteY3125" fmla="*/ 3279657 h 4285258"/>
              <a:gd name="connsiteX3126" fmla="*/ 6395192 w 8109022"/>
              <a:gd name="connsiteY3126" fmla="*/ 3266764 h 4285258"/>
              <a:gd name="connsiteX3127" fmla="*/ 3827552 w 8109022"/>
              <a:gd name="connsiteY3127" fmla="*/ 3257787 h 4285258"/>
              <a:gd name="connsiteX3128" fmla="*/ 3826357 w 8109022"/>
              <a:gd name="connsiteY3128" fmla="*/ 3258094 h 4285258"/>
              <a:gd name="connsiteX3129" fmla="*/ 3826324 w 8109022"/>
              <a:gd name="connsiteY3129" fmla="*/ 3258123 h 4285258"/>
              <a:gd name="connsiteX3130" fmla="*/ 3823113 w 8109022"/>
              <a:gd name="connsiteY3130" fmla="*/ 3264025 h 4285258"/>
              <a:gd name="connsiteX3131" fmla="*/ 3826517 w 8109022"/>
              <a:gd name="connsiteY3131" fmla="*/ 3261340 h 4285258"/>
              <a:gd name="connsiteX3132" fmla="*/ 3830579 w 8109022"/>
              <a:gd name="connsiteY3132" fmla="*/ 3257007 h 4285258"/>
              <a:gd name="connsiteX3133" fmla="*/ 3830477 w 8109022"/>
              <a:gd name="connsiteY3133" fmla="*/ 3257034 h 4285258"/>
              <a:gd name="connsiteX3134" fmla="*/ 3829594 w 8109022"/>
              <a:gd name="connsiteY3134" fmla="*/ 3258257 h 4285258"/>
              <a:gd name="connsiteX3135" fmla="*/ 2075623 w 8109022"/>
              <a:gd name="connsiteY3135" fmla="*/ 3255522 h 4285258"/>
              <a:gd name="connsiteX3136" fmla="*/ 2031396 w 8109022"/>
              <a:gd name="connsiteY3136" fmla="*/ 3340634 h 4285258"/>
              <a:gd name="connsiteX3137" fmla="*/ 1858155 w 8109022"/>
              <a:gd name="connsiteY3137" fmla="*/ 3660688 h 4285258"/>
              <a:gd name="connsiteX3138" fmla="*/ 1852810 w 8109022"/>
              <a:gd name="connsiteY3138" fmla="*/ 3680033 h 4285258"/>
              <a:gd name="connsiteX3139" fmla="*/ 1876234 w 8109022"/>
              <a:gd name="connsiteY3139" fmla="*/ 3641779 h 4285258"/>
              <a:gd name="connsiteX3140" fmla="*/ 2058613 w 8109022"/>
              <a:gd name="connsiteY3140" fmla="*/ 3298048 h 4285258"/>
              <a:gd name="connsiteX3141" fmla="*/ 2079619 w 8109022"/>
              <a:gd name="connsiteY3141" fmla="*/ 3259239 h 4285258"/>
              <a:gd name="connsiteX3142" fmla="*/ 2077229 w 8109022"/>
              <a:gd name="connsiteY3142" fmla="*/ 3261166 h 4285258"/>
              <a:gd name="connsiteX3143" fmla="*/ 1346346 w 8109022"/>
              <a:gd name="connsiteY3143" fmla="*/ 3253282 h 4285258"/>
              <a:gd name="connsiteX3144" fmla="*/ 1345063 w 8109022"/>
              <a:gd name="connsiteY3144" fmla="*/ 3257207 h 4285258"/>
              <a:gd name="connsiteX3145" fmla="*/ 1345868 w 8109022"/>
              <a:gd name="connsiteY3145" fmla="*/ 3253996 h 4285258"/>
              <a:gd name="connsiteX3146" fmla="*/ 6563760 w 8109022"/>
              <a:gd name="connsiteY3146" fmla="*/ 3253044 h 4285258"/>
              <a:gd name="connsiteX3147" fmla="*/ 6554991 w 8109022"/>
              <a:gd name="connsiteY3147" fmla="*/ 3261361 h 4285258"/>
              <a:gd name="connsiteX3148" fmla="*/ 6537448 w 8109022"/>
              <a:gd name="connsiteY3148" fmla="*/ 3274966 h 4285258"/>
              <a:gd name="connsiteX3149" fmla="*/ 6530841 w 8109022"/>
              <a:gd name="connsiteY3149" fmla="*/ 3279106 h 4285258"/>
              <a:gd name="connsiteX3150" fmla="*/ 6535115 w 8109022"/>
              <a:gd name="connsiteY3150" fmla="*/ 3276774 h 4285258"/>
              <a:gd name="connsiteX3151" fmla="*/ 6531777 w 8109022"/>
              <a:gd name="connsiteY3151" fmla="*/ 3279363 h 4285258"/>
              <a:gd name="connsiteX3152" fmla="*/ 6515550 w 8109022"/>
              <a:gd name="connsiteY3152" fmla="*/ 3293440 h 4285258"/>
              <a:gd name="connsiteX3153" fmla="*/ 6510163 w 8109022"/>
              <a:gd name="connsiteY3153" fmla="*/ 3297141 h 4285258"/>
              <a:gd name="connsiteX3154" fmla="*/ 6510387 w 8109022"/>
              <a:gd name="connsiteY3154" fmla="*/ 3296094 h 4285258"/>
              <a:gd name="connsiteX3155" fmla="*/ 6516930 w 8109022"/>
              <a:gd name="connsiteY3155" fmla="*/ 3289927 h 4285258"/>
              <a:gd name="connsiteX3156" fmla="*/ 6549062 w 8109022"/>
              <a:gd name="connsiteY3156" fmla="*/ 3261624 h 4285258"/>
              <a:gd name="connsiteX3157" fmla="*/ 6557567 w 8109022"/>
              <a:gd name="connsiteY3157" fmla="*/ 3256771 h 4285258"/>
              <a:gd name="connsiteX3158" fmla="*/ 3872026 w 8109022"/>
              <a:gd name="connsiteY3158" fmla="*/ 3249422 h 4285258"/>
              <a:gd name="connsiteX3159" fmla="*/ 3840427 w 8109022"/>
              <a:gd name="connsiteY3159" fmla="*/ 3275687 h 4285258"/>
              <a:gd name="connsiteX3160" fmla="*/ 3820515 w 8109022"/>
              <a:gd name="connsiteY3160" fmla="*/ 3288297 h 4285258"/>
              <a:gd name="connsiteX3161" fmla="*/ 3816099 w 8109022"/>
              <a:gd name="connsiteY3161" fmla="*/ 3292839 h 4285258"/>
              <a:gd name="connsiteX3162" fmla="*/ 3815791 w 8109022"/>
              <a:gd name="connsiteY3162" fmla="*/ 3292705 h 4285258"/>
              <a:gd name="connsiteX3163" fmla="*/ 3815323 w 8109022"/>
              <a:gd name="connsiteY3163" fmla="*/ 3293637 h 4285258"/>
              <a:gd name="connsiteX3164" fmla="*/ 3816099 w 8109022"/>
              <a:gd name="connsiteY3164" fmla="*/ 3292839 h 4285258"/>
              <a:gd name="connsiteX3165" fmla="*/ 3817273 w 8109022"/>
              <a:gd name="connsiteY3165" fmla="*/ 3293346 h 4285258"/>
              <a:gd name="connsiteX3166" fmla="*/ 3801913 w 8109022"/>
              <a:gd name="connsiteY3166" fmla="*/ 3307536 h 4285258"/>
              <a:gd name="connsiteX3167" fmla="*/ 3806333 w 8109022"/>
              <a:gd name="connsiteY3167" fmla="*/ 3305723 h 4285258"/>
              <a:gd name="connsiteX3168" fmla="*/ 3810533 w 8109022"/>
              <a:gd name="connsiteY3168" fmla="*/ 3307394 h 4285258"/>
              <a:gd name="connsiteX3169" fmla="*/ 3824884 w 8109022"/>
              <a:gd name="connsiteY3169" fmla="*/ 3298149 h 4285258"/>
              <a:gd name="connsiteX3170" fmla="*/ 3847740 w 8109022"/>
              <a:gd name="connsiteY3170" fmla="*/ 3282690 h 4285258"/>
              <a:gd name="connsiteX3171" fmla="*/ 3863760 w 8109022"/>
              <a:gd name="connsiteY3171" fmla="*/ 3271602 h 4285258"/>
              <a:gd name="connsiteX3172" fmla="*/ 3865016 w 8109022"/>
              <a:gd name="connsiteY3172" fmla="*/ 3268651 h 4285258"/>
              <a:gd name="connsiteX3173" fmla="*/ 3871306 w 8109022"/>
              <a:gd name="connsiteY3173" fmla="*/ 3252627 h 4285258"/>
              <a:gd name="connsiteX3174" fmla="*/ 3869261 w 8109022"/>
              <a:gd name="connsiteY3174" fmla="*/ 3254217 h 4285258"/>
              <a:gd name="connsiteX3175" fmla="*/ 4270611 w 8109022"/>
              <a:gd name="connsiteY3175" fmla="*/ 3248870 h 4285258"/>
              <a:gd name="connsiteX3176" fmla="*/ 4257016 w 8109022"/>
              <a:gd name="connsiteY3176" fmla="*/ 3257489 h 4285258"/>
              <a:gd name="connsiteX3177" fmla="*/ 4168115 w 8109022"/>
              <a:gd name="connsiteY3177" fmla="*/ 3312949 h 4285258"/>
              <a:gd name="connsiteX3178" fmla="*/ 4161719 w 8109022"/>
              <a:gd name="connsiteY3178" fmla="*/ 3317798 h 4285258"/>
              <a:gd name="connsiteX3179" fmla="*/ 4164634 w 8109022"/>
              <a:gd name="connsiteY3179" fmla="*/ 3316292 h 4285258"/>
              <a:gd name="connsiteX3180" fmla="*/ 4245407 w 8109022"/>
              <a:gd name="connsiteY3180" fmla="*/ 3268390 h 4285258"/>
              <a:gd name="connsiteX3181" fmla="*/ 4259801 w 8109022"/>
              <a:gd name="connsiteY3181" fmla="*/ 3259115 h 4285258"/>
              <a:gd name="connsiteX3182" fmla="*/ 4266383 w 8109022"/>
              <a:gd name="connsiteY3182" fmla="*/ 3253372 h 4285258"/>
              <a:gd name="connsiteX3183" fmla="*/ 4270003 w 8109022"/>
              <a:gd name="connsiteY3183" fmla="*/ 3249634 h 4285258"/>
              <a:gd name="connsiteX3184" fmla="*/ 4270771 w 8109022"/>
              <a:gd name="connsiteY3184" fmla="*/ 3248876 h 4285258"/>
              <a:gd name="connsiteX3185" fmla="*/ 6432223 w 8109022"/>
              <a:gd name="connsiteY3185" fmla="*/ 3242554 h 4285258"/>
              <a:gd name="connsiteX3186" fmla="*/ 6415916 w 8109022"/>
              <a:gd name="connsiteY3186" fmla="*/ 3251925 h 4285258"/>
              <a:gd name="connsiteX3187" fmla="*/ 6396562 w 8109022"/>
              <a:gd name="connsiteY3187" fmla="*/ 3268456 h 4285258"/>
              <a:gd name="connsiteX3188" fmla="*/ 6399703 w 8109022"/>
              <a:gd name="connsiteY3188" fmla="*/ 3266573 h 4285258"/>
              <a:gd name="connsiteX3189" fmla="*/ 6427509 w 8109022"/>
              <a:gd name="connsiteY3189" fmla="*/ 3249620 h 4285258"/>
              <a:gd name="connsiteX3190" fmla="*/ 6432223 w 8109022"/>
              <a:gd name="connsiteY3190" fmla="*/ 3242554 h 4285258"/>
              <a:gd name="connsiteX3191" fmla="*/ 6448789 w 8109022"/>
              <a:gd name="connsiteY3191" fmla="*/ 3241670 h 4285258"/>
              <a:gd name="connsiteX3192" fmla="*/ 6440009 w 8109022"/>
              <a:gd name="connsiteY3192" fmla="*/ 3245638 h 4285258"/>
              <a:gd name="connsiteX3193" fmla="*/ 6405425 w 8109022"/>
              <a:gd name="connsiteY3193" fmla="*/ 3265855 h 4285258"/>
              <a:gd name="connsiteX3194" fmla="*/ 6390576 w 8109022"/>
              <a:gd name="connsiteY3194" fmla="*/ 3273569 h 4285258"/>
              <a:gd name="connsiteX3195" fmla="*/ 6388761 w 8109022"/>
              <a:gd name="connsiteY3195" fmla="*/ 3275117 h 4285258"/>
              <a:gd name="connsiteX3196" fmla="*/ 6342964 w 8109022"/>
              <a:gd name="connsiteY3196" fmla="*/ 3310621 h 4285258"/>
              <a:gd name="connsiteX3197" fmla="*/ 6339515 w 8109022"/>
              <a:gd name="connsiteY3197" fmla="*/ 3313625 h 4285258"/>
              <a:gd name="connsiteX3198" fmla="*/ 6361237 w 8109022"/>
              <a:gd name="connsiteY3198" fmla="*/ 3301271 h 4285258"/>
              <a:gd name="connsiteX3199" fmla="*/ 6389167 w 8109022"/>
              <a:gd name="connsiteY3199" fmla="*/ 3285923 h 4285258"/>
              <a:gd name="connsiteX3200" fmla="*/ 6410698 w 8109022"/>
              <a:gd name="connsiteY3200" fmla="*/ 3272249 h 4285258"/>
              <a:gd name="connsiteX3201" fmla="*/ 6395035 w 8109022"/>
              <a:gd name="connsiteY3201" fmla="*/ 3281189 h 4285258"/>
              <a:gd name="connsiteX3202" fmla="*/ 6378340 w 8109022"/>
              <a:gd name="connsiteY3202" fmla="*/ 3288895 h 4285258"/>
              <a:gd name="connsiteX3203" fmla="*/ 6406114 w 8109022"/>
              <a:gd name="connsiteY3203" fmla="*/ 3272494 h 4285258"/>
              <a:gd name="connsiteX3204" fmla="*/ 6413639 w 8109022"/>
              <a:gd name="connsiteY3204" fmla="*/ 3265278 h 4285258"/>
              <a:gd name="connsiteX3205" fmla="*/ 6444594 w 8109022"/>
              <a:gd name="connsiteY3205" fmla="*/ 3245394 h 4285258"/>
              <a:gd name="connsiteX3206" fmla="*/ 6448789 w 8109022"/>
              <a:gd name="connsiteY3206" fmla="*/ 3241670 h 4285258"/>
              <a:gd name="connsiteX3207" fmla="*/ 4194083 w 8109022"/>
              <a:gd name="connsiteY3207" fmla="*/ 3238999 h 4285258"/>
              <a:gd name="connsiteX3208" fmla="*/ 4167694 w 8109022"/>
              <a:gd name="connsiteY3208" fmla="*/ 3252605 h 4285258"/>
              <a:gd name="connsiteX3209" fmla="*/ 4162052 w 8109022"/>
              <a:gd name="connsiteY3209" fmla="*/ 3256714 h 4285258"/>
              <a:gd name="connsiteX3210" fmla="*/ 4162557 w 8109022"/>
              <a:gd name="connsiteY3210" fmla="*/ 3258200 h 4285258"/>
              <a:gd name="connsiteX3211" fmla="*/ 4164983 w 8109022"/>
              <a:gd name="connsiteY3211" fmla="*/ 3257080 h 4285258"/>
              <a:gd name="connsiteX3212" fmla="*/ 4194083 w 8109022"/>
              <a:gd name="connsiteY3212" fmla="*/ 3238999 h 4285258"/>
              <a:gd name="connsiteX3213" fmla="*/ 6592535 w 8109022"/>
              <a:gd name="connsiteY3213" fmla="*/ 3235731 h 4285258"/>
              <a:gd name="connsiteX3214" fmla="*/ 6587831 w 8109022"/>
              <a:gd name="connsiteY3214" fmla="*/ 3243089 h 4285258"/>
              <a:gd name="connsiteX3215" fmla="*/ 6559619 w 8109022"/>
              <a:gd name="connsiteY3215" fmla="*/ 3261077 h 4285258"/>
              <a:gd name="connsiteX3216" fmla="*/ 6556431 w 8109022"/>
              <a:gd name="connsiteY3216" fmla="*/ 3263074 h 4285258"/>
              <a:gd name="connsiteX3217" fmla="*/ 6575979 w 8109022"/>
              <a:gd name="connsiteY3217" fmla="*/ 3245692 h 4285258"/>
              <a:gd name="connsiteX3218" fmla="*/ 6609517 w 8109022"/>
              <a:gd name="connsiteY3218" fmla="*/ 3234489 h 4285258"/>
              <a:gd name="connsiteX3219" fmla="*/ 6605282 w 8109022"/>
              <a:gd name="connsiteY3219" fmla="*/ 3238401 h 4285258"/>
              <a:gd name="connsiteX3220" fmla="*/ 6573894 w 8109022"/>
              <a:gd name="connsiteY3220" fmla="*/ 3259464 h 4285258"/>
              <a:gd name="connsiteX3221" fmla="*/ 6566309 w 8109022"/>
              <a:gd name="connsiteY3221" fmla="*/ 3267035 h 4285258"/>
              <a:gd name="connsiteX3222" fmla="*/ 6538119 w 8109022"/>
              <a:gd name="connsiteY3222" fmla="*/ 3284450 h 4285258"/>
              <a:gd name="connsiteX3223" fmla="*/ 6533711 w 8109022"/>
              <a:gd name="connsiteY3223" fmla="*/ 3287048 h 4285258"/>
              <a:gd name="connsiteX3224" fmla="*/ 6536368 w 8109022"/>
              <a:gd name="connsiteY3224" fmla="*/ 3286144 h 4285258"/>
              <a:gd name="connsiteX3225" fmla="*/ 6538119 w 8109022"/>
              <a:gd name="connsiteY3225" fmla="*/ 3284450 h 4285258"/>
              <a:gd name="connsiteX3226" fmla="*/ 6555105 w 8109022"/>
              <a:gd name="connsiteY3226" fmla="*/ 3276194 h 4285258"/>
              <a:gd name="connsiteX3227" fmla="*/ 6571008 w 8109022"/>
              <a:gd name="connsiteY3227" fmla="*/ 3266690 h 4285258"/>
              <a:gd name="connsiteX3228" fmla="*/ 6549173 w 8109022"/>
              <a:gd name="connsiteY3228" fmla="*/ 3281178 h 4285258"/>
              <a:gd name="connsiteX3229" fmla="*/ 6541480 w 8109022"/>
              <a:gd name="connsiteY3229" fmla="*/ 3285609 h 4285258"/>
              <a:gd name="connsiteX3230" fmla="*/ 6541464 w 8109022"/>
              <a:gd name="connsiteY3230" fmla="*/ 3284869 h 4285258"/>
              <a:gd name="connsiteX3231" fmla="*/ 6541450 w 8109022"/>
              <a:gd name="connsiteY3231" fmla="*/ 3284291 h 4285258"/>
              <a:gd name="connsiteX3232" fmla="*/ 6541480 w 8109022"/>
              <a:gd name="connsiteY3232" fmla="*/ 3285609 h 4285258"/>
              <a:gd name="connsiteX3233" fmla="*/ 6520805 w 8109022"/>
              <a:gd name="connsiteY3233" fmla="*/ 3297519 h 4285258"/>
              <a:gd name="connsiteX3234" fmla="*/ 6498747 w 8109022"/>
              <a:gd name="connsiteY3234" fmla="*/ 3310654 h 4285258"/>
              <a:gd name="connsiteX3235" fmla="*/ 6502229 w 8109022"/>
              <a:gd name="connsiteY3235" fmla="*/ 3307496 h 4285258"/>
              <a:gd name="connsiteX3236" fmla="*/ 6548552 w 8109022"/>
              <a:gd name="connsiteY3236" fmla="*/ 3270079 h 4285258"/>
              <a:gd name="connsiteX3237" fmla="*/ 6550385 w 8109022"/>
              <a:gd name="connsiteY3237" fmla="*/ 3268451 h 4285258"/>
              <a:gd name="connsiteX3238" fmla="*/ 6565477 w 8109022"/>
              <a:gd name="connsiteY3238" fmla="*/ 3260221 h 4285258"/>
              <a:gd name="connsiteX3239" fmla="*/ 6600582 w 8109022"/>
              <a:gd name="connsiteY3239" fmla="*/ 3238744 h 4285258"/>
              <a:gd name="connsiteX3240" fmla="*/ 6609517 w 8109022"/>
              <a:gd name="connsiteY3240" fmla="*/ 3234489 h 4285258"/>
              <a:gd name="connsiteX3241" fmla="*/ 2740799 w 8109022"/>
              <a:gd name="connsiteY3241" fmla="*/ 3232556 h 4285258"/>
              <a:gd name="connsiteX3242" fmla="*/ 2736464 w 8109022"/>
              <a:gd name="connsiteY3242" fmla="*/ 3240372 h 4285258"/>
              <a:gd name="connsiteX3243" fmla="*/ 2740799 w 8109022"/>
              <a:gd name="connsiteY3243" fmla="*/ 3232556 h 4285258"/>
              <a:gd name="connsiteX3244" fmla="*/ 4204882 w 8109022"/>
              <a:gd name="connsiteY3244" fmla="*/ 3231367 h 4285258"/>
              <a:gd name="connsiteX3245" fmla="*/ 4202545 w 8109022"/>
              <a:gd name="connsiteY3245" fmla="*/ 3232151 h 4285258"/>
              <a:gd name="connsiteX3246" fmla="*/ 4203645 w 8109022"/>
              <a:gd name="connsiteY3246" fmla="*/ 3232221 h 4285258"/>
              <a:gd name="connsiteX3247" fmla="*/ 4203109 w 8109022"/>
              <a:gd name="connsiteY3247" fmla="*/ 3233247 h 4285258"/>
              <a:gd name="connsiteX3248" fmla="*/ 4201019 w 8109022"/>
              <a:gd name="connsiteY3248" fmla="*/ 3233583 h 4285258"/>
              <a:gd name="connsiteX3249" fmla="*/ 4201685 w 8109022"/>
              <a:gd name="connsiteY3249" fmla="*/ 3232440 h 4285258"/>
              <a:gd name="connsiteX3250" fmla="*/ 4200981 w 8109022"/>
              <a:gd name="connsiteY3250" fmla="*/ 3232677 h 4285258"/>
              <a:gd name="connsiteX3251" fmla="*/ 4200261 w 8109022"/>
              <a:gd name="connsiteY3251" fmla="*/ 3233535 h 4285258"/>
              <a:gd name="connsiteX3252" fmla="*/ 4201019 w 8109022"/>
              <a:gd name="connsiteY3252" fmla="*/ 3233583 h 4285258"/>
              <a:gd name="connsiteX3253" fmla="*/ 4200485 w 8109022"/>
              <a:gd name="connsiteY3253" fmla="*/ 3234607 h 4285258"/>
              <a:gd name="connsiteX3254" fmla="*/ 4199190 w 8109022"/>
              <a:gd name="connsiteY3254" fmla="*/ 3234817 h 4285258"/>
              <a:gd name="connsiteX3255" fmla="*/ 4198457 w 8109022"/>
              <a:gd name="connsiteY3255" fmla="*/ 3235693 h 4285258"/>
              <a:gd name="connsiteX3256" fmla="*/ 4200387 w 8109022"/>
              <a:gd name="connsiteY3256" fmla="*/ 3235389 h 4285258"/>
              <a:gd name="connsiteX3257" fmla="*/ 4202024 w 8109022"/>
              <a:gd name="connsiteY3257" fmla="*/ 3234438 h 4285258"/>
              <a:gd name="connsiteX3258" fmla="*/ 4204355 w 8109022"/>
              <a:gd name="connsiteY3258" fmla="*/ 3231934 h 4285258"/>
              <a:gd name="connsiteX3259" fmla="*/ 4203645 w 8109022"/>
              <a:gd name="connsiteY3259" fmla="*/ 3232221 h 4285258"/>
              <a:gd name="connsiteX3260" fmla="*/ 4204699 w 8109022"/>
              <a:gd name="connsiteY3260" fmla="*/ 3231563 h 4285258"/>
              <a:gd name="connsiteX3261" fmla="*/ 62294 w 8109022"/>
              <a:gd name="connsiteY3261" fmla="*/ 3226121 h 4285258"/>
              <a:gd name="connsiteX3262" fmla="*/ 61177 w 8109022"/>
              <a:gd name="connsiteY3262" fmla="*/ 3228923 h 4285258"/>
              <a:gd name="connsiteX3263" fmla="*/ 62326 w 8109022"/>
              <a:gd name="connsiteY3263" fmla="*/ 3226975 h 4285258"/>
              <a:gd name="connsiteX3264" fmla="*/ 2104626 w 8109022"/>
              <a:gd name="connsiteY3264" fmla="*/ 3225020 h 4285258"/>
              <a:gd name="connsiteX3265" fmla="*/ 2102192 w 8109022"/>
              <a:gd name="connsiteY3265" fmla="*/ 3229564 h 4285258"/>
              <a:gd name="connsiteX3266" fmla="*/ 2104522 w 8109022"/>
              <a:gd name="connsiteY3266" fmla="*/ 3226052 h 4285258"/>
              <a:gd name="connsiteX3267" fmla="*/ 2104722 w 8109022"/>
              <a:gd name="connsiteY3267" fmla="*/ 3225498 h 4285258"/>
              <a:gd name="connsiteX3268" fmla="*/ 2104889 w 8109022"/>
              <a:gd name="connsiteY3268" fmla="*/ 3225080 h 4285258"/>
              <a:gd name="connsiteX3269" fmla="*/ 2736897 w 8109022"/>
              <a:gd name="connsiteY3269" fmla="*/ 3223087 h 4285258"/>
              <a:gd name="connsiteX3270" fmla="*/ 2733412 w 8109022"/>
              <a:gd name="connsiteY3270" fmla="*/ 3229470 h 4285258"/>
              <a:gd name="connsiteX3271" fmla="*/ 2733732 w 8109022"/>
              <a:gd name="connsiteY3271" fmla="*/ 3230613 h 4285258"/>
              <a:gd name="connsiteX3272" fmla="*/ 2722326 w 8109022"/>
              <a:gd name="connsiteY3272" fmla="*/ 3238387 h 4285258"/>
              <a:gd name="connsiteX3273" fmla="*/ 2709520 w 8109022"/>
              <a:gd name="connsiteY3273" fmla="*/ 3247419 h 4285258"/>
              <a:gd name="connsiteX3274" fmla="*/ 2692001 w 8109022"/>
              <a:gd name="connsiteY3274" fmla="*/ 3261059 h 4285258"/>
              <a:gd name="connsiteX3275" fmla="*/ 2686232 w 8109022"/>
              <a:gd name="connsiteY3275" fmla="*/ 3264587 h 4285258"/>
              <a:gd name="connsiteX3276" fmla="*/ 2686515 w 8109022"/>
              <a:gd name="connsiteY3276" fmla="*/ 3263523 h 4285258"/>
              <a:gd name="connsiteX3277" fmla="*/ 2693605 w 8109022"/>
              <a:gd name="connsiteY3277" fmla="*/ 3257519 h 4285258"/>
              <a:gd name="connsiteX3278" fmla="*/ 2728798 w 8109022"/>
              <a:gd name="connsiteY3278" fmla="*/ 3229430 h 4285258"/>
              <a:gd name="connsiteX3279" fmla="*/ 1346825 w 8109022"/>
              <a:gd name="connsiteY3279" fmla="*/ 3216278 h 4285258"/>
              <a:gd name="connsiteX3280" fmla="*/ 1347310 w 8109022"/>
              <a:gd name="connsiteY3280" fmla="*/ 3218057 h 4285258"/>
              <a:gd name="connsiteX3281" fmla="*/ 1346120 w 8109022"/>
              <a:gd name="connsiteY3281" fmla="*/ 3219250 h 4285258"/>
              <a:gd name="connsiteX3282" fmla="*/ 1345985 w 8109022"/>
              <a:gd name="connsiteY3282" fmla="*/ 3217044 h 4285258"/>
              <a:gd name="connsiteX3283" fmla="*/ 1346825 w 8109022"/>
              <a:gd name="connsiteY3283" fmla="*/ 3216278 h 4285258"/>
              <a:gd name="connsiteX3284" fmla="*/ 36277 w 8109022"/>
              <a:gd name="connsiteY3284" fmla="*/ 3214248 h 4285258"/>
              <a:gd name="connsiteX3285" fmla="*/ 16925 w 8109022"/>
              <a:gd name="connsiteY3285" fmla="*/ 3250678 h 4285258"/>
              <a:gd name="connsiteX3286" fmla="*/ 2049 w 8109022"/>
              <a:gd name="connsiteY3286" fmla="*/ 3280700 h 4285258"/>
              <a:gd name="connsiteX3287" fmla="*/ 2471 w 8109022"/>
              <a:gd name="connsiteY3287" fmla="*/ 3279038 h 4285258"/>
              <a:gd name="connsiteX3288" fmla="*/ 3684 w 8109022"/>
              <a:gd name="connsiteY3288" fmla="*/ 3272175 h 4285258"/>
              <a:gd name="connsiteX3289" fmla="*/ 19007 w 8109022"/>
              <a:gd name="connsiteY3289" fmla="*/ 3242282 h 4285258"/>
              <a:gd name="connsiteX3290" fmla="*/ 29949 w 8109022"/>
              <a:gd name="connsiteY3290" fmla="*/ 3221053 h 4285258"/>
              <a:gd name="connsiteX3291" fmla="*/ 33936 w 8109022"/>
              <a:gd name="connsiteY3291" fmla="*/ 3215840 h 4285258"/>
              <a:gd name="connsiteX3292" fmla="*/ 1347531 w 8109022"/>
              <a:gd name="connsiteY3292" fmla="*/ 3213307 h 4285258"/>
              <a:gd name="connsiteX3293" fmla="*/ 1348016 w 8109022"/>
              <a:gd name="connsiteY3293" fmla="*/ 3215085 h 4285258"/>
              <a:gd name="connsiteX3294" fmla="*/ 1346825 w 8109022"/>
              <a:gd name="connsiteY3294" fmla="*/ 3216278 h 4285258"/>
              <a:gd name="connsiteX3295" fmla="*/ 1346691 w 8109022"/>
              <a:gd name="connsiteY3295" fmla="*/ 3214074 h 4285258"/>
              <a:gd name="connsiteX3296" fmla="*/ 1347531 w 8109022"/>
              <a:gd name="connsiteY3296" fmla="*/ 3213307 h 4285258"/>
              <a:gd name="connsiteX3297" fmla="*/ 4182306 w 8109022"/>
              <a:gd name="connsiteY3297" fmla="*/ 3212303 h 4285258"/>
              <a:gd name="connsiteX3298" fmla="*/ 4182311 w 8109022"/>
              <a:gd name="connsiteY3298" fmla="*/ 3212532 h 4285258"/>
              <a:gd name="connsiteX3299" fmla="*/ 4182361 w 8109022"/>
              <a:gd name="connsiteY3299" fmla="*/ 3212489 h 4285258"/>
              <a:gd name="connsiteX3300" fmla="*/ 40399 w 8109022"/>
              <a:gd name="connsiteY3300" fmla="*/ 3206487 h 4285258"/>
              <a:gd name="connsiteX3301" fmla="*/ 39938 w 8109022"/>
              <a:gd name="connsiteY3301" fmla="*/ 3208220 h 4285258"/>
              <a:gd name="connsiteX3302" fmla="*/ 37518 w 8109022"/>
              <a:gd name="connsiteY3302" fmla="*/ 3213404 h 4285258"/>
              <a:gd name="connsiteX3303" fmla="*/ 36277 w 8109022"/>
              <a:gd name="connsiteY3303" fmla="*/ 3214248 h 4285258"/>
              <a:gd name="connsiteX3304" fmla="*/ 1349976 w 8109022"/>
              <a:gd name="connsiteY3304" fmla="*/ 3205603 h 4285258"/>
              <a:gd name="connsiteX3305" fmla="*/ 1347531 w 8109022"/>
              <a:gd name="connsiteY3305" fmla="*/ 3213307 h 4285258"/>
              <a:gd name="connsiteX3306" fmla="*/ 1348198 w 8109022"/>
              <a:gd name="connsiteY3306" fmla="*/ 3208740 h 4285258"/>
              <a:gd name="connsiteX3307" fmla="*/ 1349976 w 8109022"/>
              <a:gd name="connsiteY3307" fmla="*/ 3205603 h 4285258"/>
              <a:gd name="connsiteX3308" fmla="*/ 4236145 w 8109022"/>
              <a:gd name="connsiteY3308" fmla="*/ 3202835 h 4285258"/>
              <a:gd name="connsiteX3309" fmla="*/ 4235003 w 8109022"/>
              <a:gd name="connsiteY3309" fmla="*/ 3203089 h 4285258"/>
              <a:gd name="connsiteX3310" fmla="*/ 4234415 w 8109022"/>
              <a:gd name="connsiteY3310" fmla="*/ 3204058 h 4285258"/>
              <a:gd name="connsiteX3311" fmla="*/ 1465343 w 8109022"/>
              <a:gd name="connsiteY3311" fmla="*/ 3202823 h 4285258"/>
              <a:gd name="connsiteX3312" fmla="*/ 1460143 w 8109022"/>
              <a:gd name="connsiteY3312" fmla="*/ 3211845 h 4285258"/>
              <a:gd name="connsiteX3313" fmla="*/ 1452048 w 8109022"/>
              <a:gd name="connsiteY3313" fmla="*/ 3225433 h 4285258"/>
              <a:gd name="connsiteX3314" fmla="*/ 1449349 w 8109022"/>
              <a:gd name="connsiteY3314" fmla="*/ 3229176 h 4285258"/>
              <a:gd name="connsiteX3315" fmla="*/ 1442787 w 8109022"/>
              <a:gd name="connsiteY3315" fmla="*/ 3241742 h 4285258"/>
              <a:gd name="connsiteX3316" fmla="*/ 1441371 w 8109022"/>
              <a:gd name="connsiteY3316" fmla="*/ 3247248 h 4285258"/>
              <a:gd name="connsiteX3317" fmla="*/ 1442176 w 8109022"/>
              <a:gd name="connsiteY3317" fmla="*/ 3245919 h 4285258"/>
              <a:gd name="connsiteX3318" fmla="*/ 1445747 w 8109022"/>
              <a:gd name="connsiteY3318" fmla="*/ 3239703 h 4285258"/>
              <a:gd name="connsiteX3319" fmla="*/ 67690 w 8109022"/>
              <a:gd name="connsiteY3319" fmla="*/ 3202270 h 4285258"/>
              <a:gd name="connsiteX3320" fmla="*/ 63588 w 8109022"/>
              <a:gd name="connsiteY3320" fmla="*/ 3209436 h 4285258"/>
              <a:gd name="connsiteX3321" fmla="*/ 60448 w 8109022"/>
              <a:gd name="connsiteY3321" fmla="*/ 3218453 h 4285258"/>
              <a:gd name="connsiteX3322" fmla="*/ 47943 w 8109022"/>
              <a:gd name="connsiteY3322" fmla="*/ 3251329 h 4285258"/>
              <a:gd name="connsiteX3323" fmla="*/ 57429 w 8109022"/>
              <a:gd name="connsiteY3323" fmla="*/ 3235269 h 4285258"/>
              <a:gd name="connsiteX3324" fmla="*/ 61191 w 8109022"/>
              <a:gd name="connsiteY3324" fmla="*/ 3222530 h 4285258"/>
              <a:gd name="connsiteX3325" fmla="*/ 2106441 w 8109022"/>
              <a:gd name="connsiteY3325" fmla="*/ 3199303 h 4285258"/>
              <a:gd name="connsiteX3326" fmla="*/ 2102383 w 8109022"/>
              <a:gd name="connsiteY3326" fmla="*/ 3202187 h 4285258"/>
              <a:gd name="connsiteX3327" fmla="*/ 2099250 w 8109022"/>
              <a:gd name="connsiteY3327" fmla="*/ 3210792 h 4285258"/>
              <a:gd name="connsiteX3328" fmla="*/ 2100169 w 8109022"/>
              <a:gd name="connsiteY3328" fmla="*/ 3213137 h 4285258"/>
              <a:gd name="connsiteX3329" fmla="*/ 2098223 w 8109022"/>
              <a:gd name="connsiteY3329" fmla="*/ 3213620 h 4285258"/>
              <a:gd name="connsiteX3330" fmla="*/ 2092749 w 8109022"/>
              <a:gd name="connsiteY3330" fmla="*/ 3228657 h 4285258"/>
              <a:gd name="connsiteX3331" fmla="*/ 2091812 w 8109022"/>
              <a:gd name="connsiteY3331" fmla="*/ 3221018 h 4285258"/>
              <a:gd name="connsiteX3332" fmla="*/ 2093235 w 8109022"/>
              <a:gd name="connsiteY3332" fmla="*/ 3216489 h 4285258"/>
              <a:gd name="connsiteX3333" fmla="*/ 2091915 w 8109022"/>
              <a:gd name="connsiteY3333" fmla="*/ 3219441 h 4285258"/>
              <a:gd name="connsiteX3334" fmla="*/ 2091126 w 8109022"/>
              <a:gd name="connsiteY3334" fmla="*/ 3222494 h 4285258"/>
              <a:gd name="connsiteX3335" fmla="*/ 2089137 w 8109022"/>
              <a:gd name="connsiteY3335" fmla="*/ 3229516 h 4285258"/>
              <a:gd name="connsiteX3336" fmla="*/ 2080966 w 8109022"/>
              <a:gd name="connsiteY3336" fmla="*/ 3245238 h 4285258"/>
              <a:gd name="connsiteX3337" fmla="*/ 2081882 w 8109022"/>
              <a:gd name="connsiteY3337" fmla="*/ 3249029 h 4285258"/>
              <a:gd name="connsiteX3338" fmla="*/ 2080638 w 8109022"/>
              <a:gd name="connsiteY3338" fmla="*/ 3250988 h 4285258"/>
              <a:gd name="connsiteX3339" fmla="*/ 2079794 w 8109022"/>
              <a:gd name="connsiteY3339" fmla="*/ 3247496 h 4285258"/>
              <a:gd name="connsiteX3340" fmla="*/ 2076564 w 8109022"/>
              <a:gd name="connsiteY3340" fmla="*/ 3253712 h 4285258"/>
              <a:gd name="connsiteX3341" fmla="*/ 2080638 w 8109022"/>
              <a:gd name="connsiteY3341" fmla="*/ 3250988 h 4285258"/>
              <a:gd name="connsiteX3342" fmla="*/ 2080129 w 8109022"/>
              <a:gd name="connsiteY3342" fmla="*/ 3258301 h 4285258"/>
              <a:gd name="connsiteX3343" fmla="*/ 2098200 w 8109022"/>
              <a:gd name="connsiteY3343" fmla="*/ 3224914 h 4285258"/>
              <a:gd name="connsiteX3344" fmla="*/ 2101996 w 8109022"/>
              <a:gd name="connsiteY3344" fmla="*/ 3213371 h 4285258"/>
              <a:gd name="connsiteX3345" fmla="*/ 3939677 w 8109022"/>
              <a:gd name="connsiteY3345" fmla="*/ 3198880 h 4285258"/>
              <a:gd name="connsiteX3346" fmla="*/ 3940259 w 8109022"/>
              <a:gd name="connsiteY3346" fmla="*/ 3200039 h 4285258"/>
              <a:gd name="connsiteX3347" fmla="*/ 3940165 w 8109022"/>
              <a:gd name="connsiteY3347" fmla="*/ 3201300 h 4285258"/>
              <a:gd name="connsiteX3348" fmla="*/ 3939677 w 8109022"/>
              <a:gd name="connsiteY3348" fmla="*/ 3198880 h 4285258"/>
              <a:gd name="connsiteX3349" fmla="*/ 2766672 w 8109022"/>
              <a:gd name="connsiteY3349" fmla="*/ 3197527 h 4285258"/>
              <a:gd name="connsiteX3350" fmla="*/ 2763584 w 8109022"/>
              <a:gd name="connsiteY3350" fmla="*/ 3207049 h 4285258"/>
              <a:gd name="connsiteX3351" fmla="*/ 2770100 w 8109022"/>
              <a:gd name="connsiteY3351" fmla="*/ 3202405 h 4285258"/>
              <a:gd name="connsiteX3352" fmla="*/ 2763372 w 8109022"/>
              <a:gd name="connsiteY3352" fmla="*/ 3221970 h 4285258"/>
              <a:gd name="connsiteX3353" fmla="*/ 2764952 w 8109022"/>
              <a:gd name="connsiteY3353" fmla="*/ 3212877 h 4285258"/>
              <a:gd name="connsiteX3354" fmla="*/ 2755643 w 8109022"/>
              <a:gd name="connsiteY3354" fmla="*/ 3223187 h 4285258"/>
              <a:gd name="connsiteX3355" fmla="*/ 2739284 w 8109022"/>
              <a:gd name="connsiteY3355" fmla="*/ 3263695 h 4285258"/>
              <a:gd name="connsiteX3356" fmla="*/ 2746614 w 8109022"/>
              <a:gd name="connsiteY3356" fmla="*/ 3240526 h 4285258"/>
              <a:gd name="connsiteX3357" fmla="*/ 2744753 w 8109022"/>
              <a:gd name="connsiteY3357" fmla="*/ 3240338 h 4285258"/>
              <a:gd name="connsiteX3358" fmla="*/ 2742566 w 8109022"/>
              <a:gd name="connsiteY3358" fmla="*/ 3242634 h 4285258"/>
              <a:gd name="connsiteX3359" fmla="*/ 6560040 w 8109022"/>
              <a:gd name="connsiteY3359" fmla="*/ 3195607 h 4285258"/>
              <a:gd name="connsiteX3360" fmla="*/ 6560506 w 8109022"/>
              <a:gd name="connsiteY3360" fmla="*/ 3196780 h 4285258"/>
              <a:gd name="connsiteX3361" fmla="*/ 6560307 w 8109022"/>
              <a:gd name="connsiteY3361" fmla="*/ 3197987 h 4285258"/>
              <a:gd name="connsiteX3362" fmla="*/ 6560040 w 8109022"/>
              <a:gd name="connsiteY3362" fmla="*/ 3195607 h 4285258"/>
              <a:gd name="connsiteX3363" fmla="*/ 1386242 w 8109022"/>
              <a:gd name="connsiteY3363" fmla="*/ 3190022 h 4285258"/>
              <a:gd name="connsiteX3364" fmla="*/ 1386842 w 8109022"/>
              <a:gd name="connsiteY3364" fmla="*/ 3190746 h 4285258"/>
              <a:gd name="connsiteX3365" fmla="*/ 1385011 w 8109022"/>
              <a:gd name="connsiteY3365" fmla="*/ 3194715 h 4285258"/>
              <a:gd name="connsiteX3366" fmla="*/ 1384981 w 8109022"/>
              <a:gd name="connsiteY3366" fmla="*/ 3192321 h 4285258"/>
              <a:gd name="connsiteX3367" fmla="*/ 1386242 w 8109022"/>
              <a:gd name="connsiteY3367" fmla="*/ 3190022 h 4285258"/>
              <a:gd name="connsiteX3368" fmla="*/ 2765272 w 8109022"/>
              <a:gd name="connsiteY3368" fmla="*/ 3184911 h 4285258"/>
              <a:gd name="connsiteX3369" fmla="*/ 2764985 w 8109022"/>
              <a:gd name="connsiteY3369" fmla="*/ 3185528 h 4285258"/>
              <a:gd name="connsiteX3370" fmla="*/ 2752396 w 8109022"/>
              <a:gd name="connsiteY3370" fmla="*/ 3193930 h 4285258"/>
              <a:gd name="connsiteX3371" fmla="*/ 6722805 w 8109022"/>
              <a:gd name="connsiteY3371" fmla="*/ 3184901 h 4285258"/>
              <a:gd name="connsiteX3372" fmla="*/ 6723123 w 8109022"/>
              <a:gd name="connsiteY3372" fmla="*/ 3187343 h 4285258"/>
              <a:gd name="connsiteX3373" fmla="*/ 6723304 w 8109022"/>
              <a:gd name="connsiteY3373" fmla="*/ 3186097 h 4285258"/>
              <a:gd name="connsiteX3374" fmla="*/ 6722805 w 8109022"/>
              <a:gd name="connsiteY3374" fmla="*/ 3184901 h 4285258"/>
              <a:gd name="connsiteX3375" fmla="*/ 4242401 w 8109022"/>
              <a:gd name="connsiteY3375" fmla="*/ 3182000 h 4285258"/>
              <a:gd name="connsiteX3376" fmla="*/ 4240705 w 8109022"/>
              <a:gd name="connsiteY3376" fmla="*/ 3182621 h 4285258"/>
              <a:gd name="connsiteX3377" fmla="*/ 4236477 w 8109022"/>
              <a:gd name="connsiteY3377" fmla="*/ 3185537 h 4285258"/>
              <a:gd name="connsiteX3378" fmla="*/ 2111939 w 8109022"/>
              <a:gd name="connsiteY3378" fmla="*/ 3181896 h 4285258"/>
              <a:gd name="connsiteX3379" fmla="*/ 2109043 w 8109022"/>
              <a:gd name="connsiteY3379" fmla="*/ 3183891 h 4285258"/>
              <a:gd name="connsiteX3380" fmla="*/ 2108802 w 8109022"/>
              <a:gd name="connsiteY3380" fmla="*/ 3184552 h 4285258"/>
              <a:gd name="connsiteX3381" fmla="*/ 2110636 w 8109022"/>
              <a:gd name="connsiteY3381" fmla="*/ 3186024 h 4285258"/>
              <a:gd name="connsiteX3382" fmla="*/ 4249292 w 8109022"/>
              <a:gd name="connsiteY3382" fmla="*/ 3177884 h 4285258"/>
              <a:gd name="connsiteX3383" fmla="*/ 4244649 w 8109022"/>
              <a:gd name="connsiteY3383" fmla="*/ 3180097 h 4285258"/>
              <a:gd name="connsiteX3384" fmla="*/ 4246793 w 8109022"/>
              <a:gd name="connsiteY3384" fmla="*/ 3178423 h 4285258"/>
              <a:gd name="connsiteX3385" fmla="*/ 4241764 w 8109022"/>
              <a:gd name="connsiteY3385" fmla="*/ 3181891 h 4285258"/>
              <a:gd name="connsiteX3386" fmla="*/ 4244649 w 8109022"/>
              <a:gd name="connsiteY3386" fmla="*/ 3180097 h 4285258"/>
              <a:gd name="connsiteX3387" fmla="*/ 4243307 w 8109022"/>
              <a:gd name="connsiteY3387" fmla="*/ 3181458 h 4285258"/>
              <a:gd name="connsiteX3388" fmla="*/ 76041 w 8109022"/>
              <a:gd name="connsiteY3388" fmla="*/ 3177425 h 4285258"/>
              <a:gd name="connsiteX3389" fmla="*/ 73057 w 8109022"/>
              <a:gd name="connsiteY3389" fmla="*/ 3182241 h 4285258"/>
              <a:gd name="connsiteX3390" fmla="*/ 72502 w 8109022"/>
              <a:gd name="connsiteY3390" fmla="*/ 3183834 h 4285258"/>
              <a:gd name="connsiteX3391" fmla="*/ 76026 w 8109022"/>
              <a:gd name="connsiteY3391" fmla="*/ 3177853 h 4285258"/>
              <a:gd name="connsiteX3392" fmla="*/ 57575 w 8109022"/>
              <a:gd name="connsiteY3392" fmla="*/ 3174147 h 4285258"/>
              <a:gd name="connsiteX3393" fmla="*/ 40399 w 8109022"/>
              <a:gd name="connsiteY3393" fmla="*/ 3206487 h 4285258"/>
              <a:gd name="connsiteX3394" fmla="*/ 41492 w 8109022"/>
              <a:gd name="connsiteY3394" fmla="*/ 3202357 h 4285258"/>
              <a:gd name="connsiteX3395" fmla="*/ 6626371 w 8109022"/>
              <a:gd name="connsiteY3395" fmla="*/ 3168908 h 4285258"/>
              <a:gd name="connsiteX3396" fmla="*/ 6622081 w 8109022"/>
              <a:gd name="connsiteY3396" fmla="*/ 3172959 h 4285258"/>
              <a:gd name="connsiteX3397" fmla="*/ 6586435 w 8109022"/>
              <a:gd name="connsiteY3397" fmla="*/ 3203669 h 4285258"/>
              <a:gd name="connsiteX3398" fmla="*/ 6538069 w 8109022"/>
              <a:gd name="connsiteY3398" fmla="*/ 3236117 h 4285258"/>
              <a:gd name="connsiteX3399" fmla="*/ 6567789 w 8109022"/>
              <a:gd name="connsiteY3399" fmla="*/ 3214861 h 4285258"/>
              <a:gd name="connsiteX3400" fmla="*/ 6603359 w 8109022"/>
              <a:gd name="connsiteY3400" fmla="*/ 3186483 h 4285258"/>
              <a:gd name="connsiteX3401" fmla="*/ 6623466 w 8109022"/>
              <a:gd name="connsiteY3401" fmla="*/ 3169386 h 4285258"/>
              <a:gd name="connsiteX3402" fmla="*/ 6626371 w 8109022"/>
              <a:gd name="connsiteY3402" fmla="*/ 3168908 h 4285258"/>
              <a:gd name="connsiteX3403" fmla="*/ 89925 w 8109022"/>
              <a:gd name="connsiteY3403" fmla="*/ 3166057 h 4285258"/>
              <a:gd name="connsiteX3404" fmla="*/ 82120 w 8109022"/>
              <a:gd name="connsiteY3404" fmla="*/ 3180184 h 4285258"/>
              <a:gd name="connsiteX3405" fmla="*/ 73289 w 8109022"/>
              <a:gd name="connsiteY3405" fmla="*/ 3206001 h 4285258"/>
              <a:gd name="connsiteX3406" fmla="*/ 72252 w 8109022"/>
              <a:gd name="connsiteY3406" fmla="*/ 3209171 h 4285258"/>
              <a:gd name="connsiteX3407" fmla="*/ 81251 w 8109022"/>
              <a:gd name="connsiteY3407" fmla="*/ 3192518 h 4285258"/>
              <a:gd name="connsiteX3408" fmla="*/ 4004793 w 8109022"/>
              <a:gd name="connsiteY3408" fmla="*/ 3165010 h 4285258"/>
              <a:gd name="connsiteX3409" fmla="*/ 4000794 w 8109022"/>
              <a:gd name="connsiteY3409" fmla="*/ 3169588 h 4285258"/>
              <a:gd name="connsiteX3410" fmla="*/ 3967295 w 8109022"/>
              <a:gd name="connsiteY3410" fmla="*/ 3204599 h 4285258"/>
              <a:gd name="connsiteX3411" fmla="*/ 3920997 w 8109022"/>
              <a:gd name="connsiteY3411" fmla="*/ 3242633 h 4285258"/>
              <a:gd name="connsiteX3412" fmla="*/ 3949325 w 8109022"/>
              <a:gd name="connsiteY3412" fmla="*/ 3217910 h 4285258"/>
              <a:gd name="connsiteX3413" fmla="*/ 3982961 w 8109022"/>
              <a:gd name="connsiteY3413" fmla="*/ 3185298 h 4285258"/>
              <a:gd name="connsiteX3414" fmla="*/ 4001878 w 8109022"/>
              <a:gd name="connsiteY3414" fmla="*/ 3165784 h 4285258"/>
              <a:gd name="connsiteX3415" fmla="*/ 4004793 w 8109022"/>
              <a:gd name="connsiteY3415" fmla="*/ 3165010 h 4285258"/>
              <a:gd name="connsiteX3416" fmla="*/ 7048493 w 8109022"/>
              <a:gd name="connsiteY3416" fmla="*/ 3161238 h 4285258"/>
              <a:gd name="connsiteX3417" fmla="*/ 7048699 w 8109022"/>
              <a:gd name="connsiteY3417" fmla="*/ 3166700 h 4285258"/>
              <a:gd name="connsiteX3418" fmla="*/ 7048493 w 8109022"/>
              <a:gd name="connsiteY3418" fmla="*/ 3161238 h 4285258"/>
              <a:gd name="connsiteX3419" fmla="*/ 1387384 w 8109022"/>
              <a:gd name="connsiteY3419" fmla="*/ 3160215 h 4285258"/>
              <a:gd name="connsiteX3420" fmla="*/ 1385839 w 8109022"/>
              <a:gd name="connsiteY3420" fmla="*/ 3165089 h 4285258"/>
              <a:gd name="connsiteX3421" fmla="*/ 1386163 w 8109022"/>
              <a:gd name="connsiteY3421" fmla="*/ 3162276 h 4285258"/>
              <a:gd name="connsiteX3422" fmla="*/ 1387384 w 8109022"/>
              <a:gd name="connsiteY3422" fmla="*/ 3160215 h 4285258"/>
              <a:gd name="connsiteX3423" fmla="*/ 4223919 w 8109022"/>
              <a:gd name="connsiteY3423" fmla="*/ 3159450 h 4285258"/>
              <a:gd name="connsiteX3424" fmla="*/ 4215273 w 8109022"/>
              <a:gd name="connsiteY3424" fmla="*/ 3169209 h 4285258"/>
              <a:gd name="connsiteX3425" fmla="*/ 4207887 w 8109022"/>
              <a:gd name="connsiteY3425" fmla="*/ 3177286 h 4285258"/>
              <a:gd name="connsiteX3426" fmla="*/ 4225057 w 8109022"/>
              <a:gd name="connsiteY3426" fmla="*/ 3167718 h 4285258"/>
              <a:gd name="connsiteX3427" fmla="*/ 4225265 w 8109022"/>
              <a:gd name="connsiteY3427" fmla="*/ 3167507 h 4285258"/>
              <a:gd name="connsiteX3428" fmla="*/ 4226073 w 8109022"/>
              <a:gd name="connsiteY3428" fmla="*/ 3166183 h 4285258"/>
              <a:gd name="connsiteX3429" fmla="*/ 4220848 w 8109022"/>
              <a:gd name="connsiteY3429" fmla="*/ 3169521 h 4285258"/>
              <a:gd name="connsiteX3430" fmla="*/ 4225033 w 8109022"/>
              <a:gd name="connsiteY3430" fmla="*/ 3163528 h 4285258"/>
              <a:gd name="connsiteX3431" fmla="*/ 4217929 w 8109022"/>
              <a:gd name="connsiteY3431" fmla="*/ 3167859 h 4285258"/>
              <a:gd name="connsiteX3432" fmla="*/ 4225094 w 8109022"/>
              <a:gd name="connsiteY3432" fmla="*/ 3162064 h 4285258"/>
              <a:gd name="connsiteX3433" fmla="*/ 6790363 w 8109022"/>
              <a:gd name="connsiteY3433" fmla="*/ 3156123 h 4285258"/>
              <a:gd name="connsiteX3434" fmla="*/ 6787391 w 8109022"/>
              <a:gd name="connsiteY3434" fmla="*/ 3156672 h 4285258"/>
              <a:gd name="connsiteX3435" fmla="*/ 6767081 w 8109022"/>
              <a:gd name="connsiteY3435" fmla="*/ 3174650 h 4285258"/>
              <a:gd name="connsiteX3436" fmla="*/ 6731119 w 8109022"/>
              <a:gd name="connsiteY3436" fmla="*/ 3204540 h 4285258"/>
              <a:gd name="connsiteX3437" fmla="*/ 6701025 w 8109022"/>
              <a:gd name="connsiteY3437" fmla="*/ 3226986 h 4285258"/>
              <a:gd name="connsiteX3438" fmla="*/ 6750041 w 8109022"/>
              <a:gd name="connsiteY3438" fmla="*/ 3192657 h 4285258"/>
              <a:gd name="connsiteX3439" fmla="*/ 6786039 w 8109022"/>
              <a:gd name="connsiteY3439" fmla="*/ 3160374 h 4285258"/>
              <a:gd name="connsiteX3440" fmla="*/ 6790363 w 8109022"/>
              <a:gd name="connsiteY3440" fmla="*/ 3156123 h 4285258"/>
              <a:gd name="connsiteX3441" fmla="*/ 76940 w 8109022"/>
              <a:gd name="connsiteY3441" fmla="*/ 3155868 h 4285258"/>
              <a:gd name="connsiteX3442" fmla="*/ 74606 w 8109022"/>
              <a:gd name="connsiteY3442" fmla="*/ 3160315 h 4285258"/>
              <a:gd name="connsiteX3443" fmla="*/ 76228 w 8109022"/>
              <a:gd name="connsiteY3443" fmla="*/ 3160543 h 4285258"/>
              <a:gd name="connsiteX3444" fmla="*/ 77488 w 8109022"/>
              <a:gd name="connsiteY3444" fmla="*/ 3156420 h 4285258"/>
              <a:gd name="connsiteX3445" fmla="*/ 76940 w 8109022"/>
              <a:gd name="connsiteY3445" fmla="*/ 3155868 h 4285258"/>
              <a:gd name="connsiteX3446" fmla="*/ 4245564 w 8109022"/>
              <a:gd name="connsiteY3446" fmla="*/ 3153747 h 4285258"/>
              <a:gd name="connsiteX3447" fmla="*/ 4235589 w 8109022"/>
              <a:gd name="connsiteY3447" fmla="*/ 3160106 h 4285258"/>
              <a:gd name="connsiteX3448" fmla="*/ 4233041 w 8109022"/>
              <a:gd name="connsiteY3448" fmla="*/ 3161734 h 4285258"/>
              <a:gd name="connsiteX3449" fmla="*/ 4231519 w 8109022"/>
              <a:gd name="connsiteY3449" fmla="*/ 3163574 h 4285258"/>
              <a:gd name="connsiteX3450" fmla="*/ 4230631 w 8109022"/>
              <a:gd name="connsiteY3450" fmla="*/ 3164612 h 4285258"/>
              <a:gd name="connsiteX3451" fmla="*/ 4241690 w 8109022"/>
              <a:gd name="connsiteY3451" fmla="*/ 3158450 h 4285258"/>
              <a:gd name="connsiteX3452" fmla="*/ 97937 w 8109022"/>
              <a:gd name="connsiteY3452" fmla="*/ 3153317 h 4285258"/>
              <a:gd name="connsiteX3453" fmla="*/ 97343 w 8109022"/>
              <a:gd name="connsiteY3453" fmla="*/ 3155032 h 4285258"/>
              <a:gd name="connsiteX3454" fmla="*/ 89541 w 8109022"/>
              <a:gd name="connsiteY3454" fmla="*/ 3177180 h 4285258"/>
              <a:gd name="connsiteX3455" fmla="*/ 95063 w 8109022"/>
              <a:gd name="connsiteY3455" fmla="*/ 3166959 h 4285258"/>
              <a:gd name="connsiteX3456" fmla="*/ 97924 w 8109022"/>
              <a:gd name="connsiteY3456" fmla="*/ 3155045 h 4285258"/>
              <a:gd name="connsiteX3457" fmla="*/ 69101 w 8109022"/>
              <a:gd name="connsiteY3457" fmla="*/ 3152587 h 4285258"/>
              <a:gd name="connsiteX3458" fmla="*/ 59095 w 8109022"/>
              <a:gd name="connsiteY3458" fmla="*/ 3171483 h 4285258"/>
              <a:gd name="connsiteX3459" fmla="*/ 57575 w 8109022"/>
              <a:gd name="connsiteY3459" fmla="*/ 3174147 h 4285258"/>
              <a:gd name="connsiteX3460" fmla="*/ 67654 w 8109022"/>
              <a:gd name="connsiteY3460" fmla="*/ 3155174 h 4285258"/>
              <a:gd name="connsiteX3461" fmla="*/ 6629721 w 8109022"/>
              <a:gd name="connsiteY3461" fmla="*/ 3150818 h 4285258"/>
              <a:gd name="connsiteX3462" fmla="*/ 6619159 w 8109022"/>
              <a:gd name="connsiteY3462" fmla="*/ 3162802 h 4285258"/>
              <a:gd name="connsiteX3463" fmla="*/ 6582720 w 8109022"/>
              <a:gd name="connsiteY3463" fmla="*/ 3192187 h 4285258"/>
              <a:gd name="connsiteX3464" fmla="*/ 6531633 w 8109022"/>
              <a:gd name="connsiteY3464" fmla="*/ 3230274 h 4285258"/>
              <a:gd name="connsiteX3465" fmla="*/ 6507207 w 8109022"/>
              <a:gd name="connsiteY3465" fmla="*/ 3245917 h 4285258"/>
              <a:gd name="connsiteX3466" fmla="*/ 6489570 w 8109022"/>
              <a:gd name="connsiteY3466" fmla="*/ 3256367 h 4285258"/>
              <a:gd name="connsiteX3467" fmla="*/ 6490999 w 8109022"/>
              <a:gd name="connsiteY3467" fmla="*/ 3255047 h 4285258"/>
              <a:gd name="connsiteX3468" fmla="*/ 6503305 w 8109022"/>
              <a:gd name="connsiteY3468" fmla="*/ 3245515 h 4285258"/>
              <a:gd name="connsiteX3469" fmla="*/ 6504428 w 8109022"/>
              <a:gd name="connsiteY3469" fmla="*/ 3244500 h 4285258"/>
              <a:gd name="connsiteX3470" fmla="*/ 6511557 w 8109022"/>
              <a:gd name="connsiteY3470" fmla="*/ 3240270 h 4285258"/>
              <a:gd name="connsiteX3471" fmla="*/ 6533931 w 8109022"/>
              <a:gd name="connsiteY3471" fmla="*/ 3225547 h 4285258"/>
              <a:gd name="connsiteX3472" fmla="*/ 6623627 w 8109022"/>
              <a:gd name="connsiteY3472" fmla="*/ 3153538 h 4285258"/>
              <a:gd name="connsiteX3473" fmla="*/ 6629721 w 8109022"/>
              <a:gd name="connsiteY3473" fmla="*/ 3150818 h 4285258"/>
              <a:gd name="connsiteX3474" fmla="*/ 1368015 w 8109022"/>
              <a:gd name="connsiteY3474" fmla="*/ 3150270 h 4285258"/>
              <a:gd name="connsiteX3475" fmla="*/ 1365866 w 8109022"/>
              <a:gd name="connsiteY3475" fmla="*/ 3154828 h 4285258"/>
              <a:gd name="connsiteX3476" fmla="*/ 1367490 w 8109022"/>
              <a:gd name="connsiteY3476" fmla="*/ 3154992 h 4285258"/>
              <a:gd name="connsiteX3477" fmla="*/ 1368580 w 8109022"/>
              <a:gd name="connsiteY3477" fmla="*/ 3150802 h 4285258"/>
              <a:gd name="connsiteX3478" fmla="*/ 1368015 w 8109022"/>
              <a:gd name="connsiteY3478" fmla="*/ 3150270 h 4285258"/>
              <a:gd name="connsiteX3479" fmla="*/ 2793323 w 8109022"/>
              <a:gd name="connsiteY3479" fmla="*/ 3144646 h 4285258"/>
              <a:gd name="connsiteX3480" fmla="*/ 2787211 w 8109022"/>
              <a:gd name="connsiteY3480" fmla="*/ 3152269 h 4285258"/>
              <a:gd name="connsiteX3481" fmla="*/ 2764850 w 8109022"/>
              <a:gd name="connsiteY3481" fmla="*/ 3165455 h 4285258"/>
              <a:gd name="connsiteX3482" fmla="*/ 7312749 w 8109022"/>
              <a:gd name="connsiteY3482" fmla="*/ 3141412 h 4285258"/>
              <a:gd name="connsiteX3483" fmla="*/ 7311641 w 8109022"/>
              <a:gd name="connsiteY3483" fmla="*/ 3144076 h 4285258"/>
              <a:gd name="connsiteX3484" fmla="*/ 7310187 w 8109022"/>
              <a:gd name="connsiteY3484" fmla="*/ 3144062 h 4285258"/>
              <a:gd name="connsiteX3485" fmla="*/ 7312749 w 8109022"/>
              <a:gd name="connsiteY3485" fmla="*/ 3141412 h 4285258"/>
              <a:gd name="connsiteX3486" fmla="*/ 4219885 w 8109022"/>
              <a:gd name="connsiteY3486" fmla="*/ 3138761 h 4285258"/>
              <a:gd name="connsiteX3487" fmla="*/ 4216585 w 8109022"/>
              <a:gd name="connsiteY3487" fmla="*/ 3140734 h 4285258"/>
              <a:gd name="connsiteX3488" fmla="*/ 4209245 w 8109022"/>
              <a:gd name="connsiteY3488" fmla="*/ 3148316 h 4285258"/>
              <a:gd name="connsiteX3489" fmla="*/ 4203165 w 8109022"/>
              <a:gd name="connsiteY3489" fmla="*/ 3154632 h 4285258"/>
              <a:gd name="connsiteX3490" fmla="*/ 4204811 w 8109022"/>
              <a:gd name="connsiteY3490" fmla="*/ 3153622 h 4285258"/>
              <a:gd name="connsiteX3491" fmla="*/ 4206934 w 8109022"/>
              <a:gd name="connsiteY3491" fmla="*/ 3151015 h 4285258"/>
              <a:gd name="connsiteX3492" fmla="*/ 4214003 w 8109022"/>
              <a:gd name="connsiteY3492" fmla="*/ 3144067 h 4285258"/>
              <a:gd name="connsiteX3493" fmla="*/ 2681383 w 8109022"/>
              <a:gd name="connsiteY3493" fmla="*/ 3138256 h 4285258"/>
              <a:gd name="connsiteX3494" fmla="*/ 2678909 w 8109022"/>
              <a:gd name="connsiteY3494" fmla="*/ 3138541 h 4285258"/>
              <a:gd name="connsiteX3495" fmla="*/ 2676087 w 8109022"/>
              <a:gd name="connsiteY3495" fmla="*/ 3142744 h 4285258"/>
              <a:gd name="connsiteX3496" fmla="*/ 2679039 w 8109022"/>
              <a:gd name="connsiteY3496" fmla="*/ 3143433 h 4285258"/>
              <a:gd name="connsiteX3497" fmla="*/ 4250587 w 8109022"/>
              <a:gd name="connsiteY3497" fmla="*/ 3124712 h 4285258"/>
              <a:gd name="connsiteX3498" fmla="*/ 4250589 w 8109022"/>
              <a:gd name="connsiteY3498" fmla="*/ 3124738 h 4285258"/>
              <a:gd name="connsiteX3499" fmla="*/ 4250651 w 8109022"/>
              <a:gd name="connsiteY3499" fmla="*/ 3125333 h 4285258"/>
              <a:gd name="connsiteX3500" fmla="*/ 4235118 w 8109022"/>
              <a:gd name="connsiteY3500" fmla="*/ 3121683 h 4285258"/>
              <a:gd name="connsiteX3501" fmla="*/ 4230370 w 8109022"/>
              <a:gd name="connsiteY3501" fmla="*/ 3125076 h 4285258"/>
              <a:gd name="connsiteX3502" fmla="*/ 4225688 w 8109022"/>
              <a:gd name="connsiteY3502" fmla="*/ 3131544 h 4285258"/>
              <a:gd name="connsiteX3503" fmla="*/ 4225419 w 8109022"/>
              <a:gd name="connsiteY3503" fmla="*/ 3131957 h 4285258"/>
              <a:gd name="connsiteX3504" fmla="*/ 4231265 w 8109022"/>
              <a:gd name="connsiteY3504" fmla="*/ 3127968 h 4285258"/>
              <a:gd name="connsiteX3505" fmla="*/ 4234217 w 8109022"/>
              <a:gd name="connsiteY3505" fmla="*/ 3124156 h 4285258"/>
              <a:gd name="connsiteX3506" fmla="*/ 4235118 w 8109022"/>
              <a:gd name="connsiteY3506" fmla="*/ 3121683 h 4285258"/>
              <a:gd name="connsiteX3507" fmla="*/ 2690241 w 8109022"/>
              <a:gd name="connsiteY3507" fmla="*/ 3112928 h 4285258"/>
              <a:gd name="connsiteX3508" fmla="*/ 2684536 w 8109022"/>
              <a:gd name="connsiteY3508" fmla="*/ 3130393 h 4285258"/>
              <a:gd name="connsiteX3509" fmla="*/ 2680195 w 8109022"/>
              <a:gd name="connsiteY3509" fmla="*/ 3143803 h 4285258"/>
              <a:gd name="connsiteX3510" fmla="*/ 2681869 w 8109022"/>
              <a:gd name="connsiteY3510" fmla="*/ 3144410 h 4285258"/>
              <a:gd name="connsiteX3511" fmla="*/ 2688285 w 8109022"/>
              <a:gd name="connsiteY3511" fmla="*/ 3124606 h 4285258"/>
              <a:gd name="connsiteX3512" fmla="*/ 2690241 w 8109022"/>
              <a:gd name="connsiteY3512" fmla="*/ 3112928 h 4285258"/>
              <a:gd name="connsiteX3513" fmla="*/ 100137 w 8109022"/>
              <a:gd name="connsiteY3513" fmla="*/ 3108135 h 4285258"/>
              <a:gd name="connsiteX3514" fmla="*/ 98021 w 8109022"/>
              <a:gd name="connsiteY3514" fmla="*/ 3114207 h 4285258"/>
              <a:gd name="connsiteX3515" fmla="*/ 93519 w 8109022"/>
              <a:gd name="connsiteY3515" fmla="*/ 3122465 h 4285258"/>
              <a:gd name="connsiteX3516" fmla="*/ 100159 w 8109022"/>
              <a:gd name="connsiteY3516" fmla="*/ 3108072 h 4285258"/>
              <a:gd name="connsiteX3517" fmla="*/ 100164 w 8109022"/>
              <a:gd name="connsiteY3517" fmla="*/ 3108077 h 4285258"/>
              <a:gd name="connsiteX3518" fmla="*/ 100137 w 8109022"/>
              <a:gd name="connsiteY3518" fmla="*/ 3108135 h 4285258"/>
              <a:gd name="connsiteX3519" fmla="*/ 1389228 w 8109022"/>
              <a:gd name="connsiteY3519" fmla="*/ 3101424 h 4285258"/>
              <a:gd name="connsiteX3520" fmla="*/ 1387360 w 8109022"/>
              <a:gd name="connsiteY3520" fmla="*/ 3107604 h 4285258"/>
              <a:gd name="connsiteX3521" fmla="*/ 1383206 w 8109022"/>
              <a:gd name="connsiteY3521" fmla="*/ 3116076 h 4285258"/>
              <a:gd name="connsiteX3522" fmla="*/ 1389248 w 8109022"/>
              <a:gd name="connsiteY3522" fmla="*/ 3101360 h 4285258"/>
              <a:gd name="connsiteX3523" fmla="*/ 1389254 w 8109022"/>
              <a:gd name="connsiteY3523" fmla="*/ 3101364 h 4285258"/>
              <a:gd name="connsiteX3524" fmla="*/ 1389228 w 8109022"/>
              <a:gd name="connsiteY3524" fmla="*/ 3101424 h 4285258"/>
              <a:gd name="connsiteX3525" fmla="*/ 4074401 w 8109022"/>
              <a:gd name="connsiteY3525" fmla="*/ 3095301 h 4285258"/>
              <a:gd name="connsiteX3526" fmla="*/ 4059397 w 8109022"/>
              <a:gd name="connsiteY3526" fmla="*/ 3111567 h 4285258"/>
              <a:gd name="connsiteX3527" fmla="*/ 4057431 w 8109022"/>
              <a:gd name="connsiteY3527" fmla="*/ 3112678 h 4285258"/>
              <a:gd name="connsiteX3528" fmla="*/ 4054659 w 8109022"/>
              <a:gd name="connsiteY3528" fmla="*/ 3113979 h 4285258"/>
              <a:gd name="connsiteX3529" fmla="*/ 4061311 w 8109022"/>
              <a:gd name="connsiteY3529" fmla="*/ 3105663 h 4285258"/>
              <a:gd name="connsiteX3530" fmla="*/ 4067999 w 8109022"/>
              <a:gd name="connsiteY3530" fmla="*/ 3098023 h 4285258"/>
              <a:gd name="connsiteX3531" fmla="*/ 4072527 w 8109022"/>
              <a:gd name="connsiteY3531" fmla="*/ 3096220 h 4285258"/>
              <a:gd name="connsiteX3532" fmla="*/ 6735079 w 8109022"/>
              <a:gd name="connsiteY3532" fmla="*/ 3095102 h 4285258"/>
              <a:gd name="connsiteX3533" fmla="*/ 6736359 w 8109022"/>
              <a:gd name="connsiteY3533" fmla="*/ 3095403 h 4285258"/>
              <a:gd name="connsiteX3534" fmla="*/ 6736380 w 8109022"/>
              <a:gd name="connsiteY3534" fmla="*/ 3097427 h 4285258"/>
              <a:gd name="connsiteX3535" fmla="*/ 106496 w 8109022"/>
              <a:gd name="connsiteY3535" fmla="*/ 3094938 h 4285258"/>
              <a:gd name="connsiteX3536" fmla="*/ 101304 w 8109022"/>
              <a:gd name="connsiteY3536" fmla="*/ 3108963 h 4285258"/>
              <a:gd name="connsiteX3537" fmla="*/ 100164 w 8109022"/>
              <a:gd name="connsiteY3537" fmla="*/ 3108077 h 4285258"/>
              <a:gd name="connsiteX3538" fmla="*/ 103507 w 8109022"/>
              <a:gd name="connsiteY3538" fmla="*/ 3100840 h 4285258"/>
              <a:gd name="connsiteX3539" fmla="*/ 106496 w 8109022"/>
              <a:gd name="connsiteY3539" fmla="*/ 3094938 h 4285258"/>
              <a:gd name="connsiteX3540" fmla="*/ 2845452 w 8109022"/>
              <a:gd name="connsiteY3540" fmla="*/ 3093787 h 4285258"/>
              <a:gd name="connsiteX3541" fmla="*/ 2832007 w 8109022"/>
              <a:gd name="connsiteY3541" fmla="*/ 3106722 h 4285258"/>
              <a:gd name="connsiteX3542" fmla="*/ 2802799 w 8109022"/>
              <a:gd name="connsiteY3542" fmla="*/ 3134461 h 4285258"/>
              <a:gd name="connsiteX3543" fmla="*/ 2805047 w 8109022"/>
              <a:gd name="connsiteY3543" fmla="*/ 3130097 h 4285258"/>
              <a:gd name="connsiteX3544" fmla="*/ 2807663 w 8109022"/>
              <a:gd name="connsiteY3544" fmla="*/ 3122084 h 4285258"/>
              <a:gd name="connsiteX3545" fmla="*/ 2804234 w 8109022"/>
              <a:gd name="connsiteY3545" fmla="*/ 3124189 h 4285258"/>
              <a:gd name="connsiteX3546" fmla="*/ 2803693 w 8109022"/>
              <a:gd name="connsiteY3546" fmla="*/ 3123118 h 4285258"/>
              <a:gd name="connsiteX3547" fmla="*/ 2802649 w 8109022"/>
              <a:gd name="connsiteY3547" fmla="*/ 3124984 h 4285258"/>
              <a:gd name="connsiteX3548" fmla="*/ 2802771 w 8109022"/>
              <a:gd name="connsiteY3548" fmla="*/ 3125086 h 4285258"/>
              <a:gd name="connsiteX3549" fmla="*/ 2782799 w 8109022"/>
              <a:gd name="connsiteY3549" fmla="*/ 3137339 h 4285258"/>
              <a:gd name="connsiteX3550" fmla="*/ 2785395 w 8109022"/>
              <a:gd name="connsiteY3550" fmla="*/ 3135126 h 4285258"/>
              <a:gd name="connsiteX3551" fmla="*/ 2810931 w 8109022"/>
              <a:gd name="connsiteY3551" fmla="*/ 3117548 h 4285258"/>
              <a:gd name="connsiteX3552" fmla="*/ 2809415 w 8109022"/>
              <a:gd name="connsiteY3552" fmla="*/ 3119090 h 4285258"/>
              <a:gd name="connsiteX3553" fmla="*/ 2815687 w 8109022"/>
              <a:gd name="connsiteY3553" fmla="*/ 3114274 h 4285258"/>
              <a:gd name="connsiteX3554" fmla="*/ 1395040 w 8109022"/>
              <a:gd name="connsiteY3554" fmla="*/ 3087921 h 4285258"/>
              <a:gd name="connsiteX3555" fmla="*/ 1390420 w 8109022"/>
              <a:gd name="connsiteY3555" fmla="*/ 3102209 h 4285258"/>
              <a:gd name="connsiteX3556" fmla="*/ 1389254 w 8109022"/>
              <a:gd name="connsiteY3556" fmla="*/ 3101364 h 4285258"/>
              <a:gd name="connsiteX3557" fmla="*/ 1392295 w 8109022"/>
              <a:gd name="connsiteY3557" fmla="*/ 3093965 h 4285258"/>
              <a:gd name="connsiteX3558" fmla="*/ 1395040 w 8109022"/>
              <a:gd name="connsiteY3558" fmla="*/ 3087921 h 4285258"/>
              <a:gd name="connsiteX3559" fmla="*/ 4108769 w 8109022"/>
              <a:gd name="connsiteY3559" fmla="*/ 3078628 h 4285258"/>
              <a:gd name="connsiteX3560" fmla="*/ 4110099 w 8109022"/>
              <a:gd name="connsiteY3560" fmla="*/ 3078814 h 4285258"/>
              <a:gd name="connsiteX3561" fmla="*/ 4110307 w 8109022"/>
              <a:gd name="connsiteY3561" fmla="*/ 3080889 h 4285258"/>
              <a:gd name="connsiteX3562" fmla="*/ 6900517 w 8109022"/>
              <a:gd name="connsiteY3562" fmla="*/ 3078068 h 4285258"/>
              <a:gd name="connsiteX3563" fmla="*/ 6901896 w 8109022"/>
              <a:gd name="connsiteY3563" fmla="*/ 3080430 h 4285258"/>
              <a:gd name="connsiteX3564" fmla="*/ 6901835 w 8109022"/>
              <a:gd name="connsiteY3564" fmla="*/ 3078349 h 4285258"/>
              <a:gd name="connsiteX3565" fmla="*/ 6900517 w 8109022"/>
              <a:gd name="connsiteY3565" fmla="*/ 3078068 h 4285258"/>
              <a:gd name="connsiteX3566" fmla="*/ 119067 w 8109022"/>
              <a:gd name="connsiteY3566" fmla="*/ 3065862 h 4285258"/>
              <a:gd name="connsiteX3567" fmla="*/ 94203 w 8109022"/>
              <a:gd name="connsiteY3567" fmla="*/ 3107699 h 4285258"/>
              <a:gd name="connsiteX3568" fmla="*/ 92681 w 8109022"/>
              <a:gd name="connsiteY3568" fmla="*/ 3110423 h 4285258"/>
              <a:gd name="connsiteX3569" fmla="*/ 89997 w 8109022"/>
              <a:gd name="connsiteY3569" fmla="*/ 3118721 h 4285258"/>
              <a:gd name="connsiteX3570" fmla="*/ 92452 w 8109022"/>
              <a:gd name="connsiteY3570" fmla="*/ 3122490 h 4285258"/>
              <a:gd name="connsiteX3571" fmla="*/ 92517 w 8109022"/>
              <a:gd name="connsiteY3571" fmla="*/ 3124860 h 4285258"/>
              <a:gd name="connsiteX3572" fmla="*/ 92333 w 8109022"/>
              <a:gd name="connsiteY3572" fmla="*/ 3125458 h 4285258"/>
              <a:gd name="connsiteX3573" fmla="*/ 99186 w 8109022"/>
              <a:gd name="connsiteY3573" fmla="*/ 3112699 h 4285258"/>
              <a:gd name="connsiteX3574" fmla="*/ 92192 w 8109022"/>
              <a:gd name="connsiteY3574" fmla="*/ 3125923 h 4285258"/>
              <a:gd name="connsiteX3575" fmla="*/ 91782 w 8109022"/>
              <a:gd name="connsiteY3575" fmla="*/ 3127252 h 4285258"/>
              <a:gd name="connsiteX3576" fmla="*/ 101304 w 8109022"/>
              <a:gd name="connsiteY3576" fmla="*/ 3108963 h 4285258"/>
              <a:gd name="connsiteX3577" fmla="*/ 102027 w 8109022"/>
              <a:gd name="connsiteY3577" fmla="*/ 3110007 h 4285258"/>
              <a:gd name="connsiteX3578" fmla="*/ 101470 w 8109022"/>
              <a:gd name="connsiteY3578" fmla="*/ 3110950 h 4285258"/>
              <a:gd name="connsiteX3579" fmla="*/ 102216 w 8109022"/>
              <a:gd name="connsiteY3579" fmla="*/ 3110281 h 4285258"/>
              <a:gd name="connsiteX3580" fmla="*/ 102027 w 8109022"/>
              <a:gd name="connsiteY3580" fmla="*/ 3110007 h 4285258"/>
              <a:gd name="connsiteX3581" fmla="*/ 105185 w 8109022"/>
              <a:gd name="connsiteY3581" fmla="*/ 3104649 h 4285258"/>
              <a:gd name="connsiteX3582" fmla="*/ 112256 w 8109022"/>
              <a:gd name="connsiteY3582" fmla="*/ 3082224 h 4285258"/>
              <a:gd name="connsiteX3583" fmla="*/ 2877760 w 8109022"/>
              <a:gd name="connsiteY3583" fmla="*/ 3061999 h 4285258"/>
              <a:gd name="connsiteX3584" fmla="*/ 2867628 w 8109022"/>
              <a:gd name="connsiteY3584" fmla="*/ 3072451 h 4285258"/>
              <a:gd name="connsiteX3585" fmla="*/ 2852242 w 8109022"/>
              <a:gd name="connsiteY3585" fmla="*/ 3087252 h 4285258"/>
              <a:gd name="connsiteX3586" fmla="*/ 2856356 w 8109022"/>
              <a:gd name="connsiteY3586" fmla="*/ 3082127 h 4285258"/>
              <a:gd name="connsiteX3587" fmla="*/ 2857096 w 8109022"/>
              <a:gd name="connsiteY3587" fmla="*/ 3077291 h 4285258"/>
              <a:gd name="connsiteX3588" fmla="*/ 2835874 w 8109022"/>
              <a:gd name="connsiteY3588" fmla="*/ 3091134 h 4285258"/>
              <a:gd name="connsiteX3589" fmla="*/ 2824509 w 8109022"/>
              <a:gd name="connsiteY3589" fmla="*/ 3098546 h 4285258"/>
              <a:gd name="connsiteX3590" fmla="*/ 2828408 w 8109022"/>
              <a:gd name="connsiteY3590" fmla="*/ 3094829 h 4285258"/>
              <a:gd name="connsiteX3591" fmla="*/ 2710158 w 8109022"/>
              <a:gd name="connsiteY3591" fmla="*/ 3060664 h 4285258"/>
              <a:gd name="connsiteX3592" fmla="*/ 2700912 w 8109022"/>
              <a:gd name="connsiteY3592" fmla="*/ 3083593 h 4285258"/>
              <a:gd name="connsiteX3593" fmla="*/ 2699720 w 8109022"/>
              <a:gd name="connsiteY3593" fmla="*/ 3086731 h 4285258"/>
              <a:gd name="connsiteX3594" fmla="*/ 2703824 w 8109022"/>
              <a:gd name="connsiteY3594" fmla="*/ 3079707 h 4285258"/>
              <a:gd name="connsiteX3595" fmla="*/ 2705656 w 8109022"/>
              <a:gd name="connsiteY3595" fmla="*/ 3075536 h 4285258"/>
              <a:gd name="connsiteX3596" fmla="*/ 4111779 w 8109022"/>
              <a:gd name="connsiteY3596" fmla="*/ 3056195 h 4285258"/>
              <a:gd name="connsiteX3597" fmla="*/ 4092761 w 8109022"/>
              <a:gd name="connsiteY3597" fmla="*/ 3075395 h 4285258"/>
              <a:gd name="connsiteX3598" fmla="*/ 4087536 w 8109022"/>
              <a:gd name="connsiteY3598" fmla="*/ 3081060 h 4285258"/>
              <a:gd name="connsiteX3599" fmla="*/ 4081684 w 8109022"/>
              <a:gd name="connsiteY3599" fmla="*/ 3083849 h 4285258"/>
              <a:gd name="connsiteX3600" fmla="*/ 4079405 w 8109022"/>
              <a:gd name="connsiteY3600" fmla="*/ 3084992 h 4285258"/>
              <a:gd name="connsiteX3601" fmla="*/ 4082057 w 8109022"/>
              <a:gd name="connsiteY3601" fmla="*/ 3081962 h 4285258"/>
              <a:gd name="connsiteX3602" fmla="*/ 4099969 w 8109022"/>
              <a:gd name="connsiteY3602" fmla="*/ 3062795 h 4285258"/>
              <a:gd name="connsiteX3603" fmla="*/ 4108739 w 8109022"/>
              <a:gd name="connsiteY3603" fmla="*/ 3058152 h 4285258"/>
              <a:gd name="connsiteX3604" fmla="*/ 2899486 w 8109022"/>
              <a:gd name="connsiteY3604" fmla="*/ 3037645 h 4285258"/>
              <a:gd name="connsiteX3605" fmla="*/ 2899304 w 8109022"/>
              <a:gd name="connsiteY3605" fmla="*/ 3039775 h 4285258"/>
              <a:gd name="connsiteX3606" fmla="*/ 2889091 w 8109022"/>
              <a:gd name="connsiteY3606" fmla="*/ 3050311 h 4285258"/>
              <a:gd name="connsiteX3607" fmla="*/ 2890040 w 8109022"/>
              <a:gd name="connsiteY3607" fmla="*/ 3046945 h 4285258"/>
              <a:gd name="connsiteX3608" fmla="*/ 2877344 w 8109022"/>
              <a:gd name="connsiteY3608" fmla="*/ 3055855 h 4285258"/>
              <a:gd name="connsiteX3609" fmla="*/ 2899486 w 8109022"/>
              <a:gd name="connsiteY3609" fmla="*/ 3037645 h 4285258"/>
              <a:gd name="connsiteX3610" fmla="*/ 2916089 w 8109022"/>
              <a:gd name="connsiteY3610" fmla="*/ 3020732 h 4285258"/>
              <a:gd name="connsiteX3611" fmla="*/ 2839974 w 8109022"/>
              <a:gd name="connsiteY3611" fmla="*/ 3178988 h 4285258"/>
              <a:gd name="connsiteX3612" fmla="*/ 2838410 w 8109022"/>
              <a:gd name="connsiteY3612" fmla="*/ 3181686 h 4285258"/>
              <a:gd name="connsiteX3613" fmla="*/ 2833175 w 8109022"/>
              <a:gd name="connsiteY3613" fmla="*/ 3193714 h 4285258"/>
              <a:gd name="connsiteX3614" fmla="*/ 2828764 w 8109022"/>
              <a:gd name="connsiteY3614" fmla="*/ 3203574 h 4285258"/>
              <a:gd name="connsiteX3615" fmla="*/ 2839773 w 8109022"/>
              <a:gd name="connsiteY3615" fmla="*/ 3193084 h 4285258"/>
              <a:gd name="connsiteX3616" fmla="*/ 2913593 w 8109022"/>
              <a:gd name="connsiteY3616" fmla="*/ 3038525 h 4285258"/>
              <a:gd name="connsiteX3617" fmla="*/ 2916089 w 8109022"/>
              <a:gd name="connsiteY3617" fmla="*/ 3020732 h 4285258"/>
              <a:gd name="connsiteX3618" fmla="*/ 6812180 w 8109022"/>
              <a:gd name="connsiteY3618" fmla="*/ 2975693 h 4285258"/>
              <a:gd name="connsiteX3619" fmla="*/ 6811054 w 8109022"/>
              <a:gd name="connsiteY3619" fmla="*/ 2978261 h 4285258"/>
              <a:gd name="connsiteX3620" fmla="*/ 6809637 w 8109022"/>
              <a:gd name="connsiteY3620" fmla="*/ 2978222 h 4285258"/>
              <a:gd name="connsiteX3621" fmla="*/ 6812180 w 8109022"/>
              <a:gd name="connsiteY3621" fmla="*/ 2975693 h 4285258"/>
              <a:gd name="connsiteX3622" fmla="*/ 6977375 w 8109022"/>
              <a:gd name="connsiteY3622" fmla="*/ 2953768 h 4285258"/>
              <a:gd name="connsiteX3623" fmla="*/ 6974813 w 8109022"/>
              <a:gd name="connsiteY3623" fmla="*/ 2956416 h 4285258"/>
              <a:gd name="connsiteX3624" fmla="*/ 6976268 w 8109022"/>
              <a:gd name="connsiteY3624" fmla="*/ 2956430 h 4285258"/>
              <a:gd name="connsiteX3625" fmla="*/ 6977375 w 8109022"/>
              <a:gd name="connsiteY3625" fmla="*/ 2953768 h 4285258"/>
              <a:gd name="connsiteX3626" fmla="*/ 4176391 w 8109022"/>
              <a:gd name="connsiteY3626" fmla="*/ 2948460 h 4285258"/>
              <a:gd name="connsiteX3627" fmla="*/ 4175479 w 8109022"/>
              <a:gd name="connsiteY3627" fmla="*/ 2951208 h 4285258"/>
              <a:gd name="connsiteX3628" fmla="*/ 4174031 w 8109022"/>
              <a:gd name="connsiteY3628" fmla="*/ 2951304 h 4285258"/>
              <a:gd name="connsiteX3629" fmla="*/ 4176391 w 8109022"/>
              <a:gd name="connsiteY3629" fmla="*/ 2948460 h 4285258"/>
              <a:gd name="connsiteX3630" fmla="*/ 4229939 w 8109022"/>
              <a:gd name="connsiteY3630" fmla="*/ 2927074 h 4285258"/>
              <a:gd name="connsiteX3631" fmla="*/ 4193354 w 8109022"/>
              <a:gd name="connsiteY3631" fmla="*/ 2956010 h 4285258"/>
              <a:gd name="connsiteX3632" fmla="*/ 4187678 w 8109022"/>
              <a:gd name="connsiteY3632" fmla="*/ 2961714 h 4285258"/>
              <a:gd name="connsiteX3633" fmla="*/ 4190354 w 8109022"/>
              <a:gd name="connsiteY3633" fmla="*/ 2959820 h 4285258"/>
              <a:gd name="connsiteX3634" fmla="*/ 4226437 w 8109022"/>
              <a:gd name="connsiteY3634" fmla="*/ 2933103 h 4285258"/>
              <a:gd name="connsiteX3635" fmla="*/ 4231877 w 8109022"/>
              <a:gd name="connsiteY3635" fmla="*/ 2927722 h 4285258"/>
              <a:gd name="connsiteX3636" fmla="*/ 2824143 w 8109022"/>
              <a:gd name="connsiteY3636" fmla="*/ 2926442 h 4285258"/>
              <a:gd name="connsiteX3637" fmla="*/ 2779916 w 8109022"/>
              <a:gd name="connsiteY3637" fmla="*/ 3011554 h 4285258"/>
              <a:gd name="connsiteX3638" fmla="*/ 2609259 w 8109022"/>
              <a:gd name="connsiteY3638" fmla="*/ 3326834 h 4285258"/>
              <a:gd name="connsiteX3639" fmla="*/ 2621352 w 8109022"/>
              <a:gd name="connsiteY3639" fmla="*/ 3319189 h 4285258"/>
              <a:gd name="connsiteX3640" fmla="*/ 2624756 w 8109022"/>
              <a:gd name="connsiteY3640" fmla="*/ 3312698 h 4285258"/>
              <a:gd name="connsiteX3641" fmla="*/ 2807135 w 8109022"/>
              <a:gd name="connsiteY3641" fmla="*/ 2968967 h 4285258"/>
              <a:gd name="connsiteX3642" fmla="*/ 2828141 w 8109022"/>
              <a:gd name="connsiteY3642" fmla="*/ 2930161 h 4285258"/>
              <a:gd name="connsiteX3643" fmla="*/ 2825751 w 8109022"/>
              <a:gd name="connsiteY3643" fmla="*/ 2932083 h 4285258"/>
              <a:gd name="connsiteX3644" fmla="*/ 1461427 w 8109022"/>
              <a:gd name="connsiteY3644" fmla="*/ 2893379 h 4285258"/>
              <a:gd name="connsiteX3645" fmla="*/ 1461912 w 8109022"/>
              <a:gd name="connsiteY3645" fmla="*/ 2895159 h 4285258"/>
              <a:gd name="connsiteX3646" fmla="*/ 1460721 w 8109022"/>
              <a:gd name="connsiteY3646" fmla="*/ 2896352 h 4285258"/>
              <a:gd name="connsiteX3647" fmla="*/ 1460585 w 8109022"/>
              <a:gd name="connsiteY3647" fmla="*/ 2894146 h 4285258"/>
              <a:gd name="connsiteX3648" fmla="*/ 1461427 w 8109022"/>
              <a:gd name="connsiteY3648" fmla="*/ 2893379 h 4285258"/>
              <a:gd name="connsiteX3649" fmla="*/ 1463871 w 8109022"/>
              <a:gd name="connsiteY3649" fmla="*/ 2885675 h 4285258"/>
              <a:gd name="connsiteX3650" fmla="*/ 1461427 w 8109022"/>
              <a:gd name="connsiteY3650" fmla="*/ 2893379 h 4285258"/>
              <a:gd name="connsiteX3651" fmla="*/ 1462093 w 8109022"/>
              <a:gd name="connsiteY3651" fmla="*/ 2888812 h 4285258"/>
              <a:gd name="connsiteX3652" fmla="*/ 1463871 w 8109022"/>
              <a:gd name="connsiteY3652" fmla="*/ 2885675 h 4285258"/>
              <a:gd name="connsiteX3653" fmla="*/ 1481854 w 8109022"/>
              <a:gd name="connsiteY3653" fmla="*/ 2852016 h 4285258"/>
              <a:gd name="connsiteX3654" fmla="*/ 1479075 w 8109022"/>
              <a:gd name="connsiteY3654" fmla="*/ 2856969 h 4285258"/>
              <a:gd name="connsiteX3655" fmla="*/ 1472051 w 8109022"/>
              <a:gd name="connsiteY3655" fmla="*/ 2880226 h 4285258"/>
              <a:gd name="connsiteX3656" fmla="*/ 1473553 w 8109022"/>
              <a:gd name="connsiteY3656" fmla="*/ 2878441 h 4285258"/>
              <a:gd name="connsiteX3657" fmla="*/ 1473161 w 8109022"/>
              <a:gd name="connsiteY3657" fmla="*/ 2881432 h 4285258"/>
              <a:gd name="connsiteX3658" fmla="*/ 1472674 w 8109022"/>
              <a:gd name="connsiteY3658" fmla="*/ 2883081 h 4285258"/>
              <a:gd name="connsiteX3659" fmla="*/ 1473071 w 8109022"/>
              <a:gd name="connsiteY3659" fmla="*/ 2882546 h 4285258"/>
              <a:gd name="connsiteX3660" fmla="*/ 1480137 w 8109022"/>
              <a:gd name="connsiteY3660" fmla="*/ 2856902 h 4285258"/>
              <a:gd name="connsiteX3661" fmla="*/ 1481854 w 8109022"/>
              <a:gd name="connsiteY3661" fmla="*/ 2852016 h 4285258"/>
              <a:gd name="connsiteX3662" fmla="*/ 1501278 w 8109022"/>
              <a:gd name="connsiteY3662" fmla="*/ 2840287 h 4285258"/>
              <a:gd name="connsiteX3663" fmla="*/ 1499734 w 8109022"/>
              <a:gd name="connsiteY3663" fmla="*/ 2845162 h 4285258"/>
              <a:gd name="connsiteX3664" fmla="*/ 1500059 w 8109022"/>
              <a:gd name="connsiteY3664" fmla="*/ 2842350 h 4285258"/>
              <a:gd name="connsiteX3665" fmla="*/ 1501278 w 8109022"/>
              <a:gd name="connsiteY3665" fmla="*/ 2840287 h 4285258"/>
              <a:gd name="connsiteX3666" fmla="*/ 1481909 w 8109022"/>
              <a:gd name="connsiteY3666" fmla="*/ 2830344 h 4285258"/>
              <a:gd name="connsiteX3667" fmla="*/ 1479760 w 8109022"/>
              <a:gd name="connsiteY3667" fmla="*/ 2834900 h 4285258"/>
              <a:gd name="connsiteX3668" fmla="*/ 1481384 w 8109022"/>
              <a:gd name="connsiteY3668" fmla="*/ 2835066 h 4285258"/>
              <a:gd name="connsiteX3669" fmla="*/ 1482476 w 8109022"/>
              <a:gd name="connsiteY3669" fmla="*/ 2830874 h 4285258"/>
              <a:gd name="connsiteX3670" fmla="*/ 1481909 w 8109022"/>
              <a:gd name="connsiteY3670" fmla="*/ 2830344 h 4285258"/>
              <a:gd name="connsiteX3671" fmla="*/ 1500195 w 8109022"/>
              <a:gd name="connsiteY3671" fmla="*/ 2821261 h 4285258"/>
              <a:gd name="connsiteX3672" fmla="*/ 1490055 w 8109022"/>
              <a:gd name="connsiteY3672" fmla="*/ 2847636 h 4285258"/>
              <a:gd name="connsiteX3673" fmla="*/ 1484166 w 8109022"/>
              <a:gd name="connsiteY3673" fmla="*/ 2867522 h 4285258"/>
              <a:gd name="connsiteX3674" fmla="*/ 1489508 w 8109022"/>
              <a:gd name="connsiteY3674" fmla="*/ 2860293 h 4285258"/>
              <a:gd name="connsiteX3675" fmla="*/ 1499426 w 8109022"/>
              <a:gd name="connsiteY3675" fmla="*/ 2825161 h 4285258"/>
              <a:gd name="connsiteX3676" fmla="*/ 1500195 w 8109022"/>
              <a:gd name="connsiteY3676" fmla="*/ 2821261 h 4285258"/>
              <a:gd name="connsiteX3677" fmla="*/ 2883964 w 8109022"/>
              <a:gd name="connsiteY3677" fmla="*/ 2819658 h 4285258"/>
              <a:gd name="connsiteX3678" fmla="*/ 2880460 w 8109022"/>
              <a:gd name="connsiteY3678" fmla="*/ 2827232 h 4285258"/>
              <a:gd name="connsiteX3679" fmla="*/ 2870548 w 8109022"/>
              <a:gd name="connsiteY3679" fmla="*/ 2845868 h 4285258"/>
              <a:gd name="connsiteX3680" fmla="*/ 2856991 w 8109022"/>
              <a:gd name="connsiteY3680" fmla="*/ 2855206 h 4285258"/>
              <a:gd name="connsiteX3681" fmla="*/ 2863855 w 8109022"/>
              <a:gd name="connsiteY3681" fmla="*/ 2857708 h 4285258"/>
              <a:gd name="connsiteX3682" fmla="*/ 2849773 w 8109022"/>
              <a:gd name="connsiteY3682" fmla="*/ 2873911 h 4285258"/>
              <a:gd name="connsiteX3683" fmla="*/ 2846932 w 8109022"/>
              <a:gd name="connsiteY3683" fmla="*/ 2875835 h 4285258"/>
              <a:gd name="connsiteX3684" fmla="*/ 2846151 w 8109022"/>
              <a:gd name="connsiteY3684" fmla="*/ 2877581 h 4285258"/>
              <a:gd name="connsiteX3685" fmla="*/ 2847233 w 8109022"/>
              <a:gd name="connsiteY3685" fmla="*/ 2880336 h 4285258"/>
              <a:gd name="connsiteX3686" fmla="*/ 2848690 w 8109022"/>
              <a:gd name="connsiteY3686" fmla="*/ 2884056 h 4285258"/>
              <a:gd name="connsiteX3687" fmla="*/ 2842577 w 8109022"/>
              <a:gd name="connsiteY3687" fmla="*/ 2885573 h 4285258"/>
              <a:gd name="connsiteX3688" fmla="*/ 2840436 w 8109022"/>
              <a:gd name="connsiteY3688" fmla="*/ 2890359 h 4285258"/>
              <a:gd name="connsiteX3689" fmla="*/ 2839646 w 8109022"/>
              <a:gd name="connsiteY3689" fmla="*/ 2893414 h 4285258"/>
              <a:gd name="connsiteX3690" fmla="*/ 2837658 w 8109022"/>
              <a:gd name="connsiteY3690" fmla="*/ 2900436 h 4285258"/>
              <a:gd name="connsiteX3691" fmla="*/ 2829488 w 8109022"/>
              <a:gd name="connsiteY3691" fmla="*/ 2916160 h 4285258"/>
              <a:gd name="connsiteX3692" fmla="*/ 2830402 w 8109022"/>
              <a:gd name="connsiteY3692" fmla="*/ 2919949 h 4285258"/>
              <a:gd name="connsiteX3693" fmla="*/ 2829160 w 8109022"/>
              <a:gd name="connsiteY3693" fmla="*/ 2921908 h 4285258"/>
              <a:gd name="connsiteX3694" fmla="*/ 2828315 w 8109022"/>
              <a:gd name="connsiteY3694" fmla="*/ 2918414 h 4285258"/>
              <a:gd name="connsiteX3695" fmla="*/ 2825085 w 8109022"/>
              <a:gd name="connsiteY3695" fmla="*/ 2924632 h 4285258"/>
              <a:gd name="connsiteX3696" fmla="*/ 2829160 w 8109022"/>
              <a:gd name="connsiteY3696" fmla="*/ 2921908 h 4285258"/>
              <a:gd name="connsiteX3697" fmla="*/ 2828650 w 8109022"/>
              <a:gd name="connsiteY3697" fmla="*/ 2929220 h 4285258"/>
              <a:gd name="connsiteX3698" fmla="*/ 2872640 w 8109022"/>
              <a:gd name="connsiteY3698" fmla="*/ 2847951 h 4285258"/>
              <a:gd name="connsiteX3699" fmla="*/ 1525195 w 8109022"/>
              <a:gd name="connsiteY3699" fmla="*/ 2808823 h 4285258"/>
              <a:gd name="connsiteX3700" fmla="*/ 1519238 w 8109022"/>
              <a:gd name="connsiteY3700" fmla="*/ 2819121 h 4285258"/>
              <a:gd name="connsiteX3701" fmla="*/ 1518133 w 8109022"/>
              <a:gd name="connsiteY3701" fmla="*/ 2821541 h 4285258"/>
              <a:gd name="connsiteX3702" fmla="*/ 1523352 w 8109022"/>
              <a:gd name="connsiteY3702" fmla="*/ 2814477 h 4285258"/>
              <a:gd name="connsiteX3703" fmla="*/ 1503123 w 8109022"/>
              <a:gd name="connsiteY3703" fmla="*/ 2781497 h 4285258"/>
              <a:gd name="connsiteX3704" fmla="*/ 1501256 w 8109022"/>
              <a:gd name="connsiteY3704" fmla="*/ 2787677 h 4285258"/>
              <a:gd name="connsiteX3705" fmla="*/ 1497100 w 8109022"/>
              <a:gd name="connsiteY3705" fmla="*/ 2796147 h 4285258"/>
              <a:gd name="connsiteX3706" fmla="*/ 1503143 w 8109022"/>
              <a:gd name="connsiteY3706" fmla="*/ 2781433 h 4285258"/>
              <a:gd name="connsiteX3707" fmla="*/ 1503148 w 8109022"/>
              <a:gd name="connsiteY3707" fmla="*/ 2781438 h 4285258"/>
              <a:gd name="connsiteX3708" fmla="*/ 1503123 w 8109022"/>
              <a:gd name="connsiteY3708" fmla="*/ 2781497 h 4285258"/>
              <a:gd name="connsiteX3709" fmla="*/ 1535527 w 8109022"/>
              <a:gd name="connsiteY3709" fmla="*/ 2774572 h 4285258"/>
              <a:gd name="connsiteX3710" fmla="*/ 1529740 w 8109022"/>
              <a:gd name="connsiteY3710" fmla="*/ 2783004 h 4285258"/>
              <a:gd name="connsiteX3711" fmla="*/ 1518619 w 8109022"/>
              <a:gd name="connsiteY3711" fmla="*/ 2814468 h 4285258"/>
              <a:gd name="connsiteX3712" fmla="*/ 1517392 w 8109022"/>
              <a:gd name="connsiteY3712" fmla="*/ 2818017 h 4285258"/>
              <a:gd name="connsiteX3713" fmla="*/ 1529612 w 8109022"/>
              <a:gd name="connsiteY3713" fmla="*/ 2795277 h 4285258"/>
              <a:gd name="connsiteX3714" fmla="*/ 1535592 w 8109022"/>
              <a:gd name="connsiteY3714" fmla="*/ 2776927 h 4285258"/>
              <a:gd name="connsiteX3715" fmla="*/ 1535527 w 8109022"/>
              <a:gd name="connsiteY3715" fmla="*/ 2774572 h 4285258"/>
              <a:gd name="connsiteX3716" fmla="*/ 1508934 w 8109022"/>
              <a:gd name="connsiteY3716" fmla="*/ 2767996 h 4285258"/>
              <a:gd name="connsiteX3717" fmla="*/ 1504317 w 8109022"/>
              <a:gd name="connsiteY3717" fmla="*/ 2782281 h 4285258"/>
              <a:gd name="connsiteX3718" fmla="*/ 1503148 w 8109022"/>
              <a:gd name="connsiteY3718" fmla="*/ 2781438 h 4285258"/>
              <a:gd name="connsiteX3719" fmla="*/ 1506190 w 8109022"/>
              <a:gd name="connsiteY3719" fmla="*/ 2774039 h 4285258"/>
              <a:gd name="connsiteX3720" fmla="*/ 1508934 w 8109022"/>
              <a:gd name="connsiteY3720" fmla="*/ 2767996 h 4285258"/>
              <a:gd name="connsiteX3721" fmla="*/ 1533497 w 8109022"/>
              <a:gd name="connsiteY3721" fmla="*/ 2759813 h 4285258"/>
              <a:gd name="connsiteX3722" fmla="*/ 1530717 w 8109022"/>
              <a:gd name="connsiteY3722" fmla="*/ 2764765 h 4285258"/>
              <a:gd name="connsiteX3723" fmla="*/ 1517378 w 8109022"/>
              <a:gd name="connsiteY3723" fmla="*/ 2799975 h 4285258"/>
              <a:gd name="connsiteX3724" fmla="*/ 1511882 w 8109022"/>
              <a:gd name="connsiteY3724" fmla="*/ 2808952 h 4285258"/>
              <a:gd name="connsiteX3725" fmla="*/ 1501278 w 8109022"/>
              <a:gd name="connsiteY3725" fmla="*/ 2840287 h 4285258"/>
              <a:gd name="connsiteX3726" fmla="*/ 1505614 w 8109022"/>
              <a:gd name="connsiteY3726" fmla="*/ 2821833 h 4285258"/>
              <a:gd name="connsiteX3727" fmla="*/ 1511301 w 8109022"/>
              <a:gd name="connsiteY3727" fmla="*/ 2804216 h 4285258"/>
              <a:gd name="connsiteX3728" fmla="*/ 1502174 w 8109022"/>
              <a:gd name="connsiteY3728" fmla="*/ 2828679 h 4285258"/>
              <a:gd name="connsiteX3729" fmla="*/ 1494613 w 8109022"/>
              <a:gd name="connsiteY3729" fmla="*/ 2853381 h 4285258"/>
              <a:gd name="connsiteX3730" fmla="*/ 1509702 w 8109022"/>
              <a:gd name="connsiteY3730" fmla="*/ 2832955 h 4285258"/>
              <a:gd name="connsiteX3731" fmla="*/ 1512471 w 8109022"/>
              <a:gd name="connsiteY3731" fmla="*/ 2827182 h 4285258"/>
              <a:gd name="connsiteX3732" fmla="*/ 1513614 w 8109022"/>
              <a:gd name="connsiteY3732" fmla="*/ 2825050 h 4285258"/>
              <a:gd name="connsiteX3733" fmla="*/ 1518287 w 8109022"/>
              <a:gd name="connsiteY3733" fmla="*/ 2808482 h 4285258"/>
              <a:gd name="connsiteX3734" fmla="*/ 1531298 w 8109022"/>
              <a:gd name="connsiteY3734" fmla="*/ 2769502 h 4285258"/>
              <a:gd name="connsiteX3735" fmla="*/ 1533497 w 8109022"/>
              <a:gd name="connsiteY3735" fmla="*/ 2759813 h 4285258"/>
              <a:gd name="connsiteX3736" fmla="*/ 2962841 w 8109022"/>
              <a:gd name="connsiteY3736" fmla="*/ 2759254 h 4285258"/>
              <a:gd name="connsiteX3737" fmla="*/ 2960609 w 8109022"/>
              <a:gd name="connsiteY3737" fmla="*/ 2760862 h 4285258"/>
              <a:gd name="connsiteX3738" fmla="*/ 2960897 w 8109022"/>
              <a:gd name="connsiteY3738" fmla="*/ 2762306 h 4285258"/>
              <a:gd name="connsiteX3739" fmla="*/ 2962841 w 8109022"/>
              <a:gd name="connsiteY3739" fmla="*/ 2759254 h 4285258"/>
              <a:gd name="connsiteX3740" fmla="*/ 1517233 w 8109022"/>
              <a:gd name="connsiteY3740" fmla="*/ 2746664 h 4285258"/>
              <a:gd name="connsiteX3741" fmla="*/ 1506289 w 8109022"/>
              <a:gd name="connsiteY3741" fmla="*/ 2759615 h 4285258"/>
              <a:gd name="connsiteX3742" fmla="*/ 1507120 w 8109022"/>
              <a:gd name="connsiteY3742" fmla="*/ 2759470 h 4285258"/>
              <a:gd name="connsiteX3743" fmla="*/ 1507632 w 8109022"/>
              <a:gd name="connsiteY3743" fmla="*/ 2760728 h 4285258"/>
              <a:gd name="connsiteX3744" fmla="*/ 1505904 w 8109022"/>
              <a:gd name="connsiteY3744" fmla="*/ 2760073 h 4285258"/>
              <a:gd name="connsiteX3745" fmla="*/ 1501149 w 8109022"/>
              <a:gd name="connsiteY3745" fmla="*/ 2765701 h 4285258"/>
              <a:gd name="connsiteX3746" fmla="*/ 1498028 w 8109022"/>
              <a:gd name="connsiteY3746" fmla="*/ 2776065 h 4285258"/>
              <a:gd name="connsiteX3747" fmla="*/ 1493448 w 8109022"/>
              <a:gd name="connsiteY3747" fmla="*/ 2792533 h 4285258"/>
              <a:gd name="connsiteX3748" fmla="*/ 1496038 w 8109022"/>
              <a:gd name="connsiteY3748" fmla="*/ 2796216 h 4285258"/>
              <a:gd name="connsiteX3749" fmla="*/ 1495559 w 8109022"/>
              <a:gd name="connsiteY3749" fmla="*/ 2801022 h 4285258"/>
              <a:gd name="connsiteX3750" fmla="*/ 1504317 w 8109022"/>
              <a:gd name="connsiteY3750" fmla="*/ 2782281 h 4285258"/>
              <a:gd name="connsiteX3751" fmla="*/ 1505076 w 8109022"/>
              <a:gd name="connsiteY3751" fmla="*/ 2783298 h 4285258"/>
              <a:gd name="connsiteX3752" fmla="*/ 1504560 w 8109022"/>
              <a:gd name="connsiteY3752" fmla="*/ 2784268 h 4285258"/>
              <a:gd name="connsiteX3753" fmla="*/ 1505276 w 8109022"/>
              <a:gd name="connsiteY3753" fmla="*/ 2783568 h 4285258"/>
              <a:gd name="connsiteX3754" fmla="*/ 1505076 w 8109022"/>
              <a:gd name="connsiteY3754" fmla="*/ 2783298 h 4285258"/>
              <a:gd name="connsiteX3755" fmla="*/ 1508009 w 8109022"/>
              <a:gd name="connsiteY3755" fmla="*/ 2777793 h 4285258"/>
              <a:gd name="connsiteX3756" fmla="*/ 1514167 w 8109022"/>
              <a:gd name="connsiteY3756" fmla="*/ 2755001 h 4285258"/>
              <a:gd name="connsiteX3757" fmla="*/ 2926015 w 8109022"/>
              <a:gd name="connsiteY3757" fmla="*/ 2712826 h 4285258"/>
              <a:gd name="connsiteX3758" fmla="*/ 2918968 w 8109022"/>
              <a:gd name="connsiteY3758" fmla="*/ 2715358 h 4285258"/>
              <a:gd name="connsiteX3759" fmla="*/ 2923438 w 8109022"/>
              <a:gd name="connsiteY3759" fmla="*/ 2716731 h 4285258"/>
              <a:gd name="connsiteX3760" fmla="*/ 2926015 w 8109022"/>
              <a:gd name="connsiteY3760" fmla="*/ 2712826 h 4285258"/>
              <a:gd name="connsiteX3761" fmla="*/ 1534008 w 8109022"/>
              <a:gd name="connsiteY3761" fmla="*/ 2701032 h 4285258"/>
              <a:gd name="connsiteX3762" fmla="*/ 1497045 w 8109022"/>
              <a:gd name="connsiteY3762" fmla="*/ 2741130 h 4285258"/>
              <a:gd name="connsiteX3763" fmla="*/ 1364752 w 8109022"/>
              <a:gd name="connsiteY3763" fmla="*/ 2897751 h 4285258"/>
              <a:gd name="connsiteX3764" fmla="*/ 1277087 w 8109022"/>
              <a:gd name="connsiteY3764" fmla="*/ 3006779 h 4285258"/>
              <a:gd name="connsiteX3765" fmla="*/ 1223151 w 8109022"/>
              <a:gd name="connsiteY3765" fmla="*/ 3083622 h 4285258"/>
              <a:gd name="connsiteX3766" fmla="*/ 1205910 w 8109022"/>
              <a:gd name="connsiteY3766" fmla="*/ 3109461 h 4285258"/>
              <a:gd name="connsiteX3767" fmla="*/ 1225092 w 8109022"/>
              <a:gd name="connsiteY3767" fmla="*/ 3085758 h 4285258"/>
              <a:gd name="connsiteX3768" fmla="*/ 1362190 w 8109022"/>
              <a:gd name="connsiteY3768" fmla="*/ 2920772 h 4285258"/>
              <a:gd name="connsiteX3769" fmla="*/ 1480108 w 8109022"/>
              <a:gd name="connsiteY3769" fmla="*/ 2771834 h 4285258"/>
              <a:gd name="connsiteX3770" fmla="*/ 1507200 w 8109022"/>
              <a:gd name="connsiteY3770" fmla="*/ 2743906 h 4285258"/>
              <a:gd name="connsiteX3771" fmla="*/ 1510785 w 8109022"/>
              <a:gd name="connsiteY3771" fmla="*/ 2732283 h 4285258"/>
              <a:gd name="connsiteX3772" fmla="*/ 1513110 w 8109022"/>
              <a:gd name="connsiteY3772" fmla="*/ 2726826 h 4285258"/>
              <a:gd name="connsiteX3773" fmla="*/ 1508050 w 8109022"/>
              <a:gd name="connsiteY3773" fmla="*/ 2743028 h 4285258"/>
              <a:gd name="connsiteX3774" fmla="*/ 1513509 w 8109022"/>
              <a:gd name="connsiteY3774" fmla="*/ 2737402 h 4285258"/>
              <a:gd name="connsiteX3775" fmla="*/ 1525196 w 8109022"/>
              <a:gd name="connsiteY3775" fmla="*/ 2725000 h 4285258"/>
              <a:gd name="connsiteX3776" fmla="*/ 2952552 w 8109022"/>
              <a:gd name="connsiteY3776" fmla="*/ 2660868 h 4285258"/>
              <a:gd name="connsiteX3777" fmla="*/ 2945165 w 8109022"/>
              <a:gd name="connsiteY3777" fmla="*/ 2672628 h 4285258"/>
              <a:gd name="connsiteX3778" fmla="*/ 2930362 w 8109022"/>
              <a:gd name="connsiteY3778" fmla="*/ 2698600 h 4285258"/>
              <a:gd name="connsiteX3779" fmla="*/ 2940698 w 8109022"/>
              <a:gd name="connsiteY3779" fmla="*/ 2686564 h 4285258"/>
              <a:gd name="connsiteX3780" fmla="*/ 2941983 w 8109022"/>
              <a:gd name="connsiteY3780" fmla="*/ 2683778 h 4285258"/>
              <a:gd name="connsiteX3781" fmla="*/ 2945165 w 8109022"/>
              <a:gd name="connsiteY3781" fmla="*/ 2672628 h 4285258"/>
              <a:gd name="connsiteX3782" fmla="*/ 2948458 w 8109022"/>
              <a:gd name="connsiteY3782" fmla="*/ 2669742 h 4285258"/>
              <a:gd name="connsiteX3783" fmla="*/ 2957268 w 8109022"/>
              <a:gd name="connsiteY3783" fmla="*/ 2650647 h 4285258"/>
              <a:gd name="connsiteX3784" fmla="*/ 2954865 w 8109022"/>
              <a:gd name="connsiteY3784" fmla="*/ 2653407 h 4285258"/>
              <a:gd name="connsiteX3785" fmla="*/ 2954243 w 8109022"/>
              <a:gd name="connsiteY3785" fmla="*/ 2657202 h 4285258"/>
              <a:gd name="connsiteX3786" fmla="*/ 2961620 w 8109022"/>
              <a:gd name="connsiteY3786" fmla="*/ 2641212 h 4285258"/>
              <a:gd name="connsiteX3787" fmla="*/ 2959679 w 8109022"/>
              <a:gd name="connsiteY3787" fmla="*/ 2643267 h 4285258"/>
              <a:gd name="connsiteX3788" fmla="*/ 2960074 w 8109022"/>
              <a:gd name="connsiteY3788" fmla="*/ 2644561 h 4285258"/>
              <a:gd name="connsiteX3789" fmla="*/ 3075202 w 8109022"/>
              <a:gd name="connsiteY3789" fmla="*/ 2636799 h 4285258"/>
              <a:gd name="connsiteX3790" fmla="*/ 3071900 w 8109022"/>
              <a:gd name="connsiteY3790" fmla="*/ 2645057 h 4285258"/>
              <a:gd name="connsiteX3791" fmla="*/ 3071432 w 8109022"/>
              <a:gd name="connsiteY3791" fmla="*/ 2643556 h 4285258"/>
              <a:gd name="connsiteX3792" fmla="*/ 3071405 w 8109022"/>
              <a:gd name="connsiteY3792" fmla="*/ 2643331 h 4285258"/>
              <a:gd name="connsiteX3793" fmla="*/ 1507747 w 8109022"/>
              <a:gd name="connsiteY3793" fmla="*/ 2624283 h 4285258"/>
              <a:gd name="connsiteX3794" fmla="*/ 1487518 w 8109022"/>
              <a:gd name="connsiteY3794" fmla="*/ 2637252 h 4285258"/>
              <a:gd name="connsiteX3795" fmla="*/ 1480519 w 8109022"/>
              <a:gd name="connsiteY3795" fmla="*/ 2641360 h 4285258"/>
              <a:gd name="connsiteX3796" fmla="*/ 1480342 w 8109022"/>
              <a:gd name="connsiteY3796" fmla="*/ 2645837 h 4285258"/>
              <a:gd name="connsiteX3797" fmla="*/ 1471057 w 8109022"/>
              <a:gd name="connsiteY3797" fmla="*/ 2658445 h 4285258"/>
              <a:gd name="connsiteX3798" fmla="*/ 1469739 w 8109022"/>
              <a:gd name="connsiteY3798" fmla="*/ 2667040 h 4285258"/>
              <a:gd name="connsiteX3799" fmla="*/ 1482920 w 8109022"/>
              <a:gd name="connsiteY3799" fmla="*/ 2651116 h 4285258"/>
              <a:gd name="connsiteX3800" fmla="*/ 1484676 w 8109022"/>
              <a:gd name="connsiteY3800" fmla="*/ 2657813 h 4285258"/>
              <a:gd name="connsiteX3801" fmla="*/ 1537793 w 8109022"/>
              <a:gd name="connsiteY3801" fmla="*/ 2615554 h 4285258"/>
              <a:gd name="connsiteX3802" fmla="*/ 1530919 w 8109022"/>
              <a:gd name="connsiteY3802" fmla="*/ 2623814 h 4285258"/>
              <a:gd name="connsiteX3803" fmla="*/ 1533640 w 8109022"/>
              <a:gd name="connsiteY3803" fmla="*/ 2620206 h 4285258"/>
              <a:gd name="connsiteX3804" fmla="*/ 1543839 w 8109022"/>
              <a:gd name="connsiteY3804" fmla="*/ 2608289 h 4285258"/>
              <a:gd name="connsiteX3805" fmla="*/ 1545275 w 8109022"/>
              <a:gd name="connsiteY3805" fmla="*/ 2609217 h 4285258"/>
              <a:gd name="connsiteX3806" fmla="*/ 1543020 w 8109022"/>
              <a:gd name="connsiteY3806" fmla="*/ 2609703 h 4285258"/>
              <a:gd name="connsiteX3807" fmla="*/ 1537793 w 8109022"/>
              <a:gd name="connsiteY3807" fmla="*/ 2615554 h 4285258"/>
              <a:gd name="connsiteX3808" fmla="*/ 1522701 w 8109022"/>
              <a:gd name="connsiteY3808" fmla="*/ 2605860 h 4285258"/>
              <a:gd name="connsiteX3809" fmla="*/ 1521916 w 8109022"/>
              <a:gd name="connsiteY3809" fmla="*/ 2607058 h 4285258"/>
              <a:gd name="connsiteX3810" fmla="*/ 1523435 w 8109022"/>
              <a:gd name="connsiteY3810" fmla="*/ 2606003 h 4285258"/>
              <a:gd name="connsiteX3811" fmla="*/ 3046735 w 8109022"/>
              <a:gd name="connsiteY3811" fmla="*/ 2605028 h 4285258"/>
              <a:gd name="connsiteX3812" fmla="*/ 3045804 w 8109022"/>
              <a:gd name="connsiteY3812" fmla="*/ 2618893 h 4285258"/>
              <a:gd name="connsiteX3813" fmla="*/ 3045883 w 8109022"/>
              <a:gd name="connsiteY3813" fmla="*/ 2626585 h 4285258"/>
              <a:gd name="connsiteX3814" fmla="*/ 3044816 w 8109022"/>
              <a:gd name="connsiteY3814" fmla="*/ 2628697 h 4285258"/>
              <a:gd name="connsiteX3815" fmla="*/ 3037264 w 8109022"/>
              <a:gd name="connsiteY3815" fmla="*/ 2644884 h 4285258"/>
              <a:gd name="connsiteX3816" fmla="*/ 3039654 w 8109022"/>
              <a:gd name="connsiteY3816" fmla="*/ 2636674 h 4285258"/>
              <a:gd name="connsiteX3817" fmla="*/ 3044913 w 8109022"/>
              <a:gd name="connsiteY3817" fmla="*/ 2610428 h 4285258"/>
              <a:gd name="connsiteX3818" fmla="*/ 3019664 w 8109022"/>
              <a:gd name="connsiteY3818" fmla="*/ 2601991 h 4285258"/>
              <a:gd name="connsiteX3819" fmla="*/ 3022107 w 8109022"/>
              <a:gd name="connsiteY3819" fmla="*/ 2602640 h 4285258"/>
              <a:gd name="connsiteX3820" fmla="*/ 3027819 w 8109022"/>
              <a:gd name="connsiteY3820" fmla="*/ 2612899 h 4285258"/>
              <a:gd name="connsiteX3821" fmla="*/ 3024342 w 8109022"/>
              <a:gd name="connsiteY3821" fmla="*/ 2603420 h 4285258"/>
              <a:gd name="connsiteX3822" fmla="*/ 3031281 w 8109022"/>
              <a:gd name="connsiteY3822" fmla="*/ 2641169 h 4285258"/>
              <a:gd name="connsiteX3823" fmla="*/ 3028630 w 8109022"/>
              <a:gd name="connsiteY3823" fmla="*/ 2647193 h 4285258"/>
              <a:gd name="connsiteX3824" fmla="*/ 3028289 w 8109022"/>
              <a:gd name="connsiteY3824" fmla="*/ 2635663 h 4285258"/>
              <a:gd name="connsiteX3825" fmla="*/ 3025560 w 8109022"/>
              <a:gd name="connsiteY3825" fmla="*/ 2648314 h 4285258"/>
              <a:gd name="connsiteX3826" fmla="*/ 2990731 w 8109022"/>
              <a:gd name="connsiteY3826" fmla="*/ 2724956 h 4285258"/>
              <a:gd name="connsiteX3827" fmla="*/ 2943011 w 8109022"/>
              <a:gd name="connsiteY3827" fmla="*/ 2805509 h 4285258"/>
              <a:gd name="connsiteX3828" fmla="*/ 2897968 w 8109022"/>
              <a:gd name="connsiteY3828" fmla="*/ 2882691 h 4285258"/>
              <a:gd name="connsiteX3829" fmla="*/ 2903284 w 8109022"/>
              <a:gd name="connsiteY3829" fmla="*/ 2869208 h 4285258"/>
              <a:gd name="connsiteX3830" fmla="*/ 2903371 w 8109022"/>
              <a:gd name="connsiteY3830" fmla="*/ 2869060 h 4285258"/>
              <a:gd name="connsiteX3831" fmla="*/ 2944969 w 8109022"/>
              <a:gd name="connsiteY3831" fmla="*/ 2793831 h 4285258"/>
              <a:gd name="connsiteX3832" fmla="*/ 2956574 w 8109022"/>
              <a:gd name="connsiteY3832" fmla="*/ 2772135 h 4285258"/>
              <a:gd name="connsiteX3833" fmla="*/ 2952554 w 8109022"/>
              <a:gd name="connsiteY3833" fmla="*/ 2774242 h 4285258"/>
              <a:gd name="connsiteX3834" fmla="*/ 2941608 w 8109022"/>
              <a:gd name="connsiteY3834" fmla="*/ 2794049 h 4285258"/>
              <a:gd name="connsiteX3835" fmla="*/ 2913568 w 8109022"/>
              <a:gd name="connsiteY3835" fmla="*/ 2843306 h 4285258"/>
              <a:gd name="connsiteX3836" fmla="*/ 2948319 w 8109022"/>
              <a:gd name="connsiteY3836" fmla="*/ 2757434 h 4285258"/>
              <a:gd name="connsiteX3837" fmla="*/ 2987667 w 8109022"/>
              <a:gd name="connsiteY3837" fmla="*/ 2666270 h 4285258"/>
              <a:gd name="connsiteX3838" fmla="*/ 3018497 w 8109022"/>
              <a:gd name="connsiteY3838" fmla="*/ 2602024 h 4285258"/>
              <a:gd name="connsiteX3839" fmla="*/ 3118290 w 8109022"/>
              <a:gd name="connsiteY3839" fmla="*/ 2598324 h 4285258"/>
              <a:gd name="connsiteX3840" fmla="*/ 3118218 w 8109022"/>
              <a:gd name="connsiteY3840" fmla="*/ 2599834 h 4285258"/>
              <a:gd name="connsiteX3841" fmla="*/ 3117643 w 8109022"/>
              <a:gd name="connsiteY3841" fmla="*/ 2600714 h 4285258"/>
              <a:gd name="connsiteX3842" fmla="*/ 3118202 w 8109022"/>
              <a:gd name="connsiteY3842" fmla="*/ 2598642 h 4285258"/>
              <a:gd name="connsiteX3843" fmla="*/ 1535983 w 8109022"/>
              <a:gd name="connsiteY3843" fmla="*/ 2596600 h 4285258"/>
              <a:gd name="connsiteX3844" fmla="*/ 1534929 w 8109022"/>
              <a:gd name="connsiteY3844" fmla="*/ 2597238 h 4285258"/>
              <a:gd name="connsiteX3845" fmla="*/ 1532934 w 8109022"/>
              <a:gd name="connsiteY3845" fmla="*/ 2601404 h 4285258"/>
              <a:gd name="connsiteX3846" fmla="*/ 1536146 w 8109022"/>
              <a:gd name="connsiteY3846" fmla="*/ 2599522 h 4285258"/>
              <a:gd name="connsiteX3847" fmla="*/ 1555263 w 8109022"/>
              <a:gd name="connsiteY3847" fmla="*/ 2593446 h 4285258"/>
              <a:gd name="connsiteX3848" fmla="*/ 1541728 w 8109022"/>
              <a:gd name="connsiteY3848" fmla="*/ 2602300 h 4285258"/>
              <a:gd name="connsiteX3849" fmla="*/ 1531362 w 8109022"/>
              <a:gd name="connsiteY3849" fmla="*/ 2613275 h 4285258"/>
              <a:gd name="connsiteX3850" fmla="*/ 1533735 w 8109022"/>
              <a:gd name="connsiteY3850" fmla="*/ 2607529 h 4285258"/>
              <a:gd name="connsiteX3851" fmla="*/ 1526699 w 8109022"/>
              <a:gd name="connsiteY3851" fmla="*/ 2612132 h 4285258"/>
              <a:gd name="connsiteX3852" fmla="*/ 1511677 w 8109022"/>
              <a:gd name="connsiteY3852" fmla="*/ 2621764 h 4285258"/>
              <a:gd name="connsiteX3853" fmla="*/ 1500082 w 8109022"/>
              <a:gd name="connsiteY3853" fmla="*/ 2638047 h 4285258"/>
              <a:gd name="connsiteX3854" fmla="*/ 1501019 w 8109022"/>
              <a:gd name="connsiteY3854" fmla="*/ 2646156 h 4285258"/>
              <a:gd name="connsiteX3855" fmla="*/ 1527877 w 8109022"/>
              <a:gd name="connsiteY3855" fmla="*/ 2612964 h 4285258"/>
              <a:gd name="connsiteX3856" fmla="*/ 1498589 w 8109022"/>
              <a:gd name="connsiteY3856" fmla="*/ 2653753 h 4285258"/>
              <a:gd name="connsiteX3857" fmla="*/ 1499528 w 8109022"/>
              <a:gd name="connsiteY3857" fmla="*/ 2661862 h 4285258"/>
              <a:gd name="connsiteX3858" fmla="*/ 1521991 w 8109022"/>
              <a:gd name="connsiteY3858" fmla="*/ 2634546 h 4285258"/>
              <a:gd name="connsiteX3859" fmla="*/ 1530919 w 8109022"/>
              <a:gd name="connsiteY3859" fmla="*/ 2623814 h 4285258"/>
              <a:gd name="connsiteX3860" fmla="*/ 1525443 w 8109022"/>
              <a:gd name="connsiteY3860" fmla="*/ 2631085 h 4285258"/>
              <a:gd name="connsiteX3861" fmla="*/ 1509953 w 8109022"/>
              <a:gd name="connsiteY3861" fmla="*/ 2653606 h 4285258"/>
              <a:gd name="connsiteX3862" fmla="*/ 1510069 w 8109022"/>
              <a:gd name="connsiteY3862" fmla="*/ 2663129 h 4285258"/>
              <a:gd name="connsiteX3863" fmla="*/ 1511711 w 8109022"/>
              <a:gd name="connsiteY3863" fmla="*/ 2660299 h 4285258"/>
              <a:gd name="connsiteX3864" fmla="*/ 1513350 w 8109022"/>
              <a:gd name="connsiteY3864" fmla="*/ 2667196 h 4285258"/>
              <a:gd name="connsiteX3865" fmla="*/ 1519678 w 8109022"/>
              <a:gd name="connsiteY3865" fmla="*/ 2656285 h 4285258"/>
              <a:gd name="connsiteX3866" fmla="*/ 1520614 w 8109022"/>
              <a:gd name="connsiteY3866" fmla="*/ 2664395 h 4285258"/>
              <a:gd name="connsiteX3867" fmla="*/ 1521775 w 8109022"/>
              <a:gd name="connsiteY3867" fmla="*/ 2662818 h 4285258"/>
              <a:gd name="connsiteX3868" fmla="*/ 1528419 w 8109022"/>
              <a:gd name="connsiteY3868" fmla="*/ 2653793 h 4285258"/>
              <a:gd name="connsiteX3869" fmla="*/ 1545098 w 8109022"/>
              <a:gd name="connsiteY3869" fmla="*/ 2612178 h 4285258"/>
              <a:gd name="connsiteX3870" fmla="*/ 1552485 w 8109022"/>
              <a:gd name="connsiteY3870" fmla="*/ 2586618 h 4285258"/>
              <a:gd name="connsiteX3871" fmla="*/ 1542958 w 8109022"/>
              <a:gd name="connsiteY3871" fmla="*/ 2592381 h 4285258"/>
              <a:gd name="connsiteX3872" fmla="*/ 1542623 w 8109022"/>
              <a:gd name="connsiteY3872" fmla="*/ 2595553 h 4285258"/>
              <a:gd name="connsiteX3873" fmla="*/ 1542674 w 8109022"/>
              <a:gd name="connsiteY3873" fmla="*/ 2595699 h 4285258"/>
              <a:gd name="connsiteX3874" fmla="*/ 1548322 w 8109022"/>
              <a:gd name="connsiteY3874" fmla="*/ 2592390 h 4285258"/>
              <a:gd name="connsiteX3875" fmla="*/ 3105808 w 8109022"/>
              <a:gd name="connsiteY3875" fmla="*/ 2585000 h 4285258"/>
              <a:gd name="connsiteX3876" fmla="*/ 3105960 w 8109022"/>
              <a:gd name="connsiteY3876" fmla="*/ 2587370 h 4285258"/>
              <a:gd name="connsiteX3877" fmla="*/ 3104742 w 8109022"/>
              <a:gd name="connsiteY3877" fmla="*/ 2585962 h 4285258"/>
              <a:gd name="connsiteX3878" fmla="*/ 3105194 w 8109022"/>
              <a:gd name="connsiteY3878" fmla="*/ 2585182 h 4285258"/>
              <a:gd name="connsiteX3879" fmla="*/ 1572108 w 8109022"/>
              <a:gd name="connsiteY3879" fmla="*/ 2582537 h 4285258"/>
              <a:gd name="connsiteX3880" fmla="*/ 1565210 w 8109022"/>
              <a:gd name="connsiteY3880" fmla="*/ 2586938 h 4285258"/>
              <a:gd name="connsiteX3881" fmla="*/ 1558698 w 8109022"/>
              <a:gd name="connsiteY3881" fmla="*/ 2591199 h 4285258"/>
              <a:gd name="connsiteX3882" fmla="*/ 1558365 w 8109022"/>
              <a:gd name="connsiteY3882" fmla="*/ 2591813 h 4285258"/>
              <a:gd name="connsiteX3883" fmla="*/ 1537807 w 8109022"/>
              <a:gd name="connsiteY3883" fmla="*/ 2633247 h 4285258"/>
              <a:gd name="connsiteX3884" fmla="*/ 1529541 w 8109022"/>
              <a:gd name="connsiteY3884" fmla="*/ 2652270 h 4285258"/>
              <a:gd name="connsiteX3885" fmla="*/ 1529899 w 8109022"/>
              <a:gd name="connsiteY3885" fmla="*/ 2651786 h 4285258"/>
              <a:gd name="connsiteX3886" fmla="*/ 1532476 w 8109022"/>
              <a:gd name="connsiteY3886" fmla="*/ 2657064 h 4285258"/>
              <a:gd name="connsiteX3887" fmla="*/ 1539688 w 8109022"/>
              <a:gd name="connsiteY3887" fmla="*/ 2649575 h 4285258"/>
              <a:gd name="connsiteX3888" fmla="*/ 1542317 w 8109022"/>
              <a:gd name="connsiteY3888" fmla="*/ 2643463 h 4285258"/>
              <a:gd name="connsiteX3889" fmla="*/ 1556620 w 8109022"/>
              <a:gd name="connsiteY3889" fmla="*/ 2613950 h 4285258"/>
              <a:gd name="connsiteX3890" fmla="*/ 1566486 w 8109022"/>
              <a:gd name="connsiteY3890" fmla="*/ 2593156 h 4285258"/>
              <a:gd name="connsiteX3891" fmla="*/ 1562257 w 8109022"/>
              <a:gd name="connsiteY3891" fmla="*/ 2580561 h 4285258"/>
              <a:gd name="connsiteX3892" fmla="*/ 1557426 w 8109022"/>
              <a:gd name="connsiteY3892" fmla="*/ 2583570 h 4285258"/>
              <a:gd name="connsiteX3893" fmla="*/ 1552597 w 8109022"/>
              <a:gd name="connsiteY3893" fmla="*/ 2589781 h 4285258"/>
              <a:gd name="connsiteX3894" fmla="*/ 1552504 w 8109022"/>
              <a:gd name="connsiteY3894" fmla="*/ 2589939 h 4285258"/>
              <a:gd name="connsiteX3895" fmla="*/ 1553878 w 8109022"/>
              <a:gd name="connsiteY3895" fmla="*/ 2589134 h 4285258"/>
              <a:gd name="connsiteX3896" fmla="*/ 1559459 w 8109022"/>
              <a:gd name="connsiteY3896" fmla="*/ 2585715 h 4285258"/>
              <a:gd name="connsiteX3897" fmla="*/ 3029658 w 8109022"/>
              <a:gd name="connsiteY3897" fmla="*/ 2578949 h 4285258"/>
              <a:gd name="connsiteX3898" fmla="*/ 3028255 w 8109022"/>
              <a:gd name="connsiteY3898" fmla="*/ 2582345 h 4285258"/>
              <a:gd name="connsiteX3899" fmla="*/ 3028330 w 8109022"/>
              <a:gd name="connsiteY3899" fmla="*/ 2581531 h 4285258"/>
              <a:gd name="connsiteX3900" fmla="*/ 3028669 w 8109022"/>
              <a:gd name="connsiteY3900" fmla="*/ 2580827 h 4285258"/>
              <a:gd name="connsiteX3901" fmla="*/ 3049691 w 8109022"/>
              <a:gd name="connsiteY3901" fmla="*/ 2571001 h 4285258"/>
              <a:gd name="connsiteX3902" fmla="*/ 3047992 w 8109022"/>
              <a:gd name="connsiteY3902" fmla="*/ 2590386 h 4285258"/>
              <a:gd name="connsiteX3903" fmla="*/ 3047536 w 8109022"/>
              <a:gd name="connsiteY3903" fmla="*/ 2591141 h 4285258"/>
              <a:gd name="connsiteX3904" fmla="*/ 3046209 w 8109022"/>
              <a:gd name="connsiteY3904" fmla="*/ 2592141 h 4285258"/>
              <a:gd name="connsiteX3905" fmla="*/ 3049118 w 8109022"/>
              <a:gd name="connsiteY3905" fmla="*/ 2572983 h 4285258"/>
              <a:gd name="connsiteX3906" fmla="*/ 1578686 w 8109022"/>
              <a:gd name="connsiteY3906" fmla="*/ 2570329 h 4285258"/>
              <a:gd name="connsiteX3907" fmla="*/ 1565523 w 8109022"/>
              <a:gd name="connsiteY3907" fmla="*/ 2578526 h 4285258"/>
              <a:gd name="connsiteX3908" fmla="*/ 1564362 w 8109022"/>
              <a:gd name="connsiteY3908" fmla="*/ 2580721 h 4285258"/>
              <a:gd name="connsiteX3909" fmla="*/ 1562754 w 8109022"/>
              <a:gd name="connsiteY3909" fmla="*/ 2583697 h 4285258"/>
              <a:gd name="connsiteX3910" fmla="*/ 1575688 w 8109022"/>
              <a:gd name="connsiteY3910" fmla="*/ 2575773 h 4285258"/>
              <a:gd name="connsiteX3911" fmla="*/ 1577979 w 8109022"/>
              <a:gd name="connsiteY3911" fmla="*/ 2571448 h 4285258"/>
              <a:gd name="connsiteX3912" fmla="*/ 1597693 w 8109022"/>
              <a:gd name="connsiteY3912" fmla="*/ 2566210 h 4285258"/>
              <a:gd name="connsiteX3913" fmla="*/ 1579740 w 8109022"/>
              <a:gd name="connsiteY3913" fmla="*/ 2577667 h 4285258"/>
              <a:gd name="connsiteX3914" fmla="*/ 1548228 w 8109022"/>
              <a:gd name="connsiteY3914" fmla="*/ 2640709 h 4285258"/>
              <a:gd name="connsiteX3915" fmla="*/ 1562693 w 8109022"/>
              <a:gd name="connsiteY3915" fmla="*/ 2625688 h 4285258"/>
              <a:gd name="connsiteX3916" fmla="*/ 1565778 w 8109022"/>
              <a:gd name="connsiteY3916" fmla="*/ 2622485 h 4285258"/>
              <a:gd name="connsiteX3917" fmla="*/ 1569483 w 8109022"/>
              <a:gd name="connsiteY3917" fmla="*/ 2618584 h 4285258"/>
              <a:gd name="connsiteX3918" fmla="*/ 1572008 w 8109022"/>
              <a:gd name="connsiteY3918" fmla="*/ 2612957 h 4285258"/>
              <a:gd name="connsiteX3919" fmla="*/ 3120298 w 8109022"/>
              <a:gd name="connsiteY3919" fmla="*/ 2559189 h 4285258"/>
              <a:gd name="connsiteX3920" fmla="*/ 3118695 w 8109022"/>
              <a:gd name="connsiteY3920" fmla="*/ 2589773 h 4285258"/>
              <a:gd name="connsiteX3921" fmla="*/ 3118684 w 8109022"/>
              <a:gd name="connsiteY3921" fmla="*/ 2590022 h 4285258"/>
              <a:gd name="connsiteX3922" fmla="*/ 3117088 w 8109022"/>
              <a:gd name="connsiteY3922" fmla="*/ 2596035 h 4285258"/>
              <a:gd name="connsiteX3923" fmla="*/ 3116770 w 8109022"/>
              <a:gd name="connsiteY3923" fmla="*/ 2598783 h 4285258"/>
              <a:gd name="connsiteX3924" fmla="*/ 3112869 w 8109022"/>
              <a:gd name="connsiteY3924" fmla="*/ 2595681 h 4285258"/>
              <a:gd name="connsiteX3925" fmla="*/ 3110587 w 8109022"/>
              <a:gd name="connsiteY3925" fmla="*/ 2601775 h 4285258"/>
              <a:gd name="connsiteX3926" fmla="*/ 3107048 w 8109022"/>
              <a:gd name="connsiteY3926" fmla="*/ 2604323 h 4285258"/>
              <a:gd name="connsiteX3927" fmla="*/ 3110866 w 8109022"/>
              <a:gd name="connsiteY3927" fmla="*/ 2586889 h 4285258"/>
              <a:gd name="connsiteX3928" fmla="*/ 3105808 w 8109022"/>
              <a:gd name="connsiteY3928" fmla="*/ 2585000 h 4285258"/>
              <a:gd name="connsiteX3929" fmla="*/ 3106460 w 8109022"/>
              <a:gd name="connsiteY3929" fmla="*/ 2583003 h 4285258"/>
              <a:gd name="connsiteX3930" fmla="*/ 1603780 w 8109022"/>
              <a:gd name="connsiteY3930" fmla="*/ 2554702 h 4285258"/>
              <a:gd name="connsiteX3931" fmla="*/ 1585540 w 8109022"/>
              <a:gd name="connsiteY3931" fmla="*/ 2566061 h 4285258"/>
              <a:gd name="connsiteX3932" fmla="*/ 1582891 w 8109022"/>
              <a:gd name="connsiteY3932" fmla="*/ 2571361 h 4285258"/>
              <a:gd name="connsiteX3933" fmla="*/ 1590942 w 8109022"/>
              <a:gd name="connsiteY3933" fmla="*/ 2566429 h 4285258"/>
              <a:gd name="connsiteX3934" fmla="*/ 1600812 w 8109022"/>
              <a:gd name="connsiteY3934" fmla="*/ 2560531 h 4285258"/>
              <a:gd name="connsiteX3935" fmla="*/ 1600874 w 8109022"/>
              <a:gd name="connsiteY3935" fmla="*/ 2560420 h 4285258"/>
              <a:gd name="connsiteX3936" fmla="*/ 3039794 w 8109022"/>
              <a:gd name="connsiteY3936" fmla="*/ 2553397 h 4285258"/>
              <a:gd name="connsiteX3937" fmla="*/ 3037022 w 8109022"/>
              <a:gd name="connsiteY3937" fmla="*/ 2559807 h 4285258"/>
              <a:gd name="connsiteX3938" fmla="*/ 3032437 w 8109022"/>
              <a:gd name="connsiteY3938" fmla="*/ 2572124 h 4285258"/>
              <a:gd name="connsiteX3939" fmla="*/ 3028650 w 8109022"/>
              <a:gd name="connsiteY3939" fmla="*/ 2578085 h 4285258"/>
              <a:gd name="connsiteX3940" fmla="*/ 3028770 w 8109022"/>
              <a:gd name="connsiteY3940" fmla="*/ 2576792 h 4285258"/>
              <a:gd name="connsiteX3941" fmla="*/ 3029984 w 8109022"/>
              <a:gd name="connsiteY3941" fmla="*/ 2570405 h 4285258"/>
              <a:gd name="connsiteX3942" fmla="*/ 3044123 w 8109022"/>
              <a:gd name="connsiteY3942" fmla="*/ 2553172 h 4285258"/>
              <a:gd name="connsiteX3943" fmla="*/ 3044098 w 8109022"/>
              <a:gd name="connsiteY3943" fmla="*/ 2553181 h 4285258"/>
              <a:gd name="connsiteX3944" fmla="*/ 3043594 w 8109022"/>
              <a:gd name="connsiteY3944" fmla="*/ 2553377 h 4285258"/>
              <a:gd name="connsiteX3945" fmla="*/ 3042514 w 8109022"/>
              <a:gd name="connsiteY3945" fmla="*/ 2553794 h 4285258"/>
              <a:gd name="connsiteX3946" fmla="*/ 3043520 w 8109022"/>
              <a:gd name="connsiteY3946" fmla="*/ 2553406 h 4285258"/>
              <a:gd name="connsiteX3947" fmla="*/ 3043594 w 8109022"/>
              <a:gd name="connsiteY3947" fmla="*/ 2553377 h 4285258"/>
              <a:gd name="connsiteX3948" fmla="*/ 3129034 w 8109022"/>
              <a:gd name="connsiteY3948" fmla="*/ 2544156 h 4285258"/>
              <a:gd name="connsiteX3949" fmla="*/ 3125640 w 8109022"/>
              <a:gd name="connsiteY3949" fmla="*/ 2588514 h 4285258"/>
              <a:gd name="connsiteX3950" fmla="*/ 3123202 w 8109022"/>
              <a:gd name="connsiteY3950" fmla="*/ 2592232 h 4285258"/>
              <a:gd name="connsiteX3951" fmla="*/ 3124703 w 8109022"/>
              <a:gd name="connsiteY3951" fmla="*/ 2551608 h 4285258"/>
              <a:gd name="connsiteX3952" fmla="*/ 3057853 w 8109022"/>
              <a:gd name="connsiteY3952" fmla="*/ 2534998 h 4285258"/>
              <a:gd name="connsiteX3953" fmla="*/ 3057494 w 8109022"/>
              <a:gd name="connsiteY3953" fmla="*/ 2536393 h 4285258"/>
              <a:gd name="connsiteX3954" fmla="*/ 3057577 w 8109022"/>
              <a:gd name="connsiteY3954" fmla="*/ 2538014 h 4285258"/>
              <a:gd name="connsiteX3955" fmla="*/ 3058800 w 8109022"/>
              <a:gd name="connsiteY3955" fmla="*/ 2537493 h 4285258"/>
              <a:gd name="connsiteX3956" fmla="*/ 3059131 w 8109022"/>
              <a:gd name="connsiteY3956" fmla="*/ 2535405 h 4285258"/>
              <a:gd name="connsiteX3957" fmla="*/ 3057853 w 8109022"/>
              <a:gd name="connsiteY3957" fmla="*/ 2534998 h 4285258"/>
              <a:gd name="connsiteX3958" fmla="*/ 3052121 w 8109022"/>
              <a:gd name="connsiteY3958" fmla="*/ 2532491 h 4285258"/>
              <a:gd name="connsiteX3959" fmla="*/ 3049826 w 8109022"/>
              <a:gd name="connsiteY3959" fmla="*/ 2539135 h 4285258"/>
              <a:gd name="connsiteX3960" fmla="*/ 3047331 w 8109022"/>
              <a:gd name="connsiteY3960" fmla="*/ 2548735 h 4285258"/>
              <a:gd name="connsiteX3961" fmla="*/ 3042083 w 8109022"/>
              <a:gd name="connsiteY3961" fmla="*/ 2566313 h 4285258"/>
              <a:gd name="connsiteX3962" fmla="*/ 3040004 w 8109022"/>
              <a:gd name="connsiteY3962" fmla="*/ 2553032 h 4285258"/>
              <a:gd name="connsiteX3963" fmla="*/ 3048609 w 8109022"/>
              <a:gd name="connsiteY3963" fmla="*/ 2538116 h 4285258"/>
              <a:gd name="connsiteX3964" fmla="*/ 3053222 w 8109022"/>
              <a:gd name="connsiteY3964" fmla="*/ 2530727 h 4285258"/>
              <a:gd name="connsiteX3965" fmla="*/ 3053189 w 8109022"/>
              <a:gd name="connsiteY3965" fmla="*/ 2531100 h 4285258"/>
              <a:gd name="connsiteX3966" fmla="*/ 3051506 w 8109022"/>
              <a:gd name="connsiteY3966" fmla="*/ 2550301 h 4285258"/>
              <a:gd name="connsiteX3967" fmla="*/ 3050792 w 8109022"/>
              <a:gd name="connsiteY3967" fmla="*/ 2551529 h 4285258"/>
              <a:gd name="connsiteX3968" fmla="*/ 3048920 w 8109022"/>
              <a:gd name="connsiteY3968" fmla="*/ 2554267 h 4285258"/>
              <a:gd name="connsiteX3969" fmla="*/ 3050400 w 8109022"/>
              <a:gd name="connsiteY3969" fmla="*/ 2544467 h 4285258"/>
              <a:gd name="connsiteX3970" fmla="*/ 3052448 w 8109022"/>
              <a:gd name="connsiteY3970" fmla="*/ 2531967 h 4285258"/>
              <a:gd name="connsiteX3971" fmla="*/ 3137542 w 8109022"/>
              <a:gd name="connsiteY3971" fmla="*/ 2529834 h 4285258"/>
              <a:gd name="connsiteX3972" fmla="*/ 3136097 w 8109022"/>
              <a:gd name="connsiteY3972" fmla="*/ 2554451 h 4285258"/>
              <a:gd name="connsiteX3973" fmla="*/ 3134780 w 8109022"/>
              <a:gd name="connsiteY3973" fmla="*/ 2574569 h 4285258"/>
              <a:gd name="connsiteX3974" fmla="*/ 3133431 w 8109022"/>
              <a:gd name="connsiteY3974" fmla="*/ 2576627 h 4285258"/>
              <a:gd name="connsiteX3975" fmla="*/ 3133518 w 8109022"/>
              <a:gd name="connsiteY3975" fmla="*/ 2554932 h 4285258"/>
              <a:gd name="connsiteX3976" fmla="*/ 3134552 w 8109022"/>
              <a:gd name="connsiteY3976" fmla="*/ 2534712 h 4285258"/>
              <a:gd name="connsiteX3977" fmla="*/ 3146227 w 8109022"/>
              <a:gd name="connsiteY3977" fmla="*/ 2515670 h 4285258"/>
              <a:gd name="connsiteX3978" fmla="*/ 3141742 w 8109022"/>
              <a:gd name="connsiteY3978" fmla="*/ 2563948 h 4285258"/>
              <a:gd name="connsiteX3979" fmla="*/ 3138322 w 8109022"/>
              <a:gd name="connsiteY3979" fmla="*/ 2569165 h 4285258"/>
              <a:gd name="connsiteX3980" fmla="*/ 3137884 w 8109022"/>
              <a:gd name="connsiteY3980" fmla="*/ 2545896 h 4285258"/>
              <a:gd name="connsiteX3981" fmla="*/ 3139724 w 8109022"/>
              <a:gd name="connsiteY3981" fmla="*/ 2526278 h 4285258"/>
              <a:gd name="connsiteX3982" fmla="*/ 1616123 w 8109022"/>
              <a:gd name="connsiteY3982" fmla="*/ 2503535 h 4285258"/>
              <a:gd name="connsiteX3983" fmla="*/ 1615586 w 8109022"/>
              <a:gd name="connsiteY3983" fmla="*/ 2504018 h 4285258"/>
              <a:gd name="connsiteX3984" fmla="*/ 1616435 w 8109022"/>
              <a:gd name="connsiteY3984" fmla="*/ 2504365 h 4285258"/>
              <a:gd name="connsiteX3985" fmla="*/ 3159395 w 8109022"/>
              <a:gd name="connsiteY3985" fmla="*/ 2494197 h 4285258"/>
              <a:gd name="connsiteX3986" fmla="*/ 3154972 w 8109022"/>
              <a:gd name="connsiteY3986" fmla="*/ 2543296 h 4285258"/>
              <a:gd name="connsiteX3987" fmla="*/ 3151794 w 8109022"/>
              <a:gd name="connsiteY3987" fmla="*/ 2548613 h 4285258"/>
              <a:gd name="connsiteX3988" fmla="*/ 3146209 w 8109022"/>
              <a:gd name="connsiteY3988" fmla="*/ 2557132 h 4285258"/>
              <a:gd name="connsiteX3989" fmla="*/ 3149635 w 8109022"/>
              <a:gd name="connsiteY3989" fmla="*/ 2510113 h 4285258"/>
              <a:gd name="connsiteX3990" fmla="*/ 3110271 w 8109022"/>
              <a:gd name="connsiteY3990" fmla="*/ 2477469 h 4285258"/>
              <a:gd name="connsiteX3991" fmla="*/ 3106767 w 8109022"/>
              <a:gd name="connsiteY3991" fmla="*/ 2478408 h 4285258"/>
              <a:gd name="connsiteX3992" fmla="*/ 3113731 w 8109022"/>
              <a:gd name="connsiteY3992" fmla="*/ 2479005 h 4285258"/>
              <a:gd name="connsiteX3993" fmla="*/ 3110271 w 8109022"/>
              <a:gd name="connsiteY3993" fmla="*/ 2477469 h 4285258"/>
              <a:gd name="connsiteX3994" fmla="*/ 3177811 w 8109022"/>
              <a:gd name="connsiteY3994" fmla="*/ 2464162 h 4285258"/>
              <a:gd name="connsiteX3995" fmla="*/ 3173115 w 8109022"/>
              <a:gd name="connsiteY3995" fmla="*/ 2492487 h 4285258"/>
              <a:gd name="connsiteX3996" fmla="*/ 3170734 w 8109022"/>
              <a:gd name="connsiteY3996" fmla="*/ 2516922 h 4285258"/>
              <a:gd name="connsiteX3997" fmla="*/ 3157820 w 8109022"/>
              <a:gd name="connsiteY3997" fmla="*/ 2538529 h 4285258"/>
              <a:gd name="connsiteX3998" fmla="*/ 3162530 w 8109022"/>
              <a:gd name="connsiteY3998" fmla="*/ 2489081 h 4285258"/>
              <a:gd name="connsiteX3999" fmla="*/ 3144734 w 8109022"/>
              <a:gd name="connsiteY3999" fmla="*/ 2423451 h 4285258"/>
              <a:gd name="connsiteX4000" fmla="*/ 3139274 w 8109022"/>
              <a:gd name="connsiteY4000" fmla="*/ 2448613 h 4285258"/>
              <a:gd name="connsiteX4001" fmla="*/ 3139098 w 8109022"/>
              <a:gd name="connsiteY4001" fmla="*/ 2449747 h 4285258"/>
              <a:gd name="connsiteX4002" fmla="*/ 3135579 w 8109022"/>
              <a:gd name="connsiteY4002" fmla="*/ 2455938 h 4285258"/>
              <a:gd name="connsiteX4003" fmla="*/ 3139363 w 8109022"/>
              <a:gd name="connsiteY4003" fmla="*/ 2434904 h 4285258"/>
              <a:gd name="connsiteX4004" fmla="*/ 3139694 w 8109022"/>
              <a:gd name="connsiteY4004" fmla="*/ 2433057 h 4285258"/>
              <a:gd name="connsiteX4005" fmla="*/ 3267280 w 8109022"/>
              <a:gd name="connsiteY4005" fmla="*/ 2322547 h 4285258"/>
              <a:gd name="connsiteX4006" fmla="*/ 3263096 w 8109022"/>
              <a:gd name="connsiteY4006" fmla="*/ 2330499 h 4285258"/>
              <a:gd name="connsiteX4007" fmla="*/ 3262386 w 8109022"/>
              <a:gd name="connsiteY4007" fmla="*/ 2329812 h 4285258"/>
              <a:gd name="connsiteX4008" fmla="*/ 3223401 w 8109022"/>
              <a:gd name="connsiteY4008" fmla="*/ 2248514 h 4285258"/>
              <a:gd name="connsiteX4009" fmla="*/ 3211648 w 8109022"/>
              <a:gd name="connsiteY4009" fmla="*/ 2298022 h 4285258"/>
              <a:gd name="connsiteX4010" fmla="*/ 3202851 w 8109022"/>
              <a:gd name="connsiteY4010" fmla="*/ 2344080 h 4285258"/>
              <a:gd name="connsiteX4011" fmla="*/ 3186351 w 8109022"/>
              <a:gd name="connsiteY4011" fmla="*/ 2370000 h 4285258"/>
              <a:gd name="connsiteX4012" fmla="*/ 3187369 w 8109022"/>
              <a:gd name="connsiteY4012" fmla="*/ 2365564 h 4285258"/>
              <a:gd name="connsiteX4013" fmla="*/ 3187149 w 8109022"/>
              <a:gd name="connsiteY4013" fmla="*/ 2358565 h 4285258"/>
              <a:gd name="connsiteX4014" fmla="*/ 3181300 w 8109022"/>
              <a:gd name="connsiteY4014" fmla="*/ 2373749 h 4285258"/>
              <a:gd name="connsiteX4015" fmla="*/ 3179779 w 8109022"/>
              <a:gd name="connsiteY4015" fmla="*/ 2380323 h 4285258"/>
              <a:gd name="connsiteX4016" fmla="*/ 3168353 w 8109022"/>
              <a:gd name="connsiteY4016" fmla="*/ 2398271 h 4285258"/>
              <a:gd name="connsiteX4017" fmla="*/ 3167434 w 8109022"/>
              <a:gd name="connsiteY4017" fmla="*/ 2399888 h 4285258"/>
              <a:gd name="connsiteX4018" fmla="*/ 3167616 w 8109022"/>
              <a:gd name="connsiteY4018" fmla="*/ 2398879 h 4285258"/>
              <a:gd name="connsiteX4019" fmla="*/ 3173849 w 8109022"/>
              <a:gd name="connsiteY4019" fmla="*/ 2372373 h 4285258"/>
              <a:gd name="connsiteX4020" fmla="*/ 3171366 w 8109022"/>
              <a:gd name="connsiteY4020" fmla="*/ 2375204 h 4285258"/>
              <a:gd name="connsiteX4021" fmla="*/ 3163897 w 8109022"/>
              <a:gd name="connsiteY4021" fmla="*/ 2406113 h 4285258"/>
              <a:gd name="connsiteX4022" fmla="*/ 3145085 w 8109022"/>
              <a:gd name="connsiteY4022" fmla="*/ 2439210 h 4285258"/>
              <a:gd name="connsiteX4023" fmla="*/ 3145709 w 8109022"/>
              <a:gd name="connsiteY4023" fmla="*/ 2435962 h 4285258"/>
              <a:gd name="connsiteX4024" fmla="*/ 3149129 w 8109022"/>
              <a:gd name="connsiteY4024" fmla="*/ 2423694 h 4285258"/>
              <a:gd name="connsiteX4025" fmla="*/ 3151283 w 8109022"/>
              <a:gd name="connsiteY4025" fmla="*/ 2407646 h 4285258"/>
              <a:gd name="connsiteX4026" fmla="*/ 3151943 w 8109022"/>
              <a:gd name="connsiteY4026" fmla="*/ 2394089 h 4285258"/>
              <a:gd name="connsiteX4027" fmla="*/ 3148412 w 8109022"/>
              <a:gd name="connsiteY4027" fmla="*/ 2406497 h 4285258"/>
              <a:gd name="connsiteX4028" fmla="*/ 3145615 w 8109022"/>
              <a:gd name="connsiteY4028" fmla="*/ 2419386 h 4285258"/>
              <a:gd name="connsiteX4029" fmla="*/ 3141420 w 8109022"/>
              <a:gd name="connsiteY4029" fmla="*/ 2423441 h 4285258"/>
              <a:gd name="connsiteX4030" fmla="*/ 3149460 w 8109022"/>
              <a:gd name="connsiteY4030" fmla="*/ 2378655 h 4285258"/>
              <a:gd name="connsiteX4031" fmla="*/ 3138708 w 8109022"/>
              <a:gd name="connsiteY4031" fmla="*/ 2413366 h 4285258"/>
              <a:gd name="connsiteX4032" fmla="*/ 3134283 w 8109022"/>
              <a:gd name="connsiteY4032" fmla="*/ 2433974 h 4285258"/>
              <a:gd name="connsiteX4033" fmla="*/ 3128852 w 8109022"/>
              <a:gd name="connsiteY4033" fmla="*/ 2443304 h 4285258"/>
              <a:gd name="connsiteX4034" fmla="*/ 3120477 w 8109022"/>
              <a:gd name="connsiteY4034" fmla="*/ 2462501 h 4285258"/>
              <a:gd name="connsiteX4035" fmla="*/ 3117626 w 8109022"/>
              <a:gd name="connsiteY4035" fmla="*/ 2464324 h 4285258"/>
              <a:gd name="connsiteX4036" fmla="*/ 3117140 w 8109022"/>
              <a:gd name="connsiteY4036" fmla="*/ 2468829 h 4285258"/>
              <a:gd name="connsiteX4037" fmla="*/ 3120477 w 8109022"/>
              <a:gd name="connsiteY4037" fmla="*/ 2462501 h 4285258"/>
              <a:gd name="connsiteX4038" fmla="*/ 3131554 w 8109022"/>
              <a:gd name="connsiteY4038" fmla="*/ 2446688 h 4285258"/>
              <a:gd name="connsiteX4039" fmla="*/ 3130976 w 8109022"/>
              <a:gd name="connsiteY4039" fmla="*/ 2449380 h 4285258"/>
              <a:gd name="connsiteX4040" fmla="*/ 3128779 w 8109022"/>
              <a:gd name="connsiteY4040" fmla="*/ 2467900 h 4285258"/>
              <a:gd name="connsiteX4041" fmla="*/ 3104318 w 8109022"/>
              <a:gd name="connsiteY4041" fmla="*/ 2510941 h 4285258"/>
              <a:gd name="connsiteX4042" fmla="*/ 3088864 w 8109022"/>
              <a:gd name="connsiteY4042" fmla="*/ 2541525 h 4285258"/>
              <a:gd name="connsiteX4043" fmla="*/ 3088929 w 8109022"/>
              <a:gd name="connsiteY4043" fmla="*/ 2540419 h 4285258"/>
              <a:gd name="connsiteX4044" fmla="*/ 3087936 w 8109022"/>
              <a:gd name="connsiteY4044" fmla="*/ 2528420 h 4285258"/>
              <a:gd name="connsiteX4045" fmla="*/ 3086725 w 8109022"/>
              <a:gd name="connsiteY4045" fmla="*/ 2543000 h 4285258"/>
              <a:gd name="connsiteX4046" fmla="*/ 3086760 w 8109022"/>
              <a:gd name="connsiteY4046" fmla="*/ 2545687 h 4285258"/>
              <a:gd name="connsiteX4047" fmla="*/ 3069612 w 8109022"/>
              <a:gd name="connsiteY4047" fmla="*/ 2579623 h 4285258"/>
              <a:gd name="connsiteX4048" fmla="*/ 3069210 w 8109022"/>
              <a:gd name="connsiteY4048" fmla="*/ 2579195 h 4285258"/>
              <a:gd name="connsiteX4049" fmla="*/ 3066996 w 8109022"/>
              <a:gd name="connsiteY4049" fmla="*/ 2576338 h 4285258"/>
              <a:gd name="connsiteX4050" fmla="*/ 3066786 w 8109022"/>
              <a:gd name="connsiteY4050" fmla="*/ 2573058 h 4285258"/>
              <a:gd name="connsiteX4051" fmla="*/ 3062038 w 8109022"/>
              <a:gd name="connsiteY4051" fmla="*/ 2579211 h 4285258"/>
              <a:gd name="connsiteX4052" fmla="*/ 3057654 w 8109022"/>
              <a:gd name="connsiteY4052" fmla="*/ 2591016 h 4285258"/>
              <a:gd name="connsiteX4053" fmla="*/ 3057167 w 8109022"/>
              <a:gd name="connsiteY4053" fmla="*/ 2592606 h 4285258"/>
              <a:gd name="connsiteX4054" fmla="*/ 3059242 w 8109022"/>
              <a:gd name="connsiteY4054" fmla="*/ 2547544 h 4285258"/>
              <a:gd name="connsiteX4055" fmla="*/ 3057088 w 8109022"/>
              <a:gd name="connsiteY4055" fmla="*/ 2545324 h 4285258"/>
              <a:gd name="connsiteX4056" fmla="*/ 3053723 w 8109022"/>
              <a:gd name="connsiteY4056" fmla="*/ 2581867 h 4285258"/>
              <a:gd name="connsiteX4057" fmla="*/ 3053123 w 8109022"/>
              <a:gd name="connsiteY4057" fmla="*/ 2566698 h 4285258"/>
              <a:gd name="connsiteX4058" fmla="*/ 3053632 w 8109022"/>
              <a:gd name="connsiteY4058" fmla="*/ 2555561 h 4285258"/>
              <a:gd name="connsiteX4059" fmla="*/ 3054030 w 8109022"/>
              <a:gd name="connsiteY4059" fmla="*/ 2553764 h 4285258"/>
              <a:gd name="connsiteX4060" fmla="*/ 3055072 w 8109022"/>
              <a:gd name="connsiteY4060" fmla="*/ 2546001 h 4285258"/>
              <a:gd name="connsiteX4061" fmla="*/ 3054051 w 8109022"/>
              <a:gd name="connsiteY4061" fmla="*/ 2546628 h 4285258"/>
              <a:gd name="connsiteX4062" fmla="*/ 3054507 w 8109022"/>
              <a:gd name="connsiteY4062" fmla="*/ 2537073 h 4285258"/>
              <a:gd name="connsiteX4063" fmla="*/ 3054240 w 8109022"/>
              <a:gd name="connsiteY4063" fmla="*/ 2529095 h 4285258"/>
              <a:gd name="connsiteX4064" fmla="*/ 3065134 w 8109022"/>
              <a:gd name="connsiteY4064" fmla="*/ 2511643 h 4285258"/>
              <a:gd name="connsiteX4065" fmla="*/ 3075328 w 8109022"/>
              <a:gd name="connsiteY4065" fmla="*/ 2492302 h 4285258"/>
              <a:gd name="connsiteX4066" fmla="*/ 3095924 w 8109022"/>
              <a:gd name="connsiteY4066" fmla="*/ 2457597 h 4285258"/>
              <a:gd name="connsiteX4067" fmla="*/ 3090914 w 8109022"/>
              <a:gd name="connsiteY4067" fmla="*/ 2496783 h 4285258"/>
              <a:gd name="connsiteX4068" fmla="*/ 3090548 w 8109022"/>
              <a:gd name="connsiteY4068" fmla="*/ 2500180 h 4285258"/>
              <a:gd name="connsiteX4069" fmla="*/ 3092734 w 8109022"/>
              <a:gd name="connsiteY4069" fmla="*/ 2492205 h 4285258"/>
              <a:gd name="connsiteX4070" fmla="*/ 3099026 w 8109022"/>
              <a:gd name="connsiteY4070" fmla="*/ 2452369 h 4285258"/>
              <a:gd name="connsiteX4071" fmla="*/ 3106144 w 8109022"/>
              <a:gd name="connsiteY4071" fmla="*/ 2440377 h 4285258"/>
              <a:gd name="connsiteX4072" fmla="*/ 3106104 w 8109022"/>
              <a:gd name="connsiteY4072" fmla="*/ 2440229 h 4285258"/>
              <a:gd name="connsiteX4073" fmla="*/ 3107086 w 8109022"/>
              <a:gd name="connsiteY4073" fmla="*/ 2438788 h 4285258"/>
              <a:gd name="connsiteX4074" fmla="*/ 3121555 w 8109022"/>
              <a:gd name="connsiteY4074" fmla="*/ 2414407 h 4285258"/>
              <a:gd name="connsiteX4075" fmla="*/ 3121467 w 8109022"/>
              <a:gd name="connsiteY4075" fmla="*/ 2414014 h 4285258"/>
              <a:gd name="connsiteX4076" fmla="*/ 3123769 w 8109022"/>
              <a:gd name="connsiteY4076" fmla="*/ 2410679 h 4285258"/>
              <a:gd name="connsiteX4077" fmla="*/ 3126004 w 8109022"/>
              <a:gd name="connsiteY4077" fmla="*/ 2406909 h 4285258"/>
              <a:gd name="connsiteX4078" fmla="*/ 3178577 w 8109022"/>
              <a:gd name="connsiteY4078" fmla="*/ 2322302 h 4285258"/>
              <a:gd name="connsiteX4079" fmla="*/ 3240030 w 8109022"/>
              <a:gd name="connsiteY4079" fmla="*/ 2247366 h 4285258"/>
              <a:gd name="connsiteX4080" fmla="*/ 3239853 w 8109022"/>
              <a:gd name="connsiteY4080" fmla="*/ 2247636 h 4285258"/>
              <a:gd name="connsiteX4081" fmla="*/ 3239157 w 8109022"/>
              <a:gd name="connsiteY4081" fmla="*/ 2248701 h 4285258"/>
              <a:gd name="connsiteX4082" fmla="*/ 3238944 w 8109022"/>
              <a:gd name="connsiteY4082" fmla="*/ 2248569 h 4285258"/>
              <a:gd name="connsiteX4083" fmla="*/ 3240030 w 8109022"/>
              <a:gd name="connsiteY4083" fmla="*/ 2247366 h 4285258"/>
              <a:gd name="connsiteX4084" fmla="*/ 3190239 w 8109022"/>
              <a:gd name="connsiteY4084" fmla="*/ 2233126 h 4285258"/>
              <a:gd name="connsiteX4085" fmla="*/ 3189937 w 8109022"/>
              <a:gd name="connsiteY4085" fmla="*/ 2233796 h 4285258"/>
              <a:gd name="connsiteX4086" fmla="*/ 3190786 w 8109022"/>
              <a:gd name="connsiteY4086" fmla="*/ 2233889 h 4285258"/>
              <a:gd name="connsiteX4087" fmla="*/ 3236689 w 8109022"/>
              <a:gd name="connsiteY4087" fmla="*/ 2221006 h 4285258"/>
              <a:gd name="connsiteX4088" fmla="*/ 3228035 w 8109022"/>
              <a:gd name="connsiteY4088" fmla="*/ 2252622 h 4285258"/>
              <a:gd name="connsiteX4089" fmla="*/ 3218766 w 8109022"/>
              <a:gd name="connsiteY4089" fmla="*/ 2293281 h 4285258"/>
              <a:gd name="connsiteX4090" fmla="*/ 3211702 w 8109022"/>
              <a:gd name="connsiteY4090" fmla="*/ 2323044 h 4285258"/>
              <a:gd name="connsiteX4091" fmla="*/ 3217228 w 8109022"/>
              <a:gd name="connsiteY4091" fmla="*/ 2311898 h 4285258"/>
              <a:gd name="connsiteX4092" fmla="*/ 3220178 w 8109022"/>
              <a:gd name="connsiteY4092" fmla="*/ 2306061 h 4285258"/>
              <a:gd name="connsiteX4093" fmla="*/ 3220332 w 8109022"/>
              <a:gd name="connsiteY4093" fmla="*/ 2308461 h 4285258"/>
              <a:gd name="connsiteX4094" fmla="*/ 3223035 w 8109022"/>
              <a:gd name="connsiteY4094" fmla="*/ 2308863 h 4285258"/>
              <a:gd name="connsiteX4095" fmla="*/ 3227374 w 8109022"/>
              <a:gd name="connsiteY4095" fmla="*/ 2305558 h 4285258"/>
              <a:gd name="connsiteX4096" fmla="*/ 3223850 w 8109022"/>
              <a:gd name="connsiteY4096" fmla="*/ 2311092 h 4285258"/>
              <a:gd name="connsiteX4097" fmla="*/ 3221723 w 8109022"/>
              <a:gd name="connsiteY4097" fmla="*/ 2312061 h 4285258"/>
              <a:gd name="connsiteX4098" fmla="*/ 3210229 w 8109022"/>
              <a:gd name="connsiteY4098" fmla="*/ 2329252 h 4285258"/>
              <a:gd name="connsiteX4099" fmla="*/ 3209006 w 8109022"/>
              <a:gd name="connsiteY4099" fmla="*/ 2334414 h 4285258"/>
              <a:gd name="connsiteX4100" fmla="*/ 3206360 w 8109022"/>
              <a:gd name="connsiteY4100" fmla="*/ 2338569 h 4285258"/>
              <a:gd name="connsiteX4101" fmla="*/ 3207777 w 8109022"/>
              <a:gd name="connsiteY4101" fmla="*/ 2332276 h 4285258"/>
              <a:gd name="connsiteX4102" fmla="*/ 3206334 w 8109022"/>
              <a:gd name="connsiteY4102" fmla="*/ 2333873 h 4285258"/>
              <a:gd name="connsiteX4103" fmla="*/ 3208320 w 8109022"/>
              <a:gd name="connsiteY4103" fmla="*/ 2329868 h 4285258"/>
              <a:gd name="connsiteX4104" fmla="*/ 3211096 w 8109022"/>
              <a:gd name="connsiteY4104" fmla="*/ 2317548 h 4285258"/>
              <a:gd name="connsiteX4105" fmla="*/ 3216116 w 8109022"/>
              <a:gd name="connsiteY4105" fmla="*/ 2288332 h 4285258"/>
              <a:gd name="connsiteX4106" fmla="*/ 3223560 w 8109022"/>
              <a:gd name="connsiteY4106" fmla="*/ 2260750 h 4285258"/>
              <a:gd name="connsiteX4107" fmla="*/ 3229792 w 8109022"/>
              <a:gd name="connsiteY4107" fmla="*/ 2237995 h 4285258"/>
              <a:gd name="connsiteX4108" fmla="*/ 3230927 w 8109022"/>
              <a:gd name="connsiteY4108" fmla="*/ 2236124 h 4285258"/>
              <a:gd name="connsiteX4109" fmla="*/ 3234145 w 8109022"/>
              <a:gd name="connsiteY4109" fmla="*/ 2227450 h 4285258"/>
              <a:gd name="connsiteX4110" fmla="*/ 4989491 w 8109022"/>
              <a:gd name="connsiteY4110" fmla="*/ 2192781 h 4285258"/>
              <a:gd name="connsiteX4111" fmla="*/ 4964709 w 8109022"/>
              <a:gd name="connsiteY4111" fmla="*/ 2224949 h 4285258"/>
              <a:gd name="connsiteX4112" fmla="*/ 4971354 w 8109022"/>
              <a:gd name="connsiteY4112" fmla="*/ 2224937 h 4285258"/>
              <a:gd name="connsiteX4113" fmla="*/ 4960177 w 8109022"/>
              <a:gd name="connsiteY4113" fmla="*/ 2242452 h 4285258"/>
              <a:gd name="connsiteX4114" fmla="*/ 4962917 w 8109022"/>
              <a:gd name="connsiteY4114" fmla="*/ 2242769 h 4285258"/>
              <a:gd name="connsiteX4115" fmla="*/ 4967754 w 8109022"/>
              <a:gd name="connsiteY4115" fmla="*/ 2238835 h 4285258"/>
              <a:gd name="connsiteX4116" fmla="*/ 4976911 w 8109022"/>
              <a:gd name="connsiteY4116" fmla="*/ 2226126 h 4285258"/>
              <a:gd name="connsiteX4117" fmla="*/ 4980991 w 8109022"/>
              <a:gd name="connsiteY4117" fmla="*/ 2224752 h 4285258"/>
              <a:gd name="connsiteX4118" fmla="*/ 4982917 w 8109022"/>
              <a:gd name="connsiteY4118" fmla="*/ 2216610 h 4285258"/>
              <a:gd name="connsiteX4119" fmla="*/ 5002174 w 8109022"/>
              <a:gd name="connsiteY4119" fmla="*/ 2172112 h 4285258"/>
              <a:gd name="connsiteX4120" fmla="*/ 5001605 w 8109022"/>
              <a:gd name="connsiteY4120" fmla="*/ 2173923 h 4285258"/>
              <a:gd name="connsiteX4121" fmla="*/ 5002501 w 8109022"/>
              <a:gd name="connsiteY4121" fmla="*/ 2172812 h 4285258"/>
              <a:gd name="connsiteX4122" fmla="*/ 4989536 w 8109022"/>
              <a:gd name="connsiteY4122" fmla="*/ 2160196 h 4285258"/>
              <a:gd name="connsiteX4123" fmla="*/ 4986353 w 8109022"/>
              <a:gd name="connsiteY4123" fmla="*/ 2165619 h 4285258"/>
              <a:gd name="connsiteX4124" fmla="*/ 4983749 w 8109022"/>
              <a:gd name="connsiteY4124" fmla="*/ 2169320 h 4285258"/>
              <a:gd name="connsiteX4125" fmla="*/ 5007503 w 8109022"/>
              <a:gd name="connsiteY4125" fmla="*/ 2156969 h 4285258"/>
              <a:gd name="connsiteX4126" fmla="*/ 5004765 w 8109022"/>
              <a:gd name="connsiteY4126" fmla="*/ 2157582 h 4285258"/>
              <a:gd name="connsiteX4127" fmla="*/ 5003885 w 8109022"/>
              <a:gd name="connsiteY4127" fmla="*/ 2161319 h 4285258"/>
              <a:gd name="connsiteX4128" fmla="*/ 5004899 w 8109022"/>
              <a:gd name="connsiteY4128" fmla="*/ 2163806 h 4285258"/>
              <a:gd name="connsiteX4129" fmla="*/ 5007196 w 8109022"/>
              <a:gd name="connsiteY4129" fmla="*/ 2158200 h 4285258"/>
              <a:gd name="connsiteX4130" fmla="*/ 4993389 w 8109022"/>
              <a:gd name="connsiteY4130" fmla="*/ 2150973 h 4285258"/>
              <a:gd name="connsiteX4131" fmla="*/ 4994629 w 8109022"/>
              <a:gd name="connsiteY4131" fmla="*/ 2152171 h 4285258"/>
              <a:gd name="connsiteX4132" fmla="*/ 4989536 w 8109022"/>
              <a:gd name="connsiteY4132" fmla="*/ 2160196 h 4285258"/>
              <a:gd name="connsiteX4133" fmla="*/ 4993543 w 8109022"/>
              <a:gd name="connsiteY4133" fmla="*/ 2153373 h 4285258"/>
              <a:gd name="connsiteX4134" fmla="*/ 4993389 w 8109022"/>
              <a:gd name="connsiteY4134" fmla="*/ 2150973 h 4285258"/>
              <a:gd name="connsiteX4135" fmla="*/ 5012315 w 8109022"/>
              <a:gd name="connsiteY4135" fmla="*/ 2137689 h 4285258"/>
              <a:gd name="connsiteX4136" fmla="*/ 5008101 w 8109022"/>
              <a:gd name="connsiteY4136" fmla="*/ 2143419 h 4285258"/>
              <a:gd name="connsiteX4137" fmla="*/ 5006553 w 8109022"/>
              <a:gd name="connsiteY4137" fmla="*/ 2149991 h 4285258"/>
              <a:gd name="connsiteX4138" fmla="*/ 5006699 w 8109022"/>
              <a:gd name="connsiteY4138" fmla="*/ 2150002 h 4285258"/>
              <a:gd name="connsiteX4139" fmla="*/ 5009536 w 8109022"/>
              <a:gd name="connsiteY4139" fmla="*/ 2148820 h 4285258"/>
              <a:gd name="connsiteX4140" fmla="*/ 3255236 w 8109022"/>
              <a:gd name="connsiteY4140" fmla="*/ 2135255 h 4285258"/>
              <a:gd name="connsiteX4141" fmla="*/ 3252399 w 8109022"/>
              <a:gd name="connsiteY4141" fmla="*/ 2136439 h 4285258"/>
              <a:gd name="connsiteX4142" fmla="*/ 3249620 w 8109022"/>
              <a:gd name="connsiteY4142" fmla="*/ 2147569 h 4285258"/>
              <a:gd name="connsiteX4143" fmla="*/ 3253834 w 8109022"/>
              <a:gd name="connsiteY4143" fmla="*/ 2141838 h 4285258"/>
              <a:gd name="connsiteX4144" fmla="*/ 3255382 w 8109022"/>
              <a:gd name="connsiteY4144" fmla="*/ 2135267 h 4285258"/>
              <a:gd name="connsiteX4145" fmla="*/ 3272399 w 8109022"/>
              <a:gd name="connsiteY4145" fmla="*/ 2125062 h 4285258"/>
              <a:gd name="connsiteX4146" fmla="*/ 3268392 w 8109022"/>
              <a:gd name="connsiteY4146" fmla="*/ 2131886 h 4285258"/>
              <a:gd name="connsiteX4147" fmla="*/ 3268546 w 8109022"/>
              <a:gd name="connsiteY4147" fmla="*/ 2134285 h 4285258"/>
              <a:gd name="connsiteX4148" fmla="*/ 3267306 w 8109022"/>
              <a:gd name="connsiteY4148" fmla="*/ 2133087 h 4285258"/>
              <a:gd name="connsiteX4149" fmla="*/ 3257036 w 8109022"/>
              <a:gd name="connsiteY4149" fmla="*/ 2121452 h 4285258"/>
              <a:gd name="connsiteX4150" fmla="*/ 3254739 w 8109022"/>
              <a:gd name="connsiteY4150" fmla="*/ 2127057 h 4285258"/>
              <a:gd name="connsiteX4151" fmla="*/ 3254432 w 8109022"/>
              <a:gd name="connsiteY4151" fmla="*/ 2128288 h 4285258"/>
              <a:gd name="connsiteX4152" fmla="*/ 3257170 w 8109022"/>
              <a:gd name="connsiteY4152" fmla="*/ 2127675 h 4285258"/>
              <a:gd name="connsiteX4153" fmla="*/ 3258050 w 8109022"/>
              <a:gd name="connsiteY4153" fmla="*/ 2123939 h 4285258"/>
              <a:gd name="connsiteX4154" fmla="*/ 3257036 w 8109022"/>
              <a:gd name="connsiteY4154" fmla="*/ 2121452 h 4285258"/>
              <a:gd name="connsiteX4155" fmla="*/ 3278186 w 8109022"/>
              <a:gd name="connsiteY4155" fmla="*/ 2115938 h 4285258"/>
              <a:gd name="connsiteX4156" fmla="*/ 3272399 w 8109022"/>
              <a:gd name="connsiteY4156" fmla="*/ 2125062 h 4285258"/>
              <a:gd name="connsiteX4157" fmla="*/ 3275582 w 8109022"/>
              <a:gd name="connsiteY4157" fmla="*/ 2119639 h 4285258"/>
              <a:gd name="connsiteX4158" fmla="*/ 3260330 w 8109022"/>
              <a:gd name="connsiteY4158" fmla="*/ 2111336 h 4285258"/>
              <a:gd name="connsiteX4159" fmla="*/ 3259434 w 8109022"/>
              <a:gd name="connsiteY4159" fmla="*/ 2112446 h 4285258"/>
              <a:gd name="connsiteX4160" fmla="*/ 3259761 w 8109022"/>
              <a:gd name="connsiteY4160" fmla="*/ 2113146 h 4285258"/>
              <a:gd name="connsiteX4161" fmla="*/ 5071149 w 8109022"/>
              <a:gd name="connsiteY4161" fmla="*/ 2051368 h 4285258"/>
              <a:gd name="connsiteX4162" fmla="*/ 5071696 w 8109022"/>
              <a:gd name="connsiteY4162" fmla="*/ 2052132 h 4285258"/>
              <a:gd name="connsiteX4163" fmla="*/ 5071998 w 8109022"/>
              <a:gd name="connsiteY4163" fmla="*/ 2051462 h 4285258"/>
              <a:gd name="connsiteX4164" fmla="*/ 3299018 w 8109022"/>
              <a:gd name="connsiteY4164" fmla="*/ 2042489 h 4285258"/>
              <a:gd name="connsiteX4165" fmla="*/ 3294181 w 8109022"/>
              <a:gd name="connsiteY4165" fmla="*/ 2046422 h 4285258"/>
              <a:gd name="connsiteX4166" fmla="*/ 3285024 w 8109022"/>
              <a:gd name="connsiteY4166" fmla="*/ 2059132 h 4285258"/>
              <a:gd name="connsiteX4167" fmla="*/ 3280944 w 8109022"/>
              <a:gd name="connsiteY4167" fmla="*/ 2060506 h 4285258"/>
              <a:gd name="connsiteX4168" fmla="*/ 3279018 w 8109022"/>
              <a:gd name="connsiteY4168" fmla="*/ 2068648 h 4285258"/>
              <a:gd name="connsiteX4169" fmla="*/ 3272444 w 8109022"/>
              <a:gd name="connsiteY4169" fmla="*/ 2092476 h 4285258"/>
              <a:gd name="connsiteX4170" fmla="*/ 3297226 w 8109022"/>
              <a:gd name="connsiteY4170" fmla="*/ 2060308 h 4285258"/>
              <a:gd name="connsiteX4171" fmla="*/ 3290581 w 8109022"/>
              <a:gd name="connsiteY4171" fmla="*/ 2060321 h 4285258"/>
              <a:gd name="connsiteX4172" fmla="*/ 3301758 w 8109022"/>
              <a:gd name="connsiteY4172" fmla="*/ 2042806 h 4285258"/>
              <a:gd name="connsiteX4173" fmla="*/ 3299018 w 8109022"/>
              <a:gd name="connsiteY4173" fmla="*/ 2042489 h 4285258"/>
              <a:gd name="connsiteX4174" fmla="*/ 5022778 w 8109022"/>
              <a:gd name="connsiteY4174" fmla="*/ 2036557 h 4285258"/>
              <a:gd name="connsiteX4175" fmla="*/ 5022991 w 8109022"/>
              <a:gd name="connsiteY4175" fmla="*/ 2036689 h 4285258"/>
              <a:gd name="connsiteX4176" fmla="*/ 5021905 w 8109022"/>
              <a:gd name="connsiteY4176" fmla="*/ 2037892 h 4285258"/>
              <a:gd name="connsiteX4177" fmla="*/ 5022082 w 8109022"/>
              <a:gd name="connsiteY4177" fmla="*/ 2037621 h 4285258"/>
              <a:gd name="connsiteX4178" fmla="*/ 4975093 w 8109022"/>
              <a:gd name="connsiteY4178" fmla="*/ 1986193 h 4285258"/>
              <a:gd name="connsiteX4179" fmla="*/ 4971210 w 8109022"/>
              <a:gd name="connsiteY4179" fmla="*/ 1993060 h 4285258"/>
              <a:gd name="connsiteX4180" fmla="*/ 4974112 w 8109022"/>
              <a:gd name="connsiteY4180" fmla="*/ 1993212 h 4285258"/>
              <a:gd name="connsiteX4181" fmla="*/ 4910726 w 8109022"/>
              <a:gd name="connsiteY4181" fmla="*/ 2087328 h 4285258"/>
              <a:gd name="connsiteX4182" fmla="*/ 4668640 w 8109022"/>
              <a:gd name="connsiteY4182" fmla="*/ 2424428 h 4285258"/>
              <a:gd name="connsiteX4183" fmla="*/ 4495645 w 8109022"/>
              <a:gd name="connsiteY4183" fmla="*/ 2650540 h 4285258"/>
              <a:gd name="connsiteX4184" fmla="*/ 4361303 w 8109022"/>
              <a:gd name="connsiteY4184" fmla="*/ 2805570 h 4285258"/>
              <a:gd name="connsiteX4185" fmla="*/ 4246055 w 8109022"/>
              <a:gd name="connsiteY4185" fmla="*/ 2928831 h 4285258"/>
              <a:gd name="connsiteX4186" fmla="*/ 4210473 w 8109022"/>
              <a:gd name="connsiteY4186" fmla="*/ 2962037 h 4285258"/>
              <a:gd name="connsiteX4187" fmla="*/ 4210388 w 8109022"/>
              <a:gd name="connsiteY4187" fmla="*/ 2960946 h 4285258"/>
              <a:gd name="connsiteX4188" fmla="*/ 4208470 w 8109022"/>
              <a:gd name="connsiteY4188" fmla="*/ 2960630 h 4285258"/>
              <a:gd name="connsiteX4189" fmla="*/ 4209787 w 8109022"/>
              <a:gd name="connsiteY4189" fmla="*/ 2962675 h 4285258"/>
              <a:gd name="connsiteX4190" fmla="*/ 4186643 w 8109022"/>
              <a:gd name="connsiteY4190" fmla="*/ 2984274 h 4285258"/>
              <a:gd name="connsiteX4191" fmla="*/ 4145258 w 8109022"/>
              <a:gd name="connsiteY4191" fmla="*/ 3023370 h 4285258"/>
              <a:gd name="connsiteX4192" fmla="*/ 4125557 w 8109022"/>
              <a:gd name="connsiteY4192" fmla="*/ 3035418 h 4285258"/>
              <a:gd name="connsiteX4193" fmla="*/ 4126665 w 8109022"/>
              <a:gd name="connsiteY4193" fmla="*/ 3034232 h 4285258"/>
              <a:gd name="connsiteX4194" fmla="*/ 4134543 w 8109022"/>
              <a:gd name="connsiteY4194" fmla="*/ 3024704 h 4285258"/>
              <a:gd name="connsiteX4195" fmla="*/ 4131690 w 8109022"/>
              <a:gd name="connsiteY4195" fmla="*/ 3025350 h 4285258"/>
              <a:gd name="connsiteX4196" fmla="*/ 4135429 w 8109022"/>
              <a:gd name="connsiteY4196" fmla="*/ 3020264 h 4285258"/>
              <a:gd name="connsiteX4197" fmla="*/ 4134697 w 8109022"/>
              <a:gd name="connsiteY4197" fmla="*/ 3020768 h 4285258"/>
              <a:gd name="connsiteX4198" fmla="*/ 4122076 w 8109022"/>
              <a:gd name="connsiteY4198" fmla="*/ 3029478 h 4285258"/>
              <a:gd name="connsiteX4199" fmla="*/ 4124908 w 8109022"/>
              <a:gd name="connsiteY4199" fmla="*/ 3026083 h 4285258"/>
              <a:gd name="connsiteX4200" fmla="*/ 4194831 w 8109022"/>
              <a:gd name="connsiteY4200" fmla="*/ 2952151 h 4285258"/>
              <a:gd name="connsiteX4201" fmla="*/ 4465447 w 8109022"/>
              <a:gd name="connsiteY4201" fmla="*/ 2647434 h 4285258"/>
              <a:gd name="connsiteX4202" fmla="*/ 4644567 w 8109022"/>
              <a:gd name="connsiteY4202" fmla="*/ 2404428 h 4285258"/>
              <a:gd name="connsiteX4203" fmla="*/ 4735124 w 8109022"/>
              <a:gd name="connsiteY4203" fmla="*/ 2284501 h 4285258"/>
              <a:gd name="connsiteX4204" fmla="*/ 4808803 w 8109022"/>
              <a:gd name="connsiteY4204" fmla="*/ 2183067 h 4285258"/>
              <a:gd name="connsiteX4205" fmla="*/ 4811039 w 8109022"/>
              <a:gd name="connsiteY4205" fmla="*/ 2180326 h 4285258"/>
              <a:gd name="connsiteX4206" fmla="*/ 4813056 w 8109022"/>
              <a:gd name="connsiteY4206" fmla="*/ 2178093 h 4285258"/>
              <a:gd name="connsiteX4207" fmla="*/ 4835717 w 8109022"/>
              <a:gd name="connsiteY4207" fmla="*/ 2147862 h 4285258"/>
              <a:gd name="connsiteX4208" fmla="*/ 4849009 w 8109022"/>
              <a:gd name="connsiteY4208" fmla="*/ 2126624 h 4285258"/>
              <a:gd name="connsiteX4209" fmla="*/ 4859573 w 8109022"/>
              <a:gd name="connsiteY4209" fmla="*/ 2111647 h 4285258"/>
              <a:gd name="connsiteX4210" fmla="*/ 4861738 w 8109022"/>
              <a:gd name="connsiteY4210" fmla="*/ 2111387 h 4285258"/>
              <a:gd name="connsiteX4211" fmla="*/ 4865692 w 8109022"/>
              <a:gd name="connsiteY4211" fmla="*/ 2109899 h 4285258"/>
              <a:gd name="connsiteX4212" fmla="*/ 4875783 w 8109022"/>
              <a:gd name="connsiteY4212" fmla="*/ 2093586 h 4285258"/>
              <a:gd name="connsiteX4213" fmla="*/ 4872054 w 8109022"/>
              <a:gd name="connsiteY4213" fmla="*/ 2102854 h 4285258"/>
              <a:gd name="connsiteX4214" fmla="*/ 4879476 w 8109022"/>
              <a:gd name="connsiteY4214" fmla="*/ 2099409 h 4285258"/>
              <a:gd name="connsiteX4215" fmla="*/ 4930459 w 8109022"/>
              <a:gd name="connsiteY4215" fmla="*/ 2020928 h 4285258"/>
              <a:gd name="connsiteX4216" fmla="*/ 4928636 w 8109022"/>
              <a:gd name="connsiteY4216" fmla="*/ 2020862 h 4285258"/>
              <a:gd name="connsiteX4217" fmla="*/ 4931443 w 8109022"/>
              <a:gd name="connsiteY4217" fmla="*/ 2017204 h 4285258"/>
              <a:gd name="connsiteX4218" fmla="*/ 4935736 w 8109022"/>
              <a:gd name="connsiteY4218" fmla="*/ 2015086 h 4285258"/>
              <a:gd name="connsiteX4219" fmla="*/ 4950297 w 8109022"/>
              <a:gd name="connsiteY4219" fmla="*/ 2001165 h 4285258"/>
              <a:gd name="connsiteX4220" fmla="*/ 4944245 w 8109022"/>
              <a:gd name="connsiteY4220" fmla="*/ 2010437 h 4285258"/>
              <a:gd name="connsiteX4221" fmla="*/ 4950887 w 8109022"/>
              <a:gd name="connsiteY4221" fmla="*/ 2010425 h 4285258"/>
              <a:gd name="connsiteX4222" fmla="*/ 4948869 w 8109022"/>
              <a:gd name="connsiteY4222" fmla="*/ 2012658 h 4285258"/>
              <a:gd name="connsiteX4223" fmla="*/ 4945458 w 8109022"/>
              <a:gd name="connsiteY4223" fmla="*/ 2013866 h 4285258"/>
              <a:gd name="connsiteX4224" fmla="*/ 4944527 w 8109022"/>
              <a:gd name="connsiteY4224" fmla="*/ 2014896 h 4285258"/>
              <a:gd name="connsiteX4225" fmla="*/ 4939276 w 8109022"/>
              <a:gd name="connsiteY4225" fmla="*/ 2018509 h 4285258"/>
              <a:gd name="connsiteX4226" fmla="*/ 4920781 w 8109022"/>
              <a:gd name="connsiteY4226" fmla="*/ 2046330 h 4285258"/>
              <a:gd name="connsiteX4227" fmla="*/ 4918764 w 8109022"/>
              <a:gd name="connsiteY4227" fmla="*/ 2048564 h 4285258"/>
              <a:gd name="connsiteX4228" fmla="*/ 4916747 w 8109022"/>
              <a:gd name="connsiteY4228" fmla="*/ 2050797 h 4285258"/>
              <a:gd name="connsiteX4229" fmla="*/ 4916899 w 8109022"/>
              <a:gd name="connsiteY4229" fmla="*/ 2053199 h 4285258"/>
              <a:gd name="connsiteX4230" fmla="*/ 4924630 w 8109022"/>
              <a:gd name="connsiteY4230" fmla="*/ 2051981 h 4285258"/>
              <a:gd name="connsiteX4231" fmla="*/ 4925561 w 8109022"/>
              <a:gd name="connsiteY4231" fmla="*/ 2050951 h 4285258"/>
              <a:gd name="connsiteX4232" fmla="*/ 4920569 w 8109022"/>
              <a:gd name="connsiteY4232" fmla="*/ 2061251 h 4285258"/>
              <a:gd name="connsiteX4233" fmla="*/ 4928323 w 8109022"/>
              <a:gd name="connsiteY4233" fmla="*/ 2057804 h 4285258"/>
              <a:gd name="connsiteX4234" fmla="*/ 4941541 w 8109022"/>
              <a:gd name="connsiteY4234" fmla="*/ 2035827 h 4285258"/>
              <a:gd name="connsiteX4235" fmla="*/ 4967951 w 8109022"/>
              <a:gd name="connsiteY4235" fmla="*/ 1996670 h 4285258"/>
              <a:gd name="connsiteX4236" fmla="*/ 4965781 w 8109022"/>
              <a:gd name="connsiteY4236" fmla="*/ 1996502 h 4285258"/>
              <a:gd name="connsiteX4237" fmla="*/ 4975093 w 8109022"/>
              <a:gd name="connsiteY4237" fmla="*/ 1986193 h 4285258"/>
              <a:gd name="connsiteX4238" fmla="*/ 4998839 w 8109022"/>
              <a:gd name="connsiteY4238" fmla="*/ 1954759 h 4285258"/>
              <a:gd name="connsiteX4239" fmla="*/ 4999549 w 8109022"/>
              <a:gd name="connsiteY4239" fmla="*/ 1955446 h 4285258"/>
              <a:gd name="connsiteX4240" fmla="*/ 4994655 w 8109022"/>
              <a:gd name="connsiteY4240" fmla="*/ 1962712 h 4285258"/>
              <a:gd name="connsiteX4241" fmla="*/ 5055575 w 8109022"/>
              <a:gd name="connsiteY4241" fmla="*/ 1946689 h 4285258"/>
              <a:gd name="connsiteX4242" fmla="*/ 5054158 w 8109022"/>
              <a:gd name="connsiteY4242" fmla="*/ 1952982 h 4285258"/>
              <a:gd name="connsiteX4243" fmla="*/ 5055601 w 8109022"/>
              <a:gd name="connsiteY4243" fmla="*/ 1951384 h 4285258"/>
              <a:gd name="connsiteX4244" fmla="*/ 5053615 w 8109022"/>
              <a:gd name="connsiteY4244" fmla="*/ 1955390 h 4285258"/>
              <a:gd name="connsiteX4245" fmla="*/ 5050839 w 8109022"/>
              <a:gd name="connsiteY4245" fmla="*/ 1967710 h 4285258"/>
              <a:gd name="connsiteX4246" fmla="*/ 5045819 w 8109022"/>
              <a:gd name="connsiteY4246" fmla="*/ 1996925 h 4285258"/>
              <a:gd name="connsiteX4247" fmla="*/ 5038375 w 8109022"/>
              <a:gd name="connsiteY4247" fmla="*/ 2024508 h 4285258"/>
              <a:gd name="connsiteX4248" fmla="*/ 5032143 w 8109022"/>
              <a:gd name="connsiteY4248" fmla="*/ 2047263 h 4285258"/>
              <a:gd name="connsiteX4249" fmla="*/ 5031008 w 8109022"/>
              <a:gd name="connsiteY4249" fmla="*/ 2049134 h 4285258"/>
              <a:gd name="connsiteX4250" fmla="*/ 5027790 w 8109022"/>
              <a:gd name="connsiteY4250" fmla="*/ 2057808 h 4285258"/>
              <a:gd name="connsiteX4251" fmla="*/ 5025246 w 8109022"/>
              <a:gd name="connsiteY4251" fmla="*/ 2064252 h 4285258"/>
              <a:gd name="connsiteX4252" fmla="*/ 5033900 w 8109022"/>
              <a:gd name="connsiteY4252" fmla="*/ 2032638 h 4285258"/>
              <a:gd name="connsiteX4253" fmla="*/ 5043169 w 8109022"/>
              <a:gd name="connsiteY4253" fmla="*/ 1991978 h 4285258"/>
              <a:gd name="connsiteX4254" fmla="*/ 5050233 w 8109022"/>
              <a:gd name="connsiteY4254" fmla="*/ 1962214 h 4285258"/>
              <a:gd name="connsiteX4255" fmla="*/ 5044707 w 8109022"/>
              <a:gd name="connsiteY4255" fmla="*/ 1973360 h 4285258"/>
              <a:gd name="connsiteX4256" fmla="*/ 5041757 w 8109022"/>
              <a:gd name="connsiteY4256" fmla="*/ 1979197 h 4285258"/>
              <a:gd name="connsiteX4257" fmla="*/ 5041603 w 8109022"/>
              <a:gd name="connsiteY4257" fmla="*/ 1976797 h 4285258"/>
              <a:gd name="connsiteX4258" fmla="*/ 5038900 w 8109022"/>
              <a:gd name="connsiteY4258" fmla="*/ 1976395 h 4285258"/>
              <a:gd name="connsiteX4259" fmla="*/ 5034561 w 8109022"/>
              <a:gd name="connsiteY4259" fmla="*/ 1979700 h 4285258"/>
              <a:gd name="connsiteX4260" fmla="*/ 5038085 w 8109022"/>
              <a:gd name="connsiteY4260" fmla="*/ 1974166 h 4285258"/>
              <a:gd name="connsiteX4261" fmla="*/ 5040212 w 8109022"/>
              <a:gd name="connsiteY4261" fmla="*/ 1973197 h 4285258"/>
              <a:gd name="connsiteX4262" fmla="*/ 5051706 w 8109022"/>
              <a:gd name="connsiteY4262" fmla="*/ 1956005 h 4285258"/>
              <a:gd name="connsiteX4263" fmla="*/ 5052929 w 8109022"/>
              <a:gd name="connsiteY4263" fmla="*/ 1950845 h 4285258"/>
              <a:gd name="connsiteX4264" fmla="*/ 5126356 w 8109022"/>
              <a:gd name="connsiteY4264" fmla="*/ 1829321 h 4285258"/>
              <a:gd name="connsiteX4265" fmla="*/ 5122572 w 8109022"/>
              <a:gd name="connsiteY4265" fmla="*/ 1850354 h 4285258"/>
              <a:gd name="connsiteX4266" fmla="*/ 5122241 w 8109022"/>
              <a:gd name="connsiteY4266" fmla="*/ 1852201 h 4285258"/>
              <a:gd name="connsiteX4267" fmla="*/ 5117201 w 8109022"/>
              <a:gd name="connsiteY4267" fmla="*/ 1861807 h 4285258"/>
              <a:gd name="connsiteX4268" fmla="*/ 5122661 w 8109022"/>
              <a:gd name="connsiteY4268" fmla="*/ 1836645 h 4285258"/>
              <a:gd name="connsiteX4269" fmla="*/ 5122837 w 8109022"/>
              <a:gd name="connsiteY4269" fmla="*/ 1835511 h 4285258"/>
              <a:gd name="connsiteX4270" fmla="*/ 5151755 w 8109022"/>
              <a:gd name="connsiteY4270" fmla="*/ 1802837 h 4285258"/>
              <a:gd name="connsiteX4271" fmla="*/ 5148204 w 8109022"/>
              <a:gd name="connsiteY4271" fmla="*/ 1806253 h 4285258"/>
              <a:gd name="connsiteX4272" fmla="*/ 5151664 w 8109022"/>
              <a:gd name="connsiteY4272" fmla="*/ 1807788 h 4285258"/>
              <a:gd name="connsiteX4273" fmla="*/ 5155168 w 8109022"/>
              <a:gd name="connsiteY4273" fmla="*/ 1806849 h 4285258"/>
              <a:gd name="connsiteX4274" fmla="*/ 5151755 w 8109022"/>
              <a:gd name="connsiteY4274" fmla="*/ 1802837 h 4285258"/>
              <a:gd name="connsiteX4275" fmla="*/ 6645500 w 8109022"/>
              <a:gd name="connsiteY4275" fmla="*/ 1780892 h 4285258"/>
              <a:gd name="connsiteX4276" fmla="*/ 6645813 w 8109022"/>
              <a:gd name="connsiteY4276" fmla="*/ 1781723 h 4285258"/>
              <a:gd name="connsiteX4277" fmla="*/ 6646349 w 8109022"/>
              <a:gd name="connsiteY4277" fmla="*/ 1781240 h 4285258"/>
              <a:gd name="connsiteX4278" fmla="*/ 5204358 w 8109022"/>
              <a:gd name="connsiteY4278" fmla="*/ 1747244 h 4285258"/>
              <a:gd name="connsiteX4279" fmla="*/ 5203135 w 8109022"/>
              <a:gd name="connsiteY4279" fmla="*/ 1747765 h 4285258"/>
              <a:gd name="connsiteX4280" fmla="*/ 5202804 w 8109022"/>
              <a:gd name="connsiteY4280" fmla="*/ 1749853 h 4285258"/>
              <a:gd name="connsiteX4281" fmla="*/ 5204082 w 8109022"/>
              <a:gd name="connsiteY4281" fmla="*/ 1750260 h 4285258"/>
              <a:gd name="connsiteX4282" fmla="*/ 5204441 w 8109022"/>
              <a:gd name="connsiteY4282" fmla="*/ 1748865 h 4285258"/>
              <a:gd name="connsiteX4283" fmla="*/ 5204358 w 8109022"/>
              <a:gd name="connsiteY4283" fmla="*/ 1747244 h 4285258"/>
              <a:gd name="connsiteX4284" fmla="*/ 5104115 w 8109022"/>
              <a:gd name="connsiteY4284" fmla="*/ 1746729 h 4285258"/>
              <a:gd name="connsiteX4285" fmla="*/ 5099405 w 8109022"/>
              <a:gd name="connsiteY4285" fmla="*/ 1796176 h 4285258"/>
              <a:gd name="connsiteX4286" fmla="*/ 5084124 w 8109022"/>
              <a:gd name="connsiteY4286" fmla="*/ 1821096 h 4285258"/>
              <a:gd name="connsiteX4287" fmla="*/ 5088820 w 8109022"/>
              <a:gd name="connsiteY4287" fmla="*/ 1792771 h 4285258"/>
              <a:gd name="connsiteX4288" fmla="*/ 5091201 w 8109022"/>
              <a:gd name="connsiteY4288" fmla="*/ 1768336 h 4285258"/>
              <a:gd name="connsiteX4289" fmla="*/ 5219421 w 8109022"/>
              <a:gd name="connsiteY4289" fmla="*/ 1731464 h 4285258"/>
              <a:gd name="connsiteX4290" fmla="*/ 5218415 w 8109022"/>
              <a:gd name="connsiteY4290" fmla="*/ 1731852 h 4285258"/>
              <a:gd name="connsiteX4291" fmla="*/ 5218341 w 8109022"/>
              <a:gd name="connsiteY4291" fmla="*/ 1731881 h 4285258"/>
              <a:gd name="connsiteX4292" fmla="*/ 5217812 w 8109022"/>
              <a:gd name="connsiteY4292" fmla="*/ 1732085 h 4285258"/>
              <a:gd name="connsiteX4293" fmla="*/ 5217837 w 8109022"/>
              <a:gd name="connsiteY4293" fmla="*/ 1732077 h 4285258"/>
              <a:gd name="connsiteX4294" fmla="*/ 5218341 w 8109022"/>
              <a:gd name="connsiteY4294" fmla="*/ 1731881 h 4285258"/>
              <a:gd name="connsiteX4295" fmla="*/ 5213015 w 8109022"/>
              <a:gd name="connsiteY4295" fmla="*/ 1730992 h 4285258"/>
              <a:gd name="connsiteX4296" fmla="*/ 5211535 w 8109022"/>
              <a:gd name="connsiteY4296" fmla="*/ 1740790 h 4285258"/>
              <a:gd name="connsiteX4297" fmla="*/ 5209487 w 8109022"/>
              <a:gd name="connsiteY4297" fmla="*/ 1753291 h 4285258"/>
              <a:gd name="connsiteX4298" fmla="*/ 5208713 w 8109022"/>
              <a:gd name="connsiteY4298" fmla="*/ 1754531 h 4285258"/>
              <a:gd name="connsiteX4299" fmla="*/ 5208746 w 8109022"/>
              <a:gd name="connsiteY4299" fmla="*/ 1754158 h 4285258"/>
              <a:gd name="connsiteX4300" fmla="*/ 5210429 w 8109022"/>
              <a:gd name="connsiteY4300" fmla="*/ 1734957 h 4285258"/>
              <a:gd name="connsiteX4301" fmla="*/ 5211143 w 8109022"/>
              <a:gd name="connsiteY4301" fmla="*/ 1733729 h 4285258"/>
              <a:gd name="connsiteX4302" fmla="*/ 5213015 w 8109022"/>
              <a:gd name="connsiteY4302" fmla="*/ 1730992 h 4285258"/>
              <a:gd name="connsiteX4303" fmla="*/ 5115726 w 8109022"/>
              <a:gd name="connsiteY4303" fmla="*/ 1728125 h 4285258"/>
              <a:gd name="connsiteX4304" fmla="*/ 5112300 w 8109022"/>
              <a:gd name="connsiteY4304" fmla="*/ 1775145 h 4285258"/>
              <a:gd name="connsiteX4305" fmla="*/ 5102540 w 8109022"/>
              <a:gd name="connsiteY4305" fmla="*/ 1791061 h 4285258"/>
              <a:gd name="connsiteX4306" fmla="*/ 5106963 w 8109022"/>
              <a:gd name="connsiteY4306" fmla="*/ 1741963 h 4285258"/>
              <a:gd name="connsiteX4307" fmla="*/ 5110141 w 8109022"/>
              <a:gd name="connsiteY4307" fmla="*/ 1736646 h 4285258"/>
              <a:gd name="connsiteX4308" fmla="*/ 5219852 w 8109022"/>
              <a:gd name="connsiteY4308" fmla="*/ 1718945 h 4285258"/>
              <a:gd name="connsiteX4309" fmla="*/ 5221931 w 8109022"/>
              <a:gd name="connsiteY4309" fmla="*/ 1732226 h 4285258"/>
              <a:gd name="connsiteX4310" fmla="*/ 5213326 w 8109022"/>
              <a:gd name="connsiteY4310" fmla="*/ 1747142 h 4285258"/>
              <a:gd name="connsiteX4311" fmla="*/ 5209814 w 8109022"/>
              <a:gd name="connsiteY4311" fmla="*/ 1752767 h 4285258"/>
              <a:gd name="connsiteX4312" fmla="*/ 5212109 w 8109022"/>
              <a:gd name="connsiteY4312" fmla="*/ 1746123 h 4285258"/>
              <a:gd name="connsiteX4313" fmla="*/ 5214604 w 8109022"/>
              <a:gd name="connsiteY4313" fmla="*/ 1736523 h 4285258"/>
              <a:gd name="connsiteX4314" fmla="*/ 5219852 w 8109022"/>
              <a:gd name="connsiteY4314" fmla="*/ 1718945 h 4285258"/>
              <a:gd name="connsiteX4315" fmla="*/ 5123613 w 8109022"/>
              <a:gd name="connsiteY4315" fmla="*/ 1716092 h 4285258"/>
              <a:gd name="connsiteX4316" fmla="*/ 5124051 w 8109022"/>
              <a:gd name="connsiteY4316" fmla="*/ 1739363 h 4285258"/>
              <a:gd name="connsiteX4317" fmla="*/ 5122211 w 8109022"/>
              <a:gd name="connsiteY4317" fmla="*/ 1758980 h 4285258"/>
              <a:gd name="connsiteX4318" fmla="*/ 5115708 w 8109022"/>
              <a:gd name="connsiteY4318" fmla="*/ 1769587 h 4285258"/>
              <a:gd name="connsiteX4319" fmla="*/ 5120193 w 8109022"/>
              <a:gd name="connsiteY4319" fmla="*/ 1721310 h 4285258"/>
              <a:gd name="connsiteX4320" fmla="*/ 6679044 w 8109022"/>
              <a:gd name="connsiteY4320" fmla="*/ 1713897 h 4285258"/>
              <a:gd name="connsiteX4321" fmla="*/ 6670993 w 8109022"/>
              <a:gd name="connsiteY4321" fmla="*/ 1718829 h 4285258"/>
              <a:gd name="connsiteX4322" fmla="*/ 6661123 w 8109022"/>
              <a:gd name="connsiteY4322" fmla="*/ 1724727 h 4285258"/>
              <a:gd name="connsiteX4323" fmla="*/ 6661061 w 8109022"/>
              <a:gd name="connsiteY4323" fmla="*/ 1724838 h 4285258"/>
              <a:gd name="connsiteX4324" fmla="*/ 6658155 w 8109022"/>
              <a:gd name="connsiteY4324" fmla="*/ 1730556 h 4285258"/>
              <a:gd name="connsiteX4325" fmla="*/ 6676395 w 8109022"/>
              <a:gd name="connsiteY4325" fmla="*/ 1719197 h 4285258"/>
              <a:gd name="connsiteX4326" fmla="*/ 5128504 w 8109022"/>
              <a:gd name="connsiteY4326" fmla="*/ 1708631 h 4285258"/>
              <a:gd name="connsiteX4327" fmla="*/ 5128417 w 8109022"/>
              <a:gd name="connsiteY4327" fmla="*/ 1730326 h 4285258"/>
              <a:gd name="connsiteX4328" fmla="*/ 5127383 w 8109022"/>
              <a:gd name="connsiteY4328" fmla="*/ 1750546 h 4285258"/>
              <a:gd name="connsiteX4329" fmla="*/ 5124393 w 8109022"/>
              <a:gd name="connsiteY4329" fmla="*/ 1755423 h 4285258"/>
              <a:gd name="connsiteX4330" fmla="*/ 5125838 w 8109022"/>
              <a:gd name="connsiteY4330" fmla="*/ 1730806 h 4285258"/>
              <a:gd name="connsiteX4331" fmla="*/ 5127155 w 8109022"/>
              <a:gd name="connsiteY4331" fmla="*/ 1710689 h 4285258"/>
              <a:gd name="connsiteX4332" fmla="*/ 5233285 w 8109022"/>
              <a:gd name="connsiteY4332" fmla="*/ 1707174 h 4285258"/>
              <a:gd name="connsiteX4333" fmla="*/ 5233165 w 8109022"/>
              <a:gd name="connsiteY4333" fmla="*/ 1708466 h 4285258"/>
              <a:gd name="connsiteX4334" fmla="*/ 5231951 w 8109022"/>
              <a:gd name="connsiteY4334" fmla="*/ 1714854 h 4285258"/>
              <a:gd name="connsiteX4335" fmla="*/ 5222141 w 8109022"/>
              <a:gd name="connsiteY4335" fmla="*/ 1731860 h 4285258"/>
              <a:gd name="connsiteX4336" fmla="*/ 5224913 w 8109022"/>
              <a:gd name="connsiteY4336" fmla="*/ 1725451 h 4285258"/>
              <a:gd name="connsiteX4337" fmla="*/ 5229498 w 8109022"/>
              <a:gd name="connsiteY4337" fmla="*/ 1713133 h 4285258"/>
              <a:gd name="connsiteX4338" fmla="*/ 5233680 w 8109022"/>
              <a:gd name="connsiteY4338" fmla="*/ 1702913 h 4285258"/>
              <a:gd name="connsiteX4339" fmla="*/ 5233605 w 8109022"/>
              <a:gd name="connsiteY4339" fmla="*/ 1703727 h 4285258"/>
              <a:gd name="connsiteX4340" fmla="*/ 5233266 w 8109022"/>
              <a:gd name="connsiteY4340" fmla="*/ 1704431 h 4285258"/>
              <a:gd name="connsiteX4341" fmla="*/ 5232277 w 8109022"/>
              <a:gd name="connsiteY4341" fmla="*/ 1706311 h 4285258"/>
              <a:gd name="connsiteX4342" fmla="*/ 6699181 w 8109022"/>
              <a:gd name="connsiteY4342" fmla="*/ 1701561 h 4285258"/>
              <a:gd name="connsiteX4343" fmla="*/ 6686247 w 8109022"/>
              <a:gd name="connsiteY4343" fmla="*/ 1709484 h 4285258"/>
              <a:gd name="connsiteX4344" fmla="*/ 6683956 w 8109022"/>
              <a:gd name="connsiteY4344" fmla="*/ 1713810 h 4285258"/>
              <a:gd name="connsiteX4345" fmla="*/ 6683249 w 8109022"/>
              <a:gd name="connsiteY4345" fmla="*/ 1714928 h 4285258"/>
              <a:gd name="connsiteX4346" fmla="*/ 6696412 w 8109022"/>
              <a:gd name="connsiteY4346" fmla="*/ 1706731 h 4285258"/>
              <a:gd name="connsiteX4347" fmla="*/ 6697573 w 8109022"/>
              <a:gd name="connsiteY4347" fmla="*/ 1704537 h 4285258"/>
              <a:gd name="connsiteX4348" fmla="*/ 5155975 w 8109022"/>
              <a:gd name="connsiteY4348" fmla="*/ 1697887 h 4285258"/>
              <a:gd name="connsiteX4349" fmla="*/ 5157193 w 8109022"/>
              <a:gd name="connsiteY4349" fmla="*/ 1699296 h 4285258"/>
              <a:gd name="connsiteX4350" fmla="*/ 5156741 w 8109022"/>
              <a:gd name="connsiteY4350" fmla="*/ 1700075 h 4285258"/>
              <a:gd name="connsiteX4351" fmla="*/ 5156127 w 8109022"/>
              <a:gd name="connsiteY4351" fmla="*/ 1700259 h 4285258"/>
              <a:gd name="connsiteX4352" fmla="*/ 5155975 w 8109022"/>
              <a:gd name="connsiteY4352" fmla="*/ 1697887 h 4285258"/>
              <a:gd name="connsiteX4353" fmla="*/ 6709431 w 8109022"/>
              <a:gd name="connsiteY4353" fmla="*/ 1695319 h 4285258"/>
              <a:gd name="connsiteX4354" fmla="*/ 6708057 w 8109022"/>
              <a:gd name="connsiteY4354" fmla="*/ 1696124 h 4285258"/>
              <a:gd name="connsiteX4355" fmla="*/ 6702476 w 8109022"/>
              <a:gd name="connsiteY4355" fmla="*/ 1699543 h 4285258"/>
              <a:gd name="connsiteX4356" fmla="*/ 6699679 w 8109022"/>
              <a:gd name="connsiteY4356" fmla="*/ 1704696 h 4285258"/>
              <a:gd name="connsiteX4357" fmla="*/ 6704510 w 8109022"/>
              <a:gd name="connsiteY4357" fmla="*/ 1701688 h 4285258"/>
              <a:gd name="connsiteX4358" fmla="*/ 6709338 w 8109022"/>
              <a:gd name="connsiteY4358" fmla="*/ 1695477 h 4285258"/>
              <a:gd name="connsiteX4359" fmla="*/ 5215726 w 8109022"/>
              <a:gd name="connsiteY4359" fmla="*/ 1693117 h 4285258"/>
              <a:gd name="connsiteX4360" fmla="*/ 5212817 w 8109022"/>
              <a:gd name="connsiteY4360" fmla="*/ 1712276 h 4285258"/>
              <a:gd name="connsiteX4361" fmla="*/ 5212244 w 8109022"/>
              <a:gd name="connsiteY4361" fmla="*/ 1714257 h 4285258"/>
              <a:gd name="connsiteX4362" fmla="*/ 5213943 w 8109022"/>
              <a:gd name="connsiteY4362" fmla="*/ 1694872 h 4285258"/>
              <a:gd name="connsiteX4363" fmla="*/ 5214399 w 8109022"/>
              <a:gd name="connsiteY4363" fmla="*/ 1694117 h 4285258"/>
              <a:gd name="connsiteX4364" fmla="*/ 5215726 w 8109022"/>
              <a:gd name="connsiteY4364" fmla="*/ 1693117 h 4285258"/>
              <a:gd name="connsiteX4365" fmla="*/ 5138733 w 8109022"/>
              <a:gd name="connsiteY4365" fmla="*/ 1693026 h 4285258"/>
              <a:gd name="connsiteX4366" fmla="*/ 5137232 w 8109022"/>
              <a:gd name="connsiteY4366" fmla="*/ 1733650 h 4285258"/>
              <a:gd name="connsiteX4367" fmla="*/ 5132901 w 8109022"/>
              <a:gd name="connsiteY4367" fmla="*/ 1741101 h 4285258"/>
              <a:gd name="connsiteX4368" fmla="*/ 5136295 w 8109022"/>
              <a:gd name="connsiteY4368" fmla="*/ 1696744 h 4285258"/>
              <a:gd name="connsiteX4369" fmla="*/ 5204768 w 8109022"/>
              <a:gd name="connsiteY4369" fmla="*/ 1692653 h 4285258"/>
              <a:gd name="connsiteX4370" fmla="*/ 5202693 w 8109022"/>
              <a:gd name="connsiteY4370" fmla="*/ 1737714 h 4285258"/>
              <a:gd name="connsiteX4371" fmla="*/ 5204847 w 8109022"/>
              <a:gd name="connsiteY4371" fmla="*/ 1739933 h 4285258"/>
              <a:gd name="connsiteX4372" fmla="*/ 5208212 w 8109022"/>
              <a:gd name="connsiteY4372" fmla="*/ 1703391 h 4285258"/>
              <a:gd name="connsiteX4373" fmla="*/ 5208812 w 8109022"/>
              <a:gd name="connsiteY4373" fmla="*/ 1718560 h 4285258"/>
              <a:gd name="connsiteX4374" fmla="*/ 5208303 w 8109022"/>
              <a:gd name="connsiteY4374" fmla="*/ 1729697 h 4285258"/>
              <a:gd name="connsiteX4375" fmla="*/ 5207905 w 8109022"/>
              <a:gd name="connsiteY4375" fmla="*/ 1731494 h 4285258"/>
              <a:gd name="connsiteX4376" fmla="*/ 5206863 w 8109022"/>
              <a:gd name="connsiteY4376" fmla="*/ 1739257 h 4285258"/>
              <a:gd name="connsiteX4377" fmla="*/ 5207884 w 8109022"/>
              <a:gd name="connsiteY4377" fmla="*/ 1738630 h 4285258"/>
              <a:gd name="connsiteX4378" fmla="*/ 5207428 w 8109022"/>
              <a:gd name="connsiteY4378" fmla="*/ 1748185 h 4285258"/>
              <a:gd name="connsiteX4379" fmla="*/ 5207695 w 8109022"/>
              <a:gd name="connsiteY4379" fmla="*/ 1756163 h 4285258"/>
              <a:gd name="connsiteX4380" fmla="*/ 5196801 w 8109022"/>
              <a:gd name="connsiteY4380" fmla="*/ 1773614 h 4285258"/>
              <a:gd name="connsiteX4381" fmla="*/ 5186607 w 8109022"/>
              <a:gd name="connsiteY4381" fmla="*/ 1792956 h 4285258"/>
              <a:gd name="connsiteX4382" fmla="*/ 5166011 w 8109022"/>
              <a:gd name="connsiteY4382" fmla="*/ 1827661 h 4285258"/>
              <a:gd name="connsiteX4383" fmla="*/ 5171021 w 8109022"/>
              <a:gd name="connsiteY4383" fmla="*/ 1788475 h 4285258"/>
              <a:gd name="connsiteX4384" fmla="*/ 5171387 w 8109022"/>
              <a:gd name="connsiteY4384" fmla="*/ 1785077 h 4285258"/>
              <a:gd name="connsiteX4385" fmla="*/ 5169201 w 8109022"/>
              <a:gd name="connsiteY4385" fmla="*/ 1793053 h 4285258"/>
              <a:gd name="connsiteX4386" fmla="*/ 5162909 w 8109022"/>
              <a:gd name="connsiteY4386" fmla="*/ 1832888 h 4285258"/>
              <a:gd name="connsiteX4387" fmla="*/ 5155791 w 8109022"/>
              <a:gd name="connsiteY4387" fmla="*/ 1844881 h 4285258"/>
              <a:gd name="connsiteX4388" fmla="*/ 5155831 w 8109022"/>
              <a:gd name="connsiteY4388" fmla="*/ 1845029 h 4285258"/>
              <a:gd name="connsiteX4389" fmla="*/ 5154849 w 8109022"/>
              <a:gd name="connsiteY4389" fmla="*/ 1846470 h 4285258"/>
              <a:gd name="connsiteX4390" fmla="*/ 5140380 w 8109022"/>
              <a:gd name="connsiteY4390" fmla="*/ 1870851 h 4285258"/>
              <a:gd name="connsiteX4391" fmla="*/ 5140468 w 8109022"/>
              <a:gd name="connsiteY4391" fmla="*/ 1871244 h 4285258"/>
              <a:gd name="connsiteX4392" fmla="*/ 5138166 w 8109022"/>
              <a:gd name="connsiteY4392" fmla="*/ 1874579 h 4285258"/>
              <a:gd name="connsiteX4393" fmla="*/ 5135931 w 8109022"/>
              <a:gd name="connsiteY4393" fmla="*/ 1878348 h 4285258"/>
              <a:gd name="connsiteX4394" fmla="*/ 5083358 w 8109022"/>
              <a:gd name="connsiteY4394" fmla="*/ 1962956 h 4285258"/>
              <a:gd name="connsiteX4395" fmla="*/ 5038534 w 8109022"/>
              <a:gd name="connsiteY4395" fmla="*/ 2036744 h 4285258"/>
              <a:gd name="connsiteX4396" fmla="*/ 5050287 w 8109022"/>
              <a:gd name="connsiteY4396" fmla="*/ 1987236 h 4285258"/>
              <a:gd name="connsiteX4397" fmla="*/ 5059084 w 8109022"/>
              <a:gd name="connsiteY4397" fmla="*/ 1941178 h 4285258"/>
              <a:gd name="connsiteX4398" fmla="*/ 5075584 w 8109022"/>
              <a:gd name="connsiteY4398" fmla="*/ 1915258 h 4285258"/>
              <a:gd name="connsiteX4399" fmla="*/ 5074566 w 8109022"/>
              <a:gd name="connsiteY4399" fmla="*/ 1919694 h 4285258"/>
              <a:gd name="connsiteX4400" fmla="*/ 5074786 w 8109022"/>
              <a:gd name="connsiteY4400" fmla="*/ 1926693 h 4285258"/>
              <a:gd name="connsiteX4401" fmla="*/ 5080635 w 8109022"/>
              <a:gd name="connsiteY4401" fmla="*/ 1911509 h 4285258"/>
              <a:gd name="connsiteX4402" fmla="*/ 5082156 w 8109022"/>
              <a:gd name="connsiteY4402" fmla="*/ 1904935 h 4285258"/>
              <a:gd name="connsiteX4403" fmla="*/ 5093582 w 8109022"/>
              <a:gd name="connsiteY4403" fmla="*/ 1886986 h 4285258"/>
              <a:gd name="connsiteX4404" fmla="*/ 5094501 w 8109022"/>
              <a:gd name="connsiteY4404" fmla="*/ 1885370 h 4285258"/>
              <a:gd name="connsiteX4405" fmla="*/ 5094319 w 8109022"/>
              <a:gd name="connsiteY4405" fmla="*/ 1886378 h 4285258"/>
              <a:gd name="connsiteX4406" fmla="*/ 5088086 w 8109022"/>
              <a:gd name="connsiteY4406" fmla="*/ 1912885 h 4285258"/>
              <a:gd name="connsiteX4407" fmla="*/ 5090569 w 8109022"/>
              <a:gd name="connsiteY4407" fmla="*/ 1910054 h 4285258"/>
              <a:gd name="connsiteX4408" fmla="*/ 5098038 w 8109022"/>
              <a:gd name="connsiteY4408" fmla="*/ 1879145 h 4285258"/>
              <a:gd name="connsiteX4409" fmla="*/ 5116850 w 8109022"/>
              <a:gd name="connsiteY4409" fmla="*/ 1846048 h 4285258"/>
              <a:gd name="connsiteX4410" fmla="*/ 5116226 w 8109022"/>
              <a:gd name="connsiteY4410" fmla="*/ 1849296 h 4285258"/>
              <a:gd name="connsiteX4411" fmla="*/ 5112806 w 8109022"/>
              <a:gd name="connsiteY4411" fmla="*/ 1861564 h 4285258"/>
              <a:gd name="connsiteX4412" fmla="*/ 5110652 w 8109022"/>
              <a:gd name="connsiteY4412" fmla="*/ 1877611 h 4285258"/>
              <a:gd name="connsiteX4413" fmla="*/ 5109992 w 8109022"/>
              <a:gd name="connsiteY4413" fmla="*/ 1891169 h 4285258"/>
              <a:gd name="connsiteX4414" fmla="*/ 5113523 w 8109022"/>
              <a:gd name="connsiteY4414" fmla="*/ 1878760 h 4285258"/>
              <a:gd name="connsiteX4415" fmla="*/ 5116320 w 8109022"/>
              <a:gd name="connsiteY4415" fmla="*/ 1865872 h 4285258"/>
              <a:gd name="connsiteX4416" fmla="*/ 5120515 w 8109022"/>
              <a:gd name="connsiteY4416" fmla="*/ 1861817 h 4285258"/>
              <a:gd name="connsiteX4417" fmla="*/ 5112475 w 8109022"/>
              <a:gd name="connsiteY4417" fmla="*/ 1906604 h 4285258"/>
              <a:gd name="connsiteX4418" fmla="*/ 5123227 w 8109022"/>
              <a:gd name="connsiteY4418" fmla="*/ 1871892 h 4285258"/>
              <a:gd name="connsiteX4419" fmla="*/ 5127652 w 8109022"/>
              <a:gd name="connsiteY4419" fmla="*/ 1851284 h 4285258"/>
              <a:gd name="connsiteX4420" fmla="*/ 5133083 w 8109022"/>
              <a:gd name="connsiteY4420" fmla="*/ 1841954 h 4285258"/>
              <a:gd name="connsiteX4421" fmla="*/ 5141458 w 8109022"/>
              <a:gd name="connsiteY4421" fmla="*/ 1822756 h 4285258"/>
              <a:gd name="connsiteX4422" fmla="*/ 5144309 w 8109022"/>
              <a:gd name="connsiteY4422" fmla="*/ 1820934 h 4285258"/>
              <a:gd name="connsiteX4423" fmla="*/ 5144795 w 8109022"/>
              <a:gd name="connsiteY4423" fmla="*/ 1816430 h 4285258"/>
              <a:gd name="connsiteX4424" fmla="*/ 5141458 w 8109022"/>
              <a:gd name="connsiteY4424" fmla="*/ 1822756 h 4285258"/>
              <a:gd name="connsiteX4425" fmla="*/ 5130381 w 8109022"/>
              <a:gd name="connsiteY4425" fmla="*/ 1838570 h 4285258"/>
              <a:gd name="connsiteX4426" fmla="*/ 5130959 w 8109022"/>
              <a:gd name="connsiteY4426" fmla="*/ 1835878 h 4285258"/>
              <a:gd name="connsiteX4427" fmla="*/ 5133156 w 8109022"/>
              <a:gd name="connsiteY4427" fmla="*/ 1817359 h 4285258"/>
              <a:gd name="connsiteX4428" fmla="*/ 5157617 w 8109022"/>
              <a:gd name="connsiteY4428" fmla="*/ 1774317 h 4285258"/>
              <a:gd name="connsiteX4429" fmla="*/ 5173071 w 8109022"/>
              <a:gd name="connsiteY4429" fmla="*/ 1743733 h 4285258"/>
              <a:gd name="connsiteX4430" fmla="*/ 5173006 w 8109022"/>
              <a:gd name="connsiteY4430" fmla="*/ 1744839 h 4285258"/>
              <a:gd name="connsiteX4431" fmla="*/ 5173999 w 8109022"/>
              <a:gd name="connsiteY4431" fmla="*/ 1756838 h 4285258"/>
              <a:gd name="connsiteX4432" fmla="*/ 5175210 w 8109022"/>
              <a:gd name="connsiteY4432" fmla="*/ 1742258 h 4285258"/>
              <a:gd name="connsiteX4433" fmla="*/ 5175175 w 8109022"/>
              <a:gd name="connsiteY4433" fmla="*/ 1739571 h 4285258"/>
              <a:gd name="connsiteX4434" fmla="*/ 5192323 w 8109022"/>
              <a:gd name="connsiteY4434" fmla="*/ 1705634 h 4285258"/>
              <a:gd name="connsiteX4435" fmla="*/ 5192725 w 8109022"/>
              <a:gd name="connsiteY4435" fmla="*/ 1706063 h 4285258"/>
              <a:gd name="connsiteX4436" fmla="*/ 5194939 w 8109022"/>
              <a:gd name="connsiteY4436" fmla="*/ 1708919 h 4285258"/>
              <a:gd name="connsiteX4437" fmla="*/ 5195149 w 8109022"/>
              <a:gd name="connsiteY4437" fmla="*/ 1712201 h 4285258"/>
              <a:gd name="connsiteX4438" fmla="*/ 5199897 w 8109022"/>
              <a:gd name="connsiteY4438" fmla="*/ 1706046 h 4285258"/>
              <a:gd name="connsiteX4439" fmla="*/ 5204281 w 8109022"/>
              <a:gd name="connsiteY4439" fmla="*/ 1694242 h 4285258"/>
              <a:gd name="connsiteX4440" fmla="*/ 6719263 w 8109022"/>
              <a:gd name="connsiteY4440" fmla="*/ 1689559 h 4285258"/>
              <a:gd name="connsiteX4441" fmla="*/ 6713613 w 8109022"/>
              <a:gd name="connsiteY4441" fmla="*/ 1692868 h 4285258"/>
              <a:gd name="connsiteX4442" fmla="*/ 6709451 w 8109022"/>
              <a:gd name="connsiteY4442" fmla="*/ 1698640 h 4285258"/>
              <a:gd name="connsiteX4443" fmla="*/ 6718977 w 8109022"/>
              <a:gd name="connsiteY4443" fmla="*/ 1692877 h 4285258"/>
              <a:gd name="connsiteX4444" fmla="*/ 6719313 w 8109022"/>
              <a:gd name="connsiteY4444" fmla="*/ 1689704 h 4285258"/>
              <a:gd name="connsiteX4445" fmla="*/ 5144292 w 8109022"/>
              <a:gd name="connsiteY4445" fmla="*/ 1684544 h 4285258"/>
              <a:gd name="connsiteX4446" fmla="*/ 5143733 w 8109022"/>
              <a:gd name="connsiteY4446" fmla="*/ 1686615 h 4285258"/>
              <a:gd name="connsiteX4447" fmla="*/ 5143645 w 8109022"/>
              <a:gd name="connsiteY4447" fmla="*/ 1686934 h 4285258"/>
              <a:gd name="connsiteX4448" fmla="*/ 5143717 w 8109022"/>
              <a:gd name="connsiteY4448" fmla="*/ 1685423 h 4285258"/>
              <a:gd name="connsiteX4449" fmla="*/ 6729001 w 8109022"/>
              <a:gd name="connsiteY4449" fmla="*/ 1683854 h 4285258"/>
              <a:gd name="connsiteX4450" fmla="*/ 6725790 w 8109022"/>
              <a:gd name="connsiteY4450" fmla="*/ 1685736 h 4285258"/>
              <a:gd name="connsiteX4451" fmla="*/ 6725953 w 8109022"/>
              <a:gd name="connsiteY4451" fmla="*/ 1688658 h 4285258"/>
              <a:gd name="connsiteX4452" fmla="*/ 6727007 w 8109022"/>
              <a:gd name="connsiteY4452" fmla="*/ 1688020 h 4285258"/>
              <a:gd name="connsiteX4453" fmla="*/ 6729001 w 8109022"/>
              <a:gd name="connsiteY4453" fmla="*/ 1683854 h 4285258"/>
              <a:gd name="connsiteX4454" fmla="*/ 5154282 w 8109022"/>
              <a:gd name="connsiteY4454" fmla="*/ 1678723 h 4285258"/>
              <a:gd name="connsiteX4455" fmla="*/ 5154887 w 8109022"/>
              <a:gd name="connsiteY4455" fmla="*/ 1680935 h 4285258"/>
              <a:gd name="connsiteX4456" fmla="*/ 5151069 w 8109022"/>
              <a:gd name="connsiteY4456" fmla="*/ 1698370 h 4285258"/>
              <a:gd name="connsiteX4457" fmla="*/ 5156127 w 8109022"/>
              <a:gd name="connsiteY4457" fmla="*/ 1700259 h 4285258"/>
              <a:gd name="connsiteX4458" fmla="*/ 5155475 w 8109022"/>
              <a:gd name="connsiteY4458" fmla="*/ 1702254 h 4285258"/>
              <a:gd name="connsiteX4459" fmla="*/ 5141637 w 8109022"/>
              <a:gd name="connsiteY4459" fmla="*/ 1726069 h 4285258"/>
              <a:gd name="connsiteX4460" fmla="*/ 5143240 w 8109022"/>
              <a:gd name="connsiteY4460" fmla="*/ 1695485 h 4285258"/>
              <a:gd name="connsiteX4461" fmla="*/ 5143251 w 8109022"/>
              <a:gd name="connsiteY4461" fmla="*/ 1695236 h 4285258"/>
              <a:gd name="connsiteX4462" fmla="*/ 5144847 w 8109022"/>
              <a:gd name="connsiteY4462" fmla="*/ 1689223 h 4285258"/>
              <a:gd name="connsiteX4463" fmla="*/ 5145165 w 8109022"/>
              <a:gd name="connsiteY4463" fmla="*/ 1686475 h 4285258"/>
              <a:gd name="connsiteX4464" fmla="*/ 5149066 w 8109022"/>
              <a:gd name="connsiteY4464" fmla="*/ 1689578 h 4285258"/>
              <a:gd name="connsiteX4465" fmla="*/ 5151348 w 8109022"/>
              <a:gd name="connsiteY4465" fmla="*/ 1683483 h 4285258"/>
              <a:gd name="connsiteX4466" fmla="*/ 5154282 w 8109022"/>
              <a:gd name="connsiteY4466" fmla="*/ 1678723 h 4285258"/>
              <a:gd name="connsiteX4467" fmla="*/ 6740019 w 8109022"/>
              <a:gd name="connsiteY4467" fmla="*/ 1678200 h 4285258"/>
              <a:gd name="connsiteX4468" fmla="*/ 6738501 w 8109022"/>
              <a:gd name="connsiteY4468" fmla="*/ 1679255 h 4285258"/>
              <a:gd name="connsiteX4469" fmla="*/ 6739234 w 8109022"/>
              <a:gd name="connsiteY4469" fmla="*/ 1679398 h 4285258"/>
              <a:gd name="connsiteX4470" fmla="*/ 6724143 w 8109022"/>
              <a:gd name="connsiteY4470" fmla="*/ 1669703 h 4285258"/>
              <a:gd name="connsiteX4471" fmla="*/ 6718096 w 8109022"/>
              <a:gd name="connsiteY4471" fmla="*/ 1676969 h 4285258"/>
              <a:gd name="connsiteX4472" fmla="*/ 6716661 w 8109022"/>
              <a:gd name="connsiteY4472" fmla="*/ 1676041 h 4285258"/>
              <a:gd name="connsiteX4473" fmla="*/ 6718916 w 8109022"/>
              <a:gd name="connsiteY4473" fmla="*/ 1675554 h 4285258"/>
              <a:gd name="connsiteX4474" fmla="*/ 6731017 w 8109022"/>
              <a:gd name="connsiteY4474" fmla="*/ 1661443 h 4285258"/>
              <a:gd name="connsiteX4475" fmla="*/ 6728297 w 8109022"/>
              <a:gd name="connsiteY4475" fmla="*/ 1665052 h 4285258"/>
              <a:gd name="connsiteX4476" fmla="*/ 6724143 w 8109022"/>
              <a:gd name="connsiteY4476" fmla="*/ 1669703 h 4285258"/>
              <a:gd name="connsiteX4477" fmla="*/ 6713707 w 8109022"/>
              <a:gd name="connsiteY4477" fmla="*/ 1644549 h 4285258"/>
              <a:gd name="connsiteX4478" fmla="*/ 6699242 w 8109022"/>
              <a:gd name="connsiteY4478" fmla="*/ 1659570 h 4285258"/>
              <a:gd name="connsiteX4479" fmla="*/ 6696157 w 8109022"/>
              <a:gd name="connsiteY4479" fmla="*/ 1662773 h 4285258"/>
              <a:gd name="connsiteX4480" fmla="*/ 6692452 w 8109022"/>
              <a:gd name="connsiteY4480" fmla="*/ 1666674 h 4285258"/>
              <a:gd name="connsiteX4481" fmla="*/ 6689927 w 8109022"/>
              <a:gd name="connsiteY4481" fmla="*/ 1672301 h 4285258"/>
              <a:gd name="connsiteX4482" fmla="*/ 6664242 w 8109022"/>
              <a:gd name="connsiteY4482" fmla="*/ 1719048 h 4285258"/>
              <a:gd name="connsiteX4483" fmla="*/ 6682197 w 8109022"/>
              <a:gd name="connsiteY4483" fmla="*/ 1707591 h 4285258"/>
              <a:gd name="connsiteX4484" fmla="*/ 5301861 w 8109022"/>
              <a:gd name="connsiteY4484" fmla="*/ 1640697 h 4285258"/>
              <a:gd name="connsiteX4485" fmla="*/ 5300315 w 8109022"/>
              <a:gd name="connsiteY4485" fmla="*/ 1644046 h 4285258"/>
              <a:gd name="connsiteX4486" fmla="*/ 5302256 w 8109022"/>
              <a:gd name="connsiteY4486" fmla="*/ 1641991 h 4285258"/>
              <a:gd name="connsiteX4487" fmla="*/ 5224671 w 8109022"/>
              <a:gd name="connsiteY4487" fmla="*/ 1640374 h 4285258"/>
              <a:gd name="connsiteX4488" fmla="*/ 5222281 w 8109022"/>
              <a:gd name="connsiteY4488" fmla="*/ 1648584 h 4285258"/>
              <a:gd name="connsiteX4489" fmla="*/ 5217022 w 8109022"/>
              <a:gd name="connsiteY4489" fmla="*/ 1674830 h 4285258"/>
              <a:gd name="connsiteX4490" fmla="*/ 5215200 w 8109022"/>
              <a:gd name="connsiteY4490" fmla="*/ 1680230 h 4285258"/>
              <a:gd name="connsiteX4491" fmla="*/ 5216131 w 8109022"/>
              <a:gd name="connsiteY4491" fmla="*/ 1666365 h 4285258"/>
              <a:gd name="connsiteX4492" fmla="*/ 5216052 w 8109022"/>
              <a:gd name="connsiteY4492" fmla="*/ 1658673 h 4285258"/>
              <a:gd name="connsiteX4493" fmla="*/ 5217119 w 8109022"/>
              <a:gd name="connsiteY4493" fmla="*/ 1656561 h 4285258"/>
              <a:gd name="connsiteX4494" fmla="*/ 5190035 w 8109022"/>
              <a:gd name="connsiteY4494" fmla="*/ 1640201 h 4285258"/>
              <a:gd name="connsiteX4495" fmla="*/ 5190503 w 8109022"/>
              <a:gd name="connsiteY4495" fmla="*/ 1641701 h 4285258"/>
              <a:gd name="connsiteX4496" fmla="*/ 5190530 w 8109022"/>
              <a:gd name="connsiteY4496" fmla="*/ 1641926 h 4285258"/>
              <a:gd name="connsiteX4497" fmla="*/ 5186733 w 8109022"/>
              <a:gd name="connsiteY4497" fmla="*/ 1648459 h 4285258"/>
              <a:gd name="connsiteX4498" fmla="*/ 6729459 w 8109022"/>
              <a:gd name="connsiteY4498" fmla="*/ 1628193 h 4285258"/>
              <a:gd name="connsiteX4499" fmla="*/ 6722247 w 8109022"/>
              <a:gd name="connsiteY4499" fmla="*/ 1635682 h 4285258"/>
              <a:gd name="connsiteX4500" fmla="*/ 6719618 w 8109022"/>
              <a:gd name="connsiteY4500" fmla="*/ 1641795 h 4285258"/>
              <a:gd name="connsiteX4501" fmla="*/ 6705316 w 8109022"/>
              <a:gd name="connsiteY4501" fmla="*/ 1671308 h 4285258"/>
              <a:gd name="connsiteX4502" fmla="*/ 6695449 w 8109022"/>
              <a:gd name="connsiteY4502" fmla="*/ 1692102 h 4285258"/>
              <a:gd name="connsiteX4503" fmla="*/ 6689827 w 8109022"/>
              <a:gd name="connsiteY4503" fmla="*/ 1702721 h 4285258"/>
              <a:gd name="connsiteX4504" fmla="*/ 6696725 w 8109022"/>
              <a:gd name="connsiteY4504" fmla="*/ 1698320 h 4285258"/>
              <a:gd name="connsiteX4505" fmla="*/ 6703237 w 8109022"/>
              <a:gd name="connsiteY4505" fmla="*/ 1694059 h 4285258"/>
              <a:gd name="connsiteX4506" fmla="*/ 6703570 w 8109022"/>
              <a:gd name="connsiteY4506" fmla="*/ 1693445 h 4285258"/>
              <a:gd name="connsiteX4507" fmla="*/ 6724129 w 8109022"/>
              <a:gd name="connsiteY4507" fmla="*/ 1652010 h 4285258"/>
              <a:gd name="connsiteX4508" fmla="*/ 6732394 w 8109022"/>
              <a:gd name="connsiteY4508" fmla="*/ 1632988 h 4285258"/>
              <a:gd name="connsiteX4509" fmla="*/ 6732037 w 8109022"/>
              <a:gd name="connsiteY4509" fmla="*/ 1633472 h 4285258"/>
              <a:gd name="connsiteX4510" fmla="*/ 6729459 w 8109022"/>
              <a:gd name="connsiteY4510" fmla="*/ 1628193 h 4285258"/>
              <a:gd name="connsiteX4511" fmla="*/ 5307692 w 8109022"/>
              <a:gd name="connsiteY4511" fmla="*/ 1628056 h 4285258"/>
              <a:gd name="connsiteX4512" fmla="*/ 5304667 w 8109022"/>
              <a:gd name="connsiteY4512" fmla="*/ 1634611 h 4285258"/>
              <a:gd name="connsiteX4513" fmla="*/ 5307070 w 8109022"/>
              <a:gd name="connsiteY4513" fmla="*/ 1631851 h 4285258"/>
              <a:gd name="connsiteX4514" fmla="*/ 6792196 w 8109022"/>
              <a:gd name="connsiteY4514" fmla="*/ 1618218 h 4285258"/>
              <a:gd name="connsiteX4515" fmla="*/ 6779016 w 8109022"/>
              <a:gd name="connsiteY4515" fmla="*/ 1634142 h 4285258"/>
              <a:gd name="connsiteX4516" fmla="*/ 6777259 w 8109022"/>
              <a:gd name="connsiteY4516" fmla="*/ 1627445 h 4285258"/>
              <a:gd name="connsiteX4517" fmla="*/ 6754189 w 8109022"/>
              <a:gd name="connsiteY4517" fmla="*/ 1660974 h 4285258"/>
              <a:gd name="connsiteX4518" fmla="*/ 6774417 w 8109022"/>
              <a:gd name="connsiteY4518" fmla="*/ 1648006 h 4285258"/>
              <a:gd name="connsiteX4519" fmla="*/ 6781416 w 8109022"/>
              <a:gd name="connsiteY4519" fmla="*/ 1643898 h 4285258"/>
              <a:gd name="connsiteX4520" fmla="*/ 6781594 w 8109022"/>
              <a:gd name="connsiteY4520" fmla="*/ 1639421 h 4285258"/>
              <a:gd name="connsiteX4521" fmla="*/ 6790879 w 8109022"/>
              <a:gd name="connsiteY4521" fmla="*/ 1626813 h 4285258"/>
              <a:gd name="connsiteX4522" fmla="*/ 6792196 w 8109022"/>
              <a:gd name="connsiteY4522" fmla="*/ 1618218 h 4285258"/>
              <a:gd name="connsiteX4523" fmla="*/ 6748585 w 8109022"/>
              <a:gd name="connsiteY4523" fmla="*/ 1618061 h 4285258"/>
              <a:gd name="connsiteX4524" fmla="*/ 6742257 w 8109022"/>
              <a:gd name="connsiteY4524" fmla="*/ 1628973 h 4285258"/>
              <a:gd name="connsiteX4525" fmla="*/ 6741321 w 8109022"/>
              <a:gd name="connsiteY4525" fmla="*/ 1620862 h 4285258"/>
              <a:gd name="connsiteX4526" fmla="*/ 6740161 w 8109022"/>
              <a:gd name="connsiteY4526" fmla="*/ 1622440 h 4285258"/>
              <a:gd name="connsiteX4527" fmla="*/ 6733516 w 8109022"/>
              <a:gd name="connsiteY4527" fmla="*/ 1631464 h 4285258"/>
              <a:gd name="connsiteX4528" fmla="*/ 6716837 w 8109022"/>
              <a:gd name="connsiteY4528" fmla="*/ 1673079 h 4285258"/>
              <a:gd name="connsiteX4529" fmla="*/ 6706672 w 8109022"/>
              <a:gd name="connsiteY4529" fmla="*/ 1691812 h 4285258"/>
              <a:gd name="connsiteX4530" fmla="*/ 6720207 w 8109022"/>
              <a:gd name="connsiteY4530" fmla="*/ 1682957 h 4285258"/>
              <a:gd name="connsiteX4531" fmla="*/ 6730573 w 8109022"/>
              <a:gd name="connsiteY4531" fmla="*/ 1671982 h 4285258"/>
              <a:gd name="connsiteX4532" fmla="*/ 6728200 w 8109022"/>
              <a:gd name="connsiteY4532" fmla="*/ 1677728 h 4285258"/>
              <a:gd name="connsiteX4533" fmla="*/ 6735236 w 8109022"/>
              <a:gd name="connsiteY4533" fmla="*/ 1673126 h 4285258"/>
              <a:gd name="connsiteX4534" fmla="*/ 6750259 w 8109022"/>
              <a:gd name="connsiteY4534" fmla="*/ 1663494 h 4285258"/>
              <a:gd name="connsiteX4535" fmla="*/ 6761854 w 8109022"/>
              <a:gd name="connsiteY4535" fmla="*/ 1647211 h 4285258"/>
              <a:gd name="connsiteX4536" fmla="*/ 6760916 w 8109022"/>
              <a:gd name="connsiteY4536" fmla="*/ 1639101 h 4285258"/>
              <a:gd name="connsiteX4537" fmla="*/ 6734059 w 8109022"/>
              <a:gd name="connsiteY4537" fmla="*/ 1672293 h 4285258"/>
              <a:gd name="connsiteX4538" fmla="*/ 6763346 w 8109022"/>
              <a:gd name="connsiteY4538" fmla="*/ 1631505 h 4285258"/>
              <a:gd name="connsiteX4539" fmla="*/ 6762408 w 8109022"/>
              <a:gd name="connsiteY4539" fmla="*/ 1623395 h 4285258"/>
              <a:gd name="connsiteX4540" fmla="*/ 6739945 w 8109022"/>
              <a:gd name="connsiteY4540" fmla="*/ 1650712 h 4285258"/>
              <a:gd name="connsiteX4541" fmla="*/ 6731017 w 8109022"/>
              <a:gd name="connsiteY4541" fmla="*/ 1661443 h 4285258"/>
              <a:gd name="connsiteX4542" fmla="*/ 6736493 w 8109022"/>
              <a:gd name="connsiteY4542" fmla="*/ 1654173 h 4285258"/>
              <a:gd name="connsiteX4543" fmla="*/ 6751983 w 8109022"/>
              <a:gd name="connsiteY4543" fmla="*/ 1631652 h 4285258"/>
              <a:gd name="connsiteX4544" fmla="*/ 6751866 w 8109022"/>
              <a:gd name="connsiteY4544" fmla="*/ 1622129 h 4285258"/>
              <a:gd name="connsiteX4545" fmla="*/ 6750224 w 8109022"/>
              <a:gd name="connsiteY4545" fmla="*/ 1624959 h 4285258"/>
              <a:gd name="connsiteX4546" fmla="*/ 6748585 w 8109022"/>
              <a:gd name="connsiteY4546" fmla="*/ 1618061 h 4285258"/>
              <a:gd name="connsiteX4547" fmla="*/ 8109022 w 8109022"/>
              <a:gd name="connsiteY4547" fmla="*/ 1616151 h 4285258"/>
              <a:gd name="connsiteX4548" fmla="*/ 8109022 w 8109022"/>
              <a:gd name="connsiteY4548" fmla="*/ 2265159 h 4285258"/>
              <a:gd name="connsiteX4549" fmla="*/ 8106511 w 8109022"/>
              <a:gd name="connsiteY4549" fmla="*/ 2268362 h 4285258"/>
              <a:gd name="connsiteX4550" fmla="*/ 8050941 w 8109022"/>
              <a:gd name="connsiteY4550" fmla="*/ 2339222 h 4285258"/>
              <a:gd name="connsiteX4551" fmla="*/ 7960110 w 8109022"/>
              <a:gd name="connsiteY4551" fmla="*/ 2447838 h 4285258"/>
              <a:gd name="connsiteX4552" fmla="*/ 7914694 w 8109022"/>
              <a:gd name="connsiteY4552" fmla="*/ 2502146 h 4285258"/>
              <a:gd name="connsiteX4553" fmla="*/ 7868072 w 8109022"/>
              <a:gd name="connsiteY4553" fmla="*/ 2555546 h 4285258"/>
              <a:gd name="connsiteX4554" fmla="*/ 7773354 w 8109022"/>
              <a:gd name="connsiteY4554" fmla="*/ 2660939 h 4285258"/>
              <a:gd name="connsiteX4555" fmla="*/ 7726067 w 8109022"/>
              <a:gd name="connsiteY4555" fmla="*/ 2711746 h 4285258"/>
              <a:gd name="connsiteX4556" fmla="*/ 7676627 w 8109022"/>
              <a:gd name="connsiteY4556" fmla="*/ 2763029 h 4285258"/>
              <a:gd name="connsiteX4557" fmla="*/ 7421190 w 8109022"/>
              <a:gd name="connsiteY4557" fmla="*/ 3019656 h 4285258"/>
              <a:gd name="connsiteX4558" fmla="*/ 7386990 w 8109022"/>
              <a:gd name="connsiteY4558" fmla="*/ 3050268 h 4285258"/>
              <a:gd name="connsiteX4559" fmla="*/ 7388807 w 8109022"/>
              <a:gd name="connsiteY4559" fmla="*/ 3057150 h 4285258"/>
              <a:gd name="connsiteX4560" fmla="*/ 7392598 w 8109022"/>
              <a:gd name="connsiteY4560" fmla="*/ 3056875 h 4285258"/>
              <a:gd name="connsiteX4561" fmla="*/ 7393184 w 8109022"/>
              <a:gd name="connsiteY4561" fmla="*/ 3061381 h 4285258"/>
              <a:gd name="connsiteX4562" fmla="*/ 7393427 w 8109022"/>
              <a:gd name="connsiteY4562" fmla="*/ 3061592 h 4285258"/>
              <a:gd name="connsiteX4563" fmla="*/ 7388925 w 8109022"/>
              <a:gd name="connsiteY4563" fmla="*/ 3064232 h 4285258"/>
              <a:gd name="connsiteX4564" fmla="*/ 7340335 w 8109022"/>
              <a:gd name="connsiteY4564" fmla="*/ 3105267 h 4285258"/>
              <a:gd name="connsiteX4565" fmla="*/ 7271977 w 8109022"/>
              <a:gd name="connsiteY4565" fmla="*/ 3171502 h 4285258"/>
              <a:gd name="connsiteX4566" fmla="*/ 7202837 w 8109022"/>
              <a:gd name="connsiteY4566" fmla="*/ 3237604 h 4285258"/>
              <a:gd name="connsiteX4567" fmla="*/ 7138991 w 8109022"/>
              <a:gd name="connsiteY4567" fmla="*/ 3293838 h 4285258"/>
              <a:gd name="connsiteX4568" fmla="*/ 7137613 w 8109022"/>
              <a:gd name="connsiteY4568" fmla="*/ 3297352 h 4285258"/>
              <a:gd name="connsiteX4569" fmla="*/ 7153840 w 8109022"/>
              <a:gd name="connsiteY4569" fmla="*/ 3283272 h 4285258"/>
              <a:gd name="connsiteX4570" fmla="*/ 7177055 w 8109022"/>
              <a:gd name="connsiteY4570" fmla="*/ 3265271 h 4285258"/>
              <a:gd name="connsiteX4571" fmla="*/ 7218447 w 8109022"/>
              <a:gd name="connsiteY4571" fmla="*/ 3225845 h 4285258"/>
              <a:gd name="connsiteX4572" fmla="*/ 7282883 w 8109022"/>
              <a:gd name="connsiteY4572" fmla="*/ 3167102 h 4285258"/>
              <a:gd name="connsiteX4573" fmla="*/ 7301546 w 8109022"/>
              <a:gd name="connsiteY4573" fmla="*/ 3150572 h 4285258"/>
              <a:gd name="connsiteX4574" fmla="*/ 7300314 w 8109022"/>
              <a:gd name="connsiteY4574" fmla="*/ 3155211 h 4285258"/>
              <a:gd name="connsiteX4575" fmla="*/ 7283349 w 8109022"/>
              <a:gd name="connsiteY4575" fmla="*/ 3170670 h 4285258"/>
              <a:gd name="connsiteX4576" fmla="*/ 7216497 w 8109022"/>
              <a:gd name="connsiteY4576" fmla="*/ 3233194 h 4285258"/>
              <a:gd name="connsiteX4577" fmla="*/ 7124292 w 8109022"/>
              <a:gd name="connsiteY4577" fmla="*/ 3311406 h 4285258"/>
              <a:gd name="connsiteX4578" fmla="*/ 7079256 w 8109022"/>
              <a:gd name="connsiteY4578" fmla="*/ 3352236 h 4285258"/>
              <a:gd name="connsiteX4579" fmla="*/ 6953429 w 8109022"/>
              <a:gd name="connsiteY4579" fmla="*/ 3441439 h 4285258"/>
              <a:gd name="connsiteX4580" fmla="*/ 6932612 w 8109022"/>
              <a:gd name="connsiteY4580" fmla="*/ 3452478 h 4285258"/>
              <a:gd name="connsiteX4581" fmla="*/ 6927873 w 8109022"/>
              <a:gd name="connsiteY4581" fmla="*/ 3456661 h 4285258"/>
              <a:gd name="connsiteX4582" fmla="*/ 6927575 w 8109022"/>
              <a:gd name="connsiteY4582" fmla="*/ 3456506 h 4285258"/>
              <a:gd name="connsiteX4583" fmla="*/ 6927041 w 8109022"/>
              <a:gd name="connsiteY4583" fmla="*/ 3457397 h 4285258"/>
              <a:gd name="connsiteX4584" fmla="*/ 6927873 w 8109022"/>
              <a:gd name="connsiteY4584" fmla="*/ 3456661 h 4285258"/>
              <a:gd name="connsiteX4585" fmla="*/ 6929011 w 8109022"/>
              <a:gd name="connsiteY4585" fmla="*/ 3457254 h 4285258"/>
              <a:gd name="connsiteX4586" fmla="*/ 6912637 w 8109022"/>
              <a:gd name="connsiteY4586" fmla="*/ 3470205 h 4285258"/>
              <a:gd name="connsiteX4587" fmla="*/ 6917190 w 8109022"/>
              <a:gd name="connsiteY4587" fmla="*/ 3468735 h 4285258"/>
              <a:gd name="connsiteX4588" fmla="*/ 6921275 w 8109022"/>
              <a:gd name="connsiteY4588" fmla="*/ 3470710 h 4285258"/>
              <a:gd name="connsiteX4589" fmla="*/ 6936291 w 8109022"/>
              <a:gd name="connsiteY4589" fmla="*/ 3462600 h 4285258"/>
              <a:gd name="connsiteX4590" fmla="*/ 6960254 w 8109022"/>
              <a:gd name="connsiteY4590" fmla="*/ 3448947 h 4285258"/>
              <a:gd name="connsiteX4591" fmla="*/ 6980906 w 8109022"/>
              <a:gd name="connsiteY4591" fmla="*/ 3436889 h 4285258"/>
              <a:gd name="connsiteX4592" fmla="*/ 6976090 w 8109022"/>
              <a:gd name="connsiteY4592" fmla="*/ 3440426 h 4285258"/>
              <a:gd name="connsiteX4593" fmla="*/ 6949299 w 8109022"/>
              <a:gd name="connsiteY4593" fmla="*/ 3455938 h 4285258"/>
              <a:gd name="connsiteX4594" fmla="*/ 6894717 w 8109022"/>
              <a:gd name="connsiteY4594" fmla="*/ 3489315 h 4285258"/>
              <a:gd name="connsiteX4595" fmla="*/ 6864991 w 8109022"/>
              <a:gd name="connsiteY4595" fmla="*/ 3505800 h 4285258"/>
              <a:gd name="connsiteX4596" fmla="*/ 6858251 w 8109022"/>
              <a:gd name="connsiteY4596" fmla="*/ 3509337 h 4285258"/>
              <a:gd name="connsiteX4597" fmla="*/ 6861895 w 8109022"/>
              <a:gd name="connsiteY4597" fmla="*/ 3505939 h 4285258"/>
              <a:gd name="connsiteX4598" fmla="*/ 6868949 w 8109022"/>
              <a:gd name="connsiteY4598" fmla="*/ 3501814 h 4285258"/>
              <a:gd name="connsiteX4599" fmla="*/ 6879410 w 8109022"/>
              <a:gd name="connsiteY4599" fmla="*/ 3495173 h 4285258"/>
              <a:gd name="connsiteX4600" fmla="*/ 6874454 w 8109022"/>
              <a:gd name="connsiteY4600" fmla="*/ 3495322 h 4285258"/>
              <a:gd name="connsiteX4601" fmla="*/ 6871983 w 8109022"/>
              <a:gd name="connsiteY4601" fmla="*/ 3496533 h 4285258"/>
              <a:gd name="connsiteX4602" fmla="*/ 6901340 w 8109022"/>
              <a:gd name="connsiteY4602" fmla="*/ 3469154 h 4285258"/>
              <a:gd name="connsiteX4603" fmla="*/ 6894554 w 8109022"/>
              <a:gd name="connsiteY4603" fmla="*/ 3463673 h 4285258"/>
              <a:gd name="connsiteX4604" fmla="*/ 6879186 w 8109022"/>
              <a:gd name="connsiteY4604" fmla="*/ 3476082 h 4285258"/>
              <a:gd name="connsiteX4605" fmla="*/ 6836345 w 8109022"/>
              <a:gd name="connsiteY4605" fmla="*/ 3499457 h 4285258"/>
              <a:gd name="connsiteX4606" fmla="*/ 6827023 w 8109022"/>
              <a:gd name="connsiteY4606" fmla="*/ 3505304 h 4285258"/>
              <a:gd name="connsiteX4607" fmla="*/ 6825635 w 8109022"/>
              <a:gd name="connsiteY4607" fmla="*/ 3505992 h 4285258"/>
              <a:gd name="connsiteX4608" fmla="*/ 6819816 w 8109022"/>
              <a:gd name="connsiteY4608" fmla="*/ 3511267 h 4285258"/>
              <a:gd name="connsiteX4609" fmla="*/ 6793330 w 8109022"/>
              <a:gd name="connsiteY4609" fmla="*/ 3528224 h 4285258"/>
              <a:gd name="connsiteX4610" fmla="*/ 6732919 w 8109022"/>
              <a:gd name="connsiteY4610" fmla="*/ 3574941 h 4285258"/>
              <a:gd name="connsiteX4611" fmla="*/ 6694018 w 8109022"/>
              <a:gd name="connsiteY4611" fmla="*/ 3607277 h 4285258"/>
              <a:gd name="connsiteX4612" fmla="*/ 6666741 w 8109022"/>
              <a:gd name="connsiteY4612" fmla="*/ 3625174 h 4285258"/>
              <a:gd name="connsiteX4613" fmla="*/ 6645924 w 8109022"/>
              <a:gd name="connsiteY4613" fmla="*/ 3636212 h 4285258"/>
              <a:gd name="connsiteX4614" fmla="*/ 6641185 w 8109022"/>
              <a:gd name="connsiteY4614" fmla="*/ 3640397 h 4285258"/>
              <a:gd name="connsiteX4615" fmla="*/ 6640887 w 8109022"/>
              <a:gd name="connsiteY4615" fmla="*/ 3640242 h 4285258"/>
              <a:gd name="connsiteX4616" fmla="*/ 6640353 w 8109022"/>
              <a:gd name="connsiteY4616" fmla="*/ 3641132 h 4285258"/>
              <a:gd name="connsiteX4617" fmla="*/ 6641185 w 8109022"/>
              <a:gd name="connsiteY4617" fmla="*/ 3640397 h 4285258"/>
              <a:gd name="connsiteX4618" fmla="*/ 6642324 w 8109022"/>
              <a:gd name="connsiteY4618" fmla="*/ 3640989 h 4285258"/>
              <a:gd name="connsiteX4619" fmla="*/ 6625949 w 8109022"/>
              <a:gd name="connsiteY4619" fmla="*/ 3653939 h 4285258"/>
              <a:gd name="connsiteX4620" fmla="*/ 6630504 w 8109022"/>
              <a:gd name="connsiteY4620" fmla="*/ 3652469 h 4285258"/>
              <a:gd name="connsiteX4621" fmla="*/ 6634587 w 8109022"/>
              <a:gd name="connsiteY4621" fmla="*/ 3654446 h 4285258"/>
              <a:gd name="connsiteX4622" fmla="*/ 6642249 w 8109022"/>
              <a:gd name="connsiteY4622" fmla="*/ 3650307 h 4285258"/>
              <a:gd name="connsiteX4623" fmla="*/ 6633981 w 8109022"/>
              <a:gd name="connsiteY4623" fmla="*/ 3657180 h 4285258"/>
              <a:gd name="connsiteX4624" fmla="*/ 6608030 w 8109022"/>
              <a:gd name="connsiteY4624" fmla="*/ 3673049 h 4285258"/>
              <a:gd name="connsiteX4625" fmla="*/ 6584826 w 8109022"/>
              <a:gd name="connsiteY4625" fmla="*/ 3685919 h 4285258"/>
              <a:gd name="connsiteX4626" fmla="*/ 6592291 w 8109022"/>
              <a:gd name="connsiteY4626" fmla="*/ 3679180 h 4285258"/>
              <a:gd name="connsiteX4627" fmla="*/ 6592722 w 8109022"/>
              <a:gd name="connsiteY4627" fmla="*/ 3678908 h 4285258"/>
              <a:gd name="connsiteX4628" fmla="*/ 6592590 w 8109022"/>
              <a:gd name="connsiteY4628" fmla="*/ 3678912 h 4285258"/>
              <a:gd name="connsiteX4629" fmla="*/ 6595929 w 8109022"/>
              <a:gd name="connsiteY4629" fmla="*/ 3675897 h 4285258"/>
              <a:gd name="connsiteX4630" fmla="*/ 6596341 w 8109022"/>
              <a:gd name="connsiteY4630" fmla="*/ 3677315 h 4285258"/>
              <a:gd name="connsiteX4631" fmla="*/ 6600319 w 8109022"/>
              <a:gd name="connsiteY4631" fmla="*/ 3674145 h 4285258"/>
              <a:gd name="connsiteX4632" fmla="*/ 6599690 w 8109022"/>
              <a:gd name="connsiteY4632" fmla="*/ 3673657 h 4285258"/>
              <a:gd name="connsiteX4633" fmla="*/ 6596682 w 8109022"/>
              <a:gd name="connsiteY4633" fmla="*/ 3675216 h 4285258"/>
              <a:gd name="connsiteX4634" fmla="*/ 6746077 w 8109022"/>
              <a:gd name="connsiteY4634" fmla="*/ 3540374 h 4285258"/>
              <a:gd name="connsiteX4635" fmla="*/ 6753190 w 8109022"/>
              <a:gd name="connsiteY4635" fmla="*/ 3538091 h 4285258"/>
              <a:gd name="connsiteX4636" fmla="*/ 6746077 w 8109022"/>
              <a:gd name="connsiteY4636" fmla="*/ 3540374 h 4285258"/>
              <a:gd name="connsiteX4637" fmla="*/ 6656383 w 8109022"/>
              <a:gd name="connsiteY4637" fmla="*/ 3606192 h 4285258"/>
              <a:gd name="connsiteX4638" fmla="*/ 6653901 w 8109022"/>
              <a:gd name="connsiteY4638" fmla="*/ 3606633 h 4285258"/>
              <a:gd name="connsiteX4639" fmla="*/ 6649267 w 8109022"/>
              <a:gd name="connsiteY4639" fmla="*/ 3610125 h 4285258"/>
              <a:gd name="connsiteX4640" fmla="*/ 6603612 w 8109022"/>
              <a:gd name="connsiteY4640" fmla="*/ 3636546 h 4285258"/>
              <a:gd name="connsiteX4641" fmla="*/ 6608704 w 8109022"/>
              <a:gd name="connsiteY4641" fmla="*/ 3632202 h 4285258"/>
              <a:gd name="connsiteX4642" fmla="*/ 6636516 w 8109022"/>
              <a:gd name="connsiteY4642" fmla="*/ 3614469 h 4285258"/>
              <a:gd name="connsiteX4643" fmla="*/ 6641221 w 8109022"/>
              <a:gd name="connsiteY4643" fmla="*/ 3607111 h 4285258"/>
              <a:gd name="connsiteX4644" fmla="*/ 6630409 w 8109022"/>
              <a:gd name="connsiteY4644" fmla="*/ 3613451 h 4285258"/>
              <a:gd name="connsiteX4645" fmla="*/ 6735915 w 8109022"/>
              <a:gd name="connsiteY4645" fmla="*/ 3522259 h 4285258"/>
              <a:gd name="connsiteX4646" fmla="*/ 6620901 w 8109022"/>
              <a:gd name="connsiteY4646" fmla="*/ 3610526 h 4285258"/>
              <a:gd name="connsiteX4647" fmla="*/ 6616365 w 8109022"/>
              <a:gd name="connsiteY4647" fmla="*/ 3612528 h 4285258"/>
              <a:gd name="connsiteX4648" fmla="*/ 6577894 w 8109022"/>
              <a:gd name="connsiteY4648" fmla="*/ 3635176 h 4285258"/>
              <a:gd name="connsiteX4649" fmla="*/ 6562500 w 8109022"/>
              <a:gd name="connsiteY4649" fmla="*/ 3644494 h 4285258"/>
              <a:gd name="connsiteX4650" fmla="*/ 6567404 w 8109022"/>
              <a:gd name="connsiteY4650" fmla="*/ 3637819 h 4285258"/>
              <a:gd name="connsiteX4651" fmla="*/ 6556759 w 8109022"/>
              <a:gd name="connsiteY4651" fmla="*/ 3644055 h 4285258"/>
              <a:gd name="connsiteX4652" fmla="*/ 6548547 w 8109022"/>
              <a:gd name="connsiteY4652" fmla="*/ 3652610 h 4285258"/>
              <a:gd name="connsiteX4653" fmla="*/ 6541455 w 8109022"/>
              <a:gd name="connsiteY4653" fmla="*/ 3656680 h 4285258"/>
              <a:gd name="connsiteX4654" fmla="*/ 6540600 w 8109022"/>
              <a:gd name="connsiteY4654" fmla="*/ 3657174 h 4285258"/>
              <a:gd name="connsiteX4655" fmla="*/ 6543673 w 8109022"/>
              <a:gd name="connsiteY4655" fmla="*/ 3653535 h 4285258"/>
              <a:gd name="connsiteX4656" fmla="*/ 6556335 w 8109022"/>
              <a:gd name="connsiteY4656" fmla="*/ 3639659 h 4285258"/>
              <a:gd name="connsiteX4657" fmla="*/ 6560780 w 8109022"/>
              <a:gd name="connsiteY4657" fmla="*/ 3635212 h 4285258"/>
              <a:gd name="connsiteX4658" fmla="*/ 6628611 w 8109022"/>
              <a:gd name="connsiteY4658" fmla="*/ 3577114 h 4285258"/>
              <a:gd name="connsiteX4659" fmla="*/ 6699665 w 8109022"/>
              <a:gd name="connsiteY4659" fmla="*/ 3512518 h 4285258"/>
              <a:gd name="connsiteX4660" fmla="*/ 6764026 w 8109022"/>
              <a:gd name="connsiteY4660" fmla="*/ 3462203 h 4285258"/>
              <a:gd name="connsiteX4661" fmla="*/ 6712719 w 8109022"/>
              <a:gd name="connsiteY4661" fmla="*/ 3491086 h 4285258"/>
              <a:gd name="connsiteX4662" fmla="*/ 6552249 w 8109022"/>
              <a:gd name="connsiteY4662" fmla="*/ 3622389 h 4285258"/>
              <a:gd name="connsiteX4663" fmla="*/ 6555988 w 8109022"/>
              <a:gd name="connsiteY4663" fmla="*/ 3618301 h 4285258"/>
              <a:gd name="connsiteX4664" fmla="*/ 6571979 w 8109022"/>
              <a:gd name="connsiteY4664" fmla="*/ 3604560 h 4285258"/>
              <a:gd name="connsiteX4665" fmla="*/ 6571667 w 8109022"/>
              <a:gd name="connsiteY4665" fmla="*/ 3604899 h 4285258"/>
              <a:gd name="connsiteX4666" fmla="*/ 6570901 w 8109022"/>
              <a:gd name="connsiteY4666" fmla="*/ 3605705 h 4285258"/>
              <a:gd name="connsiteX4667" fmla="*/ 6571081 w 8109022"/>
              <a:gd name="connsiteY4667" fmla="*/ 3605536 h 4285258"/>
              <a:gd name="connsiteX4668" fmla="*/ 6571667 w 8109022"/>
              <a:gd name="connsiteY4668" fmla="*/ 3604899 h 4285258"/>
              <a:gd name="connsiteX4669" fmla="*/ 6572035 w 8109022"/>
              <a:gd name="connsiteY4669" fmla="*/ 3604511 h 4285258"/>
              <a:gd name="connsiteX4670" fmla="*/ 6571979 w 8109022"/>
              <a:gd name="connsiteY4670" fmla="*/ 3604560 h 4285258"/>
              <a:gd name="connsiteX4671" fmla="*/ 6573839 w 8109022"/>
              <a:gd name="connsiteY4671" fmla="*/ 3602535 h 4285258"/>
              <a:gd name="connsiteX4672" fmla="*/ 6578224 w 8109022"/>
              <a:gd name="connsiteY4672" fmla="*/ 3595842 h 4285258"/>
              <a:gd name="connsiteX4673" fmla="*/ 6567931 w 8109022"/>
              <a:gd name="connsiteY4673" fmla="*/ 3606265 h 4285258"/>
              <a:gd name="connsiteX4674" fmla="*/ 6543911 w 8109022"/>
              <a:gd name="connsiteY4674" fmla="*/ 3629684 h 4285258"/>
              <a:gd name="connsiteX4675" fmla="*/ 6530865 w 8109022"/>
              <a:gd name="connsiteY4675" fmla="*/ 3641209 h 4285258"/>
              <a:gd name="connsiteX4676" fmla="*/ 6523495 w 8109022"/>
              <a:gd name="connsiteY4676" fmla="*/ 3646223 h 4285258"/>
              <a:gd name="connsiteX4677" fmla="*/ 6512757 w 8109022"/>
              <a:gd name="connsiteY4677" fmla="*/ 3655392 h 4285258"/>
              <a:gd name="connsiteX4678" fmla="*/ 6505811 w 8109022"/>
              <a:gd name="connsiteY4678" fmla="*/ 3652337 h 4285258"/>
              <a:gd name="connsiteX4679" fmla="*/ 6484522 w 8109022"/>
              <a:gd name="connsiteY4679" fmla="*/ 3674931 h 4285258"/>
              <a:gd name="connsiteX4680" fmla="*/ 6476310 w 8109022"/>
              <a:gd name="connsiteY4680" fmla="*/ 3683602 h 4285258"/>
              <a:gd name="connsiteX4681" fmla="*/ 6474899 w 8109022"/>
              <a:gd name="connsiteY4681" fmla="*/ 3683915 h 4285258"/>
              <a:gd name="connsiteX4682" fmla="*/ 6470963 w 8109022"/>
              <a:gd name="connsiteY4682" fmla="*/ 3685197 h 4285258"/>
              <a:gd name="connsiteX4683" fmla="*/ 6473508 w 8109022"/>
              <a:gd name="connsiteY4683" fmla="*/ 3682319 h 4285258"/>
              <a:gd name="connsiteX4684" fmla="*/ 6511739 w 8109022"/>
              <a:gd name="connsiteY4684" fmla="*/ 3639199 h 4285258"/>
              <a:gd name="connsiteX4685" fmla="*/ 6518637 w 8109022"/>
              <a:gd name="connsiteY4685" fmla="*/ 3631495 h 4285258"/>
              <a:gd name="connsiteX4686" fmla="*/ 6680193 w 8109022"/>
              <a:gd name="connsiteY4686" fmla="*/ 3495321 h 4285258"/>
              <a:gd name="connsiteX4687" fmla="*/ 6884163 w 8109022"/>
              <a:gd name="connsiteY4687" fmla="*/ 3325019 h 4285258"/>
              <a:gd name="connsiteX4688" fmla="*/ 6945755 w 8109022"/>
              <a:gd name="connsiteY4688" fmla="*/ 3266628 h 4285258"/>
              <a:gd name="connsiteX4689" fmla="*/ 6906928 w 8109022"/>
              <a:gd name="connsiteY4689" fmla="*/ 3283922 h 4285258"/>
              <a:gd name="connsiteX4690" fmla="*/ 6788193 w 8109022"/>
              <a:gd name="connsiteY4690" fmla="*/ 3377207 h 4285258"/>
              <a:gd name="connsiteX4691" fmla="*/ 6811920 w 8109022"/>
              <a:gd name="connsiteY4691" fmla="*/ 3352350 h 4285258"/>
              <a:gd name="connsiteX4692" fmla="*/ 6906438 w 8109022"/>
              <a:gd name="connsiteY4692" fmla="*/ 3270975 h 4285258"/>
              <a:gd name="connsiteX4693" fmla="*/ 7022895 w 8109022"/>
              <a:gd name="connsiteY4693" fmla="*/ 3182558 h 4285258"/>
              <a:gd name="connsiteX4694" fmla="*/ 7035640 w 8109022"/>
              <a:gd name="connsiteY4694" fmla="*/ 3169579 h 4285258"/>
              <a:gd name="connsiteX4695" fmla="*/ 6981575 w 8109022"/>
              <a:gd name="connsiteY4695" fmla="*/ 3204098 h 4285258"/>
              <a:gd name="connsiteX4696" fmla="*/ 6925330 w 8109022"/>
              <a:gd name="connsiteY4696" fmla="*/ 3243533 h 4285258"/>
              <a:gd name="connsiteX4697" fmla="*/ 6899834 w 8109022"/>
              <a:gd name="connsiteY4697" fmla="*/ 3251717 h 4285258"/>
              <a:gd name="connsiteX4698" fmla="*/ 6881943 w 8109022"/>
              <a:gd name="connsiteY4698" fmla="*/ 3270563 h 4285258"/>
              <a:gd name="connsiteX4699" fmla="*/ 6855856 w 8109022"/>
              <a:gd name="connsiteY4699" fmla="*/ 3278938 h 4285258"/>
              <a:gd name="connsiteX4700" fmla="*/ 6805038 w 8109022"/>
              <a:gd name="connsiteY4700" fmla="*/ 3320767 h 4285258"/>
              <a:gd name="connsiteX4701" fmla="*/ 6824522 w 8109022"/>
              <a:gd name="connsiteY4701" fmla="*/ 3293134 h 4285258"/>
              <a:gd name="connsiteX4702" fmla="*/ 6859516 w 8109022"/>
              <a:gd name="connsiteY4702" fmla="*/ 3264659 h 4285258"/>
              <a:gd name="connsiteX4703" fmla="*/ 6864863 w 8109022"/>
              <a:gd name="connsiteY4703" fmla="*/ 3245703 h 4285258"/>
              <a:gd name="connsiteX4704" fmla="*/ 6941390 w 8109022"/>
              <a:gd name="connsiteY4704" fmla="*/ 3188164 h 4285258"/>
              <a:gd name="connsiteX4705" fmla="*/ 6969419 w 8109022"/>
              <a:gd name="connsiteY4705" fmla="*/ 3169461 h 4285258"/>
              <a:gd name="connsiteX4706" fmla="*/ 6968234 w 8109022"/>
              <a:gd name="connsiteY4706" fmla="*/ 3170436 h 4285258"/>
              <a:gd name="connsiteX4707" fmla="*/ 6965393 w 8109022"/>
              <a:gd name="connsiteY4707" fmla="*/ 3172706 h 4285258"/>
              <a:gd name="connsiteX4708" fmla="*/ 6966057 w 8109022"/>
              <a:gd name="connsiteY4708" fmla="*/ 3172230 h 4285258"/>
              <a:gd name="connsiteX4709" fmla="*/ 6968234 w 8109022"/>
              <a:gd name="connsiteY4709" fmla="*/ 3170436 h 4285258"/>
              <a:gd name="connsiteX4710" fmla="*/ 6969645 w 8109022"/>
              <a:gd name="connsiteY4710" fmla="*/ 3169310 h 4285258"/>
              <a:gd name="connsiteX4711" fmla="*/ 6969419 w 8109022"/>
              <a:gd name="connsiteY4711" fmla="*/ 3169461 h 4285258"/>
              <a:gd name="connsiteX4712" fmla="*/ 6976436 w 8109022"/>
              <a:gd name="connsiteY4712" fmla="*/ 3163680 h 4285258"/>
              <a:gd name="connsiteX4713" fmla="*/ 6993372 w 8109022"/>
              <a:gd name="connsiteY4713" fmla="*/ 3144454 h 4285258"/>
              <a:gd name="connsiteX4714" fmla="*/ 6954821 w 8109022"/>
              <a:gd name="connsiteY4714" fmla="*/ 3174068 h 4285258"/>
              <a:gd name="connsiteX4715" fmla="*/ 6831463 w 8109022"/>
              <a:gd name="connsiteY4715" fmla="*/ 3265390 h 4285258"/>
              <a:gd name="connsiteX4716" fmla="*/ 6789551 w 8109022"/>
              <a:gd name="connsiteY4716" fmla="*/ 3287121 h 4285258"/>
              <a:gd name="connsiteX4717" fmla="*/ 6749723 w 8109022"/>
              <a:gd name="connsiteY4717" fmla="*/ 3313009 h 4285258"/>
              <a:gd name="connsiteX4718" fmla="*/ 6726015 w 8109022"/>
              <a:gd name="connsiteY4718" fmla="*/ 3303378 h 4285258"/>
              <a:gd name="connsiteX4719" fmla="*/ 6646044 w 8109022"/>
              <a:gd name="connsiteY4719" fmla="*/ 3367670 h 4285258"/>
              <a:gd name="connsiteX4720" fmla="*/ 6452764 w 8109022"/>
              <a:gd name="connsiteY4720" fmla="*/ 3527643 h 4285258"/>
              <a:gd name="connsiteX4721" fmla="*/ 6447295 w 8109022"/>
              <a:gd name="connsiteY4721" fmla="*/ 3531677 h 4285258"/>
              <a:gd name="connsiteX4722" fmla="*/ 6449845 w 8109022"/>
              <a:gd name="connsiteY4722" fmla="*/ 3524959 h 4285258"/>
              <a:gd name="connsiteX4723" fmla="*/ 6439419 w 8109022"/>
              <a:gd name="connsiteY4723" fmla="*/ 3531548 h 4285258"/>
              <a:gd name="connsiteX4724" fmla="*/ 6427046 w 8109022"/>
              <a:gd name="connsiteY4724" fmla="*/ 3547428 h 4285258"/>
              <a:gd name="connsiteX4725" fmla="*/ 6419153 w 8109022"/>
              <a:gd name="connsiteY4725" fmla="*/ 3552979 h 4285258"/>
              <a:gd name="connsiteX4726" fmla="*/ 6412343 w 8109022"/>
              <a:gd name="connsiteY4726" fmla="*/ 3553720 h 4285258"/>
              <a:gd name="connsiteX4727" fmla="*/ 6468782 w 8109022"/>
              <a:gd name="connsiteY4727" fmla="*/ 3505260 h 4285258"/>
              <a:gd name="connsiteX4728" fmla="*/ 6749847 w 8109022"/>
              <a:gd name="connsiteY4728" fmla="*/ 3265385 h 4285258"/>
              <a:gd name="connsiteX4729" fmla="*/ 6806500 w 8109022"/>
              <a:gd name="connsiteY4729" fmla="*/ 3217545 h 4285258"/>
              <a:gd name="connsiteX4730" fmla="*/ 6846643 w 8109022"/>
              <a:gd name="connsiteY4730" fmla="*/ 3179141 h 4285258"/>
              <a:gd name="connsiteX4731" fmla="*/ 6870371 w 8109022"/>
              <a:gd name="connsiteY4731" fmla="*/ 3154284 h 4285258"/>
              <a:gd name="connsiteX4732" fmla="*/ 6873754 w 8109022"/>
              <a:gd name="connsiteY4732" fmla="*/ 3127681 h 4285258"/>
              <a:gd name="connsiteX4733" fmla="*/ 6780237 w 8109022"/>
              <a:gd name="connsiteY4733" fmla="*/ 3200460 h 4285258"/>
              <a:gd name="connsiteX4734" fmla="*/ 6709762 w 8109022"/>
              <a:gd name="connsiteY4734" fmla="*/ 3244461 h 4285258"/>
              <a:gd name="connsiteX4735" fmla="*/ 6690103 w 8109022"/>
              <a:gd name="connsiteY4735" fmla="*/ 3246635 h 4285258"/>
              <a:gd name="connsiteX4736" fmla="*/ 6619904 w 8109022"/>
              <a:gd name="connsiteY4736" fmla="*/ 3302961 h 4285258"/>
              <a:gd name="connsiteX4737" fmla="*/ 6632579 w 8109022"/>
              <a:gd name="connsiteY4737" fmla="*/ 3282342 h 4285258"/>
              <a:gd name="connsiteX4738" fmla="*/ 6630301 w 8109022"/>
              <a:gd name="connsiteY4738" fmla="*/ 3287210 h 4285258"/>
              <a:gd name="connsiteX4739" fmla="*/ 6637932 w 8109022"/>
              <a:gd name="connsiteY4739" fmla="*/ 3279271 h 4285258"/>
              <a:gd name="connsiteX4740" fmla="*/ 6642136 w 8109022"/>
              <a:gd name="connsiteY4740" fmla="*/ 3276860 h 4285258"/>
              <a:gd name="connsiteX4741" fmla="*/ 6645910 w 8109022"/>
              <a:gd name="connsiteY4741" fmla="*/ 3273235 h 4285258"/>
              <a:gd name="connsiteX4742" fmla="*/ 6648293 w 8109022"/>
              <a:gd name="connsiteY4742" fmla="*/ 3255229 h 4285258"/>
              <a:gd name="connsiteX4743" fmla="*/ 6659148 w 8109022"/>
              <a:gd name="connsiteY4743" fmla="*/ 3244122 h 4285258"/>
              <a:gd name="connsiteX4744" fmla="*/ 6669541 w 8109022"/>
              <a:gd name="connsiteY4744" fmla="*/ 3237682 h 4285258"/>
              <a:gd name="connsiteX4745" fmla="*/ 6694310 w 8109022"/>
              <a:gd name="connsiteY4745" fmla="*/ 3221110 h 4285258"/>
              <a:gd name="connsiteX4746" fmla="*/ 6746011 w 8109022"/>
              <a:gd name="connsiteY4746" fmla="*/ 3180930 h 4285258"/>
              <a:gd name="connsiteX4747" fmla="*/ 6782846 w 8109022"/>
              <a:gd name="connsiteY4747" fmla="*/ 3149989 h 4285258"/>
              <a:gd name="connsiteX4748" fmla="*/ 6793459 w 8109022"/>
              <a:gd name="connsiteY4748" fmla="*/ 3137458 h 4285258"/>
              <a:gd name="connsiteX4749" fmla="*/ 6787256 w 8109022"/>
              <a:gd name="connsiteY4749" fmla="*/ 3140378 h 4285258"/>
              <a:gd name="connsiteX4750" fmla="*/ 6696577 w 8109022"/>
              <a:gd name="connsiteY4750" fmla="*/ 3216204 h 4285258"/>
              <a:gd name="connsiteX4751" fmla="*/ 6675354 w 8109022"/>
              <a:gd name="connsiteY4751" fmla="*/ 3230788 h 4285258"/>
              <a:gd name="connsiteX4752" fmla="*/ 6681134 w 8109022"/>
              <a:gd name="connsiteY4752" fmla="*/ 3226238 h 4285258"/>
              <a:gd name="connsiteX4753" fmla="*/ 6714934 w 8109022"/>
              <a:gd name="connsiteY4753" fmla="*/ 3200044 h 4285258"/>
              <a:gd name="connsiteX4754" fmla="*/ 6718001 w 8109022"/>
              <a:gd name="connsiteY4754" fmla="*/ 3185957 h 4285258"/>
              <a:gd name="connsiteX4755" fmla="*/ 6723256 w 8109022"/>
              <a:gd name="connsiteY4755" fmla="*/ 3180376 h 4285258"/>
              <a:gd name="connsiteX4756" fmla="*/ 6743882 w 8109022"/>
              <a:gd name="connsiteY4756" fmla="*/ 3164592 h 4285258"/>
              <a:gd name="connsiteX4757" fmla="*/ 6761388 w 8109022"/>
              <a:gd name="connsiteY4757" fmla="*/ 3148720 h 4285258"/>
              <a:gd name="connsiteX4758" fmla="*/ 6797973 w 8109022"/>
              <a:gd name="connsiteY4758" fmla="*/ 3121667 h 4285258"/>
              <a:gd name="connsiteX4759" fmla="*/ 6882993 w 8109022"/>
              <a:gd name="connsiteY4759" fmla="*/ 3060581 h 4285258"/>
              <a:gd name="connsiteX4760" fmla="*/ 6887933 w 8109022"/>
              <a:gd name="connsiteY4760" fmla="*/ 3050031 h 4285258"/>
              <a:gd name="connsiteX4761" fmla="*/ 6871111 w 8109022"/>
              <a:gd name="connsiteY4761" fmla="*/ 3056099 h 4285258"/>
              <a:gd name="connsiteX4762" fmla="*/ 6861231 w 8109022"/>
              <a:gd name="connsiteY4762" fmla="*/ 3063235 h 4285258"/>
              <a:gd name="connsiteX4763" fmla="*/ 6881123 w 8109022"/>
              <a:gd name="connsiteY4763" fmla="*/ 3045548 h 4285258"/>
              <a:gd name="connsiteX4764" fmla="*/ 6947974 w 8109022"/>
              <a:gd name="connsiteY4764" fmla="*/ 2983027 h 4285258"/>
              <a:gd name="connsiteX4765" fmla="*/ 6964939 w 8109022"/>
              <a:gd name="connsiteY4765" fmla="*/ 2967567 h 4285258"/>
              <a:gd name="connsiteX4766" fmla="*/ 6966171 w 8109022"/>
              <a:gd name="connsiteY4766" fmla="*/ 2962926 h 4285258"/>
              <a:gd name="connsiteX4767" fmla="*/ 6947509 w 8109022"/>
              <a:gd name="connsiteY4767" fmla="*/ 2979458 h 4285258"/>
              <a:gd name="connsiteX4768" fmla="*/ 6883073 w 8109022"/>
              <a:gd name="connsiteY4768" fmla="*/ 3038200 h 4285258"/>
              <a:gd name="connsiteX4769" fmla="*/ 6841680 w 8109022"/>
              <a:gd name="connsiteY4769" fmla="*/ 3077626 h 4285258"/>
              <a:gd name="connsiteX4770" fmla="*/ 6818466 w 8109022"/>
              <a:gd name="connsiteY4770" fmla="*/ 3095628 h 4285258"/>
              <a:gd name="connsiteX4771" fmla="*/ 6806469 w 8109022"/>
              <a:gd name="connsiteY4771" fmla="*/ 3106036 h 4285258"/>
              <a:gd name="connsiteX4772" fmla="*/ 6805404 w 8109022"/>
              <a:gd name="connsiteY4772" fmla="*/ 3106866 h 4285258"/>
              <a:gd name="connsiteX4773" fmla="*/ 6800280 w 8109022"/>
              <a:gd name="connsiteY4773" fmla="*/ 3110713 h 4285258"/>
              <a:gd name="connsiteX4774" fmla="*/ 6797075 w 8109022"/>
              <a:gd name="connsiteY4774" fmla="*/ 3112358 h 4285258"/>
              <a:gd name="connsiteX4775" fmla="*/ 6803618 w 8109022"/>
              <a:gd name="connsiteY4775" fmla="*/ 3106194 h 4285258"/>
              <a:gd name="connsiteX4776" fmla="*/ 6867462 w 8109022"/>
              <a:gd name="connsiteY4776" fmla="*/ 3049958 h 4285258"/>
              <a:gd name="connsiteX4777" fmla="*/ 6936603 w 8109022"/>
              <a:gd name="connsiteY4777" fmla="*/ 2983858 h 4285258"/>
              <a:gd name="connsiteX4778" fmla="*/ 7004961 w 8109022"/>
              <a:gd name="connsiteY4778" fmla="*/ 2917623 h 4285258"/>
              <a:gd name="connsiteX4779" fmla="*/ 7053552 w 8109022"/>
              <a:gd name="connsiteY4779" fmla="*/ 2876587 h 4285258"/>
              <a:gd name="connsiteX4780" fmla="*/ 7058054 w 8109022"/>
              <a:gd name="connsiteY4780" fmla="*/ 2873947 h 4285258"/>
              <a:gd name="connsiteX4781" fmla="*/ 7057811 w 8109022"/>
              <a:gd name="connsiteY4781" fmla="*/ 2873737 h 4285258"/>
              <a:gd name="connsiteX4782" fmla="*/ 7057223 w 8109022"/>
              <a:gd name="connsiteY4782" fmla="*/ 2869230 h 4285258"/>
              <a:gd name="connsiteX4783" fmla="*/ 7053433 w 8109022"/>
              <a:gd name="connsiteY4783" fmla="*/ 2869506 h 4285258"/>
              <a:gd name="connsiteX4784" fmla="*/ 7051616 w 8109022"/>
              <a:gd name="connsiteY4784" fmla="*/ 2862624 h 4285258"/>
              <a:gd name="connsiteX4785" fmla="*/ 7085817 w 8109022"/>
              <a:gd name="connsiteY4785" fmla="*/ 2832012 h 4285258"/>
              <a:gd name="connsiteX4786" fmla="*/ 7341254 w 8109022"/>
              <a:gd name="connsiteY4786" fmla="*/ 2575384 h 4285258"/>
              <a:gd name="connsiteX4787" fmla="*/ 7390693 w 8109022"/>
              <a:gd name="connsiteY4787" fmla="*/ 2524101 h 4285258"/>
              <a:gd name="connsiteX4788" fmla="*/ 7437979 w 8109022"/>
              <a:gd name="connsiteY4788" fmla="*/ 2473293 h 4285258"/>
              <a:gd name="connsiteX4789" fmla="*/ 7532697 w 8109022"/>
              <a:gd name="connsiteY4789" fmla="*/ 2367901 h 4285258"/>
              <a:gd name="connsiteX4790" fmla="*/ 7579320 w 8109022"/>
              <a:gd name="connsiteY4790" fmla="*/ 2314498 h 4285258"/>
              <a:gd name="connsiteX4791" fmla="*/ 7624735 w 8109022"/>
              <a:gd name="connsiteY4791" fmla="*/ 2260191 h 4285258"/>
              <a:gd name="connsiteX4792" fmla="*/ 7715568 w 8109022"/>
              <a:gd name="connsiteY4792" fmla="*/ 2151579 h 4285258"/>
              <a:gd name="connsiteX4793" fmla="*/ 7811686 w 8109022"/>
              <a:gd name="connsiteY4793" fmla="*/ 2029009 h 4285258"/>
              <a:gd name="connsiteX4794" fmla="*/ 7859542 w 8109022"/>
              <a:gd name="connsiteY4794" fmla="*/ 1968468 h 4285258"/>
              <a:gd name="connsiteX4795" fmla="*/ 7905327 w 8109022"/>
              <a:gd name="connsiteY4795" fmla="*/ 1904276 h 4285258"/>
              <a:gd name="connsiteX4796" fmla="*/ 7997624 w 8109022"/>
              <a:gd name="connsiteY4796" fmla="*/ 1778833 h 4285258"/>
              <a:gd name="connsiteX4797" fmla="*/ 8085833 w 8109022"/>
              <a:gd name="connsiteY4797" fmla="*/ 1650017 h 4285258"/>
              <a:gd name="connsiteX4798" fmla="*/ 5331573 w 8109022"/>
              <a:gd name="connsiteY4798" fmla="*/ 1586658 h 4285258"/>
              <a:gd name="connsiteX4799" fmla="*/ 5321237 w 8109022"/>
              <a:gd name="connsiteY4799" fmla="*/ 1598694 h 4285258"/>
              <a:gd name="connsiteX4800" fmla="*/ 5319952 w 8109022"/>
              <a:gd name="connsiteY4800" fmla="*/ 1601479 h 4285258"/>
              <a:gd name="connsiteX4801" fmla="*/ 5316770 w 8109022"/>
              <a:gd name="connsiteY4801" fmla="*/ 1612630 h 4285258"/>
              <a:gd name="connsiteX4802" fmla="*/ 5313477 w 8109022"/>
              <a:gd name="connsiteY4802" fmla="*/ 1615516 h 4285258"/>
              <a:gd name="connsiteX4803" fmla="*/ 5309383 w 8109022"/>
              <a:gd name="connsiteY4803" fmla="*/ 1624390 h 4285258"/>
              <a:gd name="connsiteX4804" fmla="*/ 5316770 w 8109022"/>
              <a:gd name="connsiteY4804" fmla="*/ 1612630 h 4285258"/>
              <a:gd name="connsiteX4805" fmla="*/ 5331573 w 8109022"/>
              <a:gd name="connsiteY4805" fmla="*/ 1586658 h 4285258"/>
              <a:gd name="connsiteX4806" fmla="*/ 5338497 w 8109022"/>
              <a:gd name="connsiteY4806" fmla="*/ 1568526 h 4285258"/>
              <a:gd name="connsiteX4807" fmla="*/ 5335920 w 8109022"/>
              <a:gd name="connsiteY4807" fmla="*/ 1572432 h 4285258"/>
              <a:gd name="connsiteX4808" fmla="*/ 5342967 w 8109022"/>
              <a:gd name="connsiteY4808" fmla="*/ 1569900 h 4285258"/>
              <a:gd name="connsiteX4809" fmla="*/ 5338497 w 8109022"/>
              <a:gd name="connsiteY4809" fmla="*/ 1568526 h 4285258"/>
              <a:gd name="connsiteX4810" fmla="*/ 5301038 w 8109022"/>
              <a:gd name="connsiteY4810" fmla="*/ 1522951 h 4285258"/>
              <a:gd name="connsiteX4811" fmla="*/ 5299094 w 8109022"/>
              <a:gd name="connsiteY4811" fmla="*/ 1526004 h 4285258"/>
              <a:gd name="connsiteX4812" fmla="*/ 5301326 w 8109022"/>
              <a:gd name="connsiteY4812" fmla="*/ 1524396 h 4285258"/>
              <a:gd name="connsiteX4813" fmla="*/ 5301038 w 8109022"/>
              <a:gd name="connsiteY4813" fmla="*/ 1522951 h 4285258"/>
              <a:gd name="connsiteX4814" fmla="*/ 6758812 w 8109022"/>
              <a:gd name="connsiteY4814" fmla="*/ 1503760 h 4285258"/>
              <a:gd name="connsiteX4815" fmla="*/ 6758793 w 8109022"/>
              <a:gd name="connsiteY4815" fmla="*/ 1503825 h 4285258"/>
              <a:gd name="connsiteX4816" fmla="*/ 6758787 w 8109022"/>
              <a:gd name="connsiteY4816" fmla="*/ 1503820 h 4285258"/>
              <a:gd name="connsiteX4817" fmla="*/ 6757619 w 8109022"/>
              <a:gd name="connsiteY4817" fmla="*/ 1502977 h 4285258"/>
              <a:gd name="connsiteX4818" fmla="*/ 6758787 w 8109022"/>
              <a:gd name="connsiteY4818" fmla="*/ 1503820 h 4285258"/>
              <a:gd name="connsiteX4819" fmla="*/ 6755745 w 8109022"/>
              <a:gd name="connsiteY4819" fmla="*/ 1511219 h 4285258"/>
              <a:gd name="connsiteX4820" fmla="*/ 6753001 w 8109022"/>
              <a:gd name="connsiteY4820" fmla="*/ 1517262 h 4285258"/>
              <a:gd name="connsiteX4821" fmla="*/ 6757619 w 8109022"/>
              <a:gd name="connsiteY4821" fmla="*/ 1502977 h 4285258"/>
              <a:gd name="connsiteX4822" fmla="*/ 6764835 w 8109022"/>
              <a:gd name="connsiteY4822" fmla="*/ 1489111 h 4285258"/>
              <a:gd name="connsiteX4823" fmla="*/ 6758812 w 8109022"/>
              <a:gd name="connsiteY4823" fmla="*/ 1503760 h 4285258"/>
              <a:gd name="connsiteX4824" fmla="*/ 6760680 w 8109022"/>
              <a:gd name="connsiteY4824" fmla="*/ 1497581 h 4285258"/>
              <a:gd name="connsiteX4825" fmla="*/ 6764835 w 8109022"/>
              <a:gd name="connsiteY4825" fmla="*/ 1489111 h 4285258"/>
              <a:gd name="connsiteX4826" fmla="*/ 6766377 w 8109022"/>
              <a:gd name="connsiteY4826" fmla="*/ 1484236 h 4285258"/>
              <a:gd name="connsiteX4827" fmla="*/ 6757619 w 8109022"/>
              <a:gd name="connsiteY4827" fmla="*/ 1502977 h 4285258"/>
              <a:gd name="connsiteX4828" fmla="*/ 6756859 w 8109022"/>
              <a:gd name="connsiteY4828" fmla="*/ 1501959 h 4285258"/>
              <a:gd name="connsiteX4829" fmla="*/ 6757375 w 8109022"/>
              <a:gd name="connsiteY4829" fmla="*/ 1500990 h 4285258"/>
              <a:gd name="connsiteX4830" fmla="*/ 6756659 w 8109022"/>
              <a:gd name="connsiteY4830" fmla="*/ 1501690 h 4285258"/>
              <a:gd name="connsiteX4831" fmla="*/ 6756859 w 8109022"/>
              <a:gd name="connsiteY4831" fmla="*/ 1501959 h 4285258"/>
              <a:gd name="connsiteX4832" fmla="*/ 6753926 w 8109022"/>
              <a:gd name="connsiteY4832" fmla="*/ 1507465 h 4285258"/>
              <a:gd name="connsiteX4833" fmla="*/ 6747768 w 8109022"/>
              <a:gd name="connsiteY4833" fmla="*/ 1530257 h 4285258"/>
              <a:gd name="connsiteX4834" fmla="*/ 6744703 w 8109022"/>
              <a:gd name="connsiteY4834" fmla="*/ 1538594 h 4285258"/>
              <a:gd name="connsiteX4835" fmla="*/ 6755646 w 8109022"/>
              <a:gd name="connsiteY4835" fmla="*/ 1525642 h 4285258"/>
              <a:gd name="connsiteX4836" fmla="*/ 6754815 w 8109022"/>
              <a:gd name="connsiteY4836" fmla="*/ 1525788 h 4285258"/>
              <a:gd name="connsiteX4837" fmla="*/ 6754305 w 8109022"/>
              <a:gd name="connsiteY4837" fmla="*/ 1524530 h 4285258"/>
              <a:gd name="connsiteX4838" fmla="*/ 6756031 w 8109022"/>
              <a:gd name="connsiteY4838" fmla="*/ 1525185 h 4285258"/>
              <a:gd name="connsiteX4839" fmla="*/ 6760787 w 8109022"/>
              <a:gd name="connsiteY4839" fmla="*/ 1519556 h 4285258"/>
              <a:gd name="connsiteX4840" fmla="*/ 6763907 w 8109022"/>
              <a:gd name="connsiteY4840" fmla="*/ 1509193 h 4285258"/>
              <a:gd name="connsiteX4841" fmla="*/ 6768487 w 8109022"/>
              <a:gd name="connsiteY4841" fmla="*/ 1492725 h 4285258"/>
              <a:gd name="connsiteX4842" fmla="*/ 6765897 w 8109022"/>
              <a:gd name="connsiteY4842" fmla="*/ 1489042 h 4285258"/>
              <a:gd name="connsiteX4843" fmla="*/ 6766377 w 8109022"/>
              <a:gd name="connsiteY4843" fmla="*/ 1484236 h 4285258"/>
              <a:gd name="connsiteX4844" fmla="*/ 6744543 w 8109022"/>
              <a:gd name="connsiteY4844" fmla="*/ 1467241 h 4285258"/>
              <a:gd name="connsiteX4845" fmla="*/ 6732325 w 8109022"/>
              <a:gd name="connsiteY4845" fmla="*/ 1489981 h 4285258"/>
              <a:gd name="connsiteX4846" fmla="*/ 6726343 w 8109022"/>
              <a:gd name="connsiteY4846" fmla="*/ 1508331 h 4285258"/>
              <a:gd name="connsiteX4847" fmla="*/ 6726409 w 8109022"/>
              <a:gd name="connsiteY4847" fmla="*/ 1510686 h 4285258"/>
              <a:gd name="connsiteX4848" fmla="*/ 6732195 w 8109022"/>
              <a:gd name="connsiteY4848" fmla="*/ 1502254 h 4285258"/>
              <a:gd name="connsiteX4849" fmla="*/ 6743317 w 8109022"/>
              <a:gd name="connsiteY4849" fmla="*/ 1470790 h 4285258"/>
              <a:gd name="connsiteX4850" fmla="*/ 6743802 w 8109022"/>
              <a:gd name="connsiteY4850" fmla="*/ 1463717 h 4285258"/>
              <a:gd name="connsiteX4851" fmla="*/ 6738584 w 8109022"/>
              <a:gd name="connsiteY4851" fmla="*/ 1470781 h 4285258"/>
              <a:gd name="connsiteX4852" fmla="*/ 6736741 w 8109022"/>
              <a:gd name="connsiteY4852" fmla="*/ 1476435 h 4285258"/>
              <a:gd name="connsiteX4853" fmla="*/ 6742699 w 8109022"/>
              <a:gd name="connsiteY4853" fmla="*/ 1466137 h 4285258"/>
              <a:gd name="connsiteX4854" fmla="*/ 6780551 w 8109022"/>
              <a:gd name="connsiteY4854" fmla="*/ 1450192 h 4285258"/>
              <a:gd name="connsiteX4855" fmla="*/ 6779461 w 8109022"/>
              <a:gd name="connsiteY4855" fmla="*/ 1454383 h 4285258"/>
              <a:gd name="connsiteX4856" fmla="*/ 6780026 w 8109022"/>
              <a:gd name="connsiteY4856" fmla="*/ 1454914 h 4285258"/>
              <a:gd name="connsiteX4857" fmla="*/ 6782175 w 8109022"/>
              <a:gd name="connsiteY4857" fmla="*/ 1450358 h 4285258"/>
              <a:gd name="connsiteX4858" fmla="*/ 6780551 w 8109022"/>
              <a:gd name="connsiteY4858" fmla="*/ 1450192 h 4285258"/>
              <a:gd name="connsiteX4859" fmla="*/ 6762201 w 8109022"/>
              <a:gd name="connsiteY4859" fmla="*/ 1440095 h 4285258"/>
              <a:gd name="connsiteX4860" fmla="*/ 6761876 w 8109022"/>
              <a:gd name="connsiteY4860" fmla="*/ 1442908 h 4285258"/>
              <a:gd name="connsiteX4861" fmla="*/ 6760658 w 8109022"/>
              <a:gd name="connsiteY4861" fmla="*/ 1444971 h 4285258"/>
              <a:gd name="connsiteX4862" fmla="*/ 6762201 w 8109022"/>
              <a:gd name="connsiteY4862" fmla="*/ 1440095 h 4285258"/>
              <a:gd name="connsiteX4863" fmla="*/ 6767323 w 8109022"/>
              <a:gd name="connsiteY4863" fmla="*/ 1431877 h 4285258"/>
              <a:gd name="connsiteX4864" fmla="*/ 6752233 w 8109022"/>
              <a:gd name="connsiteY4864" fmla="*/ 1452303 h 4285258"/>
              <a:gd name="connsiteX4865" fmla="*/ 6749465 w 8109022"/>
              <a:gd name="connsiteY4865" fmla="*/ 1458075 h 4285258"/>
              <a:gd name="connsiteX4866" fmla="*/ 6748321 w 8109022"/>
              <a:gd name="connsiteY4866" fmla="*/ 1460208 h 4285258"/>
              <a:gd name="connsiteX4867" fmla="*/ 6743649 w 8109022"/>
              <a:gd name="connsiteY4867" fmla="*/ 1476776 h 4285258"/>
              <a:gd name="connsiteX4868" fmla="*/ 6730639 w 8109022"/>
              <a:gd name="connsiteY4868" fmla="*/ 1515756 h 4285258"/>
              <a:gd name="connsiteX4869" fmla="*/ 6728438 w 8109022"/>
              <a:gd name="connsiteY4869" fmla="*/ 1525445 h 4285258"/>
              <a:gd name="connsiteX4870" fmla="*/ 6731219 w 8109022"/>
              <a:gd name="connsiteY4870" fmla="*/ 1520493 h 4285258"/>
              <a:gd name="connsiteX4871" fmla="*/ 6744558 w 8109022"/>
              <a:gd name="connsiteY4871" fmla="*/ 1485282 h 4285258"/>
              <a:gd name="connsiteX4872" fmla="*/ 6750053 w 8109022"/>
              <a:gd name="connsiteY4872" fmla="*/ 1476306 h 4285258"/>
              <a:gd name="connsiteX4873" fmla="*/ 6760658 w 8109022"/>
              <a:gd name="connsiteY4873" fmla="*/ 1444971 h 4285258"/>
              <a:gd name="connsiteX4874" fmla="*/ 6756321 w 8109022"/>
              <a:gd name="connsiteY4874" fmla="*/ 1463425 h 4285258"/>
              <a:gd name="connsiteX4875" fmla="*/ 6750634 w 8109022"/>
              <a:gd name="connsiteY4875" fmla="*/ 1481042 h 4285258"/>
              <a:gd name="connsiteX4876" fmla="*/ 6759761 w 8109022"/>
              <a:gd name="connsiteY4876" fmla="*/ 1456579 h 4285258"/>
              <a:gd name="connsiteX4877" fmla="*/ 6777769 w 8109022"/>
              <a:gd name="connsiteY4877" fmla="*/ 1417736 h 4285258"/>
              <a:gd name="connsiteX4878" fmla="*/ 6772428 w 8109022"/>
              <a:gd name="connsiteY4878" fmla="*/ 1424964 h 4285258"/>
              <a:gd name="connsiteX4879" fmla="*/ 6762510 w 8109022"/>
              <a:gd name="connsiteY4879" fmla="*/ 1460097 h 4285258"/>
              <a:gd name="connsiteX4880" fmla="*/ 6761741 w 8109022"/>
              <a:gd name="connsiteY4880" fmla="*/ 1463997 h 4285258"/>
              <a:gd name="connsiteX4881" fmla="*/ 6771881 w 8109022"/>
              <a:gd name="connsiteY4881" fmla="*/ 1437622 h 4285258"/>
              <a:gd name="connsiteX4882" fmla="*/ 5363967 w 8109022"/>
              <a:gd name="connsiteY4882" fmla="*/ 1402567 h 4285258"/>
              <a:gd name="connsiteX4883" fmla="*/ 5358651 w 8109022"/>
              <a:gd name="connsiteY4883" fmla="*/ 1416050 h 4285258"/>
              <a:gd name="connsiteX4884" fmla="*/ 5358564 w 8109022"/>
              <a:gd name="connsiteY4884" fmla="*/ 1416198 h 4285258"/>
              <a:gd name="connsiteX4885" fmla="*/ 5316966 w 8109022"/>
              <a:gd name="connsiteY4885" fmla="*/ 1491427 h 4285258"/>
              <a:gd name="connsiteX4886" fmla="*/ 5305361 w 8109022"/>
              <a:gd name="connsiteY4886" fmla="*/ 1513123 h 4285258"/>
              <a:gd name="connsiteX4887" fmla="*/ 5309381 w 8109022"/>
              <a:gd name="connsiteY4887" fmla="*/ 1511016 h 4285258"/>
              <a:gd name="connsiteX4888" fmla="*/ 5320327 w 8109022"/>
              <a:gd name="connsiteY4888" fmla="*/ 1491209 h 4285258"/>
              <a:gd name="connsiteX4889" fmla="*/ 5348367 w 8109022"/>
              <a:gd name="connsiteY4889" fmla="*/ 1441952 h 4285258"/>
              <a:gd name="connsiteX4890" fmla="*/ 5313616 w 8109022"/>
              <a:gd name="connsiteY4890" fmla="*/ 1527824 h 4285258"/>
              <a:gd name="connsiteX4891" fmla="*/ 5274268 w 8109022"/>
              <a:gd name="connsiteY4891" fmla="*/ 1618988 h 4285258"/>
              <a:gd name="connsiteX4892" fmla="*/ 5243438 w 8109022"/>
              <a:gd name="connsiteY4892" fmla="*/ 1683235 h 4285258"/>
              <a:gd name="connsiteX4893" fmla="*/ 5242271 w 8109022"/>
              <a:gd name="connsiteY4893" fmla="*/ 1683268 h 4285258"/>
              <a:gd name="connsiteX4894" fmla="*/ 5239828 w 8109022"/>
              <a:gd name="connsiteY4894" fmla="*/ 1682617 h 4285258"/>
              <a:gd name="connsiteX4895" fmla="*/ 5234116 w 8109022"/>
              <a:gd name="connsiteY4895" fmla="*/ 1672359 h 4285258"/>
              <a:gd name="connsiteX4896" fmla="*/ 5237593 w 8109022"/>
              <a:gd name="connsiteY4896" fmla="*/ 1681838 h 4285258"/>
              <a:gd name="connsiteX4897" fmla="*/ 5230654 w 8109022"/>
              <a:gd name="connsiteY4897" fmla="*/ 1644089 h 4285258"/>
              <a:gd name="connsiteX4898" fmla="*/ 5233305 w 8109022"/>
              <a:gd name="connsiteY4898" fmla="*/ 1638065 h 4285258"/>
              <a:gd name="connsiteX4899" fmla="*/ 5233646 w 8109022"/>
              <a:gd name="connsiteY4899" fmla="*/ 1649595 h 4285258"/>
              <a:gd name="connsiteX4900" fmla="*/ 5236375 w 8109022"/>
              <a:gd name="connsiteY4900" fmla="*/ 1636944 h 4285258"/>
              <a:gd name="connsiteX4901" fmla="*/ 5271204 w 8109022"/>
              <a:gd name="connsiteY4901" fmla="*/ 1560302 h 4285258"/>
              <a:gd name="connsiteX4902" fmla="*/ 5318924 w 8109022"/>
              <a:gd name="connsiteY4902" fmla="*/ 1479749 h 4285258"/>
              <a:gd name="connsiteX4903" fmla="*/ 6789261 w 8109022"/>
              <a:gd name="connsiteY4903" fmla="*/ 1402176 h 4285258"/>
              <a:gd name="connsiteX4904" fmla="*/ 6788865 w 8109022"/>
              <a:gd name="connsiteY4904" fmla="*/ 1402712 h 4285258"/>
              <a:gd name="connsiteX4905" fmla="*/ 6781799 w 8109022"/>
              <a:gd name="connsiteY4905" fmla="*/ 1428356 h 4285258"/>
              <a:gd name="connsiteX4906" fmla="*/ 6780081 w 8109022"/>
              <a:gd name="connsiteY4906" fmla="*/ 1433242 h 4285258"/>
              <a:gd name="connsiteX4907" fmla="*/ 6782861 w 8109022"/>
              <a:gd name="connsiteY4907" fmla="*/ 1428289 h 4285258"/>
              <a:gd name="connsiteX4908" fmla="*/ 6789885 w 8109022"/>
              <a:gd name="connsiteY4908" fmla="*/ 1405032 h 4285258"/>
              <a:gd name="connsiteX4909" fmla="*/ 6788382 w 8109022"/>
              <a:gd name="connsiteY4909" fmla="*/ 1406816 h 4285258"/>
              <a:gd name="connsiteX4910" fmla="*/ 6788774 w 8109022"/>
              <a:gd name="connsiteY4910" fmla="*/ 1403826 h 4285258"/>
              <a:gd name="connsiteX4911" fmla="*/ 6800508 w 8109022"/>
              <a:gd name="connsiteY4911" fmla="*/ 1391879 h 4285258"/>
              <a:gd name="connsiteX4912" fmla="*/ 6799843 w 8109022"/>
              <a:gd name="connsiteY4912" fmla="*/ 1396446 h 4285258"/>
              <a:gd name="connsiteX4913" fmla="*/ 6798065 w 8109022"/>
              <a:gd name="connsiteY4913" fmla="*/ 1399583 h 4285258"/>
              <a:gd name="connsiteX4914" fmla="*/ 6800508 w 8109022"/>
              <a:gd name="connsiteY4914" fmla="*/ 1391879 h 4285258"/>
              <a:gd name="connsiteX4915" fmla="*/ 6801215 w 8109022"/>
              <a:gd name="connsiteY4915" fmla="*/ 1388906 h 4285258"/>
              <a:gd name="connsiteX4916" fmla="*/ 6801351 w 8109022"/>
              <a:gd name="connsiteY4916" fmla="*/ 1391112 h 4285258"/>
              <a:gd name="connsiteX4917" fmla="*/ 6800508 w 8109022"/>
              <a:gd name="connsiteY4917" fmla="*/ 1391879 h 4285258"/>
              <a:gd name="connsiteX4918" fmla="*/ 6800025 w 8109022"/>
              <a:gd name="connsiteY4918" fmla="*/ 1390099 h 4285258"/>
              <a:gd name="connsiteX4919" fmla="*/ 6801215 w 8109022"/>
              <a:gd name="connsiteY4919" fmla="*/ 1388906 h 4285258"/>
              <a:gd name="connsiteX4920" fmla="*/ 5433285 w 8109022"/>
              <a:gd name="connsiteY4920" fmla="*/ 1356038 h 4285258"/>
              <a:gd name="connsiteX4921" fmla="*/ 5389295 w 8109022"/>
              <a:gd name="connsiteY4921" fmla="*/ 1437307 h 4285258"/>
              <a:gd name="connsiteX4922" fmla="*/ 5377971 w 8109022"/>
              <a:gd name="connsiteY4922" fmla="*/ 1465600 h 4285258"/>
              <a:gd name="connsiteX4923" fmla="*/ 5381475 w 8109022"/>
              <a:gd name="connsiteY4923" fmla="*/ 1458026 h 4285258"/>
              <a:gd name="connsiteX4924" fmla="*/ 5391387 w 8109022"/>
              <a:gd name="connsiteY4924" fmla="*/ 1439390 h 4285258"/>
              <a:gd name="connsiteX4925" fmla="*/ 5404944 w 8109022"/>
              <a:gd name="connsiteY4925" fmla="*/ 1430052 h 4285258"/>
              <a:gd name="connsiteX4926" fmla="*/ 5398080 w 8109022"/>
              <a:gd name="connsiteY4926" fmla="*/ 1427549 h 4285258"/>
              <a:gd name="connsiteX4927" fmla="*/ 5412162 w 8109022"/>
              <a:gd name="connsiteY4927" fmla="*/ 1411346 h 4285258"/>
              <a:gd name="connsiteX4928" fmla="*/ 5415003 w 8109022"/>
              <a:gd name="connsiteY4928" fmla="*/ 1409423 h 4285258"/>
              <a:gd name="connsiteX4929" fmla="*/ 5415784 w 8109022"/>
              <a:gd name="connsiteY4929" fmla="*/ 1407677 h 4285258"/>
              <a:gd name="connsiteX4930" fmla="*/ 5414702 w 8109022"/>
              <a:gd name="connsiteY4930" fmla="*/ 1404922 h 4285258"/>
              <a:gd name="connsiteX4931" fmla="*/ 5413245 w 8109022"/>
              <a:gd name="connsiteY4931" fmla="*/ 1401202 h 4285258"/>
              <a:gd name="connsiteX4932" fmla="*/ 5419358 w 8109022"/>
              <a:gd name="connsiteY4932" fmla="*/ 1399685 h 4285258"/>
              <a:gd name="connsiteX4933" fmla="*/ 5421499 w 8109022"/>
              <a:gd name="connsiteY4933" fmla="*/ 1394898 h 4285258"/>
              <a:gd name="connsiteX4934" fmla="*/ 5422289 w 8109022"/>
              <a:gd name="connsiteY4934" fmla="*/ 1391843 h 4285258"/>
              <a:gd name="connsiteX4935" fmla="*/ 5424277 w 8109022"/>
              <a:gd name="connsiteY4935" fmla="*/ 1384822 h 4285258"/>
              <a:gd name="connsiteX4936" fmla="*/ 5432447 w 8109022"/>
              <a:gd name="connsiteY4936" fmla="*/ 1369098 h 4285258"/>
              <a:gd name="connsiteX4937" fmla="*/ 5431533 w 8109022"/>
              <a:gd name="connsiteY4937" fmla="*/ 1365309 h 4285258"/>
              <a:gd name="connsiteX4938" fmla="*/ 5432775 w 8109022"/>
              <a:gd name="connsiteY4938" fmla="*/ 1363350 h 4285258"/>
              <a:gd name="connsiteX4939" fmla="*/ 5433620 w 8109022"/>
              <a:gd name="connsiteY4939" fmla="*/ 1366843 h 4285258"/>
              <a:gd name="connsiteX4940" fmla="*/ 5436850 w 8109022"/>
              <a:gd name="connsiteY4940" fmla="*/ 1360626 h 4285258"/>
              <a:gd name="connsiteX4941" fmla="*/ 5432775 w 8109022"/>
              <a:gd name="connsiteY4941" fmla="*/ 1363350 h 4285258"/>
              <a:gd name="connsiteX4942" fmla="*/ 4087904 w 8109022"/>
              <a:gd name="connsiteY4942" fmla="*/ 1333954 h 4285258"/>
              <a:gd name="connsiteX4943" fmla="*/ 4085544 w 8109022"/>
              <a:gd name="connsiteY4943" fmla="*/ 1336797 h 4285258"/>
              <a:gd name="connsiteX4944" fmla="*/ 4086456 w 8109022"/>
              <a:gd name="connsiteY4944" fmla="*/ 1334050 h 4285258"/>
              <a:gd name="connsiteX4945" fmla="*/ 4087904 w 8109022"/>
              <a:gd name="connsiteY4945" fmla="*/ 1333954 h 4285258"/>
              <a:gd name="connsiteX4946" fmla="*/ 1285667 w 8109022"/>
              <a:gd name="connsiteY4946" fmla="*/ 1328828 h 4285258"/>
              <a:gd name="connsiteX4947" fmla="*/ 1284560 w 8109022"/>
              <a:gd name="connsiteY4947" fmla="*/ 1331490 h 4285258"/>
              <a:gd name="connsiteX4948" fmla="*/ 1287122 w 8109022"/>
              <a:gd name="connsiteY4948" fmla="*/ 1328842 h 4285258"/>
              <a:gd name="connsiteX4949" fmla="*/ 1285667 w 8109022"/>
              <a:gd name="connsiteY4949" fmla="*/ 1328828 h 4285258"/>
              <a:gd name="connsiteX4950" fmla="*/ 4074257 w 8109022"/>
              <a:gd name="connsiteY4950" fmla="*/ 1323543 h 4285258"/>
              <a:gd name="connsiteX4951" fmla="*/ 4071581 w 8109022"/>
              <a:gd name="connsiteY4951" fmla="*/ 1325438 h 4285258"/>
              <a:gd name="connsiteX4952" fmla="*/ 4035498 w 8109022"/>
              <a:gd name="connsiteY4952" fmla="*/ 1352155 h 4285258"/>
              <a:gd name="connsiteX4953" fmla="*/ 4030058 w 8109022"/>
              <a:gd name="connsiteY4953" fmla="*/ 1357535 h 4285258"/>
              <a:gd name="connsiteX4954" fmla="*/ 4031996 w 8109022"/>
              <a:gd name="connsiteY4954" fmla="*/ 1358184 h 4285258"/>
              <a:gd name="connsiteX4955" fmla="*/ 4068581 w 8109022"/>
              <a:gd name="connsiteY4955" fmla="*/ 1329248 h 4285258"/>
              <a:gd name="connsiteX4956" fmla="*/ 4074257 w 8109022"/>
              <a:gd name="connsiteY4956" fmla="*/ 1323543 h 4285258"/>
              <a:gd name="connsiteX4957" fmla="*/ 1450882 w 8109022"/>
              <a:gd name="connsiteY4957" fmla="*/ 1306997 h 4285258"/>
              <a:gd name="connsiteX4958" fmla="*/ 1452299 w 8109022"/>
              <a:gd name="connsiteY4958" fmla="*/ 1307036 h 4285258"/>
              <a:gd name="connsiteX4959" fmla="*/ 1449755 w 8109022"/>
              <a:gd name="connsiteY4959" fmla="*/ 1309565 h 4285258"/>
              <a:gd name="connsiteX4960" fmla="*/ 1450882 w 8109022"/>
              <a:gd name="connsiteY4960" fmla="*/ 1306997 h 4285258"/>
              <a:gd name="connsiteX4961" fmla="*/ 10026 w 8109022"/>
              <a:gd name="connsiteY4961" fmla="*/ 1290498 h 4285258"/>
              <a:gd name="connsiteX4962" fmla="*/ 10516 w 8109022"/>
              <a:gd name="connsiteY4962" fmla="*/ 1292919 h 4285258"/>
              <a:gd name="connsiteX4963" fmla="*/ 9935 w 8109022"/>
              <a:gd name="connsiteY4963" fmla="*/ 1291758 h 4285258"/>
              <a:gd name="connsiteX4964" fmla="*/ 10026 w 8109022"/>
              <a:gd name="connsiteY4964" fmla="*/ 1290498 h 4285258"/>
              <a:gd name="connsiteX4965" fmla="*/ 4136378 w 8109022"/>
              <a:gd name="connsiteY4965" fmla="*/ 1249840 h 4285258"/>
              <a:gd name="connsiteX4966" fmla="*/ 4135270 w 8109022"/>
              <a:gd name="connsiteY4966" fmla="*/ 1251026 h 4285258"/>
              <a:gd name="connsiteX4967" fmla="*/ 4127392 w 8109022"/>
              <a:gd name="connsiteY4967" fmla="*/ 1260553 h 4285258"/>
              <a:gd name="connsiteX4968" fmla="*/ 4130245 w 8109022"/>
              <a:gd name="connsiteY4968" fmla="*/ 1259908 h 4285258"/>
              <a:gd name="connsiteX4969" fmla="*/ 4126506 w 8109022"/>
              <a:gd name="connsiteY4969" fmla="*/ 1264994 h 4285258"/>
              <a:gd name="connsiteX4970" fmla="*/ 4127238 w 8109022"/>
              <a:gd name="connsiteY4970" fmla="*/ 1264489 h 4285258"/>
              <a:gd name="connsiteX4971" fmla="*/ 4139859 w 8109022"/>
              <a:gd name="connsiteY4971" fmla="*/ 1255779 h 4285258"/>
              <a:gd name="connsiteX4972" fmla="*/ 4137027 w 8109022"/>
              <a:gd name="connsiteY4972" fmla="*/ 1259176 h 4285258"/>
              <a:gd name="connsiteX4973" fmla="*/ 4067104 w 8109022"/>
              <a:gd name="connsiteY4973" fmla="*/ 1333107 h 4285258"/>
              <a:gd name="connsiteX4974" fmla="*/ 3796488 w 8109022"/>
              <a:gd name="connsiteY4974" fmla="*/ 1637824 h 4285258"/>
              <a:gd name="connsiteX4975" fmla="*/ 3617368 w 8109022"/>
              <a:gd name="connsiteY4975" fmla="*/ 1880830 h 4285258"/>
              <a:gd name="connsiteX4976" fmla="*/ 3526811 w 8109022"/>
              <a:gd name="connsiteY4976" fmla="*/ 2000756 h 4285258"/>
              <a:gd name="connsiteX4977" fmla="*/ 3453132 w 8109022"/>
              <a:gd name="connsiteY4977" fmla="*/ 2102191 h 4285258"/>
              <a:gd name="connsiteX4978" fmla="*/ 3450896 w 8109022"/>
              <a:gd name="connsiteY4978" fmla="*/ 2104932 h 4285258"/>
              <a:gd name="connsiteX4979" fmla="*/ 3448879 w 8109022"/>
              <a:gd name="connsiteY4979" fmla="*/ 2107165 h 4285258"/>
              <a:gd name="connsiteX4980" fmla="*/ 3426218 w 8109022"/>
              <a:gd name="connsiteY4980" fmla="*/ 2137395 h 4285258"/>
              <a:gd name="connsiteX4981" fmla="*/ 3412926 w 8109022"/>
              <a:gd name="connsiteY4981" fmla="*/ 2158634 h 4285258"/>
              <a:gd name="connsiteX4982" fmla="*/ 3402362 w 8109022"/>
              <a:gd name="connsiteY4982" fmla="*/ 2173611 h 4285258"/>
              <a:gd name="connsiteX4983" fmla="*/ 3400197 w 8109022"/>
              <a:gd name="connsiteY4983" fmla="*/ 2173871 h 4285258"/>
              <a:gd name="connsiteX4984" fmla="*/ 3396243 w 8109022"/>
              <a:gd name="connsiteY4984" fmla="*/ 2175359 h 4285258"/>
              <a:gd name="connsiteX4985" fmla="*/ 3386152 w 8109022"/>
              <a:gd name="connsiteY4985" fmla="*/ 2191672 h 4285258"/>
              <a:gd name="connsiteX4986" fmla="*/ 3389881 w 8109022"/>
              <a:gd name="connsiteY4986" fmla="*/ 2182404 h 4285258"/>
              <a:gd name="connsiteX4987" fmla="*/ 3382459 w 8109022"/>
              <a:gd name="connsiteY4987" fmla="*/ 2185848 h 4285258"/>
              <a:gd name="connsiteX4988" fmla="*/ 3331476 w 8109022"/>
              <a:gd name="connsiteY4988" fmla="*/ 2264330 h 4285258"/>
              <a:gd name="connsiteX4989" fmla="*/ 3333299 w 8109022"/>
              <a:gd name="connsiteY4989" fmla="*/ 2264395 h 4285258"/>
              <a:gd name="connsiteX4990" fmla="*/ 3330492 w 8109022"/>
              <a:gd name="connsiteY4990" fmla="*/ 2268053 h 4285258"/>
              <a:gd name="connsiteX4991" fmla="*/ 3326199 w 8109022"/>
              <a:gd name="connsiteY4991" fmla="*/ 2270172 h 4285258"/>
              <a:gd name="connsiteX4992" fmla="*/ 3311638 w 8109022"/>
              <a:gd name="connsiteY4992" fmla="*/ 2284093 h 4285258"/>
              <a:gd name="connsiteX4993" fmla="*/ 3317690 w 8109022"/>
              <a:gd name="connsiteY4993" fmla="*/ 2274821 h 4285258"/>
              <a:gd name="connsiteX4994" fmla="*/ 3311048 w 8109022"/>
              <a:gd name="connsiteY4994" fmla="*/ 2274834 h 4285258"/>
              <a:gd name="connsiteX4995" fmla="*/ 3313066 w 8109022"/>
              <a:gd name="connsiteY4995" fmla="*/ 2272600 h 4285258"/>
              <a:gd name="connsiteX4996" fmla="*/ 3316477 w 8109022"/>
              <a:gd name="connsiteY4996" fmla="*/ 2271393 h 4285258"/>
              <a:gd name="connsiteX4997" fmla="*/ 3317408 w 8109022"/>
              <a:gd name="connsiteY4997" fmla="*/ 2270361 h 4285258"/>
              <a:gd name="connsiteX4998" fmla="*/ 3322659 w 8109022"/>
              <a:gd name="connsiteY4998" fmla="*/ 2266749 h 4285258"/>
              <a:gd name="connsiteX4999" fmla="*/ 3341154 w 8109022"/>
              <a:gd name="connsiteY4999" fmla="*/ 2238928 h 4285258"/>
              <a:gd name="connsiteX5000" fmla="*/ 3343171 w 8109022"/>
              <a:gd name="connsiteY5000" fmla="*/ 2236694 h 4285258"/>
              <a:gd name="connsiteX5001" fmla="*/ 3345188 w 8109022"/>
              <a:gd name="connsiteY5001" fmla="*/ 2234461 h 4285258"/>
              <a:gd name="connsiteX5002" fmla="*/ 3345036 w 8109022"/>
              <a:gd name="connsiteY5002" fmla="*/ 2232061 h 4285258"/>
              <a:gd name="connsiteX5003" fmla="*/ 3337305 w 8109022"/>
              <a:gd name="connsiteY5003" fmla="*/ 2233276 h 4285258"/>
              <a:gd name="connsiteX5004" fmla="*/ 3336374 w 8109022"/>
              <a:gd name="connsiteY5004" fmla="*/ 2234307 h 4285258"/>
              <a:gd name="connsiteX5005" fmla="*/ 3341366 w 8109022"/>
              <a:gd name="connsiteY5005" fmla="*/ 2224006 h 4285258"/>
              <a:gd name="connsiteX5006" fmla="*/ 3333612 w 8109022"/>
              <a:gd name="connsiteY5006" fmla="*/ 2227453 h 4285258"/>
              <a:gd name="connsiteX5007" fmla="*/ 3320394 w 8109022"/>
              <a:gd name="connsiteY5007" fmla="*/ 2249431 h 4285258"/>
              <a:gd name="connsiteX5008" fmla="*/ 3293984 w 8109022"/>
              <a:gd name="connsiteY5008" fmla="*/ 2288588 h 4285258"/>
              <a:gd name="connsiteX5009" fmla="*/ 3296154 w 8109022"/>
              <a:gd name="connsiteY5009" fmla="*/ 2288756 h 4285258"/>
              <a:gd name="connsiteX5010" fmla="*/ 3286842 w 8109022"/>
              <a:gd name="connsiteY5010" fmla="*/ 2299065 h 4285258"/>
              <a:gd name="connsiteX5011" fmla="*/ 3290725 w 8109022"/>
              <a:gd name="connsiteY5011" fmla="*/ 2292198 h 4285258"/>
              <a:gd name="connsiteX5012" fmla="*/ 3287823 w 8109022"/>
              <a:gd name="connsiteY5012" fmla="*/ 2292046 h 4285258"/>
              <a:gd name="connsiteX5013" fmla="*/ 3351209 w 8109022"/>
              <a:gd name="connsiteY5013" fmla="*/ 2197929 h 4285258"/>
              <a:gd name="connsiteX5014" fmla="*/ 3593295 w 8109022"/>
              <a:gd name="connsiteY5014" fmla="*/ 1860830 h 4285258"/>
              <a:gd name="connsiteX5015" fmla="*/ 3766290 w 8109022"/>
              <a:gd name="connsiteY5015" fmla="*/ 1634718 h 4285258"/>
              <a:gd name="connsiteX5016" fmla="*/ 3900632 w 8109022"/>
              <a:gd name="connsiteY5016" fmla="*/ 1479688 h 4285258"/>
              <a:gd name="connsiteX5017" fmla="*/ 4015880 w 8109022"/>
              <a:gd name="connsiteY5017" fmla="*/ 1356427 h 4285258"/>
              <a:gd name="connsiteX5018" fmla="*/ 4051462 w 8109022"/>
              <a:gd name="connsiteY5018" fmla="*/ 1323221 h 4285258"/>
              <a:gd name="connsiteX5019" fmla="*/ 4051547 w 8109022"/>
              <a:gd name="connsiteY5019" fmla="*/ 1324312 h 4285258"/>
              <a:gd name="connsiteX5020" fmla="*/ 4053465 w 8109022"/>
              <a:gd name="connsiteY5020" fmla="*/ 1324628 h 4285258"/>
              <a:gd name="connsiteX5021" fmla="*/ 4052148 w 8109022"/>
              <a:gd name="connsiteY5021" fmla="*/ 1322583 h 4285258"/>
              <a:gd name="connsiteX5022" fmla="*/ 4075292 w 8109022"/>
              <a:gd name="connsiteY5022" fmla="*/ 1300984 h 4285258"/>
              <a:gd name="connsiteX5023" fmla="*/ 4116677 w 8109022"/>
              <a:gd name="connsiteY5023" fmla="*/ 1261888 h 4285258"/>
              <a:gd name="connsiteX5024" fmla="*/ 29194 w 8109022"/>
              <a:gd name="connsiteY5024" fmla="*/ 1249165 h 4285258"/>
              <a:gd name="connsiteX5025" fmla="*/ 865 w 8109022"/>
              <a:gd name="connsiteY5025" fmla="*/ 1273888 h 4285258"/>
              <a:gd name="connsiteX5026" fmla="*/ 0 w 8109022"/>
              <a:gd name="connsiteY5026" fmla="*/ 1274727 h 4285258"/>
              <a:gd name="connsiteX5027" fmla="*/ 0 w 8109022"/>
              <a:gd name="connsiteY5027" fmla="*/ 1273149 h 4285258"/>
              <a:gd name="connsiteX5028" fmla="*/ 5384590 w 8109022"/>
              <a:gd name="connsiteY5028" fmla="*/ 1229403 h 4285258"/>
              <a:gd name="connsiteX5029" fmla="*/ 5362448 w 8109022"/>
              <a:gd name="connsiteY5029" fmla="*/ 1247613 h 4285258"/>
              <a:gd name="connsiteX5030" fmla="*/ 5362630 w 8109022"/>
              <a:gd name="connsiteY5030" fmla="*/ 1245483 h 4285258"/>
              <a:gd name="connsiteX5031" fmla="*/ 5372844 w 8109022"/>
              <a:gd name="connsiteY5031" fmla="*/ 1234947 h 4285258"/>
              <a:gd name="connsiteX5032" fmla="*/ 5371894 w 8109022"/>
              <a:gd name="connsiteY5032" fmla="*/ 1238313 h 4285258"/>
              <a:gd name="connsiteX5033" fmla="*/ 5384590 w 8109022"/>
              <a:gd name="connsiteY5033" fmla="*/ 1229403 h 4285258"/>
              <a:gd name="connsiteX5034" fmla="*/ 76740 w 8109022"/>
              <a:gd name="connsiteY5034" fmla="*/ 1223652 h 4285258"/>
              <a:gd name="connsiteX5035" fmla="*/ 75404 w 8109022"/>
              <a:gd name="connsiteY5035" fmla="*/ 1225147 h 4285258"/>
              <a:gd name="connsiteX5036" fmla="*/ 63741 w 8109022"/>
              <a:gd name="connsiteY5036" fmla="*/ 1236135 h 4285258"/>
              <a:gd name="connsiteX5037" fmla="*/ 62689 w 8109022"/>
              <a:gd name="connsiteY5037" fmla="*/ 1237289 h 4285258"/>
              <a:gd name="connsiteX5038" fmla="*/ 55816 w 8109022"/>
              <a:gd name="connsiteY5038" fmla="*/ 1242324 h 4285258"/>
              <a:gd name="connsiteX5039" fmla="*/ 34374 w 8109022"/>
              <a:gd name="connsiteY5039" fmla="*/ 1259622 h 4285258"/>
              <a:gd name="connsiteX5040" fmla="*/ 0 w 8109022"/>
              <a:gd name="connsiteY5040" fmla="*/ 1291658 h 4285258"/>
              <a:gd name="connsiteX5041" fmla="*/ 0 w 8109022"/>
              <a:gd name="connsiteY5041" fmla="*/ 1287491 h 4285258"/>
              <a:gd name="connsiteX5042" fmla="*/ 36282 w 8109022"/>
              <a:gd name="connsiteY5042" fmla="*/ 1254542 h 4285258"/>
              <a:gd name="connsiteX5043" fmla="*/ 59729 w 8109022"/>
              <a:gd name="connsiteY5043" fmla="*/ 1236099 h 4285258"/>
              <a:gd name="connsiteX5044" fmla="*/ 284296 w 8109022"/>
              <a:gd name="connsiteY5044" fmla="*/ 1211471 h 4285258"/>
              <a:gd name="connsiteX5045" fmla="*/ 279467 w 8109022"/>
              <a:gd name="connsiteY5045" fmla="*/ 1214441 h 4285258"/>
              <a:gd name="connsiteX5046" fmla="*/ 269355 w 8109022"/>
              <a:gd name="connsiteY5046" fmla="*/ 1224669 h 4285258"/>
              <a:gd name="connsiteX5047" fmla="*/ 266548 w 8109022"/>
              <a:gd name="connsiteY5047" fmla="*/ 1228488 h 4285258"/>
              <a:gd name="connsiteX5048" fmla="*/ 255886 w 8109022"/>
              <a:gd name="connsiteY5048" fmla="*/ 1240581 h 4285258"/>
              <a:gd name="connsiteX5049" fmla="*/ 248762 w 8109022"/>
              <a:gd name="connsiteY5049" fmla="*/ 1248429 h 4285258"/>
              <a:gd name="connsiteX5050" fmla="*/ 278343 w 8109022"/>
              <a:gd name="connsiteY5050" fmla="*/ 1218061 h 4285258"/>
              <a:gd name="connsiteX5051" fmla="*/ 283259 w 8109022"/>
              <a:gd name="connsiteY5051" fmla="*/ 1212668 h 4285258"/>
              <a:gd name="connsiteX5052" fmla="*/ 1360039 w 8109022"/>
              <a:gd name="connsiteY5052" fmla="*/ 1204828 h 4285258"/>
              <a:gd name="connsiteX5053" fmla="*/ 1360100 w 8109022"/>
              <a:gd name="connsiteY5053" fmla="*/ 1206909 h 4285258"/>
              <a:gd name="connsiteX5054" fmla="*/ 1361419 w 8109022"/>
              <a:gd name="connsiteY5054" fmla="*/ 1207190 h 4285258"/>
              <a:gd name="connsiteX5055" fmla="*/ 4151628 w 8109022"/>
              <a:gd name="connsiteY5055" fmla="*/ 1204369 h 4285258"/>
              <a:gd name="connsiteX5056" fmla="*/ 4153166 w 8109022"/>
              <a:gd name="connsiteY5056" fmla="*/ 1206630 h 4285258"/>
              <a:gd name="connsiteX5057" fmla="*/ 4151836 w 8109022"/>
              <a:gd name="connsiteY5057" fmla="*/ 1206445 h 4285258"/>
              <a:gd name="connsiteX5058" fmla="*/ 4151628 w 8109022"/>
              <a:gd name="connsiteY5058" fmla="*/ 1204369 h 4285258"/>
              <a:gd name="connsiteX5059" fmla="*/ 4182530 w 8109022"/>
              <a:gd name="connsiteY5059" fmla="*/ 1200266 h 4285258"/>
              <a:gd name="connsiteX5060" fmla="*/ 4179878 w 8109022"/>
              <a:gd name="connsiteY5060" fmla="*/ 1203296 h 4285258"/>
              <a:gd name="connsiteX5061" fmla="*/ 4161966 w 8109022"/>
              <a:gd name="connsiteY5061" fmla="*/ 1222462 h 4285258"/>
              <a:gd name="connsiteX5062" fmla="*/ 4153196 w 8109022"/>
              <a:gd name="connsiteY5062" fmla="*/ 1227106 h 4285258"/>
              <a:gd name="connsiteX5063" fmla="*/ 4150156 w 8109022"/>
              <a:gd name="connsiteY5063" fmla="*/ 1229063 h 4285258"/>
              <a:gd name="connsiteX5064" fmla="*/ 4169174 w 8109022"/>
              <a:gd name="connsiteY5064" fmla="*/ 1209863 h 4285258"/>
              <a:gd name="connsiteX5065" fmla="*/ 4174399 w 8109022"/>
              <a:gd name="connsiteY5065" fmla="*/ 1204198 h 4285258"/>
              <a:gd name="connsiteX5066" fmla="*/ 4180251 w 8109022"/>
              <a:gd name="connsiteY5066" fmla="*/ 1201408 h 4285258"/>
              <a:gd name="connsiteX5067" fmla="*/ 5562215 w 8109022"/>
              <a:gd name="connsiteY5067" fmla="*/ 1198527 h 4285258"/>
              <a:gd name="connsiteX5068" fmla="*/ 5558111 w 8109022"/>
              <a:gd name="connsiteY5068" fmla="*/ 1205550 h 4285258"/>
              <a:gd name="connsiteX5069" fmla="*/ 5556279 w 8109022"/>
              <a:gd name="connsiteY5069" fmla="*/ 1209722 h 4285258"/>
              <a:gd name="connsiteX5070" fmla="*/ 5551777 w 8109022"/>
              <a:gd name="connsiteY5070" fmla="*/ 1224593 h 4285258"/>
              <a:gd name="connsiteX5071" fmla="*/ 5561023 w 8109022"/>
              <a:gd name="connsiteY5071" fmla="*/ 1201665 h 4285258"/>
              <a:gd name="connsiteX5072" fmla="*/ 5562215 w 8109022"/>
              <a:gd name="connsiteY5072" fmla="*/ 1198527 h 4285258"/>
              <a:gd name="connsiteX5073" fmla="*/ 131800 w 8109022"/>
              <a:gd name="connsiteY5073" fmla="*/ 1197475 h 4285258"/>
              <a:gd name="connsiteX5074" fmla="*/ 132918 w 8109022"/>
              <a:gd name="connsiteY5074" fmla="*/ 1198453 h 4285258"/>
              <a:gd name="connsiteX5075" fmla="*/ 125621 w 8109022"/>
              <a:gd name="connsiteY5075" fmla="*/ 1202647 h 4285258"/>
              <a:gd name="connsiteX5076" fmla="*/ 131848 w 8109022"/>
              <a:gd name="connsiteY5076" fmla="*/ 1197433 h 4285258"/>
              <a:gd name="connsiteX5077" fmla="*/ 131800 w 8109022"/>
              <a:gd name="connsiteY5077" fmla="*/ 1197475 h 4285258"/>
              <a:gd name="connsiteX5078" fmla="*/ 131795 w 8109022"/>
              <a:gd name="connsiteY5078" fmla="*/ 1197471 h 4285258"/>
              <a:gd name="connsiteX5079" fmla="*/ 1525555 w 8109022"/>
              <a:gd name="connsiteY5079" fmla="*/ 1187831 h 4285258"/>
              <a:gd name="connsiteX5080" fmla="*/ 1526856 w 8109022"/>
              <a:gd name="connsiteY5080" fmla="*/ 1190155 h 4285258"/>
              <a:gd name="connsiteX5081" fmla="*/ 1525576 w 8109022"/>
              <a:gd name="connsiteY5081" fmla="*/ 1189855 h 4285258"/>
              <a:gd name="connsiteX5082" fmla="*/ 1525555 w 8109022"/>
              <a:gd name="connsiteY5082" fmla="*/ 1187831 h 4285258"/>
              <a:gd name="connsiteX5083" fmla="*/ 144082 w 8109022"/>
              <a:gd name="connsiteY5083" fmla="*/ 1187194 h 4285258"/>
              <a:gd name="connsiteX5084" fmla="*/ 137194 w 8109022"/>
              <a:gd name="connsiteY5084" fmla="*/ 1193811 h 4285258"/>
              <a:gd name="connsiteX5085" fmla="*/ 131848 w 8109022"/>
              <a:gd name="connsiteY5085" fmla="*/ 1197433 h 4285258"/>
              <a:gd name="connsiteX5086" fmla="*/ 5437426 w 8109022"/>
              <a:gd name="connsiteY5086" fmla="*/ 1186712 h 4285258"/>
              <a:gd name="connsiteX5087" fmla="*/ 5433526 w 8109022"/>
              <a:gd name="connsiteY5087" fmla="*/ 1190428 h 4285258"/>
              <a:gd name="connsiteX5088" fmla="*/ 5384175 w 8109022"/>
              <a:gd name="connsiteY5088" fmla="*/ 1223259 h 4285258"/>
              <a:gd name="connsiteX5089" fmla="*/ 5394307 w 8109022"/>
              <a:gd name="connsiteY5089" fmla="*/ 1212807 h 4285258"/>
              <a:gd name="connsiteX5090" fmla="*/ 5409692 w 8109022"/>
              <a:gd name="connsiteY5090" fmla="*/ 1198006 h 4285258"/>
              <a:gd name="connsiteX5091" fmla="*/ 5405579 w 8109022"/>
              <a:gd name="connsiteY5091" fmla="*/ 1203131 h 4285258"/>
              <a:gd name="connsiteX5092" fmla="*/ 5404838 w 8109022"/>
              <a:gd name="connsiteY5092" fmla="*/ 1207967 h 4285258"/>
              <a:gd name="connsiteX5093" fmla="*/ 5426061 w 8109022"/>
              <a:gd name="connsiteY5093" fmla="*/ 1194124 h 4285258"/>
              <a:gd name="connsiteX5094" fmla="*/ 6872707 w 8109022"/>
              <a:gd name="connsiteY5094" fmla="*/ 1183834 h 4285258"/>
              <a:gd name="connsiteX5095" fmla="*/ 6872688 w 8109022"/>
              <a:gd name="connsiteY5095" fmla="*/ 1183897 h 4285258"/>
              <a:gd name="connsiteX5096" fmla="*/ 6872681 w 8109022"/>
              <a:gd name="connsiteY5096" fmla="*/ 1183893 h 4285258"/>
              <a:gd name="connsiteX5097" fmla="*/ 6871515 w 8109022"/>
              <a:gd name="connsiteY5097" fmla="*/ 1183049 h 4285258"/>
              <a:gd name="connsiteX5098" fmla="*/ 6872681 w 8109022"/>
              <a:gd name="connsiteY5098" fmla="*/ 1183893 h 4285258"/>
              <a:gd name="connsiteX5099" fmla="*/ 6869642 w 8109022"/>
              <a:gd name="connsiteY5099" fmla="*/ 1191293 h 4285258"/>
              <a:gd name="connsiteX5100" fmla="*/ 6866895 w 8109022"/>
              <a:gd name="connsiteY5100" fmla="*/ 1197337 h 4285258"/>
              <a:gd name="connsiteX5101" fmla="*/ 6871515 w 8109022"/>
              <a:gd name="connsiteY5101" fmla="*/ 1183049 h 4285258"/>
              <a:gd name="connsiteX5102" fmla="*/ 295077 w 8109022"/>
              <a:gd name="connsiteY5102" fmla="*/ 1181128 h 4285258"/>
              <a:gd name="connsiteX5103" fmla="*/ 292767 w 8109022"/>
              <a:gd name="connsiteY5103" fmla="*/ 1184021 h 4285258"/>
              <a:gd name="connsiteX5104" fmla="*/ 293266 w 8109022"/>
              <a:gd name="connsiteY5104" fmla="*/ 1183057 h 4285258"/>
              <a:gd name="connsiteX5105" fmla="*/ 293710 w 8109022"/>
              <a:gd name="connsiteY5105" fmla="*/ 1182331 h 4285258"/>
              <a:gd name="connsiteX5106" fmla="*/ 191248 w 8109022"/>
              <a:gd name="connsiteY5106" fmla="*/ 1176503 h 4285258"/>
              <a:gd name="connsiteX5107" fmla="*/ 187052 w 8109022"/>
              <a:gd name="connsiteY5107" fmla="*/ 1179434 h 4285258"/>
              <a:gd name="connsiteX5108" fmla="*/ 188671 w 8109022"/>
              <a:gd name="connsiteY5108" fmla="*/ 1177609 h 4285258"/>
              <a:gd name="connsiteX5109" fmla="*/ 191248 w 8109022"/>
              <a:gd name="connsiteY5109" fmla="*/ 1176503 h 4285258"/>
              <a:gd name="connsiteX5110" fmla="*/ 7056025 w 8109022"/>
              <a:gd name="connsiteY5110" fmla="*/ 1175796 h 4285258"/>
              <a:gd name="connsiteX5111" fmla="*/ 7036843 w 8109022"/>
              <a:gd name="connsiteY5111" fmla="*/ 1199500 h 4285258"/>
              <a:gd name="connsiteX5112" fmla="*/ 6899745 w 8109022"/>
              <a:gd name="connsiteY5112" fmla="*/ 1364486 h 4285258"/>
              <a:gd name="connsiteX5113" fmla="*/ 6781827 w 8109022"/>
              <a:gd name="connsiteY5113" fmla="*/ 1513424 h 4285258"/>
              <a:gd name="connsiteX5114" fmla="*/ 6754736 w 8109022"/>
              <a:gd name="connsiteY5114" fmla="*/ 1541352 h 4285258"/>
              <a:gd name="connsiteX5115" fmla="*/ 6751151 w 8109022"/>
              <a:gd name="connsiteY5115" fmla="*/ 1552974 h 4285258"/>
              <a:gd name="connsiteX5116" fmla="*/ 6748826 w 8109022"/>
              <a:gd name="connsiteY5116" fmla="*/ 1558432 h 4285258"/>
              <a:gd name="connsiteX5117" fmla="*/ 6753886 w 8109022"/>
              <a:gd name="connsiteY5117" fmla="*/ 1542229 h 4285258"/>
              <a:gd name="connsiteX5118" fmla="*/ 6748426 w 8109022"/>
              <a:gd name="connsiteY5118" fmla="*/ 1547855 h 4285258"/>
              <a:gd name="connsiteX5119" fmla="*/ 6736740 w 8109022"/>
              <a:gd name="connsiteY5119" fmla="*/ 1560257 h 4285258"/>
              <a:gd name="connsiteX5120" fmla="*/ 6727928 w 8109022"/>
              <a:gd name="connsiteY5120" fmla="*/ 1584226 h 4285258"/>
              <a:gd name="connsiteX5121" fmla="*/ 6764891 w 8109022"/>
              <a:gd name="connsiteY5121" fmla="*/ 1544128 h 4285258"/>
              <a:gd name="connsiteX5122" fmla="*/ 6897183 w 8109022"/>
              <a:gd name="connsiteY5122" fmla="*/ 1387507 h 4285258"/>
              <a:gd name="connsiteX5123" fmla="*/ 6984849 w 8109022"/>
              <a:gd name="connsiteY5123" fmla="*/ 1278479 h 4285258"/>
              <a:gd name="connsiteX5124" fmla="*/ 7038784 w 8109022"/>
              <a:gd name="connsiteY5124" fmla="*/ 1201636 h 4285258"/>
              <a:gd name="connsiteX5125" fmla="*/ 4207276 w 8109022"/>
              <a:gd name="connsiteY5125" fmla="*/ 1171279 h 4285258"/>
              <a:gd name="connsiteX5126" fmla="*/ 4200624 w 8109022"/>
              <a:gd name="connsiteY5126" fmla="*/ 1179595 h 4285258"/>
              <a:gd name="connsiteX5127" fmla="*/ 4193936 w 8109022"/>
              <a:gd name="connsiteY5127" fmla="*/ 1187234 h 4285258"/>
              <a:gd name="connsiteX5128" fmla="*/ 4189408 w 8109022"/>
              <a:gd name="connsiteY5128" fmla="*/ 1189038 h 4285258"/>
              <a:gd name="connsiteX5129" fmla="*/ 4187534 w 8109022"/>
              <a:gd name="connsiteY5129" fmla="*/ 1189957 h 4285258"/>
              <a:gd name="connsiteX5130" fmla="*/ 4202538 w 8109022"/>
              <a:gd name="connsiteY5130" fmla="*/ 1173691 h 4285258"/>
              <a:gd name="connsiteX5131" fmla="*/ 4204504 w 8109022"/>
              <a:gd name="connsiteY5131" fmla="*/ 1172580 h 4285258"/>
              <a:gd name="connsiteX5132" fmla="*/ 6878730 w 8109022"/>
              <a:gd name="connsiteY5132" fmla="*/ 1169182 h 4285258"/>
              <a:gd name="connsiteX5133" fmla="*/ 6872707 w 8109022"/>
              <a:gd name="connsiteY5133" fmla="*/ 1183834 h 4285258"/>
              <a:gd name="connsiteX5134" fmla="*/ 6874575 w 8109022"/>
              <a:gd name="connsiteY5134" fmla="*/ 1177653 h 4285258"/>
              <a:gd name="connsiteX5135" fmla="*/ 6878730 w 8109022"/>
              <a:gd name="connsiteY5135" fmla="*/ 1169182 h 4285258"/>
              <a:gd name="connsiteX5136" fmla="*/ 219092 w 8109022"/>
              <a:gd name="connsiteY5136" fmla="*/ 1167538 h 4285258"/>
              <a:gd name="connsiteX5137" fmla="*/ 215832 w 8109022"/>
              <a:gd name="connsiteY5137" fmla="*/ 1170519 h 4285258"/>
              <a:gd name="connsiteX5138" fmla="*/ 214982 w 8109022"/>
              <a:gd name="connsiteY5138" fmla="*/ 1170095 h 4285258"/>
              <a:gd name="connsiteX5139" fmla="*/ 216814 w 8109022"/>
              <a:gd name="connsiteY5139" fmla="*/ 1168163 h 4285258"/>
              <a:gd name="connsiteX5140" fmla="*/ 219092 w 8109022"/>
              <a:gd name="connsiteY5140" fmla="*/ 1167538 h 4285258"/>
              <a:gd name="connsiteX5141" fmla="*/ 4011284 w 8109022"/>
              <a:gd name="connsiteY5141" fmla="*/ 1159925 h 4285258"/>
              <a:gd name="connsiteX5142" fmla="*/ 4011348 w 8109022"/>
              <a:gd name="connsiteY5142" fmla="*/ 1160546 h 4285258"/>
              <a:gd name="connsiteX5143" fmla="*/ 4011346 w 8109022"/>
              <a:gd name="connsiteY5143" fmla="*/ 1160520 h 4285258"/>
              <a:gd name="connsiteX5144" fmla="*/ 176058 w 8109022"/>
              <a:gd name="connsiteY5144" fmla="*/ 1158647 h 4285258"/>
              <a:gd name="connsiteX5145" fmla="*/ 172328 w 8109022"/>
              <a:gd name="connsiteY5145" fmla="*/ 1162118 h 4285258"/>
              <a:gd name="connsiteX5146" fmla="*/ 172987 w 8109022"/>
              <a:gd name="connsiteY5146" fmla="*/ 1162558 h 4285258"/>
              <a:gd name="connsiteX5147" fmla="*/ 176658 w 8109022"/>
              <a:gd name="connsiteY5147" fmla="*/ 1160283 h 4285258"/>
              <a:gd name="connsiteX5148" fmla="*/ 176058 w 8109022"/>
              <a:gd name="connsiteY5148" fmla="*/ 1158647 h 4285258"/>
              <a:gd name="connsiteX5149" fmla="*/ 4036516 w 8109022"/>
              <a:gd name="connsiteY5149" fmla="*/ 1153300 h 4285258"/>
              <a:gd name="connsiteX5150" fmla="*/ 4030670 w 8109022"/>
              <a:gd name="connsiteY5150" fmla="*/ 1157289 h 4285258"/>
              <a:gd name="connsiteX5151" fmla="*/ 4027718 w 8109022"/>
              <a:gd name="connsiteY5151" fmla="*/ 1161102 h 4285258"/>
              <a:gd name="connsiteX5152" fmla="*/ 4026817 w 8109022"/>
              <a:gd name="connsiteY5152" fmla="*/ 1163575 h 4285258"/>
              <a:gd name="connsiteX5153" fmla="*/ 4031565 w 8109022"/>
              <a:gd name="connsiteY5153" fmla="*/ 1160181 h 4285258"/>
              <a:gd name="connsiteX5154" fmla="*/ 4036247 w 8109022"/>
              <a:gd name="connsiteY5154" fmla="*/ 1153714 h 4285258"/>
              <a:gd name="connsiteX5155" fmla="*/ 5479136 w 8109022"/>
              <a:gd name="connsiteY5155" fmla="*/ 1147918 h 4285258"/>
              <a:gd name="connsiteX5156" fmla="*/ 5476540 w 8109022"/>
              <a:gd name="connsiteY5156" fmla="*/ 1150132 h 4285258"/>
              <a:gd name="connsiteX5157" fmla="*/ 5451004 w 8109022"/>
              <a:gd name="connsiteY5157" fmla="*/ 1167710 h 4285258"/>
              <a:gd name="connsiteX5158" fmla="*/ 5452520 w 8109022"/>
              <a:gd name="connsiteY5158" fmla="*/ 1166168 h 4285258"/>
              <a:gd name="connsiteX5159" fmla="*/ 5446248 w 8109022"/>
              <a:gd name="connsiteY5159" fmla="*/ 1170983 h 4285258"/>
              <a:gd name="connsiteX5160" fmla="*/ 5416483 w 8109022"/>
              <a:gd name="connsiteY5160" fmla="*/ 1191472 h 4285258"/>
              <a:gd name="connsiteX5161" fmla="*/ 5429928 w 8109022"/>
              <a:gd name="connsiteY5161" fmla="*/ 1178536 h 4285258"/>
              <a:gd name="connsiteX5162" fmla="*/ 5459136 w 8109022"/>
              <a:gd name="connsiteY5162" fmla="*/ 1150797 h 4285258"/>
              <a:gd name="connsiteX5163" fmla="*/ 5456888 w 8109022"/>
              <a:gd name="connsiteY5163" fmla="*/ 1155161 h 4285258"/>
              <a:gd name="connsiteX5164" fmla="*/ 5454272 w 8109022"/>
              <a:gd name="connsiteY5164" fmla="*/ 1163173 h 4285258"/>
              <a:gd name="connsiteX5165" fmla="*/ 5457701 w 8109022"/>
              <a:gd name="connsiteY5165" fmla="*/ 1161069 h 4285258"/>
              <a:gd name="connsiteX5166" fmla="*/ 5458242 w 8109022"/>
              <a:gd name="connsiteY5166" fmla="*/ 1162141 h 4285258"/>
              <a:gd name="connsiteX5167" fmla="*/ 5459286 w 8109022"/>
              <a:gd name="connsiteY5167" fmla="*/ 1160274 h 4285258"/>
              <a:gd name="connsiteX5168" fmla="*/ 5459164 w 8109022"/>
              <a:gd name="connsiteY5168" fmla="*/ 1160171 h 4285258"/>
              <a:gd name="connsiteX5169" fmla="*/ 5582896 w 8109022"/>
              <a:gd name="connsiteY5169" fmla="*/ 1141825 h 4285258"/>
              <a:gd name="connsiteX5170" fmla="*/ 5580552 w 8109022"/>
              <a:gd name="connsiteY5170" fmla="*/ 1147002 h 4285258"/>
              <a:gd name="connsiteX5171" fmla="*/ 5583026 w 8109022"/>
              <a:gd name="connsiteY5171" fmla="*/ 1146716 h 4285258"/>
              <a:gd name="connsiteX5172" fmla="*/ 5585848 w 8109022"/>
              <a:gd name="connsiteY5172" fmla="*/ 1142514 h 4285258"/>
              <a:gd name="connsiteX5173" fmla="*/ 5580066 w 8109022"/>
              <a:gd name="connsiteY5173" fmla="*/ 1140848 h 4285258"/>
              <a:gd name="connsiteX5174" fmla="*/ 5573650 w 8109022"/>
              <a:gd name="connsiteY5174" fmla="*/ 1160652 h 4285258"/>
              <a:gd name="connsiteX5175" fmla="*/ 5571694 w 8109022"/>
              <a:gd name="connsiteY5175" fmla="*/ 1172329 h 4285258"/>
              <a:gd name="connsiteX5176" fmla="*/ 5577399 w 8109022"/>
              <a:gd name="connsiteY5176" fmla="*/ 1154865 h 4285258"/>
              <a:gd name="connsiteX5177" fmla="*/ 5581740 w 8109022"/>
              <a:gd name="connsiteY5177" fmla="*/ 1141454 h 4285258"/>
              <a:gd name="connsiteX5178" fmla="*/ 352625 w 8109022"/>
              <a:gd name="connsiteY5178" fmla="*/ 1130807 h 4285258"/>
              <a:gd name="connsiteX5179" fmla="*/ 353112 w 8109022"/>
              <a:gd name="connsiteY5179" fmla="*/ 1133226 h 4285258"/>
              <a:gd name="connsiteX5180" fmla="*/ 352530 w 8109022"/>
              <a:gd name="connsiteY5180" fmla="*/ 1132067 h 4285258"/>
              <a:gd name="connsiteX5181" fmla="*/ 352625 w 8109022"/>
              <a:gd name="connsiteY5181" fmla="*/ 1130807 h 4285258"/>
              <a:gd name="connsiteX5182" fmla="*/ 4058770 w 8109022"/>
              <a:gd name="connsiteY5182" fmla="*/ 1130626 h 4285258"/>
              <a:gd name="connsiteX5183" fmla="*/ 4057124 w 8109022"/>
              <a:gd name="connsiteY5183" fmla="*/ 1131636 h 4285258"/>
              <a:gd name="connsiteX5184" fmla="*/ 4055001 w 8109022"/>
              <a:gd name="connsiteY5184" fmla="*/ 1134242 h 4285258"/>
              <a:gd name="connsiteX5185" fmla="*/ 4047932 w 8109022"/>
              <a:gd name="connsiteY5185" fmla="*/ 1141190 h 4285258"/>
              <a:gd name="connsiteX5186" fmla="*/ 4042050 w 8109022"/>
              <a:gd name="connsiteY5186" fmla="*/ 1146496 h 4285258"/>
              <a:gd name="connsiteX5187" fmla="*/ 4045350 w 8109022"/>
              <a:gd name="connsiteY5187" fmla="*/ 1144523 h 4285258"/>
              <a:gd name="connsiteX5188" fmla="*/ 4052690 w 8109022"/>
              <a:gd name="connsiteY5188" fmla="*/ 1136942 h 4285258"/>
              <a:gd name="connsiteX5189" fmla="*/ 6894445 w 8109022"/>
              <a:gd name="connsiteY5189" fmla="*/ 1130266 h 4285258"/>
              <a:gd name="connsiteX5190" fmla="*/ 6893355 w 8109022"/>
              <a:gd name="connsiteY5190" fmla="*/ 1134456 h 4285258"/>
              <a:gd name="connsiteX5191" fmla="*/ 6893921 w 8109022"/>
              <a:gd name="connsiteY5191" fmla="*/ 1134988 h 4285258"/>
              <a:gd name="connsiteX5192" fmla="*/ 6896069 w 8109022"/>
              <a:gd name="connsiteY5192" fmla="*/ 1130430 h 4285258"/>
              <a:gd name="connsiteX5193" fmla="*/ 6894445 w 8109022"/>
              <a:gd name="connsiteY5193" fmla="*/ 1130266 h 4285258"/>
              <a:gd name="connsiteX5194" fmla="*/ 226452 w 8109022"/>
              <a:gd name="connsiteY5194" fmla="*/ 1123676 h 4285258"/>
              <a:gd name="connsiteX5195" fmla="*/ 219821 w 8109022"/>
              <a:gd name="connsiteY5195" fmla="*/ 1128313 h 4285258"/>
              <a:gd name="connsiteX5196" fmla="*/ 222307 w 8109022"/>
              <a:gd name="connsiteY5196" fmla="*/ 1125614 h 4285258"/>
              <a:gd name="connsiteX5197" fmla="*/ 226452 w 8109022"/>
              <a:gd name="connsiteY5197" fmla="*/ 1123676 h 4285258"/>
              <a:gd name="connsiteX5198" fmla="*/ 229075 w 8109022"/>
              <a:gd name="connsiteY5198" fmla="*/ 1122131 h 4285258"/>
              <a:gd name="connsiteX5199" fmla="*/ 228271 w 8109022"/>
              <a:gd name="connsiteY5199" fmla="*/ 1123689 h 4285258"/>
              <a:gd name="connsiteX5200" fmla="*/ 226452 w 8109022"/>
              <a:gd name="connsiteY5200" fmla="*/ 1123676 h 4285258"/>
              <a:gd name="connsiteX5201" fmla="*/ 226948 w 8109022"/>
              <a:gd name="connsiteY5201" fmla="*/ 1122595 h 4285258"/>
              <a:gd name="connsiteX5202" fmla="*/ 229075 w 8109022"/>
              <a:gd name="connsiteY5202" fmla="*/ 1122131 h 4285258"/>
              <a:gd name="connsiteX5203" fmla="*/ 4031304 w 8109022"/>
              <a:gd name="connsiteY5203" fmla="*/ 1120646 h 4285258"/>
              <a:gd name="connsiteX5204" fmla="*/ 4020245 w 8109022"/>
              <a:gd name="connsiteY5204" fmla="*/ 1126807 h 4285258"/>
              <a:gd name="connsiteX5205" fmla="*/ 4016371 w 8109022"/>
              <a:gd name="connsiteY5205" fmla="*/ 1131511 h 4285258"/>
              <a:gd name="connsiteX5206" fmla="*/ 4026346 w 8109022"/>
              <a:gd name="connsiteY5206" fmla="*/ 1125152 h 4285258"/>
              <a:gd name="connsiteX5207" fmla="*/ 4028894 w 8109022"/>
              <a:gd name="connsiteY5207" fmla="*/ 1123524 h 4285258"/>
              <a:gd name="connsiteX5208" fmla="*/ 4030416 w 8109022"/>
              <a:gd name="connsiteY5208" fmla="*/ 1121683 h 4285258"/>
              <a:gd name="connsiteX5209" fmla="*/ 231698 w 8109022"/>
              <a:gd name="connsiteY5209" fmla="*/ 1120589 h 4285258"/>
              <a:gd name="connsiteX5210" fmla="*/ 230894 w 8109022"/>
              <a:gd name="connsiteY5210" fmla="*/ 1122146 h 4285258"/>
              <a:gd name="connsiteX5211" fmla="*/ 229075 w 8109022"/>
              <a:gd name="connsiteY5211" fmla="*/ 1122131 h 4285258"/>
              <a:gd name="connsiteX5212" fmla="*/ 229570 w 8109022"/>
              <a:gd name="connsiteY5212" fmla="*/ 1121052 h 4285258"/>
              <a:gd name="connsiteX5213" fmla="*/ 231698 w 8109022"/>
              <a:gd name="connsiteY5213" fmla="*/ 1120589 h 4285258"/>
              <a:gd name="connsiteX5214" fmla="*/ 6876096 w 8109022"/>
              <a:gd name="connsiteY5214" fmla="*/ 1120169 h 4285258"/>
              <a:gd name="connsiteX5215" fmla="*/ 6875772 w 8109022"/>
              <a:gd name="connsiteY5215" fmla="*/ 1122982 h 4285258"/>
              <a:gd name="connsiteX5216" fmla="*/ 6874553 w 8109022"/>
              <a:gd name="connsiteY5216" fmla="*/ 1125043 h 4285258"/>
              <a:gd name="connsiteX5217" fmla="*/ 6876096 w 8109022"/>
              <a:gd name="connsiteY5217" fmla="*/ 1120169 h 4285258"/>
              <a:gd name="connsiteX5218" fmla="*/ 5497084 w 8109022"/>
              <a:gd name="connsiteY5218" fmla="*/ 1119803 h 4285258"/>
              <a:gd name="connsiteX5219" fmla="*/ 5468612 w 8109022"/>
              <a:gd name="connsiteY5219" fmla="*/ 1140611 h 4285258"/>
              <a:gd name="connsiteX5220" fmla="*/ 5474724 w 8109022"/>
              <a:gd name="connsiteY5220" fmla="*/ 1132988 h 4285258"/>
              <a:gd name="connsiteX5221" fmla="*/ 1213236 w 8109022"/>
              <a:gd name="connsiteY5221" fmla="*/ 1118558 h 4285258"/>
              <a:gd name="connsiteX5222" fmla="*/ 1213442 w 8109022"/>
              <a:gd name="connsiteY5222" fmla="*/ 1124019 h 4285258"/>
              <a:gd name="connsiteX5223" fmla="*/ 1213236 w 8109022"/>
              <a:gd name="connsiteY5223" fmla="*/ 1118558 h 4285258"/>
              <a:gd name="connsiteX5224" fmla="*/ 267376 w 8109022"/>
              <a:gd name="connsiteY5224" fmla="*/ 1109106 h 4285258"/>
              <a:gd name="connsiteX5225" fmla="*/ 264006 w 8109022"/>
              <a:gd name="connsiteY5225" fmla="*/ 1111507 h 4285258"/>
              <a:gd name="connsiteX5226" fmla="*/ 264552 w 8109022"/>
              <a:gd name="connsiteY5226" fmla="*/ 1110818 h 4285258"/>
              <a:gd name="connsiteX5227" fmla="*/ 4054048 w 8109022"/>
              <a:gd name="connsiteY5227" fmla="*/ 1107972 h 4285258"/>
              <a:gd name="connsiteX5228" fmla="*/ 4036878 w 8109022"/>
              <a:gd name="connsiteY5228" fmla="*/ 1117540 h 4285258"/>
              <a:gd name="connsiteX5229" fmla="*/ 4036670 w 8109022"/>
              <a:gd name="connsiteY5229" fmla="*/ 1117751 h 4285258"/>
              <a:gd name="connsiteX5230" fmla="*/ 4035862 w 8109022"/>
              <a:gd name="connsiteY5230" fmla="*/ 1119075 h 4285258"/>
              <a:gd name="connsiteX5231" fmla="*/ 4041087 w 8109022"/>
              <a:gd name="connsiteY5231" fmla="*/ 1115737 h 4285258"/>
              <a:gd name="connsiteX5232" fmla="*/ 4036902 w 8109022"/>
              <a:gd name="connsiteY5232" fmla="*/ 1121730 h 4285258"/>
              <a:gd name="connsiteX5233" fmla="*/ 4044006 w 8109022"/>
              <a:gd name="connsiteY5233" fmla="*/ 1117399 h 4285258"/>
              <a:gd name="connsiteX5234" fmla="*/ 4036841 w 8109022"/>
              <a:gd name="connsiteY5234" fmla="*/ 1123194 h 4285258"/>
              <a:gd name="connsiteX5235" fmla="*/ 4038016 w 8109022"/>
              <a:gd name="connsiteY5235" fmla="*/ 1125808 h 4285258"/>
              <a:gd name="connsiteX5236" fmla="*/ 4046662 w 8109022"/>
              <a:gd name="connsiteY5236" fmla="*/ 1116049 h 4285258"/>
              <a:gd name="connsiteX5237" fmla="*/ 4020171 w 8109022"/>
              <a:gd name="connsiteY5237" fmla="*/ 1103367 h 4285258"/>
              <a:gd name="connsiteX5238" fmla="*/ 4017286 w 8109022"/>
              <a:gd name="connsiteY5238" fmla="*/ 1105161 h 4285258"/>
              <a:gd name="connsiteX5239" fmla="*/ 4018628 w 8109022"/>
              <a:gd name="connsiteY5239" fmla="*/ 1103800 h 4285258"/>
              <a:gd name="connsiteX5240" fmla="*/ 4012643 w 8109022"/>
              <a:gd name="connsiteY5240" fmla="*/ 1107374 h 4285258"/>
              <a:gd name="connsiteX5241" fmla="*/ 4017286 w 8109022"/>
              <a:gd name="connsiteY5241" fmla="*/ 1105161 h 4285258"/>
              <a:gd name="connsiteX5242" fmla="*/ 4015142 w 8109022"/>
              <a:gd name="connsiteY5242" fmla="*/ 1106834 h 4285258"/>
              <a:gd name="connsiteX5243" fmla="*/ 4025458 w 8109022"/>
              <a:gd name="connsiteY5243" fmla="*/ 1099721 h 4285258"/>
              <a:gd name="connsiteX5244" fmla="*/ 4019534 w 8109022"/>
              <a:gd name="connsiteY5244" fmla="*/ 1103257 h 4285258"/>
              <a:gd name="connsiteX5245" fmla="*/ 4021230 w 8109022"/>
              <a:gd name="connsiteY5245" fmla="*/ 1102637 h 4285258"/>
              <a:gd name="connsiteX5246" fmla="*/ 6151299 w 8109022"/>
              <a:gd name="connsiteY5246" fmla="*/ 1099234 h 4285258"/>
              <a:gd name="connsiteX5247" fmla="*/ 6149996 w 8109022"/>
              <a:gd name="connsiteY5247" fmla="*/ 1103362 h 4285258"/>
              <a:gd name="connsiteX5248" fmla="*/ 6152892 w 8109022"/>
              <a:gd name="connsiteY5248" fmla="*/ 1101366 h 4285258"/>
              <a:gd name="connsiteX5249" fmla="*/ 6153133 w 8109022"/>
              <a:gd name="connsiteY5249" fmla="*/ 1100705 h 4285258"/>
              <a:gd name="connsiteX5250" fmla="*/ 1538813 w 8109022"/>
              <a:gd name="connsiteY5250" fmla="*/ 1097915 h 4285258"/>
              <a:gd name="connsiteX5251" fmla="*/ 1538631 w 8109022"/>
              <a:gd name="connsiteY5251" fmla="*/ 1099161 h 4285258"/>
              <a:gd name="connsiteX5252" fmla="*/ 1539132 w 8109022"/>
              <a:gd name="connsiteY5252" fmla="*/ 1100357 h 4285258"/>
              <a:gd name="connsiteX5253" fmla="*/ 1538813 w 8109022"/>
              <a:gd name="connsiteY5253" fmla="*/ 1097915 h 4285258"/>
              <a:gd name="connsiteX5254" fmla="*/ 5509538 w 8109022"/>
              <a:gd name="connsiteY5254" fmla="*/ 1091328 h 4285258"/>
              <a:gd name="connsiteX5255" fmla="*/ 5496663 w 8109022"/>
              <a:gd name="connsiteY5255" fmla="*/ 1100346 h 4285258"/>
              <a:gd name="connsiteX5256" fmla="*/ 5496950 w 8109022"/>
              <a:gd name="connsiteY5256" fmla="*/ 1099729 h 4285258"/>
              <a:gd name="connsiteX5257" fmla="*/ 6876925 w 8109022"/>
              <a:gd name="connsiteY5257" fmla="*/ 1090543 h 4285258"/>
              <a:gd name="connsiteX5258" fmla="*/ 6876955 w 8109022"/>
              <a:gd name="connsiteY5258" fmla="*/ 1092937 h 4285258"/>
              <a:gd name="connsiteX5259" fmla="*/ 6875694 w 8109022"/>
              <a:gd name="connsiteY5259" fmla="*/ 1095236 h 4285258"/>
              <a:gd name="connsiteX5260" fmla="*/ 6875093 w 8109022"/>
              <a:gd name="connsiteY5260" fmla="*/ 1094512 h 4285258"/>
              <a:gd name="connsiteX5261" fmla="*/ 6876925 w 8109022"/>
              <a:gd name="connsiteY5261" fmla="*/ 1090543 h 4285258"/>
              <a:gd name="connsiteX5262" fmla="*/ 371792 w 8109022"/>
              <a:gd name="connsiteY5262" fmla="*/ 1089472 h 4285258"/>
              <a:gd name="connsiteX5263" fmla="*/ 343463 w 8109022"/>
              <a:gd name="connsiteY5263" fmla="*/ 1114196 h 4285258"/>
              <a:gd name="connsiteX5264" fmla="*/ 309828 w 8109022"/>
              <a:gd name="connsiteY5264" fmla="*/ 1146806 h 4285258"/>
              <a:gd name="connsiteX5265" fmla="*/ 290910 w 8109022"/>
              <a:gd name="connsiteY5265" fmla="*/ 1166323 h 4285258"/>
              <a:gd name="connsiteX5266" fmla="*/ 291995 w 8109022"/>
              <a:gd name="connsiteY5266" fmla="*/ 1162517 h 4285258"/>
              <a:gd name="connsiteX5267" fmla="*/ 325494 w 8109022"/>
              <a:gd name="connsiteY5267" fmla="*/ 1127507 h 4285258"/>
              <a:gd name="connsiteX5268" fmla="*/ 1701628 w 8109022"/>
              <a:gd name="connsiteY5268" fmla="*/ 1087270 h 4285258"/>
              <a:gd name="connsiteX5269" fmla="*/ 1701895 w 8109022"/>
              <a:gd name="connsiteY5269" fmla="*/ 1089651 h 4285258"/>
              <a:gd name="connsiteX5270" fmla="*/ 1701430 w 8109022"/>
              <a:gd name="connsiteY5270" fmla="*/ 1088478 h 4285258"/>
              <a:gd name="connsiteX5271" fmla="*/ 1701628 w 8109022"/>
              <a:gd name="connsiteY5271" fmla="*/ 1087270 h 4285258"/>
              <a:gd name="connsiteX5272" fmla="*/ 4321770 w 8109022"/>
              <a:gd name="connsiteY5272" fmla="*/ 1083958 h 4285258"/>
              <a:gd name="connsiteX5273" fmla="*/ 4322258 w 8109022"/>
              <a:gd name="connsiteY5273" fmla="*/ 1086378 h 4285258"/>
              <a:gd name="connsiteX5274" fmla="*/ 4321676 w 8109022"/>
              <a:gd name="connsiteY5274" fmla="*/ 1085219 h 4285258"/>
              <a:gd name="connsiteX5275" fmla="*/ 4321770 w 8109022"/>
              <a:gd name="connsiteY5275" fmla="*/ 1083958 h 4285258"/>
              <a:gd name="connsiteX5276" fmla="*/ 5433172 w 8109022"/>
              <a:gd name="connsiteY5276" fmla="*/ 1081684 h 4285258"/>
              <a:gd name="connsiteX5277" fmla="*/ 5422162 w 8109022"/>
              <a:gd name="connsiteY5277" fmla="*/ 1092173 h 4285258"/>
              <a:gd name="connsiteX5278" fmla="*/ 5348342 w 8109022"/>
              <a:gd name="connsiteY5278" fmla="*/ 1246733 h 4285258"/>
              <a:gd name="connsiteX5279" fmla="*/ 5345846 w 8109022"/>
              <a:gd name="connsiteY5279" fmla="*/ 1264526 h 4285258"/>
              <a:gd name="connsiteX5280" fmla="*/ 5421961 w 8109022"/>
              <a:gd name="connsiteY5280" fmla="*/ 1106269 h 4285258"/>
              <a:gd name="connsiteX5281" fmla="*/ 5423525 w 8109022"/>
              <a:gd name="connsiteY5281" fmla="*/ 1103572 h 4285258"/>
              <a:gd name="connsiteX5282" fmla="*/ 5428760 w 8109022"/>
              <a:gd name="connsiteY5282" fmla="*/ 1091544 h 4285258"/>
              <a:gd name="connsiteX5283" fmla="*/ 4027520 w 8109022"/>
              <a:gd name="connsiteY5283" fmla="*/ 1081200 h 4285258"/>
              <a:gd name="connsiteX5284" fmla="*/ 4025790 w 8109022"/>
              <a:gd name="connsiteY5284" fmla="*/ 1082423 h 4285258"/>
              <a:gd name="connsiteX5285" fmla="*/ 4026932 w 8109022"/>
              <a:gd name="connsiteY5285" fmla="*/ 1082169 h 4285258"/>
              <a:gd name="connsiteX5286" fmla="*/ 4079624 w 8109022"/>
              <a:gd name="connsiteY5286" fmla="*/ 1072726 h 4285258"/>
              <a:gd name="connsiteX5287" fmla="*/ 4079574 w 8109022"/>
              <a:gd name="connsiteY5287" fmla="*/ 1072769 h 4285258"/>
              <a:gd name="connsiteX5288" fmla="*/ 4079629 w 8109022"/>
              <a:gd name="connsiteY5288" fmla="*/ 1072955 h 4285258"/>
              <a:gd name="connsiteX5289" fmla="*/ 6914405 w 8109022"/>
              <a:gd name="connsiteY5289" fmla="*/ 1071951 h 4285258"/>
              <a:gd name="connsiteX5290" fmla="*/ 6913737 w 8109022"/>
              <a:gd name="connsiteY5290" fmla="*/ 1076518 h 4285258"/>
              <a:gd name="connsiteX5291" fmla="*/ 6911960 w 8109022"/>
              <a:gd name="connsiteY5291" fmla="*/ 1079655 h 4285258"/>
              <a:gd name="connsiteX5292" fmla="*/ 6914405 w 8109022"/>
              <a:gd name="connsiteY5292" fmla="*/ 1071951 h 4285258"/>
              <a:gd name="connsiteX5293" fmla="*/ 6915110 w 8109022"/>
              <a:gd name="connsiteY5293" fmla="*/ 1068980 h 4285258"/>
              <a:gd name="connsiteX5294" fmla="*/ 6915245 w 8109022"/>
              <a:gd name="connsiteY5294" fmla="*/ 1071184 h 4285258"/>
              <a:gd name="connsiteX5295" fmla="*/ 6914405 w 8109022"/>
              <a:gd name="connsiteY5295" fmla="*/ 1071951 h 4285258"/>
              <a:gd name="connsiteX5296" fmla="*/ 6913919 w 8109022"/>
              <a:gd name="connsiteY5296" fmla="*/ 1070173 h 4285258"/>
              <a:gd name="connsiteX5297" fmla="*/ 6915110 w 8109022"/>
              <a:gd name="connsiteY5297" fmla="*/ 1068980 h 4285258"/>
              <a:gd name="connsiteX5298" fmla="*/ 6915815 w 8109022"/>
              <a:gd name="connsiteY5298" fmla="*/ 1066008 h 4285258"/>
              <a:gd name="connsiteX5299" fmla="*/ 6915950 w 8109022"/>
              <a:gd name="connsiteY5299" fmla="*/ 1068214 h 4285258"/>
              <a:gd name="connsiteX5300" fmla="*/ 6915110 w 8109022"/>
              <a:gd name="connsiteY5300" fmla="*/ 1068980 h 4285258"/>
              <a:gd name="connsiteX5301" fmla="*/ 6914625 w 8109022"/>
              <a:gd name="connsiteY5301" fmla="*/ 1067201 h 4285258"/>
              <a:gd name="connsiteX5302" fmla="*/ 6915815 w 8109022"/>
              <a:gd name="connsiteY5302" fmla="*/ 1066008 h 4285258"/>
              <a:gd name="connsiteX5303" fmla="*/ 907434 w 8109022"/>
              <a:gd name="connsiteY5303" fmla="*/ 1063923 h 4285258"/>
              <a:gd name="connsiteX5304" fmla="*/ 907048 w 8109022"/>
              <a:gd name="connsiteY5304" fmla="*/ 1064113 h 4285258"/>
              <a:gd name="connsiteX5305" fmla="*/ 906085 w 8109022"/>
              <a:gd name="connsiteY5305" fmla="*/ 1065595 h 4285258"/>
              <a:gd name="connsiteX5306" fmla="*/ 889078 w 8109022"/>
              <a:gd name="connsiteY5306" fmla="*/ 1077044 h 4285258"/>
              <a:gd name="connsiteX5307" fmla="*/ 889669 w 8109022"/>
              <a:gd name="connsiteY5307" fmla="*/ 1078543 h 4285258"/>
              <a:gd name="connsiteX5308" fmla="*/ 892829 w 8109022"/>
              <a:gd name="connsiteY5308" fmla="*/ 1076591 h 4285258"/>
              <a:gd name="connsiteX5309" fmla="*/ 892391 w 8109022"/>
              <a:gd name="connsiteY5309" fmla="*/ 1077625 h 4285258"/>
              <a:gd name="connsiteX5310" fmla="*/ 896160 w 8109022"/>
              <a:gd name="connsiteY5310" fmla="*/ 1075557 h 4285258"/>
              <a:gd name="connsiteX5311" fmla="*/ 906085 w 8109022"/>
              <a:gd name="connsiteY5311" fmla="*/ 1065595 h 4285258"/>
              <a:gd name="connsiteX5312" fmla="*/ 907831 w 8109022"/>
              <a:gd name="connsiteY5312" fmla="*/ 1064970 h 4285258"/>
              <a:gd name="connsiteX5313" fmla="*/ 908040 w 8109022"/>
              <a:gd name="connsiteY5313" fmla="*/ 1064383 h 4285258"/>
              <a:gd name="connsiteX5314" fmla="*/ 907434 w 8109022"/>
              <a:gd name="connsiteY5314" fmla="*/ 1063923 h 4285258"/>
              <a:gd name="connsiteX5315" fmla="*/ 906973 w 8109022"/>
              <a:gd name="connsiteY5315" fmla="*/ 1058845 h 4285258"/>
              <a:gd name="connsiteX5316" fmla="*/ 899326 w 8109022"/>
              <a:gd name="connsiteY5316" fmla="*/ 1063049 h 4285258"/>
              <a:gd name="connsiteX5317" fmla="*/ 893044 w 8109022"/>
              <a:gd name="connsiteY5317" fmla="*/ 1066893 h 4285258"/>
              <a:gd name="connsiteX5318" fmla="*/ 890813 w 8109022"/>
              <a:gd name="connsiteY5318" fmla="*/ 1069577 h 4285258"/>
              <a:gd name="connsiteX5319" fmla="*/ 888856 w 8109022"/>
              <a:gd name="connsiteY5319" fmla="*/ 1073615 h 4285258"/>
              <a:gd name="connsiteX5320" fmla="*/ 890839 w 8109022"/>
              <a:gd name="connsiteY5320" fmla="*/ 1072347 h 4285258"/>
              <a:gd name="connsiteX5321" fmla="*/ 897504 w 8109022"/>
              <a:gd name="connsiteY5321" fmla="*/ 1066961 h 4285258"/>
              <a:gd name="connsiteX5322" fmla="*/ 906850 w 8109022"/>
              <a:gd name="connsiteY5322" fmla="*/ 1059025 h 4285258"/>
              <a:gd name="connsiteX5323" fmla="*/ 1560911 w 8109022"/>
              <a:gd name="connsiteY5323" fmla="*/ 1058271 h 4285258"/>
              <a:gd name="connsiteX5324" fmla="*/ 1511895 w 8109022"/>
              <a:gd name="connsiteY5324" fmla="*/ 1092601 h 4285258"/>
              <a:gd name="connsiteX5325" fmla="*/ 1475896 w 8109022"/>
              <a:gd name="connsiteY5325" fmla="*/ 1124884 h 4285258"/>
              <a:gd name="connsiteX5326" fmla="*/ 1474544 w 8109022"/>
              <a:gd name="connsiteY5326" fmla="*/ 1128586 h 4285258"/>
              <a:gd name="connsiteX5327" fmla="*/ 1494855 w 8109022"/>
              <a:gd name="connsiteY5327" fmla="*/ 1110607 h 4285258"/>
              <a:gd name="connsiteX5328" fmla="*/ 1530816 w 8109022"/>
              <a:gd name="connsiteY5328" fmla="*/ 1080718 h 4285258"/>
              <a:gd name="connsiteX5329" fmla="*/ 6159743 w 8109022"/>
              <a:gd name="connsiteY5329" fmla="*/ 1055694 h 4285258"/>
              <a:gd name="connsiteX5330" fmla="*/ 6157413 w 8109022"/>
              <a:gd name="connsiteY5330" fmla="*/ 1059205 h 4285258"/>
              <a:gd name="connsiteX5331" fmla="*/ 6157213 w 8109022"/>
              <a:gd name="connsiteY5331" fmla="*/ 1059760 h 4285258"/>
              <a:gd name="connsiteX5332" fmla="*/ 6157046 w 8109022"/>
              <a:gd name="connsiteY5332" fmla="*/ 1060177 h 4285258"/>
              <a:gd name="connsiteX5333" fmla="*/ 6157309 w 8109022"/>
              <a:gd name="connsiteY5333" fmla="*/ 1060238 h 4285258"/>
              <a:gd name="connsiteX5334" fmla="*/ 4063478 w 8109022"/>
              <a:gd name="connsiteY5334" fmla="*/ 1049565 h 4285258"/>
              <a:gd name="connsiteX5335" fmla="*/ 4061548 w 8109022"/>
              <a:gd name="connsiteY5335" fmla="*/ 1049868 h 4285258"/>
              <a:gd name="connsiteX5336" fmla="*/ 4059911 w 8109022"/>
              <a:gd name="connsiteY5336" fmla="*/ 1050820 h 4285258"/>
              <a:gd name="connsiteX5337" fmla="*/ 4057580 w 8109022"/>
              <a:gd name="connsiteY5337" fmla="*/ 1053324 h 4285258"/>
              <a:gd name="connsiteX5338" fmla="*/ 4058290 w 8109022"/>
              <a:gd name="connsiteY5338" fmla="*/ 1053037 h 4285258"/>
              <a:gd name="connsiteX5339" fmla="*/ 4057236 w 8109022"/>
              <a:gd name="connsiteY5339" fmla="*/ 1053694 h 4285258"/>
              <a:gd name="connsiteX5340" fmla="*/ 4057053 w 8109022"/>
              <a:gd name="connsiteY5340" fmla="*/ 1053890 h 4285258"/>
              <a:gd name="connsiteX5341" fmla="*/ 4059390 w 8109022"/>
              <a:gd name="connsiteY5341" fmla="*/ 1053107 h 4285258"/>
              <a:gd name="connsiteX5342" fmla="*/ 4058290 w 8109022"/>
              <a:gd name="connsiteY5342" fmla="*/ 1053037 h 4285258"/>
              <a:gd name="connsiteX5343" fmla="*/ 4058826 w 8109022"/>
              <a:gd name="connsiteY5343" fmla="*/ 1052011 h 4285258"/>
              <a:gd name="connsiteX5344" fmla="*/ 4060916 w 8109022"/>
              <a:gd name="connsiteY5344" fmla="*/ 1051675 h 4285258"/>
              <a:gd name="connsiteX5345" fmla="*/ 4060250 w 8109022"/>
              <a:gd name="connsiteY5345" fmla="*/ 1052818 h 4285258"/>
              <a:gd name="connsiteX5346" fmla="*/ 4060954 w 8109022"/>
              <a:gd name="connsiteY5346" fmla="*/ 1052581 h 4285258"/>
              <a:gd name="connsiteX5347" fmla="*/ 4061674 w 8109022"/>
              <a:gd name="connsiteY5347" fmla="*/ 1051723 h 4285258"/>
              <a:gd name="connsiteX5348" fmla="*/ 4060916 w 8109022"/>
              <a:gd name="connsiteY5348" fmla="*/ 1051675 h 4285258"/>
              <a:gd name="connsiteX5349" fmla="*/ 4061450 w 8109022"/>
              <a:gd name="connsiteY5349" fmla="*/ 1050651 h 4285258"/>
              <a:gd name="connsiteX5350" fmla="*/ 4062745 w 8109022"/>
              <a:gd name="connsiteY5350" fmla="*/ 1050441 h 4285258"/>
              <a:gd name="connsiteX5351" fmla="*/ 1723868 w 8109022"/>
              <a:gd name="connsiteY5351" fmla="*/ 1049140 h 4285258"/>
              <a:gd name="connsiteX5352" fmla="*/ 1694147 w 8109022"/>
              <a:gd name="connsiteY5352" fmla="*/ 1070397 h 4285258"/>
              <a:gd name="connsiteX5353" fmla="*/ 1658576 w 8109022"/>
              <a:gd name="connsiteY5353" fmla="*/ 1098775 h 4285258"/>
              <a:gd name="connsiteX5354" fmla="*/ 1638470 w 8109022"/>
              <a:gd name="connsiteY5354" fmla="*/ 1115872 h 4285258"/>
              <a:gd name="connsiteX5355" fmla="*/ 1639854 w 8109022"/>
              <a:gd name="connsiteY5355" fmla="*/ 1112299 h 4285258"/>
              <a:gd name="connsiteX5356" fmla="*/ 1675500 w 8109022"/>
              <a:gd name="connsiteY5356" fmla="*/ 1081589 h 4285258"/>
              <a:gd name="connsiteX5357" fmla="*/ 920420 w 8109022"/>
              <a:gd name="connsiteY5357" fmla="*/ 1048984 h 4285258"/>
              <a:gd name="connsiteX5358" fmla="*/ 915175 w 8109022"/>
              <a:gd name="connsiteY5358" fmla="*/ 1052768 h 4285258"/>
              <a:gd name="connsiteX5359" fmla="*/ 910980 w 8109022"/>
              <a:gd name="connsiteY5359" fmla="*/ 1055808 h 4285258"/>
              <a:gd name="connsiteX5360" fmla="*/ 911387 w 8109022"/>
              <a:gd name="connsiteY5360" fmla="*/ 1057102 h 4285258"/>
              <a:gd name="connsiteX5361" fmla="*/ 920413 w 8109022"/>
              <a:gd name="connsiteY5361" fmla="*/ 1049087 h 4285258"/>
              <a:gd name="connsiteX5362" fmla="*/ 920321 w 8109022"/>
              <a:gd name="connsiteY5362" fmla="*/ 1048328 h 4285258"/>
              <a:gd name="connsiteX5363" fmla="*/ 919600 w 8109022"/>
              <a:gd name="connsiteY5363" fmla="*/ 1048331 h 4285258"/>
              <a:gd name="connsiteX5364" fmla="*/ 918100 w 8109022"/>
              <a:gd name="connsiteY5364" fmla="*/ 1049063 h 4285258"/>
              <a:gd name="connsiteX5365" fmla="*/ 915273 w 8109022"/>
              <a:gd name="connsiteY5365" fmla="*/ 1051068 h 4285258"/>
              <a:gd name="connsiteX5366" fmla="*/ 915190 w 8109022"/>
              <a:gd name="connsiteY5366" fmla="*/ 1051145 h 4285258"/>
              <a:gd name="connsiteX5367" fmla="*/ 932948 w 8109022"/>
              <a:gd name="connsiteY5367" fmla="*/ 1046848 h 4285258"/>
              <a:gd name="connsiteX5368" fmla="*/ 931224 w 8109022"/>
              <a:gd name="connsiteY5368" fmla="*/ 1047616 h 4285258"/>
              <a:gd name="connsiteX5369" fmla="*/ 925847 w 8109022"/>
              <a:gd name="connsiteY5369" fmla="*/ 1054238 h 4285258"/>
              <a:gd name="connsiteX5370" fmla="*/ 929501 w 8109022"/>
              <a:gd name="connsiteY5370" fmla="*/ 1050649 h 4285258"/>
              <a:gd name="connsiteX5371" fmla="*/ 932948 w 8109022"/>
              <a:gd name="connsiteY5371" fmla="*/ 1046848 h 4285258"/>
              <a:gd name="connsiteX5372" fmla="*/ 5525471 w 8109022"/>
              <a:gd name="connsiteY5372" fmla="*/ 1044886 h 4285258"/>
              <a:gd name="connsiteX5373" fmla="*/ 5521136 w 8109022"/>
              <a:gd name="connsiteY5373" fmla="*/ 1052702 h 4285258"/>
              <a:gd name="connsiteX5374" fmla="*/ 5525471 w 8109022"/>
              <a:gd name="connsiteY5374" fmla="*/ 1044886 h 4285258"/>
              <a:gd name="connsiteX5375" fmla="*/ 1004319 w 8109022"/>
              <a:gd name="connsiteY5375" fmla="*/ 1044140 h 4285258"/>
              <a:gd name="connsiteX5376" fmla="*/ 1004150 w 8109022"/>
              <a:gd name="connsiteY5376" fmla="*/ 1044213 h 4285258"/>
              <a:gd name="connsiteX5377" fmla="*/ 999003 w 8109022"/>
              <a:gd name="connsiteY5377" fmla="*/ 1046837 h 4285258"/>
              <a:gd name="connsiteX5378" fmla="*/ 998160 w 8109022"/>
              <a:gd name="connsiteY5378" fmla="*/ 1047476 h 4285258"/>
              <a:gd name="connsiteX5379" fmla="*/ 4340938 w 8109022"/>
              <a:gd name="connsiteY5379" fmla="*/ 1042625 h 4285258"/>
              <a:gd name="connsiteX5380" fmla="*/ 4312610 w 8109022"/>
              <a:gd name="connsiteY5380" fmla="*/ 1067348 h 4285258"/>
              <a:gd name="connsiteX5381" fmla="*/ 4278974 w 8109022"/>
              <a:gd name="connsiteY5381" fmla="*/ 1099960 h 4285258"/>
              <a:gd name="connsiteX5382" fmla="*/ 4260057 w 8109022"/>
              <a:gd name="connsiteY5382" fmla="*/ 1119475 h 4285258"/>
              <a:gd name="connsiteX5383" fmla="*/ 4261141 w 8109022"/>
              <a:gd name="connsiteY5383" fmla="*/ 1115670 h 4285258"/>
              <a:gd name="connsiteX5384" fmla="*/ 4294640 w 8109022"/>
              <a:gd name="connsiteY5384" fmla="*/ 1080659 h 4285258"/>
              <a:gd name="connsiteX5385" fmla="*/ 6820564 w 8109022"/>
              <a:gd name="connsiteY5385" fmla="*/ 1038010 h 4285258"/>
              <a:gd name="connsiteX5386" fmla="*/ 6819759 w 8109022"/>
              <a:gd name="connsiteY5386" fmla="*/ 1039338 h 4285258"/>
              <a:gd name="connsiteX5387" fmla="*/ 6816189 w 8109022"/>
              <a:gd name="connsiteY5387" fmla="*/ 1045554 h 4285258"/>
              <a:gd name="connsiteX5388" fmla="*/ 6796592 w 8109022"/>
              <a:gd name="connsiteY5388" fmla="*/ 1082435 h 4285258"/>
              <a:gd name="connsiteX5389" fmla="*/ 6801792 w 8109022"/>
              <a:gd name="connsiteY5389" fmla="*/ 1073412 h 4285258"/>
              <a:gd name="connsiteX5390" fmla="*/ 6809887 w 8109022"/>
              <a:gd name="connsiteY5390" fmla="*/ 1059825 h 4285258"/>
              <a:gd name="connsiteX5391" fmla="*/ 6812587 w 8109022"/>
              <a:gd name="connsiteY5391" fmla="*/ 1056082 h 4285258"/>
              <a:gd name="connsiteX5392" fmla="*/ 6819148 w 8109022"/>
              <a:gd name="connsiteY5392" fmla="*/ 1043516 h 4285258"/>
              <a:gd name="connsiteX5393" fmla="*/ 474396 w 8109022"/>
              <a:gd name="connsiteY5393" fmla="*/ 1037784 h 4285258"/>
              <a:gd name="connsiteX5394" fmla="*/ 475516 w 8109022"/>
              <a:gd name="connsiteY5394" fmla="*/ 1038761 h 4285258"/>
              <a:gd name="connsiteX5395" fmla="*/ 468219 w 8109022"/>
              <a:gd name="connsiteY5395" fmla="*/ 1042956 h 4285258"/>
              <a:gd name="connsiteX5396" fmla="*/ 474446 w 8109022"/>
              <a:gd name="connsiteY5396" fmla="*/ 1037741 h 4285258"/>
              <a:gd name="connsiteX5397" fmla="*/ 474396 w 8109022"/>
              <a:gd name="connsiteY5397" fmla="*/ 1037784 h 4285258"/>
              <a:gd name="connsiteX5398" fmla="*/ 474392 w 8109022"/>
              <a:gd name="connsiteY5398" fmla="*/ 1037778 h 4285258"/>
              <a:gd name="connsiteX5399" fmla="*/ 1772365 w 8109022"/>
              <a:gd name="connsiteY5399" fmla="*/ 1028892 h 4285258"/>
              <a:gd name="connsiteX5400" fmla="*/ 1770936 w 8109022"/>
              <a:gd name="connsiteY5400" fmla="*/ 1030211 h 4285258"/>
              <a:gd name="connsiteX5401" fmla="*/ 1758630 w 8109022"/>
              <a:gd name="connsiteY5401" fmla="*/ 1039744 h 4285258"/>
              <a:gd name="connsiteX5402" fmla="*/ 1757507 w 8109022"/>
              <a:gd name="connsiteY5402" fmla="*/ 1040758 h 4285258"/>
              <a:gd name="connsiteX5403" fmla="*/ 1750378 w 8109022"/>
              <a:gd name="connsiteY5403" fmla="*/ 1044988 h 4285258"/>
              <a:gd name="connsiteX5404" fmla="*/ 1728005 w 8109022"/>
              <a:gd name="connsiteY5404" fmla="*/ 1059711 h 4285258"/>
              <a:gd name="connsiteX5405" fmla="*/ 1638309 w 8109022"/>
              <a:gd name="connsiteY5405" fmla="*/ 1131719 h 4285258"/>
              <a:gd name="connsiteX5406" fmla="*/ 1632215 w 8109022"/>
              <a:gd name="connsiteY5406" fmla="*/ 1134439 h 4285258"/>
              <a:gd name="connsiteX5407" fmla="*/ 1642776 w 8109022"/>
              <a:gd name="connsiteY5407" fmla="*/ 1122456 h 4285258"/>
              <a:gd name="connsiteX5408" fmla="*/ 1679215 w 8109022"/>
              <a:gd name="connsiteY5408" fmla="*/ 1093071 h 4285258"/>
              <a:gd name="connsiteX5409" fmla="*/ 1730303 w 8109022"/>
              <a:gd name="connsiteY5409" fmla="*/ 1054984 h 4285258"/>
              <a:gd name="connsiteX5410" fmla="*/ 1754729 w 8109022"/>
              <a:gd name="connsiteY5410" fmla="*/ 1039341 h 4285258"/>
              <a:gd name="connsiteX5411" fmla="*/ 954046 w 8109022"/>
              <a:gd name="connsiteY5411" fmla="*/ 1028281 h 4285258"/>
              <a:gd name="connsiteX5412" fmla="*/ 925062 w 8109022"/>
              <a:gd name="connsiteY5412" fmla="*/ 1044718 h 4285258"/>
              <a:gd name="connsiteX5413" fmla="*/ 923671 w 8109022"/>
              <a:gd name="connsiteY5413" fmla="*/ 1046064 h 4285258"/>
              <a:gd name="connsiteX5414" fmla="*/ 923066 w 8109022"/>
              <a:gd name="connsiteY5414" fmla="*/ 1046821 h 4285258"/>
              <a:gd name="connsiteX5415" fmla="*/ 923244 w 8109022"/>
              <a:gd name="connsiteY5415" fmla="*/ 1046724 h 4285258"/>
              <a:gd name="connsiteX5416" fmla="*/ 922921 w 8109022"/>
              <a:gd name="connsiteY5416" fmla="*/ 1047002 h 4285258"/>
              <a:gd name="connsiteX5417" fmla="*/ 922736 w 8109022"/>
              <a:gd name="connsiteY5417" fmla="*/ 1047234 h 4285258"/>
              <a:gd name="connsiteX5418" fmla="*/ 922353 w 8109022"/>
              <a:gd name="connsiteY5418" fmla="*/ 1048283 h 4285258"/>
              <a:gd name="connsiteX5419" fmla="*/ 938129 w 8109022"/>
              <a:gd name="connsiteY5419" fmla="*/ 1038381 h 4285258"/>
              <a:gd name="connsiteX5420" fmla="*/ 954046 w 8109022"/>
              <a:gd name="connsiteY5420" fmla="*/ 1028281 h 4285258"/>
              <a:gd name="connsiteX5421" fmla="*/ 6916872 w 8109022"/>
              <a:gd name="connsiteY5421" fmla="*/ 1028051 h 4285258"/>
              <a:gd name="connsiteX5422" fmla="*/ 6916067 w 8109022"/>
              <a:gd name="connsiteY5422" fmla="*/ 1031261 h 4285258"/>
              <a:gd name="connsiteX5423" fmla="*/ 6915590 w 8109022"/>
              <a:gd name="connsiteY5423" fmla="*/ 1031976 h 4285258"/>
              <a:gd name="connsiteX5424" fmla="*/ 486680 w 8109022"/>
              <a:gd name="connsiteY5424" fmla="*/ 1027500 h 4285258"/>
              <a:gd name="connsiteX5425" fmla="*/ 479790 w 8109022"/>
              <a:gd name="connsiteY5425" fmla="*/ 1034117 h 4285258"/>
              <a:gd name="connsiteX5426" fmla="*/ 474446 w 8109022"/>
              <a:gd name="connsiteY5426" fmla="*/ 1037741 h 4285258"/>
              <a:gd name="connsiteX5427" fmla="*/ 4099378 w 8109022"/>
              <a:gd name="connsiteY5427" fmla="*/ 1027058 h 4285258"/>
              <a:gd name="connsiteX5428" fmla="*/ 4096952 w 8109022"/>
              <a:gd name="connsiteY5428" fmla="*/ 1028177 h 4285258"/>
              <a:gd name="connsiteX5429" fmla="*/ 4067852 w 8109022"/>
              <a:gd name="connsiteY5429" fmla="*/ 1046258 h 4285258"/>
              <a:gd name="connsiteX5430" fmla="*/ 4094241 w 8109022"/>
              <a:gd name="connsiteY5430" fmla="*/ 1032653 h 4285258"/>
              <a:gd name="connsiteX5431" fmla="*/ 4099883 w 8109022"/>
              <a:gd name="connsiteY5431" fmla="*/ 1028544 h 4285258"/>
              <a:gd name="connsiteX5432" fmla="*/ 4099378 w 8109022"/>
              <a:gd name="connsiteY5432" fmla="*/ 1027058 h 4285258"/>
              <a:gd name="connsiteX5433" fmla="*/ 4432344 w 8109022"/>
              <a:gd name="connsiteY5433" fmla="*/ 1026997 h 4285258"/>
              <a:gd name="connsiteX5434" fmla="*/ 4431356 w 8109022"/>
              <a:gd name="connsiteY5434" fmla="*/ 1028251 h 4285258"/>
              <a:gd name="connsiteX5435" fmla="*/ 4431458 w 8109022"/>
              <a:gd name="connsiteY5435" fmla="*/ 1028224 h 4285258"/>
              <a:gd name="connsiteX5436" fmla="*/ 6181806 w 8109022"/>
              <a:gd name="connsiteY5436" fmla="*/ 1026956 h 4285258"/>
              <a:gd name="connsiteX5437" fmla="*/ 6163735 w 8109022"/>
              <a:gd name="connsiteY5437" fmla="*/ 1060344 h 4285258"/>
              <a:gd name="connsiteX5438" fmla="*/ 6159939 w 8109022"/>
              <a:gd name="connsiteY5438" fmla="*/ 1071887 h 4285258"/>
              <a:gd name="connsiteX5439" fmla="*/ 6155494 w 8109022"/>
              <a:gd name="connsiteY5439" fmla="*/ 1085955 h 4285258"/>
              <a:gd name="connsiteX5440" fmla="*/ 6159552 w 8109022"/>
              <a:gd name="connsiteY5440" fmla="*/ 1083070 h 4285258"/>
              <a:gd name="connsiteX5441" fmla="*/ 6162685 w 8109022"/>
              <a:gd name="connsiteY5441" fmla="*/ 1074465 h 4285258"/>
              <a:gd name="connsiteX5442" fmla="*/ 6161767 w 8109022"/>
              <a:gd name="connsiteY5442" fmla="*/ 1072121 h 4285258"/>
              <a:gd name="connsiteX5443" fmla="*/ 6163713 w 8109022"/>
              <a:gd name="connsiteY5443" fmla="*/ 1071638 h 4285258"/>
              <a:gd name="connsiteX5444" fmla="*/ 6169187 w 8109022"/>
              <a:gd name="connsiteY5444" fmla="*/ 1056600 h 4285258"/>
              <a:gd name="connsiteX5445" fmla="*/ 6170123 w 8109022"/>
              <a:gd name="connsiteY5445" fmla="*/ 1064240 h 4285258"/>
              <a:gd name="connsiteX5446" fmla="*/ 6168701 w 8109022"/>
              <a:gd name="connsiteY5446" fmla="*/ 1068769 h 4285258"/>
              <a:gd name="connsiteX5447" fmla="*/ 6170020 w 8109022"/>
              <a:gd name="connsiteY5447" fmla="*/ 1065817 h 4285258"/>
              <a:gd name="connsiteX5448" fmla="*/ 6170809 w 8109022"/>
              <a:gd name="connsiteY5448" fmla="*/ 1062763 h 4285258"/>
              <a:gd name="connsiteX5449" fmla="*/ 6172798 w 8109022"/>
              <a:gd name="connsiteY5449" fmla="*/ 1055742 h 4285258"/>
              <a:gd name="connsiteX5450" fmla="*/ 6180969 w 8109022"/>
              <a:gd name="connsiteY5450" fmla="*/ 1040019 h 4285258"/>
              <a:gd name="connsiteX5451" fmla="*/ 6180053 w 8109022"/>
              <a:gd name="connsiteY5451" fmla="*/ 1036229 h 4285258"/>
              <a:gd name="connsiteX5452" fmla="*/ 6181297 w 8109022"/>
              <a:gd name="connsiteY5452" fmla="*/ 1034270 h 4285258"/>
              <a:gd name="connsiteX5453" fmla="*/ 6182141 w 8109022"/>
              <a:gd name="connsiteY5453" fmla="*/ 1037762 h 4285258"/>
              <a:gd name="connsiteX5454" fmla="*/ 6185371 w 8109022"/>
              <a:gd name="connsiteY5454" fmla="*/ 1031546 h 4285258"/>
              <a:gd name="connsiteX5455" fmla="*/ 6181297 w 8109022"/>
              <a:gd name="connsiteY5455" fmla="*/ 1034270 h 4285258"/>
              <a:gd name="connsiteX5456" fmla="*/ 962477 w 8109022"/>
              <a:gd name="connsiteY5456" fmla="*/ 1023220 h 4285258"/>
              <a:gd name="connsiteX5457" fmla="*/ 961871 w 8109022"/>
              <a:gd name="connsiteY5457" fmla="*/ 1024499 h 4285258"/>
              <a:gd name="connsiteX5458" fmla="*/ 962687 w 8109022"/>
              <a:gd name="connsiteY5458" fmla="*/ 1025746 h 4285258"/>
              <a:gd name="connsiteX5459" fmla="*/ 962477 w 8109022"/>
              <a:gd name="connsiteY5459" fmla="*/ 1023220 h 4285258"/>
              <a:gd name="connsiteX5460" fmla="*/ 1705505 w 8109022"/>
              <a:gd name="connsiteY5460" fmla="*/ 1022184 h 4285258"/>
              <a:gd name="connsiteX5461" fmla="*/ 1685957 w 8109022"/>
              <a:gd name="connsiteY5461" fmla="*/ 1039566 h 4285258"/>
              <a:gd name="connsiteX5462" fmla="*/ 1669401 w 8109022"/>
              <a:gd name="connsiteY5462" fmla="*/ 1049527 h 4285258"/>
              <a:gd name="connsiteX5463" fmla="*/ 1674104 w 8109022"/>
              <a:gd name="connsiteY5463" fmla="*/ 1042168 h 4285258"/>
              <a:gd name="connsiteX5464" fmla="*/ 1702317 w 8109022"/>
              <a:gd name="connsiteY5464" fmla="*/ 1024181 h 4285258"/>
              <a:gd name="connsiteX5465" fmla="*/ 5522651 w 8109022"/>
              <a:gd name="connsiteY5465" fmla="*/ 1021563 h 4285258"/>
              <a:gd name="connsiteX5466" fmla="*/ 5515321 w 8109022"/>
              <a:gd name="connsiteY5466" fmla="*/ 1044732 h 4285258"/>
              <a:gd name="connsiteX5467" fmla="*/ 5517182 w 8109022"/>
              <a:gd name="connsiteY5467" fmla="*/ 1044920 h 4285258"/>
              <a:gd name="connsiteX5468" fmla="*/ 5519369 w 8109022"/>
              <a:gd name="connsiteY5468" fmla="*/ 1042623 h 4285258"/>
              <a:gd name="connsiteX5469" fmla="*/ 5495263 w 8109022"/>
              <a:gd name="connsiteY5469" fmla="*/ 1087731 h 4285258"/>
              <a:gd name="connsiteX5470" fmla="*/ 5498351 w 8109022"/>
              <a:gd name="connsiteY5470" fmla="*/ 1078209 h 4285258"/>
              <a:gd name="connsiteX5471" fmla="*/ 5491835 w 8109022"/>
              <a:gd name="connsiteY5471" fmla="*/ 1082853 h 4285258"/>
              <a:gd name="connsiteX5472" fmla="*/ 5498563 w 8109022"/>
              <a:gd name="connsiteY5472" fmla="*/ 1063288 h 4285258"/>
              <a:gd name="connsiteX5473" fmla="*/ 5496983 w 8109022"/>
              <a:gd name="connsiteY5473" fmla="*/ 1072381 h 4285258"/>
              <a:gd name="connsiteX5474" fmla="*/ 5506292 w 8109022"/>
              <a:gd name="connsiteY5474" fmla="*/ 1062071 h 4285258"/>
              <a:gd name="connsiteX5475" fmla="*/ 5522651 w 8109022"/>
              <a:gd name="connsiteY5475" fmla="*/ 1021563 h 4285258"/>
              <a:gd name="connsiteX5476" fmla="*/ 4438822 w 8109022"/>
              <a:gd name="connsiteY5476" fmla="*/ 1021233 h 4285258"/>
              <a:gd name="connsiteX5477" fmla="*/ 4435418 w 8109022"/>
              <a:gd name="connsiteY5477" fmla="*/ 1023918 h 4285258"/>
              <a:gd name="connsiteX5478" fmla="*/ 4434383 w 8109022"/>
              <a:gd name="connsiteY5478" fmla="*/ 1027471 h 4285258"/>
              <a:gd name="connsiteX5479" fmla="*/ 4435578 w 8109022"/>
              <a:gd name="connsiteY5479" fmla="*/ 1027164 h 4285258"/>
              <a:gd name="connsiteX5480" fmla="*/ 4435611 w 8109022"/>
              <a:gd name="connsiteY5480" fmla="*/ 1027135 h 4285258"/>
              <a:gd name="connsiteX5481" fmla="*/ 539667 w 8109022"/>
              <a:gd name="connsiteY5481" fmla="*/ 1020848 h 4285258"/>
              <a:gd name="connsiteX5482" fmla="*/ 540982 w 8109022"/>
              <a:gd name="connsiteY5482" fmla="*/ 1023348 h 4285258"/>
              <a:gd name="connsiteX5483" fmla="*/ 539628 w 8109022"/>
              <a:gd name="connsiteY5483" fmla="*/ 1022990 h 4285258"/>
              <a:gd name="connsiteX5484" fmla="*/ 539667 w 8109022"/>
              <a:gd name="connsiteY5484" fmla="*/ 1020848 h 4285258"/>
              <a:gd name="connsiteX5485" fmla="*/ 5575702 w 8109022"/>
              <a:gd name="connsiteY5485" fmla="*/ 1020671 h 4285258"/>
              <a:gd name="connsiteX5486" fmla="*/ 5575420 w 8109022"/>
              <a:gd name="connsiteY5486" fmla="*/ 1021735 h 4285258"/>
              <a:gd name="connsiteX5487" fmla="*/ 5568330 w 8109022"/>
              <a:gd name="connsiteY5487" fmla="*/ 1027739 h 4285258"/>
              <a:gd name="connsiteX5488" fmla="*/ 5533137 w 8109022"/>
              <a:gd name="connsiteY5488" fmla="*/ 1055828 h 4285258"/>
              <a:gd name="connsiteX5489" fmla="*/ 5525038 w 8109022"/>
              <a:gd name="connsiteY5489" fmla="*/ 1062171 h 4285258"/>
              <a:gd name="connsiteX5490" fmla="*/ 5528522 w 8109022"/>
              <a:gd name="connsiteY5490" fmla="*/ 1055788 h 4285258"/>
              <a:gd name="connsiteX5491" fmla="*/ 5528202 w 8109022"/>
              <a:gd name="connsiteY5491" fmla="*/ 1054645 h 4285258"/>
              <a:gd name="connsiteX5492" fmla="*/ 5539608 w 8109022"/>
              <a:gd name="connsiteY5492" fmla="*/ 1046870 h 4285258"/>
              <a:gd name="connsiteX5493" fmla="*/ 5552414 w 8109022"/>
              <a:gd name="connsiteY5493" fmla="*/ 1037839 h 4285258"/>
              <a:gd name="connsiteX5494" fmla="*/ 5569934 w 8109022"/>
              <a:gd name="connsiteY5494" fmla="*/ 1024198 h 4285258"/>
              <a:gd name="connsiteX5495" fmla="*/ 5575702 w 8109022"/>
              <a:gd name="connsiteY5495" fmla="*/ 1020671 h 4285258"/>
              <a:gd name="connsiteX5496" fmla="*/ 6845015 w 8109022"/>
              <a:gd name="connsiteY5496" fmla="*/ 1019568 h 4285258"/>
              <a:gd name="connsiteX5497" fmla="*/ 6844289 w 8109022"/>
              <a:gd name="connsiteY5497" fmla="*/ 1021222 h 4285258"/>
              <a:gd name="connsiteX5498" fmla="*/ 6843753 w 8109022"/>
              <a:gd name="connsiteY5498" fmla="*/ 1021844 h 4285258"/>
              <a:gd name="connsiteX5499" fmla="*/ 6843016 w 8109022"/>
              <a:gd name="connsiteY5499" fmla="*/ 1022584 h 4285258"/>
              <a:gd name="connsiteX5500" fmla="*/ 6845015 w 8109022"/>
              <a:gd name="connsiteY5500" fmla="*/ 1019568 h 4285258"/>
              <a:gd name="connsiteX5501" fmla="*/ 533846 w 8109022"/>
              <a:gd name="connsiteY5501" fmla="*/ 1016812 h 4285258"/>
              <a:gd name="connsiteX5502" fmla="*/ 529649 w 8109022"/>
              <a:gd name="connsiteY5502" fmla="*/ 1019742 h 4285258"/>
              <a:gd name="connsiteX5503" fmla="*/ 531269 w 8109022"/>
              <a:gd name="connsiteY5503" fmla="*/ 1017916 h 4285258"/>
              <a:gd name="connsiteX5504" fmla="*/ 533846 w 8109022"/>
              <a:gd name="connsiteY5504" fmla="*/ 1016812 h 4285258"/>
              <a:gd name="connsiteX5505" fmla="*/ 1865373 w 8109022"/>
              <a:gd name="connsiteY5505" fmla="*/ 1016802 h 4285258"/>
              <a:gd name="connsiteX5506" fmla="*/ 1862232 w 8109022"/>
              <a:gd name="connsiteY5506" fmla="*/ 1018685 h 4285258"/>
              <a:gd name="connsiteX5507" fmla="*/ 1834428 w 8109022"/>
              <a:gd name="connsiteY5507" fmla="*/ 1035637 h 4285258"/>
              <a:gd name="connsiteX5508" fmla="*/ 1829713 w 8109022"/>
              <a:gd name="connsiteY5508" fmla="*/ 1042704 h 4285258"/>
              <a:gd name="connsiteX5509" fmla="*/ 1846019 w 8109022"/>
              <a:gd name="connsiteY5509" fmla="*/ 1033333 h 4285258"/>
              <a:gd name="connsiteX5510" fmla="*/ 993095 w 8109022"/>
              <a:gd name="connsiteY5510" fmla="*/ 1014840 h 4285258"/>
              <a:gd name="connsiteX5511" fmla="*/ 990493 w 8109022"/>
              <a:gd name="connsiteY5511" fmla="*/ 1016074 h 4285258"/>
              <a:gd name="connsiteX5512" fmla="*/ 991316 w 8109022"/>
              <a:gd name="connsiteY5512" fmla="*/ 1016521 h 4285258"/>
              <a:gd name="connsiteX5513" fmla="*/ 993113 w 8109022"/>
              <a:gd name="connsiteY5513" fmla="*/ 1015313 h 4285258"/>
              <a:gd name="connsiteX5514" fmla="*/ 993386 w 8109022"/>
              <a:gd name="connsiteY5514" fmla="*/ 1014889 h 4285258"/>
              <a:gd name="connsiteX5515" fmla="*/ 1808134 w 8109022"/>
              <a:gd name="connsiteY5515" fmla="*/ 1014621 h 4285258"/>
              <a:gd name="connsiteX5516" fmla="*/ 1809435 w 8109022"/>
              <a:gd name="connsiteY5516" fmla="*/ 1016947 h 4285258"/>
              <a:gd name="connsiteX5517" fmla="*/ 1808155 w 8109022"/>
              <a:gd name="connsiteY5517" fmla="*/ 1016646 h 4285258"/>
              <a:gd name="connsiteX5518" fmla="*/ 1808134 w 8109022"/>
              <a:gd name="connsiteY5518" fmla="*/ 1014621 h 4285258"/>
              <a:gd name="connsiteX5519" fmla="*/ 1047393 w 8109022"/>
              <a:gd name="connsiteY5519" fmla="*/ 1013419 h 4285258"/>
              <a:gd name="connsiteX5520" fmla="*/ 1042695 w 8109022"/>
              <a:gd name="connsiteY5520" fmla="*/ 1015864 h 4285258"/>
              <a:gd name="connsiteX5521" fmla="*/ 1044593 w 8109022"/>
              <a:gd name="connsiteY5521" fmla="*/ 1014214 h 4285258"/>
              <a:gd name="connsiteX5522" fmla="*/ 1047393 w 8109022"/>
              <a:gd name="connsiteY5522" fmla="*/ 1013419 h 4285258"/>
              <a:gd name="connsiteX5523" fmla="*/ 4391085 w 8109022"/>
              <a:gd name="connsiteY5523" fmla="*/ 1010213 h 4285258"/>
              <a:gd name="connsiteX5524" fmla="*/ 4392399 w 8109022"/>
              <a:gd name="connsiteY5524" fmla="*/ 1012469 h 4285258"/>
              <a:gd name="connsiteX5525" fmla="*/ 4390761 w 8109022"/>
              <a:gd name="connsiteY5525" fmla="*/ 1012590 h 4285258"/>
              <a:gd name="connsiteX5526" fmla="*/ 4391085 w 8109022"/>
              <a:gd name="connsiteY5526" fmla="*/ 1010213 h 4285258"/>
              <a:gd name="connsiteX5527" fmla="*/ 1828239 w 8109022"/>
              <a:gd name="connsiteY5527" fmla="*/ 1008692 h 4285258"/>
              <a:gd name="connsiteX5528" fmla="*/ 1829244 w 8109022"/>
              <a:gd name="connsiteY5528" fmla="*/ 1009740 h 4285258"/>
              <a:gd name="connsiteX5529" fmla="*/ 1821776 w 8109022"/>
              <a:gd name="connsiteY5529" fmla="*/ 1013116 h 4285258"/>
              <a:gd name="connsiteX5530" fmla="*/ 1828292 w 8109022"/>
              <a:gd name="connsiteY5530" fmla="*/ 1008657 h 4285258"/>
              <a:gd name="connsiteX5531" fmla="*/ 1828239 w 8109022"/>
              <a:gd name="connsiteY5531" fmla="*/ 1008692 h 4285258"/>
              <a:gd name="connsiteX5532" fmla="*/ 1828236 w 8109022"/>
              <a:gd name="connsiteY5532" fmla="*/ 1008687 h 4285258"/>
              <a:gd name="connsiteX5533" fmla="*/ 1077274 w 8109022"/>
              <a:gd name="connsiteY5533" fmla="*/ 1007865 h 4285258"/>
              <a:gd name="connsiteX5534" fmla="*/ 1073540 w 8109022"/>
              <a:gd name="connsiteY5534" fmla="*/ 1010482 h 4285258"/>
              <a:gd name="connsiteX5535" fmla="*/ 1072712 w 8109022"/>
              <a:gd name="connsiteY5535" fmla="*/ 1009941 h 4285258"/>
              <a:gd name="connsiteX5536" fmla="*/ 1074845 w 8109022"/>
              <a:gd name="connsiteY5536" fmla="*/ 1008209 h 4285258"/>
              <a:gd name="connsiteX5537" fmla="*/ 1077274 w 8109022"/>
              <a:gd name="connsiteY5537" fmla="*/ 1007865 h 4285258"/>
              <a:gd name="connsiteX5538" fmla="*/ 561690 w 8109022"/>
              <a:gd name="connsiteY5538" fmla="*/ 1007846 h 4285258"/>
              <a:gd name="connsiteX5539" fmla="*/ 558430 w 8109022"/>
              <a:gd name="connsiteY5539" fmla="*/ 1010827 h 4285258"/>
              <a:gd name="connsiteX5540" fmla="*/ 557581 w 8109022"/>
              <a:gd name="connsiteY5540" fmla="*/ 1010403 h 4285258"/>
              <a:gd name="connsiteX5541" fmla="*/ 559412 w 8109022"/>
              <a:gd name="connsiteY5541" fmla="*/ 1008471 h 4285258"/>
              <a:gd name="connsiteX5542" fmla="*/ 561690 w 8109022"/>
              <a:gd name="connsiteY5542" fmla="*/ 1007846 h 4285258"/>
              <a:gd name="connsiteX5543" fmla="*/ 4215888 w 8109022"/>
              <a:gd name="connsiteY5543" fmla="*/ 1005651 h 4285258"/>
              <a:gd name="connsiteX5544" fmla="*/ 4215276 w 8109022"/>
              <a:gd name="connsiteY5544" fmla="*/ 1006451 h 4285258"/>
              <a:gd name="connsiteX5545" fmla="*/ 4215000 w 8109022"/>
              <a:gd name="connsiteY5545" fmla="*/ 1006268 h 4285258"/>
              <a:gd name="connsiteX5546" fmla="*/ 1629356 w 8109022"/>
              <a:gd name="connsiteY5546" fmla="*/ 1002916 h 4285258"/>
              <a:gd name="connsiteX5547" fmla="*/ 1622107 w 8109022"/>
              <a:gd name="connsiteY5547" fmla="*/ 1007960 h 4285258"/>
              <a:gd name="connsiteX5548" fmla="*/ 1624004 w 8109022"/>
              <a:gd name="connsiteY5548" fmla="*/ 1005987 h 4285258"/>
              <a:gd name="connsiteX5549" fmla="*/ 1841089 w 8109022"/>
              <a:gd name="connsiteY5549" fmla="*/ 999897 h 4285258"/>
              <a:gd name="connsiteX5550" fmla="*/ 1833808 w 8109022"/>
              <a:gd name="connsiteY5550" fmla="*/ 1005651 h 4285258"/>
              <a:gd name="connsiteX5551" fmla="*/ 1828292 w 8109022"/>
              <a:gd name="connsiteY5551" fmla="*/ 1008657 h 4285258"/>
              <a:gd name="connsiteX5552" fmla="*/ 4423607 w 8109022"/>
              <a:gd name="connsiteY5552" fmla="*/ 998978 h 4285258"/>
              <a:gd name="connsiteX5553" fmla="*/ 4425146 w 8109022"/>
              <a:gd name="connsiteY5553" fmla="*/ 1001241 h 4285258"/>
              <a:gd name="connsiteX5554" fmla="*/ 4423814 w 8109022"/>
              <a:gd name="connsiteY5554" fmla="*/ 1001056 h 4285258"/>
              <a:gd name="connsiteX5555" fmla="*/ 4423607 w 8109022"/>
              <a:gd name="connsiteY5555" fmla="*/ 998978 h 4285258"/>
              <a:gd name="connsiteX5556" fmla="*/ 518655 w 8109022"/>
              <a:gd name="connsiteY5556" fmla="*/ 998954 h 4285258"/>
              <a:gd name="connsiteX5557" fmla="*/ 514926 w 8109022"/>
              <a:gd name="connsiteY5557" fmla="*/ 1002425 h 4285258"/>
              <a:gd name="connsiteX5558" fmla="*/ 515584 w 8109022"/>
              <a:gd name="connsiteY5558" fmla="*/ 1002865 h 4285258"/>
              <a:gd name="connsiteX5559" fmla="*/ 519256 w 8109022"/>
              <a:gd name="connsiteY5559" fmla="*/ 1000590 h 4285258"/>
              <a:gd name="connsiteX5560" fmla="*/ 518655 w 8109022"/>
              <a:gd name="connsiteY5560" fmla="*/ 998954 h 4285258"/>
              <a:gd name="connsiteX5561" fmla="*/ 8086409 w 8109022"/>
              <a:gd name="connsiteY5561" fmla="*/ 996442 h 4285258"/>
              <a:gd name="connsiteX5562" fmla="*/ 8085796 w 8109022"/>
              <a:gd name="connsiteY5562" fmla="*/ 998319 h 4285258"/>
              <a:gd name="connsiteX5563" fmla="*/ 8081133 w 8109022"/>
              <a:gd name="connsiteY5563" fmla="*/ 1002803 h 4285258"/>
              <a:gd name="connsiteX5564" fmla="*/ 8084428 w 8109022"/>
              <a:gd name="connsiteY5564" fmla="*/ 996991 h 4285258"/>
              <a:gd name="connsiteX5565" fmla="*/ 8086409 w 8109022"/>
              <a:gd name="connsiteY5565" fmla="*/ 996442 h 4285258"/>
              <a:gd name="connsiteX5566" fmla="*/ 4482103 w 8109022"/>
              <a:gd name="connsiteY5566" fmla="*/ 995662 h 4285258"/>
              <a:gd name="connsiteX5567" fmla="*/ 4479075 w 8109022"/>
              <a:gd name="connsiteY5567" fmla="*/ 997899 h 4285258"/>
              <a:gd name="connsiteX5568" fmla="*/ 4452304 w 8109022"/>
              <a:gd name="connsiteY5568" fmla="*/ 1018018 h 4285258"/>
              <a:gd name="connsiteX5569" fmla="*/ 4448148 w 8109022"/>
              <a:gd name="connsiteY5569" fmla="*/ 1025735 h 4285258"/>
              <a:gd name="connsiteX5570" fmla="*/ 4463900 w 8109022"/>
              <a:gd name="connsiteY5570" fmla="*/ 1014524 h 4285258"/>
              <a:gd name="connsiteX5571" fmla="*/ 1887935 w 8109022"/>
              <a:gd name="connsiteY5571" fmla="*/ 993921 h 4285258"/>
              <a:gd name="connsiteX5572" fmla="*/ 1883595 w 8109022"/>
              <a:gd name="connsiteY5572" fmla="*/ 996363 h 4285258"/>
              <a:gd name="connsiteX5573" fmla="*/ 1885332 w 8109022"/>
              <a:gd name="connsiteY5573" fmla="*/ 994750 h 4285258"/>
              <a:gd name="connsiteX5574" fmla="*/ 1887935 w 8109022"/>
              <a:gd name="connsiteY5574" fmla="*/ 993921 h 4285258"/>
              <a:gd name="connsiteX5575" fmla="*/ 1033880 w 8109022"/>
              <a:gd name="connsiteY5575" fmla="*/ 993288 h 4285258"/>
              <a:gd name="connsiteX5576" fmla="*/ 1029598 w 8109022"/>
              <a:gd name="connsiteY5576" fmla="*/ 996343 h 4285258"/>
              <a:gd name="connsiteX5577" fmla="*/ 1030223 w 8109022"/>
              <a:gd name="connsiteY5577" fmla="*/ 996878 h 4285258"/>
              <a:gd name="connsiteX5578" fmla="*/ 1032463 w 8109022"/>
              <a:gd name="connsiteY5578" fmla="*/ 996339 h 4285258"/>
              <a:gd name="connsiteX5579" fmla="*/ 1033012 w 8109022"/>
              <a:gd name="connsiteY5579" fmla="*/ 996057 h 4285258"/>
              <a:gd name="connsiteX5580" fmla="*/ 1034300 w 8109022"/>
              <a:gd name="connsiteY5580" fmla="*/ 995031 h 4285258"/>
              <a:gd name="connsiteX5581" fmla="*/ 1033880 w 8109022"/>
              <a:gd name="connsiteY5581" fmla="*/ 993288 h 4285258"/>
              <a:gd name="connsiteX5582" fmla="*/ 1001423 w 8109022"/>
              <a:gd name="connsiteY5582" fmla="*/ 991756 h 4285258"/>
              <a:gd name="connsiteX5583" fmla="*/ 1001481 w 8109022"/>
              <a:gd name="connsiteY5583" fmla="*/ 992954 h 4285258"/>
              <a:gd name="connsiteX5584" fmla="*/ 1001506 w 8109022"/>
              <a:gd name="connsiteY5584" fmla="*/ 993461 h 4285258"/>
              <a:gd name="connsiteX5585" fmla="*/ 1001516 w 8109022"/>
              <a:gd name="connsiteY5585" fmla="*/ 993674 h 4285258"/>
              <a:gd name="connsiteX5586" fmla="*/ 1001515 w 8109022"/>
              <a:gd name="connsiteY5586" fmla="*/ 993643 h 4285258"/>
              <a:gd name="connsiteX5587" fmla="*/ 1001506 w 8109022"/>
              <a:gd name="connsiteY5587" fmla="*/ 993461 h 4285258"/>
              <a:gd name="connsiteX5588" fmla="*/ 4443542 w 8109022"/>
              <a:gd name="connsiteY5588" fmla="*/ 990934 h 4285258"/>
              <a:gd name="connsiteX5589" fmla="*/ 4444662 w 8109022"/>
              <a:gd name="connsiteY5589" fmla="*/ 991912 h 4285258"/>
              <a:gd name="connsiteX5590" fmla="*/ 4437364 w 8109022"/>
              <a:gd name="connsiteY5590" fmla="*/ 996108 h 4285258"/>
              <a:gd name="connsiteX5591" fmla="*/ 4443593 w 8109022"/>
              <a:gd name="connsiteY5591" fmla="*/ 990893 h 4285258"/>
              <a:gd name="connsiteX5592" fmla="*/ 4443542 w 8109022"/>
              <a:gd name="connsiteY5592" fmla="*/ 990934 h 4285258"/>
              <a:gd name="connsiteX5593" fmla="*/ 4443538 w 8109022"/>
              <a:gd name="connsiteY5593" fmla="*/ 990929 h 4285258"/>
              <a:gd name="connsiteX5594" fmla="*/ 1751772 w 8109022"/>
              <a:gd name="connsiteY5594" fmla="*/ 988117 h 4285258"/>
              <a:gd name="connsiteX5595" fmla="*/ 1751549 w 8109022"/>
              <a:gd name="connsiteY5595" fmla="*/ 989164 h 4285258"/>
              <a:gd name="connsiteX5596" fmla="*/ 1745005 w 8109022"/>
              <a:gd name="connsiteY5596" fmla="*/ 995331 h 4285258"/>
              <a:gd name="connsiteX5597" fmla="*/ 1712873 w 8109022"/>
              <a:gd name="connsiteY5597" fmla="*/ 1023633 h 4285258"/>
              <a:gd name="connsiteX5598" fmla="*/ 1704370 w 8109022"/>
              <a:gd name="connsiteY5598" fmla="*/ 1028487 h 4285258"/>
              <a:gd name="connsiteX5599" fmla="*/ 1698175 w 8109022"/>
              <a:gd name="connsiteY5599" fmla="*/ 1032213 h 4285258"/>
              <a:gd name="connsiteX5600" fmla="*/ 1706944 w 8109022"/>
              <a:gd name="connsiteY5600" fmla="*/ 1023896 h 4285258"/>
              <a:gd name="connsiteX5601" fmla="*/ 1724487 w 8109022"/>
              <a:gd name="connsiteY5601" fmla="*/ 1010292 h 4285258"/>
              <a:gd name="connsiteX5602" fmla="*/ 1731094 w 8109022"/>
              <a:gd name="connsiteY5602" fmla="*/ 1006151 h 4285258"/>
              <a:gd name="connsiteX5603" fmla="*/ 1726821 w 8109022"/>
              <a:gd name="connsiteY5603" fmla="*/ 1008483 h 4285258"/>
              <a:gd name="connsiteX5604" fmla="*/ 1730158 w 8109022"/>
              <a:gd name="connsiteY5604" fmla="*/ 1005895 h 4285258"/>
              <a:gd name="connsiteX5605" fmla="*/ 1746386 w 8109022"/>
              <a:gd name="connsiteY5605" fmla="*/ 991818 h 4285258"/>
              <a:gd name="connsiteX5606" fmla="*/ 1751772 w 8109022"/>
              <a:gd name="connsiteY5606" fmla="*/ 988117 h 4285258"/>
              <a:gd name="connsiteX5607" fmla="*/ 1129487 w 8109022"/>
              <a:gd name="connsiteY5607" fmla="*/ 985254 h 4285258"/>
              <a:gd name="connsiteX5608" fmla="*/ 1124323 w 8109022"/>
              <a:gd name="connsiteY5608" fmla="*/ 987906 h 4285258"/>
              <a:gd name="connsiteX5609" fmla="*/ 1108095 w 8109022"/>
              <a:gd name="connsiteY5609" fmla="*/ 1001985 h 4285258"/>
              <a:gd name="connsiteX5610" fmla="*/ 1085666 w 8109022"/>
              <a:gd name="connsiteY5610" fmla="*/ 1019376 h 4285258"/>
              <a:gd name="connsiteX5611" fmla="*/ 1089749 w 8109022"/>
              <a:gd name="connsiteY5611" fmla="*/ 1017314 h 4285258"/>
              <a:gd name="connsiteX5612" fmla="*/ 1090658 w 8109022"/>
              <a:gd name="connsiteY5612" fmla="*/ 1016848 h 4285258"/>
              <a:gd name="connsiteX5613" fmla="*/ 1087291 w 8109022"/>
              <a:gd name="connsiteY5613" fmla="*/ 1020432 h 4285258"/>
              <a:gd name="connsiteX5614" fmla="*/ 1073476 w 8109022"/>
              <a:gd name="connsiteY5614" fmla="*/ 1034050 h 4285258"/>
              <a:gd name="connsiteX5615" fmla="*/ 1065285 w 8109022"/>
              <a:gd name="connsiteY5615" fmla="*/ 1041375 h 4285258"/>
              <a:gd name="connsiteX5616" fmla="*/ 1059004 w 8109022"/>
              <a:gd name="connsiteY5616" fmla="*/ 1046610 h 4285258"/>
              <a:gd name="connsiteX5617" fmla="*/ 1059373 w 8109022"/>
              <a:gd name="connsiteY5617" fmla="*/ 1047026 h 4285258"/>
              <a:gd name="connsiteX5618" fmla="*/ 1059559 w 8109022"/>
              <a:gd name="connsiteY5618" fmla="*/ 1047248 h 4285258"/>
              <a:gd name="connsiteX5619" fmla="*/ 1122945 w 8109022"/>
              <a:gd name="connsiteY5619" fmla="*/ 991420 h 4285258"/>
              <a:gd name="connsiteX5620" fmla="*/ 1129487 w 8109022"/>
              <a:gd name="connsiteY5620" fmla="*/ 985254 h 4285258"/>
              <a:gd name="connsiteX5621" fmla="*/ 1911056 w 8109022"/>
              <a:gd name="connsiteY5621" fmla="*/ 984555 h 4285258"/>
              <a:gd name="connsiteX5622" fmla="*/ 1905742 w 8109022"/>
              <a:gd name="connsiteY5622" fmla="*/ 988051 h 4285258"/>
              <a:gd name="connsiteX5623" fmla="*/ 1889683 w 8109022"/>
              <a:gd name="connsiteY5623" fmla="*/ 1001432 h 4285258"/>
              <a:gd name="connsiteX5624" fmla="*/ 1886384 w 8109022"/>
              <a:gd name="connsiteY5624" fmla="*/ 1003885 h 4285258"/>
              <a:gd name="connsiteX5625" fmla="*/ 1890590 w 8109022"/>
              <a:gd name="connsiteY5625" fmla="*/ 1001700 h 4285258"/>
              <a:gd name="connsiteX5626" fmla="*/ 1884078 w 8109022"/>
              <a:gd name="connsiteY5626" fmla="*/ 1005600 h 4285258"/>
              <a:gd name="connsiteX5627" fmla="*/ 1866743 w 8109022"/>
              <a:gd name="connsiteY5627" fmla="*/ 1018494 h 4285258"/>
              <a:gd name="connsiteX5628" fmla="*/ 1858055 w 8109022"/>
              <a:gd name="connsiteY5628" fmla="*/ 1026417 h 4285258"/>
              <a:gd name="connsiteX5629" fmla="*/ 1864154 w 8109022"/>
              <a:gd name="connsiteY5629" fmla="*/ 1022909 h 4285258"/>
              <a:gd name="connsiteX5630" fmla="*/ 1872526 w 8109022"/>
              <a:gd name="connsiteY5630" fmla="*/ 1018351 h 4285258"/>
              <a:gd name="connsiteX5631" fmla="*/ 1904335 w 8109022"/>
              <a:gd name="connsiteY5631" fmla="*/ 991441 h 4285258"/>
              <a:gd name="connsiteX5632" fmla="*/ 1910820 w 8109022"/>
              <a:gd name="connsiteY5632" fmla="*/ 985569 h 4285258"/>
              <a:gd name="connsiteX5633" fmla="*/ 1911056 w 8109022"/>
              <a:gd name="connsiteY5633" fmla="*/ 984555 h 4285258"/>
              <a:gd name="connsiteX5634" fmla="*/ 1736040 w 8109022"/>
              <a:gd name="connsiteY5634" fmla="*/ 983410 h 4285258"/>
              <a:gd name="connsiteX5635" fmla="*/ 1736163 w 8109022"/>
              <a:gd name="connsiteY5635" fmla="*/ 986647 h 4285258"/>
              <a:gd name="connsiteX5636" fmla="*/ 1736176 w 8109022"/>
              <a:gd name="connsiteY5636" fmla="*/ 986971 h 4285258"/>
              <a:gd name="connsiteX5637" fmla="*/ 1720318 w 8109022"/>
              <a:gd name="connsiteY5637" fmla="*/ 995623 h 4285258"/>
              <a:gd name="connsiteX5638" fmla="*/ 1708805 w 8109022"/>
              <a:gd name="connsiteY5638" fmla="*/ 1001903 h 4285258"/>
              <a:gd name="connsiteX5639" fmla="*/ 1705185 w 8109022"/>
              <a:gd name="connsiteY5639" fmla="*/ 1003496 h 4285258"/>
              <a:gd name="connsiteX5640" fmla="*/ 1715786 w 8109022"/>
              <a:gd name="connsiteY5640" fmla="*/ 994687 h 4285258"/>
              <a:gd name="connsiteX5641" fmla="*/ 1719327 w 8109022"/>
              <a:gd name="connsiteY5641" fmla="*/ 992729 h 4285258"/>
              <a:gd name="connsiteX5642" fmla="*/ 1728670 w 8109022"/>
              <a:gd name="connsiteY5642" fmla="*/ 987560 h 4285258"/>
              <a:gd name="connsiteX5643" fmla="*/ 4202095 w 8109022"/>
              <a:gd name="connsiteY5643" fmla="*/ 983043 h 4285258"/>
              <a:gd name="connsiteX5644" fmla="*/ 4203330 w 8109022"/>
              <a:gd name="connsiteY5644" fmla="*/ 983507 h 4285258"/>
              <a:gd name="connsiteX5645" fmla="*/ 4201547 w 8109022"/>
              <a:gd name="connsiteY5645" fmla="*/ 983435 h 4285258"/>
              <a:gd name="connsiteX5646" fmla="*/ 4202095 w 8109022"/>
              <a:gd name="connsiteY5646" fmla="*/ 983043 h 4285258"/>
              <a:gd name="connsiteX5647" fmla="*/ 4204294 w 8109022"/>
              <a:gd name="connsiteY5647" fmla="*/ 981879 h 4285258"/>
              <a:gd name="connsiteX5648" fmla="*/ 4204290 w 8109022"/>
              <a:gd name="connsiteY5648" fmla="*/ 982094 h 4285258"/>
              <a:gd name="connsiteX5649" fmla="*/ 4204654 w 8109022"/>
              <a:gd name="connsiteY5649" fmla="*/ 981886 h 4285258"/>
              <a:gd name="connsiteX5650" fmla="*/ 4206127 w 8109022"/>
              <a:gd name="connsiteY5650" fmla="*/ 982519 h 4285258"/>
              <a:gd name="connsiteX5651" fmla="*/ 4203330 w 8109022"/>
              <a:gd name="connsiteY5651" fmla="*/ 983507 h 4285258"/>
              <a:gd name="connsiteX5652" fmla="*/ 4455826 w 8109022"/>
              <a:gd name="connsiteY5652" fmla="*/ 980652 h 4285258"/>
              <a:gd name="connsiteX5653" fmla="*/ 4448938 w 8109022"/>
              <a:gd name="connsiteY5653" fmla="*/ 987269 h 4285258"/>
              <a:gd name="connsiteX5654" fmla="*/ 4443593 w 8109022"/>
              <a:gd name="connsiteY5654" fmla="*/ 990893 h 4285258"/>
              <a:gd name="connsiteX5655" fmla="*/ 1714569 w 8109022"/>
              <a:gd name="connsiteY5655" fmla="*/ 980316 h 4285258"/>
              <a:gd name="connsiteX5656" fmla="*/ 1714765 w 8109022"/>
              <a:gd name="connsiteY5656" fmla="*/ 980993 h 4285258"/>
              <a:gd name="connsiteX5657" fmla="*/ 1712099 w 8109022"/>
              <a:gd name="connsiteY5657" fmla="*/ 982375 h 4285258"/>
              <a:gd name="connsiteX5658" fmla="*/ 1038466 w 8109022"/>
              <a:gd name="connsiteY5658" fmla="*/ 979624 h 4285258"/>
              <a:gd name="connsiteX5659" fmla="*/ 1038096 w 8109022"/>
              <a:gd name="connsiteY5659" fmla="*/ 981407 h 4285258"/>
              <a:gd name="connsiteX5660" fmla="*/ 1037587 w 8109022"/>
              <a:gd name="connsiteY5660" fmla="*/ 982190 h 4285258"/>
              <a:gd name="connsiteX5661" fmla="*/ 1020346 w 8109022"/>
              <a:gd name="connsiteY5661" fmla="*/ 992000 h 4285258"/>
              <a:gd name="connsiteX5662" fmla="*/ 1021939 w 8109022"/>
              <a:gd name="connsiteY5662" fmla="*/ 990586 h 4285258"/>
              <a:gd name="connsiteX5663" fmla="*/ 1038466 w 8109022"/>
              <a:gd name="connsiteY5663" fmla="*/ 979624 h 4285258"/>
              <a:gd name="connsiteX5664" fmla="*/ 4460022 w 8109022"/>
              <a:gd name="connsiteY5664" fmla="*/ 977722 h 4285258"/>
              <a:gd name="connsiteX5665" fmla="*/ 4455602 w 8109022"/>
              <a:gd name="connsiteY5665" fmla="*/ 979535 h 4285258"/>
              <a:gd name="connsiteX5666" fmla="*/ 4451402 w 8109022"/>
              <a:gd name="connsiteY5666" fmla="*/ 977864 h 4285258"/>
              <a:gd name="connsiteX5667" fmla="*/ 4437051 w 8109022"/>
              <a:gd name="connsiteY5667" fmla="*/ 987108 h 4285258"/>
              <a:gd name="connsiteX5668" fmla="*/ 4414195 w 8109022"/>
              <a:gd name="connsiteY5668" fmla="*/ 1002568 h 4285258"/>
              <a:gd name="connsiteX5669" fmla="*/ 4398175 w 8109022"/>
              <a:gd name="connsiteY5669" fmla="*/ 1013656 h 4285258"/>
              <a:gd name="connsiteX5670" fmla="*/ 4396919 w 8109022"/>
              <a:gd name="connsiteY5670" fmla="*/ 1016607 h 4285258"/>
              <a:gd name="connsiteX5671" fmla="*/ 4390629 w 8109022"/>
              <a:gd name="connsiteY5671" fmla="*/ 1032630 h 4285258"/>
              <a:gd name="connsiteX5672" fmla="*/ 4392674 w 8109022"/>
              <a:gd name="connsiteY5672" fmla="*/ 1031040 h 4285258"/>
              <a:gd name="connsiteX5673" fmla="*/ 4389909 w 8109022"/>
              <a:gd name="connsiteY5673" fmla="*/ 1035835 h 4285258"/>
              <a:gd name="connsiteX5674" fmla="*/ 4421508 w 8109022"/>
              <a:gd name="connsiteY5674" fmla="*/ 1009570 h 4285258"/>
              <a:gd name="connsiteX5675" fmla="*/ 4441420 w 8109022"/>
              <a:gd name="connsiteY5675" fmla="*/ 996961 h 4285258"/>
              <a:gd name="connsiteX5676" fmla="*/ 4445836 w 8109022"/>
              <a:gd name="connsiteY5676" fmla="*/ 992418 h 4285258"/>
              <a:gd name="connsiteX5677" fmla="*/ 4446144 w 8109022"/>
              <a:gd name="connsiteY5677" fmla="*/ 992552 h 4285258"/>
              <a:gd name="connsiteX5678" fmla="*/ 4446612 w 8109022"/>
              <a:gd name="connsiteY5678" fmla="*/ 991621 h 4285258"/>
              <a:gd name="connsiteX5679" fmla="*/ 4445836 w 8109022"/>
              <a:gd name="connsiteY5679" fmla="*/ 992418 h 4285258"/>
              <a:gd name="connsiteX5680" fmla="*/ 4444662 w 8109022"/>
              <a:gd name="connsiteY5680" fmla="*/ 991912 h 4285258"/>
              <a:gd name="connsiteX5681" fmla="*/ 4460022 w 8109022"/>
              <a:gd name="connsiteY5681" fmla="*/ 977722 h 4285258"/>
              <a:gd name="connsiteX5682" fmla="*/ 1874691 w 8109022"/>
              <a:gd name="connsiteY5682" fmla="*/ 975289 h 4285258"/>
              <a:gd name="connsiteX5683" fmla="*/ 1870759 w 8109022"/>
              <a:gd name="connsiteY5683" fmla="*/ 978296 h 4285258"/>
              <a:gd name="connsiteX5684" fmla="*/ 1871361 w 8109022"/>
              <a:gd name="connsiteY5684" fmla="*/ 978783 h 4285258"/>
              <a:gd name="connsiteX5685" fmla="*/ 1875134 w 8109022"/>
              <a:gd name="connsiteY5685" fmla="*/ 976923 h 4285258"/>
              <a:gd name="connsiteX5686" fmla="*/ 1874691 w 8109022"/>
              <a:gd name="connsiteY5686" fmla="*/ 975289 h 4285258"/>
              <a:gd name="connsiteX5687" fmla="*/ 1763188 w 8109022"/>
              <a:gd name="connsiteY5687" fmla="*/ 974604 h 4285258"/>
              <a:gd name="connsiteX5688" fmla="*/ 1759706 w 8109022"/>
              <a:gd name="connsiteY5688" fmla="*/ 977761 h 4285258"/>
              <a:gd name="connsiteX5689" fmla="*/ 1713383 w 8109022"/>
              <a:gd name="connsiteY5689" fmla="*/ 1015179 h 4285258"/>
              <a:gd name="connsiteX5690" fmla="*/ 1711550 w 8109022"/>
              <a:gd name="connsiteY5690" fmla="*/ 1016807 h 4285258"/>
              <a:gd name="connsiteX5691" fmla="*/ 1696459 w 8109022"/>
              <a:gd name="connsiteY5691" fmla="*/ 1025036 h 4285258"/>
              <a:gd name="connsiteX5692" fmla="*/ 1661353 w 8109022"/>
              <a:gd name="connsiteY5692" fmla="*/ 1046514 h 4285258"/>
              <a:gd name="connsiteX5693" fmla="*/ 1652418 w 8109022"/>
              <a:gd name="connsiteY5693" fmla="*/ 1050768 h 4285258"/>
              <a:gd name="connsiteX5694" fmla="*/ 1656654 w 8109022"/>
              <a:gd name="connsiteY5694" fmla="*/ 1046856 h 4285258"/>
              <a:gd name="connsiteX5695" fmla="*/ 1688041 w 8109022"/>
              <a:gd name="connsiteY5695" fmla="*/ 1025793 h 4285258"/>
              <a:gd name="connsiteX5696" fmla="*/ 1695627 w 8109022"/>
              <a:gd name="connsiteY5696" fmla="*/ 1018222 h 4285258"/>
              <a:gd name="connsiteX5697" fmla="*/ 1723816 w 8109022"/>
              <a:gd name="connsiteY5697" fmla="*/ 1000807 h 4285258"/>
              <a:gd name="connsiteX5698" fmla="*/ 1728224 w 8109022"/>
              <a:gd name="connsiteY5698" fmla="*/ 998210 h 4285258"/>
              <a:gd name="connsiteX5699" fmla="*/ 1725567 w 8109022"/>
              <a:gd name="connsiteY5699" fmla="*/ 999114 h 4285258"/>
              <a:gd name="connsiteX5700" fmla="*/ 1723816 w 8109022"/>
              <a:gd name="connsiteY5700" fmla="*/ 1000807 h 4285258"/>
              <a:gd name="connsiteX5701" fmla="*/ 1706832 w 8109022"/>
              <a:gd name="connsiteY5701" fmla="*/ 1009064 h 4285258"/>
              <a:gd name="connsiteX5702" fmla="*/ 1690928 w 8109022"/>
              <a:gd name="connsiteY5702" fmla="*/ 1018567 h 4285258"/>
              <a:gd name="connsiteX5703" fmla="*/ 1712764 w 8109022"/>
              <a:gd name="connsiteY5703" fmla="*/ 1004080 h 4285258"/>
              <a:gd name="connsiteX5704" fmla="*/ 1720455 w 8109022"/>
              <a:gd name="connsiteY5704" fmla="*/ 999648 h 4285258"/>
              <a:gd name="connsiteX5705" fmla="*/ 1720471 w 8109022"/>
              <a:gd name="connsiteY5705" fmla="*/ 1000389 h 4285258"/>
              <a:gd name="connsiteX5706" fmla="*/ 1720485 w 8109022"/>
              <a:gd name="connsiteY5706" fmla="*/ 1000967 h 4285258"/>
              <a:gd name="connsiteX5707" fmla="*/ 1720455 w 8109022"/>
              <a:gd name="connsiteY5707" fmla="*/ 999648 h 4285258"/>
              <a:gd name="connsiteX5708" fmla="*/ 1741131 w 8109022"/>
              <a:gd name="connsiteY5708" fmla="*/ 987739 h 4285258"/>
              <a:gd name="connsiteX5709" fmla="*/ 5552061 w 8109022"/>
              <a:gd name="connsiteY5709" fmla="*/ 972110 h 4285258"/>
              <a:gd name="connsiteX5710" fmla="*/ 5547352 w 8109022"/>
              <a:gd name="connsiteY5710" fmla="*/ 986870 h 4285258"/>
              <a:gd name="connsiteX5711" fmla="*/ 5550129 w 8109022"/>
              <a:gd name="connsiteY5711" fmla="*/ 985066 h 4285258"/>
              <a:gd name="connsiteX5712" fmla="*/ 5543317 w 8109022"/>
              <a:gd name="connsiteY5712" fmla="*/ 997810 h 4285258"/>
              <a:gd name="connsiteX5713" fmla="*/ 5541451 w 8109022"/>
              <a:gd name="connsiteY5713" fmla="*/ 998542 h 4285258"/>
              <a:gd name="connsiteX5714" fmla="*/ 5552061 w 8109022"/>
              <a:gd name="connsiteY5714" fmla="*/ 972110 h 4285258"/>
              <a:gd name="connsiteX5715" fmla="*/ 1922420 w 8109022"/>
              <a:gd name="connsiteY5715" fmla="*/ 971632 h 4285258"/>
              <a:gd name="connsiteX5716" fmla="*/ 1900698 w 8109022"/>
              <a:gd name="connsiteY5716" fmla="*/ 983986 h 4285258"/>
              <a:gd name="connsiteX5717" fmla="*/ 1872769 w 8109022"/>
              <a:gd name="connsiteY5717" fmla="*/ 999335 h 4285258"/>
              <a:gd name="connsiteX5718" fmla="*/ 1851237 w 8109022"/>
              <a:gd name="connsiteY5718" fmla="*/ 1013008 h 4285258"/>
              <a:gd name="connsiteX5719" fmla="*/ 1866901 w 8109022"/>
              <a:gd name="connsiteY5719" fmla="*/ 1004068 h 4285258"/>
              <a:gd name="connsiteX5720" fmla="*/ 1883595 w 8109022"/>
              <a:gd name="connsiteY5720" fmla="*/ 996363 h 4285258"/>
              <a:gd name="connsiteX5721" fmla="*/ 1855821 w 8109022"/>
              <a:gd name="connsiteY5721" fmla="*/ 1012763 h 4285258"/>
              <a:gd name="connsiteX5722" fmla="*/ 1848297 w 8109022"/>
              <a:gd name="connsiteY5722" fmla="*/ 1019979 h 4285258"/>
              <a:gd name="connsiteX5723" fmla="*/ 1817342 w 8109022"/>
              <a:gd name="connsiteY5723" fmla="*/ 1039864 h 4285258"/>
              <a:gd name="connsiteX5724" fmla="*/ 1813148 w 8109022"/>
              <a:gd name="connsiteY5724" fmla="*/ 1043588 h 4285258"/>
              <a:gd name="connsiteX5725" fmla="*/ 1821926 w 8109022"/>
              <a:gd name="connsiteY5725" fmla="*/ 1039620 h 4285258"/>
              <a:gd name="connsiteX5726" fmla="*/ 1856510 w 8109022"/>
              <a:gd name="connsiteY5726" fmla="*/ 1019403 h 4285258"/>
              <a:gd name="connsiteX5727" fmla="*/ 1871359 w 8109022"/>
              <a:gd name="connsiteY5727" fmla="*/ 1011689 h 4285258"/>
              <a:gd name="connsiteX5728" fmla="*/ 1873174 w 8109022"/>
              <a:gd name="connsiteY5728" fmla="*/ 1010140 h 4285258"/>
              <a:gd name="connsiteX5729" fmla="*/ 1918971 w 8109022"/>
              <a:gd name="connsiteY5729" fmla="*/ 974637 h 4285258"/>
              <a:gd name="connsiteX5730" fmla="*/ 4502992 w 8109022"/>
              <a:gd name="connsiteY5730" fmla="*/ 969964 h 4285258"/>
              <a:gd name="connsiteX5731" fmla="*/ 4498796 w 8109022"/>
              <a:gd name="connsiteY5731" fmla="*/ 972893 h 4285258"/>
              <a:gd name="connsiteX5732" fmla="*/ 4500415 w 8109022"/>
              <a:gd name="connsiteY5732" fmla="*/ 971069 h 4285258"/>
              <a:gd name="connsiteX5733" fmla="*/ 4502992 w 8109022"/>
              <a:gd name="connsiteY5733" fmla="*/ 969964 h 4285258"/>
              <a:gd name="connsiteX5734" fmla="*/ 4100216 w 8109022"/>
              <a:gd name="connsiteY5734" fmla="*/ 967460 h 4285258"/>
              <a:gd name="connsiteX5735" fmla="*/ 4097301 w 8109022"/>
              <a:gd name="connsiteY5735" fmla="*/ 968965 h 4285258"/>
              <a:gd name="connsiteX5736" fmla="*/ 4016528 w 8109022"/>
              <a:gd name="connsiteY5736" fmla="*/ 1016867 h 4285258"/>
              <a:gd name="connsiteX5737" fmla="*/ 4002134 w 8109022"/>
              <a:gd name="connsiteY5737" fmla="*/ 1026142 h 4285258"/>
              <a:gd name="connsiteX5738" fmla="*/ 3995552 w 8109022"/>
              <a:gd name="connsiteY5738" fmla="*/ 1031886 h 4285258"/>
              <a:gd name="connsiteX5739" fmla="*/ 3991932 w 8109022"/>
              <a:gd name="connsiteY5739" fmla="*/ 1035623 h 4285258"/>
              <a:gd name="connsiteX5740" fmla="*/ 3991164 w 8109022"/>
              <a:gd name="connsiteY5740" fmla="*/ 1036382 h 4285258"/>
              <a:gd name="connsiteX5741" fmla="*/ 3991324 w 8109022"/>
              <a:gd name="connsiteY5741" fmla="*/ 1036388 h 4285258"/>
              <a:gd name="connsiteX5742" fmla="*/ 4004919 w 8109022"/>
              <a:gd name="connsiteY5742" fmla="*/ 1027769 h 4285258"/>
              <a:gd name="connsiteX5743" fmla="*/ 4093820 w 8109022"/>
              <a:gd name="connsiteY5743" fmla="*/ 972309 h 4285258"/>
              <a:gd name="connsiteX5744" fmla="*/ 4100216 w 8109022"/>
              <a:gd name="connsiteY5744" fmla="*/ 967460 h 4285258"/>
              <a:gd name="connsiteX5745" fmla="*/ 1090258 w 8109022"/>
              <a:gd name="connsiteY5745" fmla="*/ 964151 h 4285258"/>
              <a:gd name="connsiteX5746" fmla="*/ 1082834 w 8109022"/>
              <a:gd name="connsiteY5746" fmla="*/ 968021 h 4285258"/>
              <a:gd name="connsiteX5747" fmla="*/ 1085736 w 8109022"/>
              <a:gd name="connsiteY5747" fmla="*/ 965593 h 4285258"/>
              <a:gd name="connsiteX5748" fmla="*/ 1090258 w 8109022"/>
              <a:gd name="connsiteY5748" fmla="*/ 964151 h 4285258"/>
              <a:gd name="connsiteX5749" fmla="*/ 4039657 w 8109022"/>
              <a:gd name="connsiteY5749" fmla="*/ 963993 h 4285258"/>
              <a:gd name="connsiteX5750" fmla="*/ 4039282 w 8109022"/>
              <a:gd name="connsiteY5750" fmla="*/ 964151 h 4285258"/>
              <a:gd name="connsiteX5751" fmla="*/ 4038294 w 8109022"/>
              <a:gd name="connsiteY5751" fmla="*/ 965486 h 4285258"/>
              <a:gd name="connsiteX5752" fmla="*/ 4018390 w 8109022"/>
              <a:gd name="connsiteY5752" fmla="*/ 977153 h 4285258"/>
              <a:gd name="connsiteX5753" fmla="*/ 4016458 w 8109022"/>
              <a:gd name="connsiteY5753" fmla="*/ 979654 h 4285258"/>
              <a:gd name="connsiteX5754" fmla="*/ 4028413 w 8109022"/>
              <a:gd name="connsiteY5754" fmla="*/ 974256 h 4285258"/>
              <a:gd name="connsiteX5755" fmla="*/ 4038294 w 8109022"/>
              <a:gd name="connsiteY5755" fmla="*/ 965486 h 4285258"/>
              <a:gd name="connsiteX5756" fmla="*/ 4039971 w 8109022"/>
              <a:gd name="connsiteY5756" fmla="*/ 965003 h 4285258"/>
              <a:gd name="connsiteX5757" fmla="*/ 4040198 w 8109022"/>
              <a:gd name="connsiteY5757" fmla="*/ 964462 h 4285258"/>
              <a:gd name="connsiteX5758" fmla="*/ 4039657 w 8109022"/>
              <a:gd name="connsiteY5758" fmla="*/ 963993 h 4285258"/>
              <a:gd name="connsiteX5759" fmla="*/ 569049 w 8109022"/>
              <a:gd name="connsiteY5759" fmla="*/ 963984 h 4285258"/>
              <a:gd name="connsiteX5760" fmla="*/ 562418 w 8109022"/>
              <a:gd name="connsiteY5760" fmla="*/ 968619 h 4285258"/>
              <a:gd name="connsiteX5761" fmla="*/ 564905 w 8109022"/>
              <a:gd name="connsiteY5761" fmla="*/ 965922 h 4285258"/>
              <a:gd name="connsiteX5762" fmla="*/ 569049 w 8109022"/>
              <a:gd name="connsiteY5762" fmla="*/ 963984 h 4285258"/>
              <a:gd name="connsiteX5763" fmla="*/ 1093159 w 8109022"/>
              <a:gd name="connsiteY5763" fmla="*/ 962917 h 4285258"/>
              <a:gd name="connsiteX5764" fmla="*/ 1090258 w 8109022"/>
              <a:gd name="connsiteY5764" fmla="*/ 964151 h 4285258"/>
              <a:gd name="connsiteX5765" fmla="*/ 1090903 w 8109022"/>
              <a:gd name="connsiteY5765" fmla="*/ 963114 h 4285258"/>
              <a:gd name="connsiteX5766" fmla="*/ 1093159 w 8109022"/>
              <a:gd name="connsiteY5766" fmla="*/ 962917 h 4285258"/>
              <a:gd name="connsiteX5767" fmla="*/ 4211700 w 8109022"/>
              <a:gd name="connsiteY5767" fmla="*/ 962863 h 4285258"/>
              <a:gd name="connsiteX5768" fmla="*/ 4211184 w 8109022"/>
              <a:gd name="connsiteY5768" fmla="*/ 964569 h 4285258"/>
              <a:gd name="connsiteX5769" fmla="*/ 4201031 w 8109022"/>
              <a:gd name="connsiteY5769" fmla="*/ 968929 h 4285258"/>
              <a:gd name="connsiteX5770" fmla="*/ 4199508 w 8109022"/>
              <a:gd name="connsiteY5770" fmla="*/ 969427 h 4285258"/>
              <a:gd name="connsiteX5771" fmla="*/ 4202810 w 8109022"/>
              <a:gd name="connsiteY5771" fmla="*/ 966661 h 4285258"/>
              <a:gd name="connsiteX5772" fmla="*/ 4205252 w 8109022"/>
              <a:gd name="connsiteY5772" fmla="*/ 964543 h 4285258"/>
              <a:gd name="connsiteX5773" fmla="*/ 4208043 w 8109022"/>
              <a:gd name="connsiteY5773" fmla="*/ 963549 h 4285258"/>
              <a:gd name="connsiteX5774" fmla="*/ 4211700 w 8109022"/>
              <a:gd name="connsiteY5774" fmla="*/ 962863 h 4285258"/>
              <a:gd name="connsiteX5775" fmla="*/ 571671 w 8109022"/>
              <a:gd name="connsiteY5775" fmla="*/ 962440 h 4285258"/>
              <a:gd name="connsiteX5776" fmla="*/ 570869 w 8109022"/>
              <a:gd name="connsiteY5776" fmla="*/ 963998 h 4285258"/>
              <a:gd name="connsiteX5777" fmla="*/ 569049 w 8109022"/>
              <a:gd name="connsiteY5777" fmla="*/ 963984 h 4285258"/>
              <a:gd name="connsiteX5778" fmla="*/ 569546 w 8109022"/>
              <a:gd name="connsiteY5778" fmla="*/ 962902 h 4285258"/>
              <a:gd name="connsiteX5779" fmla="*/ 571671 w 8109022"/>
              <a:gd name="connsiteY5779" fmla="*/ 962440 h 4285258"/>
              <a:gd name="connsiteX5780" fmla="*/ 1756590 w 8109022"/>
              <a:gd name="connsiteY5780" fmla="*/ 962129 h 4285258"/>
              <a:gd name="connsiteX5781" fmla="*/ 1755526 w 8109022"/>
              <a:gd name="connsiteY5781" fmla="*/ 963575 h 4285258"/>
              <a:gd name="connsiteX5782" fmla="*/ 1743595 w 8109022"/>
              <a:gd name="connsiteY5782" fmla="*/ 969692 h 4285258"/>
              <a:gd name="connsiteX5783" fmla="*/ 1742328 w 8109022"/>
              <a:gd name="connsiteY5783" fmla="*/ 971706 h 4285258"/>
              <a:gd name="connsiteX5784" fmla="*/ 1735643 w 8109022"/>
              <a:gd name="connsiteY5784" fmla="*/ 975295 h 4285258"/>
              <a:gd name="connsiteX5785" fmla="*/ 1731263 w 8109022"/>
              <a:gd name="connsiteY5785" fmla="*/ 978081 h 4285258"/>
              <a:gd name="connsiteX5786" fmla="*/ 1735497 w 8109022"/>
              <a:gd name="connsiteY5786" fmla="*/ 974168 h 4285258"/>
              <a:gd name="connsiteX5787" fmla="*/ 1096060 w 8109022"/>
              <a:gd name="connsiteY5787" fmla="*/ 961682 h 4285258"/>
              <a:gd name="connsiteX5788" fmla="*/ 1093159 w 8109022"/>
              <a:gd name="connsiteY5788" fmla="*/ 962917 h 4285258"/>
              <a:gd name="connsiteX5789" fmla="*/ 1093803 w 8109022"/>
              <a:gd name="connsiteY5789" fmla="*/ 961881 h 4285258"/>
              <a:gd name="connsiteX5790" fmla="*/ 1096060 w 8109022"/>
              <a:gd name="connsiteY5790" fmla="*/ 961682 h 4285258"/>
              <a:gd name="connsiteX5791" fmla="*/ 574296 w 8109022"/>
              <a:gd name="connsiteY5791" fmla="*/ 960895 h 4285258"/>
              <a:gd name="connsiteX5792" fmla="*/ 573491 w 8109022"/>
              <a:gd name="connsiteY5792" fmla="*/ 962453 h 4285258"/>
              <a:gd name="connsiteX5793" fmla="*/ 571671 w 8109022"/>
              <a:gd name="connsiteY5793" fmla="*/ 962440 h 4285258"/>
              <a:gd name="connsiteX5794" fmla="*/ 572168 w 8109022"/>
              <a:gd name="connsiteY5794" fmla="*/ 961358 h 4285258"/>
              <a:gd name="connsiteX5795" fmla="*/ 574296 w 8109022"/>
              <a:gd name="connsiteY5795" fmla="*/ 960895 h 4285258"/>
              <a:gd name="connsiteX5796" fmla="*/ 1780889 w 8109022"/>
              <a:gd name="connsiteY5796" fmla="*/ 958557 h 4285258"/>
              <a:gd name="connsiteX5797" fmla="*/ 1771674 w 8109022"/>
              <a:gd name="connsiteY5797" fmla="*/ 966911 h 4285258"/>
              <a:gd name="connsiteX5798" fmla="*/ 1770287 w 8109022"/>
              <a:gd name="connsiteY5798" fmla="*/ 967598 h 4285258"/>
              <a:gd name="connsiteX5799" fmla="*/ 1760965 w 8109022"/>
              <a:gd name="connsiteY5799" fmla="*/ 973445 h 4285258"/>
              <a:gd name="connsiteX5800" fmla="*/ 1736176 w 8109022"/>
              <a:gd name="connsiteY5800" fmla="*/ 986971 h 4285258"/>
              <a:gd name="connsiteX5801" fmla="*/ 1736040 w 8109022"/>
              <a:gd name="connsiteY5801" fmla="*/ 983410 h 4285258"/>
              <a:gd name="connsiteX5802" fmla="*/ 1758795 w 8109022"/>
              <a:gd name="connsiteY5802" fmla="*/ 970595 h 4285258"/>
              <a:gd name="connsiteX5803" fmla="*/ 5652676 w 8109022"/>
              <a:gd name="connsiteY5803" fmla="*/ 958424 h 4285258"/>
              <a:gd name="connsiteX5804" fmla="*/ 5640582 w 8109022"/>
              <a:gd name="connsiteY5804" fmla="*/ 966068 h 4285258"/>
              <a:gd name="connsiteX5805" fmla="*/ 5637179 w 8109022"/>
              <a:gd name="connsiteY5805" fmla="*/ 972560 h 4285258"/>
              <a:gd name="connsiteX5806" fmla="*/ 5454800 w 8109022"/>
              <a:gd name="connsiteY5806" fmla="*/ 1316291 h 4285258"/>
              <a:gd name="connsiteX5807" fmla="*/ 5433794 w 8109022"/>
              <a:gd name="connsiteY5807" fmla="*/ 1355097 h 4285258"/>
              <a:gd name="connsiteX5808" fmla="*/ 5436184 w 8109022"/>
              <a:gd name="connsiteY5808" fmla="*/ 1353175 h 4285258"/>
              <a:gd name="connsiteX5809" fmla="*/ 5437792 w 8109022"/>
              <a:gd name="connsiteY5809" fmla="*/ 1358816 h 4285258"/>
              <a:gd name="connsiteX5810" fmla="*/ 5482019 w 8109022"/>
              <a:gd name="connsiteY5810" fmla="*/ 1273704 h 4285258"/>
              <a:gd name="connsiteX5811" fmla="*/ 4525684 w 8109022"/>
              <a:gd name="connsiteY5811" fmla="*/ 958096 h 4285258"/>
              <a:gd name="connsiteX5812" fmla="*/ 4520592 w 8109022"/>
              <a:gd name="connsiteY5812" fmla="*/ 962203 h 4285258"/>
              <a:gd name="connsiteX5813" fmla="*/ 4505456 w 8109022"/>
              <a:gd name="connsiteY5813" fmla="*/ 977510 h 4285258"/>
              <a:gd name="connsiteX5814" fmla="*/ 4502321 w 8109022"/>
              <a:gd name="connsiteY5814" fmla="*/ 980350 h 4285258"/>
              <a:gd name="connsiteX5815" fmla="*/ 4506407 w 8109022"/>
              <a:gd name="connsiteY5815" fmla="*/ 977698 h 4285258"/>
              <a:gd name="connsiteX5816" fmla="*/ 4500131 w 8109022"/>
              <a:gd name="connsiteY5816" fmla="*/ 982336 h 4285258"/>
              <a:gd name="connsiteX5817" fmla="*/ 4483653 w 8109022"/>
              <a:gd name="connsiteY5817" fmla="*/ 997267 h 4285258"/>
              <a:gd name="connsiteX5818" fmla="*/ 4475526 w 8109022"/>
              <a:gd name="connsiteY5818" fmla="*/ 1006249 h 4285258"/>
              <a:gd name="connsiteX5819" fmla="*/ 4481419 w 8109022"/>
              <a:gd name="connsiteY5819" fmla="*/ 1002054 h 4285258"/>
              <a:gd name="connsiteX5820" fmla="*/ 4489528 w 8109022"/>
              <a:gd name="connsiteY5820" fmla="*/ 996559 h 4285258"/>
              <a:gd name="connsiteX5821" fmla="*/ 4519468 w 8109022"/>
              <a:gd name="connsiteY5821" fmla="*/ 965823 h 4285258"/>
              <a:gd name="connsiteX5822" fmla="*/ 4525538 w 8109022"/>
              <a:gd name="connsiteY5822" fmla="*/ 959161 h 4285258"/>
              <a:gd name="connsiteX5823" fmla="*/ 4525684 w 8109022"/>
              <a:gd name="connsiteY5823" fmla="*/ 958096 h 4285258"/>
              <a:gd name="connsiteX5824" fmla="*/ 4040035 w 8109022"/>
              <a:gd name="connsiteY5824" fmla="*/ 957671 h 4285258"/>
              <a:gd name="connsiteX5825" fmla="*/ 4038902 w 8109022"/>
              <a:gd name="connsiteY5825" fmla="*/ 957945 h 4285258"/>
              <a:gd name="connsiteX5826" fmla="*/ 4018310 w 8109022"/>
              <a:gd name="connsiteY5826" fmla="*/ 973848 h 4285258"/>
              <a:gd name="connsiteX5827" fmla="*/ 4030149 w 8109022"/>
              <a:gd name="connsiteY5827" fmla="*/ 966258 h 4285258"/>
              <a:gd name="connsiteX5828" fmla="*/ 4036094 w 8109022"/>
              <a:gd name="connsiteY5828" fmla="*/ 962005 h 4285258"/>
              <a:gd name="connsiteX5829" fmla="*/ 4040035 w 8109022"/>
              <a:gd name="connsiteY5829" fmla="*/ 957671 h 4285258"/>
              <a:gd name="connsiteX5830" fmla="*/ 1939952 w 8109022"/>
              <a:gd name="connsiteY5830" fmla="*/ 956366 h 4285258"/>
              <a:gd name="connsiteX5831" fmla="*/ 1918212 w 8109022"/>
              <a:gd name="connsiteY5831" fmla="*/ 967650 h 4285258"/>
              <a:gd name="connsiteX5832" fmla="*/ 1888563 w 8109022"/>
              <a:gd name="connsiteY5832" fmla="*/ 983573 h 4285258"/>
              <a:gd name="connsiteX5833" fmla="*/ 1865399 w 8109022"/>
              <a:gd name="connsiteY5833" fmla="*/ 998622 h 4285258"/>
              <a:gd name="connsiteX5834" fmla="*/ 1868953 w 8109022"/>
              <a:gd name="connsiteY5834" fmla="*/ 997144 h 4285258"/>
              <a:gd name="connsiteX5835" fmla="*/ 1920276 w 8109022"/>
              <a:gd name="connsiteY5835" fmla="*/ 970464 h 4285258"/>
              <a:gd name="connsiteX5836" fmla="*/ 1929460 w 8109022"/>
              <a:gd name="connsiteY5836" fmla="*/ 964955 h 4285258"/>
              <a:gd name="connsiteX5837" fmla="*/ 1930825 w 8109022"/>
              <a:gd name="connsiteY5837" fmla="*/ 964315 h 4285258"/>
              <a:gd name="connsiteX5838" fmla="*/ 1134347 w 8109022"/>
              <a:gd name="connsiteY5838" fmla="*/ 954571 h 4285258"/>
              <a:gd name="connsiteX5839" fmla="*/ 1130570 w 8109022"/>
              <a:gd name="connsiteY5839" fmla="*/ 956585 h 4285258"/>
              <a:gd name="connsiteX5840" fmla="*/ 1131219 w 8109022"/>
              <a:gd name="connsiteY5840" fmla="*/ 955953 h 4285258"/>
              <a:gd name="connsiteX5841" fmla="*/ 4181042 w 8109022"/>
              <a:gd name="connsiteY5841" fmla="*/ 952508 h 4285258"/>
              <a:gd name="connsiteX5842" fmla="*/ 4183320 w 8109022"/>
              <a:gd name="connsiteY5842" fmla="*/ 953518 h 4285258"/>
              <a:gd name="connsiteX5843" fmla="*/ 4181151 w 8109022"/>
              <a:gd name="connsiteY5843" fmla="*/ 954161 h 4285258"/>
              <a:gd name="connsiteX5844" fmla="*/ 4181042 w 8109022"/>
              <a:gd name="connsiteY5844" fmla="*/ 952508 h 4285258"/>
              <a:gd name="connsiteX5845" fmla="*/ 4487802 w 8109022"/>
              <a:gd name="connsiteY5845" fmla="*/ 952107 h 4285258"/>
              <a:gd name="connsiteX5846" fmla="*/ 4484072 w 8109022"/>
              <a:gd name="connsiteY5846" fmla="*/ 955577 h 4285258"/>
              <a:gd name="connsiteX5847" fmla="*/ 4484730 w 8109022"/>
              <a:gd name="connsiteY5847" fmla="*/ 956017 h 4285258"/>
              <a:gd name="connsiteX5848" fmla="*/ 4488402 w 8109022"/>
              <a:gd name="connsiteY5848" fmla="*/ 953741 h 4285258"/>
              <a:gd name="connsiteX5849" fmla="*/ 4487802 w 8109022"/>
              <a:gd name="connsiteY5849" fmla="*/ 952107 h 4285258"/>
              <a:gd name="connsiteX5850" fmla="*/ 4214924 w 8109022"/>
              <a:gd name="connsiteY5850" fmla="*/ 951100 h 4285258"/>
              <a:gd name="connsiteX5851" fmla="*/ 4214215 w 8109022"/>
              <a:gd name="connsiteY5851" fmla="*/ 952989 h 4285258"/>
              <a:gd name="connsiteX5852" fmla="*/ 4211693 w 8109022"/>
              <a:gd name="connsiteY5852" fmla="*/ 955790 h 4285258"/>
              <a:gd name="connsiteX5853" fmla="*/ 4197246 w 8109022"/>
              <a:gd name="connsiteY5853" fmla="*/ 962083 h 4285258"/>
              <a:gd name="connsiteX5854" fmla="*/ 4197501 w 8109022"/>
              <a:gd name="connsiteY5854" fmla="*/ 961890 h 4285258"/>
              <a:gd name="connsiteX5855" fmla="*/ 4211956 w 8109022"/>
              <a:gd name="connsiteY5855" fmla="*/ 951975 h 4285258"/>
              <a:gd name="connsiteX5856" fmla="*/ 4213856 w 8109022"/>
              <a:gd name="connsiteY5856" fmla="*/ 951143 h 4285258"/>
              <a:gd name="connsiteX5857" fmla="*/ 4214924 w 8109022"/>
              <a:gd name="connsiteY5857" fmla="*/ 951100 h 4285258"/>
              <a:gd name="connsiteX5858" fmla="*/ 6875277 w 8109022"/>
              <a:gd name="connsiteY5858" fmla="*/ 950097 h 4285258"/>
              <a:gd name="connsiteX5859" fmla="*/ 6874169 w 8109022"/>
              <a:gd name="connsiteY5859" fmla="*/ 950515 h 4285258"/>
              <a:gd name="connsiteX5860" fmla="*/ 6872977 w 8109022"/>
              <a:gd name="connsiteY5860" fmla="*/ 950246 h 4285258"/>
              <a:gd name="connsiteX5861" fmla="*/ 6875277 w 8109022"/>
              <a:gd name="connsiteY5861" fmla="*/ 950097 h 4285258"/>
              <a:gd name="connsiteX5862" fmla="*/ 4051954 w 8109022"/>
              <a:gd name="connsiteY5862" fmla="*/ 950069 h 4285258"/>
              <a:gd name="connsiteX5863" fmla="*/ 4050506 w 8109022"/>
              <a:gd name="connsiteY5863" fmla="*/ 950667 h 4285258"/>
              <a:gd name="connsiteX5864" fmla="*/ 4043748 w 8109022"/>
              <a:gd name="connsiteY5864" fmla="*/ 957822 h 4285258"/>
              <a:gd name="connsiteX5865" fmla="*/ 4048938 w 8109022"/>
              <a:gd name="connsiteY5865" fmla="*/ 954478 h 4285258"/>
              <a:gd name="connsiteX5866" fmla="*/ 4052764 w 8109022"/>
              <a:gd name="connsiteY5866" fmla="*/ 950116 h 4285258"/>
              <a:gd name="connsiteX5867" fmla="*/ 4051954 w 8109022"/>
              <a:gd name="connsiteY5867" fmla="*/ 950069 h 4285258"/>
              <a:gd name="connsiteX5868" fmla="*/ 4064592 w 8109022"/>
              <a:gd name="connsiteY5868" fmla="*/ 949471 h 4285258"/>
              <a:gd name="connsiteX5869" fmla="*/ 4062929 w 8109022"/>
              <a:gd name="connsiteY5869" fmla="*/ 950091 h 4285258"/>
              <a:gd name="connsiteX5870" fmla="*/ 4057509 w 8109022"/>
              <a:gd name="connsiteY5870" fmla="*/ 955992 h 4285258"/>
              <a:gd name="connsiteX5871" fmla="*/ 4061142 w 8109022"/>
              <a:gd name="connsiteY5871" fmla="*/ 952838 h 4285258"/>
              <a:gd name="connsiteX5872" fmla="*/ 4064592 w 8109022"/>
              <a:gd name="connsiteY5872" fmla="*/ 949471 h 4285258"/>
              <a:gd name="connsiteX5873" fmla="*/ 609974 w 8109022"/>
              <a:gd name="connsiteY5873" fmla="*/ 949414 h 4285258"/>
              <a:gd name="connsiteX5874" fmla="*/ 606604 w 8109022"/>
              <a:gd name="connsiteY5874" fmla="*/ 951816 h 4285258"/>
              <a:gd name="connsiteX5875" fmla="*/ 607150 w 8109022"/>
              <a:gd name="connsiteY5875" fmla="*/ 951127 h 4285258"/>
              <a:gd name="connsiteX5876" fmla="*/ 5655808 w 8109022"/>
              <a:gd name="connsiteY5876" fmla="*/ 948437 h 4285258"/>
              <a:gd name="connsiteX5877" fmla="*/ 5655558 w 8109022"/>
              <a:gd name="connsiteY5877" fmla="*/ 949710 h 4285258"/>
              <a:gd name="connsiteX5878" fmla="*/ 5656017 w 8109022"/>
              <a:gd name="connsiteY5878" fmla="*/ 950963 h 4285258"/>
              <a:gd name="connsiteX5879" fmla="*/ 5655808 w 8109022"/>
              <a:gd name="connsiteY5879" fmla="*/ 948437 h 4285258"/>
              <a:gd name="connsiteX5880" fmla="*/ 5641375 w 8109022"/>
              <a:gd name="connsiteY5880" fmla="*/ 947172 h 4285258"/>
              <a:gd name="connsiteX5881" fmla="*/ 5631761 w 8109022"/>
              <a:gd name="connsiteY5881" fmla="*/ 953857 h 4285258"/>
              <a:gd name="connsiteX5882" fmla="*/ 5592040 w 8109022"/>
              <a:gd name="connsiteY5882" fmla="*/ 983779 h 4285258"/>
              <a:gd name="connsiteX5883" fmla="*/ 5580416 w 8109022"/>
              <a:gd name="connsiteY5883" fmla="*/ 996117 h 4285258"/>
              <a:gd name="connsiteX5884" fmla="*/ 5586988 w 8109022"/>
              <a:gd name="connsiteY5884" fmla="*/ 993435 h 4285258"/>
              <a:gd name="connsiteX5885" fmla="*/ 5636764 w 8109022"/>
              <a:gd name="connsiteY5885" fmla="*/ 956112 h 4285258"/>
              <a:gd name="connsiteX5886" fmla="*/ 1769916 w 8109022"/>
              <a:gd name="connsiteY5886" fmla="*/ 947006 h 4285258"/>
              <a:gd name="connsiteX5887" fmla="*/ 1770844 w 8109022"/>
              <a:gd name="connsiteY5887" fmla="*/ 947083 h 4285258"/>
              <a:gd name="connsiteX5888" fmla="*/ 1765777 w 8109022"/>
              <a:gd name="connsiteY5888" fmla="*/ 951533 h 4285258"/>
              <a:gd name="connsiteX5889" fmla="*/ 1761407 w 8109022"/>
              <a:gd name="connsiteY5889" fmla="*/ 956031 h 4285258"/>
              <a:gd name="connsiteX5890" fmla="*/ 1728826 w 8109022"/>
              <a:gd name="connsiteY5890" fmla="*/ 974657 h 4285258"/>
              <a:gd name="connsiteX5891" fmla="*/ 1717900 w 8109022"/>
              <a:gd name="connsiteY5891" fmla="*/ 977728 h 4285258"/>
              <a:gd name="connsiteX5892" fmla="*/ 1728361 w 8109022"/>
              <a:gd name="connsiteY5892" fmla="*/ 971089 h 4285258"/>
              <a:gd name="connsiteX5893" fmla="*/ 1760220 w 8109022"/>
              <a:gd name="connsiteY5893" fmla="*/ 952455 h 4285258"/>
              <a:gd name="connsiteX5894" fmla="*/ 1767184 w 8109022"/>
              <a:gd name="connsiteY5894" fmla="*/ 948344 h 4285258"/>
              <a:gd name="connsiteX5895" fmla="*/ 1769002 w 8109022"/>
              <a:gd name="connsiteY5895" fmla="*/ 948494 h 4285258"/>
              <a:gd name="connsiteX5896" fmla="*/ 1769916 w 8109022"/>
              <a:gd name="connsiteY5896" fmla="*/ 947006 h 4285258"/>
              <a:gd name="connsiteX5897" fmla="*/ 1926783 w 8109022"/>
              <a:gd name="connsiteY5897" fmla="*/ 946172 h 4285258"/>
              <a:gd name="connsiteX5898" fmla="*/ 1919924 w 8109022"/>
              <a:gd name="connsiteY5898" fmla="*/ 950037 h 4285258"/>
              <a:gd name="connsiteX5899" fmla="*/ 1922578 w 8109022"/>
              <a:gd name="connsiteY5899" fmla="*/ 947664 h 4285258"/>
              <a:gd name="connsiteX5900" fmla="*/ 1926783 w 8109022"/>
              <a:gd name="connsiteY5900" fmla="*/ 946172 h 4285258"/>
              <a:gd name="connsiteX5901" fmla="*/ 1929468 w 8109022"/>
              <a:gd name="connsiteY5901" fmla="*/ 944923 h 4285258"/>
              <a:gd name="connsiteX5902" fmla="*/ 1928551 w 8109022"/>
              <a:gd name="connsiteY5902" fmla="*/ 946354 h 4285258"/>
              <a:gd name="connsiteX5903" fmla="*/ 1926783 w 8109022"/>
              <a:gd name="connsiteY5903" fmla="*/ 946172 h 4285258"/>
              <a:gd name="connsiteX5904" fmla="*/ 1927359 w 8109022"/>
              <a:gd name="connsiteY5904" fmla="*/ 945175 h 4285258"/>
              <a:gd name="connsiteX5905" fmla="*/ 1929468 w 8109022"/>
              <a:gd name="connsiteY5905" fmla="*/ 944923 h 4285258"/>
              <a:gd name="connsiteX5906" fmla="*/ 4536078 w 8109022"/>
              <a:gd name="connsiteY5906" fmla="*/ 943715 h 4285258"/>
              <a:gd name="connsiteX5907" fmla="*/ 4515084 w 8109022"/>
              <a:gd name="connsiteY5907" fmla="*/ 958517 h 4285258"/>
              <a:gd name="connsiteX5908" fmla="*/ 4488039 w 8109022"/>
              <a:gd name="connsiteY5908" fmla="*/ 976998 h 4285258"/>
              <a:gd name="connsiteX5909" fmla="*/ 4467358 w 8109022"/>
              <a:gd name="connsiteY5909" fmla="*/ 993135 h 4285258"/>
              <a:gd name="connsiteX5910" fmla="*/ 4482496 w 8109022"/>
              <a:gd name="connsiteY5910" fmla="*/ 982431 h 4285258"/>
              <a:gd name="connsiteX5911" fmla="*/ 4498796 w 8109022"/>
              <a:gd name="connsiteY5911" fmla="*/ 972893 h 4285258"/>
              <a:gd name="connsiteX5912" fmla="*/ 4472006 w 8109022"/>
              <a:gd name="connsiteY5912" fmla="*/ 992440 h 4285258"/>
              <a:gd name="connsiteX5913" fmla="*/ 4465002 w 8109022"/>
              <a:gd name="connsiteY5913" fmla="*/ 1000584 h 4285258"/>
              <a:gd name="connsiteX5914" fmla="*/ 4440980 w 8109022"/>
              <a:gd name="connsiteY5914" fmla="*/ 1019532 h 4285258"/>
              <a:gd name="connsiteX5915" fmla="*/ 4440032 w 8109022"/>
              <a:gd name="connsiteY5915" fmla="*/ 1023254 h 4285258"/>
              <a:gd name="connsiteX5916" fmla="*/ 4473313 w 8109022"/>
              <a:gd name="connsiteY5916" fmla="*/ 999195 h 4285258"/>
              <a:gd name="connsiteX5917" fmla="*/ 4487732 w 8109022"/>
              <a:gd name="connsiteY5917" fmla="*/ 989827 h 4285258"/>
              <a:gd name="connsiteX5918" fmla="*/ 4489439 w 8109022"/>
              <a:gd name="connsiteY5918" fmla="*/ 988060 h 4285258"/>
              <a:gd name="connsiteX5919" fmla="*/ 4532840 w 8109022"/>
              <a:gd name="connsiteY5919" fmla="*/ 947137 h 4285258"/>
              <a:gd name="connsiteX5920" fmla="*/ 1096334 w 8109022"/>
              <a:gd name="connsiteY5920" fmla="*/ 942074 h 4285258"/>
              <a:gd name="connsiteX5921" fmla="*/ 1093283 w 8109022"/>
              <a:gd name="connsiteY5921" fmla="*/ 945060 h 4285258"/>
              <a:gd name="connsiteX5922" fmla="*/ 1072768 w 8109022"/>
              <a:gd name="connsiteY5922" fmla="*/ 963863 h 4285258"/>
              <a:gd name="connsiteX5923" fmla="*/ 1063071 w 8109022"/>
              <a:gd name="connsiteY5923" fmla="*/ 968086 h 4285258"/>
              <a:gd name="connsiteX5924" fmla="*/ 1050620 w 8109022"/>
              <a:gd name="connsiteY5924" fmla="*/ 974810 h 4285258"/>
              <a:gd name="connsiteX5925" fmla="*/ 1054864 w 8109022"/>
              <a:gd name="connsiteY5925" fmla="*/ 970687 h 4285258"/>
              <a:gd name="connsiteX5926" fmla="*/ 1076975 w 8109022"/>
              <a:gd name="connsiteY5926" fmla="*/ 954360 h 4285258"/>
              <a:gd name="connsiteX5927" fmla="*/ 1087057 w 8109022"/>
              <a:gd name="connsiteY5927" fmla="*/ 945391 h 4285258"/>
              <a:gd name="connsiteX5928" fmla="*/ 1087027 w 8109022"/>
              <a:gd name="connsiteY5928" fmla="*/ 945731 h 4285258"/>
              <a:gd name="connsiteX5929" fmla="*/ 1093817 w 8109022"/>
              <a:gd name="connsiteY5929" fmla="*/ 943103 h 4285258"/>
              <a:gd name="connsiteX5930" fmla="*/ 5660605 w 8109022"/>
              <a:gd name="connsiteY5930" fmla="*/ 934306 h 4285258"/>
              <a:gd name="connsiteX5931" fmla="*/ 5654366 w 8109022"/>
              <a:gd name="connsiteY5931" fmla="*/ 942915 h 4285258"/>
              <a:gd name="connsiteX5932" fmla="*/ 5661649 w 8109022"/>
              <a:gd name="connsiteY5932" fmla="*/ 937453 h 4285258"/>
              <a:gd name="connsiteX5933" fmla="*/ 5662101 w 8109022"/>
              <a:gd name="connsiteY5933" fmla="*/ 936311 h 4285258"/>
              <a:gd name="connsiteX5934" fmla="*/ 5660605 w 8109022"/>
              <a:gd name="connsiteY5934" fmla="*/ 934306 h 4285258"/>
              <a:gd name="connsiteX5935" fmla="*/ 4085456 w 8109022"/>
              <a:gd name="connsiteY5935" fmla="*/ 933281 h 4285258"/>
              <a:gd name="connsiteX5936" fmla="*/ 4057290 w 8109022"/>
              <a:gd name="connsiteY5936" fmla="*/ 946999 h 4285258"/>
              <a:gd name="connsiteX5937" fmla="*/ 4054547 w 8109022"/>
              <a:gd name="connsiteY5937" fmla="*/ 950188 h 4285258"/>
              <a:gd name="connsiteX5938" fmla="*/ 4069930 w 8109022"/>
              <a:gd name="connsiteY5938" fmla="*/ 941824 h 4285258"/>
              <a:gd name="connsiteX5939" fmla="*/ 4085456 w 8109022"/>
              <a:gd name="connsiteY5939" fmla="*/ 933281 h 4285258"/>
              <a:gd name="connsiteX5940" fmla="*/ 4093666 w 8109022"/>
              <a:gd name="connsiteY5940" fmla="*/ 929029 h 4285258"/>
              <a:gd name="connsiteX5941" fmla="*/ 4093025 w 8109022"/>
              <a:gd name="connsiteY5941" fmla="*/ 930194 h 4285258"/>
              <a:gd name="connsiteX5942" fmla="*/ 4093724 w 8109022"/>
              <a:gd name="connsiteY5942" fmla="*/ 931414 h 4285258"/>
              <a:gd name="connsiteX5943" fmla="*/ 4093666 w 8109022"/>
              <a:gd name="connsiteY5943" fmla="*/ 929029 h 4285258"/>
              <a:gd name="connsiteX5944" fmla="*/ 5637466 w 8109022"/>
              <a:gd name="connsiteY5944" fmla="*/ 927249 h 4285258"/>
              <a:gd name="connsiteX5945" fmla="*/ 5635438 w 8109022"/>
              <a:gd name="connsiteY5945" fmla="*/ 927699 h 4285258"/>
              <a:gd name="connsiteX5946" fmla="*/ 5633762 w 8109022"/>
              <a:gd name="connsiteY5946" fmla="*/ 928819 h 4285258"/>
              <a:gd name="connsiteX5947" fmla="*/ 5630926 w 8109022"/>
              <a:gd name="connsiteY5947" fmla="*/ 932266 h 4285258"/>
              <a:gd name="connsiteX5948" fmla="*/ 5637466 w 8109022"/>
              <a:gd name="connsiteY5948" fmla="*/ 927249 h 4285258"/>
              <a:gd name="connsiteX5949" fmla="*/ 4552539 w 8109022"/>
              <a:gd name="connsiteY5949" fmla="*/ 926328 h 4285258"/>
              <a:gd name="connsiteX5950" fmla="*/ 4531430 w 8109022"/>
              <a:gd name="connsiteY5950" fmla="*/ 940032 h 4285258"/>
              <a:gd name="connsiteX5951" fmla="*/ 4502686 w 8109022"/>
              <a:gd name="connsiteY5951" fmla="*/ 959271 h 4285258"/>
              <a:gd name="connsiteX5952" fmla="*/ 4480468 w 8109022"/>
              <a:gd name="connsiteY5952" fmla="*/ 976982 h 4285258"/>
              <a:gd name="connsiteX5953" fmla="*/ 4483954 w 8109022"/>
              <a:gd name="connsiteY5953" fmla="*/ 975117 h 4285258"/>
              <a:gd name="connsiteX5954" fmla="*/ 4533787 w 8109022"/>
              <a:gd name="connsiteY5954" fmla="*/ 942722 h 4285258"/>
              <a:gd name="connsiteX5955" fmla="*/ 4542640 w 8109022"/>
              <a:gd name="connsiteY5955" fmla="*/ 936172 h 4285258"/>
              <a:gd name="connsiteX5956" fmla="*/ 4543968 w 8109022"/>
              <a:gd name="connsiteY5956" fmla="*/ 935380 h 4285258"/>
              <a:gd name="connsiteX5957" fmla="*/ 4122973 w 8109022"/>
              <a:gd name="connsiteY5957" fmla="*/ 922032 h 4285258"/>
              <a:gd name="connsiteX5958" fmla="*/ 4121496 w 8109022"/>
              <a:gd name="connsiteY5958" fmla="*/ 922496 h 4285258"/>
              <a:gd name="connsiteX5959" fmla="*/ 4120368 w 8109022"/>
              <a:gd name="connsiteY5959" fmla="*/ 923320 h 4285258"/>
              <a:gd name="connsiteX5960" fmla="*/ 4121162 w 8109022"/>
              <a:gd name="connsiteY5960" fmla="*/ 924453 h 4285258"/>
              <a:gd name="connsiteX5961" fmla="*/ 4122918 w 8109022"/>
              <a:gd name="connsiteY5961" fmla="*/ 923423 h 4285258"/>
              <a:gd name="connsiteX5962" fmla="*/ 4122973 w 8109022"/>
              <a:gd name="connsiteY5962" fmla="*/ 922032 h 4285258"/>
              <a:gd name="connsiteX5963" fmla="*/ 6907423 w 8109022"/>
              <a:gd name="connsiteY5963" fmla="*/ 920584 h 4285258"/>
              <a:gd name="connsiteX5964" fmla="*/ 6885277 w 8109022"/>
              <a:gd name="connsiteY5964" fmla="*/ 975841 h 4285258"/>
              <a:gd name="connsiteX5965" fmla="*/ 6862526 w 8109022"/>
              <a:gd name="connsiteY5965" fmla="*/ 1017765 h 4285258"/>
              <a:gd name="connsiteX5966" fmla="*/ 6859452 w 8109022"/>
              <a:gd name="connsiteY5966" fmla="*/ 1022873 h 4285258"/>
              <a:gd name="connsiteX5967" fmla="*/ 6859390 w 8109022"/>
              <a:gd name="connsiteY5967" fmla="*/ 1019815 h 4285258"/>
              <a:gd name="connsiteX5968" fmla="*/ 6872008 w 8109022"/>
              <a:gd name="connsiteY5968" fmla="*/ 996205 h 4285258"/>
              <a:gd name="connsiteX5969" fmla="*/ 6892569 w 8109022"/>
              <a:gd name="connsiteY5969" fmla="*/ 954770 h 4285258"/>
              <a:gd name="connsiteX5970" fmla="*/ 4497081 w 8109022"/>
              <a:gd name="connsiteY5970" fmla="*/ 920498 h 4285258"/>
              <a:gd name="connsiteX5971" fmla="*/ 4496607 w 8109022"/>
              <a:gd name="connsiteY5971" fmla="*/ 923722 h 4285258"/>
              <a:gd name="connsiteX5972" fmla="*/ 4496093 w 8109022"/>
              <a:gd name="connsiteY5972" fmla="*/ 926059 h 4285258"/>
              <a:gd name="connsiteX5973" fmla="*/ 4484786 w 8109022"/>
              <a:gd name="connsiteY5973" fmla="*/ 946034 h 4285258"/>
              <a:gd name="connsiteX5974" fmla="*/ 4485143 w 8109022"/>
              <a:gd name="connsiteY5974" fmla="*/ 943844 h 4285258"/>
              <a:gd name="connsiteX5975" fmla="*/ 4485613 w 8109022"/>
              <a:gd name="connsiteY5975" fmla="*/ 938666 h 4285258"/>
              <a:gd name="connsiteX5976" fmla="*/ 4491021 w 8109022"/>
              <a:gd name="connsiteY5976" fmla="*/ 929657 h 4285258"/>
              <a:gd name="connsiteX5977" fmla="*/ 730303 w 8109022"/>
              <a:gd name="connsiteY5977" fmla="*/ 920095 h 4285258"/>
              <a:gd name="connsiteX5978" fmla="*/ 730512 w 8109022"/>
              <a:gd name="connsiteY5978" fmla="*/ 922621 h 4285258"/>
              <a:gd name="connsiteX5979" fmla="*/ 730053 w 8109022"/>
              <a:gd name="connsiteY5979" fmla="*/ 921366 h 4285258"/>
              <a:gd name="connsiteX5980" fmla="*/ 730303 w 8109022"/>
              <a:gd name="connsiteY5980" fmla="*/ 920095 h 4285258"/>
              <a:gd name="connsiteX5981" fmla="*/ 4538197 w 8109022"/>
              <a:gd name="connsiteY5981" fmla="*/ 917134 h 4285258"/>
              <a:gd name="connsiteX5982" fmla="*/ 4531565 w 8109022"/>
              <a:gd name="connsiteY5982" fmla="*/ 921771 h 4285258"/>
              <a:gd name="connsiteX5983" fmla="*/ 4534052 w 8109022"/>
              <a:gd name="connsiteY5983" fmla="*/ 919074 h 4285258"/>
              <a:gd name="connsiteX5984" fmla="*/ 4538197 w 8109022"/>
              <a:gd name="connsiteY5984" fmla="*/ 917134 h 4285258"/>
              <a:gd name="connsiteX5985" fmla="*/ 4540820 w 8109022"/>
              <a:gd name="connsiteY5985" fmla="*/ 915590 h 4285258"/>
              <a:gd name="connsiteX5986" fmla="*/ 4540014 w 8109022"/>
              <a:gd name="connsiteY5986" fmla="*/ 917150 h 4285258"/>
              <a:gd name="connsiteX5987" fmla="*/ 4538197 w 8109022"/>
              <a:gd name="connsiteY5987" fmla="*/ 917134 h 4285258"/>
              <a:gd name="connsiteX5988" fmla="*/ 4538692 w 8109022"/>
              <a:gd name="connsiteY5988" fmla="*/ 916053 h 4285258"/>
              <a:gd name="connsiteX5989" fmla="*/ 4540820 w 8109022"/>
              <a:gd name="connsiteY5989" fmla="*/ 915590 h 4285258"/>
              <a:gd name="connsiteX5990" fmla="*/ 1825501 w 8109022"/>
              <a:gd name="connsiteY5990" fmla="*/ 914180 h 4285258"/>
              <a:gd name="connsiteX5991" fmla="*/ 1825320 w 8109022"/>
              <a:gd name="connsiteY5991" fmla="*/ 915426 h 4285258"/>
              <a:gd name="connsiteX5992" fmla="*/ 1825821 w 8109022"/>
              <a:gd name="connsiteY5992" fmla="*/ 916622 h 4285258"/>
              <a:gd name="connsiteX5993" fmla="*/ 1825501 w 8109022"/>
              <a:gd name="connsiteY5993" fmla="*/ 914180 h 4285258"/>
              <a:gd name="connsiteX5994" fmla="*/ 1124860 w 8109022"/>
              <a:gd name="connsiteY5994" fmla="*/ 913463 h 4285258"/>
              <a:gd name="connsiteX5995" fmla="*/ 1117151 w 8109022"/>
              <a:gd name="connsiteY5995" fmla="*/ 921705 h 4285258"/>
              <a:gd name="connsiteX5996" fmla="*/ 1109460 w 8109022"/>
              <a:gd name="connsiteY5996" fmla="*/ 929232 h 4285258"/>
              <a:gd name="connsiteX5997" fmla="*/ 1104494 w 8109022"/>
              <a:gd name="connsiteY5997" fmla="*/ 930788 h 4285258"/>
              <a:gd name="connsiteX5998" fmla="*/ 1102327 w 8109022"/>
              <a:gd name="connsiteY5998" fmla="*/ 931656 h 4285258"/>
              <a:gd name="connsiteX5999" fmla="*/ 1119317 w 8109022"/>
              <a:gd name="connsiteY5999" fmla="*/ 915788 h 4285258"/>
              <a:gd name="connsiteX6000" fmla="*/ 1121806 w 8109022"/>
              <a:gd name="connsiteY6000" fmla="*/ 914621 h 4285258"/>
              <a:gd name="connsiteX6001" fmla="*/ 5660392 w 8109022"/>
              <a:gd name="connsiteY6001" fmla="*/ 910291 h 4285258"/>
              <a:gd name="connsiteX6002" fmla="*/ 5641892 w 8109022"/>
              <a:gd name="connsiteY6002" fmla="*/ 923447 h 4285258"/>
              <a:gd name="connsiteX6003" fmla="*/ 5658829 w 8109022"/>
              <a:gd name="connsiteY6003" fmla="*/ 913327 h 4285258"/>
              <a:gd name="connsiteX6004" fmla="*/ 5660344 w 8109022"/>
              <a:gd name="connsiteY6004" fmla="*/ 910389 h 4285258"/>
              <a:gd name="connsiteX6005" fmla="*/ 1203439 w 8109022"/>
              <a:gd name="connsiteY6005" fmla="*/ 910269 h 4285258"/>
              <a:gd name="connsiteX6006" fmla="*/ 1203758 w 8109022"/>
              <a:gd name="connsiteY6006" fmla="*/ 912711 h 4285258"/>
              <a:gd name="connsiteX6007" fmla="*/ 1203257 w 8109022"/>
              <a:gd name="connsiteY6007" fmla="*/ 911515 h 4285258"/>
              <a:gd name="connsiteX6008" fmla="*/ 1203439 w 8109022"/>
              <a:gd name="connsiteY6008" fmla="*/ 910269 h 4285258"/>
              <a:gd name="connsiteX6009" fmla="*/ 6195327 w 8109022"/>
              <a:gd name="connsiteY6009" fmla="*/ 905939 h 4285258"/>
              <a:gd name="connsiteX6010" fmla="*/ 6185210 w 8109022"/>
              <a:gd name="connsiteY6010" fmla="*/ 929291 h 4285258"/>
              <a:gd name="connsiteX6011" fmla="*/ 6180857 w 8109022"/>
              <a:gd name="connsiteY6011" fmla="*/ 940286 h 4285258"/>
              <a:gd name="connsiteX6012" fmla="*/ 6180788 w 8109022"/>
              <a:gd name="connsiteY6012" fmla="*/ 940491 h 4285258"/>
              <a:gd name="connsiteX6013" fmla="*/ 6183543 w 8109022"/>
              <a:gd name="connsiteY6013" fmla="*/ 939613 h 4285258"/>
              <a:gd name="connsiteX6014" fmla="*/ 6180187 w 8109022"/>
              <a:gd name="connsiteY6014" fmla="*/ 949409 h 4285258"/>
              <a:gd name="connsiteX6015" fmla="*/ 6181273 w 8109022"/>
              <a:gd name="connsiteY6015" fmla="*/ 947694 h 4285258"/>
              <a:gd name="connsiteX6016" fmla="*/ 1061054 w 8109022"/>
              <a:gd name="connsiteY6016" fmla="*/ 902292 h 4285258"/>
              <a:gd name="connsiteX6017" fmla="*/ 1060719 w 8109022"/>
              <a:gd name="connsiteY6017" fmla="*/ 904514 h 4285258"/>
              <a:gd name="connsiteX6018" fmla="*/ 1055150 w 8109022"/>
              <a:gd name="connsiteY6018" fmla="*/ 908771 h 4285258"/>
              <a:gd name="connsiteX6019" fmla="*/ 1059204 w 8109022"/>
              <a:gd name="connsiteY6019" fmla="*/ 903177 h 4285258"/>
              <a:gd name="connsiteX6020" fmla="*/ 1061054 w 8109022"/>
              <a:gd name="connsiteY6020" fmla="*/ 902292 h 4285258"/>
              <a:gd name="connsiteX6021" fmla="*/ 4132026 w 8109022"/>
              <a:gd name="connsiteY6021" fmla="*/ 901784 h 4285258"/>
              <a:gd name="connsiteX6022" fmla="*/ 4132014 w 8109022"/>
              <a:gd name="connsiteY6022" fmla="*/ 902997 h 4285258"/>
              <a:gd name="connsiteX6023" fmla="*/ 4132009 w 8109022"/>
              <a:gd name="connsiteY6023" fmla="*/ 903562 h 4285258"/>
              <a:gd name="connsiteX6024" fmla="*/ 4132010 w 8109022"/>
              <a:gd name="connsiteY6024" fmla="*/ 903592 h 4285258"/>
              <a:gd name="connsiteX6025" fmla="*/ 4132014 w 8109022"/>
              <a:gd name="connsiteY6025" fmla="*/ 902997 h 4285258"/>
              <a:gd name="connsiteX6026" fmla="*/ 4132016 w 8109022"/>
              <a:gd name="connsiteY6026" fmla="*/ 902913 h 4285258"/>
              <a:gd name="connsiteX6027" fmla="*/ 4132026 w 8109022"/>
              <a:gd name="connsiteY6027" fmla="*/ 901784 h 4285258"/>
              <a:gd name="connsiteX6028" fmla="*/ 4223456 w 8109022"/>
              <a:gd name="connsiteY6028" fmla="*/ 900348 h 4285258"/>
              <a:gd name="connsiteX6029" fmla="*/ 4210988 w 8109022"/>
              <a:gd name="connsiteY6029" fmla="*/ 911824 h 4285258"/>
              <a:gd name="connsiteX6030" fmla="*/ 4201354 w 8109022"/>
              <a:gd name="connsiteY6030" fmla="*/ 920065 h 4285258"/>
              <a:gd name="connsiteX6031" fmla="*/ 4200000 w 8109022"/>
              <a:gd name="connsiteY6031" fmla="*/ 921324 h 4285258"/>
              <a:gd name="connsiteX6032" fmla="*/ 4187237 w 8109022"/>
              <a:gd name="connsiteY6032" fmla="*/ 927065 h 4285258"/>
              <a:gd name="connsiteX6033" fmla="*/ 4201248 w 8109022"/>
              <a:gd name="connsiteY6033" fmla="*/ 917412 h 4285258"/>
              <a:gd name="connsiteX6034" fmla="*/ 4216348 w 8109022"/>
              <a:gd name="connsiteY6034" fmla="*/ 904018 h 4285258"/>
              <a:gd name="connsiteX6035" fmla="*/ 4221250 w 8109022"/>
              <a:gd name="connsiteY6035" fmla="*/ 900552 h 4285258"/>
              <a:gd name="connsiteX6036" fmla="*/ 4221959 w 8109022"/>
              <a:gd name="connsiteY6036" fmla="*/ 900387 h 4285258"/>
              <a:gd name="connsiteX6037" fmla="*/ 5589836 w 8109022"/>
              <a:gd name="connsiteY6037" fmla="*/ 892927 h 4285258"/>
              <a:gd name="connsiteX6038" fmla="*/ 5585718 w 8109022"/>
              <a:gd name="connsiteY6038" fmla="*/ 895730 h 4285258"/>
              <a:gd name="connsiteX6039" fmla="*/ 5559282 w 8109022"/>
              <a:gd name="connsiteY6039" fmla="*/ 918144 h 4285258"/>
              <a:gd name="connsiteX6040" fmla="*/ 5560227 w 8109022"/>
              <a:gd name="connsiteY6040" fmla="*/ 918122 h 4285258"/>
              <a:gd name="connsiteX6041" fmla="*/ 5574096 w 8109022"/>
              <a:gd name="connsiteY6041" fmla="*/ 908070 h 4285258"/>
              <a:gd name="connsiteX6042" fmla="*/ 5588031 w 8109022"/>
              <a:gd name="connsiteY6042" fmla="*/ 898121 h 4285258"/>
              <a:gd name="connsiteX6043" fmla="*/ 5588530 w 8109022"/>
              <a:gd name="connsiteY6043" fmla="*/ 896508 h 4285258"/>
              <a:gd name="connsiteX6044" fmla="*/ 4167540 w 8109022"/>
              <a:gd name="connsiteY6044" fmla="*/ 892590 h 4285258"/>
              <a:gd name="connsiteX6045" fmla="*/ 4167092 w 8109022"/>
              <a:gd name="connsiteY6045" fmla="*/ 894243 h 4285258"/>
              <a:gd name="connsiteX6046" fmla="*/ 4166572 w 8109022"/>
              <a:gd name="connsiteY6046" fmla="*/ 894949 h 4285258"/>
              <a:gd name="connsiteX6047" fmla="*/ 4149814 w 8109022"/>
              <a:gd name="connsiteY6047" fmla="*/ 903139 h 4285258"/>
              <a:gd name="connsiteX6048" fmla="*/ 4151392 w 8109022"/>
              <a:gd name="connsiteY6048" fmla="*/ 901905 h 4285258"/>
              <a:gd name="connsiteX6049" fmla="*/ 4167540 w 8109022"/>
              <a:gd name="connsiteY6049" fmla="*/ 892590 h 4285258"/>
              <a:gd name="connsiteX6050" fmla="*/ 1499342 w 8109022"/>
              <a:gd name="connsiteY6050" fmla="*/ 886731 h 4285258"/>
              <a:gd name="connsiteX6051" fmla="*/ 1485008 w 8109022"/>
              <a:gd name="connsiteY6051" fmla="*/ 904435 h 4285258"/>
              <a:gd name="connsiteX6052" fmla="*/ 1499342 w 8109022"/>
              <a:gd name="connsiteY6052" fmla="*/ 886731 h 4285258"/>
              <a:gd name="connsiteX6053" fmla="*/ 1996754 w 8109022"/>
              <a:gd name="connsiteY6053" fmla="*/ 882433 h 4285258"/>
              <a:gd name="connsiteX6054" fmla="*/ 1996460 w 8109022"/>
              <a:gd name="connsiteY6054" fmla="*/ 883073 h 4285258"/>
              <a:gd name="connsiteX6055" fmla="*/ 1976725 w 8109022"/>
              <a:gd name="connsiteY6055" fmla="*/ 897187 h 4285258"/>
              <a:gd name="connsiteX6056" fmla="*/ 1941155 w 8109022"/>
              <a:gd name="connsiteY6056" fmla="*/ 925567 h 4285258"/>
              <a:gd name="connsiteX6057" fmla="*/ 1921047 w 8109022"/>
              <a:gd name="connsiteY6057" fmla="*/ 942662 h 4285258"/>
              <a:gd name="connsiteX6058" fmla="*/ 1922433 w 8109022"/>
              <a:gd name="connsiteY6058" fmla="*/ 939089 h 4285258"/>
              <a:gd name="connsiteX6059" fmla="*/ 1958077 w 8109022"/>
              <a:gd name="connsiteY6059" fmla="*/ 908381 h 4285258"/>
              <a:gd name="connsiteX6060" fmla="*/ 755182 w 8109022"/>
              <a:gd name="connsiteY6060" fmla="*/ 880471 h 4285258"/>
              <a:gd name="connsiteX6061" fmla="*/ 722870 w 8109022"/>
              <a:gd name="connsiteY6061" fmla="*/ 902008 h 4285258"/>
              <a:gd name="connsiteX6062" fmla="*/ 684103 w 8109022"/>
              <a:gd name="connsiteY6062" fmla="*/ 930891 h 4285258"/>
              <a:gd name="connsiteX6063" fmla="*/ 662157 w 8109022"/>
              <a:gd name="connsiteY6063" fmla="*/ 948332 h 4285258"/>
              <a:gd name="connsiteX6064" fmla="*/ 663743 w 8109022"/>
              <a:gd name="connsiteY6064" fmla="*/ 944599 h 4285258"/>
              <a:gd name="connsiteX6065" fmla="*/ 702662 w 8109022"/>
              <a:gd name="connsiteY6065" fmla="*/ 913252 h 4285258"/>
              <a:gd name="connsiteX6066" fmla="*/ 4593748 w 8109022"/>
              <a:gd name="connsiteY6066" fmla="*/ 878567 h 4285258"/>
              <a:gd name="connsiteX6067" fmla="*/ 4594238 w 8109022"/>
              <a:gd name="connsiteY6067" fmla="*/ 880988 h 4285258"/>
              <a:gd name="connsiteX6068" fmla="*/ 4593656 w 8109022"/>
              <a:gd name="connsiteY6068" fmla="*/ 879828 h 4285258"/>
              <a:gd name="connsiteX6069" fmla="*/ 4593748 w 8109022"/>
              <a:gd name="connsiteY6069" fmla="*/ 878567 h 4285258"/>
              <a:gd name="connsiteX6070" fmla="*/ 932237 w 8109022"/>
              <a:gd name="connsiteY6070" fmla="*/ 873743 h 4285258"/>
              <a:gd name="connsiteX6071" fmla="*/ 925892 w 8109022"/>
              <a:gd name="connsiteY6071" fmla="*/ 878262 h 4285258"/>
              <a:gd name="connsiteX6072" fmla="*/ 926249 w 8109022"/>
              <a:gd name="connsiteY6072" fmla="*/ 877577 h 4285258"/>
              <a:gd name="connsiteX6073" fmla="*/ 932237 w 8109022"/>
              <a:gd name="connsiteY6073" fmla="*/ 873743 h 4285258"/>
              <a:gd name="connsiteX6074" fmla="*/ 1225539 w 8109022"/>
              <a:gd name="connsiteY6074" fmla="*/ 870626 h 4285258"/>
              <a:gd name="connsiteX6075" fmla="*/ 1195442 w 8109022"/>
              <a:gd name="connsiteY6075" fmla="*/ 893074 h 4285258"/>
              <a:gd name="connsiteX6076" fmla="*/ 1159481 w 8109022"/>
              <a:gd name="connsiteY6076" fmla="*/ 922962 h 4285258"/>
              <a:gd name="connsiteX6077" fmla="*/ 1139170 w 8109022"/>
              <a:gd name="connsiteY6077" fmla="*/ 940941 h 4285258"/>
              <a:gd name="connsiteX6078" fmla="*/ 1140523 w 8109022"/>
              <a:gd name="connsiteY6078" fmla="*/ 937240 h 4285258"/>
              <a:gd name="connsiteX6079" fmla="*/ 1176520 w 8109022"/>
              <a:gd name="connsiteY6079" fmla="*/ 904954 h 4285258"/>
              <a:gd name="connsiteX6080" fmla="*/ 6310737 w 8109022"/>
              <a:gd name="connsiteY6080" fmla="*/ 869447 h 4285258"/>
              <a:gd name="connsiteX6081" fmla="*/ 6306632 w 8109022"/>
              <a:gd name="connsiteY6081" fmla="*/ 876469 h 4285258"/>
              <a:gd name="connsiteX6082" fmla="*/ 6304801 w 8109022"/>
              <a:gd name="connsiteY6082" fmla="*/ 880643 h 4285258"/>
              <a:gd name="connsiteX6083" fmla="*/ 6300298 w 8109022"/>
              <a:gd name="connsiteY6083" fmla="*/ 895515 h 4285258"/>
              <a:gd name="connsiteX6084" fmla="*/ 6309545 w 8109022"/>
              <a:gd name="connsiteY6084" fmla="*/ 872585 h 4285258"/>
              <a:gd name="connsiteX6085" fmla="*/ 6310737 w 8109022"/>
              <a:gd name="connsiteY6085" fmla="*/ 869447 h 4285258"/>
              <a:gd name="connsiteX6086" fmla="*/ 2721548 w 8109022"/>
              <a:gd name="connsiteY6086" fmla="*/ 864152 h 4285258"/>
              <a:gd name="connsiteX6087" fmla="*/ 2682857 w 8109022"/>
              <a:gd name="connsiteY6087" fmla="*/ 914023 h 4285258"/>
              <a:gd name="connsiteX6088" fmla="*/ 2680236 w 8109022"/>
              <a:gd name="connsiteY6088" fmla="*/ 909095 h 4285258"/>
              <a:gd name="connsiteX6089" fmla="*/ 2637742 w 8109022"/>
              <a:gd name="connsiteY6089" fmla="*/ 957429 h 4285258"/>
              <a:gd name="connsiteX6090" fmla="*/ 2721548 w 8109022"/>
              <a:gd name="connsiteY6090" fmla="*/ 864152 h 4285258"/>
              <a:gd name="connsiteX6091" fmla="*/ 7084141 w 8109022"/>
              <a:gd name="connsiteY6091" fmla="*/ 861899 h 4285258"/>
              <a:gd name="connsiteX6092" fmla="*/ 7072770 w 8109022"/>
              <a:gd name="connsiteY6092" fmla="*/ 890635 h 4285258"/>
              <a:gd name="connsiteX6093" fmla="*/ 7064503 w 8109022"/>
              <a:gd name="connsiteY6093" fmla="*/ 902931 h 4285258"/>
              <a:gd name="connsiteX6094" fmla="*/ 7066971 w 8109022"/>
              <a:gd name="connsiteY6094" fmla="*/ 893514 h 4285258"/>
              <a:gd name="connsiteX6095" fmla="*/ 7084141 w 8109022"/>
              <a:gd name="connsiteY6095" fmla="*/ 861899 h 4285258"/>
              <a:gd name="connsiteX6096" fmla="*/ 4224034 w 8109022"/>
              <a:gd name="connsiteY6096" fmla="*/ 860754 h 4285258"/>
              <a:gd name="connsiteX6097" fmla="*/ 4220999 w 8109022"/>
              <a:gd name="connsiteY6097" fmla="*/ 863378 h 4285258"/>
              <a:gd name="connsiteX6098" fmla="*/ 4200670 w 8109022"/>
              <a:gd name="connsiteY6098" fmla="*/ 879824 h 4285258"/>
              <a:gd name="connsiteX6099" fmla="*/ 4191314 w 8109022"/>
              <a:gd name="connsiteY6099" fmla="*/ 883215 h 4285258"/>
              <a:gd name="connsiteX6100" fmla="*/ 4179236 w 8109022"/>
              <a:gd name="connsiteY6100" fmla="*/ 888792 h 4285258"/>
              <a:gd name="connsiteX6101" fmla="*/ 4183452 w 8109022"/>
              <a:gd name="connsiteY6101" fmla="*/ 885169 h 4285258"/>
              <a:gd name="connsiteX6102" fmla="*/ 4205148 w 8109022"/>
              <a:gd name="connsiteY6102" fmla="*/ 871145 h 4285258"/>
              <a:gd name="connsiteX6103" fmla="*/ 4215122 w 8109022"/>
              <a:gd name="connsiteY6103" fmla="*/ 863319 h 4285258"/>
              <a:gd name="connsiteX6104" fmla="*/ 4215078 w 8109022"/>
              <a:gd name="connsiteY6104" fmla="*/ 863635 h 4285258"/>
              <a:gd name="connsiteX6105" fmla="*/ 4221609 w 8109022"/>
              <a:gd name="connsiteY6105" fmla="*/ 861572 h 4285258"/>
              <a:gd name="connsiteX6106" fmla="*/ 807458 w 8109022"/>
              <a:gd name="connsiteY6106" fmla="*/ 860599 h 4285258"/>
              <a:gd name="connsiteX6107" fmla="*/ 805894 w 8109022"/>
              <a:gd name="connsiteY6107" fmla="*/ 861950 h 4285258"/>
              <a:gd name="connsiteX6108" fmla="*/ 792491 w 8109022"/>
              <a:gd name="connsiteY6108" fmla="*/ 871641 h 4285258"/>
              <a:gd name="connsiteX6109" fmla="*/ 791263 w 8109022"/>
              <a:gd name="connsiteY6109" fmla="*/ 872679 h 4285258"/>
              <a:gd name="connsiteX6110" fmla="*/ 783539 w 8109022"/>
              <a:gd name="connsiteY6110" fmla="*/ 876924 h 4285258"/>
              <a:gd name="connsiteX6111" fmla="*/ 759255 w 8109022"/>
              <a:gd name="connsiteY6111" fmla="*/ 891784 h 4285258"/>
              <a:gd name="connsiteX6112" fmla="*/ 661485 w 8109022"/>
              <a:gd name="connsiteY6112" fmla="*/ 965091 h 4285258"/>
              <a:gd name="connsiteX6113" fmla="*/ 654911 w 8109022"/>
              <a:gd name="connsiteY6113" fmla="*/ 967773 h 4285258"/>
              <a:gd name="connsiteX6114" fmla="*/ 666533 w 8109022"/>
              <a:gd name="connsiteY6114" fmla="*/ 955436 h 4285258"/>
              <a:gd name="connsiteX6115" fmla="*/ 706257 w 8109022"/>
              <a:gd name="connsiteY6115" fmla="*/ 925515 h 4285258"/>
              <a:gd name="connsiteX6116" fmla="*/ 761851 w 8109022"/>
              <a:gd name="connsiteY6116" fmla="*/ 886857 h 4285258"/>
              <a:gd name="connsiteX6117" fmla="*/ 788348 w 8109022"/>
              <a:gd name="connsiteY6117" fmla="*/ 871090 h 4285258"/>
              <a:gd name="connsiteX6118" fmla="*/ 2483943 w 8109022"/>
              <a:gd name="connsiteY6118" fmla="*/ 858123 h 4285258"/>
              <a:gd name="connsiteX6119" fmla="*/ 2487910 w 8109022"/>
              <a:gd name="connsiteY6119" fmla="*/ 861029 h 4285258"/>
              <a:gd name="connsiteX6120" fmla="*/ 2478747 w 8109022"/>
              <a:gd name="connsiteY6120" fmla="*/ 871415 h 4285258"/>
              <a:gd name="connsiteX6121" fmla="*/ 2471114 w 8109022"/>
              <a:gd name="connsiteY6121" fmla="*/ 876253 h 4285258"/>
              <a:gd name="connsiteX6122" fmla="*/ 2483943 w 8109022"/>
              <a:gd name="connsiteY6122" fmla="*/ 858123 h 4285258"/>
              <a:gd name="connsiteX6123" fmla="*/ 6218015 w 8109022"/>
              <a:gd name="connsiteY6123" fmla="*/ 854236 h 4285258"/>
              <a:gd name="connsiteX6124" fmla="*/ 6216938 w 8109022"/>
              <a:gd name="connsiteY6124" fmla="*/ 854812 h 4285258"/>
              <a:gd name="connsiteX6125" fmla="*/ 6215693 w 8109022"/>
              <a:gd name="connsiteY6125" fmla="*/ 854689 h 4285258"/>
              <a:gd name="connsiteX6126" fmla="*/ 6218015 w 8109022"/>
              <a:gd name="connsiteY6126" fmla="*/ 854236 h 4285258"/>
              <a:gd name="connsiteX6127" fmla="*/ 1878908 w 8109022"/>
              <a:gd name="connsiteY6127" fmla="*/ 848930 h 4285258"/>
              <a:gd name="connsiteX6128" fmla="*/ 1869457 w 8109022"/>
              <a:gd name="connsiteY6128" fmla="*/ 862395 h 4285258"/>
              <a:gd name="connsiteX6129" fmla="*/ 1813926 w 8109022"/>
              <a:gd name="connsiteY6129" fmla="*/ 910392 h 4285258"/>
              <a:gd name="connsiteX6130" fmla="*/ 1806079 w 8109022"/>
              <a:gd name="connsiteY6130" fmla="*/ 917897 h 4285258"/>
              <a:gd name="connsiteX6131" fmla="*/ 1802612 w 8109022"/>
              <a:gd name="connsiteY6131" fmla="*/ 920593 h 4285258"/>
              <a:gd name="connsiteX6132" fmla="*/ 1784472 w 8109022"/>
              <a:gd name="connsiteY6132" fmla="*/ 935117 h 4285258"/>
              <a:gd name="connsiteX6133" fmla="*/ 1772420 w 8109022"/>
              <a:gd name="connsiteY6133" fmla="*/ 945702 h 4285258"/>
              <a:gd name="connsiteX6134" fmla="*/ 1770489 w 8109022"/>
              <a:gd name="connsiteY6134" fmla="*/ 945970 h 4285258"/>
              <a:gd name="connsiteX6135" fmla="*/ 1769916 w 8109022"/>
              <a:gd name="connsiteY6135" fmla="*/ 947006 h 4285258"/>
              <a:gd name="connsiteX6136" fmla="*/ 1767756 w 8109022"/>
              <a:gd name="connsiteY6136" fmla="*/ 947306 h 4285258"/>
              <a:gd name="connsiteX6137" fmla="*/ 1767184 w 8109022"/>
              <a:gd name="connsiteY6137" fmla="*/ 948344 h 4285258"/>
              <a:gd name="connsiteX6138" fmla="*/ 1762897 w 8109022"/>
              <a:gd name="connsiteY6138" fmla="*/ 949960 h 4285258"/>
              <a:gd name="connsiteX6139" fmla="*/ 1760220 w 8109022"/>
              <a:gd name="connsiteY6139" fmla="*/ 952455 h 4285258"/>
              <a:gd name="connsiteX6140" fmla="*/ 1732318 w 8109022"/>
              <a:gd name="connsiteY6140" fmla="*/ 967101 h 4285258"/>
              <a:gd name="connsiteX6141" fmla="*/ 1726690 w 8109022"/>
              <a:gd name="connsiteY6141" fmla="*/ 970224 h 4285258"/>
              <a:gd name="connsiteX6142" fmla="*/ 1775307 w 8109022"/>
              <a:gd name="connsiteY6142" fmla="*/ 929741 h 4285258"/>
              <a:gd name="connsiteX6143" fmla="*/ 1762586 w 8109022"/>
              <a:gd name="connsiteY6143" fmla="*/ 941149 h 4285258"/>
              <a:gd name="connsiteX6144" fmla="*/ 1761232 w 8109022"/>
              <a:gd name="connsiteY6144" fmla="*/ 944850 h 4285258"/>
              <a:gd name="connsiteX6145" fmla="*/ 1781542 w 8109022"/>
              <a:gd name="connsiteY6145" fmla="*/ 926873 h 4285258"/>
              <a:gd name="connsiteX6146" fmla="*/ 1817505 w 8109022"/>
              <a:gd name="connsiteY6146" fmla="*/ 896985 h 4285258"/>
              <a:gd name="connsiteX6147" fmla="*/ 1847599 w 8109022"/>
              <a:gd name="connsiteY6147" fmla="*/ 874535 h 4285258"/>
              <a:gd name="connsiteX6148" fmla="*/ 1809871 w 8109022"/>
              <a:gd name="connsiteY6148" fmla="*/ 900960 h 4285258"/>
              <a:gd name="connsiteX6149" fmla="*/ 1857291 w 8109022"/>
              <a:gd name="connsiteY6149" fmla="*/ 861472 h 4285258"/>
              <a:gd name="connsiteX6150" fmla="*/ 1878908 w 8109022"/>
              <a:gd name="connsiteY6150" fmla="*/ 848930 h 4285258"/>
              <a:gd name="connsiteX6151" fmla="*/ 1274922 w 8109022"/>
              <a:gd name="connsiteY6151" fmla="*/ 848835 h 4285258"/>
              <a:gd name="connsiteX6152" fmla="*/ 1273481 w 8109022"/>
              <a:gd name="connsiteY6152" fmla="*/ 850222 h 4285258"/>
              <a:gd name="connsiteX6153" fmla="*/ 1261032 w 8109022"/>
              <a:gd name="connsiteY6153" fmla="*/ 860268 h 4285258"/>
              <a:gd name="connsiteX6154" fmla="*/ 1259899 w 8109022"/>
              <a:gd name="connsiteY6154" fmla="*/ 861333 h 4285258"/>
              <a:gd name="connsiteX6155" fmla="*/ 1252662 w 8109022"/>
              <a:gd name="connsiteY6155" fmla="*/ 865825 h 4285258"/>
              <a:gd name="connsiteX6156" fmla="*/ 1229985 w 8109022"/>
              <a:gd name="connsiteY6156" fmla="*/ 881408 h 4285258"/>
              <a:gd name="connsiteX6157" fmla="*/ 1139305 w 8109022"/>
              <a:gd name="connsiteY6157" fmla="*/ 957235 h 4285258"/>
              <a:gd name="connsiteX6158" fmla="*/ 1133103 w 8109022"/>
              <a:gd name="connsiteY6158" fmla="*/ 960154 h 4285258"/>
              <a:gd name="connsiteX6159" fmla="*/ 1143714 w 8109022"/>
              <a:gd name="connsiteY6159" fmla="*/ 947623 h 4285258"/>
              <a:gd name="connsiteX6160" fmla="*/ 1180549 w 8109022"/>
              <a:gd name="connsiteY6160" fmla="*/ 916682 h 4285258"/>
              <a:gd name="connsiteX6161" fmla="*/ 1232252 w 8109022"/>
              <a:gd name="connsiteY6161" fmla="*/ 876502 h 4285258"/>
              <a:gd name="connsiteX6162" fmla="*/ 1257020 w 8109022"/>
              <a:gd name="connsiteY6162" fmla="*/ 859931 h 4285258"/>
              <a:gd name="connsiteX6163" fmla="*/ 1038371 w 8109022"/>
              <a:gd name="connsiteY6163" fmla="*/ 845333 h 4285258"/>
              <a:gd name="connsiteX6164" fmla="*/ 1035628 w 8109022"/>
              <a:gd name="connsiteY6164" fmla="*/ 847979 h 4285258"/>
              <a:gd name="connsiteX6165" fmla="*/ 1036263 w 8109022"/>
              <a:gd name="connsiteY6165" fmla="*/ 847063 h 4285258"/>
              <a:gd name="connsiteX6166" fmla="*/ 1036809 w 8109022"/>
              <a:gd name="connsiteY6166" fmla="*/ 846380 h 4285258"/>
              <a:gd name="connsiteX6167" fmla="*/ 867582 w 8109022"/>
              <a:gd name="connsiteY6167" fmla="*/ 841017 h 4285258"/>
              <a:gd name="connsiteX6168" fmla="*/ 868619 w 8109022"/>
              <a:gd name="connsiteY6168" fmla="*/ 842155 h 4285258"/>
              <a:gd name="connsiteX6169" fmla="*/ 860562 w 8109022"/>
              <a:gd name="connsiteY6169" fmla="*/ 845489 h 4285258"/>
              <a:gd name="connsiteX6170" fmla="*/ 867637 w 8109022"/>
              <a:gd name="connsiteY6170" fmla="*/ 840980 h 4285258"/>
              <a:gd name="connsiteX6171" fmla="*/ 867582 w 8109022"/>
              <a:gd name="connsiteY6171" fmla="*/ 841017 h 4285258"/>
              <a:gd name="connsiteX6172" fmla="*/ 867577 w 8109022"/>
              <a:gd name="connsiteY6172" fmla="*/ 841010 h 4285258"/>
              <a:gd name="connsiteX6173" fmla="*/ 2106485 w 8109022"/>
              <a:gd name="connsiteY6173" fmla="*/ 838449 h 4285258"/>
              <a:gd name="connsiteX6174" fmla="*/ 2105454 w 8109022"/>
              <a:gd name="connsiteY6174" fmla="*/ 840365 h 4285258"/>
              <a:gd name="connsiteX6175" fmla="*/ 2099819 w 8109022"/>
              <a:gd name="connsiteY6175" fmla="*/ 843758 h 4285258"/>
              <a:gd name="connsiteX6176" fmla="*/ 2104355 w 8109022"/>
              <a:gd name="connsiteY6176" fmla="*/ 839906 h 4285258"/>
              <a:gd name="connsiteX6177" fmla="*/ 5606944 w 8109022"/>
              <a:gd name="connsiteY6177" fmla="*/ 838114 h 4285258"/>
              <a:gd name="connsiteX6178" fmla="*/ 5606558 w 8109022"/>
              <a:gd name="connsiteY6178" fmla="*/ 838306 h 4285258"/>
              <a:gd name="connsiteX6179" fmla="*/ 5605592 w 8109022"/>
              <a:gd name="connsiteY6179" fmla="*/ 839788 h 4285258"/>
              <a:gd name="connsiteX6180" fmla="*/ 5585234 w 8109022"/>
              <a:gd name="connsiteY6180" fmla="*/ 853494 h 4285258"/>
              <a:gd name="connsiteX6181" fmla="*/ 5583342 w 8109022"/>
              <a:gd name="connsiteY6181" fmla="*/ 856276 h 4285258"/>
              <a:gd name="connsiteX6182" fmla="*/ 5595670 w 8109022"/>
              <a:gd name="connsiteY6182" fmla="*/ 849751 h 4285258"/>
              <a:gd name="connsiteX6183" fmla="*/ 5605592 w 8109022"/>
              <a:gd name="connsiteY6183" fmla="*/ 839788 h 4285258"/>
              <a:gd name="connsiteX6184" fmla="*/ 5607338 w 8109022"/>
              <a:gd name="connsiteY6184" fmla="*/ 839163 h 4285258"/>
              <a:gd name="connsiteX6185" fmla="*/ 5607547 w 8109022"/>
              <a:gd name="connsiteY6185" fmla="*/ 838575 h 4285258"/>
              <a:gd name="connsiteX6186" fmla="*/ 5606944 w 8109022"/>
              <a:gd name="connsiteY6186" fmla="*/ 838114 h 4285258"/>
              <a:gd name="connsiteX6187" fmla="*/ 5671300 w 8109022"/>
              <a:gd name="connsiteY6187" fmla="*/ 837724 h 4285258"/>
              <a:gd name="connsiteX6188" fmla="*/ 5668307 w 8109022"/>
              <a:gd name="connsiteY6188" fmla="*/ 839515 h 4285258"/>
              <a:gd name="connsiteX6189" fmla="*/ 5599625 w 8109022"/>
              <a:gd name="connsiteY6189" fmla="*/ 886264 h 4285258"/>
              <a:gd name="connsiteX6190" fmla="*/ 5596979 w 8109022"/>
              <a:gd name="connsiteY6190" fmla="*/ 891732 h 4285258"/>
              <a:gd name="connsiteX6191" fmla="*/ 5664825 w 8109022"/>
              <a:gd name="connsiteY6191" fmla="*/ 843294 h 4285258"/>
              <a:gd name="connsiteX6192" fmla="*/ 5671300 w 8109022"/>
              <a:gd name="connsiteY6192" fmla="*/ 837724 h 4285258"/>
              <a:gd name="connsiteX6193" fmla="*/ 4612916 w 8109022"/>
              <a:gd name="connsiteY6193" fmla="*/ 837234 h 4285258"/>
              <a:gd name="connsiteX6194" fmla="*/ 4584588 w 8109022"/>
              <a:gd name="connsiteY6194" fmla="*/ 861958 h 4285258"/>
              <a:gd name="connsiteX6195" fmla="*/ 4550954 w 8109022"/>
              <a:gd name="connsiteY6195" fmla="*/ 894568 h 4285258"/>
              <a:gd name="connsiteX6196" fmla="*/ 4532035 w 8109022"/>
              <a:gd name="connsiteY6196" fmla="*/ 914085 h 4285258"/>
              <a:gd name="connsiteX6197" fmla="*/ 4533120 w 8109022"/>
              <a:gd name="connsiteY6197" fmla="*/ 910279 h 4285258"/>
              <a:gd name="connsiteX6198" fmla="*/ 4566618 w 8109022"/>
              <a:gd name="connsiteY6198" fmla="*/ 875268 h 4285258"/>
              <a:gd name="connsiteX6199" fmla="*/ 4252435 w 8109022"/>
              <a:gd name="connsiteY6199" fmla="*/ 835568 h 4285258"/>
              <a:gd name="connsiteX6200" fmla="*/ 4244732 w 8109022"/>
              <a:gd name="connsiteY6200" fmla="*/ 842856 h 4285258"/>
              <a:gd name="connsiteX6201" fmla="*/ 4237084 w 8109022"/>
              <a:gd name="connsiteY6201" fmla="*/ 849470 h 4285258"/>
              <a:gd name="connsiteX6202" fmla="*/ 4232328 w 8109022"/>
              <a:gd name="connsiteY6202" fmla="*/ 850636 h 4285258"/>
              <a:gd name="connsiteX6203" fmla="*/ 4230242 w 8109022"/>
              <a:gd name="connsiteY6203" fmla="*/ 851321 h 4285258"/>
              <a:gd name="connsiteX6204" fmla="*/ 4247092 w 8109022"/>
              <a:gd name="connsiteY6204" fmla="*/ 837423 h 4285258"/>
              <a:gd name="connsiteX6205" fmla="*/ 4249500 w 8109022"/>
              <a:gd name="connsiteY6205" fmla="*/ 836476 h 4285258"/>
              <a:gd name="connsiteX6206" fmla="*/ 2271207 w 8109022"/>
              <a:gd name="connsiteY6206" fmla="*/ 834728 h 4285258"/>
              <a:gd name="connsiteX6207" fmla="*/ 2268708 w 8109022"/>
              <a:gd name="connsiteY6207" fmla="*/ 837308 h 4285258"/>
              <a:gd name="connsiteX6208" fmla="*/ 2269277 w 8109022"/>
              <a:gd name="connsiteY6208" fmla="*/ 836423 h 4285258"/>
              <a:gd name="connsiteX6209" fmla="*/ 2269770 w 8109022"/>
              <a:gd name="connsiteY6209" fmla="*/ 835764 h 4285258"/>
              <a:gd name="connsiteX6210" fmla="*/ 1370131 w 8109022"/>
              <a:gd name="connsiteY6210" fmla="*/ 834540 h 4285258"/>
              <a:gd name="connsiteX6211" fmla="*/ 1366944 w 8109022"/>
              <a:gd name="connsiteY6211" fmla="*/ 836537 h 4285258"/>
              <a:gd name="connsiteX6212" fmla="*/ 1338730 w 8109022"/>
              <a:gd name="connsiteY6212" fmla="*/ 854523 h 4285258"/>
              <a:gd name="connsiteX6213" fmla="*/ 1334028 w 8109022"/>
              <a:gd name="connsiteY6213" fmla="*/ 861882 h 4285258"/>
              <a:gd name="connsiteX6214" fmla="*/ 1350583 w 8109022"/>
              <a:gd name="connsiteY6214" fmla="*/ 851920 h 4285258"/>
              <a:gd name="connsiteX6215" fmla="*/ 1311354 w 8109022"/>
              <a:gd name="connsiteY6215" fmla="*/ 833447 h 4285258"/>
              <a:gd name="connsiteX6216" fmla="*/ 1312733 w 8109022"/>
              <a:gd name="connsiteY6216" fmla="*/ 835811 h 4285258"/>
              <a:gd name="connsiteX6217" fmla="*/ 1311415 w 8109022"/>
              <a:gd name="connsiteY6217" fmla="*/ 835528 h 4285258"/>
              <a:gd name="connsiteX6218" fmla="*/ 1311354 w 8109022"/>
              <a:gd name="connsiteY6218" fmla="*/ 833447 h 4285258"/>
              <a:gd name="connsiteX6219" fmla="*/ 1896056 w 8109022"/>
              <a:gd name="connsiteY6219" fmla="*/ 832478 h 4285258"/>
              <a:gd name="connsiteX6220" fmla="*/ 1888759 w 8109022"/>
              <a:gd name="connsiteY6220" fmla="*/ 844129 h 4285258"/>
              <a:gd name="connsiteX6221" fmla="*/ 1890219 w 8109022"/>
              <a:gd name="connsiteY6221" fmla="*/ 838489 h 4285258"/>
              <a:gd name="connsiteX6222" fmla="*/ 1896056 w 8109022"/>
              <a:gd name="connsiteY6222" fmla="*/ 832478 h 4285258"/>
              <a:gd name="connsiteX6223" fmla="*/ 881540 w 8109022"/>
              <a:gd name="connsiteY6223" fmla="*/ 832124 h 4285258"/>
              <a:gd name="connsiteX6224" fmla="*/ 873607 w 8109022"/>
              <a:gd name="connsiteY6224" fmla="*/ 837976 h 4285258"/>
              <a:gd name="connsiteX6225" fmla="*/ 867637 w 8109022"/>
              <a:gd name="connsiteY6225" fmla="*/ 840980 h 4285258"/>
              <a:gd name="connsiteX6226" fmla="*/ 5606953 w 8109022"/>
              <a:gd name="connsiteY6226" fmla="*/ 831386 h 4285258"/>
              <a:gd name="connsiteX6227" fmla="*/ 5605772 w 8109022"/>
              <a:gd name="connsiteY6227" fmla="*/ 831751 h 4285258"/>
              <a:gd name="connsiteX6228" fmla="*/ 5584944 w 8109022"/>
              <a:gd name="connsiteY6228" fmla="*/ 849998 h 4285258"/>
              <a:gd name="connsiteX6229" fmla="*/ 5597014 w 8109022"/>
              <a:gd name="connsiteY6229" fmla="*/ 841154 h 4285258"/>
              <a:gd name="connsiteX6230" fmla="*/ 5606953 w 8109022"/>
              <a:gd name="connsiteY6230" fmla="*/ 831386 h 4285258"/>
              <a:gd name="connsiteX6231" fmla="*/ 2173169 w 8109022"/>
              <a:gd name="connsiteY6231" fmla="*/ 828490 h 4285258"/>
              <a:gd name="connsiteX6232" fmla="*/ 2144810 w 8109022"/>
              <a:gd name="connsiteY6232" fmla="*/ 845475 h 4285258"/>
              <a:gd name="connsiteX6233" fmla="*/ 2130370 w 8109022"/>
              <a:gd name="connsiteY6233" fmla="*/ 854279 h 4285258"/>
              <a:gd name="connsiteX6234" fmla="*/ 2132039 w 8109022"/>
              <a:gd name="connsiteY6234" fmla="*/ 851204 h 4285258"/>
              <a:gd name="connsiteX6235" fmla="*/ 931605 w 8109022"/>
              <a:gd name="connsiteY6235" fmla="*/ 827296 h 4285258"/>
              <a:gd name="connsiteX6236" fmla="*/ 926908 w 8109022"/>
              <a:gd name="connsiteY6236" fmla="*/ 829740 h 4285258"/>
              <a:gd name="connsiteX6237" fmla="*/ 928805 w 8109022"/>
              <a:gd name="connsiteY6237" fmla="*/ 828091 h 4285258"/>
              <a:gd name="connsiteX6238" fmla="*/ 931605 w 8109022"/>
              <a:gd name="connsiteY6238" fmla="*/ 827296 h 4285258"/>
              <a:gd name="connsiteX6239" fmla="*/ 1331872 w 8109022"/>
              <a:gd name="connsiteY6239" fmla="*/ 826948 h 4285258"/>
              <a:gd name="connsiteX6240" fmla="*/ 1332925 w 8109022"/>
              <a:gd name="connsiteY6240" fmla="*/ 828004 h 4285258"/>
              <a:gd name="connsiteX6241" fmla="*/ 1325325 w 8109022"/>
              <a:gd name="connsiteY6241" fmla="*/ 831626 h 4285258"/>
              <a:gd name="connsiteX6242" fmla="*/ 1331924 w 8109022"/>
              <a:gd name="connsiteY6242" fmla="*/ 826911 h 4285258"/>
              <a:gd name="connsiteX6243" fmla="*/ 1331872 w 8109022"/>
              <a:gd name="connsiteY6243" fmla="*/ 826948 h 4285258"/>
              <a:gd name="connsiteX6244" fmla="*/ 1331868 w 8109022"/>
              <a:gd name="connsiteY6244" fmla="*/ 826944 h 4285258"/>
              <a:gd name="connsiteX6245" fmla="*/ 2113914 w 8109022"/>
              <a:gd name="connsiteY6245" fmla="*/ 824638 h 4285258"/>
              <a:gd name="connsiteX6246" fmla="*/ 2112483 w 8109022"/>
              <a:gd name="connsiteY6246" fmla="*/ 827298 h 4285258"/>
              <a:gd name="connsiteX6247" fmla="*/ 2104827 w 8109022"/>
              <a:gd name="connsiteY6247" fmla="*/ 831193 h 4285258"/>
              <a:gd name="connsiteX6248" fmla="*/ 2081238 w 8109022"/>
              <a:gd name="connsiteY6248" fmla="*/ 844012 h 4285258"/>
              <a:gd name="connsiteX6249" fmla="*/ 2079904 w 8109022"/>
              <a:gd name="connsiteY6249" fmla="*/ 844755 h 4285258"/>
              <a:gd name="connsiteX6250" fmla="*/ 2081310 w 8109022"/>
              <a:gd name="connsiteY6250" fmla="*/ 843348 h 4285258"/>
              <a:gd name="connsiteX6251" fmla="*/ 2092036 w 8109022"/>
              <a:gd name="connsiteY6251" fmla="*/ 837421 h 4285258"/>
              <a:gd name="connsiteX6252" fmla="*/ 2166173 w 8109022"/>
              <a:gd name="connsiteY6252" fmla="*/ 823155 h 4285258"/>
              <a:gd name="connsiteX6253" fmla="*/ 2138399 w 8109022"/>
              <a:gd name="connsiteY6253" fmla="*/ 839554 h 4285258"/>
              <a:gd name="connsiteX6254" fmla="*/ 2138330 w 8109022"/>
              <a:gd name="connsiteY6254" fmla="*/ 839621 h 4285258"/>
              <a:gd name="connsiteX6255" fmla="*/ 2139848 w 8109022"/>
              <a:gd name="connsiteY6255" fmla="*/ 836825 h 4285258"/>
              <a:gd name="connsiteX6256" fmla="*/ 2143034 w 8109022"/>
              <a:gd name="connsiteY6256" fmla="*/ 835254 h 4285258"/>
              <a:gd name="connsiteX6257" fmla="*/ 2149479 w 8109022"/>
              <a:gd name="connsiteY6257" fmla="*/ 830860 h 4285258"/>
              <a:gd name="connsiteX6258" fmla="*/ 2166173 w 8109022"/>
              <a:gd name="connsiteY6258" fmla="*/ 823155 h 4285258"/>
              <a:gd name="connsiteX6259" fmla="*/ 5619971 w 8109022"/>
              <a:gd name="connsiteY6259" fmla="*/ 822519 h 4285258"/>
              <a:gd name="connsiteX6260" fmla="*/ 5619108 w 8109022"/>
              <a:gd name="connsiteY6260" fmla="*/ 822524 h 4285258"/>
              <a:gd name="connsiteX6261" fmla="*/ 5617612 w 8109022"/>
              <a:gd name="connsiteY6261" fmla="*/ 823256 h 4285258"/>
              <a:gd name="connsiteX6262" fmla="*/ 5610896 w 8109022"/>
              <a:gd name="connsiteY6262" fmla="*/ 831295 h 4285258"/>
              <a:gd name="connsiteX6263" fmla="*/ 5619971 w 8109022"/>
              <a:gd name="connsiteY6263" fmla="*/ 822519 h 4285258"/>
              <a:gd name="connsiteX6264" fmla="*/ 961488 w 8109022"/>
              <a:gd name="connsiteY6264" fmla="*/ 821741 h 4285258"/>
              <a:gd name="connsiteX6265" fmla="*/ 957753 w 8109022"/>
              <a:gd name="connsiteY6265" fmla="*/ 824358 h 4285258"/>
              <a:gd name="connsiteX6266" fmla="*/ 956926 w 8109022"/>
              <a:gd name="connsiteY6266" fmla="*/ 823817 h 4285258"/>
              <a:gd name="connsiteX6267" fmla="*/ 959056 w 8109022"/>
              <a:gd name="connsiteY6267" fmla="*/ 822084 h 4285258"/>
              <a:gd name="connsiteX6268" fmla="*/ 961488 w 8109022"/>
              <a:gd name="connsiteY6268" fmla="*/ 821741 h 4285258"/>
              <a:gd name="connsiteX6269" fmla="*/ 4193027 w 8109022"/>
              <a:gd name="connsiteY6269" fmla="*/ 821273 h 4285258"/>
              <a:gd name="connsiteX6270" fmla="*/ 4192590 w 8109022"/>
              <a:gd name="connsiteY6270" fmla="*/ 823341 h 4285258"/>
              <a:gd name="connsiteX6271" fmla="*/ 4187116 w 8109022"/>
              <a:gd name="connsiteY6271" fmla="*/ 827010 h 4285258"/>
              <a:gd name="connsiteX6272" fmla="*/ 4191238 w 8109022"/>
              <a:gd name="connsiteY6272" fmla="*/ 821995 h 4285258"/>
              <a:gd name="connsiteX6273" fmla="*/ 4193027 w 8109022"/>
              <a:gd name="connsiteY6273" fmla="*/ 821273 h 4285258"/>
              <a:gd name="connsiteX6274" fmla="*/ 5632457 w 8109022"/>
              <a:gd name="connsiteY6274" fmla="*/ 821040 h 4285258"/>
              <a:gd name="connsiteX6275" fmla="*/ 5630734 w 8109022"/>
              <a:gd name="connsiteY6275" fmla="*/ 821809 h 4285258"/>
              <a:gd name="connsiteX6276" fmla="*/ 5625357 w 8109022"/>
              <a:gd name="connsiteY6276" fmla="*/ 828432 h 4285258"/>
              <a:gd name="connsiteX6277" fmla="*/ 5629012 w 8109022"/>
              <a:gd name="connsiteY6277" fmla="*/ 824842 h 4285258"/>
              <a:gd name="connsiteX6278" fmla="*/ 5632457 w 8109022"/>
              <a:gd name="connsiteY6278" fmla="*/ 821040 h 4285258"/>
              <a:gd name="connsiteX6279" fmla="*/ 2170514 w 8109022"/>
              <a:gd name="connsiteY6279" fmla="*/ 820712 h 4285258"/>
              <a:gd name="connsiteX6280" fmla="*/ 2166173 w 8109022"/>
              <a:gd name="connsiteY6280" fmla="*/ 823155 h 4285258"/>
              <a:gd name="connsiteX6281" fmla="*/ 2167909 w 8109022"/>
              <a:gd name="connsiteY6281" fmla="*/ 821542 h 4285258"/>
              <a:gd name="connsiteX6282" fmla="*/ 2170514 w 8109022"/>
              <a:gd name="connsiteY6282" fmla="*/ 820712 h 4285258"/>
              <a:gd name="connsiteX6283" fmla="*/ 6247143 w 8109022"/>
              <a:gd name="connsiteY6283" fmla="*/ 819569 h 4285258"/>
              <a:gd name="connsiteX6284" fmla="*/ 6231328 w 8109022"/>
              <a:gd name="connsiteY6284" fmla="*/ 879563 h 4285258"/>
              <a:gd name="connsiteX6285" fmla="*/ 6213275 w 8109022"/>
              <a:gd name="connsiteY6285" fmla="*/ 925850 h 4285258"/>
              <a:gd name="connsiteX6286" fmla="*/ 6210767 w 8109022"/>
              <a:gd name="connsiteY6286" fmla="*/ 931529 h 4285258"/>
              <a:gd name="connsiteX6287" fmla="*/ 6210332 w 8109022"/>
              <a:gd name="connsiteY6287" fmla="*/ 928375 h 4285258"/>
              <a:gd name="connsiteX6288" fmla="*/ 6220302 w 8109022"/>
              <a:gd name="connsiteY6288" fmla="*/ 902334 h 4285258"/>
              <a:gd name="connsiteX6289" fmla="*/ 6236185 w 8109022"/>
              <a:gd name="connsiteY6289" fmla="*/ 856835 h 4285258"/>
              <a:gd name="connsiteX6290" fmla="*/ 5704838 w 8109022"/>
              <a:gd name="connsiteY6290" fmla="*/ 818778 h 4285258"/>
              <a:gd name="connsiteX6291" fmla="*/ 5696360 w 8109022"/>
              <a:gd name="connsiteY6291" fmla="*/ 823295 h 4285258"/>
              <a:gd name="connsiteX6292" fmla="*/ 5701780 w 8109022"/>
              <a:gd name="connsiteY6292" fmla="*/ 822197 h 4285258"/>
              <a:gd name="connsiteX6293" fmla="*/ 5703591 w 8109022"/>
              <a:gd name="connsiteY6293" fmla="*/ 821346 h 4285258"/>
              <a:gd name="connsiteX6294" fmla="*/ 1344891 w 8109022"/>
              <a:gd name="connsiteY6294" fmla="*/ 817650 h 4285258"/>
              <a:gd name="connsiteX6295" fmla="*/ 1337531 w 8109022"/>
              <a:gd name="connsiteY6295" fmla="*/ 823710 h 4285258"/>
              <a:gd name="connsiteX6296" fmla="*/ 1331924 w 8109022"/>
              <a:gd name="connsiteY6296" fmla="*/ 826911 h 4285258"/>
              <a:gd name="connsiteX6297" fmla="*/ 1951197 w 8109022"/>
              <a:gd name="connsiteY6297" fmla="*/ 814777 h 4285258"/>
              <a:gd name="connsiteX6298" fmla="*/ 1923601 w 8109022"/>
              <a:gd name="connsiteY6298" fmla="*/ 839655 h 4285258"/>
              <a:gd name="connsiteX6299" fmla="*/ 1907907 w 8109022"/>
              <a:gd name="connsiteY6299" fmla="*/ 848743 h 4285258"/>
              <a:gd name="connsiteX6300" fmla="*/ 1903092 w 8109022"/>
              <a:gd name="connsiteY6300" fmla="*/ 852278 h 4285258"/>
              <a:gd name="connsiteX6301" fmla="*/ 1921562 w 8109022"/>
              <a:gd name="connsiteY6301" fmla="*/ 841494 h 4285258"/>
              <a:gd name="connsiteX6302" fmla="*/ 1872083 w 8109022"/>
              <a:gd name="connsiteY6302" fmla="*/ 886103 h 4285258"/>
              <a:gd name="connsiteX6303" fmla="*/ 1865616 w 8109022"/>
              <a:gd name="connsiteY6303" fmla="*/ 890345 h 4285258"/>
              <a:gd name="connsiteX6304" fmla="*/ 1804743 w 8109022"/>
              <a:gd name="connsiteY6304" fmla="*/ 936931 h 4285258"/>
              <a:gd name="connsiteX6305" fmla="*/ 1787273 w 8109022"/>
              <a:gd name="connsiteY6305" fmla="*/ 952769 h 4285258"/>
              <a:gd name="connsiteX6306" fmla="*/ 1783883 w 8109022"/>
              <a:gd name="connsiteY6306" fmla="*/ 954920 h 4285258"/>
              <a:gd name="connsiteX6307" fmla="*/ 1776726 w 8109022"/>
              <a:gd name="connsiteY6307" fmla="*/ 955799 h 4285258"/>
              <a:gd name="connsiteX6308" fmla="*/ 1793415 w 8109022"/>
              <a:gd name="connsiteY6308" fmla="*/ 946428 h 4285258"/>
              <a:gd name="connsiteX6309" fmla="*/ 1794442 w 8109022"/>
              <a:gd name="connsiteY6309" fmla="*/ 945808 h 4285258"/>
              <a:gd name="connsiteX6310" fmla="*/ 1794551 w 8109022"/>
              <a:gd name="connsiteY6310" fmla="*/ 945674 h 4285258"/>
              <a:gd name="connsiteX6311" fmla="*/ 1797329 w 8109022"/>
              <a:gd name="connsiteY6311" fmla="*/ 942924 h 4285258"/>
              <a:gd name="connsiteX6312" fmla="*/ 1773035 w 8109022"/>
              <a:gd name="connsiteY6312" fmla="*/ 955216 h 4285258"/>
              <a:gd name="connsiteX6313" fmla="*/ 1758544 w 8109022"/>
              <a:gd name="connsiteY6313" fmla="*/ 962997 h 4285258"/>
              <a:gd name="connsiteX6314" fmla="*/ 1759518 w 8109022"/>
              <a:gd name="connsiteY6314" fmla="*/ 962187 h 4285258"/>
              <a:gd name="connsiteX6315" fmla="*/ 1761368 w 8109022"/>
              <a:gd name="connsiteY6315" fmla="*/ 961145 h 4285258"/>
              <a:gd name="connsiteX6316" fmla="*/ 1766032 w 8109022"/>
              <a:gd name="connsiteY6316" fmla="*/ 957063 h 4285258"/>
              <a:gd name="connsiteX6317" fmla="*/ 1767690 w 8109022"/>
              <a:gd name="connsiteY6317" fmla="*/ 955794 h 4285258"/>
              <a:gd name="connsiteX6318" fmla="*/ 1768923 w 8109022"/>
              <a:gd name="connsiteY6318" fmla="*/ 955091 h 4285258"/>
              <a:gd name="connsiteX6319" fmla="*/ 1801443 w 8109022"/>
              <a:gd name="connsiteY6319" fmla="*/ 935224 h 4285258"/>
              <a:gd name="connsiteX6320" fmla="*/ 1780562 w 8109022"/>
              <a:gd name="connsiteY6320" fmla="*/ 945945 h 4285258"/>
              <a:gd name="connsiteX6321" fmla="*/ 1856467 w 8109022"/>
              <a:gd name="connsiteY6321" fmla="*/ 887856 h 4285258"/>
              <a:gd name="connsiteX6322" fmla="*/ 1951197 w 8109022"/>
              <a:gd name="connsiteY6322" fmla="*/ 814777 h 4285258"/>
              <a:gd name="connsiteX6323" fmla="*/ 6331418 w 8109022"/>
              <a:gd name="connsiteY6323" fmla="*/ 812745 h 4285258"/>
              <a:gd name="connsiteX6324" fmla="*/ 6329074 w 8109022"/>
              <a:gd name="connsiteY6324" fmla="*/ 817921 h 4285258"/>
              <a:gd name="connsiteX6325" fmla="*/ 6331546 w 8109022"/>
              <a:gd name="connsiteY6325" fmla="*/ 817635 h 4285258"/>
              <a:gd name="connsiteX6326" fmla="*/ 6334370 w 8109022"/>
              <a:gd name="connsiteY6326" fmla="*/ 813434 h 4285258"/>
              <a:gd name="connsiteX6327" fmla="*/ 6328587 w 8109022"/>
              <a:gd name="connsiteY6327" fmla="*/ 811768 h 4285258"/>
              <a:gd name="connsiteX6328" fmla="*/ 6322172 w 8109022"/>
              <a:gd name="connsiteY6328" fmla="*/ 831571 h 4285258"/>
              <a:gd name="connsiteX6329" fmla="*/ 6320214 w 8109022"/>
              <a:gd name="connsiteY6329" fmla="*/ 843250 h 4285258"/>
              <a:gd name="connsiteX6330" fmla="*/ 6325919 w 8109022"/>
              <a:gd name="connsiteY6330" fmla="*/ 825785 h 4285258"/>
              <a:gd name="connsiteX6331" fmla="*/ 6330263 w 8109022"/>
              <a:gd name="connsiteY6331" fmla="*/ 812375 h 4285258"/>
              <a:gd name="connsiteX6332" fmla="*/ 1392850 w 8109022"/>
              <a:gd name="connsiteY6332" fmla="*/ 810565 h 4285258"/>
              <a:gd name="connsiteX6333" fmla="*/ 1388442 w 8109022"/>
              <a:gd name="connsiteY6333" fmla="*/ 813162 h 4285258"/>
              <a:gd name="connsiteX6334" fmla="*/ 1390193 w 8109022"/>
              <a:gd name="connsiteY6334" fmla="*/ 811470 h 4285258"/>
              <a:gd name="connsiteX6335" fmla="*/ 1392850 w 8109022"/>
              <a:gd name="connsiteY6335" fmla="*/ 810565 h 4285258"/>
              <a:gd name="connsiteX6336" fmla="*/ 1951753 w 8109022"/>
              <a:gd name="connsiteY6336" fmla="*/ 809652 h 4285258"/>
              <a:gd name="connsiteX6337" fmla="*/ 1951197 w 8109022"/>
              <a:gd name="connsiteY6337" fmla="*/ 814777 h 4285258"/>
              <a:gd name="connsiteX6338" fmla="*/ 1951753 w 8109022"/>
              <a:gd name="connsiteY6338" fmla="*/ 809652 h 4285258"/>
              <a:gd name="connsiteX6339" fmla="*/ 918091 w 8109022"/>
              <a:gd name="connsiteY6339" fmla="*/ 807164 h 4285258"/>
              <a:gd name="connsiteX6340" fmla="*/ 913810 w 8109022"/>
              <a:gd name="connsiteY6340" fmla="*/ 810220 h 4285258"/>
              <a:gd name="connsiteX6341" fmla="*/ 914437 w 8109022"/>
              <a:gd name="connsiteY6341" fmla="*/ 810753 h 4285258"/>
              <a:gd name="connsiteX6342" fmla="*/ 918512 w 8109022"/>
              <a:gd name="connsiteY6342" fmla="*/ 808907 h 4285258"/>
              <a:gd name="connsiteX6343" fmla="*/ 918091 w 8109022"/>
              <a:gd name="connsiteY6343" fmla="*/ 807164 h 4285258"/>
              <a:gd name="connsiteX6344" fmla="*/ 6927251 w 8109022"/>
              <a:gd name="connsiteY6344" fmla="*/ 806521 h 4285258"/>
              <a:gd name="connsiteX6345" fmla="*/ 6927232 w 8109022"/>
              <a:gd name="connsiteY6345" fmla="*/ 806586 h 4285258"/>
              <a:gd name="connsiteX6346" fmla="*/ 6927227 w 8109022"/>
              <a:gd name="connsiteY6346" fmla="*/ 806581 h 4285258"/>
              <a:gd name="connsiteX6347" fmla="*/ 6926058 w 8109022"/>
              <a:gd name="connsiteY6347" fmla="*/ 805737 h 4285258"/>
              <a:gd name="connsiteX6348" fmla="*/ 6927227 w 8109022"/>
              <a:gd name="connsiteY6348" fmla="*/ 806581 h 4285258"/>
              <a:gd name="connsiteX6349" fmla="*/ 6924185 w 8109022"/>
              <a:gd name="connsiteY6349" fmla="*/ 813979 h 4285258"/>
              <a:gd name="connsiteX6350" fmla="*/ 6921440 w 8109022"/>
              <a:gd name="connsiteY6350" fmla="*/ 820024 h 4285258"/>
              <a:gd name="connsiteX6351" fmla="*/ 6926058 w 8109022"/>
              <a:gd name="connsiteY6351" fmla="*/ 805737 h 4285258"/>
              <a:gd name="connsiteX6352" fmla="*/ 5653554 w 8109022"/>
              <a:gd name="connsiteY6352" fmla="*/ 802474 h 4285258"/>
              <a:gd name="connsiteX6353" fmla="*/ 5624570 w 8109022"/>
              <a:gd name="connsiteY6353" fmla="*/ 818909 h 4285258"/>
              <a:gd name="connsiteX6354" fmla="*/ 5621862 w 8109022"/>
              <a:gd name="connsiteY6354" fmla="*/ 822477 h 4285258"/>
              <a:gd name="connsiteX6355" fmla="*/ 5637638 w 8109022"/>
              <a:gd name="connsiteY6355" fmla="*/ 812574 h 4285258"/>
              <a:gd name="connsiteX6356" fmla="*/ 5653554 w 8109022"/>
              <a:gd name="connsiteY6356" fmla="*/ 802474 h 4285258"/>
              <a:gd name="connsiteX6357" fmla="*/ 1416397 w 8109022"/>
              <a:gd name="connsiteY6357" fmla="*/ 800473 h 4285258"/>
              <a:gd name="connsiteX6358" fmla="*/ 1411011 w 8109022"/>
              <a:gd name="connsiteY6358" fmla="*/ 804173 h 4285258"/>
              <a:gd name="connsiteX6359" fmla="*/ 1394783 w 8109022"/>
              <a:gd name="connsiteY6359" fmla="*/ 818249 h 4285258"/>
              <a:gd name="connsiteX6360" fmla="*/ 1391447 w 8109022"/>
              <a:gd name="connsiteY6360" fmla="*/ 820839 h 4285258"/>
              <a:gd name="connsiteX6361" fmla="*/ 1395722 w 8109022"/>
              <a:gd name="connsiteY6361" fmla="*/ 818507 h 4285258"/>
              <a:gd name="connsiteX6362" fmla="*/ 1389112 w 8109022"/>
              <a:gd name="connsiteY6362" fmla="*/ 822647 h 4285258"/>
              <a:gd name="connsiteX6363" fmla="*/ 1371569 w 8109022"/>
              <a:gd name="connsiteY6363" fmla="*/ 836251 h 4285258"/>
              <a:gd name="connsiteX6364" fmla="*/ 1362804 w 8109022"/>
              <a:gd name="connsiteY6364" fmla="*/ 844569 h 4285258"/>
              <a:gd name="connsiteX6365" fmla="*/ 1368996 w 8109022"/>
              <a:gd name="connsiteY6365" fmla="*/ 840842 h 4285258"/>
              <a:gd name="connsiteX6366" fmla="*/ 1377500 w 8109022"/>
              <a:gd name="connsiteY6366" fmla="*/ 835987 h 4285258"/>
              <a:gd name="connsiteX6367" fmla="*/ 1409631 w 8109022"/>
              <a:gd name="connsiteY6367" fmla="*/ 807687 h 4285258"/>
              <a:gd name="connsiteX6368" fmla="*/ 1416176 w 8109022"/>
              <a:gd name="connsiteY6368" fmla="*/ 801520 h 4285258"/>
              <a:gd name="connsiteX6369" fmla="*/ 1416397 w 8109022"/>
              <a:gd name="connsiteY6369" fmla="*/ 800473 h 4285258"/>
              <a:gd name="connsiteX6370" fmla="*/ 4868019 w 8109022"/>
              <a:gd name="connsiteY6370" fmla="*/ 799540 h 4285258"/>
              <a:gd name="connsiteX6371" fmla="*/ 4863190 w 8109022"/>
              <a:gd name="connsiteY6371" fmla="*/ 802511 h 4285258"/>
              <a:gd name="connsiteX6372" fmla="*/ 4853076 w 8109022"/>
              <a:gd name="connsiteY6372" fmla="*/ 812739 h 4285258"/>
              <a:gd name="connsiteX6373" fmla="*/ 4850270 w 8109022"/>
              <a:gd name="connsiteY6373" fmla="*/ 816557 h 4285258"/>
              <a:gd name="connsiteX6374" fmla="*/ 4839609 w 8109022"/>
              <a:gd name="connsiteY6374" fmla="*/ 828651 h 4285258"/>
              <a:gd name="connsiteX6375" fmla="*/ 4832484 w 8109022"/>
              <a:gd name="connsiteY6375" fmla="*/ 836499 h 4285258"/>
              <a:gd name="connsiteX6376" fmla="*/ 4862066 w 8109022"/>
              <a:gd name="connsiteY6376" fmla="*/ 806131 h 4285258"/>
              <a:gd name="connsiteX6377" fmla="*/ 4866980 w 8109022"/>
              <a:gd name="connsiteY6377" fmla="*/ 800737 h 4285258"/>
              <a:gd name="connsiteX6378" fmla="*/ 5661986 w 8109022"/>
              <a:gd name="connsiteY6378" fmla="*/ 797413 h 4285258"/>
              <a:gd name="connsiteX6379" fmla="*/ 5661380 w 8109022"/>
              <a:gd name="connsiteY6379" fmla="*/ 798693 h 4285258"/>
              <a:gd name="connsiteX6380" fmla="*/ 5662195 w 8109022"/>
              <a:gd name="connsiteY6380" fmla="*/ 799938 h 4285258"/>
              <a:gd name="connsiteX6381" fmla="*/ 5661986 w 8109022"/>
              <a:gd name="connsiteY6381" fmla="*/ 797413 h 4285258"/>
              <a:gd name="connsiteX6382" fmla="*/ 4152836 w 8109022"/>
              <a:gd name="connsiteY6382" fmla="*/ 794980 h 4285258"/>
              <a:gd name="connsiteX6383" fmla="*/ 4147539 w 8109022"/>
              <a:gd name="connsiteY6383" fmla="*/ 798588 h 4285258"/>
              <a:gd name="connsiteX6384" fmla="*/ 4144479 w 8109022"/>
              <a:gd name="connsiteY6384" fmla="*/ 801662 h 4285258"/>
              <a:gd name="connsiteX6385" fmla="*/ 4141438 w 8109022"/>
              <a:gd name="connsiteY6385" fmla="*/ 805337 h 4285258"/>
              <a:gd name="connsiteX6386" fmla="*/ 4152836 w 8109022"/>
              <a:gd name="connsiteY6386" fmla="*/ 794980 h 4285258"/>
              <a:gd name="connsiteX6387" fmla="*/ 7127389 w 8109022"/>
              <a:gd name="connsiteY6387" fmla="*/ 793909 h 4285258"/>
              <a:gd name="connsiteX6388" fmla="*/ 7124866 w 8109022"/>
              <a:gd name="connsiteY6388" fmla="*/ 801831 h 4285258"/>
              <a:gd name="connsiteX6389" fmla="*/ 7118442 w 8109022"/>
              <a:gd name="connsiteY6389" fmla="*/ 817159 h 4285258"/>
              <a:gd name="connsiteX6390" fmla="*/ 7125345 w 8109022"/>
              <a:gd name="connsiteY6390" fmla="*/ 797805 h 4285258"/>
              <a:gd name="connsiteX6391" fmla="*/ 6933275 w 8109022"/>
              <a:gd name="connsiteY6391" fmla="*/ 791872 h 4285258"/>
              <a:gd name="connsiteX6392" fmla="*/ 6927251 w 8109022"/>
              <a:gd name="connsiteY6392" fmla="*/ 806521 h 4285258"/>
              <a:gd name="connsiteX6393" fmla="*/ 6929119 w 8109022"/>
              <a:gd name="connsiteY6393" fmla="*/ 800340 h 4285258"/>
              <a:gd name="connsiteX6394" fmla="*/ 6933275 w 8109022"/>
              <a:gd name="connsiteY6394" fmla="*/ 791872 h 4285258"/>
              <a:gd name="connsiteX6395" fmla="*/ 1378907 w 8109022"/>
              <a:gd name="connsiteY6395" fmla="*/ 791677 h 4285258"/>
              <a:gd name="connsiteX6396" fmla="*/ 1374929 w 8109022"/>
              <a:gd name="connsiteY6396" fmla="*/ 794847 h 4285258"/>
              <a:gd name="connsiteX6397" fmla="*/ 1375555 w 8109022"/>
              <a:gd name="connsiteY6397" fmla="*/ 795334 h 4285258"/>
              <a:gd name="connsiteX6398" fmla="*/ 1379391 w 8109022"/>
              <a:gd name="connsiteY6398" fmla="*/ 793348 h 4285258"/>
              <a:gd name="connsiteX6399" fmla="*/ 1378907 w 8109022"/>
              <a:gd name="connsiteY6399" fmla="*/ 791677 h 4285258"/>
              <a:gd name="connsiteX6400" fmla="*/ 2331590 w 8109022"/>
              <a:gd name="connsiteY6400" fmla="*/ 791455 h 4285258"/>
              <a:gd name="connsiteX6401" fmla="*/ 2331857 w 8109022"/>
              <a:gd name="connsiteY6401" fmla="*/ 793835 h 4285258"/>
              <a:gd name="connsiteX6402" fmla="*/ 2331391 w 8109022"/>
              <a:gd name="connsiteY6402" fmla="*/ 792663 h 4285258"/>
              <a:gd name="connsiteX6403" fmla="*/ 2331590 w 8109022"/>
              <a:gd name="connsiteY6403" fmla="*/ 791455 h 4285258"/>
              <a:gd name="connsiteX6404" fmla="*/ 5677093 w 8109022"/>
              <a:gd name="connsiteY6404" fmla="*/ 790520 h 4285258"/>
              <a:gd name="connsiteX6405" fmla="*/ 5676157 w 8109022"/>
              <a:gd name="connsiteY6405" fmla="*/ 791053 h 4285258"/>
              <a:gd name="connsiteX6406" fmla="*/ 5676861 w 8109022"/>
              <a:gd name="connsiteY6406" fmla="*/ 790767 h 4285258"/>
              <a:gd name="connsiteX6407" fmla="*/ 4156700 w 8109022"/>
              <a:gd name="connsiteY6407" fmla="*/ 789976 h 4285258"/>
              <a:gd name="connsiteX6408" fmla="*/ 4156550 w 8109022"/>
              <a:gd name="connsiteY6408" fmla="*/ 791195 h 4285258"/>
              <a:gd name="connsiteX6409" fmla="*/ 4157059 w 8109022"/>
              <a:gd name="connsiteY6409" fmla="*/ 792352 h 4285258"/>
              <a:gd name="connsiteX6410" fmla="*/ 4156700 w 8109022"/>
              <a:gd name="connsiteY6410" fmla="*/ 789976 h 4285258"/>
              <a:gd name="connsiteX6411" fmla="*/ 5692595 w 8109022"/>
              <a:gd name="connsiteY6411" fmla="*/ 788027 h 4285258"/>
              <a:gd name="connsiteX6412" fmla="*/ 5691060 w 8109022"/>
              <a:gd name="connsiteY6412" fmla="*/ 788617 h 4285258"/>
              <a:gd name="connsiteX6413" fmla="*/ 5689917 w 8109022"/>
              <a:gd name="connsiteY6413" fmla="*/ 789567 h 4285258"/>
              <a:gd name="connsiteX6414" fmla="*/ 5690826 w 8109022"/>
              <a:gd name="connsiteY6414" fmla="*/ 790715 h 4285258"/>
              <a:gd name="connsiteX6415" fmla="*/ 5692622 w 8109022"/>
              <a:gd name="connsiteY6415" fmla="*/ 789505 h 4285258"/>
              <a:gd name="connsiteX6416" fmla="*/ 5692595 w 8109022"/>
              <a:gd name="connsiteY6416" fmla="*/ 788027 h 4285258"/>
              <a:gd name="connsiteX6417" fmla="*/ 1427813 w 8109022"/>
              <a:gd name="connsiteY6417" fmla="*/ 786960 h 4285258"/>
              <a:gd name="connsiteX6418" fmla="*/ 1405759 w 8109022"/>
              <a:gd name="connsiteY6418" fmla="*/ 800095 h 4285258"/>
              <a:gd name="connsiteX6419" fmla="*/ 1377390 w 8109022"/>
              <a:gd name="connsiteY6419" fmla="*/ 816434 h 4285258"/>
              <a:gd name="connsiteX6420" fmla="*/ 1355554 w 8109022"/>
              <a:gd name="connsiteY6420" fmla="*/ 830922 h 4285258"/>
              <a:gd name="connsiteX6421" fmla="*/ 1371458 w 8109022"/>
              <a:gd name="connsiteY6421" fmla="*/ 821418 h 4285258"/>
              <a:gd name="connsiteX6422" fmla="*/ 1388442 w 8109022"/>
              <a:gd name="connsiteY6422" fmla="*/ 813162 h 4285258"/>
              <a:gd name="connsiteX6423" fmla="*/ 1360252 w 8109022"/>
              <a:gd name="connsiteY6423" fmla="*/ 830578 h 4285258"/>
              <a:gd name="connsiteX6424" fmla="*/ 1352669 w 8109022"/>
              <a:gd name="connsiteY6424" fmla="*/ 838148 h 4285258"/>
              <a:gd name="connsiteX6425" fmla="*/ 1321280 w 8109022"/>
              <a:gd name="connsiteY6425" fmla="*/ 859212 h 4285258"/>
              <a:gd name="connsiteX6426" fmla="*/ 1317046 w 8109022"/>
              <a:gd name="connsiteY6426" fmla="*/ 863123 h 4285258"/>
              <a:gd name="connsiteX6427" fmla="*/ 1325980 w 8109022"/>
              <a:gd name="connsiteY6427" fmla="*/ 858868 h 4285258"/>
              <a:gd name="connsiteX6428" fmla="*/ 1361085 w 8109022"/>
              <a:gd name="connsiteY6428" fmla="*/ 837391 h 4285258"/>
              <a:gd name="connsiteX6429" fmla="*/ 1376178 w 8109022"/>
              <a:gd name="connsiteY6429" fmla="*/ 829163 h 4285258"/>
              <a:gd name="connsiteX6430" fmla="*/ 1378009 w 8109022"/>
              <a:gd name="connsiteY6430" fmla="*/ 827535 h 4285258"/>
              <a:gd name="connsiteX6431" fmla="*/ 1424332 w 8109022"/>
              <a:gd name="connsiteY6431" fmla="*/ 790117 h 4285258"/>
              <a:gd name="connsiteX6432" fmla="*/ 2182511 w 8109022"/>
              <a:gd name="connsiteY6432" fmla="*/ 786816 h 4285258"/>
              <a:gd name="connsiteX6433" fmla="*/ 2180918 w 8109022"/>
              <a:gd name="connsiteY6433" fmla="*/ 788879 h 4285258"/>
              <a:gd name="connsiteX6434" fmla="*/ 2171133 w 8109022"/>
              <a:gd name="connsiteY6434" fmla="*/ 794341 h 4285258"/>
              <a:gd name="connsiteX6435" fmla="*/ 2163436 w 8109022"/>
              <a:gd name="connsiteY6435" fmla="*/ 799014 h 4285258"/>
              <a:gd name="connsiteX6436" fmla="*/ 2166025 w 8109022"/>
              <a:gd name="connsiteY6436" fmla="*/ 795316 h 4285258"/>
              <a:gd name="connsiteX6437" fmla="*/ 2175059 w 8109022"/>
              <a:gd name="connsiteY6437" fmla="*/ 790539 h 4285258"/>
              <a:gd name="connsiteX6438" fmla="*/ 4715522 w 8109022"/>
              <a:gd name="connsiteY6438" fmla="*/ 785544 h 4285258"/>
              <a:gd name="connsiteX6439" fmla="*/ 4716641 w 8109022"/>
              <a:gd name="connsiteY6439" fmla="*/ 786523 h 4285258"/>
              <a:gd name="connsiteX6440" fmla="*/ 4709344 w 8109022"/>
              <a:gd name="connsiteY6440" fmla="*/ 790716 h 4285258"/>
              <a:gd name="connsiteX6441" fmla="*/ 4715571 w 8109022"/>
              <a:gd name="connsiteY6441" fmla="*/ 785503 h 4285258"/>
              <a:gd name="connsiteX6442" fmla="*/ 4715522 w 8109022"/>
              <a:gd name="connsiteY6442" fmla="*/ 785544 h 4285258"/>
              <a:gd name="connsiteX6443" fmla="*/ 4715516 w 8109022"/>
              <a:gd name="connsiteY6443" fmla="*/ 785540 h 4285258"/>
              <a:gd name="connsiteX6444" fmla="*/ 1429302 w 8109022"/>
              <a:gd name="connsiteY6444" fmla="*/ 779745 h 4285258"/>
              <a:gd name="connsiteX6445" fmla="*/ 1423421 w 8109022"/>
              <a:gd name="connsiteY6445" fmla="*/ 782948 h 4285258"/>
              <a:gd name="connsiteX6446" fmla="*/ 1393298 w 8109022"/>
              <a:gd name="connsiteY6446" fmla="*/ 799914 h 4285258"/>
              <a:gd name="connsiteX6447" fmla="*/ 1391067 w 8109022"/>
              <a:gd name="connsiteY6447" fmla="*/ 801148 h 4285258"/>
              <a:gd name="connsiteX6448" fmla="*/ 1393184 w 8109022"/>
              <a:gd name="connsiteY6448" fmla="*/ 799091 h 4285258"/>
              <a:gd name="connsiteX6449" fmla="*/ 1411690 w 8109022"/>
              <a:gd name="connsiteY6449" fmla="*/ 786598 h 4285258"/>
              <a:gd name="connsiteX6450" fmla="*/ 2204837 w 8109022"/>
              <a:gd name="connsiteY6450" fmla="*/ 779650 h 4285258"/>
              <a:gd name="connsiteX6451" fmla="*/ 2202965 w 8109022"/>
              <a:gd name="connsiteY6451" fmla="*/ 782922 h 4285258"/>
              <a:gd name="connsiteX6452" fmla="*/ 2202010 w 8109022"/>
              <a:gd name="connsiteY6452" fmla="*/ 784416 h 4285258"/>
              <a:gd name="connsiteX6453" fmla="*/ 2178031 w 8109022"/>
              <a:gd name="connsiteY6453" fmla="*/ 797474 h 4285258"/>
              <a:gd name="connsiteX6454" fmla="*/ 2173835 w 8109022"/>
              <a:gd name="connsiteY6454" fmla="*/ 801196 h 4285258"/>
              <a:gd name="connsiteX6455" fmla="*/ 2178153 w 8109022"/>
              <a:gd name="connsiteY6455" fmla="*/ 798571 h 4285258"/>
              <a:gd name="connsiteX6456" fmla="*/ 2200161 w 8109022"/>
              <a:gd name="connsiteY6456" fmla="*/ 787315 h 4285258"/>
              <a:gd name="connsiteX6457" fmla="*/ 2192716 w 8109022"/>
              <a:gd name="connsiteY6457" fmla="*/ 798981 h 4285258"/>
              <a:gd name="connsiteX6458" fmla="*/ 2171141 w 8109022"/>
              <a:gd name="connsiteY6458" fmla="*/ 810365 h 4285258"/>
              <a:gd name="connsiteX6459" fmla="*/ 2147977 w 8109022"/>
              <a:gd name="connsiteY6459" fmla="*/ 825414 h 4285258"/>
              <a:gd name="connsiteX6460" fmla="*/ 2151532 w 8109022"/>
              <a:gd name="connsiteY6460" fmla="*/ 823935 h 4285258"/>
              <a:gd name="connsiteX6461" fmla="*/ 2189478 w 8109022"/>
              <a:gd name="connsiteY6461" fmla="*/ 804207 h 4285258"/>
              <a:gd name="connsiteX6462" fmla="*/ 2186573 w 8109022"/>
              <a:gd name="connsiteY6462" fmla="*/ 808901 h 4285258"/>
              <a:gd name="connsiteX6463" fmla="*/ 2183276 w 8109022"/>
              <a:gd name="connsiteY6463" fmla="*/ 810777 h 4285258"/>
              <a:gd name="connsiteX6464" fmla="*/ 2155347 w 8109022"/>
              <a:gd name="connsiteY6464" fmla="*/ 826127 h 4285258"/>
              <a:gd name="connsiteX6465" fmla="*/ 2143529 w 8109022"/>
              <a:gd name="connsiteY6465" fmla="*/ 832534 h 4285258"/>
              <a:gd name="connsiteX6466" fmla="*/ 2141509 w 8109022"/>
              <a:gd name="connsiteY6466" fmla="*/ 833766 h 4285258"/>
              <a:gd name="connsiteX6467" fmla="*/ 2142447 w 8109022"/>
              <a:gd name="connsiteY6467" fmla="*/ 832041 h 4285258"/>
              <a:gd name="connsiteX6468" fmla="*/ 2161188 w 8109022"/>
              <a:gd name="connsiteY6468" fmla="*/ 802225 h 4285258"/>
              <a:gd name="connsiteX6469" fmla="*/ 2162337 w 8109022"/>
              <a:gd name="connsiteY6469" fmla="*/ 800586 h 4285258"/>
              <a:gd name="connsiteX6470" fmla="*/ 2165652 w 8109022"/>
              <a:gd name="connsiteY6470" fmla="*/ 800549 h 4285258"/>
              <a:gd name="connsiteX6471" fmla="*/ 2171522 w 8109022"/>
              <a:gd name="connsiteY6471" fmla="*/ 797820 h 4285258"/>
              <a:gd name="connsiteX6472" fmla="*/ 2175164 w 8109022"/>
              <a:gd name="connsiteY6472" fmla="*/ 795833 h 4285258"/>
              <a:gd name="connsiteX6473" fmla="*/ 2172650 w 8109022"/>
              <a:gd name="connsiteY6473" fmla="*/ 798607 h 4285258"/>
              <a:gd name="connsiteX6474" fmla="*/ 2176448 w 8109022"/>
              <a:gd name="connsiteY6474" fmla="*/ 797688 h 4285258"/>
              <a:gd name="connsiteX6475" fmla="*/ 2188872 w 8109022"/>
              <a:gd name="connsiteY6475" fmla="*/ 788358 h 4285258"/>
              <a:gd name="connsiteX6476" fmla="*/ 974471 w 8109022"/>
              <a:gd name="connsiteY6476" fmla="*/ 778027 h 4285258"/>
              <a:gd name="connsiteX6477" fmla="*/ 967046 w 8109022"/>
              <a:gd name="connsiteY6477" fmla="*/ 781898 h 4285258"/>
              <a:gd name="connsiteX6478" fmla="*/ 969947 w 8109022"/>
              <a:gd name="connsiteY6478" fmla="*/ 779471 h 4285258"/>
              <a:gd name="connsiteX6479" fmla="*/ 974471 w 8109022"/>
              <a:gd name="connsiteY6479" fmla="*/ 778027 h 4285258"/>
              <a:gd name="connsiteX6480" fmla="*/ 2877562 w 8109022"/>
              <a:gd name="connsiteY6480" fmla="*/ 777947 h 4285258"/>
              <a:gd name="connsiteX6481" fmla="*/ 2877170 w 8109022"/>
              <a:gd name="connsiteY6481" fmla="*/ 778094 h 4285258"/>
              <a:gd name="connsiteX6482" fmla="*/ 2876102 w 8109022"/>
              <a:gd name="connsiteY6482" fmla="*/ 779437 h 4285258"/>
              <a:gd name="connsiteX6483" fmla="*/ 2858556 w 8109022"/>
              <a:gd name="connsiteY6483" fmla="*/ 788922 h 4285258"/>
              <a:gd name="connsiteX6484" fmla="*/ 2859001 w 8109022"/>
              <a:gd name="connsiteY6484" fmla="*/ 790423 h 4285258"/>
              <a:gd name="connsiteX6485" fmla="*/ 2862247 w 8109022"/>
              <a:gd name="connsiteY6485" fmla="*/ 788829 h 4285258"/>
              <a:gd name="connsiteX6486" fmla="*/ 2861729 w 8109022"/>
              <a:gd name="connsiteY6486" fmla="*/ 789787 h 4285258"/>
              <a:gd name="connsiteX6487" fmla="*/ 2865579 w 8109022"/>
              <a:gd name="connsiteY6487" fmla="*/ 788139 h 4285258"/>
              <a:gd name="connsiteX6488" fmla="*/ 2876102 w 8109022"/>
              <a:gd name="connsiteY6488" fmla="*/ 779437 h 4285258"/>
              <a:gd name="connsiteX6489" fmla="*/ 2877856 w 8109022"/>
              <a:gd name="connsiteY6489" fmla="*/ 778996 h 4285258"/>
              <a:gd name="connsiteX6490" fmla="*/ 2878110 w 8109022"/>
              <a:gd name="connsiteY6490" fmla="*/ 778444 h 4285258"/>
              <a:gd name="connsiteX6491" fmla="*/ 2877562 w 8109022"/>
              <a:gd name="connsiteY6491" fmla="*/ 777947 h 4285258"/>
              <a:gd name="connsiteX6492" fmla="*/ 2202503 w 8109022"/>
              <a:gd name="connsiteY6492" fmla="*/ 776828 h 4285258"/>
              <a:gd name="connsiteX6493" fmla="*/ 2201478 w 8109022"/>
              <a:gd name="connsiteY6493" fmla="*/ 777400 h 4285258"/>
              <a:gd name="connsiteX6494" fmla="*/ 2201625 w 8109022"/>
              <a:gd name="connsiteY6494" fmla="*/ 777268 h 4285258"/>
              <a:gd name="connsiteX6495" fmla="*/ 977371 w 8109022"/>
              <a:gd name="connsiteY6495" fmla="*/ 776793 h 4285258"/>
              <a:gd name="connsiteX6496" fmla="*/ 974471 w 8109022"/>
              <a:gd name="connsiteY6496" fmla="*/ 778027 h 4285258"/>
              <a:gd name="connsiteX6497" fmla="*/ 975117 w 8109022"/>
              <a:gd name="connsiteY6497" fmla="*/ 776991 h 4285258"/>
              <a:gd name="connsiteX6498" fmla="*/ 977371 w 8109022"/>
              <a:gd name="connsiteY6498" fmla="*/ 776793 h 4285258"/>
              <a:gd name="connsiteX6499" fmla="*/ 4109080 w 8109022"/>
              <a:gd name="connsiteY6499" fmla="*/ 775704 h 4285258"/>
              <a:gd name="connsiteX6500" fmla="*/ 4107306 w 8109022"/>
              <a:gd name="connsiteY6500" fmla="*/ 776477 h 4285258"/>
              <a:gd name="connsiteX6501" fmla="*/ 4104854 w 8109022"/>
              <a:gd name="connsiteY6501" fmla="*/ 778755 h 4285258"/>
              <a:gd name="connsiteX6502" fmla="*/ 4103640 w 8109022"/>
              <a:gd name="connsiteY6502" fmla="*/ 779653 h 4285258"/>
              <a:gd name="connsiteX6503" fmla="*/ 4102548 w 8109022"/>
              <a:gd name="connsiteY6503" fmla="*/ 780828 h 4285258"/>
              <a:gd name="connsiteX6504" fmla="*/ 980272 w 8109022"/>
              <a:gd name="connsiteY6504" fmla="*/ 775558 h 4285258"/>
              <a:gd name="connsiteX6505" fmla="*/ 977371 w 8109022"/>
              <a:gd name="connsiteY6505" fmla="*/ 776793 h 4285258"/>
              <a:gd name="connsiteX6506" fmla="*/ 978017 w 8109022"/>
              <a:gd name="connsiteY6506" fmla="*/ 775756 h 4285258"/>
              <a:gd name="connsiteX6507" fmla="*/ 980272 w 8109022"/>
              <a:gd name="connsiteY6507" fmla="*/ 775558 h 4285258"/>
              <a:gd name="connsiteX6508" fmla="*/ 4727805 w 8109022"/>
              <a:gd name="connsiteY6508" fmla="*/ 775263 h 4285258"/>
              <a:gd name="connsiteX6509" fmla="*/ 4720916 w 8109022"/>
              <a:gd name="connsiteY6509" fmla="*/ 781880 h 4285258"/>
              <a:gd name="connsiteX6510" fmla="*/ 4715571 w 8109022"/>
              <a:gd name="connsiteY6510" fmla="*/ 785503 h 4285258"/>
              <a:gd name="connsiteX6511" fmla="*/ 2206053 w 8109022"/>
              <a:gd name="connsiteY6511" fmla="*/ 774136 h 4285258"/>
              <a:gd name="connsiteX6512" fmla="*/ 2207057 w 8109022"/>
              <a:gd name="connsiteY6512" fmla="*/ 774262 h 4285258"/>
              <a:gd name="connsiteX6513" fmla="*/ 2202503 w 8109022"/>
              <a:gd name="connsiteY6513" fmla="*/ 776828 h 4285258"/>
              <a:gd name="connsiteX6514" fmla="*/ 2205155 w 8109022"/>
              <a:gd name="connsiteY6514" fmla="*/ 774453 h 4285258"/>
              <a:gd name="connsiteX6515" fmla="*/ 5672473 w 8109022"/>
              <a:gd name="connsiteY6515" fmla="*/ 773472 h 4285258"/>
              <a:gd name="connsiteX6516" fmla="*/ 5668627 w 8109022"/>
              <a:gd name="connsiteY6516" fmla="*/ 777804 h 4285258"/>
              <a:gd name="connsiteX6517" fmla="*/ 5668902 w 8109022"/>
              <a:gd name="connsiteY6517" fmla="*/ 778704 h 4285258"/>
              <a:gd name="connsiteX6518" fmla="*/ 5668993 w 8109022"/>
              <a:gd name="connsiteY6518" fmla="*/ 779006 h 4285258"/>
              <a:gd name="connsiteX6519" fmla="*/ 5668954 w 8109022"/>
              <a:gd name="connsiteY6519" fmla="*/ 778870 h 4285258"/>
              <a:gd name="connsiteX6520" fmla="*/ 5668902 w 8109022"/>
              <a:gd name="connsiteY6520" fmla="*/ 778704 h 4285258"/>
              <a:gd name="connsiteX6521" fmla="*/ 5668750 w 8109022"/>
              <a:gd name="connsiteY6521" fmla="*/ 778204 h 4285258"/>
              <a:gd name="connsiteX6522" fmla="*/ 5668627 w 8109022"/>
              <a:gd name="connsiteY6522" fmla="*/ 777804 h 4285258"/>
              <a:gd name="connsiteX6523" fmla="*/ 5671734 w 8109022"/>
              <a:gd name="connsiteY6523" fmla="*/ 775392 h 4285258"/>
              <a:gd name="connsiteX6524" fmla="*/ 2877552 w 8109022"/>
              <a:gd name="connsiteY6524" fmla="*/ 773003 h 4285258"/>
              <a:gd name="connsiteX6525" fmla="*/ 2869744 w 8109022"/>
              <a:gd name="connsiteY6525" fmla="*/ 776358 h 4285258"/>
              <a:gd name="connsiteX6526" fmla="*/ 2863293 w 8109022"/>
              <a:gd name="connsiteY6526" fmla="*/ 779490 h 4285258"/>
              <a:gd name="connsiteX6527" fmla="*/ 2860890 w 8109022"/>
              <a:gd name="connsiteY6527" fmla="*/ 781875 h 4285258"/>
              <a:gd name="connsiteX6528" fmla="*/ 2858635 w 8109022"/>
              <a:gd name="connsiteY6528" fmla="*/ 785592 h 4285258"/>
              <a:gd name="connsiteX6529" fmla="*/ 2860676 w 8109022"/>
              <a:gd name="connsiteY6529" fmla="*/ 784551 h 4285258"/>
              <a:gd name="connsiteX6530" fmla="*/ 2867632 w 8109022"/>
              <a:gd name="connsiteY6530" fmla="*/ 779966 h 4285258"/>
              <a:gd name="connsiteX6531" fmla="*/ 2877418 w 8109022"/>
              <a:gd name="connsiteY6531" fmla="*/ 773166 h 4285258"/>
              <a:gd name="connsiteX6532" fmla="*/ 4163463 w 8109022"/>
              <a:gd name="connsiteY6532" fmla="*/ 772359 h 4285258"/>
              <a:gd name="connsiteX6533" fmla="*/ 4159120 w 8109022"/>
              <a:gd name="connsiteY6533" fmla="*/ 775737 h 4285258"/>
              <a:gd name="connsiteX6534" fmla="*/ 4157734 w 8109022"/>
              <a:gd name="connsiteY6534" fmla="*/ 776924 h 4285258"/>
              <a:gd name="connsiteX6535" fmla="*/ 4158388 w 8109022"/>
              <a:gd name="connsiteY6535" fmla="*/ 776891 h 4285258"/>
              <a:gd name="connsiteX6536" fmla="*/ 4878800 w 8109022"/>
              <a:gd name="connsiteY6536" fmla="*/ 769197 h 4285258"/>
              <a:gd name="connsiteX6537" fmla="*/ 4876490 w 8109022"/>
              <a:gd name="connsiteY6537" fmla="*/ 772091 h 4285258"/>
              <a:gd name="connsiteX6538" fmla="*/ 4876988 w 8109022"/>
              <a:gd name="connsiteY6538" fmla="*/ 771126 h 4285258"/>
              <a:gd name="connsiteX6539" fmla="*/ 4877432 w 8109022"/>
              <a:gd name="connsiteY6539" fmla="*/ 770401 h 4285258"/>
              <a:gd name="connsiteX6540" fmla="*/ 1018559 w 8109022"/>
              <a:gd name="connsiteY6540" fmla="*/ 768449 h 4285258"/>
              <a:gd name="connsiteX6541" fmla="*/ 1014782 w 8109022"/>
              <a:gd name="connsiteY6541" fmla="*/ 770460 h 4285258"/>
              <a:gd name="connsiteX6542" fmla="*/ 1015432 w 8109022"/>
              <a:gd name="connsiteY6542" fmla="*/ 769829 h 4285258"/>
              <a:gd name="connsiteX6543" fmla="*/ 5730149 w 8109022"/>
              <a:gd name="connsiteY6543" fmla="*/ 766662 h 4285258"/>
              <a:gd name="connsiteX6544" fmla="*/ 5699160 w 8109022"/>
              <a:gd name="connsiteY6544" fmla="*/ 784488 h 4285258"/>
              <a:gd name="connsiteX6545" fmla="*/ 5702112 w 8109022"/>
              <a:gd name="connsiteY6545" fmla="*/ 785783 h 4285258"/>
              <a:gd name="connsiteX6546" fmla="*/ 5727048 w 8109022"/>
              <a:gd name="connsiteY6546" fmla="*/ 773047 h 4285258"/>
              <a:gd name="connsiteX6547" fmla="*/ 4174812 w 8109022"/>
              <a:gd name="connsiteY6547" fmla="*/ 766399 h 4285258"/>
              <a:gd name="connsiteX6548" fmla="*/ 4172087 w 8109022"/>
              <a:gd name="connsiteY6548" fmla="*/ 768725 h 4285258"/>
              <a:gd name="connsiteX6549" fmla="*/ 4172734 w 8109022"/>
              <a:gd name="connsiteY6549" fmla="*/ 767900 h 4285258"/>
              <a:gd name="connsiteX6550" fmla="*/ 4173286 w 8109022"/>
              <a:gd name="connsiteY6550" fmla="*/ 767291 h 4285258"/>
              <a:gd name="connsiteX6551" fmla="*/ 5700932 w 8109022"/>
              <a:gd name="connsiteY6551" fmla="*/ 765950 h 4285258"/>
              <a:gd name="connsiteX6552" fmla="*/ 5700995 w 8109022"/>
              <a:gd name="connsiteY6552" fmla="*/ 767237 h 4285258"/>
              <a:gd name="connsiteX6553" fmla="*/ 5701026 w 8109022"/>
              <a:gd name="connsiteY6553" fmla="*/ 767866 h 4285258"/>
              <a:gd name="connsiteX6554" fmla="*/ 5701025 w 8109022"/>
              <a:gd name="connsiteY6554" fmla="*/ 767836 h 4285258"/>
              <a:gd name="connsiteX6555" fmla="*/ 5700995 w 8109022"/>
              <a:gd name="connsiteY6555" fmla="*/ 767237 h 4285258"/>
              <a:gd name="connsiteX6556" fmla="*/ 5700992 w 8109022"/>
              <a:gd name="connsiteY6556" fmla="*/ 767148 h 4285258"/>
              <a:gd name="connsiteX6557" fmla="*/ 5700932 w 8109022"/>
              <a:gd name="connsiteY6557" fmla="*/ 765950 h 4285258"/>
              <a:gd name="connsiteX6558" fmla="*/ 2891498 w 8109022"/>
              <a:gd name="connsiteY6558" fmla="*/ 764723 h 4285258"/>
              <a:gd name="connsiteX6559" fmla="*/ 2886064 w 8109022"/>
              <a:gd name="connsiteY6559" fmla="*/ 767894 h 4285258"/>
              <a:gd name="connsiteX6560" fmla="*/ 2881716 w 8109022"/>
              <a:gd name="connsiteY6560" fmla="*/ 770440 h 4285258"/>
              <a:gd name="connsiteX6561" fmla="*/ 2882001 w 8109022"/>
              <a:gd name="connsiteY6561" fmla="*/ 771727 h 4285258"/>
              <a:gd name="connsiteX6562" fmla="*/ 2891484 w 8109022"/>
              <a:gd name="connsiteY6562" fmla="*/ 764821 h 4285258"/>
              <a:gd name="connsiteX6563" fmla="*/ 4774970 w 8109022"/>
              <a:gd name="connsiteY6563" fmla="*/ 764572 h 4285258"/>
              <a:gd name="connsiteX6564" fmla="*/ 4770774 w 8109022"/>
              <a:gd name="connsiteY6564" fmla="*/ 767504 h 4285258"/>
              <a:gd name="connsiteX6565" fmla="*/ 4772394 w 8109022"/>
              <a:gd name="connsiteY6565" fmla="*/ 765678 h 4285258"/>
              <a:gd name="connsiteX6566" fmla="*/ 4774970 w 8109022"/>
              <a:gd name="connsiteY6566" fmla="*/ 764572 h 4285258"/>
              <a:gd name="connsiteX6567" fmla="*/ 2890756 w 8109022"/>
              <a:gd name="connsiteY6567" fmla="*/ 764018 h 4285258"/>
              <a:gd name="connsiteX6568" fmla="*/ 2889234 w 8109022"/>
              <a:gd name="connsiteY6568" fmla="*/ 764586 h 4285258"/>
              <a:gd name="connsiteX6569" fmla="*/ 2886307 w 8109022"/>
              <a:gd name="connsiteY6569" fmla="*/ 766261 h 4285258"/>
              <a:gd name="connsiteX6570" fmla="*/ 2886220 w 8109022"/>
              <a:gd name="connsiteY6570" fmla="*/ 766327 h 4285258"/>
              <a:gd name="connsiteX6571" fmla="*/ 2891459 w 8109022"/>
              <a:gd name="connsiteY6571" fmla="*/ 764082 h 4285258"/>
              <a:gd name="connsiteX6572" fmla="*/ 5681963 w 8109022"/>
              <a:gd name="connsiteY6572" fmla="*/ 763945 h 4285258"/>
              <a:gd name="connsiteX6573" fmla="*/ 5678083 w 8109022"/>
              <a:gd name="connsiteY6573" fmla="*/ 767155 h 4285258"/>
              <a:gd name="connsiteX6574" fmla="*/ 5677286 w 8109022"/>
              <a:gd name="connsiteY6574" fmla="*/ 768052 h 4285258"/>
              <a:gd name="connsiteX6575" fmla="*/ 5675989 w 8109022"/>
              <a:gd name="connsiteY6575" fmla="*/ 772089 h 4285258"/>
              <a:gd name="connsiteX6576" fmla="*/ 5680380 w 8109022"/>
              <a:gd name="connsiteY6576" fmla="*/ 768680 h 4285258"/>
              <a:gd name="connsiteX6577" fmla="*/ 2903882 w 8109022"/>
              <a:gd name="connsiteY6577" fmla="*/ 763814 h 4285258"/>
              <a:gd name="connsiteX6578" fmla="*/ 2902137 w 8109022"/>
              <a:gd name="connsiteY6578" fmla="*/ 764398 h 4285258"/>
              <a:gd name="connsiteX6579" fmla="*/ 2896328 w 8109022"/>
              <a:gd name="connsiteY6579" fmla="*/ 770294 h 4285258"/>
              <a:gd name="connsiteX6580" fmla="*/ 2900196 w 8109022"/>
              <a:gd name="connsiteY6580" fmla="*/ 767166 h 4285258"/>
              <a:gd name="connsiteX6581" fmla="*/ 2903882 w 8109022"/>
              <a:gd name="connsiteY6581" fmla="*/ 763814 h 4285258"/>
              <a:gd name="connsiteX6582" fmla="*/ 6251430 w 8109022"/>
              <a:gd name="connsiteY6582" fmla="*/ 763162 h 4285258"/>
              <a:gd name="connsiteX6583" fmla="*/ 6246965 w 8109022"/>
              <a:gd name="connsiteY6583" fmla="*/ 784617 h 4285258"/>
              <a:gd name="connsiteX6584" fmla="*/ 6239680 w 8109022"/>
              <a:gd name="connsiteY6584" fmla="*/ 814688 h 4285258"/>
              <a:gd name="connsiteX6585" fmla="*/ 6219384 w 8109022"/>
              <a:gd name="connsiteY6585" fmla="*/ 879218 h 4285258"/>
              <a:gd name="connsiteX6586" fmla="*/ 6202819 w 8109022"/>
              <a:gd name="connsiteY6586" fmla="*/ 925923 h 4285258"/>
              <a:gd name="connsiteX6587" fmla="*/ 6194753 w 8109022"/>
              <a:gd name="connsiteY6587" fmla="*/ 940520 h 4285258"/>
              <a:gd name="connsiteX6588" fmla="*/ 6195458 w 8109022"/>
              <a:gd name="connsiteY6588" fmla="*/ 933380 h 4285258"/>
              <a:gd name="connsiteX6589" fmla="*/ 6235929 w 8109022"/>
              <a:gd name="connsiteY6589" fmla="*/ 818509 h 4285258"/>
              <a:gd name="connsiteX6590" fmla="*/ 6242973 w 8109022"/>
              <a:gd name="connsiteY6590" fmla="*/ 790847 h 4285258"/>
              <a:gd name="connsiteX6591" fmla="*/ 6244783 w 8109022"/>
              <a:gd name="connsiteY6591" fmla="*/ 782173 h 4285258"/>
              <a:gd name="connsiteX6592" fmla="*/ 6245397 w 8109022"/>
              <a:gd name="connsiteY6592" fmla="*/ 780698 h 4285258"/>
              <a:gd name="connsiteX6593" fmla="*/ 6250621 w 8109022"/>
              <a:gd name="connsiteY6593" fmla="*/ 765045 h 4285258"/>
              <a:gd name="connsiteX6594" fmla="*/ 2359515 w 8109022"/>
              <a:gd name="connsiteY6594" fmla="*/ 759697 h 4285258"/>
              <a:gd name="connsiteX6595" fmla="*/ 2354353 w 8109022"/>
              <a:gd name="connsiteY6595" fmla="*/ 765384 h 4285258"/>
              <a:gd name="connsiteX6596" fmla="*/ 2352828 w 8109022"/>
              <a:gd name="connsiteY6596" fmla="*/ 767830 h 4285258"/>
              <a:gd name="connsiteX6597" fmla="*/ 2312640 w 8109022"/>
              <a:gd name="connsiteY6597" fmla="*/ 798612 h 4285258"/>
              <a:gd name="connsiteX6598" fmla="*/ 2300011 w 8109022"/>
              <a:gd name="connsiteY6598" fmla="*/ 809225 h 4285258"/>
              <a:gd name="connsiteX6599" fmla="*/ 2305387 w 8109022"/>
              <a:gd name="connsiteY6599" fmla="*/ 801887 h 4285258"/>
              <a:gd name="connsiteX6600" fmla="*/ 2307702 w 8109022"/>
              <a:gd name="connsiteY6600" fmla="*/ 798387 h 4285258"/>
              <a:gd name="connsiteX6601" fmla="*/ 2309176 w 8109022"/>
              <a:gd name="connsiteY6601" fmla="*/ 797255 h 4285258"/>
              <a:gd name="connsiteX6602" fmla="*/ 2334573 w 8109022"/>
              <a:gd name="connsiteY6602" fmla="*/ 777389 h 4285258"/>
              <a:gd name="connsiteX6603" fmla="*/ 4802815 w 8109022"/>
              <a:gd name="connsiteY6603" fmla="*/ 755607 h 4285258"/>
              <a:gd name="connsiteX6604" fmla="*/ 4799554 w 8109022"/>
              <a:gd name="connsiteY6604" fmla="*/ 758589 h 4285258"/>
              <a:gd name="connsiteX6605" fmla="*/ 4798704 w 8109022"/>
              <a:gd name="connsiteY6605" fmla="*/ 758164 h 4285258"/>
              <a:gd name="connsiteX6606" fmla="*/ 4800537 w 8109022"/>
              <a:gd name="connsiteY6606" fmla="*/ 756233 h 4285258"/>
              <a:gd name="connsiteX6607" fmla="*/ 4802815 w 8109022"/>
              <a:gd name="connsiteY6607" fmla="*/ 755607 h 4285258"/>
              <a:gd name="connsiteX6608" fmla="*/ 2353828 w 8109022"/>
              <a:gd name="connsiteY6608" fmla="*/ 753324 h 4285258"/>
              <a:gd name="connsiteX6609" fmla="*/ 2324108 w 8109022"/>
              <a:gd name="connsiteY6609" fmla="*/ 774581 h 4285258"/>
              <a:gd name="connsiteX6610" fmla="*/ 2323196 w 8109022"/>
              <a:gd name="connsiteY6610" fmla="*/ 775307 h 4285258"/>
              <a:gd name="connsiteX6611" fmla="*/ 2325095 w 8109022"/>
              <a:gd name="connsiteY6611" fmla="*/ 772601 h 4285258"/>
              <a:gd name="connsiteX6612" fmla="*/ 6948991 w 8109022"/>
              <a:gd name="connsiteY6612" fmla="*/ 752953 h 4285258"/>
              <a:gd name="connsiteX6613" fmla="*/ 6947899 w 8109022"/>
              <a:gd name="connsiteY6613" fmla="*/ 757144 h 4285258"/>
              <a:gd name="connsiteX6614" fmla="*/ 6948466 w 8109022"/>
              <a:gd name="connsiteY6614" fmla="*/ 757675 h 4285258"/>
              <a:gd name="connsiteX6615" fmla="*/ 6950615 w 8109022"/>
              <a:gd name="connsiteY6615" fmla="*/ 753117 h 4285258"/>
              <a:gd name="connsiteX6616" fmla="*/ 6948991 w 8109022"/>
              <a:gd name="connsiteY6616" fmla="*/ 752953 h 4285258"/>
              <a:gd name="connsiteX6617" fmla="*/ 5686103 w 8109022"/>
              <a:gd name="connsiteY6617" fmla="*/ 751559 h 4285258"/>
              <a:gd name="connsiteX6618" fmla="*/ 5685814 w 8109022"/>
              <a:gd name="connsiteY6618" fmla="*/ 751786 h 4285258"/>
              <a:gd name="connsiteX6619" fmla="*/ 5685966 w 8109022"/>
              <a:gd name="connsiteY6619" fmla="*/ 751969 h 4285258"/>
              <a:gd name="connsiteX6620" fmla="*/ 2926028 w 8109022"/>
              <a:gd name="connsiteY6620" fmla="*/ 747836 h 4285258"/>
              <a:gd name="connsiteX6621" fmla="*/ 2896387 w 8109022"/>
              <a:gd name="connsiteY6621" fmla="*/ 761032 h 4285258"/>
              <a:gd name="connsiteX6622" fmla="*/ 2894916 w 8109022"/>
              <a:gd name="connsiteY6622" fmla="*/ 762203 h 4285258"/>
              <a:gd name="connsiteX6623" fmla="*/ 2894262 w 8109022"/>
              <a:gd name="connsiteY6623" fmla="*/ 762879 h 4285258"/>
              <a:gd name="connsiteX6624" fmla="*/ 2894444 w 8109022"/>
              <a:gd name="connsiteY6624" fmla="*/ 762802 h 4285258"/>
              <a:gd name="connsiteX6625" fmla="*/ 2894107 w 8109022"/>
              <a:gd name="connsiteY6625" fmla="*/ 763041 h 4285258"/>
              <a:gd name="connsiteX6626" fmla="*/ 2893905 w 8109022"/>
              <a:gd name="connsiteY6626" fmla="*/ 763248 h 4285258"/>
              <a:gd name="connsiteX6627" fmla="*/ 2893441 w 8109022"/>
              <a:gd name="connsiteY6627" fmla="*/ 764226 h 4285258"/>
              <a:gd name="connsiteX6628" fmla="*/ 2909657 w 8109022"/>
              <a:gd name="connsiteY6628" fmla="*/ 756119 h 4285258"/>
              <a:gd name="connsiteX6629" fmla="*/ 2926028 w 8109022"/>
              <a:gd name="connsiteY6629" fmla="*/ 747836 h 4285258"/>
              <a:gd name="connsiteX6630" fmla="*/ 4759780 w 8109022"/>
              <a:gd name="connsiteY6630" fmla="*/ 746716 h 4285258"/>
              <a:gd name="connsiteX6631" fmla="*/ 4756050 w 8109022"/>
              <a:gd name="connsiteY6631" fmla="*/ 750187 h 4285258"/>
              <a:gd name="connsiteX6632" fmla="*/ 4756708 w 8109022"/>
              <a:gd name="connsiteY6632" fmla="*/ 750627 h 4285258"/>
              <a:gd name="connsiteX6633" fmla="*/ 4760380 w 8109022"/>
              <a:gd name="connsiteY6633" fmla="*/ 748352 h 4285258"/>
              <a:gd name="connsiteX6634" fmla="*/ 4759780 w 8109022"/>
              <a:gd name="connsiteY6634" fmla="*/ 746716 h 4285258"/>
              <a:gd name="connsiteX6635" fmla="*/ 4170684 w 8109022"/>
              <a:gd name="connsiteY6635" fmla="*/ 743818 h 4285258"/>
              <a:gd name="connsiteX6636" fmla="*/ 4170328 w 8109022"/>
              <a:gd name="connsiteY6636" fmla="*/ 744048 h 4285258"/>
              <a:gd name="connsiteX6637" fmla="*/ 4150316 w 8109022"/>
              <a:gd name="connsiteY6637" fmla="*/ 761994 h 4285258"/>
              <a:gd name="connsiteX6638" fmla="*/ 4154082 w 8109022"/>
              <a:gd name="connsiteY6638" fmla="*/ 759589 h 4285258"/>
              <a:gd name="connsiteX6639" fmla="*/ 4166337 w 8109022"/>
              <a:gd name="connsiteY6639" fmla="*/ 750100 h 4285258"/>
              <a:gd name="connsiteX6640" fmla="*/ 4171368 w 8109022"/>
              <a:gd name="connsiteY6640" fmla="*/ 745237 h 4285258"/>
              <a:gd name="connsiteX6641" fmla="*/ 4170684 w 8109022"/>
              <a:gd name="connsiteY6641" fmla="*/ 743818 h 4285258"/>
              <a:gd name="connsiteX6642" fmla="*/ 2934675 w 8109022"/>
              <a:gd name="connsiteY6642" fmla="*/ 743726 h 4285258"/>
              <a:gd name="connsiteX6643" fmla="*/ 2933974 w 8109022"/>
              <a:gd name="connsiteY6643" fmla="*/ 744906 h 4285258"/>
              <a:gd name="connsiteX6644" fmla="*/ 2934659 w 8109022"/>
              <a:gd name="connsiteY6644" fmla="*/ 746184 h 4285258"/>
              <a:gd name="connsiteX6645" fmla="*/ 2934675 w 8109022"/>
              <a:gd name="connsiteY6645" fmla="*/ 743726 h 4285258"/>
              <a:gd name="connsiteX6646" fmla="*/ 6930640 w 8109022"/>
              <a:gd name="connsiteY6646" fmla="*/ 742855 h 4285258"/>
              <a:gd name="connsiteX6647" fmla="*/ 6930315 w 8109022"/>
              <a:gd name="connsiteY6647" fmla="*/ 745668 h 4285258"/>
              <a:gd name="connsiteX6648" fmla="*/ 6929098 w 8109022"/>
              <a:gd name="connsiteY6648" fmla="*/ 747730 h 4285258"/>
              <a:gd name="connsiteX6649" fmla="*/ 6930640 w 8109022"/>
              <a:gd name="connsiteY6649" fmla="*/ 742855 h 4285258"/>
              <a:gd name="connsiteX6650" fmla="*/ 6922920 w 8109022"/>
              <a:gd name="connsiteY6650" fmla="*/ 737554 h 4285258"/>
              <a:gd name="connsiteX6651" fmla="*/ 6925506 w 8109022"/>
              <a:gd name="connsiteY6651" fmla="*/ 738193 h 4285258"/>
              <a:gd name="connsiteX6652" fmla="*/ 6923592 w 8109022"/>
              <a:gd name="connsiteY6652" fmla="*/ 738787 h 4285258"/>
              <a:gd name="connsiteX6653" fmla="*/ 6922920 w 8109022"/>
              <a:gd name="connsiteY6653" fmla="*/ 737554 h 4285258"/>
              <a:gd name="connsiteX6654" fmla="*/ 4910569 w 8109022"/>
              <a:gd name="connsiteY6654" fmla="*/ 735342 h 4285258"/>
              <a:gd name="connsiteX6655" fmla="*/ 4879608 w 8109022"/>
              <a:gd name="connsiteY6655" fmla="*/ 766923 h 4285258"/>
              <a:gd name="connsiteX6656" fmla="*/ 4878800 w 8109022"/>
              <a:gd name="connsiteY6656" fmla="*/ 769197 h 4285258"/>
              <a:gd name="connsiteX6657" fmla="*/ 4878589 w 8109022"/>
              <a:gd name="connsiteY6657" fmla="*/ 768508 h 4285258"/>
              <a:gd name="connsiteX6658" fmla="*/ 4879217 w 8109022"/>
              <a:gd name="connsiteY6658" fmla="*/ 767480 h 4285258"/>
              <a:gd name="connsiteX6659" fmla="*/ 4878602 w 8109022"/>
              <a:gd name="connsiteY6659" fmla="*/ 767950 h 4285258"/>
              <a:gd name="connsiteX6660" fmla="*/ 4878462 w 8109022"/>
              <a:gd name="connsiteY6660" fmla="*/ 768093 h 4285258"/>
              <a:gd name="connsiteX6661" fmla="*/ 4878589 w 8109022"/>
              <a:gd name="connsiteY6661" fmla="*/ 768508 h 4285258"/>
              <a:gd name="connsiteX6662" fmla="*/ 4877432 w 8109022"/>
              <a:gd name="connsiteY6662" fmla="*/ 770401 h 4285258"/>
              <a:gd name="connsiteX6663" fmla="*/ 4876360 w 8109022"/>
              <a:gd name="connsiteY6663" fmla="*/ 771344 h 4285258"/>
              <a:gd name="connsiteX6664" fmla="*/ 4875464 w 8109022"/>
              <a:gd name="connsiteY6664" fmla="*/ 772687 h 4285258"/>
              <a:gd name="connsiteX6665" fmla="*/ 4875620 w 8109022"/>
              <a:gd name="connsiteY6665" fmla="*/ 778857 h 4285258"/>
              <a:gd name="connsiteX6666" fmla="*/ 4859392 w 8109022"/>
              <a:gd name="connsiteY6666" fmla="*/ 799577 h 4285258"/>
              <a:gd name="connsiteX6667" fmla="*/ 4859084 w 8109022"/>
              <a:gd name="connsiteY6667" fmla="*/ 801551 h 4285258"/>
              <a:gd name="connsiteX6668" fmla="*/ 4859124 w 8109022"/>
              <a:gd name="connsiteY6668" fmla="*/ 802827 h 4285258"/>
              <a:gd name="connsiteX6669" fmla="*/ 4875438 w 8109022"/>
              <a:gd name="connsiteY6669" fmla="*/ 787444 h 4285258"/>
              <a:gd name="connsiteX6670" fmla="*/ 4898699 w 8109022"/>
              <a:gd name="connsiteY6670" fmla="*/ 762871 h 4285258"/>
              <a:gd name="connsiteX6671" fmla="*/ 4905877 w 8109022"/>
              <a:gd name="connsiteY6671" fmla="*/ 753653 h 4285258"/>
              <a:gd name="connsiteX6672" fmla="*/ 4908237 w 8109022"/>
              <a:gd name="connsiteY6672" fmla="*/ 746078 h 4285258"/>
              <a:gd name="connsiteX6673" fmla="*/ 2964667 w 8109022"/>
              <a:gd name="connsiteY6673" fmla="*/ 731900 h 4285258"/>
              <a:gd name="connsiteX6674" fmla="*/ 2957418 w 8109022"/>
              <a:gd name="connsiteY6674" fmla="*/ 735140 h 4285258"/>
              <a:gd name="connsiteX6675" fmla="*/ 2949551 w 8109022"/>
              <a:gd name="connsiteY6675" fmla="*/ 738655 h 4285258"/>
              <a:gd name="connsiteX6676" fmla="*/ 2949429 w 8109022"/>
              <a:gd name="connsiteY6676" fmla="*/ 738770 h 4285258"/>
              <a:gd name="connsiteX6677" fmla="*/ 2961019 w 8109022"/>
              <a:gd name="connsiteY6677" fmla="*/ 735329 h 4285258"/>
              <a:gd name="connsiteX6678" fmla="*/ 5696182 w 8109022"/>
              <a:gd name="connsiteY6678" fmla="*/ 721403 h 4285258"/>
              <a:gd name="connsiteX6679" fmla="*/ 5688931 w 8109022"/>
              <a:gd name="connsiteY6679" fmla="*/ 728863 h 4285258"/>
              <a:gd name="connsiteX6680" fmla="*/ 5680247 w 8109022"/>
              <a:gd name="connsiteY6680" fmla="*/ 737281 h 4285258"/>
              <a:gd name="connsiteX6681" fmla="*/ 5677272 w 8109022"/>
              <a:gd name="connsiteY6681" fmla="*/ 743044 h 4285258"/>
              <a:gd name="connsiteX6682" fmla="*/ 5679038 w 8109022"/>
              <a:gd name="connsiteY6682" fmla="*/ 742030 h 4285258"/>
              <a:gd name="connsiteX6683" fmla="*/ 5680724 w 8109022"/>
              <a:gd name="connsiteY6683" fmla="*/ 739124 h 4285258"/>
              <a:gd name="connsiteX6684" fmla="*/ 5687784 w 8109022"/>
              <a:gd name="connsiteY6684" fmla="*/ 734185 h 4285258"/>
              <a:gd name="connsiteX6685" fmla="*/ 5689049 w 8109022"/>
              <a:gd name="connsiteY6685" fmla="*/ 731156 h 4285258"/>
              <a:gd name="connsiteX6686" fmla="*/ 5689931 w 8109022"/>
              <a:gd name="connsiteY6686" fmla="*/ 730602 h 4285258"/>
              <a:gd name="connsiteX6687" fmla="*/ 5689286 w 8109022"/>
              <a:gd name="connsiteY6687" fmla="*/ 733134 h 4285258"/>
              <a:gd name="connsiteX6688" fmla="*/ 5693169 w 8109022"/>
              <a:gd name="connsiteY6688" fmla="*/ 730419 h 4285258"/>
              <a:gd name="connsiteX6689" fmla="*/ 4118823 w 8109022"/>
              <a:gd name="connsiteY6689" fmla="*/ 721053 h 4285258"/>
              <a:gd name="connsiteX6690" fmla="*/ 4111402 w 8109022"/>
              <a:gd name="connsiteY6690" fmla="*/ 724376 h 4285258"/>
              <a:gd name="connsiteX6691" fmla="*/ 4087938 w 8109022"/>
              <a:gd name="connsiteY6691" fmla="*/ 744727 h 4285258"/>
              <a:gd name="connsiteX6692" fmla="*/ 4084422 w 8109022"/>
              <a:gd name="connsiteY6692" fmla="*/ 747763 h 4285258"/>
              <a:gd name="connsiteX6693" fmla="*/ 4082015 w 8109022"/>
              <a:gd name="connsiteY6693" fmla="*/ 750957 h 4285258"/>
              <a:gd name="connsiteX6694" fmla="*/ 4087386 w 8109022"/>
              <a:gd name="connsiteY6694" fmla="*/ 748769 h 4285258"/>
              <a:gd name="connsiteX6695" fmla="*/ 4094204 w 8109022"/>
              <a:gd name="connsiteY6695" fmla="*/ 742725 h 4285258"/>
              <a:gd name="connsiteX6696" fmla="*/ 4088523 w 8109022"/>
              <a:gd name="connsiteY6696" fmla="*/ 745280 h 4285258"/>
              <a:gd name="connsiteX6697" fmla="*/ 4101076 w 8109022"/>
              <a:gd name="connsiteY6697" fmla="*/ 736632 h 4285258"/>
              <a:gd name="connsiteX6698" fmla="*/ 4117202 w 8109022"/>
              <a:gd name="connsiteY6698" fmla="*/ 722334 h 4285258"/>
              <a:gd name="connsiteX6699" fmla="*/ 2977192 w 8109022"/>
              <a:gd name="connsiteY6699" fmla="*/ 720129 h 4285258"/>
              <a:gd name="connsiteX6700" fmla="*/ 2972098 w 8109022"/>
              <a:gd name="connsiteY6700" fmla="*/ 723517 h 4285258"/>
              <a:gd name="connsiteX6701" fmla="*/ 2957280 w 8109022"/>
              <a:gd name="connsiteY6701" fmla="*/ 734491 h 4285258"/>
              <a:gd name="connsiteX6702" fmla="*/ 2968377 w 8109022"/>
              <a:gd name="connsiteY6702" fmla="*/ 728412 h 4285258"/>
              <a:gd name="connsiteX6703" fmla="*/ 4936348 w 8109022"/>
              <a:gd name="connsiteY6703" fmla="*/ 718876 h 4285258"/>
              <a:gd name="connsiteX6704" fmla="*/ 4936834 w 8109022"/>
              <a:gd name="connsiteY6704" fmla="*/ 721295 h 4285258"/>
              <a:gd name="connsiteX6705" fmla="*/ 4936253 w 8109022"/>
              <a:gd name="connsiteY6705" fmla="*/ 720136 h 4285258"/>
              <a:gd name="connsiteX6706" fmla="*/ 4936348 w 8109022"/>
              <a:gd name="connsiteY6706" fmla="*/ 718876 h 4285258"/>
              <a:gd name="connsiteX6707" fmla="*/ 6042351 w 8109022"/>
              <a:gd name="connsiteY6707" fmla="*/ 717401 h 4285258"/>
              <a:gd name="connsiteX6708" fmla="*/ 6041877 w 8109022"/>
              <a:gd name="connsiteY6708" fmla="*/ 717760 h 4285258"/>
              <a:gd name="connsiteX6709" fmla="*/ 6041770 w 8109022"/>
              <a:gd name="connsiteY6709" fmla="*/ 719632 h 4285258"/>
              <a:gd name="connsiteX6710" fmla="*/ 6035396 w 8109022"/>
              <a:gd name="connsiteY6710" fmla="*/ 731946 h 4285258"/>
              <a:gd name="connsiteX6711" fmla="*/ 6034517 w 8109022"/>
              <a:gd name="connsiteY6711" fmla="*/ 736177 h 4285258"/>
              <a:gd name="connsiteX6712" fmla="*/ 6035333 w 8109022"/>
              <a:gd name="connsiteY6712" fmla="*/ 735480 h 4285258"/>
              <a:gd name="connsiteX6713" fmla="*/ 6034401 w 8109022"/>
              <a:gd name="connsiteY6713" fmla="*/ 739084 h 4285258"/>
              <a:gd name="connsiteX6714" fmla="*/ 6035900 w 8109022"/>
              <a:gd name="connsiteY6714" fmla="*/ 739274 h 4285258"/>
              <a:gd name="connsiteX6715" fmla="*/ 6041770 w 8109022"/>
              <a:gd name="connsiteY6715" fmla="*/ 719632 h 4285258"/>
              <a:gd name="connsiteX6716" fmla="*/ 6042850 w 8109022"/>
              <a:gd name="connsiteY6716" fmla="*/ 718302 h 4285258"/>
              <a:gd name="connsiteX6717" fmla="*/ 6042922 w 8109022"/>
              <a:gd name="connsiteY6717" fmla="*/ 717873 h 4285258"/>
              <a:gd name="connsiteX6718" fmla="*/ 6042351 w 8109022"/>
              <a:gd name="connsiteY6718" fmla="*/ 717401 h 4285258"/>
              <a:gd name="connsiteX6719" fmla="*/ 4929353 w 8109022"/>
              <a:gd name="connsiteY6719" fmla="*/ 717208 h 4285258"/>
              <a:gd name="connsiteX6720" fmla="*/ 4924034 w 8109022"/>
              <a:gd name="connsiteY6720" fmla="*/ 722165 h 4285258"/>
              <a:gd name="connsiteX6721" fmla="*/ 4923718 w 8109022"/>
              <a:gd name="connsiteY6721" fmla="*/ 723570 h 4285258"/>
              <a:gd name="connsiteX6722" fmla="*/ 4919204 w 8109022"/>
              <a:gd name="connsiteY6722" fmla="*/ 741429 h 4285258"/>
              <a:gd name="connsiteX6723" fmla="*/ 4919454 w 8109022"/>
              <a:gd name="connsiteY6723" fmla="*/ 741293 h 4285258"/>
              <a:gd name="connsiteX6724" fmla="*/ 4923449 w 8109022"/>
              <a:gd name="connsiteY6724" fmla="*/ 737718 h 4285258"/>
              <a:gd name="connsiteX6725" fmla="*/ 6047601 w 8109022"/>
              <a:gd name="connsiteY6725" fmla="*/ 717010 h 4285258"/>
              <a:gd name="connsiteX6726" fmla="*/ 6047471 w 8109022"/>
              <a:gd name="connsiteY6726" fmla="*/ 717177 h 4285258"/>
              <a:gd name="connsiteX6727" fmla="*/ 6042769 w 8109022"/>
              <a:gd name="connsiteY6727" fmla="*/ 728398 h 4285258"/>
              <a:gd name="connsiteX6728" fmla="*/ 6039661 w 8109022"/>
              <a:gd name="connsiteY6728" fmla="*/ 736329 h 4285258"/>
              <a:gd name="connsiteX6729" fmla="*/ 6039036 w 8109022"/>
              <a:gd name="connsiteY6729" fmla="*/ 738603 h 4285258"/>
              <a:gd name="connsiteX6730" fmla="*/ 6042153 w 8109022"/>
              <a:gd name="connsiteY6730" fmla="*/ 735636 h 4285258"/>
              <a:gd name="connsiteX6731" fmla="*/ 6043987 w 8109022"/>
              <a:gd name="connsiteY6731" fmla="*/ 732755 h 4285258"/>
              <a:gd name="connsiteX6732" fmla="*/ 6045809 w 8109022"/>
              <a:gd name="connsiteY6732" fmla="*/ 725597 h 4285258"/>
              <a:gd name="connsiteX6733" fmla="*/ 2975317 w 8109022"/>
              <a:gd name="connsiteY6733" fmla="*/ 716943 h 4285258"/>
              <a:gd name="connsiteX6734" fmla="*/ 2975251 w 8109022"/>
              <a:gd name="connsiteY6734" fmla="*/ 718596 h 4285258"/>
              <a:gd name="connsiteX6735" fmla="*/ 2975242 w 8109022"/>
              <a:gd name="connsiteY6735" fmla="*/ 718800 h 4285258"/>
              <a:gd name="connsiteX6736" fmla="*/ 2975244 w 8109022"/>
              <a:gd name="connsiteY6736" fmla="*/ 718772 h 4285258"/>
              <a:gd name="connsiteX6737" fmla="*/ 2975251 w 8109022"/>
              <a:gd name="connsiteY6737" fmla="*/ 718596 h 4285258"/>
              <a:gd name="connsiteX6738" fmla="*/ 2975271 w 8109022"/>
              <a:gd name="connsiteY6738" fmla="*/ 718105 h 4285258"/>
              <a:gd name="connsiteX6739" fmla="*/ 2975317 w 8109022"/>
              <a:gd name="connsiteY6739" fmla="*/ 716943 h 4285258"/>
              <a:gd name="connsiteX6740" fmla="*/ 4916598 w 8109022"/>
              <a:gd name="connsiteY6740" fmla="*/ 715519 h 4285258"/>
              <a:gd name="connsiteX6741" fmla="*/ 4916118 w 8109022"/>
              <a:gd name="connsiteY6741" fmla="*/ 716542 h 4285258"/>
              <a:gd name="connsiteX6742" fmla="*/ 4915900 w 8109022"/>
              <a:gd name="connsiteY6742" fmla="*/ 716277 h 4285258"/>
              <a:gd name="connsiteX6743" fmla="*/ 4916598 w 8109022"/>
              <a:gd name="connsiteY6743" fmla="*/ 715519 h 4285258"/>
              <a:gd name="connsiteX6744" fmla="*/ 5698909 w 8109022"/>
              <a:gd name="connsiteY6744" fmla="*/ 714201 h 4285258"/>
              <a:gd name="connsiteX6745" fmla="*/ 5696612 w 8109022"/>
              <a:gd name="connsiteY6745" fmla="*/ 716189 h 4285258"/>
              <a:gd name="connsiteX6746" fmla="*/ 5696781 w 8109022"/>
              <a:gd name="connsiteY6746" fmla="*/ 719612 h 4285258"/>
              <a:gd name="connsiteX6747" fmla="*/ 5696859 w 8109022"/>
              <a:gd name="connsiteY6747" fmla="*/ 719378 h 4285258"/>
              <a:gd name="connsiteX6748" fmla="*/ 6931469 w 8109022"/>
              <a:gd name="connsiteY6748" fmla="*/ 713231 h 4285258"/>
              <a:gd name="connsiteX6749" fmla="*/ 6931500 w 8109022"/>
              <a:gd name="connsiteY6749" fmla="*/ 715625 h 4285258"/>
              <a:gd name="connsiteX6750" fmla="*/ 6930239 w 8109022"/>
              <a:gd name="connsiteY6750" fmla="*/ 717923 h 4285258"/>
              <a:gd name="connsiteX6751" fmla="*/ 6929637 w 8109022"/>
              <a:gd name="connsiteY6751" fmla="*/ 717200 h 4285258"/>
              <a:gd name="connsiteX6752" fmla="*/ 6931469 w 8109022"/>
              <a:gd name="connsiteY6752" fmla="*/ 713231 h 4285258"/>
              <a:gd name="connsiteX6753" fmla="*/ 4810174 w 8109022"/>
              <a:gd name="connsiteY6753" fmla="*/ 711745 h 4285258"/>
              <a:gd name="connsiteX6754" fmla="*/ 4803543 w 8109022"/>
              <a:gd name="connsiteY6754" fmla="*/ 716382 h 4285258"/>
              <a:gd name="connsiteX6755" fmla="*/ 4806030 w 8109022"/>
              <a:gd name="connsiteY6755" fmla="*/ 713684 h 4285258"/>
              <a:gd name="connsiteX6756" fmla="*/ 4810174 w 8109022"/>
              <a:gd name="connsiteY6756" fmla="*/ 711745 h 4285258"/>
              <a:gd name="connsiteX6757" fmla="*/ 4812798 w 8109022"/>
              <a:gd name="connsiteY6757" fmla="*/ 710200 h 4285258"/>
              <a:gd name="connsiteX6758" fmla="*/ 4811994 w 8109022"/>
              <a:gd name="connsiteY6758" fmla="*/ 711759 h 4285258"/>
              <a:gd name="connsiteX6759" fmla="*/ 4810174 w 8109022"/>
              <a:gd name="connsiteY6759" fmla="*/ 711745 h 4285258"/>
              <a:gd name="connsiteX6760" fmla="*/ 4810670 w 8109022"/>
              <a:gd name="connsiteY6760" fmla="*/ 710664 h 4285258"/>
              <a:gd name="connsiteX6761" fmla="*/ 4812798 w 8109022"/>
              <a:gd name="connsiteY6761" fmla="*/ 710200 h 4285258"/>
              <a:gd name="connsiteX6762" fmla="*/ 4133225 w 8109022"/>
              <a:gd name="connsiteY6762" fmla="*/ 709662 h 4285258"/>
              <a:gd name="connsiteX6763" fmla="*/ 4124758 w 8109022"/>
              <a:gd name="connsiteY6763" fmla="*/ 713076 h 4285258"/>
              <a:gd name="connsiteX6764" fmla="*/ 4122518 w 8109022"/>
              <a:gd name="connsiteY6764" fmla="*/ 714733 h 4285258"/>
              <a:gd name="connsiteX6765" fmla="*/ 4117333 w 8109022"/>
              <a:gd name="connsiteY6765" fmla="*/ 719231 h 4285258"/>
              <a:gd name="connsiteX6766" fmla="*/ 4119424 w 8109022"/>
              <a:gd name="connsiteY6766" fmla="*/ 718234 h 4285258"/>
              <a:gd name="connsiteX6767" fmla="*/ 4124838 w 8109022"/>
              <a:gd name="connsiteY6767" fmla="*/ 716295 h 4285258"/>
              <a:gd name="connsiteX6768" fmla="*/ 4815420 w 8109022"/>
              <a:gd name="connsiteY6768" fmla="*/ 708658 h 4285258"/>
              <a:gd name="connsiteX6769" fmla="*/ 4814616 w 8109022"/>
              <a:gd name="connsiteY6769" fmla="*/ 710215 h 4285258"/>
              <a:gd name="connsiteX6770" fmla="*/ 4812798 w 8109022"/>
              <a:gd name="connsiteY6770" fmla="*/ 710200 h 4285258"/>
              <a:gd name="connsiteX6771" fmla="*/ 4813293 w 8109022"/>
              <a:gd name="connsiteY6771" fmla="*/ 709121 h 4285258"/>
              <a:gd name="connsiteX6772" fmla="*/ 4815420 w 8109022"/>
              <a:gd name="connsiteY6772" fmla="*/ 708658 h 4285258"/>
              <a:gd name="connsiteX6773" fmla="*/ 4282538 w 8109022"/>
              <a:gd name="connsiteY6773" fmla="*/ 706806 h 4285258"/>
              <a:gd name="connsiteX6774" fmla="*/ 4282037 w 8109022"/>
              <a:gd name="connsiteY6774" fmla="*/ 707689 h 4285258"/>
              <a:gd name="connsiteX6775" fmla="*/ 4281744 w 8109022"/>
              <a:gd name="connsiteY6775" fmla="*/ 707542 h 4285258"/>
              <a:gd name="connsiteX6776" fmla="*/ 2471050 w 8109022"/>
              <a:gd name="connsiteY6776" fmla="*/ 704083 h 4285258"/>
              <a:gd name="connsiteX6777" fmla="*/ 2469916 w 8109022"/>
              <a:gd name="connsiteY6777" fmla="*/ 704979 h 4285258"/>
              <a:gd name="connsiteX6778" fmla="*/ 2470102 w 8109022"/>
              <a:gd name="connsiteY6778" fmla="*/ 704731 h 4285258"/>
              <a:gd name="connsiteX6779" fmla="*/ 3413202 w 8109022"/>
              <a:gd name="connsiteY6779" fmla="*/ 703234 h 4285258"/>
              <a:gd name="connsiteX6780" fmla="*/ 3406952 w 8109022"/>
              <a:gd name="connsiteY6780" fmla="*/ 705521 h 4285258"/>
              <a:gd name="connsiteX6781" fmla="*/ 3402763 w 8109022"/>
              <a:gd name="connsiteY6781" fmla="*/ 710158 h 4285258"/>
              <a:gd name="connsiteX6782" fmla="*/ 3406327 w 8109022"/>
              <a:gd name="connsiteY6782" fmla="*/ 711353 h 4285258"/>
              <a:gd name="connsiteX6783" fmla="*/ 3414682 w 8109022"/>
              <a:gd name="connsiteY6783" fmla="*/ 704303 h 4285258"/>
              <a:gd name="connsiteX6784" fmla="*/ 3413202 w 8109022"/>
              <a:gd name="connsiteY6784" fmla="*/ 703234 h 4285258"/>
              <a:gd name="connsiteX6785" fmla="*/ 4923644 w 8109022"/>
              <a:gd name="connsiteY6785" fmla="*/ 702917 h 4285258"/>
              <a:gd name="connsiteX6786" fmla="*/ 4923109 w 8109022"/>
              <a:gd name="connsiteY6786" fmla="*/ 704162 h 4285258"/>
              <a:gd name="connsiteX6787" fmla="*/ 4923242 w 8109022"/>
              <a:gd name="connsiteY6787" fmla="*/ 704054 h 4285258"/>
              <a:gd name="connsiteX6788" fmla="*/ 6052968 w 8109022"/>
              <a:gd name="connsiteY6788" fmla="*/ 701268 h 4285258"/>
              <a:gd name="connsiteX6789" fmla="*/ 6052876 w 8109022"/>
              <a:gd name="connsiteY6789" fmla="*/ 701302 h 4285258"/>
              <a:gd name="connsiteX6790" fmla="*/ 6048021 w 8109022"/>
              <a:gd name="connsiteY6790" fmla="*/ 712229 h 4285258"/>
              <a:gd name="connsiteX6791" fmla="*/ 6049291 w 8109022"/>
              <a:gd name="connsiteY6791" fmla="*/ 712292 h 4285258"/>
              <a:gd name="connsiteX6792" fmla="*/ 6050929 w 8109022"/>
              <a:gd name="connsiteY6792" fmla="*/ 707393 h 4285258"/>
              <a:gd name="connsiteX6793" fmla="*/ 4093194 w 8109022"/>
              <a:gd name="connsiteY6793" fmla="*/ 701216 h 4285258"/>
              <a:gd name="connsiteX6794" fmla="*/ 4092602 w 8109022"/>
              <a:gd name="connsiteY6794" fmla="*/ 701431 h 4285258"/>
              <a:gd name="connsiteX6795" fmla="*/ 4084532 w 8109022"/>
              <a:gd name="connsiteY6795" fmla="*/ 705154 h 4285258"/>
              <a:gd name="connsiteX6796" fmla="*/ 4083172 w 8109022"/>
              <a:gd name="connsiteY6796" fmla="*/ 707527 h 4285258"/>
              <a:gd name="connsiteX6797" fmla="*/ 4088143 w 8109022"/>
              <a:gd name="connsiteY6797" fmla="*/ 704514 h 4285258"/>
              <a:gd name="connsiteX6798" fmla="*/ 6053583 w 8109022"/>
              <a:gd name="connsiteY6798" fmla="*/ 701194 h 4285258"/>
              <a:gd name="connsiteX6799" fmla="*/ 6052384 w 8109022"/>
              <a:gd name="connsiteY6799" fmla="*/ 706957 h 4285258"/>
              <a:gd name="connsiteX6800" fmla="*/ 6052431 w 8109022"/>
              <a:gd name="connsiteY6800" fmla="*/ 706854 h 4285258"/>
              <a:gd name="connsiteX6801" fmla="*/ 6053499 w 8109022"/>
              <a:gd name="connsiteY6801" fmla="*/ 703562 h 4285258"/>
              <a:gd name="connsiteX6802" fmla="*/ 6053767 w 8109022"/>
              <a:gd name="connsiteY6802" fmla="*/ 701904 h 4285258"/>
              <a:gd name="connsiteX6803" fmla="*/ 1494165 w 8109022"/>
              <a:gd name="connsiteY6803" fmla="*/ 699540 h 4285258"/>
              <a:gd name="connsiteX6804" fmla="*/ 1487195 w 8109022"/>
              <a:gd name="connsiteY6804" fmla="*/ 705564 h 4285258"/>
              <a:gd name="connsiteX6805" fmla="*/ 1482131 w 8109022"/>
              <a:gd name="connsiteY6805" fmla="*/ 709339 h 4285258"/>
              <a:gd name="connsiteX6806" fmla="*/ 1446168 w 8109022"/>
              <a:gd name="connsiteY6806" fmla="*/ 739227 h 4285258"/>
              <a:gd name="connsiteX6807" fmla="*/ 1430241 w 8109022"/>
              <a:gd name="connsiteY6807" fmla="*/ 753324 h 4285258"/>
              <a:gd name="connsiteX6808" fmla="*/ 1425392 w 8109022"/>
              <a:gd name="connsiteY6808" fmla="*/ 757292 h 4285258"/>
              <a:gd name="connsiteX6809" fmla="*/ 1422887 w 8109022"/>
              <a:gd name="connsiteY6809" fmla="*/ 757755 h 4285258"/>
              <a:gd name="connsiteX6810" fmla="*/ 1427212 w 8109022"/>
              <a:gd name="connsiteY6810" fmla="*/ 753504 h 4285258"/>
              <a:gd name="connsiteX6811" fmla="*/ 1463207 w 8109022"/>
              <a:gd name="connsiteY6811" fmla="*/ 721221 h 4285258"/>
              <a:gd name="connsiteX6812" fmla="*/ 6253439 w 8109022"/>
              <a:gd name="connsiteY6812" fmla="*/ 699071 h 4285258"/>
              <a:gd name="connsiteX6813" fmla="*/ 6253427 w 8109022"/>
              <a:gd name="connsiteY6813" fmla="*/ 699138 h 4285258"/>
              <a:gd name="connsiteX6814" fmla="*/ 6253422 w 8109022"/>
              <a:gd name="connsiteY6814" fmla="*/ 699134 h 4285258"/>
              <a:gd name="connsiteX6815" fmla="*/ 6252129 w 8109022"/>
              <a:gd name="connsiteY6815" fmla="*/ 698414 h 4285258"/>
              <a:gd name="connsiteX6816" fmla="*/ 6253422 w 8109022"/>
              <a:gd name="connsiteY6816" fmla="*/ 699134 h 4285258"/>
              <a:gd name="connsiteX6817" fmla="*/ 6251226 w 8109022"/>
              <a:gd name="connsiteY6817" fmla="*/ 707178 h 4285258"/>
              <a:gd name="connsiteX6818" fmla="*/ 6249168 w 8109022"/>
              <a:gd name="connsiteY6818" fmla="*/ 713781 h 4285258"/>
              <a:gd name="connsiteX6819" fmla="*/ 6252129 w 8109022"/>
              <a:gd name="connsiteY6819" fmla="*/ 698414 h 4285258"/>
              <a:gd name="connsiteX6820" fmla="*/ 4851098 w 8109022"/>
              <a:gd name="connsiteY6820" fmla="*/ 697175 h 4285258"/>
              <a:gd name="connsiteX6821" fmla="*/ 4847729 w 8109022"/>
              <a:gd name="connsiteY6821" fmla="*/ 699577 h 4285258"/>
              <a:gd name="connsiteX6822" fmla="*/ 4848275 w 8109022"/>
              <a:gd name="connsiteY6822" fmla="*/ 698888 h 4285258"/>
              <a:gd name="connsiteX6823" fmla="*/ 4935693 w 8109022"/>
              <a:gd name="connsiteY6823" fmla="*/ 694840 h 4285258"/>
              <a:gd name="connsiteX6824" fmla="*/ 4927186 w 8109022"/>
              <a:gd name="connsiteY6824" fmla="*/ 702265 h 4285258"/>
              <a:gd name="connsiteX6825" fmla="*/ 4925654 w 8109022"/>
              <a:gd name="connsiteY6825" fmla="*/ 703750 h 4285258"/>
              <a:gd name="connsiteX6826" fmla="*/ 4926081 w 8109022"/>
              <a:gd name="connsiteY6826" fmla="*/ 704195 h 4285258"/>
              <a:gd name="connsiteX6827" fmla="*/ 4927575 w 8109022"/>
              <a:gd name="connsiteY6827" fmla="*/ 706421 h 4285258"/>
              <a:gd name="connsiteX6828" fmla="*/ 4925228 w 8109022"/>
              <a:gd name="connsiteY6828" fmla="*/ 716858 h 4285258"/>
              <a:gd name="connsiteX6829" fmla="*/ 4930917 w 8109022"/>
              <a:gd name="connsiteY6829" fmla="*/ 711690 h 4285258"/>
              <a:gd name="connsiteX6830" fmla="*/ 6968948 w 8109022"/>
              <a:gd name="connsiteY6830" fmla="*/ 694638 h 4285258"/>
              <a:gd name="connsiteX6831" fmla="*/ 6968282 w 8109022"/>
              <a:gd name="connsiteY6831" fmla="*/ 699206 h 4285258"/>
              <a:gd name="connsiteX6832" fmla="*/ 6966504 w 8109022"/>
              <a:gd name="connsiteY6832" fmla="*/ 702343 h 4285258"/>
              <a:gd name="connsiteX6833" fmla="*/ 6968948 w 8109022"/>
              <a:gd name="connsiteY6833" fmla="*/ 694638 h 4285258"/>
              <a:gd name="connsiteX6834" fmla="*/ 6969654 w 8109022"/>
              <a:gd name="connsiteY6834" fmla="*/ 691667 h 4285258"/>
              <a:gd name="connsiteX6835" fmla="*/ 6969790 w 8109022"/>
              <a:gd name="connsiteY6835" fmla="*/ 693871 h 4285258"/>
              <a:gd name="connsiteX6836" fmla="*/ 6968948 w 8109022"/>
              <a:gd name="connsiteY6836" fmla="*/ 694638 h 4285258"/>
              <a:gd name="connsiteX6837" fmla="*/ 6968464 w 8109022"/>
              <a:gd name="connsiteY6837" fmla="*/ 692860 h 4285258"/>
              <a:gd name="connsiteX6838" fmla="*/ 6969654 w 8109022"/>
              <a:gd name="connsiteY6838" fmla="*/ 691667 h 4285258"/>
              <a:gd name="connsiteX6839" fmla="*/ 5724105 w 8109022"/>
              <a:gd name="connsiteY6839" fmla="*/ 691054 h 4285258"/>
              <a:gd name="connsiteX6840" fmla="*/ 5723669 w 8109022"/>
              <a:gd name="connsiteY6840" fmla="*/ 691382 h 4285258"/>
              <a:gd name="connsiteX6841" fmla="*/ 5720000 w 8109022"/>
              <a:gd name="connsiteY6841" fmla="*/ 696199 h 4285258"/>
              <a:gd name="connsiteX6842" fmla="*/ 5716024 w 8109022"/>
              <a:gd name="connsiteY6842" fmla="*/ 699518 h 4285258"/>
              <a:gd name="connsiteX6843" fmla="*/ 5711460 w 8109022"/>
              <a:gd name="connsiteY6843" fmla="*/ 712473 h 4285258"/>
              <a:gd name="connsiteX6844" fmla="*/ 5710792 w 8109022"/>
              <a:gd name="connsiteY6844" fmla="*/ 716471 h 4285258"/>
              <a:gd name="connsiteX6845" fmla="*/ 5710792 w 8109022"/>
              <a:gd name="connsiteY6845" fmla="*/ 716473 h 4285258"/>
              <a:gd name="connsiteX6846" fmla="*/ 5715102 w 8109022"/>
              <a:gd name="connsiteY6846" fmla="*/ 712857 h 4285258"/>
              <a:gd name="connsiteX6847" fmla="*/ 5715276 w 8109022"/>
              <a:gd name="connsiteY6847" fmla="*/ 712587 h 4285258"/>
              <a:gd name="connsiteX6848" fmla="*/ 5718821 w 8109022"/>
              <a:gd name="connsiteY6848" fmla="*/ 705017 h 4285258"/>
              <a:gd name="connsiteX6849" fmla="*/ 4104004 w 8109022"/>
              <a:gd name="connsiteY6849" fmla="*/ 688763 h 4285258"/>
              <a:gd name="connsiteX6850" fmla="*/ 4103655 w 8109022"/>
              <a:gd name="connsiteY6850" fmla="*/ 688972 h 4285258"/>
              <a:gd name="connsiteX6851" fmla="*/ 4102853 w 8109022"/>
              <a:gd name="connsiteY6851" fmla="*/ 690438 h 4285258"/>
              <a:gd name="connsiteX6852" fmla="*/ 4094336 w 8109022"/>
              <a:gd name="connsiteY6852" fmla="*/ 697181 h 4285258"/>
              <a:gd name="connsiteX6853" fmla="*/ 4100497 w 8109022"/>
              <a:gd name="connsiteY6853" fmla="*/ 693200 h 4285258"/>
              <a:gd name="connsiteX6854" fmla="*/ 4102853 w 8109022"/>
              <a:gd name="connsiteY6854" fmla="*/ 690438 h 4285258"/>
              <a:gd name="connsiteX6855" fmla="*/ 4104440 w 8109022"/>
              <a:gd name="connsiteY6855" fmla="*/ 689731 h 4285258"/>
              <a:gd name="connsiteX6856" fmla="*/ 4104594 w 8109022"/>
              <a:gd name="connsiteY6856" fmla="*/ 689159 h 4285258"/>
              <a:gd name="connsiteX6857" fmla="*/ 4104004 w 8109022"/>
              <a:gd name="connsiteY6857" fmla="*/ 688763 h 4285258"/>
              <a:gd name="connsiteX6858" fmla="*/ 6970360 w 8109022"/>
              <a:gd name="connsiteY6858" fmla="*/ 688695 h 4285258"/>
              <a:gd name="connsiteX6859" fmla="*/ 6970496 w 8109022"/>
              <a:gd name="connsiteY6859" fmla="*/ 690899 h 4285258"/>
              <a:gd name="connsiteX6860" fmla="*/ 6969654 w 8109022"/>
              <a:gd name="connsiteY6860" fmla="*/ 691667 h 4285258"/>
              <a:gd name="connsiteX6861" fmla="*/ 6969169 w 8109022"/>
              <a:gd name="connsiteY6861" fmla="*/ 689887 h 4285258"/>
              <a:gd name="connsiteX6862" fmla="*/ 6970360 w 8109022"/>
              <a:gd name="connsiteY6862" fmla="*/ 688695 h 4285258"/>
              <a:gd name="connsiteX6863" fmla="*/ 6051638 w 8109022"/>
              <a:gd name="connsiteY6863" fmla="*/ 688430 h 4285258"/>
              <a:gd name="connsiteX6864" fmla="*/ 6049117 w 8109022"/>
              <a:gd name="connsiteY6864" fmla="*/ 692797 h 4285258"/>
              <a:gd name="connsiteX6865" fmla="*/ 6046841 w 8109022"/>
              <a:gd name="connsiteY6865" fmla="*/ 697309 h 4285258"/>
              <a:gd name="connsiteX6866" fmla="*/ 6051394 w 8109022"/>
              <a:gd name="connsiteY6866" fmla="*/ 690319 h 4285258"/>
              <a:gd name="connsiteX6867" fmla="*/ 6051638 w 8109022"/>
              <a:gd name="connsiteY6867" fmla="*/ 688430 h 4285258"/>
              <a:gd name="connsiteX6868" fmla="*/ 3368268 w 8109022"/>
              <a:gd name="connsiteY6868" fmla="*/ 686061 h 4285258"/>
              <a:gd name="connsiteX6869" fmla="*/ 3368098 w 8109022"/>
              <a:gd name="connsiteY6869" fmla="*/ 688187 h 4285258"/>
              <a:gd name="connsiteX6870" fmla="*/ 3363180 w 8109022"/>
              <a:gd name="connsiteY6870" fmla="*/ 692588 h 4285258"/>
              <a:gd name="connsiteX6871" fmla="*/ 3366599 w 8109022"/>
              <a:gd name="connsiteY6871" fmla="*/ 687022 h 4285258"/>
              <a:gd name="connsiteX6872" fmla="*/ 3368268 w 8109022"/>
              <a:gd name="connsiteY6872" fmla="*/ 686061 h 4285258"/>
              <a:gd name="connsiteX6873" fmla="*/ 4266122 w 8109022"/>
              <a:gd name="connsiteY6873" fmla="*/ 686052 h 4285258"/>
              <a:gd name="connsiteX6874" fmla="*/ 4267396 w 8109022"/>
              <a:gd name="connsiteY6874" fmla="*/ 686349 h 4285258"/>
              <a:gd name="connsiteX6875" fmla="*/ 4265634 w 8109022"/>
              <a:gd name="connsiteY6875" fmla="*/ 686515 h 4285258"/>
              <a:gd name="connsiteX6876" fmla="*/ 4266122 w 8109022"/>
              <a:gd name="connsiteY6876" fmla="*/ 686052 h 4285258"/>
              <a:gd name="connsiteX6877" fmla="*/ 4268494 w 8109022"/>
              <a:gd name="connsiteY6877" fmla="*/ 684549 h 4285258"/>
              <a:gd name="connsiteX6878" fmla="*/ 4270021 w 8109022"/>
              <a:gd name="connsiteY6878" fmla="*/ 684985 h 4285258"/>
              <a:gd name="connsiteX6879" fmla="*/ 4267396 w 8109022"/>
              <a:gd name="connsiteY6879" fmla="*/ 686349 h 4285258"/>
              <a:gd name="connsiteX6880" fmla="*/ 4268137 w 8109022"/>
              <a:gd name="connsiteY6880" fmla="*/ 684592 h 4285258"/>
              <a:gd name="connsiteX6881" fmla="*/ 4268160 w 8109022"/>
              <a:gd name="connsiteY6881" fmla="*/ 684808 h 4285258"/>
              <a:gd name="connsiteX6882" fmla="*/ 4163986 w 8109022"/>
              <a:gd name="connsiteY6882" fmla="*/ 684118 h 4285258"/>
              <a:gd name="connsiteX6883" fmla="*/ 4161310 w 8109022"/>
              <a:gd name="connsiteY6883" fmla="*/ 686012 h 4285258"/>
              <a:gd name="connsiteX6884" fmla="*/ 4143498 w 8109022"/>
              <a:gd name="connsiteY6884" fmla="*/ 699199 h 4285258"/>
              <a:gd name="connsiteX6885" fmla="*/ 4148264 w 8109022"/>
              <a:gd name="connsiteY6885" fmla="*/ 697444 h 4285258"/>
              <a:gd name="connsiteX6886" fmla="*/ 4145278 w 8109022"/>
              <a:gd name="connsiteY6886" fmla="*/ 699788 h 4285258"/>
              <a:gd name="connsiteX6887" fmla="*/ 4145158 w 8109022"/>
              <a:gd name="connsiteY6887" fmla="*/ 699905 h 4285258"/>
              <a:gd name="connsiteX6888" fmla="*/ 4144096 w 8109022"/>
              <a:gd name="connsiteY6888" fmla="*/ 700388 h 4285258"/>
              <a:gd name="connsiteX6889" fmla="*/ 4139717 w 8109022"/>
              <a:gd name="connsiteY6889" fmla="*/ 702000 h 4285258"/>
              <a:gd name="connsiteX6890" fmla="*/ 4132242 w 8109022"/>
              <a:gd name="connsiteY6890" fmla="*/ 707534 h 4285258"/>
              <a:gd name="connsiteX6891" fmla="*/ 4133953 w 8109022"/>
              <a:gd name="connsiteY6891" fmla="*/ 707519 h 4285258"/>
              <a:gd name="connsiteX6892" fmla="*/ 4139040 w 8109022"/>
              <a:gd name="connsiteY6892" fmla="*/ 705063 h 4285258"/>
              <a:gd name="connsiteX6893" fmla="*/ 4158309 w 8109022"/>
              <a:gd name="connsiteY6893" fmla="*/ 689821 h 4285258"/>
              <a:gd name="connsiteX6894" fmla="*/ 4163986 w 8109022"/>
              <a:gd name="connsiteY6894" fmla="*/ 684118 h 4285258"/>
              <a:gd name="connsiteX6895" fmla="*/ 6257787 w 8109022"/>
              <a:gd name="connsiteY6895" fmla="*/ 683144 h 4285258"/>
              <a:gd name="connsiteX6896" fmla="*/ 6253439 w 8109022"/>
              <a:gd name="connsiteY6896" fmla="*/ 699071 h 4285258"/>
              <a:gd name="connsiteX6897" fmla="*/ 6254589 w 8109022"/>
              <a:gd name="connsiteY6897" fmla="*/ 692438 h 4285258"/>
              <a:gd name="connsiteX6898" fmla="*/ 6257787 w 8109022"/>
              <a:gd name="connsiteY6898" fmla="*/ 683144 h 4285258"/>
              <a:gd name="connsiteX6899" fmla="*/ 4103578 w 8109022"/>
              <a:gd name="connsiteY6899" fmla="*/ 682392 h 4285258"/>
              <a:gd name="connsiteX6900" fmla="*/ 4102499 w 8109022"/>
              <a:gd name="connsiteY6900" fmla="*/ 682816 h 4285258"/>
              <a:gd name="connsiteX6901" fmla="*/ 4084260 w 8109022"/>
              <a:gd name="connsiteY6901" fmla="*/ 701476 h 4285258"/>
              <a:gd name="connsiteX6902" fmla="*/ 4094941 w 8109022"/>
              <a:gd name="connsiteY6902" fmla="*/ 692301 h 4285258"/>
              <a:gd name="connsiteX6903" fmla="*/ 4100250 w 8109022"/>
              <a:gd name="connsiteY6903" fmla="*/ 687252 h 4285258"/>
              <a:gd name="connsiteX6904" fmla="*/ 4103578 w 8109022"/>
              <a:gd name="connsiteY6904" fmla="*/ 682392 h 4285258"/>
              <a:gd name="connsiteX6905" fmla="*/ 5738220 w 8109022"/>
              <a:gd name="connsiteY6905" fmla="*/ 680421 h 4285258"/>
              <a:gd name="connsiteX6906" fmla="*/ 5736065 w 8109022"/>
              <a:gd name="connsiteY6906" fmla="*/ 682044 h 4285258"/>
              <a:gd name="connsiteX6907" fmla="*/ 5731553 w 8109022"/>
              <a:gd name="connsiteY6907" fmla="*/ 693669 h 4285258"/>
              <a:gd name="connsiteX6908" fmla="*/ 5728029 w 8109022"/>
              <a:gd name="connsiteY6908" fmla="*/ 702989 h 4285258"/>
              <a:gd name="connsiteX6909" fmla="*/ 5730885 w 8109022"/>
              <a:gd name="connsiteY6909" fmla="*/ 700820 h 4285258"/>
              <a:gd name="connsiteX6910" fmla="*/ 5738420 w 8109022"/>
              <a:gd name="connsiteY6910" fmla="*/ 681503 h 4285258"/>
              <a:gd name="connsiteX6911" fmla="*/ 7190435 w 8109022"/>
              <a:gd name="connsiteY6911" fmla="*/ 679050 h 4285258"/>
              <a:gd name="connsiteX6912" fmla="*/ 7187873 w 8109022"/>
              <a:gd name="connsiteY6912" fmla="*/ 685816 h 4285258"/>
              <a:gd name="connsiteX6913" fmla="*/ 7186408 w 8109022"/>
              <a:gd name="connsiteY6913" fmla="*/ 689303 h 4285258"/>
              <a:gd name="connsiteX6914" fmla="*/ 7190620 w 8109022"/>
              <a:gd name="connsiteY6914" fmla="*/ 682040 h 4285258"/>
              <a:gd name="connsiteX6915" fmla="*/ 5760564 w 8109022"/>
              <a:gd name="connsiteY6915" fmla="*/ 676486 h 4285258"/>
              <a:gd name="connsiteX6916" fmla="*/ 5760228 w 8109022"/>
              <a:gd name="connsiteY6916" fmla="*/ 678707 h 4285258"/>
              <a:gd name="connsiteX6917" fmla="*/ 5754660 w 8109022"/>
              <a:gd name="connsiteY6917" fmla="*/ 682964 h 4285258"/>
              <a:gd name="connsiteX6918" fmla="*/ 5758714 w 8109022"/>
              <a:gd name="connsiteY6918" fmla="*/ 677371 h 4285258"/>
              <a:gd name="connsiteX6919" fmla="*/ 5760564 w 8109022"/>
              <a:gd name="connsiteY6919" fmla="*/ 676486 h 4285258"/>
              <a:gd name="connsiteX6920" fmla="*/ 4115140 w 8109022"/>
              <a:gd name="connsiteY6920" fmla="*/ 673133 h 4285258"/>
              <a:gd name="connsiteX6921" fmla="*/ 4114338 w 8109022"/>
              <a:gd name="connsiteY6921" fmla="*/ 673194 h 4285258"/>
              <a:gd name="connsiteX6922" fmla="*/ 4112990 w 8109022"/>
              <a:gd name="connsiteY6922" fmla="*/ 673985 h 4285258"/>
              <a:gd name="connsiteX6923" fmla="*/ 4107248 w 8109022"/>
              <a:gd name="connsiteY6923" fmla="*/ 682044 h 4285258"/>
              <a:gd name="connsiteX6924" fmla="*/ 4111926 w 8109022"/>
              <a:gd name="connsiteY6924" fmla="*/ 678006 h 4285258"/>
              <a:gd name="connsiteX6925" fmla="*/ 4115140 w 8109022"/>
              <a:gd name="connsiteY6925" fmla="*/ 673133 h 4285258"/>
              <a:gd name="connsiteX6926" fmla="*/ 4126690 w 8109022"/>
              <a:gd name="connsiteY6926" fmla="*/ 670902 h 4285258"/>
              <a:gd name="connsiteX6927" fmla="*/ 4125132 w 8109022"/>
              <a:gd name="connsiteY6927" fmla="*/ 671744 h 4285258"/>
              <a:gd name="connsiteX6928" fmla="*/ 4120546 w 8109022"/>
              <a:gd name="connsiteY6928" fmla="*/ 678372 h 4285258"/>
              <a:gd name="connsiteX6929" fmla="*/ 4122464 w 8109022"/>
              <a:gd name="connsiteY6929" fmla="*/ 676520 h 4285258"/>
              <a:gd name="connsiteX6930" fmla="*/ 4123721 w 8109022"/>
              <a:gd name="connsiteY6930" fmla="*/ 674732 h 4285258"/>
              <a:gd name="connsiteX6931" fmla="*/ 4126690 w 8109022"/>
              <a:gd name="connsiteY6931" fmla="*/ 670902 h 4285258"/>
              <a:gd name="connsiteX6932" fmla="*/ 6819424 w 8109022"/>
              <a:gd name="connsiteY6932" fmla="*/ 668051 h 4285258"/>
              <a:gd name="connsiteX6933" fmla="*/ 6819642 w 8109022"/>
              <a:gd name="connsiteY6933" fmla="*/ 676495 h 4285258"/>
              <a:gd name="connsiteX6934" fmla="*/ 6819424 w 8109022"/>
              <a:gd name="connsiteY6934" fmla="*/ 668051 h 4285258"/>
              <a:gd name="connsiteX6935" fmla="*/ 4273019 w 8109022"/>
              <a:gd name="connsiteY6935" fmla="*/ 664586 h 4285258"/>
              <a:gd name="connsiteX6936" fmla="*/ 4272728 w 8109022"/>
              <a:gd name="connsiteY6936" fmla="*/ 666362 h 4285258"/>
              <a:gd name="connsiteX6937" fmla="*/ 4263294 w 8109022"/>
              <a:gd name="connsiteY6937" fmla="*/ 672079 h 4285258"/>
              <a:gd name="connsiteX6938" fmla="*/ 4261860 w 8109022"/>
              <a:gd name="connsiteY6938" fmla="*/ 672783 h 4285258"/>
              <a:gd name="connsiteX6939" fmla="*/ 4264758 w 8109022"/>
              <a:gd name="connsiteY6939" fmla="*/ 669576 h 4285258"/>
              <a:gd name="connsiteX6940" fmla="*/ 4266890 w 8109022"/>
              <a:gd name="connsiteY6940" fmla="*/ 667129 h 4285258"/>
              <a:gd name="connsiteX6941" fmla="*/ 4269510 w 8109022"/>
              <a:gd name="connsiteY6941" fmla="*/ 665763 h 4285258"/>
              <a:gd name="connsiteX6942" fmla="*/ 4273019 w 8109022"/>
              <a:gd name="connsiteY6942" fmla="*/ 664586 h 4285258"/>
              <a:gd name="connsiteX6943" fmla="*/ 6062837 w 8109022"/>
              <a:gd name="connsiteY6943" fmla="*/ 662931 h 4285258"/>
              <a:gd name="connsiteX6944" fmla="*/ 6057896 w 8109022"/>
              <a:gd name="connsiteY6944" fmla="*/ 681157 h 4285258"/>
              <a:gd name="connsiteX6945" fmla="*/ 6053096 w 8109022"/>
              <a:gd name="connsiteY6945" fmla="*/ 699191 h 4285258"/>
              <a:gd name="connsiteX6946" fmla="*/ 6053938 w 8109022"/>
              <a:gd name="connsiteY6946" fmla="*/ 698545 h 4285258"/>
              <a:gd name="connsiteX6947" fmla="*/ 6054100 w 8109022"/>
              <a:gd name="connsiteY6947" fmla="*/ 698300 h 4285258"/>
              <a:gd name="connsiteX6948" fmla="*/ 6054266 w 8109022"/>
              <a:gd name="connsiteY6948" fmla="*/ 697913 h 4285258"/>
              <a:gd name="connsiteX6949" fmla="*/ 6054224 w 8109022"/>
              <a:gd name="connsiteY6949" fmla="*/ 698112 h 4285258"/>
              <a:gd name="connsiteX6950" fmla="*/ 6054747 w 8109022"/>
              <a:gd name="connsiteY6950" fmla="*/ 697323 h 4285258"/>
              <a:gd name="connsiteX6951" fmla="*/ 6055596 w 8109022"/>
              <a:gd name="connsiteY6951" fmla="*/ 695611 h 4285258"/>
              <a:gd name="connsiteX6952" fmla="*/ 6062837 w 8109022"/>
              <a:gd name="connsiteY6952" fmla="*/ 662931 h 4285258"/>
              <a:gd name="connsiteX6953" fmla="*/ 7200189 w 8109022"/>
              <a:gd name="connsiteY6953" fmla="*/ 661709 h 4285258"/>
              <a:gd name="connsiteX6954" fmla="*/ 7198376 w 8109022"/>
              <a:gd name="connsiteY6954" fmla="*/ 668428 h 4285258"/>
              <a:gd name="connsiteX6955" fmla="*/ 7194549 w 8109022"/>
              <a:gd name="connsiteY6955" fmla="*/ 683407 h 4285258"/>
              <a:gd name="connsiteX6956" fmla="*/ 7168089 w 8109022"/>
              <a:gd name="connsiteY6956" fmla="*/ 729286 h 4285258"/>
              <a:gd name="connsiteX6957" fmla="*/ 7147223 w 8109022"/>
              <a:gd name="connsiteY6957" fmla="*/ 767215 h 4285258"/>
              <a:gd name="connsiteX6958" fmla="*/ 7147155 w 8109022"/>
              <a:gd name="connsiteY6958" fmla="*/ 767255 h 4285258"/>
              <a:gd name="connsiteX6959" fmla="*/ 7154240 w 8109022"/>
              <a:gd name="connsiteY6959" fmla="*/ 747655 h 4285258"/>
              <a:gd name="connsiteX6960" fmla="*/ 7155537 w 8109022"/>
              <a:gd name="connsiteY6960" fmla="*/ 741104 h 4285258"/>
              <a:gd name="connsiteX6961" fmla="*/ 7172884 w 8109022"/>
              <a:gd name="connsiteY6961" fmla="*/ 708973 h 4285258"/>
              <a:gd name="connsiteX6962" fmla="*/ 7180099 w 8109022"/>
              <a:gd name="connsiteY6962" fmla="*/ 695671 h 4285258"/>
              <a:gd name="connsiteX6963" fmla="*/ 7189872 w 8109022"/>
              <a:gd name="connsiteY6963" fmla="*/ 679142 h 4285258"/>
              <a:gd name="connsiteX6964" fmla="*/ 7198462 w 8109022"/>
              <a:gd name="connsiteY6964" fmla="*/ 664709 h 4285258"/>
              <a:gd name="connsiteX6965" fmla="*/ 5616019 w 8109022"/>
              <a:gd name="connsiteY6965" fmla="*/ 661042 h 4285258"/>
              <a:gd name="connsiteX6966" fmla="*/ 5616042 w 8109022"/>
              <a:gd name="connsiteY6966" fmla="*/ 661700 h 4285258"/>
              <a:gd name="connsiteX6967" fmla="*/ 5616042 w 8109022"/>
              <a:gd name="connsiteY6967" fmla="*/ 661671 h 4285258"/>
              <a:gd name="connsiteX6968" fmla="*/ 4241568 w 8109022"/>
              <a:gd name="connsiteY6968" fmla="*/ 658339 h 4285258"/>
              <a:gd name="connsiteX6969" fmla="*/ 4243935 w 8109022"/>
              <a:gd name="connsiteY6969" fmla="*/ 659044 h 4285258"/>
              <a:gd name="connsiteX6970" fmla="*/ 4241883 w 8109022"/>
              <a:gd name="connsiteY6970" fmla="*/ 659976 h 4285258"/>
              <a:gd name="connsiteX6971" fmla="*/ 4241568 w 8109022"/>
              <a:gd name="connsiteY6971" fmla="*/ 658339 h 4285258"/>
              <a:gd name="connsiteX6972" fmla="*/ 1639938 w 8109022"/>
              <a:gd name="connsiteY6972" fmla="*/ 653833 h 4285258"/>
              <a:gd name="connsiteX6973" fmla="*/ 1639356 w 8109022"/>
              <a:gd name="connsiteY6973" fmla="*/ 654414 h 4285258"/>
              <a:gd name="connsiteX6974" fmla="*/ 1636906 w 8109022"/>
              <a:gd name="connsiteY6974" fmla="*/ 656058 h 4285258"/>
              <a:gd name="connsiteX6975" fmla="*/ 6065195 w 8109022"/>
              <a:gd name="connsiteY6975" fmla="*/ 653352 h 4285258"/>
              <a:gd name="connsiteX6976" fmla="*/ 6062873 w 8109022"/>
              <a:gd name="connsiteY6976" fmla="*/ 653802 h 4285258"/>
              <a:gd name="connsiteX6977" fmla="*/ 6064203 w 8109022"/>
              <a:gd name="connsiteY6977" fmla="*/ 654277 h 4285258"/>
              <a:gd name="connsiteX6978" fmla="*/ 6065195 w 8109022"/>
              <a:gd name="connsiteY6978" fmla="*/ 653352 h 4285258"/>
              <a:gd name="connsiteX6979" fmla="*/ 5490116 w 8109022"/>
              <a:gd name="connsiteY6979" fmla="*/ 653189 h 4285258"/>
              <a:gd name="connsiteX6980" fmla="*/ 5489807 w 8109022"/>
              <a:gd name="connsiteY6980" fmla="*/ 653664 h 4285258"/>
              <a:gd name="connsiteX6981" fmla="*/ 5472801 w 8109022"/>
              <a:gd name="connsiteY6981" fmla="*/ 665113 h 4285258"/>
              <a:gd name="connsiteX6982" fmla="*/ 5473390 w 8109022"/>
              <a:gd name="connsiteY6982" fmla="*/ 666612 h 4285258"/>
              <a:gd name="connsiteX6983" fmla="*/ 5476552 w 8109022"/>
              <a:gd name="connsiteY6983" fmla="*/ 664661 h 4285258"/>
              <a:gd name="connsiteX6984" fmla="*/ 5476112 w 8109022"/>
              <a:gd name="connsiteY6984" fmla="*/ 665695 h 4285258"/>
              <a:gd name="connsiteX6985" fmla="*/ 5479882 w 8109022"/>
              <a:gd name="connsiteY6985" fmla="*/ 663627 h 4285258"/>
              <a:gd name="connsiteX6986" fmla="*/ 5489807 w 8109022"/>
              <a:gd name="connsiteY6986" fmla="*/ 653664 h 4285258"/>
              <a:gd name="connsiteX6987" fmla="*/ 5489937 w 8109022"/>
              <a:gd name="connsiteY6987" fmla="*/ 653617 h 4285258"/>
              <a:gd name="connsiteX6988" fmla="*/ 5491715 w 8109022"/>
              <a:gd name="connsiteY6988" fmla="*/ 652417 h 4285258"/>
              <a:gd name="connsiteX6989" fmla="*/ 5491476 w 8109022"/>
              <a:gd name="connsiteY6989" fmla="*/ 653067 h 4285258"/>
              <a:gd name="connsiteX6990" fmla="*/ 5491553 w 8109022"/>
              <a:gd name="connsiteY6990" fmla="*/ 653040 h 4285258"/>
              <a:gd name="connsiteX6991" fmla="*/ 5491762 w 8109022"/>
              <a:gd name="connsiteY6991" fmla="*/ 652452 h 4285258"/>
              <a:gd name="connsiteX6992" fmla="*/ 4274706 w 8109022"/>
              <a:gd name="connsiteY6992" fmla="*/ 652392 h 4285258"/>
              <a:gd name="connsiteX6993" fmla="*/ 4274247 w 8109022"/>
              <a:gd name="connsiteY6993" fmla="*/ 654377 h 4285258"/>
              <a:gd name="connsiteX6994" fmla="*/ 4272119 w 8109022"/>
              <a:gd name="connsiteY6994" fmla="*/ 657515 h 4285258"/>
              <a:gd name="connsiteX6995" fmla="*/ 4258710 w 8109022"/>
              <a:gd name="connsiteY6995" fmla="*/ 665744 h 4285258"/>
              <a:gd name="connsiteX6996" fmla="*/ 4258935 w 8109022"/>
              <a:gd name="connsiteY6996" fmla="*/ 665516 h 4285258"/>
              <a:gd name="connsiteX6997" fmla="*/ 4271896 w 8109022"/>
              <a:gd name="connsiteY6997" fmla="*/ 653664 h 4285258"/>
              <a:gd name="connsiteX6998" fmla="*/ 4273658 w 8109022"/>
              <a:gd name="connsiteY6998" fmla="*/ 652580 h 4285258"/>
              <a:gd name="connsiteX6999" fmla="*/ 4274706 w 8109022"/>
              <a:gd name="connsiteY6999" fmla="*/ 652392 h 4285258"/>
              <a:gd name="connsiteX7000" fmla="*/ 5845188 w 8109022"/>
              <a:gd name="connsiteY7000" fmla="*/ 652151 h 4285258"/>
              <a:gd name="connsiteX7001" fmla="*/ 5844713 w 8109022"/>
              <a:gd name="connsiteY7001" fmla="*/ 652508 h 4285258"/>
              <a:gd name="connsiteX7002" fmla="*/ 5844605 w 8109022"/>
              <a:gd name="connsiteY7002" fmla="*/ 654383 h 4285258"/>
              <a:gd name="connsiteX7003" fmla="*/ 5838233 w 8109022"/>
              <a:gd name="connsiteY7003" fmla="*/ 666696 h 4285258"/>
              <a:gd name="connsiteX7004" fmla="*/ 5835572 w 8109022"/>
              <a:gd name="connsiteY7004" fmla="*/ 680474 h 4285258"/>
              <a:gd name="connsiteX7005" fmla="*/ 5837578 w 8109022"/>
              <a:gd name="connsiteY7005" fmla="*/ 677899 h 4285258"/>
              <a:gd name="connsiteX7006" fmla="*/ 5844605 w 8109022"/>
              <a:gd name="connsiteY7006" fmla="*/ 654383 h 4285258"/>
              <a:gd name="connsiteX7007" fmla="*/ 5845686 w 8109022"/>
              <a:gd name="connsiteY7007" fmla="*/ 653054 h 4285258"/>
              <a:gd name="connsiteX7008" fmla="*/ 5845759 w 8109022"/>
              <a:gd name="connsiteY7008" fmla="*/ 652625 h 4285258"/>
              <a:gd name="connsiteX7009" fmla="*/ 5845188 w 8109022"/>
              <a:gd name="connsiteY7009" fmla="*/ 652151 h 4285258"/>
              <a:gd name="connsiteX7010" fmla="*/ 4145160 w 8109022"/>
              <a:gd name="connsiteY7010" fmla="*/ 651920 h 4285258"/>
              <a:gd name="connsiteX7011" fmla="*/ 4119196 w 8109022"/>
              <a:gd name="connsiteY7011" fmla="*/ 669409 h 4285258"/>
              <a:gd name="connsiteX7012" fmla="*/ 4116903 w 8109022"/>
              <a:gd name="connsiteY7012" fmla="*/ 672965 h 4285258"/>
              <a:gd name="connsiteX7013" fmla="*/ 4130971 w 8109022"/>
              <a:gd name="connsiteY7013" fmla="*/ 662542 h 4285258"/>
              <a:gd name="connsiteX7014" fmla="*/ 4145160 w 8109022"/>
              <a:gd name="connsiteY7014" fmla="*/ 651920 h 4285258"/>
              <a:gd name="connsiteX7015" fmla="*/ 5851798 w 8109022"/>
              <a:gd name="connsiteY7015" fmla="*/ 650868 h 4285258"/>
              <a:gd name="connsiteX7016" fmla="*/ 5845605 w 8109022"/>
              <a:gd name="connsiteY7016" fmla="*/ 663148 h 4285258"/>
              <a:gd name="connsiteX7017" fmla="*/ 5840793 w 8109022"/>
              <a:gd name="connsiteY7017" fmla="*/ 677275 h 4285258"/>
              <a:gd name="connsiteX7018" fmla="*/ 5851777 w 8109022"/>
              <a:gd name="connsiteY7018" fmla="*/ 652123 h 4285258"/>
              <a:gd name="connsiteX7019" fmla="*/ 5851798 w 8109022"/>
              <a:gd name="connsiteY7019" fmla="*/ 650868 h 4285258"/>
              <a:gd name="connsiteX7020" fmla="*/ 7249857 w 8109022"/>
              <a:gd name="connsiteY7020" fmla="*/ 648575 h 4285258"/>
              <a:gd name="connsiteX7021" fmla="*/ 7246107 w 8109022"/>
              <a:gd name="connsiteY7021" fmla="*/ 655813 h 4285258"/>
              <a:gd name="connsiteX7022" fmla="*/ 7229163 w 8109022"/>
              <a:gd name="connsiteY7022" fmla="*/ 700368 h 4285258"/>
              <a:gd name="connsiteX7023" fmla="*/ 7230278 w 8109022"/>
              <a:gd name="connsiteY7023" fmla="*/ 702146 h 4285258"/>
              <a:gd name="connsiteX7024" fmla="*/ 7233791 w 8109022"/>
              <a:gd name="connsiteY7024" fmla="*/ 695236 h 4285258"/>
              <a:gd name="connsiteX7025" fmla="*/ 7248823 w 8109022"/>
              <a:gd name="connsiteY7025" fmla="*/ 651774 h 4285258"/>
              <a:gd name="connsiteX7026" fmla="*/ 7249857 w 8109022"/>
              <a:gd name="connsiteY7026" fmla="*/ 648575 h 4285258"/>
              <a:gd name="connsiteX7027" fmla="*/ 5490694 w 8109022"/>
              <a:gd name="connsiteY7027" fmla="*/ 646914 h 4285258"/>
              <a:gd name="connsiteX7028" fmla="*/ 5483048 w 8109022"/>
              <a:gd name="connsiteY7028" fmla="*/ 651118 h 4285258"/>
              <a:gd name="connsiteX7029" fmla="*/ 5476766 w 8109022"/>
              <a:gd name="connsiteY7029" fmla="*/ 654962 h 4285258"/>
              <a:gd name="connsiteX7030" fmla="*/ 5474535 w 8109022"/>
              <a:gd name="connsiteY7030" fmla="*/ 657647 h 4285258"/>
              <a:gd name="connsiteX7031" fmla="*/ 5472578 w 8109022"/>
              <a:gd name="connsiteY7031" fmla="*/ 661684 h 4285258"/>
              <a:gd name="connsiteX7032" fmla="*/ 5474562 w 8109022"/>
              <a:gd name="connsiteY7032" fmla="*/ 660416 h 4285258"/>
              <a:gd name="connsiteX7033" fmla="*/ 5481227 w 8109022"/>
              <a:gd name="connsiteY7033" fmla="*/ 655030 h 4285258"/>
              <a:gd name="connsiteX7034" fmla="*/ 5490572 w 8109022"/>
              <a:gd name="connsiteY7034" fmla="*/ 647094 h 4285258"/>
              <a:gd name="connsiteX7035" fmla="*/ 4152695 w 8109022"/>
              <a:gd name="connsiteY7035" fmla="*/ 646567 h 4285258"/>
              <a:gd name="connsiteX7036" fmla="*/ 4152212 w 8109022"/>
              <a:gd name="connsiteY7036" fmla="*/ 647819 h 4285258"/>
              <a:gd name="connsiteX7037" fmla="*/ 4153050 w 8109022"/>
              <a:gd name="connsiteY7037" fmla="*/ 648946 h 4285258"/>
              <a:gd name="connsiteX7038" fmla="*/ 4152695 w 8109022"/>
              <a:gd name="connsiteY7038" fmla="*/ 646567 h 4285258"/>
              <a:gd name="connsiteX7039" fmla="*/ 6207265 w 8109022"/>
              <a:gd name="connsiteY7039" fmla="*/ 644232 h 4285258"/>
              <a:gd name="connsiteX7040" fmla="*/ 6205376 w 8109022"/>
              <a:gd name="connsiteY7040" fmla="*/ 651097 h 4285258"/>
              <a:gd name="connsiteX7041" fmla="*/ 6204853 w 8109022"/>
              <a:gd name="connsiteY7041" fmla="*/ 651624 h 4285258"/>
              <a:gd name="connsiteX7042" fmla="*/ 1618560 w 8109022"/>
              <a:gd name="connsiteY7042" fmla="*/ 643214 h 4285258"/>
              <a:gd name="connsiteX7043" fmla="*/ 1619611 w 8109022"/>
              <a:gd name="connsiteY7043" fmla="*/ 644269 h 4285258"/>
              <a:gd name="connsiteX7044" fmla="*/ 1612014 w 8109022"/>
              <a:gd name="connsiteY7044" fmla="*/ 647890 h 4285258"/>
              <a:gd name="connsiteX7045" fmla="*/ 1618613 w 8109022"/>
              <a:gd name="connsiteY7045" fmla="*/ 643177 h 4285258"/>
              <a:gd name="connsiteX7046" fmla="*/ 1618560 w 8109022"/>
              <a:gd name="connsiteY7046" fmla="*/ 643214 h 4285258"/>
              <a:gd name="connsiteX7047" fmla="*/ 1618556 w 8109022"/>
              <a:gd name="connsiteY7047" fmla="*/ 643210 h 4285258"/>
              <a:gd name="connsiteX7048" fmla="*/ 6300583 w 8109022"/>
              <a:gd name="connsiteY7048" fmla="*/ 643030 h 4285258"/>
              <a:gd name="connsiteX7049" fmla="*/ 6295874 w 8109022"/>
              <a:gd name="connsiteY7049" fmla="*/ 657790 h 4285258"/>
              <a:gd name="connsiteX7050" fmla="*/ 6298649 w 8109022"/>
              <a:gd name="connsiteY7050" fmla="*/ 655986 h 4285258"/>
              <a:gd name="connsiteX7051" fmla="*/ 6291839 w 8109022"/>
              <a:gd name="connsiteY7051" fmla="*/ 668731 h 4285258"/>
              <a:gd name="connsiteX7052" fmla="*/ 6289973 w 8109022"/>
              <a:gd name="connsiteY7052" fmla="*/ 669464 h 4285258"/>
              <a:gd name="connsiteX7053" fmla="*/ 6300583 w 8109022"/>
              <a:gd name="connsiteY7053" fmla="*/ 643030 h 4285258"/>
              <a:gd name="connsiteX7054" fmla="*/ 3183906 w 8109022"/>
              <a:gd name="connsiteY7054" fmla="*/ 640897 h 4285258"/>
              <a:gd name="connsiteX7055" fmla="*/ 3184946 w 8109022"/>
              <a:gd name="connsiteY7055" fmla="*/ 641905 h 4285258"/>
              <a:gd name="connsiteX7056" fmla="*/ 3177649 w 8109022"/>
              <a:gd name="connsiteY7056" fmla="*/ 645597 h 4285258"/>
              <a:gd name="connsiteX7057" fmla="*/ 3183955 w 8109022"/>
              <a:gd name="connsiteY7057" fmla="*/ 640859 h 4285258"/>
              <a:gd name="connsiteX7058" fmla="*/ 3183906 w 8109022"/>
              <a:gd name="connsiteY7058" fmla="*/ 640897 h 4285258"/>
              <a:gd name="connsiteX7059" fmla="*/ 3183900 w 8109022"/>
              <a:gd name="connsiteY7059" fmla="*/ 640892 h 4285258"/>
              <a:gd name="connsiteX7060" fmla="*/ 6270719 w 8109022"/>
              <a:gd name="connsiteY7060" fmla="*/ 640835 h 4285258"/>
              <a:gd name="connsiteX7061" fmla="*/ 6269046 w 8109022"/>
              <a:gd name="connsiteY7061" fmla="*/ 640873 h 4285258"/>
              <a:gd name="connsiteX7062" fmla="*/ 6268445 w 8109022"/>
              <a:gd name="connsiteY7062" fmla="*/ 645347 h 4285258"/>
              <a:gd name="connsiteX7063" fmla="*/ 6269085 w 8109022"/>
              <a:gd name="connsiteY7063" fmla="*/ 645824 h 4285258"/>
              <a:gd name="connsiteX7064" fmla="*/ 6270719 w 8109022"/>
              <a:gd name="connsiteY7064" fmla="*/ 640835 h 4285258"/>
              <a:gd name="connsiteX7065" fmla="*/ 5503131 w 8109022"/>
              <a:gd name="connsiteY7065" fmla="*/ 637782 h 4285258"/>
              <a:gd name="connsiteX7066" fmla="*/ 5498896 w 8109022"/>
              <a:gd name="connsiteY7066" fmla="*/ 640837 h 4285258"/>
              <a:gd name="connsiteX7067" fmla="*/ 5494897 w 8109022"/>
              <a:gd name="connsiteY7067" fmla="*/ 643736 h 4285258"/>
              <a:gd name="connsiteX7068" fmla="*/ 5494768 w 8109022"/>
              <a:gd name="connsiteY7068" fmla="*/ 644087 h 4285258"/>
              <a:gd name="connsiteX7069" fmla="*/ 5495110 w 8109022"/>
              <a:gd name="connsiteY7069" fmla="*/ 645171 h 4285258"/>
              <a:gd name="connsiteX7070" fmla="*/ 5503003 w 8109022"/>
              <a:gd name="connsiteY7070" fmla="*/ 638163 h 4285258"/>
              <a:gd name="connsiteX7071" fmla="*/ 7489514 w 8109022"/>
              <a:gd name="connsiteY7071" fmla="*/ 636839 h 4285258"/>
              <a:gd name="connsiteX7072" fmla="*/ 7494080 w 8109022"/>
              <a:gd name="connsiteY7072" fmla="*/ 638450 h 4285258"/>
              <a:gd name="connsiteX7073" fmla="*/ 7488433 w 8109022"/>
              <a:gd name="connsiteY7073" fmla="*/ 651311 h 4285258"/>
              <a:gd name="connsiteX7074" fmla="*/ 7482635 w 8109022"/>
              <a:gd name="connsiteY7074" fmla="*/ 658327 h 4285258"/>
              <a:gd name="connsiteX7075" fmla="*/ 7489514 w 8109022"/>
              <a:gd name="connsiteY7075" fmla="*/ 636839 h 4285258"/>
              <a:gd name="connsiteX7076" fmla="*/ 5503596 w 8109022"/>
              <a:gd name="connsiteY7076" fmla="*/ 636399 h 4285258"/>
              <a:gd name="connsiteX7077" fmla="*/ 5503322 w 8109022"/>
              <a:gd name="connsiteY7077" fmla="*/ 636401 h 4285258"/>
              <a:gd name="connsiteX7078" fmla="*/ 5501823 w 8109022"/>
              <a:gd name="connsiteY7078" fmla="*/ 637133 h 4285258"/>
              <a:gd name="connsiteX7079" fmla="*/ 5498995 w 8109022"/>
              <a:gd name="connsiteY7079" fmla="*/ 639137 h 4285258"/>
              <a:gd name="connsiteX7080" fmla="*/ 5498912 w 8109022"/>
              <a:gd name="connsiteY7080" fmla="*/ 639214 h 4285258"/>
              <a:gd name="connsiteX7081" fmla="*/ 5503496 w 8109022"/>
              <a:gd name="connsiteY7081" fmla="*/ 636698 h 4285258"/>
              <a:gd name="connsiteX7082" fmla="*/ 3041116 w 8109022"/>
              <a:gd name="connsiteY7082" fmla="*/ 636083 h 4285258"/>
              <a:gd name="connsiteX7083" fmla="*/ 3040597 w 8109022"/>
              <a:gd name="connsiteY7083" fmla="*/ 638196 h 4285258"/>
              <a:gd name="connsiteX7084" fmla="*/ 3034807 w 8109022"/>
              <a:gd name="connsiteY7084" fmla="*/ 641793 h 4285258"/>
              <a:gd name="connsiteX7085" fmla="*/ 3039239 w 8109022"/>
              <a:gd name="connsiteY7085" fmla="*/ 636767 h 4285258"/>
              <a:gd name="connsiteX7086" fmla="*/ 3041116 w 8109022"/>
              <a:gd name="connsiteY7086" fmla="*/ 636083 h 4285258"/>
              <a:gd name="connsiteX7087" fmla="*/ 5856382 w 8109022"/>
              <a:gd name="connsiteY7087" fmla="*/ 635808 h 4285258"/>
              <a:gd name="connsiteX7088" fmla="*/ 5850856 w 8109022"/>
              <a:gd name="connsiteY7088" fmla="*/ 646980 h 4285258"/>
              <a:gd name="connsiteX7089" fmla="*/ 5856334 w 8109022"/>
              <a:gd name="connsiteY7089" fmla="*/ 638312 h 4285258"/>
              <a:gd name="connsiteX7090" fmla="*/ 5856603 w 8109022"/>
              <a:gd name="connsiteY7090" fmla="*/ 636654 h 4285258"/>
              <a:gd name="connsiteX7091" fmla="*/ 5856382 w 8109022"/>
              <a:gd name="connsiteY7091" fmla="*/ 635808 h 4285258"/>
              <a:gd name="connsiteX7092" fmla="*/ 4180628 w 8109022"/>
              <a:gd name="connsiteY7092" fmla="*/ 635647 h 4285258"/>
              <a:gd name="connsiteX7093" fmla="*/ 4179233 w 8109022"/>
              <a:gd name="connsiteY7093" fmla="*/ 636306 h 4285258"/>
              <a:gd name="connsiteX7094" fmla="*/ 4178230 w 8109022"/>
              <a:gd name="connsiteY7094" fmla="*/ 637283 h 4285258"/>
              <a:gd name="connsiteX7095" fmla="*/ 4179150 w 8109022"/>
              <a:gd name="connsiteY7095" fmla="*/ 638309 h 4285258"/>
              <a:gd name="connsiteX7096" fmla="*/ 4180748 w 8109022"/>
              <a:gd name="connsiteY7096" fmla="*/ 637044 h 4285258"/>
              <a:gd name="connsiteX7097" fmla="*/ 4180628 w 8109022"/>
              <a:gd name="connsiteY7097" fmla="*/ 635647 h 4285258"/>
              <a:gd name="connsiteX7098" fmla="*/ 1631579 w 8109022"/>
              <a:gd name="connsiteY7098" fmla="*/ 633916 h 4285258"/>
              <a:gd name="connsiteX7099" fmla="*/ 1624218 w 8109022"/>
              <a:gd name="connsiteY7099" fmla="*/ 639975 h 4285258"/>
              <a:gd name="connsiteX7100" fmla="*/ 1618613 w 8109022"/>
              <a:gd name="connsiteY7100" fmla="*/ 643177 h 4285258"/>
              <a:gd name="connsiteX7101" fmla="*/ 5668834 w 8109022"/>
              <a:gd name="connsiteY7101" fmla="*/ 633805 h 4285258"/>
              <a:gd name="connsiteX7102" fmla="*/ 5667004 w 8109022"/>
              <a:gd name="connsiteY7102" fmla="*/ 634744 h 4285258"/>
              <a:gd name="connsiteX7103" fmla="*/ 5664548 w 8109022"/>
              <a:gd name="connsiteY7103" fmla="*/ 637322 h 4285258"/>
              <a:gd name="connsiteX7104" fmla="*/ 5656496 w 8109022"/>
              <a:gd name="connsiteY7104" fmla="*/ 644094 h 4285258"/>
              <a:gd name="connsiteX7105" fmla="*/ 5649832 w 8109022"/>
              <a:gd name="connsiteY7105" fmla="*/ 649231 h 4285258"/>
              <a:gd name="connsiteX7106" fmla="*/ 5652832 w 8109022"/>
              <a:gd name="connsiteY7106" fmla="*/ 647737 h 4285258"/>
              <a:gd name="connsiteX7107" fmla="*/ 5654120 w 8109022"/>
              <a:gd name="connsiteY7107" fmla="*/ 646856 h 4285258"/>
              <a:gd name="connsiteX7108" fmla="*/ 5661884 w 8109022"/>
              <a:gd name="connsiteY7108" fmla="*/ 639988 h 4285258"/>
              <a:gd name="connsiteX7109" fmla="*/ 1699493 w 8109022"/>
              <a:gd name="connsiteY7109" fmla="*/ 633572 h 4285258"/>
              <a:gd name="connsiteX7110" fmla="*/ 1696976 w 8109022"/>
              <a:gd name="connsiteY7110" fmla="*/ 637310 h 4285258"/>
              <a:gd name="connsiteX7111" fmla="*/ 1652391 w 8109022"/>
              <a:gd name="connsiteY7111" fmla="*/ 666353 h 4285258"/>
              <a:gd name="connsiteX7112" fmla="*/ 1648686 w 8109022"/>
              <a:gd name="connsiteY7112" fmla="*/ 668861 h 4285258"/>
              <a:gd name="connsiteX7113" fmla="*/ 1656936 w 8109022"/>
              <a:gd name="connsiteY7113" fmla="*/ 662527 h 4285258"/>
              <a:gd name="connsiteX7114" fmla="*/ 1679053 w 8109022"/>
              <a:gd name="connsiteY7114" fmla="*/ 643930 h 4285258"/>
              <a:gd name="connsiteX7115" fmla="*/ 1689394 w 8109022"/>
              <a:gd name="connsiteY7115" fmla="*/ 637864 h 4285258"/>
              <a:gd name="connsiteX7116" fmla="*/ 1699493 w 8109022"/>
              <a:gd name="connsiteY7116" fmla="*/ 633572 h 4285258"/>
              <a:gd name="connsiteX7117" fmla="*/ 6249137 w 8109022"/>
              <a:gd name="connsiteY7117" fmla="*/ 632805 h 4285258"/>
              <a:gd name="connsiteX7118" fmla="*/ 6249150 w 8109022"/>
              <a:gd name="connsiteY7118" fmla="*/ 635755 h 4285258"/>
              <a:gd name="connsiteX7119" fmla="*/ 6248161 w 8109022"/>
              <a:gd name="connsiteY7119" fmla="*/ 638044 h 4285258"/>
              <a:gd name="connsiteX7120" fmla="*/ 6249137 w 8109022"/>
              <a:gd name="connsiteY7120" fmla="*/ 632805 h 4285258"/>
              <a:gd name="connsiteX7121" fmla="*/ 5588042 w 8109022"/>
              <a:gd name="connsiteY7121" fmla="*/ 632209 h 4285258"/>
              <a:gd name="connsiteX7122" fmla="*/ 5587872 w 8109022"/>
              <a:gd name="connsiteY7122" fmla="*/ 632283 h 4285258"/>
              <a:gd name="connsiteX7123" fmla="*/ 5582726 w 8109022"/>
              <a:gd name="connsiteY7123" fmla="*/ 634907 h 4285258"/>
              <a:gd name="connsiteX7124" fmla="*/ 5581882 w 8109022"/>
              <a:gd name="connsiteY7124" fmla="*/ 635545 h 4285258"/>
              <a:gd name="connsiteX7125" fmla="*/ 3196344 w 8109022"/>
              <a:gd name="connsiteY7125" fmla="*/ 631550 h 4285258"/>
              <a:gd name="connsiteX7126" fmla="*/ 3189327 w 8109022"/>
              <a:gd name="connsiteY7126" fmla="*/ 637618 h 4285258"/>
              <a:gd name="connsiteX7127" fmla="*/ 3183955 w 8109022"/>
              <a:gd name="connsiteY7127" fmla="*/ 640859 h 4285258"/>
              <a:gd name="connsiteX7128" fmla="*/ 1675131 w 8109022"/>
              <a:gd name="connsiteY7128" fmla="*/ 629427 h 4285258"/>
              <a:gd name="connsiteX7129" fmla="*/ 1661091 w 8109022"/>
              <a:gd name="connsiteY7129" fmla="*/ 638560 h 4285258"/>
              <a:gd name="connsiteX7130" fmla="*/ 1659419 w 8109022"/>
              <a:gd name="connsiteY7130" fmla="*/ 639537 h 4285258"/>
              <a:gd name="connsiteX7131" fmla="*/ 1669400 w 8109022"/>
              <a:gd name="connsiteY7131" fmla="*/ 632213 h 4285258"/>
              <a:gd name="connsiteX7132" fmla="*/ 3192178 w 8109022"/>
              <a:gd name="connsiteY7132" fmla="*/ 628605 h 4285258"/>
              <a:gd name="connsiteX7133" fmla="*/ 3184802 w 8109022"/>
              <a:gd name="connsiteY7133" fmla="*/ 632821 h 4285258"/>
              <a:gd name="connsiteX7134" fmla="*/ 3182493 w 8109022"/>
              <a:gd name="connsiteY7134" fmla="*/ 634862 h 4285258"/>
              <a:gd name="connsiteX7135" fmla="*/ 3147305 w 8109022"/>
              <a:gd name="connsiteY7135" fmla="*/ 667719 h 4285258"/>
              <a:gd name="connsiteX7136" fmla="*/ 3161582 w 8109022"/>
              <a:gd name="connsiteY7136" fmla="*/ 657850 h 4285258"/>
              <a:gd name="connsiteX7137" fmla="*/ 3181550 w 8109022"/>
              <a:gd name="connsiteY7137" fmla="*/ 646644 h 4285258"/>
              <a:gd name="connsiteX7138" fmla="*/ 3186061 w 8109022"/>
              <a:gd name="connsiteY7138" fmla="*/ 642461 h 4285258"/>
              <a:gd name="connsiteX7139" fmla="*/ 3186354 w 8109022"/>
              <a:gd name="connsiteY7139" fmla="*/ 642607 h 4285258"/>
              <a:gd name="connsiteX7140" fmla="*/ 3186856 w 8109022"/>
              <a:gd name="connsiteY7140" fmla="*/ 641726 h 4285258"/>
              <a:gd name="connsiteX7141" fmla="*/ 3186061 w 8109022"/>
              <a:gd name="connsiteY7141" fmla="*/ 642461 h 4285258"/>
              <a:gd name="connsiteX7142" fmla="*/ 3184946 w 8109022"/>
              <a:gd name="connsiteY7142" fmla="*/ 641905 h 4285258"/>
              <a:gd name="connsiteX7143" fmla="*/ 3200566 w 8109022"/>
              <a:gd name="connsiteY7143" fmla="*/ 628924 h 4285258"/>
              <a:gd name="connsiteX7144" fmla="*/ 3199382 w 8109022"/>
              <a:gd name="connsiteY7144" fmla="*/ 629576 h 4285258"/>
              <a:gd name="connsiteX7145" fmla="*/ 3188104 w 8109022"/>
              <a:gd name="connsiteY7145" fmla="*/ 639078 h 4285258"/>
              <a:gd name="connsiteX7146" fmla="*/ 3198966 w 8109022"/>
              <a:gd name="connsiteY7146" fmla="*/ 629805 h 4285258"/>
              <a:gd name="connsiteX7147" fmla="*/ 3198435 w 8109022"/>
              <a:gd name="connsiteY7147" fmla="*/ 630100 h 4285258"/>
              <a:gd name="connsiteX7148" fmla="*/ 3196180 w 8109022"/>
              <a:gd name="connsiteY7148" fmla="*/ 630451 h 4285258"/>
              <a:gd name="connsiteX7149" fmla="*/ 3192178 w 8109022"/>
              <a:gd name="connsiteY7149" fmla="*/ 628605 h 4285258"/>
              <a:gd name="connsiteX7150" fmla="*/ 5764264 w 8109022"/>
              <a:gd name="connsiteY7150" fmla="*/ 627602 h 4285258"/>
              <a:gd name="connsiteX7151" fmla="*/ 5762842 w 8109022"/>
              <a:gd name="connsiteY7151" fmla="*/ 629132 h 4285258"/>
              <a:gd name="connsiteX7152" fmla="*/ 5762148 w 8109022"/>
              <a:gd name="connsiteY7152" fmla="*/ 631972 h 4285258"/>
              <a:gd name="connsiteX7153" fmla="*/ 5762337 w 8109022"/>
              <a:gd name="connsiteY7153" fmla="*/ 632202 h 4285258"/>
              <a:gd name="connsiteX7154" fmla="*/ 5762645 w 8109022"/>
              <a:gd name="connsiteY7154" fmla="*/ 632576 h 4285258"/>
              <a:gd name="connsiteX7155" fmla="*/ 1679537 w 8109022"/>
              <a:gd name="connsiteY7155" fmla="*/ 626830 h 4285258"/>
              <a:gd name="connsiteX7156" fmla="*/ 1675131 w 8109022"/>
              <a:gd name="connsiteY7156" fmla="*/ 629427 h 4285258"/>
              <a:gd name="connsiteX7157" fmla="*/ 1676881 w 8109022"/>
              <a:gd name="connsiteY7157" fmla="*/ 627735 h 4285258"/>
              <a:gd name="connsiteX7158" fmla="*/ 1679537 w 8109022"/>
              <a:gd name="connsiteY7158" fmla="*/ 626830 h 4285258"/>
              <a:gd name="connsiteX7159" fmla="*/ 5058118 w 8109022"/>
              <a:gd name="connsiteY7159" fmla="*/ 625853 h 4285258"/>
              <a:gd name="connsiteX7160" fmla="*/ 5059238 w 8109022"/>
              <a:gd name="connsiteY7160" fmla="*/ 626830 h 4285258"/>
              <a:gd name="connsiteX7161" fmla="*/ 5051940 w 8109022"/>
              <a:gd name="connsiteY7161" fmla="*/ 631025 h 4285258"/>
              <a:gd name="connsiteX7162" fmla="*/ 5058168 w 8109022"/>
              <a:gd name="connsiteY7162" fmla="*/ 625810 h 4285258"/>
              <a:gd name="connsiteX7163" fmla="*/ 5058118 w 8109022"/>
              <a:gd name="connsiteY7163" fmla="*/ 625853 h 4285258"/>
              <a:gd name="connsiteX7164" fmla="*/ 5058114 w 8109022"/>
              <a:gd name="connsiteY7164" fmla="*/ 625848 h 4285258"/>
              <a:gd name="connsiteX7165" fmla="*/ 5746533 w 8109022"/>
              <a:gd name="connsiteY7165" fmla="*/ 625328 h 4285258"/>
              <a:gd name="connsiteX7166" fmla="*/ 5743836 w 8109022"/>
              <a:gd name="connsiteY7166" fmla="*/ 629396 h 4285258"/>
              <a:gd name="connsiteX7167" fmla="*/ 5744046 w 8109022"/>
              <a:gd name="connsiteY7167" fmla="*/ 630343 h 4285258"/>
              <a:gd name="connsiteX7168" fmla="*/ 5745217 w 8109022"/>
              <a:gd name="connsiteY7168" fmla="*/ 629301 h 4285258"/>
              <a:gd name="connsiteX7169" fmla="*/ 5746354 w 8109022"/>
              <a:gd name="connsiteY7169" fmla="*/ 625948 h 4285258"/>
              <a:gd name="connsiteX7170" fmla="*/ 5765196 w 8109022"/>
              <a:gd name="connsiteY7170" fmla="*/ 624739 h 4285258"/>
              <a:gd name="connsiteX7171" fmla="*/ 5764541 w 8109022"/>
              <a:gd name="connsiteY7171" fmla="*/ 625102 h 4285258"/>
              <a:gd name="connsiteX7172" fmla="*/ 5763727 w 8109022"/>
              <a:gd name="connsiteY7172" fmla="*/ 625505 h 4285258"/>
              <a:gd name="connsiteX7173" fmla="*/ 5763109 w 8109022"/>
              <a:gd name="connsiteY7173" fmla="*/ 628037 h 4285258"/>
              <a:gd name="connsiteX7174" fmla="*/ 5764258 w 8109022"/>
              <a:gd name="connsiteY7174" fmla="*/ 627437 h 4285258"/>
              <a:gd name="connsiteX7175" fmla="*/ 5764326 w 8109022"/>
              <a:gd name="connsiteY7175" fmla="*/ 627411 h 4285258"/>
              <a:gd name="connsiteX7176" fmla="*/ 5854473 w 8109022"/>
              <a:gd name="connsiteY7176" fmla="*/ 623182 h 4285258"/>
              <a:gd name="connsiteX7177" fmla="*/ 5851952 w 8109022"/>
              <a:gd name="connsiteY7177" fmla="*/ 627547 h 4285258"/>
              <a:gd name="connsiteX7178" fmla="*/ 5849677 w 8109022"/>
              <a:gd name="connsiteY7178" fmla="*/ 632060 h 4285258"/>
              <a:gd name="connsiteX7179" fmla="*/ 5854230 w 8109022"/>
              <a:gd name="connsiteY7179" fmla="*/ 625070 h 4285258"/>
              <a:gd name="connsiteX7180" fmla="*/ 5854473 w 8109022"/>
              <a:gd name="connsiteY7180" fmla="*/ 623182 h 4285258"/>
              <a:gd name="connsiteX7181" fmla="*/ 6064660 w 8109022"/>
              <a:gd name="connsiteY7181" fmla="*/ 620888 h 4285258"/>
              <a:gd name="connsiteX7182" fmla="*/ 6064351 w 8109022"/>
              <a:gd name="connsiteY7182" fmla="*/ 621265 h 4285258"/>
              <a:gd name="connsiteX7183" fmla="*/ 6063731 w 8109022"/>
              <a:gd name="connsiteY7183" fmla="*/ 623339 h 4285258"/>
              <a:gd name="connsiteX7184" fmla="*/ 6064347 w 8109022"/>
              <a:gd name="connsiteY7184" fmla="*/ 624030 h 4285258"/>
              <a:gd name="connsiteX7185" fmla="*/ 6064780 w 8109022"/>
              <a:gd name="connsiteY7185" fmla="*/ 621160 h 4285258"/>
              <a:gd name="connsiteX7186" fmla="*/ 5531187 w 8109022"/>
              <a:gd name="connsiteY7186" fmla="*/ 620082 h 4285258"/>
              <a:gd name="connsiteX7187" fmla="*/ 5523506 w 8109022"/>
              <a:gd name="connsiteY7187" fmla="*/ 624439 h 4285258"/>
              <a:gd name="connsiteX7188" fmla="*/ 5523033 w 8109022"/>
              <a:gd name="connsiteY7188" fmla="*/ 625700 h 4285258"/>
              <a:gd name="connsiteX7189" fmla="*/ 5530970 w 8109022"/>
              <a:gd name="connsiteY7189" fmla="*/ 620664 h 4285258"/>
              <a:gd name="connsiteX7190" fmla="*/ 1708037 w 8109022"/>
              <a:gd name="connsiteY7190" fmla="*/ 620007 h 4285258"/>
              <a:gd name="connsiteX7191" fmla="*/ 1704566 w 8109022"/>
              <a:gd name="connsiteY7191" fmla="*/ 622726 h 4285258"/>
              <a:gd name="connsiteX7192" fmla="*/ 1704392 w 8109022"/>
              <a:gd name="connsiteY7192" fmla="*/ 622625 h 4285258"/>
              <a:gd name="connsiteX7193" fmla="*/ 1707344 w 8109022"/>
              <a:gd name="connsiteY7193" fmla="*/ 620142 h 4285258"/>
              <a:gd name="connsiteX7194" fmla="*/ 1783329 w 8109022"/>
              <a:gd name="connsiteY7194" fmla="*/ 618714 h 4285258"/>
              <a:gd name="connsiteX7195" fmla="*/ 1781002 w 8109022"/>
              <a:gd name="connsiteY7195" fmla="*/ 621981 h 4285258"/>
              <a:gd name="connsiteX7196" fmla="*/ 1777934 w 8109022"/>
              <a:gd name="connsiteY7196" fmla="*/ 624570 h 4285258"/>
              <a:gd name="connsiteX7197" fmla="*/ 1777029 w 8109022"/>
              <a:gd name="connsiteY7197" fmla="*/ 624735 h 4285258"/>
              <a:gd name="connsiteX7198" fmla="*/ 1781354 w 8109022"/>
              <a:gd name="connsiteY7198" fmla="*/ 620486 h 4285258"/>
              <a:gd name="connsiteX7199" fmla="*/ 3247415 w 8109022"/>
              <a:gd name="connsiteY7199" fmla="*/ 617791 h 4285258"/>
              <a:gd name="connsiteX7200" fmla="*/ 3227839 w 8109022"/>
              <a:gd name="connsiteY7200" fmla="*/ 629699 h 4285258"/>
              <a:gd name="connsiteX7201" fmla="*/ 3226320 w 8109022"/>
              <a:gd name="connsiteY7201" fmla="*/ 630610 h 4285258"/>
              <a:gd name="connsiteX7202" fmla="*/ 3227954 w 8109022"/>
              <a:gd name="connsiteY7202" fmla="*/ 630293 h 4285258"/>
              <a:gd name="connsiteX7203" fmla="*/ 3238720 w 8109022"/>
              <a:gd name="connsiteY7203" fmla="*/ 625254 h 4285258"/>
              <a:gd name="connsiteX7204" fmla="*/ 6035557 w 8109022"/>
              <a:gd name="connsiteY7204" fmla="*/ 617755 h 4285258"/>
              <a:gd name="connsiteX7205" fmla="*/ 6034159 w 8109022"/>
              <a:gd name="connsiteY7205" fmla="*/ 624658 h 4285258"/>
              <a:gd name="connsiteX7206" fmla="*/ 6034514 w 8109022"/>
              <a:gd name="connsiteY7206" fmla="*/ 623665 h 4285258"/>
              <a:gd name="connsiteX7207" fmla="*/ 6035535 w 8109022"/>
              <a:gd name="connsiteY7207" fmla="*/ 617939 h 4285258"/>
              <a:gd name="connsiteX7208" fmla="*/ 5070402 w 8109022"/>
              <a:gd name="connsiteY7208" fmla="*/ 615569 h 4285258"/>
              <a:gd name="connsiteX7209" fmla="*/ 5063513 w 8109022"/>
              <a:gd name="connsiteY7209" fmla="*/ 622186 h 4285258"/>
              <a:gd name="connsiteX7210" fmla="*/ 5058168 w 8109022"/>
              <a:gd name="connsiteY7210" fmla="*/ 625810 h 4285258"/>
              <a:gd name="connsiteX7211" fmla="*/ 4186973 w 8109022"/>
              <a:gd name="connsiteY7211" fmla="*/ 614189 h 4285258"/>
              <a:gd name="connsiteX7212" fmla="*/ 4187115 w 8109022"/>
              <a:gd name="connsiteY7212" fmla="*/ 615404 h 4285258"/>
              <a:gd name="connsiteX7213" fmla="*/ 4187184 w 8109022"/>
              <a:gd name="connsiteY7213" fmla="*/ 615998 h 4285258"/>
              <a:gd name="connsiteX7214" fmla="*/ 4187182 w 8109022"/>
              <a:gd name="connsiteY7214" fmla="*/ 615969 h 4285258"/>
              <a:gd name="connsiteX7215" fmla="*/ 4187115 w 8109022"/>
              <a:gd name="connsiteY7215" fmla="*/ 615404 h 4285258"/>
              <a:gd name="connsiteX7216" fmla="*/ 4187106 w 8109022"/>
              <a:gd name="connsiteY7216" fmla="*/ 615319 h 4285258"/>
              <a:gd name="connsiteX7217" fmla="*/ 4186973 w 8109022"/>
              <a:gd name="connsiteY7217" fmla="*/ 614189 h 4285258"/>
              <a:gd name="connsiteX7218" fmla="*/ 5732632 w 8109022"/>
              <a:gd name="connsiteY7218" fmla="*/ 613862 h 4285258"/>
              <a:gd name="connsiteX7219" fmla="*/ 5732045 w 8109022"/>
              <a:gd name="connsiteY7219" fmla="*/ 614202 h 4285258"/>
              <a:gd name="connsiteX7220" fmla="*/ 5714118 w 8109022"/>
              <a:gd name="connsiteY7220" fmla="*/ 624579 h 4285258"/>
              <a:gd name="connsiteX7221" fmla="*/ 5711289 w 8109022"/>
              <a:gd name="connsiteY7221" fmla="*/ 632455 h 4285258"/>
              <a:gd name="connsiteX7222" fmla="*/ 5683941 w 8109022"/>
              <a:gd name="connsiteY7222" fmla="*/ 650900 h 4285258"/>
              <a:gd name="connsiteX7223" fmla="*/ 5676740 w 8109022"/>
              <a:gd name="connsiteY7223" fmla="*/ 655156 h 4285258"/>
              <a:gd name="connsiteX7224" fmla="*/ 5668537 w 8109022"/>
              <a:gd name="connsiteY7224" fmla="*/ 663221 h 4285258"/>
              <a:gd name="connsiteX7225" fmla="*/ 5667860 w 8109022"/>
              <a:gd name="connsiteY7225" fmla="*/ 665286 h 4285258"/>
              <a:gd name="connsiteX7226" fmla="*/ 5667670 w 8109022"/>
              <a:gd name="connsiteY7226" fmla="*/ 666228 h 4285258"/>
              <a:gd name="connsiteX7227" fmla="*/ 5674119 w 8109022"/>
              <a:gd name="connsiteY7227" fmla="*/ 663265 h 4285258"/>
              <a:gd name="connsiteX7228" fmla="*/ 5685903 w 8109022"/>
              <a:gd name="connsiteY7228" fmla="*/ 655832 h 4285258"/>
              <a:gd name="connsiteX7229" fmla="*/ 5694836 w 8109022"/>
              <a:gd name="connsiteY7229" fmla="*/ 647486 h 4285258"/>
              <a:gd name="connsiteX7230" fmla="*/ 5715351 w 8109022"/>
              <a:gd name="connsiteY7230" fmla="*/ 632414 h 4285258"/>
              <a:gd name="connsiteX7231" fmla="*/ 5715674 w 8109022"/>
              <a:gd name="connsiteY7231" fmla="*/ 632379 h 4285258"/>
              <a:gd name="connsiteX7232" fmla="*/ 5715924 w 8109022"/>
              <a:gd name="connsiteY7232" fmla="*/ 631456 h 4285258"/>
              <a:gd name="connsiteX7233" fmla="*/ 5730334 w 8109022"/>
              <a:gd name="connsiteY7233" fmla="*/ 622392 h 4285258"/>
              <a:gd name="connsiteX7234" fmla="*/ 5546198 w 8109022"/>
              <a:gd name="connsiteY7234" fmla="*/ 611289 h 4285258"/>
              <a:gd name="connsiteX7235" fmla="*/ 5545593 w 8109022"/>
              <a:gd name="connsiteY7235" fmla="*/ 612568 h 4285258"/>
              <a:gd name="connsiteX7236" fmla="*/ 5546408 w 8109022"/>
              <a:gd name="connsiteY7236" fmla="*/ 613815 h 4285258"/>
              <a:gd name="connsiteX7237" fmla="*/ 5546198 w 8109022"/>
              <a:gd name="connsiteY7237" fmla="*/ 611289 h 4285258"/>
              <a:gd name="connsiteX7238" fmla="*/ 5779660 w 8109022"/>
              <a:gd name="connsiteY7238" fmla="*/ 609730 h 4285258"/>
              <a:gd name="connsiteX7239" fmla="*/ 5778636 w 8109022"/>
              <a:gd name="connsiteY7239" fmla="*/ 610168 h 4285258"/>
              <a:gd name="connsiteX7240" fmla="*/ 5779370 w 8109022"/>
              <a:gd name="connsiteY7240" fmla="*/ 610709 h 4285258"/>
              <a:gd name="connsiteX7241" fmla="*/ 5123390 w 8109022"/>
              <a:gd name="connsiteY7241" fmla="*/ 608917 h 4285258"/>
              <a:gd name="connsiteX7242" fmla="*/ 5124704 w 8109022"/>
              <a:gd name="connsiteY7242" fmla="*/ 611417 h 4285258"/>
              <a:gd name="connsiteX7243" fmla="*/ 5123350 w 8109022"/>
              <a:gd name="connsiteY7243" fmla="*/ 611059 h 4285258"/>
              <a:gd name="connsiteX7244" fmla="*/ 5123390 w 8109022"/>
              <a:gd name="connsiteY7244" fmla="*/ 608917 h 4285258"/>
              <a:gd name="connsiteX7245" fmla="*/ 2723158 w 8109022"/>
              <a:gd name="connsiteY7245" fmla="*/ 608469 h 4285258"/>
              <a:gd name="connsiteX7246" fmla="*/ 2717145 w 8109022"/>
              <a:gd name="connsiteY7246" fmla="*/ 616093 h 4285258"/>
              <a:gd name="connsiteX7247" fmla="*/ 2697076 w 8109022"/>
              <a:gd name="connsiteY7247" fmla="*/ 627682 h 4285258"/>
              <a:gd name="connsiteX7248" fmla="*/ 2682313 w 8109022"/>
              <a:gd name="connsiteY7248" fmla="*/ 637121 h 4285258"/>
              <a:gd name="connsiteX7249" fmla="*/ 2688572 w 8109022"/>
              <a:gd name="connsiteY7249" fmla="*/ 628803 h 4285258"/>
              <a:gd name="connsiteX7250" fmla="*/ 2693661 w 8109022"/>
              <a:gd name="connsiteY7250" fmla="*/ 625853 h 4285258"/>
              <a:gd name="connsiteX7251" fmla="*/ 2722346 w 8109022"/>
              <a:gd name="connsiteY7251" fmla="*/ 608900 h 4285258"/>
              <a:gd name="connsiteX7252" fmla="*/ 6083348 w 8109022"/>
              <a:gd name="connsiteY7252" fmla="*/ 607008 h 4285258"/>
              <a:gd name="connsiteX7253" fmla="*/ 6082257 w 8109022"/>
              <a:gd name="connsiteY7253" fmla="*/ 607261 h 4285258"/>
              <a:gd name="connsiteX7254" fmla="*/ 6081796 w 8109022"/>
              <a:gd name="connsiteY7254" fmla="*/ 607369 h 4285258"/>
              <a:gd name="connsiteX7255" fmla="*/ 6081630 w 8109022"/>
              <a:gd name="connsiteY7255" fmla="*/ 607406 h 4285258"/>
              <a:gd name="connsiteX7256" fmla="*/ 6081602 w 8109022"/>
              <a:gd name="connsiteY7256" fmla="*/ 607413 h 4285258"/>
              <a:gd name="connsiteX7257" fmla="*/ 6081796 w 8109022"/>
              <a:gd name="connsiteY7257" fmla="*/ 607369 h 4285258"/>
              <a:gd name="connsiteX7258" fmla="*/ 3228812 w 8109022"/>
              <a:gd name="connsiteY7258" fmla="*/ 605488 h 4285258"/>
              <a:gd name="connsiteX7259" fmla="*/ 3225018 w 8109022"/>
              <a:gd name="connsiteY7259" fmla="*/ 608665 h 4285258"/>
              <a:gd name="connsiteX7260" fmla="*/ 3225637 w 8109022"/>
              <a:gd name="connsiteY7260" fmla="*/ 609129 h 4285258"/>
              <a:gd name="connsiteX7261" fmla="*/ 3229317 w 8109022"/>
              <a:gd name="connsiteY7261" fmla="*/ 607111 h 4285258"/>
              <a:gd name="connsiteX7262" fmla="*/ 3228812 w 8109022"/>
              <a:gd name="connsiteY7262" fmla="*/ 605488 h 4285258"/>
              <a:gd name="connsiteX7263" fmla="*/ 6409125 w 8109022"/>
              <a:gd name="connsiteY7263" fmla="*/ 605225 h 4285258"/>
              <a:gd name="connsiteX7264" fmla="*/ 6385701 w 8109022"/>
              <a:gd name="connsiteY7264" fmla="*/ 643479 h 4285258"/>
              <a:gd name="connsiteX7265" fmla="*/ 6203322 w 8109022"/>
              <a:gd name="connsiteY7265" fmla="*/ 987210 h 4285258"/>
              <a:gd name="connsiteX7266" fmla="*/ 6182316 w 8109022"/>
              <a:gd name="connsiteY7266" fmla="*/ 1026019 h 4285258"/>
              <a:gd name="connsiteX7267" fmla="*/ 6184706 w 8109022"/>
              <a:gd name="connsiteY7267" fmla="*/ 1024092 h 4285258"/>
              <a:gd name="connsiteX7268" fmla="*/ 6186313 w 8109022"/>
              <a:gd name="connsiteY7268" fmla="*/ 1029736 h 4285258"/>
              <a:gd name="connsiteX7269" fmla="*/ 6230539 w 8109022"/>
              <a:gd name="connsiteY7269" fmla="*/ 944624 h 4285258"/>
              <a:gd name="connsiteX7270" fmla="*/ 6403781 w 8109022"/>
              <a:gd name="connsiteY7270" fmla="*/ 624570 h 4285258"/>
              <a:gd name="connsiteX7271" fmla="*/ 6409125 w 8109022"/>
              <a:gd name="connsiteY7271" fmla="*/ 605225 h 4285258"/>
              <a:gd name="connsiteX7272" fmla="*/ 5117568 w 8109022"/>
              <a:gd name="connsiteY7272" fmla="*/ 604881 h 4285258"/>
              <a:gd name="connsiteX7273" fmla="*/ 5113372 w 8109022"/>
              <a:gd name="connsiteY7273" fmla="*/ 607811 h 4285258"/>
              <a:gd name="connsiteX7274" fmla="*/ 5114990 w 8109022"/>
              <a:gd name="connsiteY7274" fmla="*/ 605986 h 4285258"/>
              <a:gd name="connsiteX7275" fmla="*/ 5117568 w 8109022"/>
              <a:gd name="connsiteY7275" fmla="*/ 604881 h 4285258"/>
              <a:gd name="connsiteX7276" fmla="*/ 5576816 w 8109022"/>
              <a:gd name="connsiteY7276" fmla="*/ 602909 h 4285258"/>
              <a:gd name="connsiteX7277" fmla="*/ 5574216 w 8109022"/>
              <a:gd name="connsiteY7277" fmla="*/ 604143 h 4285258"/>
              <a:gd name="connsiteX7278" fmla="*/ 5575039 w 8109022"/>
              <a:gd name="connsiteY7278" fmla="*/ 604590 h 4285258"/>
              <a:gd name="connsiteX7279" fmla="*/ 5576836 w 8109022"/>
              <a:gd name="connsiteY7279" fmla="*/ 603382 h 4285258"/>
              <a:gd name="connsiteX7280" fmla="*/ 5577108 w 8109022"/>
              <a:gd name="connsiteY7280" fmla="*/ 602959 h 4285258"/>
              <a:gd name="connsiteX7281" fmla="*/ 5770350 w 8109022"/>
              <a:gd name="connsiteY7281" fmla="*/ 602874 h 4285258"/>
              <a:gd name="connsiteX7282" fmla="*/ 5769166 w 8109022"/>
              <a:gd name="connsiteY7282" fmla="*/ 605799 h 4285258"/>
              <a:gd name="connsiteX7283" fmla="*/ 5771895 w 8109022"/>
              <a:gd name="connsiteY7283" fmla="*/ 603098 h 4285258"/>
              <a:gd name="connsiteX7284" fmla="*/ 5771897 w 8109022"/>
              <a:gd name="connsiteY7284" fmla="*/ 603089 h 4285258"/>
              <a:gd name="connsiteX7285" fmla="*/ 5770350 w 8109022"/>
              <a:gd name="connsiteY7285" fmla="*/ 602874 h 4285258"/>
              <a:gd name="connsiteX7286" fmla="*/ 6246374 w 8109022"/>
              <a:gd name="connsiteY7286" fmla="*/ 602067 h 4285258"/>
              <a:gd name="connsiteX7287" fmla="*/ 6246697 w 8109022"/>
              <a:gd name="connsiteY7287" fmla="*/ 604539 h 4285258"/>
              <a:gd name="connsiteX7288" fmla="*/ 6245693 w 8109022"/>
              <a:gd name="connsiteY7288" fmla="*/ 607079 h 4285258"/>
              <a:gd name="connsiteX7289" fmla="*/ 6244993 w 8109022"/>
              <a:gd name="connsiteY7289" fmla="*/ 606408 h 4285258"/>
              <a:gd name="connsiteX7290" fmla="*/ 6246374 w 8109022"/>
              <a:gd name="connsiteY7290" fmla="*/ 602067 h 4285258"/>
              <a:gd name="connsiteX7291" fmla="*/ 5631116 w 8109022"/>
              <a:gd name="connsiteY7291" fmla="*/ 601489 h 4285258"/>
              <a:gd name="connsiteX7292" fmla="*/ 5626418 w 8109022"/>
              <a:gd name="connsiteY7292" fmla="*/ 603933 h 4285258"/>
              <a:gd name="connsiteX7293" fmla="*/ 5628316 w 8109022"/>
              <a:gd name="connsiteY7293" fmla="*/ 602284 h 4285258"/>
              <a:gd name="connsiteX7294" fmla="*/ 5631116 w 8109022"/>
              <a:gd name="connsiteY7294" fmla="*/ 601489 h 4285258"/>
              <a:gd name="connsiteX7295" fmla="*/ 4276690 w 8109022"/>
              <a:gd name="connsiteY7295" fmla="*/ 600506 h 4285258"/>
              <a:gd name="connsiteX7296" fmla="*/ 4265878 w 8109022"/>
              <a:gd name="connsiteY7296" fmla="*/ 613649 h 4285258"/>
              <a:gd name="connsiteX7297" fmla="*/ 4257444 w 8109022"/>
              <a:gd name="connsiteY7297" fmla="*/ 623181 h 4285258"/>
              <a:gd name="connsiteX7298" fmla="*/ 4256272 w 8109022"/>
              <a:gd name="connsiteY7298" fmla="*/ 624621 h 4285258"/>
              <a:gd name="connsiteX7299" fmla="*/ 4244448 w 8109022"/>
              <a:gd name="connsiteY7299" fmla="*/ 632070 h 4285258"/>
              <a:gd name="connsiteX7300" fmla="*/ 4257008 w 8109022"/>
              <a:gd name="connsiteY7300" fmla="*/ 620542 h 4285258"/>
              <a:gd name="connsiteX7301" fmla="*/ 4270164 w 8109022"/>
              <a:gd name="connsiteY7301" fmla="*/ 605126 h 4285258"/>
              <a:gd name="connsiteX7302" fmla="*/ 4274544 w 8109022"/>
              <a:gd name="connsiteY7302" fmla="*/ 601004 h 4285258"/>
              <a:gd name="connsiteX7303" fmla="*/ 4275221 w 8109022"/>
              <a:gd name="connsiteY7303" fmla="*/ 600745 h 4285258"/>
              <a:gd name="connsiteX7304" fmla="*/ 1715008 w 8109022"/>
              <a:gd name="connsiteY7304" fmla="*/ 600354 h 4285258"/>
              <a:gd name="connsiteX7305" fmla="*/ 1705032 w 8109022"/>
              <a:gd name="connsiteY7305" fmla="*/ 608864 h 4285258"/>
              <a:gd name="connsiteX7306" fmla="*/ 1692445 w 8109022"/>
              <a:gd name="connsiteY7306" fmla="*/ 616360 h 4285258"/>
              <a:gd name="connsiteX7307" fmla="*/ 1681272 w 8109022"/>
              <a:gd name="connsiteY7307" fmla="*/ 622797 h 4285258"/>
              <a:gd name="connsiteX7308" fmla="*/ 1693798 w 8109022"/>
              <a:gd name="connsiteY7308" fmla="*/ 612149 h 4285258"/>
              <a:gd name="connsiteX7309" fmla="*/ 1712279 w 8109022"/>
              <a:gd name="connsiteY7309" fmla="*/ 602065 h 4285258"/>
              <a:gd name="connsiteX7310" fmla="*/ 4220730 w 8109022"/>
              <a:gd name="connsiteY7310" fmla="*/ 600240 h 4285258"/>
              <a:gd name="connsiteX7311" fmla="*/ 4220499 w 8109022"/>
              <a:gd name="connsiteY7311" fmla="*/ 601951 h 4285258"/>
              <a:gd name="connsiteX7312" fmla="*/ 4220076 w 8109022"/>
              <a:gd name="connsiteY7312" fmla="*/ 602726 h 4285258"/>
              <a:gd name="connsiteX7313" fmla="*/ 4204633 w 8109022"/>
              <a:gd name="connsiteY7313" fmla="*/ 613161 h 4285258"/>
              <a:gd name="connsiteX7314" fmla="*/ 4206028 w 8109022"/>
              <a:gd name="connsiteY7314" fmla="*/ 611718 h 4285258"/>
              <a:gd name="connsiteX7315" fmla="*/ 4220730 w 8109022"/>
              <a:gd name="connsiteY7315" fmla="*/ 600240 h 4285258"/>
              <a:gd name="connsiteX7316" fmla="*/ 5789910 w 8109022"/>
              <a:gd name="connsiteY7316" fmla="*/ 600038 h 4285258"/>
              <a:gd name="connsiteX7317" fmla="*/ 5783942 w 8109022"/>
              <a:gd name="connsiteY7317" fmla="*/ 606453 h 4285258"/>
              <a:gd name="connsiteX7318" fmla="*/ 5772819 w 8109022"/>
              <a:gd name="connsiteY7318" fmla="*/ 640983 h 4285258"/>
              <a:gd name="connsiteX7319" fmla="*/ 5771879 w 8109022"/>
              <a:gd name="connsiteY7319" fmla="*/ 635826 h 4285258"/>
              <a:gd name="connsiteX7320" fmla="*/ 5772208 w 8109022"/>
              <a:gd name="connsiteY7320" fmla="*/ 634918 h 4285258"/>
              <a:gd name="connsiteX7321" fmla="*/ 5779084 w 8109022"/>
              <a:gd name="connsiteY7321" fmla="*/ 611675 h 4285258"/>
              <a:gd name="connsiteX7322" fmla="*/ 5772886 w 8109022"/>
              <a:gd name="connsiteY7322" fmla="*/ 618335 h 4285258"/>
              <a:gd name="connsiteX7323" fmla="*/ 5768641 w 8109022"/>
              <a:gd name="connsiteY7323" fmla="*/ 632637 h 4285258"/>
              <a:gd name="connsiteX7324" fmla="*/ 5766922 w 8109022"/>
              <a:gd name="connsiteY7324" fmla="*/ 637767 h 4285258"/>
              <a:gd name="connsiteX7325" fmla="*/ 5770200 w 8109022"/>
              <a:gd name="connsiteY7325" fmla="*/ 641746 h 4285258"/>
              <a:gd name="connsiteX7326" fmla="*/ 5763140 w 8109022"/>
              <a:gd name="connsiteY7326" fmla="*/ 646108 h 4285258"/>
              <a:gd name="connsiteX7327" fmla="*/ 5758570 w 8109022"/>
              <a:gd name="connsiteY7327" fmla="*/ 653919 h 4285258"/>
              <a:gd name="connsiteX7328" fmla="*/ 5758470 w 8109022"/>
              <a:gd name="connsiteY7328" fmla="*/ 654172 h 4285258"/>
              <a:gd name="connsiteX7329" fmla="*/ 5759309 w 8109022"/>
              <a:gd name="connsiteY7329" fmla="*/ 657533 h 4285258"/>
              <a:gd name="connsiteX7330" fmla="*/ 5774322 w 8109022"/>
              <a:gd name="connsiteY7330" fmla="*/ 648124 h 4285258"/>
              <a:gd name="connsiteX7331" fmla="*/ 5752339 w 8109022"/>
              <a:gd name="connsiteY7331" fmla="*/ 664570 h 4285258"/>
              <a:gd name="connsiteX7332" fmla="*/ 5745272 w 8109022"/>
              <a:gd name="connsiteY7332" fmla="*/ 676647 h 4285258"/>
              <a:gd name="connsiteX7333" fmla="*/ 5750404 w 8109022"/>
              <a:gd name="connsiteY7333" fmla="*/ 672893 h 4285258"/>
              <a:gd name="connsiteX7334" fmla="*/ 5744678 w 8109022"/>
              <a:gd name="connsiteY7334" fmla="*/ 677663 h 4285258"/>
              <a:gd name="connsiteX7335" fmla="*/ 5731324 w 8109022"/>
              <a:gd name="connsiteY7335" fmla="*/ 700487 h 4285258"/>
              <a:gd name="connsiteX7336" fmla="*/ 5735162 w 8109022"/>
              <a:gd name="connsiteY7336" fmla="*/ 697572 h 4285258"/>
              <a:gd name="connsiteX7337" fmla="*/ 5754660 w 8109022"/>
              <a:gd name="connsiteY7337" fmla="*/ 682964 h 4285258"/>
              <a:gd name="connsiteX7338" fmla="*/ 5725880 w 8109022"/>
              <a:gd name="connsiteY7338" fmla="*/ 709789 h 4285258"/>
              <a:gd name="connsiteX7339" fmla="*/ 5715834 w 8109022"/>
              <a:gd name="connsiteY7339" fmla="*/ 726959 h 4285258"/>
              <a:gd name="connsiteX7340" fmla="*/ 5718121 w 8109022"/>
              <a:gd name="connsiteY7340" fmla="*/ 725075 h 4285258"/>
              <a:gd name="connsiteX7341" fmla="*/ 5717152 w 8109022"/>
              <a:gd name="connsiteY7341" fmla="*/ 725875 h 4285258"/>
              <a:gd name="connsiteX7342" fmla="*/ 5715833 w 8109022"/>
              <a:gd name="connsiteY7342" fmla="*/ 726960 h 4285258"/>
              <a:gd name="connsiteX7343" fmla="*/ 5699871 w 8109022"/>
              <a:gd name="connsiteY7343" fmla="*/ 754242 h 4285258"/>
              <a:gd name="connsiteX7344" fmla="*/ 5716500 w 8109022"/>
              <a:gd name="connsiteY7344" fmla="*/ 742230 h 4285258"/>
              <a:gd name="connsiteX7345" fmla="*/ 5699091 w 8109022"/>
              <a:gd name="connsiteY7345" fmla="*/ 763705 h 4285258"/>
              <a:gd name="connsiteX7346" fmla="*/ 5712343 w 8109022"/>
              <a:gd name="connsiteY7346" fmla="*/ 760303 h 4285258"/>
              <a:gd name="connsiteX7347" fmla="*/ 5698254 w 8109022"/>
              <a:gd name="connsiteY7347" fmla="*/ 773017 h 4285258"/>
              <a:gd name="connsiteX7348" fmla="*/ 5684166 w 8109022"/>
              <a:gd name="connsiteY7348" fmla="*/ 785730 h 4285258"/>
              <a:gd name="connsiteX7349" fmla="*/ 5704038 w 8109022"/>
              <a:gd name="connsiteY7349" fmla="*/ 772355 h 4285258"/>
              <a:gd name="connsiteX7350" fmla="*/ 5702282 w 8109022"/>
              <a:gd name="connsiteY7350" fmla="*/ 775421 h 4285258"/>
              <a:gd name="connsiteX7351" fmla="*/ 5701442 w 8109022"/>
              <a:gd name="connsiteY7351" fmla="*/ 776667 h 4285258"/>
              <a:gd name="connsiteX7352" fmla="*/ 5684364 w 8109022"/>
              <a:gd name="connsiteY7352" fmla="*/ 786384 h 4285258"/>
              <a:gd name="connsiteX7353" fmla="*/ 5680621 w 8109022"/>
              <a:gd name="connsiteY7353" fmla="*/ 788512 h 4285258"/>
              <a:gd name="connsiteX7354" fmla="*/ 5680420 w 8109022"/>
              <a:gd name="connsiteY7354" fmla="*/ 789324 h 4285258"/>
              <a:gd name="connsiteX7355" fmla="*/ 5690444 w 8109022"/>
              <a:gd name="connsiteY7355" fmla="*/ 785256 h 4285258"/>
              <a:gd name="connsiteX7356" fmla="*/ 5699100 w 8109022"/>
              <a:gd name="connsiteY7356" fmla="*/ 780817 h 4285258"/>
              <a:gd name="connsiteX7357" fmla="*/ 5698946 w 8109022"/>
              <a:gd name="connsiteY7357" fmla="*/ 782128 h 4285258"/>
              <a:gd name="connsiteX7358" fmla="*/ 5705702 w 8109022"/>
              <a:gd name="connsiteY7358" fmla="*/ 777828 h 4285258"/>
              <a:gd name="connsiteX7359" fmla="*/ 5707200 w 8109022"/>
              <a:gd name="connsiteY7359" fmla="*/ 776670 h 4285258"/>
              <a:gd name="connsiteX7360" fmla="*/ 5717300 w 8109022"/>
              <a:gd name="connsiteY7360" fmla="*/ 771515 h 4285258"/>
              <a:gd name="connsiteX7361" fmla="*/ 5730304 w 8109022"/>
              <a:gd name="connsiteY7361" fmla="*/ 766343 h 4285258"/>
              <a:gd name="connsiteX7362" fmla="*/ 5734396 w 8109022"/>
              <a:gd name="connsiteY7362" fmla="*/ 757919 h 4285258"/>
              <a:gd name="connsiteX7363" fmla="*/ 5719854 w 8109022"/>
              <a:gd name="connsiteY7363" fmla="*/ 766192 h 4285258"/>
              <a:gd name="connsiteX7364" fmla="*/ 5721449 w 8109022"/>
              <a:gd name="connsiteY7364" fmla="*/ 764778 h 4285258"/>
              <a:gd name="connsiteX7365" fmla="*/ 5735632 w 8109022"/>
              <a:gd name="connsiteY7365" fmla="*/ 755372 h 4285258"/>
              <a:gd name="connsiteX7366" fmla="*/ 5781360 w 8109022"/>
              <a:gd name="connsiteY7366" fmla="*/ 661220 h 4285258"/>
              <a:gd name="connsiteX7367" fmla="*/ 5783322 w 8109022"/>
              <a:gd name="connsiteY7367" fmla="*/ 659962 h 4285258"/>
              <a:gd name="connsiteX7368" fmla="*/ 5785772 w 8109022"/>
              <a:gd name="connsiteY7368" fmla="*/ 658390 h 4285258"/>
              <a:gd name="connsiteX7369" fmla="*/ 5786591 w 8109022"/>
              <a:gd name="connsiteY7369" fmla="*/ 657865 h 4285258"/>
              <a:gd name="connsiteX7370" fmla="*/ 5787243 w 8109022"/>
              <a:gd name="connsiteY7370" fmla="*/ 657447 h 4285258"/>
              <a:gd name="connsiteX7371" fmla="*/ 5785772 w 8109022"/>
              <a:gd name="connsiteY7371" fmla="*/ 658390 h 4285258"/>
              <a:gd name="connsiteX7372" fmla="*/ 5781360 w 8109022"/>
              <a:gd name="connsiteY7372" fmla="*/ 661220 h 4285258"/>
              <a:gd name="connsiteX7373" fmla="*/ 5761857 w 8109022"/>
              <a:gd name="connsiteY7373" fmla="*/ 692106 h 4285258"/>
              <a:gd name="connsiteX7374" fmla="*/ 5746123 w 8109022"/>
              <a:gd name="connsiteY7374" fmla="*/ 713402 h 4285258"/>
              <a:gd name="connsiteX7375" fmla="*/ 5754693 w 8109022"/>
              <a:gd name="connsiteY7375" fmla="*/ 692235 h 4285258"/>
              <a:gd name="connsiteX7376" fmla="*/ 5758818 w 8109022"/>
              <a:gd name="connsiteY7376" fmla="*/ 684497 h 4285258"/>
              <a:gd name="connsiteX7377" fmla="*/ 5752372 w 8109022"/>
              <a:gd name="connsiteY7377" fmla="*/ 704534 h 4285258"/>
              <a:gd name="connsiteX7378" fmla="*/ 5780885 w 8109022"/>
              <a:gd name="connsiteY7378" fmla="*/ 635311 h 4285258"/>
              <a:gd name="connsiteX7379" fmla="*/ 1677109 w 8109022"/>
              <a:gd name="connsiteY7379" fmla="*/ 599339 h 4285258"/>
              <a:gd name="connsiteX7380" fmla="*/ 1669644 w 8109022"/>
              <a:gd name="connsiteY7380" fmla="*/ 606078 h 4285258"/>
              <a:gd name="connsiteX7381" fmla="*/ 1669213 w 8109022"/>
              <a:gd name="connsiteY7381" fmla="*/ 606350 h 4285258"/>
              <a:gd name="connsiteX7382" fmla="*/ 1669345 w 8109022"/>
              <a:gd name="connsiteY7382" fmla="*/ 606346 h 4285258"/>
              <a:gd name="connsiteX7383" fmla="*/ 1666007 w 8109022"/>
              <a:gd name="connsiteY7383" fmla="*/ 609361 h 4285258"/>
              <a:gd name="connsiteX7384" fmla="*/ 1665594 w 8109022"/>
              <a:gd name="connsiteY7384" fmla="*/ 607942 h 4285258"/>
              <a:gd name="connsiteX7385" fmla="*/ 1661616 w 8109022"/>
              <a:gd name="connsiteY7385" fmla="*/ 611112 h 4285258"/>
              <a:gd name="connsiteX7386" fmla="*/ 1662245 w 8109022"/>
              <a:gd name="connsiteY7386" fmla="*/ 611600 h 4285258"/>
              <a:gd name="connsiteX7387" fmla="*/ 1665253 w 8109022"/>
              <a:gd name="connsiteY7387" fmla="*/ 610042 h 4285258"/>
              <a:gd name="connsiteX7388" fmla="*/ 1515859 w 8109022"/>
              <a:gd name="connsiteY7388" fmla="*/ 744884 h 4285258"/>
              <a:gd name="connsiteX7389" fmla="*/ 1508745 w 8109022"/>
              <a:gd name="connsiteY7389" fmla="*/ 747166 h 4285258"/>
              <a:gd name="connsiteX7390" fmla="*/ 1515859 w 8109022"/>
              <a:gd name="connsiteY7390" fmla="*/ 744884 h 4285258"/>
              <a:gd name="connsiteX7391" fmla="*/ 1605553 w 8109022"/>
              <a:gd name="connsiteY7391" fmla="*/ 679066 h 4285258"/>
              <a:gd name="connsiteX7392" fmla="*/ 1608034 w 8109022"/>
              <a:gd name="connsiteY7392" fmla="*/ 678625 h 4285258"/>
              <a:gd name="connsiteX7393" fmla="*/ 1612670 w 8109022"/>
              <a:gd name="connsiteY7393" fmla="*/ 675133 h 4285258"/>
              <a:gd name="connsiteX7394" fmla="*/ 1658323 w 8109022"/>
              <a:gd name="connsiteY7394" fmla="*/ 648712 h 4285258"/>
              <a:gd name="connsiteX7395" fmla="*/ 1653231 w 8109022"/>
              <a:gd name="connsiteY7395" fmla="*/ 653056 h 4285258"/>
              <a:gd name="connsiteX7396" fmla="*/ 1625419 w 8109022"/>
              <a:gd name="connsiteY7396" fmla="*/ 670788 h 4285258"/>
              <a:gd name="connsiteX7397" fmla="*/ 1620715 w 8109022"/>
              <a:gd name="connsiteY7397" fmla="*/ 678147 h 4285258"/>
              <a:gd name="connsiteX7398" fmla="*/ 1631526 w 8109022"/>
              <a:gd name="connsiteY7398" fmla="*/ 671807 h 4285258"/>
              <a:gd name="connsiteX7399" fmla="*/ 1526020 w 8109022"/>
              <a:gd name="connsiteY7399" fmla="*/ 762999 h 4285258"/>
              <a:gd name="connsiteX7400" fmla="*/ 1641035 w 8109022"/>
              <a:gd name="connsiteY7400" fmla="*/ 674732 h 4285258"/>
              <a:gd name="connsiteX7401" fmla="*/ 1645571 w 8109022"/>
              <a:gd name="connsiteY7401" fmla="*/ 672730 h 4285258"/>
              <a:gd name="connsiteX7402" fmla="*/ 1684041 w 8109022"/>
              <a:gd name="connsiteY7402" fmla="*/ 650082 h 4285258"/>
              <a:gd name="connsiteX7403" fmla="*/ 1699435 w 8109022"/>
              <a:gd name="connsiteY7403" fmla="*/ 640764 h 4285258"/>
              <a:gd name="connsiteX7404" fmla="*/ 1694531 w 8109022"/>
              <a:gd name="connsiteY7404" fmla="*/ 647439 h 4285258"/>
              <a:gd name="connsiteX7405" fmla="*/ 1705177 w 8109022"/>
              <a:gd name="connsiteY7405" fmla="*/ 641202 h 4285258"/>
              <a:gd name="connsiteX7406" fmla="*/ 1713388 w 8109022"/>
              <a:gd name="connsiteY7406" fmla="*/ 632648 h 4285258"/>
              <a:gd name="connsiteX7407" fmla="*/ 1720480 w 8109022"/>
              <a:gd name="connsiteY7407" fmla="*/ 628578 h 4285258"/>
              <a:gd name="connsiteX7408" fmla="*/ 1721335 w 8109022"/>
              <a:gd name="connsiteY7408" fmla="*/ 628084 h 4285258"/>
              <a:gd name="connsiteX7409" fmla="*/ 1718262 w 8109022"/>
              <a:gd name="connsiteY7409" fmla="*/ 631723 h 4285258"/>
              <a:gd name="connsiteX7410" fmla="*/ 1705601 w 8109022"/>
              <a:gd name="connsiteY7410" fmla="*/ 645599 h 4285258"/>
              <a:gd name="connsiteX7411" fmla="*/ 1701155 w 8109022"/>
              <a:gd name="connsiteY7411" fmla="*/ 650045 h 4285258"/>
              <a:gd name="connsiteX7412" fmla="*/ 1633325 w 8109022"/>
              <a:gd name="connsiteY7412" fmla="*/ 708144 h 4285258"/>
              <a:gd name="connsiteX7413" fmla="*/ 1562270 w 8109022"/>
              <a:gd name="connsiteY7413" fmla="*/ 772740 h 4285258"/>
              <a:gd name="connsiteX7414" fmla="*/ 1497910 w 8109022"/>
              <a:gd name="connsiteY7414" fmla="*/ 823055 h 4285258"/>
              <a:gd name="connsiteX7415" fmla="*/ 1549216 w 8109022"/>
              <a:gd name="connsiteY7415" fmla="*/ 794172 h 4285258"/>
              <a:gd name="connsiteX7416" fmla="*/ 1709687 w 8109022"/>
              <a:gd name="connsiteY7416" fmla="*/ 662868 h 4285258"/>
              <a:gd name="connsiteX7417" fmla="*/ 1705947 w 8109022"/>
              <a:gd name="connsiteY7417" fmla="*/ 666957 h 4285258"/>
              <a:gd name="connsiteX7418" fmla="*/ 1689956 w 8109022"/>
              <a:gd name="connsiteY7418" fmla="*/ 680698 h 4285258"/>
              <a:gd name="connsiteX7419" fmla="*/ 1690269 w 8109022"/>
              <a:gd name="connsiteY7419" fmla="*/ 680359 h 4285258"/>
              <a:gd name="connsiteX7420" fmla="*/ 1691035 w 8109022"/>
              <a:gd name="connsiteY7420" fmla="*/ 679553 h 4285258"/>
              <a:gd name="connsiteX7421" fmla="*/ 1690854 w 8109022"/>
              <a:gd name="connsiteY7421" fmla="*/ 679722 h 4285258"/>
              <a:gd name="connsiteX7422" fmla="*/ 1690269 w 8109022"/>
              <a:gd name="connsiteY7422" fmla="*/ 680359 h 4285258"/>
              <a:gd name="connsiteX7423" fmla="*/ 1689900 w 8109022"/>
              <a:gd name="connsiteY7423" fmla="*/ 680747 h 4285258"/>
              <a:gd name="connsiteX7424" fmla="*/ 1689956 w 8109022"/>
              <a:gd name="connsiteY7424" fmla="*/ 680698 h 4285258"/>
              <a:gd name="connsiteX7425" fmla="*/ 1688096 w 8109022"/>
              <a:gd name="connsiteY7425" fmla="*/ 682723 h 4285258"/>
              <a:gd name="connsiteX7426" fmla="*/ 1683712 w 8109022"/>
              <a:gd name="connsiteY7426" fmla="*/ 689415 h 4285258"/>
              <a:gd name="connsiteX7427" fmla="*/ 1694005 w 8109022"/>
              <a:gd name="connsiteY7427" fmla="*/ 678993 h 4285258"/>
              <a:gd name="connsiteX7428" fmla="*/ 1718025 w 8109022"/>
              <a:gd name="connsiteY7428" fmla="*/ 655574 h 4285258"/>
              <a:gd name="connsiteX7429" fmla="*/ 1731071 w 8109022"/>
              <a:gd name="connsiteY7429" fmla="*/ 644049 h 4285258"/>
              <a:gd name="connsiteX7430" fmla="*/ 1738440 w 8109022"/>
              <a:gd name="connsiteY7430" fmla="*/ 639035 h 4285258"/>
              <a:gd name="connsiteX7431" fmla="*/ 1749178 w 8109022"/>
              <a:gd name="connsiteY7431" fmla="*/ 629866 h 4285258"/>
              <a:gd name="connsiteX7432" fmla="*/ 1756124 w 8109022"/>
              <a:gd name="connsiteY7432" fmla="*/ 632921 h 4285258"/>
              <a:gd name="connsiteX7433" fmla="*/ 1777413 w 8109022"/>
              <a:gd name="connsiteY7433" fmla="*/ 610326 h 4285258"/>
              <a:gd name="connsiteX7434" fmla="*/ 1785625 w 8109022"/>
              <a:gd name="connsiteY7434" fmla="*/ 601655 h 4285258"/>
              <a:gd name="connsiteX7435" fmla="*/ 1787036 w 8109022"/>
              <a:gd name="connsiteY7435" fmla="*/ 601343 h 4285258"/>
              <a:gd name="connsiteX7436" fmla="*/ 1790972 w 8109022"/>
              <a:gd name="connsiteY7436" fmla="*/ 600060 h 4285258"/>
              <a:gd name="connsiteX7437" fmla="*/ 1788427 w 8109022"/>
              <a:gd name="connsiteY7437" fmla="*/ 602938 h 4285258"/>
              <a:gd name="connsiteX7438" fmla="*/ 1750197 w 8109022"/>
              <a:gd name="connsiteY7438" fmla="*/ 646059 h 4285258"/>
              <a:gd name="connsiteX7439" fmla="*/ 1743298 w 8109022"/>
              <a:gd name="connsiteY7439" fmla="*/ 653763 h 4285258"/>
              <a:gd name="connsiteX7440" fmla="*/ 1581742 w 8109022"/>
              <a:gd name="connsiteY7440" fmla="*/ 789937 h 4285258"/>
              <a:gd name="connsiteX7441" fmla="*/ 1377772 w 8109022"/>
              <a:gd name="connsiteY7441" fmla="*/ 960239 h 4285258"/>
              <a:gd name="connsiteX7442" fmla="*/ 1316180 w 8109022"/>
              <a:gd name="connsiteY7442" fmla="*/ 1018629 h 4285258"/>
              <a:gd name="connsiteX7443" fmla="*/ 1355008 w 8109022"/>
              <a:gd name="connsiteY7443" fmla="*/ 1001336 h 4285258"/>
              <a:gd name="connsiteX7444" fmla="*/ 1473743 w 8109022"/>
              <a:gd name="connsiteY7444" fmla="*/ 908051 h 4285258"/>
              <a:gd name="connsiteX7445" fmla="*/ 1450016 w 8109022"/>
              <a:gd name="connsiteY7445" fmla="*/ 932908 h 4285258"/>
              <a:gd name="connsiteX7446" fmla="*/ 1355498 w 8109022"/>
              <a:gd name="connsiteY7446" fmla="*/ 1014283 h 4285258"/>
              <a:gd name="connsiteX7447" fmla="*/ 1239040 w 8109022"/>
              <a:gd name="connsiteY7447" fmla="*/ 1102700 h 4285258"/>
              <a:gd name="connsiteX7448" fmla="*/ 1226296 w 8109022"/>
              <a:gd name="connsiteY7448" fmla="*/ 1115678 h 4285258"/>
              <a:gd name="connsiteX7449" fmla="*/ 1280360 w 8109022"/>
              <a:gd name="connsiteY7449" fmla="*/ 1081159 h 4285258"/>
              <a:gd name="connsiteX7450" fmla="*/ 1336605 w 8109022"/>
              <a:gd name="connsiteY7450" fmla="*/ 1041725 h 4285258"/>
              <a:gd name="connsiteX7451" fmla="*/ 1362101 w 8109022"/>
              <a:gd name="connsiteY7451" fmla="*/ 1033540 h 4285258"/>
              <a:gd name="connsiteX7452" fmla="*/ 1379993 w 8109022"/>
              <a:gd name="connsiteY7452" fmla="*/ 1014695 h 4285258"/>
              <a:gd name="connsiteX7453" fmla="*/ 1406079 w 8109022"/>
              <a:gd name="connsiteY7453" fmla="*/ 1006320 h 4285258"/>
              <a:gd name="connsiteX7454" fmla="*/ 1456898 w 8109022"/>
              <a:gd name="connsiteY7454" fmla="*/ 964491 h 4285258"/>
              <a:gd name="connsiteX7455" fmla="*/ 1437413 w 8109022"/>
              <a:gd name="connsiteY7455" fmla="*/ 992124 h 4285258"/>
              <a:gd name="connsiteX7456" fmla="*/ 1402419 w 8109022"/>
              <a:gd name="connsiteY7456" fmla="*/ 1020599 h 4285258"/>
              <a:gd name="connsiteX7457" fmla="*/ 1397074 w 8109022"/>
              <a:gd name="connsiteY7457" fmla="*/ 1039554 h 4285258"/>
              <a:gd name="connsiteX7458" fmla="*/ 1320545 w 8109022"/>
              <a:gd name="connsiteY7458" fmla="*/ 1097094 h 4285258"/>
              <a:gd name="connsiteX7459" fmla="*/ 1292516 w 8109022"/>
              <a:gd name="connsiteY7459" fmla="*/ 1115797 h 4285258"/>
              <a:gd name="connsiteX7460" fmla="*/ 1293701 w 8109022"/>
              <a:gd name="connsiteY7460" fmla="*/ 1114821 h 4285258"/>
              <a:gd name="connsiteX7461" fmla="*/ 1296542 w 8109022"/>
              <a:gd name="connsiteY7461" fmla="*/ 1112551 h 4285258"/>
              <a:gd name="connsiteX7462" fmla="*/ 1295878 w 8109022"/>
              <a:gd name="connsiteY7462" fmla="*/ 1113028 h 4285258"/>
              <a:gd name="connsiteX7463" fmla="*/ 1293701 w 8109022"/>
              <a:gd name="connsiteY7463" fmla="*/ 1114821 h 4285258"/>
              <a:gd name="connsiteX7464" fmla="*/ 1292292 w 8109022"/>
              <a:gd name="connsiteY7464" fmla="*/ 1115948 h 4285258"/>
              <a:gd name="connsiteX7465" fmla="*/ 1292516 w 8109022"/>
              <a:gd name="connsiteY7465" fmla="*/ 1115797 h 4285258"/>
              <a:gd name="connsiteX7466" fmla="*/ 1285499 w 8109022"/>
              <a:gd name="connsiteY7466" fmla="*/ 1121577 h 4285258"/>
              <a:gd name="connsiteX7467" fmla="*/ 1268565 w 8109022"/>
              <a:gd name="connsiteY7467" fmla="*/ 1140804 h 4285258"/>
              <a:gd name="connsiteX7468" fmla="*/ 1307114 w 8109022"/>
              <a:gd name="connsiteY7468" fmla="*/ 1111190 h 4285258"/>
              <a:gd name="connsiteX7469" fmla="*/ 1430472 w 8109022"/>
              <a:gd name="connsiteY7469" fmla="*/ 1019868 h 4285258"/>
              <a:gd name="connsiteX7470" fmla="*/ 1472384 w 8109022"/>
              <a:gd name="connsiteY7470" fmla="*/ 998137 h 4285258"/>
              <a:gd name="connsiteX7471" fmla="*/ 1512212 w 8109022"/>
              <a:gd name="connsiteY7471" fmla="*/ 972249 h 4285258"/>
              <a:gd name="connsiteX7472" fmla="*/ 1535920 w 8109022"/>
              <a:gd name="connsiteY7472" fmla="*/ 981879 h 4285258"/>
              <a:gd name="connsiteX7473" fmla="*/ 1615892 w 8109022"/>
              <a:gd name="connsiteY7473" fmla="*/ 917588 h 4285258"/>
              <a:gd name="connsiteX7474" fmla="*/ 1809171 w 8109022"/>
              <a:gd name="connsiteY7474" fmla="*/ 757614 h 4285258"/>
              <a:gd name="connsiteX7475" fmla="*/ 1814641 w 8109022"/>
              <a:gd name="connsiteY7475" fmla="*/ 753581 h 4285258"/>
              <a:gd name="connsiteX7476" fmla="*/ 1812090 w 8109022"/>
              <a:gd name="connsiteY7476" fmla="*/ 760300 h 4285258"/>
              <a:gd name="connsiteX7477" fmla="*/ 1822518 w 8109022"/>
              <a:gd name="connsiteY7477" fmla="*/ 753710 h 4285258"/>
              <a:gd name="connsiteX7478" fmla="*/ 1834889 w 8109022"/>
              <a:gd name="connsiteY7478" fmla="*/ 737829 h 4285258"/>
              <a:gd name="connsiteX7479" fmla="*/ 1842782 w 8109022"/>
              <a:gd name="connsiteY7479" fmla="*/ 732279 h 4285258"/>
              <a:gd name="connsiteX7480" fmla="*/ 1849592 w 8109022"/>
              <a:gd name="connsiteY7480" fmla="*/ 731537 h 4285258"/>
              <a:gd name="connsiteX7481" fmla="*/ 1793153 w 8109022"/>
              <a:gd name="connsiteY7481" fmla="*/ 779998 h 4285258"/>
              <a:gd name="connsiteX7482" fmla="*/ 1512089 w 8109022"/>
              <a:gd name="connsiteY7482" fmla="*/ 1019873 h 4285258"/>
              <a:gd name="connsiteX7483" fmla="*/ 1455435 w 8109022"/>
              <a:gd name="connsiteY7483" fmla="*/ 1067713 h 4285258"/>
              <a:gd name="connsiteX7484" fmla="*/ 1415293 w 8109022"/>
              <a:gd name="connsiteY7484" fmla="*/ 1106116 h 4285258"/>
              <a:gd name="connsiteX7485" fmla="*/ 1391566 w 8109022"/>
              <a:gd name="connsiteY7485" fmla="*/ 1130974 h 4285258"/>
              <a:gd name="connsiteX7486" fmla="*/ 1388182 w 8109022"/>
              <a:gd name="connsiteY7486" fmla="*/ 1157576 h 4285258"/>
              <a:gd name="connsiteX7487" fmla="*/ 1481699 w 8109022"/>
              <a:gd name="connsiteY7487" fmla="*/ 1084798 h 4285258"/>
              <a:gd name="connsiteX7488" fmla="*/ 1552173 w 8109022"/>
              <a:gd name="connsiteY7488" fmla="*/ 1040797 h 4285258"/>
              <a:gd name="connsiteX7489" fmla="*/ 1571833 w 8109022"/>
              <a:gd name="connsiteY7489" fmla="*/ 1038623 h 4285258"/>
              <a:gd name="connsiteX7490" fmla="*/ 1642031 w 8109022"/>
              <a:gd name="connsiteY7490" fmla="*/ 982297 h 4285258"/>
              <a:gd name="connsiteX7491" fmla="*/ 1629356 w 8109022"/>
              <a:gd name="connsiteY7491" fmla="*/ 1002916 h 4285258"/>
              <a:gd name="connsiteX7492" fmla="*/ 1631635 w 8109022"/>
              <a:gd name="connsiteY7492" fmla="*/ 998048 h 4285258"/>
              <a:gd name="connsiteX7493" fmla="*/ 1624004 w 8109022"/>
              <a:gd name="connsiteY7493" fmla="*/ 1005987 h 4285258"/>
              <a:gd name="connsiteX7494" fmla="*/ 1619799 w 8109022"/>
              <a:gd name="connsiteY7494" fmla="*/ 1008398 h 4285258"/>
              <a:gd name="connsiteX7495" fmla="*/ 1616025 w 8109022"/>
              <a:gd name="connsiteY7495" fmla="*/ 1012023 h 4285258"/>
              <a:gd name="connsiteX7496" fmla="*/ 1613644 w 8109022"/>
              <a:gd name="connsiteY7496" fmla="*/ 1030029 h 4285258"/>
              <a:gd name="connsiteX7497" fmla="*/ 1602788 w 8109022"/>
              <a:gd name="connsiteY7497" fmla="*/ 1041136 h 4285258"/>
              <a:gd name="connsiteX7498" fmla="*/ 1592394 w 8109022"/>
              <a:gd name="connsiteY7498" fmla="*/ 1047576 h 4285258"/>
              <a:gd name="connsiteX7499" fmla="*/ 1567625 w 8109022"/>
              <a:gd name="connsiteY7499" fmla="*/ 1064148 h 4285258"/>
              <a:gd name="connsiteX7500" fmla="*/ 1515924 w 8109022"/>
              <a:gd name="connsiteY7500" fmla="*/ 1104328 h 4285258"/>
              <a:gd name="connsiteX7501" fmla="*/ 1479089 w 8109022"/>
              <a:gd name="connsiteY7501" fmla="*/ 1135269 h 4285258"/>
              <a:gd name="connsiteX7502" fmla="*/ 1468476 w 8109022"/>
              <a:gd name="connsiteY7502" fmla="*/ 1147800 h 4285258"/>
              <a:gd name="connsiteX7503" fmla="*/ 1474680 w 8109022"/>
              <a:gd name="connsiteY7503" fmla="*/ 1144880 h 4285258"/>
              <a:gd name="connsiteX7504" fmla="*/ 1565359 w 8109022"/>
              <a:gd name="connsiteY7504" fmla="*/ 1069054 h 4285258"/>
              <a:gd name="connsiteX7505" fmla="*/ 1586581 w 8109022"/>
              <a:gd name="connsiteY7505" fmla="*/ 1054469 h 4285258"/>
              <a:gd name="connsiteX7506" fmla="*/ 1580802 w 8109022"/>
              <a:gd name="connsiteY7506" fmla="*/ 1059019 h 4285258"/>
              <a:gd name="connsiteX7507" fmla="*/ 1547002 w 8109022"/>
              <a:gd name="connsiteY7507" fmla="*/ 1085214 h 4285258"/>
              <a:gd name="connsiteX7508" fmla="*/ 1543934 w 8109022"/>
              <a:gd name="connsiteY7508" fmla="*/ 1099301 h 4285258"/>
              <a:gd name="connsiteX7509" fmla="*/ 1538680 w 8109022"/>
              <a:gd name="connsiteY7509" fmla="*/ 1104881 h 4285258"/>
              <a:gd name="connsiteX7510" fmla="*/ 1518053 w 8109022"/>
              <a:gd name="connsiteY7510" fmla="*/ 1120666 h 4285258"/>
              <a:gd name="connsiteX7511" fmla="*/ 1500548 w 8109022"/>
              <a:gd name="connsiteY7511" fmla="*/ 1136538 h 4285258"/>
              <a:gd name="connsiteX7512" fmla="*/ 1463964 w 8109022"/>
              <a:gd name="connsiteY7512" fmla="*/ 1163590 h 4285258"/>
              <a:gd name="connsiteX7513" fmla="*/ 1378943 w 8109022"/>
              <a:gd name="connsiteY7513" fmla="*/ 1224677 h 4285258"/>
              <a:gd name="connsiteX7514" fmla="*/ 1374002 w 8109022"/>
              <a:gd name="connsiteY7514" fmla="*/ 1235227 h 4285258"/>
              <a:gd name="connsiteX7515" fmla="*/ 1390824 w 8109022"/>
              <a:gd name="connsiteY7515" fmla="*/ 1229159 h 4285258"/>
              <a:gd name="connsiteX7516" fmla="*/ 1400706 w 8109022"/>
              <a:gd name="connsiteY7516" fmla="*/ 1222022 h 4285258"/>
              <a:gd name="connsiteX7517" fmla="*/ 1380813 w 8109022"/>
              <a:gd name="connsiteY7517" fmla="*/ 1239709 h 4285258"/>
              <a:gd name="connsiteX7518" fmla="*/ 1313961 w 8109022"/>
              <a:gd name="connsiteY7518" fmla="*/ 1302230 h 4285258"/>
              <a:gd name="connsiteX7519" fmla="*/ 1296996 w 8109022"/>
              <a:gd name="connsiteY7519" fmla="*/ 1317691 h 4285258"/>
              <a:gd name="connsiteX7520" fmla="*/ 1295765 w 8109022"/>
              <a:gd name="connsiteY7520" fmla="*/ 1322331 h 4285258"/>
              <a:gd name="connsiteX7521" fmla="*/ 1314426 w 8109022"/>
              <a:gd name="connsiteY7521" fmla="*/ 1305800 h 4285258"/>
              <a:gd name="connsiteX7522" fmla="*/ 1378862 w 8109022"/>
              <a:gd name="connsiteY7522" fmla="*/ 1247058 h 4285258"/>
              <a:gd name="connsiteX7523" fmla="*/ 1420255 w 8109022"/>
              <a:gd name="connsiteY7523" fmla="*/ 1207632 h 4285258"/>
              <a:gd name="connsiteX7524" fmla="*/ 1443469 w 8109022"/>
              <a:gd name="connsiteY7524" fmla="*/ 1189629 h 4285258"/>
              <a:gd name="connsiteX7525" fmla="*/ 1455466 w 8109022"/>
              <a:gd name="connsiteY7525" fmla="*/ 1179222 h 4285258"/>
              <a:gd name="connsiteX7526" fmla="*/ 1456531 w 8109022"/>
              <a:gd name="connsiteY7526" fmla="*/ 1178392 h 4285258"/>
              <a:gd name="connsiteX7527" fmla="*/ 1461656 w 8109022"/>
              <a:gd name="connsiteY7527" fmla="*/ 1174545 h 4285258"/>
              <a:gd name="connsiteX7528" fmla="*/ 1464861 w 8109022"/>
              <a:gd name="connsiteY7528" fmla="*/ 1172900 h 4285258"/>
              <a:gd name="connsiteX7529" fmla="*/ 1458317 w 8109022"/>
              <a:gd name="connsiteY7529" fmla="*/ 1179064 h 4285258"/>
              <a:gd name="connsiteX7530" fmla="*/ 1394473 w 8109022"/>
              <a:gd name="connsiteY7530" fmla="*/ 1235299 h 4285258"/>
              <a:gd name="connsiteX7531" fmla="*/ 1325333 w 8109022"/>
              <a:gd name="connsiteY7531" fmla="*/ 1301400 h 4285258"/>
              <a:gd name="connsiteX7532" fmla="*/ 1256976 w 8109022"/>
              <a:gd name="connsiteY7532" fmla="*/ 1367635 h 4285258"/>
              <a:gd name="connsiteX7533" fmla="*/ 1208384 w 8109022"/>
              <a:gd name="connsiteY7533" fmla="*/ 1408671 h 4285258"/>
              <a:gd name="connsiteX7534" fmla="*/ 1203882 w 8109022"/>
              <a:gd name="connsiteY7534" fmla="*/ 1411311 h 4285258"/>
              <a:gd name="connsiteX7535" fmla="*/ 1204125 w 8109022"/>
              <a:gd name="connsiteY7535" fmla="*/ 1411521 h 4285258"/>
              <a:gd name="connsiteX7536" fmla="*/ 1204714 w 8109022"/>
              <a:gd name="connsiteY7536" fmla="*/ 1416028 h 4285258"/>
              <a:gd name="connsiteX7537" fmla="*/ 1208504 w 8109022"/>
              <a:gd name="connsiteY7537" fmla="*/ 1415751 h 4285258"/>
              <a:gd name="connsiteX7538" fmla="*/ 1210319 w 8109022"/>
              <a:gd name="connsiteY7538" fmla="*/ 1422634 h 4285258"/>
              <a:gd name="connsiteX7539" fmla="*/ 1176119 w 8109022"/>
              <a:gd name="connsiteY7539" fmla="*/ 1453246 h 4285258"/>
              <a:gd name="connsiteX7540" fmla="*/ 920681 w 8109022"/>
              <a:gd name="connsiteY7540" fmla="*/ 1709874 h 4285258"/>
              <a:gd name="connsiteX7541" fmla="*/ 871243 w 8109022"/>
              <a:gd name="connsiteY7541" fmla="*/ 1761157 h 4285258"/>
              <a:gd name="connsiteX7542" fmla="*/ 823957 w 8109022"/>
              <a:gd name="connsiteY7542" fmla="*/ 1811965 h 4285258"/>
              <a:gd name="connsiteX7543" fmla="*/ 729238 w 8109022"/>
              <a:gd name="connsiteY7543" fmla="*/ 1917357 h 4285258"/>
              <a:gd name="connsiteX7544" fmla="*/ 682616 w 8109022"/>
              <a:gd name="connsiteY7544" fmla="*/ 1970760 h 4285258"/>
              <a:gd name="connsiteX7545" fmla="*/ 637200 w 8109022"/>
              <a:gd name="connsiteY7545" fmla="*/ 2025066 h 4285258"/>
              <a:gd name="connsiteX7546" fmla="*/ 546367 w 8109022"/>
              <a:gd name="connsiteY7546" fmla="*/ 2133679 h 4285258"/>
              <a:gd name="connsiteX7547" fmla="*/ 450250 w 8109022"/>
              <a:gd name="connsiteY7547" fmla="*/ 2256249 h 4285258"/>
              <a:gd name="connsiteX7548" fmla="*/ 402393 w 8109022"/>
              <a:gd name="connsiteY7548" fmla="*/ 2316790 h 4285258"/>
              <a:gd name="connsiteX7549" fmla="*/ 356609 w 8109022"/>
              <a:gd name="connsiteY7549" fmla="*/ 2380982 h 4285258"/>
              <a:gd name="connsiteX7550" fmla="*/ 264312 w 8109022"/>
              <a:gd name="connsiteY7550" fmla="*/ 2506424 h 4285258"/>
              <a:gd name="connsiteX7551" fmla="*/ 176103 w 8109022"/>
              <a:gd name="connsiteY7551" fmla="*/ 2635241 h 4285258"/>
              <a:gd name="connsiteX7552" fmla="*/ 131527 w 8109022"/>
              <a:gd name="connsiteY7552" fmla="*/ 2700340 h 4285258"/>
              <a:gd name="connsiteX7553" fmla="*/ 89304 w 8109022"/>
              <a:gd name="connsiteY7553" fmla="*/ 2765116 h 4285258"/>
              <a:gd name="connsiteX7554" fmla="*/ 6664 w 8109022"/>
              <a:gd name="connsiteY7554" fmla="*/ 2897819 h 4285258"/>
              <a:gd name="connsiteX7555" fmla="*/ 0 w 8109022"/>
              <a:gd name="connsiteY7555" fmla="*/ 2909014 h 4285258"/>
              <a:gd name="connsiteX7556" fmla="*/ 0 w 8109022"/>
              <a:gd name="connsiteY7556" fmla="*/ 1306773 h 4285258"/>
              <a:gd name="connsiteX7557" fmla="*/ 48216 w 8109022"/>
              <a:gd name="connsiteY7557" fmla="*/ 1263636 h 4285258"/>
              <a:gd name="connsiteX7558" fmla="*/ 109764 w 8109022"/>
              <a:gd name="connsiteY7558" fmla="*/ 1216112 h 4285258"/>
              <a:gd name="connsiteX7559" fmla="*/ 129675 w 8109022"/>
              <a:gd name="connsiteY7559" fmla="*/ 1203502 h 4285258"/>
              <a:gd name="connsiteX7560" fmla="*/ 134092 w 8109022"/>
              <a:gd name="connsiteY7560" fmla="*/ 1198960 h 4285258"/>
              <a:gd name="connsiteX7561" fmla="*/ 134399 w 8109022"/>
              <a:gd name="connsiteY7561" fmla="*/ 1199093 h 4285258"/>
              <a:gd name="connsiteX7562" fmla="*/ 134868 w 8109022"/>
              <a:gd name="connsiteY7562" fmla="*/ 1198161 h 4285258"/>
              <a:gd name="connsiteX7563" fmla="*/ 134092 w 8109022"/>
              <a:gd name="connsiteY7563" fmla="*/ 1198960 h 4285258"/>
              <a:gd name="connsiteX7564" fmla="*/ 132918 w 8109022"/>
              <a:gd name="connsiteY7564" fmla="*/ 1198453 h 4285258"/>
              <a:gd name="connsiteX7565" fmla="*/ 148278 w 8109022"/>
              <a:gd name="connsiteY7565" fmla="*/ 1184263 h 4285258"/>
              <a:gd name="connsiteX7566" fmla="*/ 143857 w 8109022"/>
              <a:gd name="connsiteY7566" fmla="*/ 1186076 h 4285258"/>
              <a:gd name="connsiteX7567" fmla="*/ 139658 w 8109022"/>
              <a:gd name="connsiteY7567" fmla="*/ 1184403 h 4285258"/>
              <a:gd name="connsiteX7568" fmla="*/ 125306 w 8109022"/>
              <a:gd name="connsiteY7568" fmla="*/ 1193648 h 4285258"/>
              <a:gd name="connsiteX7569" fmla="*/ 102453 w 8109022"/>
              <a:gd name="connsiteY7569" fmla="*/ 1209109 h 4285258"/>
              <a:gd name="connsiteX7570" fmla="*/ 82778 w 8109022"/>
              <a:gd name="connsiteY7570" fmla="*/ 1222726 h 4285258"/>
              <a:gd name="connsiteX7571" fmla="*/ 87314 w 8109022"/>
              <a:gd name="connsiteY7571" fmla="*/ 1218826 h 4285258"/>
              <a:gd name="connsiteX7572" fmla="*/ 112849 w 8109022"/>
              <a:gd name="connsiteY7572" fmla="*/ 1201291 h 4285258"/>
              <a:gd name="connsiteX7573" fmla="*/ 164741 w 8109022"/>
              <a:gd name="connsiteY7573" fmla="*/ 1163794 h 4285258"/>
              <a:gd name="connsiteX7574" fmla="*/ 193123 w 8109022"/>
              <a:gd name="connsiteY7574" fmla="*/ 1145063 h 4285258"/>
              <a:gd name="connsiteX7575" fmla="*/ 219821 w 8109022"/>
              <a:gd name="connsiteY7575" fmla="*/ 1128313 h 4285258"/>
              <a:gd name="connsiteX7576" fmla="*/ 189472 w 8109022"/>
              <a:gd name="connsiteY7576" fmla="*/ 1149350 h 4285258"/>
              <a:gd name="connsiteX7577" fmla="*/ 179542 w 8109022"/>
              <a:gd name="connsiteY7577" fmla="*/ 1156783 h 4285258"/>
              <a:gd name="connsiteX7578" fmla="*/ 190185 w 8109022"/>
              <a:gd name="connsiteY7578" fmla="*/ 1152887 h 4285258"/>
              <a:gd name="connsiteX7579" fmla="*/ 259579 w 8109022"/>
              <a:gd name="connsiteY7579" fmla="*/ 1107974 h 4285258"/>
              <a:gd name="connsiteX7580" fmla="*/ 196780 w 8109022"/>
              <a:gd name="connsiteY7580" fmla="*/ 1151897 h 4285258"/>
              <a:gd name="connsiteX7581" fmla="*/ 192849 w 8109022"/>
              <a:gd name="connsiteY7581" fmla="*/ 1156130 h 4285258"/>
              <a:gd name="connsiteX7582" fmla="*/ 197008 w 8109022"/>
              <a:gd name="connsiteY7582" fmla="*/ 1153015 h 4285258"/>
              <a:gd name="connsiteX7583" fmla="*/ 232752 w 8109022"/>
              <a:gd name="connsiteY7583" fmla="*/ 1130114 h 4285258"/>
              <a:gd name="connsiteX7584" fmla="*/ 256031 w 8109022"/>
              <a:gd name="connsiteY7584" fmla="*/ 1115989 h 4285258"/>
              <a:gd name="connsiteX7585" fmla="*/ 253464 w 8109022"/>
              <a:gd name="connsiteY7585" fmla="*/ 1118951 h 4285258"/>
              <a:gd name="connsiteX7586" fmla="*/ 253366 w 8109022"/>
              <a:gd name="connsiteY7586" fmla="*/ 1119092 h 4285258"/>
              <a:gd name="connsiteX7587" fmla="*/ 252387 w 8109022"/>
              <a:gd name="connsiteY7587" fmla="*/ 1119789 h 4285258"/>
              <a:gd name="connsiteX7588" fmla="*/ 236464 w 8109022"/>
              <a:gd name="connsiteY7588" fmla="*/ 1130420 h 4285258"/>
              <a:gd name="connsiteX7589" fmla="*/ 248680 w 8109022"/>
              <a:gd name="connsiteY7589" fmla="*/ 1125138 h 4285258"/>
              <a:gd name="connsiteX7590" fmla="*/ 249801 w 8109022"/>
              <a:gd name="connsiteY7590" fmla="*/ 1124354 h 4285258"/>
              <a:gd name="connsiteX7591" fmla="*/ 250030 w 8109022"/>
              <a:gd name="connsiteY7591" fmla="*/ 1126466 h 4285258"/>
              <a:gd name="connsiteX7592" fmla="*/ 253542 w 8109022"/>
              <a:gd name="connsiteY7592" fmla="*/ 1123495 h 4285258"/>
              <a:gd name="connsiteX7593" fmla="*/ 257268 w 8109022"/>
              <a:gd name="connsiteY7593" fmla="*/ 1119378 h 4285258"/>
              <a:gd name="connsiteX7594" fmla="*/ 260557 w 8109022"/>
              <a:gd name="connsiteY7594" fmla="*/ 1117414 h 4285258"/>
              <a:gd name="connsiteX7595" fmla="*/ 251604 w 8109022"/>
              <a:gd name="connsiteY7595" fmla="*/ 1125851 h 4285258"/>
              <a:gd name="connsiteX7596" fmla="*/ 190941 w 8109022"/>
              <a:gd name="connsiteY7596" fmla="*/ 1165813 h 4285258"/>
              <a:gd name="connsiteX7597" fmla="*/ 168725 w 8109022"/>
              <a:gd name="connsiteY7597" fmla="*/ 1183522 h 4285258"/>
              <a:gd name="connsiteX7598" fmla="*/ 172209 w 8109022"/>
              <a:gd name="connsiteY7598" fmla="*/ 1181658 h 4285258"/>
              <a:gd name="connsiteX7599" fmla="*/ 222042 w 8109022"/>
              <a:gd name="connsiteY7599" fmla="*/ 1149263 h 4285258"/>
              <a:gd name="connsiteX7600" fmla="*/ 240703 w 8109022"/>
              <a:gd name="connsiteY7600" fmla="*/ 1136880 h 4285258"/>
              <a:gd name="connsiteX7601" fmla="*/ 230887 w 8109022"/>
              <a:gd name="connsiteY7601" fmla="*/ 1145638 h 4285258"/>
              <a:gd name="connsiteX7602" fmla="*/ 176296 w 8109022"/>
              <a:gd name="connsiteY7602" fmla="*/ 1183538 h 4285258"/>
              <a:gd name="connsiteX7603" fmla="*/ 155615 w 8109022"/>
              <a:gd name="connsiteY7603" fmla="*/ 1199676 h 4285258"/>
              <a:gd name="connsiteX7604" fmla="*/ 170752 w 8109022"/>
              <a:gd name="connsiteY7604" fmla="*/ 1188972 h 4285258"/>
              <a:gd name="connsiteX7605" fmla="*/ 187052 w 8109022"/>
              <a:gd name="connsiteY7605" fmla="*/ 1179434 h 4285258"/>
              <a:gd name="connsiteX7606" fmla="*/ 160262 w 8109022"/>
              <a:gd name="connsiteY7606" fmla="*/ 1198980 h 4285258"/>
              <a:gd name="connsiteX7607" fmla="*/ 153257 w 8109022"/>
              <a:gd name="connsiteY7607" fmla="*/ 1207124 h 4285258"/>
              <a:gd name="connsiteX7608" fmla="*/ 123547 w 8109022"/>
              <a:gd name="connsiteY7608" fmla="*/ 1230559 h 4285258"/>
              <a:gd name="connsiteX7609" fmla="*/ 119613 w 8109022"/>
              <a:gd name="connsiteY7609" fmla="*/ 1234792 h 4285258"/>
              <a:gd name="connsiteX7610" fmla="*/ 128194 w 8109022"/>
              <a:gd name="connsiteY7610" fmla="*/ 1229862 h 4285258"/>
              <a:gd name="connsiteX7611" fmla="*/ 194662 w 8109022"/>
              <a:gd name="connsiteY7611" fmla="*/ 1184237 h 4285258"/>
              <a:gd name="connsiteX7612" fmla="*/ 140561 w 8109022"/>
              <a:gd name="connsiteY7612" fmla="*/ 1224558 h 4285258"/>
              <a:gd name="connsiteX7613" fmla="*/ 136404 w 8109022"/>
              <a:gd name="connsiteY7613" fmla="*/ 1232275 h 4285258"/>
              <a:gd name="connsiteX7614" fmla="*/ 201824 w 8109022"/>
              <a:gd name="connsiteY7614" fmla="*/ 1186808 h 4285258"/>
              <a:gd name="connsiteX7615" fmla="*/ 209320 w 8109022"/>
              <a:gd name="connsiteY7615" fmla="*/ 1185685 h 4285258"/>
              <a:gd name="connsiteX7616" fmla="*/ 167056 w 8109022"/>
              <a:gd name="connsiteY7616" fmla="*/ 1218095 h 4285258"/>
              <a:gd name="connsiteX7617" fmla="*/ 160725 w 8109022"/>
              <a:gd name="connsiteY7617" fmla="*/ 1224989 h 4285258"/>
              <a:gd name="connsiteX7618" fmla="*/ 197364 w 8109022"/>
              <a:gd name="connsiteY7618" fmla="*/ 1199437 h 4285258"/>
              <a:gd name="connsiteX7619" fmla="*/ 212007 w 8109022"/>
              <a:gd name="connsiteY7619" fmla="*/ 1188957 h 4285258"/>
              <a:gd name="connsiteX7620" fmla="*/ 207604 w 8109022"/>
              <a:gd name="connsiteY7620" fmla="*/ 1196005 h 4285258"/>
              <a:gd name="connsiteX7621" fmla="*/ 217743 w 8109022"/>
              <a:gd name="connsiteY7621" fmla="*/ 1188963 h 4285258"/>
              <a:gd name="connsiteX7622" fmla="*/ 225304 w 8109022"/>
              <a:gd name="connsiteY7622" fmla="*/ 1179787 h 4285258"/>
              <a:gd name="connsiteX7623" fmla="*/ 232064 w 8109022"/>
              <a:gd name="connsiteY7623" fmla="*/ 1175182 h 4285258"/>
              <a:gd name="connsiteX7624" fmla="*/ 232880 w 8109022"/>
              <a:gd name="connsiteY7624" fmla="*/ 1174624 h 4285258"/>
              <a:gd name="connsiteX7625" fmla="*/ 230080 w 8109022"/>
              <a:gd name="connsiteY7625" fmla="*/ 1178496 h 4285258"/>
              <a:gd name="connsiteX7626" fmla="*/ 218475 w 8109022"/>
              <a:gd name="connsiteY7626" fmla="*/ 1193333 h 4285258"/>
              <a:gd name="connsiteX7627" fmla="*/ 189746 w 8109022"/>
              <a:gd name="connsiteY7627" fmla="*/ 1226827 h 4285258"/>
              <a:gd name="connsiteX7628" fmla="*/ 200392 w 8109022"/>
              <a:gd name="connsiteY7628" fmla="*/ 1218272 h 4285258"/>
              <a:gd name="connsiteX7629" fmla="*/ 214418 w 8109022"/>
              <a:gd name="connsiteY7629" fmla="*/ 1203202 h 4285258"/>
              <a:gd name="connsiteX7630" fmla="*/ 221221 w 8109022"/>
              <a:gd name="connsiteY7630" fmla="*/ 1199653 h 4285258"/>
              <a:gd name="connsiteX7631" fmla="*/ 225392 w 8109022"/>
              <a:gd name="connsiteY7631" fmla="*/ 1192726 h 4285258"/>
              <a:gd name="connsiteX7632" fmla="*/ 232354 w 8109022"/>
              <a:gd name="connsiteY7632" fmla="*/ 1189094 h 4285258"/>
              <a:gd name="connsiteX7633" fmla="*/ 244742 w 8109022"/>
              <a:gd name="connsiteY7633" fmla="*/ 1173379 h 4285258"/>
              <a:gd name="connsiteX7634" fmla="*/ 240524 w 8109022"/>
              <a:gd name="connsiteY7634" fmla="*/ 1183331 h 4285258"/>
              <a:gd name="connsiteX7635" fmla="*/ 231979 w 8109022"/>
              <a:gd name="connsiteY7635" fmla="*/ 1194039 h 4285258"/>
              <a:gd name="connsiteX7636" fmla="*/ 231348 w 8109022"/>
              <a:gd name="connsiteY7636" fmla="*/ 1200622 h 4285258"/>
              <a:gd name="connsiteX7637" fmla="*/ 220326 w 8109022"/>
              <a:gd name="connsiteY7637" fmla="*/ 1214684 h 4285258"/>
              <a:gd name="connsiteX7638" fmla="*/ 205402 w 8109022"/>
              <a:gd name="connsiteY7638" fmla="*/ 1229634 h 4285258"/>
              <a:gd name="connsiteX7639" fmla="*/ 205688 w 8109022"/>
              <a:gd name="connsiteY7639" fmla="*/ 1229271 h 4285258"/>
              <a:gd name="connsiteX7640" fmla="*/ 206392 w 8109022"/>
              <a:gd name="connsiteY7640" fmla="*/ 1228408 h 4285258"/>
              <a:gd name="connsiteX7641" fmla="*/ 206226 w 8109022"/>
              <a:gd name="connsiteY7641" fmla="*/ 1228590 h 4285258"/>
              <a:gd name="connsiteX7642" fmla="*/ 205688 w 8109022"/>
              <a:gd name="connsiteY7642" fmla="*/ 1229271 h 4285258"/>
              <a:gd name="connsiteX7643" fmla="*/ 205351 w 8109022"/>
              <a:gd name="connsiteY7643" fmla="*/ 1229687 h 4285258"/>
              <a:gd name="connsiteX7644" fmla="*/ 205402 w 8109022"/>
              <a:gd name="connsiteY7644" fmla="*/ 1229634 h 4285258"/>
              <a:gd name="connsiteX7645" fmla="*/ 203696 w 8109022"/>
              <a:gd name="connsiteY7645" fmla="*/ 1231801 h 4285258"/>
              <a:gd name="connsiteX7646" fmla="*/ 199812 w 8109022"/>
              <a:gd name="connsiteY7646" fmla="*/ 1238828 h 4285258"/>
              <a:gd name="connsiteX7647" fmla="*/ 209306 w 8109022"/>
              <a:gd name="connsiteY7647" fmla="*/ 1227624 h 4285258"/>
              <a:gd name="connsiteX7648" fmla="*/ 239847 w 8109022"/>
              <a:gd name="connsiteY7648" fmla="*/ 1192936 h 4285258"/>
              <a:gd name="connsiteX7649" fmla="*/ 250652 w 8109022"/>
              <a:gd name="connsiteY7649" fmla="*/ 1184301 h 4285258"/>
              <a:gd name="connsiteX7650" fmla="*/ 260677 w 8109022"/>
              <a:gd name="connsiteY7650" fmla="*/ 1174318 h 4285258"/>
              <a:gd name="connsiteX7651" fmla="*/ 267796 w 8109022"/>
              <a:gd name="connsiteY7651" fmla="*/ 1176856 h 4285258"/>
              <a:gd name="connsiteX7652" fmla="*/ 287363 w 8109022"/>
              <a:gd name="connsiteY7652" fmla="*/ 1152646 h 4285258"/>
              <a:gd name="connsiteX7653" fmla="*/ 294912 w 8109022"/>
              <a:gd name="connsiteY7653" fmla="*/ 1143352 h 4285258"/>
              <a:gd name="connsiteX7654" fmla="*/ 296291 w 8109022"/>
              <a:gd name="connsiteY7654" fmla="*/ 1142932 h 4285258"/>
              <a:gd name="connsiteX7655" fmla="*/ 300114 w 8109022"/>
              <a:gd name="connsiteY7655" fmla="*/ 1141355 h 4285258"/>
              <a:gd name="connsiteX7656" fmla="*/ 297788 w 8109022"/>
              <a:gd name="connsiteY7656" fmla="*/ 1144424 h 4285258"/>
              <a:gd name="connsiteX7657" fmla="*/ 262832 w 8109022"/>
              <a:gd name="connsiteY7657" fmla="*/ 1190447 h 4285258"/>
              <a:gd name="connsiteX7658" fmla="*/ 249078 w 8109022"/>
              <a:gd name="connsiteY7658" fmla="*/ 1208375 h 4285258"/>
              <a:gd name="connsiteX7659" fmla="*/ 239537 w 8109022"/>
              <a:gd name="connsiteY7659" fmla="*/ 1222604 h 4285258"/>
              <a:gd name="connsiteX7660" fmla="*/ 233998 w 8109022"/>
              <a:gd name="connsiteY7660" fmla="*/ 1231746 h 4285258"/>
              <a:gd name="connsiteX7661" fmla="*/ 234270 w 8109022"/>
              <a:gd name="connsiteY7661" fmla="*/ 1240857 h 4285258"/>
              <a:gd name="connsiteX7662" fmla="*/ 257259 w 8109022"/>
              <a:gd name="connsiteY7662" fmla="*/ 1213360 h 4285258"/>
              <a:gd name="connsiteX7663" fmla="*/ 275082 w 8109022"/>
              <a:gd name="connsiteY7663" fmla="*/ 1196308 h 4285258"/>
              <a:gd name="connsiteX7664" fmla="*/ 280519 w 8109022"/>
              <a:gd name="connsiteY7664" fmla="*/ 1194974 h 4285258"/>
              <a:gd name="connsiteX7665" fmla="*/ 288213 w 8109022"/>
              <a:gd name="connsiteY7665" fmla="*/ 1184883 h 4285258"/>
              <a:gd name="connsiteX7666" fmla="*/ 286235 w 8109022"/>
              <a:gd name="connsiteY7666" fmla="*/ 1186007 h 4285258"/>
              <a:gd name="connsiteX7667" fmla="*/ 295899 w 8109022"/>
              <a:gd name="connsiteY7667" fmla="*/ 1172671 h 4285258"/>
              <a:gd name="connsiteX7668" fmla="*/ 330327 w 8109022"/>
              <a:gd name="connsiteY7668" fmla="*/ 1138940 h 4285258"/>
              <a:gd name="connsiteX7669" fmla="*/ 378880 w 8109022"/>
              <a:gd name="connsiteY7669" fmla="*/ 1094849 h 4285258"/>
              <a:gd name="connsiteX7670" fmla="*/ 402328 w 8109022"/>
              <a:gd name="connsiteY7670" fmla="*/ 1076407 h 4285258"/>
              <a:gd name="connsiteX7671" fmla="*/ 419338 w 8109022"/>
              <a:gd name="connsiteY7671" fmla="*/ 1063959 h 4285258"/>
              <a:gd name="connsiteX7672" fmla="*/ 418002 w 8109022"/>
              <a:gd name="connsiteY7672" fmla="*/ 1065454 h 4285258"/>
              <a:gd name="connsiteX7673" fmla="*/ 406339 w 8109022"/>
              <a:gd name="connsiteY7673" fmla="*/ 1076442 h 4285258"/>
              <a:gd name="connsiteX7674" fmla="*/ 405286 w 8109022"/>
              <a:gd name="connsiteY7674" fmla="*/ 1077595 h 4285258"/>
              <a:gd name="connsiteX7675" fmla="*/ 398413 w 8109022"/>
              <a:gd name="connsiteY7675" fmla="*/ 1082632 h 4285258"/>
              <a:gd name="connsiteX7676" fmla="*/ 376970 w 8109022"/>
              <a:gd name="connsiteY7676" fmla="*/ 1099929 h 4285258"/>
              <a:gd name="connsiteX7677" fmla="*/ 333979 w 8109022"/>
              <a:gd name="connsiteY7677" fmla="*/ 1140000 h 4285258"/>
              <a:gd name="connsiteX7678" fmla="*/ 295886 w 8109022"/>
              <a:gd name="connsiteY7678" fmla="*/ 1178854 h 4285258"/>
              <a:gd name="connsiteX7679" fmla="*/ 295077 w 8109022"/>
              <a:gd name="connsiteY7679" fmla="*/ 1181128 h 4285258"/>
              <a:gd name="connsiteX7680" fmla="*/ 294866 w 8109022"/>
              <a:gd name="connsiteY7680" fmla="*/ 1180439 h 4285258"/>
              <a:gd name="connsiteX7681" fmla="*/ 295494 w 8109022"/>
              <a:gd name="connsiteY7681" fmla="*/ 1179410 h 4285258"/>
              <a:gd name="connsiteX7682" fmla="*/ 294879 w 8109022"/>
              <a:gd name="connsiteY7682" fmla="*/ 1179881 h 4285258"/>
              <a:gd name="connsiteX7683" fmla="*/ 294741 w 8109022"/>
              <a:gd name="connsiteY7683" fmla="*/ 1180023 h 4285258"/>
              <a:gd name="connsiteX7684" fmla="*/ 294866 w 8109022"/>
              <a:gd name="connsiteY7684" fmla="*/ 1180439 h 4285258"/>
              <a:gd name="connsiteX7685" fmla="*/ 293710 w 8109022"/>
              <a:gd name="connsiteY7685" fmla="*/ 1182331 h 4285258"/>
              <a:gd name="connsiteX7686" fmla="*/ 292638 w 8109022"/>
              <a:gd name="connsiteY7686" fmla="*/ 1183274 h 4285258"/>
              <a:gd name="connsiteX7687" fmla="*/ 291742 w 8109022"/>
              <a:gd name="connsiteY7687" fmla="*/ 1184618 h 4285258"/>
              <a:gd name="connsiteX7688" fmla="*/ 291899 w 8109022"/>
              <a:gd name="connsiteY7688" fmla="*/ 1190787 h 4285258"/>
              <a:gd name="connsiteX7689" fmla="*/ 275669 w 8109022"/>
              <a:gd name="connsiteY7689" fmla="*/ 1211508 h 4285258"/>
              <a:gd name="connsiteX7690" fmla="*/ 275361 w 8109022"/>
              <a:gd name="connsiteY7690" fmla="*/ 1213482 h 4285258"/>
              <a:gd name="connsiteX7691" fmla="*/ 275402 w 8109022"/>
              <a:gd name="connsiteY7691" fmla="*/ 1214757 h 4285258"/>
              <a:gd name="connsiteX7692" fmla="*/ 291716 w 8109022"/>
              <a:gd name="connsiteY7692" fmla="*/ 1199375 h 4285258"/>
              <a:gd name="connsiteX7693" fmla="*/ 314977 w 8109022"/>
              <a:gd name="connsiteY7693" fmla="*/ 1174802 h 4285258"/>
              <a:gd name="connsiteX7694" fmla="*/ 329119 w 8109022"/>
              <a:gd name="connsiteY7694" fmla="*/ 1156641 h 4285258"/>
              <a:gd name="connsiteX7695" fmla="*/ 331625 w 8109022"/>
              <a:gd name="connsiteY7695" fmla="*/ 1155471 h 4285258"/>
              <a:gd name="connsiteX7696" fmla="*/ 335733 w 8109022"/>
              <a:gd name="connsiteY7696" fmla="*/ 1153223 h 4285258"/>
              <a:gd name="connsiteX7697" fmla="*/ 390812 w 8109022"/>
              <a:gd name="connsiteY7697" fmla="*/ 1103944 h 4285258"/>
              <a:gd name="connsiteX7698" fmla="*/ 452362 w 8109022"/>
              <a:gd name="connsiteY7698" fmla="*/ 1056418 h 4285258"/>
              <a:gd name="connsiteX7699" fmla="*/ 472274 w 8109022"/>
              <a:gd name="connsiteY7699" fmla="*/ 1043809 h 4285258"/>
              <a:gd name="connsiteX7700" fmla="*/ 476687 w 8109022"/>
              <a:gd name="connsiteY7700" fmla="*/ 1039267 h 4285258"/>
              <a:gd name="connsiteX7701" fmla="*/ 476997 w 8109022"/>
              <a:gd name="connsiteY7701" fmla="*/ 1039403 h 4285258"/>
              <a:gd name="connsiteX7702" fmla="*/ 477465 w 8109022"/>
              <a:gd name="connsiteY7702" fmla="*/ 1038469 h 4285258"/>
              <a:gd name="connsiteX7703" fmla="*/ 476687 w 8109022"/>
              <a:gd name="connsiteY7703" fmla="*/ 1039267 h 4285258"/>
              <a:gd name="connsiteX7704" fmla="*/ 475516 w 8109022"/>
              <a:gd name="connsiteY7704" fmla="*/ 1038761 h 4285258"/>
              <a:gd name="connsiteX7705" fmla="*/ 490876 w 8109022"/>
              <a:gd name="connsiteY7705" fmla="*/ 1024569 h 4285258"/>
              <a:gd name="connsiteX7706" fmla="*/ 486455 w 8109022"/>
              <a:gd name="connsiteY7706" fmla="*/ 1026383 h 4285258"/>
              <a:gd name="connsiteX7707" fmla="*/ 482255 w 8109022"/>
              <a:gd name="connsiteY7707" fmla="*/ 1024712 h 4285258"/>
              <a:gd name="connsiteX7708" fmla="*/ 467904 w 8109022"/>
              <a:gd name="connsiteY7708" fmla="*/ 1033956 h 4285258"/>
              <a:gd name="connsiteX7709" fmla="*/ 445050 w 8109022"/>
              <a:gd name="connsiteY7709" fmla="*/ 1049416 h 4285258"/>
              <a:gd name="connsiteX7710" fmla="*/ 425374 w 8109022"/>
              <a:gd name="connsiteY7710" fmla="*/ 1063034 h 4285258"/>
              <a:gd name="connsiteX7711" fmla="*/ 429912 w 8109022"/>
              <a:gd name="connsiteY7711" fmla="*/ 1059133 h 4285258"/>
              <a:gd name="connsiteX7712" fmla="*/ 455447 w 8109022"/>
              <a:gd name="connsiteY7712" fmla="*/ 1041598 h 4285258"/>
              <a:gd name="connsiteX7713" fmla="*/ 507339 w 8109022"/>
              <a:gd name="connsiteY7713" fmla="*/ 1004101 h 4285258"/>
              <a:gd name="connsiteX7714" fmla="*/ 535720 w 8109022"/>
              <a:gd name="connsiteY7714" fmla="*/ 985369 h 4285258"/>
              <a:gd name="connsiteX7715" fmla="*/ 562418 w 8109022"/>
              <a:gd name="connsiteY7715" fmla="*/ 968619 h 4285258"/>
              <a:gd name="connsiteX7716" fmla="*/ 532069 w 8109022"/>
              <a:gd name="connsiteY7716" fmla="*/ 989657 h 4285258"/>
              <a:gd name="connsiteX7717" fmla="*/ 522139 w 8109022"/>
              <a:gd name="connsiteY7717" fmla="*/ 997090 h 4285258"/>
              <a:gd name="connsiteX7718" fmla="*/ 532784 w 8109022"/>
              <a:gd name="connsiteY7718" fmla="*/ 993194 h 4285258"/>
              <a:gd name="connsiteX7719" fmla="*/ 602176 w 8109022"/>
              <a:gd name="connsiteY7719" fmla="*/ 948280 h 4285258"/>
              <a:gd name="connsiteX7720" fmla="*/ 539379 w 8109022"/>
              <a:gd name="connsiteY7720" fmla="*/ 992206 h 4285258"/>
              <a:gd name="connsiteX7721" fmla="*/ 535446 w 8109022"/>
              <a:gd name="connsiteY7721" fmla="*/ 996438 h 4285258"/>
              <a:gd name="connsiteX7722" fmla="*/ 539604 w 8109022"/>
              <a:gd name="connsiteY7722" fmla="*/ 993322 h 4285258"/>
              <a:gd name="connsiteX7723" fmla="*/ 575350 w 8109022"/>
              <a:gd name="connsiteY7723" fmla="*/ 970422 h 4285258"/>
              <a:gd name="connsiteX7724" fmla="*/ 598629 w 8109022"/>
              <a:gd name="connsiteY7724" fmla="*/ 956297 h 4285258"/>
              <a:gd name="connsiteX7725" fmla="*/ 596063 w 8109022"/>
              <a:gd name="connsiteY7725" fmla="*/ 959258 h 4285258"/>
              <a:gd name="connsiteX7726" fmla="*/ 595965 w 8109022"/>
              <a:gd name="connsiteY7726" fmla="*/ 959400 h 4285258"/>
              <a:gd name="connsiteX7727" fmla="*/ 594985 w 8109022"/>
              <a:gd name="connsiteY7727" fmla="*/ 960097 h 4285258"/>
              <a:gd name="connsiteX7728" fmla="*/ 579062 w 8109022"/>
              <a:gd name="connsiteY7728" fmla="*/ 970727 h 4285258"/>
              <a:gd name="connsiteX7729" fmla="*/ 591277 w 8109022"/>
              <a:gd name="connsiteY7729" fmla="*/ 965445 h 4285258"/>
              <a:gd name="connsiteX7730" fmla="*/ 592399 w 8109022"/>
              <a:gd name="connsiteY7730" fmla="*/ 964662 h 4285258"/>
              <a:gd name="connsiteX7731" fmla="*/ 592628 w 8109022"/>
              <a:gd name="connsiteY7731" fmla="*/ 966772 h 4285258"/>
              <a:gd name="connsiteX7732" fmla="*/ 596141 w 8109022"/>
              <a:gd name="connsiteY7732" fmla="*/ 963802 h 4285258"/>
              <a:gd name="connsiteX7733" fmla="*/ 599865 w 8109022"/>
              <a:gd name="connsiteY7733" fmla="*/ 959684 h 4285258"/>
              <a:gd name="connsiteX7734" fmla="*/ 603155 w 8109022"/>
              <a:gd name="connsiteY7734" fmla="*/ 957721 h 4285258"/>
              <a:gd name="connsiteX7735" fmla="*/ 594203 w 8109022"/>
              <a:gd name="connsiteY7735" fmla="*/ 966157 h 4285258"/>
              <a:gd name="connsiteX7736" fmla="*/ 533539 w 8109022"/>
              <a:gd name="connsiteY7736" fmla="*/ 1006120 h 4285258"/>
              <a:gd name="connsiteX7737" fmla="*/ 511323 w 8109022"/>
              <a:gd name="connsiteY7737" fmla="*/ 1023829 h 4285258"/>
              <a:gd name="connsiteX7738" fmla="*/ 514807 w 8109022"/>
              <a:gd name="connsiteY7738" fmla="*/ 1021966 h 4285258"/>
              <a:gd name="connsiteX7739" fmla="*/ 564640 w 8109022"/>
              <a:gd name="connsiteY7739" fmla="*/ 989571 h 4285258"/>
              <a:gd name="connsiteX7740" fmla="*/ 583301 w 8109022"/>
              <a:gd name="connsiteY7740" fmla="*/ 977189 h 4285258"/>
              <a:gd name="connsiteX7741" fmla="*/ 573485 w 8109022"/>
              <a:gd name="connsiteY7741" fmla="*/ 985946 h 4285258"/>
              <a:gd name="connsiteX7742" fmla="*/ 518894 w 8109022"/>
              <a:gd name="connsiteY7742" fmla="*/ 1023846 h 4285258"/>
              <a:gd name="connsiteX7743" fmla="*/ 498214 w 8109022"/>
              <a:gd name="connsiteY7743" fmla="*/ 1039984 h 4285258"/>
              <a:gd name="connsiteX7744" fmla="*/ 513350 w 8109022"/>
              <a:gd name="connsiteY7744" fmla="*/ 1029280 h 4285258"/>
              <a:gd name="connsiteX7745" fmla="*/ 529649 w 8109022"/>
              <a:gd name="connsiteY7745" fmla="*/ 1019742 h 4285258"/>
              <a:gd name="connsiteX7746" fmla="*/ 502859 w 8109022"/>
              <a:gd name="connsiteY7746" fmla="*/ 1039286 h 4285258"/>
              <a:gd name="connsiteX7747" fmla="*/ 495855 w 8109022"/>
              <a:gd name="connsiteY7747" fmla="*/ 1047430 h 4285258"/>
              <a:gd name="connsiteX7748" fmla="*/ 466145 w 8109022"/>
              <a:gd name="connsiteY7748" fmla="*/ 1070867 h 4285258"/>
              <a:gd name="connsiteX7749" fmla="*/ 462212 w 8109022"/>
              <a:gd name="connsiteY7749" fmla="*/ 1075100 h 4285258"/>
              <a:gd name="connsiteX7750" fmla="*/ 470792 w 8109022"/>
              <a:gd name="connsiteY7750" fmla="*/ 1070170 h 4285258"/>
              <a:gd name="connsiteX7751" fmla="*/ 537260 w 8109022"/>
              <a:gd name="connsiteY7751" fmla="*/ 1024546 h 4285258"/>
              <a:gd name="connsiteX7752" fmla="*/ 483159 w 8109022"/>
              <a:gd name="connsiteY7752" fmla="*/ 1064865 h 4285258"/>
              <a:gd name="connsiteX7753" fmla="*/ 479001 w 8109022"/>
              <a:gd name="connsiteY7753" fmla="*/ 1072583 h 4285258"/>
              <a:gd name="connsiteX7754" fmla="*/ 544420 w 8109022"/>
              <a:gd name="connsiteY7754" fmla="*/ 1027116 h 4285258"/>
              <a:gd name="connsiteX7755" fmla="*/ 551918 w 8109022"/>
              <a:gd name="connsiteY7755" fmla="*/ 1025993 h 4285258"/>
              <a:gd name="connsiteX7756" fmla="*/ 509655 w 8109022"/>
              <a:gd name="connsiteY7756" fmla="*/ 1058402 h 4285258"/>
              <a:gd name="connsiteX7757" fmla="*/ 503324 w 8109022"/>
              <a:gd name="connsiteY7757" fmla="*/ 1065296 h 4285258"/>
              <a:gd name="connsiteX7758" fmla="*/ 539963 w 8109022"/>
              <a:gd name="connsiteY7758" fmla="*/ 1039744 h 4285258"/>
              <a:gd name="connsiteX7759" fmla="*/ 554604 w 8109022"/>
              <a:gd name="connsiteY7759" fmla="*/ 1029263 h 4285258"/>
              <a:gd name="connsiteX7760" fmla="*/ 550202 w 8109022"/>
              <a:gd name="connsiteY7760" fmla="*/ 1036312 h 4285258"/>
              <a:gd name="connsiteX7761" fmla="*/ 560341 w 8109022"/>
              <a:gd name="connsiteY7761" fmla="*/ 1029272 h 4285258"/>
              <a:gd name="connsiteX7762" fmla="*/ 567899 w 8109022"/>
              <a:gd name="connsiteY7762" fmla="*/ 1020094 h 4285258"/>
              <a:gd name="connsiteX7763" fmla="*/ 574663 w 8109022"/>
              <a:gd name="connsiteY7763" fmla="*/ 1015488 h 4285258"/>
              <a:gd name="connsiteX7764" fmla="*/ 575477 w 8109022"/>
              <a:gd name="connsiteY7764" fmla="*/ 1014931 h 4285258"/>
              <a:gd name="connsiteX7765" fmla="*/ 572678 w 8109022"/>
              <a:gd name="connsiteY7765" fmla="*/ 1018804 h 4285258"/>
              <a:gd name="connsiteX7766" fmla="*/ 561075 w 8109022"/>
              <a:gd name="connsiteY7766" fmla="*/ 1033642 h 4285258"/>
              <a:gd name="connsiteX7767" fmla="*/ 532344 w 8109022"/>
              <a:gd name="connsiteY7767" fmla="*/ 1067134 h 4285258"/>
              <a:gd name="connsiteX7768" fmla="*/ 542989 w 8109022"/>
              <a:gd name="connsiteY7768" fmla="*/ 1058580 h 4285258"/>
              <a:gd name="connsiteX7769" fmla="*/ 557015 w 8109022"/>
              <a:gd name="connsiteY7769" fmla="*/ 1043511 h 4285258"/>
              <a:gd name="connsiteX7770" fmla="*/ 563820 w 8109022"/>
              <a:gd name="connsiteY7770" fmla="*/ 1039960 h 4285258"/>
              <a:gd name="connsiteX7771" fmla="*/ 567991 w 8109022"/>
              <a:gd name="connsiteY7771" fmla="*/ 1033032 h 4285258"/>
              <a:gd name="connsiteX7772" fmla="*/ 574953 w 8109022"/>
              <a:gd name="connsiteY7772" fmla="*/ 1029401 h 4285258"/>
              <a:gd name="connsiteX7773" fmla="*/ 587341 w 8109022"/>
              <a:gd name="connsiteY7773" fmla="*/ 1013686 h 4285258"/>
              <a:gd name="connsiteX7774" fmla="*/ 583124 w 8109022"/>
              <a:gd name="connsiteY7774" fmla="*/ 1023637 h 4285258"/>
              <a:gd name="connsiteX7775" fmla="*/ 574579 w 8109022"/>
              <a:gd name="connsiteY7775" fmla="*/ 1034348 h 4285258"/>
              <a:gd name="connsiteX7776" fmla="*/ 573943 w 8109022"/>
              <a:gd name="connsiteY7776" fmla="*/ 1040930 h 4285258"/>
              <a:gd name="connsiteX7777" fmla="*/ 568255 w 8109022"/>
              <a:gd name="connsiteY7777" fmla="*/ 1048190 h 4285258"/>
              <a:gd name="connsiteX7778" fmla="*/ 571690 w 8109022"/>
              <a:gd name="connsiteY7778" fmla="*/ 1045458 h 4285258"/>
              <a:gd name="connsiteX7779" fmla="*/ 582444 w 8109022"/>
              <a:gd name="connsiteY7779" fmla="*/ 1033243 h 4285258"/>
              <a:gd name="connsiteX7780" fmla="*/ 593248 w 8109022"/>
              <a:gd name="connsiteY7780" fmla="*/ 1024607 h 4285258"/>
              <a:gd name="connsiteX7781" fmla="*/ 603275 w 8109022"/>
              <a:gd name="connsiteY7781" fmla="*/ 1014625 h 4285258"/>
              <a:gd name="connsiteX7782" fmla="*/ 608240 w 8109022"/>
              <a:gd name="connsiteY7782" fmla="*/ 1016393 h 4285258"/>
              <a:gd name="connsiteX7783" fmla="*/ 608891 w 8109022"/>
              <a:gd name="connsiteY7783" fmla="*/ 1015878 h 4285258"/>
              <a:gd name="connsiteX7784" fmla="*/ 616816 w 8109022"/>
              <a:gd name="connsiteY7784" fmla="*/ 1010047 h 4285258"/>
              <a:gd name="connsiteX7785" fmla="*/ 620251 w 8109022"/>
              <a:gd name="connsiteY7785" fmla="*/ 1006239 h 4285258"/>
              <a:gd name="connsiteX7786" fmla="*/ 629959 w 8109022"/>
              <a:gd name="connsiteY7786" fmla="*/ 992953 h 4285258"/>
              <a:gd name="connsiteX7787" fmla="*/ 637511 w 8109022"/>
              <a:gd name="connsiteY7787" fmla="*/ 983658 h 4285258"/>
              <a:gd name="connsiteX7788" fmla="*/ 638890 w 8109022"/>
              <a:gd name="connsiteY7788" fmla="*/ 983239 h 4285258"/>
              <a:gd name="connsiteX7789" fmla="*/ 642713 w 8109022"/>
              <a:gd name="connsiteY7789" fmla="*/ 981661 h 4285258"/>
              <a:gd name="connsiteX7790" fmla="*/ 640385 w 8109022"/>
              <a:gd name="connsiteY7790" fmla="*/ 984731 h 4285258"/>
              <a:gd name="connsiteX7791" fmla="*/ 626662 w 8109022"/>
              <a:gd name="connsiteY7791" fmla="*/ 1002799 h 4285258"/>
              <a:gd name="connsiteX7792" fmla="*/ 658839 w 8109022"/>
              <a:gd name="connsiteY7792" fmla="*/ 979123 h 4285258"/>
              <a:gd name="connsiteX7793" fmla="*/ 658762 w 8109022"/>
              <a:gd name="connsiteY7793" fmla="*/ 982216 h 4285258"/>
              <a:gd name="connsiteX7794" fmla="*/ 658937 w 8109022"/>
              <a:gd name="connsiteY7794" fmla="*/ 982088 h 4285258"/>
              <a:gd name="connsiteX7795" fmla="*/ 668163 w 8109022"/>
              <a:gd name="connsiteY7795" fmla="*/ 974576 h 4285258"/>
              <a:gd name="connsiteX7796" fmla="*/ 690340 w 8109022"/>
              <a:gd name="connsiteY7796" fmla="*/ 955265 h 4285258"/>
              <a:gd name="connsiteX7797" fmla="*/ 690837 w 8109022"/>
              <a:gd name="connsiteY7797" fmla="*/ 956113 h 4285258"/>
              <a:gd name="connsiteX7798" fmla="*/ 707653 w 8109022"/>
              <a:gd name="connsiteY7798" fmla="*/ 942421 h 4285258"/>
              <a:gd name="connsiteX7799" fmla="*/ 842520 w 8109022"/>
              <a:gd name="connsiteY7799" fmla="*/ 857162 h 4285258"/>
              <a:gd name="connsiteX7800" fmla="*/ 864650 w 8109022"/>
              <a:gd name="connsiteY7800" fmla="*/ 846878 h 4285258"/>
              <a:gd name="connsiteX7801" fmla="*/ 869769 w 8109022"/>
              <a:gd name="connsiteY7801" fmla="*/ 842821 h 4285258"/>
              <a:gd name="connsiteX7802" fmla="*/ 870072 w 8109022"/>
              <a:gd name="connsiteY7802" fmla="*/ 842997 h 4285258"/>
              <a:gd name="connsiteX7803" fmla="*/ 870669 w 8109022"/>
              <a:gd name="connsiteY7803" fmla="*/ 842108 h 4285258"/>
              <a:gd name="connsiteX7804" fmla="*/ 869769 w 8109022"/>
              <a:gd name="connsiteY7804" fmla="*/ 842821 h 4285258"/>
              <a:gd name="connsiteX7805" fmla="*/ 868619 w 8109022"/>
              <a:gd name="connsiteY7805" fmla="*/ 842155 h 4285258"/>
              <a:gd name="connsiteX7806" fmla="*/ 886236 w 8109022"/>
              <a:gd name="connsiteY7806" fmla="*/ 829680 h 4285258"/>
              <a:gd name="connsiteX7807" fmla="*/ 881443 w 8109022"/>
              <a:gd name="connsiteY7807" fmla="*/ 830957 h 4285258"/>
              <a:gd name="connsiteX7808" fmla="*/ 877307 w 8109022"/>
              <a:gd name="connsiteY7808" fmla="*/ 828716 h 4285258"/>
              <a:gd name="connsiteX7809" fmla="*/ 861339 w 8109022"/>
              <a:gd name="connsiteY7809" fmla="*/ 836288 h 4285258"/>
              <a:gd name="connsiteX7810" fmla="*/ 835820 w 8109022"/>
              <a:gd name="connsiteY7810" fmla="*/ 849093 h 4285258"/>
              <a:gd name="connsiteX7811" fmla="*/ 813812 w 8109022"/>
              <a:gd name="connsiteY7811" fmla="*/ 860432 h 4285258"/>
              <a:gd name="connsiteX7812" fmla="*/ 818979 w 8109022"/>
              <a:gd name="connsiteY7812" fmla="*/ 857045 h 4285258"/>
              <a:gd name="connsiteX7813" fmla="*/ 847525 w 8109022"/>
              <a:gd name="connsiteY7813" fmla="*/ 842468 h 4285258"/>
              <a:gd name="connsiteX7814" fmla="*/ 905762 w 8109022"/>
              <a:gd name="connsiteY7814" fmla="*/ 810951 h 4285258"/>
              <a:gd name="connsiteX7815" fmla="*/ 937396 w 8109022"/>
              <a:gd name="connsiteY7815" fmla="*/ 795526 h 4285258"/>
              <a:gd name="connsiteX7816" fmla="*/ 967046 w 8109022"/>
              <a:gd name="connsiteY7816" fmla="*/ 781898 h 4285258"/>
              <a:gd name="connsiteX7817" fmla="*/ 933097 w 8109022"/>
              <a:gd name="connsiteY7817" fmla="*/ 799421 h 4285258"/>
              <a:gd name="connsiteX7818" fmla="*/ 921923 w 8109022"/>
              <a:gd name="connsiteY7818" fmla="*/ 805713 h 4285258"/>
              <a:gd name="connsiteX7819" fmla="*/ 933400 w 8109022"/>
              <a:gd name="connsiteY7819" fmla="*/ 803113 h 4285258"/>
              <a:gd name="connsiteX7820" fmla="*/ 1010638 w 8109022"/>
              <a:gd name="connsiteY7820" fmla="*/ 766294 h 4285258"/>
              <a:gd name="connsiteX7821" fmla="*/ 940343 w 8109022"/>
              <a:gd name="connsiteY7821" fmla="*/ 802953 h 4285258"/>
              <a:gd name="connsiteX7822" fmla="*/ 935756 w 8109022"/>
              <a:gd name="connsiteY7822" fmla="*/ 806759 h 4285258"/>
              <a:gd name="connsiteX7823" fmla="*/ 940437 w 8109022"/>
              <a:gd name="connsiteY7823" fmla="*/ 804120 h 4285258"/>
              <a:gd name="connsiteX7824" fmla="*/ 980195 w 8109022"/>
              <a:gd name="connsiteY7824" fmla="*/ 785393 h 4285258"/>
              <a:gd name="connsiteX7825" fmla="*/ 1005989 w 8109022"/>
              <a:gd name="connsiteY7825" fmla="*/ 773999 h 4285258"/>
              <a:gd name="connsiteX7826" fmla="*/ 1002972 w 8109022"/>
              <a:gd name="connsiteY7826" fmla="*/ 776685 h 4285258"/>
              <a:gd name="connsiteX7827" fmla="*/ 1002854 w 8109022"/>
              <a:gd name="connsiteY7827" fmla="*/ 776816 h 4285258"/>
              <a:gd name="connsiteX7828" fmla="*/ 1001758 w 8109022"/>
              <a:gd name="connsiteY7828" fmla="*/ 777402 h 4285258"/>
              <a:gd name="connsiteX7829" fmla="*/ 983994 w 8109022"/>
              <a:gd name="connsiteY7829" fmla="*/ 786181 h 4285258"/>
              <a:gd name="connsiteX7830" fmla="*/ 997269 w 8109022"/>
              <a:gd name="connsiteY7830" fmla="*/ 782372 h 4285258"/>
              <a:gd name="connsiteX7831" fmla="*/ 998525 w 8109022"/>
              <a:gd name="connsiteY7831" fmla="*/ 781717 h 4285258"/>
              <a:gd name="connsiteX7832" fmla="*/ 998503 w 8109022"/>
              <a:gd name="connsiteY7832" fmla="*/ 783896 h 4285258"/>
              <a:gd name="connsiteX7833" fmla="*/ 1002497 w 8109022"/>
              <a:gd name="connsiteY7833" fmla="*/ 781323 h 4285258"/>
              <a:gd name="connsiteX7834" fmla="*/ 1006853 w 8109022"/>
              <a:gd name="connsiteY7834" fmla="*/ 777608 h 4285258"/>
              <a:gd name="connsiteX7835" fmla="*/ 1010493 w 8109022"/>
              <a:gd name="connsiteY7835" fmla="*/ 776032 h 4285258"/>
              <a:gd name="connsiteX7836" fmla="*/ 1000205 w 8109022"/>
              <a:gd name="connsiteY7836" fmla="*/ 783473 h 4285258"/>
              <a:gd name="connsiteX7837" fmla="*/ 932600 w 8109022"/>
              <a:gd name="connsiteY7837" fmla="*/ 816370 h 4285258"/>
              <a:gd name="connsiteX7838" fmla="*/ 907462 w 8109022"/>
              <a:gd name="connsiteY7838" fmla="*/ 831549 h 4285258"/>
              <a:gd name="connsiteX7839" fmla="*/ 911293 w 8109022"/>
              <a:gd name="connsiteY7839" fmla="*/ 830099 h 4285258"/>
              <a:gd name="connsiteX7840" fmla="*/ 966779 w 8109022"/>
              <a:gd name="connsiteY7840" fmla="*/ 803514 h 4285258"/>
              <a:gd name="connsiteX7841" fmla="*/ 987584 w 8109022"/>
              <a:gd name="connsiteY7841" fmla="*/ 793303 h 4285258"/>
              <a:gd name="connsiteX7842" fmla="*/ 976363 w 8109022"/>
              <a:gd name="connsiteY7842" fmla="*/ 800957 h 4285258"/>
              <a:gd name="connsiteX7843" fmla="*/ 915287 w 8109022"/>
              <a:gd name="connsiteY7843" fmla="*/ 832537 h 4285258"/>
              <a:gd name="connsiteX7844" fmla="*/ 891931 w 8109022"/>
              <a:gd name="connsiteY7844" fmla="*/ 846313 h 4285258"/>
              <a:gd name="connsiteX7845" fmla="*/ 908890 w 8109022"/>
              <a:gd name="connsiteY7845" fmla="*/ 837358 h 4285258"/>
              <a:gd name="connsiteX7846" fmla="*/ 926908 w 8109022"/>
              <a:gd name="connsiteY7846" fmla="*/ 829740 h 4285258"/>
              <a:gd name="connsiteX7847" fmla="*/ 896821 w 8109022"/>
              <a:gd name="connsiteY7847" fmla="*/ 846201 h 4285258"/>
              <a:gd name="connsiteX7848" fmla="*/ 888581 w 8109022"/>
              <a:gd name="connsiteY7848" fmla="*/ 853595 h 4285258"/>
              <a:gd name="connsiteX7849" fmla="*/ 854997 w 8109022"/>
              <a:gd name="connsiteY7849" fmla="*/ 873640 h 4285258"/>
              <a:gd name="connsiteX7850" fmla="*/ 850411 w 8109022"/>
              <a:gd name="connsiteY7850" fmla="*/ 877445 h 4285258"/>
              <a:gd name="connsiteX7851" fmla="*/ 859886 w 8109022"/>
              <a:gd name="connsiteY7851" fmla="*/ 873528 h 4285258"/>
              <a:gd name="connsiteX7852" fmla="*/ 934188 w 8109022"/>
              <a:gd name="connsiteY7852" fmla="*/ 835608 h 4285258"/>
              <a:gd name="connsiteX7853" fmla="*/ 873319 w 8109022"/>
              <a:gd name="connsiteY7853" fmla="*/ 869715 h 4285258"/>
              <a:gd name="connsiteX7854" fmla="*/ 868077 w 8109022"/>
              <a:gd name="connsiteY7854" fmla="*/ 877038 h 4285258"/>
              <a:gd name="connsiteX7855" fmla="*/ 941274 w 8109022"/>
              <a:gd name="connsiteY7855" fmla="*/ 839144 h 4285258"/>
              <a:gd name="connsiteX7856" fmla="*/ 949160 w 8109022"/>
              <a:gd name="connsiteY7856" fmla="*/ 838962 h 4285258"/>
              <a:gd name="connsiteX7857" fmla="*/ 901502 w 8109022"/>
              <a:gd name="connsiteY7857" fmla="*/ 866536 h 4285258"/>
              <a:gd name="connsiteX7858" fmla="*/ 894113 w 8109022"/>
              <a:gd name="connsiteY7858" fmla="*/ 872742 h 4285258"/>
              <a:gd name="connsiteX7859" fmla="*/ 935120 w 8109022"/>
              <a:gd name="connsiteY7859" fmla="*/ 851429 h 4285258"/>
              <a:gd name="connsiteX7860" fmla="*/ 951538 w 8109022"/>
              <a:gd name="connsiteY7860" fmla="*/ 842638 h 4285258"/>
              <a:gd name="connsiteX7861" fmla="*/ 946123 w 8109022"/>
              <a:gd name="connsiteY7861" fmla="*/ 849248 h 4285258"/>
              <a:gd name="connsiteX7862" fmla="*/ 957468 w 8109022"/>
              <a:gd name="connsiteY7862" fmla="*/ 843384 h 4285258"/>
              <a:gd name="connsiteX7863" fmla="*/ 966406 w 8109022"/>
              <a:gd name="connsiteY7863" fmla="*/ 835010 h 4285258"/>
              <a:gd name="connsiteX7864" fmla="*/ 973961 w 8109022"/>
              <a:gd name="connsiteY7864" fmla="*/ 831189 h 4285258"/>
              <a:gd name="connsiteX7865" fmla="*/ 974870 w 8109022"/>
              <a:gd name="connsiteY7865" fmla="*/ 830726 h 4285258"/>
              <a:gd name="connsiteX7866" fmla="*/ 971503 w 8109022"/>
              <a:gd name="connsiteY7866" fmla="*/ 834310 h 4285258"/>
              <a:gd name="connsiteX7867" fmla="*/ 957690 w 8109022"/>
              <a:gd name="connsiteY7867" fmla="*/ 847925 h 4285258"/>
              <a:gd name="connsiteX7868" fmla="*/ 923885 w 8109022"/>
              <a:gd name="connsiteY7868" fmla="*/ 878337 h 4285258"/>
              <a:gd name="connsiteX7869" fmla="*/ 921215 w 8109022"/>
              <a:gd name="connsiteY7869" fmla="*/ 881593 h 4285258"/>
              <a:gd name="connsiteX7870" fmla="*/ 925892 w 8109022"/>
              <a:gd name="connsiteY7870" fmla="*/ 878262 h 4285258"/>
              <a:gd name="connsiteX7871" fmla="*/ 925276 w 8109022"/>
              <a:gd name="connsiteY7871" fmla="*/ 879448 h 4285258"/>
              <a:gd name="connsiteX7872" fmla="*/ 935939 w 8109022"/>
              <a:gd name="connsiteY7872" fmla="*/ 870995 h 4285258"/>
              <a:gd name="connsiteX7873" fmla="*/ 952285 w 8109022"/>
              <a:gd name="connsiteY7873" fmla="*/ 857452 h 4285258"/>
              <a:gd name="connsiteX7874" fmla="*/ 959753 w 8109022"/>
              <a:gd name="connsiteY7874" fmla="*/ 854711 h 4285258"/>
              <a:gd name="connsiteX7875" fmla="*/ 964914 w 8109022"/>
              <a:gd name="connsiteY7875" fmla="*/ 848194 h 4285258"/>
              <a:gd name="connsiteX7876" fmla="*/ 972557 w 8109022"/>
              <a:gd name="connsiteY7876" fmla="*/ 845389 h 4285258"/>
              <a:gd name="connsiteX7877" fmla="*/ 987288 w 8109022"/>
              <a:gd name="connsiteY7877" fmla="*/ 830981 h 4285258"/>
              <a:gd name="connsiteX7878" fmla="*/ 981708 w 8109022"/>
              <a:gd name="connsiteY7878" fmla="*/ 840573 h 4285258"/>
              <a:gd name="connsiteX7879" fmla="*/ 971563 w 8109022"/>
              <a:gd name="connsiteY7879" fmla="*/ 850378 h 4285258"/>
              <a:gd name="connsiteX7880" fmla="*/ 970101 w 8109022"/>
              <a:gd name="connsiteY7880" fmla="*/ 856998 h 4285258"/>
              <a:gd name="connsiteX7881" fmla="*/ 956987 w 8109022"/>
              <a:gd name="connsiteY7881" fmla="*/ 869902 h 4285258"/>
              <a:gd name="connsiteX7882" fmla="*/ 939728 w 8109022"/>
              <a:gd name="connsiteY7882" fmla="*/ 883208 h 4285258"/>
              <a:gd name="connsiteX7883" fmla="*/ 940068 w 8109022"/>
              <a:gd name="connsiteY7883" fmla="*/ 882874 h 4285258"/>
              <a:gd name="connsiteX7884" fmla="*/ 940899 w 8109022"/>
              <a:gd name="connsiteY7884" fmla="*/ 882085 h 4285258"/>
              <a:gd name="connsiteX7885" fmla="*/ 940706 w 8109022"/>
              <a:gd name="connsiteY7885" fmla="*/ 882248 h 4285258"/>
              <a:gd name="connsiteX7886" fmla="*/ 940068 w 8109022"/>
              <a:gd name="connsiteY7886" fmla="*/ 882874 h 4285258"/>
              <a:gd name="connsiteX7887" fmla="*/ 939665 w 8109022"/>
              <a:gd name="connsiteY7887" fmla="*/ 883253 h 4285258"/>
              <a:gd name="connsiteX7888" fmla="*/ 939728 w 8109022"/>
              <a:gd name="connsiteY7888" fmla="*/ 883208 h 4285258"/>
              <a:gd name="connsiteX7889" fmla="*/ 937698 w 8109022"/>
              <a:gd name="connsiteY7889" fmla="*/ 885192 h 4285258"/>
              <a:gd name="connsiteX7890" fmla="*/ 932820 w 8109022"/>
              <a:gd name="connsiteY7890" fmla="*/ 891849 h 4285258"/>
              <a:gd name="connsiteX7891" fmla="*/ 944009 w 8109022"/>
              <a:gd name="connsiteY7891" fmla="*/ 881660 h 4285258"/>
              <a:gd name="connsiteX7892" fmla="*/ 979830 w 8109022"/>
              <a:gd name="connsiteY7892" fmla="*/ 850265 h 4285258"/>
              <a:gd name="connsiteX7893" fmla="*/ 992058 w 8109022"/>
              <a:gd name="connsiteY7893" fmla="*/ 842858 h 4285258"/>
              <a:gd name="connsiteX7894" fmla="*/ 1003644 w 8109022"/>
              <a:gd name="connsiteY7894" fmla="*/ 833982 h 4285258"/>
              <a:gd name="connsiteX7895" fmla="*/ 1010693 w 8109022"/>
              <a:gd name="connsiteY7895" fmla="*/ 837480 h 4285258"/>
              <a:gd name="connsiteX7896" fmla="*/ 1033886 w 8109022"/>
              <a:gd name="connsiteY7896" fmla="*/ 815342 h 4285258"/>
              <a:gd name="connsiteX7897" fmla="*/ 1042831 w 8109022"/>
              <a:gd name="connsiteY7897" fmla="*/ 806848 h 4285258"/>
              <a:gd name="connsiteX7898" fmla="*/ 1044307 w 8109022"/>
              <a:gd name="connsiteY7898" fmla="*/ 806599 h 4285258"/>
              <a:gd name="connsiteX7899" fmla="*/ 1048452 w 8109022"/>
              <a:gd name="connsiteY7899" fmla="*/ 805482 h 4285258"/>
              <a:gd name="connsiteX7900" fmla="*/ 1045670 w 8109022"/>
              <a:gd name="connsiteY7900" fmla="*/ 808310 h 4285258"/>
              <a:gd name="connsiteX7901" fmla="*/ 1003896 w 8109022"/>
              <a:gd name="connsiteY7901" fmla="*/ 850682 h 4285258"/>
              <a:gd name="connsiteX7902" fmla="*/ 991043 w 8109022"/>
              <a:gd name="connsiteY7902" fmla="*/ 863591 h 4285258"/>
              <a:gd name="connsiteX7903" fmla="*/ 999932 w 8109022"/>
              <a:gd name="connsiteY7903" fmla="*/ 857893 h 4285258"/>
              <a:gd name="connsiteX7904" fmla="*/ 1010101 w 8109022"/>
              <a:gd name="connsiteY7904" fmla="*/ 847347 h 4285258"/>
              <a:gd name="connsiteX7905" fmla="*/ 1013049 w 8109022"/>
              <a:gd name="connsiteY7905" fmla="*/ 845258 h 4285258"/>
              <a:gd name="connsiteX7906" fmla="*/ 1002970 w 8109022"/>
              <a:gd name="connsiteY7906" fmla="*/ 856150 h 4285258"/>
              <a:gd name="connsiteX7907" fmla="*/ 1015155 w 8109022"/>
              <a:gd name="connsiteY7907" fmla="*/ 848620 h 4285258"/>
              <a:gd name="connsiteX7908" fmla="*/ 1015366 w 8109022"/>
              <a:gd name="connsiteY7908" fmla="*/ 844760 h 4285258"/>
              <a:gd name="connsiteX7909" fmla="*/ 1026709 w 8109022"/>
              <a:gd name="connsiteY7909" fmla="*/ 838684 h 4285258"/>
              <a:gd name="connsiteX7910" fmla="*/ 1029236 w 8109022"/>
              <a:gd name="connsiteY7910" fmla="*/ 844316 h 4285258"/>
              <a:gd name="connsiteX7911" fmla="*/ 1024422 w 8109022"/>
              <a:gd name="connsiteY7911" fmla="*/ 852619 h 4285258"/>
              <a:gd name="connsiteX7912" fmla="*/ 1017446 w 8109022"/>
              <a:gd name="connsiteY7912" fmla="*/ 858039 h 4285258"/>
              <a:gd name="connsiteX7913" fmla="*/ 1018733 w 8109022"/>
              <a:gd name="connsiteY7913" fmla="*/ 857890 h 4285258"/>
              <a:gd name="connsiteX7914" fmla="*/ 1021624 w 8109022"/>
              <a:gd name="connsiteY7914" fmla="*/ 857560 h 4285258"/>
              <a:gd name="connsiteX7915" fmla="*/ 1041982 w 8109022"/>
              <a:gd name="connsiteY7915" fmla="*/ 838166 h 4285258"/>
              <a:gd name="connsiteX7916" fmla="*/ 1038371 w 8109022"/>
              <a:gd name="connsiteY7916" fmla="*/ 845333 h 4285258"/>
              <a:gd name="connsiteX7917" fmla="*/ 1038236 w 8109022"/>
              <a:gd name="connsiteY7917" fmla="*/ 844603 h 4285258"/>
              <a:gd name="connsiteX7918" fmla="*/ 1039013 w 8109022"/>
              <a:gd name="connsiteY7918" fmla="*/ 843636 h 4285258"/>
              <a:gd name="connsiteX7919" fmla="*/ 1038151 w 8109022"/>
              <a:gd name="connsiteY7919" fmla="*/ 844134 h 4285258"/>
              <a:gd name="connsiteX7920" fmla="*/ 1038236 w 8109022"/>
              <a:gd name="connsiteY7920" fmla="*/ 844603 h 4285258"/>
              <a:gd name="connsiteX7921" fmla="*/ 1036809 w 8109022"/>
              <a:gd name="connsiteY7921" fmla="*/ 846380 h 4285258"/>
              <a:gd name="connsiteX7922" fmla="*/ 1035586 w 8109022"/>
              <a:gd name="connsiteY7922" fmla="*/ 847205 h 4285258"/>
              <a:gd name="connsiteX7923" fmla="*/ 1034493 w 8109022"/>
              <a:gd name="connsiteY7923" fmla="*/ 848458 h 4285258"/>
              <a:gd name="connsiteX7924" fmla="*/ 1033900 w 8109022"/>
              <a:gd name="connsiteY7924" fmla="*/ 854759 h 4285258"/>
              <a:gd name="connsiteX7925" fmla="*/ 1014585 w 8109022"/>
              <a:gd name="connsiteY7925" fmla="*/ 873771 h 4285258"/>
              <a:gd name="connsiteX7926" fmla="*/ 1013764 w 8109022"/>
              <a:gd name="connsiteY7926" fmla="*/ 878696 h 4285258"/>
              <a:gd name="connsiteX7927" fmla="*/ 990573 w 8109022"/>
              <a:gd name="connsiteY7927" fmla="*/ 900834 h 4285258"/>
              <a:gd name="connsiteX7928" fmla="*/ 965872 w 8109022"/>
              <a:gd name="connsiteY7928" fmla="*/ 921821 h 4285258"/>
              <a:gd name="connsiteX7929" fmla="*/ 964479 w 8109022"/>
              <a:gd name="connsiteY7929" fmla="*/ 925495 h 4285258"/>
              <a:gd name="connsiteX7930" fmla="*/ 988470 w 8109022"/>
              <a:gd name="connsiteY7930" fmla="*/ 905984 h 4285258"/>
              <a:gd name="connsiteX7931" fmla="*/ 1047743 w 8109022"/>
              <a:gd name="connsiteY7931" fmla="*/ 853299 h 4285258"/>
              <a:gd name="connsiteX7932" fmla="*/ 1076563 w 8109022"/>
              <a:gd name="connsiteY7932" fmla="*/ 824770 h 4285258"/>
              <a:gd name="connsiteX7933" fmla="*/ 1079295 w 8109022"/>
              <a:gd name="connsiteY7933" fmla="*/ 823899 h 4285258"/>
              <a:gd name="connsiteX7934" fmla="*/ 1085548 w 8109022"/>
              <a:gd name="connsiteY7934" fmla="*/ 821465 h 4285258"/>
              <a:gd name="connsiteX7935" fmla="*/ 1077101 w 8109022"/>
              <a:gd name="connsiteY7935" fmla="*/ 831119 h 4285258"/>
              <a:gd name="connsiteX7936" fmla="*/ 1086592 w 8109022"/>
              <a:gd name="connsiteY7936" fmla="*/ 823221 h 4285258"/>
              <a:gd name="connsiteX7937" fmla="*/ 1088103 w 8109022"/>
              <a:gd name="connsiteY7937" fmla="*/ 826033 h 4285258"/>
              <a:gd name="connsiteX7938" fmla="*/ 1091964 w 8109022"/>
              <a:gd name="connsiteY7938" fmla="*/ 824165 h 4285258"/>
              <a:gd name="connsiteX7939" fmla="*/ 1083758 w 8109022"/>
              <a:gd name="connsiteY7939" fmla="*/ 832982 h 4285258"/>
              <a:gd name="connsiteX7940" fmla="*/ 1080792 w 8109022"/>
              <a:gd name="connsiteY7940" fmla="*/ 835265 h 4285258"/>
              <a:gd name="connsiteX7941" fmla="*/ 1079125 w 8109022"/>
              <a:gd name="connsiteY7941" fmla="*/ 835975 h 4285258"/>
              <a:gd name="connsiteX7942" fmla="*/ 1080225 w 8109022"/>
              <a:gd name="connsiteY7942" fmla="*/ 836783 h 4285258"/>
              <a:gd name="connsiteX7943" fmla="*/ 1069245 w 8109022"/>
              <a:gd name="connsiteY7943" fmla="*/ 848582 h 4285258"/>
              <a:gd name="connsiteX7944" fmla="*/ 1065031 w 8109022"/>
              <a:gd name="connsiteY7944" fmla="*/ 850909 h 4285258"/>
              <a:gd name="connsiteX7945" fmla="*/ 1055163 w 8109022"/>
              <a:gd name="connsiteY7945" fmla="*/ 855800 h 4285258"/>
              <a:gd name="connsiteX7946" fmla="*/ 1044085 w 8109022"/>
              <a:gd name="connsiteY7946" fmla="*/ 863258 h 4285258"/>
              <a:gd name="connsiteX7947" fmla="*/ 1064751 w 8109022"/>
              <a:gd name="connsiteY7947" fmla="*/ 853243 h 4285258"/>
              <a:gd name="connsiteX7948" fmla="*/ 1064991 w 8109022"/>
              <a:gd name="connsiteY7948" fmla="*/ 853155 h 4285258"/>
              <a:gd name="connsiteX7949" fmla="*/ 1061999 w 8109022"/>
              <a:gd name="connsiteY7949" fmla="*/ 856372 h 4285258"/>
              <a:gd name="connsiteX7950" fmla="*/ 1007550 w 8109022"/>
              <a:gd name="connsiteY7950" fmla="*/ 909690 h 4285258"/>
              <a:gd name="connsiteX7951" fmla="*/ 1015402 w 8109022"/>
              <a:gd name="connsiteY7951" fmla="*/ 904619 h 4285258"/>
              <a:gd name="connsiteX7952" fmla="*/ 1013542 w 8109022"/>
              <a:gd name="connsiteY7952" fmla="*/ 908584 h 4285258"/>
              <a:gd name="connsiteX7953" fmla="*/ 993155 w 8109022"/>
              <a:gd name="connsiteY7953" fmla="*/ 920110 h 4285258"/>
              <a:gd name="connsiteX7954" fmla="*/ 1009415 w 8109022"/>
              <a:gd name="connsiteY7954" fmla="*/ 913104 h 4285258"/>
              <a:gd name="connsiteX7955" fmla="*/ 1008628 w 8109022"/>
              <a:gd name="connsiteY7955" fmla="*/ 913922 h 4285258"/>
              <a:gd name="connsiteX7956" fmla="*/ 990941 w 8109022"/>
              <a:gd name="connsiteY7956" fmla="*/ 933793 h 4285258"/>
              <a:gd name="connsiteX7957" fmla="*/ 1020960 w 8109022"/>
              <a:gd name="connsiteY7957" fmla="*/ 910610 h 4285258"/>
              <a:gd name="connsiteX7958" fmla="*/ 1021581 w 8109022"/>
              <a:gd name="connsiteY7958" fmla="*/ 916466 h 4285258"/>
              <a:gd name="connsiteX7959" fmla="*/ 1025923 w 8109022"/>
              <a:gd name="connsiteY7959" fmla="*/ 914872 h 4285258"/>
              <a:gd name="connsiteX7960" fmla="*/ 1012234 w 8109022"/>
              <a:gd name="connsiteY7960" fmla="*/ 928900 h 4285258"/>
              <a:gd name="connsiteX7961" fmla="*/ 997104 w 8109022"/>
              <a:gd name="connsiteY7961" fmla="*/ 941996 h 4285258"/>
              <a:gd name="connsiteX7962" fmla="*/ 997325 w 8109022"/>
              <a:gd name="connsiteY7962" fmla="*/ 946538 h 4285258"/>
              <a:gd name="connsiteX7963" fmla="*/ 980737 w 8109022"/>
              <a:gd name="connsiteY7963" fmla="*/ 963090 h 4285258"/>
              <a:gd name="connsiteX7964" fmla="*/ 997132 w 8109022"/>
              <a:gd name="connsiteY7964" fmla="*/ 954153 h 4285258"/>
              <a:gd name="connsiteX7965" fmla="*/ 1016205 w 8109022"/>
              <a:gd name="connsiteY7965" fmla="*/ 938150 h 4285258"/>
              <a:gd name="connsiteX7966" fmla="*/ 1055150 w 8109022"/>
              <a:gd name="connsiteY7966" fmla="*/ 908771 h 4285258"/>
              <a:gd name="connsiteX7967" fmla="*/ 1020702 w 8109022"/>
              <a:gd name="connsiteY7967" fmla="*/ 940879 h 4285258"/>
              <a:gd name="connsiteX7968" fmla="*/ 1005221 w 8109022"/>
              <a:gd name="connsiteY7968" fmla="*/ 957267 h 4285258"/>
              <a:gd name="connsiteX7969" fmla="*/ 1003760 w 8109022"/>
              <a:gd name="connsiteY7969" fmla="*/ 963888 h 4285258"/>
              <a:gd name="connsiteX7970" fmla="*/ 986306 w 8109022"/>
              <a:gd name="connsiteY7970" fmla="*/ 977593 h 4285258"/>
              <a:gd name="connsiteX7971" fmla="*/ 989410 w 8109022"/>
              <a:gd name="connsiteY7971" fmla="*/ 983997 h 4285258"/>
              <a:gd name="connsiteX7972" fmla="*/ 969119 w 8109022"/>
              <a:gd name="connsiteY7972" fmla="*/ 1003611 h 4285258"/>
              <a:gd name="connsiteX7973" fmla="*/ 969393 w 8109022"/>
              <a:gd name="connsiteY7973" fmla="*/ 1004512 h 4285258"/>
              <a:gd name="connsiteX7974" fmla="*/ 969443 w 8109022"/>
              <a:gd name="connsiteY7974" fmla="*/ 1004678 h 4285258"/>
              <a:gd name="connsiteX7975" fmla="*/ 969485 w 8109022"/>
              <a:gd name="connsiteY7975" fmla="*/ 1004813 h 4285258"/>
              <a:gd name="connsiteX7976" fmla="*/ 969393 w 8109022"/>
              <a:gd name="connsiteY7976" fmla="*/ 1004512 h 4285258"/>
              <a:gd name="connsiteX7977" fmla="*/ 969241 w 8109022"/>
              <a:gd name="connsiteY7977" fmla="*/ 1004011 h 4285258"/>
              <a:gd name="connsiteX7978" fmla="*/ 969119 w 8109022"/>
              <a:gd name="connsiteY7978" fmla="*/ 1003611 h 4285258"/>
              <a:gd name="connsiteX7979" fmla="*/ 987548 w 8109022"/>
              <a:gd name="connsiteY7979" fmla="*/ 989304 h 4285258"/>
              <a:gd name="connsiteX7980" fmla="*/ 1016990 w 8109022"/>
              <a:gd name="connsiteY7980" fmla="*/ 968036 h 4285258"/>
              <a:gd name="connsiteX7981" fmla="*/ 999582 w 8109022"/>
              <a:gd name="connsiteY7981" fmla="*/ 989512 h 4285258"/>
              <a:gd name="connsiteX7982" fmla="*/ 1012833 w 8109022"/>
              <a:gd name="connsiteY7982" fmla="*/ 986110 h 4285258"/>
              <a:gd name="connsiteX7983" fmla="*/ 998745 w 8109022"/>
              <a:gd name="connsiteY7983" fmla="*/ 998823 h 4285258"/>
              <a:gd name="connsiteX7984" fmla="*/ 984656 w 8109022"/>
              <a:gd name="connsiteY7984" fmla="*/ 1011537 h 4285258"/>
              <a:gd name="connsiteX7985" fmla="*/ 1004528 w 8109022"/>
              <a:gd name="connsiteY7985" fmla="*/ 998161 h 4285258"/>
              <a:gd name="connsiteX7986" fmla="*/ 1002773 w 8109022"/>
              <a:gd name="connsiteY7986" fmla="*/ 1001227 h 4285258"/>
              <a:gd name="connsiteX7987" fmla="*/ 1001933 w 8109022"/>
              <a:gd name="connsiteY7987" fmla="*/ 1002474 h 4285258"/>
              <a:gd name="connsiteX7988" fmla="*/ 984855 w 8109022"/>
              <a:gd name="connsiteY7988" fmla="*/ 1012191 h 4285258"/>
              <a:gd name="connsiteX7989" fmla="*/ 976649 w 8109022"/>
              <a:gd name="connsiteY7989" fmla="*/ 1016859 h 4285258"/>
              <a:gd name="connsiteX7990" fmla="*/ 990934 w 8109022"/>
              <a:gd name="connsiteY7990" fmla="*/ 1011063 h 4285258"/>
              <a:gd name="connsiteX7991" fmla="*/ 999590 w 8109022"/>
              <a:gd name="connsiteY7991" fmla="*/ 1006623 h 4285258"/>
              <a:gd name="connsiteX7992" fmla="*/ 999437 w 8109022"/>
              <a:gd name="connsiteY7992" fmla="*/ 1007935 h 4285258"/>
              <a:gd name="connsiteX7993" fmla="*/ 1006192 w 8109022"/>
              <a:gd name="connsiteY7993" fmla="*/ 1003634 h 4285258"/>
              <a:gd name="connsiteX7994" fmla="*/ 1007690 w 8109022"/>
              <a:gd name="connsiteY7994" fmla="*/ 1002477 h 4285258"/>
              <a:gd name="connsiteX7995" fmla="*/ 1017790 w 8109022"/>
              <a:gd name="connsiteY7995" fmla="*/ 997323 h 4285258"/>
              <a:gd name="connsiteX7996" fmla="*/ 1032087 w 8109022"/>
              <a:gd name="connsiteY7996" fmla="*/ 991637 h 4285258"/>
              <a:gd name="connsiteX7997" fmla="*/ 1030379 w 8109022"/>
              <a:gd name="connsiteY7997" fmla="*/ 992770 h 4285258"/>
              <a:gd name="connsiteX7998" fmla="*/ 1053184 w 8109022"/>
              <a:gd name="connsiteY7998" fmla="*/ 981649 h 4285258"/>
              <a:gd name="connsiteX7999" fmla="*/ 1082834 w 8109022"/>
              <a:gd name="connsiteY7999" fmla="*/ 968021 h 4285258"/>
              <a:gd name="connsiteX8000" fmla="*/ 1048884 w 8109022"/>
              <a:gd name="connsiteY8000" fmla="*/ 985545 h 4285258"/>
              <a:gd name="connsiteX8001" fmla="*/ 1037710 w 8109022"/>
              <a:gd name="connsiteY8001" fmla="*/ 991837 h 4285258"/>
              <a:gd name="connsiteX8002" fmla="*/ 1039338 w 8109022"/>
              <a:gd name="connsiteY8002" fmla="*/ 992667 h 4285258"/>
              <a:gd name="connsiteX8003" fmla="*/ 1039869 w 8109022"/>
              <a:gd name="connsiteY8003" fmla="*/ 992556 h 4285258"/>
              <a:gd name="connsiteX8004" fmla="*/ 1043464 w 8109022"/>
              <a:gd name="connsiteY8004" fmla="*/ 990720 h 4285258"/>
              <a:gd name="connsiteX8005" fmla="*/ 1042195 w 8109022"/>
              <a:gd name="connsiteY8005" fmla="*/ 991882 h 4285258"/>
              <a:gd name="connsiteX8006" fmla="*/ 1041913 w 8109022"/>
              <a:gd name="connsiteY8006" fmla="*/ 992133 h 4285258"/>
              <a:gd name="connsiteX8007" fmla="*/ 1042852 w 8109022"/>
              <a:gd name="connsiteY8007" fmla="*/ 991938 h 4285258"/>
              <a:gd name="connsiteX8008" fmla="*/ 1049189 w 8109022"/>
              <a:gd name="connsiteY8008" fmla="*/ 989238 h 4285258"/>
              <a:gd name="connsiteX8009" fmla="*/ 1126426 w 8109022"/>
              <a:gd name="connsiteY8009" fmla="*/ 952419 h 4285258"/>
              <a:gd name="connsiteX8010" fmla="*/ 1056127 w 8109022"/>
              <a:gd name="connsiteY8010" fmla="*/ 989078 h 4285258"/>
              <a:gd name="connsiteX8011" fmla="*/ 1051544 w 8109022"/>
              <a:gd name="connsiteY8011" fmla="*/ 992882 h 4285258"/>
              <a:gd name="connsiteX8012" fmla="*/ 1056225 w 8109022"/>
              <a:gd name="connsiteY8012" fmla="*/ 990243 h 4285258"/>
              <a:gd name="connsiteX8013" fmla="*/ 1095984 w 8109022"/>
              <a:gd name="connsiteY8013" fmla="*/ 971516 h 4285258"/>
              <a:gd name="connsiteX8014" fmla="*/ 1121777 w 8109022"/>
              <a:gd name="connsiteY8014" fmla="*/ 960124 h 4285258"/>
              <a:gd name="connsiteX8015" fmla="*/ 1118760 w 8109022"/>
              <a:gd name="connsiteY8015" fmla="*/ 962809 h 4285258"/>
              <a:gd name="connsiteX8016" fmla="*/ 1118639 w 8109022"/>
              <a:gd name="connsiteY8016" fmla="*/ 962940 h 4285258"/>
              <a:gd name="connsiteX8017" fmla="*/ 1117544 w 8109022"/>
              <a:gd name="connsiteY8017" fmla="*/ 963524 h 4285258"/>
              <a:gd name="connsiteX8018" fmla="*/ 1099781 w 8109022"/>
              <a:gd name="connsiteY8018" fmla="*/ 972304 h 4285258"/>
              <a:gd name="connsiteX8019" fmla="*/ 1113055 w 8109022"/>
              <a:gd name="connsiteY8019" fmla="*/ 968495 h 4285258"/>
              <a:gd name="connsiteX8020" fmla="*/ 1114312 w 8109022"/>
              <a:gd name="connsiteY8020" fmla="*/ 967839 h 4285258"/>
              <a:gd name="connsiteX8021" fmla="*/ 1114290 w 8109022"/>
              <a:gd name="connsiteY8021" fmla="*/ 970020 h 4285258"/>
              <a:gd name="connsiteX8022" fmla="*/ 1118285 w 8109022"/>
              <a:gd name="connsiteY8022" fmla="*/ 967446 h 4285258"/>
              <a:gd name="connsiteX8023" fmla="*/ 1122638 w 8109022"/>
              <a:gd name="connsiteY8023" fmla="*/ 963731 h 4285258"/>
              <a:gd name="connsiteX8024" fmla="*/ 1126282 w 8109022"/>
              <a:gd name="connsiteY8024" fmla="*/ 962155 h 4285258"/>
              <a:gd name="connsiteX8025" fmla="*/ 1115991 w 8109022"/>
              <a:gd name="connsiteY8025" fmla="*/ 969595 h 4285258"/>
              <a:gd name="connsiteX8026" fmla="*/ 1048387 w 8109022"/>
              <a:gd name="connsiteY8026" fmla="*/ 1002495 h 4285258"/>
              <a:gd name="connsiteX8027" fmla="*/ 1039314 w 8109022"/>
              <a:gd name="connsiteY8027" fmla="*/ 1006861 h 4285258"/>
              <a:gd name="connsiteX8028" fmla="*/ 1035749 w 8109022"/>
              <a:gd name="connsiteY8028" fmla="*/ 1008628 h 4285258"/>
              <a:gd name="connsiteX8029" fmla="*/ 1036064 w 8109022"/>
              <a:gd name="connsiteY8029" fmla="*/ 1008703 h 4285258"/>
              <a:gd name="connsiteX8030" fmla="*/ 1039128 w 8109022"/>
              <a:gd name="connsiteY8030" fmla="*/ 1009591 h 4285258"/>
              <a:gd name="connsiteX8031" fmla="*/ 1039982 w 8109022"/>
              <a:gd name="connsiteY8031" fmla="*/ 1010151 h 4285258"/>
              <a:gd name="connsiteX8032" fmla="*/ 1055184 w 8109022"/>
              <a:gd name="connsiteY8032" fmla="*/ 1002994 h 4285258"/>
              <a:gd name="connsiteX8033" fmla="*/ 1082563 w 8109022"/>
              <a:gd name="connsiteY8033" fmla="*/ 989638 h 4285258"/>
              <a:gd name="connsiteX8034" fmla="*/ 1103371 w 8109022"/>
              <a:gd name="connsiteY8034" fmla="*/ 979425 h 4285258"/>
              <a:gd name="connsiteX8035" fmla="*/ 1098587 w 8109022"/>
              <a:gd name="connsiteY8035" fmla="*/ 984622 h 4285258"/>
              <a:gd name="connsiteX8036" fmla="*/ 1097316 w 8109022"/>
              <a:gd name="connsiteY8036" fmla="*/ 985137 h 4285258"/>
              <a:gd name="connsiteX8037" fmla="*/ 1095822 w 8109022"/>
              <a:gd name="connsiteY8037" fmla="*/ 986957 h 4285258"/>
              <a:gd name="connsiteX8038" fmla="*/ 1085674 w 8109022"/>
              <a:gd name="connsiteY8038" fmla="*/ 997100 h 4285258"/>
              <a:gd name="connsiteX8039" fmla="*/ 1075979 w 8109022"/>
              <a:gd name="connsiteY8039" fmla="*/ 1006486 h 4285258"/>
              <a:gd name="connsiteX8040" fmla="*/ 1074623 w 8109022"/>
              <a:gd name="connsiteY8040" fmla="*/ 1007912 h 4285258"/>
              <a:gd name="connsiteX8041" fmla="*/ 1061462 w 8109022"/>
              <a:gd name="connsiteY8041" fmla="*/ 1014856 h 4285258"/>
              <a:gd name="connsiteX8042" fmla="*/ 1075705 w 8109022"/>
              <a:gd name="connsiteY8042" fmla="*/ 1003679 h 4285258"/>
              <a:gd name="connsiteX8043" fmla="*/ 1090869 w 8109022"/>
              <a:gd name="connsiteY8043" fmla="*/ 988463 h 4285258"/>
              <a:gd name="connsiteX8044" fmla="*/ 1092873 w 8109022"/>
              <a:gd name="connsiteY8044" fmla="*/ 986851 h 4285258"/>
              <a:gd name="connsiteX8045" fmla="*/ 1092724 w 8109022"/>
              <a:gd name="connsiteY8045" fmla="*/ 986902 h 4285258"/>
              <a:gd name="connsiteX8046" fmla="*/ 1092150 w 8109022"/>
              <a:gd name="connsiteY8046" fmla="*/ 987082 h 4285258"/>
              <a:gd name="connsiteX8047" fmla="*/ 1047120 w 8109022"/>
              <a:gd name="connsiteY8047" fmla="*/ 1010675 h 4285258"/>
              <a:gd name="connsiteX8048" fmla="*/ 1038217 w 8109022"/>
              <a:gd name="connsiteY8048" fmla="*/ 1015108 h 4285258"/>
              <a:gd name="connsiteX8049" fmla="*/ 1035633 w 8109022"/>
              <a:gd name="connsiteY8049" fmla="*/ 1018138 h 4285258"/>
              <a:gd name="connsiteX8050" fmla="*/ 1034731 w 8109022"/>
              <a:gd name="connsiteY8050" fmla="*/ 1019110 h 4285258"/>
              <a:gd name="connsiteX8051" fmla="*/ 1037567 w 8109022"/>
              <a:gd name="connsiteY8051" fmla="*/ 1017846 h 4285258"/>
              <a:gd name="connsiteX8052" fmla="*/ 1042695 w 8109022"/>
              <a:gd name="connsiteY8052" fmla="*/ 1015864 h 4285258"/>
              <a:gd name="connsiteX8053" fmla="*/ 1035424 w 8109022"/>
              <a:gd name="connsiteY8053" fmla="*/ 1020686 h 4285258"/>
              <a:gd name="connsiteX8054" fmla="*/ 1031283 w 8109022"/>
              <a:gd name="connsiteY8054" fmla="*/ 1022745 h 4285258"/>
              <a:gd name="connsiteX8055" fmla="*/ 1025448 w 8109022"/>
              <a:gd name="connsiteY8055" fmla="*/ 1028600 h 4285258"/>
              <a:gd name="connsiteX8056" fmla="*/ 1021029 w 8109022"/>
              <a:gd name="connsiteY8056" fmla="*/ 1032747 h 4285258"/>
              <a:gd name="connsiteX8057" fmla="*/ 1019642 w 8109022"/>
              <a:gd name="connsiteY8057" fmla="*/ 1035591 h 4285258"/>
              <a:gd name="connsiteX8058" fmla="*/ 1020777 w 8109022"/>
              <a:gd name="connsiteY8058" fmla="*/ 1035507 h 4285258"/>
              <a:gd name="connsiteX8059" fmla="*/ 1022336 w 8109022"/>
              <a:gd name="connsiteY8059" fmla="*/ 1034720 h 4285258"/>
              <a:gd name="connsiteX8060" fmla="*/ 1024658 w 8109022"/>
              <a:gd name="connsiteY8060" fmla="*/ 1033257 h 4285258"/>
              <a:gd name="connsiteX8061" fmla="*/ 1044666 w 8109022"/>
              <a:gd name="connsiteY8061" fmla="*/ 1019692 h 4285258"/>
              <a:gd name="connsiteX8062" fmla="*/ 1042988 w 8109022"/>
              <a:gd name="connsiteY8062" fmla="*/ 1023597 h 4285258"/>
              <a:gd name="connsiteX8063" fmla="*/ 1041520 w 8109022"/>
              <a:gd name="connsiteY8063" fmla="*/ 1025399 h 4285258"/>
              <a:gd name="connsiteX8064" fmla="*/ 1039485 w 8109022"/>
              <a:gd name="connsiteY8064" fmla="*/ 1026476 h 4285258"/>
              <a:gd name="connsiteX8065" fmla="*/ 1049975 w 8109022"/>
              <a:gd name="connsiteY8065" fmla="*/ 1021731 h 4285258"/>
              <a:gd name="connsiteX8066" fmla="*/ 1004246 w 8109022"/>
              <a:gd name="connsiteY8066" fmla="*/ 1046274 h 4285258"/>
              <a:gd name="connsiteX8067" fmla="*/ 1000214 w 8109022"/>
              <a:gd name="connsiteY8067" fmla="*/ 1048819 h 4285258"/>
              <a:gd name="connsiteX8068" fmla="*/ 1002270 w 8109022"/>
              <a:gd name="connsiteY8068" fmla="*/ 1048004 h 4285258"/>
              <a:gd name="connsiteX8069" fmla="*/ 1008376 w 8109022"/>
              <a:gd name="connsiteY8069" fmla="*/ 1045137 h 4285258"/>
              <a:gd name="connsiteX8070" fmla="*/ 1037539 w 8109022"/>
              <a:gd name="connsiteY8070" fmla="*/ 1029695 h 4285258"/>
              <a:gd name="connsiteX8071" fmla="*/ 1038330 w 8109022"/>
              <a:gd name="connsiteY8071" fmla="*/ 1029314 h 4285258"/>
              <a:gd name="connsiteX8072" fmla="*/ 1038291 w 8109022"/>
              <a:gd name="connsiteY8072" fmla="*/ 1029362 h 4285258"/>
              <a:gd name="connsiteX8073" fmla="*/ 1038445 w 8109022"/>
              <a:gd name="connsiteY8073" fmla="*/ 1030978 h 4285258"/>
              <a:gd name="connsiteX8074" fmla="*/ 1047252 w 8109022"/>
              <a:gd name="connsiteY8074" fmla="*/ 1025010 h 4285258"/>
              <a:gd name="connsiteX8075" fmla="*/ 1065559 w 8109022"/>
              <a:gd name="connsiteY8075" fmla="*/ 1016177 h 4285258"/>
              <a:gd name="connsiteX8076" fmla="*/ 1068033 w 8109022"/>
              <a:gd name="connsiteY8076" fmla="*/ 1014844 h 4285258"/>
              <a:gd name="connsiteX8077" fmla="*/ 1061481 w 8109022"/>
              <a:gd name="connsiteY8077" fmla="*/ 1021821 h 4285258"/>
              <a:gd name="connsiteX8078" fmla="*/ 1058826 w 8109022"/>
              <a:gd name="connsiteY8078" fmla="*/ 1024546 h 4285258"/>
              <a:gd name="connsiteX8079" fmla="*/ 1062448 w 8109022"/>
              <a:gd name="connsiteY8079" fmla="*/ 1023063 h 4285258"/>
              <a:gd name="connsiteX8080" fmla="*/ 1064948 w 8109022"/>
              <a:gd name="connsiteY8080" fmla="*/ 1025087 h 4285258"/>
              <a:gd name="connsiteX8081" fmla="*/ 1048200 w 8109022"/>
              <a:gd name="connsiteY8081" fmla="*/ 1035061 h 4285258"/>
              <a:gd name="connsiteX8082" fmla="*/ 1044483 w 8109022"/>
              <a:gd name="connsiteY8082" fmla="*/ 1038618 h 4285258"/>
              <a:gd name="connsiteX8083" fmla="*/ 1039797 w 8109022"/>
              <a:gd name="connsiteY8083" fmla="*/ 1043489 h 4285258"/>
              <a:gd name="connsiteX8084" fmla="*/ 1050905 w 8109022"/>
              <a:gd name="connsiteY8084" fmla="*/ 1037552 h 4285258"/>
              <a:gd name="connsiteX8085" fmla="*/ 1053746 w 8109022"/>
              <a:gd name="connsiteY8085" fmla="*/ 1036034 h 4285258"/>
              <a:gd name="connsiteX8086" fmla="*/ 1055504 w 8109022"/>
              <a:gd name="connsiteY8086" fmla="*/ 1034213 h 4285258"/>
              <a:gd name="connsiteX8087" fmla="*/ 1064129 w 8109022"/>
              <a:gd name="connsiteY8087" fmla="*/ 1029099 h 4285258"/>
              <a:gd name="connsiteX8088" fmla="*/ 1062464 w 8109022"/>
              <a:gd name="connsiteY8088" fmla="*/ 1030549 h 4285258"/>
              <a:gd name="connsiteX8089" fmla="*/ 1061505 w 8109022"/>
              <a:gd name="connsiteY8089" fmla="*/ 1031878 h 4285258"/>
              <a:gd name="connsiteX8090" fmla="*/ 1067325 w 8109022"/>
              <a:gd name="connsiteY8090" fmla="*/ 1028763 h 4285258"/>
              <a:gd name="connsiteX8091" fmla="*/ 1061910 w 8109022"/>
              <a:gd name="connsiteY8091" fmla="*/ 1035373 h 4285258"/>
              <a:gd name="connsiteX8092" fmla="*/ 1062684 w 8109022"/>
              <a:gd name="connsiteY8092" fmla="*/ 1037436 h 4285258"/>
              <a:gd name="connsiteX8093" fmla="*/ 1137643 w 8109022"/>
              <a:gd name="connsiteY8093" fmla="*/ 973852 h 4285258"/>
              <a:gd name="connsiteX8094" fmla="*/ 1182679 w 8109022"/>
              <a:gd name="connsiteY8094" fmla="*/ 933022 h 4285258"/>
              <a:gd name="connsiteX8095" fmla="*/ 1308507 w 8109022"/>
              <a:gd name="connsiteY8095" fmla="*/ 843818 h 4285258"/>
              <a:gd name="connsiteX8096" fmla="*/ 1329323 w 8109022"/>
              <a:gd name="connsiteY8096" fmla="*/ 832780 h 4285258"/>
              <a:gd name="connsiteX8097" fmla="*/ 1334062 w 8109022"/>
              <a:gd name="connsiteY8097" fmla="*/ 828596 h 4285258"/>
              <a:gd name="connsiteX8098" fmla="*/ 1334362 w 8109022"/>
              <a:gd name="connsiteY8098" fmla="*/ 828752 h 4285258"/>
              <a:gd name="connsiteX8099" fmla="*/ 1334896 w 8109022"/>
              <a:gd name="connsiteY8099" fmla="*/ 827861 h 4285258"/>
              <a:gd name="connsiteX8100" fmla="*/ 1334062 w 8109022"/>
              <a:gd name="connsiteY8100" fmla="*/ 828596 h 4285258"/>
              <a:gd name="connsiteX8101" fmla="*/ 1332925 w 8109022"/>
              <a:gd name="connsiteY8101" fmla="*/ 828004 h 4285258"/>
              <a:gd name="connsiteX8102" fmla="*/ 1349298 w 8109022"/>
              <a:gd name="connsiteY8102" fmla="*/ 815053 h 4285258"/>
              <a:gd name="connsiteX8103" fmla="*/ 1344745 w 8109022"/>
              <a:gd name="connsiteY8103" fmla="*/ 816523 h 4285258"/>
              <a:gd name="connsiteX8104" fmla="*/ 1340661 w 8109022"/>
              <a:gd name="connsiteY8104" fmla="*/ 814547 h 4285258"/>
              <a:gd name="connsiteX8105" fmla="*/ 1325645 w 8109022"/>
              <a:gd name="connsiteY8105" fmla="*/ 822658 h 4285258"/>
              <a:gd name="connsiteX8106" fmla="*/ 1301681 w 8109022"/>
              <a:gd name="connsiteY8106" fmla="*/ 836310 h 4285258"/>
              <a:gd name="connsiteX8107" fmla="*/ 1281030 w 8109022"/>
              <a:gd name="connsiteY8107" fmla="*/ 848369 h 4285258"/>
              <a:gd name="connsiteX8108" fmla="*/ 1285845 w 8109022"/>
              <a:gd name="connsiteY8108" fmla="*/ 844832 h 4285258"/>
              <a:gd name="connsiteX8109" fmla="*/ 1312636 w 8109022"/>
              <a:gd name="connsiteY8109" fmla="*/ 829319 h 4285258"/>
              <a:gd name="connsiteX8110" fmla="*/ 1367218 w 8109022"/>
              <a:gd name="connsiteY8110" fmla="*/ 795943 h 4285258"/>
              <a:gd name="connsiteX8111" fmla="*/ 1396944 w 8109022"/>
              <a:gd name="connsiteY8111" fmla="*/ 779458 h 4285258"/>
              <a:gd name="connsiteX8112" fmla="*/ 1403685 w 8109022"/>
              <a:gd name="connsiteY8112" fmla="*/ 775920 h 4285258"/>
              <a:gd name="connsiteX8113" fmla="*/ 1400041 w 8109022"/>
              <a:gd name="connsiteY8113" fmla="*/ 779319 h 4285258"/>
              <a:gd name="connsiteX8114" fmla="*/ 1392987 w 8109022"/>
              <a:gd name="connsiteY8114" fmla="*/ 783444 h 4285258"/>
              <a:gd name="connsiteX8115" fmla="*/ 1382525 w 8109022"/>
              <a:gd name="connsiteY8115" fmla="*/ 790084 h 4285258"/>
              <a:gd name="connsiteX8116" fmla="*/ 1387482 w 8109022"/>
              <a:gd name="connsiteY8116" fmla="*/ 789935 h 4285258"/>
              <a:gd name="connsiteX8117" fmla="*/ 1389953 w 8109022"/>
              <a:gd name="connsiteY8117" fmla="*/ 788724 h 4285258"/>
              <a:gd name="connsiteX8118" fmla="*/ 1360595 w 8109022"/>
              <a:gd name="connsiteY8118" fmla="*/ 816103 h 4285258"/>
              <a:gd name="connsiteX8119" fmla="*/ 1367383 w 8109022"/>
              <a:gd name="connsiteY8119" fmla="*/ 821585 h 4285258"/>
              <a:gd name="connsiteX8120" fmla="*/ 1382750 w 8109022"/>
              <a:gd name="connsiteY8120" fmla="*/ 809175 h 4285258"/>
              <a:gd name="connsiteX8121" fmla="*/ 1425591 w 8109022"/>
              <a:gd name="connsiteY8121" fmla="*/ 785801 h 4285258"/>
              <a:gd name="connsiteX8122" fmla="*/ 1434913 w 8109022"/>
              <a:gd name="connsiteY8122" fmla="*/ 779954 h 4285258"/>
              <a:gd name="connsiteX8123" fmla="*/ 1436300 w 8109022"/>
              <a:gd name="connsiteY8123" fmla="*/ 779266 h 4285258"/>
              <a:gd name="connsiteX8124" fmla="*/ 1442120 w 8109022"/>
              <a:gd name="connsiteY8124" fmla="*/ 773990 h 4285258"/>
              <a:gd name="connsiteX8125" fmla="*/ 1468605 w 8109022"/>
              <a:gd name="connsiteY8125" fmla="*/ 757034 h 4285258"/>
              <a:gd name="connsiteX8126" fmla="*/ 1529016 w 8109022"/>
              <a:gd name="connsiteY8126" fmla="*/ 710316 h 4285258"/>
              <a:gd name="connsiteX8127" fmla="*/ 1567917 w 8109022"/>
              <a:gd name="connsiteY8127" fmla="*/ 677980 h 4285258"/>
              <a:gd name="connsiteX8128" fmla="*/ 1595194 w 8109022"/>
              <a:gd name="connsiteY8128" fmla="*/ 660084 h 4285258"/>
              <a:gd name="connsiteX8129" fmla="*/ 1616012 w 8109022"/>
              <a:gd name="connsiteY8129" fmla="*/ 649045 h 4285258"/>
              <a:gd name="connsiteX8130" fmla="*/ 1620750 w 8109022"/>
              <a:gd name="connsiteY8130" fmla="*/ 644862 h 4285258"/>
              <a:gd name="connsiteX8131" fmla="*/ 1621049 w 8109022"/>
              <a:gd name="connsiteY8131" fmla="*/ 645016 h 4285258"/>
              <a:gd name="connsiteX8132" fmla="*/ 1621583 w 8109022"/>
              <a:gd name="connsiteY8132" fmla="*/ 644126 h 4285258"/>
              <a:gd name="connsiteX8133" fmla="*/ 1620750 w 8109022"/>
              <a:gd name="connsiteY8133" fmla="*/ 644862 h 4285258"/>
              <a:gd name="connsiteX8134" fmla="*/ 1619611 w 8109022"/>
              <a:gd name="connsiteY8134" fmla="*/ 644269 h 4285258"/>
              <a:gd name="connsiteX8135" fmla="*/ 1635987 w 8109022"/>
              <a:gd name="connsiteY8135" fmla="*/ 631318 h 4285258"/>
              <a:gd name="connsiteX8136" fmla="*/ 1631431 w 8109022"/>
              <a:gd name="connsiteY8136" fmla="*/ 632788 h 4285258"/>
              <a:gd name="connsiteX8137" fmla="*/ 1627348 w 8109022"/>
              <a:gd name="connsiteY8137" fmla="*/ 630811 h 4285258"/>
              <a:gd name="connsiteX8138" fmla="*/ 1619686 w 8109022"/>
              <a:gd name="connsiteY8138" fmla="*/ 634951 h 4285258"/>
              <a:gd name="connsiteX8139" fmla="*/ 1627956 w 8109022"/>
              <a:gd name="connsiteY8139" fmla="*/ 628077 h 4285258"/>
              <a:gd name="connsiteX8140" fmla="*/ 1653905 w 8109022"/>
              <a:gd name="connsiteY8140" fmla="*/ 612208 h 4285258"/>
              <a:gd name="connsiteX8141" fmla="*/ 3250948 w 8109022"/>
              <a:gd name="connsiteY8141" fmla="*/ 598747 h 4285258"/>
              <a:gd name="connsiteX8142" fmla="*/ 3249286 w 8109022"/>
              <a:gd name="connsiteY8142" fmla="*/ 600022 h 4285258"/>
              <a:gd name="connsiteX8143" fmla="*/ 3250057 w 8109022"/>
              <a:gd name="connsiteY8143" fmla="*/ 599559 h 4285258"/>
              <a:gd name="connsiteX8144" fmla="*/ 3245257 w 8109022"/>
              <a:gd name="connsiteY8144" fmla="*/ 603931 h 4285258"/>
              <a:gd name="connsiteX8145" fmla="*/ 3245660 w 8109022"/>
              <a:gd name="connsiteY8145" fmla="*/ 603840 h 4285258"/>
              <a:gd name="connsiteX8146" fmla="*/ 3250696 w 8109022"/>
              <a:gd name="connsiteY8146" fmla="*/ 599174 h 4285258"/>
              <a:gd name="connsiteX8147" fmla="*/ 3250057 w 8109022"/>
              <a:gd name="connsiteY8147" fmla="*/ 599559 h 4285258"/>
              <a:gd name="connsiteX8148" fmla="*/ 6002411 w 8109022"/>
              <a:gd name="connsiteY8148" fmla="*/ 597802 h 4285258"/>
              <a:gd name="connsiteX8149" fmla="*/ 6001839 w 8109022"/>
              <a:gd name="connsiteY8149" fmla="*/ 597943 h 4285258"/>
              <a:gd name="connsiteX8150" fmla="*/ 6001814 w 8109022"/>
              <a:gd name="connsiteY8150" fmla="*/ 597951 h 4285258"/>
              <a:gd name="connsiteX8151" fmla="*/ 5783192 w 8109022"/>
              <a:gd name="connsiteY8151" fmla="*/ 597790 h 4285258"/>
              <a:gd name="connsiteX8152" fmla="*/ 5776823 w 8109022"/>
              <a:gd name="connsiteY8152" fmla="*/ 605069 h 4285258"/>
              <a:gd name="connsiteX8153" fmla="*/ 5776797 w 8109022"/>
              <a:gd name="connsiteY8153" fmla="*/ 605158 h 4285258"/>
              <a:gd name="connsiteX8154" fmla="*/ 5782389 w 8109022"/>
              <a:gd name="connsiteY8154" fmla="*/ 600505 h 4285258"/>
              <a:gd name="connsiteX8155" fmla="*/ 5865673 w 8109022"/>
              <a:gd name="connsiteY8155" fmla="*/ 597683 h 4285258"/>
              <a:gd name="connsiteX8156" fmla="*/ 5860732 w 8109022"/>
              <a:gd name="connsiteY8156" fmla="*/ 615907 h 4285258"/>
              <a:gd name="connsiteX8157" fmla="*/ 5855932 w 8109022"/>
              <a:gd name="connsiteY8157" fmla="*/ 633941 h 4285258"/>
              <a:gd name="connsiteX8158" fmla="*/ 5858431 w 8109022"/>
              <a:gd name="connsiteY8158" fmla="*/ 630360 h 4285258"/>
              <a:gd name="connsiteX8159" fmla="*/ 5865673 w 8109022"/>
              <a:gd name="connsiteY8159" fmla="*/ 597683 h 4285258"/>
              <a:gd name="connsiteX8160" fmla="*/ 5660996 w 8109022"/>
              <a:gd name="connsiteY8160" fmla="*/ 595935 h 4285258"/>
              <a:gd name="connsiteX8161" fmla="*/ 5657263 w 8109022"/>
              <a:gd name="connsiteY8161" fmla="*/ 598551 h 4285258"/>
              <a:gd name="connsiteX8162" fmla="*/ 5656434 w 8109022"/>
              <a:gd name="connsiteY8162" fmla="*/ 598010 h 4285258"/>
              <a:gd name="connsiteX8163" fmla="*/ 5658568 w 8109022"/>
              <a:gd name="connsiteY8163" fmla="*/ 596278 h 4285258"/>
              <a:gd name="connsiteX8164" fmla="*/ 5660996 w 8109022"/>
              <a:gd name="connsiteY8164" fmla="*/ 595935 h 4285258"/>
              <a:gd name="connsiteX8165" fmla="*/ 5145412 w 8109022"/>
              <a:gd name="connsiteY8165" fmla="*/ 595916 h 4285258"/>
              <a:gd name="connsiteX8166" fmla="*/ 5142152 w 8109022"/>
              <a:gd name="connsiteY8166" fmla="*/ 598896 h 4285258"/>
              <a:gd name="connsiteX8167" fmla="*/ 5141302 w 8109022"/>
              <a:gd name="connsiteY8167" fmla="*/ 598473 h 4285258"/>
              <a:gd name="connsiteX8168" fmla="*/ 5143135 w 8109022"/>
              <a:gd name="connsiteY8168" fmla="*/ 596540 h 4285258"/>
              <a:gd name="connsiteX8169" fmla="*/ 5145412 w 8109022"/>
              <a:gd name="connsiteY8169" fmla="*/ 595916 h 4285258"/>
              <a:gd name="connsiteX8170" fmla="*/ 3274627 w 8109022"/>
              <a:gd name="connsiteY8170" fmla="*/ 594433 h 4285258"/>
              <a:gd name="connsiteX8171" fmla="*/ 3271811 w 8109022"/>
              <a:gd name="connsiteY8171" fmla="*/ 596057 h 4285258"/>
              <a:gd name="connsiteX8172" fmla="*/ 3248945 w 8109022"/>
              <a:gd name="connsiteY8172" fmla="*/ 609664 h 4285258"/>
              <a:gd name="connsiteX8173" fmla="*/ 3236959 w 8109022"/>
              <a:gd name="connsiteY8173" fmla="*/ 620155 h 4285258"/>
              <a:gd name="connsiteX8174" fmla="*/ 3260461 w 8109022"/>
              <a:gd name="connsiteY8174" fmla="*/ 606594 h 4285258"/>
              <a:gd name="connsiteX8175" fmla="*/ 5552904 w 8109022"/>
              <a:gd name="connsiteY8175" fmla="*/ 591884 h 4285258"/>
              <a:gd name="connsiteX8176" fmla="*/ 5552903 w 8109022"/>
              <a:gd name="connsiteY8176" fmla="*/ 591885 h 4285258"/>
              <a:gd name="connsiteX8177" fmla="*/ 5552962 w 8109022"/>
              <a:gd name="connsiteY8177" fmla="*/ 592081 h 4285258"/>
              <a:gd name="connsiteX8178" fmla="*/ 5553116 w 8109022"/>
              <a:gd name="connsiteY8178" fmla="*/ 592581 h 4285258"/>
              <a:gd name="connsiteX8179" fmla="*/ 5553206 w 8109022"/>
              <a:gd name="connsiteY8179" fmla="*/ 592882 h 4285258"/>
              <a:gd name="connsiteX8180" fmla="*/ 5553166 w 8109022"/>
              <a:gd name="connsiteY8180" fmla="*/ 592747 h 4285258"/>
              <a:gd name="connsiteX8181" fmla="*/ 5553116 w 8109022"/>
              <a:gd name="connsiteY8181" fmla="*/ 592581 h 4285258"/>
              <a:gd name="connsiteX8182" fmla="*/ 2736963 w 8109022"/>
              <a:gd name="connsiteY8182" fmla="*/ 590969 h 4285258"/>
              <a:gd name="connsiteX8183" fmla="*/ 2736538 w 8109022"/>
              <a:gd name="connsiteY8183" fmla="*/ 591507 h 4285258"/>
              <a:gd name="connsiteX8184" fmla="*/ 2711870 w 8109022"/>
              <a:gd name="connsiteY8184" fmla="*/ 604694 h 4285258"/>
              <a:gd name="connsiteX8185" fmla="*/ 2702406 w 8109022"/>
              <a:gd name="connsiteY8185" fmla="*/ 610411 h 4285258"/>
              <a:gd name="connsiteX8186" fmla="*/ 2705142 w 8109022"/>
              <a:gd name="connsiteY8186" fmla="*/ 606773 h 4285258"/>
              <a:gd name="connsiteX8187" fmla="*/ 5829417 w 8109022"/>
              <a:gd name="connsiteY8187" fmla="*/ 589427 h 4285258"/>
              <a:gd name="connsiteX8188" fmla="*/ 5826095 w 8109022"/>
              <a:gd name="connsiteY8188" fmla="*/ 597219 h 4285258"/>
              <a:gd name="connsiteX8189" fmla="*/ 5791461 w 8109022"/>
              <a:gd name="connsiteY8189" fmla="*/ 702974 h 4285258"/>
              <a:gd name="connsiteX8190" fmla="*/ 5786030 w 8109022"/>
              <a:gd name="connsiteY8190" fmla="*/ 719176 h 4285258"/>
              <a:gd name="connsiteX8191" fmla="*/ 5786206 w 8109022"/>
              <a:gd name="connsiteY8191" fmla="*/ 719904 h 4285258"/>
              <a:gd name="connsiteX8192" fmla="*/ 5786487 w 8109022"/>
              <a:gd name="connsiteY8192" fmla="*/ 719655 h 4285258"/>
              <a:gd name="connsiteX8193" fmla="*/ 5793631 w 8109022"/>
              <a:gd name="connsiteY8193" fmla="*/ 705566 h 4285258"/>
              <a:gd name="connsiteX8194" fmla="*/ 5799525 w 8109022"/>
              <a:gd name="connsiteY8194" fmla="*/ 688379 h 4285258"/>
              <a:gd name="connsiteX8195" fmla="*/ 5828586 w 8109022"/>
              <a:gd name="connsiteY8195" fmla="*/ 592825 h 4285258"/>
              <a:gd name="connsiteX8196" fmla="*/ 5829417 w 8109022"/>
              <a:gd name="connsiteY8196" fmla="*/ 589427 h 4285258"/>
              <a:gd name="connsiteX8197" fmla="*/ 5739538 w 8109022"/>
              <a:gd name="connsiteY8197" fmla="*/ 588227 h 4285258"/>
              <a:gd name="connsiteX8198" fmla="*/ 5715172 w 8109022"/>
              <a:gd name="connsiteY8198" fmla="*/ 612940 h 4285258"/>
              <a:gd name="connsiteX8199" fmla="*/ 5714418 w 8109022"/>
              <a:gd name="connsiteY8199" fmla="*/ 617067 h 4285258"/>
              <a:gd name="connsiteX8200" fmla="*/ 5715260 w 8109022"/>
              <a:gd name="connsiteY8200" fmla="*/ 615615 h 4285258"/>
              <a:gd name="connsiteX8201" fmla="*/ 5716734 w 8109022"/>
              <a:gd name="connsiteY8201" fmla="*/ 616566 h 4285258"/>
              <a:gd name="connsiteX8202" fmla="*/ 5719774 w 8109022"/>
              <a:gd name="connsiteY8202" fmla="*/ 614823 h 4285258"/>
              <a:gd name="connsiteX8203" fmla="*/ 5717787 w 8109022"/>
              <a:gd name="connsiteY8203" fmla="*/ 621246 h 4285258"/>
              <a:gd name="connsiteX8204" fmla="*/ 5733174 w 8109022"/>
              <a:gd name="connsiteY8204" fmla="*/ 611849 h 4285258"/>
              <a:gd name="connsiteX8205" fmla="*/ 5868031 w 8109022"/>
              <a:gd name="connsiteY8205" fmla="*/ 588102 h 4285258"/>
              <a:gd name="connsiteX8206" fmla="*/ 5865709 w 8109022"/>
              <a:gd name="connsiteY8206" fmla="*/ 588554 h 4285258"/>
              <a:gd name="connsiteX8207" fmla="*/ 5867039 w 8109022"/>
              <a:gd name="connsiteY8207" fmla="*/ 589028 h 4285258"/>
              <a:gd name="connsiteX8208" fmla="*/ 5868031 w 8109022"/>
              <a:gd name="connsiteY8208" fmla="*/ 588102 h 4285258"/>
              <a:gd name="connsiteX8209" fmla="*/ 7590158 w 8109022"/>
              <a:gd name="connsiteY8209" fmla="*/ 587211 h 4285258"/>
              <a:gd name="connsiteX8210" fmla="*/ 7589720 w 8109022"/>
              <a:gd name="connsiteY8210" fmla="*/ 587586 h 4285258"/>
              <a:gd name="connsiteX8211" fmla="*/ 7589721 w 8109022"/>
              <a:gd name="connsiteY8211" fmla="*/ 589401 h 4285258"/>
              <a:gd name="connsiteX8212" fmla="*/ 7584264 w 8109022"/>
              <a:gd name="connsiteY8212" fmla="*/ 601690 h 4285258"/>
              <a:gd name="connsiteX8213" fmla="*/ 7582471 w 8109022"/>
              <a:gd name="connsiteY8213" fmla="*/ 615169 h 4285258"/>
              <a:gd name="connsiteX8214" fmla="*/ 7584263 w 8109022"/>
              <a:gd name="connsiteY8214" fmla="*/ 612557 h 4285258"/>
              <a:gd name="connsiteX8215" fmla="*/ 7589721 w 8109022"/>
              <a:gd name="connsiteY8215" fmla="*/ 589401 h 4285258"/>
              <a:gd name="connsiteX8216" fmla="*/ 7590691 w 8109022"/>
              <a:gd name="connsiteY8216" fmla="*/ 588050 h 4285258"/>
              <a:gd name="connsiteX8217" fmla="*/ 7590735 w 8109022"/>
              <a:gd name="connsiteY8217" fmla="*/ 587632 h 4285258"/>
              <a:gd name="connsiteX8218" fmla="*/ 7590158 w 8109022"/>
              <a:gd name="connsiteY8218" fmla="*/ 587211 h 4285258"/>
              <a:gd name="connsiteX8219" fmla="*/ 5102378 w 8109022"/>
              <a:gd name="connsiteY8219" fmla="*/ 587024 h 4285258"/>
              <a:gd name="connsiteX8220" fmla="*/ 5098648 w 8109022"/>
              <a:gd name="connsiteY8220" fmla="*/ 590495 h 4285258"/>
              <a:gd name="connsiteX8221" fmla="*/ 5099306 w 8109022"/>
              <a:gd name="connsiteY8221" fmla="*/ 590934 h 4285258"/>
              <a:gd name="connsiteX8222" fmla="*/ 5102978 w 8109022"/>
              <a:gd name="connsiteY8222" fmla="*/ 588659 h 4285258"/>
              <a:gd name="connsiteX8223" fmla="*/ 5102378 w 8109022"/>
              <a:gd name="connsiteY8223" fmla="*/ 587024 h 4285258"/>
              <a:gd name="connsiteX8224" fmla="*/ 1820271 w 8109022"/>
              <a:gd name="connsiteY8224" fmla="*/ 586157 h 4285258"/>
              <a:gd name="connsiteX8225" fmla="*/ 1805361 w 8109022"/>
              <a:gd name="connsiteY8225" fmla="*/ 599804 h 4285258"/>
              <a:gd name="connsiteX8226" fmla="*/ 1807080 w 8109022"/>
              <a:gd name="connsiteY8226" fmla="*/ 597412 h 4285258"/>
              <a:gd name="connsiteX8227" fmla="*/ 1817351 w 8109022"/>
              <a:gd name="connsiteY8227" fmla="*/ 588203 h 4285258"/>
              <a:gd name="connsiteX8228" fmla="*/ 3238890 w 8109022"/>
              <a:gd name="connsiteY8228" fmla="*/ 585607 h 4285258"/>
              <a:gd name="connsiteX8229" fmla="*/ 3236636 w 8109022"/>
              <a:gd name="connsiteY8229" fmla="*/ 587634 h 4285258"/>
              <a:gd name="connsiteX8230" fmla="*/ 3220526 w 8109022"/>
              <a:gd name="connsiteY8230" fmla="*/ 601222 h 4285258"/>
              <a:gd name="connsiteX8231" fmla="*/ 3222718 w 8109022"/>
              <a:gd name="connsiteY8231" fmla="*/ 599282 h 4285258"/>
              <a:gd name="connsiteX8232" fmla="*/ 7596467 w 8109022"/>
              <a:gd name="connsiteY8232" fmla="*/ 585566 h 4285258"/>
              <a:gd name="connsiteX8233" fmla="*/ 7593518 w 8109022"/>
              <a:gd name="connsiteY8233" fmla="*/ 590690 h 4285258"/>
              <a:gd name="connsiteX8234" fmla="*/ 7591179 w 8109022"/>
              <a:gd name="connsiteY8234" fmla="*/ 597812 h 4285258"/>
              <a:gd name="connsiteX8235" fmla="*/ 7587331 w 8109022"/>
              <a:gd name="connsiteY8235" fmla="*/ 611756 h 4285258"/>
              <a:gd name="connsiteX8236" fmla="*/ 7596515 w 8109022"/>
              <a:gd name="connsiteY8236" fmla="*/ 586781 h 4285258"/>
              <a:gd name="connsiteX8237" fmla="*/ 7596467 w 8109022"/>
              <a:gd name="connsiteY8237" fmla="*/ 585566 h 4285258"/>
              <a:gd name="connsiteX8238" fmla="*/ 5617602 w 8109022"/>
              <a:gd name="connsiteY8238" fmla="*/ 581357 h 4285258"/>
              <a:gd name="connsiteX8239" fmla="*/ 5613321 w 8109022"/>
              <a:gd name="connsiteY8239" fmla="*/ 584412 h 4285258"/>
              <a:gd name="connsiteX8240" fmla="*/ 5613946 w 8109022"/>
              <a:gd name="connsiteY8240" fmla="*/ 584947 h 4285258"/>
              <a:gd name="connsiteX8241" fmla="*/ 5616186 w 8109022"/>
              <a:gd name="connsiteY8241" fmla="*/ 584409 h 4285258"/>
              <a:gd name="connsiteX8242" fmla="*/ 5616735 w 8109022"/>
              <a:gd name="connsiteY8242" fmla="*/ 584127 h 4285258"/>
              <a:gd name="connsiteX8243" fmla="*/ 5618022 w 8109022"/>
              <a:gd name="connsiteY8243" fmla="*/ 583100 h 4285258"/>
              <a:gd name="connsiteX8244" fmla="*/ 5617602 w 8109022"/>
              <a:gd name="connsiteY8244" fmla="*/ 581357 h 4285258"/>
              <a:gd name="connsiteX8245" fmla="*/ 6325214 w 8109022"/>
              <a:gd name="connsiteY8245" fmla="*/ 580156 h 4285258"/>
              <a:gd name="connsiteX8246" fmla="*/ 6321505 w 8109022"/>
              <a:gd name="connsiteY8246" fmla="*/ 593221 h 4285258"/>
              <a:gd name="connsiteX8247" fmla="*/ 6314580 w 8109022"/>
              <a:gd name="connsiteY8247" fmla="*/ 617619 h 4285258"/>
              <a:gd name="connsiteX8248" fmla="*/ 6318729 w 8109022"/>
              <a:gd name="connsiteY8248" fmla="*/ 615637 h 4285258"/>
              <a:gd name="connsiteX8249" fmla="*/ 6322266 w 8109022"/>
              <a:gd name="connsiteY8249" fmla="*/ 610277 h 4285258"/>
              <a:gd name="connsiteX8250" fmla="*/ 6312965 w 8109022"/>
              <a:gd name="connsiteY8250" fmla="*/ 629199 h 4285258"/>
              <a:gd name="connsiteX8251" fmla="*/ 6306206 w 8109022"/>
              <a:gd name="connsiteY8251" fmla="*/ 641845 h 4285258"/>
              <a:gd name="connsiteX8252" fmla="*/ 6322889 w 8109022"/>
              <a:gd name="connsiteY8252" fmla="*/ 584943 h 4285258"/>
              <a:gd name="connsiteX8253" fmla="*/ 5585146 w 8109022"/>
              <a:gd name="connsiteY8253" fmla="*/ 579825 h 4285258"/>
              <a:gd name="connsiteX8254" fmla="*/ 5585203 w 8109022"/>
              <a:gd name="connsiteY8254" fmla="*/ 581024 h 4285258"/>
              <a:gd name="connsiteX8255" fmla="*/ 5585229 w 8109022"/>
              <a:gd name="connsiteY8255" fmla="*/ 581530 h 4285258"/>
              <a:gd name="connsiteX8256" fmla="*/ 5585238 w 8109022"/>
              <a:gd name="connsiteY8256" fmla="*/ 581743 h 4285258"/>
              <a:gd name="connsiteX8257" fmla="*/ 5585238 w 8109022"/>
              <a:gd name="connsiteY8257" fmla="*/ 581712 h 4285258"/>
              <a:gd name="connsiteX8258" fmla="*/ 5585229 w 8109022"/>
              <a:gd name="connsiteY8258" fmla="*/ 581530 h 4285258"/>
              <a:gd name="connsiteX8259" fmla="*/ 3291357 w 8109022"/>
              <a:gd name="connsiteY8259" fmla="*/ 579600 h 4285258"/>
              <a:gd name="connsiteX8260" fmla="*/ 3288904 w 8109022"/>
              <a:gd name="connsiteY8260" fmla="*/ 581241 h 4285258"/>
              <a:gd name="connsiteX8261" fmla="*/ 3289718 w 8109022"/>
              <a:gd name="connsiteY8261" fmla="*/ 581122 h 4285258"/>
              <a:gd name="connsiteX8262" fmla="*/ 3023957 w 8109022"/>
              <a:gd name="connsiteY8262" fmla="*/ 579020 h 4285258"/>
              <a:gd name="connsiteX8263" fmla="*/ 3021060 w 8109022"/>
              <a:gd name="connsiteY8263" fmla="*/ 581324 h 4285258"/>
              <a:gd name="connsiteX8264" fmla="*/ 3021758 w 8109022"/>
              <a:gd name="connsiteY8264" fmla="*/ 580497 h 4285258"/>
              <a:gd name="connsiteX8265" fmla="*/ 3022348 w 8109022"/>
              <a:gd name="connsiteY8265" fmla="*/ 579890 h 4285258"/>
              <a:gd name="connsiteX8266" fmla="*/ 5591890 w 8109022"/>
              <a:gd name="connsiteY8266" fmla="*/ 578814 h 4285258"/>
              <a:gd name="connsiteX8267" fmla="*/ 5589661 w 8109022"/>
              <a:gd name="connsiteY8267" fmla="*/ 581029 h 4285258"/>
              <a:gd name="connsiteX8268" fmla="*/ 5582467 w 8109022"/>
              <a:gd name="connsiteY8268" fmla="*/ 586892 h 4285258"/>
              <a:gd name="connsiteX8269" fmla="*/ 5568379 w 8109022"/>
              <a:gd name="connsiteY8269" fmla="*/ 599606 h 4285258"/>
              <a:gd name="connsiteX8270" fmla="*/ 5588250 w 8109022"/>
              <a:gd name="connsiteY8270" fmla="*/ 586230 h 4285258"/>
              <a:gd name="connsiteX8271" fmla="*/ 5586495 w 8109022"/>
              <a:gd name="connsiteY8271" fmla="*/ 589296 h 4285258"/>
              <a:gd name="connsiteX8272" fmla="*/ 5585656 w 8109022"/>
              <a:gd name="connsiteY8272" fmla="*/ 590544 h 4285258"/>
              <a:gd name="connsiteX8273" fmla="*/ 5568578 w 8109022"/>
              <a:gd name="connsiteY8273" fmla="*/ 600260 h 4285258"/>
              <a:gd name="connsiteX8274" fmla="*/ 5560370 w 8109022"/>
              <a:gd name="connsiteY8274" fmla="*/ 604928 h 4285258"/>
              <a:gd name="connsiteX8275" fmla="*/ 5574656 w 8109022"/>
              <a:gd name="connsiteY8275" fmla="*/ 599133 h 4285258"/>
              <a:gd name="connsiteX8276" fmla="*/ 5583313 w 8109022"/>
              <a:gd name="connsiteY8276" fmla="*/ 594692 h 4285258"/>
              <a:gd name="connsiteX8277" fmla="*/ 5583158 w 8109022"/>
              <a:gd name="connsiteY8277" fmla="*/ 596004 h 4285258"/>
              <a:gd name="connsiteX8278" fmla="*/ 5585192 w 8109022"/>
              <a:gd name="connsiteY8278" fmla="*/ 594709 h 4285258"/>
              <a:gd name="connsiteX8279" fmla="*/ 6282261 w 8109022"/>
              <a:gd name="connsiteY8279" fmla="*/ 578000 h 4285258"/>
              <a:gd name="connsiteX8280" fmla="*/ 6282138 w 8109022"/>
              <a:gd name="connsiteY8280" fmla="*/ 582808 h 4285258"/>
              <a:gd name="connsiteX8281" fmla="*/ 6280712 w 8109022"/>
              <a:gd name="connsiteY8281" fmla="*/ 586282 h 4285258"/>
              <a:gd name="connsiteX8282" fmla="*/ 6282261 w 8109022"/>
              <a:gd name="connsiteY8282" fmla="*/ 578000 h 4285258"/>
              <a:gd name="connsiteX8283" fmla="*/ 2788542 w 8109022"/>
              <a:gd name="connsiteY8283" fmla="*/ 576485 h 4285258"/>
              <a:gd name="connsiteX8284" fmla="*/ 2786340 w 8109022"/>
              <a:gd name="connsiteY8284" fmla="*/ 579417 h 4285258"/>
              <a:gd name="connsiteX8285" fmla="*/ 2782284 w 8109022"/>
              <a:gd name="connsiteY8285" fmla="*/ 581790 h 4285258"/>
              <a:gd name="connsiteX8286" fmla="*/ 2780998 w 8109022"/>
              <a:gd name="connsiteY8286" fmla="*/ 582678 h 4285258"/>
              <a:gd name="connsiteX8287" fmla="*/ 2773111 w 8109022"/>
              <a:gd name="connsiteY8287" fmla="*/ 586067 h 4285258"/>
              <a:gd name="connsiteX8288" fmla="*/ 2749921 w 8109022"/>
              <a:gd name="connsiteY8288" fmla="*/ 597329 h 4285258"/>
              <a:gd name="connsiteX8289" fmla="*/ 2753588 w 8109022"/>
              <a:gd name="connsiteY8289" fmla="*/ 592502 h 4285258"/>
              <a:gd name="connsiteX8290" fmla="*/ 2778299 w 8109022"/>
              <a:gd name="connsiteY8290" fmla="*/ 580877 h 4285258"/>
              <a:gd name="connsiteX8291" fmla="*/ 6073555 w 8109022"/>
              <a:gd name="connsiteY8291" fmla="*/ 575583 h 4285258"/>
              <a:gd name="connsiteX8292" fmla="*/ 6071882 w 8109022"/>
              <a:gd name="connsiteY8292" fmla="*/ 575623 h 4285258"/>
              <a:gd name="connsiteX8293" fmla="*/ 6071292 w 8109022"/>
              <a:gd name="connsiteY8293" fmla="*/ 577152 h 4285258"/>
              <a:gd name="connsiteX8294" fmla="*/ 6071183 w 8109022"/>
              <a:gd name="connsiteY8294" fmla="*/ 577764 h 4285258"/>
              <a:gd name="connsiteX8295" fmla="*/ 6071281 w 8109022"/>
              <a:gd name="connsiteY8295" fmla="*/ 580098 h 4285258"/>
              <a:gd name="connsiteX8296" fmla="*/ 6071921 w 8109022"/>
              <a:gd name="connsiteY8296" fmla="*/ 580574 h 4285258"/>
              <a:gd name="connsiteX8297" fmla="*/ 6073555 w 8109022"/>
              <a:gd name="connsiteY8297" fmla="*/ 575583 h 4285258"/>
              <a:gd name="connsiteX8298" fmla="*/ 6282617 w 8109022"/>
              <a:gd name="connsiteY8298" fmla="*/ 574835 h 4285258"/>
              <a:gd name="connsiteX8299" fmla="*/ 6283024 w 8109022"/>
              <a:gd name="connsiteY8299" fmla="*/ 577099 h 4285258"/>
              <a:gd name="connsiteX8300" fmla="*/ 6282261 w 8109022"/>
              <a:gd name="connsiteY8300" fmla="*/ 578000 h 4285258"/>
              <a:gd name="connsiteX8301" fmla="*/ 6282617 w 8109022"/>
              <a:gd name="connsiteY8301" fmla="*/ 574835 h 4285258"/>
              <a:gd name="connsiteX8302" fmla="*/ 2906964 w 8109022"/>
              <a:gd name="connsiteY8302" fmla="*/ 573318 h 4285258"/>
              <a:gd name="connsiteX8303" fmla="*/ 2899546 w 8109022"/>
              <a:gd name="connsiteY8303" fmla="*/ 582025 h 4285258"/>
              <a:gd name="connsiteX8304" fmla="*/ 2888863 w 8109022"/>
              <a:gd name="connsiteY8304" fmla="*/ 586892 h 4285258"/>
              <a:gd name="connsiteX8305" fmla="*/ 2880329 w 8109022"/>
              <a:gd name="connsiteY8305" fmla="*/ 590958 h 4285258"/>
              <a:gd name="connsiteX8306" fmla="*/ 2889060 w 8109022"/>
              <a:gd name="connsiteY8306" fmla="*/ 580485 h 4285258"/>
              <a:gd name="connsiteX8307" fmla="*/ 6282974 w 8109022"/>
              <a:gd name="connsiteY8307" fmla="*/ 571672 h 4285258"/>
              <a:gd name="connsiteX8308" fmla="*/ 6283381 w 8109022"/>
              <a:gd name="connsiteY8308" fmla="*/ 573935 h 4285258"/>
              <a:gd name="connsiteX8309" fmla="*/ 6282617 w 8109022"/>
              <a:gd name="connsiteY8309" fmla="*/ 574835 h 4285258"/>
              <a:gd name="connsiteX8310" fmla="*/ 6282974 w 8109022"/>
              <a:gd name="connsiteY8310" fmla="*/ 571672 h 4285258"/>
              <a:gd name="connsiteX8311" fmla="*/ 1748643 w 8109022"/>
              <a:gd name="connsiteY8311" fmla="*/ 571545 h 4285258"/>
              <a:gd name="connsiteX8312" fmla="*/ 1747796 w 8109022"/>
              <a:gd name="connsiteY8312" fmla="*/ 572382 h 4285258"/>
              <a:gd name="connsiteX8313" fmla="*/ 1744590 w 8109022"/>
              <a:gd name="connsiteY8313" fmla="*/ 575118 h 4285258"/>
              <a:gd name="connsiteX8314" fmla="*/ 1735304 w 8109022"/>
              <a:gd name="connsiteY8314" fmla="*/ 579811 h 4285258"/>
              <a:gd name="connsiteX8315" fmla="*/ 1728041 w 8109022"/>
              <a:gd name="connsiteY8315" fmla="*/ 584419 h 4285258"/>
              <a:gd name="connsiteX8316" fmla="*/ 1734635 w 8109022"/>
              <a:gd name="connsiteY8316" fmla="*/ 583610 h 4285258"/>
              <a:gd name="connsiteX8317" fmla="*/ 1726893 w 8109022"/>
              <a:gd name="connsiteY8317" fmla="*/ 590214 h 4285258"/>
              <a:gd name="connsiteX8318" fmla="*/ 1705993 w 8109022"/>
              <a:gd name="connsiteY8318" fmla="*/ 601784 h 4285258"/>
              <a:gd name="connsiteX8319" fmla="*/ 1731171 w 8109022"/>
              <a:gd name="connsiteY8319" fmla="*/ 580383 h 4285258"/>
              <a:gd name="connsiteX8320" fmla="*/ 2836882 w 8109022"/>
              <a:gd name="connsiteY8320" fmla="*/ 570789 h 4285258"/>
              <a:gd name="connsiteX8321" fmla="*/ 2833382 w 8109022"/>
              <a:gd name="connsiteY8321" fmla="*/ 575878 h 4285258"/>
              <a:gd name="connsiteX8322" fmla="*/ 2823982 w 8109022"/>
              <a:gd name="connsiteY8322" fmla="*/ 581310 h 4285258"/>
              <a:gd name="connsiteX8323" fmla="*/ 2828378 w 8109022"/>
              <a:gd name="connsiteY8323" fmla="*/ 574197 h 4285258"/>
              <a:gd name="connsiteX8324" fmla="*/ 2832247 w 8109022"/>
              <a:gd name="connsiteY8324" fmla="*/ 572420 h 4285258"/>
              <a:gd name="connsiteX8325" fmla="*/ 7600044 w 8109022"/>
              <a:gd name="connsiteY8325" fmla="*/ 570734 h 4285258"/>
              <a:gd name="connsiteX8326" fmla="*/ 7597041 w 8109022"/>
              <a:gd name="connsiteY8326" fmla="*/ 575750 h 4285258"/>
              <a:gd name="connsiteX8327" fmla="*/ 7595337 w 8109022"/>
              <a:gd name="connsiteY8327" fmla="*/ 581867 h 4285258"/>
              <a:gd name="connsiteX8328" fmla="*/ 7600137 w 8109022"/>
              <a:gd name="connsiteY8328" fmla="*/ 573154 h 4285258"/>
              <a:gd name="connsiteX8329" fmla="*/ 7600303 w 8109022"/>
              <a:gd name="connsiteY8329" fmla="*/ 571536 h 4285258"/>
              <a:gd name="connsiteX8330" fmla="*/ 7600044 w 8109022"/>
              <a:gd name="connsiteY8330" fmla="*/ 570734 h 4285258"/>
              <a:gd name="connsiteX8331" fmla="*/ 7714910 w 8109022"/>
              <a:gd name="connsiteY8331" fmla="*/ 570253 h 4285258"/>
              <a:gd name="connsiteX8332" fmla="*/ 7692784 w 8109022"/>
              <a:gd name="connsiteY8332" fmla="*/ 630397 h 4285258"/>
              <a:gd name="connsiteX8333" fmla="*/ 7688904 w 8109022"/>
              <a:gd name="connsiteY8333" fmla="*/ 626419 h 4285258"/>
              <a:gd name="connsiteX8334" fmla="*/ 7662756 w 8109022"/>
              <a:gd name="connsiteY8334" fmla="*/ 686230 h 4285258"/>
              <a:gd name="connsiteX8335" fmla="*/ 7714910 w 8109022"/>
              <a:gd name="connsiteY8335" fmla="*/ 570253 h 4285258"/>
              <a:gd name="connsiteX8336" fmla="*/ 5622189 w 8109022"/>
              <a:gd name="connsiteY8336" fmla="*/ 567694 h 4285258"/>
              <a:gd name="connsiteX8337" fmla="*/ 5621818 w 8109022"/>
              <a:gd name="connsiteY8337" fmla="*/ 569476 h 4285258"/>
              <a:gd name="connsiteX8338" fmla="*/ 5621310 w 8109022"/>
              <a:gd name="connsiteY8338" fmla="*/ 570260 h 4285258"/>
              <a:gd name="connsiteX8339" fmla="*/ 5604068 w 8109022"/>
              <a:gd name="connsiteY8339" fmla="*/ 580069 h 4285258"/>
              <a:gd name="connsiteX8340" fmla="*/ 5605662 w 8109022"/>
              <a:gd name="connsiteY8340" fmla="*/ 578655 h 4285258"/>
              <a:gd name="connsiteX8341" fmla="*/ 5622189 w 8109022"/>
              <a:gd name="connsiteY8341" fmla="*/ 567694 h 4285258"/>
              <a:gd name="connsiteX8342" fmla="*/ 6051973 w 8109022"/>
              <a:gd name="connsiteY8342" fmla="*/ 567555 h 4285258"/>
              <a:gd name="connsiteX8343" fmla="*/ 6051985 w 8109022"/>
              <a:gd name="connsiteY8343" fmla="*/ 570507 h 4285258"/>
              <a:gd name="connsiteX8344" fmla="*/ 6050996 w 8109022"/>
              <a:gd name="connsiteY8344" fmla="*/ 572796 h 4285258"/>
              <a:gd name="connsiteX8345" fmla="*/ 6051973 w 8109022"/>
              <a:gd name="connsiteY8345" fmla="*/ 567555 h 4285258"/>
              <a:gd name="connsiteX8346" fmla="*/ 6084635 w 8109022"/>
              <a:gd name="connsiteY8346" fmla="*/ 567542 h 4285258"/>
              <a:gd name="connsiteX8347" fmla="*/ 6079078 w 8109022"/>
              <a:gd name="connsiteY8347" fmla="*/ 586588 h 4285258"/>
              <a:gd name="connsiteX8348" fmla="*/ 6078222 w 8109022"/>
              <a:gd name="connsiteY8348" fmla="*/ 588519 h 4285258"/>
              <a:gd name="connsiteX8349" fmla="*/ 6082559 w 8109022"/>
              <a:gd name="connsiteY8349" fmla="*/ 569069 h 4285258"/>
              <a:gd name="connsiteX8350" fmla="*/ 6083131 w 8109022"/>
              <a:gd name="connsiteY8350" fmla="*/ 568367 h 4285258"/>
              <a:gd name="connsiteX8351" fmla="*/ 6084635 w 8109022"/>
              <a:gd name="connsiteY8351" fmla="*/ 567542 h 4285258"/>
              <a:gd name="connsiteX8352" fmla="*/ 2817927 w 8109022"/>
              <a:gd name="connsiteY8352" fmla="*/ 566756 h 4285258"/>
              <a:gd name="connsiteX8353" fmla="*/ 2817070 w 8109022"/>
              <a:gd name="connsiteY8353" fmla="*/ 567737 h 4285258"/>
              <a:gd name="connsiteX8354" fmla="*/ 2804753 w 8109022"/>
              <a:gd name="connsiteY8354" fmla="*/ 572638 h 4285258"/>
              <a:gd name="connsiteX8355" fmla="*/ 2804874 w 8109022"/>
              <a:gd name="connsiteY8355" fmla="*/ 572482 h 4285258"/>
              <a:gd name="connsiteX8356" fmla="*/ 2809336 w 8109022"/>
              <a:gd name="connsiteY8356" fmla="*/ 570138 h 4285258"/>
              <a:gd name="connsiteX8357" fmla="*/ 1752758 w 8109022"/>
              <a:gd name="connsiteY8357" fmla="*/ 563845 h 4285258"/>
              <a:gd name="connsiteX8358" fmla="*/ 1745193 w 8109022"/>
              <a:gd name="connsiteY8358" fmla="*/ 568466 h 4285258"/>
              <a:gd name="connsiteX8359" fmla="*/ 1747385 w 8109022"/>
              <a:gd name="connsiteY8359" fmla="*/ 566602 h 4285258"/>
              <a:gd name="connsiteX8360" fmla="*/ 2915700 w 8109022"/>
              <a:gd name="connsiteY8360" fmla="*/ 563066 h 4285258"/>
              <a:gd name="connsiteX8361" fmla="*/ 2915276 w 8109022"/>
              <a:gd name="connsiteY8361" fmla="*/ 563563 h 4285258"/>
              <a:gd name="connsiteX8362" fmla="*/ 2896290 w 8109022"/>
              <a:gd name="connsiteY8362" fmla="*/ 571809 h 4285258"/>
              <a:gd name="connsiteX8363" fmla="*/ 2897663 w 8109022"/>
              <a:gd name="connsiteY8363" fmla="*/ 570165 h 4285258"/>
              <a:gd name="connsiteX8364" fmla="*/ 3266451 w 8109022"/>
              <a:gd name="connsiteY8364" fmla="*/ 562300 h 4285258"/>
              <a:gd name="connsiteX8365" fmla="*/ 3238890 w 8109022"/>
              <a:gd name="connsiteY8365" fmla="*/ 585607 h 4285258"/>
              <a:gd name="connsiteX8366" fmla="*/ 3262738 w 8109022"/>
              <a:gd name="connsiteY8366" fmla="*/ 564150 h 4285258"/>
              <a:gd name="connsiteX8367" fmla="*/ 3310218 w 8109022"/>
              <a:gd name="connsiteY8367" fmla="*/ 562087 h 4285258"/>
              <a:gd name="connsiteX8368" fmla="*/ 3281322 w 8109022"/>
              <a:gd name="connsiteY8368" fmla="*/ 580706 h 4285258"/>
              <a:gd name="connsiteX8369" fmla="*/ 3273345 w 8109022"/>
              <a:gd name="connsiteY8369" fmla="*/ 585517 h 4285258"/>
              <a:gd name="connsiteX8370" fmla="*/ 3267289 w 8109022"/>
              <a:gd name="connsiteY8370" fmla="*/ 590986 h 4285258"/>
              <a:gd name="connsiteX8371" fmla="*/ 3285312 w 8109022"/>
              <a:gd name="connsiteY8371" fmla="*/ 580747 h 4285258"/>
              <a:gd name="connsiteX8372" fmla="*/ 3296700 w 8109022"/>
              <a:gd name="connsiteY8372" fmla="*/ 574641 h 4285258"/>
              <a:gd name="connsiteX8373" fmla="*/ 4272258 w 8109022"/>
              <a:gd name="connsiteY8373" fmla="*/ 560841 h 4285258"/>
              <a:gd name="connsiteX8374" fmla="*/ 4269607 w 8109022"/>
              <a:gd name="connsiteY8374" fmla="*/ 563870 h 4285258"/>
              <a:gd name="connsiteX8375" fmla="*/ 4251694 w 8109022"/>
              <a:gd name="connsiteY8375" fmla="*/ 583037 h 4285258"/>
              <a:gd name="connsiteX8376" fmla="*/ 4242924 w 8109022"/>
              <a:gd name="connsiteY8376" fmla="*/ 587680 h 4285258"/>
              <a:gd name="connsiteX8377" fmla="*/ 4231751 w 8109022"/>
              <a:gd name="connsiteY8377" fmla="*/ 594872 h 4285258"/>
              <a:gd name="connsiteX8378" fmla="*/ 4235440 w 8109022"/>
              <a:gd name="connsiteY8378" fmla="*/ 590688 h 4285258"/>
              <a:gd name="connsiteX8379" fmla="*/ 4255002 w 8109022"/>
              <a:gd name="connsiteY8379" fmla="*/ 573760 h 4285258"/>
              <a:gd name="connsiteX8380" fmla="*/ 4263820 w 8109022"/>
              <a:gd name="connsiteY8380" fmla="*/ 564598 h 4285258"/>
              <a:gd name="connsiteX8381" fmla="*/ 4263817 w 8109022"/>
              <a:gd name="connsiteY8381" fmla="*/ 564921 h 4285258"/>
              <a:gd name="connsiteX8382" fmla="*/ 4269980 w 8109022"/>
              <a:gd name="connsiteY8382" fmla="*/ 561983 h 4285258"/>
              <a:gd name="connsiteX8383" fmla="*/ 2979248 w 8109022"/>
              <a:gd name="connsiteY8383" fmla="*/ 559239 h 4285258"/>
              <a:gd name="connsiteX8384" fmla="*/ 2969202 w 8109022"/>
              <a:gd name="connsiteY8384" fmla="*/ 569213 h 4285258"/>
              <a:gd name="connsiteX8385" fmla="*/ 2958475 w 8109022"/>
              <a:gd name="connsiteY8385" fmla="*/ 577745 h 4285258"/>
              <a:gd name="connsiteX8386" fmla="*/ 2956479 w 8109022"/>
              <a:gd name="connsiteY8386" fmla="*/ 583998 h 4285258"/>
              <a:gd name="connsiteX8387" fmla="*/ 2945516 w 8109022"/>
              <a:gd name="connsiteY8387" fmla="*/ 592881 h 4285258"/>
              <a:gd name="connsiteX8388" fmla="*/ 2956587 w 8109022"/>
              <a:gd name="connsiteY8388" fmla="*/ 579386 h 4285258"/>
              <a:gd name="connsiteX8389" fmla="*/ 2969609 w 8109022"/>
              <a:gd name="connsiteY8389" fmla="*/ 564725 h 4285258"/>
              <a:gd name="connsiteX8390" fmla="*/ 2975464 w 8109022"/>
              <a:gd name="connsiteY8390" fmla="*/ 560469 h 4285258"/>
              <a:gd name="connsiteX8391" fmla="*/ 2979248 w 8109022"/>
              <a:gd name="connsiteY8391" fmla="*/ 559239 h 4285258"/>
              <a:gd name="connsiteX8392" fmla="*/ 2858045 w 8109022"/>
              <a:gd name="connsiteY8392" fmla="*/ 559142 h 4285258"/>
              <a:gd name="connsiteX8393" fmla="*/ 2858957 w 8109022"/>
              <a:gd name="connsiteY8393" fmla="*/ 560336 h 4285258"/>
              <a:gd name="connsiteX8394" fmla="*/ 2848341 w 8109022"/>
              <a:gd name="connsiteY8394" fmla="*/ 564979 h 4285258"/>
              <a:gd name="connsiteX8395" fmla="*/ 2849526 w 8109022"/>
              <a:gd name="connsiteY8395" fmla="*/ 563533 h 4285258"/>
              <a:gd name="connsiteX8396" fmla="*/ 2850822 w 8109022"/>
              <a:gd name="connsiteY8396" fmla="*/ 562811 h 4285258"/>
              <a:gd name="connsiteX8397" fmla="*/ 2858102 w 8109022"/>
              <a:gd name="connsiteY8397" fmla="*/ 559111 h 4285258"/>
              <a:gd name="connsiteX8398" fmla="*/ 2858045 w 8109022"/>
              <a:gd name="connsiteY8398" fmla="*/ 559142 h 4285258"/>
              <a:gd name="connsiteX8399" fmla="*/ 2858041 w 8109022"/>
              <a:gd name="connsiteY8399" fmla="*/ 559137 h 4285258"/>
              <a:gd name="connsiteX8400" fmla="*/ 7597488 w 8109022"/>
              <a:gd name="connsiteY8400" fmla="*/ 558648 h 4285258"/>
              <a:gd name="connsiteX8401" fmla="*/ 7595301 w 8109022"/>
              <a:gd name="connsiteY8401" fmla="*/ 563022 h 4285258"/>
              <a:gd name="connsiteX8402" fmla="*/ 7593361 w 8109022"/>
              <a:gd name="connsiteY8402" fmla="*/ 567521 h 4285258"/>
              <a:gd name="connsiteX8403" fmla="*/ 7597359 w 8109022"/>
              <a:gd name="connsiteY8403" fmla="*/ 560488 h 4285258"/>
              <a:gd name="connsiteX8404" fmla="*/ 7597488 w 8109022"/>
              <a:gd name="connsiteY8404" fmla="*/ 558648 h 4285258"/>
              <a:gd name="connsiteX8405" fmla="*/ 3273066 w 8109022"/>
              <a:gd name="connsiteY8405" fmla="*/ 556705 h 4285258"/>
              <a:gd name="connsiteX8406" fmla="*/ 3272486 w 8109022"/>
              <a:gd name="connsiteY8406" fmla="*/ 558127 h 4285258"/>
              <a:gd name="connsiteX8407" fmla="*/ 3268009 w 8109022"/>
              <a:gd name="connsiteY8407" fmla="*/ 561523 h 4285258"/>
              <a:gd name="connsiteX8408" fmla="*/ 3266451 w 8109022"/>
              <a:gd name="connsiteY8408" fmla="*/ 562300 h 4285258"/>
              <a:gd name="connsiteX8409" fmla="*/ 5868521 w 8109022"/>
              <a:gd name="connsiteY8409" fmla="*/ 555658 h 4285258"/>
              <a:gd name="connsiteX8410" fmla="*/ 5867187 w 8109022"/>
              <a:gd name="connsiteY8410" fmla="*/ 556015 h 4285258"/>
              <a:gd name="connsiteX8411" fmla="*/ 5866566 w 8109022"/>
              <a:gd name="connsiteY8411" fmla="*/ 558090 h 4285258"/>
              <a:gd name="connsiteX8412" fmla="*/ 5867833 w 8109022"/>
              <a:gd name="connsiteY8412" fmla="*/ 558684 h 4285258"/>
              <a:gd name="connsiteX8413" fmla="*/ 5868390 w 8109022"/>
              <a:gd name="connsiteY8413" fmla="*/ 557317 h 4285258"/>
              <a:gd name="connsiteX8414" fmla="*/ 5868521 w 8109022"/>
              <a:gd name="connsiteY8414" fmla="*/ 555658 h 4285258"/>
              <a:gd name="connsiteX8415" fmla="*/ 2847984 w 8109022"/>
              <a:gd name="connsiteY8415" fmla="*/ 554652 h 4285258"/>
              <a:gd name="connsiteX8416" fmla="*/ 2847005 w 8109022"/>
              <a:gd name="connsiteY8416" fmla="*/ 556075 h 4285258"/>
              <a:gd name="connsiteX8417" fmla="*/ 2837313 w 8109022"/>
              <a:gd name="connsiteY8417" fmla="*/ 559813 h 4285258"/>
              <a:gd name="connsiteX8418" fmla="*/ 2837911 w 8109022"/>
              <a:gd name="connsiteY8418" fmla="*/ 558885 h 4285258"/>
              <a:gd name="connsiteX8419" fmla="*/ 2838391 w 8109022"/>
              <a:gd name="connsiteY8419" fmla="*/ 558697 h 4285258"/>
              <a:gd name="connsiteX8420" fmla="*/ 2916783 w 8109022"/>
              <a:gd name="connsiteY8420" fmla="*/ 553717 h 4285258"/>
              <a:gd name="connsiteX8421" fmla="*/ 2908068 w 8109022"/>
              <a:gd name="connsiteY8421" fmla="*/ 557679 h 4285258"/>
              <a:gd name="connsiteX8422" fmla="*/ 2909462 w 8109022"/>
              <a:gd name="connsiteY8422" fmla="*/ 556007 h 4285258"/>
              <a:gd name="connsiteX8423" fmla="*/ 2870791 w 8109022"/>
              <a:gd name="connsiteY8423" fmla="*/ 552663 h 4285258"/>
              <a:gd name="connsiteX8424" fmla="*/ 2870556 w 8109022"/>
              <a:gd name="connsiteY8424" fmla="*/ 552948 h 4285258"/>
              <a:gd name="connsiteX8425" fmla="*/ 2864175 w 8109022"/>
              <a:gd name="connsiteY8425" fmla="*/ 556762 h 4285258"/>
              <a:gd name="connsiteX8426" fmla="*/ 2858102 w 8109022"/>
              <a:gd name="connsiteY8426" fmla="*/ 559111 h 4285258"/>
              <a:gd name="connsiteX8427" fmla="*/ 5673981 w 8109022"/>
              <a:gd name="connsiteY8427" fmla="*/ 552220 h 4285258"/>
              <a:gd name="connsiteX8428" fmla="*/ 5666557 w 8109022"/>
              <a:gd name="connsiteY8428" fmla="*/ 556091 h 4285258"/>
              <a:gd name="connsiteX8429" fmla="*/ 5669458 w 8109022"/>
              <a:gd name="connsiteY8429" fmla="*/ 553662 h 4285258"/>
              <a:gd name="connsiteX8430" fmla="*/ 5673981 w 8109022"/>
              <a:gd name="connsiteY8430" fmla="*/ 552220 h 4285258"/>
              <a:gd name="connsiteX8431" fmla="*/ 5152772 w 8109022"/>
              <a:gd name="connsiteY8431" fmla="*/ 552053 h 4285258"/>
              <a:gd name="connsiteX8432" fmla="*/ 5146141 w 8109022"/>
              <a:gd name="connsiteY8432" fmla="*/ 556688 h 4285258"/>
              <a:gd name="connsiteX8433" fmla="*/ 5148628 w 8109022"/>
              <a:gd name="connsiteY8433" fmla="*/ 553991 h 4285258"/>
              <a:gd name="connsiteX8434" fmla="*/ 5152772 w 8109022"/>
              <a:gd name="connsiteY8434" fmla="*/ 552053 h 4285258"/>
              <a:gd name="connsiteX8435" fmla="*/ 2921568 w 8109022"/>
              <a:gd name="connsiteY8435" fmla="*/ 551789 h 4285258"/>
              <a:gd name="connsiteX8436" fmla="*/ 2916783 w 8109022"/>
              <a:gd name="connsiteY8436" fmla="*/ 553717 h 4285258"/>
              <a:gd name="connsiteX8437" fmla="*/ 2918774 w 8109022"/>
              <a:gd name="connsiteY8437" fmla="*/ 552300 h 4285258"/>
              <a:gd name="connsiteX8438" fmla="*/ 2921568 w 8109022"/>
              <a:gd name="connsiteY8438" fmla="*/ 551789 h 4285258"/>
              <a:gd name="connsiteX8439" fmla="*/ 5676880 w 8109022"/>
              <a:gd name="connsiteY8439" fmla="*/ 550987 h 4285258"/>
              <a:gd name="connsiteX8440" fmla="*/ 5673981 w 8109022"/>
              <a:gd name="connsiteY8440" fmla="*/ 552220 h 4285258"/>
              <a:gd name="connsiteX8441" fmla="*/ 5674626 w 8109022"/>
              <a:gd name="connsiteY8441" fmla="*/ 551184 h 4285258"/>
              <a:gd name="connsiteX8442" fmla="*/ 5676880 w 8109022"/>
              <a:gd name="connsiteY8442" fmla="*/ 550987 h 4285258"/>
              <a:gd name="connsiteX8443" fmla="*/ 5155394 w 8109022"/>
              <a:gd name="connsiteY8443" fmla="*/ 550509 h 4285258"/>
              <a:gd name="connsiteX8444" fmla="*/ 5154590 w 8109022"/>
              <a:gd name="connsiteY8444" fmla="*/ 552067 h 4285258"/>
              <a:gd name="connsiteX8445" fmla="*/ 5152772 w 8109022"/>
              <a:gd name="connsiteY8445" fmla="*/ 552053 h 4285258"/>
              <a:gd name="connsiteX8446" fmla="*/ 5153268 w 8109022"/>
              <a:gd name="connsiteY8446" fmla="*/ 550971 h 4285258"/>
              <a:gd name="connsiteX8447" fmla="*/ 5155394 w 8109022"/>
              <a:gd name="connsiteY8447" fmla="*/ 550509 h 4285258"/>
              <a:gd name="connsiteX8448" fmla="*/ 5679782 w 8109022"/>
              <a:gd name="connsiteY8448" fmla="*/ 549752 h 4285258"/>
              <a:gd name="connsiteX8449" fmla="*/ 5676880 w 8109022"/>
              <a:gd name="connsiteY8449" fmla="*/ 550987 h 4285258"/>
              <a:gd name="connsiteX8450" fmla="*/ 5677526 w 8109022"/>
              <a:gd name="connsiteY8450" fmla="*/ 549950 h 4285258"/>
              <a:gd name="connsiteX8451" fmla="*/ 5679782 w 8109022"/>
              <a:gd name="connsiteY8451" fmla="*/ 549752 h 4285258"/>
              <a:gd name="connsiteX8452" fmla="*/ 5158018 w 8109022"/>
              <a:gd name="connsiteY8452" fmla="*/ 548964 h 4285258"/>
              <a:gd name="connsiteX8453" fmla="*/ 5157214 w 8109022"/>
              <a:gd name="connsiteY8453" fmla="*/ 550523 h 4285258"/>
              <a:gd name="connsiteX8454" fmla="*/ 5155394 w 8109022"/>
              <a:gd name="connsiteY8454" fmla="*/ 550509 h 4285258"/>
              <a:gd name="connsiteX8455" fmla="*/ 5155891 w 8109022"/>
              <a:gd name="connsiteY8455" fmla="*/ 549427 h 4285258"/>
              <a:gd name="connsiteX8456" fmla="*/ 5158018 w 8109022"/>
              <a:gd name="connsiteY8456" fmla="*/ 548964 h 4285258"/>
              <a:gd name="connsiteX8457" fmla="*/ 5718068 w 8109022"/>
              <a:gd name="connsiteY8457" fmla="*/ 542641 h 4285258"/>
              <a:gd name="connsiteX8458" fmla="*/ 5714292 w 8109022"/>
              <a:gd name="connsiteY8458" fmla="*/ 544654 h 4285258"/>
              <a:gd name="connsiteX8459" fmla="*/ 5714941 w 8109022"/>
              <a:gd name="connsiteY8459" fmla="*/ 544022 h 4285258"/>
              <a:gd name="connsiteX8460" fmla="*/ 5886184 w 8109022"/>
              <a:gd name="connsiteY8460" fmla="*/ 541760 h 4285258"/>
              <a:gd name="connsiteX8461" fmla="*/ 5885093 w 8109022"/>
              <a:gd name="connsiteY8461" fmla="*/ 542011 h 4285258"/>
              <a:gd name="connsiteX8462" fmla="*/ 5885011 w 8109022"/>
              <a:gd name="connsiteY8462" fmla="*/ 542030 h 4285258"/>
              <a:gd name="connsiteX8463" fmla="*/ 5884466 w 8109022"/>
              <a:gd name="connsiteY8463" fmla="*/ 542157 h 4285258"/>
              <a:gd name="connsiteX8464" fmla="*/ 5884439 w 8109022"/>
              <a:gd name="connsiteY8464" fmla="*/ 542164 h 4285258"/>
              <a:gd name="connsiteX8465" fmla="*/ 5885011 w 8109022"/>
              <a:gd name="connsiteY8465" fmla="*/ 542030 h 4285258"/>
              <a:gd name="connsiteX8466" fmla="*/ 2880454 w 8109022"/>
              <a:gd name="connsiteY8466" fmla="*/ 540960 h 4285258"/>
              <a:gd name="connsiteX8467" fmla="*/ 2872406 w 8109022"/>
              <a:gd name="connsiteY8467" fmla="*/ 550706 h 4285258"/>
              <a:gd name="connsiteX8468" fmla="*/ 2870899 w 8109022"/>
              <a:gd name="connsiteY8468" fmla="*/ 549466 h 4285258"/>
              <a:gd name="connsiteX8469" fmla="*/ 2868578 w 8109022"/>
              <a:gd name="connsiteY8469" fmla="*/ 548165 h 4285258"/>
              <a:gd name="connsiteX8470" fmla="*/ 2861576 w 8109022"/>
              <a:gd name="connsiteY8470" fmla="*/ 550738 h 4285258"/>
              <a:gd name="connsiteX8471" fmla="*/ 2859385 w 8109022"/>
              <a:gd name="connsiteY8471" fmla="*/ 551515 h 4285258"/>
              <a:gd name="connsiteX8472" fmla="*/ 2861481 w 8109022"/>
              <a:gd name="connsiteY8472" fmla="*/ 548960 h 4285258"/>
              <a:gd name="connsiteX8473" fmla="*/ 2934990 w 8109022"/>
              <a:gd name="connsiteY8473" fmla="*/ 540424 h 4285258"/>
              <a:gd name="connsiteX8474" fmla="*/ 2930795 w 8109022"/>
              <a:gd name="connsiteY8474" fmla="*/ 545346 h 4285258"/>
              <a:gd name="connsiteX8475" fmla="*/ 2912327 w 8109022"/>
              <a:gd name="connsiteY8475" fmla="*/ 552570 h 4285258"/>
              <a:gd name="connsiteX8476" fmla="*/ 2916971 w 8109022"/>
              <a:gd name="connsiteY8476" fmla="*/ 546998 h 4285258"/>
              <a:gd name="connsiteX8477" fmla="*/ 3418642 w 8109022"/>
              <a:gd name="connsiteY8477" fmla="*/ 539478 h 4285258"/>
              <a:gd name="connsiteX8478" fmla="*/ 3416624 w 8109022"/>
              <a:gd name="connsiteY8478" fmla="*/ 541712 h 4285258"/>
              <a:gd name="connsiteX8479" fmla="*/ 3416124 w 8109022"/>
              <a:gd name="connsiteY8479" fmla="*/ 542125 h 4285258"/>
              <a:gd name="connsiteX8480" fmla="*/ 6013171 w 8109022"/>
              <a:gd name="connsiteY8480" fmla="*/ 538955 h 4285258"/>
              <a:gd name="connsiteX8481" fmla="*/ 6009420 w 8109022"/>
              <a:gd name="connsiteY8481" fmla="*/ 547373 h 4285258"/>
              <a:gd name="connsiteX8482" fmla="*/ 6005268 w 8109022"/>
              <a:gd name="connsiteY8482" fmla="*/ 556765 h 4285258"/>
              <a:gd name="connsiteX8483" fmla="*/ 6004810 w 8109022"/>
              <a:gd name="connsiteY8483" fmla="*/ 558258 h 4285258"/>
              <a:gd name="connsiteX8484" fmla="*/ 6004246 w 8109022"/>
              <a:gd name="connsiteY8484" fmla="*/ 561588 h 4285258"/>
              <a:gd name="connsiteX8485" fmla="*/ 6007131 w 8109022"/>
              <a:gd name="connsiteY8485" fmla="*/ 553721 h 4285258"/>
              <a:gd name="connsiteX8486" fmla="*/ 6011123 w 8109022"/>
              <a:gd name="connsiteY8486" fmla="*/ 544069 h 4285258"/>
              <a:gd name="connsiteX8487" fmla="*/ 6012803 w 8109022"/>
              <a:gd name="connsiteY8487" fmla="*/ 540994 h 4285258"/>
              <a:gd name="connsiteX8488" fmla="*/ 4162536 w 8109022"/>
              <a:gd name="connsiteY8488" fmla="*/ 538270 h 4285258"/>
              <a:gd name="connsiteX8489" fmla="*/ 4162038 w 8109022"/>
              <a:gd name="connsiteY8489" fmla="*/ 539152 h 4285258"/>
              <a:gd name="connsiteX8490" fmla="*/ 4161744 w 8109022"/>
              <a:gd name="connsiteY8490" fmla="*/ 539004 h 4285258"/>
              <a:gd name="connsiteX8491" fmla="*/ 5193696 w 8109022"/>
              <a:gd name="connsiteY8491" fmla="*/ 537484 h 4285258"/>
              <a:gd name="connsiteX8492" fmla="*/ 5190327 w 8109022"/>
              <a:gd name="connsiteY8492" fmla="*/ 539885 h 4285258"/>
              <a:gd name="connsiteX8493" fmla="*/ 5190873 w 8109022"/>
              <a:gd name="connsiteY8493" fmla="*/ 539196 h 4285258"/>
              <a:gd name="connsiteX8494" fmla="*/ 6049210 w 8109022"/>
              <a:gd name="connsiteY8494" fmla="*/ 536818 h 4285258"/>
              <a:gd name="connsiteX8495" fmla="*/ 6049533 w 8109022"/>
              <a:gd name="connsiteY8495" fmla="*/ 539290 h 4285258"/>
              <a:gd name="connsiteX8496" fmla="*/ 6048529 w 8109022"/>
              <a:gd name="connsiteY8496" fmla="*/ 541829 h 4285258"/>
              <a:gd name="connsiteX8497" fmla="*/ 6047829 w 8109022"/>
              <a:gd name="connsiteY8497" fmla="*/ 541157 h 4285258"/>
              <a:gd name="connsiteX8498" fmla="*/ 6049210 w 8109022"/>
              <a:gd name="connsiteY8498" fmla="*/ 536818 h 4285258"/>
              <a:gd name="connsiteX8499" fmla="*/ 6205251 w 8109022"/>
              <a:gd name="connsiteY8499" fmla="*/ 532807 h 4285258"/>
              <a:gd name="connsiteX8500" fmla="*/ 6204712 w 8109022"/>
              <a:gd name="connsiteY8500" fmla="*/ 534608 h 4285258"/>
              <a:gd name="connsiteX8501" fmla="*/ 6204242 w 8109022"/>
              <a:gd name="connsiteY8501" fmla="*/ 535321 h 4285258"/>
              <a:gd name="connsiteX8502" fmla="*/ 6203584 w 8109022"/>
              <a:gd name="connsiteY8502" fmla="*/ 536183 h 4285258"/>
              <a:gd name="connsiteX8503" fmla="*/ 6205251 w 8109022"/>
              <a:gd name="connsiteY8503" fmla="*/ 532807 h 4285258"/>
              <a:gd name="connsiteX8504" fmla="*/ 6279429 w 8109022"/>
              <a:gd name="connsiteY8504" fmla="*/ 532290 h 4285258"/>
              <a:gd name="connsiteX8505" fmla="*/ 6278999 w 8109022"/>
              <a:gd name="connsiteY8505" fmla="*/ 535714 h 4285258"/>
              <a:gd name="connsiteX8506" fmla="*/ 6278601 w 8109022"/>
              <a:gd name="connsiteY8506" fmla="*/ 536515 h 4285258"/>
              <a:gd name="connsiteX8507" fmla="*/ 4297005 w 8109022"/>
              <a:gd name="connsiteY8507" fmla="*/ 531855 h 4285258"/>
              <a:gd name="connsiteX8508" fmla="*/ 4290352 w 8109022"/>
              <a:gd name="connsiteY8508" fmla="*/ 540169 h 4285258"/>
              <a:gd name="connsiteX8509" fmla="*/ 4283665 w 8109022"/>
              <a:gd name="connsiteY8509" fmla="*/ 547809 h 4285258"/>
              <a:gd name="connsiteX8510" fmla="*/ 4279138 w 8109022"/>
              <a:gd name="connsiteY8510" fmla="*/ 549613 h 4285258"/>
              <a:gd name="connsiteX8511" fmla="*/ 4277172 w 8109022"/>
              <a:gd name="connsiteY8511" fmla="*/ 550577 h 4285258"/>
              <a:gd name="connsiteX8512" fmla="*/ 4291985 w 8109022"/>
              <a:gd name="connsiteY8512" fmla="*/ 534424 h 4285258"/>
              <a:gd name="connsiteX8513" fmla="*/ 4294233 w 8109022"/>
              <a:gd name="connsiteY8513" fmla="*/ 533154 h 4285258"/>
              <a:gd name="connsiteX8514" fmla="*/ 5680056 w 8109022"/>
              <a:gd name="connsiteY8514" fmla="*/ 530144 h 4285258"/>
              <a:gd name="connsiteX8515" fmla="*/ 5677005 w 8109022"/>
              <a:gd name="connsiteY8515" fmla="*/ 533129 h 4285258"/>
              <a:gd name="connsiteX8516" fmla="*/ 5656491 w 8109022"/>
              <a:gd name="connsiteY8516" fmla="*/ 551932 h 4285258"/>
              <a:gd name="connsiteX8517" fmla="*/ 5646794 w 8109022"/>
              <a:gd name="connsiteY8517" fmla="*/ 556155 h 4285258"/>
              <a:gd name="connsiteX8518" fmla="*/ 5634343 w 8109022"/>
              <a:gd name="connsiteY8518" fmla="*/ 562879 h 4285258"/>
              <a:gd name="connsiteX8519" fmla="*/ 5638586 w 8109022"/>
              <a:gd name="connsiteY8519" fmla="*/ 558756 h 4285258"/>
              <a:gd name="connsiteX8520" fmla="*/ 5660698 w 8109022"/>
              <a:gd name="connsiteY8520" fmla="*/ 542429 h 4285258"/>
              <a:gd name="connsiteX8521" fmla="*/ 5670778 w 8109022"/>
              <a:gd name="connsiteY8521" fmla="*/ 533460 h 4285258"/>
              <a:gd name="connsiteX8522" fmla="*/ 5670750 w 8109022"/>
              <a:gd name="connsiteY8522" fmla="*/ 533800 h 4285258"/>
              <a:gd name="connsiteX8523" fmla="*/ 5677540 w 8109022"/>
              <a:gd name="connsiteY8523" fmla="*/ 531173 h 4285258"/>
              <a:gd name="connsiteX8524" fmla="*/ 6349232 w 8109022"/>
              <a:gd name="connsiteY8524" fmla="*/ 529203 h 4285258"/>
              <a:gd name="connsiteX8525" fmla="*/ 6343409 w 8109022"/>
              <a:gd name="connsiteY8525" fmla="*/ 551961 h 4285258"/>
              <a:gd name="connsiteX8526" fmla="*/ 6343285 w 8109022"/>
              <a:gd name="connsiteY8526" fmla="*/ 551869 h 4285258"/>
              <a:gd name="connsiteX8527" fmla="*/ 6341881 w 8109022"/>
              <a:gd name="connsiteY8527" fmla="*/ 553374 h 4285258"/>
              <a:gd name="connsiteX8528" fmla="*/ 6342983 w 8109022"/>
              <a:gd name="connsiteY8528" fmla="*/ 553628 h 4285258"/>
              <a:gd name="connsiteX8529" fmla="*/ 6341983 w 8109022"/>
              <a:gd name="connsiteY8529" fmla="*/ 557535 h 4285258"/>
              <a:gd name="connsiteX8530" fmla="*/ 6348498 w 8109022"/>
              <a:gd name="connsiteY8530" fmla="*/ 552893 h 4285258"/>
              <a:gd name="connsiteX8531" fmla="*/ 6351835 w 8109022"/>
              <a:gd name="connsiteY8531" fmla="*/ 549557 h 4285258"/>
              <a:gd name="connsiteX8532" fmla="*/ 6334501 w 8109022"/>
              <a:gd name="connsiteY8532" fmla="*/ 585387 h 4285258"/>
              <a:gd name="connsiteX8533" fmla="*/ 6326372 w 8109022"/>
              <a:gd name="connsiteY8533" fmla="*/ 601925 h 4285258"/>
              <a:gd name="connsiteX8534" fmla="*/ 6337050 w 8109022"/>
              <a:gd name="connsiteY8534" fmla="*/ 567428 h 4285258"/>
              <a:gd name="connsiteX8535" fmla="*/ 6339747 w 8109022"/>
              <a:gd name="connsiteY8535" fmla="*/ 560029 h 4285258"/>
              <a:gd name="connsiteX8536" fmla="*/ 6338756 w 8109022"/>
              <a:gd name="connsiteY8536" fmla="*/ 561916 h 4285258"/>
              <a:gd name="connsiteX8537" fmla="*/ 6347917 w 8109022"/>
              <a:gd name="connsiteY8537" fmla="*/ 532320 h 4285258"/>
              <a:gd name="connsiteX8538" fmla="*/ 4172027 w 8109022"/>
              <a:gd name="connsiteY8538" fmla="*/ 528094 h 4285258"/>
              <a:gd name="connsiteX8539" fmla="*/ 4170648 w 8109022"/>
              <a:gd name="connsiteY8539" fmla="*/ 529117 h 4285258"/>
              <a:gd name="connsiteX8540" fmla="*/ 4165982 w 8109022"/>
              <a:gd name="connsiteY8540" fmla="*/ 533373 h 4285258"/>
              <a:gd name="connsiteX8541" fmla="*/ 4169142 w 8109022"/>
              <a:gd name="connsiteY8541" fmla="*/ 530816 h 4285258"/>
              <a:gd name="connsiteX8542" fmla="*/ 4172027 w 8109022"/>
              <a:gd name="connsiteY8542" fmla="*/ 528094 h 4285258"/>
              <a:gd name="connsiteX8543" fmla="*/ 4236790 w 8109022"/>
              <a:gd name="connsiteY8543" fmla="*/ 525518 h 4285258"/>
              <a:gd name="connsiteX8544" fmla="*/ 4236620 w 8109022"/>
              <a:gd name="connsiteY8544" fmla="*/ 527644 h 4285258"/>
              <a:gd name="connsiteX8545" fmla="*/ 4231702 w 8109022"/>
              <a:gd name="connsiteY8545" fmla="*/ 532043 h 4285258"/>
              <a:gd name="connsiteX8546" fmla="*/ 4235122 w 8109022"/>
              <a:gd name="connsiteY8546" fmla="*/ 526477 h 4285258"/>
              <a:gd name="connsiteX8547" fmla="*/ 4236790 w 8109022"/>
              <a:gd name="connsiteY8547" fmla="*/ 525518 h 4285258"/>
              <a:gd name="connsiteX8548" fmla="*/ 6148218 w 8109022"/>
              <a:gd name="connsiteY8548" fmla="*/ 525339 h 4285258"/>
              <a:gd name="connsiteX8549" fmla="*/ 6147903 w 8109022"/>
              <a:gd name="connsiteY8549" fmla="*/ 527383 h 4285258"/>
              <a:gd name="connsiteX8550" fmla="*/ 6143932 w 8109022"/>
              <a:gd name="connsiteY8550" fmla="*/ 532808 h 4285258"/>
              <a:gd name="connsiteX8551" fmla="*/ 6146311 w 8109022"/>
              <a:gd name="connsiteY8551" fmla="*/ 526244 h 4285258"/>
              <a:gd name="connsiteX8552" fmla="*/ 6148218 w 8109022"/>
              <a:gd name="connsiteY8552" fmla="*/ 525339 h 4285258"/>
              <a:gd name="connsiteX8553" fmla="*/ 2948705 w 8109022"/>
              <a:gd name="connsiteY8553" fmla="*/ 524323 h 4285258"/>
              <a:gd name="connsiteX8554" fmla="*/ 2939185 w 8109022"/>
              <a:gd name="connsiteY8554" fmla="*/ 535498 h 4285258"/>
              <a:gd name="connsiteX8555" fmla="*/ 2923481 w 8109022"/>
              <a:gd name="connsiteY8555" fmla="*/ 541336 h 4285258"/>
              <a:gd name="connsiteX8556" fmla="*/ 2920886 w 8109022"/>
              <a:gd name="connsiteY8556" fmla="*/ 542302 h 4285258"/>
              <a:gd name="connsiteX8557" fmla="*/ 2929261 w 8109022"/>
              <a:gd name="connsiteY8557" fmla="*/ 532253 h 4285258"/>
              <a:gd name="connsiteX8558" fmla="*/ 2930466 w 8109022"/>
              <a:gd name="connsiteY8558" fmla="*/ 532193 h 4285258"/>
              <a:gd name="connsiteX8559" fmla="*/ 2932173 w 8109022"/>
              <a:gd name="connsiteY8559" fmla="*/ 530233 h 4285258"/>
              <a:gd name="connsiteX8560" fmla="*/ 7608598 w 8109022"/>
              <a:gd name="connsiteY8560" fmla="*/ 523922 h 4285258"/>
              <a:gd name="connsiteX8561" fmla="*/ 7606383 w 8109022"/>
              <a:gd name="connsiteY8561" fmla="*/ 524500 h 4285258"/>
              <a:gd name="connsiteX8562" fmla="*/ 7607694 w 8109022"/>
              <a:gd name="connsiteY8562" fmla="*/ 524878 h 4285258"/>
              <a:gd name="connsiteX8563" fmla="*/ 7608598 w 8109022"/>
              <a:gd name="connsiteY8563" fmla="*/ 523922 h 4285258"/>
              <a:gd name="connsiteX8564" fmla="*/ 2955108 w 8109022"/>
              <a:gd name="connsiteY8564" fmla="*/ 517106 h 4285258"/>
              <a:gd name="connsiteX8565" fmla="*/ 2951658 w 8109022"/>
              <a:gd name="connsiteY8565" fmla="*/ 520857 h 4285258"/>
              <a:gd name="connsiteX8566" fmla="*/ 2950756 w 8109022"/>
              <a:gd name="connsiteY8566" fmla="*/ 521915 h 4285258"/>
              <a:gd name="connsiteX8567" fmla="*/ 2932179 w 8109022"/>
              <a:gd name="connsiteY8567" fmla="*/ 529098 h 4285258"/>
              <a:gd name="connsiteX8568" fmla="*/ 2934102 w 8109022"/>
              <a:gd name="connsiteY8568" fmla="*/ 528096 h 4285258"/>
              <a:gd name="connsiteX8569" fmla="*/ 2931952 w 8109022"/>
              <a:gd name="connsiteY8569" fmla="*/ 529024 h 4285258"/>
              <a:gd name="connsiteX8570" fmla="*/ 2933262 w 8109022"/>
              <a:gd name="connsiteY8570" fmla="*/ 527453 h 4285258"/>
              <a:gd name="connsiteX8571" fmla="*/ 2935767 w 8109022"/>
              <a:gd name="connsiteY8571" fmla="*/ 524600 h 4285258"/>
              <a:gd name="connsiteX8572" fmla="*/ 5918430 w 8109022"/>
              <a:gd name="connsiteY8572" fmla="*/ 514305 h 4285258"/>
              <a:gd name="connsiteX8573" fmla="*/ 5916565 w 8109022"/>
              <a:gd name="connsiteY8573" fmla="*/ 518939 h 4285258"/>
              <a:gd name="connsiteX8574" fmla="*/ 5917964 w 8109022"/>
              <a:gd name="connsiteY8574" fmla="*/ 515461 h 4285258"/>
              <a:gd name="connsiteX8575" fmla="*/ 5918430 w 8109022"/>
              <a:gd name="connsiteY8575" fmla="*/ 514305 h 4285258"/>
              <a:gd name="connsiteX8576" fmla="*/ 4126244 w 8109022"/>
              <a:gd name="connsiteY8576" fmla="*/ 513875 h 4285258"/>
              <a:gd name="connsiteX8577" fmla="*/ 4120400 w 8109022"/>
              <a:gd name="connsiteY8577" fmla="*/ 517864 h 4285258"/>
              <a:gd name="connsiteX8578" fmla="*/ 4117446 w 8109022"/>
              <a:gd name="connsiteY8578" fmla="*/ 521676 h 4285258"/>
              <a:gd name="connsiteX8579" fmla="*/ 4116546 w 8109022"/>
              <a:gd name="connsiteY8579" fmla="*/ 524150 h 4285258"/>
              <a:gd name="connsiteX8580" fmla="*/ 4121294 w 8109022"/>
              <a:gd name="connsiteY8580" fmla="*/ 520756 h 4285258"/>
              <a:gd name="connsiteX8581" fmla="*/ 4125976 w 8109022"/>
              <a:gd name="connsiteY8581" fmla="*/ 514289 h 4285258"/>
              <a:gd name="connsiteX8582" fmla="*/ 6085097 w 8109022"/>
              <a:gd name="connsiteY8582" fmla="*/ 512752 h 4285258"/>
              <a:gd name="connsiteX8583" fmla="*/ 6084975 w 8109022"/>
              <a:gd name="connsiteY8583" fmla="*/ 517560 h 4285258"/>
              <a:gd name="connsiteX8584" fmla="*/ 6083548 w 8109022"/>
              <a:gd name="connsiteY8584" fmla="*/ 521033 h 4285258"/>
              <a:gd name="connsiteX8585" fmla="*/ 6085097 w 8109022"/>
              <a:gd name="connsiteY8585" fmla="*/ 512752 h 4285258"/>
              <a:gd name="connsiteX8586" fmla="*/ 2960002 w 8109022"/>
              <a:gd name="connsiteY8586" fmla="*/ 511235 h 4285258"/>
              <a:gd name="connsiteX8587" fmla="*/ 2940771 w 8109022"/>
              <a:gd name="connsiteY8587" fmla="*/ 518906 h 4285258"/>
              <a:gd name="connsiteX8588" fmla="*/ 2942032 w 8109022"/>
              <a:gd name="connsiteY8588" fmla="*/ 517470 h 4285258"/>
              <a:gd name="connsiteX8589" fmla="*/ 2961366 w 8109022"/>
              <a:gd name="connsiteY8589" fmla="*/ 510302 h 4285258"/>
              <a:gd name="connsiteX8590" fmla="*/ 2960806 w 8109022"/>
              <a:gd name="connsiteY8590" fmla="*/ 510911 h 4285258"/>
              <a:gd name="connsiteX8591" fmla="*/ 2960002 w 8109022"/>
              <a:gd name="connsiteY8591" fmla="*/ 511235 h 4285258"/>
              <a:gd name="connsiteX8592" fmla="*/ 3329888 w 8109022"/>
              <a:gd name="connsiteY8592" fmla="*/ 509907 h 4285258"/>
              <a:gd name="connsiteX8593" fmla="*/ 3304113 w 8109022"/>
              <a:gd name="connsiteY8593" fmla="*/ 530450 h 4285258"/>
              <a:gd name="connsiteX8594" fmla="*/ 3273066 w 8109022"/>
              <a:gd name="connsiteY8594" fmla="*/ 556705 h 4285258"/>
              <a:gd name="connsiteX8595" fmla="*/ 3274157 w 8109022"/>
              <a:gd name="connsiteY8595" fmla="*/ 554029 h 4285258"/>
              <a:gd name="connsiteX8596" fmla="*/ 3278386 w 8109022"/>
              <a:gd name="connsiteY8596" fmla="*/ 549025 h 4285258"/>
              <a:gd name="connsiteX8597" fmla="*/ 3296536 w 8109022"/>
              <a:gd name="connsiteY8597" fmla="*/ 534068 h 4285258"/>
              <a:gd name="connsiteX8598" fmla="*/ 3322111 w 8109022"/>
              <a:gd name="connsiteY8598" fmla="*/ 513090 h 4285258"/>
              <a:gd name="connsiteX8599" fmla="*/ 3328390 w 8109022"/>
              <a:gd name="connsiteY8599" fmla="*/ 510634 h 4285258"/>
              <a:gd name="connsiteX8600" fmla="*/ 6085453 w 8109022"/>
              <a:gd name="connsiteY8600" fmla="*/ 509585 h 4285258"/>
              <a:gd name="connsiteX8601" fmla="*/ 6085860 w 8109022"/>
              <a:gd name="connsiteY8601" fmla="*/ 511849 h 4285258"/>
              <a:gd name="connsiteX8602" fmla="*/ 6085097 w 8109022"/>
              <a:gd name="connsiteY8602" fmla="*/ 512752 h 4285258"/>
              <a:gd name="connsiteX8603" fmla="*/ 6085453 w 8109022"/>
              <a:gd name="connsiteY8603" fmla="*/ 509585 h 4285258"/>
              <a:gd name="connsiteX8604" fmla="*/ 5314026 w 8109022"/>
              <a:gd name="connsiteY8604" fmla="*/ 508165 h 4285258"/>
              <a:gd name="connsiteX8605" fmla="*/ 5314234 w 8109022"/>
              <a:gd name="connsiteY8605" fmla="*/ 510690 h 4285258"/>
              <a:gd name="connsiteX8606" fmla="*/ 5313776 w 8109022"/>
              <a:gd name="connsiteY8606" fmla="*/ 509435 h 4285258"/>
              <a:gd name="connsiteX8607" fmla="*/ 5314026 w 8109022"/>
              <a:gd name="connsiteY8607" fmla="*/ 508165 h 4285258"/>
              <a:gd name="connsiteX8608" fmla="*/ 6085809 w 8109022"/>
              <a:gd name="connsiteY8608" fmla="*/ 506423 h 4285258"/>
              <a:gd name="connsiteX8609" fmla="*/ 6086216 w 8109022"/>
              <a:gd name="connsiteY8609" fmla="*/ 508685 h 4285258"/>
              <a:gd name="connsiteX8610" fmla="*/ 6085453 w 8109022"/>
              <a:gd name="connsiteY8610" fmla="*/ 509585 h 4285258"/>
              <a:gd name="connsiteX8611" fmla="*/ 6085809 w 8109022"/>
              <a:gd name="connsiteY8611" fmla="*/ 506423 h 4285258"/>
              <a:gd name="connsiteX8612" fmla="*/ 6369824 w 8109022"/>
              <a:gd name="connsiteY8612" fmla="*/ 504313 h 4285258"/>
              <a:gd name="connsiteX8613" fmla="*/ 6363783 w 8109022"/>
              <a:gd name="connsiteY8613" fmla="*/ 529656 h 4285258"/>
              <a:gd name="connsiteX8614" fmla="*/ 6358523 w 8109022"/>
              <a:gd name="connsiteY8614" fmla="*/ 537625 h 4285258"/>
              <a:gd name="connsiteX8615" fmla="*/ 3338404 w 8109022"/>
              <a:gd name="connsiteY8615" fmla="*/ 503123 h 4285258"/>
              <a:gd name="connsiteX8616" fmla="*/ 3333876 w 8109022"/>
              <a:gd name="connsiteY8616" fmla="*/ 507406 h 4285258"/>
              <a:gd name="connsiteX8617" fmla="*/ 3331619 w 8109022"/>
              <a:gd name="connsiteY8617" fmla="*/ 509067 h 4285258"/>
              <a:gd name="connsiteX8618" fmla="*/ 3329888 w 8109022"/>
              <a:gd name="connsiteY8618" fmla="*/ 509907 h 4285258"/>
              <a:gd name="connsiteX8619" fmla="*/ 5887471 w 8109022"/>
              <a:gd name="connsiteY8619" fmla="*/ 502291 h 4285258"/>
              <a:gd name="connsiteX8620" fmla="*/ 5881914 w 8109022"/>
              <a:gd name="connsiteY8620" fmla="*/ 521339 h 4285258"/>
              <a:gd name="connsiteX8621" fmla="*/ 5881059 w 8109022"/>
              <a:gd name="connsiteY8621" fmla="*/ 523270 h 4285258"/>
              <a:gd name="connsiteX8622" fmla="*/ 5885395 w 8109022"/>
              <a:gd name="connsiteY8622" fmla="*/ 503820 h 4285258"/>
              <a:gd name="connsiteX8623" fmla="*/ 5885967 w 8109022"/>
              <a:gd name="connsiteY8623" fmla="*/ 503119 h 4285258"/>
              <a:gd name="connsiteX8624" fmla="*/ 5887471 w 8109022"/>
              <a:gd name="connsiteY8624" fmla="*/ 502291 h 4285258"/>
              <a:gd name="connsiteX8625" fmla="*/ 5708582 w 8109022"/>
              <a:gd name="connsiteY8625" fmla="*/ 501533 h 4285258"/>
              <a:gd name="connsiteX8626" fmla="*/ 5700874 w 8109022"/>
              <a:gd name="connsiteY8626" fmla="*/ 509775 h 4285258"/>
              <a:gd name="connsiteX8627" fmla="*/ 5693182 w 8109022"/>
              <a:gd name="connsiteY8627" fmla="*/ 517302 h 4285258"/>
              <a:gd name="connsiteX8628" fmla="*/ 5688217 w 8109022"/>
              <a:gd name="connsiteY8628" fmla="*/ 518858 h 4285258"/>
              <a:gd name="connsiteX8629" fmla="*/ 5686050 w 8109022"/>
              <a:gd name="connsiteY8629" fmla="*/ 519725 h 4285258"/>
              <a:gd name="connsiteX8630" fmla="*/ 5703038 w 8109022"/>
              <a:gd name="connsiteY8630" fmla="*/ 503857 h 4285258"/>
              <a:gd name="connsiteX8631" fmla="*/ 5705529 w 8109022"/>
              <a:gd name="connsiteY8631" fmla="*/ 502690 h 4285258"/>
              <a:gd name="connsiteX8632" fmla="*/ 6103345 w 8109022"/>
              <a:gd name="connsiteY8632" fmla="*/ 501066 h 4285258"/>
              <a:gd name="connsiteX8633" fmla="*/ 6103073 w 8109022"/>
              <a:gd name="connsiteY8633" fmla="*/ 503803 h 4285258"/>
              <a:gd name="connsiteX8634" fmla="*/ 6102477 w 8109022"/>
              <a:gd name="connsiteY8634" fmla="*/ 511140 h 4285258"/>
              <a:gd name="connsiteX8635" fmla="*/ 6102773 w 8109022"/>
              <a:gd name="connsiteY8635" fmla="*/ 511026 h 4285258"/>
              <a:gd name="connsiteX8636" fmla="*/ 6097333 w 8109022"/>
              <a:gd name="connsiteY8636" fmla="*/ 523235 h 4285258"/>
              <a:gd name="connsiteX8637" fmla="*/ 6088407 w 8109022"/>
              <a:gd name="connsiteY8637" fmla="*/ 549149 h 4285258"/>
              <a:gd name="connsiteX8638" fmla="*/ 6085805 w 8109022"/>
              <a:gd name="connsiteY8638" fmla="*/ 554377 h 4285258"/>
              <a:gd name="connsiteX8639" fmla="*/ 6088614 w 8109022"/>
              <a:gd name="connsiteY8639" fmla="*/ 540427 h 4285258"/>
              <a:gd name="connsiteX8640" fmla="*/ 6089892 w 8109022"/>
              <a:gd name="connsiteY8640" fmla="*/ 529824 h 4285258"/>
              <a:gd name="connsiteX8641" fmla="*/ 6101455 w 8109022"/>
              <a:gd name="connsiteY8641" fmla="*/ 504834 h 4285258"/>
              <a:gd name="connsiteX8642" fmla="*/ 5825101 w 8109022"/>
              <a:gd name="connsiteY8642" fmla="*/ 498692 h 4285258"/>
              <a:gd name="connsiteX8643" fmla="*/ 5826565 w 8109022"/>
              <a:gd name="connsiteY8643" fmla="*/ 500882 h 4285258"/>
              <a:gd name="connsiteX8644" fmla="*/ 5824942 w 8109022"/>
              <a:gd name="connsiteY8644" fmla="*/ 501122 h 4285258"/>
              <a:gd name="connsiteX8645" fmla="*/ 5825101 w 8109022"/>
              <a:gd name="connsiteY8645" fmla="*/ 498692 h 4285258"/>
              <a:gd name="connsiteX8646" fmla="*/ 4073062 w 8109022"/>
              <a:gd name="connsiteY8646" fmla="*/ 495060 h 4285258"/>
              <a:gd name="connsiteX8647" fmla="*/ 4072908 w 8109022"/>
              <a:gd name="connsiteY8647" fmla="*/ 495139 h 4285258"/>
              <a:gd name="connsiteX8648" fmla="*/ 4068280 w 8109022"/>
              <a:gd name="connsiteY8648" fmla="*/ 497966 h 4285258"/>
              <a:gd name="connsiteX8649" fmla="*/ 4067533 w 8109022"/>
              <a:gd name="connsiteY8649" fmla="*/ 498625 h 4285258"/>
              <a:gd name="connsiteX8650" fmla="*/ 7607244 w 8109022"/>
              <a:gd name="connsiteY8650" fmla="*/ 492541 h 4285258"/>
              <a:gd name="connsiteX8651" fmla="*/ 7605977 w 8109022"/>
              <a:gd name="connsiteY8651" fmla="*/ 492968 h 4285258"/>
              <a:gd name="connsiteX8652" fmla="*/ 7605494 w 8109022"/>
              <a:gd name="connsiteY8652" fmla="*/ 495010 h 4285258"/>
              <a:gd name="connsiteX8653" fmla="*/ 7606750 w 8109022"/>
              <a:gd name="connsiteY8653" fmla="*/ 495507 h 4285258"/>
              <a:gd name="connsiteX8654" fmla="*/ 7607211 w 8109022"/>
              <a:gd name="connsiteY8654" fmla="*/ 494152 h 4285258"/>
              <a:gd name="connsiteX8655" fmla="*/ 7607244 w 8109022"/>
              <a:gd name="connsiteY8655" fmla="*/ 492541 h 4285258"/>
              <a:gd name="connsiteX8656" fmla="*/ 4148497 w 8109022"/>
              <a:gd name="connsiteY8656" fmla="*/ 491201 h 4285258"/>
              <a:gd name="connsiteX8657" fmla="*/ 4146852 w 8109022"/>
              <a:gd name="connsiteY8657" fmla="*/ 492211 h 4285258"/>
              <a:gd name="connsiteX8658" fmla="*/ 4144730 w 8109022"/>
              <a:gd name="connsiteY8658" fmla="*/ 494816 h 4285258"/>
              <a:gd name="connsiteX8659" fmla="*/ 4137660 w 8109022"/>
              <a:gd name="connsiteY8659" fmla="*/ 501763 h 4285258"/>
              <a:gd name="connsiteX8660" fmla="*/ 4131777 w 8109022"/>
              <a:gd name="connsiteY8660" fmla="*/ 507070 h 4285258"/>
              <a:gd name="connsiteX8661" fmla="*/ 4135079 w 8109022"/>
              <a:gd name="connsiteY8661" fmla="*/ 505096 h 4285258"/>
              <a:gd name="connsiteX8662" fmla="*/ 4142418 w 8109022"/>
              <a:gd name="connsiteY8662" fmla="*/ 497517 h 4285258"/>
              <a:gd name="connsiteX8663" fmla="*/ 5644777 w 8109022"/>
              <a:gd name="connsiteY8663" fmla="*/ 490362 h 4285258"/>
              <a:gd name="connsiteX8664" fmla="*/ 5644442 w 8109022"/>
              <a:gd name="connsiteY8664" fmla="*/ 492584 h 4285258"/>
              <a:gd name="connsiteX8665" fmla="*/ 5638872 w 8109022"/>
              <a:gd name="connsiteY8665" fmla="*/ 496841 h 4285258"/>
              <a:gd name="connsiteX8666" fmla="*/ 5642926 w 8109022"/>
              <a:gd name="connsiteY8666" fmla="*/ 491246 h 4285258"/>
              <a:gd name="connsiteX8667" fmla="*/ 5644777 w 8109022"/>
              <a:gd name="connsiteY8667" fmla="*/ 490362 h 4285258"/>
              <a:gd name="connsiteX8668" fmla="*/ 5576848 w 8109022"/>
              <a:gd name="connsiteY8668" fmla="*/ 486466 h 4285258"/>
              <a:gd name="connsiteX8669" fmla="*/ 5574295 w 8109022"/>
              <a:gd name="connsiteY8669" fmla="*/ 488903 h 4285258"/>
              <a:gd name="connsiteX8670" fmla="*/ 5549595 w 8109022"/>
              <a:gd name="connsiteY8670" fmla="*/ 509890 h 4285258"/>
              <a:gd name="connsiteX8671" fmla="*/ 5548202 w 8109022"/>
              <a:gd name="connsiteY8671" fmla="*/ 513564 h 4285258"/>
              <a:gd name="connsiteX8672" fmla="*/ 5572192 w 8109022"/>
              <a:gd name="connsiteY8672" fmla="*/ 494053 h 4285258"/>
              <a:gd name="connsiteX8673" fmla="*/ 5574311 w 8109022"/>
              <a:gd name="connsiteY8673" fmla="*/ 492170 h 4285258"/>
              <a:gd name="connsiteX8674" fmla="*/ 4140071 w 8109022"/>
              <a:gd name="connsiteY8674" fmla="*/ 485988 h 4285258"/>
              <a:gd name="connsiteX8675" fmla="*/ 4139749 w 8109022"/>
              <a:gd name="connsiteY8675" fmla="*/ 486314 h 4285258"/>
              <a:gd name="connsiteX8676" fmla="*/ 4138886 w 8109022"/>
              <a:gd name="connsiteY8676" fmla="*/ 487366 h 4285258"/>
              <a:gd name="connsiteX8677" fmla="*/ 4139256 w 8109022"/>
              <a:gd name="connsiteY8677" fmla="*/ 487197 h 4285258"/>
              <a:gd name="connsiteX8678" fmla="*/ 6392165 w 8109022"/>
              <a:gd name="connsiteY8678" fmla="*/ 484715 h 4285258"/>
              <a:gd name="connsiteX8679" fmla="*/ 6387885 w 8109022"/>
              <a:gd name="connsiteY8679" fmla="*/ 499236 h 4285258"/>
              <a:gd name="connsiteX8680" fmla="*/ 6387405 w 8109022"/>
              <a:gd name="connsiteY8680" fmla="*/ 499678 h 4285258"/>
              <a:gd name="connsiteX8681" fmla="*/ 5791775 w 8109022"/>
              <a:gd name="connsiteY8681" fmla="*/ 483994 h 4285258"/>
              <a:gd name="connsiteX8682" fmla="*/ 5792487 w 8109022"/>
              <a:gd name="connsiteY8682" fmla="*/ 485201 h 4285258"/>
              <a:gd name="connsiteX8683" fmla="*/ 5792226 w 8109022"/>
              <a:gd name="connsiteY8683" fmla="*/ 485861 h 4285258"/>
              <a:gd name="connsiteX8684" fmla="*/ 5791775 w 8109022"/>
              <a:gd name="connsiteY8684" fmla="*/ 483994 h 4285258"/>
              <a:gd name="connsiteX8685" fmla="*/ 4118954 w 8109022"/>
              <a:gd name="connsiteY8685" fmla="*/ 483698 h 4285258"/>
              <a:gd name="connsiteX8686" fmla="*/ 4118550 w 8109022"/>
              <a:gd name="connsiteY8686" fmla="*/ 484144 h 4285258"/>
              <a:gd name="connsiteX8687" fmla="*/ 4118622 w 8109022"/>
              <a:gd name="connsiteY8687" fmla="*/ 484099 h 4285258"/>
              <a:gd name="connsiteX8688" fmla="*/ 5792131 w 8109022"/>
              <a:gd name="connsiteY8688" fmla="*/ 480831 h 4285258"/>
              <a:gd name="connsiteX8689" fmla="*/ 5793060 w 8109022"/>
              <a:gd name="connsiteY8689" fmla="*/ 482248 h 4285258"/>
              <a:gd name="connsiteX8690" fmla="*/ 5792936 w 8109022"/>
              <a:gd name="connsiteY8690" fmla="*/ 482679 h 4285258"/>
              <a:gd name="connsiteX8691" fmla="*/ 5793143 w 8109022"/>
              <a:gd name="connsiteY8691" fmla="*/ 482628 h 4285258"/>
              <a:gd name="connsiteX8692" fmla="*/ 5791775 w 8109022"/>
              <a:gd name="connsiteY8692" fmla="*/ 483994 h 4285258"/>
              <a:gd name="connsiteX8693" fmla="*/ 5792131 w 8109022"/>
              <a:gd name="connsiteY8693" fmla="*/ 480831 h 4285258"/>
              <a:gd name="connsiteX8694" fmla="*/ 7623509 w 8109022"/>
              <a:gd name="connsiteY8694" fmla="*/ 478028 h 4285258"/>
              <a:gd name="connsiteX8695" fmla="*/ 7622393 w 8109022"/>
              <a:gd name="connsiteY8695" fmla="*/ 478363 h 4285258"/>
              <a:gd name="connsiteX8696" fmla="*/ 7621847 w 8109022"/>
              <a:gd name="connsiteY8696" fmla="*/ 478526 h 4285258"/>
              <a:gd name="connsiteX8697" fmla="*/ 7621874 w 8109022"/>
              <a:gd name="connsiteY8697" fmla="*/ 478518 h 4285258"/>
              <a:gd name="connsiteX8698" fmla="*/ 7622393 w 8109022"/>
              <a:gd name="connsiteY8698" fmla="*/ 478363 h 4285258"/>
              <a:gd name="connsiteX8699" fmla="*/ 7622471 w 8109022"/>
              <a:gd name="connsiteY8699" fmla="*/ 478340 h 4285258"/>
              <a:gd name="connsiteX8700" fmla="*/ 7623509 w 8109022"/>
              <a:gd name="connsiteY8700" fmla="*/ 478028 h 4285258"/>
              <a:gd name="connsiteX8701" fmla="*/ 5767643 w 8109022"/>
              <a:gd name="connsiteY8701" fmla="*/ 475483 h 4285258"/>
              <a:gd name="connsiteX8702" fmla="*/ 5767235 w 8109022"/>
              <a:gd name="connsiteY8702" fmla="*/ 476550 h 4285258"/>
              <a:gd name="connsiteX8703" fmla="*/ 5766999 w 8109022"/>
              <a:gd name="connsiteY8703" fmla="*/ 476301 h 4285258"/>
              <a:gd name="connsiteX8704" fmla="*/ 5767643 w 8109022"/>
              <a:gd name="connsiteY8704" fmla="*/ 475483 h 4285258"/>
              <a:gd name="connsiteX8705" fmla="*/ 4211954 w 8109022"/>
              <a:gd name="connsiteY8705" fmla="*/ 473091 h 4285258"/>
              <a:gd name="connsiteX8706" fmla="*/ 4209570 w 8109022"/>
              <a:gd name="connsiteY8706" fmla="*/ 475782 h 4285258"/>
              <a:gd name="connsiteX8707" fmla="*/ 4210100 w 8109022"/>
              <a:gd name="connsiteY8707" fmla="*/ 474870 h 4285258"/>
              <a:gd name="connsiteX8708" fmla="*/ 4210567 w 8109022"/>
              <a:gd name="connsiteY8708" fmla="*/ 474189 h 4285258"/>
              <a:gd name="connsiteX8709" fmla="*/ 5809966 w 8109022"/>
              <a:gd name="connsiteY8709" fmla="*/ 470731 h 4285258"/>
              <a:gd name="connsiteX8710" fmla="*/ 5810087 w 8109022"/>
              <a:gd name="connsiteY8710" fmla="*/ 474740 h 4285258"/>
              <a:gd name="connsiteX8711" fmla="*/ 5809723 w 8109022"/>
              <a:gd name="connsiteY8711" fmla="*/ 477900 h 4285258"/>
              <a:gd name="connsiteX8712" fmla="*/ 5808195 w 8109022"/>
              <a:gd name="connsiteY8712" fmla="*/ 480931 h 4285258"/>
              <a:gd name="connsiteX8713" fmla="*/ 5806225 w 8109022"/>
              <a:gd name="connsiteY8713" fmla="*/ 485011 h 4285258"/>
              <a:gd name="connsiteX8714" fmla="*/ 5806381 w 8109022"/>
              <a:gd name="connsiteY8714" fmla="*/ 483296 h 4285258"/>
              <a:gd name="connsiteX8715" fmla="*/ 5808424 w 8109022"/>
              <a:gd name="connsiteY8715" fmla="*/ 471641 h 4285258"/>
              <a:gd name="connsiteX8716" fmla="*/ 5809966 w 8109022"/>
              <a:gd name="connsiteY8716" fmla="*/ 470731 h 4285258"/>
              <a:gd name="connsiteX8717" fmla="*/ 5338904 w 8109022"/>
              <a:gd name="connsiteY8717" fmla="*/ 468540 h 4285258"/>
              <a:gd name="connsiteX8718" fmla="*/ 5306592 w 8109022"/>
              <a:gd name="connsiteY8718" fmla="*/ 490077 h 4285258"/>
              <a:gd name="connsiteX8719" fmla="*/ 5267826 w 8109022"/>
              <a:gd name="connsiteY8719" fmla="*/ 518960 h 4285258"/>
              <a:gd name="connsiteX8720" fmla="*/ 5245880 w 8109022"/>
              <a:gd name="connsiteY8720" fmla="*/ 536402 h 4285258"/>
              <a:gd name="connsiteX8721" fmla="*/ 5247466 w 8109022"/>
              <a:gd name="connsiteY8721" fmla="*/ 532668 h 4285258"/>
              <a:gd name="connsiteX8722" fmla="*/ 5286384 w 8109022"/>
              <a:gd name="connsiteY8722" fmla="*/ 501321 h 4285258"/>
              <a:gd name="connsiteX8723" fmla="*/ 6082265 w 8109022"/>
              <a:gd name="connsiteY8723" fmla="*/ 467041 h 4285258"/>
              <a:gd name="connsiteX8724" fmla="*/ 6081835 w 8109022"/>
              <a:gd name="connsiteY8724" fmla="*/ 470465 h 4285258"/>
              <a:gd name="connsiteX8725" fmla="*/ 6081436 w 8109022"/>
              <a:gd name="connsiteY8725" fmla="*/ 471264 h 4285258"/>
              <a:gd name="connsiteX8726" fmla="*/ 6121639 w 8109022"/>
              <a:gd name="connsiteY8726" fmla="*/ 465680 h 4285258"/>
              <a:gd name="connsiteX8727" fmla="*/ 6121392 w 8109022"/>
              <a:gd name="connsiteY8727" fmla="*/ 468973 h 4285258"/>
              <a:gd name="connsiteX8728" fmla="*/ 6120989 w 8109022"/>
              <a:gd name="connsiteY8728" fmla="*/ 471718 h 4285258"/>
              <a:gd name="connsiteX8729" fmla="*/ 6111147 w 8109022"/>
              <a:gd name="connsiteY8729" fmla="*/ 492489 h 4285258"/>
              <a:gd name="connsiteX8730" fmla="*/ 6111363 w 8109022"/>
              <a:gd name="connsiteY8730" fmla="*/ 490139 h 4285258"/>
              <a:gd name="connsiteX8731" fmla="*/ 6111473 w 8109022"/>
              <a:gd name="connsiteY8731" fmla="*/ 484868 h 4285258"/>
              <a:gd name="connsiteX8732" fmla="*/ 6116238 w 8109022"/>
              <a:gd name="connsiteY8732" fmla="*/ 475375 h 4285258"/>
              <a:gd name="connsiteX8733" fmla="*/ 5820664 w 8109022"/>
              <a:gd name="connsiteY8733" fmla="*/ 464804 h 4285258"/>
              <a:gd name="connsiteX8734" fmla="*/ 5820851 w 8109022"/>
              <a:gd name="connsiteY8734" fmla="*/ 465944 h 4285258"/>
              <a:gd name="connsiteX8735" fmla="*/ 5820454 w 8109022"/>
              <a:gd name="connsiteY8735" fmla="*/ 468127 h 4285258"/>
              <a:gd name="connsiteX8736" fmla="*/ 5813953 w 8109022"/>
              <a:gd name="connsiteY8736" fmla="*/ 485514 h 4285258"/>
              <a:gd name="connsiteX8737" fmla="*/ 5813819 w 8109022"/>
              <a:gd name="connsiteY8737" fmla="*/ 485825 h 4285258"/>
              <a:gd name="connsiteX8738" fmla="*/ 5816816 w 8109022"/>
              <a:gd name="connsiteY8738" fmla="*/ 469223 h 4285258"/>
              <a:gd name="connsiteX8739" fmla="*/ 5818988 w 8109022"/>
              <a:gd name="connsiteY8739" fmla="*/ 465958 h 4285258"/>
              <a:gd name="connsiteX8740" fmla="*/ 5820664 w 8109022"/>
              <a:gd name="connsiteY8740" fmla="*/ 464804 h 4285258"/>
              <a:gd name="connsiteX8741" fmla="*/ 7818866 w 8109022"/>
              <a:gd name="connsiteY8741" fmla="*/ 463702 h 4285258"/>
              <a:gd name="connsiteX8742" fmla="*/ 7817170 w 8109022"/>
              <a:gd name="connsiteY8742" fmla="*/ 469667 h 4285258"/>
              <a:gd name="connsiteX8743" fmla="*/ 7815715 w 8109022"/>
              <a:gd name="connsiteY8743" fmla="*/ 475478 h 4285258"/>
              <a:gd name="connsiteX8744" fmla="*/ 7817540 w 8109022"/>
              <a:gd name="connsiteY8744" fmla="*/ 473475 h 4285258"/>
              <a:gd name="connsiteX8745" fmla="*/ 7818825 w 8109022"/>
              <a:gd name="connsiteY8745" fmla="*/ 464355 h 4285258"/>
              <a:gd name="connsiteX8746" fmla="*/ 5515960 w 8109022"/>
              <a:gd name="connsiteY8746" fmla="*/ 461812 h 4285258"/>
              <a:gd name="connsiteX8747" fmla="*/ 5509614 w 8109022"/>
              <a:gd name="connsiteY8747" fmla="*/ 466331 h 4285258"/>
              <a:gd name="connsiteX8748" fmla="*/ 5509972 w 8109022"/>
              <a:gd name="connsiteY8748" fmla="*/ 465646 h 4285258"/>
              <a:gd name="connsiteX8749" fmla="*/ 5515960 w 8109022"/>
              <a:gd name="connsiteY8749" fmla="*/ 461812 h 4285258"/>
              <a:gd name="connsiteX8750" fmla="*/ 5951054 w 8109022"/>
              <a:gd name="connsiteY8750" fmla="*/ 460089 h 4285258"/>
              <a:gd name="connsiteX8751" fmla="*/ 5950739 w 8109022"/>
              <a:gd name="connsiteY8751" fmla="*/ 462135 h 4285258"/>
              <a:gd name="connsiteX8752" fmla="*/ 5946768 w 8109022"/>
              <a:gd name="connsiteY8752" fmla="*/ 467559 h 4285258"/>
              <a:gd name="connsiteX8753" fmla="*/ 5949146 w 8109022"/>
              <a:gd name="connsiteY8753" fmla="*/ 460996 h 4285258"/>
              <a:gd name="connsiteX8754" fmla="*/ 5951054 w 8109022"/>
              <a:gd name="connsiteY8754" fmla="*/ 460089 h 4285258"/>
              <a:gd name="connsiteX8755" fmla="*/ 4131316 w 8109022"/>
              <a:gd name="connsiteY8755" fmla="*/ 459206 h 4285258"/>
              <a:gd name="connsiteX8756" fmla="*/ 4127796 w 8109022"/>
              <a:gd name="connsiteY8756" fmla="*/ 461423 h 4285258"/>
              <a:gd name="connsiteX8757" fmla="*/ 4126273 w 8109022"/>
              <a:gd name="connsiteY8757" fmla="*/ 463110 h 4285258"/>
              <a:gd name="connsiteX8758" fmla="*/ 6429735 w 8109022"/>
              <a:gd name="connsiteY8758" fmla="*/ 457051 h 4285258"/>
              <a:gd name="connsiteX8759" fmla="*/ 6427901 w 8109022"/>
              <a:gd name="connsiteY8759" fmla="*/ 464429 h 4285258"/>
              <a:gd name="connsiteX8760" fmla="*/ 6423840 w 8109022"/>
              <a:gd name="connsiteY8760" fmla="*/ 463328 h 4285258"/>
              <a:gd name="connsiteX8761" fmla="*/ 6429735 w 8109022"/>
              <a:gd name="connsiteY8761" fmla="*/ 457051 h 4285258"/>
              <a:gd name="connsiteX8762" fmla="*/ 3303712 w 8109022"/>
              <a:gd name="connsiteY8762" fmla="*/ 455812 h 4285258"/>
              <a:gd name="connsiteX8763" fmla="*/ 3299466 w 8109022"/>
              <a:gd name="connsiteY8763" fmla="*/ 459021 h 4285258"/>
              <a:gd name="connsiteX8764" fmla="*/ 3300659 w 8109022"/>
              <a:gd name="connsiteY8764" fmla="*/ 457912 h 4285258"/>
              <a:gd name="connsiteX8765" fmla="*/ 4108832 w 8109022"/>
              <a:gd name="connsiteY8765" fmla="*/ 454218 h 4285258"/>
              <a:gd name="connsiteX8766" fmla="*/ 4103280 w 8109022"/>
              <a:gd name="connsiteY8766" fmla="*/ 457435 h 4285258"/>
              <a:gd name="connsiteX8767" fmla="*/ 4100071 w 8109022"/>
              <a:gd name="connsiteY8767" fmla="*/ 459346 h 4285258"/>
              <a:gd name="connsiteX8768" fmla="*/ 4100371 w 8109022"/>
              <a:gd name="connsiteY8768" fmla="*/ 459397 h 4285258"/>
              <a:gd name="connsiteX8769" fmla="*/ 4103282 w 8109022"/>
              <a:gd name="connsiteY8769" fmla="*/ 460032 h 4285258"/>
              <a:gd name="connsiteX8770" fmla="*/ 4104117 w 8109022"/>
              <a:gd name="connsiteY8770" fmla="*/ 460504 h 4285258"/>
              <a:gd name="connsiteX8771" fmla="*/ 4104364 w 8109022"/>
              <a:gd name="connsiteY8771" fmla="*/ 460365 h 4285258"/>
              <a:gd name="connsiteX8772" fmla="*/ 4124044 w 8109022"/>
              <a:gd name="connsiteY8772" fmla="*/ 452265 h 4285258"/>
              <a:gd name="connsiteX8773" fmla="*/ 4111580 w 8109022"/>
              <a:gd name="connsiteY8773" fmla="*/ 460046 h 4285258"/>
              <a:gd name="connsiteX8774" fmla="*/ 4111586 w 8109022"/>
              <a:gd name="connsiteY8774" fmla="*/ 460052 h 4285258"/>
              <a:gd name="connsiteX8775" fmla="*/ 4119192 w 8109022"/>
              <a:gd name="connsiteY8775" fmla="*/ 456265 h 4285258"/>
              <a:gd name="connsiteX8776" fmla="*/ 7826949 w 8109022"/>
              <a:gd name="connsiteY8776" fmla="*/ 449007 h 4285258"/>
              <a:gd name="connsiteX8777" fmla="*/ 7826463 w 8109022"/>
              <a:gd name="connsiteY8777" fmla="*/ 449317 h 4285258"/>
              <a:gd name="connsiteX8778" fmla="*/ 7826234 w 8109022"/>
              <a:gd name="connsiteY8778" fmla="*/ 451104 h 4285258"/>
              <a:gd name="connsiteX8779" fmla="*/ 7824314 w 8109022"/>
              <a:gd name="connsiteY8779" fmla="*/ 454211 h 4285258"/>
              <a:gd name="connsiteX8780" fmla="*/ 7822283 w 8109022"/>
              <a:gd name="connsiteY8780" fmla="*/ 461477 h 4285258"/>
              <a:gd name="connsiteX8781" fmla="*/ 7826234 w 8109022"/>
              <a:gd name="connsiteY8781" fmla="*/ 451104 h 4285258"/>
              <a:gd name="connsiteX8782" fmla="*/ 7827374 w 8109022"/>
              <a:gd name="connsiteY8782" fmla="*/ 449904 h 4285258"/>
              <a:gd name="connsiteX8783" fmla="*/ 7827473 w 8109022"/>
              <a:gd name="connsiteY8783" fmla="*/ 449499 h 4285258"/>
              <a:gd name="connsiteX8784" fmla="*/ 7826949 w 8109022"/>
              <a:gd name="connsiteY8784" fmla="*/ 449007 h 4285258"/>
              <a:gd name="connsiteX8785" fmla="*/ 5391180 w 8109022"/>
              <a:gd name="connsiteY8785" fmla="*/ 448668 h 4285258"/>
              <a:gd name="connsiteX8786" fmla="*/ 5389616 w 8109022"/>
              <a:gd name="connsiteY8786" fmla="*/ 450019 h 4285258"/>
              <a:gd name="connsiteX8787" fmla="*/ 5376214 w 8109022"/>
              <a:gd name="connsiteY8787" fmla="*/ 459710 h 4285258"/>
              <a:gd name="connsiteX8788" fmla="*/ 5374986 w 8109022"/>
              <a:gd name="connsiteY8788" fmla="*/ 460748 h 4285258"/>
              <a:gd name="connsiteX8789" fmla="*/ 5367262 w 8109022"/>
              <a:gd name="connsiteY8789" fmla="*/ 464994 h 4285258"/>
              <a:gd name="connsiteX8790" fmla="*/ 5342978 w 8109022"/>
              <a:gd name="connsiteY8790" fmla="*/ 479853 h 4285258"/>
              <a:gd name="connsiteX8791" fmla="*/ 5245207 w 8109022"/>
              <a:gd name="connsiteY8791" fmla="*/ 553161 h 4285258"/>
              <a:gd name="connsiteX8792" fmla="*/ 5238634 w 8109022"/>
              <a:gd name="connsiteY8792" fmla="*/ 555843 h 4285258"/>
              <a:gd name="connsiteX8793" fmla="*/ 5250256 w 8109022"/>
              <a:gd name="connsiteY8793" fmla="*/ 543505 h 4285258"/>
              <a:gd name="connsiteX8794" fmla="*/ 5289979 w 8109022"/>
              <a:gd name="connsiteY8794" fmla="*/ 513584 h 4285258"/>
              <a:gd name="connsiteX8795" fmla="*/ 5345573 w 8109022"/>
              <a:gd name="connsiteY8795" fmla="*/ 474926 h 4285258"/>
              <a:gd name="connsiteX8796" fmla="*/ 5372071 w 8109022"/>
              <a:gd name="connsiteY8796" fmla="*/ 459159 h 4285258"/>
              <a:gd name="connsiteX8797" fmla="*/ 7833464 w 8109022"/>
              <a:gd name="connsiteY8797" fmla="*/ 448229 h 4285258"/>
              <a:gd name="connsiteX8798" fmla="*/ 7829867 w 8109022"/>
              <a:gd name="connsiteY8798" fmla="*/ 452876 h 4285258"/>
              <a:gd name="connsiteX8799" fmla="*/ 7826624 w 8109022"/>
              <a:gd name="connsiteY8799" fmla="*/ 459569 h 4285258"/>
              <a:gd name="connsiteX8800" fmla="*/ 7821006 w 8109022"/>
              <a:gd name="connsiteY8800" fmla="*/ 472771 h 4285258"/>
              <a:gd name="connsiteX8801" fmla="*/ 7833359 w 8109022"/>
              <a:gd name="connsiteY8801" fmla="*/ 449429 h 4285258"/>
              <a:gd name="connsiteX8802" fmla="*/ 7833464 w 8109022"/>
              <a:gd name="connsiteY8802" fmla="*/ 448229 h 4285258"/>
              <a:gd name="connsiteX8803" fmla="*/ 5867970 w 8109022"/>
              <a:gd name="connsiteY8803" fmla="*/ 444914 h 4285258"/>
              <a:gd name="connsiteX8804" fmla="*/ 5868255 w 8109022"/>
              <a:gd name="connsiteY8804" fmla="*/ 446506 h 4285258"/>
              <a:gd name="connsiteX8805" fmla="*/ 5868247 w 8109022"/>
              <a:gd name="connsiteY8805" fmla="*/ 447290 h 4285258"/>
              <a:gd name="connsiteX8806" fmla="*/ 5865942 w 8109022"/>
              <a:gd name="connsiteY8806" fmla="*/ 453206 h 4285258"/>
              <a:gd name="connsiteX8807" fmla="*/ 5856213 w 8109022"/>
              <a:gd name="connsiteY8807" fmla="*/ 472020 h 4285258"/>
              <a:gd name="connsiteX8808" fmla="*/ 5849870 w 8109022"/>
              <a:gd name="connsiteY8808" fmla="*/ 488888 h 4285258"/>
              <a:gd name="connsiteX8809" fmla="*/ 5852693 w 8109022"/>
              <a:gd name="connsiteY8809" fmla="*/ 474180 h 4285258"/>
              <a:gd name="connsiteX8810" fmla="*/ 5853620 w 8109022"/>
              <a:gd name="connsiteY8810" fmla="*/ 472481 h 4285258"/>
              <a:gd name="connsiteX8811" fmla="*/ 5859535 w 8109022"/>
              <a:gd name="connsiteY8811" fmla="*/ 460541 h 4285258"/>
              <a:gd name="connsiteX8812" fmla="*/ 5867970 w 8109022"/>
              <a:gd name="connsiteY8812" fmla="*/ 444914 h 4285258"/>
              <a:gd name="connsiteX8813" fmla="*/ 7793741 w 8109022"/>
              <a:gd name="connsiteY8813" fmla="*/ 443174 h 4285258"/>
              <a:gd name="connsiteX8814" fmla="*/ 7792989 w 8109022"/>
              <a:gd name="connsiteY8814" fmla="*/ 445149 h 4285258"/>
              <a:gd name="connsiteX8815" fmla="*/ 7784097 w 8109022"/>
              <a:gd name="connsiteY8815" fmla="*/ 465200 h 4285258"/>
              <a:gd name="connsiteX8816" fmla="*/ 7779464 w 8109022"/>
              <a:gd name="connsiteY8816" fmla="*/ 480146 h 4285258"/>
              <a:gd name="connsiteX8817" fmla="*/ 7780309 w 8109022"/>
              <a:gd name="connsiteY8817" fmla="*/ 473744 h 4285258"/>
              <a:gd name="connsiteX8818" fmla="*/ 7776549 w 8109022"/>
              <a:gd name="connsiteY8818" fmla="*/ 482222 h 4285258"/>
              <a:gd name="connsiteX8819" fmla="*/ 7775962 w 8109022"/>
              <a:gd name="connsiteY8819" fmla="*/ 488213 h 4285258"/>
              <a:gd name="connsiteX8820" fmla="*/ 7778267 w 8109022"/>
              <a:gd name="connsiteY8820" fmla="*/ 484939 h 4285258"/>
              <a:gd name="connsiteX8821" fmla="*/ 7780130 w 8109022"/>
              <a:gd name="connsiteY8821" fmla="*/ 480588 h 4285258"/>
              <a:gd name="connsiteX8822" fmla="*/ 7792651 w 8109022"/>
              <a:gd name="connsiteY8822" fmla="*/ 451534 h 4285258"/>
              <a:gd name="connsiteX8823" fmla="*/ 7622529 w 8109022"/>
              <a:gd name="connsiteY8823" fmla="*/ 439813 h 4285258"/>
              <a:gd name="connsiteX8824" fmla="*/ 7618238 w 8109022"/>
              <a:gd name="connsiteY8824" fmla="*/ 458557 h 4285258"/>
              <a:gd name="connsiteX8825" fmla="*/ 7617521 w 8109022"/>
              <a:gd name="connsiteY8825" fmla="*/ 460475 h 4285258"/>
              <a:gd name="connsiteX8826" fmla="*/ 7620612 w 8109022"/>
              <a:gd name="connsiteY8826" fmla="*/ 441414 h 4285258"/>
              <a:gd name="connsiteX8827" fmla="*/ 7621123 w 8109022"/>
              <a:gd name="connsiteY8827" fmla="*/ 440703 h 4285258"/>
              <a:gd name="connsiteX8828" fmla="*/ 7622529 w 8109022"/>
              <a:gd name="connsiteY8828" fmla="*/ 439813 h 4285258"/>
              <a:gd name="connsiteX8829" fmla="*/ 5513267 w 8109022"/>
              <a:gd name="connsiteY8829" fmla="*/ 438381 h 4285258"/>
              <a:gd name="connsiteX8830" fmla="*/ 5485224 w 8109022"/>
              <a:gd name="connsiteY8830" fmla="*/ 454605 h 4285258"/>
              <a:gd name="connsiteX8831" fmla="*/ 5477836 w 8109022"/>
              <a:gd name="connsiteY8831" fmla="*/ 460811 h 4285258"/>
              <a:gd name="connsiteX8832" fmla="*/ 5511135 w 8109022"/>
              <a:gd name="connsiteY8832" fmla="*/ 443504 h 4285258"/>
              <a:gd name="connsiteX8833" fmla="*/ 4149114 w 8109022"/>
              <a:gd name="connsiteY8833" fmla="*/ 437819 h 4285258"/>
              <a:gd name="connsiteX8834" fmla="*/ 4132891 w 8109022"/>
              <a:gd name="connsiteY8834" fmla="*/ 455784 h 4285258"/>
              <a:gd name="connsiteX8835" fmla="*/ 4137006 w 8109022"/>
              <a:gd name="connsiteY8835" fmla="*/ 452004 h 4285258"/>
              <a:gd name="connsiteX8836" fmla="*/ 5906181 w 8109022"/>
              <a:gd name="connsiteY8836" fmla="*/ 435817 h 4285258"/>
              <a:gd name="connsiteX8837" fmla="*/ 5905909 w 8109022"/>
              <a:gd name="connsiteY8837" fmla="*/ 438554 h 4285258"/>
              <a:gd name="connsiteX8838" fmla="*/ 5905312 w 8109022"/>
              <a:gd name="connsiteY8838" fmla="*/ 445891 h 4285258"/>
              <a:gd name="connsiteX8839" fmla="*/ 5905608 w 8109022"/>
              <a:gd name="connsiteY8839" fmla="*/ 445777 h 4285258"/>
              <a:gd name="connsiteX8840" fmla="*/ 5900169 w 8109022"/>
              <a:gd name="connsiteY8840" fmla="*/ 457986 h 4285258"/>
              <a:gd name="connsiteX8841" fmla="*/ 5891243 w 8109022"/>
              <a:gd name="connsiteY8841" fmla="*/ 483899 h 4285258"/>
              <a:gd name="connsiteX8842" fmla="*/ 5888642 w 8109022"/>
              <a:gd name="connsiteY8842" fmla="*/ 489128 h 4285258"/>
              <a:gd name="connsiteX8843" fmla="*/ 5891450 w 8109022"/>
              <a:gd name="connsiteY8843" fmla="*/ 475177 h 4285258"/>
              <a:gd name="connsiteX8844" fmla="*/ 5892728 w 8109022"/>
              <a:gd name="connsiteY8844" fmla="*/ 464574 h 4285258"/>
              <a:gd name="connsiteX8845" fmla="*/ 5904291 w 8109022"/>
              <a:gd name="connsiteY8845" fmla="*/ 439584 h 4285258"/>
              <a:gd name="connsiteX8846" fmla="*/ 4151926 w 8109022"/>
              <a:gd name="connsiteY8846" fmla="*/ 434930 h 4285258"/>
              <a:gd name="connsiteX8847" fmla="*/ 4151790 w 8109022"/>
              <a:gd name="connsiteY8847" fmla="*/ 434988 h 4285258"/>
              <a:gd name="connsiteX8848" fmla="*/ 4151604 w 8109022"/>
              <a:gd name="connsiteY8848" fmla="*/ 435063 h 4285258"/>
              <a:gd name="connsiteX8849" fmla="*/ 4150570 w 8109022"/>
              <a:gd name="connsiteY8849" fmla="*/ 436207 h 4285258"/>
              <a:gd name="connsiteX8850" fmla="*/ 7838924 w 8109022"/>
              <a:gd name="connsiteY8850" fmla="*/ 434117 h 4285258"/>
              <a:gd name="connsiteX8851" fmla="*/ 7835284 w 8109022"/>
              <a:gd name="connsiteY8851" fmla="*/ 438652 h 4285258"/>
              <a:gd name="connsiteX8852" fmla="*/ 7832806 w 8109022"/>
              <a:gd name="connsiteY8852" fmla="*/ 444440 h 4285258"/>
              <a:gd name="connsiteX8853" fmla="*/ 7838711 w 8109022"/>
              <a:gd name="connsiteY8853" fmla="*/ 436511 h 4285258"/>
              <a:gd name="connsiteX8854" fmla="*/ 7839081 w 8109022"/>
              <a:gd name="connsiteY8854" fmla="*/ 434941 h 4285258"/>
              <a:gd name="connsiteX8855" fmla="*/ 7838924 w 8109022"/>
              <a:gd name="connsiteY8855" fmla="*/ 434117 h 4285258"/>
              <a:gd name="connsiteX8856" fmla="*/ 5622092 w 8109022"/>
              <a:gd name="connsiteY8856" fmla="*/ 433402 h 4285258"/>
              <a:gd name="connsiteX8857" fmla="*/ 5619351 w 8109022"/>
              <a:gd name="connsiteY8857" fmla="*/ 436049 h 4285258"/>
              <a:gd name="connsiteX8858" fmla="*/ 5619985 w 8109022"/>
              <a:gd name="connsiteY8858" fmla="*/ 435132 h 4285258"/>
              <a:gd name="connsiteX8859" fmla="*/ 5620532 w 8109022"/>
              <a:gd name="connsiteY8859" fmla="*/ 434450 h 4285258"/>
              <a:gd name="connsiteX8860" fmla="*/ 5451304 w 8109022"/>
              <a:gd name="connsiteY8860" fmla="*/ 429087 h 4285258"/>
              <a:gd name="connsiteX8861" fmla="*/ 5452342 w 8109022"/>
              <a:gd name="connsiteY8861" fmla="*/ 430224 h 4285258"/>
              <a:gd name="connsiteX8862" fmla="*/ 5444284 w 8109022"/>
              <a:gd name="connsiteY8862" fmla="*/ 433559 h 4285258"/>
              <a:gd name="connsiteX8863" fmla="*/ 8014394 w 8109022"/>
              <a:gd name="connsiteY8863" fmla="*/ 429054 h 4285258"/>
              <a:gd name="connsiteX8864" fmla="*/ 8012578 w 8109022"/>
              <a:gd name="connsiteY8864" fmla="*/ 435572 h 4285258"/>
              <a:gd name="connsiteX8865" fmla="*/ 8012987 w 8109022"/>
              <a:gd name="connsiteY8865" fmla="*/ 434644 h 4285258"/>
              <a:gd name="connsiteX8866" fmla="*/ 8014362 w 8109022"/>
              <a:gd name="connsiteY8866" fmla="*/ 429229 h 4285258"/>
              <a:gd name="connsiteX8867" fmla="*/ 5451360 w 8109022"/>
              <a:gd name="connsiteY8867" fmla="*/ 429049 h 4285258"/>
              <a:gd name="connsiteX8868" fmla="*/ 5451304 w 8109022"/>
              <a:gd name="connsiteY8868" fmla="*/ 429087 h 4285258"/>
              <a:gd name="connsiteX8869" fmla="*/ 5451299 w 8109022"/>
              <a:gd name="connsiteY8869" fmla="*/ 429079 h 4285258"/>
              <a:gd name="connsiteX8870" fmla="*/ 4153727 w 8109022"/>
              <a:gd name="connsiteY8870" fmla="*/ 427795 h 4285258"/>
              <a:gd name="connsiteX8871" fmla="*/ 4140332 w 8109022"/>
              <a:gd name="connsiteY8871" fmla="*/ 435514 h 4285258"/>
              <a:gd name="connsiteX8872" fmla="*/ 4127474 w 8109022"/>
              <a:gd name="connsiteY8872" fmla="*/ 443165 h 4285258"/>
              <a:gd name="connsiteX8873" fmla="*/ 4123078 w 8109022"/>
              <a:gd name="connsiteY8873" fmla="*/ 446821 h 4285258"/>
              <a:gd name="connsiteX8874" fmla="*/ 4126809 w 8109022"/>
              <a:gd name="connsiteY8874" fmla="*/ 443562 h 4285258"/>
              <a:gd name="connsiteX8875" fmla="*/ 4122964 w 8109022"/>
              <a:gd name="connsiteY8875" fmla="*/ 445851 h 4285258"/>
              <a:gd name="connsiteX8876" fmla="*/ 4114211 w 8109022"/>
              <a:gd name="connsiteY8876" fmla="*/ 454773 h 4285258"/>
              <a:gd name="connsiteX8877" fmla="*/ 4117828 w 8109022"/>
              <a:gd name="connsiteY8877" fmla="*/ 452720 h 4285258"/>
              <a:gd name="connsiteX8878" fmla="*/ 4137458 w 8109022"/>
              <a:gd name="connsiteY8878" fmla="*/ 441208 h 4285258"/>
              <a:gd name="connsiteX8879" fmla="*/ 7800411 w 8109022"/>
              <a:gd name="connsiteY8879" fmla="*/ 425635 h 4285258"/>
              <a:gd name="connsiteX8880" fmla="*/ 7796524 w 8109022"/>
              <a:gd name="connsiteY8880" fmla="*/ 435850 h 4285258"/>
              <a:gd name="connsiteX8881" fmla="*/ 7796178 w 8109022"/>
              <a:gd name="connsiteY8881" fmla="*/ 441817 h 4285258"/>
              <a:gd name="connsiteX8882" fmla="*/ 7795817 w 8109022"/>
              <a:gd name="connsiteY8882" fmla="*/ 444191 h 4285258"/>
              <a:gd name="connsiteX8883" fmla="*/ 7798583 w 8109022"/>
              <a:gd name="connsiteY8883" fmla="*/ 437771 h 4285258"/>
              <a:gd name="connsiteX8884" fmla="*/ 7799517 w 8109022"/>
              <a:gd name="connsiteY8884" fmla="*/ 435073 h 4285258"/>
              <a:gd name="connsiteX8885" fmla="*/ 7837906 w 8109022"/>
              <a:gd name="connsiteY8885" fmla="*/ 421892 h 4285258"/>
              <a:gd name="connsiteX8886" fmla="*/ 7835163 w 8109022"/>
              <a:gd name="connsiteY8886" fmla="*/ 425900 h 4285258"/>
              <a:gd name="connsiteX8887" fmla="*/ 7833847 w 8109022"/>
              <a:gd name="connsiteY8887" fmla="*/ 427645 h 4285258"/>
              <a:gd name="connsiteX8888" fmla="*/ 7832650 w 8109022"/>
              <a:gd name="connsiteY8888" fmla="*/ 430070 h 4285258"/>
              <a:gd name="connsiteX8889" fmla="*/ 7837543 w 8109022"/>
              <a:gd name="connsiteY8889" fmla="*/ 423685 h 4285258"/>
              <a:gd name="connsiteX8890" fmla="*/ 7837906 w 8109022"/>
              <a:gd name="connsiteY8890" fmla="*/ 421892 h 4285258"/>
              <a:gd name="connsiteX8891" fmla="*/ 5465262 w 8109022"/>
              <a:gd name="connsiteY8891" fmla="*/ 420193 h 4285258"/>
              <a:gd name="connsiteX8892" fmla="*/ 5457330 w 8109022"/>
              <a:gd name="connsiteY8892" fmla="*/ 426046 h 4285258"/>
              <a:gd name="connsiteX8893" fmla="*/ 5451360 w 8109022"/>
              <a:gd name="connsiteY8893" fmla="*/ 429049 h 4285258"/>
              <a:gd name="connsiteX8894" fmla="*/ 3485855 w 8109022"/>
              <a:gd name="connsiteY8894" fmla="*/ 415859 h 4285258"/>
              <a:gd name="connsiteX8895" fmla="*/ 3484768 w 8109022"/>
              <a:gd name="connsiteY8895" fmla="*/ 417061 h 4285258"/>
              <a:gd name="connsiteX8896" fmla="*/ 3484638 w 8109022"/>
              <a:gd name="connsiteY8896" fmla="*/ 416744 h 4285258"/>
              <a:gd name="connsiteX8897" fmla="*/ 5515328 w 8109022"/>
              <a:gd name="connsiteY8897" fmla="*/ 415365 h 4285258"/>
              <a:gd name="connsiteX8898" fmla="*/ 5510631 w 8109022"/>
              <a:gd name="connsiteY8898" fmla="*/ 417810 h 4285258"/>
              <a:gd name="connsiteX8899" fmla="*/ 5512528 w 8109022"/>
              <a:gd name="connsiteY8899" fmla="*/ 416160 h 4285258"/>
              <a:gd name="connsiteX8900" fmla="*/ 5515328 w 8109022"/>
              <a:gd name="connsiteY8900" fmla="*/ 415365 h 4285258"/>
              <a:gd name="connsiteX8901" fmla="*/ 7734520 w 8109022"/>
              <a:gd name="connsiteY8901" fmla="*/ 411885 h 4285258"/>
              <a:gd name="connsiteX8902" fmla="*/ 7731690 w 8109022"/>
              <a:gd name="connsiteY8902" fmla="*/ 418204 h 4285258"/>
              <a:gd name="connsiteX8903" fmla="*/ 7731835 w 8109022"/>
              <a:gd name="connsiteY8903" fmla="*/ 418873 h 4285258"/>
              <a:gd name="connsiteX8904" fmla="*/ 7732559 w 8109022"/>
              <a:gd name="connsiteY8904" fmla="*/ 417161 h 4285258"/>
              <a:gd name="connsiteX8905" fmla="*/ 4164072 w 8109022"/>
              <a:gd name="connsiteY8905" fmla="*/ 410996 h 4285258"/>
              <a:gd name="connsiteX8906" fmla="*/ 4149844 w 8109022"/>
              <a:gd name="connsiteY8906" fmla="*/ 420164 h 4285258"/>
              <a:gd name="connsiteX8907" fmla="*/ 4139569 w 8109022"/>
              <a:gd name="connsiteY8907" fmla="*/ 426359 h 4285258"/>
              <a:gd name="connsiteX8908" fmla="*/ 4135956 w 8109022"/>
              <a:gd name="connsiteY8908" fmla="*/ 430361 h 4285258"/>
              <a:gd name="connsiteX8909" fmla="*/ 4152984 w 8109022"/>
              <a:gd name="connsiteY8909" fmla="*/ 420685 h 4285258"/>
              <a:gd name="connsiteX8910" fmla="*/ 5545210 w 8109022"/>
              <a:gd name="connsiteY8910" fmla="*/ 409810 h 4285258"/>
              <a:gd name="connsiteX8911" fmla="*/ 5541475 w 8109022"/>
              <a:gd name="connsiteY8911" fmla="*/ 412428 h 4285258"/>
              <a:gd name="connsiteX8912" fmla="*/ 5540648 w 8109022"/>
              <a:gd name="connsiteY8912" fmla="*/ 411887 h 4285258"/>
              <a:gd name="connsiteX8913" fmla="*/ 5542779 w 8109022"/>
              <a:gd name="connsiteY8913" fmla="*/ 410154 h 4285258"/>
              <a:gd name="connsiteX8914" fmla="*/ 5545210 w 8109022"/>
              <a:gd name="connsiteY8914" fmla="*/ 409810 h 4285258"/>
              <a:gd name="connsiteX8915" fmla="*/ 4188509 w 8109022"/>
              <a:gd name="connsiteY8915" fmla="*/ 401610 h 4285258"/>
              <a:gd name="connsiteX8916" fmla="*/ 4185118 w 8109022"/>
              <a:gd name="connsiteY8916" fmla="*/ 403767 h 4285258"/>
              <a:gd name="connsiteX8917" fmla="*/ 4185683 w 8109022"/>
              <a:gd name="connsiteY8917" fmla="*/ 403126 h 4285258"/>
              <a:gd name="connsiteX8918" fmla="*/ 6438452 w 8109022"/>
              <a:gd name="connsiteY8918" fmla="*/ 401521 h 4285258"/>
              <a:gd name="connsiteX8919" fmla="*/ 6436781 w 8109022"/>
              <a:gd name="connsiteY8919" fmla="*/ 408091 h 4285258"/>
              <a:gd name="connsiteX8920" fmla="*/ 6429075 w 8109022"/>
              <a:gd name="connsiteY8920" fmla="*/ 428807 h 4285258"/>
              <a:gd name="connsiteX8921" fmla="*/ 6424287 w 8109022"/>
              <a:gd name="connsiteY8921" fmla="*/ 443705 h 4285258"/>
              <a:gd name="connsiteX8922" fmla="*/ 6420263 w 8109022"/>
              <a:gd name="connsiteY8922" fmla="*/ 456904 h 4285258"/>
              <a:gd name="connsiteX8923" fmla="*/ 6419153 w 8109022"/>
              <a:gd name="connsiteY8923" fmla="*/ 456885 h 4285258"/>
              <a:gd name="connsiteX8924" fmla="*/ 6414327 w 8109022"/>
              <a:gd name="connsiteY8924" fmla="*/ 461958 h 4285258"/>
              <a:gd name="connsiteX8925" fmla="*/ 6417920 w 8109022"/>
              <a:gd name="connsiteY8925" fmla="*/ 452373 h 4285258"/>
              <a:gd name="connsiteX8926" fmla="*/ 6434017 w 8109022"/>
              <a:gd name="connsiteY8926" fmla="*/ 410583 h 4285258"/>
              <a:gd name="connsiteX8927" fmla="*/ 6437569 w 8109022"/>
              <a:gd name="connsiteY8927" fmla="*/ 402074 h 4285258"/>
              <a:gd name="connsiteX8928" fmla="*/ 6438452 w 8109022"/>
              <a:gd name="connsiteY8928" fmla="*/ 401521 h 4285258"/>
              <a:gd name="connsiteX8929" fmla="*/ 5924475 w 8109022"/>
              <a:gd name="connsiteY8929" fmla="*/ 400431 h 4285258"/>
              <a:gd name="connsiteX8930" fmla="*/ 5924227 w 8109022"/>
              <a:gd name="connsiteY8930" fmla="*/ 403724 h 4285258"/>
              <a:gd name="connsiteX8931" fmla="*/ 5923825 w 8109022"/>
              <a:gd name="connsiteY8931" fmla="*/ 406469 h 4285258"/>
              <a:gd name="connsiteX8932" fmla="*/ 5913983 w 8109022"/>
              <a:gd name="connsiteY8932" fmla="*/ 427240 h 4285258"/>
              <a:gd name="connsiteX8933" fmla="*/ 5914199 w 8109022"/>
              <a:gd name="connsiteY8933" fmla="*/ 424889 h 4285258"/>
              <a:gd name="connsiteX8934" fmla="*/ 5914309 w 8109022"/>
              <a:gd name="connsiteY8934" fmla="*/ 419620 h 4285258"/>
              <a:gd name="connsiteX8935" fmla="*/ 5919074 w 8109022"/>
              <a:gd name="connsiteY8935" fmla="*/ 410125 h 4285258"/>
              <a:gd name="connsiteX8936" fmla="*/ 7736994 w 8109022"/>
              <a:gd name="connsiteY8936" fmla="*/ 398868 h 4285258"/>
              <a:gd name="connsiteX8937" fmla="*/ 7736577 w 8109022"/>
              <a:gd name="connsiteY8937" fmla="*/ 400642 h 4285258"/>
              <a:gd name="connsiteX8938" fmla="*/ 7736162 w 8109022"/>
              <a:gd name="connsiteY8938" fmla="*/ 401360 h 4285258"/>
              <a:gd name="connsiteX8939" fmla="*/ 7735575 w 8109022"/>
              <a:gd name="connsiteY8939" fmla="*/ 402232 h 4285258"/>
              <a:gd name="connsiteX8940" fmla="*/ 7736994 w 8109022"/>
              <a:gd name="connsiteY8940" fmla="*/ 398868 h 4285258"/>
              <a:gd name="connsiteX8941" fmla="*/ 7850492 w 8109022"/>
              <a:gd name="connsiteY8941" fmla="*/ 398232 h 4285258"/>
              <a:gd name="connsiteX8942" fmla="*/ 7844476 w 8109022"/>
              <a:gd name="connsiteY8942" fmla="*/ 415351 h 4285258"/>
              <a:gd name="connsiteX8943" fmla="*/ 7838608 w 8109022"/>
              <a:gd name="connsiteY8943" fmla="*/ 432298 h 4285258"/>
              <a:gd name="connsiteX8944" fmla="*/ 7841277 w 8109022"/>
              <a:gd name="connsiteY8944" fmla="*/ 429040 h 4285258"/>
              <a:gd name="connsiteX8945" fmla="*/ 7850492 w 8109022"/>
              <a:gd name="connsiteY8945" fmla="*/ 398232 h 4285258"/>
              <a:gd name="connsiteX8946" fmla="*/ 5501814 w 8109022"/>
              <a:gd name="connsiteY8946" fmla="*/ 395234 h 4285258"/>
              <a:gd name="connsiteX8947" fmla="*/ 5497533 w 8109022"/>
              <a:gd name="connsiteY8947" fmla="*/ 398289 h 4285258"/>
              <a:gd name="connsiteX8948" fmla="*/ 5498159 w 8109022"/>
              <a:gd name="connsiteY8948" fmla="*/ 398822 h 4285258"/>
              <a:gd name="connsiteX8949" fmla="*/ 5502234 w 8109022"/>
              <a:gd name="connsiteY8949" fmla="*/ 396977 h 4285258"/>
              <a:gd name="connsiteX8950" fmla="*/ 5501814 w 8109022"/>
              <a:gd name="connsiteY8950" fmla="*/ 395234 h 4285258"/>
              <a:gd name="connsiteX8951" fmla="*/ 7853422 w 8109022"/>
              <a:gd name="connsiteY8951" fmla="*/ 389219 h 4285258"/>
              <a:gd name="connsiteX8952" fmla="*/ 7851135 w 8109022"/>
              <a:gd name="connsiteY8952" fmla="*/ 389493 h 4285258"/>
              <a:gd name="connsiteX8953" fmla="*/ 7852396 w 8109022"/>
              <a:gd name="connsiteY8953" fmla="*/ 390036 h 4285258"/>
              <a:gd name="connsiteX8954" fmla="*/ 7853422 w 8109022"/>
              <a:gd name="connsiteY8954" fmla="*/ 389219 h 4285258"/>
              <a:gd name="connsiteX8955" fmla="*/ 7815777 w 8109022"/>
              <a:gd name="connsiteY8955" fmla="*/ 387851 h 4285258"/>
              <a:gd name="connsiteX8956" fmla="*/ 7812029 w 8109022"/>
              <a:gd name="connsiteY8956" fmla="*/ 395087 h 4285258"/>
              <a:gd name="connsiteX8957" fmla="*/ 7803103 w 8109022"/>
              <a:gd name="connsiteY8957" fmla="*/ 418554 h 4285258"/>
              <a:gd name="connsiteX8958" fmla="*/ 7802192 w 8109022"/>
              <a:gd name="connsiteY8958" fmla="*/ 424332 h 4285258"/>
              <a:gd name="connsiteX8959" fmla="*/ 7802635 w 8109022"/>
              <a:gd name="connsiteY8959" fmla="*/ 426060 h 4285258"/>
              <a:gd name="connsiteX8960" fmla="*/ 7805749 w 8109022"/>
              <a:gd name="connsiteY8960" fmla="*/ 417056 h 4285258"/>
              <a:gd name="connsiteX8961" fmla="*/ 7806067 w 8109022"/>
              <a:gd name="connsiteY8961" fmla="*/ 412217 h 4285258"/>
              <a:gd name="connsiteX8962" fmla="*/ 7806230 w 8109022"/>
              <a:gd name="connsiteY8962" fmla="*/ 411017 h 4285258"/>
              <a:gd name="connsiteX8963" fmla="*/ 7806306 w 8109022"/>
              <a:gd name="connsiteY8963" fmla="*/ 410865 h 4285258"/>
              <a:gd name="connsiteX8964" fmla="*/ 7807673 w 8109022"/>
              <a:gd name="connsiteY8964" fmla="*/ 407236 h 4285258"/>
              <a:gd name="connsiteX8965" fmla="*/ 7807324 w 8109022"/>
              <a:gd name="connsiteY8965" fmla="*/ 412502 h 4285258"/>
              <a:gd name="connsiteX8966" fmla="*/ 7814743 w 8109022"/>
              <a:gd name="connsiteY8966" fmla="*/ 391049 h 4285258"/>
              <a:gd name="connsiteX8967" fmla="*/ 7815777 w 8109022"/>
              <a:gd name="connsiteY8967" fmla="*/ 387851 h 4285258"/>
              <a:gd name="connsiteX8968" fmla="*/ 7636609 w 8109022"/>
              <a:gd name="connsiteY8968" fmla="*/ 382629 h 4285258"/>
              <a:gd name="connsiteX8969" fmla="*/ 7636573 w 8109022"/>
              <a:gd name="connsiteY8969" fmla="*/ 384220 h 4285258"/>
              <a:gd name="connsiteX8970" fmla="*/ 7636853 w 8109022"/>
              <a:gd name="connsiteY8970" fmla="*/ 384092 h 4285258"/>
              <a:gd name="connsiteX8971" fmla="*/ 7632290 w 8109022"/>
              <a:gd name="connsiteY8971" fmla="*/ 396222 h 4285258"/>
              <a:gd name="connsiteX8972" fmla="*/ 7625135 w 8109022"/>
              <a:gd name="connsiteY8972" fmla="*/ 421810 h 4285258"/>
              <a:gd name="connsiteX8973" fmla="*/ 7622918 w 8109022"/>
              <a:gd name="connsiteY8973" fmla="*/ 427019 h 4285258"/>
              <a:gd name="connsiteX8974" fmla="*/ 7624393 w 8109022"/>
              <a:gd name="connsiteY8974" fmla="*/ 416552 h 4285258"/>
              <a:gd name="connsiteX8975" fmla="*/ 8042538 w 8109022"/>
              <a:gd name="connsiteY8975" fmla="*/ 382147 h 4285258"/>
              <a:gd name="connsiteX8976" fmla="*/ 8038058 w 8109022"/>
              <a:gd name="connsiteY8976" fmla="*/ 388286 h 4285258"/>
              <a:gd name="connsiteX8977" fmla="*/ 8037995 w 8109022"/>
              <a:gd name="connsiteY8977" fmla="*/ 388571 h 4285258"/>
              <a:gd name="connsiteX8978" fmla="*/ 8038652 w 8109022"/>
              <a:gd name="connsiteY8978" fmla="*/ 389286 h 4285258"/>
              <a:gd name="connsiteX8979" fmla="*/ 8040017 w 8109022"/>
              <a:gd name="connsiteY8979" fmla="*/ 392049 h 4285258"/>
              <a:gd name="connsiteX8980" fmla="*/ 8040142 w 8109022"/>
              <a:gd name="connsiteY8980" fmla="*/ 392335 h 4285258"/>
              <a:gd name="connsiteX8981" fmla="*/ 8041049 w 8109022"/>
              <a:gd name="connsiteY8981" fmla="*/ 388597 h 4285258"/>
              <a:gd name="connsiteX8982" fmla="*/ 4196716 w 8109022"/>
              <a:gd name="connsiteY8982" fmla="*/ 380957 h 4285258"/>
              <a:gd name="connsiteX8983" fmla="*/ 4192594 w 8109022"/>
              <a:gd name="connsiteY8983" fmla="*/ 381874 h 4285258"/>
              <a:gd name="connsiteX8984" fmla="*/ 4181884 w 8109022"/>
              <a:gd name="connsiteY8984" fmla="*/ 386849 h 4285258"/>
              <a:gd name="connsiteX8985" fmla="*/ 4150102 w 8109022"/>
              <a:gd name="connsiteY8985" fmla="*/ 414695 h 4285258"/>
              <a:gd name="connsiteX8986" fmla="*/ 4146144 w 8109022"/>
              <a:gd name="connsiteY8986" fmla="*/ 419079 h 4285258"/>
              <a:gd name="connsiteX8987" fmla="*/ 4146740 w 8109022"/>
              <a:gd name="connsiteY8987" fmla="*/ 418718 h 4285258"/>
              <a:gd name="connsiteX8988" fmla="*/ 4169224 w 8109022"/>
              <a:gd name="connsiteY8988" fmla="*/ 406492 h 4285258"/>
              <a:gd name="connsiteX8989" fmla="*/ 4197036 w 8109022"/>
              <a:gd name="connsiteY8989" fmla="*/ 382186 h 4285258"/>
              <a:gd name="connsiteX8990" fmla="*/ 4196716 w 8109022"/>
              <a:gd name="connsiteY8990" fmla="*/ 380957 h 4285258"/>
              <a:gd name="connsiteX8991" fmla="*/ 7982870 w 8109022"/>
              <a:gd name="connsiteY8991" fmla="*/ 380506 h 4285258"/>
              <a:gd name="connsiteX8992" fmla="*/ 7982560 w 8109022"/>
              <a:gd name="connsiteY8992" fmla="*/ 380885 h 4285258"/>
              <a:gd name="connsiteX8993" fmla="*/ 7977841 w 8109022"/>
              <a:gd name="connsiteY8993" fmla="*/ 387324 h 4285258"/>
              <a:gd name="connsiteX8994" fmla="*/ 7975975 w 8109022"/>
              <a:gd name="connsiteY8994" fmla="*/ 393010 h 4285258"/>
              <a:gd name="connsiteX8995" fmla="*/ 7978018 w 8109022"/>
              <a:gd name="connsiteY8995" fmla="*/ 391444 h 4285258"/>
              <a:gd name="connsiteX8996" fmla="*/ 7980747 w 8109022"/>
              <a:gd name="connsiteY8996" fmla="*/ 387454 h 4285258"/>
              <a:gd name="connsiteX8997" fmla="*/ 8012648 w 8109022"/>
              <a:gd name="connsiteY8997" fmla="*/ 379807 h 4285258"/>
              <a:gd name="connsiteX8998" fmla="*/ 8012368 w 8109022"/>
              <a:gd name="connsiteY8998" fmla="*/ 380247 h 4285258"/>
              <a:gd name="connsiteX8999" fmla="*/ 8012345 w 8109022"/>
              <a:gd name="connsiteY8999" fmla="*/ 380331 h 4285258"/>
              <a:gd name="connsiteX9000" fmla="*/ 4161724 w 8109022"/>
              <a:gd name="connsiteY9000" fmla="*/ 374155 h 4285258"/>
              <a:gd name="connsiteX9001" fmla="*/ 4155472 w 8109022"/>
              <a:gd name="connsiteY9001" fmla="*/ 376440 h 4285258"/>
              <a:gd name="connsiteX9002" fmla="*/ 4151284 w 8109022"/>
              <a:gd name="connsiteY9002" fmla="*/ 381079 h 4285258"/>
              <a:gd name="connsiteX9003" fmla="*/ 4154848 w 8109022"/>
              <a:gd name="connsiteY9003" fmla="*/ 382273 h 4285258"/>
              <a:gd name="connsiteX9004" fmla="*/ 4163204 w 8109022"/>
              <a:gd name="connsiteY9004" fmla="*/ 375224 h 4285258"/>
              <a:gd name="connsiteX9005" fmla="*/ 4161724 w 8109022"/>
              <a:gd name="connsiteY9005" fmla="*/ 374155 h 4285258"/>
              <a:gd name="connsiteX9006" fmla="*/ 3417289 w 8109022"/>
              <a:gd name="connsiteY9006" fmla="*/ 367661 h 4285258"/>
              <a:gd name="connsiteX9007" fmla="*/ 3406200 w 8109022"/>
              <a:gd name="connsiteY9007" fmla="*/ 376981 h 4285258"/>
              <a:gd name="connsiteX9008" fmla="*/ 3394574 w 8109022"/>
              <a:gd name="connsiteY9008" fmla="*/ 388431 h 4285258"/>
              <a:gd name="connsiteX9009" fmla="*/ 3313664 w 8109022"/>
              <a:gd name="connsiteY9009" fmla="*/ 450852 h 4285258"/>
              <a:gd name="connsiteX9010" fmla="*/ 3307104 w 8109022"/>
              <a:gd name="connsiteY9010" fmla="*/ 453480 h 4285258"/>
              <a:gd name="connsiteX9011" fmla="*/ 3303712 w 8109022"/>
              <a:gd name="connsiteY9011" fmla="*/ 455812 h 4285258"/>
              <a:gd name="connsiteX9012" fmla="*/ 3320956 w 8109022"/>
              <a:gd name="connsiteY9012" fmla="*/ 442777 h 4285258"/>
              <a:gd name="connsiteX9013" fmla="*/ 3317392 w 8109022"/>
              <a:gd name="connsiteY9013" fmla="*/ 441584 h 4285258"/>
              <a:gd name="connsiteX9014" fmla="*/ 3410247 w 8109022"/>
              <a:gd name="connsiteY9014" fmla="*/ 371078 h 4285258"/>
              <a:gd name="connsiteX9015" fmla="*/ 3414376 w 8109022"/>
              <a:gd name="connsiteY9015" fmla="*/ 368752 h 4285258"/>
              <a:gd name="connsiteX9016" fmla="*/ 3418754 w 8109022"/>
              <a:gd name="connsiteY9016" fmla="*/ 366430 h 4285258"/>
              <a:gd name="connsiteX9017" fmla="*/ 3417823 w 8109022"/>
              <a:gd name="connsiteY9017" fmla="*/ 367460 h 4285258"/>
              <a:gd name="connsiteX9018" fmla="*/ 3417289 w 8109022"/>
              <a:gd name="connsiteY9018" fmla="*/ 367661 h 4285258"/>
              <a:gd name="connsiteX9019" fmla="*/ 8040287 w 8109022"/>
              <a:gd name="connsiteY9019" fmla="*/ 366307 h 4285258"/>
              <a:gd name="connsiteX9020" fmla="*/ 8037891 w 8109022"/>
              <a:gd name="connsiteY9020" fmla="*/ 372257 h 4285258"/>
              <a:gd name="connsiteX9021" fmla="*/ 8036424 w 8109022"/>
              <a:gd name="connsiteY9021" fmla="*/ 380927 h 4285258"/>
              <a:gd name="connsiteX9022" fmla="*/ 8036430 w 8109022"/>
              <a:gd name="connsiteY9022" fmla="*/ 380932 h 4285258"/>
              <a:gd name="connsiteX9023" fmla="*/ 5558194 w 8109022"/>
              <a:gd name="connsiteY9023" fmla="*/ 366097 h 4285258"/>
              <a:gd name="connsiteX9024" fmla="*/ 5550769 w 8109022"/>
              <a:gd name="connsiteY9024" fmla="*/ 369967 h 4285258"/>
              <a:gd name="connsiteX9025" fmla="*/ 5553670 w 8109022"/>
              <a:gd name="connsiteY9025" fmla="*/ 367540 h 4285258"/>
              <a:gd name="connsiteX9026" fmla="*/ 5558194 w 8109022"/>
              <a:gd name="connsiteY9026" fmla="*/ 366097 h 4285258"/>
              <a:gd name="connsiteX9027" fmla="*/ 5561094 w 8109022"/>
              <a:gd name="connsiteY9027" fmla="*/ 364862 h 4285258"/>
              <a:gd name="connsiteX9028" fmla="*/ 5558194 w 8109022"/>
              <a:gd name="connsiteY9028" fmla="*/ 366097 h 4285258"/>
              <a:gd name="connsiteX9029" fmla="*/ 5558838 w 8109022"/>
              <a:gd name="connsiteY9029" fmla="*/ 365060 h 4285258"/>
              <a:gd name="connsiteX9030" fmla="*/ 5561094 w 8109022"/>
              <a:gd name="connsiteY9030" fmla="*/ 364862 h 4285258"/>
              <a:gd name="connsiteX9031" fmla="*/ 5563994 w 8109022"/>
              <a:gd name="connsiteY9031" fmla="*/ 363627 h 4285258"/>
              <a:gd name="connsiteX9032" fmla="*/ 5561094 w 8109022"/>
              <a:gd name="connsiteY9032" fmla="*/ 364862 h 4285258"/>
              <a:gd name="connsiteX9033" fmla="*/ 5561740 w 8109022"/>
              <a:gd name="connsiteY9033" fmla="*/ 363825 h 4285258"/>
              <a:gd name="connsiteX9034" fmla="*/ 5563994 w 8109022"/>
              <a:gd name="connsiteY9034" fmla="*/ 363627 h 4285258"/>
              <a:gd name="connsiteX9035" fmla="*/ 8031946 w 8109022"/>
              <a:gd name="connsiteY9035" fmla="*/ 360831 h 4285258"/>
              <a:gd name="connsiteX9036" fmla="*/ 8029689 w 8109022"/>
              <a:gd name="connsiteY9036" fmla="*/ 366950 h 4285258"/>
              <a:gd name="connsiteX9037" fmla="*/ 8030840 w 8109022"/>
              <a:gd name="connsiteY9037" fmla="*/ 364968 h 4285258"/>
              <a:gd name="connsiteX9038" fmla="*/ 8004910 w 8109022"/>
              <a:gd name="connsiteY9038" fmla="*/ 359150 h 4285258"/>
              <a:gd name="connsiteX9039" fmla="*/ 8004012 w 8109022"/>
              <a:gd name="connsiteY9039" fmla="*/ 360291 h 4285258"/>
              <a:gd name="connsiteX9040" fmla="*/ 8003955 w 8109022"/>
              <a:gd name="connsiteY9040" fmla="*/ 360711 h 4285258"/>
              <a:gd name="connsiteX9041" fmla="*/ 8004696 w 8109022"/>
              <a:gd name="connsiteY9041" fmla="*/ 359561 h 4285258"/>
              <a:gd name="connsiteX9042" fmla="*/ 7856055 w 8109022"/>
              <a:gd name="connsiteY9042" fmla="*/ 358175 h 4285258"/>
              <a:gd name="connsiteX9043" fmla="*/ 7854733 w 8109022"/>
              <a:gd name="connsiteY9043" fmla="*/ 358426 h 4285258"/>
              <a:gd name="connsiteX9044" fmla="*/ 7853992 w 8109022"/>
              <a:gd name="connsiteY9044" fmla="*/ 360372 h 4285258"/>
              <a:gd name="connsiteX9045" fmla="*/ 7855185 w 8109022"/>
              <a:gd name="connsiteY9045" fmla="*/ 361026 h 4285258"/>
              <a:gd name="connsiteX9046" fmla="*/ 7855816 w 8109022"/>
              <a:gd name="connsiteY9046" fmla="*/ 359755 h 4285258"/>
              <a:gd name="connsiteX9047" fmla="*/ 7856055 w 8109022"/>
              <a:gd name="connsiteY9047" fmla="*/ 358175 h 4285258"/>
              <a:gd name="connsiteX9048" fmla="*/ 4116788 w 8109022"/>
              <a:gd name="connsiteY9048" fmla="*/ 356982 h 4285258"/>
              <a:gd name="connsiteX9049" fmla="*/ 4116619 w 8109022"/>
              <a:gd name="connsiteY9049" fmla="*/ 359107 h 4285258"/>
              <a:gd name="connsiteX9050" fmla="*/ 4111702 w 8109022"/>
              <a:gd name="connsiteY9050" fmla="*/ 363508 h 4285258"/>
              <a:gd name="connsiteX9051" fmla="*/ 4115120 w 8109022"/>
              <a:gd name="connsiteY9051" fmla="*/ 357942 h 4285258"/>
              <a:gd name="connsiteX9052" fmla="*/ 4116788 w 8109022"/>
              <a:gd name="connsiteY9052" fmla="*/ 356982 h 4285258"/>
              <a:gd name="connsiteX9053" fmla="*/ 5602282 w 8109022"/>
              <a:gd name="connsiteY9053" fmla="*/ 356518 h 4285258"/>
              <a:gd name="connsiteX9054" fmla="*/ 5598504 w 8109022"/>
              <a:gd name="connsiteY9054" fmla="*/ 358529 h 4285258"/>
              <a:gd name="connsiteX9055" fmla="*/ 5599154 w 8109022"/>
              <a:gd name="connsiteY9055" fmla="*/ 357899 h 4285258"/>
              <a:gd name="connsiteX9056" fmla="*/ 7997856 w 8109022"/>
              <a:gd name="connsiteY9056" fmla="*/ 352051 h 4285258"/>
              <a:gd name="connsiteX9057" fmla="*/ 7993651 w 8109022"/>
              <a:gd name="connsiteY9057" fmla="*/ 359858 h 4285258"/>
              <a:gd name="connsiteX9058" fmla="*/ 7988613 w 8109022"/>
              <a:gd name="connsiteY9058" fmla="*/ 369268 h 4285258"/>
              <a:gd name="connsiteX9059" fmla="*/ 7987671 w 8109022"/>
              <a:gd name="connsiteY9059" fmla="*/ 373118 h 4285258"/>
              <a:gd name="connsiteX9060" fmla="*/ 7991000 w 8109022"/>
              <a:gd name="connsiteY9060" fmla="*/ 365781 h 4285258"/>
              <a:gd name="connsiteX9061" fmla="*/ 7995526 w 8109022"/>
              <a:gd name="connsiteY9061" fmla="*/ 356809 h 4285258"/>
              <a:gd name="connsiteX9062" fmla="*/ 7997364 w 8109022"/>
              <a:gd name="connsiteY9062" fmla="*/ 353978 h 4285258"/>
              <a:gd name="connsiteX9063" fmla="*/ 7950699 w 8109022"/>
              <a:gd name="connsiteY9063" fmla="*/ 350453 h 4285258"/>
              <a:gd name="connsiteX9064" fmla="*/ 7950232 w 8109022"/>
              <a:gd name="connsiteY9064" fmla="*/ 351446 h 4285258"/>
              <a:gd name="connsiteX9065" fmla="*/ 7950018 w 8109022"/>
              <a:gd name="connsiteY9065" fmla="*/ 351191 h 4285258"/>
              <a:gd name="connsiteX9066" fmla="*/ 7950699 w 8109022"/>
              <a:gd name="connsiteY9066" fmla="*/ 350453 h 4285258"/>
              <a:gd name="connsiteX9067" fmla="*/ 7874157 w 8109022"/>
              <a:gd name="connsiteY9067" fmla="*/ 346068 h 4285258"/>
              <a:gd name="connsiteX9068" fmla="*/ 7873080 w 8109022"/>
              <a:gd name="connsiteY9068" fmla="*/ 346236 h 4285258"/>
              <a:gd name="connsiteX9069" fmla="*/ 7873000 w 8109022"/>
              <a:gd name="connsiteY9069" fmla="*/ 346249 h 4285258"/>
              <a:gd name="connsiteX9070" fmla="*/ 7872460 w 8109022"/>
              <a:gd name="connsiteY9070" fmla="*/ 346332 h 4285258"/>
              <a:gd name="connsiteX9071" fmla="*/ 7872434 w 8109022"/>
              <a:gd name="connsiteY9071" fmla="*/ 346337 h 4285258"/>
              <a:gd name="connsiteX9072" fmla="*/ 7873000 w 8109022"/>
              <a:gd name="connsiteY9072" fmla="*/ 346249 h 4285258"/>
              <a:gd name="connsiteX9073" fmla="*/ 7652508 w 8109022"/>
              <a:gd name="connsiteY9073" fmla="*/ 339119 h 4285258"/>
              <a:gd name="connsiteX9074" fmla="*/ 7652455 w 8109022"/>
              <a:gd name="connsiteY9074" fmla="*/ 342315 h 4285258"/>
              <a:gd name="connsiteX9075" fmla="*/ 7652221 w 8109022"/>
              <a:gd name="connsiteY9075" fmla="*/ 344993 h 4285258"/>
              <a:gd name="connsiteX9076" fmla="*/ 7643892 w 8109022"/>
              <a:gd name="connsiteY9076" fmla="*/ 365667 h 4285258"/>
              <a:gd name="connsiteX9077" fmla="*/ 7643968 w 8109022"/>
              <a:gd name="connsiteY9077" fmla="*/ 363384 h 4285258"/>
              <a:gd name="connsiteX9078" fmla="*/ 7643928 w 8109022"/>
              <a:gd name="connsiteY9078" fmla="*/ 362307 h 4285258"/>
              <a:gd name="connsiteX9079" fmla="*/ 7645737 w 8109022"/>
              <a:gd name="connsiteY9079" fmla="*/ 357282 h 4285258"/>
              <a:gd name="connsiteX9080" fmla="*/ 7651389 w 8109022"/>
              <a:gd name="connsiteY9080" fmla="*/ 341446 h 4285258"/>
              <a:gd name="connsiteX9081" fmla="*/ 7957557 w 8109022"/>
              <a:gd name="connsiteY9081" fmla="*/ 338183 h 4285258"/>
              <a:gd name="connsiteX9082" fmla="*/ 7955813 w 8109022"/>
              <a:gd name="connsiteY9082" fmla="*/ 341815 h 4285258"/>
              <a:gd name="connsiteX9083" fmla="*/ 7954295 w 8109022"/>
              <a:gd name="connsiteY9083" fmla="*/ 345677 h 4285258"/>
              <a:gd name="connsiteX9084" fmla="*/ 7956980 w 8109022"/>
              <a:gd name="connsiteY9084" fmla="*/ 339845 h 4285258"/>
              <a:gd name="connsiteX9085" fmla="*/ 8046933 w 8109022"/>
              <a:gd name="connsiteY9085" fmla="*/ 337209 h 4285258"/>
              <a:gd name="connsiteX9086" fmla="*/ 8037073 w 8109022"/>
              <a:gd name="connsiteY9086" fmla="*/ 353181 h 4285258"/>
              <a:gd name="connsiteX9087" fmla="*/ 8034684 w 8109022"/>
              <a:gd name="connsiteY9087" fmla="*/ 358335 h 4285258"/>
              <a:gd name="connsiteX9088" fmla="*/ 4223145 w 8109022"/>
              <a:gd name="connsiteY9088" fmla="*/ 337041 h 4285258"/>
              <a:gd name="connsiteX9089" fmla="*/ 4219085 w 8109022"/>
              <a:gd name="connsiteY9089" fmla="*/ 338129 h 4285258"/>
              <a:gd name="connsiteX9090" fmla="*/ 4209229 w 8109022"/>
              <a:gd name="connsiteY9090" fmla="*/ 344088 h 4285258"/>
              <a:gd name="connsiteX9091" fmla="*/ 4189238 w 8109022"/>
              <a:gd name="connsiteY9091" fmla="*/ 361450 h 4285258"/>
              <a:gd name="connsiteX9092" fmla="*/ 4188150 w 8109022"/>
              <a:gd name="connsiteY9092" fmla="*/ 362654 h 4285258"/>
              <a:gd name="connsiteX9093" fmla="*/ 4152616 w 8109022"/>
              <a:gd name="connsiteY9093" fmla="*/ 402000 h 4285258"/>
              <a:gd name="connsiteX9094" fmla="*/ 4223472 w 8109022"/>
              <a:gd name="connsiteY9094" fmla="*/ 338227 h 4285258"/>
              <a:gd name="connsiteX9095" fmla="*/ 4223145 w 8109022"/>
              <a:gd name="connsiteY9095" fmla="*/ 337041 h 4285258"/>
              <a:gd name="connsiteX9096" fmla="*/ 8048849 w 8109022"/>
              <a:gd name="connsiteY9096" fmla="*/ 333605 h 4285258"/>
              <a:gd name="connsiteX9097" fmla="*/ 8048032 w 8109022"/>
              <a:gd name="connsiteY9097" fmla="*/ 335314 h 4285258"/>
              <a:gd name="connsiteX9098" fmla="*/ 8048812 w 8109022"/>
              <a:gd name="connsiteY9098" fmla="*/ 333968 h 4285258"/>
              <a:gd name="connsiteX9099" fmla="*/ 8048832 w 8109022"/>
              <a:gd name="connsiteY9099" fmla="*/ 333759 h 4285258"/>
              <a:gd name="connsiteX9100" fmla="*/ 8054951 w 8109022"/>
              <a:gd name="connsiteY9100" fmla="*/ 329890 h 4285258"/>
              <a:gd name="connsiteX9101" fmla="*/ 8046911 w 8109022"/>
              <a:gd name="connsiteY9101" fmla="*/ 349851 h 4285258"/>
              <a:gd name="connsiteX9102" fmla="*/ 8041524 w 8109022"/>
              <a:gd name="connsiteY9102" fmla="*/ 372688 h 4285258"/>
              <a:gd name="connsiteX9103" fmla="*/ 8040592 w 8109022"/>
              <a:gd name="connsiteY9103" fmla="*/ 376878 h 4285258"/>
              <a:gd name="connsiteX9104" fmla="*/ 8046492 w 8109022"/>
              <a:gd name="connsiteY9104" fmla="*/ 365686 h 4285258"/>
              <a:gd name="connsiteX9105" fmla="*/ 8047578 w 8109022"/>
              <a:gd name="connsiteY9105" fmla="*/ 361203 h 4285258"/>
              <a:gd name="connsiteX9106" fmla="*/ 8045565 w 8109022"/>
              <a:gd name="connsiteY9106" fmla="*/ 365830 h 4285258"/>
              <a:gd name="connsiteX9107" fmla="*/ 8047767 w 8109022"/>
              <a:gd name="connsiteY9107" fmla="*/ 360428 h 4285258"/>
              <a:gd name="connsiteX9108" fmla="*/ 8051399 w 8109022"/>
              <a:gd name="connsiteY9108" fmla="*/ 345438 h 4285258"/>
              <a:gd name="connsiteX9109" fmla="*/ 6593709 w 8109022"/>
              <a:gd name="connsiteY9109" fmla="*/ 323072 h 4285258"/>
              <a:gd name="connsiteX9110" fmla="*/ 6593235 w 8109022"/>
              <a:gd name="connsiteY9110" fmla="*/ 323429 h 4285258"/>
              <a:gd name="connsiteX9111" fmla="*/ 6593127 w 8109022"/>
              <a:gd name="connsiteY9111" fmla="*/ 325302 h 4285258"/>
              <a:gd name="connsiteX9112" fmla="*/ 6586755 w 8109022"/>
              <a:gd name="connsiteY9112" fmla="*/ 337614 h 4285258"/>
              <a:gd name="connsiteX9113" fmla="*/ 6584093 w 8109022"/>
              <a:gd name="connsiteY9113" fmla="*/ 351395 h 4285258"/>
              <a:gd name="connsiteX9114" fmla="*/ 6586099 w 8109022"/>
              <a:gd name="connsiteY9114" fmla="*/ 348818 h 4285258"/>
              <a:gd name="connsiteX9115" fmla="*/ 6593127 w 8109022"/>
              <a:gd name="connsiteY9115" fmla="*/ 325302 h 4285258"/>
              <a:gd name="connsiteX9116" fmla="*/ 6594207 w 8109022"/>
              <a:gd name="connsiteY9116" fmla="*/ 323972 h 4285258"/>
              <a:gd name="connsiteX9117" fmla="*/ 6594279 w 8109022"/>
              <a:gd name="connsiteY9117" fmla="*/ 323544 h 4285258"/>
              <a:gd name="connsiteX9118" fmla="*/ 6593709 w 8109022"/>
              <a:gd name="connsiteY9118" fmla="*/ 323072 h 4285258"/>
              <a:gd name="connsiteX9119" fmla="*/ 6600319 w 8109022"/>
              <a:gd name="connsiteY9119" fmla="*/ 321790 h 4285258"/>
              <a:gd name="connsiteX9120" fmla="*/ 6594126 w 8109022"/>
              <a:gd name="connsiteY9120" fmla="*/ 334068 h 4285258"/>
              <a:gd name="connsiteX9121" fmla="*/ 6589315 w 8109022"/>
              <a:gd name="connsiteY9121" fmla="*/ 348195 h 4285258"/>
              <a:gd name="connsiteX9122" fmla="*/ 6600298 w 8109022"/>
              <a:gd name="connsiteY9122" fmla="*/ 323042 h 4285258"/>
              <a:gd name="connsiteX9123" fmla="*/ 6600319 w 8109022"/>
              <a:gd name="connsiteY9123" fmla="*/ 321790 h 4285258"/>
              <a:gd name="connsiteX9124" fmla="*/ 6506323 w 8109022"/>
              <a:gd name="connsiteY9124" fmla="*/ 316737 h 4285258"/>
              <a:gd name="connsiteX9125" fmla="*/ 6503513 w 8109022"/>
              <a:gd name="connsiteY9125" fmla="*/ 324449 h 4285258"/>
              <a:gd name="connsiteX9126" fmla="*/ 6505875 w 8109022"/>
              <a:gd name="connsiteY9126" fmla="*/ 320775 h 4285258"/>
              <a:gd name="connsiteX9127" fmla="*/ 6506444 w 8109022"/>
              <a:gd name="connsiteY9127" fmla="*/ 318842 h 4285258"/>
              <a:gd name="connsiteX9128" fmla="*/ 6506323 w 8109022"/>
              <a:gd name="connsiteY9128" fmla="*/ 316737 h 4285258"/>
              <a:gd name="connsiteX9129" fmla="*/ 8067692 w 8109022"/>
              <a:gd name="connsiteY9129" fmla="*/ 314998 h 4285258"/>
              <a:gd name="connsiteX9130" fmla="*/ 8061705 w 8109022"/>
              <a:gd name="connsiteY9130" fmla="*/ 328746 h 4285258"/>
              <a:gd name="connsiteX9131" fmla="*/ 8057319 w 8109022"/>
              <a:gd name="connsiteY9131" fmla="*/ 348476 h 4285258"/>
              <a:gd name="connsiteX9132" fmla="*/ 8060048 w 8109022"/>
              <a:gd name="connsiteY9132" fmla="*/ 343767 h 4285258"/>
              <a:gd name="connsiteX9133" fmla="*/ 8063026 w 8109022"/>
              <a:gd name="connsiteY9133" fmla="*/ 331770 h 4285258"/>
              <a:gd name="connsiteX9134" fmla="*/ 3932427 w 8109022"/>
              <a:gd name="connsiteY9134" fmla="*/ 311816 h 4285258"/>
              <a:gd name="connsiteX9135" fmla="*/ 3933468 w 8109022"/>
              <a:gd name="connsiteY9135" fmla="*/ 312827 h 4285258"/>
              <a:gd name="connsiteX9136" fmla="*/ 3926170 w 8109022"/>
              <a:gd name="connsiteY9136" fmla="*/ 316517 h 4285258"/>
              <a:gd name="connsiteX9137" fmla="*/ 3932476 w 8109022"/>
              <a:gd name="connsiteY9137" fmla="*/ 311779 h 4285258"/>
              <a:gd name="connsiteX9138" fmla="*/ 3932427 w 8109022"/>
              <a:gd name="connsiteY9138" fmla="*/ 311816 h 4285258"/>
              <a:gd name="connsiteX9139" fmla="*/ 3932422 w 8109022"/>
              <a:gd name="connsiteY9139" fmla="*/ 311813 h 4285258"/>
              <a:gd name="connsiteX9140" fmla="*/ 7878031 w 8109022"/>
              <a:gd name="connsiteY9140" fmla="*/ 308352 h 4285258"/>
              <a:gd name="connsiteX9141" fmla="*/ 7871361 w 8109022"/>
              <a:gd name="connsiteY9141" fmla="*/ 326218 h 4285258"/>
              <a:gd name="connsiteX9142" fmla="*/ 7870400 w 8109022"/>
              <a:gd name="connsiteY9142" fmla="*/ 328008 h 4285258"/>
              <a:gd name="connsiteX9143" fmla="*/ 7875911 w 8109022"/>
              <a:gd name="connsiteY9143" fmla="*/ 309674 h 4285258"/>
              <a:gd name="connsiteX9144" fmla="*/ 7876513 w 8109022"/>
              <a:gd name="connsiteY9144" fmla="*/ 309042 h 4285258"/>
              <a:gd name="connsiteX9145" fmla="*/ 7878031 w 8109022"/>
              <a:gd name="connsiteY9145" fmla="*/ 308352 h 4285258"/>
              <a:gd name="connsiteX9146" fmla="*/ 6604905 w 8109022"/>
              <a:gd name="connsiteY9146" fmla="*/ 306728 h 4285258"/>
              <a:gd name="connsiteX9147" fmla="*/ 6599379 w 8109022"/>
              <a:gd name="connsiteY9147" fmla="*/ 317900 h 4285258"/>
              <a:gd name="connsiteX9148" fmla="*/ 6604856 w 8109022"/>
              <a:gd name="connsiteY9148" fmla="*/ 309232 h 4285258"/>
              <a:gd name="connsiteX9149" fmla="*/ 6605124 w 8109022"/>
              <a:gd name="connsiteY9149" fmla="*/ 307574 h 4285258"/>
              <a:gd name="connsiteX9150" fmla="*/ 6604905 w 8109022"/>
              <a:gd name="connsiteY9150" fmla="*/ 306728 h 4285258"/>
              <a:gd name="connsiteX9151" fmla="*/ 8100919 w 8109022"/>
              <a:gd name="connsiteY9151" fmla="*/ 306341 h 4285258"/>
              <a:gd name="connsiteX9152" fmla="*/ 8096642 w 8109022"/>
              <a:gd name="connsiteY9152" fmla="*/ 316634 h 4285258"/>
              <a:gd name="connsiteX9153" fmla="*/ 8096713 w 8109022"/>
              <a:gd name="connsiteY9153" fmla="*/ 321195 h 4285258"/>
              <a:gd name="connsiteX9154" fmla="*/ 8098695 w 8109022"/>
              <a:gd name="connsiteY9154" fmla="*/ 319905 h 4285258"/>
              <a:gd name="connsiteX9155" fmla="*/ 8101857 w 8109022"/>
              <a:gd name="connsiteY9155" fmla="*/ 314452 h 4285258"/>
              <a:gd name="connsiteX9156" fmla="*/ 8100919 w 8109022"/>
              <a:gd name="connsiteY9156" fmla="*/ 306341 h 4285258"/>
              <a:gd name="connsiteX9157" fmla="*/ 6482540 w 8109022"/>
              <a:gd name="connsiteY9157" fmla="*/ 304249 h 4285258"/>
              <a:gd name="connsiteX9158" fmla="*/ 6480218 w 8109022"/>
              <a:gd name="connsiteY9158" fmla="*/ 304699 h 4285258"/>
              <a:gd name="connsiteX9159" fmla="*/ 6481462 w 8109022"/>
              <a:gd name="connsiteY9159" fmla="*/ 304824 h 4285258"/>
              <a:gd name="connsiteX9160" fmla="*/ 6482540 w 8109022"/>
              <a:gd name="connsiteY9160" fmla="*/ 304249 h 4285258"/>
              <a:gd name="connsiteX9161" fmla="*/ 3944867 w 8109022"/>
              <a:gd name="connsiteY9161" fmla="*/ 302470 h 4285258"/>
              <a:gd name="connsiteX9162" fmla="*/ 3937848 w 8109022"/>
              <a:gd name="connsiteY9162" fmla="*/ 308537 h 4285258"/>
              <a:gd name="connsiteX9163" fmla="*/ 3932476 w 8109022"/>
              <a:gd name="connsiteY9163" fmla="*/ 311779 h 4285258"/>
              <a:gd name="connsiteX9164" fmla="*/ 3940699 w 8109022"/>
              <a:gd name="connsiteY9164" fmla="*/ 299525 h 4285258"/>
              <a:gd name="connsiteX9165" fmla="*/ 3933323 w 8109022"/>
              <a:gd name="connsiteY9165" fmla="*/ 303740 h 4285258"/>
              <a:gd name="connsiteX9166" fmla="*/ 3931015 w 8109022"/>
              <a:gd name="connsiteY9166" fmla="*/ 305783 h 4285258"/>
              <a:gd name="connsiteX9167" fmla="*/ 3895826 w 8109022"/>
              <a:gd name="connsiteY9167" fmla="*/ 338638 h 4285258"/>
              <a:gd name="connsiteX9168" fmla="*/ 3910102 w 8109022"/>
              <a:gd name="connsiteY9168" fmla="*/ 328770 h 4285258"/>
              <a:gd name="connsiteX9169" fmla="*/ 3930071 w 8109022"/>
              <a:gd name="connsiteY9169" fmla="*/ 317564 h 4285258"/>
              <a:gd name="connsiteX9170" fmla="*/ 3934583 w 8109022"/>
              <a:gd name="connsiteY9170" fmla="*/ 313380 h 4285258"/>
              <a:gd name="connsiteX9171" fmla="*/ 3934876 w 8109022"/>
              <a:gd name="connsiteY9171" fmla="*/ 313528 h 4285258"/>
              <a:gd name="connsiteX9172" fmla="*/ 3935377 w 8109022"/>
              <a:gd name="connsiteY9172" fmla="*/ 312645 h 4285258"/>
              <a:gd name="connsiteX9173" fmla="*/ 3934583 w 8109022"/>
              <a:gd name="connsiteY9173" fmla="*/ 313380 h 4285258"/>
              <a:gd name="connsiteX9174" fmla="*/ 3933468 w 8109022"/>
              <a:gd name="connsiteY9174" fmla="*/ 312827 h 4285258"/>
              <a:gd name="connsiteX9175" fmla="*/ 3949088 w 8109022"/>
              <a:gd name="connsiteY9175" fmla="*/ 299843 h 4285258"/>
              <a:gd name="connsiteX9176" fmla="*/ 3947904 w 8109022"/>
              <a:gd name="connsiteY9176" fmla="*/ 300498 h 4285258"/>
              <a:gd name="connsiteX9177" fmla="*/ 3936627 w 8109022"/>
              <a:gd name="connsiteY9177" fmla="*/ 309997 h 4285258"/>
              <a:gd name="connsiteX9178" fmla="*/ 3947487 w 8109022"/>
              <a:gd name="connsiteY9178" fmla="*/ 300725 h 4285258"/>
              <a:gd name="connsiteX9179" fmla="*/ 3946956 w 8109022"/>
              <a:gd name="connsiteY9179" fmla="*/ 301019 h 4285258"/>
              <a:gd name="connsiteX9180" fmla="*/ 3944701 w 8109022"/>
              <a:gd name="connsiteY9180" fmla="*/ 301371 h 4285258"/>
              <a:gd name="connsiteX9181" fmla="*/ 3940699 w 8109022"/>
              <a:gd name="connsiteY9181" fmla="*/ 299525 h 4285258"/>
              <a:gd name="connsiteX9182" fmla="*/ 6602994 w 8109022"/>
              <a:gd name="connsiteY9182" fmla="*/ 294100 h 4285258"/>
              <a:gd name="connsiteX9183" fmla="*/ 6600473 w 8109022"/>
              <a:gd name="connsiteY9183" fmla="*/ 298467 h 4285258"/>
              <a:gd name="connsiteX9184" fmla="*/ 6598198 w 8109022"/>
              <a:gd name="connsiteY9184" fmla="*/ 302980 h 4285258"/>
              <a:gd name="connsiteX9185" fmla="*/ 6602750 w 8109022"/>
              <a:gd name="connsiteY9185" fmla="*/ 295991 h 4285258"/>
              <a:gd name="connsiteX9186" fmla="*/ 6602994 w 8109022"/>
              <a:gd name="connsiteY9186" fmla="*/ 294100 h 4285258"/>
              <a:gd name="connsiteX9187" fmla="*/ 3995936 w 8109022"/>
              <a:gd name="connsiteY9187" fmla="*/ 288711 h 4285258"/>
              <a:gd name="connsiteX9188" fmla="*/ 3976360 w 8109022"/>
              <a:gd name="connsiteY9188" fmla="*/ 300618 h 4285258"/>
              <a:gd name="connsiteX9189" fmla="*/ 3974843 w 8109022"/>
              <a:gd name="connsiteY9189" fmla="*/ 301530 h 4285258"/>
              <a:gd name="connsiteX9190" fmla="*/ 3976475 w 8109022"/>
              <a:gd name="connsiteY9190" fmla="*/ 301212 h 4285258"/>
              <a:gd name="connsiteX9191" fmla="*/ 3987242 w 8109022"/>
              <a:gd name="connsiteY9191" fmla="*/ 296174 h 4285258"/>
              <a:gd name="connsiteX9192" fmla="*/ 6784078 w 8109022"/>
              <a:gd name="connsiteY9192" fmla="*/ 288672 h 4285258"/>
              <a:gd name="connsiteX9193" fmla="*/ 6782681 w 8109022"/>
              <a:gd name="connsiteY9193" fmla="*/ 295577 h 4285258"/>
              <a:gd name="connsiteX9194" fmla="*/ 6783035 w 8109022"/>
              <a:gd name="connsiteY9194" fmla="*/ 294584 h 4285258"/>
              <a:gd name="connsiteX9195" fmla="*/ 6784058 w 8109022"/>
              <a:gd name="connsiteY9195" fmla="*/ 288858 h 4285258"/>
              <a:gd name="connsiteX9196" fmla="*/ 8069838 w 8109022"/>
              <a:gd name="connsiteY9196" fmla="*/ 287885 h 4285258"/>
              <a:gd name="connsiteX9197" fmla="*/ 8069192 w 8109022"/>
              <a:gd name="connsiteY9197" fmla="*/ 291137 h 4285258"/>
              <a:gd name="connsiteX9198" fmla="*/ 8068752 w 8109022"/>
              <a:gd name="connsiteY9198" fmla="*/ 291875 h 4285258"/>
              <a:gd name="connsiteX9199" fmla="*/ 7997655 w 8109022"/>
              <a:gd name="connsiteY9199" fmla="*/ 283318 h 4285258"/>
              <a:gd name="connsiteX9200" fmla="*/ 7997013 w 8109022"/>
              <a:gd name="connsiteY9200" fmla="*/ 285007 h 4285258"/>
              <a:gd name="connsiteX9201" fmla="*/ 7996507 w 8109022"/>
              <a:gd name="connsiteY9201" fmla="*/ 285658 h 4285258"/>
              <a:gd name="connsiteX9202" fmla="*/ 7995809 w 8109022"/>
              <a:gd name="connsiteY9202" fmla="*/ 286436 h 4285258"/>
              <a:gd name="connsiteX9203" fmla="*/ 7997655 w 8109022"/>
              <a:gd name="connsiteY9203" fmla="*/ 283318 h 4285258"/>
              <a:gd name="connsiteX9204" fmla="*/ 3977334 w 8109022"/>
              <a:gd name="connsiteY9204" fmla="*/ 276409 h 4285258"/>
              <a:gd name="connsiteX9205" fmla="*/ 3973540 w 8109022"/>
              <a:gd name="connsiteY9205" fmla="*/ 279586 h 4285258"/>
              <a:gd name="connsiteX9206" fmla="*/ 3974159 w 8109022"/>
              <a:gd name="connsiteY9206" fmla="*/ 280049 h 4285258"/>
              <a:gd name="connsiteX9207" fmla="*/ 3977838 w 8109022"/>
              <a:gd name="connsiteY9207" fmla="*/ 278030 h 4285258"/>
              <a:gd name="connsiteX9208" fmla="*/ 3977334 w 8109022"/>
              <a:gd name="connsiteY9208" fmla="*/ 276409 h 4285258"/>
              <a:gd name="connsiteX9209" fmla="*/ 8085483 w 8109022"/>
              <a:gd name="connsiteY9209" fmla="*/ 274124 h 4285258"/>
              <a:gd name="connsiteX9210" fmla="*/ 8070471 w 8109022"/>
              <a:gd name="connsiteY9210" fmla="*/ 308608 h 4285258"/>
              <a:gd name="connsiteX9211" fmla="*/ 8065185 w 8109022"/>
              <a:gd name="connsiteY9211" fmla="*/ 334509 h 4285258"/>
              <a:gd name="connsiteX9212" fmla="*/ 8065011 w 8109022"/>
              <a:gd name="connsiteY9212" fmla="*/ 335208 h 4285258"/>
              <a:gd name="connsiteX9213" fmla="*/ 8067999 w 8109022"/>
              <a:gd name="connsiteY9213" fmla="*/ 330052 h 4285258"/>
              <a:gd name="connsiteX9214" fmla="*/ 8085219 w 8109022"/>
              <a:gd name="connsiteY9214" fmla="*/ 290625 h 4285258"/>
              <a:gd name="connsiteX9215" fmla="*/ 8085483 w 8109022"/>
              <a:gd name="connsiteY9215" fmla="*/ 274124 h 4285258"/>
              <a:gd name="connsiteX9216" fmla="*/ 6518870 w 8109022"/>
              <a:gd name="connsiteY9216" fmla="*/ 273795 h 4285258"/>
              <a:gd name="connsiteX9217" fmla="*/ 6516103 w 8109022"/>
              <a:gd name="connsiteY9217" fmla="*/ 280632 h 4285258"/>
              <a:gd name="connsiteX9218" fmla="*/ 6508588 w 8109022"/>
              <a:gd name="connsiteY9218" fmla="*/ 311411 h 4285258"/>
              <a:gd name="connsiteX9219" fmla="*/ 6519854 w 8109022"/>
              <a:gd name="connsiteY9219" fmla="*/ 276810 h 4285258"/>
              <a:gd name="connsiteX9220" fmla="*/ 6520417 w 8109022"/>
              <a:gd name="connsiteY9220" fmla="*/ 274008 h 4285258"/>
              <a:gd name="connsiteX9221" fmla="*/ 6518870 w 8109022"/>
              <a:gd name="connsiteY9221" fmla="*/ 273795 h 4285258"/>
              <a:gd name="connsiteX9222" fmla="*/ 7942678 w 8109022"/>
              <a:gd name="connsiteY9222" fmla="*/ 272272 h 4285258"/>
              <a:gd name="connsiteX9223" fmla="*/ 7942237 w 8109022"/>
              <a:gd name="connsiteY9223" fmla="*/ 274207 h 4285258"/>
              <a:gd name="connsiteX9224" fmla="*/ 7938014 w 8109022"/>
              <a:gd name="connsiteY9224" fmla="*/ 279133 h 4285258"/>
              <a:gd name="connsiteX9225" fmla="*/ 7940762 w 8109022"/>
              <a:gd name="connsiteY9225" fmla="*/ 273009 h 4285258"/>
              <a:gd name="connsiteX9226" fmla="*/ 7942678 w 8109022"/>
              <a:gd name="connsiteY9226" fmla="*/ 272272 h 4285258"/>
              <a:gd name="connsiteX9227" fmla="*/ 3999470 w 8109022"/>
              <a:gd name="connsiteY9227" fmla="*/ 269666 h 4285258"/>
              <a:gd name="connsiteX9228" fmla="*/ 3997808 w 8109022"/>
              <a:gd name="connsiteY9228" fmla="*/ 270942 h 4285258"/>
              <a:gd name="connsiteX9229" fmla="*/ 3998580 w 8109022"/>
              <a:gd name="connsiteY9229" fmla="*/ 270477 h 4285258"/>
              <a:gd name="connsiteX9230" fmla="*/ 3993778 w 8109022"/>
              <a:gd name="connsiteY9230" fmla="*/ 274851 h 4285258"/>
              <a:gd name="connsiteX9231" fmla="*/ 3994181 w 8109022"/>
              <a:gd name="connsiteY9231" fmla="*/ 274760 h 4285258"/>
              <a:gd name="connsiteX9232" fmla="*/ 3999218 w 8109022"/>
              <a:gd name="connsiteY9232" fmla="*/ 270093 h 4285258"/>
              <a:gd name="connsiteX9233" fmla="*/ 3998580 w 8109022"/>
              <a:gd name="connsiteY9233" fmla="*/ 270477 h 4285258"/>
              <a:gd name="connsiteX9234" fmla="*/ 6750933 w 8109022"/>
              <a:gd name="connsiteY9234" fmla="*/ 268723 h 4285258"/>
              <a:gd name="connsiteX9235" fmla="*/ 6750361 w 8109022"/>
              <a:gd name="connsiteY9235" fmla="*/ 268863 h 4285258"/>
              <a:gd name="connsiteX9236" fmla="*/ 6750335 w 8109022"/>
              <a:gd name="connsiteY9236" fmla="*/ 268871 h 4285258"/>
              <a:gd name="connsiteX9237" fmla="*/ 6614195 w 8109022"/>
              <a:gd name="connsiteY9237" fmla="*/ 268602 h 4285258"/>
              <a:gd name="connsiteX9238" fmla="*/ 6609253 w 8109022"/>
              <a:gd name="connsiteY9238" fmla="*/ 286827 h 4285258"/>
              <a:gd name="connsiteX9239" fmla="*/ 6604453 w 8109022"/>
              <a:gd name="connsiteY9239" fmla="*/ 304862 h 4285258"/>
              <a:gd name="connsiteX9240" fmla="*/ 6606953 w 8109022"/>
              <a:gd name="connsiteY9240" fmla="*/ 301282 h 4285258"/>
              <a:gd name="connsiteX9241" fmla="*/ 6614195 w 8109022"/>
              <a:gd name="connsiteY9241" fmla="*/ 268602 h 4285258"/>
              <a:gd name="connsiteX9242" fmla="*/ 4023149 w 8109022"/>
              <a:gd name="connsiteY9242" fmla="*/ 265353 h 4285258"/>
              <a:gd name="connsiteX9243" fmla="*/ 4020332 w 8109022"/>
              <a:gd name="connsiteY9243" fmla="*/ 266977 h 4285258"/>
              <a:gd name="connsiteX9244" fmla="*/ 3997466 w 8109022"/>
              <a:gd name="connsiteY9244" fmla="*/ 280584 h 4285258"/>
              <a:gd name="connsiteX9245" fmla="*/ 3985480 w 8109022"/>
              <a:gd name="connsiteY9245" fmla="*/ 291075 h 4285258"/>
              <a:gd name="connsiteX9246" fmla="*/ 4008984 w 8109022"/>
              <a:gd name="connsiteY9246" fmla="*/ 277513 h 4285258"/>
              <a:gd name="connsiteX9247" fmla="*/ 6577939 w 8109022"/>
              <a:gd name="connsiteY9247" fmla="*/ 260347 h 4285258"/>
              <a:gd name="connsiteX9248" fmla="*/ 6574617 w 8109022"/>
              <a:gd name="connsiteY9248" fmla="*/ 268138 h 4285258"/>
              <a:gd name="connsiteX9249" fmla="*/ 6539982 w 8109022"/>
              <a:gd name="connsiteY9249" fmla="*/ 373893 h 4285258"/>
              <a:gd name="connsiteX9250" fmla="*/ 6534551 w 8109022"/>
              <a:gd name="connsiteY9250" fmla="*/ 390097 h 4285258"/>
              <a:gd name="connsiteX9251" fmla="*/ 6534777 w 8109022"/>
              <a:gd name="connsiteY9251" fmla="*/ 391030 h 4285258"/>
              <a:gd name="connsiteX9252" fmla="*/ 6548047 w 8109022"/>
              <a:gd name="connsiteY9252" fmla="*/ 359298 h 4285258"/>
              <a:gd name="connsiteX9253" fmla="*/ 6577107 w 8109022"/>
              <a:gd name="connsiteY9253" fmla="*/ 263745 h 4285258"/>
              <a:gd name="connsiteX9254" fmla="*/ 6577939 w 8109022"/>
              <a:gd name="connsiteY9254" fmla="*/ 260347 h 4285258"/>
              <a:gd name="connsiteX9255" fmla="*/ 6616553 w 8109022"/>
              <a:gd name="connsiteY9255" fmla="*/ 259023 h 4285258"/>
              <a:gd name="connsiteX9256" fmla="*/ 6614230 w 8109022"/>
              <a:gd name="connsiteY9256" fmla="*/ 259473 h 4285258"/>
              <a:gd name="connsiteX9257" fmla="*/ 6615561 w 8109022"/>
              <a:gd name="connsiteY9257" fmla="*/ 259947 h 4285258"/>
              <a:gd name="connsiteX9258" fmla="*/ 6616553 w 8109022"/>
              <a:gd name="connsiteY9258" fmla="*/ 259023 h 4285258"/>
              <a:gd name="connsiteX9259" fmla="*/ 3987412 w 8109022"/>
              <a:gd name="connsiteY9259" fmla="*/ 256527 h 4285258"/>
              <a:gd name="connsiteX9260" fmla="*/ 3985158 w 8109022"/>
              <a:gd name="connsiteY9260" fmla="*/ 258554 h 4285258"/>
              <a:gd name="connsiteX9261" fmla="*/ 3969048 w 8109022"/>
              <a:gd name="connsiteY9261" fmla="*/ 272141 h 4285258"/>
              <a:gd name="connsiteX9262" fmla="*/ 3971240 w 8109022"/>
              <a:gd name="connsiteY9262" fmla="*/ 270202 h 4285258"/>
              <a:gd name="connsiteX9263" fmla="*/ 7862877 w 8109022"/>
              <a:gd name="connsiteY9263" fmla="*/ 252065 h 4285258"/>
              <a:gd name="connsiteX9264" fmla="*/ 7863047 w 8109022"/>
              <a:gd name="connsiteY9264" fmla="*/ 253608 h 4285258"/>
              <a:gd name="connsiteX9265" fmla="*/ 7862989 w 8109022"/>
              <a:gd name="connsiteY9265" fmla="*/ 254359 h 4285258"/>
              <a:gd name="connsiteX9266" fmla="*/ 7860354 w 8109022"/>
              <a:gd name="connsiteY9266" fmla="*/ 259868 h 4285258"/>
              <a:gd name="connsiteX9267" fmla="*/ 7849640 w 8109022"/>
              <a:gd name="connsiteY9267" fmla="*/ 277226 h 4285258"/>
              <a:gd name="connsiteX9268" fmla="*/ 7842351 w 8109022"/>
              <a:gd name="connsiteY9268" fmla="*/ 292946 h 4285258"/>
              <a:gd name="connsiteX9269" fmla="*/ 7846073 w 8109022"/>
              <a:gd name="connsiteY9269" fmla="*/ 279053 h 4285258"/>
              <a:gd name="connsiteX9270" fmla="*/ 7847087 w 8109022"/>
              <a:gd name="connsiteY9270" fmla="*/ 277488 h 4285258"/>
              <a:gd name="connsiteX9271" fmla="*/ 7853633 w 8109022"/>
              <a:gd name="connsiteY9271" fmla="*/ 266457 h 4285258"/>
              <a:gd name="connsiteX9272" fmla="*/ 7862877 w 8109022"/>
              <a:gd name="connsiteY9272" fmla="*/ 252065 h 4285258"/>
              <a:gd name="connsiteX9273" fmla="*/ 4039878 w 8109022"/>
              <a:gd name="connsiteY9273" fmla="*/ 250519 h 4285258"/>
              <a:gd name="connsiteX9274" fmla="*/ 4037426 w 8109022"/>
              <a:gd name="connsiteY9274" fmla="*/ 252160 h 4285258"/>
              <a:gd name="connsiteX9275" fmla="*/ 4038240 w 8109022"/>
              <a:gd name="connsiteY9275" fmla="*/ 252041 h 4285258"/>
              <a:gd name="connsiteX9276" fmla="*/ 7900646 w 8109022"/>
              <a:gd name="connsiteY9276" fmla="*/ 245960 h 4285258"/>
              <a:gd name="connsiteX9277" fmla="*/ 7900200 w 8109022"/>
              <a:gd name="connsiteY9277" fmla="*/ 248561 h 4285258"/>
              <a:gd name="connsiteX9278" fmla="*/ 7899131 w 8109022"/>
              <a:gd name="connsiteY9278" fmla="*/ 255549 h 4285258"/>
              <a:gd name="connsiteX9279" fmla="*/ 7899428 w 8109022"/>
              <a:gd name="connsiteY9279" fmla="*/ 255460 h 4285258"/>
              <a:gd name="connsiteX9280" fmla="*/ 7893327 w 8109022"/>
              <a:gd name="connsiteY9280" fmla="*/ 266783 h 4285258"/>
              <a:gd name="connsiteX9281" fmla="*/ 7882922 w 8109022"/>
              <a:gd name="connsiteY9281" fmla="*/ 290994 h 4285258"/>
              <a:gd name="connsiteX9282" fmla="*/ 7880045 w 8109022"/>
              <a:gd name="connsiteY9282" fmla="*/ 295824 h 4285258"/>
              <a:gd name="connsiteX9283" fmla="*/ 7883704 w 8109022"/>
              <a:gd name="connsiteY9283" fmla="*/ 282653 h 4285258"/>
              <a:gd name="connsiteX9284" fmla="*/ 7885651 w 8109022"/>
              <a:gd name="connsiteY9284" fmla="*/ 272586 h 4285258"/>
              <a:gd name="connsiteX9285" fmla="*/ 7898557 w 8109022"/>
              <a:gd name="connsiteY9285" fmla="*/ 249437 h 4285258"/>
              <a:gd name="connsiteX9286" fmla="*/ 6637428 w 8109022"/>
              <a:gd name="connsiteY9286" fmla="*/ 241197 h 4285258"/>
              <a:gd name="connsiteX9287" fmla="*/ 6637292 w 8109022"/>
              <a:gd name="connsiteY9287" fmla="*/ 246681 h 4285258"/>
              <a:gd name="connsiteX9288" fmla="*/ 6634137 w 8109022"/>
              <a:gd name="connsiteY9288" fmla="*/ 246612 h 4285258"/>
              <a:gd name="connsiteX9289" fmla="*/ 6633311 w 8109022"/>
              <a:gd name="connsiteY9289" fmla="*/ 246593 h 4285258"/>
              <a:gd name="connsiteX9290" fmla="*/ 6636605 w 8109022"/>
              <a:gd name="connsiteY9290" fmla="*/ 243452 h 4285258"/>
              <a:gd name="connsiteX9291" fmla="*/ 6800494 w 8109022"/>
              <a:gd name="connsiteY9291" fmla="*/ 238476 h 4285258"/>
              <a:gd name="connsiteX9292" fmla="*/ 6800506 w 8109022"/>
              <a:gd name="connsiteY9292" fmla="*/ 241426 h 4285258"/>
              <a:gd name="connsiteX9293" fmla="*/ 6799517 w 8109022"/>
              <a:gd name="connsiteY9293" fmla="*/ 243715 h 4285258"/>
              <a:gd name="connsiteX9294" fmla="*/ 6800494 w 8109022"/>
              <a:gd name="connsiteY9294" fmla="*/ 238476 h 4285258"/>
              <a:gd name="connsiteX9295" fmla="*/ 4014972 w 8109022"/>
              <a:gd name="connsiteY9295" fmla="*/ 233219 h 4285258"/>
              <a:gd name="connsiteX9296" fmla="*/ 3987412 w 8109022"/>
              <a:gd name="connsiteY9296" fmla="*/ 256527 h 4285258"/>
              <a:gd name="connsiteX9297" fmla="*/ 4011258 w 8109022"/>
              <a:gd name="connsiteY9297" fmla="*/ 235070 h 4285258"/>
              <a:gd name="connsiteX9298" fmla="*/ 4058738 w 8109022"/>
              <a:gd name="connsiteY9298" fmla="*/ 233007 h 4285258"/>
              <a:gd name="connsiteX9299" fmla="*/ 4029844 w 8109022"/>
              <a:gd name="connsiteY9299" fmla="*/ 251628 h 4285258"/>
              <a:gd name="connsiteX9300" fmla="*/ 4021866 w 8109022"/>
              <a:gd name="connsiteY9300" fmla="*/ 256437 h 4285258"/>
              <a:gd name="connsiteX9301" fmla="*/ 4015810 w 8109022"/>
              <a:gd name="connsiteY9301" fmla="*/ 261905 h 4285258"/>
              <a:gd name="connsiteX9302" fmla="*/ 4033832 w 8109022"/>
              <a:gd name="connsiteY9302" fmla="*/ 251666 h 4285258"/>
              <a:gd name="connsiteX9303" fmla="*/ 4045220 w 8109022"/>
              <a:gd name="connsiteY9303" fmla="*/ 245561 h 4285258"/>
              <a:gd name="connsiteX9304" fmla="*/ 6640833 w 8109022"/>
              <a:gd name="connsiteY9304" fmla="*/ 231092 h 4285258"/>
              <a:gd name="connsiteX9305" fmla="*/ 6640751 w 8109022"/>
              <a:gd name="connsiteY9305" fmla="*/ 234420 h 4285258"/>
              <a:gd name="connsiteX9306" fmla="*/ 6639483 w 8109022"/>
              <a:gd name="connsiteY9306" fmla="*/ 235573 h 4285258"/>
              <a:gd name="connsiteX9307" fmla="*/ 6639549 w 8109022"/>
              <a:gd name="connsiteY9307" fmla="*/ 235392 h 4285258"/>
              <a:gd name="connsiteX9308" fmla="*/ 4021587 w 8109022"/>
              <a:gd name="connsiteY9308" fmla="*/ 227626 h 4285258"/>
              <a:gd name="connsiteX9309" fmla="*/ 4021008 w 8109022"/>
              <a:gd name="connsiteY9309" fmla="*/ 229047 h 4285258"/>
              <a:gd name="connsiteX9310" fmla="*/ 4016530 w 8109022"/>
              <a:gd name="connsiteY9310" fmla="*/ 232443 h 4285258"/>
              <a:gd name="connsiteX9311" fmla="*/ 4014972 w 8109022"/>
              <a:gd name="connsiteY9311" fmla="*/ 233219 h 4285258"/>
              <a:gd name="connsiteX9312" fmla="*/ 6617042 w 8109022"/>
              <a:gd name="connsiteY9312" fmla="*/ 226578 h 4285258"/>
              <a:gd name="connsiteX9313" fmla="*/ 6615708 w 8109022"/>
              <a:gd name="connsiteY9313" fmla="*/ 226935 h 4285258"/>
              <a:gd name="connsiteX9314" fmla="*/ 6615089 w 8109022"/>
              <a:gd name="connsiteY9314" fmla="*/ 229010 h 4285258"/>
              <a:gd name="connsiteX9315" fmla="*/ 6616355 w 8109022"/>
              <a:gd name="connsiteY9315" fmla="*/ 229604 h 4285258"/>
              <a:gd name="connsiteX9316" fmla="*/ 6616911 w 8109022"/>
              <a:gd name="connsiteY9316" fmla="*/ 228237 h 4285258"/>
              <a:gd name="connsiteX9317" fmla="*/ 6617042 w 8109022"/>
              <a:gd name="connsiteY9317" fmla="*/ 226578 h 4285258"/>
              <a:gd name="connsiteX9318" fmla="*/ 7920789 w 8109022"/>
              <a:gd name="connsiteY9318" fmla="*/ 213314 h 4285258"/>
              <a:gd name="connsiteX9319" fmla="*/ 7920331 w 8109022"/>
              <a:gd name="connsiteY9319" fmla="*/ 216451 h 4285258"/>
              <a:gd name="connsiteX9320" fmla="*/ 7919757 w 8109022"/>
              <a:gd name="connsiteY9320" fmla="*/ 219054 h 4285258"/>
              <a:gd name="connsiteX9321" fmla="*/ 7908804 w 8109022"/>
              <a:gd name="connsiteY9321" fmla="*/ 238276 h 4285258"/>
              <a:gd name="connsiteX9322" fmla="*/ 7909170 w 8109022"/>
              <a:gd name="connsiteY9322" fmla="*/ 236040 h 4285258"/>
              <a:gd name="connsiteX9323" fmla="*/ 7909627 w 8109022"/>
              <a:gd name="connsiteY9323" fmla="*/ 231000 h 4285258"/>
              <a:gd name="connsiteX9324" fmla="*/ 7914893 w 8109022"/>
              <a:gd name="connsiteY9324" fmla="*/ 222230 h 4285258"/>
              <a:gd name="connsiteX9325" fmla="*/ 6634705 w 8109022"/>
              <a:gd name="connsiteY9325" fmla="*/ 212678 h 4285258"/>
              <a:gd name="connsiteX9326" fmla="*/ 6633533 w 8109022"/>
              <a:gd name="connsiteY9326" fmla="*/ 212950 h 4285258"/>
              <a:gd name="connsiteX9327" fmla="*/ 6632959 w 8109022"/>
              <a:gd name="connsiteY9327" fmla="*/ 213083 h 4285258"/>
              <a:gd name="connsiteX9328" fmla="*/ 6632987 w 8109022"/>
              <a:gd name="connsiteY9328" fmla="*/ 213077 h 4285258"/>
              <a:gd name="connsiteX9329" fmla="*/ 6633533 w 8109022"/>
              <a:gd name="connsiteY9329" fmla="*/ 212950 h 4285258"/>
              <a:gd name="connsiteX9330" fmla="*/ 6633615 w 8109022"/>
              <a:gd name="connsiteY9330" fmla="*/ 212931 h 4285258"/>
              <a:gd name="connsiteX9331" fmla="*/ 6634705 w 8109022"/>
              <a:gd name="connsiteY9331" fmla="*/ 212678 h 4285258"/>
              <a:gd name="connsiteX9332" fmla="*/ 4167162 w 8109022"/>
              <a:gd name="connsiteY9332" fmla="*/ 210398 h 4285258"/>
              <a:gd name="connsiteX9333" fmla="*/ 4165146 w 8109022"/>
              <a:gd name="connsiteY9333" fmla="*/ 212632 h 4285258"/>
              <a:gd name="connsiteX9334" fmla="*/ 4164646 w 8109022"/>
              <a:gd name="connsiteY9334" fmla="*/ 213045 h 4285258"/>
              <a:gd name="connsiteX9335" fmla="*/ 6761691 w 8109022"/>
              <a:gd name="connsiteY9335" fmla="*/ 209876 h 4285258"/>
              <a:gd name="connsiteX9336" fmla="*/ 6757942 w 8109022"/>
              <a:gd name="connsiteY9336" fmla="*/ 218293 h 4285258"/>
              <a:gd name="connsiteX9337" fmla="*/ 6753790 w 8109022"/>
              <a:gd name="connsiteY9337" fmla="*/ 227687 h 4285258"/>
              <a:gd name="connsiteX9338" fmla="*/ 6753331 w 8109022"/>
              <a:gd name="connsiteY9338" fmla="*/ 229178 h 4285258"/>
              <a:gd name="connsiteX9339" fmla="*/ 6752767 w 8109022"/>
              <a:gd name="connsiteY9339" fmla="*/ 232508 h 4285258"/>
              <a:gd name="connsiteX9340" fmla="*/ 6755652 w 8109022"/>
              <a:gd name="connsiteY9340" fmla="*/ 224639 h 4285258"/>
              <a:gd name="connsiteX9341" fmla="*/ 6759645 w 8109022"/>
              <a:gd name="connsiteY9341" fmla="*/ 214990 h 4285258"/>
              <a:gd name="connsiteX9342" fmla="*/ 6761324 w 8109022"/>
              <a:gd name="connsiteY9342" fmla="*/ 211914 h 4285258"/>
              <a:gd name="connsiteX9343" fmla="*/ 6797732 w 8109022"/>
              <a:gd name="connsiteY9343" fmla="*/ 207738 h 4285258"/>
              <a:gd name="connsiteX9344" fmla="*/ 6798053 w 8109022"/>
              <a:gd name="connsiteY9344" fmla="*/ 210210 h 4285258"/>
              <a:gd name="connsiteX9345" fmla="*/ 6797050 w 8109022"/>
              <a:gd name="connsiteY9345" fmla="*/ 212749 h 4285258"/>
              <a:gd name="connsiteX9346" fmla="*/ 6796350 w 8109022"/>
              <a:gd name="connsiteY9346" fmla="*/ 212078 h 4285258"/>
              <a:gd name="connsiteX9347" fmla="*/ 6797732 w 8109022"/>
              <a:gd name="connsiteY9347" fmla="*/ 207738 h 4285258"/>
              <a:gd name="connsiteX9348" fmla="*/ 6669805 w 8109022"/>
              <a:gd name="connsiteY9348" fmla="*/ 188329 h 4285258"/>
              <a:gd name="connsiteX9349" fmla="*/ 6668012 w 8109022"/>
              <a:gd name="connsiteY9349" fmla="*/ 193418 h 4285258"/>
              <a:gd name="connsiteX9350" fmla="*/ 6663222 w 8109022"/>
              <a:gd name="connsiteY9350" fmla="*/ 194492 h 4285258"/>
              <a:gd name="connsiteX9351" fmla="*/ 6665088 w 8109022"/>
              <a:gd name="connsiteY9351" fmla="*/ 189857 h 4285258"/>
              <a:gd name="connsiteX9352" fmla="*/ 6668583 w 8109022"/>
              <a:gd name="connsiteY9352" fmla="*/ 189337 h 4285258"/>
              <a:gd name="connsiteX9353" fmla="*/ 6666952 w 8109022"/>
              <a:gd name="connsiteY9353" fmla="*/ 185224 h 4285258"/>
              <a:gd name="connsiteX9354" fmla="*/ 6665088 w 8109022"/>
              <a:gd name="connsiteY9354" fmla="*/ 189857 h 4285258"/>
              <a:gd name="connsiteX9355" fmla="*/ 6666485 w 8109022"/>
              <a:gd name="connsiteY9355" fmla="*/ 186383 h 4285258"/>
              <a:gd name="connsiteX9356" fmla="*/ 6666952 w 8109022"/>
              <a:gd name="connsiteY9356" fmla="*/ 185224 h 4285258"/>
              <a:gd name="connsiteX9357" fmla="*/ 4078410 w 8109022"/>
              <a:gd name="connsiteY9357" fmla="*/ 180828 h 4285258"/>
              <a:gd name="connsiteX9358" fmla="*/ 4052636 w 8109022"/>
              <a:gd name="connsiteY9358" fmla="*/ 201370 h 4285258"/>
              <a:gd name="connsiteX9359" fmla="*/ 4021587 w 8109022"/>
              <a:gd name="connsiteY9359" fmla="*/ 227626 h 4285258"/>
              <a:gd name="connsiteX9360" fmla="*/ 4022678 w 8109022"/>
              <a:gd name="connsiteY9360" fmla="*/ 224949 h 4285258"/>
              <a:gd name="connsiteX9361" fmla="*/ 4026907 w 8109022"/>
              <a:gd name="connsiteY9361" fmla="*/ 219945 h 4285258"/>
              <a:gd name="connsiteX9362" fmla="*/ 4045058 w 8109022"/>
              <a:gd name="connsiteY9362" fmla="*/ 204987 h 4285258"/>
              <a:gd name="connsiteX9363" fmla="*/ 4070632 w 8109022"/>
              <a:gd name="connsiteY9363" fmla="*/ 184012 h 4285258"/>
              <a:gd name="connsiteX9364" fmla="*/ 4076912 w 8109022"/>
              <a:gd name="connsiteY9364" fmla="*/ 181553 h 4285258"/>
              <a:gd name="connsiteX9365" fmla="*/ 6816501 w 8109022"/>
              <a:gd name="connsiteY9365" fmla="*/ 174774 h 4285258"/>
              <a:gd name="connsiteX9366" fmla="*/ 6812728 w 8109022"/>
              <a:gd name="connsiteY9366" fmla="*/ 197824 h 4285258"/>
              <a:gd name="connsiteX9367" fmla="*/ 6807835 w 8109022"/>
              <a:gd name="connsiteY9367" fmla="*/ 228134 h 4285258"/>
              <a:gd name="connsiteX9368" fmla="*/ 6807787 w 8109022"/>
              <a:gd name="connsiteY9368" fmla="*/ 228457 h 4285258"/>
              <a:gd name="connsiteX9369" fmla="*/ 6801632 w 8109022"/>
              <a:gd name="connsiteY9369" fmla="*/ 246290 h 4285258"/>
              <a:gd name="connsiteX9370" fmla="*/ 6803029 w 8109022"/>
              <a:gd name="connsiteY9370" fmla="*/ 238030 h 4285258"/>
              <a:gd name="connsiteX9371" fmla="*/ 6812537 w 8109022"/>
              <a:gd name="connsiteY9371" fmla="*/ 187763 h 4285258"/>
              <a:gd name="connsiteX9372" fmla="*/ 6812549 w 8109022"/>
              <a:gd name="connsiteY9372" fmla="*/ 187155 h 4285258"/>
              <a:gd name="connsiteX9373" fmla="*/ 6812557 w 8109022"/>
              <a:gd name="connsiteY9373" fmla="*/ 186994 h 4285258"/>
              <a:gd name="connsiteX9374" fmla="*/ 6811629 w 8109022"/>
              <a:gd name="connsiteY9374" fmla="*/ 189376 h 4285258"/>
              <a:gd name="connsiteX9375" fmla="*/ 6801898 w 8109022"/>
              <a:gd name="connsiteY9375" fmla="*/ 208190 h 4285258"/>
              <a:gd name="connsiteX9376" fmla="*/ 6795555 w 8109022"/>
              <a:gd name="connsiteY9376" fmla="*/ 225055 h 4285258"/>
              <a:gd name="connsiteX9377" fmla="*/ 6798378 w 8109022"/>
              <a:gd name="connsiteY9377" fmla="*/ 210349 h 4285258"/>
              <a:gd name="connsiteX9378" fmla="*/ 6799305 w 8109022"/>
              <a:gd name="connsiteY9378" fmla="*/ 208649 h 4285258"/>
              <a:gd name="connsiteX9379" fmla="*/ 6805220 w 8109022"/>
              <a:gd name="connsiteY9379" fmla="*/ 196709 h 4285258"/>
              <a:gd name="connsiteX9380" fmla="*/ 6811696 w 8109022"/>
              <a:gd name="connsiteY9380" fmla="*/ 184129 h 4285258"/>
              <a:gd name="connsiteX9381" fmla="*/ 6812944 w 8109022"/>
              <a:gd name="connsiteY9381" fmla="*/ 182191 h 4285258"/>
              <a:gd name="connsiteX9382" fmla="*/ 6813077 w 8109022"/>
              <a:gd name="connsiteY9382" fmla="*/ 180816 h 4285258"/>
              <a:gd name="connsiteX9383" fmla="*/ 6816501 w 8109022"/>
              <a:gd name="connsiteY9383" fmla="*/ 174774 h 4285258"/>
              <a:gd name="connsiteX9384" fmla="*/ 4086925 w 8109022"/>
              <a:gd name="connsiteY9384" fmla="*/ 174043 h 4285258"/>
              <a:gd name="connsiteX9385" fmla="*/ 4082397 w 8109022"/>
              <a:gd name="connsiteY9385" fmla="*/ 178327 h 4285258"/>
              <a:gd name="connsiteX9386" fmla="*/ 4080141 w 8109022"/>
              <a:gd name="connsiteY9386" fmla="*/ 179988 h 4285258"/>
              <a:gd name="connsiteX9387" fmla="*/ 4078410 w 8109022"/>
              <a:gd name="connsiteY9387" fmla="*/ 180828 h 4285258"/>
              <a:gd name="connsiteX9388" fmla="*/ 6686317 w 8109022"/>
              <a:gd name="connsiteY9388" fmla="*/ 173694 h 4285258"/>
              <a:gd name="connsiteX9389" fmla="*/ 6685538 w 8109022"/>
              <a:gd name="connsiteY9389" fmla="*/ 177125 h 4285258"/>
              <a:gd name="connsiteX9390" fmla="*/ 6682435 w 8109022"/>
              <a:gd name="connsiteY9390" fmla="*/ 180561 h 4285258"/>
              <a:gd name="connsiteX9391" fmla="*/ 6681615 w 8109022"/>
              <a:gd name="connsiteY9391" fmla="*/ 181274 h 4285258"/>
              <a:gd name="connsiteX9392" fmla="*/ 6683745 w 8109022"/>
              <a:gd name="connsiteY9392" fmla="*/ 174651 h 4285258"/>
              <a:gd name="connsiteX9393" fmla="*/ 6635993 w 8109022"/>
              <a:gd name="connsiteY9393" fmla="*/ 173211 h 4285258"/>
              <a:gd name="connsiteX9394" fmla="*/ 6630435 w 8109022"/>
              <a:gd name="connsiteY9394" fmla="*/ 192259 h 4285258"/>
              <a:gd name="connsiteX9395" fmla="*/ 6629580 w 8109022"/>
              <a:gd name="connsiteY9395" fmla="*/ 194189 h 4285258"/>
              <a:gd name="connsiteX9396" fmla="*/ 6633916 w 8109022"/>
              <a:gd name="connsiteY9396" fmla="*/ 174739 h 4285258"/>
              <a:gd name="connsiteX9397" fmla="*/ 6634488 w 8109022"/>
              <a:gd name="connsiteY9397" fmla="*/ 174038 h 4285258"/>
              <a:gd name="connsiteX9398" fmla="*/ 6635993 w 8109022"/>
              <a:gd name="connsiteY9398" fmla="*/ 173211 h 4285258"/>
              <a:gd name="connsiteX9399" fmla="*/ 6573622 w 8109022"/>
              <a:gd name="connsiteY9399" fmla="*/ 169614 h 4285258"/>
              <a:gd name="connsiteX9400" fmla="*/ 6575087 w 8109022"/>
              <a:gd name="connsiteY9400" fmla="*/ 171800 h 4285258"/>
              <a:gd name="connsiteX9401" fmla="*/ 6573464 w 8109022"/>
              <a:gd name="connsiteY9401" fmla="*/ 172042 h 4285258"/>
              <a:gd name="connsiteX9402" fmla="*/ 6573622 w 8109022"/>
              <a:gd name="connsiteY9402" fmla="*/ 169614 h 4285258"/>
              <a:gd name="connsiteX9403" fmla="*/ 6546512 w 8109022"/>
              <a:gd name="connsiteY9403" fmla="*/ 156639 h 4285258"/>
              <a:gd name="connsiteX9404" fmla="*/ 6533611 w 8109022"/>
              <a:gd name="connsiteY9404" fmla="*/ 237818 h 4285258"/>
              <a:gd name="connsiteX9405" fmla="*/ 6532634 w 8109022"/>
              <a:gd name="connsiteY9405" fmla="*/ 243055 h 4285258"/>
              <a:gd name="connsiteX9406" fmla="*/ 6529217 w 8109022"/>
              <a:gd name="connsiteY9406" fmla="*/ 262940 h 4285258"/>
              <a:gd name="connsiteX9407" fmla="*/ 6517162 w 8109022"/>
              <a:gd name="connsiteY9407" fmla="*/ 303558 h 4285258"/>
              <a:gd name="connsiteX9408" fmla="*/ 6513969 w 8109022"/>
              <a:gd name="connsiteY9408" fmla="*/ 313086 h 4285258"/>
              <a:gd name="connsiteX9409" fmla="*/ 6478920 w 8109022"/>
              <a:gd name="connsiteY9409" fmla="*/ 372989 h 4285258"/>
              <a:gd name="connsiteX9410" fmla="*/ 6497552 w 8109022"/>
              <a:gd name="connsiteY9410" fmla="*/ 325220 h 4285258"/>
              <a:gd name="connsiteX9411" fmla="*/ 6514221 w 8109022"/>
              <a:gd name="connsiteY9411" fmla="*/ 272855 h 4285258"/>
              <a:gd name="connsiteX9412" fmla="*/ 6540748 w 8109022"/>
              <a:gd name="connsiteY9412" fmla="*/ 156781 h 4285258"/>
              <a:gd name="connsiteX9413" fmla="*/ 6523499 w 8109022"/>
              <a:gd name="connsiteY9413" fmla="*/ 257860 h 4285258"/>
              <a:gd name="connsiteX9414" fmla="*/ 6521855 w 8109022"/>
              <a:gd name="connsiteY9414" fmla="*/ 264959 h 4285258"/>
              <a:gd name="connsiteX9415" fmla="*/ 6521823 w 8109022"/>
              <a:gd name="connsiteY9415" fmla="*/ 264807 h 4285258"/>
              <a:gd name="connsiteX9416" fmla="*/ 6524094 w 8109022"/>
              <a:gd name="connsiteY9416" fmla="*/ 244638 h 4285258"/>
              <a:gd name="connsiteX9417" fmla="*/ 6520867 w 8109022"/>
              <a:gd name="connsiteY9417" fmla="*/ 260154 h 4285258"/>
              <a:gd name="connsiteX9418" fmla="*/ 6521823 w 8109022"/>
              <a:gd name="connsiteY9418" fmla="*/ 264807 h 4285258"/>
              <a:gd name="connsiteX9419" fmla="*/ 6521760 w 8109022"/>
              <a:gd name="connsiteY9419" fmla="*/ 265365 h 4285258"/>
              <a:gd name="connsiteX9420" fmla="*/ 6521855 w 8109022"/>
              <a:gd name="connsiteY9420" fmla="*/ 264959 h 4285258"/>
              <a:gd name="connsiteX9421" fmla="*/ 6522928 w 8109022"/>
              <a:gd name="connsiteY9421" fmla="*/ 270187 h 4285258"/>
              <a:gd name="connsiteX9422" fmla="*/ 6529860 w 8109022"/>
              <a:gd name="connsiteY9422" fmla="*/ 241640 h 4285258"/>
              <a:gd name="connsiteX9423" fmla="*/ 6546512 w 8109022"/>
              <a:gd name="connsiteY9423" fmla="*/ 156639 h 4285258"/>
              <a:gd name="connsiteX9424" fmla="*/ 6557353 w 8109022"/>
              <a:gd name="connsiteY9424" fmla="*/ 156592 h 4285258"/>
              <a:gd name="connsiteX9425" fmla="*/ 6557231 w 8109022"/>
              <a:gd name="connsiteY9425" fmla="*/ 157654 h 4285258"/>
              <a:gd name="connsiteX9426" fmla="*/ 6537302 w 8109022"/>
              <a:gd name="connsiteY9426" fmla="*/ 262349 h 4285258"/>
              <a:gd name="connsiteX9427" fmla="*/ 6521341 w 8109022"/>
              <a:gd name="connsiteY9427" fmla="*/ 311903 h 4285258"/>
              <a:gd name="connsiteX9428" fmla="*/ 6520401 w 8109022"/>
              <a:gd name="connsiteY9428" fmla="*/ 306746 h 4285258"/>
              <a:gd name="connsiteX9429" fmla="*/ 6520729 w 8109022"/>
              <a:gd name="connsiteY9429" fmla="*/ 305838 h 4285258"/>
              <a:gd name="connsiteX9430" fmla="*/ 6533063 w 8109022"/>
              <a:gd name="connsiteY9430" fmla="*/ 264149 h 4285258"/>
              <a:gd name="connsiteX9431" fmla="*/ 6553933 w 8109022"/>
              <a:gd name="connsiteY9431" fmla="*/ 163343 h 4285258"/>
              <a:gd name="connsiteX9432" fmla="*/ 6554145 w 8109022"/>
              <a:gd name="connsiteY9432" fmla="*/ 161737 h 4285258"/>
              <a:gd name="connsiteX9433" fmla="*/ 6554705 w 8109022"/>
              <a:gd name="connsiteY9433" fmla="*/ 161207 h 4285258"/>
              <a:gd name="connsiteX9434" fmla="*/ 6540295 w 8109022"/>
              <a:gd name="connsiteY9434" fmla="*/ 154915 h 4285258"/>
              <a:gd name="connsiteX9435" fmla="*/ 6541008 w 8109022"/>
              <a:gd name="connsiteY9435" fmla="*/ 156119 h 4285258"/>
              <a:gd name="connsiteX9436" fmla="*/ 6540748 w 8109022"/>
              <a:gd name="connsiteY9436" fmla="*/ 156781 h 4285258"/>
              <a:gd name="connsiteX9437" fmla="*/ 6540295 w 8109022"/>
              <a:gd name="connsiteY9437" fmla="*/ 154915 h 4285258"/>
              <a:gd name="connsiteX9438" fmla="*/ 6540651 w 8109022"/>
              <a:gd name="connsiteY9438" fmla="*/ 151750 h 4285258"/>
              <a:gd name="connsiteX9439" fmla="*/ 6541581 w 8109022"/>
              <a:gd name="connsiteY9439" fmla="*/ 153168 h 4285258"/>
              <a:gd name="connsiteX9440" fmla="*/ 6541457 w 8109022"/>
              <a:gd name="connsiteY9440" fmla="*/ 153599 h 4285258"/>
              <a:gd name="connsiteX9441" fmla="*/ 6541664 w 8109022"/>
              <a:gd name="connsiteY9441" fmla="*/ 153546 h 4285258"/>
              <a:gd name="connsiteX9442" fmla="*/ 6540295 w 8109022"/>
              <a:gd name="connsiteY9442" fmla="*/ 154915 h 4285258"/>
              <a:gd name="connsiteX9443" fmla="*/ 6540651 w 8109022"/>
              <a:gd name="connsiteY9443" fmla="*/ 151750 h 4285258"/>
              <a:gd name="connsiteX9444" fmla="*/ 6826068 w 8109022"/>
              <a:gd name="connsiteY9444" fmla="*/ 147835 h 4285258"/>
              <a:gd name="connsiteX9445" fmla="*/ 6825597 w 8109022"/>
              <a:gd name="connsiteY9445" fmla="*/ 151814 h 4285258"/>
              <a:gd name="connsiteX9446" fmla="*/ 6823390 w 8109022"/>
              <a:gd name="connsiteY9446" fmla="*/ 157047 h 4285258"/>
              <a:gd name="connsiteX9447" fmla="*/ 6822116 w 8109022"/>
              <a:gd name="connsiteY9447" fmla="*/ 161632 h 4285258"/>
              <a:gd name="connsiteX9448" fmla="*/ 6824067 w 8109022"/>
              <a:gd name="connsiteY9448" fmla="*/ 161043 h 4285258"/>
              <a:gd name="connsiteX9449" fmla="*/ 6823805 w 8109022"/>
              <a:gd name="connsiteY9449" fmla="*/ 162446 h 4285258"/>
              <a:gd name="connsiteX9450" fmla="*/ 6823827 w 8109022"/>
              <a:gd name="connsiteY9450" fmla="*/ 176449 h 4285258"/>
              <a:gd name="connsiteX9451" fmla="*/ 6827104 w 8109022"/>
              <a:gd name="connsiteY9451" fmla="*/ 156755 h 4285258"/>
              <a:gd name="connsiteX9452" fmla="*/ 6827345 w 8109022"/>
              <a:gd name="connsiteY9452" fmla="*/ 155529 h 4285258"/>
              <a:gd name="connsiteX9453" fmla="*/ 6827431 w 8109022"/>
              <a:gd name="connsiteY9453" fmla="*/ 155379 h 4285258"/>
              <a:gd name="connsiteX9454" fmla="*/ 6829061 w 8109022"/>
              <a:gd name="connsiteY9454" fmla="*/ 151723 h 4285258"/>
              <a:gd name="connsiteX9455" fmla="*/ 6826156 w 8109022"/>
              <a:gd name="connsiteY9455" fmla="*/ 174905 h 4285258"/>
              <a:gd name="connsiteX9456" fmla="*/ 6815631 w 8109022"/>
              <a:gd name="connsiteY9456" fmla="*/ 205729 h 4285258"/>
              <a:gd name="connsiteX9457" fmla="*/ 6813875 w 8109022"/>
              <a:gd name="connsiteY9457" fmla="*/ 210813 h 4285258"/>
              <a:gd name="connsiteX9458" fmla="*/ 6822055 w 8109022"/>
              <a:gd name="connsiteY9458" fmla="*/ 159853 h 4285258"/>
              <a:gd name="connsiteX9459" fmla="*/ 6826068 w 8109022"/>
              <a:gd name="connsiteY9459" fmla="*/ 147835 h 4285258"/>
              <a:gd name="connsiteX9460" fmla="*/ 6516165 w 8109022"/>
              <a:gd name="connsiteY9460" fmla="*/ 146403 h 4285258"/>
              <a:gd name="connsiteX9461" fmla="*/ 6515758 w 8109022"/>
              <a:gd name="connsiteY9461" fmla="*/ 147471 h 4285258"/>
              <a:gd name="connsiteX9462" fmla="*/ 6515520 w 8109022"/>
              <a:gd name="connsiteY9462" fmla="*/ 147221 h 4285258"/>
              <a:gd name="connsiteX9463" fmla="*/ 6516165 w 8109022"/>
              <a:gd name="connsiteY9463" fmla="*/ 146403 h 4285258"/>
              <a:gd name="connsiteX9464" fmla="*/ 6834775 w 8109022"/>
              <a:gd name="connsiteY9464" fmla="*/ 145167 h 4285258"/>
              <a:gd name="connsiteX9465" fmla="*/ 6833823 w 8109022"/>
              <a:gd name="connsiteY9465" fmla="*/ 152450 h 4285258"/>
              <a:gd name="connsiteX9466" fmla="*/ 6832560 w 8109022"/>
              <a:gd name="connsiteY9466" fmla="*/ 156145 h 4285258"/>
              <a:gd name="connsiteX9467" fmla="*/ 6558488 w 8109022"/>
              <a:gd name="connsiteY9467" fmla="*/ 141651 h 4285258"/>
              <a:gd name="connsiteX9468" fmla="*/ 6558608 w 8109022"/>
              <a:gd name="connsiteY9468" fmla="*/ 145659 h 4285258"/>
              <a:gd name="connsiteX9469" fmla="*/ 6558244 w 8109022"/>
              <a:gd name="connsiteY9469" fmla="*/ 148820 h 4285258"/>
              <a:gd name="connsiteX9470" fmla="*/ 6556715 w 8109022"/>
              <a:gd name="connsiteY9470" fmla="*/ 151852 h 4285258"/>
              <a:gd name="connsiteX9471" fmla="*/ 6554747 w 8109022"/>
              <a:gd name="connsiteY9471" fmla="*/ 155931 h 4285258"/>
              <a:gd name="connsiteX9472" fmla="*/ 6554903 w 8109022"/>
              <a:gd name="connsiteY9472" fmla="*/ 154216 h 4285258"/>
              <a:gd name="connsiteX9473" fmla="*/ 6556945 w 8109022"/>
              <a:gd name="connsiteY9473" fmla="*/ 142561 h 4285258"/>
              <a:gd name="connsiteX9474" fmla="*/ 6558488 w 8109022"/>
              <a:gd name="connsiteY9474" fmla="*/ 141651 h 4285258"/>
              <a:gd name="connsiteX9475" fmla="*/ 6830786 w 8109022"/>
              <a:gd name="connsiteY9475" fmla="*/ 137959 h 4285258"/>
              <a:gd name="connsiteX9476" fmla="*/ 6830357 w 8109022"/>
              <a:gd name="connsiteY9476" fmla="*/ 141385 h 4285258"/>
              <a:gd name="connsiteX9477" fmla="*/ 6829957 w 8109022"/>
              <a:gd name="connsiteY9477" fmla="*/ 142185 h 4285258"/>
              <a:gd name="connsiteX9478" fmla="*/ 6569185 w 8109022"/>
              <a:gd name="connsiteY9478" fmla="*/ 135724 h 4285258"/>
              <a:gd name="connsiteX9479" fmla="*/ 6569374 w 8109022"/>
              <a:gd name="connsiteY9479" fmla="*/ 136863 h 4285258"/>
              <a:gd name="connsiteX9480" fmla="*/ 6568975 w 8109022"/>
              <a:gd name="connsiteY9480" fmla="*/ 139046 h 4285258"/>
              <a:gd name="connsiteX9481" fmla="*/ 6562474 w 8109022"/>
              <a:gd name="connsiteY9481" fmla="*/ 156435 h 4285258"/>
              <a:gd name="connsiteX9482" fmla="*/ 6562340 w 8109022"/>
              <a:gd name="connsiteY9482" fmla="*/ 156745 h 4285258"/>
              <a:gd name="connsiteX9483" fmla="*/ 6565337 w 8109022"/>
              <a:gd name="connsiteY9483" fmla="*/ 140143 h 4285258"/>
              <a:gd name="connsiteX9484" fmla="*/ 6567509 w 8109022"/>
              <a:gd name="connsiteY9484" fmla="*/ 136878 h 4285258"/>
              <a:gd name="connsiteX9485" fmla="*/ 6569185 w 8109022"/>
              <a:gd name="connsiteY9485" fmla="*/ 135724 h 4285258"/>
              <a:gd name="connsiteX9486" fmla="*/ 6699575 w 8109022"/>
              <a:gd name="connsiteY9486" fmla="*/ 131009 h 4285258"/>
              <a:gd name="connsiteX9487" fmla="*/ 6699261 w 8109022"/>
              <a:gd name="connsiteY9487" fmla="*/ 133053 h 4285258"/>
              <a:gd name="connsiteX9488" fmla="*/ 6696169 w 8109022"/>
              <a:gd name="connsiteY9488" fmla="*/ 137278 h 4285258"/>
              <a:gd name="connsiteX9489" fmla="*/ 6698177 w 8109022"/>
              <a:gd name="connsiteY9489" fmla="*/ 131673 h 4285258"/>
              <a:gd name="connsiteX9490" fmla="*/ 4052232 w 8109022"/>
              <a:gd name="connsiteY9490" fmla="*/ 126732 h 4285258"/>
              <a:gd name="connsiteX9491" fmla="*/ 4047988 w 8109022"/>
              <a:gd name="connsiteY9491" fmla="*/ 129939 h 4285258"/>
              <a:gd name="connsiteX9492" fmla="*/ 4049179 w 8109022"/>
              <a:gd name="connsiteY9492" fmla="*/ 128830 h 4285258"/>
              <a:gd name="connsiteX9493" fmla="*/ 6616492 w 8109022"/>
              <a:gd name="connsiteY9493" fmla="*/ 115835 h 4285258"/>
              <a:gd name="connsiteX9494" fmla="*/ 6616777 w 8109022"/>
              <a:gd name="connsiteY9494" fmla="*/ 117426 h 4285258"/>
              <a:gd name="connsiteX9495" fmla="*/ 6616769 w 8109022"/>
              <a:gd name="connsiteY9495" fmla="*/ 118211 h 4285258"/>
              <a:gd name="connsiteX9496" fmla="*/ 6614465 w 8109022"/>
              <a:gd name="connsiteY9496" fmla="*/ 124127 h 4285258"/>
              <a:gd name="connsiteX9497" fmla="*/ 6604733 w 8109022"/>
              <a:gd name="connsiteY9497" fmla="*/ 142940 h 4285258"/>
              <a:gd name="connsiteX9498" fmla="*/ 6598392 w 8109022"/>
              <a:gd name="connsiteY9498" fmla="*/ 159806 h 4285258"/>
              <a:gd name="connsiteX9499" fmla="*/ 6601215 w 8109022"/>
              <a:gd name="connsiteY9499" fmla="*/ 145100 h 4285258"/>
              <a:gd name="connsiteX9500" fmla="*/ 6602141 w 8109022"/>
              <a:gd name="connsiteY9500" fmla="*/ 143400 h 4285258"/>
              <a:gd name="connsiteX9501" fmla="*/ 6608056 w 8109022"/>
              <a:gd name="connsiteY9501" fmla="*/ 131461 h 4285258"/>
              <a:gd name="connsiteX9502" fmla="*/ 6616492 w 8109022"/>
              <a:gd name="connsiteY9502" fmla="*/ 115835 h 4285258"/>
              <a:gd name="connsiteX9503" fmla="*/ 6538375 w 8109022"/>
              <a:gd name="connsiteY9503" fmla="*/ 110553 h 4285258"/>
              <a:gd name="connsiteX9504" fmla="*/ 6537437 w 8109022"/>
              <a:gd name="connsiteY9504" fmla="*/ 119143 h 4285258"/>
              <a:gd name="connsiteX9505" fmla="*/ 6536114 w 8109022"/>
              <a:gd name="connsiteY9505" fmla="*/ 128360 h 4285258"/>
              <a:gd name="connsiteX9506" fmla="*/ 6534318 w 8109022"/>
              <a:gd name="connsiteY9506" fmla="*/ 164218 h 4285258"/>
              <a:gd name="connsiteX9507" fmla="*/ 6484826 w 8109022"/>
              <a:gd name="connsiteY9507" fmla="*/ 352346 h 4285258"/>
              <a:gd name="connsiteX9508" fmla="*/ 6474857 w 8109022"/>
              <a:gd name="connsiteY9508" fmla="*/ 378388 h 4285258"/>
              <a:gd name="connsiteX9509" fmla="*/ 6475029 w 8109022"/>
              <a:gd name="connsiteY9509" fmla="*/ 379638 h 4285258"/>
              <a:gd name="connsiteX9510" fmla="*/ 6429735 w 8109022"/>
              <a:gd name="connsiteY9510" fmla="*/ 457051 h 4285258"/>
              <a:gd name="connsiteX9511" fmla="*/ 6422678 w 8109022"/>
              <a:gd name="connsiteY9511" fmla="*/ 456941 h 4285258"/>
              <a:gd name="connsiteX9512" fmla="*/ 6425906 w 8109022"/>
              <a:gd name="connsiteY9512" fmla="*/ 448562 h 4285258"/>
              <a:gd name="connsiteX9513" fmla="*/ 6445381 w 8109022"/>
              <a:gd name="connsiteY9513" fmla="*/ 390297 h 4285258"/>
              <a:gd name="connsiteX9514" fmla="*/ 6468366 w 8109022"/>
              <a:gd name="connsiteY9514" fmla="*/ 332248 h 4285258"/>
              <a:gd name="connsiteX9515" fmla="*/ 6509948 w 8109022"/>
              <a:gd name="connsiteY9515" fmla="*/ 177907 h 4285258"/>
              <a:gd name="connsiteX9516" fmla="*/ 6513443 w 8109022"/>
              <a:gd name="connsiteY9516" fmla="*/ 153544 h 4285258"/>
              <a:gd name="connsiteX9517" fmla="*/ 6515758 w 8109022"/>
              <a:gd name="connsiteY9517" fmla="*/ 147471 h 4285258"/>
              <a:gd name="connsiteX9518" fmla="*/ 6516655 w 8109022"/>
              <a:gd name="connsiteY9518" fmla="*/ 148426 h 4285258"/>
              <a:gd name="connsiteX9519" fmla="*/ 6515750 w 8109022"/>
              <a:gd name="connsiteY9519" fmla="*/ 157190 h 4285258"/>
              <a:gd name="connsiteX9520" fmla="*/ 6517945 w 8109022"/>
              <a:gd name="connsiteY9520" fmla="*/ 149146 h 4285258"/>
              <a:gd name="connsiteX9521" fmla="*/ 6517952 w 8109022"/>
              <a:gd name="connsiteY9521" fmla="*/ 149151 h 4285258"/>
              <a:gd name="connsiteX9522" fmla="*/ 6517964 w 8109022"/>
              <a:gd name="connsiteY9522" fmla="*/ 149083 h 4285258"/>
              <a:gd name="connsiteX9523" fmla="*/ 6522311 w 8109022"/>
              <a:gd name="connsiteY9523" fmla="*/ 133156 h 4285258"/>
              <a:gd name="connsiteX9524" fmla="*/ 6519112 w 8109022"/>
              <a:gd name="connsiteY9524" fmla="*/ 142451 h 4285258"/>
              <a:gd name="connsiteX9525" fmla="*/ 6517964 w 8109022"/>
              <a:gd name="connsiteY9525" fmla="*/ 149083 h 4285258"/>
              <a:gd name="connsiteX9526" fmla="*/ 6517945 w 8109022"/>
              <a:gd name="connsiteY9526" fmla="*/ 149146 h 4285258"/>
              <a:gd name="connsiteX9527" fmla="*/ 6516655 w 8109022"/>
              <a:gd name="connsiteY9527" fmla="*/ 148426 h 4285258"/>
              <a:gd name="connsiteX9528" fmla="*/ 6523287 w 8109022"/>
              <a:gd name="connsiteY9528" fmla="*/ 127917 h 4285258"/>
              <a:gd name="connsiteX9529" fmla="*/ 6523384 w 8109022"/>
              <a:gd name="connsiteY9529" fmla="*/ 132948 h 4285258"/>
              <a:gd name="connsiteX9530" fmla="*/ 6526469 w 8109022"/>
              <a:gd name="connsiteY9530" fmla="*/ 136422 h 4285258"/>
              <a:gd name="connsiteX9531" fmla="*/ 6523812 w 8109022"/>
              <a:gd name="connsiteY9531" fmla="*/ 154042 h 4285258"/>
              <a:gd name="connsiteX9532" fmla="*/ 6500453 w 8109022"/>
              <a:gd name="connsiteY9532" fmla="*/ 268522 h 4285258"/>
              <a:gd name="connsiteX9533" fmla="*/ 6459983 w 8109022"/>
              <a:gd name="connsiteY9533" fmla="*/ 383392 h 4285258"/>
              <a:gd name="connsiteX9534" fmla="*/ 6459278 w 8109022"/>
              <a:gd name="connsiteY9534" fmla="*/ 390532 h 4285258"/>
              <a:gd name="connsiteX9535" fmla="*/ 6467343 w 8109022"/>
              <a:gd name="connsiteY9535" fmla="*/ 375937 h 4285258"/>
              <a:gd name="connsiteX9536" fmla="*/ 6483909 w 8109022"/>
              <a:gd name="connsiteY9536" fmla="*/ 329232 h 4285258"/>
              <a:gd name="connsiteX9537" fmla="*/ 6504205 w 8109022"/>
              <a:gd name="connsiteY9537" fmla="*/ 264700 h 4285258"/>
              <a:gd name="connsiteX9538" fmla="*/ 6529028 w 8109022"/>
              <a:gd name="connsiteY9538" fmla="*/ 147001 h 4285258"/>
              <a:gd name="connsiteX9539" fmla="*/ 6536007 w 8109022"/>
              <a:gd name="connsiteY9539" fmla="*/ 113232 h 4285258"/>
              <a:gd name="connsiteX9540" fmla="*/ 6538375 w 8109022"/>
              <a:gd name="connsiteY9540" fmla="*/ 110553 h 4285258"/>
              <a:gd name="connsiteX9541" fmla="*/ 6654703 w 8109022"/>
              <a:gd name="connsiteY9541" fmla="*/ 106737 h 4285258"/>
              <a:gd name="connsiteX9542" fmla="*/ 6654430 w 8109022"/>
              <a:gd name="connsiteY9542" fmla="*/ 109473 h 4285258"/>
              <a:gd name="connsiteX9543" fmla="*/ 6653834 w 8109022"/>
              <a:gd name="connsiteY9543" fmla="*/ 116811 h 4285258"/>
              <a:gd name="connsiteX9544" fmla="*/ 6654130 w 8109022"/>
              <a:gd name="connsiteY9544" fmla="*/ 116696 h 4285258"/>
              <a:gd name="connsiteX9545" fmla="*/ 6648691 w 8109022"/>
              <a:gd name="connsiteY9545" fmla="*/ 128906 h 4285258"/>
              <a:gd name="connsiteX9546" fmla="*/ 6639765 w 8109022"/>
              <a:gd name="connsiteY9546" fmla="*/ 154819 h 4285258"/>
              <a:gd name="connsiteX9547" fmla="*/ 6637164 w 8109022"/>
              <a:gd name="connsiteY9547" fmla="*/ 160048 h 4285258"/>
              <a:gd name="connsiteX9548" fmla="*/ 6639971 w 8109022"/>
              <a:gd name="connsiteY9548" fmla="*/ 146098 h 4285258"/>
              <a:gd name="connsiteX9549" fmla="*/ 6641249 w 8109022"/>
              <a:gd name="connsiteY9549" fmla="*/ 135494 h 4285258"/>
              <a:gd name="connsiteX9550" fmla="*/ 6652813 w 8109022"/>
              <a:gd name="connsiteY9550" fmla="*/ 110504 h 4285258"/>
              <a:gd name="connsiteX9551" fmla="*/ 6765245 w 8109022"/>
              <a:gd name="connsiteY9551" fmla="*/ 92729 h 4285258"/>
              <a:gd name="connsiteX9552" fmla="*/ 6765239 w 8109022"/>
              <a:gd name="connsiteY9552" fmla="*/ 92795 h 4285258"/>
              <a:gd name="connsiteX9553" fmla="*/ 6765166 w 8109022"/>
              <a:gd name="connsiteY9553" fmla="*/ 95700 h 4285258"/>
              <a:gd name="connsiteX9554" fmla="*/ 6761824 w 8109022"/>
              <a:gd name="connsiteY9554" fmla="*/ 102269 h 4285258"/>
              <a:gd name="connsiteX9555" fmla="*/ 4234376 w 8109022"/>
              <a:gd name="connsiteY9555" fmla="*/ 86778 h 4285258"/>
              <a:gd name="connsiteX9556" fmla="*/ 4233290 w 8109022"/>
              <a:gd name="connsiteY9556" fmla="*/ 87980 h 4285258"/>
              <a:gd name="connsiteX9557" fmla="*/ 4233158 w 8109022"/>
              <a:gd name="connsiteY9557" fmla="*/ 87662 h 4285258"/>
              <a:gd name="connsiteX9558" fmla="*/ 6672997 w 8109022"/>
              <a:gd name="connsiteY9558" fmla="*/ 71351 h 4285258"/>
              <a:gd name="connsiteX9559" fmla="*/ 6672749 w 8109022"/>
              <a:gd name="connsiteY9559" fmla="*/ 74644 h 4285258"/>
              <a:gd name="connsiteX9560" fmla="*/ 6672347 w 8109022"/>
              <a:gd name="connsiteY9560" fmla="*/ 77388 h 4285258"/>
              <a:gd name="connsiteX9561" fmla="*/ 6662505 w 8109022"/>
              <a:gd name="connsiteY9561" fmla="*/ 98160 h 4285258"/>
              <a:gd name="connsiteX9562" fmla="*/ 6662720 w 8109022"/>
              <a:gd name="connsiteY9562" fmla="*/ 95809 h 4285258"/>
              <a:gd name="connsiteX9563" fmla="*/ 6662830 w 8109022"/>
              <a:gd name="connsiteY9563" fmla="*/ 90540 h 4285258"/>
              <a:gd name="connsiteX9564" fmla="*/ 6667595 w 8109022"/>
              <a:gd name="connsiteY9564" fmla="*/ 81045 h 4285258"/>
              <a:gd name="connsiteX9565" fmla="*/ 4165810 w 8109022"/>
              <a:gd name="connsiteY9565" fmla="*/ 38582 h 4285258"/>
              <a:gd name="connsiteX9566" fmla="*/ 4154722 w 8109022"/>
              <a:gd name="connsiteY9566" fmla="*/ 47901 h 4285258"/>
              <a:gd name="connsiteX9567" fmla="*/ 4143095 w 8109022"/>
              <a:gd name="connsiteY9567" fmla="*/ 59351 h 4285258"/>
              <a:gd name="connsiteX9568" fmla="*/ 4062186 w 8109022"/>
              <a:gd name="connsiteY9568" fmla="*/ 121772 h 4285258"/>
              <a:gd name="connsiteX9569" fmla="*/ 4055626 w 8109022"/>
              <a:gd name="connsiteY9569" fmla="*/ 124400 h 4285258"/>
              <a:gd name="connsiteX9570" fmla="*/ 4052232 w 8109022"/>
              <a:gd name="connsiteY9570" fmla="*/ 126732 h 4285258"/>
              <a:gd name="connsiteX9571" fmla="*/ 4069479 w 8109022"/>
              <a:gd name="connsiteY9571" fmla="*/ 113697 h 4285258"/>
              <a:gd name="connsiteX9572" fmla="*/ 4065914 w 8109022"/>
              <a:gd name="connsiteY9572" fmla="*/ 112502 h 4285258"/>
              <a:gd name="connsiteX9573" fmla="*/ 4158768 w 8109022"/>
              <a:gd name="connsiteY9573" fmla="*/ 41997 h 4285258"/>
              <a:gd name="connsiteX9574" fmla="*/ 4162897 w 8109022"/>
              <a:gd name="connsiteY9574" fmla="*/ 39674 h 4285258"/>
              <a:gd name="connsiteX9575" fmla="*/ 4167274 w 8109022"/>
              <a:gd name="connsiteY9575" fmla="*/ 37349 h 4285258"/>
              <a:gd name="connsiteX9576" fmla="*/ 4166344 w 8109022"/>
              <a:gd name="connsiteY9576" fmla="*/ 38381 h 4285258"/>
              <a:gd name="connsiteX9577" fmla="*/ 4165810 w 8109022"/>
              <a:gd name="connsiteY9577" fmla="*/ 38582 h 4285258"/>
              <a:gd name="connsiteX9578" fmla="*/ 4317056 w 8109022"/>
              <a:gd name="connsiteY9578" fmla="*/ 0 h 4285258"/>
              <a:gd name="connsiteX9579" fmla="*/ 4257660 w 8109022"/>
              <a:gd name="connsiteY9579" fmla="*/ 53288 h 4285258"/>
              <a:gd name="connsiteX9580" fmla="*/ 4231680 w 8109022"/>
              <a:gd name="connsiteY9580" fmla="*/ 84066 h 4285258"/>
              <a:gd name="connsiteX9581" fmla="*/ 4233158 w 8109022"/>
              <a:gd name="connsiteY9581" fmla="*/ 87662 h 4285258"/>
              <a:gd name="connsiteX9582" fmla="*/ 4179798 w 8109022"/>
              <a:gd name="connsiteY9582" fmla="*/ 126421 h 4285258"/>
              <a:gd name="connsiteX9583" fmla="*/ 4122310 w 8109022"/>
              <a:gd name="connsiteY9583" fmla="*/ 171215 h 4285258"/>
              <a:gd name="connsiteX9584" fmla="*/ 4141086 w 8109022"/>
              <a:gd name="connsiteY9584" fmla="*/ 150424 h 4285258"/>
              <a:gd name="connsiteX9585" fmla="*/ 4124670 w 8109022"/>
              <a:gd name="connsiteY9585" fmla="*/ 156118 h 4285258"/>
              <a:gd name="connsiteX9586" fmla="*/ 4077713 w 8109022"/>
              <a:gd name="connsiteY9586" fmla="*/ 190856 h 4285258"/>
              <a:gd name="connsiteX9587" fmla="*/ 4007179 w 8109022"/>
              <a:gd name="connsiteY9587" fmla="*/ 250556 h 4285258"/>
              <a:gd name="connsiteX9588" fmla="*/ 3983119 w 8109022"/>
              <a:gd name="connsiteY9588" fmla="*/ 270826 h 4285258"/>
              <a:gd name="connsiteX9589" fmla="*/ 3994582 w 8109022"/>
              <a:gd name="connsiteY9589" fmla="*/ 264106 h 4285258"/>
              <a:gd name="connsiteX9590" fmla="*/ 4021348 w 8109022"/>
              <a:gd name="connsiteY9590" fmla="*/ 249231 h 4285258"/>
              <a:gd name="connsiteX9591" fmla="*/ 3990826 w 8109022"/>
              <a:gd name="connsiteY9591" fmla="*/ 268081 h 4285258"/>
              <a:gd name="connsiteX9592" fmla="*/ 3980812 w 8109022"/>
              <a:gd name="connsiteY9592" fmla="*/ 274780 h 4285258"/>
              <a:gd name="connsiteX9593" fmla="*/ 3991347 w 8109022"/>
              <a:gd name="connsiteY9593" fmla="*/ 271554 h 4285258"/>
              <a:gd name="connsiteX9594" fmla="*/ 4008150 w 8109022"/>
              <a:gd name="connsiteY9594" fmla="*/ 261408 h 4285258"/>
              <a:gd name="connsiteX9595" fmla="*/ 4019102 w 8109022"/>
              <a:gd name="connsiteY9595" fmla="*/ 252590 h 4285258"/>
              <a:gd name="connsiteX9596" fmla="*/ 4021078 w 8109022"/>
              <a:gd name="connsiteY9596" fmla="*/ 251000 h 4285258"/>
              <a:gd name="connsiteX9597" fmla="*/ 4024380 w 8109022"/>
              <a:gd name="connsiteY9597" fmla="*/ 247343 h 4285258"/>
              <a:gd name="connsiteX9598" fmla="*/ 4021348 w 8109022"/>
              <a:gd name="connsiteY9598" fmla="*/ 249231 h 4285258"/>
              <a:gd name="connsiteX9599" fmla="*/ 4023895 w 8109022"/>
              <a:gd name="connsiteY9599" fmla="*/ 246741 h 4285258"/>
              <a:gd name="connsiteX9600" fmla="*/ 4026022 w 8109022"/>
              <a:gd name="connsiteY9600" fmla="*/ 245882 h 4285258"/>
              <a:gd name="connsiteX9601" fmla="*/ 4028378 w 8109022"/>
              <a:gd name="connsiteY9601" fmla="*/ 244389 h 4285258"/>
              <a:gd name="connsiteX9602" fmla="*/ 4028554 w 8109022"/>
              <a:gd name="connsiteY9602" fmla="*/ 244049 h 4285258"/>
              <a:gd name="connsiteX9603" fmla="*/ 4029034 w 8109022"/>
              <a:gd name="connsiteY9603" fmla="*/ 243971 h 4285258"/>
              <a:gd name="connsiteX9604" fmla="*/ 4030696 w 8109022"/>
              <a:gd name="connsiteY9604" fmla="*/ 242919 h 4285258"/>
              <a:gd name="connsiteX9605" fmla="*/ 4085596 w 8109022"/>
              <a:gd name="connsiteY9605" fmla="*/ 192043 h 4285258"/>
              <a:gd name="connsiteX9606" fmla="*/ 4105895 w 8109022"/>
              <a:gd name="connsiteY9606" fmla="*/ 176908 h 4285258"/>
              <a:gd name="connsiteX9607" fmla="*/ 4055240 w 8109022"/>
              <a:gd name="connsiteY9607" fmla="*/ 226298 h 4285258"/>
              <a:gd name="connsiteX9608" fmla="*/ 4031898 w 8109022"/>
              <a:gd name="connsiteY9608" fmla="*/ 247377 h 4285258"/>
              <a:gd name="connsiteX9609" fmla="*/ 4059326 w 8109022"/>
              <a:gd name="connsiteY9609" fmla="*/ 232461 h 4285258"/>
              <a:gd name="connsiteX9610" fmla="*/ 4061066 w 8109022"/>
              <a:gd name="connsiteY9610" fmla="*/ 230847 h 4285258"/>
              <a:gd name="connsiteX9611" fmla="*/ 4078090 w 8109022"/>
              <a:gd name="connsiteY9611" fmla="*/ 215038 h 4285258"/>
              <a:gd name="connsiteX9612" fmla="*/ 4099344 w 8109022"/>
              <a:gd name="connsiteY9612" fmla="*/ 196645 h 4285258"/>
              <a:gd name="connsiteX9613" fmla="*/ 4121660 w 8109022"/>
              <a:gd name="connsiteY9613" fmla="*/ 179277 h 4285258"/>
              <a:gd name="connsiteX9614" fmla="*/ 4210016 w 8109022"/>
              <a:gd name="connsiteY9614" fmla="*/ 111182 h 4285258"/>
              <a:gd name="connsiteX9615" fmla="*/ 4171874 w 8109022"/>
              <a:gd name="connsiteY9615" fmla="*/ 143503 h 4285258"/>
              <a:gd name="connsiteX9616" fmla="*/ 4174174 w 8109022"/>
              <a:gd name="connsiteY9616" fmla="*/ 145727 h 4285258"/>
              <a:gd name="connsiteX9617" fmla="*/ 4139136 w 8109022"/>
              <a:gd name="connsiteY9617" fmla="*/ 174610 h 4285258"/>
              <a:gd name="connsiteX9618" fmla="*/ 4106294 w 8109022"/>
              <a:gd name="connsiteY9618" fmla="*/ 201433 h 4285258"/>
              <a:gd name="connsiteX9619" fmla="*/ 4076814 w 8109022"/>
              <a:gd name="connsiteY9619" fmla="*/ 228933 h 4285258"/>
              <a:gd name="connsiteX9620" fmla="*/ 4015551 w 8109022"/>
              <a:gd name="connsiteY9620" fmla="*/ 286855 h 4285258"/>
              <a:gd name="connsiteX9621" fmla="*/ 4017004 w 8109022"/>
              <a:gd name="connsiteY9621" fmla="*/ 287703 h 4285258"/>
              <a:gd name="connsiteX9622" fmla="*/ 4017942 w 8109022"/>
              <a:gd name="connsiteY9622" fmla="*/ 287500 h 4285258"/>
              <a:gd name="connsiteX9623" fmla="*/ 4024368 w 8109022"/>
              <a:gd name="connsiteY9623" fmla="*/ 284435 h 4285258"/>
              <a:gd name="connsiteX9624" fmla="*/ 3993005 w 8109022"/>
              <a:gd name="connsiteY9624" fmla="*/ 309980 h 4285258"/>
              <a:gd name="connsiteX9625" fmla="*/ 4001019 w 8109022"/>
              <a:gd name="connsiteY9625" fmla="*/ 305147 h 4285258"/>
              <a:gd name="connsiteX9626" fmla="*/ 4008360 w 8109022"/>
              <a:gd name="connsiteY9626" fmla="*/ 304453 h 4285258"/>
              <a:gd name="connsiteX9627" fmla="*/ 3992366 w 8109022"/>
              <a:gd name="connsiteY9627" fmla="*/ 315428 h 4285258"/>
              <a:gd name="connsiteX9628" fmla="*/ 3996150 w 8109022"/>
              <a:gd name="connsiteY9628" fmla="*/ 313478 h 4285258"/>
              <a:gd name="connsiteX9629" fmla="*/ 4011326 w 8109022"/>
              <a:gd name="connsiteY9629" fmla="*/ 306586 h 4285258"/>
              <a:gd name="connsiteX9630" fmla="*/ 4160640 w 8109022"/>
              <a:gd name="connsiteY9630" fmla="*/ 175768 h 4285258"/>
              <a:gd name="connsiteX9631" fmla="*/ 4163896 w 8109022"/>
              <a:gd name="connsiteY9631" fmla="*/ 174733 h 4285258"/>
              <a:gd name="connsiteX9632" fmla="*/ 4152260 w 8109022"/>
              <a:gd name="connsiteY9632" fmla="*/ 185047 h 4285258"/>
              <a:gd name="connsiteX9633" fmla="*/ 4141554 w 8109022"/>
              <a:gd name="connsiteY9633" fmla="*/ 194329 h 4285258"/>
              <a:gd name="connsiteX9634" fmla="*/ 4148354 w 8109022"/>
              <a:gd name="connsiteY9634" fmla="*/ 194144 h 4285258"/>
              <a:gd name="connsiteX9635" fmla="*/ 4118590 w 8109022"/>
              <a:gd name="connsiteY9635" fmla="*/ 219758 h 4285258"/>
              <a:gd name="connsiteX9636" fmla="*/ 4088980 w 8109022"/>
              <a:gd name="connsiteY9636" fmla="*/ 245200 h 4285258"/>
              <a:gd name="connsiteX9637" fmla="*/ 4102138 w 8109022"/>
              <a:gd name="connsiteY9637" fmla="*/ 240544 h 4285258"/>
              <a:gd name="connsiteX9638" fmla="*/ 4161642 w 8109022"/>
              <a:gd name="connsiteY9638" fmla="*/ 194117 h 4285258"/>
              <a:gd name="connsiteX9639" fmla="*/ 4217934 w 8109022"/>
              <a:gd name="connsiteY9639" fmla="*/ 146838 h 4285258"/>
              <a:gd name="connsiteX9640" fmla="*/ 4231092 w 8109022"/>
              <a:gd name="connsiteY9640" fmla="*/ 142182 h 4285258"/>
              <a:gd name="connsiteX9641" fmla="*/ 4208752 w 8109022"/>
              <a:gd name="connsiteY9641" fmla="*/ 161778 h 4285258"/>
              <a:gd name="connsiteX9642" fmla="*/ 4081780 w 8109022"/>
              <a:gd name="connsiteY9642" fmla="*/ 273000 h 4285258"/>
              <a:gd name="connsiteX9643" fmla="*/ 4085168 w 8109022"/>
              <a:gd name="connsiteY9643" fmla="*/ 274023 h 4285258"/>
              <a:gd name="connsiteX9644" fmla="*/ 4065176 w 8109022"/>
              <a:gd name="connsiteY9644" fmla="*/ 291385 h 4285258"/>
              <a:gd name="connsiteX9645" fmla="*/ 4054831 w 8109022"/>
              <a:gd name="connsiteY9645" fmla="*/ 296873 h 4285258"/>
              <a:gd name="connsiteX9646" fmla="*/ 4057285 w 8109022"/>
              <a:gd name="connsiteY9646" fmla="*/ 297032 h 4285258"/>
              <a:gd name="connsiteX9647" fmla="*/ 4058840 w 8109022"/>
              <a:gd name="connsiteY9647" fmla="*/ 296117 h 4285258"/>
              <a:gd name="connsiteX9648" fmla="*/ 4059082 w 8109022"/>
              <a:gd name="connsiteY9648" fmla="*/ 296222 h 4285258"/>
              <a:gd name="connsiteX9649" fmla="*/ 4080604 w 8109022"/>
              <a:gd name="connsiteY9649" fmla="*/ 282890 h 4285258"/>
              <a:gd name="connsiteX9650" fmla="*/ 4085831 w 8109022"/>
              <a:gd name="connsiteY9650" fmla="*/ 276457 h 4285258"/>
              <a:gd name="connsiteX9651" fmla="*/ 4093622 w 8109022"/>
              <a:gd name="connsiteY9651" fmla="*/ 267822 h 4285258"/>
              <a:gd name="connsiteX9652" fmla="*/ 4094984 w 8109022"/>
              <a:gd name="connsiteY9652" fmla="*/ 267487 h 4285258"/>
              <a:gd name="connsiteX9653" fmla="*/ 4098776 w 8109022"/>
              <a:gd name="connsiteY9653" fmla="*/ 266153 h 4285258"/>
              <a:gd name="connsiteX9654" fmla="*/ 4096366 w 8109022"/>
              <a:gd name="connsiteY9654" fmla="*/ 269015 h 4285258"/>
              <a:gd name="connsiteX9655" fmla="*/ 4091032 w 8109022"/>
              <a:gd name="connsiteY9655" fmla="*/ 275335 h 4285258"/>
              <a:gd name="connsiteX9656" fmla="*/ 4116298 w 8109022"/>
              <a:gd name="connsiteY9656" fmla="*/ 254237 h 4285258"/>
              <a:gd name="connsiteX9657" fmla="*/ 4139975 w 8109022"/>
              <a:gd name="connsiteY9657" fmla="*/ 233435 h 4285258"/>
              <a:gd name="connsiteX9658" fmla="*/ 4164646 w 8109022"/>
              <a:gd name="connsiteY9658" fmla="*/ 213045 h 4285258"/>
              <a:gd name="connsiteX9659" fmla="*/ 4161402 w 8109022"/>
              <a:gd name="connsiteY9659" fmla="*/ 216456 h 4285258"/>
              <a:gd name="connsiteX9660" fmla="*/ 4155528 w 8109022"/>
              <a:gd name="connsiteY9660" fmla="*/ 220712 h 4285258"/>
              <a:gd name="connsiteX9661" fmla="*/ 4165582 w 8109022"/>
              <a:gd name="connsiteY9661" fmla="*/ 219493 h 4285258"/>
              <a:gd name="connsiteX9662" fmla="*/ 4181536 w 8109022"/>
              <a:gd name="connsiteY9662" fmla="*/ 209168 h 4285258"/>
              <a:gd name="connsiteX9663" fmla="*/ 4138142 w 8109022"/>
              <a:gd name="connsiteY9663" fmla="*/ 245103 h 4285258"/>
              <a:gd name="connsiteX9664" fmla="*/ 4095964 w 8109022"/>
              <a:gd name="connsiteY9664" fmla="*/ 284462 h 4285258"/>
              <a:gd name="connsiteX9665" fmla="*/ 4111272 w 8109022"/>
              <a:gd name="connsiteY9665" fmla="*/ 279628 h 4285258"/>
              <a:gd name="connsiteX9666" fmla="*/ 4150652 w 8109022"/>
              <a:gd name="connsiteY9666" fmla="*/ 248506 h 4285258"/>
              <a:gd name="connsiteX9667" fmla="*/ 4190033 w 8109022"/>
              <a:gd name="connsiteY9667" fmla="*/ 217384 h 4285258"/>
              <a:gd name="connsiteX9668" fmla="*/ 4147701 w 8109022"/>
              <a:gd name="connsiteY9668" fmla="*/ 254344 h 4285258"/>
              <a:gd name="connsiteX9669" fmla="*/ 4145684 w 8109022"/>
              <a:gd name="connsiteY9669" fmla="*/ 256576 h 4285258"/>
              <a:gd name="connsiteX9670" fmla="*/ 4127686 w 8109022"/>
              <a:gd name="connsiteY9670" fmla="*/ 273937 h 4285258"/>
              <a:gd name="connsiteX9671" fmla="*/ 4109688 w 8109022"/>
              <a:gd name="connsiteY9671" fmla="*/ 291295 h 4285258"/>
              <a:gd name="connsiteX9672" fmla="*/ 4114155 w 8109022"/>
              <a:gd name="connsiteY9672" fmla="*/ 290342 h 4285258"/>
              <a:gd name="connsiteX9673" fmla="*/ 4124550 w 8109022"/>
              <a:gd name="connsiteY9673" fmla="*/ 284496 h 4285258"/>
              <a:gd name="connsiteX9674" fmla="*/ 4126234 w 8109022"/>
              <a:gd name="connsiteY9674" fmla="*/ 282548 h 4285258"/>
              <a:gd name="connsiteX9675" fmla="*/ 4127118 w 8109022"/>
              <a:gd name="connsiteY9675" fmla="*/ 282192 h 4285258"/>
              <a:gd name="connsiteX9676" fmla="*/ 4141582 w 8109022"/>
              <a:gd name="connsiteY9676" fmla="*/ 268142 h 4285258"/>
              <a:gd name="connsiteX9677" fmla="*/ 4143948 w 8109022"/>
              <a:gd name="connsiteY9677" fmla="*/ 265842 h 4285258"/>
              <a:gd name="connsiteX9678" fmla="*/ 4230322 w 8109022"/>
              <a:gd name="connsiteY9678" fmla="*/ 184887 h 4285258"/>
              <a:gd name="connsiteX9679" fmla="*/ 4216232 w 8109022"/>
              <a:gd name="connsiteY9679" fmla="*/ 190577 h 4285258"/>
              <a:gd name="connsiteX9680" fmla="*/ 4205552 w 8109022"/>
              <a:gd name="connsiteY9680" fmla="*/ 197628 h 4285258"/>
              <a:gd name="connsiteX9681" fmla="*/ 4254374 w 8109022"/>
              <a:gd name="connsiteY9681" fmla="*/ 158256 h 4285258"/>
              <a:gd name="connsiteX9682" fmla="*/ 4239222 w 8109022"/>
              <a:gd name="connsiteY9682" fmla="*/ 162917 h 4285258"/>
              <a:gd name="connsiteX9683" fmla="*/ 4186837 w 8109022"/>
              <a:gd name="connsiteY9683" fmla="*/ 201098 h 4285258"/>
              <a:gd name="connsiteX9684" fmla="*/ 4242174 w 8109022"/>
              <a:gd name="connsiteY9684" fmla="*/ 157079 h 4285258"/>
              <a:gd name="connsiteX9685" fmla="*/ 4229946 w 8109022"/>
              <a:gd name="connsiteY9685" fmla="*/ 160705 h 4285258"/>
              <a:gd name="connsiteX9686" fmla="*/ 4219244 w 8109022"/>
              <a:gd name="connsiteY9686" fmla="*/ 167416 h 4285258"/>
              <a:gd name="connsiteX9687" fmla="*/ 4227776 w 8109022"/>
              <a:gd name="connsiteY9687" fmla="*/ 160538 h 4285258"/>
              <a:gd name="connsiteX9688" fmla="*/ 4220046 w 8109022"/>
              <a:gd name="connsiteY9688" fmla="*/ 161756 h 4285258"/>
              <a:gd name="connsiteX9689" fmla="*/ 4224236 w 8109022"/>
              <a:gd name="connsiteY9689" fmla="*/ 157117 h 4285258"/>
              <a:gd name="connsiteX9690" fmla="*/ 4262530 w 8109022"/>
              <a:gd name="connsiteY9690" fmla="*/ 127196 h 4285258"/>
              <a:gd name="connsiteX9691" fmla="*/ 4277837 w 8109022"/>
              <a:gd name="connsiteY9691" fmla="*/ 122363 h 4285258"/>
              <a:gd name="connsiteX9692" fmla="*/ 4380284 w 8109022"/>
              <a:gd name="connsiteY9692" fmla="*/ 46006 h 4285258"/>
              <a:gd name="connsiteX9693" fmla="*/ 4377026 w 8109022"/>
              <a:gd name="connsiteY9693" fmla="*/ 49616 h 4285258"/>
              <a:gd name="connsiteX9694" fmla="*/ 4311292 w 8109022"/>
              <a:gd name="connsiteY9694" fmla="*/ 105145 h 4285258"/>
              <a:gd name="connsiteX9695" fmla="*/ 4250185 w 8109022"/>
              <a:gd name="connsiteY9695" fmla="*/ 162894 h 4285258"/>
              <a:gd name="connsiteX9696" fmla="*/ 4263496 w 8109022"/>
              <a:gd name="connsiteY9696" fmla="*/ 160637 h 4285258"/>
              <a:gd name="connsiteX9697" fmla="*/ 4274176 w 8109022"/>
              <a:gd name="connsiteY9697" fmla="*/ 153584 h 4285258"/>
              <a:gd name="connsiteX9698" fmla="*/ 4267036 w 8109022"/>
              <a:gd name="connsiteY9698" fmla="*/ 164060 h 4285258"/>
              <a:gd name="connsiteX9699" fmla="*/ 4261916 w 8109022"/>
              <a:gd name="connsiteY9699" fmla="*/ 169730 h 4285258"/>
              <a:gd name="connsiteX9700" fmla="*/ 4149788 w 8109022"/>
              <a:gd name="connsiteY9700" fmla="*/ 271490 h 4285258"/>
              <a:gd name="connsiteX9701" fmla="*/ 4164034 w 8109022"/>
              <a:gd name="connsiteY9701" fmla="*/ 265630 h 4285258"/>
              <a:gd name="connsiteX9702" fmla="*/ 4214248 w 8109022"/>
              <a:gd name="connsiteY9702" fmla="*/ 229855 h 4285258"/>
              <a:gd name="connsiteX9703" fmla="*/ 4213470 w 8109022"/>
              <a:gd name="connsiteY9703" fmla="*/ 233288 h 4285258"/>
              <a:gd name="connsiteX9704" fmla="*/ 4151276 w 8109022"/>
              <a:gd name="connsiteY9704" fmla="*/ 292239 h 4285258"/>
              <a:gd name="connsiteX9705" fmla="*/ 4165366 w 8109022"/>
              <a:gd name="connsiteY9705" fmla="*/ 286551 h 4285258"/>
              <a:gd name="connsiteX9706" fmla="*/ 4200380 w 8109022"/>
              <a:gd name="connsiteY9706" fmla="*/ 259895 h 4285258"/>
              <a:gd name="connsiteX9707" fmla="*/ 4190444 w 8109022"/>
              <a:gd name="connsiteY9707" fmla="*/ 276039 h 4285258"/>
              <a:gd name="connsiteX9708" fmla="*/ 4181913 w 8109022"/>
              <a:gd name="connsiteY9708" fmla="*/ 282915 h 4285258"/>
              <a:gd name="connsiteX9709" fmla="*/ 4167668 w 8109022"/>
              <a:gd name="connsiteY9709" fmla="*/ 288776 h 4285258"/>
              <a:gd name="connsiteX9710" fmla="*/ 4103609 w 8109022"/>
              <a:gd name="connsiteY9710" fmla="*/ 352362 h 4285258"/>
              <a:gd name="connsiteX9711" fmla="*/ 4114595 w 8109022"/>
              <a:gd name="connsiteY9711" fmla="*/ 350110 h 4285258"/>
              <a:gd name="connsiteX9712" fmla="*/ 4111065 w 8109022"/>
              <a:gd name="connsiteY9712" fmla="*/ 354021 h 4285258"/>
              <a:gd name="connsiteX9713" fmla="*/ 4110407 w 8109022"/>
              <a:gd name="connsiteY9713" fmla="*/ 354749 h 4285258"/>
              <a:gd name="connsiteX9714" fmla="*/ 4110714 w 8109022"/>
              <a:gd name="connsiteY9714" fmla="*/ 356980 h 4285258"/>
              <a:gd name="connsiteX9715" fmla="*/ 4060212 w 8109022"/>
              <a:gd name="connsiteY9715" fmla="*/ 402449 h 4285258"/>
              <a:gd name="connsiteX9716" fmla="*/ 4060228 w 8109022"/>
              <a:gd name="connsiteY9716" fmla="*/ 403110 h 4285258"/>
              <a:gd name="connsiteX9717" fmla="*/ 4054002 w 8109022"/>
              <a:gd name="connsiteY9717" fmla="*/ 410591 h 4285258"/>
              <a:gd name="connsiteX9718" fmla="*/ 4059045 w 8109022"/>
              <a:gd name="connsiteY9718" fmla="*/ 409050 h 4285258"/>
              <a:gd name="connsiteX9719" fmla="*/ 4065997 w 8109022"/>
              <a:gd name="connsiteY9719" fmla="*/ 404409 h 4285258"/>
              <a:gd name="connsiteX9720" fmla="*/ 4070206 w 8109022"/>
              <a:gd name="connsiteY9720" fmla="*/ 399841 h 4285258"/>
              <a:gd name="connsiteX9721" fmla="*/ 4077290 w 8109022"/>
              <a:gd name="connsiteY9721" fmla="*/ 393912 h 4285258"/>
              <a:gd name="connsiteX9722" fmla="*/ 4111702 w 8109022"/>
              <a:gd name="connsiteY9722" fmla="*/ 363508 h 4285258"/>
              <a:gd name="connsiteX9723" fmla="*/ 4097207 w 8109022"/>
              <a:gd name="connsiteY9723" fmla="*/ 380148 h 4285258"/>
              <a:gd name="connsiteX9724" fmla="*/ 4087816 w 8109022"/>
              <a:gd name="connsiteY9724" fmla="*/ 389840 h 4285258"/>
              <a:gd name="connsiteX9725" fmla="*/ 4104138 w 8109022"/>
              <a:gd name="connsiteY9725" fmla="*/ 378945 h 4285258"/>
              <a:gd name="connsiteX9726" fmla="*/ 4071170 w 8109022"/>
              <a:gd name="connsiteY9726" fmla="*/ 408170 h 4285258"/>
              <a:gd name="connsiteX9727" fmla="*/ 4068284 w 8109022"/>
              <a:gd name="connsiteY9727" fmla="*/ 412744 h 4285258"/>
              <a:gd name="connsiteX9728" fmla="*/ 4067350 w 8109022"/>
              <a:gd name="connsiteY9728" fmla="*/ 419109 h 4285258"/>
              <a:gd name="connsiteX9729" fmla="*/ 4061458 w 8109022"/>
              <a:gd name="connsiteY9729" fmla="*/ 424653 h 4285258"/>
              <a:gd name="connsiteX9730" fmla="*/ 4112222 w 8109022"/>
              <a:gd name="connsiteY9730" fmla="*/ 385232 h 4285258"/>
              <a:gd name="connsiteX9731" fmla="*/ 4170770 w 8109022"/>
              <a:gd name="connsiteY9731" fmla="*/ 334904 h 4285258"/>
              <a:gd name="connsiteX9732" fmla="*/ 4183774 w 8109022"/>
              <a:gd name="connsiteY9732" fmla="*/ 330419 h 4285258"/>
              <a:gd name="connsiteX9733" fmla="*/ 4130070 w 8109022"/>
              <a:gd name="connsiteY9733" fmla="*/ 379970 h 4285258"/>
              <a:gd name="connsiteX9734" fmla="*/ 4131044 w 8109022"/>
              <a:gd name="connsiteY9734" fmla="*/ 378891 h 4285258"/>
              <a:gd name="connsiteX9735" fmla="*/ 4116152 w 8109022"/>
              <a:gd name="connsiteY9735" fmla="*/ 392813 h 4285258"/>
              <a:gd name="connsiteX9736" fmla="*/ 4130070 w 8109022"/>
              <a:gd name="connsiteY9736" fmla="*/ 379970 h 4285258"/>
              <a:gd name="connsiteX9737" fmla="*/ 4100786 w 8109022"/>
              <a:gd name="connsiteY9737" fmla="*/ 412396 h 4285258"/>
              <a:gd name="connsiteX9738" fmla="*/ 4115962 w 8109022"/>
              <a:gd name="connsiteY9738" fmla="*/ 405505 h 4285258"/>
              <a:gd name="connsiteX9739" fmla="*/ 4123408 w 8109022"/>
              <a:gd name="connsiteY9739" fmla="*/ 399831 h 4285258"/>
              <a:gd name="connsiteX9740" fmla="*/ 4115184 w 8109022"/>
              <a:gd name="connsiteY9740" fmla="*/ 408935 h 4285258"/>
              <a:gd name="connsiteX9741" fmla="*/ 4170061 w 8109022"/>
              <a:gd name="connsiteY9741" fmla="*/ 360289 h 4285258"/>
              <a:gd name="connsiteX9742" fmla="*/ 4160594 w 8109022"/>
              <a:gd name="connsiteY9742" fmla="*/ 370771 h 4285258"/>
              <a:gd name="connsiteX9743" fmla="*/ 4228216 w 8109022"/>
              <a:gd name="connsiteY9743" fmla="*/ 308376 h 4285258"/>
              <a:gd name="connsiteX9744" fmla="*/ 4229304 w 8109022"/>
              <a:gd name="connsiteY9744" fmla="*/ 307173 h 4285258"/>
              <a:gd name="connsiteX9745" fmla="*/ 4244480 w 8109022"/>
              <a:gd name="connsiteY9745" fmla="*/ 300282 h 4285258"/>
              <a:gd name="connsiteX9746" fmla="*/ 4311276 w 8109022"/>
              <a:gd name="connsiteY9746" fmla="*/ 245779 h 4285258"/>
              <a:gd name="connsiteX9747" fmla="*/ 4243180 w 8109022"/>
              <a:gd name="connsiteY9747" fmla="*/ 316406 h 4285258"/>
              <a:gd name="connsiteX9748" fmla="*/ 4257425 w 8109022"/>
              <a:gd name="connsiteY9748" fmla="*/ 310546 h 4285258"/>
              <a:gd name="connsiteX9749" fmla="*/ 4285169 w 8109022"/>
              <a:gd name="connsiteY9749" fmla="*/ 289738 h 4285258"/>
              <a:gd name="connsiteX9750" fmla="*/ 4280980 w 8109022"/>
              <a:gd name="connsiteY9750" fmla="*/ 294376 h 4285258"/>
              <a:gd name="connsiteX9751" fmla="*/ 4214749 w 8109022"/>
              <a:gd name="connsiteY9751" fmla="*/ 360368 h 4285258"/>
              <a:gd name="connsiteX9752" fmla="*/ 4228971 w 8109022"/>
              <a:gd name="connsiteY9752" fmla="*/ 356738 h 4285258"/>
              <a:gd name="connsiteX9753" fmla="*/ 4257802 w 8109022"/>
              <a:gd name="connsiteY9753" fmla="*/ 334726 h 4285258"/>
              <a:gd name="connsiteX9754" fmla="*/ 4230518 w 8109022"/>
              <a:gd name="connsiteY9754" fmla="*/ 360165 h 4285258"/>
              <a:gd name="connsiteX9755" fmla="*/ 4221676 w 8109022"/>
              <a:gd name="connsiteY9755" fmla="*/ 364815 h 4285258"/>
              <a:gd name="connsiteX9756" fmla="*/ 4175993 w 8109022"/>
              <a:gd name="connsiteY9756" fmla="*/ 402813 h 4285258"/>
              <a:gd name="connsiteX9757" fmla="*/ 4180984 w 8109022"/>
              <a:gd name="connsiteY9757" fmla="*/ 400099 h 4285258"/>
              <a:gd name="connsiteX9758" fmla="*/ 4173312 w 8109022"/>
              <a:gd name="connsiteY9758" fmla="*/ 405041 h 4285258"/>
              <a:gd name="connsiteX9759" fmla="*/ 4157349 w 8109022"/>
              <a:gd name="connsiteY9759" fmla="*/ 418319 h 4285258"/>
              <a:gd name="connsiteX9760" fmla="*/ 4177148 w 8109022"/>
              <a:gd name="connsiteY9760" fmla="*/ 407703 h 4285258"/>
              <a:gd name="connsiteX9761" fmla="*/ 4174508 w 8109022"/>
              <a:gd name="connsiteY9761" fmla="*/ 410446 h 4285258"/>
              <a:gd name="connsiteX9762" fmla="*/ 4174406 w 8109022"/>
              <a:gd name="connsiteY9762" fmla="*/ 410578 h 4285258"/>
              <a:gd name="connsiteX9763" fmla="*/ 4173422 w 8109022"/>
              <a:gd name="connsiteY9763" fmla="*/ 411203 h 4285258"/>
              <a:gd name="connsiteX9764" fmla="*/ 4157426 w 8109022"/>
              <a:gd name="connsiteY9764" fmla="*/ 420698 h 4285258"/>
              <a:gd name="connsiteX9765" fmla="*/ 4169559 w 8109022"/>
              <a:gd name="connsiteY9765" fmla="*/ 416207 h 4285258"/>
              <a:gd name="connsiteX9766" fmla="*/ 4170687 w 8109022"/>
              <a:gd name="connsiteY9766" fmla="*/ 415505 h 4285258"/>
              <a:gd name="connsiteX9767" fmla="*/ 4170807 w 8109022"/>
              <a:gd name="connsiteY9767" fmla="*/ 417569 h 4285258"/>
              <a:gd name="connsiteX9768" fmla="*/ 4174365 w 8109022"/>
              <a:gd name="connsiteY9768" fmla="*/ 414868 h 4285258"/>
              <a:gd name="connsiteX9769" fmla="*/ 4178186 w 8109022"/>
              <a:gd name="connsiteY9769" fmla="*/ 411061 h 4285258"/>
              <a:gd name="connsiteX9770" fmla="*/ 4181480 w 8109022"/>
              <a:gd name="connsiteY9770" fmla="*/ 409327 h 4285258"/>
              <a:gd name="connsiteX9771" fmla="*/ 4172368 w 8109022"/>
              <a:gd name="connsiteY9771" fmla="*/ 417055 h 4285258"/>
              <a:gd name="connsiteX9772" fmla="*/ 4158326 w 8109022"/>
              <a:gd name="connsiteY9772" fmla="*/ 425146 h 4285258"/>
              <a:gd name="connsiteX9773" fmla="*/ 4156532 w 8109022"/>
              <a:gd name="connsiteY9773" fmla="*/ 429604 h 4285258"/>
              <a:gd name="connsiteX9774" fmla="*/ 4156422 w 8109022"/>
              <a:gd name="connsiteY9774" fmla="*/ 429726 h 4285258"/>
              <a:gd name="connsiteX9775" fmla="*/ 4161234 w 8109022"/>
              <a:gd name="connsiteY9775" fmla="*/ 427201 h 4285258"/>
              <a:gd name="connsiteX9776" fmla="*/ 4157107 w 8109022"/>
              <a:gd name="connsiteY9776" fmla="*/ 432439 h 4285258"/>
              <a:gd name="connsiteX9777" fmla="*/ 4155958 w 8109022"/>
              <a:gd name="connsiteY9777" fmla="*/ 433011 h 4285258"/>
              <a:gd name="connsiteX9778" fmla="*/ 4154683 w 8109022"/>
              <a:gd name="connsiteY9778" fmla="*/ 434834 h 4285258"/>
              <a:gd name="connsiteX9779" fmla="*/ 4145878 w 8109022"/>
              <a:gd name="connsiteY9779" fmla="*/ 445114 h 4285258"/>
              <a:gd name="connsiteX9780" fmla="*/ 4137960 w 8109022"/>
              <a:gd name="connsiteY9780" fmla="*/ 454064 h 4285258"/>
              <a:gd name="connsiteX9781" fmla="*/ 4156036 w 8109022"/>
              <a:gd name="connsiteY9781" fmla="*/ 440068 h 4285258"/>
              <a:gd name="connsiteX9782" fmla="*/ 4125057 w 8109022"/>
              <a:gd name="connsiteY9782" fmla="*/ 469955 h 4285258"/>
              <a:gd name="connsiteX9783" fmla="*/ 4124917 w 8109022"/>
              <a:gd name="connsiteY9783" fmla="*/ 470128 h 4285258"/>
              <a:gd name="connsiteX9784" fmla="*/ 4123454 w 8109022"/>
              <a:gd name="connsiteY9784" fmla="*/ 471881 h 4285258"/>
              <a:gd name="connsiteX9785" fmla="*/ 4131052 w 8109022"/>
              <a:gd name="connsiteY9785" fmla="*/ 467731 h 4285258"/>
              <a:gd name="connsiteX9786" fmla="*/ 4139585 w 8109022"/>
              <a:gd name="connsiteY9786" fmla="*/ 460854 h 4285258"/>
              <a:gd name="connsiteX9787" fmla="*/ 4124964 w 8109022"/>
              <a:gd name="connsiteY9787" fmla="*/ 477042 h 4285258"/>
              <a:gd name="connsiteX9788" fmla="*/ 4127856 w 8109022"/>
              <a:gd name="connsiteY9788" fmla="*/ 476842 h 4285258"/>
              <a:gd name="connsiteX9789" fmla="*/ 4126399 w 8109022"/>
              <a:gd name="connsiteY9789" fmla="*/ 478327 h 4285258"/>
              <a:gd name="connsiteX9790" fmla="*/ 4125590 w 8109022"/>
              <a:gd name="connsiteY9790" fmla="*/ 479648 h 4285258"/>
              <a:gd name="connsiteX9791" fmla="*/ 4130816 w 8109022"/>
              <a:gd name="connsiteY9791" fmla="*/ 476311 h 4285258"/>
              <a:gd name="connsiteX9792" fmla="*/ 4129577 w 8109022"/>
              <a:gd name="connsiteY9792" fmla="*/ 478085 h 4285258"/>
              <a:gd name="connsiteX9793" fmla="*/ 4136918 w 8109022"/>
              <a:gd name="connsiteY9793" fmla="*/ 471149 h 4285258"/>
              <a:gd name="connsiteX9794" fmla="*/ 4131642 w 8109022"/>
              <a:gd name="connsiteY9794" fmla="*/ 476990 h 4285258"/>
              <a:gd name="connsiteX9795" fmla="*/ 4136318 w 8109022"/>
              <a:gd name="connsiteY9795" fmla="*/ 476706 h 4285258"/>
              <a:gd name="connsiteX9796" fmla="*/ 4136391 w 8109022"/>
              <a:gd name="connsiteY9796" fmla="*/ 476622 h 4285258"/>
              <a:gd name="connsiteX9797" fmla="*/ 4144186 w 8109022"/>
              <a:gd name="connsiteY9797" fmla="*/ 468099 h 4285258"/>
              <a:gd name="connsiteX9798" fmla="*/ 4150982 w 8109022"/>
              <a:gd name="connsiteY9798" fmla="*/ 463981 h 4285258"/>
              <a:gd name="connsiteX9799" fmla="*/ 4151800 w 8109022"/>
              <a:gd name="connsiteY9799" fmla="*/ 463479 h 4285258"/>
              <a:gd name="connsiteX9800" fmla="*/ 4148893 w 8109022"/>
              <a:gd name="connsiteY9800" fmla="*/ 467097 h 4285258"/>
              <a:gd name="connsiteX9801" fmla="*/ 4144873 w 8109022"/>
              <a:gd name="connsiteY9801" fmla="*/ 471726 h 4285258"/>
              <a:gd name="connsiteX9802" fmla="*/ 4145888 w 8109022"/>
              <a:gd name="connsiteY9802" fmla="*/ 471129 h 4285258"/>
              <a:gd name="connsiteX9803" fmla="*/ 4205106 w 8109022"/>
              <a:gd name="connsiteY9803" fmla="*/ 420244 h 4285258"/>
              <a:gd name="connsiteX9804" fmla="*/ 4145840 w 8109022"/>
              <a:gd name="connsiteY9804" fmla="*/ 480155 h 4285258"/>
              <a:gd name="connsiteX9805" fmla="*/ 4146548 w 8109022"/>
              <a:gd name="connsiteY9805" fmla="*/ 479984 h 4285258"/>
              <a:gd name="connsiteX9806" fmla="*/ 4150591 w 8109022"/>
              <a:gd name="connsiteY9806" fmla="*/ 477520 h 4285258"/>
              <a:gd name="connsiteX9807" fmla="*/ 4163396 w 8109022"/>
              <a:gd name="connsiteY9807" fmla="*/ 462897 h 4285258"/>
              <a:gd name="connsiteX9808" fmla="*/ 4158814 w 8109022"/>
              <a:gd name="connsiteY9808" fmla="*/ 472349 h 4285258"/>
              <a:gd name="connsiteX9809" fmla="*/ 4149987 w 8109022"/>
              <a:gd name="connsiteY9809" fmla="*/ 482310 h 4285258"/>
              <a:gd name="connsiteX9810" fmla="*/ 4149876 w 8109022"/>
              <a:gd name="connsiteY9810" fmla="*/ 485330 h 4285258"/>
              <a:gd name="connsiteX9811" fmla="*/ 4149444 w 8109022"/>
              <a:gd name="connsiteY9811" fmla="*/ 487085 h 4285258"/>
              <a:gd name="connsiteX9812" fmla="*/ 4151896 w 8109022"/>
              <a:gd name="connsiteY9812" fmla="*/ 485129 h 4285258"/>
              <a:gd name="connsiteX9813" fmla="*/ 4154706 w 8109022"/>
              <a:gd name="connsiteY9813" fmla="*/ 483856 h 4285258"/>
              <a:gd name="connsiteX9814" fmla="*/ 4154824 w 8109022"/>
              <a:gd name="connsiteY9814" fmla="*/ 484531 h 4285258"/>
              <a:gd name="connsiteX9815" fmla="*/ 4154746 w 8109022"/>
              <a:gd name="connsiteY9815" fmla="*/ 484709 h 4285258"/>
              <a:gd name="connsiteX9816" fmla="*/ 4157688 w 8109022"/>
              <a:gd name="connsiteY9816" fmla="*/ 481653 h 4285258"/>
              <a:gd name="connsiteX9817" fmla="*/ 4168610 w 8109022"/>
              <a:gd name="connsiteY9817" fmla="*/ 473826 h 4285258"/>
              <a:gd name="connsiteX9818" fmla="*/ 4178841 w 8109022"/>
              <a:gd name="connsiteY9818" fmla="*/ 464654 h 4285258"/>
              <a:gd name="connsiteX9819" fmla="*/ 4185639 w 8109022"/>
              <a:gd name="connsiteY9819" fmla="*/ 467495 h 4285258"/>
              <a:gd name="connsiteX9820" fmla="*/ 4205832 w 8109022"/>
              <a:gd name="connsiteY9820" fmla="*/ 444994 h 4285258"/>
              <a:gd name="connsiteX9821" fmla="*/ 4213623 w 8109022"/>
              <a:gd name="connsiteY9821" fmla="*/ 436357 h 4285258"/>
              <a:gd name="connsiteX9822" fmla="*/ 4214984 w 8109022"/>
              <a:gd name="connsiteY9822" fmla="*/ 436023 h 4285258"/>
              <a:gd name="connsiteX9823" fmla="*/ 4218777 w 8109022"/>
              <a:gd name="connsiteY9823" fmla="*/ 434691 h 4285258"/>
              <a:gd name="connsiteX9824" fmla="*/ 4216366 w 8109022"/>
              <a:gd name="connsiteY9824" fmla="*/ 437553 h 4285258"/>
              <a:gd name="connsiteX9825" fmla="*/ 4180154 w 8109022"/>
              <a:gd name="connsiteY9825" fmla="*/ 480447 h 4285258"/>
              <a:gd name="connsiteX9826" fmla="*/ 4165914 w 8109022"/>
              <a:gd name="connsiteY9826" fmla="*/ 497149 h 4285258"/>
              <a:gd name="connsiteX9827" fmla="*/ 4155952 w 8109022"/>
              <a:gd name="connsiteY9827" fmla="*/ 510479 h 4285258"/>
              <a:gd name="connsiteX9828" fmla="*/ 4150123 w 8109022"/>
              <a:gd name="connsiteY9828" fmla="*/ 519073 h 4285258"/>
              <a:gd name="connsiteX9829" fmla="*/ 4149626 w 8109022"/>
              <a:gd name="connsiteY9829" fmla="*/ 521072 h 4285258"/>
              <a:gd name="connsiteX9830" fmla="*/ 4149508 w 8109022"/>
              <a:gd name="connsiteY9830" fmla="*/ 521979 h 4285258"/>
              <a:gd name="connsiteX9831" fmla="*/ 4157225 w 8109022"/>
              <a:gd name="connsiteY9831" fmla="*/ 517691 h 4285258"/>
              <a:gd name="connsiteX9832" fmla="*/ 4161172 w 8109022"/>
              <a:gd name="connsiteY9832" fmla="*/ 516011 h 4285258"/>
              <a:gd name="connsiteX9833" fmla="*/ 4161188 w 8109022"/>
              <a:gd name="connsiteY9833" fmla="*/ 515992 h 4285258"/>
              <a:gd name="connsiteX9834" fmla="*/ 4173628 w 8109022"/>
              <a:gd name="connsiteY9834" fmla="*/ 502427 h 4285258"/>
              <a:gd name="connsiteX9835" fmla="*/ 4191781 w 8109022"/>
              <a:gd name="connsiteY9835" fmla="*/ 486793 h 4285258"/>
              <a:gd name="connsiteX9836" fmla="*/ 4197130 w 8109022"/>
              <a:gd name="connsiteY9836" fmla="*/ 485782 h 4285258"/>
              <a:gd name="connsiteX9837" fmla="*/ 4214860 w 8109022"/>
              <a:gd name="connsiteY9837" fmla="*/ 466067 h 4285258"/>
              <a:gd name="connsiteX9838" fmla="*/ 4211954 w 8109022"/>
              <a:gd name="connsiteY9838" fmla="*/ 473091 h 4285258"/>
              <a:gd name="connsiteX9839" fmla="*/ 4211782 w 8109022"/>
              <a:gd name="connsiteY9839" fmla="*/ 472409 h 4285258"/>
              <a:gd name="connsiteX9840" fmla="*/ 4212444 w 8109022"/>
              <a:gd name="connsiteY9840" fmla="*/ 471442 h 4285258"/>
              <a:gd name="connsiteX9841" fmla="*/ 4211673 w 8109022"/>
              <a:gd name="connsiteY9841" fmla="*/ 471972 h 4285258"/>
              <a:gd name="connsiteX9842" fmla="*/ 4211782 w 8109022"/>
              <a:gd name="connsiteY9842" fmla="*/ 472409 h 4285258"/>
              <a:gd name="connsiteX9843" fmla="*/ 4210567 w 8109022"/>
              <a:gd name="connsiteY9843" fmla="*/ 474189 h 4285258"/>
              <a:gd name="connsiteX9844" fmla="*/ 4209478 w 8109022"/>
              <a:gd name="connsiteY9844" fmla="*/ 475050 h 4285258"/>
              <a:gd name="connsiteX9845" fmla="*/ 4208542 w 8109022"/>
              <a:gd name="connsiteY9845" fmla="*/ 476307 h 4285258"/>
              <a:gd name="connsiteX9846" fmla="*/ 4208396 w 8109022"/>
              <a:gd name="connsiteY9846" fmla="*/ 482314 h 4285258"/>
              <a:gd name="connsiteX9847" fmla="*/ 4191615 w 8109022"/>
              <a:gd name="connsiteY9847" fmla="*/ 501599 h 4285258"/>
              <a:gd name="connsiteX9848" fmla="*/ 4191168 w 8109022"/>
              <a:gd name="connsiteY9848" fmla="*/ 506315 h 4285258"/>
              <a:gd name="connsiteX9849" fmla="*/ 4175952 w 8109022"/>
              <a:gd name="connsiteY9849" fmla="*/ 523370 h 4285258"/>
              <a:gd name="connsiteX9850" fmla="*/ 4172746 w 8109022"/>
              <a:gd name="connsiteY9850" fmla="*/ 526881 h 4285258"/>
              <a:gd name="connsiteX9851" fmla="*/ 4174116 w 8109022"/>
              <a:gd name="connsiteY9851" fmla="*/ 526643 h 4285258"/>
              <a:gd name="connsiteX9852" fmla="*/ 4176248 w 8109022"/>
              <a:gd name="connsiteY9852" fmla="*/ 525467 h 4285258"/>
              <a:gd name="connsiteX9853" fmla="*/ 4160628 w 8109022"/>
              <a:gd name="connsiteY9853" fmla="*/ 538450 h 4285258"/>
              <a:gd name="connsiteX9854" fmla="*/ 4160463 w 8109022"/>
              <a:gd name="connsiteY9854" fmla="*/ 538437 h 4285258"/>
              <a:gd name="connsiteX9855" fmla="*/ 4160050 w 8109022"/>
              <a:gd name="connsiteY9855" fmla="*/ 538846 h 4285258"/>
              <a:gd name="connsiteX9856" fmla="*/ 4160628 w 8109022"/>
              <a:gd name="connsiteY9856" fmla="*/ 538450 h 4285258"/>
              <a:gd name="connsiteX9857" fmla="*/ 4161744 w 8109022"/>
              <a:gd name="connsiteY9857" fmla="*/ 539004 h 4285258"/>
              <a:gd name="connsiteX9858" fmla="*/ 4157232 w 8109022"/>
              <a:gd name="connsiteY9858" fmla="*/ 543188 h 4285258"/>
              <a:gd name="connsiteX9859" fmla="*/ 4153782 w 8109022"/>
              <a:gd name="connsiteY9859" fmla="*/ 545258 h 4285258"/>
              <a:gd name="connsiteX9860" fmla="*/ 4149303 w 8109022"/>
              <a:gd name="connsiteY9860" fmla="*/ 550332 h 4285258"/>
              <a:gd name="connsiteX9861" fmla="*/ 4148242 w 8109022"/>
              <a:gd name="connsiteY9861" fmla="*/ 553904 h 4285258"/>
              <a:gd name="connsiteX9862" fmla="*/ 4169349 w 8109022"/>
              <a:gd name="connsiteY9862" fmla="*/ 533836 h 4285258"/>
              <a:gd name="connsiteX9863" fmla="*/ 4221208 w 8109022"/>
              <a:gd name="connsiteY9863" fmla="*/ 480013 h 4285258"/>
              <a:gd name="connsiteX9864" fmla="*/ 4246235 w 8109022"/>
              <a:gd name="connsiteY9864" fmla="*/ 451085 h 4285258"/>
              <a:gd name="connsiteX9865" fmla="*/ 4248728 w 8109022"/>
              <a:gd name="connsiteY9865" fmla="*/ 450080 h 4285258"/>
              <a:gd name="connsiteX9866" fmla="*/ 4254401 w 8109022"/>
              <a:gd name="connsiteY9866" fmla="*/ 447359 h 4285258"/>
              <a:gd name="connsiteX9867" fmla="*/ 4247147 w 8109022"/>
              <a:gd name="connsiteY9867" fmla="*/ 457061 h 4285258"/>
              <a:gd name="connsiteX9868" fmla="*/ 4255488 w 8109022"/>
              <a:gd name="connsiteY9868" fmla="*/ 448951 h 4285258"/>
              <a:gd name="connsiteX9869" fmla="*/ 4257078 w 8109022"/>
              <a:gd name="connsiteY9869" fmla="*/ 451515 h 4285258"/>
              <a:gd name="connsiteX9870" fmla="*/ 4260558 w 8109022"/>
              <a:gd name="connsiteY9870" fmla="*/ 449487 h 4285258"/>
              <a:gd name="connsiteX9871" fmla="*/ 4253478 w 8109022"/>
              <a:gd name="connsiteY9871" fmla="*/ 458383 h 4285258"/>
              <a:gd name="connsiteX9872" fmla="*/ 4250857 w 8109022"/>
              <a:gd name="connsiteY9872" fmla="*/ 460740 h 4285258"/>
              <a:gd name="connsiteX9873" fmla="*/ 4249351 w 8109022"/>
              <a:gd name="connsiteY9873" fmla="*/ 461524 h 4285258"/>
              <a:gd name="connsiteX9874" fmla="*/ 4250426 w 8109022"/>
              <a:gd name="connsiteY9874" fmla="*/ 462215 h 4285258"/>
              <a:gd name="connsiteX9875" fmla="*/ 4240953 w 8109022"/>
              <a:gd name="connsiteY9875" fmla="*/ 474117 h 4285258"/>
              <a:gd name="connsiteX9876" fmla="*/ 4237174 w 8109022"/>
              <a:gd name="connsiteY9876" fmla="*/ 476601 h 4285258"/>
              <a:gd name="connsiteX9877" fmla="*/ 4228288 w 8109022"/>
              <a:gd name="connsiteY9877" fmla="*/ 481888 h 4285258"/>
              <a:gd name="connsiteX9878" fmla="*/ 4218442 w 8109022"/>
              <a:gd name="connsiteY9878" fmla="*/ 489685 h 4285258"/>
              <a:gd name="connsiteX9879" fmla="*/ 4237062 w 8109022"/>
              <a:gd name="connsiteY9879" fmla="*/ 478828 h 4285258"/>
              <a:gd name="connsiteX9880" fmla="*/ 4237282 w 8109022"/>
              <a:gd name="connsiteY9880" fmla="*/ 478730 h 4285258"/>
              <a:gd name="connsiteX9881" fmla="*/ 4234700 w 8109022"/>
              <a:gd name="connsiteY9881" fmla="*/ 481975 h 4285258"/>
              <a:gd name="connsiteX9882" fmla="*/ 4187380 w 8109022"/>
              <a:gd name="connsiteY9882" fmla="*/ 536077 h 4285258"/>
              <a:gd name="connsiteX9883" fmla="*/ 4194374 w 8109022"/>
              <a:gd name="connsiteY9883" fmla="*/ 530753 h 4285258"/>
              <a:gd name="connsiteX9884" fmla="*/ 4192895 w 8109022"/>
              <a:gd name="connsiteY9884" fmla="*/ 534632 h 4285258"/>
              <a:gd name="connsiteX9885" fmla="*/ 4174629 w 8109022"/>
              <a:gd name="connsiteY9885" fmla="*/ 546899 h 4285258"/>
              <a:gd name="connsiteX9886" fmla="*/ 4189338 w 8109022"/>
              <a:gd name="connsiteY9886" fmla="*/ 539185 h 4285258"/>
              <a:gd name="connsiteX9887" fmla="*/ 4188658 w 8109022"/>
              <a:gd name="connsiteY9887" fmla="*/ 540014 h 4285258"/>
              <a:gd name="connsiteX9888" fmla="*/ 4173452 w 8109022"/>
              <a:gd name="connsiteY9888" fmla="*/ 560003 h 4285258"/>
              <a:gd name="connsiteX9889" fmla="*/ 4199942 w 8109022"/>
              <a:gd name="connsiteY9889" fmla="*/ 536057 h 4285258"/>
              <a:gd name="connsiteX9890" fmla="*/ 4200900 w 8109022"/>
              <a:gd name="connsiteY9890" fmla="*/ 541560 h 4285258"/>
              <a:gd name="connsiteX9891" fmla="*/ 4204845 w 8109022"/>
              <a:gd name="connsiteY9891" fmla="*/ 539764 h 4285258"/>
              <a:gd name="connsiteX9892" fmla="*/ 4192988 w 8109022"/>
              <a:gd name="connsiteY9892" fmla="*/ 553953 h 4285258"/>
              <a:gd name="connsiteX9893" fmla="*/ 4179728 w 8109022"/>
              <a:gd name="connsiteY9893" fmla="*/ 567361 h 4285258"/>
              <a:gd name="connsiteX9894" fmla="*/ 4180228 w 8109022"/>
              <a:gd name="connsiteY9894" fmla="*/ 571645 h 4285258"/>
              <a:gd name="connsiteX9895" fmla="*/ 4165831 w 8109022"/>
              <a:gd name="connsiteY9895" fmla="*/ 588419 h 4285258"/>
              <a:gd name="connsiteX9896" fmla="*/ 4180539 w 8109022"/>
              <a:gd name="connsiteY9896" fmla="*/ 578869 h 4285258"/>
              <a:gd name="connsiteX9897" fmla="*/ 4197290 w 8109022"/>
              <a:gd name="connsiteY9897" fmla="*/ 562450 h 4285258"/>
              <a:gd name="connsiteX9898" fmla="*/ 4231702 w 8109022"/>
              <a:gd name="connsiteY9898" fmla="*/ 532043 h 4285258"/>
              <a:gd name="connsiteX9899" fmla="*/ 4201660 w 8109022"/>
              <a:gd name="connsiteY9899" fmla="*/ 564734 h 4285258"/>
              <a:gd name="connsiteX9900" fmla="*/ 4188285 w 8109022"/>
              <a:gd name="connsiteY9900" fmla="*/ 581279 h 4285258"/>
              <a:gd name="connsiteX9901" fmla="*/ 4187350 w 8109022"/>
              <a:gd name="connsiteY9901" fmla="*/ 587644 h 4285258"/>
              <a:gd name="connsiteX9902" fmla="*/ 4171961 w 8109022"/>
              <a:gd name="connsiteY9902" fmla="*/ 601783 h 4285258"/>
              <a:gd name="connsiteX9903" fmla="*/ 4175270 w 8109022"/>
              <a:gd name="connsiteY9903" fmla="*/ 607640 h 4285258"/>
              <a:gd name="connsiteX9904" fmla="*/ 4157619 w 8109022"/>
              <a:gd name="connsiteY9904" fmla="*/ 627558 h 4285258"/>
              <a:gd name="connsiteX9905" fmla="*/ 4157758 w 8109022"/>
              <a:gd name="connsiteY9905" fmla="*/ 627930 h 4285258"/>
              <a:gd name="connsiteX9906" fmla="*/ 4157932 w 8109022"/>
              <a:gd name="connsiteY9906" fmla="*/ 628393 h 4285258"/>
              <a:gd name="connsiteX9907" fmla="*/ 4157990 w 8109022"/>
              <a:gd name="connsiteY9907" fmla="*/ 628549 h 4285258"/>
              <a:gd name="connsiteX9908" fmla="*/ 4158038 w 8109022"/>
              <a:gd name="connsiteY9908" fmla="*/ 628672 h 4285258"/>
              <a:gd name="connsiteX9909" fmla="*/ 4157932 w 8109022"/>
              <a:gd name="connsiteY9909" fmla="*/ 628393 h 4285258"/>
              <a:gd name="connsiteX9910" fmla="*/ 4157619 w 8109022"/>
              <a:gd name="connsiteY9910" fmla="*/ 627558 h 4285258"/>
              <a:gd name="connsiteX9911" fmla="*/ 4173879 w 8109022"/>
              <a:gd name="connsiteY9911" fmla="*/ 612788 h 4285258"/>
              <a:gd name="connsiteX9912" fmla="*/ 4199954 w 8109022"/>
              <a:gd name="connsiteY9912" fmla="*/ 590695 h 4285258"/>
              <a:gd name="connsiteX9913" fmla="*/ 4185112 w 8109022"/>
              <a:gd name="connsiteY9913" fmla="*/ 612186 h 4285258"/>
              <a:gd name="connsiteX9914" fmla="*/ 4197248 w 8109022"/>
              <a:gd name="connsiteY9914" fmla="*/ 608084 h 4285258"/>
              <a:gd name="connsiteX9915" fmla="*/ 4184934 w 8109022"/>
              <a:gd name="connsiteY9915" fmla="*/ 621057 h 4285258"/>
              <a:gd name="connsiteX9916" fmla="*/ 4172618 w 8109022"/>
              <a:gd name="connsiteY9916" fmla="*/ 634031 h 4285258"/>
              <a:gd name="connsiteX9917" fmla="*/ 4190282 w 8109022"/>
              <a:gd name="connsiteY9917" fmla="*/ 620046 h 4285258"/>
              <a:gd name="connsiteX9918" fmla="*/ 4188844 w 8109022"/>
              <a:gd name="connsiteY9918" fmla="*/ 623067 h 4285258"/>
              <a:gd name="connsiteX9919" fmla="*/ 4188142 w 8109022"/>
              <a:gd name="connsiteY9919" fmla="*/ 624302 h 4285258"/>
              <a:gd name="connsiteX9920" fmla="*/ 4172847 w 8109022"/>
              <a:gd name="connsiteY9920" fmla="*/ 634636 h 4285258"/>
              <a:gd name="connsiteX9921" fmla="*/ 4165497 w 8109022"/>
              <a:gd name="connsiteY9921" fmla="*/ 639602 h 4285258"/>
              <a:gd name="connsiteX9922" fmla="*/ 4178443 w 8109022"/>
              <a:gd name="connsiteY9922" fmla="*/ 633166 h 4285258"/>
              <a:gd name="connsiteX9923" fmla="*/ 4186226 w 8109022"/>
              <a:gd name="connsiteY9923" fmla="*/ 628387 h 4285258"/>
              <a:gd name="connsiteX9924" fmla="*/ 4186167 w 8109022"/>
              <a:gd name="connsiteY9924" fmla="*/ 629640 h 4285258"/>
              <a:gd name="connsiteX9925" fmla="*/ 4192190 w 8109022"/>
              <a:gd name="connsiteY9925" fmla="*/ 625119 h 4285258"/>
              <a:gd name="connsiteX9926" fmla="*/ 4193510 w 8109022"/>
              <a:gd name="connsiteY9926" fmla="*/ 623923 h 4285258"/>
              <a:gd name="connsiteX9927" fmla="*/ 4202595 w 8109022"/>
              <a:gd name="connsiteY9927" fmla="*/ 618371 h 4285258"/>
              <a:gd name="connsiteX9928" fmla="*/ 4215557 w 8109022"/>
              <a:gd name="connsiteY9928" fmla="*/ 612038 h 4285258"/>
              <a:gd name="connsiteX9929" fmla="*/ 4186521 w 8109022"/>
              <a:gd name="connsiteY9929" fmla="*/ 631859 h 4285258"/>
              <a:gd name="connsiteX9930" fmla="*/ 4189358 w 8109022"/>
              <a:gd name="connsiteY9930" fmla="*/ 632888 h 4285258"/>
              <a:gd name="connsiteX9931" fmla="*/ 4226107 w 8109022"/>
              <a:gd name="connsiteY9931" fmla="*/ 610413 h 4285258"/>
              <a:gd name="connsiteX9932" fmla="*/ 4224998 w 8109022"/>
              <a:gd name="connsiteY9932" fmla="*/ 611599 h 4285258"/>
              <a:gd name="connsiteX9933" fmla="*/ 4217120 w 8109022"/>
              <a:gd name="connsiteY9933" fmla="*/ 621128 h 4285258"/>
              <a:gd name="connsiteX9934" fmla="*/ 4214132 w 8109022"/>
              <a:gd name="connsiteY9934" fmla="*/ 628426 h 4285258"/>
              <a:gd name="connsiteX9935" fmla="*/ 4216974 w 8109022"/>
              <a:gd name="connsiteY9935" fmla="*/ 627133 h 4285258"/>
              <a:gd name="connsiteX9936" fmla="*/ 4224877 w 8109022"/>
              <a:gd name="connsiteY9936" fmla="*/ 629473 h 4285258"/>
              <a:gd name="connsiteX9937" fmla="*/ 4207905 w 8109022"/>
              <a:gd name="connsiteY9937" fmla="*/ 651696 h 4285258"/>
              <a:gd name="connsiteX9938" fmla="*/ 4229102 w 8109022"/>
              <a:gd name="connsiteY9938" fmla="*/ 637765 h 4285258"/>
              <a:gd name="connsiteX9939" fmla="*/ 4227788 w 8109022"/>
              <a:gd name="connsiteY9939" fmla="*/ 641575 h 4285258"/>
              <a:gd name="connsiteX9940" fmla="*/ 4226537 w 8109022"/>
              <a:gd name="connsiteY9940" fmla="*/ 643378 h 4285258"/>
              <a:gd name="connsiteX9941" fmla="*/ 4201506 w 8109022"/>
              <a:gd name="connsiteY9941" fmla="*/ 659198 h 4285258"/>
              <a:gd name="connsiteX9942" fmla="*/ 4186418 w 8109022"/>
              <a:gd name="connsiteY9942" fmla="*/ 668789 h 4285258"/>
              <a:gd name="connsiteX9943" fmla="*/ 4196908 w 8109022"/>
              <a:gd name="connsiteY9943" fmla="*/ 664270 h 4285258"/>
              <a:gd name="connsiteX9944" fmla="*/ 4223104 w 8109022"/>
              <a:gd name="connsiteY9944" fmla="*/ 647711 h 4285258"/>
              <a:gd name="connsiteX9945" fmla="*/ 4223815 w 8109022"/>
              <a:gd name="connsiteY9945" fmla="*/ 647297 h 4285258"/>
              <a:gd name="connsiteX9946" fmla="*/ 4223783 w 8109022"/>
              <a:gd name="connsiteY9946" fmla="*/ 647345 h 4285258"/>
              <a:gd name="connsiteX9947" fmla="*/ 4224030 w 8109022"/>
              <a:gd name="connsiteY9947" fmla="*/ 648865 h 4285258"/>
              <a:gd name="connsiteX9948" fmla="*/ 4231856 w 8109022"/>
              <a:gd name="connsiteY9948" fmla="*/ 642628 h 4285258"/>
              <a:gd name="connsiteX9949" fmla="*/ 4248356 w 8109022"/>
              <a:gd name="connsiteY9949" fmla="*/ 633049 h 4285258"/>
              <a:gd name="connsiteX9950" fmla="*/ 4250576 w 8109022"/>
              <a:gd name="connsiteY9950" fmla="*/ 631622 h 4285258"/>
              <a:gd name="connsiteX9951" fmla="*/ 4244918 w 8109022"/>
              <a:gd name="connsiteY9951" fmla="*/ 638666 h 4285258"/>
              <a:gd name="connsiteX9952" fmla="*/ 4235721 w 8109022"/>
              <a:gd name="connsiteY9952" fmla="*/ 649480 h 4285258"/>
              <a:gd name="connsiteX9953" fmla="*/ 4225301 w 8109022"/>
              <a:gd name="connsiteY9953" fmla="*/ 661592 h 4285258"/>
              <a:gd name="connsiteX9954" fmla="*/ 4236680 w 8109022"/>
              <a:gd name="connsiteY9954" fmla="*/ 654984 h 4285258"/>
              <a:gd name="connsiteX9955" fmla="*/ 4247857 w 8109022"/>
              <a:gd name="connsiteY9955" fmla="*/ 645379 h 4285258"/>
              <a:gd name="connsiteX9956" fmla="*/ 4238096 w 8109022"/>
              <a:gd name="connsiteY9956" fmla="*/ 661703 h 4285258"/>
              <a:gd name="connsiteX9957" fmla="*/ 4235523 w 8109022"/>
              <a:gd name="connsiteY9957" fmla="*/ 667152 h 4285258"/>
              <a:gd name="connsiteX9958" fmla="*/ 4241883 w 8109022"/>
              <a:gd name="connsiteY9958" fmla="*/ 659976 h 4285258"/>
              <a:gd name="connsiteX9959" fmla="*/ 4245764 w 8109022"/>
              <a:gd name="connsiteY9959" fmla="*/ 663912 h 4285258"/>
              <a:gd name="connsiteX9960" fmla="*/ 4258612 w 8109022"/>
              <a:gd name="connsiteY9960" fmla="*/ 652358 h 4285258"/>
              <a:gd name="connsiteX9961" fmla="*/ 4258090 w 8109022"/>
              <a:gd name="connsiteY9961" fmla="*/ 656873 h 4285258"/>
              <a:gd name="connsiteX9962" fmla="*/ 4254030 w 8109022"/>
              <a:gd name="connsiteY9962" fmla="*/ 661809 h 4285258"/>
              <a:gd name="connsiteX9963" fmla="*/ 4258401 w 8109022"/>
              <a:gd name="connsiteY9963" fmla="*/ 664096 h 4285258"/>
              <a:gd name="connsiteX9964" fmla="*/ 4256248 w 8109022"/>
              <a:gd name="connsiteY9964" fmla="*/ 665649 h 4285258"/>
              <a:gd name="connsiteX9965" fmla="*/ 4251944 w 8109022"/>
              <a:gd name="connsiteY9965" fmla="*/ 669896 h 4285258"/>
              <a:gd name="connsiteX9966" fmla="*/ 4251741 w 8109022"/>
              <a:gd name="connsiteY9966" fmla="*/ 670020 h 4285258"/>
              <a:gd name="connsiteX9967" fmla="*/ 4198164 w 8109022"/>
              <a:gd name="connsiteY9967" fmla="*/ 703299 h 4285258"/>
              <a:gd name="connsiteX9968" fmla="*/ 4139889 w 8109022"/>
              <a:gd name="connsiteY9968" fmla="*/ 745556 h 4285258"/>
              <a:gd name="connsiteX9969" fmla="*/ 4113282 w 8109022"/>
              <a:gd name="connsiteY9969" fmla="*/ 769276 h 4285258"/>
              <a:gd name="connsiteX9970" fmla="*/ 4111445 w 8109022"/>
              <a:gd name="connsiteY9970" fmla="*/ 771253 h 4285258"/>
              <a:gd name="connsiteX9971" fmla="*/ 4113244 w 8109022"/>
              <a:gd name="connsiteY9971" fmla="*/ 770190 h 4285258"/>
              <a:gd name="connsiteX9972" fmla="*/ 4116212 w 8109022"/>
              <a:gd name="connsiteY9972" fmla="*/ 769315 h 4285258"/>
              <a:gd name="connsiteX9973" fmla="*/ 4116248 w 8109022"/>
              <a:gd name="connsiteY9973" fmla="*/ 769992 h 4285258"/>
              <a:gd name="connsiteX9974" fmla="*/ 4116145 w 8109022"/>
              <a:gd name="connsiteY9974" fmla="*/ 770160 h 4285258"/>
              <a:gd name="connsiteX9975" fmla="*/ 4119474 w 8109022"/>
              <a:gd name="connsiteY9975" fmla="*/ 767548 h 4285258"/>
              <a:gd name="connsiteX9976" fmla="*/ 4127961 w 8109022"/>
              <a:gd name="connsiteY9976" fmla="*/ 763106 h 4285258"/>
              <a:gd name="connsiteX9977" fmla="*/ 4131596 w 8109022"/>
              <a:gd name="connsiteY9977" fmla="*/ 760095 h 4285258"/>
              <a:gd name="connsiteX9978" fmla="*/ 4175341 w 8109022"/>
              <a:gd name="connsiteY9978" fmla="*/ 723828 h 4285258"/>
              <a:gd name="connsiteX9979" fmla="*/ 4259569 w 8109022"/>
              <a:gd name="connsiteY9979" fmla="*/ 670949 h 4285258"/>
              <a:gd name="connsiteX9980" fmla="*/ 4260448 w 8109022"/>
              <a:gd name="connsiteY9980" fmla="*/ 670491 h 4285258"/>
              <a:gd name="connsiteX9981" fmla="*/ 4257306 w 8109022"/>
              <a:gd name="connsiteY9981" fmla="*/ 674522 h 4285258"/>
              <a:gd name="connsiteX9982" fmla="*/ 4257026 w 8109022"/>
              <a:gd name="connsiteY9982" fmla="*/ 675231 h 4285258"/>
              <a:gd name="connsiteX9983" fmla="*/ 4255705 w 8109022"/>
              <a:gd name="connsiteY9983" fmla="*/ 675953 h 4285258"/>
              <a:gd name="connsiteX9984" fmla="*/ 4175148 w 8109022"/>
              <a:gd name="connsiteY9984" fmla="*/ 728486 h 4285258"/>
              <a:gd name="connsiteX9985" fmla="*/ 4143024 w 8109022"/>
              <a:gd name="connsiteY9985" fmla="*/ 753771 h 4285258"/>
              <a:gd name="connsiteX9986" fmla="*/ 4142991 w 8109022"/>
              <a:gd name="connsiteY9986" fmla="*/ 753800 h 4285258"/>
              <a:gd name="connsiteX9987" fmla="*/ 4146558 w 8109022"/>
              <a:gd name="connsiteY9987" fmla="*/ 755941 h 4285258"/>
              <a:gd name="connsiteX9988" fmla="*/ 4146710 w 8109022"/>
              <a:gd name="connsiteY9988" fmla="*/ 756023 h 4285258"/>
              <a:gd name="connsiteX9989" fmla="*/ 4177432 w 8109022"/>
              <a:gd name="connsiteY9989" fmla="*/ 731794 h 4285258"/>
              <a:gd name="connsiteX9990" fmla="*/ 4193548 w 8109022"/>
              <a:gd name="connsiteY9990" fmla="*/ 722103 h 4285258"/>
              <a:gd name="connsiteX9991" fmla="*/ 4197768 w 8109022"/>
              <a:gd name="connsiteY9991" fmla="*/ 719479 h 4285258"/>
              <a:gd name="connsiteX9992" fmla="*/ 4263900 w 8109022"/>
              <a:gd name="connsiteY9992" fmla="*/ 680928 h 4285258"/>
              <a:gd name="connsiteX9993" fmla="*/ 4195668 w 8109022"/>
              <a:gd name="connsiteY9993" fmla="*/ 724315 h 4285258"/>
              <a:gd name="connsiteX9994" fmla="*/ 4183963 w 8109022"/>
              <a:gd name="connsiteY9994" fmla="*/ 731819 h 4285258"/>
              <a:gd name="connsiteX9995" fmla="*/ 4183709 w 8109022"/>
              <a:gd name="connsiteY9995" fmla="*/ 732047 h 4285258"/>
              <a:gd name="connsiteX9996" fmla="*/ 4174902 w 8109022"/>
              <a:gd name="connsiteY9996" fmla="*/ 739944 h 4285258"/>
              <a:gd name="connsiteX9997" fmla="*/ 4178056 w 8109022"/>
              <a:gd name="connsiteY9997" fmla="*/ 739523 h 4285258"/>
              <a:gd name="connsiteX9998" fmla="*/ 4177736 w 8109022"/>
              <a:gd name="connsiteY9998" fmla="*/ 739743 h 4285258"/>
              <a:gd name="connsiteX9999" fmla="*/ 4178197 w 8109022"/>
              <a:gd name="connsiteY9999" fmla="*/ 739504 h 4285258"/>
              <a:gd name="connsiteX10000" fmla="*/ 4182533 w 8109022"/>
              <a:gd name="connsiteY10000" fmla="*/ 738923 h 4285258"/>
              <a:gd name="connsiteX10001" fmla="*/ 4194929 w 8109022"/>
              <a:gd name="connsiteY10001" fmla="*/ 730824 h 4285258"/>
              <a:gd name="connsiteX10002" fmla="*/ 4178197 w 8109022"/>
              <a:gd name="connsiteY10002" fmla="*/ 739504 h 4285258"/>
              <a:gd name="connsiteX10003" fmla="*/ 4178056 w 8109022"/>
              <a:gd name="connsiteY10003" fmla="*/ 739523 h 4285258"/>
              <a:gd name="connsiteX10004" fmla="*/ 4183673 w 8109022"/>
              <a:gd name="connsiteY10004" fmla="*/ 735655 h 4285258"/>
              <a:gd name="connsiteX10005" fmla="*/ 4265634 w 8109022"/>
              <a:gd name="connsiteY10005" fmla="*/ 686515 h 4285258"/>
              <a:gd name="connsiteX10006" fmla="*/ 4173678 w 8109022"/>
              <a:gd name="connsiteY10006" fmla="*/ 749405 h 4285258"/>
              <a:gd name="connsiteX10007" fmla="*/ 4133709 w 8109022"/>
              <a:gd name="connsiteY10007" fmla="*/ 782297 h 4285258"/>
              <a:gd name="connsiteX10008" fmla="*/ 4109974 w 8109022"/>
              <a:gd name="connsiteY10008" fmla="*/ 804649 h 4285258"/>
              <a:gd name="connsiteX10009" fmla="*/ 4114462 w 8109022"/>
              <a:gd name="connsiteY10009" fmla="*/ 802920 h 4285258"/>
              <a:gd name="connsiteX10010" fmla="*/ 4114874 w 8109022"/>
              <a:gd name="connsiteY10010" fmla="*/ 802809 h 4285258"/>
              <a:gd name="connsiteX10011" fmla="*/ 4184511 w 8109022"/>
              <a:gd name="connsiteY10011" fmla="*/ 745177 h 4285258"/>
              <a:gd name="connsiteX10012" fmla="*/ 4261266 w 8109022"/>
              <a:gd name="connsiteY10012" fmla="*/ 695093 h 4285258"/>
              <a:gd name="connsiteX10013" fmla="*/ 4291734 w 8109022"/>
              <a:gd name="connsiteY10013" fmla="*/ 681816 h 4285258"/>
              <a:gd name="connsiteX10014" fmla="*/ 4299286 w 8109022"/>
              <a:gd name="connsiteY10014" fmla="*/ 677575 h 4285258"/>
              <a:gd name="connsiteX10015" fmla="*/ 4304866 w 8109022"/>
              <a:gd name="connsiteY10015" fmla="*/ 677045 h 4285258"/>
              <a:gd name="connsiteX10016" fmla="*/ 4277876 w 8109022"/>
              <a:gd name="connsiteY10016" fmla="*/ 694632 h 4285258"/>
              <a:gd name="connsiteX10017" fmla="*/ 4183966 w 8109022"/>
              <a:gd name="connsiteY10017" fmla="*/ 756407 h 4285258"/>
              <a:gd name="connsiteX10018" fmla="*/ 4177860 w 8109022"/>
              <a:gd name="connsiteY10018" fmla="*/ 761158 h 4285258"/>
              <a:gd name="connsiteX10019" fmla="*/ 4174812 w 8109022"/>
              <a:gd name="connsiteY10019" fmla="*/ 766399 h 4285258"/>
              <a:gd name="connsiteX10020" fmla="*/ 4174726 w 8109022"/>
              <a:gd name="connsiteY10020" fmla="*/ 765706 h 4285258"/>
              <a:gd name="connsiteX10021" fmla="*/ 4175509 w 8109022"/>
              <a:gd name="connsiteY10021" fmla="*/ 764843 h 4285258"/>
              <a:gd name="connsiteX10022" fmla="*/ 4174670 w 8109022"/>
              <a:gd name="connsiteY10022" fmla="*/ 765263 h 4285258"/>
              <a:gd name="connsiteX10023" fmla="*/ 4174726 w 8109022"/>
              <a:gd name="connsiteY10023" fmla="*/ 765706 h 4285258"/>
              <a:gd name="connsiteX10024" fmla="*/ 4173286 w 8109022"/>
              <a:gd name="connsiteY10024" fmla="*/ 767291 h 4285258"/>
              <a:gd name="connsiteX10025" fmla="*/ 4172090 w 8109022"/>
              <a:gd name="connsiteY10025" fmla="*/ 767993 h 4285258"/>
              <a:gd name="connsiteX10026" fmla="*/ 4170994 w 8109022"/>
              <a:gd name="connsiteY10026" fmla="*/ 769105 h 4285258"/>
              <a:gd name="connsiteX10027" fmla="*/ 4171116 w 8109022"/>
              <a:gd name="connsiteY10027" fmla="*/ 770259 h 4285258"/>
              <a:gd name="connsiteX10028" fmla="*/ 4181865 w 8109022"/>
              <a:gd name="connsiteY10028" fmla="*/ 761244 h 4285258"/>
              <a:gd name="connsiteX10029" fmla="*/ 4273461 w 8109022"/>
              <a:gd name="connsiteY10029" fmla="*/ 701915 h 4285258"/>
              <a:gd name="connsiteX10030" fmla="*/ 4287861 w 8109022"/>
              <a:gd name="connsiteY10030" fmla="*/ 693686 h 4285258"/>
              <a:gd name="connsiteX10031" fmla="*/ 4291862 w 8109022"/>
              <a:gd name="connsiteY10031" fmla="*/ 695533 h 4285258"/>
              <a:gd name="connsiteX10032" fmla="*/ 4296248 w 8109022"/>
              <a:gd name="connsiteY10032" fmla="*/ 694004 h 4285258"/>
              <a:gd name="connsiteX10033" fmla="*/ 4280628 w 8109022"/>
              <a:gd name="connsiteY10033" fmla="*/ 706987 h 4285258"/>
              <a:gd name="connsiteX10034" fmla="*/ 4279588 w 8109022"/>
              <a:gd name="connsiteY10034" fmla="*/ 705977 h 4285258"/>
              <a:gd name="connsiteX10035" fmla="*/ 4279638 w 8109022"/>
              <a:gd name="connsiteY10035" fmla="*/ 705941 h 4285258"/>
              <a:gd name="connsiteX10036" fmla="*/ 4285010 w 8109022"/>
              <a:gd name="connsiteY10036" fmla="*/ 702700 h 4285258"/>
              <a:gd name="connsiteX10037" fmla="*/ 4292027 w 8109022"/>
              <a:gd name="connsiteY10037" fmla="*/ 696631 h 4285258"/>
              <a:gd name="connsiteX10038" fmla="*/ 4279638 w 8109022"/>
              <a:gd name="connsiteY10038" fmla="*/ 705941 h 4285258"/>
              <a:gd name="connsiteX10039" fmla="*/ 4279584 w 8109022"/>
              <a:gd name="connsiteY10039" fmla="*/ 705973 h 4285258"/>
              <a:gd name="connsiteX10040" fmla="*/ 4279588 w 8109022"/>
              <a:gd name="connsiteY10040" fmla="*/ 705977 h 4285258"/>
              <a:gd name="connsiteX10041" fmla="*/ 4273330 w 8109022"/>
              <a:gd name="connsiteY10041" fmla="*/ 710679 h 4285258"/>
              <a:gd name="connsiteX10042" fmla="*/ 4280628 w 8109022"/>
              <a:gd name="connsiteY10042" fmla="*/ 706987 h 4285258"/>
              <a:gd name="connsiteX10043" fmla="*/ 4281744 w 8109022"/>
              <a:gd name="connsiteY10043" fmla="*/ 707542 h 4285258"/>
              <a:gd name="connsiteX10044" fmla="*/ 4277232 w 8109022"/>
              <a:gd name="connsiteY10044" fmla="*/ 711725 h 4285258"/>
              <a:gd name="connsiteX10045" fmla="*/ 4257264 w 8109022"/>
              <a:gd name="connsiteY10045" fmla="*/ 722931 h 4285258"/>
              <a:gd name="connsiteX10046" fmla="*/ 4215626 w 8109022"/>
              <a:gd name="connsiteY10046" fmla="*/ 751712 h 4285258"/>
              <a:gd name="connsiteX10047" fmla="*/ 4212023 w 8109022"/>
              <a:gd name="connsiteY10047" fmla="*/ 755352 h 4285258"/>
              <a:gd name="connsiteX10048" fmla="*/ 4221388 w 8109022"/>
              <a:gd name="connsiteY10048" fmla="*/ 748496 h 4285258"/>
              <a:gd name="connsiteX10049" fmla="*/ 4222654 w 8109022"/>
              <a:gd name="connsiteY10049" fmla="*/ 751229 h 4285258"/>
              <a:gd name="connsiteX10050" fmla="*/ 4226388 w 8109022"/>
              <a:gd name="connsiteY10050" fmla="*/ 749702 h 4285258"/>
              <a:gd name="connsiteX10051" fmla="*/ 4218187 w 8109022"/>
              <a:gd name="connsiteY10051" fmla="*/ 757499 h 4285258"/>
              <a:gd name="connsiteX10052" fmla="*/ 4215269 w 8109022"/>
              <a:gd name="connsiteY10052" fmla="*/ 759467 h 4285258"/>
              <a:gd name="connsiteX10053" fmla="*/ 4213664 w 8109022"/>
              <a:gd name="connsiteY10053" fmla="*/ 760035 h 4285258"/>
              <a:gd name="connsiteX10054" fmla="*/ 4214652 w 8109022"/>
              <a:gd name="connsiteY10054" fmla="*/ 760860 h 4285258"/>
              <a:gd name="connsiteX10055" fmla="*/ 4203677 w 8109022"/>
              <a:gd name="connsiteY10055" fmla="*/ 771294 h 4285258"/>
              <a:gd name="connsiteX10056" fmla="*/ 4199585 w 8109022"/>
              <a:gd name="connsiteY10056" fmla="*/ 773228 h 4285258"/>
              <a:gd name="connsiteX10057" fmla="*/ 4190034 w 8109022"/>
              <a:gd name="connsiteY10057" fmla="*/ 777236 h 4285258"/>
              <a:gd name="connsiteX10058" fmla="*/ 4179204 w 8109022"/>
              <a:gd name="connsiteY10058" fmla="*/ 783584 h 4285258"/>
              <a:gd name="connsiteX10059" fmla="*/ 4199192 w 8109022"/>
              <a:gd name="connsiteY10059" fmla="*/ 775405 h 4285258"/>
              <a:gd name="connsiteX10060" fmla="*/ 4199424 w 8109022"/>
              <a:gd name="connsiteY10060" fmla="*/ 775338 h 4285258"/>
              <a:gd name="connsiteX10061" fmla="*/ 4196433 w 8109022"/>
              <a:gd name="connsiteY10061" fmla="*/ 778182 h 4285258"/>
              <a:gd name="connsiteX10062" fmla="*/ 4142291 w 8109022"/>
              <a:gd name="connsiteY10062" fmla="*/ 825037 h 4285258"/>
              <a:gd name="connsiteX10063" fmla="*/ 4149955 w 8109022"/>
              <a:gd name="connsiteY10063" fmla="*/ 820740 h 4285258"/>
              <a:gd name="connsiteX10064" fmla="*/ 4147988 w 8109022"/>
              <a:gd name="connsiteY10064" fmla="*/ 824356 h 4285258"/>
              <a:gd name="connsiteX10065" fmla="*/ 4128177 w 8109022"/>
              <a:gd name="connsiteY10065" fmla="*/ 833970 h 4285258"/>
              <a:gd name="connsiteX10066" fmla="*/ 4143858 w 8109022"/>
              <a:gd name="connsiteY10066" fmla="*/ 828355 h 4285258"/>
              <a:gd name="connsiteX10067" fmla="*/ 4143072 w 8109022"/>
              <a:gd name="connsiteY10067" fmla="*/ 829078 h 4285258"/>
              <a:gd name="connsiteX10068" fmla="*/ 4125346 w 8109022"/>
              <a:gd name="connsiteY10068" fmla="*/ 846695 h 4285258"/>
              <a:gd name="connsiteX10069" fmla="*/ 4154853 w 8109022"/>
              <a:gd name="connsiteY10069" fmla="*/ 826700 h 4285258"/>
              <a:gd name="connsiteX10070" fmla="*/ 4155118 w 8109022"/>
              <a:gd name="connsiteY10070" fmla="*/ 832239 h 4285258"/>
              <a:gd name="connsiteX10071" fmla="*/ 4159288 w 8109022"/>
              <a:gd name="connsiteY10071" fmla="*/ 831002 h 4285258"/>
              <a:gd name="connsiteX10072" fmla="*/ 4145644 w 8109022"/>
              <a:gd name="connsiteY10072" fmla="*/ 843365 h 4285258"/>
              <a:gd name="connsiteX10073" fmla="*/ 4130692 w 8109022"/>
              <a:gd name="connsiteY10073" fmla="*/ 854768 h 4285258"/>
              <a:gd name="connsiteX10074" fmla="*/ 4130653 w 8109022"/>
              <a:gd name="connsiteY10074" fmla="*/ 859050 h 4285258"/>
              <a:gd name="connsiteX10075" fmla="*/ 4114139 w 8109022"/>
              <a:gd name="connsiteY10075" fmla="*/ 873614 h 4285258"/>
              <a:gd name="connsiteX10076" fmla="*/ 4130052 w 8109022"/>
              <a:gd name="connsiteY10076" fmla="*/ 866194 h 4285258"/>
              <a:gd name="connsiteX10077" fmla="*/ 4148872 w 8109022"/>
              <a:gd name="connsiteY10077" fmla="*/ 852295 h 4285258"/>
              <a:gd name="connsiteX10078" fmla="*/ 4187116 w 8109022"/>
              <a:gd name="connsiteY10078" fmla="*/ 827010 h 4285258"/>
              <a:gd name="connsiteX10079" fmla="*/ 4152953 w 8109022"/>
              <a:gd name="connsiteY10079" fmla="*/ 855126 h 4285258"/>
              <a:gd name="connsiteX10080" fmla="*/ 4137492 w 8109022"/>
              <a:gd name="connsiteY10080" fmla="*/ 869603 h 4285258"/>
              <a:gd name="connsiteX10081" fmla="*/ 4135753 w 8109022"/>
              <a:gd name="connsiteY10081" fmla="*/ 875737 h 4285258"/>
              <a:gd name="connsiteX10082" fmla="*/ 4118581 w 8109022"/>
              <a:gd name="connsiteY10082" fmla="*/ 887576 h 4285258"/>
              <a:gd name="connsiteX10083" fmla="*/ 4121152 w 8109022"/>
              <a:gd name="connsiteY10083" fmla="*/ 893777 h 4285258"/>
              <a:gd name="connsiteX10084" fmla="*/ 4100988 w 8109022"/>
              <a:gd name="connsiteY10084" fmla="*/ 910998 h 4285258"/>
              <a:gd name="connsiteX10085" fmla="*/ 4101080 w 8109022"/>
              <a:gd name="connsiteY10085" fmla="*/ 911381 h 4285258"/>
              <a:gd name="connsiteX10086" fmla="*/ 4101198 w 8109022"/>
              <a:gd name="connsiteY10086" fmla="*/ 911860 h 4285258"/>
              <a:gd name="connsiteX10087" fmla="*/ 4101236 w 8109022"/>
              <a:gd name="connsiteY10087" fmla="*/ 912020 h 4285258"/>
              <a:gd name="connsiteX10088" fmla="*/ 4101267 w 8109022"/>
              <a:gd name="connsiteY10088" fmla="*/ 912147 h 4285258"/>
              <a:gd name="connsiteX10089" fmla="*/ 4101198 w 8109022"/>
              <a:gd name="connsiteY10089" fmla="*/ 911860 h 4285258"/>
              <a:gd name="connsiteX10090" fmla="*/ 4100988 w 8109022"/>
              <a:gd name="connsiteY10090" fmla="*/ 910998 h 4285258"/>
              <a:gd name="connsiteX10091" fmla="*/ 4119110 w 8109022"/>
              <a:gd name="connsiteY10091" fmla="*/ 898652 h 4285258"/>
              <a:gd name="connsiteX10092" fmla="*/ 4147972 w 8109022"/>
              <a:gd name="connsiteY10092" fmla="*/ 880423 h 4285258"/>
              <a:gd name="connsiteX10093" fmla="*/ 4130418 w 8109022"/>
              <a:gd name="connsiteY10093" fmla="*/ 899566 h 4285258"/>
              <a:gd name="connsiteX10094" fmla="*/ 4143070 w 8109022"/>
              <a:gd name="connsiteY10094" fmla="*/ 897158 h 4285258"/>
              <a:gd name="connsiteX10095" fmla="*/ 4129120 w 8109022"/>
              <a:gd name="connsiteY10095" fmla="*/ 908263 h 4285258"/>
              <a:gd name="connsiteX10096" fmla="*/ 4115170 w 8109022"/>
              <a:gd name="connsiteY10096" fmla="*/ 919371 h 4285258"/>
              <a:gd name="connsiteX10097" fmla="*/ 4134596 w 8109022"/>
              <a:gd name="connsiteY10097" fmla="*/ 907986 h 4285258"/>
              <a:gd name="connsiteX10098" fmla="*/ 4132776 w 8109022"/>
              <a:gd name="connsiteY10098" fmla="*/ 910765 h 4285258"/>
              <a:gd name="connsiteX10099" fmla="*/ 4131919 w 8109022"/>
              <a:gd name="connsiteY10099" fmla="*/ 911886 h 4285258"/>
              <a:gd name="connsiteX10100" fmla="*/ 4115321 w 8109022"/>
              <a:gd name="connsiteY10100" fmla="*/ 919997 h 4285258"/>
              <a:gd name="connsiteX10101" fmla="*/ 4107344 w 8109022"/>
              <a:gd name="connsiteY10101" fmla="*/ 923895 h 4285258"/>
              <a:gd name="connsiteX10102" fmla="*/ 4121102 w 8109022"/>
              <a:gd name="connsiteY10102" fmla="*/ 919301 h 4285258"/>
              <a:gd name="connsiteX10103" fmla="*/ 4129488 w 8109022"/>
              <a:gd name="connsiteY10103" fmla="*/ 915644 h 4285258"/>
              <a:gd name="connsiteX10104" fmla="*/ 4129271 w 8109022"/>
              <a:gd name="connsiteY10104" fmla="*/ 916867 h 4285258"/>
              <a:gd name="connsiteX10105" fmla="*/ 4135862 w 8109022"/>
              <a:gd name="connsiteY10105" fmla="*/ 913229 h 4285258"/>
              <a:gd name="connsiteX10106" fmla="*/ 4137334 w 8109022"/>
              <a:gd name="connsiteY10106" fmla="*/ 912231 h 4285258"/>
              <a:gd name="connsiteX10107" fmla="*/ 4147120 w 8109022"/>
              <a:gd name="connsiteY10107" fmla="*/ 907989 h 4285258"/>
              <a:gd name="connsiteX10108" fmla="*/ 4160877 w 8109022"/>
              <a:gd name="connsiteY10108" fmla="*/ 903499 h 4285258"/>
              <a:gd name="connsiteX10109" fmla="*/ 4129344 w 8109022"/>
              <a:gd name="connsiteY10109" fmla="*/ 919097 h 4285258"/>
              <a:gd name="connsiteX10110" fmla="*/ 4132048 w 8109022"/>
              <a:gd name="connsiteY10110" fmla="*/ 920490 h 4285258"/>
              <a:gd name="connsiteX10111" fmla="*/ 4171632 w 8109022"/>
              <a:gd name="connsiteY10111" fmla="*/ 903313 h 4285258"/>
              <a:gd name="connsiteX10112" fmla="*/ 4170374 w 8109022"/>
              <a:gd name="connsiteY10112" fmla="*/ 904332 h 4285258"/>
              <a:gd name="connsiteX10113" fmla="*/ 4161294 w 8109022"/>
              <a:gd name="connsiteY10113" fmla="*/ 912644 h 4285258"/>
              <a:gd name="connsiteX10114" fmla="*/ 4157386 w 8109022"/>
              <a:gd name="connsiteY10114" fmla="*/ 919422 h 4285258"/>
              <a:gd name="connsiteX10115" fmla="*/ 4160389 w 8109022"/>
              <a:gd name="connsiteY10115" fmla="*/ 918530 h 4285258"/>
              <a:gd name="connsiteX10116" fmla="*/ 4167995 w 8109022"/>
              <a:gd name="connsiteY10116" fmla="*/ 921890 h 4285258"/>
              <a:gd name="connsiteX10117" fmla="*/ 4148221 w 8109022"/>
              <a:gd name="connsiteY10117" fmla="*/ 941466 h 4285258"/>
              <a:gd name="connsiteX10118" fmla="*/ 4171173 w 8109022"/>
              <a:gd name="connsiteY10118" fmla="*/ 930609 h 4285258"/>
              <a:gd name="connsiteX10119" fmla="*/ 4169380 w 8109022"/>
              <a:gd name="connsiteY10119" fmla="*/ 934177 h 4285258"/>
              <a:gd name="connsiteX10120" fmla="*/ 4167900 w 8109022"/>
              <a:gd name="connsiteY10120" fmla="*/ 935782 h 4285258"/>
              <a:gd name="connsiteX10121" fmla="*/ 4140877 w 8109022"/>
              <a:gd name="connsiteY10121" fmla="*/ 947983 h 4285258"/>
              <a:gd name="connsiteX10122" fmla="*/ 4124580 w 8109022"/>
              <a:gd name="connsiteY10122" fmla="*/ 955395 h 4285258"/>
              <a:gd name="connsiteX10123" fmla="*/ 4135640 w 8109022"/>
              <a:gd name="connsiteY10123" fmla="*/ 952357 h 4285258"/>
              <a:gd name="connsiteX10124" fmla="*/ 4163920 w 8109022"/>
              <a:gd name="connsiteY10124" fmla="*/ 939584 h 4285258"/>
              <a:gd name="connsiteX10125" fmla="*/ 4164684 w 8109022"/>
              <a:gd name="connsiteY10125" fmla="*/ 939273 h 4285258"/>
              <a:gd name="connsiteX10126" fmla="*/ 4164646 w 8109022"/>
              <a:gd name="connsiteY10126" fmla="*/ 939315 h 4285258"/>
              <a:gd name="connsiteX10127" fmla="*/ 4164702 w 8109022"/>
              <a:gd name="connsiteY10127" fmla="*/ 940842 h 4285258"/>
              <a:gd name="connsiteX10128" fmla="*/ 4173314 w 8109022"/>
              <a:gd name="connsiteY10128" fmla="*/ 935760 h 4285258"/>
              <a:gd name="connsiteX10129" fmla="*/ 4191020 w 8109022"/>
              <a:gd name="connsiteY10129" fmla="*/ 928551 h 4285258"/>
              <a:gd name="connsiteX10130" fmla="*/ 4193420 w 8109022"/>
              <a:gd name="connsiteY10130" fmla="*/ 927444 h 4285258"/>
              <a:gd name="connsiteX10131" fmla="*/ 4186874 w 8109022"/>
              <a:gd name="connsiteY10131" fmla="*/ 933612 h 4285258"/>
              <a:gd name="connsiteX10132" fmla="*/ 4176313 w 8109022"/>
              <a:gd name="connsiteY10132" fmla="*/ 943014 h 4285258"/>
              <a:gd name="connsiteX10133" fmla="*/ 4164366 w 8109022"/>
              <a:gd name="connsiteY10133" fmla="*/ 953526 h 4285258"/>
              <a:gd name="connsiteX10134" fmla="*/ 4176578 w 8109022"/>
              <a:gd name="connsiteY10134" fmla="*/ 948552 h 4285258"/>
              <a:gd name="connsiteX10135" fmla="*/ 4188965 w 8109022"/>
              <a:gd name="connsiteY10135" fmla="*/ 940606 h 4285258"/>
              <a:gd name="connsiteX10136" fmla="*/ 4177146 w 8109022"/>
              <a:gd name="connsiteY10136" fmla="*/ 955350 h 4285258"/>
              <a:gd name="connsiteX10137" fmla="*/ 4173884 w 8109022"/>
              <a:gd name="connsiteY10137" fmla="*/ 960362 h 4285258"/>
              <a:gd name="connsiteX10138" fmla="*/ 4181151 w 8109022"/>
              <a:gd name="connsiteY10138" fmla="*/ 954161 h 4285258"/>
              <a:gd name="connsiteX10139" fmla="*/ 4184534 w 8109022"/>
              <a:gd name="connsiteY10139" fmla="*/ 958549 h 4285258"/>
              <a:gd name="connsiteX10140" fmla="*/ 4198838 w 8109022"/>
              <a:gd name="connsiteY10140" fmla="*/ 948911 h 4285258"/>
              <a:gd name="connsiteX10141" fmla="*/ 4197747 w 8109022"/>
              <a:gd name="connsiteY10141" fmla="*/ 953278 h 4285258"/>
              <a:gd name="connsiteX10142" fmla="*/ 4193066 w 8109022"/>
              <a:gd name="connsiteY10142" fmla="*/ 957590 h 4285258"/>
              <a:gd name="connsiteX10143" fmla="*/ 4197146 w 8109022"/>
              <a:gd name="connsiteY10143" fmla="*/ 960422 h 4285258"/>
              <a:gd name="connsiteX10144" fmla="*/ 4194796 w 8109022"/>
              <a:gd name="connsiteY10144" fmla="*/ 961661 h 4285258"/>
              <a:gd name="connsiteX10145" fmla="*/ 4189958 w 8109022"/>
              <a:gd name="connsiteY10145" fmla="*/ 965259 h 4285258"/>
              <a:gd name="connsiteX10146" fmla="*/ 4189738 w 8109022"/>
              <a:gd name="connsiteY10146" fmla="*/ 965356 h 4285258"/>
              <a:gd name="connsiteX10147" fmla="*/ 4131970 w 8109022"/>
              <a:gd name="connsiteY10147" fmla="*/ 990899 h 4285258"/>
              <a:gd name="connsiteX10148" fmla="*/ 4068369 w 8109022"/>
              <a:gd name="connsiteY10148" fmla="*/ 1024641 h 4285258"/>
              <a:gd name="connsiteX10149" fmla="*/ 4011352 w 8109022"/>
              <a:gd name="connsiteY10149" fmla="*/ 1066717 h 4285258"/>
              <a:gd name="connsiteX10150" fmla="*/ 4040586 w 8109022"/>
              <a:gd name="connsiteY10150" fmla="*/ 1048703 h 4285258"/>
              <a:gd name="connsiteX10151" fmla="*/ 4045272 w 8109022"/>
              <a:gd name="connsiteY10151" fmla="*/ 1044648 h 4285258"/>
              <a:gd name="connsiteX10152" fmla="*/ 4054091 w 8109022"/>
              <a:gd name="connsiteY10152" fmla="*/ 1035487 h 4285258"/>
              <a:gd name="connsiteX10153" fmla="*/ 4054088 w 8109022"/>
              <a:gd name="connsiteY10153" fmla="*/ 1035809 h 4285258"/>
              <a:gd name="connsiteX10154" fmla="*/ 4060249 w 8109022"/>
              <a:gd name="connsiteY10154" fmla="*/ 1032872 h 4285258"/>
              <a:gd name="connsiteX10155" fmla="*/ 4062530 w 8109022"/>
              <a:gd name="connsiteY10155" fmla="*/ 1031729 h 4285258"/>
              <a:gd name="connsiteX10156" fmla="*/ 4059878 w 8109022"/>
              <a:gd name="connsiteY10156" fmla="*/ 1034760 h 4285258"/>
              <a:gd name="connsiteX10157" fmla="*/ 4055342 w 8109022"/>
              <a:gd name="connsiteY10157" fmla="*/ 1039611 h 4285258"/>
              <a:gd name="connsiteX10158" fmla="*/ 4058242 w 8109022"/>
              <a:gd name="connsiteY10158" fmla="*/ 1037824 h 4285258"/>
              <a:gd name="connsiteX10159" fmla="*/ 4106558 w 8109022"/>
              <a:gd name="connsiteY10159" fmla="*/ 1008028 h 4285258"/>
              <a:gd name="connsiteX10160" fmla="*/ 4197448 w 8109022"/>
              <a:gd name="connsiteY10160" fmla="*/ 967316 h 4285258"/>
              <a:gd name="connsiteX10161" fmla="*/ 4198385 w 8109022"/>
              <a:gd name="connsiteY10161" fmla="*/ 966984 h 4285258"/>
              <a:gd name="connsiteX10162" fmla="*/ 4194734 w 8109022"/>
              <a:gd name="connsiteY10162" fmla="*/ 970526 h 4285258"/>
              <a:gd name="connsiteX10163" fmla="*/ 4194366 w 8109022"/>
              <a:gd name="connsiteY10163" fmla="*/ 971187 h 4285258"/>
              <a:gd name="connsiteX10164" fmla="*/ 4192953 w 8109022"/>
              <a:gd name="connsiteY10164" fmla="*/ 971720 h 4285258"/>
              <a:gd name="connsiteX10165" fmla="*/ 4105778 w 8109022"/>
              <a:gd name="connsiteY10165" fmla="*/ 1012580 h 4285258"/>
              <a:gd name="connsiteX10166" fmla="*/ 4045102 w 8109022"/>
              <a:gd name="connsiteY10166" fmla="*/ 1050569 h 4285258"/>
              <a:gd name="connsiteX10167" fmla="*/ 4041965 w 8109022"/>
              <a:gd name="connsiteY10167" fmla="*/ 1053926 h 4285258"/>
              <a:gd name="connsiteX10168" fmla="*/ 4033196 w 8109022"/>
              <a:gd name="connsiteY10168" fmla="*/ 1058568 h 4285258"/>
              <a:gd name="connsiteX10169" fmla="*/ 4030170 w 8109022"/>
              <a:gd name="connsiteY10169" fmla="*/ 1060517 h 4285258"/>
              <a:gd name="connsiteX10170" fmla="*/ 4025980 w 8109022"/>
              <a:gd name="connsiteY10170" fmla="*/ 1064006 h 4285258"/>
              <a:gd name="connsiteX10171" fmla="*/ 4037877 w 8109022"/>
              <a:gd name="connsiteY10171" fmla="*/ 1058802 h 4285258"/>
              <a:gd name="connsiteX10172" fmla="*/ 4051498 w 8109022"/>
              <a:gd name="connsiteY10172" fmla="*/ 1051283 h 4285258"/>
              <a:gd name="connsiteX10173" fmla="*/ 4073250 w 8109022"/>
              <a:gd name="connsiteY10173" fmla="*/ 1036206 h 4285258"/>
              <a:gd name="connsiteX10174" fmla="*/ 4107644 w 8109022"/>
              <a:gd name="connsiteY10174" fmla="*/ 1016139 h 4285258"/>
              <a:gd name="connsiteX10175" fmla="*/ 4124980 w 8109022"/>
              <a:gd name="connsiteY10175" fmla="*/ 1008770 h 4285258"/>
              <a:gd name="connsiteX10176" fmla="*/ 4129534 w 8109022"/>
              <a:gd name="connsiteY10176" fmla="*/ 1006753 h 4285258"/>
              <a:gd name="connsiteX10177" fmla="*/ 4200520 w 8109022"/>
              <a:gd name="connsiteY10177" fmla="*/ 977708 h 4285258"/>
              <a:gd name="connsiteX10178" fmla="*/ 4126821 w 8109022"/>
              <a:gd name="connsiteY10178" fmla="*/ 1011229 h 4285258"/>
              <a:gd name="connsiteX10179" fmla="*/ 4102337 w 8109022"/>
              <a:gd name="connsiteY10179" fmla="*/ 1023810 h 4285258"/>
              <a:gd name="connsiteX10180" fmla="*/ 4107291 w 8109022"/>
              <a:gd name="connsiteY10180" fmla="*/ 1023822 h 4285258"/>
              <a:gd name="connsiteX10181" fmla="*/ 4106943 w 8109022"/>
              <a:gd name="connsiteY10181" fmla="*/ 1023996 h 4285258"/>
              <a:gd name="connsiteX10182" fmla="*/ 4107436 w 8109022"/>
              <a:gd name="connsiteY10182" fmla="*/ 1023822 h 4285258"/>
              <a:gd name="connsiteX10183" fmla="*/ 4111844 w 8109022"/>
              <a:gd name="connsiteY10183" fmla="*/ 1023832 h 4285258"/>
              <a:gd name="connsiteX10184" fmla="*/ 4125260 w 8109022"/>
              <a:gd name="connsiteY10184" fmla="*/ 1017530 h 4285258"/>
              <a:gd name="connsiteX10185" fmla="*/ 4107436 w 8109022"/>
              <a:gd name="connsiteY10185" fmla="*/ 1023822 h 4285258"/>
              <a:gd name="connsiteX10186" fmla="*/ 4107291 w 8109022"/>
              <a:gd name="connsiteY10186" fmla="*/ 1023822 h 4285258"/>
              <a:gd name="connsiteX10187" fmla="*/ 4113396 w 8109022"/>
              <a:gd name="connsiteY10187" fmla="*/ 1020772 h 4285258"/>
              <a:gd name="connsiteX10188" fmla="*/ 4201547 w 8109022"/>
              <a:gd name="connsiteY10188" fmla="*/ 983435 h 4285258"/>
              <a:gd name="connsiteX10189" fmla="*/ 4101668 w 8109022"/>
              <a:gd name="connsiteY10189" fmla="*/ 1032951 h 4285258"/>
              <a:gd name="connsiteX10190" fmla="*/ 4088279 w 8109022"/>
              <a:gd name="connsiteY10190" fmla="*/ 1041143 h 4285258"/>
              <a:gd name="connsiteX10191" fmla="*/ 4091256 w 8109022"/>
              <a:gd name="connsiteY10191" fmla="*/ 1039523 h 4285258"/>
              <a:gd name="connsiteX10192" fmla="*/ 4060115 w 8109022"/>
              <a:gd name="connsiteY10192" fmla="*/ 1059590 h 4285258"/>
              <a:gd name="connsiteX10193" fmla="*/ 4046153 w 8109022"/>
              <a:gd name="connsiteY10193" fmla="*/ 1068008 h 4285258"/>
              <a:gd name="connsiteX10194" fmla="*/ 4033130 w 8109022"/>
              <a:gd name="connsiteY10194" fmla="*/ 1077230 h 4285258"/>
              <a:gd name="connsiteX10195" fmla="*/ 4064104 w 8109022"/>
              <a:gd name="connsiteY10195" fmla="*/ 1059628 h 4285258"/>
              <a:gd name="connsiteX10196" fmla="*/ 4073363 w 8109022"/>
              <a:gd name="connsiteY10196" fmla="*/ 1054665 h 4285258"/>
              <a:gd name="connsiteX10197" fmla="*/ 4113032 w 8109022"/>
              <a:gd name="connsiteY10197" fmla="*/ 1030247 h 4285258"/>
              <a:gd name="connsiteX10198" fmla="*/ 4196099 w 8109022"/>
              <a:gd name="connsiteY10198" fmla="*/ 991283 h 4285258"/>
              <a:gd name="connsiteX10199" fmla="*/ 4228238 w 8109022"/>
              <a:gd name="connsiteY10199" fmla="*/ 982310 h 4285258"/>
              <a:gd name="connsiteX10200" fmla="*/ 4236324 w 8109022"/>
              <a:gd name="connsiteY10200" fmla="*/ 979152 h 4285258"/>
              <a:gd name="connsiteX10201" fmla="*/ 4241970 w 8109022"/>
              <a:gd name="connsiteY10201" fmla="*/ 979379 h 4285258"/>
              <a:gd name="connsiteX10202" fmla="*/ 4212764 w 8109022"/>
              <a:gd name="connsiteY10202" fmla="*/ 993055 h 4285258"/>
              <a:gd name="connsiteX10203" fmla="*/ 4111070 w 8109022"/>
              <a:gd name="connsiteY10203" fmla="*/ 1041215 h 4285258"/>
              <a:gd name="connsiteX10204" fmla="*/ 4083786 w 8109022"/>
              <a:gd name="connsiteY10204" fmla="*/ 1056894 h 4285258"/>
              <a:gd name="connsiteX10205" fmla="*/ 4057740 w 8109022"/>
              <a:gd name="connsiteY10205" fmla="*/ 1073534 h 4285258"/>
              <a:gd name="connsiteX10206" fmla="*/ 4058984 w 8109022"/>
              <a:gd name="connsiteY10206" fmla="*/ 1073567 h 4285258"/>
              <a:gd name="connsiteX10207" fmla="*/ 4061690 w 8109022"/>
              <a:gd name="connsiteY10207" fmla="*/ 1071778 h 4285258"/>
              <a:gd name="connsiteX10208" fmla="*/ 4071506 w 8109022"/>
              <a:gd name="connsiteY10208" fmla="*/ 1066627 h 4285258"/>
              <a:gd name="connsiteX10209" fmla="*/ 4070962 w 8109022"/>
              <a:gd name="connsiteY10209" fmla="*/ 1069049 h 4285258"/>
              <a:gd name="connsiteX10210" fmla="*/ 4108359 w 8109022"/>
              <a:gd name="connsiteY10210" fmla="*/ 1045690 h 4285258"/>
              <a:gd name="connsiteX10211" fmla="*/ 4207431 w 8109022"/>
              <a:gd name="connsiteY10211" fmla="*/ 999624 h 4285258"/>
              <a:gd name="connsiteX10212" fmla="*/ 4222866 w 8109022"/>
              <a:gd name="connsiteY10212" fmla="*/ 993462 h 4285258"/>
              <a:gd name="connsiteX10213" fmla="*/ 4226634 w 8109022"/>
              <a:gd name="connsiteY10213" fmla="*/ 995816 h 4285258"/>
              <a:gd name="connsiteX10214" fmla="*/ 4231212 w 8109022"/>
              <a:gd name="connsiteY10214" fmla="*/ 994898 h 4285258"/>
              <a:gd name="connsiteX10215" fmla="*/ 4213957 w 8109022"/>
              <a:gd name="connsiteY10215" fmla="*/ 1005571 h 4285258"/>
              <a:gd name="connsiteX10216" fmla="*/ 4213043 w 8109022"/>
              <a:gd name="connsiteY10216" fmla="*/ 1004440 h 4285258"/>
              <a:gd name="connsiteX10217" fmla="*/ 4213098 w 8109022"/>
              <a:gd name="connsiteY10217" fmla="*/ 1004411 h 4285258"/>
              <a:gd name="connsiteX10218" fmla="*/ 4218878 w 8109022"/>
              <a:gd name="connsiteY10218" fmla="*/ 1001944 h 4285258"/>
              <a:gd name="connsiteX10219" fmla="*/ 4226660 w 8109022"/>
              <a:gd name="connsiteY10219" fmla="*/ 996917 h 4285258"/>
              <a:gd name="connsiteX10220" fmla="*/ 4213098 w 8109022"/>
              <a:gd name="connsiteY10220" fmla="*/ 1004411 h 4285258"/>
              <a:gd name="connsiteX10221" fmla="*/ 4213040 w 8109022"/>
              <a:gd name="connsiteY10221" fmla="*/ 1004436 h 4285258"/>
              <a:gd name="connsiteX10222" fmla="*/ 4213043 w 8109022"/>
              <a:gd name="connsiteY10222" fmla="*/ 1004440 h 4285258"/>
              <a:gd name="connsiteX10223" fmla="*/ 4206194 w 8109022"/>
              <a:gd name="connsiteY10223" fmla="*/ 1008223 h 4285258"/>
              <a:gd name="connsiteX10224" fmla="*/ 4213957 w 8109022"/>
              <a:gd name="connsiteY10224" fmla="*/ 1005571 h 4285258"/>
              <a:gd name="connsiteX10225" fmla="*/ 4215000 w 8109022"/>
              <a:gd name="connsiteY10225" fmla="*/ 1006268 h 4285258"/>
              <a:gd name="connsiteX10226" fmla="*/ 4209964 w 8109022"/>
              <a:gd name="connsiteY10226" fmla="*/ 1009775 h 4285258"/>
              <a:gd name="connsiteX10227" fmla="*/ 4188582 w 8109022"/>
              <a:gd name="connsiteY10227" fmla="*/ 1018117 h 4285258"/>
              <a:gd name="connsiteX10228" fmla="*/ 4121034 w 8109022"/>
              <a:gd name="connsiteY10228" fmla="*/ 1052022 h 4285258"/>
              <a:gd name="connsiteX10229" fmla="*/ 4063278 w 8109022"/>
              <a:gd name="connsiteY10229" fmla="*/ 1086476 h 4285258"/>
              <a:gd name="connsiteX10230" fmla="*/ 4062904 w 8109022"/>
              <a:gd name="connsiteY10230" fmla="*/ 1086789 h 4285258"/>
              <a:gd name="connsiteX10231" fmla="*/ 4054404 w 8109022"/>
              <a:gd name="connsiteY10231" fmla="*/ 1105886 h 4285258"/>
              <a:gd name="connsiteX10232" fmla="*/ 4055466 w 8109022"/>
              <a:gd name="connsiteY10232" fmla="*/ 1106914 h 4285258"/>
              <a:gd name="connsiteX10233" fmla="*/ 4061254 w 8109022"/>
              <a:gd name="connsiteY10233" fmla="*/ 1103405 h 4285258"/>
              <a:gd name="connsiteX10234" fmla="*/ 4062071 w 8109022"/>
              <a:gd name="connsiteY10234" fmla="*/ 1102906 h 4285258"/>
              <a:gd name="connsiteX10235" fmla="*/ 4059164 w 8109022"/>
              <a:gd name="connsiteY10235" fmla="*/ 1106522 h 4285258"/>
              <a:gd name="connsiteX10236" fmla="*/ 4047165 w 8109022"/>
              <a:gd name="connsiteY10236" fmla="*/ 1120335 h 4285258"/>
              <a:gd name="connsiteX10237" fmla="*/ 4040000 w 8109022"/>
              <a:gd name="connsiteY10237" fmla="*/ 1127814 h 4285258"/>
              <a:gd name="connsiteX10238" fmla="*/ 4034483 w 8109022"/>
              <a:gd name="connsiteY10238" fmla="*/ 1133191 h 4285258"/>
              <a:gd name="connsiteX10239" fmla="*/ 4034852 w 8109022"/>
              <a:gd name="connsiteY10239" fmla="*/ 1133558 h 4285258"/>
              <a:gd name="connsiteX10240" fmla="*/ 4036036 w 8109022"/>
              <a:gd name="connsiteY10240" fmla="*/ 1134802 h 4285258"/>
              <a:gd name="connsiteX10241" fmla="*/ 4048884 w 8109022"/>
              <a:gd name="connsiteY10241" fmla="*/ 1123247 h 4285258"/>
              <a:gd name="connsiteX10242" fmla="*/ 4050210 w 8109022"/>
              <a:gd name="connsiteY10242" fmla="*/ 1125508 h 4285258"/>
              <a:gd name="connsiteX10243" fmla="*/ 4049158 w 8109022"/>
              <a:gd name="connsiteY10243" fmla="*/ 1126790 h 4285258"/>
              <a:gd name="connsiteX10244" fmla="*/ 4049527 w 8109022"/>
              <a:gd name="connsiteY10244" fmla="*/ 1126622 h 4285258"/>
              <a:gd name="connsiteX10245" fmla="*/ 4053919 w 8109022"/>
              <a:gd name="connsiteY10245" fmla="*/ 1120110 h 4285258"/>
              <a:gd name="connsiteX10246" fmla="*/ 4060862 w 8109022"/>
              <a:gd name="connsiteY10246" fmla="*/ 1116947 h 4285258"/>
              <a:gd name="connsiteX10247" fmla="*/ 4073666 w 8109022"/>
              <a:gd name="connsiteY10247" fmla="*/ 1102323 h 4285258"/>
              <a:gd name="connsiteX10248" fmla="*/ 4069086 w 8109022"/>
              <a:gd name="connsiteY10248" fmla="*/ 1111775 h 4285258"/>
              <a:gd name="connsiteX10249" fmla="*/ 4060260 w 8109022"/>
              <a:gd name="connsiteY10249" fmla="*/ 1121735 h 4285258"/>
              <a:gd name="connsiteX10250" fmla="*/ 4060148 w 8109022"/>
              <a:gd name="connsiteY10250" fmla="*/ 1124756 h 4285258"/>
              <a:gd name="connsiteX10251" fmla="*/ 4059715 w 8109022"/>
              <a:gd name="connsiteY10251" fmla="*/ 1126512 h 4285258"/>
              <a:gd name="connsiteX10252" fmla="*/ 4062168 w 8109022"/>
              <a:gd name="connsiteY10252" fmla="*/ 1124554 h 4285258"/>
              <a:gd name="connsiteX10253" fmla="*/ 4064977 w 8109022"/>
              <a:gd name="connsiteY10253" fmla="*/ 1123282 h 4285258"/>
              <a:gd name="connsiteX10254" fmla="*/ 4065096 w 8109022"/>
              <a:gd name="connsiteY10254" fmla="*/ 1123956 h 4285258"/>
              <a:gd name="connsiteX10255" fmla="*/ 4065018 w 8109022"/>
              <a:gd name="connsiteY10255" fmla="*/ 1124136 h 4285258"/>
              <a:gd name="connsiteX10256" fmla="*/ 4067961 w 8109022"/>
              <a:gd name="connsiteY10256" fmla="*/ 1121079 h 4285258"/>
              <a:gd name="connsiteX10257" fmla="*/ 4078882 w 8109022"/>
              <a:gd name="connsiteY10257" fmla="*/ 1113253 h 4285258"/>
              <a:gd name="connsiteX10258" fmla="*/ 4089112 w 8109022"/>
              <a:gd name="connsiteY10258" fmla="*/ 1104079 h 4285258"/>
              <a:gd name="connsiteX10259" fmla="*/ 4095910 w 8109022"/>
              <a:gd name="connsiteY10259" fmla="*/ 1106922 h 4285258"/>
              <a:gd name="connsiteX10260" fmla="*/ 4116104 w 8109022"/>
              <a:gd name="connsiteY10260" fmla="*/ 1084419 h 4285258"/>
              <a:gd name="connsiteX10261" fmla="*/ 4123896 w 8109022"/>
              <a:gd name="connsiteY10261" fmla="*/ 1075784 h 4285258"/>
              <a:gd name="connsiteX10262" fmla="*/ 4125256 w 8109022"/>
              <a:gd name="connsiteY10262" fmla="*/ 1075450 h 4285258"/>
              <a:gd name="connsiteX10263" fmla="*/ 4129048 w 8109022"/>
              <a:gd name="connsiteY10263" fmla="*/ 1074118 h 4285258"/>
              <a:gd name="connsiteX10264" fmla="*/ 4126638 w 8109022"/>
              <a:gd name="connsiteY10264" fmla="*/ 1076979 h 4285258"/>
              <a:gd name="connsiteX10265" fmla="*/ 4090426 w 8109022"/>
              <a:gd name="connsiteY10265" fmla="*/ 1119873 h 4285258"/>
              <a:gd name="connsiteX10266" fmla="*/ 4076186 w 8109022"/>
              <a:gd name="connsiteY10266" fmla="*/ 1136576 h 4285258"/>
              <a:gd name="connsiteX10267" fmla="*/ 4066223 w 8109022"/>
              <a:gd name="connsiteY10267" fmla="*/ 1149904 h 4285258"/>
              <a:gd name="connsiteX10268" fmla="*/ 4060396 w 8109022"/>
              <a:gd name="connsiteY10268" fmla="*/ 1158498 h 4285258"/>
              <a:gd name="connsiteX10269" fmla="*/ 4059897 w 8109022"/>
              <a:gd name="connsiteY10269" fmla="*/ 1160500 h 4285258"/>
              <a:gd name="connsiteX10270" fmla="*/ 4059780 w 8109022"/>
              <a:gd name="connsiteY10270" fmla="*/ 1161403 h 4285258"/>
              <a:gd name="connsiteX10271" fmla="*/ 4067496 w 8109022"/>
              <a:gd name="connsiteY10271" fmla="*/ 1157118 h 4285258"/>
              <a:gd name="connsiteX10272" fmla="*/ 4068674 w 8109022"/>
              <a:gd name="connsiteY10272" fmla="*/ 1156617 h 4285258"/>
              <a:gd name="connsiteX10273" fmla="*/ 4072207 w 8109022"/>
              <a:gd name="connsiteY10273" fmla="*/ 1154604 h 4285258"/>
              <a:gd name="connsiteX10274" fmla="*/ 4083899 w 8109022"/>
              <a:gd name="connsiteY10274" fmla="*/ 1141853 h 4285258"/>
              <a:gd name="connsiteX10275" fmla="*/ 4102052 w 8109022"/>
              <a:gd name="connsiteY10275" fmla="*/ 1126219 h 4285258"/>
              <a:gd name="connsiteX10276" fmla="*/ 4107401 w 8109022"/>
              <a:gd name="connsiteY10276" fmla="*/ 1125209 h 4285258"/>
              <a:gd name="connsiteX10277" fmla="*/ 4125131 w 8109022"/>
              <a:gd name="connsiteY10277" fmla="*/ 1105493 h 4285258"/>
              <a:gd name="connsiteX10278" fmla="*/ 4122666 w 8109022"/>
              <a:gd name="connsiteY10278" fmla="*/ 1111452 h 4285258"/>
              <a:gd name="connsiteX10279" fmla="*/ 4122100 w 8109022"/>
              <a:gd name="connsiteY10279" fmla="*/ 1112024 h 4285258"/>
              <a:gd name="connsiteX10280" fmla="*/ 4122054 w 8109022"/>
              <a:gd name="connsiteY10280" fmla="*/ 1111837 h 4285258"/>
              <a:gd name="connsiteX10281" fmla="*/ 4122715 w 8109022"/>
              <a:gd name="connsiteY10281" fmla="*/ 1110868 h 4285258"/>
              <a:gd name="connsiteX10282" fmla="*/ 4121944 w 8109022"/>
              <a:gd name="connsiteY10282" fmla="*/ 1111397 h 4285258"/>
              <a:gd name="connsiteX10283" fmla="*/ 4122054 w 8109022"/>
              <a:gd name="connsiteY10283" fmla="*/ 1111837 h 4285258"/>
              <a:gd name="connsiteX10284" fmla="*/ 4121530 w 8109022"/>
              <a:gd name="connsiteY10284" fmla="*/ 1112603 h 4285258"/>
              <a:gd name="connsiteX10285" fmla="*/ 3988512 w 8109022"/>
              <a:gd name="connsiteY10285" fmla="*/ 1247460 h 4285258"/>
              <a:gd name="connsiteX10286" fmla="*/ 3861673 w 8109022"/>
              <a:gd name="connsiteY10286" fmla="*/ 1388120 h 4285258"/>
              <a:gd name="connsiteX10287" fmla="*/ 3749784 w 8109022"/>
              <a:gd name="connsiteY10287" fmla="*/ 1521122 h 4285258"/>
              <a:gd name="connsiteX10288" fmla="*/ 3742778 w 8109022"/>
              <a:gd name="connsiteY10288" fmla="*/ 1531513 h 4285258"/>
              <a:gd name="connsiteX10289" fmla="*/ 3653709 w 8109022"/>
              <a:gd name="connsiteY10289" fmla="*/ 1661231 h 4285258"/>
              <a:gd name="connsiteX10290" fmla="*/ 3476008 w 8109022"/>
              <a:gd name="connsiteY10290" fmla="*/ 1925937 h 4285258"/>
              <a:gd name="connsiteX10291" fmla="*/ 3325536 w 8109022"/>
              <a:gd name="connsiteY10291" fmla="*/ 2169279 h 4285258"/>
              <a:gd name="connsiteX10292" fmla="*/ 3315770 w 8109022"/>
              <a:gd name="connsiteY10292" fmla="*/ 2175055 h 4285258"/>
              <a:gd name="connsiteX10293" fmla="*/ 3353407 w 8109022"/>
              <a:gd name="connsiteY10293" fmla="*/ 2113259 h 4285258"/>
              <a:gd name="connsiteX10294" fmla="*/ 3401186 w 8109022"/>
              <a:gd name="connsiteY10294" fmla="*/ 2025328 h 4285258"/>
              <a:gd name="connsiteX10295" fmla="*/ 3507156 w 8109022"/>
              <a:gd name="connsiteY10295" fmla="*/ 1866890 h 4285258"/>
              <a:gd name="connsiteX10296" fmla="*/ 3622819 w 8109022"/>
              <a:gd name="connsiteY10296" fmla="*/ 1684857 h 4285258"/>
              <a:gd name="connsiteX10297" fmla="*/ 3639572 w 8109022"/>
              <a:gd name="connsiteY10297" fmla="*/ 1659223 h 4285258"/>
              <a:gd name="connsiteX10298" fmla="*/ 3620330 w 8109022"/>
              <a:gd name="connsiteY10298" fmla="*/ 1683471 h 4285258"/>
              <a:gd name="connsiteX10299" fmla="*/ 3563818 w 8109022"/>
              <a:gd name="connsiteY10299" fmla="*/ 1758262 h 4285258"/>
              <a:gd name="connsiteX10300" fmla="*/ 3486603 w 8109022"/>
              <a:gd name="connsiteY10300" fmla="*/ 1875601 h 4285258"/>
              <a:gd name="connsiteX10301" fmla="*/ 3277792 w 8109022"/>
              <a:gd name="connsiteY10301" fmla="*/ 2226355 h 4285258"/>
              <a:gd name="connsiteX10302" fmla="*/ 3229360 w 8109022"/>
              <a:gd name="connsiteY10302" fmla="*/ 2302438 h 4285258"/>
              <a:gd name="connsiteX10303" fmla="*/ 3246923 w 8109022"/>
              <a:gd name="connsiteY10303" fmla="*/ 2266902 h 4285258"/>
              <a:gd name="connsiteX10304" fmla="*/ 3252019 w 8109022"/>
              <a:gd name="connsiteY10304" fmla="*/ 2263463 h 4285258"/>
              <a:gd name="connsiteX10305" fmla="*/ 3282184 w 8109022"/>
              <a:gd name="connsiteY10305" fmla="*/ 2210236 h 4285258"/>
              <a:gd name="connsiteX10306" fmla="*/ 3274607 w 8109022"/>
              <a:gd name="connsiteY10306" fmla="*/ 2213852 h 4285258"/>
              <a:gd name="connsiteX10307" fmla="*/ 3246460 w 8109022"/>
              <a:gd name="connsiteY10307" fmla="*/ 2262273 h 4285258"/>
              <a:gd name="connsiteX10308" fmla="*/ 3239971 w 8109022"/>
              <a:gd name="connsiteY10308" fmla="*/ 2264688 h 4285258"/>
              <a:gd name="connsiteX10309" fmla="*/ 3232180 w 8109022"/>
              <a:gd name="connsiteY10309" fmla="*/ 2283227 h 4285258"/>
              <a:gd name="connsiteX10310" fmla="*/ 3230011 w 8109022"/>
              <a:gd name="connsiteY10310" fmla="*/ 2283058 h 4285258"/>
              <a:gd name="connsiteX10311" fmla="*/ 3236866 w 8109022"/>
              <a:gd name="connsiteY10311" fmla="*/ 2268124 h 4285258"/>
              <a:gd name="connsiteX10312" fmla="*/ 3231286 w 8109022"/>
              <a:gd name="connsiteY10312" fmla="*/ 2269164 h 4285258"/>
              <a:gd name="connsiteX10313" fmla="*/ 3233302 w 8109022"/>
              <a:gd name="connsiteY10313" fmla="*/ 2266931 h 4285258"/>
              <a:gd name="connsiteX10314" fmla="*/ 3233150 w 8109022"/>
              <a:gd name="connsiteY10314" fmla="*/ 2264531 h 4285258"/>
              <a:gd name="connsiteX10315" fmla="*/ 3228676 w 8109022"/>
              <a:gd name="connsiteY10315" fmla="*/ 2264709 h 4285258"/>
              <a:gd name="connsiteX10316" fmla="*/ 3238611 w 8109022"/>
              <a:gd name="connsiteY10316" fmla="*/ 2249534 h 4285258"/>
              <a:gd name="connsiteX10317" fmla="*/ 3239157 w 8109022"/>
              <a:gd name="connsiteY10317" fmla="*/ 2248701 h 4285258"/>
              <a:gd name="connsiteX10318" fmla="*/ 3240325 w 8109022"/>
              <a:gd name="connsiteY10318" fmla="*/ 2249428 h 4285258"/>
              <a:gd name="connsiteX10319" fmla="*/ 3248847 w 8109022"/>
              <a:gd name="connsiteY10319" fmla="*/ 2244946 h 4285258"/>
              <a:gd name="connsiteX10320" fmla="*/ 3269546 w 8109022"/>
              <a:gd name="connsiteY10320" fmla="*/ 2202200 h 4285258"/>
              <a:gd name="connsiteX10321" fmla="*/ 3260730 w 8109022"/>
              <a:gd name="connsiteY10321" fmla="*/ 2204617 h 4285258"/>
              <a:gd name="connsiteX10322" fmla="*/ 3247512 w 8109022"/>
              <a:gd name="connsiteY10322" fmla="*/ 2226598 h 4285258"/>
              <a:gd name="connsiteX10323" fmla="*/ 3250464 w 8109022"/>
              <a:gd name="connsiteY10323" fmla="*/ 2220761 h 4285258"/>
              <a:gd name="connsiteX10324" fmla="*/ 3263528 w 8109022"/>
              <a:gd name="connsiteY10324" fmla="*/ 2196381 h 4285258"/>
              <a:gd name="connsiteX10325" fmla="*/ 3262290 w 8109022"/>
              <a:gd name="connsiteY10325" fmla="*/ 2195183 h 4285258"/>
              <a:gd name="connsiteX10326" fmla="*/ 3286246 w 8109022"/>
              <a:gd name="connsiteY10326" fmla="*/ 2151400 h 4285258"/>
              <a:gd name="connsiteX10327" fmla="*/ 3309272 w 8109022"/>
              <a:gd name="connsiteY10327" fmla="*/ 2108649 h 4285258"/>
              <a:gd name="connsiteX10328" fmla="*/ 3303715 w 8109022"/>
              <a:gd name="connsiteY10328" fmla="*/ 2107459 h 4285258"/>
              <a:gd name="connsiteX10329" fmla="*/ 3312873 w 8109022"/>
              <a:gd name="connsiteY10329" fmla="*/ 2094749 h 4285258"/>
              <a:gd name="connsiteX10330" fmla="*/ 3305142 w 8109022"/>
              <a:gd name="connsiteY10330" fmla="*/ 2095965 h 4285258"/>
              <a:gd name="connsiteX10331" fmla="*/ 3313522 w 8109022"/>
              <a:gd name="connsiteY10331" fmla="*/ 2086686 h 4285258"/>
              <a:gd name="connsiteX10332" fmla="*/ 3306724 w 8109022"/>
              <a:gd name="connsiteY10332" fmla="*/ 2086872 h 4285258"/>
              <a:gd name="connsiteX10333" fmla="*/ 3308895 w 8109022"/>
              <a:gd name="connsiteY10333" fmla="*/ 2084467 h 4285258"/>
              <a:gd name="connsiteX10334" fmla="*/ 3300081 w 8109022"/>
              <a:gd name="connsiteY10334" fmla="*/ 2086886 h 4285258"/>
              <a:gd name="connsiteX10335" fmla="*/ 3283432 w 8109022"/>
              <a:gd name="connsiteY10335" fmla="*/ 2108487 h 4285258"/>
              <a:gd name="connsiteX10336" fmla="*/ 3278186 w 8109022"/>
              <a:gd name="connsiteY10336" fmla="*/ 2115938 h 4285258"/>
              <a:gd name="connsiteX10337" fmla="*/ 3285706 w 8109022"/>
              <a:gd name="connsiteY10337" fmla="*/ 2104087 h 4285258"/>
              <a:gd name="connsiteX10338" fmla="*/ 3304919 w 8109022"/>
              <a:gd name="connsiteY10338" fmla="*/ 2074186 h 4285258"/>
              <a:gd name="connsiteX10339" fmla="*/ 3297190 w 8109022"/>
              <a:gd name="connsiteY10339" fmla="*/ 2075402 h 4285258"/>
              <a:gd name="connsiteX10340" fmla="*/ 3267367 w 8109022"/>
              <a:gd name="connsiteY10340" fmla="*/ 2115765 h 4285258"/>
              <a:gd name="connsiteX10341" fmla="*/ 3290828 w 8109022"/>
              <a:gd name="connsiteY10341" fmla="*/ 2079873 h 4285258"/>
              <a:gd name="connsiteX10342" fmla="*/ 3283099 w 8109022"/>
              <a:gd name="connsiteY10342" fmla="*/ 2081089 h 4285258"/>
              <a:gd name="connsiteX10343" fmla="*/ 3271168 w 8109022"/>
              <a:gd name="connsiteY10343" fmla="*/ 2097105 h 4285258"/>
              <a:gd name="connsiteX10344" fmla="*/ 3266286 w 8109022"/>
              <a:gd name="connsiteY10344" fmla="*/ 2114801 h 4285258"/>
              <a:gd name="connsiteX10345" fmla="*/ 3263915 w 8109022"/>
              <a:gd name="connsiteY10345" fmla="*/ 2123114 h 4285258"/>
              <a:gd name="connsiteX10346" fmla="*/ 3268582 w 8109022"/>
              <a:gd name="connsiteY10346" fmla="*/ 2119193 h 4285258"/>
              <a:gd name="connsiteX10347" fmla="*/ 3261221 w 8109022"/>
              <a:gd name="connsiteY10347" fmla="*/ 2132557 h 4285258"/>
              <a:gd name="connsiteX10348" fmla="*/ 3253306 w 8109022"/>
              <a:gd name="connsiteY10348" fmla="*/ 2160301 h 4285258"/>
              <a:gd name="connsiteX10349" fmla="*/ 3238432 w 8109022"/>
              <a:gd name="connsiteY10349" fmla="*/ 2214638 h 4285258"/>
              <a:gd name="connsiteX10350" fmla="*/ 3238347 w 8109022"/>
              <a:gd name="connsiteY10350" fmla="*/ 2213304 h 4285258"/>
              <a:gd name="connsiteX10351" fmla="*/ 3234644 w 8109022"/>
              <a:gd name="connsiteY10351" fmla="*/ 2218715 h 4285258"/>
              <a:gd name="connsiteX10352" fmla="*/ 3241243 w 8109022"/>
              <a:gd name="connsiteY10352" fmla="*/ 2191679 h 4285258"/>
              <a:gd name="connsiteX10353" fmla="*/ 3252312 w 8109022"/>
              <a:gd name="connsiteY10353" fmla="*/ 2148301 h 4285258"/>
              <a:gd name="connsiteX10354" fmla="*/ 3252689 w 8109022"/>
              <a:gd name="connsiteY10354" fmla="*/ 2146704 h 4285258"/>
              <a:gd name="connsiteX10355" fmla="*/ 3252567 w 8109022"/>
              <a:gd name="connsiteY10355" fmla="*/ 2146839 h 4285258"/>
              <a:gd name="connsiteX10356" fmla="*/ 3248124 w 8109022"/>
              <a:gd name="connsiteY10356" fmla="*/ 2153356 h 4285258"/>
              <a:gd name="connsiteX10357" fmla="*/ 3228673 w 8109022"/>
              <a:gd name="connsiteY10357" fmla="*/ 2227434 h 4285258"/>
              <a:gd name="connsiteX10358" fmla="*/ 3202469 w 8109022"/>
              <a:gd name="connsiteY10358" fmla="*/ 2265710 h 4285258"/>
              <a:gd name="connsiteX10359" fmla="*/ 3151087 w 8109022"/>
              <a:gd name="connsiteY10359" fmla="*/ 2342041 h 4285258"/>
              <a:gd name="connsiteX10360" fmla="*/ 3139425 w 8109022"/>
              <a:gd name="connsiteY10360" fmla="*/ 2362818 h 4285258"/>
              <a:gd name="connsiteX10361" fmla="*/ 3121744 w 8109022"/>
              <a:gd name="connsiteY10361" fmla="*/ 2394287 h 4285258"/>
              <a:gd name="connsiteX10362" fmla="*/ 3104089 w 8109022"/>
              <a:gd name="connsiteY10362" fmla="*/ 2424937 h 4285258"/>
              <a:gd name="connsiteX10363" fmla="*/ 3112487 w 8109022"/>
              <a:gd name="connsiteY10363" fmla="*/ 2385332 h 4285258"/>
              <a:gd name="connsiteX10364" fmla="*/ 3113058 w 8109022"/>
              <a:gd name="connsiteY10364" fmla="*/ 2382601 h 4285258"/>
              <a:gd name="connsiteX10365" fmla="*/ 3108064 w 8109022"/>
              <a:gd name="connsiteY10365" fmla="*/ 2393351 h 4285258"/>
              <a:gd name="connsiteX10366" fmla="*/ 3106638 w 8109022"/>
              <a:gd name="connsiteY10366" fmla="*/ 2400516 h 4285258"/>
              <a:gd name="connsiteX10367" fmla="*/ 3100445 w 8109022"/>
              <a:gd name="connsiteY10367" fmla="*/ 2431265 h 4285258"/>
              <a:gd name="connsiteX10368" fmla="*/ 3092635 w 8109022"/>
              <a:gd name="connsiteY10368" fmla="*/ 2444822 h 4285258"/>
              <a:gd name="connsiteX10369" fmla="*/ 3015080 w 8109022"/>
              <a:gd name="connsiteY10369" fmla="*/ 2590135 h 4285258"/>
              <a:gd name="connsiteX10370" fmla="*/ 3000132 w 8109022"/>
              <a:gd name="connsiteY10370" fmla="*/ 2622157 h 4285258"/>
              <a:gd name="connsiteX10371" fmla="*/ 3026677 w 8109022"/>
              <a:gd name="connsiteY10371" fmla="*/ 2576139 h 4285258"/>
              <a:gd name="connsiteX10372" fmla="*/ 3020126 w 8109022"/>
              <a:gd name="connsiteY10372" fmla="*/ 2591498 h 4285258"/>
              <a:gd name="connsiteX10373" fmla="*/ 2998715 w 8109022"/>
              <a:gd name="connsiteY10373" fmla="*/ 2625196 h 4285258"/>
              <a:gd name="connsiteX10374" fmla="*/ 2971570 w 8109022"/>
              <a:gd name="connsiteY10374" fmla="*/ 2683342 h 4285258"/>
              <a:gd name="connsiteX10375" fmla="*/ 2855312 w 8109022"/>
              <a:gd name="connsiteY10375" fmla="*/ 2958307 h 4285258"/>
              <a:gd name="connsiteX10376" fmla="*/ 2845144 w 8109022"/>
              <a:gd name="connsiteY10376" fmla="*/ 2985726 h 4285258"/>
              <a:gd name="connsiteX10377" fmla="*/ 2837335 w 8109022"/>
              <a:gd name="connsiteY10377" fmla="*/ 3004589 h 4285258"/>
              <a:gd name="connsiteX10378" fmla="*/ 2838777 w 8109022"/>
              <a:gd name="connsiteY10378" fmla="*/ 2999695 h 4285258"/>
              <a:gd name="connsiteX10379" fmla="*/ 2839579 w 8109022"/>
              <a:gd name="connsiteY10379" fmla="*/ 2996972 h 4285258"/>
              <a:gd name="connsiteX10380" fmla="*/ 2829184 w 8109022"/>
              <a:gd name="connsiteY10380" fmla="*/ 3008483 h 4285258"/>
              <a:gd name="connsiteX10381" fmla="*/ 2811892 w 8109022"/>
              <a:gd name="connsiteY10381" fmla="*/ 3059855 h 4285258"/>
              <a:gd name="connsiteX10382" fmla="*/ 2809884 w 8109022"/>
              <a:gd name="connsiteY10382" fmla="*/ 3064067 h 4285258"/>
              <a:gd name="connsiteX10383" fmla="*/ 2810272 w 8109022"/>
              <a:gd name="connsiteY10383" fmla="*/ 3043162 h 4285258"/>
              <a:gd name="connsiteX10384" fmla="*/ 2821013 w 8109022"/>
              <a:gd name="connsiteY10384" fmla="*/ 3013776 h 4285258"/>
              <a:gd name="connsiteX10385" fmla="*/ 2853242 w 8109022"/>
              <a:gd name="connsiteY10385" fmla="*/ 2896418 h 4285258"/>
              <a:gd name="connsiteX10386" fmla="*/ 2854284 w 8109022"/>
              <a:gd name="connsiteY10386" fmla="*/ 2893816 h 4285258"/>
              <a:gd name="connsiteX10387" fmla="*/ 2729882 w 8109022"/>
              <a:gd name="connsiteY10387" fmla="*/ 3126104 h 4285258"/>
              <a:gd name="connsiteX10388" fmla="*/ 2635584 w 8109022"/>
              <a:gd name="connsiteY10388" fmla="*/ 3308952 h 4285258"/>
              <a:gd name="connsiteX10389" fmla="*/ 2677494 w 8109022"/>
              <a:gd name="connsiteY10389" fmla="*/ 3274827 h 4285258"/>
              <a:gd name="connsiteX10390" fmla="*/ 2727372 w 8109022"/>
              <a:gd name="connsiteY10390" fmla="*/ 3238734 h 4285258"/>
              <a:gd name="connsiteX10391" fmla="*/ 2734428 w 8109022"/>
              <a:gd name="connsiteY10391" fmla="*/ 3233100 h 4285258"/>
              <a:gd name="connsiteX10392" fmla="*/ 2736464 w 8109022"/>
              <a:gd name="connsiteY10392" fmla="*/ 3240372 h 4285258"/>
              <a:gd name="connsiteX10393" fmla="*/ 2675508 w 8109022"/>
              <a:gd name="connsiteY10393" fmla="*/ 3308418 h 4285258"/>
              <a:gd name="connsiteX10394" fmla="*/ 2674275 w 8109022"/>
              <a:gd name="connsiteY10394" fmla="*/ 3308582 h 4285258"/>
              <a:gd name="connsiteX10395" fmla="*/ 2652327 w 8109022"/>
              <a:gd name="connsiteY10395" fmla="*/ 3326024 h 4285258"/>
              <a:gd name="connsiteX10396" fmla="*/ 2612187 w 8109022"/>
              <a:gd name="connsiteY10396" fmla="*/ 3354323 h 4285258"/>
              <a:gd name="connsiteX10397" fmla="*/ 2608271 w 8109022"/>
              <a:gd name="connsiteY10397" fmla="*/ 3361915 h 4285258"/>
              <a:gd name="connsiteX10398" fmla="*/ 2630107 w 8109022"/>
              <a:gd name="connsiteY10398" fmla="*/ 3346612 h 4285258"/>
              <a:gd name="connsiteX10399" fmla="*/ 2670272 w 8109022"/>
              <a:gd name="connsiteY10399" fmla="*/ 3314264 h 4285258"/>
              <a:gd name="connsiteX10400" fmla="*/ 2623103 w 8109022"/>
              <a:gd name="connsiteY10400" fmla="*/ 3366918 h 4285258"/>
              <a:gd name="connsiteX10401" fmla="*/ 2614948 w 8109022"/>
              <a:gd name="connsiteY10401" fmla="*/ 3372830 h 4285258"/>
              <a:gd name="connsiteX10402" fmla="*/ 2596611 w 8109022"/>
              <a:gd name="connsiteY10402" fmla="*/ 3385121 h 4285258"/>
              <a:gd name="connsiteX10403" fmla="*/ 2592913 w 8109022"/>
              <a:gd name="connsiteY10403" fmla="*/ 3392736 h 4285258"/>
              <a:gd name="connsiteX10404" fmla="*/ 2618084 w 8109022"/>
              <a:gd name="connsiteY10404" fmla="*/ 3375896 h 4285258"/>
              <a:gd name="connsiteX10405" fmla="*/ 2618854 w 8109022"/>
              <a:gd name="connsiteY10405" fmla="*/ 3375307 h 4285258"/>
              <a:gd name="connsiteX10406" fmla="*/ 2623999 w 8109022"/>
              <a:gd name="connsiteY10406" fmla="*/ 3374870 h 4285258"/>
              <a:gd name="connsiteX10407" fmla="*/ 2589893 w 8109022"/>
              <a:gd name="connsiteY10407" fmla="*/ 3398955 h 4285258"/>
              <a:gd name="connsiteX10408" fmla="*/ 2586578 w 8109022"/>
              <a:gd name="connsiteY10408" fmla="*/ 3405780 h 4285258"/>
              <a:gd name="connsiteX10409" fmla="*/ 2620831 w 8109022"/>
              <a:gd name="connsiteY10409" fmla="*/ 3384765 h 4285258"/>
              <a:gd name="connsiteX10410" fmla="*/ 2678619 w 8109022"/>
              <a:gd name="connsiteY10410" fmla="*/ 3336322 h 4285258"/>
              <a:gd name="connsiteX10411" fmla="*/ 2661399 w 8109022"/>
              <a:gd name="connsiteY10411" fmla="*/ 3348474 h 4285258"/>
              <a:gd name="connsiteX10412" fmla="*/ 2667602 w 8109022"/>
              <a:gd name="connsiteY10412" fmla="*/ 3342089 h 4285258"/>
              <a:gd name="connsiteX10413" fmla="*/ 2685313 w 8109022"/>
              <a:gd name="connsiteY10413" fmla="*/ 3327430 h 4285258"/>
              <a:gd name="connsiteX10414" fmla="*/ 2669439 w 8109022"/>
              <a:gd name="connsiteY10414" fmla="*/ 3349536 h 4285258"/>
              <a:gd name="connsiteX10415" fmla="*/ 2645510 w 8109022"/>
              <a:gd name="connsiteY10415" fmla="*/ 3378166 h 4285258"/>
              <a:gd name="connsiteX10416" fmla="*/ 2644037 w 8109022"/>
              <a:gd name="connsiteY10416" fmla="*/ 3383505 h 4285258"/>
              <a:gd name="connsiteX10417" fmla="*/ 2643548 w 8109022"/>
              <a:gd name="connsiteY10417" fmla="*/ 3385285 h 4285258"/>
              <a:gd name="connsiteX10418" fmla="*/ 2643765 w 8109022"/>
              <a:gd name="connsiteY10418" fmla="*/ 3384495 h 4285258"/>
              <a:gd name="connsiteX10419" fmla="*/ 2644037 w 8109022"/>
              <a:gd name="connsiteY10419" fmla="*/ 3383505 h 4285258"/>
              <a:gd name="connsiteX10420" fmla="*/ 2644857 w 8109022"/>
              <a:gd name="connsiteY10420" fmla="*/ 3380539 h 4285258"/>
              <a:gd name="connsiteX10421" fmla="*/ 2645510 w 8109022"/>
              <a:gd name="connsiteY10421" fmla="*/ 3378166 h 4285258"/>
              <a:gd name="connsiteX10422" fmla="*/ 2695954 w 8109022"/>
              <a:gd name="connsiteY10422" fmla="*/ 3330105 h 4285258"/>
              <a:gd name="connsiteX10423" fmla="*/ 2697492 w 8109022"/>
              <a:gd name="connsiteY10423" fmla="*/ 3326978 h 4285258"/>
              <a:gd name="connsiteX10424" fmla="*/ 2704249 w 8109022"/>
              <a:gd name="connsiteY10424" fmla="*/ 3314332 h 4285258"/>
              <a:gd name="connsiteX10425" fmla="*/ 2701047 w 8109022"/>
              <a:gd name="connsiteY10425" fmla="*/ 3325253 h 4285258"/>
              <a:gd name="connsiteX10426" fmla="*/ 2796060 w 8109022"/>
              <a:gd name="connsiteY10426" fmla="*/ 3234730 h 4285258"/>
              <a:gd name="connsiteX10427" fmla="*/ 2796762 w 8109022"/>
              <a:gd name="connsiteY10427" fmla="*/ 3236068 h 4285258"/>
              <a:gd name="connsiteX10428" fmla="*/ 2796801 w 8109022"/>
              <a:gd name="connsiteY10428" fmla="*/ 3234026 h 4285258"/>
              <a:gd name="connsiteX10429" fmla="*/ 2824605 w 8109022"/>
              <a:gd name="connsiteY10429" fmla="*/ 3207535 h 4285258"/>
              <a:gd name="connsiteX10430" fmla="*/ 2855768 w 8109022"/>
              <a:gd name="connsiteY10430" fmla="*/ 3141256 h 4285258"/>
              <a:gd name="connsiteX10431" fmla="*/ 2890427 w 8109022"/>
              <a:gd name="connsiteY10431" fmla="*/ 3071488 h 4285258"/>
              <a:gd name="connsiteX10432" fmla="*/ 2922254 w 8109022"/>
              <a:gd name="connsiteY10432" fmla="*/ 3007636 h 4285258"/>
              <a:gd name="connsiteX10433" fmla="*/ 2916154 w 8109022"/>
              <a:gd name="connsiteY10433" fmla="*/ 3011894 h 4285258"/>
              <a:gd name="connsiteX10434" fmla="*/ 2922917 w 8109022"/>
              <a:gd name="connsiteY10434" fmla="*/ 3006307 h 4285258"/>
              <a:gd name="connsiteX10435" fmla="*/ 2925928 w 8109022"/>
              <a:gd name="connsiteY10435" fmla="*/ 3000267 h 4285258"/>
              <a:gd name="connsiteX10436" fmla="*/ 2998704 w 8109022"/>
              <a:gd name="connsiteY10436" fmla="*/ 2861254 h 4285258"/>
              <a:gd name="connsiteX10437" fmla="*/ 3036101 w 8109022"/>
              <a:gd name="connsiteY10437" fmla="*/ 2793257 h 4285258"/>
              <a:gd name="connsiteX10438" fmla="*/ 3075813 w 8109022"/>
              <a:gd name="connsiteY10438" fmla="*/ 2724763 h 4285258"/>
              <a:gd name="connsiteX10439" fmla="*/ 3154398 w 8109022"/>
              <a:gd name="connsiteY10439" fmla="*/ 2589225 h 4285258"/>
              <a:gd name="connsiteX10440" fmla="*/ 3237284 w 8109022"/>
              <a:gd name="connsiteY10440" fmla="*/ 2456755 h 4285258"/>
              <a:gd name="connsiteX10441" fmla="*/ 3278259 w 8109022"/>
              <a:gd name="connsiteY10441" fmla="*/ 2389076 h 4285258"/>
              <a:gd name="connsiteX10442" fmla="*/ 3321554 w 8109022"/>
              <a:gd name="connsiteY10442" fmla="*/ 2324897 h 4285258"/>
              <a:gd name="connsiteX10443" fmla="*/ 3408440 w 8109022"/>
              <a:gd name="connsiteY10443" fmla="*/ 2195016 h 4285258"/>
              <a:gd name="connsiteX10444" fmla="*/ 3491056 w 8109022"/>
              <a:gd name="connsiteY10444" fmla="*/ 2079501 h 4285258"/>
              <a:gd name="connsiteX10445" fmla="*/ 3532364 w 8109022"/>
              <a:gd name="connsiteY10445" fmla="*/ 2021741 h 4285258"/>
              <a:gd name="connsiteX10446" fmla="*/ 3574936 w 8109022"/>
              <a:gd name="connsiteY10446" fmla="*/ 1964799 h 4285258"/>
              <a:gd name="connsiteX10447" fmla="*/ 3661642 w 8109022"/>
              <a:gd name="connsiteY10447" fmla="*/ 1852216 h 4285258"/>
              <a:gd name="connsiteX10448" fmla="*/ 3705057 w 8109022"/>
              <a:gd name="connsiteY10448" fmla="*/ 1797818 h 4285258"/>
              <a:gd name="connsiteX10449" fmla="*/ 3750577 w 8109022"/>
              <a:gd name="connsiteY10449" fmla="*/ 1742785 h 4285258"/>
              <a:gd name="connsiteX10450" fmla="*/ 3894020 w 8109022"/>
              <a:gd name="connsiteY10450" fmla="*/ 1574873 h 4285258"/>
              <a:gd name="connsiteX10451" fmla="*/ 3889014 w 8109022"/>
              <a:gd name="connsiteY10451" fmla="*/ 1577986 h 4285258"/>
              <a:gd name="connsiteX10452" fmla="*/ 3898154 w 8109022"/>
              <a:gd name="connsiteY10452" fmla="*/ 1566384 h 4285258"/>
              <a:gd name="connsiteX10453" fmla="*/ 3912885 w 8109022"/>
              <a:gd name="connsiteY10453" fmla="*/ 1551657 h 4285258"/>
              <a:gd name="connsiteX10454" fmla="*/ 3914576 w 8109022"/>
              <a:gd name="connsiteY10454" fmla="*/ 1550811 h 4285258"/>
              <a:gd name="connsiteX10455" fmla="*/ 3947966 w 8109022"/>
              <a:gd name="connsiteY10455" fmla="*/ 1511722 h 4285258"/>
              <a:gd name="connsiteX10456" fmla="*/ 3940616 w 8109022"/>
              <a:gd name="connsiteY10456" fmla="*/ 1517472 h 4285258"/>
              <a:gd name="connsiteX10457" fmla="*/ 3934656 w 8109022"/>
              <a:gd name="connsiteY10457" fmla="*/ 1523970 h 4285258"/>
              <a:gd name="connsiteX10458" fmla="*/ 3940876 w 8109022"/>
              <a:gd name="connsiteY10458" fmla="*/ 1511756 h 4285258"/>
              <a:gd name="connsiteX10459" fmla="*/ 3966190 w 8109022"/>
              <a:gd name="connsiteY10459" fmla="*/ 1490257 h 4285258"/>
              <a:gd name="connsiteX10460" fmla="*/ 3966476 w 8109022"/>
              <a:gd name="connsiteY10460" fmla="*/ 1490056 h 4285258"/>
              <a:gd name="connsiteX10461" fmla="*/ 3986354 w 8109022"/>
              <a:gd name="connsiteY10461" fmla="*/ 1466786 h 4285258"/>
              <a:gd name="connsiteX10462" fmla="*/ 3991554 w 8109022"/>
              <a:gd name="connsiteY10462" fmla="*/ 1461362 h 4285258"/>
              <a:gd name="connsiteX10463" fmla="*/ 3992164 w 8109022"/>
              <a:gd name="connsiteY10463" fmla="*/ 1458518 h 4285258"/>
              <a:gd name="connsiteX10464" fmla="*/ 4014830 w 8109022"/>
              <a:gd name="connsiteY10464" fmla="*/ 1433878 h 4285258"/>
              <a:gd name="connsiteX10465" fmla="*/ 4017436 w 8109022"/>
              <a:gd name="connsiteY10465" fmla="*/ 1431379 h 4285258"/>
              <a:gd name="connsiteX10466" fmla="*/ 4015895 w 8109022"/>
              <a:gd name="connsiteY10466" fmla="*/ 1426833 h 4285258"/>
              <a:gd name="connsiteX10467" fmla="*/ 4012148 w 8109022"/>
              <a:gd name="connsiteY10467" fmla="*/ 1427394 h 4285258"/>
              <a:gd name="connsiteX10468" fmla="*/ 4011245 w 8109022"/>
              <a:gd name="connsiteY10468" fmla="*/ 1422927 h 4285258"/>
              <a:gd name="connsiteX10469" fmla="*/ 4010988 w 8109022"/>
              <a:gd name="connsiteY10469" fmla="*/ 1422734 h 4285258"/>
              <a:gd name="connsiteX10470" fmla="*/ 4015276 w 8109022"/>
              <a:gd name="connsiteY10470" fmla="*/ 1419753 h 4285258"/>
              <a:gd name="connsiteX10471" fmla="*/ 4060677 w 8109022"/>
              <a:gd name="connsiteY10471" fmla="*/ 1375040 h 4285258"/>
              <a:gd name="connsiteX10472" fmla="*/ 4123946 w 8109022"/>
              <a:gd name="connsiteY10472" fmla="*/ 1303625 h 4285258"/>
              <a:gd name="connsiteX10473" fmla="*/ 4188002 w 8109022"/>
              <a:gd name="connsiteY10473" fmla="*/ 1232282 h 4285258"/>
              <a:gd name="connsiteX10474" fmla="*/ 4247490 w 8109022"/>
              <a:gd name="connsiteY10474" fmla="*/ 1171213 h 4285258"/>
              <a:gd name="connsiteX10475" fmla="*/ 4248612 w 8109022"/>
              <a:gd name="connsiteY10475" fmla="*/ 1167592 h 4285258"/>
              <a:gd name="connsiteX10476" fmla="*/ 4233478 w 8109022"/>
              <a:gd name="connsiteY10476" fmla="*/ 1182900 h 4285258"/>
              <a:gd name="connsiteX10477" fmla="*/ 4211675 w 8109022"/>
              <a:gd name="connsiteY10477" fmla="*/ 1202659 h 4285258"/>
              <a:gd name="connsiteX10478" fmla="*/ 4173316 w 8109022"/>
              <a:gd name="connsiteY10478" fmla="*/ 1245220 h 4285258"/>
              <a:gd name="connsiteX10479" fmla="*/ 4113416 w 8109022"/>
              <a:gd name="connsiteY10479" fmla="*/ 1308845 h 4285258"/>
              <a:gd name="connsiteX10480" fmla="*/ 4096034 w 8109022"/>
              <a:gd name="connsiteY10480" fmla="*/ 1326791 h 4285258"/>
              <a:gd name="connsiteX10481" fmla="*/ 4096930 w 8109022"/>
              <a:gd name="connsiteY10481" fmla="*/ 1322053 h 4285258"/>
              <a:gd name="connsiteX10482" fmla="*/ 4112702 w 8109022"/>
              <a:gd name="connsiteY10482" fmla="*/ 1305308 h 4285258"/>
              <a:gd name="connsiteX10483" fmla="*/ 4174736 w 8109022"/>
              <a:gd name="connsiteY10483" fmla="*/ 1237720 h 4285258"/>
              <a:gd name="connsiteX10484" fmla="*/ 4260862 w 8109022"/>
              <a:gd name="connsiteY10484" fmla="*/ 1152527 h 4285258"/>
              <a:gd name="connsiteX10485" fmla="*/ 4302742 w 8109022"/>
              <a:gd name="connsiteY10485" fmla="*/ 1108287 h 4285258"/>
              <a:gd name="connsiteX10486" fmla="*/ 4369365 w 8109022"/>
              <a:gd name="connsiteY10486" fmla="*/ 1052911 h 4285258"/>
              <a:gd name="connsiteX10487" fmla="*/ 4370993 w 8109022"/>
              <a:gd name="connsiteY10487" fmla="*/ 1049712 h 4285258"/>
              <a:gd name="connsiteX10488" fmla="*/ 4386462 w 8109022"/>
              <a:gd name="connsiteY10488" fmla="*/ 1019254 h 4285258"/>
              <a:gd name="connsiteX10489" fmla="*/ 4375485 w 8109022"/>
              <a:gd name="connsiteY10489" fmla="*/ 1029594 h 4285258"/>
              <a:gd name="connsiteX10490" fmla="*/ 4374434 w 8109022"/>
              <a:gd name="connsiteY10490" fmla="*/ 1030747 h 4285258"/>
              <a:gd name="connsiteX10491" fmla="*/ 4367559 w 8109022"/>
              <a:gd name="connsiteY10491" fmla="*/ 1035784 h 4285258"/>
              <a:gd name="connsiteX10492" fmla="*/ 4346117 w 8109022"/>
              <a:gd name="connsiteY10492" fmla="*/ 1053081 h 4285258"/>
              <a:gd name="connsiteX10493" fmla="*/ 4261340 w 8109022"/>
              <a:gd name="connsiteY10493" fmla="*/ 1135773 h 4285258"/>
              <a:gd name="connsiteX10494" fmla="*/ 4255382 w 8109022"/>
              <a:gd name="connsiteY10494" fmla="*/ 1139159 h 4285258"/>
              <a:gd name="connsiteX10495" fmla="*/ 4265046 w 8109022"/>
              <a:gd name="connsiteY10495" fmla="*/ 1125822 h 4285258"/>
              <a:gd name="connsiteX10496" fmla="*/ 4299472 w 8109022"/>
              <a:gd name="connsiteY10496" fmla="*/ 1092094 h 4285258"/>
              <a:gd name="connsiteX10497" fmla="*/ 4348026 w 8109022"/>
              <a:gd name="connsiteY10497" fmla="*/ 1048002 h 4285258"/>
              <a:gd name="connsiteX10498" fmla="*/ 4371474 w 8109022"/>
              <a:gd name="connsiteY10498" fmla="*/ 1029560 h 4285258"/>
              <a:gd name="connsiteX10499" fmla="*/ 4386999 w 8109022"/>
              <a:gd name="connsiteY10499" fmla="*/ 1018197 h 4285258"/>
              <a:gd name="connsiteX10500" fmla="*/ 4390067 w 8109022"/>
              <a:gd name="connsiteY10500" fmla="*/ 1012157 h 4285258"/>
              <a:gd name="connsiteX10501" fmla="*/ 4390761 w 8109022"/>
              <a:gd name="connsiteY10501" fmla="*/ 1012590 h 4285258"/>
              <a:gd name="connsiteX10502" fmla="*/ 4387783 w 8109022"/>
              <a:gd name="connsiteY10502" fmla="*/ 1017623 h 4285258"/>
              <a:gd name="connsiteX10503" fmla="*/ 4388482 w 8109022"/>
              <a:gd name="connsiteY10503" fmla="*/ 1017111 h 4285258"/>
              <a:gd name="connsiteX10504" fmla="*/ 4387304 w 8109022"/>
              <a:gd name="connsiteY10504" fmla="*/ 1018433 h 4285258"/>
              <a:gd name="connsiteX10505" fmla="*/ 4385705 w 8109022"/>
              <a:gd name="connsiteY10505" fmla="*/ 1021135 h 4285258"/>
              <a:gd name="connsiteX10506" fmla="*/ 4390163 w 8109022"/>
              <a:gd name="connsiteY10506" fmla="*/ 1016981 h 4285258"/>
              <a:gd name="connsiteX10507" fmla="*/ 4402961 w 8109022"/>
              <a:gd name="connsiteY10507" fmla="*/ 1002415 h 4285258"/>
              <a:gd name="connsiteX10508" fmla="*/ 4398586 w 8109022"/>
              <a:gd name="connsiteY10508" fmla="*/ 1012692 h 4285258"/>
              <a:gd name="connsiteX10509" fmla="*/ 4399058 w 8109022"/>
              <a:gd name="connsiteY10509" fmla="*/ 1012287 h 4285258"/>
              <a:gd name="connsiteX10510" fmla="*/ 4424592 w 8109022"/>
              <a:gd name="connsiteY10510" fmla="*/ 994750 h 4285258"/>
              <a:gd name="connsiteX10511" fmla="*/ 4473057 w 8109022"/>
              <a:gd name="connsiteY10511" fmla="*/ 959730 h 4285258"/>
              <a:gd name="connsiteX10512" fmla="*/ 4474241 w 8109022"/>
              <a:gd name="connsiteY10512" fmla="*/ 957606 h 4285258"/>
              <a:gd name="connsiteX10513" fmla="*/ 4476387 w 8109022"/>
              <a:gd name="connsiteY10513" fmla="*/ 954033 h 4285258"/>
              <a:gd name="connsiteX10514" fmla="*/ 4475929 w 8109022"/>
              <a:gd name="connsiteY10514" fmla="*/ 956705 h 4285258"/>
              <a:gd name="connsiteX10515" fmla="*/ 4475766 w 8109022"/>
              <a:gd name="connsiteY10515" fmla="*/ 957773 h 4285258"/>
              <a:gd name="connsiteX10516" fmla="*/ 4476486 w 8109022"/>
              <a:gd name="connsiteY10516" fmla="*/ 957252 h 4285258"/>
              <a:gd name="connsiteX10517" fmla="*/ 4504868 w 8109022"/>
              <a:gd name="connsiteY10517" fmla="*/ 938523 h 4285258"/>
              <a:gd name="connsiteX10518" fmla="*/ 4531565 w 8109022"/>
              <a:gd name="connsiteY10518" fmla="*/ 921771 h 4285258"/>
              <a:gd name="connsiteX10519" fmla="*/ 4501216 w 8109022"/>
              <a:gd name="connsiteY10519" fmla="*/ 942810 h 4285258"/>
              <a:gd name="connsiteX10520" fmla="*/ 4491286 w 8109022"/>
              <a:gd name="connsiteY10520" fmla="*/ 950241 h 4285258"/>
              <a:gd name="connsiteX10521" fmla="*/ 4501928 w 8109022"/>
              <a:gd name="connsiteY10521" fmla="*/ 946347 h 4285258"/>
              <a:gd name="connsiteX10522" fmla="*/ 4532997 w 8109022"/>
              <a:gd name="connsiteY10522" fmla="*/ 925261 h 4285258"/>
              <a:gd name="connsiteX10523" fmla="*/ 4537024 w 8109022"/>
              <a:gd name="connsiteY10523" fmla="*/ 920433 h 4285258"/>
              <a:gd name="connsiteX10524" fmla="*/ 4541746 w 8109022"/>
              <a:gd name="connsiteY10524" fmla="*/ 915599 h 4285258"/>
              <a:gd name="connsiteX10525" fmla="*/ 4540820 w 8109022"/>
              <a:gd name="connsiteY10525" fmla="*/ 915590 h 4285258"/>
              <a:gd name="connsiteX10526" fmla="*/ 4541315 w 8109022"/>
              <a:gd name="connsiteY10526" fmla="*/ 914510 h 4285258"/>
              <a:gd name="connsiteX10527" fmla="*/ 4543214 w 8109022"/>
              <a:gd name="connsiteY10527" fmla="*/ 914098 h 4285258"/>
              <a:gd name="connsiteX10528" fmla="*/ 4554448 w 8109022"/>
              <a:gd name="connsiteY10528" fmla="*/ 902601 h 4285258"/>
              <a:gd name="connsiteX10529" fmla="*/ 4571452 w 8109022"/>
              <a:gd name="connsiteY10529" fmla="*/ 886704 h 4285258"/>
              <a:gd name="connsiteX10530" fmla="*/ 4620004 w 8109022"/>
              <a:gd name="connsiteY10530" fmla="*/ 842611 h 4285258"/>
              <a:gd name="connsiteX10531" fmla="*/ 4643451 w 8109022"/>
              <a:gd name="connsiteY10531" fmla="*/ 824169 h 4285258"/>
              <a:gd name="connsiteX10532" fmla="*/ 4660462 w 8109022"/>
              <a:gd name="connsiteY10532" fmla="*/ 811721 h 4285258"/>
              <a:gd name="connsiteX10533" fmla="*/ 4659127 w 8109022"/>
              <a:gd name="connsiteY10533" fmla="*/ 813216 h 4285258"/>
              <a:gd name="connsiteX10534" fmla="*/ 4647463 w 8109022"/>
              <a:gd name="connsiteY10534" fmla="*/ 824204 h 4285258"/>
              <a:gd name="connsiteX10535" fmla="*/ 4646412 w 8109022"/>
              <a:gd name="connsiteY10535" fmla="*/ 825358 h 4285258"/>
              <a:gd name="connsiteX10536" fmla="*/ 4639538 w 8109022"/>
              <a:gd name="connsiteY10536" fmla="*/ 830394 h 4285258"/>
              <a:gd name="connsiteX10537" fmla="*/ 4618096 w 8109022"/>
              <a:gd name="connsiteY10537" fmla="*/ 847691 h 4285258"/>
              <a:gd name="connsiteX10538" fmla="*/ 4575102 w 8109022"/>
              <a:gd name="connsiteY10538" fmla="*/ 887762 h 4285258"/>
              <a:gd name="connsiteX10539" fmla="*/ 4547100 w 8109022"/>
              <a:gd name="connsiteY10539" fmla="*/ 916325 h 4285258"/>
              <a:gd name="connsiteX10540" fmla="*/ 4571322 w 8109022"/>
              <a:gd name="connsiteY10540" fmla="*/ 901434 h 4285258"/>
              <a:gd name="connsiteX10541" fmla="*/ 4540402 w 8109022"/>
              <a:gd name="connsiteY10541" fmla="*/ 923754 h 4285258"/>
              <a:gd name="connsiteX10542" fmla="*/ 4538655 w 8109022"/>
              <a:gd name="connsiteY10542" fmla="*/ 924939 h 4285258"/>
              <a:gd name="connsiteX10543" fmla="*/ 4533318 w 8109022"/>
              <a:gd name="connsiteY10543" fmla="*/ 930383 h 4285258"/>
              <a:gd name="connsiteX10544" fmla="*/ 4527360 w 8109022"/>
              <a:gd name="connsiteY10544" fmla="*/ 933769 h 4285258"/>
              <a:gd name="connsiteX10545" fmla="*/ 4528640 w 8109022"/>
              <a:gd name="connsiteY10545" fmla="*/ 931725 h 4285258"/>
              <a:gd name="connsiteX10546" fmla="*/ 4508526 w 8109022"/>
              <a:gd name="connsiteY10546" fmla="*/ 945357 h 4285258"/>
              <a:gd name="connsiteX10547" fmla="*/ 4504592 w 8109022"/>
              <a:gd name="connsiteY10547" fmla="*/ 949590 h 4285258"/>
              <a:gd name="connsiteX10548" fmla="*/ 4508751 w 8109022"/>
              <a:gd name="connsiteY10548" fmla="*/ 946473 h 4285258"/>
              <a:gd name="connsiteX10549" fmla="*/ 4544496 w 8109022"/>
              <a:gd name="connsiteY10549" fmla="*/ 923574 h 4285258"/>
              <a:gd name="connsiteX10550" fmla="*/ 4567774 w 8109022"/>
              <a:gd name="connsiteY10550" fmla="*/ 909449 h 4285258"/>
              <a:gd name="connsiteX10551" fmla="*/ 4565208 w 8109022"/>
              <a:gd name="connsiteY10551" fmla="*/ 912409 h 4285258"/>
              <a:gd name="connsiteX10552" fmla="*/ 4565110 w 8109022"/>
              <a:gd name="connsiteY10552" fmla="*/ 912552 h 4285258"/>
              <a:gd name="connsiteX10553" fmla="*/ 4564133 w 8109022"/>
              <a:gd name="connsiteY10553" fmla="*/ 913247 h 4285258"/>
              <a:gd name="connsiteX10554" fmla="*/ 4548208 w 8109022"/>
              <a:gd name="connsiteY10554" fmla="*/ 923880 h 4285258"/>
              <a:gd name="connsiteX10555" fmla="*/ 4555258 w 8109022"/>
              <a:gd name="connsiteY10555" fmla="*/ 922464 h 4285258"/>
              <a:gd name="connsiteX10556" fmla="*/ 4558476 w 8109022"/>
              <a:gd name="connsiteY10556" fmla="*/ 920055 h 4285258"/>
              <a:gd name="connsiteX10557" fmla="*/ 4574722 w 8109022"/>
              <a:gd name="connsiteY10557" fmla="*/ 902895 h 4285258"/>
              <a:gd name="connsiteX10558" fmla="*/ 4693486 w 8109022"/>
              <a:gd name="connsiteY10558" fmla="*/ 804182 h 4285258"/>
              <a:gd name="connsiteX10559" fmla="*/ 4713398 w 8109022"/>
              <a:gd name="connsiteY10559" fmla="*/ 791571 h 4285258"/>
              <a:gd name="connsiteX10560" fmla="*/ 4717814 w 8109022"/>
              <a:gd name="connsiteY10560" fmla="*/ 787029 h 4285258"/>
              <a:gd name="connsiteX10561" fmla="*/ 4718120 w 8109022"/>
              <a:gd name="connsiteY10561" fmla="*/ 787162 h 4285258"/>
              <a:gd name="connsiteX10562" fmla="*/ 4718590 w 8109022"/>
              <a:gd name="connsiteY10562" fmla="*/ 786231 h 4285258"/>
              <a:gd name="connsiteX10563" fmla="*/ 4717814 w 8109022"/>
              <a:gd name="connsiteY10563" fmla="*/ 787029 h 4285258"/>
              <a:gd name="connsiteX10564" fmla="*/ 4716641 w 8109022"/>
              <a:gd name="connsiteY10564" fmla="*/ 786523 h 4285258"/>
              <a:gd name="connsiteX10565" fmla="*/ 4732001 w 8109022"/>
              <a:gd name="connsiteY10565" fmla="*/ 772332 h 4285258"/>
              <a:gd name="connsiteX10566" fmla="*/ 4727580 w 8109022"/>
              <a:gd name="connsiteY10566" fmla="*/ 774146 h 4285258"/>
              <a:gd name="connsiteX10567" fmla="*/ 4723380 w 8109022"/>
              <a:gd name="connsiteY10567" fmla="*/ 772472 h 4285258"/>
              <a:gd name="connsiteX10568" fmla="*/ 4709028 w 8109022"/>
              <a:gd name="connsiteY10568" fmla="*/ 781717 h 4285258"/>
              <a:gd name="connsiteX10569" fmla="*/ 4686175 w 8109022"/>
              <a:gd name="connsiteY10569" fmla="*/ 797178 h 4285258"/>
              <a:gd name="connsiteX10570" fmla="*/ 4666500 w 8109022"/>
              <a:gd name="connsiteY10570" fmla="*/ 810796 h 4285258"/>
              <a:gd name="connsiteX10571" fmla="*/ 4671036 w 8109022"/>
              <a:gd name="connsiteY10571" fmla="*/ 806895 h 4285258"/>
              <a:gd name="connsiteX10572" fmla="*/ 4696570 w 8109022"/>
              <a:gd name="connsiteY10572" fmla="*/ 789360 h 4285258"/>
              <a:gd name="connsiteX10573" fmla="*/ 4748464 w 8109022"/>
              <a:gd name="connsiteY10573" fmla="*/ 751863 h 4285258"/>
              <a:gd name="connsiteX10574" fmla="*/ 4776846 w 8109022"/>
              <a:gd name="connsiteY10574" fmla="*/ 733132 h 4285258"/>
              <a:gd name="connsiteX10575" fmla="*/ 4803543 w 8109022"/>
              <a:gd name="connsiteY10575" fmla="*/ 716382 h 4285258"/>
              <a:gd name="connsiteX10576" fmla="*/ 4773194 w 8109022"/>
              <a:gd name="connsiteY10576" fmla="*/ 737420 h 4285258"/>
              <a:gd name="connsiteX10577" fmla="*/ 4763264 w 8109022"/>
              <a:gd name="connsiteY10577" fmla="*/ 744852 h 4285258"/>
              <a:gd name="connsiteX10578" fmla="*/ 4773908 w 8109022"/>
              <a:gd name="connsiteY10578" fmla="*/ 740956 h 4285258"/>
              <a:gd name="connsiteX10579" fmla="*/ 4843301 w 8109022"/>
              <a:gd name="connsiteY10579" fmla="*/ 696044 h 4285258"/>
              <a:gd name="connsiteX10580" fmla="*/ 4780503 w 8109022"/>
              <a:gd name="connsiteY10580" fmla="*/ 739967 h 4285258"/>
              <a:gd name="connsiteX10581" fmla="*/ 4776572 w 8109022"/>
              <a:gd name="connsiteY10581" fmla="*/ 744200 h 4285258"/>
              <a:gd name="connsiteX10582" fmla="*/ 4780730 w 8109022"/>
              <a:gd name="connsiteY10582" fmla="*/ 741084 h 4285258"/>
              <a:gd name="connsiteX10583" fmla="*/ 4816475 w 8109022"/>
              <a:gd name="connsiteY10583" fmla="*/ 718183 h 4285258"/>
              <a:gd name="connsiteX10584" fmla="*/ 4839754 w 8109022"/>
              <a:gd name="connsiteY10584" fmla="*/ 704059 h 4285258"/>
              <a:gd name="connsiteX10585" fmla="*/ 4837187 w 8109022"/>
              <a:gd name="connsiteY10585" fmla="*/ 707020 h 4285258"/>
              <a:gd name="connsiteX10586" fmla="*/ 4837088 w 8109022"/>
              <a:gd name="connsiteY10586" fmla="*/ 707162 h 4285258"/>
              <a:gd name="connsiteX10587" fmla="*/ 4836110 w 8109022"/>
              <a:gd name="connsiteY10587" fmla="*/ 707858 h 4285258"/>
              <a:gd name="connsiteX10588" fmla="*/ 4820186 w 8109022"/>
              <a:gd name="connsiteY10588" fmla="*/ 718489 h 4285258"/>
              <a:gd name="connsiteX10589" fmla="*/ 4832402 w 8109022"/>
              <a:gd name="connsiteY10589" fmla="*/ 713207 h 4285258"/>
              <a:gd name="connsiteX10590" fmla="*/ 4833524 w 8109022"/>
              <a:gd name="connsiteY10590" fmla="*/ 712424 h 4285258"/>
              <a:gd name="connsiteX10591" fmla="*/ 4833753 w 8109022"/>
              <a:gd name="connsiteY10591" fmla="*/ 714536 h 4285258"/>
              <a:gd name="connsiteX10592" fmla="*/ 4837265 w 8109022"/>
              <a:gd name="connsiteY10592" fmla="*/ 711564 h 4285258"/>
              <a:gd name="connsiteX10593" fmla="*/ 4840991 w 8109022"/>
              <a:gd name="connsiteY10593" fmla="*/ 707447 h 4285258"/>
              <a:gd name="connsiteX10594" fmla="*/ 4844280 w 8109022"/>
              <a:gd name="connsiteY10594" fmla="*/ 705483 h 4285258"/>
              <a:gd name="connsiteX10595" fmla="*/ 4835326 w 8109022"/>
              <a:gd name="connsiteY10595" fmla="*/ 713920 h 4285258"/>
              <a:gd name="connsiteX10596" fmla="*/ 4774664 w 8109022"/>
              <a:gd name="connsiteY10596" fmla="*/ 753882 h 4285258"/>
              <a:gd name="connsiteX10597" fmla="*/ 4752446 w 8109022"/>
              <a:gd name="connsiteY10597" fmla="*/ 771591 h 4285258"/>
              <a:gd name="connsiteX10598" fmla="*/ 4755932 w 8109022"/>
              <a:gd name="connsiteY10598" fmla="*/ 769727 h 4285258"/>
              <a:gd name="connsiteX10599" fmla="*/ 4805765 w 8109022"/>
              <a:gd name="connsiteY10599" fmla="*/ 737333 h 4285258"/>
              <a:gd name="connsiteX10600" fmla="*/ 4824426 w 8109022"/>
              <a:gd name="connsiteY10600" fmla="*/ 724949 h 4285258"/>
              <a:gd name="connsiteX10601" fmla="*/ 4814610 w 8109022"/>
              <a:gd name="connsiteY10601" fmla="*/ 733708 h 4285258"/>
              <a:gd name="connsiteX10602" fmla="*/ 4760019 w 8109022"/>
              <a:gd name="connsiteY10602" fmla="*/ 771608 h 4285258"/>
              <a:gd name="connsiteX10603" fmla="*/ 4739336 w 8109022"/>
              <a:gd name="connsiteY10603" fmla="*/ 787745 h 4285258"/>
              <a:gd name="connsiteX10604" fmla="*/ 4754474 w 8109022"/>
              <a:gd name="connsiteY10604" fmla="*/ 777042 h 4285258"/>
              <a:gd name="connsiteX10605" fmla="*/ 4770774 w 8109022"/>
              <a:gd name="connsiteY10605" fmla="*/ 767504 h 4285258"/>
              <a:gd name="connsiteX10606" fmla="*/ 4743984 w 8109022"/>
              <a:gd name="connsiteY10606" fmla="*/ 787050 h 4285258"/>
              <a:gd name="connsiteX10607" fmla="*/ 4736980 w 8109022"/>
              <a:gd name="connsiteY10607" fmla="*/ 795193 h 4285258"/>
              <a:gd name="connsiteX10608" fmla="*/ 4707269 w 8109022"/>
              <a:gd name="connsiteY10608" fmla="*/ 818629 h 4285258"/>
              <a:gd name="connsiteX10609" fmla="*/ 4703336 w 8109022"/>
              <a:gd name="connsiteY10609" fmla="*/ 822862 h 4285258"/>
              <a:gd name="connsiteX10610" fmla="*/ 4711916 w 8109022"/>
              <a:gd name="connsiteY10610" fmla="*/ 817931 h 4285258"/>
              <a:gd name="connsiteX10611" fmla="*/ 4778384 w 8109022"/>
              <a:gd name="connsiteY10611" fmla="*/ 772307 h 4285258"/>
              <a:gd name="connsiteX10612" fmla="*/ 4724282 w 8109022"/>
              <a:gd name="connsiteY10612" fmla="*/ 812627 h 4285258"/>
              <a:gd name="connsiteX10613" fmla="*/ 4720126 w 8109022"/>
              <a:gd name="connsiteY10613" fmla="*/ 820344 h 4285258"/>
              <a:gd name="connsiteX10614" fmla="*/ 4785546 w 8109022"/>
              <a:gd name="connsiteY10614" fmla="*/ 774878 h 4285258"/>
              <a:gd name="connsiteX10615" fmla="*/ 4793042 w 8109022"/>
              <a:gd name="connsiteY10615" fmla="*/ 773754 h 4285258"/>
              <a:gd name="connsiteX10616" fmla="*/ 4750778 w 8109022"/>
              <a:gd name="connsiteY10616" fmla="*/ 806165 h 4285258"/>
              <a:gd name="connsiteX10617" fmla="*/ 4744448 w 8109022"/>
              <a:gd name="connsiteY10617" fmla="*/ 813058 h 4285258"/>
              <a:gd name="connsiteX10618" fmla="*/ 4781086 w 8109022"/>
              <a:gd name="connsiteY10618" fmla="*/ 787506 h 4285258"/>
              <a:gd name="connsiteX10619" fmla="*/ 4795729 w 8109022"/>
              <a:gd name="connsiteY10619" fmla="*/ 777026 h 4285258"/>
              <a:gd name="connsiteX10620" fmla="*/ 4791326 w 8109022"/>
              <a:gd name="connsiteY10620" fmla="*/ 784074 h 4285258"/>
              <a:gd name="connsiteX10621" fmla="*/ 4801465 w 8109022"/>
              <a:gd name="connsiteY10621" fmla="*/ 777033 h 4285258"/>
              <a:gd name="connsiteX10622" fmla="*/ 4809026 w 8109022"/>
              <a:gd name="connsiteY10622" fmla="*/ 767856 h 4285258"/>
              <a:gd name="connsiteX10623" fmla="*/ 4815787 w 8109022"/>
              <a:gd name="connsiteY10623" fmla="*/ 763252 h 4285258"/>
              <a:gd name="connsiteX10624" fmla="*/ 4816602 w 8109022"/>
              <a:gd name="connsiteY10624" fmla="*/ 762693 h 4285258"/>
              <a:gd name="connsiteX10625" fmla="*/ 4813802 w 8109022"/>
              <a:gd name="connsiteY10625" fmla="*/ 766566 h 4285258"/>
              <a:gd name="connsiteX10626" fmla="*/ 4802198 w 8109022"/>
              <a:gd name="connsiteY10626" fmla="*/ 781402 h 4285258"/>
              <a:gd name="connsiteX10627" fmla="*/ 4773468 w 8109022"/>
              <a:gd name="connsiteY10627" fmla="*/ 814896 h 4285258"/>
              <a:gd name="connsiteX10628" fmla="*/ 4784114 w 8109022"/>
              <a:gd name="connsiteY10628" fmla="*/ 806342 h 4285258"/>
              <a:gd name="connsiteX10629" fmla="*/ 4798140 w 8109022"/>
              <a:gd name="connsiteY10629" fmla="*/ 791271 h 4285258"/>
              <a:gd name="connsiteX10630" fmla="*/ 4798376 w 8109022"/>
              <a:gd name="connsiteY10630" fmla="*/ 791149 h 4285258"/>
              <a:gd name="connsiteX10631" fmla="*/ 4802827 w 8109022"/>
              <a:gd name="connsiteY10631" fmla="*/ 781901 h 4285258"/>
              <a:gd name="connsiteX10632" fmla="*/ 4802771 w 8109022"/>
              <a:gd name="connsiteY10632" fmla="*/ 785185 h 4285258"/>
              <a:gd name="connsiteX10633" fmla="*/ 4802532 w 8109022"/>
              <a:gd name="connsiteY10633" fmla="*/ 787937 h 4285258"/>
              <a:gd name="connsiteX10634" fmla="*/ 4802000 w 8109022"/>
              <a:gd name="connsiteY10634" fmla="*/ 789258 h 4285258"/>
              <a:gd name="connsiteX10635" fmla="*/ 4804944 w 8109022"/>
              <a:gd name="connsiteY10635" fmla="*/ 787722 h 4285258"/>
              <a:gd name="connsiteX10636" fmla="*/ 4809115 w 8109022"/>
              <a:gd name="connsiteY10636" fmla="*/ 780795 h 4285258"/>
              <a:gd name="connsiteX10637" fmla="*/ 4816077 w 8109022"/>
              <a:gd name="connsiteY10637" fmla="*/ 777163 h 4285258"/>
              <a:gd name="connsiteX10638" fmla="*/ 4828464 w 8109022"/>
              <a:gd name="connsiteY10638" fmla="*/ 761448 h 4285258"/>
              <a:gd name="connsiteX10639" fmla="*/ 4824247 w 8109022"/>
              <a:gd name="connsiteY10639" fmla="*/ 771400 h 4285258"/>
              <a:gd name="connsiteX10640" fmla="*/ 4815702 w 8109022"/>
              <a:gd name="connsiteY10640" fmla="*/ 782109 h 4285258"/>
              <a:gd name="connsiteX10641" fmla="*/ 4815070 w 8109022"/>
              <a:gd name="connsiteY10641" fmla="*/ 788692 h 4285258"/>
              <a:gd name="connsiteX10642" fmla="*/ 4804049 w 8109022"/>
              <a:gd name="connsiteY10642" fmla="*/ 802753 h 4285258"/>
              <a:gd name="connsiteX10643" fmla="*/ 4789125 w 8109022"/>
              <a:gd name="connsiteY10643" fmla="*/ 817703 h 4285258"/>
              <a:gd name="connsiteX10644" fmla="*/ 4789410 w 8109022"/>
              <a:gd name="connsiteY10644" fmla="*/ 817341 h 4285258"/>
              <a:gd name="connsiteX10645" fmla="*/ 4790115 w 8109022"/>
              <a:gd name="connsiteY10645" fmla="*/ 816477 h 4285258"/>
              <a:gd name="connsiteX10646" fmla="*/ 4789949 w 8109022"/>
              <a:gd name="connsiteY10646" fmla="*/ 816659 h 4285258"/>
              <a:gd name="connsiteX10647" fmla="*/ 4789410 w 8109022"/>
              <a:gd name="connsiteY10647" fmla="*/ 817341 h 4285258"/>
              <a:gd name="connsiteX10648" fmla="*/ 4789072 w 8109022"/>
              <a:gd name="connsiteY10648" fmla="*/ 817757 h 4285258"/>
              <a:gd name="connsiteX10649" fmla="*/ 4789125 w 8109022"/>
              <a:gd name="connsiteY10649" fmla="*/ 817703 h 4285258"/>
              <a:gd name="connsiteX10650" fmla="*/ 4787418 w 8109022"/>
              <a:gd name="connsiteY10650" fmla="*/ 819870 h 4285258"/>
              <a:gd name="connsiteX10651" fmla="*/ 4786615 w 8109022"/>
              <a:gd name="connsiteY10651" fmla="*/ 821323 h 4285258"/>
              <a:gd name="connsiteX10652" fmla="*/ 4786548 w 8109022"/>
              <a:gd name="connsiteY10652" fmla="*/ 824229 h 4285258"/>
              <a:gd name="connsiteX10653" fmla="*/ 4789035 w 8109022"/>
              <a:gd name="connsiteY10653" fmla="*/ 822027 h 4285258"/>
              <a:gd name="connsiteX10654" fmla="*/ 4793028 w 8109022"/>
              <a:gd name="connsiteY10654" fmla="*/ 815694 h 4285258"/>
              <a:gd name="connsiteX10655" fmla="*/ 4823568 w 8109022"/>
              <a:gd name="connsiteY10655" fmla="*/ 781005 h 4285258"/>
              <a:gd name="connsiteX10656" fmla="*/ 4834374 w 8109022"/>
              <a:gd name="connsiteY10656" fmla="*/ 772370 h 4285258"/>
              <a:gd name="connsiteX10657" fmla="*/ 4844400 w 8109022"/>
              <a:gd name="connsiteY10657" fmla="*/ 762387 h 4285258"/>
              <a:gd name="connsiteX10658" fmla="*/ 4851519 w 8109022"/>
              <a:gd name="connsiteY10658" fmla="*/ 764925 h 4285258"/>
              <a:gd name="connsiteX10659" fmla="*/ 4871084 w 8109022"/>
              <a:gd name="connsiteY10659" fmla="*/ 740715 h 4285258"/>
              <a:gd name="connsiteX10660" fmla="*/ 4878635 w 8109022"/>
              <a:gd name="connsiteY10660" fmla="*/ 731421 h 4285258"/>
              <a:gd name="connsiteX10661" fmla="*/ 4880014 w 8109022"/>
              <a:gd name="connsiteY10661" fmla="*/ 731001 h 4285258"/>
              <a:gd name="connsiteX10662" fmla="*/ 4883836 w 8109022"/>
              <a:gd name="connsiteY10662" fmla="*/ 729424 h 4285258"/>
              <a:gd name="connsiteX10663" fmla="*/ 4881510 w 8109022"/>
              <a:gd name="connsiteY10663" fmla="*/ 732493 h 4285258"/>
              <a:gd name="connsiteX10664" fmla="*/ 4846554 w 8109022"/>
              <a:gd name="connsiteY10664" fmla="*/ 778517 h 4285258"/>
              <a:gd name="connsiteX10665" fmla="*/ 4832800 w 8109022"/>
              <a:gd name="connsiteY10665" fmla="*/ 796445 h 4285258"/>
              <a:gd name="connsiteX10666" fmla="*/ 4823260 w 8109022"/>
              <a:gd name="connsiteY10666" fmla="*/ 810673 h 4285258"/>
              <a:gd name="connsiteX10667" fmla="*/ 4817721 w 8109022"/>
              <a:gd name="connsiteY10667" fmla="*/ 819816 h 4285258"/>
              <a:gd name="connsiteX10668" fmla="*/ 4817992 w 8109022"/>
              <a:gd name="connsiteY10668" fmla="*/ 828926 h 4285258"/>
              <a:gd name="connsiteX10669" fmla="*/ 4840982 w 8109022"/>
              <a:gd name="connsiteY10669" fmla="*/ 801430 h 4285258"/>
              <a:gd name="connsiteX10670" fmla="*/ 4858805 w 8109022"/>
              <a:gd name="connsiteY10670" fmla="*/ 784378 h 4285258"/>
              <a:gd name="connsiteX10671" fmla="*/ 4864240 w 8109022"/>
              <a:gd name="connsiteY10671" fmla="*/ 783043 h 4285258"/>
              <a:gd name="connsiteX10672" fmla="*/ 4871936 w 8109022"/>
              <a:gd name="connsiteY10672" fmla="*/ 772953 h 4285258"/>
              <a:gd name="connsiteX10673" fmla="*/ 4869958 w 8109022"/>
              <a:gd name="connsiteY10673" fmla="*/ 774076 h 4285258"/>
              <a:gd name="connsiteX10674" fmla="*/ 4879622 w 8109022"/>
              <a:gd name="connsiteY10674" fmla="*/ 760740 h 4285258"/>
              <a:gd name="connsiteX10675" fmla="*/ 4911928 w 8109022"/>
              <a:gd name="connsiteY10675" fmla="*/ 729086 h 4285258"/>
              <a:gd name="connsiteX10676" fmla="*/ 4913391 w 8109022"/>
              <a:gd name="connsiteY10676" fmla="*/ 722353 h 4285258"/>
              <a:gd name="connsiteX10677" fmla="*/ 4916118 w 8109022"/>
              <a:gd name="connsiteY10677" fmla="*/ 716542 h 4285258"/>
              <a:gd name="connsiteX10678" fmla="*/ 4916949 w 8109022"/>
              <a:gd name="connsiteY10678" fmla="*/ 717543 h 4285258"/>
              <a:gd name="connsiteX10679" fmla="*/ 4914231 w 8109022"/>
              <a:gd name="connsiteY10679" fmla="*/ 726843 h 4285258"/>
              <a:gd name="connsiteX10680" fmla="*/ 4915636 w 8109022"/>
              <a:gd name="connsiteY10680" fmla="*/ 725568 h 4285258"/>
              <a:gd name="connsiteX10681" fmla="*/ 4918191 w 8109022"/>
              <a:gd name="connsiteY10681" fmla="*/ 718344 h 4285258"/>
              <a:gd name="connsiteX10682" fmla="*/ 4918197 w 8109022"/>
              <a:gd name="connsiteY10682" fmla="*/ 718348 h 4285258"/>
              <a:gd name="connsiteX10683" fmla="*/ 4918213 w 8109022"/>
              <a:gd name="connsiteY10683" fmla="*/ 718281 h 4285258"/>
              <a:gd name="connsiteX10684" fmla="*/ 4922148 w 8109022"/>
              <a:gd name="connsiteY10684" fmla="*/ 707149 h 4285258"/>
              <a:gd name="connsiteX10685" fmla="*/ 4921598 w 8109022"/>
              <a:gd name="connsiteY10685" fmla="*/ 707682 h 4285258"/>
              <a:gd name="connsiteX10686" fmla="*/ 4919814 w 8109022"/>
              <a:gd name="connsiteY10686" fmla="*/ 711837 h 4285258"/>
              <a:gd name="connsiteX10687" fmla="*/ 4918213 w 8109022"/>
              <a:gd name="connsiteY10687" fmla="*/ 718281 h 4285258"/>
              <a:gd name="connsiteX10688" fmla="*/ 4918191 w 8109022"/>
              <a:gd name="connsiteY10688" fmla="*/ 718344 h 4285258"/>
              <a:gd name="connsiteX10689" fmla="*/ 4916949 w 8109022"/>
              <a:gd name="connsiteY10689" fmla="*/ 717543 h 4285258"/>
              <a:gd name="connsiteX10690" fmla="*/ 4919866 w 8109022"/>
              <a:gd name="connsiteY10690" fmla="*/ 709361 h 4285258"/>
              <a:gd name="connsiteX10691" fmla="*/ 4893550 w 8109022"/>
              <a:gd name="connsiteY10691" fmla="*/ 734875 h 4285258"/>
              <a:gd name="connsiteX10692" fmla="*/ 4874633 w 8109022"/>
              <a:gd name="connsiteY10692" fmla="*/ 754392 h 4285258"/>
              <a:gd name="connsiteX10693" fmla="*/ 4875718 w 8109022"/>
              <a:gd name="connsiteY10693" fmla="*/ 750587 h 4285258"/>
              <a:gd name="connsiteX10694" fmla="*/ 4909216 w 8109022"/>
              <a:gd name="connsiteY10694" fmla="*/ 715576 h 4285258"/>
              <a:gd name="connsiteX10695" fmla="*/ 4921145 w 8109022"/>
              <a:gd name="connsiteY10695" fmla="*/ 705776 h 4285258"/>
              <a:gd name="connsiteX10696" fmla="*/ 4921685 w 8109022"/>
              <a:gd name="connsiteY10696" fmla="*/ 704262 h 4285258"/>
              <a:gd name="connsiteX10697" fmla="*/ 4924977 w 8109022"/>
              <a:gd name="connsiteY10697" fmla="*/ 697830 h 4285258"/>
              <a:gd name="connsiteX10698" fmla="*/ 4924729 w 8109022"/>
              <a:gd name="connsiteY10698" fmla="*/ 702787 h 4285258"/>
              <a:gd name="connsiteX10699" fmla="*/ 4924753 w 8109022"/>
              <a:gd name="connsiteY10699" fmla="*/ 702812 h 4285258"/>
              <a:gd name="connsiteX10700" fmla="*/ 4936068 w 8109022"/>
              <a:gd name="connsiteY10700" fmla="*/ 693516 h 4285258"/>
              <a:gd name="connsiteX10701" fmla="*/ 4938688 w 8109022"/>
              <a:gd name="connsiteY10701" fmla="*/ 684274 h 4285258"/>
              <a:gd name="connsiteX10702" fmla="*/ 4939713 w 8109022"/>
              <a:gd name="connsiteY10702" fmla="*/ 690190 h 4285258"/>
              <a:gd name="connsiteX10703" fmla="*/ 4939625 w 8109022"/>
              <a:gd name="connsiteY10703" fmla="*/ 690595 h 4285258"/>
              <a:gd name="connsiteX10704" fmla="*/ 4955514 w 8109022"/>
              <a:gd name="connsiteY10704" fmla="*/ 677542 h 4285258"/>
              <a:gd name="connsiteX10705" fmla="*/ 4939407 w 8109022"/>
              <a:gd name="connsiteY10705" fmla="*/ 691600 h 4285258"/>
              <a:gd name="connsiteX10706" fmla="*/ 4937761 w 8109022"/>
              <a:gd name="connsiteY10706" fmla="*/ 699164 h 4285258"/>
              <a:gd name="connsiteX10707" fmla="*/ 4936906 w 8109022"/>
              <a:gd name="connsiteY10707" fmla="*/ 706253 h 4285258"/>
              <a:gd name="connsiteX10708" fmla="*/ 4962602 w 8109022"/>
              <a:gd name="connsiteY10708" fmla="*/ 682919 h 4285258"/>
              <a:gd name="connsiteX10709" fmla="*/ 4986050 w 8109022"/>
              <a:gd name="connsiteY10709" fmla="*/ 664476 h 4285258"/>
              <a:gd name="connsiteX10710" fmla="*/ 5003060 w 8109022"/>
              <a:gd name="connsiteY10710" fmla="*/ 652028 h 4285258"/>
              <a:gd name="connsiteX10711" fmla="*/ 5001724 w 8109022"/>
              <a:gd name="connsiteY10711" fmla="*/ 653524 h 4285258"/>
              <a:gd name="connsiteX10712" fmla="*/ 4990061 w 8109022"/>
              <a:gd name="connsiteY10712" fmla="*/ 664511 h 4285258"/>
              <a:gd name="connsiteX10713" fmla="*/ 4989008 w 8109022"/>
              <a:gd name="connsiteY10713" fmla="*/ 665664 h 4285258"/>
              <a:gd name="connsiteX10714" fmla="*/ 4982136 w 8109022"/>
              <a:gd name="connsiteY10714" fmla="*/ 670701 h 4285258"/>
              <a:gd name="connsiteX10715" fmla="*/ 4960693 w 8109022"/>
              <a:gd name="connsiteY10715" fmla="*/ 687999 h 4285258"/>
              <a:gd name="connsiteX10716" fmla="*/ 4936373 w 8109022"/>
              <a:gd name="connsiteY10716" fmla="*/ 710665 h 4285258"/>
              <a:gd name="connsiteX10717" fmla="*/ 4934278 w 8109022"/>
              <a:gd name="connsiteY10717" fmla="*/ 728030 h 4285258"/>
              <a:gd name="connsiteX10718" fmla="*/ 4974535 w 8109022"/>
              <a:gd name="connsiteY10718" fmla="*/ 692013 h 4285258"/>
              <a:gd name="connsiteX10719" fmla="*/ 5036085 w 8109022"/>
              <a:gd name="connsiteY10719" fmla="*/ 644488 h 4285258"/>
              <a:gd name="connsiteX10720" fmla="*/ 5055997 w 8109022"/>
              <a:gd name="connsiteY10720" fmla="*/ 631878 h 4285258"/>
              <a:gd name="connsiteX10721" fmla="*/ 5060410 w 8109022"/>
              <a:gd name="connsiteY10721" fmla="*/ 627337 h 4285258"/>
              <a:gd name="connsiteX10722" fmla="*/ 5060718 w 8109022"/>
              <a:gd name="connsiteY10722" fmla="*/ 627472 h 4285258"/>
              <a:gd name="connsiteX10723" fmla="*/ 5061188 w 8109022"/>
              <a:gd name="connsiteY10723" fmla="*/ 626538 h 4285258"/>
              <a:gd name="connsiteX10724" fmla="*/ 5060410 w 8109022"/>
              <a:gd name="connsiteY10724" fmla="*/ 627337 h 4285258"/>
              <a:gd name="connsiteX10725" fmla="*/ 5059238 w 8109022"/>
              <a:gd name="connsiteY10725" fmla="*/ 626830 h 4285258"/>
              <a:gd name="connsiteX10726" fmla="*/ 5074599 w 8109022"/>
              <a:gd name="connsiteY10726" fmla="*/ 612638 h 4285258"/>
              <a:gd name="connsiteX10727" fmla="*/ 5070178 w 8109022"/>
              <a:gd name="connsiteY10727" fmla="*/ 614452 h 4285258"/>
              <a:gd name="connsiteX10728" fmla="*/ 5065977 w 8109022"/>
              <a:gd name="connsiteY10728" fmla="*/ 612781 h 4285258"/>
              <a:gd name="connsiteX10729" fmla="*/ 5051626 w 8109022"/>
              <a:gd name="connsiteY10729" fmla="*/ 622026 h 4285258"/>
              <a:gd name="connsiteX10730" fmla="*/ 5028773 w 8109022"/>
              <a:gd name="connsiteY10730" fmla="*/ 637485 h 4285258"/>
              <a:gd name="connsiteX10731" fmla="*/ 5009096 w 8109022"/>
              <a:gd name="connsiteY10731" fmla="*/ 651103 h 4285258"/>
              <a:gd name="connsiteX10732" fmla="*/ 5013634 w 8109022"/>
              <a:gd name="connsiteY10732" fmla="*/ 647203 h 4285258"/>
              <a:gd name="connsiteX10733" fmla="*/ 5039168 w 8109022"/>
              <a:gd name="connsiteY10733" fmla="*/ 629667 h 4285258"/>
              <a:gd name="connsiteX10734" fmla="*/ 5091062 w 8109022"/>
              <a:gd name="connsiteY10734" fmla="*/ 592171 h 4285258"/>
              <a:gd name="connsiteX10735" fmla="*/ 5119442 w 8109022"/>
              <a:gd name="connsiteY10735" fmla="*/ 573439 h 4285258"/>
              <a:gd name="connsiteX10736" fmla="*/ 5146141 w 8109022"/>
              <a:gd name="connsiteY10736" fmla="*/ 556688 h 4285258"/>
              <a:gd name="connsiteX10737" fmla="*/ 5115792 w 8109022"/>
              <a:gd name="connsiteY10737" fmla="*/ 577726 h 4285258"/>
              <a:gd name="connsiteX10738" fmla="*/ 5105862 w 8109022"/>
              <a:gd name="connsiteY10738" fmla="*/ 585159 h 4285258"/>
              <a:gd name="connsiteX10739" fmla="*/ 5116506 w 8109022"/>
              <a:gd name="connsiteY10739" fmla="*/ 581264 h 4285258"/>
              <a:gd name="connsiteX10740" fmla="*/ 5185899 w 8109022"/>
              <a:gd name="connsiteY10740" fmla="*/ 536350 h 4285258"/>
              <a:gd name="connsiteX10741" fmla="*/ 5123102 w 8109022"/>
              <a:gd name="connsiteY10741" fmla="*/ 580275 h 4285258"/>
              <a:gd name="connsiteX10742" fmla="*/ 5119168 w 8109022"/>
              <a:gd name="connsiteY10742" fmla="*/ 584507 h 4285258"/>
              <a:gd name="connsiteX10743" fmla="*/ 5123327 w 8109022"/>
              <a:gd name="connsiteY10743" fmla="*/ 581391 h 4285258"/>
              <a:gd name="connsiteX10744" fmla="*/ 5159073 w 8109022"/>
              <a:gd name="connsiteY10744" fmla="*/ 558491 h 4285258"/>
              <a:gd name="connsiteX10745" fmla="*/ 5182352 w 8109022"/>
              <a:gd name="connsiteY10745" fmla="*/ 544366 h 4285258"/>
              <a:gd name="connsiteX10746" fmla="*/ 5179785 w 8109022"/>
              <a:gd name="connsiteY10746" fmla="*/ 547327 h 4285258"/>
              <a:gd name="connsiteX10747" fmla="*/ 5179686 w 8109022"/>
              <a:gd name="connsiteY10747" fmla="*/ 547469 h 4285258"/>
              <a:gd name="connsiteX10748" fmla="*/ 5178708 w 8109022"/>
              <a:gd name="connsiteY10748" fmla="*/ 548167 h 4285258"/>
              <a:gd name="connsiteX10749" fmla="*/ 5162784 w 8109022"/>
              <a:gd name="connsiteY10749" fmla="*/ 558797 h 4285258"/>
              <a:gd name="connsiteX10750" fmla="*/ 5175000 w 8109022"/>
              <a:gd name="connsiteY10750" fmla="*/ 553515 h 4285258"/>
              <a:gd name="connsiteX10751" fmla="*/ 5176122 w 8109022"/>
              <a:gd name="connsiteY10751" fmla="*/ 552731 h 4285258"/>
              <a:gd name="connsiteX10752" fmla="*/ 5176351 w 8109022"/>
              <a:gd name="connsiteY10752" fmla="*/ 554842 h 4285258"/>
              <a:gd name="connsiteX10753" fmla="*/ 5179864 w 8109022"/>
              <a:gd name="connsiteY10753" fmla="*/ 551871 h 4285258"/>
              <a:gd name="connsiteX10754" fmla="*/ 5183588 w 8109022"/>
              <a:gd name="connsiteY10754" fmla="*/ 547753 h 4285258"/>
              <a:gd name="connsiteX10755" fmla="*/ 5186877 w 8109022"/>
              <a:gd name="connsiteY10755" fmla="*/ 545790 h 4285258"/>
              <a:gd name="connsiteX10756" fmla="*/ 5177924 w 8109022"/>
              <a:gd name="connsiteY10756" fmla="*/ 554226 h 4285258"/>
              <a:gd name="connsiteX10757" fmla="*/ 5117262 w 8109022"/>
              <a:gd name="connsiteY10757" fmla="*/ 594189 h 4285258"/>
              <a:gd name="connsiteX10758" fmla="*/ 5095044 w 8109022"/>
              <a:gd name="connsiteY10758" fmla="*/ 611899 h 4285258"/>
              <a:gd name="connsiteX10759" fmla="*/ 5098530 w 8109022"/>
              <a:gd name="connsiteY10759" fmla="*/ 610035 h 4285258"/>
              <a:gd name="connsiteX10760" fmla="*/ 5148363 w 8109022"/>
              <a:gd name="connsiteY10760" fmla="*/ 577640 h 4285258"/>
              <a:gd name="connsiteX10761" fmla="*/ 5167024 w 8109022"/>
              <a:gd name="connsiteY10761" fmla="*/ 565258 h 4285258"/>
              <a:gd name="connsiteX10762" fmla="*/ 5157206 w 8109022"/>
              <a:gd name="connsiteY10762" fmla="*/ 574015 h 4285258"/>
              <a:gd name="connsiteX10763" fmla="*/ 5102616 w 8109022"/>
              <a:gd name="connsiteY10763" fmla="*/ 611915 h 4285258"/>
              <a:gd name="connsiteX10764" fmla="*/ 5081936 w 8109022"/>
              <a:gd name="connsiteY10764" fmla="*/ 628053 h 4285258"/>
              <a:gd name="connsiteX10765" fmla="*/ 5097072 w 8109022"/>
              <a:gd name="connsiteY10765" fmla="*/ 617349 h 4285258"/>
              <a:gd name="connsiteX10766" fmla="*/ 5113372 w 8109022"/>
              <a:gd name="connsiteY10766" fmla="*/ 607811 h 4285258"/>
              <a:gd name="connsiteX10767" fmla="*/ 5086582 w 8109022"/>
              <a:gd name="connsiteY10767" fmla="*/ 627356 h 4285258"/>
              <a:gd name="connsiteX10768" fmla="*/ 5079576 w 8109022"/>
              <a:gd name="connsiteY10768" fmla="*/ 635500 h 4285258"/>
              <a:gd name="connsiteX10769" fmla="*/ 5049867 w 8109022"/>
              <a:gd name="connsiteY10769" fmla="*/ 658936 h 4285258"/>
              <a:gd name="connsiteX10770" fmla="*/ 5045934 w 8109022"/>
              <a:gd name="connsiteY10770" fmla="*/ 663169 h 4285258"/>
              <a:gd name="connsiteX10771" fmla="*/ 5054514 w 8109022"/>
              <a:gd name="connsiteY10771" fmla="*/ 658240 h 4285258"/>
              <a:gd name="connsiteX10772" fmla="*/ 5120982 w 8109022"/>
              <a:gd name="connsiteY10772" fmla="*/ 612615 h 4285258"/>
              <a:gd name="connsiteX10773" fmla="*/ 5066880 w 8109022"/>
              <a:gd name="connsiteY10773" fmla="*/ 652935 h 4285258"/>
              <a:gd name="connsiteX10774" fmla="*/ 5062724 w 8109022"/>
              <a:gd name="connsiteY10774" fmla="*/ 660652 h 4285258"/>
              <a:gd name="connsiteX10775" fmla="*/ 5128142 w 8109022"/>
              <a:gd name="connsiteY10775" fmla="*/ 615185 h 4285258"/>
              <a:gd name="connsiteX10776" fmla="*/ 5135640 w 8109022"/>
              <a:gd name="connsiteY10776" fmla="*/ 614063 h 4285258"/>
              <a:gd name="connsiteX10777" fmla="*/ 5093376 w 8109022"/>
              <a:gd name="connsiteY10777" fmla="*/ 646471 h 4285258"/>
              <a:gd name="connsiteX10778" fmla="*/ 5087046 w 8109022"/>
              <a:gd name="connsiteY10778" fmla="*/ 653366 h 4285258"/>
              <a:gd name="connsiteX10779" fmla="*/ 5123686 w 8109022"/>
              <a:gd name="connsiteY10779" fmla="*/ 627813 h 4285258"/>
              <a:gd name="connsiteX10780" fmla="*/ 5138327 w 8109022"/>
              <a:gd name="connsiteY10780" fmla="*/ 617332 h 4285258"/>
              <a:gd name="connsiteX10781" fmla="*/ 5133924 w 8109022"/>
              <a:gd name="connsiteY10781" fmla="*/ 624382 h 4285258"/>
              <a:gd name="connsiteX10782" fmla="*/ 5144063 w 8109022"/>
              <a:gd name="connsiteY10782" fmla="*/ 617341 h 4285258"/>
              <a:gd name="connsiteX10783" fmla="*/ 5151622 w 8109022"/>
              <a:gd name="connsiteY10783" fmla="*/ 608164 h 4285258"/>
              <a:gd name="connsiteX10784" fmla="*/ 5158385 w 8109022"/>
              <a:gd name="connsiteY10784" fmla="*/ 603558 h 4285258"/>
              <a:gd name="connsiteX10785" fmla="*/ 5159198 w 8109022"/>
              <a:gd name="connsiteY10785" fmla="*/ 603000 h 4285258"/>
              <a:gd name="connsiteX10786" fmla="*/ 5156400 w 8109022"/>
              <a:gd name="connsiteY10786" fmla="*/ 606873 h 4285258"/>
              <a:gd name="connsiteX10787" fmla="*/ 5144796 w 8109022"/>
              <a:gd name="connsiteY10787" fmla="*/ 621711 h 4285258"/>
              <a:gd name="connsiteX10788" fmla="*/ 5116066 w 8109022"/>
              <a:gd name="connsiteY10788" fmla="*/ 655204 h 4285258"/>
              <a:gd name="connsiteX10789" fmla="*/ 5126712 w 8109022"/>
              <a:gd name="connsiteY10789" fmla="*/ 646649 h 4285258"/>
              <a:gd name="connsiteX10790" fmla="*/ 5140738 w 8109022"/>
              <a:gd name="connsiteY10790" fmla="*/ 631580 h 4285258"/>
              <a:gd name="connsiteX10791" fmla="*/ 5147542 w 8109022"/>
              <a:gd name="connsiteY10791" fmla="*/ 628029 h 4285258"/>
              <a:gd name="connsiteX10792" fmla="*/ 5151714 w 8109022"/>
              <a:gd name="connsiteY10792" fmla="*/ 621102 h 4285258"/>
              <a:gd name="connsiteX10793" fmla="*/ 5158675 w 8109022"/>
              <a:gd name="connsiteY10793" fmla="*/ 617470 h 4285258"/>
              <a:gd name="connsiteX10794" fmla="*/ 5171064 w 8109022"/>
              <a:gd name="connsiteY10794" fmla="*/ 601755 h 4285258"/>
              <a:gd name="connsiteX10795" fmla="*/ 5166846 w 8109022"/>
              <a:gd name="connsiteY10795" fmla="*/ 611707 h 4285258"/>
              <a:gd name="connsiteX10796" fmla="*/ 5158302 w 8109022"/>
              <a:gd name="connsiteY10796" fmla="*/ 622417 h 4285258"/>
              <a:gd name="connsiteX10797" fmla="*/ 5157666 w 8109022"/>
              <a:gd name="connsiteY10797" fmla="*/ 628999 h 4285258"/>
              <a:gd name="connsiteX10798" fmla="*/ 5151978 w 8109022"/>
              <a:gd name="connsiteY10798" fmla="*/ 636259 h 4285258"/>
              <a:gd name="connsiteX10799" fmla="*/ 5155412 w 8109022"/>
              <a:gd name="connsiteY10799" fmla="*/ 633528 h 4285258"/>
              <a:gd name="connsiteX10800" fmla="*/ 5166166 w 8109022"/>
              <a:gd name="connsiteY10800" fmla="*/ 621313 h 4285258"/>
              <a:gd name="connsiteX10801" fmla="*/ 5176971 w 8109022"/>
              <a:gd name="connsiteY10801" fmla="*/ 612676 h 4285258"/>
              <a:gd name="connsiteX10802" fmla="*/ 5186997 w 8109022"/>
              <a:gd name="connsiteY10802" fmla="*/ 602694 h 4285258"/>
              <a:gd name="connsiteX10803" fmla="*/ 5191962 w 8109022"/>
              <a:gd name="connsiteY10803" fmla="*/ 604463 h 4285258"/>
              <a:gd name="connsiteX10804" fmla="*/ 5192613 w 8109022"/>
              <a:gd name="connsiteY10804" fmla="*/ 603947 h 4285258"/>
              <a:gd name="connsiteX10805" fmla="*/ 5200538 w 8109022"/>
              <a:gd name="connsiteY10805" fmla="*/ 598116 h 4285258"/>
              <a:gd name="connsiteX10806" fmla="*/ 5203974 w 8109022"/>
              <a:gd name="connsiteY10806" fmla="*/ 594308 h 4285258"/>
              <a:gd name="connsiteX10807" fmla="*/ 5213682 w 8109022"/>
              <a:gd name="connsiteY10807" fmla="*/ 581022 h 4285258"/>
              <a:gd name="connsiteX10808" fmla="*/ 5221233 w 8109022"/>
              <a:gd name="connsiteY10808" fmla="*/ 571727 h 4285258"/>
              <a:gd name="connsiteX10809" fmla="*/ 5222612 w 8109022"/>
              <a:gd name="connsiteY10809" fmla="*/ 571309 h 4285258"/>
              <a:gd name="connsiteX10810" fmla="*/ 5226435 w 8109022"/>
              <a:gd name="connsiteY10810" fmla="*/ 569730 h 4285258"/>
              <a:gd name="connsiteX10811" fmla="*/ 5224108 w 8109022"/>
              <a:gd name="connsiteY10811" fmla="*/ 572800 h 4285258"/>
              <a:gd name="connsiteX10812" fmla="*/ 5210384 w 8109022"/>
              <a:gd name="connsiteY10812" fmla="*/ 590869 h 4285258"/>
              <a:gd name="connsiteX10813" fmla="*/ 5242561 w 8109022"/>
              <a:gd name="connsiteY10813" fmla="*/ 567192 h 4285258"/>
              <a:gd name="connsiteX10814" fmla="*/ 5242484 w 8109022"/>
              <a:gd name="connsiteY10814" fmla="*/ 570285 h 4285258"/>
              <a:gd name="connsiteX10815" fmla="*/ 5242660 w 8109022"/>
              <a:gd name="connsiteY10815" fmla="*/ 570157 h 4285258"/>
              <a:gd name="connsiteX10816" fmla="*/ 5251885 w 8109022"/>
              <a:gd name="connsiteY10816" fmla="*/ 562645 h 4285258"/>
              <a:gd name="connsiteX10817" fmla="*/ 5274062 w 8109022"/>
              <a:gd name="connsiteY10817" fmla="*/ 543334 h 4285258"/>
              <a:gd name="connsiteX10818" fmla="*/ 5274560 w 8109022"/>
              <a:gd name="connsiteY10818" fmla="*/ 544183 h 4285258"/>
              <a:gd name="connsiteX10819" fmla="*/ 5291374 w 8109022"/>
              <a:gd name="connsiteY10819" fmla="*/ 530490 h 4285258"/>
              <a:gd name="connsiteX10820" fmla="*/ 5426242 w 8109022"/>
              <a:gd name="connsiteY10820" fmla="*/ 445231 h 4285258"/>
              <a:gd name="connsiteX10821" fmla="*/ 5448372 w 8109022"/>
              <a:gd name="connsiteY10821" fmla="*/ 434948 h 4285258"/>
              <a:gd name="connsiteX10822" fmla="*/ 5453492 w 8109022"/>
              <a:gd name="connsiteY10822" fmla="*/ 430890 h 4285258"/>
              <a:gd name="connsiteX10823" fmla="*/ 5453794 w 8109022"/>
              <a:gd name="connsiteY10823" fmla="*/ 431066 h 4285258"/>
              <a:gd name="connsiteX10824" fmla="*/ 5454392 w 8109022"/>
              <a:gd name="connsiteY10824" fmla="*/ 430178 h 4285258"/>
              <a:gd name="connsiteX10825" fmla="*/ 5453492 w 8109022"/>
              <a:gd name="connsiteY10825" fmla="*/ 430890 h 4285258"/>
              <a:gd name="connsiteX10826" fmla="*/ 5452342 w 8109022"/>
              <a:gd name="connsiteY10826" fmla="*/ 430224 h 4285258"/>
              <a:gd name="connsiteX10827" fmla="*/ 5469959 w 8109022"/>
              <a:gd name="connsiteY10827" fmla="*/ 417749 h 4285258"/>
              <a:gd name="connsiteX10828" fmla="*/ 5465166 w 8109022"/>
              <a:gd name="connsiteY10828" fmla="*/ 419027 h 4285258"/>
              <a:gd name="connsiteX10829" fmla="*/ 5461030 w 8109022"/>
              <a:gd name="connsiteY10829" fmla="*/ 416786 h 4285258"/>
              <a:gd name="connsiteX10830" fmla="*/ 5445062 w 8109022"/>
              <a:gd name="connsiteY10830" fmla="*/ 424357 h 4285258"/>
              <a:gd name="connsiteX10831" fmla="*/ 5419542 w 8109022"/>
              <a:gd name="connsiteY10831" fmla="*/ 437162 h 4285258"/>
              <a:gd name="connsiteX10832" fmla="*/ 5397534 w 8109022"/>
              <a:gd name="connsiteY10832" fmla="*/ 448501 h 4285258"/>
              <a:gd name="connsiteX10833" fmla="*/ 5402702 w 8109022"/>
              <a:gd name="connsiteY10833" fmla="*/ 445114 h 4285258"/>
              <a:gd name="connsiteX10834" fmla="*/ 5431247 w 8109022"/>
              <a:gd name="connsiteY10834" fmla="*/ 430538 h 4285258"/>
              <a:gd name="connsiteX10835" fmla="*/ 5489485 w 8109022"/>
              <a:gd name="connsiteY10835" fmla="*/ 399021 h 4285258"/>
              <a:gd name="connsiteX10836" fmla="*/ 5521118 w 8109022"/>
              <a:gd name="connsiteY10836" fmla="*/ 383595 h 4285258"/>
              <a:gd name="connsiteX10837" fmla="*/ 5550769 w 8109022"/>
              <a:gd name="connsiteY10837" fmla="*/ 369967 h 4285258"/>
              <a:gd name="connsiteX10838" fmla="*/ 5516819 w 8109022"/>
              <a:gd name="connsiteY10838" fmla="*/ 387491 h 4285258"/>
              <a:gd name="connsiteX10839" fmla="*/ 5505646 w 8109022"/>
              <a:gd name="connsiteY10839" fmla="*/ 393783 h 4285258"/>
              <a:gd name="connsiteX10840" fmla="*/ 5517123 w 8109022"/>
              <a:gd name="connsiteY10840" fmla="*/ 391183 h 4285258"/>
              <a:gd name="connsiteX10841" fmla="*/ 5594361 w 8109022"/>
              <a:gd name="connsiteY10841" fmla="*/ 354363 h 4285258"/>
              <a:gd name="connsiteX10842" fmla="*/ 5524064 w 8109022"/>
              <a:gd name="connsiteY10842" fmla="*/ 391022 h 4285258"/>
              <a:gd name="connsiteX10843" fmla="*/ 5519479 w 8109022"/>
              <a:gd name="connsiteY10843" fmla="*/ 394828 h 4285258"/>
              <a:gd name="connsiteX10844" fmla="*/ 5524160 w 8109022"/>
              <a:gd name="connsiteY10844" fmla="*/ 392189 h 4285258"/>
              <a:gd name="connsiteX10845" fmla="*/ 5563916 w 8109022"/>
              <a:gd name="connsiteY10845" fmla="*/ 373462 h 4285258"/>
              <a:gd name="connsiteX10846" fmla="*/ 5589712 w 8109022"/>
              <a:gd name="connsiteY10846" fmla="*/ 362068 h 4285258"/>
              <a:gd name="connsiteX10847" fmla="*/ 5586695 w 8109022"/>
              <a:gd name="connsiteY10847" fmla="*/ 364754 h 4285258"/>
              <a:gd name="connsiteX10848" fmla="*/ 5586576 w 8109022"/>
              <a:gd name="connsiteY10848" fmla="*/ 364886 h 4285258"/>
              <a:gd name="connsiteX10849" fmla="*/ 5585480 w 8109022"/>
              <a:gd name="connsiteY10849" fmla="*/ 365471 h 4285258"/>
              <a:gd name="connsiteX10850" fmla="*/ 5567716 w 8109022"/>
              <a:gd name="connsiteY10850" fmla="*/ 374251 h 4285258"/>
              <a:gd name="connsiteX10851" fmla="*/ 5580992 w 8109022"/>
              <a:gd name="connsiteY10851" fmla="*/ 370441 h 4285258"/>
              <a:gd name="connsiteX10852" fmla="*/ 5582248 w 8109022"/>
              <a:gd name="connsiteY10852" fmla="*/ 369786 h 4285258"/>
              <a:gd name="connsiteX10853" fmla="*/ 5582226 w 8109022"/>
              <a:gd name="connsiteY10853" fmla="*/ 371965 h 4285258"/>
              <a:gd name="connsiteX10854" fmla="*/ 5586220 w 8109022"/>
              <a:gd name="connsiteY10854" fmla="*/ 369392 h 4285258"/>
              <a:gd name="connsiteX10855" fmla="*/ 5590576 w 8109022"/>
              <a:gd name="connsiteY10855" fmla="*/ 365677 h 4285258"/>
              <a:gd name="connsiteX10856" fmla="*/ 5594216 w 8109022"/>
              <a:gd name="connsiteY10856" fmla="*/ 364101 h 4285258"/>
              <a:gd name="connsiteX10857" fmla="*/ 5583927 w 8109022"/>
              <a:gd name="connsiteY10857" fmla="*/ 371542 h 4285258"/>
              <a:gd name="connsiteX10858" fmla="*/ 5516322 w 8109022"/>
              <a:gd name="connsiteY10858" fmla="*/ 404439 h 4285258"/>
              <a:gd name="connsiteX10859" fmla="*/ 5491184 w 8109022"/>
              <a:gd name="connsiteY10859" fmla="*/ 419618 h 4285258"/>
              <a:gd name="connsiteX10860" fmla="*/ 5495016 w 8109022"/>
              <a:gd name="connsiteY10860" fmla="*/ 418169 h 4285258"/>
              <a:gd name="connsiteX10861" fmla="*/ 5550500 w 8109022"/>
              <a:gd name="connsiteY10861" fmla="*/ 391583 h 4285258"/>
              <a:gd name="connsiteX10862" fmla="*/ 5571306 w 8109022"/>
              <a:gd name="connsiteY10862" fmla="*/ 381372 h 4285258"/>
              <a:gd name="connsiteX10863" fmla="*/ 5560086 w 8109022"/>
              <a:gd name="connsiteY10863" fmla="*/ 389026 h 4285258"/>
              <a:gd name="connsiteX10864" fmla="*/ 5499010 w 8109022"/>
              <a:gd name="connsiteY10864" fmla="*/ 420607 h 4285258"/>
              <a:gd name="connsiteX10865" fmla="*/ 5475654 w 8109022"/>
              <a:gd name="connsiteY10865" fmla="*/ 434383 h 4285258"/>
              <a:gd name="connsiteX10866" fmla="*/ 5492612 w 8109022"/>
              <a:gd name="connsiteY10866" fmla="*/ 425428 h 4285258"/>
              <a:gd name="connsiteX10867" fmla="*/ 5510631 w 8109022"/>
              <a:gd name="connsiteY10867" fmla="*/ 417810 h 4285258"/>
              <a:gd name="connsiteX10868" fmla="*/ 5480543 w 8109022"/>
              <a:gd name="connsiteY10868" fmla="*/ 434270 h 4285258"/>
              <a:gd name="connsiteX10869" fmla="*/ 5472303 w 8109022"/>
              <a:gd name="connsiteY10869" fmla="*/ 441665 h 4285258"/>
              <a:gd name="connsiteX10870" fmla="*/ 5438719 w 8109022"/>
              <a:gd name="connsiteY10870" fmla="*/ 461710 h 4285258"/>
              <a:gd name="connsiteX10871" fmla="*/ 5434134 w 8109022"/>
              <a:gd name="connsiteY10871" fmla="*/ 465514 h 4285258"/>
              <a:gd name="connsiteX10872" fmla="*/ 5443608 w 8109022"/>
              <a:gd name="connsiteY10872" fmla="*/ 461597 h 4285258"/>
              <a:gd name="connsiteX10873" fmla="*/ 5517911 w 8109022"/>
              <a:gd name="connsiteY10873" fmla="*/ 423677 h 4285258"/>
              <a:gd name="connsiteX10874" fmla="*/ 5457042 w 8109022"/>
              <a:gd name="connsiteY10874" fmla="*/ 457784 h 4285258"/>
              <a:gd name="connsiteX10875" fmla="*/ 5451799 w 8109022"/>
              <a:gd name="connsiteY10875" fmla="*/ 465107 h 4285258"/>
              <a:gd name="connsiteX10876" fmla="*/ 5524996 w 8109022"/>
              <a:gd name="connsiteY10876" fmla="*/ 427214 h 4285258"/>
              <a:gd name="connsiteX10877" fmla="*/ 5532883 w 8109022"/>
              <a:gd name="connsiteY10877" fmla="*/ 427032 h 4285258"/>
              <a:gd name="connsiteX10878" fmla="*/ 5514567 w 8109022"/>
              <a:gd name="connsiteY10878" fmla="*/ 437629 h 4285258"/>
              <a:gd name="connsiteX10879" fmla="*/ 5512821 w 8109022"/>
              <a:gd name="connsiteY10879" fmla="*/ 442628 h 4285258"/>
              <a:gd name="connsiteX10880" fmla="*/ 5518842 w 8109022"/>
              <a:gd name="connsiteY10880" fmla="*/ 439498 h 4285258"/>
              <a:gd name="connsiteX10881" fmla="*/ 5535260 w 8109022"/>
              <a:gd name="connsiteY10881" fmla="*/ 430707 h 4285258"/>
              <a:gd name="connsiteX10882" fmla="*/ 5529846 w 8109022"/>
              <a:gd name="connsiteY10882" fmla="*/ 437318 h 4285258"/>
              <a:gd name="connsiteX10883" fmla="*/ 5541190 w 8109022"/>
              <a:gd name="connsiteY10883" fmla="*/ 431453 h 4285258"/>
              <a:gd name="connsiteX10884" fmla="*/ 5550129 w 8109022"/>
              <a:gd name="connsiteY10884" fmla="*/ 423079 h 4285258"/>
              <a:gd name="connsiteX10885" fmla="*/ 5557684 w 8109022"/>
              <a:gd name="connsiteY10885" fmla="*/ 419258 h 4285258"/>
              <a:gd name="connsiteX10886" fmla="*/ 5558592 w 8109022"/>
              <a:gd name="connsiteY10886" fmla="*/ 418795 h 4285258"/>
              <a:gd name="connsiteX10887" fmla="*/ 5555226 w 8109022"/>
              <a:gd name="connsiteY10887" fmla="*/ 422379 h 4285258"/>
              <a:gd name="connsiteX10888" fmla="*/ 5541412 w 8109022"/>
              <a:gd name="connsiteY10888" fmla="*/ 435994 h 4285258"/>
              <a:gd name="connsiteX10889" fmla="*/ 5507608 w 8109022"/>
              <a:gd name="connsiteY10889" fmla="*/ 466407 h 4285258"/>
              <a:gd name="connsiteX10890" fmla="*/ 5504938 w 8109022"/>
              <a:gd name="connsiteY10890" fmla="*/ 469663 h 4285258"/>
              <a:gd name="connsiteX10891" fmla="*/ 5509614 w 8109022"/>
              <a:gd name="connsiteY10891" fmla="*/ 466331 h 4285258"/>
              <a:gd name="connsiteX10892" fmla="*/ 5508999 w 8109022"/>
              <a:gd name="connsiteY10892" fmla="*/ 467518 h 4285258"/>
              <a:gd name="connsiteX10893" fmla="*/ 5519661 w 8109022"/>
              <a:gd name="connsiteY10893" fmla="*/ 459064 h 4285258"/>
              <a:gd name="connsiteX10894" fmla="*/ 5536008 w 8109022"/>
              <a:gd name="connsiteY10894" fmla="*/ 445521 h 4285258"/>
              <a:gd name="connsiteX10895" fmla="*/ 5543476 w 8109022"/>
              <a:gd name="connsiteY10895" fmla="*/ 442781 h 4285258"/>
              <a:gd name="connsiteX10896" fmla="*/ 5548637 w 8109022"/>
              <a:gd name="connsiteY10896" fmla="*/ 436264 h 4285258"/>
              <a:gd name="connsiteX10897" fmla="*/ 5556278 w 8109022"/>
              <a:gd name="connsiteY10897" fmla="*/ 433459 h 4285258"/>
              <a:gd name="connsiteX10898" fmla="*/ 5571010 w 8109022"/>
              <a:gd name="connsiteY10898" fmla="*/ 419051 h 4285258"/>
              <a:gd name="connsiteX10899" fmla="*/ 5565431 w 8109022"/>
              <a:gd name="connsiteY10899" fmla="*/ 428642 h 4285258"/>
              <a:gd name="connsiteX10900" fmla="*/ 5555286 w 8109022"/>
              <a:gd name="connsiteY10900" fmla="*/ 438448 h 4285258"/>
              <a:gd name="connsiteX10901" fmla="*/ 5553824 w 8109022"/>
              <a:gd name="connsiteY10901" fmla="*/ 445067 h 4285258"/>
              <a:gd name="connsiteX10902" fmla="*/ 5540710 w 8109022"/>
              <a:gd name="connsiteY10902" fmla="*/ 457971 h 4285258"/>
              <a:gd name="connsiteX10903" fmla="*/ 5523450 w 8109022"/>
              <a:gd name="connsiteY10903" fmla="*/ 471277 h 4285258"/>
              <a:gd name="connsiteX10904" fmla="*/ 5523790 w 8109022"/>
              <a:gd name="connsiteY10904" fmla="*/ 470943 h 4285258"/>
              <a:gd name="connsiteX10905" fmla="*/ 5524622 w 8109022"/>
              <a:gd name="connsiteY10905" fmla="*/ 470154 h 4285258"/>
              <a:gd name="connsiteX10906" fmla="*/ 5524428 w 8109022"/>
              <a:gd name="connsiteY10906" fmla="*/ 470317 h 4285258"/>
              <a:gd name="connsiteX10907" fmla="*/ 5523790 w 8109022"/>
              <a:gd name="connsiteY10907" fmla="*/ 470943 h 4285258"/>
              <a:gd name="connsiteX10908" fmla="*/ 5523388 w 8109022"/>
              <a:gd name="connsiteY10908" fmla="*/ 471322 h 4285258"/>
              <a:gd name="connsiteX10909" fmla="*/ 5523450 w 8109022"/>
              <a:gd name="connsiteY10909" fmla="*/ 471277 h 4285258"/>
              <a:gd name="connsiteX10910" fmla="*/ 5521420 w 8109022"/>
              <a:gd name="connsiteY10910" fmla="*/ 473261 h 4285258"/>
              <a:gd name="connsiteX10911" fmla="*/ 5516543 w 8109022"/>
              <a:gd name="connsiteY10911" fmla="*/ 479919 h 4285258"/>
              <a:gd name="connsiteX10912" fmla="*/ 5527730 w 8109022"/>
              <a:gd name="connsiteY10912" fmla="*/ 469730 h 4285258"/>
              <a:gd name="connsiteX10913" fmla="*/ 5563552 w 8109022"/>
              <a:gd name="connsiteY10913" fmla="*/ 438334 h 4285258"/>
              <a:gd name="connsiteX10914" fmla="*/ 5575780 w 8109022"/>
              <a:gd name="connsiteY10914" fmla="*/ 430927 h 4285258"/>
              <a:gd name="connsiteX10915" fmla="*/ 5587366 w 8109022"/>
              <a:gd name="connsiteY10915" fmla="*/ 422051 h 4285258"/>
              <a:gd name="connsiteX10916" fmla="*/ 5594414 w 8109022"/>
              <a:gd name="connsiteY10916" fmla="*/ 425549 h 4285258"/>
              <a:gd name="connsiteX10917" fmla="*/ 5617608 w 8109022"/>
              <a:gd name="connsiteY10917" fmla="*/ 403412 h 4285258"/>
              <a:gd name="connsiteX10918" fmla="*/ 5626552 w 8109022"/>
              <a:gd name="connsiteY10918" fmla="*/ 394918 h 4285258"/>
              <a:gd name="connsiteX10919" fmla="*/ 5628029 w 8109022"/>
              <a:gd name="connsiteY10919" fmla="*/ 394669 h 4285258"/>
              <a:gd name="connsiteX10920" fmla="*/ 5632174 w 8109022"/>
              <a:gd name="connsiteY10920" fmla="*/ 393551 h 4285258"/>
              <a:gd name="connsiteX10921" fmla="*/ 5629392 w 8109022"/>
              <a:gd name="connsiteY10921" fmla="*/ 396379 h 4285258"/>
              <a:gd name="connsiteX10922" fmla="*/ 5587618 w 8109022"/>
              <a:gd name="connsiteY10922" fmla="*/ 438751 h 4285258"/>
              <a:gd name="connsiteX10923" fmla="*/ 5574765 w 8109022"/>
              <a:gd name="connsiteY10923" fmla="*/ 451660 h 4285258"/>
              <a:gd name="connsiteX10924" fmla="*/ 5583654 w 8109022"/>
              <a:gd name="connsiteY10924" fmla="*/ 445962 h 4285258"/>
              <a:gd name="connsiteX10925" fmla="*/ 5593824 w 8109022"/>
              <a:gd name="connsiteY10925" fmla="*/ 435417 h 4285258"/>
              <a:gd name="connsiteX10926" fmla="*/ 5596772 w 8109022"/>
              <a:gd name="connsiteY10926" fmla="*/ 433327 h 4285258"/>
              <a:gd name="connsiteX10927" fmla="*/ 5586693 w 8109022"/>
              <a:gd name="connsiteY10927" fmla="*/ 444219 h 4285258"/>
              <a:gd name="connsiteX10928" fmla="*/ 5598878 w 8109022"/>
              <a:gd name="connsiteY10928" fmla="*/ 436690 h 4285258"/>
              <a:gd name="connsiteX10929" fmla="*/ 5599089 w 8109022"/>
              <a:gd name="connsiteY10929" fmla="*/ 432829 h 4285258"/>
              <a:gd name="connsiteX10930" fmla="*/ 5610432 w 8109022"/>
              <a:gd name="connsiteY10930" fmla="*/ 426753 h 4285258"/>
              <a:gd name="connsiteX10931" fmla="*/ 5612959 w 8109022"/>
              <a:gd name="connsiteY10931" fmla="*/ 432386 h 4285258"/>
              <a:gd name="connsiteX10932" fmla="*/ 5608144 w 8109022"/>
              <a:gd name="connsiteY10932" fmla="*/ 440689 h 4285258"/>
              <a:gd name="connsiteX10933" fmla="*/ 5601169 w 8109022"/>
              <a:gd name="connsiteY10933" fmla="*/ 446109 h 4285258"/>
              <a:gd name="connsiteX10934" fmla="*/ 5602454 w 8109022"/>
              <a:gd name="connsiteY10934" fmla="*/ 445959 h 4285258"/>
              <a:gd name="connsiteX10935" fmla="*/ 5605346 w 8109022"/>
              <a:gd name="connsiteY10935" fmla="*/ 445630 h 4285258"/>
              <a:gd name="connsiteX10936" fmla="*/ 5625705 w 8109022"/>
              <a:gd name="connsiteY10936" fmla="*/ 426235 h 4285258"/>
              <a:gd name="connsiteX10937" fmla="*/ 5622092 w 8109022"/>
              <a:gd name="connsiteY10937" fmla="*/ 433402 h 4285258"/>
              <a:gd name="connsiteX10938" fmla="*/ 5621958 w 8109022"/>
              <a:gd name="connsiteY10938" fmla="*/ 432673 h 4285258"/>
              <a:gd name="connsiteX10939" fmla="*/ 5622736 w 8109022"/>
              <a:gd name="connsiteY10939" fmla="*/ 431706 h 4285258"/>
              <a:gd name="connsiteX10940" fmla="*/ 5621874 w 8109022"/>
              <a:gd name="connsiteY10940" fmla="*/ 432204 h 4285258"/>
              <a:gd name="connsiteX10941" fmla="*/ 5621958 w 8109022"/>
              <a:gd name="connsiteY10941" fmla="*/ 432673 h 4285258"/>
              <a:gd name="connsiteX10942" fmla="*/ 5620532 w 8109022"/>
              <a:gd name="connsiteY10942" fmla="*/ 434450 h 4285258"/>
              <a:gd name="connsiteX10943" fmla="*/ 5619308 w 8109022"/>
              <a:gd name="connsiteY10943" fmla="*/ 435274 h 4285258"/>
              <a:gd name="connsiteX10944" fmla="*/ 5618216 w 8109022"/>
              <a:gd name="connsiteY10944" fmla="*/ 436528 h 4285258"/>
              <a:gd name="connsiteX10945" fmla="*/ 5617622 w 8109022"/>
              <a:gd name="connsiteY10945" fmla="*/ 442829 h 4285258"/>
              <a:gd name="connsiteX10946" fmla="*/ 5598308 w 8109022"/>
              <a:gd name="connsiteY10946" fmla="*/ 461840 h 4285258"/>
              <a:gd name="connsiteX10947" fmla="*/ 5597486 w 8109022"/>
              <a:gd name="connsiteY10947" fmla="*/ 466766 h 4285258"/>
              <a:gd name="connsiteX10948" fmla="*/ 5576872 w 8109022"/>
              <a:gd name="connsiteY10948" fmla="*/ 486443 h 4285258"/>
              <a:gd name="connsiteX10949" fmla="*/ 5575695 w 8109022"/>
              <a:gd name="connsiteY10949" fmla="*/ 490940 h 4285258"/>
              <a:gd name="connsiteX10950" fmla="*/ 5631466 w 8109022"/>
              <a:gd name="connsiteY10950" fmla="*/ 441369 h 4285258"/>
              <a:gd name="connsiteX10951" fmla="*/ 5660284 w 8109022"/>
              <a:gd name="connsiteY10951" fmla="*/ 412840 h 4285258"/>
              <a:gd name="connsiteX10952" fmla="*/ 5663017 w 8109022"/>
              <a:gd name="connsiteY10952" fmla="*/ 411969 h 4285258"/>
              <a:gd name="connsiteX10953" fmla="*/ 5669270 w 8109022"/>
              <a:gd name="connsiteY10953" fmla="*/ 409534 h 4285258"/>
              <a:gd name="connsiteX10954" fmla="*/ 5660823 w 8109022"/>
              <a:gd name="connsiteY10954" fmla="*/ 419189 h 4285258"/>
              <a:gd name="connsiteX10955" fmla="*/ 5670315 w 8109022"/>
              <a:gd name="connsiteY10955" fmla="*/ 411290 h 4285258"/>
              <a:gd name="connsiteX10956" fmla="*/ 5671826 w 8109022"/>
              <a:gd name="connsiteY10956" fmla="*/ 414102 h 4285258"/>
              <a:gd name="connsiteX10957" fmla="*/ 5675687 w 8109022"/>
              <a:gd name="connsiteY10957" fmla="*/ 412234 h 4285258"/>
              <a:gd name="connsiteX10958" fmla="*/ 5667480 w 8109022"/>
              <a:gd name="connsiteY10958" fmla="*/ 421052 h 4285258"/>
              <a:gd name="connsiteX10959" fmla="*/ 5664514 w 8109022"/>
              <a:gd name="connsiteY10959" fmla="*/ 423334 h 4285258"/>
              <a:gd name="connsiteX10960" fmla="*/ 5662848 w 8109022"/>
              <a:gd name="connsiteY10960" fmla="*/ 424045 h 4285258"/>
              <a:gd name="connsiteX10961" fmla="*/ 5663946 w 8109022"/>
              <a:gd name="connsiteY10961" fmla="*/ 424852 h 4285258"/>
              <a:gd name="connsiteX10962" fmla="*/ 5652968 w 8109022"/>
              <a:gd name="connsiteY10962" fmla="*/ 436652 h 4285258"/>
              <a:gd name="connsiteX10963" fmla="*/ 5648754 w 8109022"/>
              <a:gd name="connsiteY10963" fmla="*/ 438979 h 4285258"/>
              <a:gd name="connsiteX10964" fmla="*/ 5638886 w 8109022"/>
              <a:gd name="connsiteY10964" fmla="*/ 443869 h 4285258"/>
              <a:gd name="connsiteX10965" fmla="*/ 5627807 w 8109022"/>
              <a:gd name="connsiteY10965" fmla="*/ 451328 h 4285258"/>
              <a:gd name="connsiteX10966" fmla="*/ 5648473 w 8109022"/>
              <a:gd name="connsiteY10966" fmla="*/ 441312 h 4285258"/>
              <a:gd name="connsiteX10967" fmla="*/ 5648712 w 8109022"/>
              <a:gd name="connsiteY10967" fmla="*/ 441225 h 4285258"/>
              <a:gd name="connsiteX10968" fmla="*/ 5645721 w 8109022"/>
              <a:gd name="connsiteY10968" fmla="*/ 444441 h 4285258"/>
              <a:gd name="connsiteX10969" fmla="*/ 5591273 w 8109022"/>
              <a:gd name="connsiteY10969" fmla="*/ 497759 h 4285258"/>
              <a:gd name="connsiteX10970" fmla="*/ 5599124 w 8109022"/>
              <a:gd name="connsiteY10970" fmla="*/ 492689 h 4285258"/>
              <a:gd name="connsiteX10971" fmla="*/ 5597265 w 8109022"/>
              <a:gd name="connsiteY10971" fmla="*/ 496654 h 4285258"/>
              <a:gd name="connsiteX10972" fmla="*/ 5576876 w 8109022"/>
              <a:gd name="connsiteY10972" fmla="*/ 508180 h 4285258"/>
              <a:gd name="connsiteX10973" fmla="*/ 5593138 w 8109022"/>
              <a:gd name="connsiteY10973" fmla="*/ 501174 h 4285258"/>
              <a:gd name="connsiteX10974" fmla="*/ 5592350 w 8109022"/>
              <a:gd name="connsiteY10974" fmla="*/ 501991 h 4285258"/>
              <a:gd name="connsiteX10975" fmla="*/ 5574664 w 8109022"/>
              <a:gd name="connsiteY10975" fmla="*/ 521862 h 4285258"/>
              <a:gd name="connsiteX10976" fmla="*/ 5604682 w 8109022"/>
              <a:gd name="connsiteY10976" fmla="*/ 498680 h 4285258"/>
              <a:gd name="connsiteX10977" fmla="*/ 5605304 w 8109022"/>
              <a:gd name="connsiteY10977" fmla="*/ 504536 h 4285258"/>
              <a:gd name="connsiteX10978" fmla="*/ 5609645 w 8109022"/>
              <a:gd name="connsiteY10978" fmla="*/ 502942 h 4285258"/>
              <a:gd name="connsiteX10979" fmla="*/ 5595956 w 8109022"/>
              <a:gd name="connsiteY10979" fmla="*/ 516969 h 4285258"/>
              <a:gd name="connsiteX10980" fmla="*/ 5580826 w 8109022"/>
              <a:gd name="connsiteY10980" fmla="*/ 530065 h 4285258"/>
              <a:gd name="connsiteX10981" fmla="*/ 5581048 w 8109022"/>
              <a:gd name="connsiteY10981" fmla="*/ 534607 h 4285258"/>
              <a:gd name="connsiteX10982" fmla="*/ 5564459 w 8109022"/>
              <a:gd name="connsiteY10982" fmla="*/ 551160 h 4285258"/>
              <a:gd name="connsiteX10983" fmla="*/ 5580854 w 8109022"/>
              <a:gd name="connsiteY10983" fmla="*/ 542222 h 4285258"/>
              <a:gd name="connsiteX10984" fmla="*/ 5599928 w 8109022"/>
              <a:gd name="connsiteY10984" fmla="*/ 526219 h 4285258"/>
              <a:gd name="connsiteX10985" fmla="*/ 5638872 w 8109022"/>
              <a:gd name="connsiteY10985" fmla="*/ 496841 h 4285258"/>
              <a:gd name="connsiteX10986" fmla="*/ 5604425 w 8109022"/>
              <a:gd name="connsiteY10986" fmla="*/ 528948 h 4285258"/>
              <a:gd name="connsiteX10987" fmla="*/ 5588944 w 8109022"/>
              <a:gd name="connsiteY10987" fmla="*/ 545337 h 4285258"/>
              <a:gd name="connsiteX10988" fmla="*/ 5587483 w 8109022"/>
              <a:gd name="connsiteY10988" fmla="*/ 551957 h 4285258"/>
              <a:gd name="connsiteX10989" fmla="*/ 5570028 w 8109022"/>
              <a:gd name="connsiteY10989" fmla="*/ 565663 h 4285258"/>
              <a:gd name="connsiteX10990" fmla="*/ 5573132 w 8109022"/>
              <a:gd name="connsiteY10990" fmla="*/ 572066 h 4285258"/>
              <a:gd name="connsiteX10991" fmla="*/ 5562296 w 8109022"/>
              <a:gd name="connsiteY10991" fmla="*/ 581032 h 4285258"/>
              <a:gd name="connsiteX10992" fmla="*/ 5553054 w 8109022"/>
              <a:gd name="connsiteY10992" fmla="*/ 591441 h 4285258"/>
              <a:gd name="connsiteX10993" fmla="*/ 5553020 w 8109022"/>
              <a:gd name="connsiteY10993" fmla="*/ 591542 h 4285258"/>
              <a:gd name="connsiteX10994" fmla="*/ 5571271 w 8109022"/>
              <a:gd name="connsiteY10994" fmla="*/ 577373 h 4285258"/>
              <a:gd name="connsiteX10995" fmla="*/ 5600713 w 8109022"/>
              <a:gd name="connsiteY10995" fmla="*/ 556106 h 4285258"/>
              <a:gd name="connsiteX10996" fmla="*/ 5583304 w 8109022"/>
              <a:gd name="connsiteY10996" fmla="*/ 577582 h 4285258"/>
              <a:gd name="connsiteX10997" fmla="*/ 5596556 w 8109022"/>
              <a:gd name="connsiteY10997" fmla="*/ 574179 h 4285258"/>
              <a:gd name="connsiteX10998" fmla="*/ 5591975 w 8109022"/>
              <a:gd name="connsiteY10998" fmla="*/ 578729 h 4285258"/>
              <a:gd name="connsiteX10999" fmla="*/ 5585974 w 8109022"/>
              <a:gd name="connsiteY10999" fmla="*/ 594212 h 4285258"/>
              <a:gd name="connsiteX11000" fmla="*/ 5589915 w 8109022"/>
              <a:gd name="connsiteY11000" fmla="*/ 591703 h 4285258"/>
              <a:gd name="connsiteX11001" fmla="*/ 5591412 w 8109022"/>
              <a:gd name="connsiteY11001" fmla="*/ 590546 h 4285258"/>
              <a:gd name="connsiteX11002" fmla="*/ 5601512 w 8109022"/>
              <a:gd name="connsiteY11002" fmla="*/ 585392 h 4285258"/>
              <a:gd name="connsiteX11003" fmla="*/ 5615810 w 8109022"/>
              <a:gd name="connsiteY11003" fmla="*/ 579707 h 4285258"/>
              <a:gd name="connsiteX11004" fmla="*/ 5614101 w 8109022"/>
              <a:gd name="connsiteY11004" fmla="*/ 580839 h 4285258"/>
              <a:gd name="connsiteX11005" fmla="*/ 5636906 w 8109022"/>
              <a:gd name="connsiteY11005" fmla="*/ 569719 h 4285258"/>
              <a:gd name="connsiteX11006" fmla="*/ 5666557 w 8109022"/>
              <a:gd name="connsiteY11006" fmla="*/ 556091 h 4285258"/>
              <a:gd name="connsiteX11007" fmla="*/ 5632607 w 8109022"/>
              <a:gd name="connsiteY11007" fmla="*/ 573614 h 4285258"/>
              <a:gd name="connsiteX11008" fmla="*/ 5621432 w 8109022"/>
              <a:gd name="connsiteY11008" fmla="*/ 579906 h 4285258"/>
              <a:gd name="connsiteX11009" fmla="*/ 5623061 w 8109022"/>
              <a:gd name="connsiteY11009" fmla="*/ 580737 h 4285258"/>
              <a:gd name="connsiteX11010" fmla="*/ 5623591 w 8109022"/>
              <a:gd name="connsiteY11010" fmla="*/ 580625 h 4285258"/>
              <a:gd name="connsiteX11011" fmla="*/ 5627186 w 8109022"/>
              <a:gd name="connsiteY11011" fmla="*/ 578789 h 4285258"/>
              <a:gd name="connsiteX11012" fmla="*/ 5625918 w 8109022"/>
              <a:gd name="connsiteY11012" fmla="*/ 579952 h 4285258"/>
              <a:gd name="connsiteX11013" fmla="*/ 5625636 w 8109022"/>
              <a:gd name="connsiteY11013" fmla="*/ 580202 h 4285258"/>
              <a:gd name="connsiteX11014" fmla="*/ 5626575 w 8109022"/>
              <a:gd name="connsiteY11014" fmla="*/ 580007 h 4285258"/>
              <a:gd name="connsiteX11015" fmla="*/ 5632910 w 8109022"/>
              <a:gd name="connsiteY11015" fmla="*/ 577308 h 4285258"/>
              <a:gd name="connsiteX11016" fmla="*/ 5710148 w 8109022"/>
              <a:gd name="connsiteY11016" fmla="*/ 540488 h 4285258"/>
              <a:gd name="connsiteX11017" fmla="*/ 5639850 w 8109022"/>
              <a:gd name="connsiteY11017" fmla="*/ 577147 h 4285258"/>
              <a:gd name="connsiteX11018" fmla="*/ 5635266 w 8109022"/>
              <a:gd name="connsiteY11018" fmla="*/ 580952 h 4285258"/>
              <a:gd name="connsiteX11019" fmla="*/ 5639946 w 8109022"/>
              <a:gd name="connsiteY11019" fmla="*/ 578312 h 4285258"/>
              <a:gd name="connsiteX11020" fmla="*/ 5679706 w 8109022"/>
              <a:gd name="connsiteY11020" fmla="*/ 559585 h 4285258"/>
              <a:gd name="connsiteX11021" fmla="*/ 5705500 w 8109022"/>
              <a:gd name="connsiteY11021" fmla="*/ 548193 h 4285258"/>
              <a:gd name="connsiteX11022" fmla="*/ 5702483 w 8109022"/>
              <a:gd name="connsiteY11022" fmla="*/ 550878 h 4285258"/>
              <a:gd name="connsiteX11023" fmla="*/ 5702362 w 8109022"/>
              <a:gd name="connsiteY11023" fmla="*/ 551009 h 4285258"/>
              <a:gd name="connsiteX11024" fmla="*/ 5701267 w 8109022"/>
              <a:gd name="connsiteY11024" fmla="*/ 551593 h 4285258"/>
              <a:gd name="connsiteX11025" fmla="*/ 5683503 w 8109022"/>
              <a:gd name="connsiteY11025" fmla="*/ 560373 h 4285258"/>
              <a:gd name="connsiteX11026" fmla="*/ 5696778 w 8109022"/>
              <a:gd name="connsiteY11026" fmla="*/ 556564 h 4285258"/>
              <a:gd name="connsiteX11027" fmla="*/ 5698034 w 8109022"/>
              <a:gd name="connsiteY11027" fmla="*/ 555909 h 4285258"/>
              <a:gd name="connsiteX11028" fmla="*/ 5698012 w 8109022"/>
              <a:gd name="connsiteY11028" fmla="*/ 558089 h 4285258"/>
              <a:gd name="connsiteX11029" fmla="*/ 5702008 w 8109022"/>
              <a:gd name="connsiteY11029" fmla="*/ 555515 h 4285258"/>
              <a:gd name="connsiteX11030" fmla="*/ 5706361 w 8109022"/>
              <a:gd name="connsiteY11030" fmla="*/ 551801 h 4285258"/>
              <a:gd name="connsiteX11031" fmla="*/ 5710004 w 8109022"/>
              <a:gd name="connsiteY11031" fmla="*/ 550224 h 4285258"/>
              <a:gd name="connsiteX11032" fmla="*/ 5699714 w 8109022"/>
              <a:gd name="connsiteY11032" fmla="*/ 557664 h 4285258"/>
              <a:gd name="connsiteX11033" fmla="*/ 5632109 w 8109022"/>
              <a:gd name="connsiteY11033" fmla="*/ 590564 h 4285258"/>
              <a:gd name="connsiteX11034" fmla="*/ 5623036 w 8109022"/>
              <a:gd name="connsiteY11034" fmla="*/ 594930 h 4285258"/>
              <a:gd name="connsiteX11035" fmla="*/ 5619472 w 8109022"/>
              <a:gd name="connsiteY11035" fmla="*/ 596697 h 4285258"/>
              <a:gd name="connsiteX11036" fmla="*/ 5619787 w 8109022"/>
              <a:gd name="connsiteY11036" fmla="*/ 596773 h 4285258"/>
              <a:gd name="connsiteX11037" fmla="*/ 5622850 w 8109022"/>
              <a:gd name="connsiteY11037" fmla="*/ 597660 h 4285258"/>
              <a:gd name="connsiteX11038" fmla="*/ 5623704 w 8109022"/>
              <a:gd name="connsiteY11038" fmla="*/ 598220 h 4285258"/>
              <a:gd name="connsiteX11039" fmla="*/ 5638906 w 8109022"/>
              <a:gd name="connsiteY11039" fmla="*/ 591063 h 4285258"/>
              <a:gd name="connsiteX11040" fmla="*/ 5666286 w 8109022"/>
              <a:gd name="connsiteY11040" fmla="*/ 577707 h 4285258"/>
              <a:gd name="connsiteX11041" fmla="*/ 5687093 w 8109022"/>
              <a:gd name="connsiteY11041" fmla="*/ 567494 h 4285258"/>
              <a:gd name="connsiteX11042" fmla="*/ 5682308 w 8109022"/>
              <a:gd name="connsiteY11042" fmla="*/ 572691 h 4285258"/>
              <a:gd name="connsiteX11043" fmla="*/ 5681039 w 8109022"/>
              <a:gd name="connsiteY11043" fmla="*/ 573206 h 4285258"/>
              <a:gd name="connsiteX11044" fmla="*/ 5679545 w 8109022"/>
              <a:gd name="connsiteY11044" fmla="*/ 575026 h 4285258"/>
              <a:gd name="connsiteX11045" fmla="*/ 5669396 w 8109022"/>
              <a:gd name="connsiteY11045" fmla="*/ 585169 h 4285258"/>
              <a:gd name="connsiteX11046" fmla="*/ 5659702 w 8109022"/>
              <a:gd name="connsiteY11046" fmla="*/ 594556 h 4285258"/>
              <a:gd name="connsiteX11047" fmla="*/ 5658346 w 8109022"/>
              <a:gd name="connsiteY11047" fmla="*/ 595981 h 4285258"/>
              <a:gd name="connsiteX11048" fmla="*/ 5645184 w 8109022"/>
              <a:gd name="connsiteY11048" fmla="*/ 602926 h 4285258"/>
              <a:gd name="connsiteX11049" fmla="*/ 5659427 w 8109022"/>
              <a:gd name="connsiteY11049" fmla="*/ 591748 h 4285258"/>
              <a:gd name="connsiteX11050" fmla="*/ 5674592 w 8109022"/>
              <a:gd name="connsiteY11050" fmla="*/ 576533 h 4285258"/>
              <a:gd name="connsiteX11051" fmla="*/ 5676596 w 8109022"/>
              <a:gd name="connsiteY11051" fmla="*/ 574920 h 4285258"/>
              <a:gd name="connsiteX11052" fmla="*/ 5676446 w 8109022"/>
              <a:gd name="connsiteY11052" fmla="*/ 574972 h 4285258"/>
              <a:gd name="connsiteX11053" fmla="*/ 5675872 w 8109022"/>
              <a:gd name="connsiteY11053" fmla="*/ 575151 h 4285258"/>
              <a:gd name="connsiteX11054" fmla="*/ 5630843 w 8109022"/>
              <a:gd name="connsiteY11054" fmla="*/ 598745 h 4285258"/>
              <a:gd name="connsiteX11055" fmla="*/ 5621938 w 8109022"/>
              <a:gd name="connsiteY11055" fmla="*/ 603177 h 4285258"/>
              <a:gd name="connsiteX11056" fmla="*/ 5619356 w 8109022"/>
              <a:gd name="connsiteY11056" fmla="*/ 606207 h 4285258"/>
              <a:gd name="connsiteX11057" fmla="*/ 5618453 w 8109022"/>
              <a:gd name="connsiteY11057" fmla="*/ 607179 h 4285258"/>
              <a:gd name="connsiteX11058" fmla="*/ 5621290 w 8109022"/>
              <a:gd name="connsiteY11058" fmla="*/ 605915 h 4285258"/>
              <a:gd name="connsiteX11059" fmla="*/ 5626418 w 8109022"/>
              <a:gd name="connsiteY11059" fmla="*/ 603933 h 4285258"/>
              <a:gd name="connsiteX11060" fmla="*/ 5619147 w 8109022"/>
              <a:gd name="connsiteY11060" fmla="*/ 608755 h 4285258"/>
              <a:gd name="connsiteX11061" fmla="*/ 5615006 w 8109022"/>
              <a:gd name="connsiteY11061" fmla="*/ 610814 h 4285258"/>
              <a:gd name="connsiteX11062" fmla="*/ 5609171 w 8109022"/>
              <a:gd name="connsiteY11062" fmla="*/ 616669 h 4285258"/>
              <a:gd name="connsiteX11063" fmla="*/ 5604752 w 8109022"/>
              <a:gd name="connsiteY11063" fmla="*/ 620816 h 4285258"/>
              <a:gd name="connsiteX11064" fmla="*/ 5603365 w 8109022"/>
              <a:gd name="connsiteY11064" fmla="*/ 623660 h 4285258"/>
              <a:gd name="connsiteX11065" fmla="*/ 5604498 w 8109022"/>
              <a:gd name="connsiteY11065" fmla="*/ 623576 h 4285258"/>
              <a:gd name="connsiteX11066" fmla="*/ 5606058 w 8109022"/>
              <a:gd name="connsiteY11066" fmla="*/ 622789 h 4285258"/>
              <a:gd name="connsiteX11067" fmla="*/ 5608381 w 8109022"/>
              <a:gd name="connsiteY11067" fmla="*/ 621327 h 4285258"/>
              <a:gd name="connsiteX11068" fmla="*/ 5628388 w 8109022"/>
              <a:gd name="connsiteY11068" fmla="*/ 607762 h 4285258"/>
              <a:gd name="connsiteX11069" fmla="*/ 5626710 w 8109022"/>
              <a:gd name="connsiteY11069" fmla="*/ 611666 h 4285258"/>
              <a:gd name="connsiteX11070" fmla="*/ 5625242 w 8109022"/>
              <a:gd name="connsiteY11070" fmla="*/ 613469 h 4285258"/>
              <a:gd name="connsiteX11071" fmla="*/ 5623208 w 8109022"/>
              <a:gd name="connsiteY11071" fmla="*/ 614545 h 4285258"/>
              <a:gd name="connsiteX11072" fmla="*/ 5633698 w 8109022"/>
              <a:gd name="connsiteY11072" fmla="*/ 609800 h 4285258"/>
              <a:gd name="connsiteX11073" fmla="*/ 5587968 w 8109022"/>
              <a:gd name="connsiteY11073" fmla="*/ 634343 h 4285258"/>
              <a:gd name="connsiteX11074" fmla="*/ 5583937 w 8109022"/>
              <a:gd name="connsiteY11074" fmla="*/ 636889 h 4285258"/>
              <a:gd name="connsiteX11075" fmla="*/ 5585993 w 8109022"/>
              <a:gd name="connsiteY11075" fmla="*/ 636073 h 4285258"/>
              <a:gd name="connsiteX11076" fmla="*/ 5592098 w 8109022"/>
              <a:gd name="connsiteY11076" fmla="*/ 633207 h 4285258"/>
              <a:gd name="connsiteX11077" fmla="*/ 5621262 w 8109022"/>
              <a:gd name="connsiteY11077" fmla="*/ 617765 h 4285258"/>
              <a:gd name="connsiteX11078" fmla="*/ 5622053 w 8109022"/>
              <a:gd name="connsiteY11078" fmla="*/ 617383 h 4285258"/>
              <a:gd name="connsiteX11079" fmla="*/ 5622014 w 8109022"/>
              <a:gd name="connsiteY11079" fmla="*/ 617431 h 4285258"/>
              <a:gd name="connsiteX11080" fmla="*/ 5622168 w 8109022"/>
              <a:gd name="connsiteY11080" fmla="*/ 619048 h 4285258"/>
              <a:gd name="connsiteX11081" fmla="*/ 5630974 w 8109022"/>
              <a:gd name="connsiteY11081" fmla="*/ 613079 h 4285258"/>
              <a:gd name="connsiteX11082" fmla="*/ 5649282 w 8109022"/>
              <a:gd name="connsiteY11082" fmla="*/ 604247 h 4285258"/>
              <a:gd name="connsiteX11083" fmla="*/ 5651756 w 8109022"/>
              <a:gd name="connsiteY11083" fmla="*/ 602913 h 4285258"/>
              <a:gd name="connsiteX11084" fmla="*/ 5645204 w 8109022"/>
              <a:gd name="connsiteY11084" fmla="*/ 609890 h 4285258"/>
              <a:gd name="connsiteX11085" fmla="*/ 5642548 w 8109022"/>
              <a:gd name="connsiteY11085" fmla="*/ 612615 h 4285258"/>
              <a:gd name="connsiteX11086" fmla="*/ 5646170 w 8109022"/>
              <a:gd name="connsiteY11086" fmla="*/ 611133 h 4285258"/>
              <a:gd name="connsiteX11087" fmla="*/ 5648670 w 8109022"/>
              <a:gd name="connsiteY11087" fmla="*/ 613156 h 4285258"/>
              <a:gd name="connsiteX11088" fmla="*/ 5631923 w 8109022"/>
              <a:gd name="connsiteY11088" fmla="*/ 623130 h 4285258"/>
              <a:gd name="connsiteX11089" fmla="*/ 5628206 w 8109022"/>
              <a:gd name="connsiteY11089" fmla="*/ 626687 h 4285258"/>
              <a:gd name="connsiteX11090" fmla="*/ 5623520 w 8109022"/>
              <a:gd name="connsiteY11090" fmla="*/ 631558 h 4285258"/>
              <a:gd name="connsiteX11091" fmla="*/ 5634628 w 8109022"/>
              <a:gd name="connsiteY11091" fmla="*/ 625622 h 4285258"/>
              <a:gd name="connsiteX11092" fmla="*/ 5637468 w 8109022"/>
              <a:gd name="connsiteY11092" fmla="*/ 624104 h 4285258"/>
              <a:gd name="connsiteX11093" fmla="*/ 5639226 w 8109022"/>
              <a:gd name="connsiteY11093" fmla="*/ 622282 h 4285258"/>
              <a:gd name="connsiteX11094" fmla="*/ 5647851 w 8109022"/>
              <a:gd name="connsiteY11094" fmla="*/ 617168 h 4285258"/>
              <a:gd name="connsiteX11095" fmla="*/ 5646186 w 8109022"/>
              <a:gd name="connsiteY11095" fmla="*/ 618618 h 4285258"/>
              <a:gd name="connsiteX11096" fmla="*/ 5645228 w 8109022"/>
              <a:gd name="connsiteY11096" fmla="*/ 619948 h 4285258"/>
              <a:gd name="connsiteX11097" fmla="*/ 5651048 w 8109022"/>
              <a:gd name="connsiteY11097" fmla="*/ 616832 h 4285258"/>
              <a:gd name="connsiteX11098" fmla="*/ 5645633 w 8109022"/>
              <a:gd name="connsiteY11098" fmla="*/ 623442 h 4285258"/>
              <a:gd name="connsiteX11099" fmla="*/ 5656976 w 8109022"/>
              <a:gd name="connsiteY11099" fmla="*/ 617576 h 4285258"/>
              <a:gd name="connsiteX11100" fmla="*/ 5665914 w 8109022"/>
              <a:gd name="connsiteY11100" fmla="*/ 609203 h 4285258"/>
              <a:gd name="connsiteX11101" fmla="*/ 5673470 w 8109022"/>
              <a:gd name="connsiteY11101" fmla="*/ 605383 h 4285258"/>
              <a:gd name="connsiteX11102" fmla="*/ 5674380 w 8109022"/>
              <a:gd name="connsiteY11102" fmla="*/ 604918 h 4285258"/>
              <a:gd name="connsiteX11103" fmla="*/ 5671013 w 8109022"/>
              <a:gd name="connsiteY11103" fmla="*/ 608501 h 4285258"/>
              <a:gd name="connsiteX11104" fmla="*/ 5657198 w 8109022"/>
              <a:gd name="connsiteY11104" fmla="*/ 622119 h 4285258"/>
              <a:gd name="connsiteX11105" fmla="*/ 5649008 w 8109022"/>
              <a:gd name="connsiteY11105" fmla="*/ 629444 h 4285258"/>
              <a:gd name="connsiteX11106" fmla="*/ 5642727 w 8109022"/>
              <a:gd name="connsiteY11106" fmla="*/ 634679 h 4285258"/>
              <a:gd name="connsiteX11107" fmla="*/ 5643096 w 8109022"/>
              <a:gd name="connsiteY11107" fmla="*/ 635095 h 4285258"/>
              <a:gd name="connsiteX11108" fmla="*/ 5644266 w 8109022"/>
              <a:gd name="connsiteY11108" fmla="*/ 636490 h 4285258"/>
              <a:gd name="connsiteX11109" fmla="*/ 5658822 w 8109022"/>
              <a:gd name="connsiteY11109" fmla="*/ 625309 h 4285258"/>
              <a:gd name="connsiteX11110" fmla="*/ 5660072 w 8109022"/>
              <a:gd name="connsiteY11110" fmla="*/ 627784 h 4285258"/>
              <a:gd name="connsiteX11111" fmla="*/ 5658854 w 8109022"/>
              <a:gd name="connsiteY11111" fmla="*/ 629053 h 4285258"/>
              <a:gd name="connsiteX11112" fmla="*/ 5659262 w 8109022"/>
              <a:gd name="connsiteY11112" fmla="*/ 628904 h 4285258"/>
              <a:gd name="connsiteX11113" fmla="*/ 5664424 w 8109022"/>
              <a:gd name="connsiteY11113" fmla="*/ 622387 h 4285258"/>
              <a:gd name="connsiteX11114" fmla="*/ 5672065 w 8109022"/>
              <a:gd name="connsiteY11114" fmla="*/ 619584 h 4285258"/>
              <a:gd name="connsiteX11115" fmla="*/ 5686796 w 8109022"/>
              <a:gd name="connsiteY11115" fmla="*/ 605173 h 4285258"/>
              <a:gd name="connsiteX11116" fmla="*/ 5681219 w 8109022"/>
              <a:gd name="connsiteY11116" fmla="*/ 614764 h 4285258"/>
              <a:gd name="connsiteX11117" fmla="*/ 5671073 w 8109022"/>
              <a:gd name="connsiteY11117" fmla="*/ 624571 h 4285258"/>
              <a:gd name="connsiteX11118" fmla="*/ 5670732 w 8109022"/>
              <a:gd name="connsiteY11118" fmla="*/ 627739 h 4285258"/>
              <a:gd name="connsiteX11119" fmla="*/ 5670144 w 8109022"/>
              <a:gd name="connsiteY11119" fmla="*/ 629553 h 4285258"/>
              <a:gd name="connsiteX11120" fmla="*/ 5672904 w 8109022"/>
              <a:gd name="connsiteY11120" fmla="*/ 627677 h 4285258"/>
              <a:gd name="connsiteX11121" fmla="*/ 5675994 w 8109022"/>
              <a:gd name="connsiteY11121" fmla="*/ 626552 h 4285258"/>
              <a:gd name="connsiteX11122" fmla="*/ 5676074 w 8109022"/>
              <a:gd name="connsiteY11122" fmla="*/ 627267 h 4285258"/>
              <a:gd name="connsiteX11123" fmla="*/ 5675976 w 8109022"/>
              <a:gd name="connsiteY11123" fmla="*/ 627451 h 4285258"/>
              <a:gd name="connsiteX11124" fmla="*/ 5679340 w 8109022"/>
              <a:gd name="connsiteY11124" fmla="*/ 624459 h 4285258"/>
              <a:gd name="connsiteX11125" fmla="*/ 5691566 w 8109022"/>
              <a:gd name="connsiteY11125" fmla="*/ 617051 h 4285258"/>
              <a:gd name="connsiteX11126" fmla="*/ 5703154 w 8109022"/>
              <a:gd name="connsiteY11126" fmla="*/ 608175 h 4285258"/>
              <a:gd name="connsiteX11127" fmla="*/ 5710202 w 8109022"/>
              <a:gd name="connsiteY11127" fmla="*/ 611674 h 4285258"/>
              <a:gd name="connsiteX11128" fmla="*/ 5733394 w 8109022"/>
              <a:gd name="connsiteY11128" fmla="*/ 589535 h 4285258"/>
              <a:gd name="connsiteX11129" fmla="*/ 5741178 w 8109022"/>
              <a:gd name="connsiteY11129" fmla="*/ 582144 h 4285258"/>
              <a:gd name="connsiteX11130" fmla="*/ 5761426 w 8109022"/>
              <a:gd name="connsiteY11130" fmla="*/ 506987 h 4285258"/>
              <a:gd name="connsiteX11131" fmla="*/ 5764920 w 8109022"/>
              <a:gd name="connsiteY11131" fmla="*/ 482624 h 4285258"/>
              <a:gd name="connsiteX11132" fmla="*/ 5767235 w 8109022"/>
              <a:gd name="connsiteY11132" fmla="*/ 476550 h 4285258"/>
              <a:gd name="connsiteX11133" fmla="*/ 5768132 w 8109022"/>
              <a:gd name="connsiteY11133" fmla="*/ 477506 h 4285258"/>
              <a:gd name="connsiteX11134" fmla="*/ 5767229 w 8109022"/>
              <a:gd name="connsiteY11134" fmla="*/ 486270 h 4285258"/>
              <a:gd name="connsiteX11135" fmla="*/ 5769424 w 8109022"/>
              <a:gd name="connsiteY11135" fmla="*/ 478227 h 4285258"/>
              <a:gd name="connsiteX11136" fmla="*/ 5769431 w 8109022"/>
              <a:gd name="connsiteY11136" fmla="*/ 478231 h 4285258"/>
              <a:gd name="connsiteX11137" fmla="*/ 5769442 w 8109022"/>
              <a:gd name="connsiteY11137" fmla="*/ 478164 h 4285258"/>
              <a:gd name="connsiteX11138" fmla="*/ 5773790 w 8109022"/>
              <a:gd name="connsiteY11138" fmla="*/ 462236 h 4285258"/>
              <a:gd name="connsiteX11139" fmla="*/ 5770591 w 8109022"/>
              <a:gd name="connsiteY11139" fmla="*/ 471531 h 4285258"/>
              <a:gd name="connsiteX11140" fmla="*/ 5769442 w 8109022"/>
              <a:gd name="connsiteY11140" fmla="*/ 478164 h 4285258"/>
              <a:gd name="connsiteX11141" fmla="*/ 5769424 w 8109022"/>
              <a:gd name="connsiteY11141" fmla="*/ 478227 h 4285258"/>
              <a:gd name="connsiteX11142" fmla="*/ 5768132 w 8109022"/>
              <a:gd name="connsiteY11142" fmla="*/ 477506 h 4285258"/>
              <a:gd name="connsiteX11143" fmla="*/ 5774766 w 8109022"/>
              <a:gd name="connsiteY11143" fmla="*/ 456998 h 4285258"/>
              <a:gd name="connsiteX11144" fmla="*/ 5774861 w 8109022"/>
              <a:gd name="connsiteY11144" fmla="*/ 462028 h 4285258"/>
              <a:gd name="connsiteX11145" fmla="*/ 5777947 w 8109022"/>
              <a:gd name="connsiteY11145" fmla="*/ 465502 h 4285258"/>
              <a:gd name="connsiteX11146" fmla="*/ 5775290 w 8109022"/>
              <a:gd name="connsiteY11146" fmla="*/ 483120 h 4285258"/>
              <a:gd name="connsiteX11147" fmla="*/ 5751932 w 8109022"/>
              <a:gd name="connsiteY11147" fmla="*/ 597602 h 4285258"/>
              <a:gd name="connsiteX11148" fmla="*/ 5744656 w 8109022"/>
              <a:gd name="connsiteY11148" fmla="*/ 618253 h 4285258"/>
              <a:gd name="connsiteX11149" fmla="*/ 5748529 w 8109022"/>
              <a:gd name="connsiteY11149" fmla="*/ 618447 h 4285258"/>
              <a:gd name="connsiteX11150" fmla="*/ 5755683 w 8109022"/>
              <a:gd name="connsiteY11150" fmla="*/ 593778 h 4285258"/>
              <a:gd name="connsiteX11151" fmla="*/ 5780508 w 8109022"/>
              <a:gd name="connsiteY11151" fmla="*/ 476081 h 4285258"/>
              <a:gd name="connsiteX11152" fmla="*/ 5787485 w 8109022"/>
              <a:gd name="connsiteY11152" fmla="*/ 442313 h 4285258"/>
              <a:gd name="connsiteX11153" fmla="*/ 5789852 w 8109022"/>
              <a:gd name="connsiteY11153" fmla="*/ 439633 h 4285258"/>
              <a:gd name="connsiteX11154" fmla="*/ 5788917 w 8109022"/>
              <a:gd name="connsiteY11154" fmla="*/ 448225 h 4285258"/>
              <a:gd name="connsiteX11155" fmla="*/ 5787593 w 8109022"/>
              <a:gd name="connsiteY11155" fmla="*/ 457441 h 4285258"/>
              <a:gd name="connsiteX11156" fmla="*/ 5785795 w 8109022"/>
              <a:gd name="connsiteY11156" fmla="*/ 493298 h 4285258"/>
              <a:gd name="connsiteX11157" fmla="*/ 5751634 w 8109022"/>
              <a:gd name="connsiteY11157" fmla="*/ 623154 h 4285258"/>
              <a:gd name="connsiteX11158" fmla="*/ 5762307 w 8109022"/>
              <a:gd name="connsiteY11158" fmla="*/ 612589 h 4285258"/>
              <a:gd name="connsiteX11159" fmla="*/ 5765699 w 8109022"/>
              <a:gd name="connsiteY11159" fmla="*/ 601934 h 4285258"/>
              <a:gd name="connsiteX11160" fmla="*/ 5792226 w 8109022"/>
              <a:gd name="connsiteY11160" fmla="*/ 485861 h 4285258"/>
              <a:gd name="connsiteX11161" fmla="*/ 5774977 w 8109022"/>
              <a:gd name="connsiteY11161" fmla="*/ 586939 h 4285258"/>
              <a:gd name="connsiteX11162" fmla="*/ 5773333 w 8109022"/>
              <a:gd name="connsiteY11162" fmla="*/ 594039 h 4285258"/>
              <a:gd name="connsiteX11163" fmla="*/ 5773302 w 8109022"/>
              <a:gd name="connsiteY11163" fmla="*/ 593888 h 4285258"/>
              <a:gd name="connsiteX11164" fmla="*/ 5775573 w 8109022"/>
              <a:gd name="connsiteY11164" fmla="*/ 573718 h 4285258"/>
              <a:gd name="connsiteX11165" fmla="*/ 5772346 w 8109022"/>
              <a:gd name="connsiteY11165" fmla="*/ 589234 h 4285258"/>
              <a:gd name="connsiteX11166" fmla="*/ 5773302 w 8109022"/>
              <a:gd name="connsiteY11166" fmla="*/ 593888 h 4285258"/>
              <a:gd name="connsiteX11167" fmla="*/ 5773240 w 8109022"/>
              <a:gd name="connsiteY11167" fmla="*/ 594444 h 4285258"/>
              <a:gd name="connsiteX11168" fmla="*/ 5773333 w 8109022"/>
              <a:gd name="connsiteY11168" fmla="*/ 594039 h 4285258"/>
              <a:gd name="connsiteX11169" fmla="*/ 5774405 w 8109022"/>
              <a:gd name="connsiteY11169" fmla="*/ 599267 h 4285258"/>
              <a:gd name="connsiteX11170" fmla="*/ 5781338 w 8109022"/>
              <a:gd name="connsiteY11170" fmla="*/ 570720 h 4285258"/>
              <a:gd name="connsiteX11171" fmla="*/ 5797990 w 8109022"/>
              <a:gd name="connsiteY11171" fmla="*/ 485719 h 4285258"/>
              <a:gd name="connsiteX11172" fmla="*/ 5785090 w 8109022"/>
              <a:gd name="connsiteY11172" fmla="*/ 566897 h 4285258"/>
              <a:gd name="connsiteX11173" fmla="*/ 5784113 w 8109022"/>
              <a:gd name="connsiteY11173" fmla="*/ 572137 h 4285258"/>
              <a:gd name="connsiteX11174" fmla="*/ 5780696 w 8109022"/>
              <a:gd name="connsiteY11174" fmla="*/ 592020 h 4285258"/>
              <a:gd name="connsiteX11175" fmla="*/ 5778905 w 8109022"/>
              <a:gd name="connsiteY11175" fmla="*/ 598054 h 4285258"/>
              <a:gd name="connsiteX11176" fmla="*/ 5783662 w 8109022"/>
              <a:gd name="connsiteY11176" fmla="*/ 596201 h 4285258"/>
              <a:gd name="connsiteX11177" fmla="*/ 5784542 w 8109022"/>
              <a:gd name="connsiteY11177" fmla="*/ 593229 h 4285258"/>
              <a:gd name="connsiteX11178" fmla="*/ 5805410 w 8109022"/>
              <a:gd name="connsiteY11178" fmla="*/ 492423 h 4285258"/>
              <a:gd name="connsiteX11179" fmla="*/ 5805623 w 8109022"/>
              <a:gd name="connsiteY11179" fmla="*/ 490818 h 4285258"/>
              <a:gd name="connsiteX11180" fmla="*/ 5806185 w 8109022"/>
              <a:gd name="connsiteY11180" fmla="*/ 490287 h 4285258"/>
              <a:gd name="connsiteX11181" fmla="*/ 5808832 w 8109022"/>
              <a:gd name="connsiteY11181" fmla="*/ 485675 h 4285258"/>
              <a:gd name="connsiteX11182" fmla="*/ 5808710 w 8109022"/>
              <a:gd name="connsiteY11182" fmla="*/ 486734 h 4285258"/>
              <a:gd name="connsiteX11183" fmla="*/ 5788782 w 8109022"/>
              <a:gd name="connsiteY11183" fmla="*/ 591427 h 4285258"/>
              <a:gd name="connsiteX11184" fmla="*/ 5786572 w 8109022"/>
              <a:gd name="connsiteY11184" fmla="*/ 598288 h 4285258"/>
              <a:gd name="connsiteX11185" fmla="*/ 5787612 w 8109022"/>
              <a:gd name="connsiteY11185" fmla="*/ 600227 h 4285258"/>
              <a:gd name="connsiteX11186" fmla="*/ 5790180 w 8109022"/>
              <a:gd name="connsiteY11186" fmla="*/ 598983 h 4285258"/>
              <a:gd name="connsiteX11187" fmla="*/ 5799917 w 8109022"/>
              <a:gd name="connsiteY11187" fmla="*/ 560925 h 4285258"/>
              <a:gd name="connsiteX11188" fmla="*/ 5812263 w 8109022"/>
              <a:gd name="connsiteY11188" fmla="*/ 494454 h 4285258"/>
              <a:gd name="connsiteX11189" fmla="*/ 5812307 w 8109022"/>
              <a:gd name="connsiteY11189" fmla="*/ 494201 h 4285258"/>
              <a:gd name="connsiteX11190" fmla="*/ 5814754 w 8109022"/>
              <a:gd name="connsiteY11190" fmla="*/ 488320 h 4285258"/>
              <a:gd name="connsiteX11191" fmla="*/ 5815450 w 8109022"/>
              <a:gd name="connsiteY11191" fmla="*/ 485575 h 4285258"/>
              <a:gd name="connsiteX11192" fmla="*/ 5819069 w 8109022"/>
              <a:gd name="connsiteY11192" fmla="*/ 489278 h 4285258"/>
              <a:gd name="connsiteX11193" fmla="*/ 5822237 w 8109022"/>
              <a:gd name="connsiteY11193" fmla="*/ 483410 h 4285258"/>
              <a:gd name="connsiteX11194" fmla="*/ 5826233 w 8109022"/>
              <a:gd name="connsiteY11194" fmla="*/ 481320 h 4285258"/>
              <a:gd name="connsiteX11195" fmla="*/ 5819967 w 8109022"/>
              <a:gd name="connsiteY11195" fmla="*/ 498490 h 4285258"/>
              <a:gd name="connsiteX11196" fmla="*/ 5824942 w 8109022"/>
              <a:gd name="connsiteY11196" fmla="*/ 501122 h 4285258"/>
              <a:gd name="connsiteX11197" fmla="*/ 5820496 w 8109022"/>
              <a:gd name="connsiteY11197" fmla="*/ 510124 h 4285258"/>
              <a:gd name="connsiteX11198" fmla="*/ 5824649 w 8109022"/>
              <a:gd name="connsiteY11198" fmla="*/ 505605 h 4285258"/>
              <a:gd name="connsiteX11199" fmla="*/ 5836389 w 8109022"/>
              <a:gd name="connsiteY11199" fmla="*/ 489965 h 4285258"/>
              <a:gd name="connsiteX11200" fmla="*/ 5831351 w 8109022"/>
              <a:gd name="connsiteY11200" fmla="*/ 504748 h 4285258"/>
              <a:gd name="connsiteX11201" fmla="*/ 5829155 w 8109022"/>
              <a:gd name="connsiteY11201" fmla="*/ 518706 h 4285258"/>
              <a:gd name="connsiteX11202" fmla="*/ 5836771 w 8109022"/>
              <a:gd name="connsiteY11202" fmla="*/ 503839 h 4285258"/>
              <a:gd name="connsiteX11203" fmla="*/ 5843609 w 8109022"/>
              <a:gd name="connsiteY11203" fmla="*/ 490671 h 4285258"/>
              <a:gd name="connsiteX11204" fmla="*/ 5848177 w 8109022"/>
              <a:gd name="connsiteY11204" fmla="*/ 482438 h 4285258"/>
              <a:gd name="connsiteX11205" fmla="*/ 5847620 w 8109022"/>
              <a:gd name="connsiteY11205" fmla="*/ 485210 h 4285258"/>
              <a:gd name="connsiteX11206" fmla="*/ 5844437 w 8109022"/>
              <a:gd name="connsiteY11206" fmla="*/ 505450 h 4285258"/>
              <a:gd name="connsiteX11207" fmla="*/ 5841362 w 8109022"/>
              <a:gd name="connsiteY11207" fmla="*/ 515632 h 4285258"/>
              <a:gd name="connsiteX11208" fmla="*/ 5842853 w 8109022"/>
              <a:gd name="connsiteY11208" fmla="*/ 515364 h 4285258"/>
              <a:gd name="connsiteX11209" fmla="*/ 5842886 w 8109022"/>
              <a:gd name="connsiteY11209" fmla="*/ 515313 h 4285258"/>
              <a:gd name="connsiteX11210" fmla="*/ 5842748 w 8109022"/>
              <a:gd name="connsiteY11210" fmla="*/ 516187 h 4285258"/>
              <a:gd name="connsiteX11211" fmla="*/ 5836445 w 8109022"/>
              <a:gd name="connsiteY11211" fmla="*/ 548786 h 4285258"/>
              <a:gd name="connsiteX11212" fmla="*/ 5835876 w 8109022"/>
              <a:gd name="connsiteY11212" fmla="*/ 561114 h 4285258"/>
              <a:gd name="connsiteX11213" fmla="*/ 5839557 w 8109022"/>
              <a:gd name="connsiteY11213" fmla="*/ 542320 h 4285258"/>
              <a:gd name="connsiteX11214" fmla="*/ 5845575 w 8109022"/>
              <a:gd name="connsiteY11214" fmla="*/ 511170 h 4285258"/>
              <a:gd name="connsiteX11215" fmla="*/ 5846812 w 8109022"/>
              <a:gd name="connsiteY11215" fmla="*/ 509265 h 4285258"/>
              <a:gd name="connsiteX11216" fmla="*/ 5849883 w 8109022"/>
              <a:gd name="connsiteY11216" fmla="*/ 506605 h 4285258"/>
              <a:gd name="connsiteX11217" fmla="*/ 5844291 w 8109022"/>
              <a:gd name="connsiteY11217" fmla="*/ 533167 h 4285258"/>
              <a:gd name="connsiteX11218" fmla="*/ 5859006 w 8109022"/>
              <a:gd name="connsiteY11218" fmla="*/ 508093 h 4285258"/>
              <a:gd name="connsiteX11219" fmla="*/ 5863889 w 8109022"/>
              <a:gd name="connsiteY11219" fmla="*/ 515403 h 4285258"/>
              <a:gd name="connsiteX11220" fmla="*/ 5863671 w 8109022"/>
              <a:gd name="connsiteY11220" fmla="*/ 518765 h 4285258"/>
              <a:gd name="connsiteX11221" fmla="*/ 5869394 w 8109022"/>
              <a:gd name="connsiteY11221" fmla="*/ 513186 h 4285258"/>
              <a:gd name="connsiteX11222" fmla="*/ 5875495 w 8109022"/>
              <a:gd name="connsiteY11222" fmla="*/ 501817 h 4285258"/>
              <a:gd name="connsiteX11223" fmla="*/ 5876211 w 8109022"/>
              <a:gd name="connsiteY11223" fmla="*/ 500270 h 4285258"/>
              <a:gd name="connsiteX11224" fmla="*/ 5868067 w 8109022"/>
              <a:gd name="connsiteY11224" fmla="*/ 545745 h 4285258"/>
              <a:gd name="connsiteX11225" fmla="*/ 5869997 w 8109022"/>
              <a:gd name="connsiteY11225" fmla="*/ 548303 h 4285258"/>
              <a:gd name="connsiteX11226" fmla="*/ 5878338 w 8109022"/>
              <a:gd name="connsiteY11226" fmla="*/ 511663 h 4285258"/>
              <a:gd name="connsiteX11227" fmla="*/ 5876940 w 8109022"/>
              <a:gd name="connsiteY11227" fmla="*/ 527153 h 4285258"/>
              <a:gd name="connsiteX11228" fmla="*/ 5874932 w 8109022"/>
              <a:gd name="connsiteY11228" fmla="*/ 538394 h 4285258"/>
              <a:gd name="connsiteX11229" fmla="*/ 5874281 w 8109022"/>
              <a:gd name="connsiteY11229" fmla="*/ 540163 h 4285258"/>
              <a:gd name="connsiteX11230" fmla="*/ 5872171 w 8109022"/>
              <a:gd name="connsiteY11230" fmla="*/ 547900 h 4285258"/>
              <a:gd name="connsiteX11231" fmla="*/ 5873309 w 8109022"/>
              <a:gd name="connsiteY11231" fmla="*/ 547411 h 4285258"/>
              <a:gd name="connsiteX11232" fmla="*/ 5871567 w 8109022"/>
              <a:gd name="connsiteY11232" fmla="*/ 557049 h 4285258"/>
              <a:gd name="connsiteX11233" fmla="*/ 5870069 w 8109022"/>
              <a:gd name="connsiteY11233" fmla="*/ 572559 h 4285258"/>
              <a:gd name="connsiteX11234" fmla="*/ 5872133 w 8109022"/>
              <a:gd name="connsiteY11234" fmla="*/ 563301 h 4285258"/>
              <a:gd name="connsiteX11235" fmla="*/ 5876427 w 8109022"/>
              <a:gd name="connsiteY11235" fmla="*/ 544037 h 4285258"/>
              <a:gd name="connsiteX11236" fmla="*/ 5877329 w 8109022"/>
              <a:gd name="connsiteY11236" fmla="*/ 542892 h 4285258"/>
              <a:gd name="connsiteX11237" fmla="*/ 5879627 w 8109022"/>
              <a:gd name="connsiteY11237" fmla="*/ 540374 h 4285258"/>
              <a:gd name="connsiteX11238" fmla="*/ 5872771 w 8109022"/>
              <a:gd name="connsiteY11238" fmla="*/ 563327 h 4285258"/>
              <a:gd name="connsiteX11239" fmla="*/ 5880533 w 8109022"/>
              <a:gd name="connsiteY11239" fmla="*/ 546215 h 4285258"/>
              <a:gd name="connsiteX11240" fmla="*/ 5888295 w 8109022"/>
              <a:gd name="connsiteY11240" fmla="*/ 529106 h 4285258"/>
              <a:gd name="connsiteX11241" fmla="*/ 5888678 w 8109022"/>
              <a:gd name="connsiteY11241" fmla="*/ 542981 h 4285258"/>
              <a:gd name="connsiteX11242" fmla="*/ 5903447 w 8109022"/>
              <a:gd name="connsiteY11242" fmla="*/ 520343 h 4285258"/>
              <a:gd name="connsiteX11243" fmla="*/ 5891984 w 8109022"/>
              <a:gd name="connsiteY11243" fmla="*/ 554725 h 4285258"/>
              <a:gd name="connsiteX11244" fmla="*/ 5883918 w 8109022"/>
              <a:gd name="connsiteY11244" fmla="*/ 576506 h 4285258"/>
              <a:gd name="connsiteX11245" fmla="*/ 5883526 w 8109022"/>
              <a:gd name="connsiteY11245" fmla="*/ 576488 h 4285258"/>
              <a:gd name="connsiteX11246" fmla="*/ 5883038 w 8109022"/>
              <a:gd name="connsiteY11246" fmla="*/ 576469 h 4285258"/>
              <a:gd name="connsiteX11247" fmla="*/ 5882874 w 8109022"/>
              <a:gd name="connsiteY11247" fmla="*/ 576463 h 4285258"/>
              <a:gd name="connsiteX11248" fmla="*/ 5882745 w 8109022"/>
              <a:gd name="connsiteY11248" fmla="*/ 576458 h 4285258"/>
              <a:gd name="connsiteX11249" fmla="*/ 5883038 w 8109022"/>
              <a:gd name="connsiteY11249" fmla="*/ 576469 h 4285258"/>
              <a:gd name="connsiteX11250" fmla="*/ 5883918 w 8109022"/>
              <a:gd name="connsiteY11250" fmla="*/ 576506 h 4285258"/>
              <a:gd name="connsiteX11251" fmla="*/ 5896267 w 8109022"/>
              <a:gd name="connsiteY11251" fmla="*/ 551522 h 4285258"/>
              <a:gd name="connsiteX11252" fmla="*/ 5902823 w 8109022"/>
              <a:gd name="connsiteY11252" fmla="*/ 552907 h 4285258"/>
              <a:gd name="connsiteX11253" fmla="*/ 5910603 w 8109022"/>
              <a:gd name="connsiteY11253" fmla="*/ 532239 h 4285258"/>
              <a:gd name="connsiteX11254" fmla="*/ 5916169 w 8109022"/>
              <a:gd name="connsiteY11254" fmla="*/ 529090 h 4285258"/>
              <a:gd name="connsiteX11255" fmla="*/ 5919289 w 8109022"/>
              <a:gd name="connsiteY11255" fmla="*/ 524715 h 4285258"/>
              <a:gd name="connsiteX11256" fmla="*/ 5920105 w 8109022"/>
              <a:gd name="connsiteY11256" fmla="*/ 522361 h 4285258"/>
              <a:gd name="connsiteX11257" fmla="*/ 5914701 w 8109022"/>
              <a:gd name="connsiteY11257" fmla="*/ 523572 h 4285258"/>
              <a:gd name="connsiteX11258" fmla="*/ 5916565 w 8109022"/>
              <a:gd name="connsiteY11258" fmla="*/ 518939 h 4285258"/>
              <a:gd name="connsiteX11259" fmla="*/ 5920061 w 8109022"/>
              <a:gd name="connsiteY11259" fmla="*/ 518415 h 4285258"/>
              <a:gd name="connsiteX11260" fmla="*/ 5924868 w 8109022"/>
              <a:gd name="connsiteY11260" fmla="*/ 514460 h 4285258"/>
              <a:gd name="connsiteX11261" fmla="*/ 5926870 w 8109022"/>
              <a:gd name="connsiteY11261" fmla="*/ 509661 h 4285258"/>
              <a:gd name="connsiteX11262" fmla="*/ 5946768 w 8109022"/>
              <a:gd name="connsiteY11262" fmla="*/ 467559 h 4285258"/>
              <a:gd name="connsiteX11263" fmla="*/ 5938707 w 8109022"/>
              <a:gd name="connsiteY11263" fmla="*/ 490465 h 4285258"/>
              <a:gd name="connsiteX11264" fmla="*/ 5933748 w 8109022"/>
              <a:gd name="connsiteY11264" fmla="*/ 504279 h 4285258"/>
              <a:gd name="connsiteX11265" fmla="*/ 5937795 w 8109022"/>
              <a:gd name="connsiteY11265" fmla="*/ 502774 h 4285258"/>
              <a:gd name="connsiteX11266" fmla="*/ 5937017 w 8109022"/>
              <a:gd name="connsiteY11266" fmla="*/ 506204 h 4285258"/>
              <a:gd name="connsiteX11267" fmla="*/ 5933914 w 8109022"/>
              <a:gd name="connsiteY11267" fmla="*/ 509642 h 4285258"/>
              <a:gd name="connsiteX11268" fmla="*/ 5930874 w 8109022"/>
              <a:gd name="connsiteY11268" fmla="*/ 512284 h 4285258"/>
              <a:gd name="connsiteX11269" fmla="*/ 5930487 w 8109022"/>
              <a:gd name="connsiteY11269" fmla="*/ 513362 h 4285258"/>
              <a:gd name="connsiteX11270" fmla="*/ 5922324 w 8109022"/>
              <a:gd name="connsiteY11270" fmla="*/ 533158 h 4285258"/>
              <a:gd name="connsiteX11271" fmla="*/ 5915514 w 8109022"/>
              <a:gd name="connsiteY11271" fmla="*/ 554613 h 4285258"/>
              <a:gd name="connsiteX11272" fmla="*/ 5913342 w 8109022"/>
              <a:gd name="connsiteY11272" fmla="*/ 557020 h 4285258"/>
              <a:gd name="connsiteX11273" fmla="*/ 5912889 w 8109022"/>
              <a:gd name="connsiteY11273" fmla="*/ 559015 h 4285258"/>
              <a:gd name="connsiteX11274" fmla="*/ 5917292 w 8109022"/>
              <a:gd name="connsiteY11274" fmla="*/ 554604 h 4285258"/>
              <a:gd name="connsiteX11275" fmla="*/ 5927852 w 8109022"/>
              <a:gd name="connsiteY11275" fmla="*/ 534047 h 4285258"/>
              <a:gd name="connsiteX11276" fmla="*/ 5931989 w 8109022"/>
              <a:gd name="connsiteY11276" fmla="*/ 533088 h 4285258"/>
              <a:gd name="connsiteX11277" fmla="*/ 5939825 w 8109022"/>
              <a:gd name="connsiteY11277" fmla="*/ 514856 h 4285258"/>
              <a:gd name="connsiteX11278" fmla="*/ 5943871 w 8109022"/>
              <a:gd name="connsiteY11278" fmla="*/ 504974 h 4285258"/>
              <a:gd name="connsiteX11279" fmla="*/ 5947247 w 8109022"/>
              <a:gd name="connsiteY11279" fmla="*/ 500127 h 4285258"/>
              <a:gd name="connsiteX11280" fmla="*/ 5953315 w 8109022"/>
              <a:gd name="connsiteY11280" fmla="*/ 483019 h 4285258"/>
              <a:gd name="connsiteX11281" fmla="*/ 5951166 w 8109022"/>
              <a:gd name="connsiteY11281" fmla="*/ 483195 h 4285258"/>
              <a:gd name="connsiteX11282" fmla="*/ 5956916 w 8109022"/>
              <a:gd name="connsiteY11282" fmla="*/ 469119 h 4285258"/>
              <a:gd name="connsiteX11283" fmla="*/ 5954117 w 8109022"/>
              <a:gd name="connsiteY11283" fmla="*/ 477358 h 4285258"/>
              <a:gd name="connsiteX11284" fmla="*/ 5961564 w 8109022"/>
              <a:gd name="connsiteY11284" fmla="*/ 471683 h 4285258"/>
              <a:gd name="connsiteX11285" fmla="*/ 5972953 w 8109022"/>
              <a:gd name="connsiteY11285" fmla="*/ 439245 h 4285258"/>
              <a:gd name="connsiteX11286" fmla="*/ 5968398 w 8109022"/>
              <a:gd name="connsiteY11286" fmla="*/ 456405 h 4285258"/>
              <a:gd name="connsiteX11287" fmla="*/ 5977083 w 8109022"/>
              <a:gd name="connsiteY11287" fmla="*/ 451928 h 4285258"/>
              <a:gd name="connsiteX11288" fmla="*/ 5979751 w 8109022"/>
              <a:gd name="connsiteY11288" fmla="*/ 441633 h 4285258"/>
              <a:gd name="connsiteX11289" fmla="*/ 5990359 w 8109022"/>
              <a:gd name="connsiteY11289" fmla="*/ 446866 h 4285258"/>
              <a:gd name="connsiteX11290" fmla="*/ 5991870 w 8109022"/>
              <a:gd name="connsiteY11290" fmla="*/ 447612 h 4285258"/>
              <a:gd name="connsiteX11291" fmla="*/ 5992044 w 8109022"/>
              <a:gd name="connsiteY11291" fmla="*/ 447256 h 4285258"/>
              <a:gd name="connsiteX11292" fmla="*/ 5994157 w 8109022"/>
              <a:gd name="connsiteY11292" fmla="*/ 443487 h 4285258"/>
              <a:gd name="connsiteX11293" fmla="*/ 5994142 w 8109022"/>
              <a:gd name="connsiteY11293" fmla="*/ 443746 h 4285258"/>
              <a:gd name="connsiteX11294" fmla="*/ 5993285 w 8109022"/>
              <a:gd name="connsiteY11294" fmla="*/ 448309 h 4285258"/>
              <a:gd name="connsiteX11295" fmla="*/ 5995103 w 8109022"/>
              <a:gd name="connsiteY11295" fmla="*/ 449207 h 4285258"/>
              <a:gd name="connsiteX11296" fmla="*/ 5996163 w 8109022"/>
              <a:gd name="connsiteY11296" fmla="*/ 442865 h 4285258"/>
              <a:gd name="connsiteX11297" fmla="*/ 5997160 w 8109022"/>
              <a:gd name="connsiteY11297" fmla="*/ 438129 h 4285258"/>
              <a:gd name="connsiteX11298" fmla="*/ 6004909 w 8109022"/>
              <a:gd name="connsiteY11298" fmla="*/ 424304 h 4285258"/>
              <a:gd name="connsiteX11299" fmla="*/ 6005918 w 8109022"/>
              <a:gd name="connsiteY11299" fmla="*/ 425171 h 4285258"/>
              <a:gd name="connsiteX11300" fmla="*/ 6006125 w 8109022"/>
              <a:gd name="connsiteY11300" fmla="*/ 423355 h 4285258"/>
              <a:gd name="connsiteX11301" fmla="*/ 6007403 w 8109022"/>
              <a:gd name="connsiteY11301" fmla="*/ 419853 h 4285258"/>
              <a:gd name="connsiteX11302" fmla="*/ 6013194 w 8109022"/>
              <a:gd name="connsiteY11302" fmla="*/ 409522 h 4285258"/>
              <a:gd name="connsiteX11303" fmla="*/ 6012517 w 8109022"/>
              <a:gd name="connsiteY11303" fmla="*/ 413793 h 4285258"/>
              <a:gd name="connsiteX11304" fmla="*/ 6015435 w 8109022"/>
              <a:gd name="connsiteY11304" fmla="*/ 414543 h 4285258"/>
              <a:gd name="connsiteX11305" fmla="*/ 6010804 w 8109022"/>
              <a:gd name="connsiteY11305" fmla="*/ 425900 h 4285258"/>
              <a:gd name="connsiteX11306" fmla="*/ 6017283 w 8109022"/>
              <a:gd name="connsiteY11306" fmla="*/ 415112 h 4285258"/>
              <a:gd name="connsiteX11307" fmla="*/ 6016718 w 8109022"/>
              <a:gd name="connsiteY11307" fmla="*/ 421874 h 4285258"/>
              <a:gd name="connsiteX11308" fmla="*/ 6016644 w 8109022"/>
              <a:gd name="connsiteY11308" fmla="*/ 424780 h 4285258"/>
              <a:gd name="connsiteX11309" fmla="*/ 5998501 w 8109022"/>
              <a:gd name="connsiteY11309" fmla="*/ 460434 h 4285258"/>
              <a:gd name="connsiteX11310" fmla="*/ 5996774 w 8109022"/>
              <a:gd name="connsiteY11310" fmla="*/ 464317 h 4285258"/>
              <a:gd name="connsiteX11311" fmla="*/ 5997678 w 8109022"/>
              <a:gd name="connsiteY11311" fmla="*/ 464278 h 4285258"/>
              <a:gd name="connsiteX11312" fmla="*/ 6002101 w 8109022"/>
              <a:gd name="connsiteY11312" fmla="*/ 458737 h 4285258"/>
              <a:gd name="connsiteX11313" fmla="*/ 6005052 w 8109022"/>
              <a:gd name="connsiteY11313" fmla="*/ 452901 h 4285258"/>
              <a:gd name="connsiteX11314" fmla="*/ 6007967 w 8109022"/>
              <a:gd name="connsiteY11314" fmla="*/ 462156 h 4285258"/>
              <a:gd name="connsiteX11315" fmla="*/ 6010445 w 8109022"/>
              <a:gd name="connsiteY11315" fmla="*/ 464553 h 4285258"/>
              <a:gd name="connsiteX11316" fmla="*/ 6010195 w 8109022"/>
              <a:gd name="connsiteY11316" fmla="*/ 465488 h 4285258"/>
              <a:gd name="connsiteX11317" fmla="*/ 6013585 w 8109022"/>
              <a:gd name="connsiteY11317" fmla="*/ 462159 h 4285258"/>
              <a:gd name="connsiteX11318" fmla="*/ 6009751 w 8109022"/>
              <a:gd name="connsiteY11318" fmla="*/ 471229 h 4285258"/>
              <a:gd name="connsiteX11319" fmla="*/ 6007519 w 8109022"/>
              <a:gd name="connsiteY11319" fmla="*/ 475507 h 4285258"/>
              <a:gd name="connsiteX11320" fmla="*/ 6003067 w 8109022"/>
              <a:gd name="connsiteY11320" fmla="*/ 492179 h 4285258"/>
              <a:gd name="connsiteX11321" fmla="*/ 6002304 w 8109022"/>
              <a:gd name="connsiteY11321" fmla="*/ 492663 h 4285258"/>
              <a:gd name="connsiteX11322" fmla="*/ 6002355 w 8109022"/>
              <a:gd name="connsiteY11322" fmla="*/ 492989 h 4285258"/>
              <a:gd name="connsiteX11323" fmla="*/ 5994142 w 8109022"/>
              <a:gd name="connsiteY11323" fmla="*/ 517011 h 4285258"/>
              <a:gd name="connsiteX11324" fmla="*/ 5988964 w 8109022"/>
              <a:gd name="connsiteY11324" fmla="*/ 527934 h 4285258"/>
              <a:gd name="connsiteX11325" fmla="*/ 5985345 w 8109022"/>
              <a:gd name="connsiteY11325" fmla="*/ 541415 h 4285258"/>
              <a:gd name="connsiteX11326" fmla="*/ 5984359 w 8109022"/>
              <a:gd name="connsiteY11326" fmla="*/ 548505 h 4285258"/>
              <a:gd name="connsiteX11327" fmla="*/ 5985154 w 8109022"/>
              <a:gd name="connsiteY11327" fmla="*/ 548076 h 4285258"/>
              <a:gd name="connsiteX11328" fmla="*/ 5986833 w 8109022"/>
              <a:gd name="connsiteY11328" fmla="*/ 546875 h 4285258"/>
              <a:gd name="connsiteX11329" fmla="*/ 5991947 w 8109022"/>
              <a:gd name="connsiteY11329" fmla="*/ 536743 h 4285258"/>
              <a:gd name="connsiteX11330" fmla="*/ 5993902 w 8109022"/>
              <a:gd name="connsiteY11330" fmla="*/ 528578 h 4285258"/>
              <a:gd name="connsiteX11331" fmla="*/ 6003374 w 8109022"/>
              <a:gd name="connsiteY11331" fmla="*/ 496981 h 4285258"/>
              <a:gd name="connsiteX11332" fmla="*/ 6009713 w 8109022"/>
              <a:gd name="connsiteY11332" fmla="*/ 492165 h 4285258"/>
              <a:gd name="connsiteX11333" fmla="*/ 6015047 w 8109022"/>
              <a:gd name="connsiteY11333" fmla="*/ 469002 h 4285258"/>
              <a:gd name="connsiteX11334" fmla="*/ 6017066 w 8109022"/>
              <a:gd name="connsiteY11334" fmla="*/ 466767 h 4285258"/>
              <a:gd name="connsiteX11335" fmla="*/ 6011753 w 8109022"/>
              <a:gd name="connsiteY11335" fmla="*/ 487703 h 4285258"/>
              <a:gd name="connsiteX11336" fmla="*/ 6017004 w 8109022"/>
              <a:gd name="connsiteY11336" fmla="*/ 484090 h 4285258"/>
              <a:gd name="connsiteX11337" fmla="*/ 6016225 w 8109022"/>
              <a:gd name="connsiteY11337" fmla="*/ 487521 h 4285258"/>
              <a:gd name="connsiteX11338" fmla="*/ 6017465 w 8109022"/>
              <a:gd name="connsiteY11338" fmla="*/ 488721 h 4285258"/>
              <a:gd name="connsiteX11339" fmla="*/ 6016379 w 8109022"/>
              <a:gd name="connsiteY11339" fmla="*/ 489923 h 4285258"/>
              <a:gd name="connsiteX11340" fmla="*/ 6019889 w 8109022"/>
              <a:gd name="connsiteY11340" fmla="*/ 488113 h 4285258"/>
              <a:gd name="connsiteX11341" fmla="*/ 6039437 w 8109022"/>
              <a:gd name="connsiteY11341" fmla="*/ 450798 h 4285258"/>
              <a:gd name="connsiteX11342" fmla="*/ 6041255 w 8109022"/>
              <a:gd name="connsiteY11342" fmla="*/ 447338 h 4285258"/>
              <a:gd name="connsiteX11343" fmla="*/ 6041328 w 8109022"/>
              <a:gd name="connsiteY11343" fmla="*/ 451692 h 4285258"/>
              <a:gd name="connsiteX11344" fmla="*/ 6041487 w 8109022"/>
              <a:gd name="connsiteY11344" fmla="*/ 453205 h 4285258"/>
              <a:gd name="connsiteX11345" fmla="*/ 6036179 w 8109022"/>
              <a:gd name="connsiteY11345" fmla="*/ 464176 h 4285258"/>
              <a:gd name="connsiteX11346" fmla="*/ 6022316 w 8109022"/>
              <a:gd name="connsiteY11346" fmla="*/ 492657 h 4285258"/>
              <a:gd name="connsiteX11347" fmla="*/ 6027284 w 8109022"/>
              <a:gd name="connsiteY11347" fmla="*/ 498661 h 4285258"/>
              <a:gd name="connsiteX11348" fmla="*/ 6022320 w 8109022"/>
              <a:gd name="connsiteY11348" fmla="*/ 512323 h 4285258"/>
              <a:gd name="connsiteX11349" fmla="*/ 6018839 w 8109022"/>
              <a:gd name="connsiteY11349" fmla="*/ 526232 h 4285258"/>
              <a:gd name="connsiteX11350" fmla="*/ 6017024 w 8109022"/>
              <a:gd name="connsiteY11350" fmla="*/ 530306 h 4285258"/>
              <a:gd name="connsiteX11351" fmla="*/ 6017163 w 8109022"/>
              <a:gd name="connsiteY11351" fmla="*/ 530164 h 4285258"/>
              <a:gd name="connsiteX11352" fmla="*/ 6017827 w 8109022"/>
              <a:gd name="connsiteY11352" fmla="*/ 530055 h 4285258"/>
              <a:gd name="connsiteX11353" fmla="*/ 6017618 w 8109022"/>
              <a:gd name="connsiteY11353" fmla="*/ 533377 h 4285258"/>
              <a:gd name="connsiteX11354" fmla="*/ 6016651 w 8109022"/>
              <a:gd name="connsiteY11354" fmla="*/ 536570 h 4285258"/>
              <a:gd name="connsiteX11355" fmla="*/ 6018127 w 8109022"/>
              <a:gd name="connsiteY11355" fmla="*/ 535521 h 4285258"/>
              <a:gd name="connsiteX11356" fmla="*/ 6020882 w 8109022"/>
              <a:gd name="connsiteY11356" fmla="*/ 534367 h 4285258"/>
              <a:gd name="connsiteX11357" fmla="*/ 6027057 w 8109022"/>
              <a:gd name="connsiteY11357" fmla="*/ 521875 h 4285258"/>
              <a:gd name="connsiteX11358" fmla="*/ 6034222 w 8109022"/>
              <a:gd name="connsiteY11358" fmla="*/ 513918 h 4285258"/>
              <a:gd name="connsiteX11359" fmla="*/ 6025103 w 8109022"/>
              <a:gd name="connsiteY11359" fmla="*/ 532099 h 4285258"/>
              <a:gd name="connsiteX11360" fmla="*/ 6024567 w 8109022"/>
              <a:gd name="connsiteY11360" fmla="*/ 540319 h 4285258"/>
              <a:gd name="connsiteX11361" fmla="*/ 6020053 w 8109022"/>
              <a:gd name="connsiteY11361" fmla="*/ 547068 h 4285258"/>
              <a:gd name="connsiteX11362" fmla="*/ 6020025 w 8109022"/>
              <a:gd name="connsiteY11362" fmla="*/ 547507 h 4285258"/>
              <a:gd name="connsiteX11363" fmla="*/ 6020850 w 8109022"/>
              <a:gd name="connsiteY11363" fmla="*/ 545984 h 4285258"/>
              <a:gd name="connsiteX11364" fmla="*/ 6023397 w 8109022"/>
              <a:gd name="connsiteY11364" fmla="*/ 546569 h 4285258"/>
              <a:gd name="connsiteX11365" fmla="*/ 6017131 w 8109022"/>
              <a:gd name="connsiteY11365" fmla="*/ 563739 h 4285258"/>
              <a:gd name="connsiteX11366" fmla="*/ 6018689 w 8109022"/>
              <a:gd name="connsiteY11366" fmla="*/ 564526 h 4285258"/>
              <a:gd name="connsiteX11367" fmla="*/ 6019156 w 8109022"/>
              <a:gd name="connsiteY11367" fmla="*/ 564779 h 4285258"/>
              <a:gd name="connsiteX11368" fmla="*/ 6022229 w 8109022"/>
              <a:gd name="connsiteY11368" fmla="*/ 557262 h 4285258"/>
              <a:gd name="connsiteX11369" fmla="*/ 6026683 w 8109022"/>
              <a:gd name="connsiteY11369" fmla="*/ 547332 h 4285258"/>
              <a:gd name="connsiteX11370" fmla="*/ 6035329 w 8109022"/>
              <a:gd name="connsiteY11370" fmla="*/ 530256 h 4285258"/>
              <a:gd name="connsiteX11371" fmla="*/ 6037673 w 8109022"/>
              <a:gd name="connsiteY11371" fmla="*/ 526026 h 4285258"/>
              <a:gd name="connsiteX11372" fmla="*/ 6037491 w 8109022"/>
              <a:gd name="connsiteY11372" fmla="*/ 527038 h 4285258"/>
              <a:gd name="connsiteX11373" fmla="*/ 6036020 w 8109022"/>
              <a:gd name="connsiteY11373" fmla="*/ 535437 h 4285258"/>
              <a:gd name="connsiteX11374" fmla="*/ 6030819 w 8109022"/>
              <a:gd name="connsiteY11374" fmla="*/ 546373 h 4285258"/>
              <a:gd name="connsiteX11375" fmla="*/ 6028494 w 8109022"/>
              <a:gd name="connsiteY11375" fmla="*/ 559015 h 4285258"/>
              <a:gd name="connsiteX11376" fmla="*/ 6033025 w 8109022"/>
              <a:gd name="connsiteY11376" fmla="*/ 551991 h 4285258"/>
              <a:gd name="connsiteX11377" fmla="*/ 6031737 w 8109022"/>
              <a:gd name="connsiteY11377" fmla="*/ 558506 h 4285258"/>
              <a:gd name="connsiteX11378" fmla="*/ 6032681 w 8109022"/>
              <a:gd name="connsiteY11378" fmla="*/ 557222 h 4285258"/>
              <a:gd name="connsiteX11379" fmla="*/ 6033554 w 8109022"/>
              <a:gd name="connsiteY11379" fmla="*/ 555212 h 4285258"/>
              <a:gd name="connsiteX11380" fmla="*/ 6031197 w 8109022"/>
              <a:gd name="connsiteY11380" fmla="*/ 564996 h 4285258"/>
              <a:gd name="connsiteX11381" fmla="*/ 6030019 w 8109022"/>
              <a:gd name="connsiteY11381" fmla="*/ 567194 h 4285258"/>
              <a:gd name="connsiteX11382" fmla="*/ 6029391 w 8109022"/>
              <a:gd name="connsiteY11382" fmla="*/ 570371 h 4285258"/>
              <a:gd name="connsiteX11383" fmla="*/ 6026941 w 8109022"/>
              <a:gd name="connsiteY11383" fmla="*/ 582801 h 4285258"/>
              <a:gd name="connsiteX11384" fmla="*/ 6030100 w 8109022"/>
              <a:gd name="connsiteY11384" fmla="*/ 576942 h 4285258"/>
              <a:gd name="connsiteX11385" fmla="*/ 6032331 w 8109022"/>
              <a:gd name="connsiteY11385" fmla="*/ 572376 h 4285258"/>
              <a:gd name="connsiteX11386" fmla="*/ 6036943 w 8109022"/>
              <a:gd name="connsiteY11386" fmla="*/ 553370 h 4285258"/>
              <a:gd name="connsiteX11387" fmla="*/ 6039408 w 8109022"/>
              <a:gd name="connsiteY11387" fmla="*/ 555297 h 4285258"/>
              <a:gd name="connsiteX11388" fmla="*/ 6039017 w 8109022"/>
              <a:gd name="connsiteY11388" fmla="*/ 559232 h 4285258"/>
              <a:gd name="connsiteX11389" fmla="*/ 6040773 w 8109022"/>
              <a:gd name="connsiteY11389" fmla="*/ 555921 h 4285258"/>
              <a:gd name="connsiteX11390" fmla="*/ 6045341 w 8109022"/>
              <a:gd name="connsiteY11390" fmla="*/ 547688 h 4285258"/>
              <a:gd name="connsiteX11391" fmla="*/ 6044784 w 8109022"/>
              <a:gd name="connsiteY11391" fmla="*/ 550460 h 4285258"/>
              <a:gd name="connsiteX11392" fmla="*/ 6041601 w 8109022"/>
              <a:gd name="connsiteY11392" fmla="*/ 570701 h 4285258"/>
              <a:gd name="connsiteX11393" fmla="*/ 6038526 w 8109022"/>
              <a:gd name="connsiteY11393" fmla="*/ 580882 h 4285258"/>
              <a:gd name="connsiteX11394" fmla="*/ 6040018 w 8109022"/>
              <a:gd name="connsiteY11394" fmla="*/ 580613 h 4285258"/>
              <a:gd name="connsiteX11395" fmla="*/ 6040050 w 8109022"/>
              <a:gd name="connsiteY11395" fmla="*/ 580564 h 4285258"/>
              <a:gd name="connsiteX11396" fmla="*/ 6039913 w 8109022"/>
              <a:gd name="connsiteY11396" fmla="*/ 581437 h 4285258"/>
              <a:gd name="connsiteX11397" fmla="*/ 6033609 w 8109022"/>
              <a:gd name="connsiteY11397" fmla="*/ 614037 h 4285258"/>
              <a:gd name="connsiteX11398" fmla="*/ 6032619 w 8109022"/>
              <a:gd name="connsiteY11398" fmla="*/ 620764 h 4285258"/>
              <a:gd name="connsiteX11399" fmla="*/ 6032419 w 8109022"/>
              <a:gd name="connsiteY11399" fmla="*/ 622991 h 4285258"/>
              <a:gd name="connsiteX11400" fmla="*/ 6033661 w 8109022"/>
              <a:gd name="connsiteY11400" fmla="*/ 618379 h 4285258"/>
              <a:gd name="connsiteX11401" fmla="*/ 6043839 w 8109022"/>
              <a:gd name="connsiteY11401" fmla="*/ 567179 h 4285258"/>
              <a:gd name="connsiteX11402" fmla="*/ 6042300 w 8109022"/>
              <a:gd name="connsiteY11402" fmla="*/ 578695 h 4285258"/>
              <a:gd name="connsiteX11403" fmla="*/ 6042739 w 8109022"/>
              <a:gd name="connsiteY11403" fmla="*/ 576422 h 4285258"/>
              <a:gd name="connsiteX11404" fmla="*/ 6043977 w 8109022"/>
              <a:gd name="connsiteY11404" fmla="*/ 574513 h 4285258"/>
              <a:gd name="connsiteX11405" fmla="*/ 6047047 w 8109022"/>
              <a:gd name="connsiteY11405" fmla="*/ 571856 h 4285258"/>
              <a:gd name="connsiteX11406" fmla="*/ 6040054 w 8109022"/>
              <a:gd name="connsiteY11406" fmla="*/ 594989 h 4285258"/>
              <a:gd name="connsiteX11407" fmla="*/ 6039343 w 8109022"/>
              <a:gd name="connsiteY11407" fmla="*/ 597647 h 4285258"/>
              <a:gd name="connsiteX11408" fmla="*/ 6039042 w 8109022"/>
              <a:gd name="connsiteY11408" fmla="*/ 599380 h 4285258"/>
              <a:gd name="connsiteX11409" fmla="*/ 6039260 w 8109022"/>
              <a:gd name="connsiteY11409" fmla="*/ 600511 h 4285258"/>
              <a:gd name="connsiteX11410" fmla="*/ 6041455 w 8109022"/>
              <a:gd name="connsiteY11410" fmla="*/ 598417 h 4285258"/>
              <a:gd name="connsiteX11411" fmla="*/ 6044034 w 8109022"/>
              <a:gd name="connsiteY11411" fmla="*/ 593009 h 4285258"/>
              <a:gd name="connsiteX11412" fmla="*/ 6047777 w 8109022"/>
              <a:gd name="connsiteY11412" fmla="*/ 585767 h 4285258"/>
              <a:gd name="connsiteX11413" fmla="*/ 6048552 w 8109022"/>
              <a:gd name="connsiteY11413" fmla="*/ 581174 h 4285258"/>
              <a:gd name="connsiteX11414" fmla="*/ 6050996 w 8109022"/>
              <a:gd name="connsiteY11414" fmla="*/ 572796 h 4285258"/>
              <a:gd name="connsiteX11415" fmla="*/ 6050546 w 8109022"/>
              <a:gd name="connsiteY11415" fmla="*/ 578336 h 4285258"/>
              <a:gd name="connsiteX11416" fmla="*/ 6050147 w 8109022"/>
              <a:gd name="connsiteY11416" fmla="*/ 581446 h 4285258"/>
              <a:gd name="connsiteX11417" fmla="*/ 6050786 w 8109022"/>
              <a:gd name="connsiteY11417" fmla="*/ 580307 h 4285258"/>
              <a:gd name="connsiteX11418" fmla="*/ 6052836 w 8109022"/>
              <a:gd name="connsiteY11418" fmla="*/ 576990 h 4285258"/>
              <a:gd name="connsiteX11419" fmla="*/ 6054507 w 8109022"/>
              <a:gd name="connsiteY11419" fmla="*/ 567111 h 4285258"/>
              <a:gd name="connsiteX11420" fmla="*/ 6064016 w 8109022"/>
              <a:gd name="connsiteY11420" fmla="*/ 516842 h 4285258"/>
              <a:gd name="connsiteX11421" fmla="*/ 6064029 w 8109022"/>
              <a:gd name="connsiteY11421" fmla="*/ 516235 h 4285258"/>
              <a:gd name="connsiteX11422" fmla="*/ 6064035 w 8109022"/>
              <a:gd name="connsiteY11422" fmla="*/ 516074 h 4285258"/>
              <a:gd name="connsiteX11423" fmla="*/ 6063106 w 8109022"/>
              <a:gd name="connsiteY11423" fmla="*/ 518457 h 4285258"/>
              <a:gd name="connsiteX11424" fmla="*/ 6053377 w 8109022"/>
              <a:gd name="connsiteY11424" fmla="*/ 537270 h 4285258"/>
              <a:gd name="connsiteX11425" fmla="*/ 6047034 w 8109022"/>
              <a:gd name="connsiteY11425" fmla="*/ 554135 h 4285258"/>
              <a:gd name="connsiteX11426" fmla="*/ 6049857 w 8109022"/>
              <a:gd name="connsiteY11426" fmla="*/ 539430 h 4285258"/>
              <a:gd name="connsiteX11427" fmla="*/ 6050784 w 8109022"/>
              <a:gd name="connsiteY11427" fmla="*/ 537730 h 4285258"/>
              <a:gd name="connsiteX11428" fmla="*/ 6056699 w 8109022"/>
              <a:gd name="connsiteY11428" fmla="*/ 525789 h 4285258"/>
              <a:gd name="connsiteX11429" fmla="*/ 6063175 w 8109022"/>
              <a:gd name="connsiteY11429" fmla="*/ 513209 h 4285258"/>
              <a:gd name="connsiteX11430" fmla="*/ 6064421 w 8109022"/>
              <a:gd name="connsiteY11430" fmla="*/ 511273 h 4285258"/>
              <a:gd name="connsiteX11431" fmla="*/ 6064556 w 8109022"/>
              <a:gd name="connsiteY11431" fmla="*/ 509896 h 4285258"/>
              <a:gd name="connsiteX11432" fmla="*/ 6067980 w 8109022"/>
              <a:gd name="connsiteY11432" fmla="*/ 503856 h 4285258"/>
              <a:gd name="connsiteX11433" fmla="*/ 6064206 w 8109022"/>
              <a:gd name="connsiteY11433" fmla="*/ 526904 h 4285258"/>
              <a:gd name="connsiteX11434" fmla="*/ 6059313 w 8109022"/>
              <a:gd name="connsiteY11434" fmla="*/ 557213 h 4285258"/>
              <a:gd name="connsiteX11435" fmla="*/ 6056830 w 8109022"/>
              <a:gd name="connsiteY11435" fmla="*/ 573973 h 4285258"/>
              <a:gd name="connsiteX11436" fmla="*/ 6057554 w 8109022"/>
              <a:gd name="connsiteY11436" fmla="*/ 574666 h 4285258"/>
              <a:gd name="connsiteX11437" fmla="*/ 6059145 w 8109022"/>
              <a:gd name="connsiteY11437" fmla="*/ 577439 h 4285258"/>
              <a:gd name="connsiteX11438" fmla="*/ 6059294 w 8109022"/>
              <a:gd name="connsiteY11438" fmla="*/ 577727 h 4285258"/>
              <a:gd name="connsiteX11439" fmla="*/ 6059958 w 8109022"/>
              <a:gd name="connsiteY11439" fmla="*/ 573775 h 4285258"/>
              <a:gd name="connsiteX11440" fmla="*/ 6061525 w 8109022"/>
              <a:gd name="connsiteY11440" fmla="*/ 563748 h 4285258"/>
              <a:gd name="connsiteX11441" fmla="*/ 6073533 w 8109022"/>
              <a:gd name="connsiteY11441" fmla="*/ 488933 h 4285258"/>
              <a:gd name="connsiteX11442" fmla="*/ 6077546 w 8109022"/>
              <a:gd name="connsiteY11442" fmla="*/ 476915 h 4285258"/>
              <a:gd name="connsiteX11443" fmla="*/ 6077075 w 8109022"/>
              <a:gd name="connsiteY11443" fmla="*/ 480894 h 4285258"/>
              <a:gd name="connsiteX11444" fmla="*/ 6074868 w 8109022"/>
              <a:gd name="connsiteY11444" fmla="*/ 486127 h 4285258"/>
              <a:gd name="connsiteX11445" fmla="*/ 6073595 w 8109022"/>
              <a:gd name="connsiteY11445" fmla="*/ 490712 h 4285258"/>
              <a:gd name="connsiteX11446" fmla="*/ 6075547 w 8109022"/>
              <a:gd name="connsiteY11446" fmla="*/ 490124 h 4285258"/>
              <a:gd name="connsiteX11447" fmla="*/ 6075283 w 8109022"/>
              <a:gd name="connsiteY11447" fmla="*/ 491524 h 4285258"/>
              <a:gd name="connsiteX11448" fmla="*/ 6075306 w 8109022"/>
              <a:gd name="connsiteY11448" fmla="*/ 505529 h 4285258"/>
              <a:gd name="connsiteX11449" fmla="*/ 6078583 w 8109022"/>
              <a:gd name="connsiteY11449" fmla="*/ 485837 h 4285258"/>
              <a:gd name="connsiteX11450" fmla="*/ 6078823 w 8109022"/>
              <a:gd name="connsiteY11450" fmla="*/ 484609 h 4285258"/>
              <a:gd name="connsiteX11451" fmla="*/ 6078910 w 8109022"/>
              <a:gd name="connsiteY11451" fmla="*/ 484457 h 4285258"/>
              <a:gd name="connsiteX11452" fmla="*/ 6080540 w 8109022"/>
              <a:gd name="connsiteY11452" fmla="*/ 480805 h 4285258"/>
              <a:gd name="connsiteX11453" fmla="*/ 6076998 w 8109022"/>
              <a:gd name="connsiteY11453" fmla="*/ 509049 h 4285258"/>
              <a:gd name="connsiteX11454" fmla="*/ 6070493 w 8109022"/>
              <a:gd name="connsiteY11454" fmla="*/ 552885 h 4285258"/>
              <a:gd name="connsiteX11455" fmla="*/ 6069339 w 8109022"/>
              <a:gd name="connsiteY11455" fmla="*/ 558160 h 4285258"/>
              <a:gd name="connsiteX11456" fmla="*/ 6071565 w 8109022"/>
              <a:gd name="connsiteY11456" fmla="*/ 552678 h 4285258"/>
              <a:gd name="connsiteX11457" fmla="*/ 6086253 w 8109022"/>
              <a:gd name="connsiteY11457" fmla="*/ 474248 h 4285258"/>
              <a:gd name="connsiteX11458" fmla="*/ 6073222 w 8109022"/>
              <a:gd name="connsiteY11458" fmla="*/ 559523 h 4285258"/>
              <a:gd name="connsiteX11459" fmla="*/ 6072439 w 8109022"/>
              <a:gd name="connsiteY11459" fmla="*/ 566435 h 4285258"/>
              <a:gd name="connsiteX11460" fmla="*/ 6072508 w 8109022"/>
              <a:gd name="connsiteY11460" fmla="*/ 567407 h 4285258"/>
              <a:gd name="connsiteX11461" fmla="*/ 6072660 w 8109022"/>
              <a:gd name="connsiteY11461" fmla="*/ 567066 h 4285258"/>
              <a:gd name="connsiteX11462" fmla="*/ 6073375 w 8109022"/>
              <a:gd name="connsiteY11462" fmla="*/ 565518 h 4285258"/>
              <a:gd name="connsiteX11463" fmla="*/ 6072658 w 8109022"/>
              <a:gd name="connsiteY11463" fmla="*/ 569521 h 4285258"/>
              <a:gd name="connsiteX11464" fmla="*/ 6072697 w 8109022"/>
              <a:gd name="connsiteY11464" fmla="*/ 570070 h 4285258"/>
              <a:gd name="connsiteX11465" fmla="*/ 6073864 w 8109022"/>
              <a:gd name="connsiteY11465" fmla="*/ 571452 h 4285258"/>
              <a:gd name="connsiteX11466" fmla="*/ 6076617 w 8109022"/>
              <a:gd name="connsiteY11466" fmla="*/ 558865 h 4285258"/>
              <a:gd name="connsiteX11467" fmla="*/ 6083548 w 8109022"/>
              <a:gd name="connsiteY11467" fmla="*/ 521033 h 4285258"/>
              <a:gd name="connsiteX11468" fmla="*/ 6078999 w 8109022"/>
              <a:gd name="connsiteY11468" fmla="*/ 553637 h 4285258"/>
              <a:gd name="connsiteX11469" fmla="*/ 6074927 w 8109022"/>
              <a:gd name="connsiteY11469" fmla="*/ 578881 h 4285258"/>
              <a:gd name="connsiteX11470" fmla="*/ 6075502 w 8109022"/>
              <a:gd name="connsiteY11470" fmla="*/ 576913 h 4285258"/>
              <a:gd name="connsiteX11471" fmla="*/ 6074105 w 8109022"/>
              <a:gd name="connsiteY11471" fmla="*/ 592403 h 4285258"/>
              <a:gd name="connsiteX11472" fmla="*/ 6072096 w 8109022"/>
              <a:gd name="connsiteY11472" fmla="*/ 603644 h 4285258"/>
              <a:gd name="connsiteX11473" fmla="*/ 6071445 w 8109022"/>
              <a:gd name="connsiteY11473" fmla="*/ 605411 h 4285258"/>
              <a:gd name="connsiteX11474" fmla="*/ 6069335 w 8109022"/>
              <a:gd name="connsiteY11474" fmla="*/ 613151 h 4285258"/>
              <a:gd name="connsiteX11475" fmla="*/ 6070473 w 8109022"/>
              <a:gd name="connsiteY11475" fmla="*/ 612660 h 4285258"/>
              <a:gd name="connsiteX11476" fmla="*/ 6068731 w 8109022"/>
              <a:gd name="connsiteY11476" fmla="*/ 622297 h 4285258"/>
              <a:gd name="connsiteX11477" fmla="*/ 6067232 w 8109022"/>
              <a:gd name="connsiteY11477" fmla="*/ 637808 h 4285258"/>
              <a:gd name="connsiteX11478" fmla="*/ 6069297 w 8109022"/>
              <a:gd name="connsiteY11478" fmla="*/ 628551 h 4285258"/>
              <a:gd name="connsiteX11479" fmla="*/ 6073591 w 8109022"/>
              <a:gd name="connsiteY11479" fmla="*/ 609287 h 4285258"/>
              <a:gd name="connsiteX11480" fmla="*/ 6074493 w 8109022"/>
              <a:gd name="connsiteY11480" fmla="*/ 608141 h 4285258"/>
              <a:gd name="connsiteX11481" fmla="*/ 6076791 w 8109022"/>
              <a:gd name="connsiteY11481" fmla="*/ 605623 h 4285258"/>
              <a:gd name="connsiteX11482" fmla="*/ 6069935 w 8109022"/>
              <a:gd name="connsiteY11482" fmla="*/ 628577 h 4285258"/>
              <a:gd name="connsiteX11483" fmla="*/ 6077696 w 8109022"/>
              <a:gd name="connsiteY11483" fmla="*/ 611466 h 4285258"/>
              <a:gd name="connsiteX11484" fmla="*/ 6085459 w 8109022"/>
              <a:gd name="connsiteY11484" fmla="*/ 594356 h 4285258"/>
              <a:gd name="connsiteX11485" fmla="*/ 6085841 w 8109022"/>
              <a:gd name="connsiteY11485" fmla="*/ 608231 h 4285258"/>
              <a:gd name="connsiteX11486" fmla="*/ 6100610 w 8109022"/>
              <a:gd name="connsiteY11486" fmla="*/ 585593 h 4285258"/>
              <a:gd name="connsiteX11487" fmla="*/ 6089148 w 8109022"/>
              <a:gd name="connsiteY11487" fmla="*/ 619974 h 4285258"/>
              <a:gd name="connsiteX11488" fmla="*/ 6081081 w 8109022"/>
              <a:gd name="connsiteY11488" fmla="*/ 641754 h 4285258"/>
              <a:gd name="connsiteX11489" fmla="*/ 6080202 w 8109022"/>
              <a:gd name="connsiteY11489" fmla="*/ 641718 h 4285258"/>
              <a:gd name="connsiteX11490" fmla="*/ 6080038 w 8109022"/>
              <a:gd name="connsiteY11490" fmla="*/ 641712 h 4285258"/>
              <a:gd name="connsiteX11491" fmla="*/ 6079909 w 8109022"/>
              <a:gd name="connsiteY11491" fmla="*/ 641708 h 4285258"/>
              <a:gd name="connsiteX11492" fmla="*/ 6080202 w 8109022"/>
              <a:gd name="connsiteY11492" fmla="*/ 641718 h 4285258"/>
              <a:gd name="connsiteX11493" fmla="*/ 6080690 w 8109022"/>
              <a:gd name="connsiteY11493" fmla="*/ 641740 h 4285258"/>
              <a:gd name="connsiteX11494" fmla="*/ 6081081 w 8109022"/>
              <a:gd name="connsiteY11494" fmla="*/ 641754 h 4285258"/>
              <a:gd name="connsiteX11495" fmla="*/ 6093431 w 8109022"/>
              <a:gd name="connsiteY11495" fmla="*/ 616773 h 4285258"/>
              <a:gd name="connsiteX11496" fmla="*/ 6099987 w 8109022"/>
              <a:gd name="connsiteY11496" fmla="*/ 618158 h 4285258"/>
              <a:gd name="connsiteX11497" fmla="*/ 6107766 w 8109022"/>
              <a:gd name="connsiteY11497" fmla="*/ 597489 h 4285258"/>
              <a:gd name="connsiteX11498" fmla="*/ 6113332 w 8109022"/>
              <a:gd name="connsiteY11498" fmla="*/ 594338 h 4285258"/>
              <a:gd name="connsiteX11499" fmla="*/ 6124034 w 8109022"/>
              <a:gd name="connsiteY11499" fmla="*/ 574910 h 4285258"/>
              <a:gd name="connsiteX11500" fmla="*/ 6143932 w 8109022"/>
              <a:gd name="connsiteY11500" fmla="*/ 532808 h 4285258"/>
              <a:gd name="connsiteX11501" fmla="*/ 6127651 w 8109022"/>
              <a:gd name="connsiteY11501" fmla="*/ 578611 h 4285258"/>
              <a:gd name="connsiteX11502" fmla="*/ 6118227 w 8109022"/>
              <a:gd name="connsiteY11502" fmla="*/ 601462 h 4285258"/>
              <a:gd name="connsiteX11503" fmla="*/ 6114456 w 8109022"/>
              <a:gd name="connsiteY11503" fmla="*/ 619853 h 4285258"/>
              <a:gd name="connsiteX11504" fmla="*/ 6125015 w 8109022"/>
              <a:gd name="connsiteY11504" fmla="*/ 599297 h 4285258"/>
              <a:gd name="connsiteX11505" fmla="*/ 6129152 w 8109022"/>
              <a:gd name="connsiteY11505" fmla="*/ 598336 h 4285258"/>
              <a:gd name="connsiteX11506" fmla="*/ 6136987 w 8109022"/>
              <a:gd name="connsiteY11506" fmla="*/ 580106 h 4285258"/>
              <a:gd name="connsiteX11507" fmla="*/ 6146033 w 8109022"/>
              <a:gd name="connsiteY11507" fmla="*/ 563046 h 4285258"/>
              <a:gd name="connsiteX11508" fmla="*/ 6145728 w 8109022"/>
              <a:gd name="connsiteY11508" fmla="*/ 567717 h 4285258"/>
              <a:gd name="connsiteX11509" fmla="*/ 6151147 w 8109022"/>
              <a:gd name="connsiteY11509" fmla="*/ 566809 h 4285258"/>
              <a:gd name="connsiteX11510" fmla="*/ 6138115 w 8109022"/>
              <a:gd name="connsiteY11510" fmla="*/ 602251 h 4285258"/>
              <a:gd name="connsiteX11511" fmla="*/ 6151372 w 8109022"/>
              <a:gd name="connsiteY11511" fmla="*/ 579757 h 4285258"/>
              <a:gd name="connsiteX11512" fmla="*/ 6151903 w 8109022"/>
              <a:gd name="connsiteY11512" fmla="*/ 578772 h 4285258"/>
              <a:gd name="connsiteX11513" fmla="*/ 6149830 w 8109022"/>
              <a:gd name="connsiteY11513" fmla="*/ 596532 h 4285258"/>
              <a:gd name="connsiteX11514" fmla="*/ 6154891 w 8109022"/>
              <a:gd name="connsiteY11514" fmla="*/ 573554 h 4285258"/>
              <a:gd name="connsiteX11515" fmla="*/ 6157969 w 8109022"/>
              <a:gd name="connsiteY11515" fmla="*/ 570702 h 4285258"/>
              <a:gd name="connsiteX11516" fmla="*/ 6155451 w 8109022"/>
              <a:gd name="connsiteY11516" fmla="*/ 579714 h 4285258"/>
              <a:gd name="connsiteX11517" fmla="*/ 6189208 w 8109022"/>
              <a:gd name="connsiteY11517" fmla="*/ 512504 h 4285258"/>
              <a:gd name="connsiteX11518" fmla="*/ 6191321 w 8109022"/>
              <a:gd name="connsiteY11518" fmla="*/ 508736 h 4285258"/>
              <a:gd name="connsiteX11519" fmla="*/ 6191305 w 8109022"/>
              <a:gd name="connsiteY11519" fmla="*/ 508995 h 4285258"/>
              <a:gd name="connsiteX11520" fmla="*/ 6187671 w 8109022"/>
              <a:gd name="connsiteY11520" fmla="*/ 531854 h 4285258"/>
              <a:gd name="connsiteX11521" fmla="*/ 6191495 w 8109022"/>
              <a:gd name="connsiteY11521" fmla="*/ 519056 h 4285258"/>
              <a:gd name="connsiteX11522" fmla="*/ 6193328 w 8109022"/>
              <a:gd name="connsiteY11522" fmla="*/ 508114 h 4285258"/>
              <a:gd name="connsiteX11523" fmla="*/ 6194324 w 8109022"/>
              <a:gd name="connsiteY11523" fmla="*/ 503378 h 4285258"/>
              <a:gd name="connsiteX11524" fmla="*/ 6202071 w 8109022"/>
              <a:gd name="connsiteY11524" fmla="*/ 489555 h 4285258"/>
              <a:gd name="connsiteX11525" fmla="*/ 6203083 w 8109022"/>
              <a:gd name="connsiteY11525" fmla="*/ 490421 h 4285258"/>
              <a:gd name="connsiteX11526" fmla="*/ 6203289 w 8109022"/>
              <a:gd name="connsiteY11526" fmla="*/ 488605 h 4285258"/>
              <a:gd name="connsiteX11527" fmla="*/ 6204567 w 8109022"/>
              <a:gd name="connsiteY11527" fmla="*/ 485103 h 4285258"/>
              <a:gd name="connsiteX11528" fmla="*/ 6210357 w 8109022"/>
              <a:gd name="connsiteY11528" fmla="*/ 474772 h 4285258"/>
              <a:gd name="connsiteX11529" fmla="*/ 6209681 w 8109022"/>
              <a:gd name="connsiteY11529" fmla="*/ 479041 h 4285258"/>
              <a:gd name="connsiteX11530" fmla="*/ 6212599 w 8109022"/>
              <a:gd name="connsiteY11530" fmla="*/ 479793 h 4285258"/>
              <a:gd name="connsiteX11531" fmla="*/ 6207968 w 8109022"/>
              <a:gd name="connsiteY11531" fmla="*/ 491149 h 4285258"/>
              <a:gd name="connsiteX11532" fmla="*/ 6214447 w 8109022"/>
              <a:gd name="connsiteY11532" fmla="*/ 480361 h 4285258"/>
              <a:gd name="connsiteX11533" fmla="*/ 6213882 w 8109022"/>
              <a:gd name="connsiteY11533" fmla="*/ 487123 h 4285258"/>
              <a:gd name="connsiteX11534" fmla="*/ 6213809 w 8109022"/>
              <a:gd name="connsiteY11534" fmla="*/ 490030 h 4285258"/>
              <a:gd name="connsiteX11535" fmla="*/ 6195665 w 8109022"/>
              <a:gd name="connsiteY11535" fmla="*/ 525684 h 4285258"/>
              <a:gd name="connsiteX11536" fmla="*/ 6163727 w 8109022"/>
              <a:gd name="connsiteY11536" fmla="*/ 597462 h 4285258"/>
              <a:gd name="connsiteX11537" fmla="*/ 6152431 w 8109022"/>
              <a:gd name="connsiteY11537" fmla="*/ 626044 h 4285258"/>
              <a:gd name="connsiteX11538" fmla="*/ 6155369 w 8109022"/>
              <a:gd name="connsiteY11538" fmla="*/ 623724 h 4285258"/>
              <a:gd name="connsiteX11539" fmla="*/ 6167809 w 8109022"/>
              <a:gd name="connsiteY11539" fmla="*/ 594064 h 4285258"/>
              <a:gd name="connsiteX11540" fmla="*/ 6181672 w 8109022"/>
              <a:gd name="connsiteY11540" fmla="*/ 565584 h 4285258"/>
              <a:gd name="connsiteX11541" fmla="*/ 6185882 w 8109022"/>
              <a:gd name="connsiteY11541" fmla="*/ 563504 h 4285258"/>
              <a:gd name="connsiteX11542" fmla="*/ 6197945 w 8109022"/>
              <a:gd name="connsiteY11542" fmla="*/ 539635 h 4285258"/>
              <a:gd name="connsiteX11543" fmla="*/ 6203450 w 8109022"/>
              <a:gd name="connsiteY11543" fmla="*/ 537418 h 4285258"/>
              <a:gd name="connsiteX11544" fmla="*/ 6204291 w 8109022"/>
              <a:gd name="connsiteY11544" fmla="*/ 536022 h 4285258"/>
              <a:gd name="connsiteX11545" fmla="*/ 6204712 w 8109022"/>
              <a:gd name="connsiteY11545" fmla="*/ 534608 h 4285258"/>
              <a:gd name="connsiteX11546" fmla="*/ 6205940 w 8109022"/>
              <a:gd name="connsiteY11546" fmla="*/ 532749 h 4285258"/>
              <a:gd name="connsiteX11547" fmla="*/ 6206383 w 8109022"/>
              <a:gd name="connsiteY11547" fmla="*/ 532711 h 4285258"/>
              <a:gd name="connsiteX11548" fmla="*/ 6206607 w 8109022"/>
              <a:gd name="connsiteY11548" fmla="*/ 531738 h 4285258"/>
              <a:gd name="connsiteX11549" fmla="*/ 6205940 w 8109022"/>
              <a:gd name="connsiteY11549" fmla="*/ 532749 h 4285258"/>
              <a:gd name="connsiteX11550" fmla="*/ 6205251 w 8109022"/>
              <a:gd name="connsiteY11550" fmla="*/ 532807 h 4285258"/>
              <a:gd name="connsiteX11551" fmla="*/ 6210749 w 8109022"/>
              <a:gd name="connsiteY11551" fmla="*/ 527407 h 4285258"/>
              <a:gd name="connsiteX11552" fmla="*/ 6198613 w 8109022"/>
              <a:gd name="connsiteY11552" fmla="*/ 552397 h 4285258"/>
              <a:gd name="connsiteX11553" fmla="*/ 6199066 w 8109022"/>
              <a:gd name="connsiteY11553" fmla="*/ 555319 h 4285258"/>
              <a:gd name="connsiteX11554" fmla="*/ 6199267 w 8109022"/>
              <a:gd name="connsiteY11554" fmla="*/ 556615 h 4285258"/>
              <a:gd name="connsiteX11555" fmla="*/ 6202325 w 8109022"/>
              <a:gd name="connsiteY11555" fmla="*/ 548373 h 4285258"/>
              <a:gd name="connsiteX11556" fmla="*/ 6208532 w 8109022"/>
              <a:gd name="connsiteY11556" fmla="*/ 541499 h 4285258"/>
              <a:gd name="connsiteX11557" fmla="*/ 6214244 w 8109022"/>
              <a:gd name="connsiteY11557" fmla="*/ 542515 h 4285258"/>
              <a:gd name="connsiteX11558" fmla="*/ 6211731 w 8109022"/>
              <a:gd name="connsiteY11558" fmla="*/ 555212 h 4285258"/>
              <a:gd name="connsiteX11559" fmla="*/ 6208318 w 8109022"/>
              <a:gd name="connsiteY11559" fmla="*/ 556420 h 4285258"/>
              <a:gd name="connsiteX11560" fmla="*/ 6204720 w 8109022"/>
              <a:gd name="connsiteY11560" fmla="*/ 570319 h 4285258"/>
              <a:gd name="connsiteX11561" fmla="*/ 6211884 w 8109022"/>
              <a:gd name="connsiteY11561" fmla="*/ 557614 h 4285258"/>
              <a:gd name="connsiteX11562" fmla="*/ 6210773 w 8109022"/>
              <a:gd name="connsiteY11562" fmla="*/ 561045 h 4285258"/>
              <a:gd name="connsiteX11563" fmla="*/ 6203941 w 8109022"/>
              <a:gd name="connsiteY11563" fmla="*/ 573752 h 4285258"/>
              <a:gd name="connsiteX11564" fmla="*/ 6201129 w 8109022"/>
              <a:gd name="connsiteY11564" fmla="*/ 583945 h 4285258"/>
              <a:gd name="connsiteX11565" fmla="*/ 6209387 w 8109022"/>
              <a:gd name="connsiteY11565" fmla="*/ 567995 h 4285258"/>
              <a:gd name="connsiteX11566" fmla="*/ 6236602 w 8109022"/>
              <a:gd name="connsiteY11566" fmla="*/ 516048 h 4285258"/>
              <a:gd name="connsiteX11567" fmla="*/ 6238418 w 8109022"/>
              <a:gd name="connsiteY11567" fmla="*/ 512588 h 4285258"/>
              <a:gd name="connsiteX11568" fmla="*/ 6238492 w 8109022"/>
              <a:gd name="connsiteY11568" fmla="*/ 516942 h 4285258"/>
              <a:gd name="connsiteX11569" fmla="*/ 6238651 w 8109022"/>
              <a:gd name="connsiteY11569" fmla="*/ 518453 h 4285258"/>
              <a:gd name="connsiteX11570" fmla="*/ 6233343 w 8109022"/>
              <a:gd name="connsiteY11570" fmla="*/ 529427 h 4285258"/>
              <a:gd name="connsiteX11571" fmla="*/ 6219480 w 8109022"/>
              <a:gd name="connsiteY11571" fmla="*/ 557907 h 4285258"/>
              <a:gd name="connsiteX11572" fmla="*/ 6224449 w 8109022"/>
              <a:gd name="connsiteY11572" fmla="*/ 563909 h 4285258"/>
              <a:gd name="connsiteX11573" fmla="*/ 6219483 w 8109022"/>
              <a:gd name="connsiteY11573" fmla="*/ 577573 h 4285258"/>
              <a:gd name="connsiteX11574" fmla="*/ 6216003 w 8109022"/>
              <a:gd name="connsiteY11574" fmla="*/ 591480 h 4285258"/>
              <a:gd name="connsiteX11575" fmla="*/ 6197102 w 8109022"/>
              <a:gd name="connsiteY11575" fmla="*/ 634745 h 4285258"/>
              <a:gd name="connsiteX11576" fmla="*/ 6190854 w 8109022"/>
              <a:gd name="connsiteY11576" fmla="*/ 648357 h 4285258"/>
              <a:gd name="connsiteX11577" fmla="*/ 6195567 w 8109022"/>
              <a:gd name="connsiteY11577" fmla="*/ 641848 h 4285258"/>
              <a:gd name="connsiteX11578" fmla="*/ 6196823 w 8109022"/>
              <a:gd name="connsiteY11578" fmla="*/ 639345 h 4285258"/>
              <a:gd name="connsiteX11579" fmla="*/ 6196798 w 8109022"/>
              <a:gd name="connsiteY11579" fmla="*/ 639415 h 4285258"/>
              <a:gd name="connsiteX11580" fmla="*/ 6197035 w 8109022"/>
              <a:gd name="connsiteY11580" fmla="*/ 638922 h 4285258"/>
              <a:gd name="connsiteX11581" fmla="*/ 6197431 w 8109022"/>
              <a:gd name="connsiteY11581" fmla="*/ 638136 h 4285258"/>
              <a:gd name="connsiteX11582" fmla="*/ 6197528 w 8109022"/>
              <a:gd name="connsiteY11582" fmla="*/ 637901 h 4285258"/>
              <a:gd name="connsiteX11583" fmla="*/ 6197035 w 8109022"/>
              <a:gd name="connsiteY11583" fmla="*/ 638922 h 4285258"/>
              <a:gd name="connsiteX11584" fmla="*/ 6196823 w 8109022"/>
              <a:gd name="connsiteY11584" fmla="*/ 639345 h 4285258"/>
              <a:gd name="connsiteX11585" fmla="*/ 6204295 w 8109022"/>
              <a:gd name="connsiteY11585" fmla="*/ 618969 h 4285258"/>
              <a:gd name="connsiteX11586" fmla="*/ 6212481 w 8109022"/>
              <a:gd name="connsiteY11586" fmla="*/ 602766 h 4285258"/>
              <a:gd name="connsiteX11587" fmla="*/ 6218046 w 8109022"/>
              <a:gd name="connsiteY11587" fmla="*/ 599615 h 4285258"/>
              <a:gd name="connsiteX11588" fmla="*/ 6224221 w 8109022"/>
              <a:gd name="connsiteY11588" fmla="*/ 587126 h 4285258"/>
              <a:gd name="connsiteX11589" fmla="*/ 6231386 w 8109022"/>
              <a:gd name="connsiteY11589" fmla="*/ 579169 h 4285258"/>
              <a:gd name="connsiteX11590" fmla="*/ 6222267 w 8109022"/>
              <a:gd name="connsiteY11590" fmla="*/ 597349 h 4285258"/>
              <a:gd name="connsiteX11591" fmla="*/ 6221731 w 8109022"/>
              <a:gd name="connsiteY11591" fmla="*/ 605569 h 4285258"/>
              <a:gd name="connsiteX11592" fmla="*/ 6217219 w 8109022"/>
              <a:gd name="connsiteY11592" fmla="*/ 612318 h 4285258"/>
              <a:gd name="connsiteX11593" fmla="*/ 6216694 w 8109022"/>
              <a:gd name="connsiteY11593" fmla="*/ 620351 h 4285258"/>
              <a:gd name="connsiteX11594" fmla="*/ 6208772 w 8109022"/>
              <a:gd name="connsiteY11594" fmla="*/ 639891 h 4285258"/>
              <a:gd name="connsiteX11595" fmla="*/ 6203946 w 8109022"/>
              <a:gd name="connsiteY11595" fmla="*/ 652538 h 4285258"/>
              <a:gd name="connsiteX11596" fmla="*/ 6204853 w 8109022"/>
              <a:gd name="connsiteY11596" fmla="*/ 651624 h 4285258"/>
              <a:gd name="connsiteX11597" fmla="*/ 6203073 w 8109022"/>
              <a:gd name="connsiteY11597" fmla="*/ 657074 h 4285258"/>
              <a:gd name="connsiteX11598" fmla="*/ 6205305 w 8109022"/>
              <a:gd name="connsiteY11598" fmla="*/ 653611 h 4285258"/>
              <a:gd name="connsiteX11599" fmla="*/ 6223847 w 8109022"/>
              <a:gd name="connsiteY11599" fmla="*/ 612581 h 4285258"/>
              <a:gd name="connsiteX11600" fmla="*/ 6232491 w 8109022"/>
              <a:gd name="connsiteY11600" fmla="*/ 595506 h 4285258"/>
              <a:gd name="connsiteX11601" fmla="*/ 6234837 w 8109022"/>
              <a:gd name="connsiteY11601" fmla="*/ 591276 h 4285258"/>
              <a:gd name="connsiteX11602" fmla="*/ 6234656 w 8109022"/>
              <a:gd name="connsiteY11602" fmla="*/ 592288 h 4285258"/>
              <a:gd name="connsiteX11603" fmla="*/ 6233184 w 8109022"/>
              <a:gd name="connsiteY11603" fmla="*/ 600686 h 4285258"/>
              <a:gd name="connsiteX11604" fmla="*/ 6227983 w 8109022"/>
              <a:gd name="connsiteY11604" fmla="*/ 611622 h 4285258"/>
              <a:gd name="connsiteX11605" fmla="*/ 6225658 w 8109022"/>
              <a:gd name="connsiteY11605" fmla="*/ 624265 h 4285258"/>
              <a:gd name="connsiteX11606" fmla="*/ 6230189 w 8109022"/>
              <a:gd name="connsiteY11606" fmla="*/ 617241 h 4285258"/>
              <a:gd name="connsiteX11607" fmla="*/ 6226553 w 8109022"/>
              <a:gd name="connsiteY11607" fmla="*/ 635620 h 4285258"/>
              <a:gd name="connsiteX11608" fmla="*/ 6218051 w 8109022"/>
              <a:gd name="connsiteY11608" fmla="*/ 681351 h 4285258"/>
              <a:gd name="connsiteX11609" fmla="*/ 6221709 w 8109022"/>
              <a:gd name="connsiteY11609" fmla="*/ 672497 h 4285258"/>
              <a:gd name="connsiteX11610" fmla="*/ 6234107 w 8109022"/>
              <a:gd name="connsiteY11610" fmla="*/ 618620 h 4285258"/>
              <a:gd name="connsiteX11611" fmla="*/ 6235989 w 8109022"/>
              <a:gd name="connsiteY11611" fmla="*/ 626399 h 4285258"/>
              <a:gd name="connsiteX11612" fmla="*/ 6220945 w 8109022"/>
              <a:gd name="connsiteY11612" fmla="*/ 707992 h 4285258"/>
              <a:gd name="connsiteX11613" fmla="*/ 6226163 w 8109022"/>
              <a:gd name="connsiteY11613" fmla="*/ 700952 h 4285258"/>
              <a:gd name="connsiteX11614" fmla="*/ 6241003 w 8109022"/>
              <a:gd name="connsiteY11614" fmla="*/ 632431 h 4285258"/>
              <a:gd name="connsiteX11615" fmla="*/ 6226223 w 8109022"/>
              <a:gd name="connsiteY11615" fmla="*/ 715112 h 4285258"/>
              <a:gd name="connsiteX11616" fmla="*/ 6225163 w 8109022"/>
              <a:gd name="connsiteY11616" fmla="*/ 725417 h 4285258"/>
              <a:gd name="connsiteX11617" fmla="*/ 6227390 w 8109022"/>
              <a:gd name="connsiteY11617" fmla="*/ 719935 h 4285258"/>
              <a:gd name="connsiteX11618" fmla="*/ 6236680 w 8109022"/>
              <a:gd name="connsiteY11618" fmla="*/ 681808 h 4285258"/>
              <a:gd name="connsiteX11619" fmla="*/ 6241182 w 8109022"/>
              <a:gd name="connsiteY11619" fmla="*/ 671813 h 4285258"/>
              <a:gd name="connsiteX11620" fmla="*/ 6248161 w 8109022"/>
              <a:gd name="connsiteY11620" fmla="*/ 638044 h 4285258"/>
              <a:gd name="connsiteX11621" fmla="*/ 6245992 w 8109022"/>
              <a:gd name="connsiteY11621" fmla="*/ 657685 h 4285258"/>
              <a:gd name="connsiteX11622" fmla="*/ 6242349 w 8109022"/>
              <a:gd name="connsiteY11622" fmla="*/ 676637 h 4285258"/>
              <a:gd name="connsiteX11623" fmla="*/ 6248661 w 8109022"/>
              <a:gd name="connsiteY11623" fmla="*/ 650164 h 4285258"/>
              <a:gd name="connsiteX11624" fmla="*/ 6261179 w 8109022"/>
              <a:gd name="connsiteY11624" fmla="*/ 582093 h 4285258"/>
              <a:gd name="connsiteX11625" fmla="*/ 6265145 w 8109022"/>
              <a:gd name="connsiteY11625" fmla="*/ 569106 h 4285258"/>
              <a:gd name="connsiteX11626" fmla="*/ 6261370 w 8109022"/>
              <a:gd name="connsiteY11626" fmla="*/ 592153 h 4285258"/>
              <a:gd name="connsiteX11627" fmla="*/ 6251888 w 8109022"/>
              <a:gd name="connsiteY11627" fmla="*/ 653447 h 4285258"/>
              <a:gd name="connsiteX11628" fmla="*/ 6251579 w 8109022"/>
              <a:gd name="connsiteY11628" fmla="*/ 657579 h 4285258"/>
              <a:gd name="connsiteX11629" fmla="*/ 6258689 w 8109022"/>
              <a:gd name="connsiteY11629" fmla="*/ 628998 h 4285258"/>
              <a:gd name="connsiteX11630" fmla="*/ 6270697 w 8109022"/>
              <a:gd name="connsiteY11630" fmla="*/ 554182 h 4285258"/>
              <a:gd name="connsiteX11631" fmla="*/ 6274710 w 8109022"/>
              <a:gd name="connsiteY11631" fmla="*/ 542164 h 4285258"/>
              <a:gd name="connsiteX11632" fmla="*/ 6274239 w 8109022"/>
              <a:gd name="connsiteY11632" fmla="*/ 546144 h 4285258"/>
              <a:gd name="connsiteX11633" fmla="*/ 6272032 w 8109022"/>
              <a:gd name="connsiteY11633" fmla="*/ 551377 h 4285258"/>
              <a:gd name="connsiteX11634" fmla="*/ 6270759 w 8109022"/>
              <a:gd name="connsiteY11634" fmla="*/ 555960 h 4285258"/>
              <a:gd name="connsiteX11635" fmla="*/ 6272710 w 8109022"/>
              <a:gd name="connsiteY11635" fmla="*/ 555374 h 4285258"/>
              <a:gd name="connsiteX11636" fmla="*/ 6272447 w 8109022"/>
              <a:gd name="connsiteY11636" fmla="*/ 556776 h 4285258"/>
              <a:gd name="connsiteX11637" fmla="*/ 6272470 w 8109022"/>
              <a:gd name="connsiteY11637" fmla="*/ 570779 h 4285258"/>
              <a:gd name="connsiteX11638" fmla="*/ 6275747 w 8109022"/>
              <a:gd name="connsiteY11638" fmla="*/ 551085 h 4285258"/>
              <a:gd name="connsiteX11639" fmla="*/ 6275987 w 8109022"/>
              <a:gd name="connsiteY11639" fmla="*/ 549859 h 4285258"/>
              <a:gd name="connsiteX11640" fmla="*/ 6276074 w 8109022"/>
              <a:gd name="connsiteY11640" fmla="*/ 549707 h 4285258"/>
              <a:gd name="connsiteX11641" fmla="*/ 6277704 w 8109022"/>
              <a:gd name="connsiteY11641" fmla="*/ 546053 h 4285258"/>
              <a:gd name="connsiteX11642" fmla="*/ 6274162 w 8109022"/>
              <a:gd name="connsiteY11642" fmla="*/ 574298 h 4285258"/>
              <a:gd name="connsiteX11643" fmla="*/ 6267658 w 8109022"/>
              <a:gd name="connsiteY11643" fmla="*/ 618135 h 4285258"/>
              <a:gd name="connsiteX11644" fmla="*/ 6266502 w 8109022"/>
              <a:gd name="connsiteY11644" fmla="*/ 623410 h 4285258"/>
              <a:gd name="connsiteX11645" fmla="*/ 6268729 w 8109022"/>
              <a:gd name="connsiteY11645" fmla="*/ 617927 h 4285258"/>
              <a:gd name="connsiteX11646" fmla="*/ 6283417 w 8109022"/>
              <a:gd name="connsiteY11646" fmla="*/ 539496 h 4285258"/>
              <a:gd name="connsiteX11647" fmla="*/ 6270386 w 8109022"/>
              <a:gd name="connsiteY11647" fmla="*/ 624772 h 4285258"/>
              <a:gd name="connsiteX11648" fmla="*/ 6271028 w 8109022"/>
              <a:gd name="connsiteY11648" fmla="*/ 636701 h 4285258"/>
              <a:gd name="connsiteX11649" fmla="*/ 6273780 w 8109022"/>
              <a:gd name="connsiteY11649" fmla="*/ 624114 h 4285258"/>
              <a:gd name="connsiteX11650" fmla="*/ 6280712 w 8109022"/>
              <a:gd name="connsiteY11650" fmla="*/ 586282 h 4285258"/>
              <a:gd name="connsiteX11651" fmla="*/ 6276164 w 8109022"/>
              <a:gd name="connsiteY11651" fmla="*/ 618887 h 4285258"/>
              <a:gd name="connsiteX11652" fmla="*/ 6270515 w 8109022"/>
              <a:gd name="connsiteY11652" fmla="*/ 653904 h 4285258"/>
              <a:gd name="connsiteX11653" fmla="*/ 6257320 w 8109022"/>
              <a:gd name="connsiteY11653" fmla="*/ 719176 h 4285258"/>
              <a:gd name="connsiteX11654" fmla="*/ 6254873 w 8109022"/>
              <a:gd name="connsiteY11654" fmla="*/ 732844 h 4285258"/>
              <a:gd name="connsiteX11655" fmla="*/ 6271172 w 8109022"/>
              <a:gd name="connsiteY11655" fmla="*/ 692483 h 4285258"/>
              <a:gd name="connsiteX11656" fmla="*/ 6263844 w 8109022"/>
              <a:gd name="connsiteY11656" fmla="*/ 715650 h 4285258"/>
              <a:gd name="connsiteX11657" fmla="*/ 6265703 w 8109022"/>
              <a:gd name="connsiteY11657" fmla="*/ 715841 h 4285258"/>
              <a:gd name="connsiteX11658" fmla="*/ 6267890 w 8109022"/>
              <a:gd name="connsiteY11658" fmla="*/ 713543 h 4285258"/>
              <a:gd name="connsiteX11659" fmla="*/ 6253513 w 8109022"/>
              <a:gd name="connsiteY11659" fmla="*/ 740447 h 4285258"/>
              <a:gd name="connsiteX11660" fmla="*/ 6251634 w 8109022"/>
              <a:gd name="connsiteY11660" fmla="*/ 750943 h 4285258"/>
              <a:gd name="connsiteX11661" fmla="*/ 6249932 w 8109022"/>
              <a:gd name="connsiteY11661" fmla="*/ 756889 h 4285258"/>
              <a:gd name="connsiteX11662" fmla="*/ 6252631 w 8109022"/>
              <a:gd name="connsiteY11662" fmla="*/ 742098 h 4285258"/>
              <a:gd name="connsiteX11663" fmla="*/ 6243784 w 8109022"/>
              <a:gd name="connsiteY11663" fmla="*/ 758651 h 4285258"/>
              <a:gd name="connsiteX11664" fmla="*/ 6246872 w 8109022"/>
              <a:gd name="connsiteY11664" fmla="*/ 749129 h 4285258"/>
              <a:gd name="connsiteX11665" fmla="*/ 6240358 w 8109022"/>
              <a:gd name="connsiteY11665" fmla="*/ 753773 h 4285258"/>
              <a:gd name="connsiteX11666" fmla="*/ 6247084 w 8109022"/>
              <a:gd name="connsiteY11666" fmla="*/ 734208 h 4285258"/>
              <a:gd name="connsiteX11667" fmla="*/ 6245503 w 8109022"/>
              <a:gd name="connsiteY11667" fmla="*/ 743300 h 4285258"/>
              <a:gd name="connsiteX11668" fmla="*/ 6248694 w 8109022"/>
              <a:gd name="connsiteY11668" fmla="*/ 741558 h 4285258"/>
              <a:gd name="connsiteX11669" fmla="*/ 6254114 w 8109022"/>
              <a:gd name="connsiteY11669" fmla="*/ 733972 h 4285258"/>
              <a:gd name="connsiteX11670" fmla="*/ 6254407 w 8109022"/>
              <a:gd name="connsiteY11670" fmla="*/ 732372 h 4285258"/>
              <a:gd name="connsiteX11671" fmla="*/ 6259287 w 8109022"/>
              <a:gd name="connsiteY11671" fmla="*/ 704028 h 4285258"/>
              <a:gd name="connsiteX11672" fmla="*/ 6261944 w 8109022"/>
              <a:gd name="connsiteY11672" fmla="*/ 686410 h 4285258"/>
              <a:gd name="connsiteX11673" fmla="*/ 6258859 w 8109022"/>
              <a:gd name="connsiteY11673" fmla="*/ 682936 h 4285258"/>
              <a:gd name="connsiteX11674" fmla="*/ 6258763 w 8109022"/>
              <a:gd name="connsiteY11674" fmla="*/ 677904 h 4285258"/>
              <a:gd name="connsiteX11675" fmla="*/ 6252129 w 8109022"/>
              <a:gd name="connsiteY11675" fmla="*/ 698414 h 4285258"/>
              <a:gd name="connsiteX11676" fmla="*/ 6251233 w 8109022"/>
              <a:gd name="connsiteY11676" fmla="*/ 697458 h 4285258"/>
              <a:gd name="connsiteX11677" fmla="*/ 6251639 w 8109022"/>
              <a:gd name="connsiteY11677" fmla="*/ 696390 h 4285258"/>
              <a:gd name="connsiteX11678" fmla="*/ 6250996 w 8109022"/>
              <a:gd name="connsiteY11678" fmla="*/ 697208 h 4285258"/>
              <a:gd name="connsiteX11679" fmla="*/ 6251233 w 8109022"/>
              <a:gd name="connsiteY11679" fmla="*/ 697458 h 4285258"/>
              <a:gd name="connsiteX11680" fmla="*/ 6248917 w 8109022"/>
              <a:gd name="connsiteY11680" fmla="*/ 703531 h 4285258"/>
              <a:gd name="connsiteX11681" fmla="*/ 6245423 w 8109022"/>
              <a:gd name="connsiteY11681" fmla="*/ 727895 h 4285258"/>
              <a:gd name="connsiteX11682" fmla="*/ 6203842 w 8109022"/>
              <a:gd name="connsiteY11682" fmla="*/ 882236 h 4285258"/>
              <a:gd name="connsiteX11683" fmla="*/ 6195907 w 8109022"/>
              <a:gd name="connsiteY11683" fmla="*/ 902273 h 4285258"/>
              <a:gd name="connsiteX11684" fmla="*/ 6196500 w 8109022"/>
              <a:gd name="connsiteY11684" fmla="*/ 902453 h 4285258"/>
              <a:gd name="connsiteX11685" fmla="*/ 6198563 w 8109022"/>
              <a:gd name="connsiteY11685" fmla="*/ 896322 h 4285258"/>
              <a:gd name="connsiteX11686" fmla="*/ 6200572 w 8109022"/>
              <a:gd name="connsiteY11686" fmla="*/ 892111 h 4285258"/>
              <a:gd name="connsiteX11687" fmla="*/ 6200185 w 8109022"/>
              <a:gd name="connsiteY11687" fmla="*/ 913016 h 4285258"/>
              <a:gd name="connsiteX11688" fmla="*/ 6189442 w 8109022"/>
              <a:gd name="connsiteY11688" fmla="*/ 942402 h 4285258"/>
              <a:gd name="connsiteX11689" fmla="*/ 6179629 w 8109022"/>
              <a:gd name="connsiteY11689" fmla="*/ 997693 h 4285258"/>
              <a:gd name="connsiteX11690" fmla="*/ 6161949 w 8109022"/>
              <a:gd name="connsiteY11690" fmla="*/ 1046644 h 4285258"/>
              <a:gd name="connsiteX11691" fmla="*/ 6170258 w 8109022"/>
              <a:gd name="connsiteY11691" fmla="*/ 1034380 h 4285258"/>
              <a:gd name="connsiteX11692" fmla="*/ 6173010 w 8109022"/>
              <a:gd name="connsiteY11692" fmla="*/ 1030632 h 4285258"/>
              <a:gd name="connsiteX11693" fmla="*/ 6172799 w 8109022"/>
              <a:gd name="connsiteY11693" fmla="*/ 1031315 h 4285258"/>
              <a:gd name="connsiteX11694" fmla="*/ 6280574 w 8109022"/>
              <a:gd name="connsiteY11694" fmla="*/ 830074 h 4285258"/>
              <a:gd name="connsiteX11695" fmla="*/ 6408866 w 8109022"/>
              <a:gd name="connsiteY11695" fmla="*/ 581309 h 4285258"/>
              <a:gd name="connsiteX11696" fmla="*/ 6439685 w 8109022"/>
              <a:gd name="connsiteY11696" fmla="*/ 517853 h 4285258"/>
              <a:gd name="connsiteX11697" fmla="*/ 6441508 w 8109022"/>
              <a:gd name="connsiteY11697" fmla="*/ 517285 h 4285258"/>
              <a:gd name="connsiteX11698" fmla="*/ 6440126 w 8109022"/>
              <a:gd name="connsiteY11698" fmla="*/ 516944 h 4285258"/>
              <a:gd name="connsiteX11699" fmla="*/ 6529880 w 8109022"/>
              <a:gd name="connsiteY11699" fmla="*/ 332139 h 4285258"/>
              <a:gd name="connsiteX11700" fmla="*/ 6531842 w 8109022"/>
              <a:gd name="connsiteY11700" fmla="*/ 330883 h 4285258"/>
              <a:gd name="connsiteX11701" fmla="*/ 6534293 w 8109022"/>
              <a:gd name="connsiteY11701" fmla="*/ 329309 h 4285258"/>
              <a:gd name="connsiteX11702" fmla="*/ 6535112 w 8109022"/>
              <a:gd name="connsiteY11702" fmla="*/ 328787 h 4285258"/>
              <a:gd name="connsiteX11703" fmla="*/ 6535764 w 8109022"/>
              <a:gd name="connsiteY11703" fmla="*/ 328368 h 4285258"/>
              <a:gd name="connsiteX11704" fmla="*/ 6534293 w 8109022"/>
              <a:gd name="connsiteY11704" fmla="*/ 329309 h 4285258"/>
              <a:gd name="connsiteX11705" fmla="*/ 6529880 w 8109022"/>
              <a:gd name="connsiteY11705" fmla="*/ 332139 h 4285258"/>
              <a:gd name="connsiteX11706" fmla="*/ 6510378 w 8109022"/>
              <a:gd name="connsiteY11706" fmla="*/ 363025 h 4285258"/>
              <a:gd name="connsiteX11707" fmla="*/ 6494645 w 8109022"/>
              <a:gd name="connsiteY11707" fmla="*/ 384321 h 4285258"/>
              <a:gd name="connsiteX11708" fmla="*/ 6503215 w 8109022"/>
              <a:gd name="connsiteY11708" fmla="*/ 363155 h 4285258"/>
              <a:gd name="connsiteX11709" fmla="*/ 6507339 w 8109022"/>
              <a:gd name="connsiteY11709" fmla="*/ 355416 h 4285258"/>
              <a:gd name="connsiteX11710" fmla="*/ 6500892 w 8109022"/>
              <a:gd name="connsiteY11710" fmla="*/ 375453 h 4285258"/>
              <a:gd name="connsiteX11711" fmla="*/ 6529406 w 8109022"/>
              <a:gd name="connsiteY11711" fmla="*/ 306231 h 4285258"/>
              <a:gd name="connsiteX11712" fmla="*/ 6548438 w 8109022"/>
              <a:gd name="connsiteY11712" fmla="*/ 231844 h 4285258"/>
              <a:gd name="connsiteX11713" fmla="*/ 6560783 w 8109022"/>
              <a:gd name="connsiteY11713" fmla="*/ 165374 h 4285258"/>
              <a:gd name="connsiteX11714" fmla="*/ 6560828 w 8109022"/>
              <a:gd name="connsiteY11714" fmla="*/ 165121 h 4285258"/>
              <a:gd name="connsiteX11715" fmla="*/ 6563277 w 8109022"/>
              <a:gd name="connsiteY11715" fmla="*/ 159240 h 4285258"/>
              <a:gd name="connsiteX11716" fmla="*/ 6563971 w 8109022"/>
              <a:gd name="connsiteY11716" fmla="*/ 156495 h 4285258"/>
              <a:gd name="connsiteX11717" fmla="*/ 6567589 w 8109022"/>
              <a:gd name="connsiteY11717" fmla="*/ 160197 h 4285258"/>
              <a:gd name="connsiteX11718" fmla="*/ 6570759 w 8109022"/>
              <a:gd name="connsiteY11718" fmla="*/ 154330 h 4285258"/>
              <a:gd name="connsiteX11719" fmla="*/ 6574753 w 8109022"/>
              <a:gd name="connsiteY11719" fmla="*/ 152240 h 4285258"/>
              <a:gd name="connsiteX11720" fmla="*/ 6568489 w 8109022"/>
              <a:gd name="connsiteY11720" fmla="*/ 169410 h 4285258"/>
              <a:gd name="connsiteX11721" fmla="*/ 6573464 w 8109022"/>
              <a:gd name="connsiteY11721" fmla="*/ 172042 h 4285258"/>
              <a:gd name="connsiteX11722" fmla="*/ 6569017 w 8109022"/>
              <a:gd name="connsiteY11722" fmla="*/ 181043 h 4285258"/>
              <a:gd name="connsiteX11723" fmla="*/ 6573171 w 8109022"/>
              <a:gd name="connsiteY11723" fmla="*/ 176525 h 4285258"/>
              <a:gd name="connsiteX11724" fmla="*/ 6584910 w 8109022"/>
              <a:gd name="connsiteY11724" fmla="*/ 160883 h 4285258"/>
              <a:gd name="connsiteX11725" fmla="*/ 6579874 w 8109022"/>
              <a:gd name="connsiteY11725" fmla="*/ 175667 h 4285258"/>
              <a:gd name="connsiteX11726" fmla="*/ 6577677 w 8109022"/>
              <a:gd name="connsiteY11726" fmla="*/ 189627 h 4285258"/>
              <a:gd name="connsiteX11727" fmla="*/ 6585293 w 8109022"/>
              <a:gd name="connsiteY11727" fmla="*/ 174759 h 4285258"/>
              <a:gd name="connsiteX11728" fmla="*/ 6592131 w 8109022"/>
              <a:gd name="connsiteY11728" fmla="*/ 161593 h 4285258"/>
              <a:gd name="connsiteX11729" fmla="*/ 6596698 w 8109022"/>
              <a:gd name="connsiteY11729" fmla="*/ 153358 h 4285258"/>
              <a:gd name="connsiteX11730" fmla="*/ 6596142 w 8109022"/>
              <a:gd name="connsiteY11730" fmla="*/ 156130 h 4285258"/>
              <a:gd name="connsiteX11731" fmla="*/ 6592959 w 8109022"/>
              <a:gd name="connsiteY11731" fmla="*/ 176371 h 4285258"/>
              <a:gd name="connsiteX11732" fmla="*/ 6589883 w 8109022"/>
              <a:gd name="connsiteY11732" fmla="*/ 186552 h 4285258"/>
              <a:gd name="connsiteX11733" fmla="*/ 6591374 w 8109022"/>
              <a:gd name="connsiteY11733" fmla="*/ 186284 h 4285258"/>
              <a:gd name="connsiteX11734" fmla="*/ 6591407 w 8109022"/>
              <a:gd name="connsiteY11734" fmla="*/ 186234 h 4285258"/>
              <a:gd name="connsiteX11735" fmla="*/ 6591271 w 8109022"/>
              <a:gd name="connsiteY11735" fmla="*/ 187107 h 4285258"/>
              <a:gd name="connsiteX11736" fmla="*/ 6584967 w 8109022"/>
              <a:gd name="connsiteY11736" fmla="*/ 219706 h 4285258"/>
              <a:gd name="connsiteX11737" fmla="*/ 6584397 w 8109022"/>
              <a:gd name="connsiteY11737" fmla="*/ 232035 h 4285258"/>
              <a:gd name="connsiteX11738" fmla="*/ 6588077 w 8109022"/>
              <a:gd name="connsiteY11738" fmla="*/ 213240 h 4285258"/>
              <a:gd name="connsiteX11739" fmla="*/ 6594096 w 8109022"/>
              <a:gd name="connsiteY11739" fmla="*/ 182090 h 4285258"/>
              <a:gd name="connsiteX11740" fmla="*/ 6595333 w 8109022"/>
              <a:gd name="connsiteY11740" fmla="*/ 180184 h 4285258"/>
              <a:gd name="connsiteX11741" fmla="*/ 6598405 w 8109022"/>
              <a:gd name="connsiteY11741" fmla="*/ 177526 h 4285258"/>
              <a:gd name="connsiteX11742" fmla="*/ 6592813 w 8109022"/>
              <a:gd name="connsiteY11742" fmla="*/ 204087 h 4285258"/>
              <a:gd name="connsiteX11743" fmla="*/ 6607527 w 8109022"/>
              <a:gd name="connsiteY11743" fmla="*/ 179013 h 4285258"/>
              <a:gd name="connsiteX11744" fmla="*/ 6612411 w 8109022"/>
              <a:gd name="connsiteY11744" fmla="*/ 186322 h 4285258"/>
              <a:gd name="connsiteX11745" fmla="*/ 6612192 w 8109022"/>
              <a:gd name="connsiteY11745" fmla="*/ 189684 h 4285258"/>
              <a:gd name="connsiteX11746" fmla="*/ 6617915 w 8109022"/>
              <a:gd name="connsiteY11746" fmla="*/ 184106 h 4285258"/>
              <a:gd name="connsiteX11747" fmla="*/ 6624017 w 8109022"/>
              <a:gd name="connsiteY11747" fmla="*/ 172736 h 4285258"/>
              <a:gd name="connsiteX11748" fmla="*/ 6624731 w 8109022"/>
              <a:gd name="connsiteY11748" fmla="*/ 171190 h 4285258"/>
              <a:gd name="connsiteX11749" fmla="*/ 6616589 w 8109022"/>
              <a:gd name="connsiteY11749" fmla="*/ 216664 h 4285258"/>
              <a:gd name="connsiteX11750" fmla="*/ 6618519 w 8109022"/>
              <a:gd name="connsiteY11750" fmla="*/ 219222 h 4285258"/>
              <a:gd name="connsiteX11751" fmla="*/ 6626859 w 8109022"/>
              <a:gd name="connsiteY11751" fmla="*/ 182584 h 4285258"/>
              <a:gd name="connsiteX11752" fmla="*/ 6625461 w 8109022"/>
              <a:gd name="connsiteY11752" fmla="*/ 198075 h 4285258"/>
              <a:gd name="connsiteX11753" fmla="*/ 6623453 w 8109022"/>
              <a:gd name="connsiteY11753" fmla="*/ 209314 h 4285258"/>
              <a:gd name="connsiteX11754" fmla="*/ 6622803 w 8109022"/>
              <a:gd name="connsiteY11754" fmla="*/ 211083 h 4285258"/>
              <a:gd name="connsiteX11755" fmla="*/ 6620693 w 8109022"/>
              <a:gd name="connsiteY11755" fmla="*/ 218821 h 4285258"/>
              <a:gd name="connsiteX11756" fmla="*/ 6621831 w 8109022"/>
              <a:gd name="connsiteY11756" fmla="*/ 218331 h 4285258"/>
              <a:gd name="connsiteX11757" fmla="*/ 6620088 w 8109022"/>
              <a:gd name="connsiteY11757" fmla="*/ 227969 h 4285258"/>
              <a:gd name="connsiteX11758" fmla="*/ 6618589 w 8109022"/>
              <a:gd name="connsiteY11758" fmla="*/ 243480 h 4285258"/>
              <a:gd name="connsiteX11759" fmla="*/ 6620654 w 8109022"/>
              <a:gd name="connsiteY11759" fmla="*/ 234222 h 4285258"/>
              <a:gd name="connsiteX11760" fmla="*/ 6624950 w 8109022"/>
              <a:gd name="connsiteY11760" fmla="*/ 214959 h 4285258"/>
              <a:gd name="connsiteX11761" fmla="*/ 6625851 w 8109022"/>
              <a:gd name="connsiteY11761" fmla="*/ 213811 h 4285258"/>
              <a:gd name="connsiteX11762" fmla="*/ 6628148 w 8109022"/>
              <a:gd name="connsiteY11762" fmla="*/ 211294 h 4285258"/>
              <a:gd name="connsiteX11763" fmla="*/ 6621292 w 8109022"/>
              <a:gd name="connsiteY11763" fmla="*/ 234247 h 4285258"/>
              <a:gd name="connsiteX11764" fmla="*/ 6629055 w 8109022"/>
              <a:gd name="connsiteY11764" fmla="*/ 217138 h 4285258"/>
              <a:gd name="connsiteX11765" fmla="*/ 6636817 w 8109022"/>
              <a:gd name="connsiteY11765" fmla="*/ 200026 h 4285258"/>
              <a:gd name="connsiteX11766" fmla="*/ 6637198 w 8109022"/>
              <a:gd name="connsiteY11766" fmla="*/ 213902 h 4285258"/>
              <a:gd name="connsiteX11767" fmla="*/ 6651968 w 8109022"/>
              <a:gd name="connsiteY11767" fmla="*/ 191263 h 4285258"/>
              <a:gd name="connsiteX11768" fmla="*/ 6640507 w 8109022"/>
              <a:gd name="connsiteY11768" fmla="*/ 225644 h 4285258"/>
              <a:gd name="connsiteX11769" fmla="*/ 6636014 w 8109022"/>
              <a:gd name="connsiteY11769" fmla="*/ 236165 h 4285258"/>
              <a:gd name="connsiteX11770" fmla="*/ 6632708 w 8109022"/>
              <a:gd name="connsiteY11770" fmla="*/ 246581 h 4285258"/>
              <a:gd name="connsiteX11771" fmla="*/ 6632439 w 8109022"/>
              <a:gd name="connsiteY11771" fmla="*/ 247425 h 4285258"/>
              <a:gd name="connsiteX11772" fmla="*/ 6632049 w 8109022"/>
              <a:gd name="connsiteY11772" fmla="*/ 247408 h 4285258"/>
              <a:gd name="connsiteX11773" fmla="*/ 6631559 w 8109022"/>
              <a:gd name="connsiteY11773" fmla="*/ 247390 h 4285258"/>
              <a:gd name="connsiteX11774" fmla="*/ 6631266 w 8109022"/>
              <a:gd name="connsiteY11774" fmla="*/ 247377 h 4285258"/>
              <a:gd name="connsiteX11775" fmla="*/ 6631395 w 8109022"/>
              <a:gd name="connsiteY11775" fmla="*/ 247383 h 4285258"/>
              <a:gd name="connsiteX11776" fmla="*/ 6631559 w 8109022"/>
              <a:gd name="connsiteY11776" fmla="*/ 247390 h 4285258"/>
              <a:gd name="connsiteX11777" fmla="*/ 6632439 w 8109022"/>
              <a:gd name="connsiteY11777" fmla="*/ 247425 h 4285258"/>
              <a:gd name="connsiteX11778" fmla="*/ 6633311 w 8109022"/>
              <a:gd name="connsiteY11778" fmla="*/ 246596 h 4285258"/>
              <a:gd name="connsiteX11779" fmla="*/ 6637292 w 8109022"/>
              <a:gd name="connsiteY11779" fmla="*/ 246681 h 4285258"/>
              <a:gd name="connsiteX11780" fmla="*/ 6641035 w 8109022"/>
              <a:gd name="connsiteY11780" fmla="*/ 245380 h 4285258"/>
              <a:gd name="connsiteX11781" fmla="*/ 6640751 w 8109022"/>
              <a:gd name="connsiteY11781" fmla="*/ 234420 h 4285258"/>
              <a:gd name="connsiteX11782" fmla="*/ 6644495 w 8109022"/>
              <a:gd name="connsiteY11782" fmla="*/ 233121 h 4285258"/>
              <a:gd name="connsiteX11783" fmla="*/ 6644242 w 8109022"/>
              <a:gd name="connsiteY11783" fmla="*/ 223363 h 4285258"/>
              <a:gd name="connsiteX11784" fmla="*/ 6644788 w 8109022"/>
              <a:gd name="connsiteY11784" fmla="*/ 222444 h 4285258"/>
              <a:gd name="connsiteX11785" fmla="*/ 6651345 w 8109022"/>
              <a:gd name="connsiteY11785" fmla="*/ 223827 h 4285258"/>
              <a:gd name="connsiteX11786" fmla="*/ 6659125 w 8109022"/>
              <a:gd name="connsiteY11786" fmla="*/ 203158 h 4285258"/>
              <a:gd name="connsiteX11787" fmla="*/ 6664691 w 8109022"/>
              <a:gd name="connsiteY11787" fmla="*/ 200007 h 4285258"/>
              <a:gd name="connsiteX11788" fmla="*/ 6666667 w 8109022"/>
              <a:gd name="connsiteY11788" fmla="*/ 197236 h 4285258"/>
              <a:gd name="connsiteX11789" fmla="*/ 6660906 w 8109022"/>
              <a:gd name="connsiteY11789" fmla="*/ 213592 h 4285258"/>
              <a:gd name="connsiteX11790" fmla="*/ 6612895 w 8109022"/>
              <a:gd name="connsiteY11790" fmla="*/ 374048 h 4285258"/>
              <a:gd name="connsiteX11791" fmla="*/ 6667137 w 8109022"/>
              <a:gd name="connsiteY11791" fmla="*/ 226305 h 4285258"/>
              <a:gd name="connsiteX11792" fmla="*/ 6670288 w 8109022"/>
              <a:gd name="connsiteY11792" fmla="*/ 216504 h 4285258"/>
              <a:gd name="connsiteX11793" fmla="*/ 6671121 w 8109022"/>
              <a:gd name="connsiteY11793" fmla="*/ 214826 h 4285258"/>
              <a:gd name="connsiteX11794" fmla="*/ 6676374 w 8109022"/>
              <a:gd name="connsiteY11794" fmla="*/ 204967 h 4285258"/>
              <a:gd name="connsiteX11795" fmla="*/ 6680511 w 8109022"/>
              <a:gd name="connsiteY11795" fmla="*/ 204008 h 4285258"/>
              <a:gd name="connsiteX11796" fmla="*/ 6684408 w 8109022"/>
              <a:gd name="connsiteY11796" fmla="*/ 194937 h 4285258"/>
              <a:gd name="connsiteX11797" fmla="*/ 6669003 w 8109022"/>
              <a:gd name="connsiteY11797" fmla="*/ 243711 h 4285258"/>
              <a:gd name="connsiteX11798" fmla="*/ 6621277 w 8109022"/>
              <a:gd name="connsiteY11798" fmla="*/ 406042 h 4285258"/>
              <a:gd name="connsiteX11799" fmla="*/ 6647121 w 8109022"/>
              <a:gd name="connsiteY11799" fmla="*/ 334537 h 4285258"/>
              <a:gd name="connsiteX11800" fmla="*/ 6672237 w 8109022"/>
              <a:gd name="connsiteY11800" fmla="*/ 259118 h 4285258"/>
              <a:gd name="connsiteX11801" fmla="*/ 6662345 w 8109022"/>
              <a:gd name="connsiteY11801" fmla="*/ 314739 h 4285258"/>
              <a:gd name="connsiteX11802" fmla="*/ 6644285 w 8109022"/>
              <a:gd name="connsiteY11802" fmla="*/ 370830 h 4285258"/>
              <a:gd name="connsiteX11803" fmla="*/ 6666428 w 8109022"/>
              <a:gd name="connsiteY11803" fmla="*/ 326512 h 4285258"/>
              <a:gd name="connsiteX11804" fmla="*/ 6714849 w 8109022"/>
              <a:gd name="connsiteY11804" fmla="*/ 175802 h 4285258"/>
              <a:gd name="connsiteX11805" fmla="*/ 6734889 w 8109022"/>
              <a:gd name="connsiteY11805" fmla="*/ 115815 h 4285258"/>
              <a:gd name="connsiteX11806" fmla="*/ 6738881 w 8109022"/>
              <a:gd name="connsiteY11806" fmla="*/ 117784 h 4285258"/>
              <a:gd name="connsiteX11807" fmla="*/ 6740392 w 8109022"/>
              <a:gd name="connsiteY11807" fmla="*/ 118532 h 4285258"/>
              <a:gd name="connsiteX11808" fmla="*/ 6740565 w 8109022"/>
              <a:gd name="connsiteY11808" fmla="*/ 118175 h 4285258"/>
              <a:gd name="connsiteX11809" fmla="*/ 6742678 w 8109022"/>
              <a:gd name="connsiteY11809" fmla="*/ 114407 h 4285258"/>
              <a:gd name="connsiteX11810" fmla="*/ 6742662 w 8109022"/>
              <a:gd name="connsiteY11810" fmla="*/ 114666 h 4285258"/>
              <a:gd name="connsiteX11811" fmla="*/ 6741807 w 8109022"/>
              <a:gd name="connsiteY11811" fmla="*/ 119229 h 4285258"/>
              <a:gd name="connsiteX11812" fmla="*/ 6743622 w 8109022"/>
              <a:gd name="connsiteY11812" fmla="*/ 120125 h 4285258"/>
              <a:gd name="connsiteX11813" fmla="*/ 6744684 w 8109022"/>
              <a:gd name="connsiteY11813" fmla="*/ 113784 h 4285258"/>
              <a:gd name="connsiteX11814" fmla="*/ 6745681 w 8109022"/>
              <a:gd name="connsiteY11814" fmla="*/ 109049 h 4285258"/>
              <a:gd name="connsiteX11815" fmla="*/ 6753429 w 8109022"/>
              <a:gd name="connsiteY11815" fmla="*/ 95226 h 4285258"/>
              <a:gd name="connsiteX11816" fmla="*/ 6753929 w 8109022"/>
              <a:gd name="connsiteY11816" fmla="*/ 95652 h 4285258"/>
              <a:gd name="connsiteX11817" fmla="*/ 6725045 w 8109022"/>
              <a:gd name="connsiteY11817" fmla="*/ 183650 h 4285258"/>
              <a:gd name="connsiteX11818" fmla="*/ 6695859 w 8109022"/>
              <a:gd name="connsiteY11818" fmla="*/ 271964 h 4285258"/>
              <a:gd name="connsiteX11819" fmla="*/ 6718531 w 8109022"/>
              <a:gd name="connsiteY11819" fmla="*/ 223761 h 4285258"/>
              <a:gd name="connsiteX11820" fmla="*/ 6743461 w 8109022"/>
              <a:gd name="connsiteY11820" fmla="*/ 153473 h 4285258"/>
              <a:gd name="connsiteX11821" fmla="*/ 6753817 w 8109022"/>
              <a:gd name="connsiteY11821" fmla="*/ 124595 h 4285258"/>
              <a:gd name="connsiteX11822" fmla="*/ 6756487 w 8109022"/>
              <a:gd name="connsiteY11822" fmla="*/ 133076 h 4285258"/>
              <a:gd name="connsiteX11823" fmla="*/ 6758967 w 8109022"/>
              <a:gd name="connsiteY11823" fmla="*/ 135473 h 4285258"/>
              <a:gd name="connsiteX11824" fmla="*/ 6758717 w 8109022"/>
              <a:gd name="connsiteY11824" fmla="*/ 136405 h 4285258"/>
              <a:gd name="connsiteX11825" fmla="*/ 6759330 w 8109022"/>
              <a:gd name="connsiteY11825" fmla="*/ 135804 h 4285258"/>
              <a:gd name="connsiteX11826" fmla="*/ 6759171 w 8109022"/>
              <a:gd name="connsiteY11826" fmla="*/ 140239 h 4285258"/>
              <a:gd name="connsiteX11827" fmla="*/ 6761901 w 8109022"/>
              <a:gd name="connsiteY11827" fmla="*/ 136479 h 4285258"/>
              <a:gd name="connsiteX11828" fmla="*/ 6758271 w 8109022"/>
              <a:gd name="connsiteY11828" fmla="*/ 142149 h 4285258"/>
              <a:gd name="connsiteX11829" fmla="*/ 6756041 w 8109022"/>
              <a:gd name="connsiteY11829" fmla="*/ 146427 h 4285258"/>
              <a:gd name="connsiteX11830" fmla="*/ 6751589 w 8109022"/>
              <a:gd name="connsiteY11830" fmla="*/ 163099 h 4285258"/>
              <a:gd name="connsiteX11831" fmla="*/ 6750826 w 8109022"/>
              <a:gd name="connsiteY11831" fmla="*/ 163583 h 4285258"/>
              <a:gd name="connsiteX11832" fmla="*/ 6750876 w 8109022"/>
              <a:gd name="connsiteY11832" fmla="*/ 163908 h 4285258"/>
              <a:gd name="connsiteX11833" fmla="*/ 6742663 w 8109022"/>
              <a:gd name="connsiteY11833" fmla="*/ 187931 h 4285258"/>
              <a:gd name="connsiteX11834" fmla="*/ 6737486 w 8109022"/>
              <a:gd name="connsiteY11834" fmla="*/ 198853 h 4285258"/>
              <a:gd name="connsiteX11835" fmla="*/ 6733868 w 8109022"/>
              <a:gd name="connsiteY11835" fmla="*/ 212336 h 4285258"/>
              <a:gd name="connsiteX11836" fmla="*/ 6732881 w 8109022"/>
              <a:gd name="connsiteY11836" fmla="*/ 219425 h 4285258"/>
              <a:gd name="connsiteX11837" fmla="*/ 6733675 w 8109022"/>
              <a:gd name="connsiteY11837" fmla="*/ 218996 h 4285258"/>
              <a:gd name="connsiteX11838" fmla="*/ 6735355 w 8109022"/>
              <a:gd name="connsiteY11838" fmla="*/ 217796 h 4285258"/>
              <a:gd name="connsiteX11839" fmla="*/ 6740469 w 8109022"/>
              <a:gd name="connsiteY11839" fmla="*/ 207663 h 4285258"/>
              <a:gd name="connsiteX11840" fmla="*/ 6742423 w 8109022"/>
              <a:gd name="connsiteY11840" fmla="*/ 199499 h 4285258"/>
              <a:gd name="connsiteX11841" fmla="*/ 6751894 w 8109022"/>
              <a:gd name="connsiteY11841" fmla="*/ 167901 h 4285258"/>
              <a:gd name="connsiteX11842" fmla="*/ 6758233 w 8109022"/>
              <a:gd name="connsiteY11842" fmla="*/ 163084 h 4285258"/>
              <a:gd name="connsiteX11843" fmla="*/ 6763569 w 8109022"/>
              <a:gd name="connsiteY11843" fmla="*/ 139922 h 4285258"/>
              <a:gd name="connsiteX11844" fmla="*/ 6765586 w 8109022"/>
              <a:gd name="connsiteY11844" fmla="*/ 137687 h 4285258"/>
              <a:gd name="connsiteX11845" fmla="*/ 6760275 w 8109022"/>
              <a:gd name="connsiteY11845" fmla="*/ 158622 h 4285258"/>
              <a:gd name="connsiteX11846" fmla="*/ 6765525 w 8109022"/>
              <a:gd name="connsiteY11846" fmla="*/ 155011 h 4285258"/>
              <a:gd name="connsiteX11847" fmla="*/ 6764747 w 8109022"/>
              <a:gd name="connsiteY11847" fmla="*/ 158443 h 4285258"/>
              <a:gd name="connsiteX11848" fmla="*/ 6765987 w 8109022"/>
              <a:gd name="connsiteY11848" fmla="*/ 159640 h 4285258"/>
              <a:gd name="connsiteX11849" fmla="*/ 6764899 w 8109022"/>
              <a:gd name="connsiteY11849" fmla="*/ 160843 h 4285258"/>
              <a:gd name="connsiteX11850" fmla="*/ 6768411 w 8109022"/>
              <a:gd name="connsiteY11850" fmla="*/ 159032 h 4285258"/>
              <a:gd name="connsiteX11851" fmla="*/ 6787959 w 8109022"/>
              <a:gd name="connsiteY11851" fmla="*/ 121717 h 4285258"/>
              <a:gd name="connsiteX11852" fmla="*/ 6789777 w 8109022"/>
              <a:gd name="connsiteY11852" fmla="*/ 118259 h 4285258"/>
              <a:gd name="connsiteX11853" fmla="*/ 6789849 w 8109022"/>
              <a:gd name="connsiteY11853" fmla="*/ 122612 h 4285258"/>
              <a:gd name="connsiteX11854" fmla="*/ 6790008 w 8109022"/>
              <a:gd name="connsiteY11854" fmla="*/ 124125 h 4285258"/>
              <a:gd name="connsiteX11855" fmla="*/ 6784701 w 8109022"/>
              <a:gd name="connsiteY11855" fmla="*/ 135097 h 4285258"/>
              <a:gd name="connsiteX11856" fmla="*/ 6770837 w 8109022"/>
              <a:gd name="connsiteY11856" fmla="*/ 163577 h 4285258"/>
              <a:gd name="connsiteX11857" fmla="*/ 6775805 w 8109022"/>
              <a:gd name="connsiteY11857" fmla="*/ 169581 h 4285258"/>
              <a:gd name="connsiteX11858" fmla="*/ 6770841 w 8109022"/>
              <a:gd name="connsiteY11858" fmla="*/ 183243 h 4285258"/>
              <a:gd name="connsiteX11859" fmla="*/ 6767361 w 8109022"/>
              <a:gd name="connsiteY11859" fmla="*/ 197151 h 4285258"/>
              <a:gd name="connsiteX11860" fmla="*/ 6765545 w 8109022"/>
              <a:gd name="connsiteY11860" fmla="*/ 201226 h 4285258"/>
              <a:gd name="connsiteX11861" fmla="*/ 6765685 w 8109022"/>
              <a:gd name="connsiteY11861" fmla="*/ 201083 h 4285258"/>
              <a:gd name="connsiteX11862" fmla="*/ 6766349 w 8109022"/>
              <a:gd name="connsiteY11862" fmla="*/ 200974 h 4285258"/>
              <a:gd name="connsiteX11863" fmla="*/ 6766140 w 8109022"/>
              <a:gd name="connsiteY11863" fmla="*/ 204296 h 4285258"/>
              <a:gd name="connsiteX11864" fmla="*/ 6765173 w 8109022"/>
              <a:gd name="connsiteY11864" fmla="*/ 207489 h 4285258"/>
              <a:gd name="connsiteX11865" fmla="*/ 6766648 w 8109022"/>
              <a:gd name="connsiteY11865" fmla="*/ 206441 h 4285258"/>
              <a:gd name="connsiteX11866" fmla="*/ 6769403 w 8109022"/>
              <a:gd name="connsiteY11866" fmla="*/ 205285 h 4285258"/>
              <a:gd name="connsiteX11867" fmla="*/ 6775578 w 8109022"/>
              <a:gd name="connsiteY11867" fmla="*/ 192795 h 4285258"/>
              <a:gd name="connsiteX11868" fmla="*/ 6782743 w 8109022"/>
              <a:gd name="connsiteY11868" fmla="*/ 184839 h 4285258"/>
              <a:gd name="connsiteX11869" fmla="*/ 6773625 w 8109022"/>
              <a:gd name="connsiteY11869" fmla="*/ 203019 h 4285258"/>
              <a:gd name="connsiteX11870" fmla="*/ 6773089 w 8109022"/>
              <a:gd name="connsiteY11870" fmla="*/ 211237 h 4285258"/>
              <a:gd name="connsiteX11871" fmla="*/ 6768575 w 8109022"/>
              <a:gd name="connsiteY11871" fmla="*/ 217990 h 4285258"/>
              <a:gd name="connsiteX11872" fmla="*/ 6768546 w 8109022"/>
              <a:gd name="connsiteY11872" fmla="*/ 218427 h 4285258"/>
              <a:gd name="connsiteX11873" fmla="*/ 6769371 w 8109022"/>
              <a:gd name="connsiteY11873" fmla="*/ 216904 h 4285258"/>
              <a:gd name="connsiteX11874" fmla="*/ 6771919 w 8109022"/>
              <a:gd name="connsiteY11874" fmla="*/ 217489 h 4285258"/>
              <a:gd name="connsiteX11875" fmla="*/ 6765653 w 8109022"/>
              <a:gd name="connsiteY11875" fmla="*/ 234659 h 4285258"/>
              <a:gd name="connsiteX11876" fmla="*/ 6767210 w 8109022"/>
              <a:gd name="connsiteY11876" fmla="*/ 235446 h 4285258"/>
              <a:gd name="connsiteX11877" fmla="*/ 6767678 w 8109022"/>
              <a:gd name="connsiteY11877" fmla="*/ 235698 h 4285258"/>
              <a:gd name="connsiteX11878" fmla="*/ 6770751 w 8109022"/>
              <a:gd name="connsiteY11878" fmla="*/ 228184 h 4285258"/>
              <a:gd name="connsiteX11879" fmla="*/ 6775203 w 8109022"/>
              <a:gd name="connsiteY11879" fmla="*/ 218252 h 4285258"/>
              <a:gd name="connsiteX11880" fmla="*/ 6783849 w 8109022"/>
              <a:gd name="connsiteY11880" fmla="*/ 201176 h 4285258"/>
              <a:gd name="connsiteX11881" fmla="*/ 6786194 w 8109022"/>
              <a:gd name="connsiteY11881" fmla="*/ 196946 h 4285258"/>
              <a:gd name="connsiteX11882" fmla="*/ 6786012 w 8109022"/>
              <a:gd name="connsiteY11882" fmla="*/ 197958 h 4285258"/>
              <a:gd name="connsiteX11883" fmla="*/ 6784541 w 8109022"/>
              <a:gd name="connsiteY11883" fmla="*/ 206357 h 4285258"/>
              <a:gd name="connsiteX11884" fmla="*/ 6779341 w 8109022"/>
              <a:gd name="connsiteY11884" fmla="*/ 217292 h 4285258"/>
              <a:gd name="connsiteX11885" fmla="*/ 6777015 w 8109022"/>
              <a:gd name="connsiteY11885" fmla="*/ 229935 h 4285258"/>
              <a:gd name="connsiteX11886" fmla="*/ 6781547 w 8109022"/>
              <a:gd name="connsiteY11886" fmla="*/ 222910 h 4285258"/>
              <a:gd name="connsiteX11887" fmla="*/ 6780259 w 8109022"/>
              <a:gd name="connsiteY11887" fmla="*/ 229426 h 4285258"/>
              <a:gd name="connsiteX11888" fmla="*/ 6781203 w 8109022"/>
              <a:gd name="connsiteY11888" fmla="*/ 228142 h 4285258"/>
              <a:gd name="connsiteX11889" fmla="*/ 6782074 w 8109022"/>
              <a:gd name="connsiteY11889" fmla="*/ 226133 h 4285258"/>
              <a:gd name="connsiteX11890" fmla="*/ 6779719 w 8109022"/>
              <a:gd name="connsiteY11890" fmla="*/ 235916 h 4285258"/>
              <a:gd name="connsiteX11891" fmla="*/ 6778541 w 8109022"/>
              <a:gd name="connsiteY11891" fmla="*/ 238113 h 4285258"/>
              <a:gd name="connsiteX11892" fmla="*/ 6777912 w 8109022"/>
              <a:gd name="connsiteY11892" fmla="*/ 241291 h 4285258"/>
              <a:gd name="connsiteX11893" fmla="*/ 6775463 w 8109022"/>
              <a:gd name="connsiteY11893" fmla="*/ 253721 h 4285258"/>
              <a:gd name="connsiteX11894" fmla="*/ 6778621 w 8109022"/>
              <a:gd name="connsiteY11894" fmla="*/ 247862 h 4285258"/>
              <a:gd name="connsiteX11895" fmla="*/ 6780851 w 8109022"/>
              <a:gd name="connsiteY11895" fmla="*/ 243297 h 4285258"/>
              <a:gd name="connsiteX11896" fmla="*/ 6785464 w 8109022"/>
              <a:gd name="connsiteY11896" fmla="*/ 224289 h 4285258"/>
              <a:gd name="connsiteX11897" fmla="*/ 6787929 w 8109022"/>
              <a:gd name="connsiteY11897" fmla="*/ 226216 h 4285258"/>
              <a:gd name="connsiteX11898" fmla="*/ 6787539 w 8109022"/>
              <a:gd name="connsiteY11898" fmla="*/ 230152 h 4285258"/>
              <a:gd name="connsiteX11899" fmla="*/ 6789295 w 8109022"/>
              <a:gd name="connsiteY11899" fmla="*/ 226841 h 4285258"/>
              <a:gd name="connsiteX11900" fmla="*/ 6793862 w 8109022"/>
              <a:gd name="connsiteY11900" fmla="*/ 218606 h 4285258"/>
              <a:gd name="connsiteX11901" fmla="*/ 6793306 w 8109022"/>
              <a:gd name="connsiteY11901" fmla="*/ 221378 h 4285258"/>
              <a:gd name="connsiteX11902" fmla="*/ 6790123 w 8109022"/>
              <a:gd name="connsiteY11902" fmla="*/ 241620 h 4285258"/>
              <a:gd name="connsiteX11903" fmla="*/ 6787047 w 8109022"/>
              <a:gd name="connsiteY11903" fmla="*/ 251802 h 4285258"/>
              <a:gd name="connsiteX11904" fmla="*/ 6788539 w 8109022"/>
              <a:gd name="connsiteY11904" fmla="*/ 251533 h 4285258"/>
              <a:gd name="connsiteX11905" fmla="*/ 6788571 w 8109022"/>
              <a:gd name="connsiteY11905" fmla="*/ 251484 h 4285258"/>
              <a:gd name="connsiteX11906" fmla="*/ 6788435 w 8109022"/>
              <a:gd name="connsiteY11906" fmla="*/ 252357 h 4285258"/>
              <a:gd name="connsiteX11907" fmla="*/ 6782131 w 8109022"/>
              <a:gd name="connsiteY11907" fmla="*/ 284956 h 4285258"/>
              <a:gd name="connsiteX11908" fmla="*/ 6781141 w 8109022"/>
              <a:gd name="connsiteY11908" fmla="*/ 291684 h 4285258"/>
              <a:gd name="connsiteX11909" fmla="*/ 6780942 w 8109022"/>
              <a:gd name="connsiteY11909" fmla="*/ 293911 h 4285258"/>
              <a:gd name="connsiteX11910" fmla="*/ 6782183 w 8109022"/>
              <a:gd name="connsiteY11910" fmla="*/ 289299 h 4285258"/>
              <a:gd name="connsiteX11911" fmla="*/ 6792361 w 8109022"/>
              <a:gd name="connsiteY11911" fmla="*/ 238098 h 4285258"/>
              <a:gd name="connsiteX11912" fmla="*/ 6790820 w 8109022"/>
              <a:gd name="connsiteY11912" fmla="*/ 249614 h 4285258"/>
              <a:gd name="connsiteX11913" fmla="*/ 6791261 w 8109022"/>
              <a:gd name="connsiteY11913" fmla="*/ 247340 h 4285258"/>
              <a:gd name="connsiteX11914" fmla="*/ 6792498 w 8109022"/>
              <a:gd name="connsiteY11914" fmla="*/ 245434 h 4285258"/>
              <a:gd name="connsiteX11915" fmla="*/ 6795569 w 8109022"/>
              <a:gd name="connsiteY11915" fmla="*/ 242776 h 4285258"/>
              <a:gd name="connsiteX11916" fmla="*/ 6788576 w 8109022"/>
              <a:gd name="connsiteY11916" fmla="*/ 265909 h 4285258"/>
              <a:gd name="connsiteX11917" fmla="*/ 6787866 w 8109022"/>
              <a:gd name="connsiteY11917" fmla="*/ 268566 h 4285258"/>
              <a:gd name="connsiteX11918" fmla="*/ 6787562 w 8109022"/>
              <a:gd name="connsiteY11918" fmla="*/ 270300 h 4285258"/>
              <a:gd name="connsiteX11919" fmla="*/ 6787782 w 8109022"/>
              <a:gd name="connsiteY11919" fmla="*/ 271433 h 4285258"/>
              <a:gd name="connsiteX11920" fmla="*/ 6789978 w 8109022"/>
              <a:gd name="connsiteY11920" fmla="*/ 269336 h 4285258"/>
              <a:gd name="connsiteX11921" fmla="*/ 6792554 w 8109022"/>
              <a:gd name="connsiteY11921" fmla="*/ 263927 h 4285258"/>
              <a:gd name="connsiteX11922" fmla="*/ 6796299 w 8109022"/>
              <a:gd name="connsiteY11922" fmla="*/ 256687 h 4285258"/>
              <a:gd name="connsiteX11923" fmla="*/ 6797072 w 8109022"/>
              <a:gd name="connsiteY11923" fmla="*/ 252094 h 4285258"/>
              <a:gd name="connsiteX11924" fmla="*/ 6799517 w 8109022"/>
              <a:gd name="connsiteY11924" fmla="*/ 243715 h 4285258"/>
              <a:gd name="connsiteX11925" fmla="*/ 6799068 w 8109022"/>
              <a:gd name="connsiteY11925" fmla="*/ 249256 h 4285258"/>
              <a:gd name="connsiteX11926" fmla="*/ 6798669 w 8109022"/>
              <a:gd name="connsiteY11926" fmla="*/ 252365 h 4285258"/>
              <a:gd name="connsiteX11927" fmla="*/ 6799307 w 8109022"/>
              <a:gd name="connsiteY11927" fmla="*/ 251227 h 4285258"/>
              <a:gd name="connsiteX11928" fmla="*/ 6800713 w 8109022"/>
              <a:gd name="connsiteY11928" fmla="*/ 248953 h 4285258"/>
              <a:gd name="connsiteX11929" fmla="*/ 6794113 w 8109022"/>
              <a:gd name="connsiteY11929" fmla="*/ 268077 h 4285258"/>
              <a:gd name="connsiteX11930" fmla="*/ 6775505 w 8109022"/>
              <a:gd name="connsiteY11930" fmla="*/ 333408 h 4285258"/>
              <a:gd name="connsiteX11931" fmla="*/ 6772971 w 8109022"/>
              <a:gd name="connsiteY11931" fmla="*/ 381396 h 4285258"/>
              <a:gd name="connsiteX11932" fmla="*/ 6748295 w 8109022"/>
              <a:gd name="connsiteY11932" fmla="*/ 473701 h 4285258"/>
              <a:gd name="connsiteX11933" fmla="*/ 6749018 w 8109022"/>
              <a:gd name="connsiteY11933" fmla="*/ 501632 h 4285258"/>
              <a:gd name="connsiteX11934" fmla="*/ 6734737 w 8109022"/>
              <a:gd name="connsiteY11934" fmla="*/ 557807 h 4285258"/>
              <a:gd name="connsiteX11935" fmla="*/ 6724846 w 8109022"/>
              <a:gd name="connsiteY11935" fmla="*/ 613424 h 4285258"/>
              <a:gd name="connsiteX11936" fmla="*/ 6746703 w 8109022"/>
              <a:gd name="connsiteY11936" fmla="*/ 558064 h 4285258"/>
              <a:gd name="connsiteX11937" fmla="*/ 6747746 w 8109022"/>
              <a:gd name="connsiteY11937" fmla="*/ 598338 h 4285258"/>
              <a:gd name="connsiteX11938" fmla="*/ 6783665 w 8109022"/>
              <a:gd name="connsiteY11938" fmla="*/ 478359 h 4285258"/>
              <a:gd name="connsiteX11939" fmla="*/ 6791527 w 8109022"/>
              <a:gd name="connsiteY11939" fmla="*/ 490215 h 4285258"/>
              <a:gd name="connsiteX11940" fmla="*/ 6781126 w 8109022"/>
              <a:gd name="connsiteY11940" fmla="*/ 550367 h 4285258"/>
              <a:gd name="connsiteX11941" fmla="*/ 6756550 w 8109022"/>
              <a:gd name="connsiteY11941" fmla="*/ 646569 h 4285258"/>
              <a:gd name="connsiteX11942" fmla="*/ 6774829 w 8109022"/>
              <a:gd name="connsiteY11942" fmla="*/ 598923 h 4285258"/>
              <a:gd name="connsiteX11943" fmla="*/ 6796870 w 8109022"/>
              <a:gd name="connsiteY11943" fmla="*/ 550706 h 4285258"/>
              <a:gd name="connsiteX11944" fmla="*/ 6783010 w 8109022"/>
              <a:gd name="connsiteY11944" fmla="*/ 623120 h 4285258"/>
              <a:gd name="connsiteX11945" fmla="*/ 6765982 w 8109022"/>
              <a:gd name="connsiteY11945" fmla="*/ 694815 h 4285258"/>
              <a:gd name="connsiteX11946" fmla="*/ 6787418 w 8109022"/>
              <a:gd name="connsiteY11946" fmla="*/ 623215 h 4285258"/>
              <a:gd name="connsiteX11947" fmla="*/ 6799075 w 8109022"/>
              <a:gd name="connsiteY11947" fmla="*/ 635800 h 4285258"/>
              <a:gd name="connsiteX11948" fmla="*/ 6806724 w 8109022"/>
              <a:gd name="connsiteY11948" fmla="*/ 615191 h 4285258"/>
              <a:gd name="connsiteX11949" fmla="*/ 6817859 w 8109022"/>
              <a:gd name="connsiteY11949" fmla="*/ 607640 h 4285258"/>
              <a:gd name="connsiteX11950" fmla="*/ 6804308 w 8109022"/>
              <a:gd name="connsiteY11950" fmla="*/ 667726 h 4285258"/>
              <a:gd name="connsiteX11951" fmla="*/ 6819642 w 8109022"/>
              <a:gd name="connsiteY11951" fmla="*/ 676495 h 4285258"/>
              <a:gd name="connsiteX11952" fmla="*/ 6809130 w 8109022"/>
              <a:gd name="connsiteY11952" fmla="*/ 708081 h 4285258"/>
              <a:gd name="connsiteX11953" fmla="*/ 6820047 w 8109022"/>
              <a:gd name="connsiteY11953" fmla="*/ 692085 h 4285258"/>
              <a:gd name="connsiteX11954" fmla="*/ 6850089 w 8109022"/>
              <a:gd name="connsiteY11954" fmla="*/ 636900 h 4285258"/>
              <a:gd name="connsiteX11955" fmla="*/ 6839470 w 8109022"/>
              <a:gd name="connsiteY11955" fmla="*/ 688608 h 4285258"/>
              <a:gd name="connsiteX11956" fmla="*/ 6836953 w 8109022"/>
              <a:gd name="connsiteY11956" fmla="*/ 737245 h 4285258"/>
              <a:gd name="connsiteX11957" fmla="*/ 6855115 w 8109022"/>
              <a:gd name="connsiteY11957" fmla="*/ 685050 h 4285258"/>
              <a:gd name="connsiteX11958" fmla="*/ 6909717 w 8109022"/>
              <a:gd name="connsiteY11958" fmla="*/ 533013 h 4285258"/>
              <a:gd name="connsiteX11959" fmla="*/ 6931775 w 8109022"/>
              <a:gd name="connsiteY11959" fmla="*/ 485447 h 4285258"/>
              <a:gd name="connsiteX11960" fmla="*/ 6903203 w 8109022"/>
              <a:gd name="connsiteY11960" fmla="*/ 573125 h 4285258"/>
              <a:gd name="connsiteX11961" fmla="*/ 6871903 w 8109022"/>
              <a:gd name="connsiteY11961" fmla="*/ 725664 h 4285258"/>
              <a:gd name="connsiteX11962" fmla="*/ 6894365 w 8109022"/>
              <a:gd name="connsiteY11962" fmla="*/ 693686 h 4285258"/>
              <a:gd name="connsiteX11963" fmla="*/ 6884387 w 8109022"/>
              <a:gd name="connsiteY11963" fmla="*/ 754985 h 4285258"/>
              <a:gd name="connsiteX11964" fmla="*/ 6883817 w 8109022"/>
              <a:gd name="connsiteY11964" fmla="*/ 757752 h 4285258"/>
              <a:gd name="connsiteX11965" fmla="*/ 6883517 w 8109022"/>
              <a:gd name="connsiteY11965" fmla="*/ 758316 h 4285258"/>
              <a:gd name="connsiteX11966" fmla="*/ 6882322 w 8109022"/>
              <a:gd name="connsiteY11966" fmla="*/ 761555 h 4285258"/>
              <a:gd name="connsiteX11967" fmla="*/ 6883264 w 8109022"/>
              <a:gd name="connsiteY11967" fmla="*/ 760437 h 4285258"/>
              <a:gd name="connsiteX11968" fmla="*/ 6880360 w 8109022"/>
              <a:gd name="connsiteY11968" fmla="*/ 774536 h 4285258"/>
              <a:gd name="connsiteX11969" fmla="*/ 6885434 w 8109022"/>
              <a:gd name="connsiteY11969" fmla="*/ 786332 h 4285258"/>
              <a:gd name="connsiteX11970" fmla="*/ 6901954 w 8109022"/>
              <a:gd name="connsiteY11970" fmla="*/ 737592 h 4285258"/>
              <a:gd name="connsiteX11971" fmla="*/ 6909696 w 8109022"/>
              <a:gd name="connsiteY11971" fmla="*/ 718709 h 4285258"/>
              <a:gd name="connsiteX11972" fmla="*/ 6918779 w 8109022"/>
              <a:gd name="connsiteY11972" fmla="*/ 705300 h 4285258"/>
              <a:gd name="connsiteX11973" fmla="*/ 6921532 w 8109022"/>
              <a:gd name="connsiteY11973" fmla="*/ 701551 h 4285258"/>
              <a:gd name="connsiteX11974" fmla="*/ 6921240 w 8109022"/>
              <a:gd name="connsiteY11974" fmla="*/ 702495 h 4285258"/>
              <a:gd name="connsiteX11975" fmla="*/ 6918860 w 8109022"/>
              <a:gd name="connsiteY11975" fmla="*/ 710318 h 4285258"/>
              <a:gd name="connsiteX11976" fmla="*/ 6912580 w 8109022"/>
              <a:gd name="connsiteY11976" fmla="*/ 720111 h 4285258"/>
              <a:gd name="connsiteX11977" fmla="*/ 6908887 w 8109022"/>
              <a:gd name="connsiteY11977" fmla="*/ 731877 h 4285258"/>
              <a:gd name="connsiteX11978" fmla="*/ 6914075 w 8109022"/>
              <a:gd name="connsiteY11978" fmla="*/ 725733 h 4285258"/>
              <a:gd name="connsiteX11979" fmla="*/ 6908460 w 8109022"/>
              <a:gd name="connsiteY11979" fmla="*/ 742806 h 4285258"/>
              <a:gd name="connsiteX11980" fmla="*/ 6895018 w 8109022"/>
              <a:gd name="connsiteY11980" fmla="*/ 785356 h 4285258"/>
              <a:gd name="connsiteX11981" fmla="*/ 6899566 w 8109022"/>
              <a:gd name="connsiteY11981" fmla="*/ 777361 h 4285258"/>
              <a:gd name="connsiteX11982" fmla="*/ 6917708 w 8109022"/>
              <a:gd name="connsiteY11982" fmla="*/ 727519 h 4285258"/>
              <a:gd name="connsiteX11983" fmla="*/ 6918646 w 8109022"/>
              <a:gd name="connsiteY11983" fmla="*/ 735159 h 4285258"/>
              <a:gd name="connsiteX11984" fmla="*/ 6894784 w 8109022"/>
              <a:gd name="connsiteY11984" fmla="*/ 811092 h 4285258"/>
              <a:gd name="connsiteX11985" fmla="*/ 6900634 w 8109022"/>
              <a:gd name="connsiteY11985" fmla="*/ 805014 h 4285258"/>
              <a:gd name="connsiteX11986" fmla="*/ 6922809 w 8109022"/>
              <a:gd name="connsiteY11986" fmla="*/ 741515 h 4285258"/>
              <a:gd name="connsiteX11987" fmla="*/ 6899078 w 8109022"/>
              <a:gd name="connsiteY11987" fmla="*/ 818515 h 4285258"/>
              <a:gd name="connsiteX11988" fmla="*/ 6896878 w 8109022"/>
              <a:gd name="connsiteY11988" fmla="*/ 828206 h 4285258"/>
              <a:gd name="connsiteX11989" fmla="*/ 6899658 w 8109022"/>
              <a:gd name="connsiteY11989" fmla="*/ 823254 h 4285258"/>
              <a:gd name="connsiteX11990" fmla="*/ 6912997 w 8109022"/>
              <a:gd name="connsiteY11990" fmla="*/ 788044 h 4285258"/>
              <a:gd name="connsiteX11991" fmla="*/ 6918494 w 8109022"/>
              <a:gd name="connsiteY11991" fmla="*/ 779065 h 4285258"/>
              <a:gd name="connsiteX11992" fmla="*/ 6929098 w 8109022"/>
              <a:gd name="connsiteY11992" fmla="*/ 747730 h 4285258"/>
              <a:gd name="connsiteX11993" fmla="*/ 6924761 w 8109022"/>
              <a:gd name="connsiteY11993" fmla="*/ 766185 h 4285258"/>
              <a:gd name="connsiteX11994" fmla="*/ 6919074 w 8109022"/>
              <a:gd name="connsiteY11994" fmla="*/ 783801 h 4285258"/>
              <a:gd name="connsiteX11995" fmla="*/ 6928202 w 8109022"/>
              <a:gd name="connsiteY11995" fmla="*/ 759340 h 4285258"/>
              <a:gd name="connsiteX11996" fmla="*/ 6937784 w 8109022"/>
              <a:gd name="connsiteY11996" fmla="*/ 728032 h 4285258"/>
              <a:gd name="connsiteX11997" fmla="*/ 6938039 w 8109022"/>
              <a:gd name="connsiteY11997" fmla="*/ 727239 h 4285258"/>
              <a:gd name="connsiteX11998" fmla="*/ 6938237 w 8109022"/>
              <a:gd name="connsiteY11998" fmla="*/ 734883 h 4285258"/>
              <a:gd name="connsiteX11999" fmla="*/ 6939747 w 8109022"/>
              <a:gd name="connsiteY11999" fmla="*/ 731695 h 4285258"/>
              <a:gd name="connsiteX12000" fmla="*/ 6930949 w 8109022"/>
              <a:gd name="connsiteY12000" fmla="*/ 762859 h 4285258"/>
              <a:gd name="connsiteX12001" fmla="*/ 6930179 w 8109022"/>
              <a:gd name="connsiteY12001" fmla="*/ 766759 h 4285258"/>
              <a:gd name="connsiteX12002" fmla="*/ 6940321 w 8109022"/>
              <a:gd name="connsiteY12002" fmla="*/ 740383 h 4285258"/>
              <a:gd name="connsiteX12003" fmla="*/ 6948899 w 8109022"/>
              <a:gd name="connsiteY12003" fmla="*/ 710653 h 4285258"/>
              <a:gd name="connsiteX12004" fmla="*/ 6951447 w 8109022"/>
              <a:gd name="connsiteY12004" fmla="*/ 704169 h 4285258"/>
              <a:gd name="connsiteX12005" fmla="*/ 6953461 w 8109022"/>
              <a:gd name="connsiteY12005" fmla="*/ 715087 h 4285258"/>
              <a:gd name="connsiteX12006" fmla="*/ 6950735 w 8109022"/>
              <a:gd name="connsiteY12006" fmla="*/ 728264 h 4285258"/>
              <a:gd name="connsiteX12007" fmla="*/ 6950551 w 8109022"/>
              <a:gd name="connsiteY12007" fmla="*/ 729984 h 4285258"/>
              <a:gd name="connsiteX12008" fmla="*/ 6950239 w 8109022"/>
              <a:gd name="connsiteY12008" fmla="*/ 731116 h 4285258"/>
              <a:gd name="connsiteX12009" fmla="*/ 6948520 w 8109022"/>
              <a:gd name="connsiteY12009" fmla="*/ 736003 h 4285258"/>
              <a:gd name="connsiteX12010" fmla="*/ 6951301 w 8109022"/>
              <a:gd name="connsiteY12010" fmla="*/ 731048 h 4285258"/>
              <a:gd name="connsiteX12011" fmla="*/ 6953014 w 8109022"/>
              <a:gd name="connsiteY12011" fmla="*/ 725377 h 4285258"/>
              <a:gd name="connsiteX12012" fmla="*/ 6954197 w 8109022"/>
              <a:gd name="connsiteY12012" fmla="*/ 722243 h 4285258"/>
              <a:gd name="connsiteX12013" fmla="*/ 6961435 w 8109022"/>
              <a:gd name="connsiteY12013" fmla="*/ 698277 h 4285258"/>
              <a:gd name="connsiteX12014" fmla="*/ 6963947 w 8109022"/>
              <a:gd name="connsiteY12014" fmla="*/ 689642 h 4285258"/>
              <a:gd name="connsiteX12015" fmla="*/ 6974457 w 8109022"/>
              <a:gd name="connsiteY12015" fmla="*/ 658088 h 4285258"/>
              <a:gd name="connsiteX12016" fmla="*/ 6952124 w 8109022"/>
              <a:gd name="connsiteY12016" fmla="*/ 737772 h 4285258"/>
              <a:gd name="connsiteX12017" fmla="*/ 6951386 w 8109022"/>
              <a:gd name="connsiteY12017" fmla="*/ 749218 h 4285258"/>
              <a:gd name="connsiteX12018" fmla="*/ 6955485 w 8109022"/>
              <a:gd name="connsiteY12018" fmla="*/ 737555 h 4285258"/>
              <a:gd name="connsiteX12019" fmla="*/ 6966504 w 8109022"/>
              <a:gd name="connsiteY12019" fmla="*/ 702343 h 4285258"/>
              <a:gd name="connsiteX12020" fmla="*/ 6958386 w 8109022"/>
              <a:gd name="connsiteY12020" fmla="*/ 732863 h 4285258"/>
              <a:gd name="connsiteX12021" fmla="*/ 6948929 w 8109022"/>
              <a:gd name="connsiteY12021" fmla="*/ 765548 h 4285258"/>
              <a:gd name="connsiteX12022" fmla="*/ 6928716 w 8109022"/>
              <a:gd name="connsiteY12022" fmla="*/ 826149 h 4285258"/>
              <a:gd name="connsiteX12023" fmla="*/ 6919591 w 8109022"/>
              <a:gd name="connsiteY12023" fmla="*/ 855734 h 4285258"/>
              <a:gd name="connsiteX12024" fmla="*/ 6917267 w 8109022"/>
              <a:gd name="connsiteY12024" fmla="*/ 861193 h 4285258"/>
              <a:gd name="connsiteX12025" fmla="*/ 6924391 w 8109022"/>
              <a:gd name="connsiteY12025" fmla="*/ 838371 h 4285258"/>
              <a:gd name="connsiteX12026" fmla="*/ 6932346 w 8109022"/>
              <a:gd name="connsiteY12026" fmla="*/ 811954 h 4285258"/>
              <a:gd name="connsiteX12027" fmla="*/ 6936927 w 8109022"/>
              <a:gd name="connsiteY12027" fmla="*/ 795487 h 4285258"/>
              <a:gd name="connsiteX12028" fmla="*/ 6934336 w 8109022"/>
              <a:gd name="connsiteY12028" fmla="*/ 791802 h 4285258"/>
              <a:gd name="connsiteX12029" fmla="*/ 6934817 w 8109022"/>
              <a:gd name="connsiteY12029" fmla="*/ 786997 h 4285258"/>
              <a:gd name="connsiteX12030" fmla="*/ 6926058 w 8109022"/>
              <a:gd name="connsiteY12030" fmla="*/ 805737 h 4285258"/>
              <a:gd name="connsiteX12031" fmla="*/ 6925300 w 8109022"/>
              <a:gd name="connsiteY12031" fmla="*/ 804719 h 4285258"/>
              <a:gd name="connsiteX12032" fmla="*/ 6925816 w 8109022"/>
              <a:gd name="connsiteY12032" fmla="*/ 803749 h 4285258"/>
              <a:gd name="connsiteX12033" fmla="*/ 6925099 w 8109022"/>
              <a:gd name="connsiteY12033" fmla="*/ 804451 h 4285258"/>
              <a:gd name="connsiteX12034" fmla="*/ 6925300 w 8109022"/>
              <a:gd name="connsiteY12034" fmla="*/ 804719 h 4285258"/>
              <a:gd name="connsiteX12035" fmla="*/ 6922366 w 8109022"/>
              <a:gd name="connsiteY12035" fmla="*/ 810224 h 4285258"/>
              <a:gd name="connsiteX12036" fmla="*/ 6916206 w 8109022"/>
              <a:gd name="connsiteY12036" fmla="*/ 833018 h 4285258"/>
              <a:gd name="connsiteX12037" fmla="*/ 6889494 w 8109022"/>
              <a:gd name="connsiteY12037" fmla="*/ 905687 h 4285258"/>
              <a:gd name="connsiteX12038" fmla="*/ 6859529 w 8109022"/>
              <a:gd name="connsiteY12038" fmla="*/ 972473 h 4285258"/>
              <a:gd name="connsiteX12039" fmla="*/ 6858575 w 8109022"/>
              <a:gd name="connsiteY12039" fmla="*/ 977081 h 4285258"/>
              <a:gd name="connsiteX12040" fmla="*/ 6858175 w 8109022"/>
              <a:gd name="connsiteY12040" fmla="*/ 979843 h 4285258"/>
              <a:gd name="connsiteX12041" fmla="*/ 6845534 w 8109022"/>
              <a:gd name="connsiteY12041" fmla="*/ 998417 h 4285258"/>
              <a:gd name="connsiteX12042" fmla="*/ 6829502 w 8109022"/>
              <a:gd name="connsiteY12042" fmla="*/ 1027597 h 4285258"/>
              <a:gd name="connsiteX12043" fmla="*/ 6819920 w 8109022"/>
              <a:gd name="connsiteY12043" fmla="*/ 1047583 h 4285258"/>
              <a:gd name="connsiteX12044" fmla="*/ 6821077 w 8109022"/>
              <a:gd name="connsiteY12044" fmla="*/ 1047291 h 4285258"/>
              <a:gd name="connsiteX12045" fmla="*/ 6822769 w 8109022"/>
              <a:gd name="connsiteY12045" fmla="*/ 1046477 h 4285258"/>
              <a:gd name="connsiteX12046" fmla="*/ 6837164 w 8109022"/>
              <a:gd name="connsiteY12046" fmla="*/ 1025192 h 4285258"/>
              <a:gd name="connsiteX12047" fmla="*/ 6842746 w 8109022"/>
              <a:gd name="connsiteY12047" fmla="*/ 1023746 h 4285258"/>
              <a:gd name="connsiteX12048" fmla="*/ 6843719 w 8109022"/>
              <a:gd name="connsiteY12048" fmla="*/ 1022519 h 4285258"/>
              <a:gd name="connsiteX12049" fmla="*/ 6844289 w 8109022"/>
              <a:gd name="connsiteY12049" fmla="*/ 1021222 h 4285258"/>
              <a:gd name="connsiteX12050" fmla="*/ 6845689 w 8109022"/>
              <a:gd name="connsiteY12050" fmla="*/ 1019598 h 4285258"/>
              <a:gd name="connsiteX12051" fmla="*/ 6846093 w 8109022"/>
              <a:gd name="connsiteY12051" fmla="*/ 1019614 h 4285258"/>
              <a:gd name="connsiteX12052" fmla="*/ 6846185 w 8109022"/>
              <a:gd name="connsiteY12052" fmla="*/ 1019440 h 4285258"/>
              <a:gd name="connsiteX12053" fmla="*/ 6846450 w 8109022"/>
              <a:gd name="connsiteY12053" fmla="*/ 1018715 h 4285258"/>
              <a:gd name="connsiteX12054" fmla="*/ 6845689 w 8109022"/>
              <a:gd name="connsiteY12054" fmla="*/ 1019598 h 4285258"/>
              <a:gd name="connsiteX12055" fmla="*/ 6845015 w 8109022"/>
              <a:gd name="connsiteY12055" fmla="*/ 1019568 h 4285258"/>
              <a:gd name="connsiteX12056" fmla="*/ 6846845 w 8109022"/>
              <a:gd name="connsiteY12056" fmla="*/ 1018187 h 4285258"/>
              <a:gd name="connsiteX12057" fmla="*/ 6871857 w 8109022"/>
              <a:gd name="connsiteY12057" fmla="*/ 970764 h 4285258"/>
              <a:gd name="connsiteX12058" fmla="*/ 6896689 w 8109022"/>
              <a:gd name="connsiteY12058" fmla="*/ 918218 h 4285258"/>
              <a:gd name="connsiteX12059" fmla="*/ 6906659 w 8109022"/>
              <a:gd name="connsiteY12059" fmla="*/ 892710 h 4285258"/>
              <a:gd name="connsiteX12060" fmla="*/ 6909401 w 8109022"/>
              <a:gd name="connsiteY12060" fmla="*/ 884664 h 4285258"/>
              <a:gd name="connsiteX12061" fmla="*/ 6910163 w 8109022"/>
              <a:gd name="connsiteY12061" fmla="*/ 883334 h 4285258"/>
              <a:gd name="connsiteX12062" fmla="*/ 6917005 w 8109022"/>
              <a:gd name="connsiteY12062" fmla="*/ 869048 h 4285258"/>
              <a:gd name="connsiteX12063" fmla="*/ 6918001 w 8109022"/>
              <a:gd name="connsiteY12063" fmla="*/ 867352 h 4285258"/>
              <a:gd name="connsiteX12064" fmla="*/ 6911234 w 8109022"/>
              <a:gd name="connsiteY12064" fmla="*/ 887257 h 4285258"/>
              <a:gd name="connsiteX12065" fmla="*/ 6900755 w 8109022"/>
              <a:gd name="connsiteY12065" fmla="*/ 915029 h 4285258"/>
              <a:gd name="connsiteX12066" fmla="*/ 6873754 w 8109022"/>
              <a:gd name="connsiteY12066" fmla="*/ 974068 h 4285258"/>
              <a:gd name="connsiteX12067" fmla="*/ 6852397 w 8109022"/>
              <a:gd name="connsiteY12067" fmla="*/ 1016570 h 4285258"/>
              <a:gd name="connsiteX12068" fmla="*/ 6842927 w 8109022"/>
              <a:gd name="connsiteY12068" fmla="*/ 1029503 h 4285258"/>
              <a:gd name="connsiteX12069" fmla="*/ 6843423 w 8109022"/>
              <a:gd name="connsiteY12069" fmla="*/ 1027272 h 4285258"/>
              <a:gd name="connsiteX12070" fmla="*/ 6836356 w 8109022"/>
              <a:gd name="connsiteY12070" fmla="*/ 1037433 h 4285258"/>
              <a:gd name="connsiteX12071" fmla="*/ 6836568 w 8109022"/>
              <a:gd name="connsiteY12071" fmla="*/ 1043110 h 4285258"/>
              <a:gd name="connsiteX12072" fmla="*/ 6825879 w 8109022"/>
              <a:gd name="connsiteY12072" fmla="*/ 1065007 h 4285258"/>
              <a:gd name="connsiteX12073" fmla="*/ 6807151 w 8109022"/>
              <a:gd name="connsiteY12073" fmla="*/ 1094679 h 4285258"/>
              <a:gd name="connsiteX12074" fmla="*/ 6815401 w 8109022"/>
              <a:gd name="connsiteY12074" fmla="*/ 1092581 h 4285258"/>
              <a:gd name="connsiteX12075" fmla="*/ 6822175 w 8109022"/>
              <a:gd name="connsiteY12075" fmla="*/ 1084779 h 4285258"/>
              <a:gd name="connsiteX12076" fmla="*/ 6832477 w 8109022"/>
              <a:gd name="connsiteY12076" fmla="*/ 1071736 h 4285258"/>
              <a:gd name="connsiteX12077" fmla="*/ 6845009 w 8109022"/>
              <a:gd name="connsiteY12077" fmla="*/ 1053601 h 4285258"/>
              <a:gd name="connsiteX12078" fmla="*/ 6877270 w 8109022"/>
              <a:gd name="connsiteY12078" fmla="*/ 1007391 h 4285258"/>
              <a:gd name="connsiteX12079" fmla="*/ 6879424 w 8109022"/>
              <a:gd name="connsiteY12079" fmla="*/ 1004315 h 4285258"/>
              <a:gd name="connsiteX12080" fmla="*/ 6878998 w 8109022"/>
              <a:gd name="connsiteY12080" fmla="*/ 1008472 h 4285258"/>
              <a:gd name="connsiteX12081" fmla="*/ 6878980 w 8109022"/>
              <a:gd name="connsiteY12081" fmla="*/ 1009933 h 4285258"/>
              <a:gd name="connsiteX12082" fmla="*/ 6872593 w 8109022"/>
              <a:gd name="connsiteY12082" fmla="*/ 1019747 h 4285258"/>
              <a:gd name="connsiteX12083" fmla="*/ 6855927 w 8109022"/>
              <a:gd name="connsiteY12083" fmla="*/ 1045209 h 4285258"/>
              <a:gd name="connsiteX12084" fmla="*/ 6860051 w 8109022"/>
              <a:gd name="connsiteY12084" fmla="*/ 1051531 h 4285258"/>
              <a:gd name="connsiteX12085" fmla="*/ 6853688 w 8109022"/>
              <a:gd name="connsiteY12085" fmla="*/ 1063949 h 4285258"/>
              <a:gd name="connsiteX12086" fmla="*/ 6848735 w 8109022"/>
              <a:gd name="connsiteY12086" fmla="*/ 1076782 h 4285258"/>
              <a:gd name="connsiteX12087" fmla="*/ 6825507 w 8109022"/>
              <a:gd name="connsiteY12087" fmla="*/ 1115723 h 4285258"/>
              <a:gd name="connsiteX12088" fmla="*/ 6817909 w 8109022"/>
              <a:gd name="connsiteY12088" fmla="*/ 1127938 h 4285258"/>
              <a:gd name="connsiteX12089" fmla="*/ 6823212 w 8109022"/>
              <a:gd name="connsiteY12089" fmla="*/ 1122305 h 4285258"/>
              <a:gd name="connsiteX12090" fmla="*/ 6824714 w 8109022"/>
              <a:gd name="connsiteY12090" fmla="*/ 1120071 h 4285258"/>
              <a:gd name="connsiteX12091" fmla="*/ 6824681 w 8109022"/>
              <a:gd name="connsiteY12091" fmla="*/ 1120135 h 4285258"/>
              <a:gd name="connsiteX12092" fmla="*/ 6824966 w 8109022"/>
              <a:gd name="connsiteY12092" fmla="*/ 1119695 h 4285258"/>
              <a:gd name="connsiteX12093" fmla="*/ 6825439 w 8109022"/>
              <a:gd name="connsiteY12093" fmla="*/ 1118992 h 4285258"/>
              <a:gd name="connsiteX12094" fmla="*/ 6825559 w 8109022"/>
              <a:gd name="connsiteY12094" fmla="*/ 1118781 h 4285258"/>
              <a:gd name="connsiteX12095" fmla="*/ 6824966 w 8109022"/>
              <a:gd name="connsiteY12095" fmla="*/ 1119695 h 4285258"/>
              <a:gd name="connsiteX12096" fmla="*/ 6824714 w 8109022"/>
              <a:gd name="connsiteY12096" fmla="*/ 1120071 h 4285258"/>
              <a:gd name="connsiteX12097" fmla="*/ 6834269 w 8109022"/>
              <a:gd name="connsiteY12097" fmla="*/ 1101561 h 4285258"/>
              <a:gd name="connsiteX12098" fmla="*/ 6844038 w 8109022"/>
              <a:gd name="connsiteY12098" fmla="*/ 1087109 h 4285258"/>
              <a:gd name="connsiteX12099" fmla="*/ 6849784 w 8109022"/>
              <a:gd name="connsiteY12099" fmla="*/ 1084779 h 4285258"/>
              <a:gd name="connsiteX12100" fmla="*/ 6857185 w 8109022"/>
              <a:gd name="connsiteY12100" fmla="*/ 1073625 h 4285258"/>
              <a:gd name="connsiteX12101" fmla="*/ 6865028 w 8109022"/>
              <a:gd name="connsiteY12101" fmla="*/ 1066911 h 4285258"/>
              <a:gd name="connsiteX12102" fmla="*/ 6854130 w 8109022"/>
              <a:gd name="connsiteY12102" fmla="*/ 1083131 h 4285258"/>
              <a:gd name="connsiteX12103" fmla="*/ 6852673 w 8109022"/>
              <a:gd name="connsiteY12103" fmla="*/ 1090898 h 4285258"/>
              <a:gd name="connsiteX12104" fmla="*/ 6847535 w 8109022"/>
              <a:gd name="connsiteY12104" fmla="*/ 1096786 h 4285258"/>
              <a:gd name="connsiteX12105" fmla="*/ 6846113 w 8109022"/>
              <a:gd name="connsiteY12105" fmla="*/ 1104377 h 4285258"/>
              <a:gd name="connsiteX12106" fmla="*/ 6836218 w 8109022"/>
              <a:gd name="connsiteY12106" fmla="*/ 1122037 h 4285258"/>
              <a:gd name="connsiteX12107" fmla="*/ 6831298 w 8109022"/>
              <a:gd name="connsiteY12107" fmla="*/ 1134693 h 4285258"/>
              <a:gd name="connsiteX12108" fmla="*/ 6853922 w 8109022"/>
              <a:gd name="connsiteY12108" fmla="*/ 1097837 h 4285258"/>
              <a:gd name="connsiteX12109" fmla="*/ 6864235 w 8109022"/>
              <a:gd name="connsiteY12109" fmla="*/ 1082612 h 4285258"/>
              <a:gd name="connsiteX12110" fmla="*/ 6866987 w 8109022"/>
              <a:gd name="connsiteY12110" fmla="*/ 1078865 h 4285258"/>
              <a:gd name="connsiteX12111" fmla="*/ 6866697 w 8109022"/>
              <a:gd name="connsiteY12111" fmla="*/ 1079805 h 4285258"/>
              <a:gd name="connsiteX12112" fmla="*/ 6864315 w 8109022"/>
              <a:gd name="connsiteY12112" fmla="*/ 1087632 h 4285258"/>
              <a:gd name="connsiteX12113" fmla="*/ 6858035 w 8109022"/>
              <a:gd name="connsiteY12113" fmla="*/ 1097423 h 4285258"/>
              <a:gd name="connsiteX12114" fmla="*/ 6854343 w 8109022"/>
              <a:gd name="connsiteY12114" fmla="*/ 1109190 h 4285258"/>
              <a:gd name="connsiteX12115" fmla="*/ 6859530 w 8109022"/>
              <a:gd name="connsiteY12115" fmla="*/ 1103044 h 4285258"/>
              <a:gd name="connsiteX12116" fmla="*/ 6853916 w 8109022"/>
              <a:gd name="connsiteY12116" fmla="*/ 1120119 h 4285258"/>
              <a:gd name="connsiteX12117" fmla="*/ 6840474 w 8109022"/>
              <a:gd name="connsiteY12117" fmla="*/ 1162668 h 4285258"/>
              <a:gd name="connsiteX12118" fmla="*/ 6845021 w 8109022"/>
              <a:gd name="connsiteY12118" fmla="*/ 1154673 h 4285258"/>
              <a:gd name="connsiteX12119" fmla="*/ 6863165 w 8109022"/>
              <a:gd name="connsiteY12119" fmla="*/ 1104831 h 4285258"/>
              <a:gd name="connsiteX12120" fmla="*/ 6864100 w 8109022"/>
              <a:gd name="connsiteY12120" fmla="*/ 1112472 h 4285258"/>
              <a:gd name="connsiteX12121" fmla="*/ 6840239 w 8109022"/>
              <a:gd name="connsiteY12121" fmla="*/ 1188405 h 4285258"/>
              <a:gd name="connsiteX12122" fmla="*/ 6846091 w 8109022"/>
              <a:gd name="connsiteY12122" fmla="*/ 1182328 h 4285258"/>
              <a:gd name="connsiteX12123" fmla="*/ 6868265 w 8109022"/>
              <a:gd name="connsiteY12123" fmla="*/ 1118826 h 4285258"/>
              <a:gd name="connsiteX12124" fmla="*/ 6844535 w 8109022"/>
              <a:gd name="connsiteY12124" fmla="*/ 1195828 h 4285258"/>
              <a:gd name="connsiteX12125" fmla="*/ 6842333 w 8109022"/>
              <a:gd name="connsiteY12125" fmla="*/ 1205519 h 4285258"/>
              <a:gd name="connsiteX12126" fmla="*/ 6845114 w 8109022"/>
              <a:gd name="connsiteY12126" fmla="*/ 1200564 h 4285258"/>
              <a:gd name="connsiteX12127" fmla="*/ 6858453 w 8109022"/>
              <a:gd name="connsiteY12127" fmla="*/ 1165357 h 4285258"/>
              <a:gd name="connsiteX12128" fmla="*/ 6863949 w 8109022"/>
              <a:gd name="connsiteY12128" fmla="*/ 1156377 h 4285258"/>
              <a:gd name="connsiteX12129" fmla="*/ 6874553 w 8109022"/>
              <a:gd name="connsiteY12129" fmla="*/ 1125043 h 4285258"/>
              <a:gd name="connsiteX12130" fmla="*/ 6870215 w 8109022"/>
              <a:gd name="connsiteY12130" fmla="*/ 1143497 h 4285258"/>
              <a:gd name="connsiteX12131" fmla="*/ 6864530 w 8109022"/>
              <a:gd name="connsiteY12131" fmla="*/ 1161114 h 4285258"/>
              <a:gd name="connsiteX12132" fmla="*/ 6873657 w 8109022"/>
              <a:gd name="connsiteY12132" fmla="*/ 1136651 h 4285258"/>
              <a:gd name="connsiteX12133" fmla="*/ 6893531 w 8109022"/>
              <a:gd name="connsiteY12133" fmla="*/ 1073300 h 4285258"/>
              <a:gd name="connsiteX12134" fmla="*/ 6898850 w 8109022"/>
              <a:gd name="connsiteY12134" fmla="*/ 1061403 h 4285258"/>
              <a:gd name="connsiteX12135" fmla="*/ 6892571 w 8109022"/>
              <a:gd name="connsiteY12135" fmla="*/ 1082910 h 4285258"/>
              <a:gd name="connsiteX12136" fmla="*/ 6876405 w 8109022"/>
              <a:gd name="connsiteY12136" fmla="*/ 1140172 h 4285258"/>
              <a:gd name="connsiteX12137" fmla="*/ 6875635 w 8109022"/>
              <a:gd name="connsiteY12137" fmla="*/ 1144070 h 4285258"/>
              <a:gd name="connsiteX12138" fmla="*/ 6885777 w 8109022"/>
              <a:gd name="connsiteY12138" fmla="*/ 1117694 h 4285258"/>
              <a:gd name="connsiteX12139" fmla="*/ 6905926 w 8109022"/>
              <a:gd name="connsiteY12139" fmla="*/ 1047855 h 4285258"/>
              <a:gd name="connsiteX12140" fmla="*/ 6911181 w 8109022"/>
              <a:gd name="connsiteY12140" fmla="*/ 1036890 h 4285258"/>
              <a:gd name="connsiteX12141" fmla="*/ 6910270 w 8109022"/>
              <a:gd name="connsiteY12141" fmla="*/ 1040625 h 4285258"/>
              <a:gd name="connsiteX12142" fmla="*/ 6907539 w 8109022"/>
              <a:gd name="connsiteY12142" fmla="*/ 1045343 h 4285258"/>
              <a:gd name="connsiteX12143" fmla="*/ 6905783 w 8109022"/>
              <a:gd name="connsiteY12143" fmla="*/ 1049558 h 4285258"/>
              <a:gd name="connsiteX12144" fmla="*/ 6907739 w 8109022"/>
              <a:gd name="connsiteY12144" fmla="*/ 1049234 h 4285258"/>
              <a:gd name="connsiteX12145" fmla="*/ 6907325 w 8109022"/>
              <a:gd name="connsiteY12145" fmla="*/ 1050538 h 4285258"/>
              <a:gd name="connsiteX12146" fmla="*/ 6905751 w 8109022"/>
              <a:gd name="connsiteY12146" fmla="*/ 1063883 h 4285258"/>
              <a:gd name="connsiteX12147" fmla="*/ 6911167 w 8109022"/>
              <a:gd name="connsiteY12147" fmla="*/ 1045515 h 4285258"/>
              <a:gd name="connsiteX12148" fmla="*/ 6911538 w 8109022"/>
              <a:gd name="connsiteY12148" fmla="*/ 1044376 h 4285258"/>
              <a:gd name="connsiteX12149" fmla="*/ 6911641 w 8109022"/>
              <a:gd name="connsiteY12149" fmla="*/ 1044241 h 4285258"/>
              <a:gd name="connsiteX12150" fmla="*/ 6913634 w 8109022"/>
              <a:gd name="connsiteY12150" fmla="*/ 1040959 h 4285258"/>
              <a:gd name="connsiteX12151" fmla="*/ 6906988 w 8109022"/>
              <a:gd name="connsiteY12151" fmla="*/ 1067444 h 4285258"/>
              <a:gd name="connsiteX12152" fmla="*/ 6895695 w 8109022"/>
              <a:gd name="connsiteY12152" fmla="*/ 1108431 h 4285258"/>
              <a:gd name="connsiteX12153" fmla="*/ 6893975 w 8109022"/>
              <a:gd name="connsiteY12153" fmla="*/ 1113315 h 4285258"/>
              <a:gd name="connsiteX12154" fmla="*/ 6896756 w 8109022"/>
              <a:gd name="connsiteY12154" fmla="*/ 1108360 h 4285258"/>
              <a:gd name="connsiteX12155" fmla="*/ 6919912 w 8109022"/>
              <a:gd name="connsiteY12155" fmla="*/ 1035400 h 4285258"/>
              <a:gd name="connsiteX12156" fmla="*/ 6897579 w 8109022"/>
              <a:gd name="connsiteY12156" fmla="*/ 1115086 h 4285258"/>
              <a:gd name="connsiteX12157" fmla="*/ 6896841 w 8109022"/>
              <a:gd name="connsiteY12157" fmla="*/ 1126530 h 4285258"/>
              <a:gd name="connsiteX12158" fmla="*/ 6900939 w 8109022"/>
              <a:gd name="connsiteY12158" fmla="*/ 1114868 h 4285258"/>
              <a:gd name="connsiteX12159" fmla="*/ 6911960 w 8109022"/>
              <a:gd name="connsiteY12159" fmla="*/ 1079655 h 4285258"/>
              <a:gd name="connsiteX12160" fmla="*/ 6903842 w 8109022"/>
              <a:gd name="connsiteY12160" fmla="*/ 1110175 h 4285258"/>
              <a:gd name="connsiteX12161" fmla="*/ 6894383 w 8109022"/>
              <a:gd name="connsiteY12161" fmla="*/ 1142860 h 4285258"/>
              <a:gd name="connsiteX12162" fmla="*/ 6874171 w 8109022"/>
              <a:gd name="connsiteY12162" fmla="*/ 1203462 h 4285258"/>
              <a:gd name="connsiteX12163" fmla="*/ 6865048 w 8109022"/>
              <a:gd name="connsiteY12163" fmla="*/ 1233046 h 4285258"/>
              <a:gd name="connsiteX12164" fmla="*/ 6862723 w 8109022"/>
              <a:gd name="connsiteY12164" fmla="*/ 1238505 h 4285258"/>
              <a:gd name="connsiteX12165" fmla="*/ 6869847 w 8109022"/>
              <a:gd name="connsiteY12165" fmla="*/ 1215684 h 4285258"/>
              <a:gd name="connsiteX12166" fmla="*/ 6877802 w 8109022"/>
              <a:gd name="connsiteY12166" fmla="*/ 1189267 h 4285258"/>
              <a:gd name="connsiteX12167" fmla="*/ 6882381 w 8109022"/>
              <a:gd name="connsiteY12167" fmla="*/ 1172798 h 4285258"/>
              <a:gd name="connsiteX12168" fmla="*/ 6879792 w 8109022"/>
              <a:gd name="connsiteY12168" fmla="*/ 1169115 h 4285258"/>
              <a:gd name="connsiteX12169" fmla="*/ 6880273 w 8109022"/>
              <a:gd name="connsiteY12169" fmla="*/ 1164308 h 4285258"/>
              <a:gd name="connsiteX12170" fmla="*/ 6871515 w 8109022"/>
              <a:gd name="connsiteY12170" fmla="*/ 1183049 h 4285258"/>
              <a:gd name="connsiteX12171" fmla="*/ 6870755 w 8109022"/>
              <a:gd name="connsiteY12171" fmla="*/ 1182031 h 4285258"/>
              <a:gd name="connsiteX12172" fmla="*/ 6871272 w 8109022"/>
              <a:gd name="connsiteY12172" fmla="*/ 1181062 h 4285258"/>
              <a:gd name="connsiteX12173" fmla="*/ 6870556 w 8109022"/>
              <a:gd name="connsiteY12173" fmla="*/ 1181764 h 4285258"/>
              <a:gd name="connsiteX12174" fmla="*/ 6870755 w 8109022"/>
              <a:gd name="connsiteY12174" fmla="*/ 1182031 h 4285258"/>
              <a:gd name="connsiteX12175" fmla="*/ 6867821 w 8109022"/>
              <a:gd name="connsiteY12175" fmla="*/ 1187538 h 4285258"/>
              <a:gd name="connsiteX12176" fmla="*/ 6861662 w 8109022"/>
              <a:gd name="connsiteY12176" fmla="*/ 1210331 h 4285258"/>
              <a:gd name="connsiteX12177" fmla="*/ 6834951 w 8109022"/>
              <a:gd name="connsiteY12177" fmla="*/ 1283002 h 4285258"/>
              <a:gd name="connsiteX12178" fmla="*/ 6827076 w 8109022"/>
              <a:gd name="connsiteY12178" fmla="*/ 1300551 h 4285258"/>
              <a:gd name="connsiteX12179" fmla="*/ 6856727 w 8109022"/>
              <a:gd name="connsiteY12179" fmla="*/ 1258333 h 4285258"/>
              <a:gd name="connsiteX12180" fmla="*/ 6862461 w 8109022"/>
              <a:gd name="connsiteY12180" fmla="*/ 1246363 h 4285258"/>
              <a:gd name="connsiteX12181" fmla="*/ 6863457 w 8109022"/>
              <a:gd name="connsiteY12181" fmla="*/ 1244664 h 4285258"/>
              <a:gd name="connsiteX12182" fmla="*/ 6860595 w 8109022"/>
              <a:gd name="connsiteY12182" fmla="*/ 1253086 h 4285258"/>
              <a:gd name="connsiteX12183" fmla="*/ 6947291 w 8109022"/>
              <a:gd name="connsiteY12183" fmla="*/ 1136971 h 4285258"/>
              <a:gd name="connsiteX12184" fmla="*/ 7033958 w 8109022"/>
              <a:gd name="connsiteY12184" fmla="*/ 1012059 h 4285258"/>
              <a:gd name="connsiteX12185" fmla="*/ 7137385 w 8109022"/>
              <a:gd name="connsiteY12185" fmla="*/ 839628 h 4285258"/>
              <a:gd name="connsiteX12186" fmla="*/ 7171951 w 8109022"/>
              <a:gd name="connsiteY12186" fmla="*/ 780257 h 4285258"/>
              <a:gd name="connsiteX12187" fmla="*/ 7170115 w 8109022"/>
              <a:gd name="connsiteY12187" fmla="*/ 792468 h 4285258"/>
              <a:gd name="connsiteX12188" fmla="*/ 7180309 w 8109022"/>
              <a:gd name="connsiteY12188" fmla="*/ 774043 h 4285258"/>
              <a:gd name="connsiteX12189" fmla="*/ 7189737 w 8109022"/>
              <a:gd name="connsiteY12189" fmla="*/ 749709 h 4285258"/>
              <a:gd name="connsiteX12190" fmla="*/ 7216963 w 8109022"/>
              <a:gd name="connsiteY12190" fmla="*/ 702948 h 4285258"/>
              <a:gd name="connsiteX12191" fmla="*/ 7214635 w 8109022"/>
              <a:gd name="connsiteY12191" fmla="*/ 712928 h 4285258"/>
              <a:gd name="connsiteX12192" fmla="*/ 7222503 w 8109022"/>
              <a:gd name="connsiteY12192" fmla="*/ 693432 h 4285258"/>
              <a:gd name="connsiteX12193" fmla="*/ 7242941 w 8109022"/>
              <a:gd name="connsiteY12193" fmla="*/ 658328 h 4285258"/>
              <a:gd name="connsiteX12194" fmla="*/ 7292508 w 8109022"/>
              <a:gd name="connsiteY12194" fmla="*/ 568208 h 4285258"/>
              <a:gd name="connsiteX12195" fmla="*/ 7294887 w 8109022"/>
              <a:gd name="connsiteY12195" fmla="*/ 564452 h 4285258"/>
              <a:gd name="connsiteX12196" fmla="*/ 7290214 w 8109022"/>
              <a:gd name="connsiteY12196" fmla="*/ 579484 h 4285258"/>
              <a:gd name="connsiteX12197" fmla="*/ 7289943 w 8109022"/>
              <a:gd name="connsiteY12197" fmla="*/ 580355 h 4285258"/>
              <a:gd name="connsiteX12198" fmla="*/ 7293639 w 8109022"/>
              <a:gd name="connsiteY12198" fmla="*/ 575235 h 4285258"/>
              <a:gd name="connsiteX12199" fmla="*/ 7293804 w 8109022"/>
              <a:gd name="connsiteY12199" fmla="*/ 578280 h 4285258"/>
              <a:gd name="connsiteX12200" fmla="*/ 7300494 w 8109022"/>
              <a:gd name="connsiteY12200" fmla="*/ 567806 h 4285258"/>
              <a:gd name="connsiteX12201" fmla="*/ 7301293 w 8109022"/>
              <a:gd name="connsiteY12201" fmla="*/ 566374 h 4285258"/>
              <a:gd name="connsiteX12202" fmla="*/ 7295427 w 8109022"/>
              <a:gd name="connsiteY12202" fmla="*/ 589427 h 4285258"/>
              <a:gd name="connsiteX12203" fmla="*/ 7270391 w 8109022"/>
              <a:gd name="connsiteY12203" fmla="*/ 641524 h 4285258"/>
              <a:gd name="connsiteX12204" fmla="*/ 7256635 w 8109022"/>
              <a:gd name="connsiteY12204" fmla="*/ 670586 h 4285258"/>
              <a:gd name="connsiteX12205" fmla="*/ 7254395 w 8109022"/>
              <a:gd name="connsiteY12205" fmla="*/ 669806 h 4285258"/>
              <a:gd name="connsiteX12206" fmla="*/ 7255198 w 8109022"/>
              <a:gd name="connsiteY12206" fmla="*/ 671654 h 4285258"/>
              <a:gd name="connsiteX12207" fmla="*/ 7256228 w 8109022"/>
              <a:gd name="connsiteY12207" fmla="*/ 671447 h 4285258"/>
              <a:gd name="connsiteX12208" fmla="*/ 7235076 w 8109022"/>
              <a:gd name="connsiteY12208" fmla="*/ 716131 h 4285258"/>
              <a:gd name="connsiteX12209" fmla="*/ 7152080 w 8109022"/>
              <a:gd name="connsiteY12209" fmla="*/ 865042 h 4285258"/>
              <a:gd name="connsiteX12210" fmla="*/ 7044868 w 8109022"/>
              <a:gd name="connsiteY12210" fmla="*/ 1041645 h 4285258"/>
              <a:gd name="connsiteX12211" fmla="*/ 6882385 w 8109022"/>
              <a:gd name="connsiteY12211" fmla="*/ 1276118 h 4285258"/>
              <a:gd name="connsiteX12212" fmla="*/ 6836963 w 8109022"/>
              <a:gd name="connsiteY12212" fmla="*/ 1337603 h 4285258"/>
              <a:gd name="connsiteX12213" fmla="*/ 6830731 w 8109022"/>
              <a:gd name="connsiteY12213" fmla="*/ 1353155 h 4285258"/>
              <a:gd name="connsiteX12214" fmla="*/ 6807982 w 8109022"/>
              <a:gd name="connsiteY12214" fmla="*/ 1395077 h 4285258"/>
              <a:gd name="connsiteX12215" fmla="*/ 6804847 w 8109022"/>
              <a:gd name="connsiteY12215" fmla="*/ 1397127 h 4285258"/>
              <a:gd name="connsiteX12216" fmla="*/ 6817464 w 8109022"/>
              <a:gd name="connsiteY12216" fmla="*/ 1373518 h 4285258"/>
              <a:gd name="connsiteX12217" fmla="*/ 6831849 w 8109022"/>
              <a:gd name="connsiteY12217" fmla="*/ 1344527 h 4285258"/>
              <a:gd name="connsiteX12218" fmla="*/ 6804081 w 8109022"/>
              <a:gd name="connsiteY12218" fmla="*/ 1382116 h 4285258"/>
              <a:gd name="connsiteX12219" fmla="*/ 6801935 w 8109022"/>
              <a:gd name="connsiteY12219" fmla="*/ 1386171 h 4285258"/>
              <a:gd name="connsiteX12220" fmla="*/ 6802056 w 8109022"/>
              <a:gd name="connsiteY12220" fmla="*/ 1388139 h 4285258"/>
              <a:gd name="connsiteX12221" fmla="*/ 6801215 w 8109022"/>
              <a:gd name="connsiteY12221" fmla="*/ 1388906 h 4285258"/>
              <a:gd name="connsiteX12222" fmla="*/ 6800967 w 8109022"/>
              <a:gd name="connsiteY12222" fmla="*/ 1388000 h 4285258"/>
              <a:gd name="connsiteX12223" fmla="*/ 6797852 w 8109022"/>
              <a:gd name="connsiteY12223" fmla="*/ 1393883 h 4285258"/>
              <a:gd name="connsiteX12224" fmla="*/ 6794560 w 8109022"/>
              <a:gd name="connsiteY12224" fmla="*/ 1399084 h 4285258"/>
              <a:gd name="connsiteX12225" fmla="*/ 6783684 w 8109022"/>
              <a:gd name="connsiteY12225" fmla="*/ 1435011 h 4285258"/>
              <a:gd name="connsiteX12226" fmla="*/ 6782947 w 8109022"/>
              <a:gd name="connsiteY12226" fmla="*/ 1446457 h 4285258"/>
              <a:gd name="connsiteX12227" fmla="*/ 6787045 w 8109022"/>
              <a:gd name="connsiteY12227" fmla="*/ 1434796 h 4285258"/>
              <a:gd name="connsiteX12228" fmla="*/ 6798065 w 8109022"/>
              <a:gd name="connsiteY12228" fmla="*/ 1399583 h 4285258"/>
              <a:gd name="connsiteX12229" fmla="*/ 6789946 w 8109022"/>
              <a:gd name="connsiteY12229" fmla="*/ 1430103 h 4285258"/>
              <a:gd name="connsiteX12230" fmla="*/ 6780488 w 8109022"/>
              <a:gd name="connsiteY12230" fmla="*/ 1462788 h 4285258"/>
              <a:gd name="connsiteX12231" fmla="*/ 6762055 w 8109022"/>
              <a:gd name="connsiteY12231" fmla="*/ 1518055 h 4285258"/>
              <a:gd name="connsiteX12232" fmla="*/ 6763085 w 8109022"/>
              <a:gd name="connsiteY12232" fmla="*/ 1516836 h 4285258"/>
              <a:gd name="connsiteX12233" fmla="*/ 6853576 w 8109022"/>
              <a:gd name="connsiteY12233" fmla="*/ 1411587 h 4285258"/>
              <a:gd name="connsiteX12234" fmla="*/ 7050405 w 8109022"/>
              <a:gd name="connsiteY12234" fmla="*/ 1162094 h 4285258"/>
              <a:gd name="connsiteX12235" fmla="*/ 7146331 w 8109022"/>
              <a:gd name="connsiteY12235" fmla="*/ 1037830 h 4285258"/>
              <a:gd name="connsiteX12236" fmla="*/ 7154050 w 8109022"/>
              <a:gd name="connsiteY12236" fmla="*/ 1028006 h 4285258"/>
              <a:gd name="connsiteX12237" fmla="*/ 7246927 w 8109022"/>
              <a:gd name="connsiteY12237" fmla="*/ 879882 h 4285258"/>
              <a:gd name="connsiteX12238" fmla="*/ 7296995 w 8109022"/>
              <a:gd name="connsiteY12238" fmla="*/ 793673 h 4285258"/>
              <a:gd name="connsiteX12239" fmla="*/ 7289626 w 8109022"/>
              <a:gd name="connsiteY12239" fmla="*/ 817130 h 4285258"/>
              <a:gd name="connsiteX12240" fmla="*/ 7284526 w 8109022"/>
              <a:gd name="connsiteY12240" fmla="*/ 835187 h 4285258"/>
              <a:gd name="connsiteX12241" fmla="*/ 7307511 w 8109022"/>
              <a:gd name="connsiteY12241" fmla="*/ 823348 h 4285258"/>
              <a:gd name="connsiteX12242" fmla="*/ 7322431 w 8109022"/>
              <a:gd name="connsiteY12242" fmla="*/ 791856 h 4285258"/>
              <a:gd name="connsiteX12243" fmla="*/ 7344372 w 8109022"/>
              <a:gd name="connsiteY12243" fmla="*/ 739746 h 4285258"/>
              <a:gd name="connsiteX12244" fmla="*/ 7369586 w 8109022"/>
              <a:gd name="connsiteY12244" fmla="*/ 668224 h 4285258"/>
              <a:gd name="connsiteX12245" fmla="*/ 7374734 w 8109022"/>
              <a:gd name="connsiteY12245" fmla="*/ 653827 h 4285258"/>
              <a:gd name="connsiteX12246" fmla="*/ 7406475 w 8109022"/>
              <a:gd name="connsiteY12246" fmla="*/ 593207 h 4285258"/>
              <a:gd name="connsiteX12247" fmla="*/ 7400176 w 8109022"/>
              <a:gd name="connsiteY12247" fmla="*/ 611694 h 4285258"/>
              <a:gd name="connsiteX12248" fmla="*/ 7396357 w 8109022"/>
              <a:gd name="connsiteY12248" fmla="*/ 632446 h 4285258"/>
              <a:gd name="connsiteX12249" fmla="*/ 7402792 w 8109022"/>
              <a:gd name="connsiteY12249" fmla="*/ 640943 h 4285258"/>
              <a:gd name="connsiteX12250" fmla="*/ 7410979 w 8109022"/>
              <a:gd name="connsiteY12250" fmla="*/ 650919 h 4285258"/>
              <a:gd name="connsiteX12251" fmla="*/ 7410055 w 8109022"/>
              <a:gd name="connsiteY12251" fmla="*/ 653736 h 4285258"/>
              <a:gd name="connsiteX12252" fmla="*/ 7412040 w 8109022"/>
              <a:gd name="connsiteY12252" fmla="*/ 652213 h 4285258"/>
              <a:gd name="connsiteX12253" fmla="*/ 7412623 w 8109022"/>
              <a:gd name="connsiteY12253" fmla="*/ 652922 h 4285258"/>
              <a:gd name="connsiteX12254" fmla="*/ 7401903 w 8109022"/>
              <a:gd name="connsiteY12254" fmla="*/ 700733 h 4285258"/>
              <a:gd name="connsiteX12255" fmla="*/ 7395607 w 8109022"/>
              <a:gd name="connsiteY12255" fmla="*/ 749288 h 4285258"/>
              <a:gd name="connsiteX12256" fmla="*/ 7352324 w 8109022"/>
              <a:gd name="connsiteY12256" fmla="*/ 900921 h 4285258"/>
              <a:gd name="connsiteX12257" fmla="*/ 7337823 w 8109022"/>
              <a:gd name="connsiteY12257" fmla="*/ 948650 h 4285258"/>
              <a:gd name="connsiteX12258" fmla="*/ 7349818 w 8109022"/>
              <a:gd name="connsiteY12258" fmla="*/ 925700 h 4285258"/>
              <a:gd name="connsiteX12259" fmla="*/ 7352808 w 8109022"/>
              <a:gd name="connsiteY12259" fmla="*/ 916890 h 4285258"/>
              <a:gd name="connsiteX12260" fmla="*/ 7352745 w 8109022"/>
              <a:gd name="connsiteY12260" fmla="*/ 917160 h 4285258"/>
              <a:gd name="connsiteX12261" fmla="*/ 7353312 w 8109022"/>
              <a:gd name="connsiteY12261" fmla="*/ 915403 h 4285258"/>
              <a:gd name="connsiteX12262" fmla="*/ 7354241 w 8109022"/>
              <a:gd name="connsiteY12262" fmla="*/ 912668 h 4285258"/>
              <a:gd name="connsiteX12263" fmla="*/ 7354460 w 8109022"/>
              <a:gd name="connsiteY12263" fmla="*/ 911854 h 4285258"/>
              <a:gd name="connsiteX12264" fmla="*/ 7353312 w 8109022"/>
              <a:gd name="connsiteY12264" fmla="*/ 915403 h 4285258"/>
              <a:gd name="connsiteX12265" fmla="*/ 7352808 w 8109022"/>
              <a:gd name="connsiteY12265" fmla="*/ 916890 h 4285258"/>
              <a:gd name="connsiteX12266" fmla="*/ 7360793 w 8109022"/>
              <a:gd name="connsiteY12266" fmla="*/ 883087 h 4285258"/>
              <a:gd name="connsiteX12267" fmla="*/ 7388445 w 8109022"/>
              <a:gd name="connsiteY12267" fmla="*/ 788736 h 4285258"/>
              <a:gd name="connsiteX12268" fmla="*/ 7403887 w 8109022"/>
              <a:gd name="connsiteY12268" fmla="*/ 777384 h 4285258"/>
              <a:gd name="connsiteX12269" fmla="*/ 7418488 w 8109022"/>
              <a:gd name="connsiteY12269" fmla="*/ 733551 h 4285258"/>
              <a:gd name="connsiteX12270" fmla="*/ 7437272 w 8109022"/>
              <a:gd name="connsiteY12270" fmla="*/ 705391 h 4285258"/>
              <a:gd name="connsiteX12271" fmla="*/ 7415635 w 8109022"/>
              <a:gd name="connsiteY12271" fmla="*/ 769196 h 4285258"/>
              <a:gd name="connsiteX12272" fmla="*/ 7416375 w 8109022"/>
              <a:gd name="connsiteY12272" fmla="*/ 797778 h 4285258"/>
              <a:gd name="connsiteX12273" fmla="*/ 7405032 w 8109022"/>
              <a:gd name="connsiteY12273" fmla="*/ 821555 h 4285258"/>
              <a:gd name="connsiteX12274" fmla="*/ 7405756 w 8109022"/>
              <a:gd name="connsiteY12274" fmla="*/ 849487 h 4285258"/>
              <a:gd name="connsiteX12275" fmla="*/ 7388015 w 8109022"/>
              <a:gd name="connsiteY12275" fmla="*/ 917920 h 4285258"/>
              <a:gd name="connsiteX12276" fmla="*/ 7381701 w 8109022"/>
              <a:gd name="connsiteY12276" fmla="*/ 965826 h 4285258"/>
              <a:gd name="connsiteX12277" fmla="*/ 7424556 w 8109022"/>
              <a:gd name="connsiteY12277" fmla="*/ 821976 h 4285258"/>
              <a:gd name="connsiteX12278" fmla="*/ 7468033 w 8109022"/>
              <a:gd name="connsiteY12278" fmla="*/ 702159 h 4285258"/>
              <a:gd name="connsiteX12279" fmla="*/ 7482955 w 8109022"/>
              <a:gd name="connsiteY12279" fmla="*/ 670669 h 4285258"/>
              <a:gd name="connsiteX12280" fmla="*/ 7436422 w 8109022"/>
              <a:gd name="connsiteY12280" fmla="*/ 818335 h 4285258"/>
              <a:gd name="connsiteX12281" fmla="*/ 7433159 w 8109022"/>
              <a:gd name="connsiteY12281" fmla="*/ 862413 h 4285258"/>
              <a:gd name="connsiteX12282" fmla="*/ 7466341 w 8109022"/>
              <a:gd name="connsiteY12282" fmla="*/ 782626 h 4285258"/>
              <a:gd name="connsiteX12283" fmla="*/ 7555367 w 8109022"/>
              <a:gd name="connsiteY12283" fmla="*/ 525751 h 4285258"/>
              <a:gd name="connsiteX12284" fmla="*/ 7580148 w 8109022"/>
              <a:gd name="connsiteY12284" fmla="*/ 455267 h 4285258"/>
              <a:gd name="connsiteX12285" fmla="*/ 7580199 w 8109022"/>
              <a:gd name="connsiteY12285" fmla="*/ 455175 h 4285258"/>
              <a:gd name="connsiteX12286" fmla="*/ 7580228 w 8109022"/>
              <a:gd name="connsiteY12286" fmla="*/ 455125 h 4285258"/>
              <a:gd name="connsiteX12287" fmla="*/ 7580145 w 8109022"/>
              <a:gd name="connsiteY12287" fmla="*/ 455976 h 4285258"/>
              <a:gd name="connsiteX12288" fmla="*/ 7575897 w 8109022"/>
              <a:gd name="connsiteY12288" fmla="*/ 487864 h 4285258"/>
              <a:gd name="connsiteX12289" fmla="*/ 7576041 w 8109022"/>
              <a:gd name="connsiteY12289" fmla="*/ 499810 h 4285258"/>
              <a:gd name="connsiteX12290" fmla="*/ 7578536 w 8109022"/>
              <a:gd name="connsiteY12290" fmla="*/ 481424 h 4285258"/>
              <a:gd name="connsiteX12291" fmla="*/ 7582589 w 8109022"/>
              <a:gd name="connsiteY12291" fmla="*/ 450956 h 4285258"/>
              <a:gd name="connsiteX12292" fmla="*/ 7583677 w 8109022"/>
              <a:gd name="connsiteY12292" fmla="*/ 449039 h 4285258"/>
              <a:gd name="connsiteX12293" fmla="*/ 7586491 w 8109022"/>
              <a:gd name="connsiteY12293" fmla="*/ 446282 h 4285258"/>
              <a:gd name="connsiteX12294" fmla="*/ 7582590 w 8109022"/>
              <a:gd name="connsiteY12294" fmla="*/ 472289 h 4285258"/>
              <a:gd name="connsiteX12295" fmla="*/ 7595380 w 8109022"/>
              <a:gd name="connsiteY12295" fmla="*/ 447159 h 4285258"/>
              <a:gd name="connsiteX12296" fmla="*/ 7598388 w 8109022"/>
              <a:gd name="connsiteY12296" fmla="*/ 450821 h 4285258"/>
              <a:gd name="connsiteX12297" fmla="*/ 7569046 w 8109022"/>
              <a:gd name="connsiteY12297" fmla="*/ 538150 h 4285258"/>
              <a:gd name="connsiteX12298" fmla="*/ 7570792 w 8109022"/>
              <a:gd name="connsiteY12298" fmla="*/ 530900 h 4285258"/>
              <a:gd name="connsiteX12299" fmla="*/ 7571402 w 8109022"/>
              <a:gd name="connsiteY12299" fmla="*/ 527564 h 4285258"/>
              <a:gd name="connsiteX12300" fmla="*/ 7568634 w 8109022"/>
              <a:gd name="connsiteY12300" fmla="*/ 535296 h 4285258"/>
              <a:gd name="connsiteX12301" fmla="*/ 7565438 w 8109022"/>
              <a:gd name="connsiteY12301" fmla="*/ 548887 h 4285258"/>
              <a:gd name="connsiteX12302" fmla="*/ 7561902 w 8109022"/>
              <a:gd name="connsiteY12302" fmla="*/ 559408 h 4285258"/>
              <a:gd name="connsiteX12303" fmla="*/ 7546261 w 8109022"/>
              <a:gd name="connsiteY12303" fmla="*/ 621881 h 4285258"/>
              <a:gd name="connsiteX12304" fmla="*/ 7546347 w 8109022"/>
              <a:gd name="connsiteY12304" fmla="*/ 621847 h 4285258"/>
              <a:gd name="connsiteX12305" fmla="*/ 7541161 w 8109022"/>
              <a:gd name="connsiteY12305" fmla="*/ 639609 h 4285258"/>
              <a:gd name="connsiteX12306" fmla="*/ 7536832 w 8109022"/>
              <a:gd name="connsiteY12306" fmla="*/ 655597 h 4285258"/>
              <a:gd name="connsiteX12307" fmla="*/ 7536881 w 8109022"/>
              <a:gd name="connsiteY12307" fmla="*/ 655757 h 4285258"/>
              <a:gd name="connsiteX12308" fmla="*/ 7537377 w 8109022"/>
              <a:gd name="connsiteY12308" fmla="*/ 654781 h 4285258"/>
              <a:gd name="connsiteX12309" fmla="*/ 7539860 w 8109022"/>
              <a:gd name="connsiteY12309" fmla="*/ 650139 h 4285258"/>
              <a:gd name="connsiteX12310" fmla="*/ 7543403 w 8109022"/>
              <a:gd name="connsiteY12310" fmla="*/ 641980 h 4285258"/>
              <a:gd name="connsiteX12311" fmla="*/ 7548124 w 8109022"/>
              <a:gd name="connsiteY12311" fmla="*/ 625010 h 4285258"/>
              <a:gd name="connsiteX12312" fmla="*/ 7549151 w 8109022"/>
              <a:gd name="connsiteY12312" fmla="*/ 620746 h 4285258"/>
              <a:gd name="connsiteX12313" fmla="*/ 7552132 w 8109022"/>
              <a:gd name="connsiteY12313" fmla="*/ 619575 h 4285258"/>
              <a:gd name="connsiteX12314" fmla="*/ 7577127 w 8109022"/>
              <a:gd name="connsiteY12314" fmla="*/ 539611 h 4285258"/>
              <a:gd name="connsiteX12315" fmla="*/ 7609258 w 8109022"/>
              <a:gd name="connsiteY12315" fmla="*/ 457746 h 4285258"/>
              <a:gd name="connsiteX12316" fmla="*/ 7606249 w 8109022"/>
              <a:gd name="connsiteY12316" fmla="*/ 482989 h 4285258"/>
              <a:gd name="connsiteX12317" fmla="*/ 7608255 w 8109022"/>
              <a:gd name="connsiteY12317" fmla="*/ 485342 h 4285258"/>
              <a:gd name="connsiteX12318" fmla="*/ 7614241 w 8109022"/>
              <a:gd name="connsiteY12318" fmla="*/ 449428 h 4285258"/>
              <a:gd name="connsiteX12319" fmla="*/ 7613765 w 8109022"/>
              <a:gd name="connsiteY12319" fmla="*/ 464480 h 4285258"/>
              <a:gd name="connsiteX12320" fmla="*/ 7612460 w 8109022"/>
              <a:gd name="connsiteY12320" fmla="*/ 475466 h 4285258"/>
              <a:gd name="connsiteX12321" fmla="*/ 7611930 w 8109022"/>
              <a:gd name="connsiteY12321" fmla="*/ 477215 h 4285258"/>
              <a:gd name="connsiteX12322" fmla="*/ 7610331 w 8109022"/>
              <a:gd name="connsiteY12322" fmla="*/ 484822 h 4285258"/>
              <a:gd name="connsiteX12323" fmla="*/ 7611402 w 8109022"/>
              <a:gd name="connsiteY12323" fmla="*/ 484277 h 4285258"/>
              <a:gd name="connsiteX12324" fmla="*/ 7610262 w 8109022"/>
              <a:gd name="connsiteY12324" fmla="*/ 493697 h 4285258"/>
              <a:gd name="connsiteX12325" fmla="*/ 7609689 w 8109022"/>
              <a:gd name="connsiteY12325" fmla="*/ 508778 h 4285258"/>
              <a:gd name="connsiteX12326" fmla="*/ 7611161 w 8109022"/>
              <a:gd name="connsiteY12326" fmla="*/ 499705 h 4285258"/>
              <a:gd name="connsiteX12327" fmla="*/ 7614221 w 8109022"/>
              <a:gd name="connsiteY12327" fmla="*/ 480827 h 4285258"/>
              <a:gd name="connsiteX12328" fmla="*/ 7615026 w 8109022"/>
              <a:gd name="connsiteY12328" fmla="*/ 479666 h 4285258"/>
              <a:gd name="connsiteX12329" fmla="*/ 7617103 w 8109022"/>
              <a:gd name="connsiteY12329" fmla="*/ 477092 h 4285258"/>
              <a:gd name="connsiteX12330" fmla="*/ 7611777 w 8109022"/>
              <a:gd name="connsiteY12330" fmla="*/ 499691 h 4285258"/>
              <a:gd name="connsiteX12331" fmla="*/ 7618305 w 8109022"/>
              <a:gd name="connsiteY12331" fmla="*/ 482682 h 4285258"/>
              <a:gd name="connsiteX12332" fmla="*/ 7624835 w 8109022"/>
              <a:gd name="connsiteY12332" fmla="*/ 465674 h 4285258"/>
              <a:gd name="connsiteX12333" fmla="*/ 7625569 w 8109022"/>
              <a:gd name="connsiteY12333" fmla="*/ 474219 h 4285258"/>
              <a:gd name="connsiteX12334" fmla="*/ 7620759 w 8109022"/>
              <a:gd name="connsiteY12334" fmla="*/ 488776 h 4285258"/>
              <a:gd name="connsiteX12335" fmla="*/ 7604775 w 8109022"/>
              <a:gd name="connsiteY12335" fmla="*/ 546301 h 4285258"/>
              <a:gd name="connsiteX12336" fmla="*/ 7606862 w 8109022"/>
              <a:gd name="connsiteY12336" fmla="*/ 533324 h 4285258"/>
              <a:gd name="connsiteX12337" fmla="*/ 7603119 w 8109022"/>
              <a:gd name="connsiteY12337" fmla="*/ 551236 h 4285258"/>
              <a:gd name="connsiteX12338" fmla="*/ 7599977 w 8109022"/>
              <a:gd name="connsiteY12338" fmla="*/ 560024 h 4285258"/>
              <a:gd name="connsiteX12339" fmla="*/ 7599744 w 8109022"/>
              <a:gd name="connsiteY12339" fmla="*/ 564407 h 4285258"/>
              <a:gd name="connsiteX12340" fmla="*/ 7597493 w 8109022"/>
              <a:gd name="connsiteY12340" fmla="*/ 572509 h 4285258"/>
              <a:gd name="connsiteX12341" fmla="*/ 7599623 w 8109022"/>
              <a:gd name="connsiteY12341" fmla="*/ 566680 h 4285258"/>
              <a:gd name="connsiteX12342" fmla="*/ 7599502 w 8109022"/>
              <a:gd name="connsiteY12342" fmla="*/ 568956 h 4285258"/>
              <a:gd name="connsiteX12343" fmla="*/ 7601714 w 8109022"/>
              <a:gd name="connsiteY12343" fmla="*/ 565343 h 4285258"/>
              <a:gd name="connsiteX12344" fmla="*/ 7602971 w 8109022"/>
              <a:gd name="connsiteY12344" fmla="*/ 557518 h 4285258"/>
              <a:gd name="connsiteX12345" fmla="*/ 7626020 w 8109022"/>
              <a:gd name="connsiteY12345" fmla="*/ 494449 h 4285258"/>
              <a:gd name="connsiteX12346" fmla="*/ 7636237 w 8109022"/>
              <a:gd name="connsiteY12346" fmla="*/ 466426 h 4285258"/>
              <a:gd name="connsiteX12347" fmla="*/ 7629839 w 8109022"/>
              <a:gd name="connsiteY12347" fmla="*/ 490203 h 4285258"/>
              <a:gd name="connsiteX12348" fmla="*/ 7623280 w 8109022"/>
              <a:gd name="connsiteY12348" fmla="*/ 511742 h 4285258"/>
              <a:gd name="connsiteX12349" fmla="*/ 7622902 w 8109022"/>
              <a:gd name="connsiteY12349" fmla="*/ 511750 h 4285258"/>
              <a:gd name="connsiteX12350" fmla="*/ 7622429 w 8109022"/>
              <a:gd name="connsiteY12350" fmla="*/ 511762 h 4285258"/>
              <a:gd name="connsiteX12351" fmla="*/ 7622271 w 8109022"/>
              <a:gd name="connsiteY12351" fmla="*/ 511766 h 4285258"/>
              <a:gd name="connsiteX12352" fmla="*/ 7622145 w 8109022"/>
              <a:gd name="connsiteY12352" fmla="*/ 511769 h 4285258"/>
              <a:gd name="connsiteX12353" fmla="*/ 7622429 w 8109022"/>
              <a:gd name="connsiteY12353" fmla="*/ 511762 h 4285258"/>
              <a:gd name="connsiteX12354" fmla="*/ 7623280 w 8109022"/>
              <a:gd name="connsiteY12354" fmla="*/ 511742 h 4285258"/>
              <a:gd name="connsiteX12355" fmla="*/ 7633792 w 8109022"/>
              <a:gd name="connsiteY12355" fmla="*/ 486846 h 4285258"/>
              <a:gd name="connsiteX12356" fmla="*/ 7640198 w 8109022"/>
              <a:gd name="connsiteY12356" fmla="*/ 487783 h 4285258"/>
              <a:gd name="connsiteX12357" fmla="*/ 7646543 w 8109022"/>
              <a:gd name="connsiteY12357" fmla="*/ 467336 h 4285258"/>
              <a:gd name="connsiteX12358" fmla="*/ 7648207 w 8109022"/>
              <a:gd name="connsiteY12358" fmla="*/ 466251 h 4285258"/>
              <a:gd name="connsiteX12359" fmla="*/ 7617119 w 8109022"/>
              <a:gd name="connsiteY12359" fmla="*/ 576830 h 4285258"/>
              <a:gd name="connsiteX12360" fmla="*/ 7617321 w 8109022"/>
              <a:gd name="connsiteY12360" fmla="*/ 584625 h 4285258"/>
              <a:gd name="connsiteX12361" fmla="*/ 7613862 w 8109022"/>
              <a:gd name="connsiteY12361" fmla="*/ 596885 h 4285258"/>
              <a:gd name="connsiteX12362" fmla="*/ 7617090 w 8109022"/>
              <a:gd name="connsiteY12362" fmla="*/ 593950 h 4285258"/>
              <a:gd name="connsiteX12363" fmla="*/ 7617321 w 8109022"/>
              <a:gd name="connsiteY12363" fmla="*/ 584625 h 4285258"/>
              <a:gd name="connsiteX12364" fmla="*/ 7618674 w 8109022"/>
              <a:gd name="connsiteY12364" fmla="*/ 582218 h 4285258"/>
              <a:gd name="connsiteX12365" fmla="*/ 7617119 w 8109022"/>
              <a:gd name="connsiteY12365" fmla="*/ 576830 h 4285258"/>
              <a:gd name="connsiteX12366" fmla="*/ 7650569 w 8109022"/>
              <a:gd name="connsiteY12366" fmla="*/ 490733 h 4285258"/>
              <a:gd name="connsiteX12367" fmla="*/ 7650077 w 8109022"/>
              <a:gd name="connsiteY12367" fmla="*/ 493275 h 4285258"/>
              <a:gd name="connsiteX12368" fmla="*/ 7654259 w 8109022"/>
              <a:gd name="connsiteY12368" fmla="*/ 488538 h 4285258"/>
              <a:gd name="connsiteX12369" fmla="*/ 7663295 w 8109022"/>
              <a:gd name="connsiteY12369" fmla="*/ 468027 h 4285258"/>
              <a:gd name="connsiteX12370" fmla="*/ 7667232 w 8109022"/>
              <a:gd name="connsiteY12370" fmla="*/ 466845 h 4285258"/>
              <a:gd name="connsiteX12371" fmla="*/ 7673768 w 8109022"/>
              <a:gd name="connsiteY12371" fmla="*/ 448749 h 4285258"/>
              <a:gd name="connsiteX12372" fmla="*/ 7681538 w 8109022"/>
              <a:gd name="connsiteY12372" fmla="*/ 431713 h 4285258"/>
              <a:gd name="connsiteX12373" fmla="*/ 7681508 w 8109022"/>
              <a:gd name="connsiteY12373" fmla="*/ 436243 h 4285258"/>
              <a:gd name="connsiteX12374" fmla="*/ 7686570 w 8109022"/>
              <a:gd name="connsiteY12374" fmla="*/ 429629 h 4285258"/>
              <a:gd name="connsiteX12375" fmla="*/ 7644191 w 8109022"/>
              <a:gd name="connsiteY12375" fmla="*/ 552742 h 4285258"/>
              <a:gd name="connsiteX12376" fmla="*/ 7612590 w 8109022"/>
              <a:gd name="connsiteY12376" fmla="*/ 693589 h 4285258"/>
              <a:gd name="connsiteX12377" fmla="*/ 7601549 w 8109022"/>
              <a:gd name="connsiteY12377" fmla="*/ 729059 h 4285258"/>
              <a:gd name="connsiteX12378" fmla="*/ 7602188 w 8109022"/>
              <a:gd name="connsiteY12378" fmla="*/ 753743 h 4285258"/>
              <a:gd name="connsiteX12379" fmla="*/ 7649855 w 8109022"/>
              <a:gd name="connsiteY12379" fmla="*/ 625576 h 4285258"/>
              <a:gd name="connsiteX12380" fmla="*/ 7730698 w 8109022"/>
              <a:gd name="connsiteY12380" fmla="*/ 402124 h 4285258"/>
              <a:gd name="connsiteX12381" fmla="*/ 7759253 w 8109022"/>
              <a:gd name="connsiteY12381" fmla="*/ 325628 h 4285258"/>
              <a:gd name="connsiteX12382" fmla="*/ 7756405 w 8109022"/>
              <a:gd name="connsiteY12382" fmla="*/ 336895 h 4285258"/>
              <a:gd name="connsiteX12383" fmla="*/ 7739870 w 8109022"/>
              <a:gd name="connsiteY12383" fmla="*/ 390392 h 4285258"/>
              <a:gd name="connsiteX12384" fmla="*/ 7734418 w 8109022"/>
              <a:gd name="connsiteY12384" fmla="*/ 403618 h 4285258"/>
              <a:gd name="connsiteX12385" fmla="*/ 7735515 w 8109022"/>
              <a:gd name="connsiteY12385" fmla="*/ 403434 h 4285258"/>
              <a:gd name="connsiteX12386" fmla="*/ 7736249 w 8109022"/>
              <a:gd name="connsiteY12386" fmla="*/ 402034 h 4285258"/>
              <a:gd name="connsiteX12387" fmla="*/ 7736577 w 8109022"/>
              <a:gd name="connsiteY12387" fmla="*/ 400642 h 4285258"/>
              <a:gd name="connsiteX12388" fmla="*/ 7737655 w 8109022"/>
              <a:gd name="connsiteY12388" fmla="*/ 398770 h 4285258"/>
              <a:gd name="connsiteX12389" fmla="*/ 7738081 w 8109022"/>
              <a:gd name="connsiteY12389" fmla="*/ 398706 h 4285258"/>
              <a:gd name="connsiteX12390" fmla="*/ 7738243 w 8109022"/>
              <a:gd name="connsiteY12390" fmla="*/ 397752 h 4285258"/>
              <a:gd name="connsiteX12391" fmla="*/ 7737655 w 8109022"/>
              <a:gd name="connsiteY12391" fmla="*/ 398770 h 4285258"/>
              <a:gd name="connsiteX12392" fmla="*/ 7736994 w 8109022"/>
              <a:gd name="connsiteY12392" fmla="*/ 398868 h 4285258"/>
              <a:gd name="connsiteX12393" fmla="*/ 7741017 w 8109022"/>
              <a:gd name="connsiteY12393" fmla="*/ 394401 h 4285258"/>
              <a:gd name="connsiteX12394" fmla="*/ 7743772 w 8109022"/>
              <a:gd name="connsiteY12394" fmla="*/ 386986 h 4285258"/>
              <a:gd name="connsiteX12395" fmla="*/ 7760623 w 8109022"/>
              <a:gd name="connsiteY12395" fmla="*/ 331422 h 4285258"/>
              <a:gd name="connsiteX12396" fmla="*/ 7770167 w 8109022"/>
              <a:gd name="connsiteY12396" fmla="*/ 296389 h 4285258"/>
              <a:gd name="connsiteX12397" fmla="*/ 7771616 w 8109022"/>
              <a:gd name="connsiteY12397" fmla="*/ 292507 h 4285258"/>
              <a:gd name="connsiteX12398" fmla="*/ 7783814 w 8109022"/>
              <a:gd name="connsiteY12398" fmla="*/ 262532 h 4285258"/>
              <a:gd name="connsiteX12399" fmla="*/ 7783660 w 8109022"/>
              <a:gd name="connsiteY12399" fmla="*/ 274363 h 4285258"/>
              <a:gd name="connsiteX12400" fmla="*/ 7779736 w 8109022"/>
              <a:gd name="connsiteY12400" fmla="*/ 292799 h 4285258"/>
              <a:gd name="connsiteX12401" fmla="*/ 7774214 w 8109022"/>
              <a:gd name="connsiteY12401" fmla="*/ 312235 h 4285258"/>
              <a:gd name="connsiteX12402" fmla="*/ 7748264 w 8109022"/>
              <a:gd name="connsiteY12402" fmla="*/ 381646 h 4285258"/>
              <a:gd name="connsiteX12403" fmla="*/ 7672536 w 8109022"/>
              <a:gd name="connsiteY12403" fmla="*/ 602043 h 4285258"/>
              <a:gd name="connsiteX12404" fmla="*/ 7650999 w 8109022"/>
              <a:gd name="connsiteY12404" fmla="*/ 669747 h 4285258"/>
              <a:gd name="connsiteX12405" fmla="*/ 7658978 w 8109022"/>
              <a:gd name="connsiteY12405" fmla="*/ 686149 h 4285258"/>
              <a:gd name="connsiteX12406" fmla="*/ 7655721 w 8109022"/>
              <a:gd name="connsiteY12406" fmla="*/ 706205 h 4285258"/>
              <a:gd name="connsiteX12407" fmla="*/ 7692784 w 8109022"/>
              <a:gd name="connsiteY12407" fmla="*/ 630397 h 4285258"/>
              <a:gd name="connsiteX12408" fmla="*/ 7695143 w 8109022"/>
              <a:gd name="connsiteY12408" fmla="*/ 634943 h 4285258"/>
              <a:gd name="connsiteX12409" fmla="*/ 7693003 w 8109022"/>
              <a:gd name="connsiteY12409" fmla="*/ 638841 h 4285258"/>
              <a:gd name="connsiteX12410" fmla="*/ 7695765 w 8109022"/>
              <a:gd name="connsiteY12410" fmla="*/ 636142 h 4285258"/>
              <a:gd name="connsiteX12411" fmla="*/ 7695143 w 8109022"/>
              <a:gd name="connsiteY12411" fmla="*/ 634943 h 4285258"/>
              <a:gd name="connsiteX12412" fmla="*/ 7707307 w 8109022"/>
              <a:gd name="connsiteY12412" fmla="*/ 612796 h 4285258"/>
              <a:gd name="connsiteX12413" fmla="*/ 7736479 w 8109022"/>
              <a:gd name="connsiteY12413" fmla="*/ 519026 h 4285258"/>
              <a:gd name="connsiteX12414" fmla="*/ 7823669 w 8109022"/>
              <a:gd name="connsiteY12414" fmla="*/ 300049 h 4285258"/>
              <a:gd name="connsiteX12415" fmla="*/ 7824579 w 8109022"/>
              <a:gd name="connsiteY12415" fmla="*/ 299108 h 4285258"/>
              <a:gd name="connsiteX12416" fmla="*/ 7829167 w 8109022"/>
              <a:gd name="connsiteY12416" fmla="*/ 293059 h 4285258"/>
              <a:gd name="connsiteX12417" fmla="*/ 7823284 w 8109022"/>
              <a:gd name="connsiteY12417" fmla="*/ 306873 h 4285258"/>
              <a:gd name="connsiteX12418" fmla="*/ 7820220 w 8109022"/>
              <a:gd name="connsiteY12418" fmla="*/ 320096 h 4285258"/>
              <a:gd name="connsiteX12419" fmla="*/ 7828616 w 8109022"/>
              <a:gd name="connsiteY12419" fmla="*/ 306374 h 4285258"/>
              <a:gd name="connsiteX12420" fmla="*/ 7836142 w 8109022"/>
              <a:gd name="connsiteY12420" fmla="*/ 294229 h 4285258"/>
              <a:gd name="connsiteX12421" fmla="*/ 7841132 w 8109022"/>
              <a:gd name="connsiteY12421" fmla="*/ 286654 h 4285258"/>
              <a:gd name="connsiteX12422" fmla="*/ 7840406 w 8109022"/>
              <a:gd name="connsiteY12422" fmla="*/ 289273 h 4285258"/>
              <a:gd name="connsiteX12423" fmla="*/ 7835965 w 8109022"/>
              <a:gd name="connsiteY12423" fmla="*/ 308442 h 4285258"/>
              <a:gd name="connsiteX12424" fmla="*/ 7832297 w 8109022"/>
              <a:gd name="connsiteY12424" fmla="*/ 317984 h 4285258"/>
              <a:gd name="connsiteX12425" fmla="*/ 7833767 w 8109022"/>
              <a:gd name="connsiteY12425" fmla="*/ 317829 h 4285258"/>
              <a:gd name="connsiteX12426" fmla="*/ 7833802 w 8109022"/>
              <a:gd name="connsiteY12426" fmla="*/ 317783 h 4285258"/>
              <a:gd name="connsiteX12427" fmla="*/ 7833610 w 8109022"/>
              <a:gd name="connsiteY12427" fmla="*/ 318609 h 4285258"/>
              <a:gd name="connsiteX12428" fmla="*/ 7825314 w 8109022"/>
              <a:gd name="connsiteY12428" fmla="*/ 349405 h 4285258"/>
              <a:gd name="connsiteX12429" fmla="*/ 7823939 w 8109022"/>
              <a:gd name="connsiteY12429" fmla="*/ 361174 h 4285258"/>
              <a:gd name="connsiteX12430" fmla="*/ 7828769 w 8109022"/>
              <a:gd name="connsiteY12430" fmla="*/ 343422 h 4285258"/>
              <a:gd name="connsiteX12431" fmla="*/ 7836692 w 8109022"/>
              <a:gd name="connsiteY12431" fmla="*/ 314000 h 4285258"/>
              <a:gd name="connsiteX12432" fmla="*/ 7838022 w 8109022"/>
              <a:gd name="connsiteY12432" fmla="*/ 312257 h 4285258"/>
              <a:gd name="connsiteX12433" fmla="*/ 7841185 w 8109022"/>
              <a:gd name="connsiteY12433" fmla="*/ 309921 h 4285258"/>
              <a:gd name="connsiteX12434" fmla="*/ 7833983 w 8109022"/>
              <a:gd name="connsiteY12434" fmla="*/ 334979 h 4285258"/>
              <a:gd name="connsiteX12435" fmla="*/ 7849960 w 8109022"/>
              <a:gd name="connsiteY12435" fmla="*/ 311966 h 4285258"/>
              <a:gd name="connsiteX12436" fmla="*/ 7854225 w 8109022"/>
              <a:gd name="connsiteY12436" fmla="*/ 319302 h 4285258"/>
              <a:gd name="connsiteX12437" fmla="*/ 7853788 w 8109022"/>
              <a:gd name="connsiteY12437" fmla="*/ 322507 h 4285258"/>
              <a:gd name="connsiteX12438" fmla="*/ 7859725 w 8109022"/>
              <a:gd name="connsiteY12438" fmla="*/ 317554 h 4285258"/>
              <a:gd name="connsiteX12439" fmla="*/ 7866416 w 8109022"/>
              <a:gd name="connsiteY12439" fmla="*/ 307081 h 4285258"/>
              <a:gd name="connsiteX12440" fmla="*/ 7867214 w 8109022"/>
              <a:gd name="connsiteY12440" fmla="*/ 305649 h 4285258"/>
              <a:gd name="connsiteX12441" fmla="*/ 7856272 w 8109022"/>
              <a:gd name="connsiteY12441" fmla="*/ 348650 h 4285258"/>
              <a:gd name="connsiteX12442" fmla="*/ 7857977 w 8109022"/>
              <a:gd name="connsiteY12442" fmla="*/ 351230 h 4285258"/>
              <a:gd name="connsiteX12443" fmla="*/ 7868525 w 8109022"/>
              <a:gd name="connsiteY12443" fmla="*/ 316707 h 4285258"/>
              <a:gd name="connsiteX12444" fmla="*/ 7866137 w 8109022"/>
              <a:gd name="connsiteY12444" fmla="*/ 331448 h 4285258"/>
              <a:gd name="connsiteX12445" fmla="*/ 7863437 w 8109022"/>
              <a:gd name="connsiteY12445" fmla="*/ 342078 h 4285258"/>
              <a:gd name="connsiteX12446" fmla="*/ 7862687 w 8109022"/>
              <a:gd name="connsiteY12446" fmla="*/ 343726 h 4285258"/>
              <a:gd name="connsiteX12447" fmla="*/ 7860121 w 8109022"/>
              <a:gd name="connsiteY12447" fmla="*/ 350995 h 4285258"/>
              <a:gd name="connsiteX12448" fmla="*/ 7861260 w 8109022"/>
              <a:gd name="connsiteY12448" fmla="*/ 350603 h 4285258"/>
              <a:gd name="connsiteX12449" fmla="*/ 7858925 w 8109022"/>
              <a:gd name="connsiteY12449" fmla="*/ 359715 h 4285258"/>
              <a:gd name="connsiteX12450" fmla="*/ 7856437 w 8109022"/>
              <a:gd name="connsiteY12450" fmla="*/ 374468 h 4285258"/>
              <a:gd name="connsiteX12451" fmla="*/ 7859061 w 8109022"/>
              <a:gd name="connsiteY12451" fmla="*/ 365741 h 4285258"/>
              <a:gd name="connsiteX12452" fmla="*/ 7864517 w 8109022"/>
              <a:gd name="connsiteY12452" fmla="*/ 347583 h 4285258"/>
              <a:gd name="connsiteX12453" fmla="*/ 7865470 w 8109022"/>
              <a:gd name="connsiteY12453" fmla="*/ 346547 h 4285258"/>
              <a:gd name="connsiteX12454" fmla="*/ 7867873 w 8109022"/>
              <a:gd name="connsiteY12454" fmla="*/ 344295 h 4285258"/>
              <a:gd name="connsiteX12455" fmla="*/ 7859679 w 8109022"/>
              <a:gd name="connsiteY12455" fmla="*/ 365811 h 4285258"/>
              <a:gd name="connsiteX12456" fmla="*/ 7868364 w 8109022"/>
              <a:gd name="connsiteY12456" fmla="*/ 349952 h 4285258"/>
              <a:gd name="connsiteX12457" fmla="*/ 7877051 w 8109022"/>
              <a:gd name="connsiteY12457" fmla="*/ 334094 h 4285258"/>
              <a:gd name="connsiteX12458" fmla="*/ 7876501 w 8109022"/>
              <a:gd name="connsiteY12458" fmla="*/ 347409 h 4285258"/>
              <a:gd name="connsiteX12459" fmla="*/ 7892371 w 8109022"/>
              <a:gd name="connsiteY12459" fmla="*/ 326734 h 4285258"/>
              <a:gd name="connsiteX12460" fmla="*/ 7878939 w 8109022"/>
              <a:gd name="connsiteY12460" fmla="*/ 358882 h 4285258"/>
              <a:gd name="connsiteX12461" fmla="*/ 7869646 w 8109022"/>
              <a:gd name="connsiteY12461" fmla="*/ 379193 h 4285258"/>
              <a:gd name="connsiteX12462" fmla="*/ 7868791 w 8109022"/>
              <a:gd name="connsiteY12462" fmla="*/ 379100 h 4285258"/>
              <a:gd name="connsiteX12463" fmla="*/ 7868634 w 8109022"/>
              <a:gd name="connsiteY12463" fmla="*/ 379083 h 4285258"/>
              <a:gd name="connsiteX12464" fmla="*/ 7868507 w 8109022"/>
              <a:gd name="connsiteY12464" fmla="*/ 379069 h 4285258"/>
              <a:gd name="connsiteX12465" fmla="*/ 7868791 w 8109022"/>
              <a:gd name="connsiteY12465" fmla="*/ 379100 h 4285258"/>
              <a:gd name="connsiteX12466" fmla="*/ 7869266 w 8109022"/>
              <a:gd name="connsiteY12466" fmla="*/ 379152 h 4285258"/>
              <a:gd name="connsiteX12467" fmla="*/ 7869646 w 8109022"/>
              <a:gd name="connsiteY12467" fmla="*/ 379193 h 4285258"/>
              <a:gd name="connsiteX12468" fmla="*/ 7883315 w 8109022"/>
              <a:gd name="connsiteY12468" fmla="*/ 356109 h 4285258"/>
              <a:gd name="connsiteX12469" fmla="*/ 7889601 w 8109022"/>
              <a:gd name="connsiteY12469" fmla="*/ 357882 h 4285258"/>
              <a:gd name="connsiteX12470" fmla="*/ 7898542 w 8109022"/>
              <a:gd name="connsiteY12470" fmla="*/ 338617 h 4285258"/>
              <a:gd name="connsiteX12471" fmla="*/ 7904165 w 8109022"/>
              <a:gd name="connsiteY12471" fmla="*/ 335979 h 4285258"/>
              <a:gd name="connsiteX12472" fmla="*/ 7915863 w 8109022"/>
              <a:gd name="connsiteY12472" fmla="*/ 318100 h 4285258"/>
              <a:gd name="connsiteX12473" fmla="*/ 7938014 w 8109022"/>
              <a:gd name="connsiteY12473" fmla="*/ 279133 h 4285258"/>
              <a:gd name="connsiteX12474" fmla="*/ 7919135 w 8109022"/>
              <a:gd name="connsiteY12474" fmla="*/ 321893 h 4285258"/>
              <a:gd name="connsiteX12475" fmla="*/ 7908453 w 8109022"/>
              <a:gd name="connsiteY12475" fmla="*/ 343138 h 4285258"/>
              <a:gd name="connsiteX12476" fmla="*/ 7903561 w 8109022"/>
              <a:gd name="connsiteY12476" fmla="*/ 360495 h 4285258"/>
              <a:gd name="connsiteX12477" fmla="*/ 7915199 w 8109022"/>
              <a:gd name="connsiteY12477" fmla="*/ 341525 h 4285258"/>
              <a:gd name="connsiteX12478" fmla="*/ 7919285 w 8109022"/>
              <a:gd name="connsiteY12478" fmla="*/ 340888 h 4285258"/>
              <a:gd name="connsiteX12479" fmla="*/ 7928117 w 8109022"/>
              <a:gd name="connsiteY12479" fmla="*/ 323962 h 4285258"/>
              <a:gd name="connsiteX12480" fmla="*/ 7938048 w 8109022"/>
              <a:gd name="connsiteY12480" fmla="*/ 308240 h 4285258"/>
              <a:gd name="connsiteX12481" fmla="*/ 7937442 w 8109022"/>
              <a:gd name="connsiteY12481" fmla="*/ 312691 h 4285258"/>
              <a:gd name="connsiteX12482" fmla="*/ 7942773 w 8109022"/>
              <a:gd name="connsiteY12482" fmla="*/ 312190 h 4285258"/>
              <a:gd name="connsiteX12483" fmla="*/ 7927744 w 8109022"/>
              <a:gd name="connsiteY12483" fmla="*/ 345250 h 4285258"/>
              <a:gd name="connsiteX12484" fmla="*/ 7942130 w 8109022"/>
              <a:gd name="connsiteY12484" fmla="*/ 324609 h 4285258"/>
              <a:gd name="connsiteX12485" fmla="*/ 7942713 w 8109022"/>
              <a:gd name="connsiteY12485" fmla="*/ 323703 h 4285258"/>
              <a:gd name="connsiteX12486" fmla="*/ 7939515 w 8109022"/>
              <a:gd name="connsiteY12486" fmla="*/ 340572 h 4285258"/>
              <a:gd name="connsiteX12487" fmla="*/ 7945966 w 8109022"/>
              <a:gd name="connsiteY12487" fmla="*/ 318909 h 4285258"/>
              <a:gd name="connsiteX12488" fmla="*/ 7949150 w 8109022"/>
              <a:gd name="connsiteY12488" fmla="*/ 316385 h 4285258"/>
              <a:gd name="connsiteX12489" fmla="*/ 7946102 w 8109022"/>
              <a:gd name="connsiteY12489" fmla="*/ 324847 h 4285258"/>
              <a:gd name="connsiteX12490" fmla="*/ 7983401 w 8109022"/>
              <a:gd name="connsiteY12490" fmla="*/ 262776 h 4285258"/>
              <a:gd name="connsiteX12491" fmla="*/ 7985705 w 8109022"/>
              <a:gd name="connsiteY12491" fmla="*/ 259311 h 4285258"/>
              <a:gd name="connsiteX12492" fmla="*/ 7985674 w 8109022"/>
              <a:gd name="connsiteY12492" fmla="*/ 259557 h 4285258"/>
              <a:gd name="connsiteX12493" fmla="*/ 7980620 w 8109022"/>
              <a:gd name="connsiteY12493" fmla="*/ 281205 h 4285258"/>
              <a:gd name="connsiteX12494" fmla="*/ 7985189 w 8109022"/>
              <a:gd name="connsiteY12494" fmla="*/ 269209 h 4285258"/>
              <a:gd name="connsiteX12495" fmla="*/ 7987698 w 8109022"/>
              <a:gd name="connsiteY12495" fmla="*/ 258851 h 4285258"/>
              <a:gd name="connsiteX12496" fmla="*/ 7988983 w 8109022"/>
              <a:gd name="connsiteY12496" fmla="*/ 254384 h 4285258"/>
              <a:gd name="connsiteX12497" fmla="*/ 7997437 w 8109022"/>
              <a:gd name="connsiteY12497" fmla="*/ 241673 h 4285258"/>
              <a:gd name="connsiteX12498" fmla="*/ 7998361 w 8109022"/>
              <a:gd name="connsiteY12498" fmla="*/ 242571 h 4285258"/>
              <a:gd name="connsiteX12499" fmla="*/ 7998683 w 8109022"/>
              <a:gd name="connsiteY12499" fmla="*/ 240846 h 4285258"/>
              <a:gd name="connsiteX12500" fmla="*/ 8000159 w 8109022"/>
              <a:gd name="connsiteY12500" fmla="*/ 237579 h 4285258"/>
              <a:gd name="connsiteX12501" fmla="*/ 8006479 w 8109022"/>
              <a:gd name="connsiteY12501" fmla="*/ 228077 h 4285258"/>
              <a:gd name="connsiteX12502" fmla="*/ 8005536 w 8109022"/>
              <a:gd name="connsiteY12502" fmla="*/ 232122 h 4285258"/>
              <a:gd name="connsiteX12503" fmla="*/ 8008324 w 8109022"/>
              <a:gd name="connsiteY12503" fmla="*/ 233040 h 4285258"/>
              <a:gd name="connsiteX12504" fmla="*/ 8003066 w 8109022"/>
              <a:gd name="connsiteY12504" fmla="*/ 243602 h 4285258"/>
              <a:gd name="connsiteX12505" fmla="*/ 8010083 w 8109022"/>
              <a:gd name="connsiteY12505" fmla="*/ 233711 h 4285258"/>
              <a:gd name="connsiteX12506" fmla="*/ 8009084 w 8109022"/>
              <a:gd name="connsiteY12506" fmla="*/ 240150 h 4285258"/>
              <a:gd name="connsiteX12507" fmla="*/ 8008820 w 8109022"/>
              <a:gd name="connsiteY12507" fmla="*/ 242929 h 4285258"/>
              <a:gd name="connsiteX12508" fmla="*/ 7988805 w 8109022"/>
              <a:gd name="connsiteY12508" fmla="*/ 275842 h 4285258"/>
              <a:gd name="connsiteX12509" fmla="*/ 7952973 w 8109022"/>
              <a:gd name="connsiteY12509" fmla="*/ 342410 h 4285258"/>
              <a:gd name="connsiteX12510" fmla="*/ 7940086 w 8109022"/>
              <a:gd name="connsiteY12510" fmla="*/ 369016 h 4285258"/>
              <a:gd name="connsiteX12511" fmla="*/ 7943097 w 8109022"/>
              <a:gd name="connsiteY12511" fmla="*/ 366995 h 4285258"/>
              <a:gd name="connsiteX12512" fmla="*/ 7946583 w 8109022"/>
              <a:gd name="connsiteY12512" fmla="*/ 361132 h 4285258"/>
              <a:gd name="connsiteX12513" fmla="*/ 7947575 w 8109022"/>
              <a:gd name="connsiteY12513" fmla="*/ 357106 h 4285258"/>
              <a:gd name="connsiteX12514" fmla="*/ 7950232 w 8109022"/>
              <a:gd name="connsiteY12514" fmla="*/ 351446 h 4285258"/>
              <a:gd name="connsiteX12515" fmla="*/ 7951040 w 8109022"/>
              <a:gd name="connsiteY12515" fmla="*/ 352422 h 4285258"/>
              <a:gd name="connsiteX12516" fmla="*/ 7950829 w 8109022"/>
              <a:gd name="connsiteY12516" fmla="*/ 353109 h 4285258"/>
              <a:gd name="connsiteX12517" fmla="*/ 7951097 w 8109022"/>
              <a:gd name="connsiteY12517" fmla="*/ 352586 h 4285258"/>
              <a:gd name="connsiteX12518" fmla="*/ 7951040 w 8109022"/>
              <a:gd name="connsiteY12518" fmla="*/ 352422 h 4285258"/>
              <a:gd name="connsiteX12519" fmla="*/ 7958854 w 8109022"/>
              <a:gd name="connsiteY12519" fmla="*/ 333232 h 4285258"/>
              <a:gd name="connsiteX12520" fmla="*/ 7958337 w 8109022"/>
              <a:gd name="connsiteY12520" fmla="*/ 335693 h 4285258"/>
              <a:gd name="connsiteX12521" fmla="*/ 7958485 w 8109022"/>
              <a:gd name="connsiteY12521" fmla="*/ 337137 h 4285258"/>
              <a:gd name="connsiteX12522" fmla="*/ 7960867 w 8109022"/>
              <a:gd name="connsiteY12522" fmla="*/ 332972 h 4285258"/>
              <a:gd name="connsiteX12523" fmla="*/ 7972545 w 8109022"/>
              <a:gd name="connsiteY12523" fmla="*/ 313102 h 4285258"/>
              <a:gd name="connsiteX12524" fmla="*/ 7976776 w 8109022"/>
              <a:gd name="connsiteY12524" fmla="*/ 311397 h 4285258"/>
              <a:gd name="connsiteX12525" fmla="*/ 7990096 w 8109022"/>
              <a:gd name="connsiteY12525" fmla="*/ 289357 h 4285258"/>
              <a:gd name="connsiteX12526" fmla="*/ 7995597 w 8109022"/>
              <a:gd name="connsiteY12526" fmla="*/ 287610 h 4285258"/>
              <a:gd name="connsiteX12527" fmla="*/ 7996509 w 8109022"/>
              <a:gd name="connsiteY12527" fmla="*/ 286331 h 4285258"/>
              <a:gd name="connsiteX12528" fmla="*/ 7997013 w 8109022"/>
              <a:gd name="connsiteY12528" fmla="*/ 285007 h 4285258"/>
              <a:gd name="connsiteX12529" fmla="*/ 7998328 w 8109022"/>
              <a:gd name="connsiteY12529" fmla="*/ 283309 h 4285258"/>
              <a:gd name="connsiteX12530" fmla="*/ 7998763 w 8109022"/>
              <a:gd name="connsiteY12530" fmla="*/ 283303 h 4285258"/>
              <a:gd name="connsiteX12531" fmla="*/ 7999045 w 8109022"/>
              <a:gd name="connsiteY12531" fmla="*/ 282384 h 4285258"/>
              <a:gd name="connsiteX12532" fmla="*/ 7998328 w 8109022"/>
              <a:gd name="connsiteY12532" fmla="*/ 283309 h 4285258"/>
              <a:gd name="connsiteX12533" fmla="*/ 7997655 w 8109022"/>
              <a:gd name="connsiteY12533" fmla="*/ 283318 h 4285258"/>
              <a:gd name="connsiteX12534" fmla="*/ 8003361 w 8109022"/>
              <a:gd name="connsiteY12534" fmla="*/ 278520 h 4285258"/>
              <a:gd name="connsiteX12535" fmla="*/ 7989898 w 8109022"/>
              <a:gd name="connsiteY12535" fmla="*/ 301627 h 4285258"/>
              <a:gd name="connsiteX12536" fmla="*/ 7990390 w 8109022"/>
              <a:gd name="connsiteY12536" fmla="*/ 307285 h 4285258"/>
              <a:gd name="connsiteX12537" fmla="*/ 7980806 w 8109022"/>
              <a:gd name="connsiteY12537" fmla="*/ 329732 h 4285258"/>
              <a:gd name="connsiteX12538" fmla="*/ 7971606 w 8109022"/>
              <a:gd name="connsiteY12538" fmla="*/ 345876 h 4285258"/>
              <a:gd name="connsiteX12539" fmla="*/ 7971593 w 8109022"/>
              <a:gd name="connsiteY12539" fmla="*/ 345897 h 4285258"/>
              <a:gd name="connsiteX12540" fmla="*/ 7971096 w 8109022"/>
              <a:gd name="connsiteY12540" fmla="*/ 350320 h 4285258"/>
              <a:gd name="connsiteX12541" fmla="*/ 7969197 w 8109022"/>
              <a:gd name="connsiteY12541" fmla="*/ 359233 h 4285258"/>
              <a:gd name="connsiteX12542" fmla="*/ 7970001 w 8109022"/>
              <a:gd name="connsiteY12542" fmla="*/ 358874 h 4285258"/>
              <a:gd name="connsiteX12543" fmla="*/ 7971713 w 8109022"/>
              <a:gd name="connsiteY12543" fmla="*/ 357839 h 4285258"/>
              <a:gd name="connsiteX12544" fmla="*/ 7978087 w 8109022"/>
              <a:gd name="connsiteY12544" fmla="*/ 349680 h 4285258"/>
              <a:gd name="connsiteX12545" fmla="*/ 7987729 w 8109022"/>
              <a:gd name="connsiteY12545" fmla="*/ 336095 h 4285258"/>
              <a:gd name="connsiteX12546" fmla="*/ 7999341 w 8109022"/>
              <a:gd name="connsiteY12546" fmla="*/ 317304 h 4285258"/>
              <a:gd name="connsiteX12547" fmla="*/ 8029262 w 8109022"/>
              <a:gd name="connsiteY12547" fmla="*/ 269404 h 4285258"/>
              <a:gd name="connsiteX12548" fmla="*/ 8031259 w 8109022"/>
              <a:gd name="connsiteY12548" fmla="*/ 266215 h 4285258"/>
              <a:gd name="connsiteX12549" fmla="*/ 8031041 w 8109022"/>
              <a:gd name="connsiteY12549" fmla="*/ 270389 h 4285258"/>
              <a:gd name="connsiteX12550" fmla="*/ 8031094 w 8109022"/>
              <a:gd name="connsiteY12550" fmla="*/ 271850 h 4285258"/>
              <a:gd name="connsiteX12551" fmla="*/ 8025204 w 8109022"/>
              <a:gd name="connsiteY12551" fmla="*/ 281996 h 4285258"/>
              <a:gd name="connsiteX12552" fmla="*/ 8009827 w 8109022"/>
              <a:gd name="connsiteY12552" fmla="*/ 308329 h 4285258"/>
              <a:gd name="connsiteX12553" fmla="*/ 8014261 w 8109022"/>
              <a:gd name="connsiteY12553" fmla="*/ 314419 h 4285258"/>
              <a:gd name="connsiteX12554" fmla="*/ 8008525 w 8109022"/>
              <a:gd name="connsiteY12554" fmla="*/ 327166 h 4285258"/>
              <a:gd name="connsiteX12555" fmla="*/ 8004215 w 8109022"/>
              <a:gd name="connsiteY12555" fmla="*/ 340251 h 4285258"/>
              <a:gd name="connsiteX12556" fmla="*/ 8002179 w 8109022"/>
              <a:gd name="connsiteY12556" fmla="*/ 344029 h 4285258"/>
              <a:gd name="connsiteX12557" fmla="*/ 8002323 w 8109022"/>
              <a:gd name="connsiteY12557" fmla="*/ 343903 h 4285258"/>
              <a:gd name="connsiteX12558" fmla="*/ 8002977 w 8109022"/>
              <a:gd name="connsiteY12558" fmla="*/ 343843 h 4285258"/>
              <a:gd name="connsiteX12559" fmla="*/ 8002552 w 8109022"/>
              <a:gd name="connsiteY12559" fmla="*/ 347011 h 4285258"/>
              <a:gd name="connsiteX12560" fmla="*/ 8001400 w 8109022"/>
              <a:gd name="connsiteY12560" fmla="*/ 350004 h 4285258"/>
              <a:gd name="connsiteX12561" fmla="*/ 8002905 w 8109022"/>
              <a:gd name="connsiteY12561" fmla="*/ 349100 h 4285258"/>
              <a:gd name="connsiteX12562" fmla="*/ 8005661 w 8109022"/>
              <a:gd name="connsiteY12562" fmla="*/ 348182 h 4285258"/>
              <a:gd name="connsiteX12563" fmla="*/ 8012498 w 8109022"/>
              <a:gd name="connsiteY12563" fmla="*/ 336639 h 4285258"/>
              <a:gd name="connsiteX12564" fmla="*/ 8019996 w 8109022"/>
              <a:gd name="connsiteY12564" fmla="*/ 329507 h 4285258"/>
              <a:gd name="connsiteX12565" fmla="*/ 8009918 w 8109022"/>
              <a:gd name="connsiteY12565" fmla="*/ 346298 h 4285258"/>
              <a:gd name="connsiteX12566" fmla="*/ 8008721 w 8109022"/>
              <a:gd name="connsiteY12566" fmla="*/ 351025 h 4285258"/>
              <a:gd name="connsiteX12567" fmla="*/ 8008754 w 8109022"/>
              <a:gd name="connsiteY12567" fmla="*/ 351785 h 4285258"/>
              <a:gd name="connsiteX12568" fmla="*/ 8048228 w 8109022"/>
              <a:gd name="connsiteY12568" fmla="*/ 276135 h 4285258"/>
              <a:gd name="connsiteX12569" fmla="*/ 8017065 w 8109022"/>
              <a:gd name="connsiteY12569" fmla="*/ 349331 h 4285258"/>
              <a:gd name="connsiteX12570" fmla="*/ 8016787 w 8109022"/>
              <a:gd name="connsiteY12570" fmla="*/ 350515 h 4285258"/>
              <a:gd name="connsiteX12571" fmla="*/ 8019986 w 8109022"/>
              <a:gd name="connsiteY12571" fmla="*/ 345232 h 4285258"/>
              <a:gd name="connsiteX12572" fmla="*/ 8022547 w 8109022"/>
              <a:gd name="connsiteY12572" fmla="*/ 341339 h 4285258"/>
              <a:gd name="connsiteX12573" fmla="*/ 8022302 w 8109022"/>
              <a:gd name="connsiteY12573" fmla="*/ 342296 h 4285258"/>
              <a:gd name="connsiteX12574" fmla="*/ 8020314 w 8109022"/>
              <a:gd name="connsiteY12574" fmla="*/ 350240 h 4285258"/>
              <a:gd name="connsiteX12575" fmla="*/ 8014529 w 8109022"/>
              <a:gd name="connsiteY12575" fmla="*/ 360360 h 4285258"/>
              <a:gd name="connsiteX12576" fmla="*/ 8014471 w 8109022"/>
              <a:gd name="connsiteY12576" fmla="*/ 360457 h 4285258"/>
              <a:gd name="connsiteX12577" fmla="*/ 8015455 w 8109022"/>
              <a:gd name="connsiteY12577" fmla="*/ 365241 h 4285258"/>
              <a:gd name="connsiteX12578" fmla="*/ 8019437 w 8109022"/>
              <a:gd name="connsiteY12578" fmla="*/ 358371 h 4285258"/>
              <a:gd name="connsiteX12579" fmla="*/ 8014996 w 8109022"/>
              <a:gd name="connsiteY12579" fmla="*/ 367612 h 4285258"/>
              <a:gd name="connsiteX12580" fmla="*/ 8016302 w 8109022"/>
              <a:gd name="connsiteY12580" fmla="*/ 365892 h 4285258"/>
              <a:gd name="connsiteX12581" fmla="*/ 8014616 w 8109022"/>
              <a:gd name="connsiteY12581" fmla="*/ 372045 h 4285258"/>
              <a:gd name="connsiteX12582" fmla="*/ 8015620 w 8109022"/>
              <a:gd name="connsiteY12582" fmla="*/ 370878 h 4285258"/>
              <a:gd name="connsiteX12583" fmla="*/ 8016602 w 8109022"/>
              <a:gd name="connsiteY12583" fmla="*/ 369015 h 4285258"/>
              <a:gd name="connsiteX12584" fmla="*/ 8017187 w 8109022"/>
              <a:gd name="connsiteY12584" fmla="*/ 371980 h 4285258"/>
              <a:gd name="connsiteX12585" fmla="*/ 8028225 w 8109022"/>
              <a:gd name="connsiteY12585" fmla="*/ 352943 h 4285258"/>
              <a:gd name="connsiteX12586" fmla="*/ 8024153 w 8109022"/>
              <a:gd name="connsiteY12586" fmla="*/ 363368 h 4285258"/>
              <a:gd name="connsiteX12587" fmla="*/ 8022348 w 8109022"/>
              <a:gd name="connsiteY12587" fmla="*/ 372126 h 4285258"/>
              <a:gd name="connsiteX12588" fmla="*/ 8023576 w 8109022"/>
              <a:gd name="connsiteY12588" fmla="*/ 370184 h 4285258"/>
              <a:gd name="connsiteX12589" fmla="*/ 8023699 w 8109022"/>
              <a:gd name="connsiteY12589" fmla="*/ 370000 h 4285258"/>
              <a:gd name="connsiteX12590" fmla="*/ 8043015 w 8109022"/>
              <a:gd name="connsiteY12590" fmla="*/ 330837 h 4285258"/>
              <a:gd name="connsiteX12591" fmla="*/ 8034921 w 8109022"/>
              <a:gd name="connsiteY12591" fmla="*/ 352771 h 4285258"/>
              <a:gd name="connsiteX12592" fmla="*/ 8041067 w 8109022"/>
              <a:gd name="connsiteY12592" fmla="*/ 342412 h 4285258"/>
              <a:gd name="connsiteX12593" fmla="*/ 8048203 w 8109022"/>
              <a:gd name="connsiteY12593" fmla="*/ 330805 h 4285258"/>
              <a:gd name="connsiteX12594" fmla="*/ 8049544 w 8109022"/>
              <a:gd name="connsiteY12594" fmla="*/ 329033 h 4285258"/>
              <a:gd name="connsiteX12595" fmla="*/ 8049766 w 8109022"/>
              <a:gd name="connsiteY12595" fmla="*/ 327724 h 4285258"/>
              <a:gd name="connsiteX12596" fmla="*/ 8053498 w 8109022"/>
              <a:gd name="connsiteY12596" fmla="*/ 322172 h 4285258"/>
              <a:gd name="connsiteX12597" fmla="*/ 8052452 w 8109022"/>
              <a:gd name="connsiteY12597" fmla="*/ 327691 h 4285258"/>
              <a:gd name="connsiteX12598" fmla="*/ 8052534 w 8109022"/>
              <a:gd name="connsiteY12598" fmla="*/ 327549 h 4285258"/>
              <a:gd name="connsiteX12599" fmla="*/ 8056169 w 8109022"/>
              <a:gd name="connsiteY12599" fmla="*/ 324555 h 4285258"/>
              <a:gd name="connsiteX12600" fmla="*/ 8059892 w 8109022"/>
              <a:gd name="connsiteY12600" fmla="*/ 308259 h 4285258"/>
              <a:gd name="connsiteX12601" fmla="*/ 8064592 w 8109022"/>
              <a:gd name="connsiteY12601" fmla="*/ 297021 h 4285258"/>
              <a:gd name="connsiteX12602" fmla="*/ 8063869 w 8109022"/>
              <a:gd name="connsiteY12602" fmla="*/ 300800 h 4285258"/>
              <a:gd name="connsiteX12603" fmla="*/ 8061375 w 8109022"/>
              <a:gd name="connsiteY12603" fmla="*/ 305661 h 4285258"/>
              <a:gd name="connsiteX12604" fmla="*/ 8059833 w 8109022"/>
              <a:gd name="connsiteY12604" fmla="*/ 309966 h 4285258"/>
              <a:gd name="connsiteX12605" fmla="*/ 8061769 w 8109022"/>
              <a:gd name="connsiteY12605" fmla="*/ 309537 h 4285258"/>
              <a:gd name="connsiteX12606" fmla="*/ 8061420 w 8109022"/>
              <a:gd name="connsiteY12606" fmla="*/ 310861 h 4285258"/>
              <a:gd name="connsiteX12607" fmla="*/ 8060513 w 8109022"/>
              <a:gd name="connsiteY12607" fmla="*/ 324276 h 4285258"/>
              <a:gd name="connsiteX12608" fmla="*/ 8065007 w 8109022"/>
              <a:gd name="connsiteY12608" fmla="*/ 305637 h 4285258"/>
              <a:gd name="connsiteX12609" fmla="*/ 8065323 w 8109022"/>
              <a:gd name="connsiteY12609" fmla="*/ 304478 h 4285258"/>
              <a:gd name="connsiteX12610" fmla="*/ 8065418 w 8109022"/>
              <a:gd name="connsiteY12610" fmla="*/ 304339 h 4285258"/>
              <a:gd name="connsiteX12611" fmla="*/ 8067244 w 8109022"/>
              <a:gd name="connsiteY12611" fmla="*/ 300952 h 4285258"/>
              <a:gd name="connsiteX12612" fmla="*/ 8062728 w 8109022"/>
              <a:gd name="connsiteY12612" fmla="*/ 323720 h 4285258"/>
              <a:gd name="connsiteX12613" fmla="*/ 8070721 w 8109022"/>
              <a:gd name="connsiteY12613" fmla="*/ 304105 h 4285258"/>
              <a:gd name="connsiteX12614" fmla="*/ 8073237 w 8109022"/>
              <a:gd name="connsiteY12614" fmla="*/ 295060 h 4285258"/>
              <a:gd name="connsiteX12615" fmla="*/ 8072064 w 8109022"/>
              <a:gd name="connsiteY12615" fmla="*/ 300811 h 4285258"/>
              <a:gd name="connsiteX12616" fmla="*/ 8094942 w 8109022"/>
              <a:gd name="connsiteY12616" fmla="*/ 244678 h 4285258"/>
              <a:gd name="connsiteX12617" fmla="*/ 8096875 w 8109022"/>
              <a:gd name="connsiteY12617" fmla="*/ 234535 h 4285258"/>
              <a:gd name="connsiteX12618" fmla="*/ 8109022 w 8109022"/>
              <a:gd name="connsiteY12618" fmla="*/ 208845 h 4285258"/>
              <a:gd name="connsiteX12619" fmla="*/ 8109022 w 8109022"/>
              <a:gd name="connsiteY12619" fmla="*/ 211476 h 4285258"/>
              <a:gd name="connsiteX12620" fmla="*/ 8100448 w 8109022"/>
              <a:gd name="connsiteY12620" fmla="*/ 235180 h 4285258"/>
              <a:gd name="connsiteX12621" fmla="*/ 8100888 w 8109022"/>
              <a:gd name="connsiteY12621" fmla="*/ 250470 h 4285258"/>
              <a:gd name="connsiteX12622" fmla="*/ 8109022 w 8109022"/>
              <a:gd name="connsiteY12622" fmla="*/ 234611 h 4285258"/>
              <a:gd name="connsiteX12623" fmla="*/ 8109022 w 8109022"/>
              <a:gd name="connsiteY12623" fmla="*/ 257830 h 4285258"/>
              <a:gd name="connsiteX12624" fmla="*/ 8079041 w 8109022"/>
              <a:gd name="connsiteY12624" fmla="*/ 324139 h 4285258"/>
              <a:gd name="connsiteX12625" fmla="*/ 8105868 w 8109022"/>
              <a:gd name="connsiteY12625" fmla="*/ 277868 h 4285258"/>
              <a:gd name="connsiteX12626" fmla="*/ 8106687 w 8109022"/>
              <a:gd name="connsiteY12626" fmla="*/ 276452 h 4285258"/>
              <a:gd name="connsiteX12627" fmla="*/ 8109022 w 8109022"/>
              <a:gd name="connsiteY12627" fmla="*/ 271044 h 4285258"/>
              <a:gd name="connsiteX12628" fmla="*/ 8109022 w 8109022"/>
              <a:gd name="connsiteY12628" fmla="*/ 300714 h 4285258"/>
              <a:gd name="connsiteX12629" fmla="*/ 8105723 w 8109022"/>
              <a:gd name="connsiteY12629" fmla="*/ 307783 h 4285258"/>
              <a:gd name="connsiteX12630" fmla="*/ 8109022 w 8109022"/>
              <a:gd name="connsiteY12630" fmla="*/ 302093 h 4285258"/>
              <a:gd name="connsiteX12631" fmla="*/ 8109022 w 8109022"/>
              <a:gd name="connsiteY12631" fmla="*/ 304134 h 4285258"/>
              <a:gd name="connsiteX12632" fmla="*/ 8082615 w 8109022"/>
              <a:gd name="connsiteY12632" fmla="*/ 363686 h 4285258"/>
              <a:gd name="connsiteX12633" fmla="*/ 8088824 w 8109022"/>
              <a:gd name="connsiteY12633" fmla="*/ 352977 h 4285258"/>
              <a:gd name="connsiteX12634" fmla="*/ 8085574 w 8109022"/>
              <a:gd name="connsiteY12634" fmla="*/ 361989 h 4285258"/>
              <a:gd name="connsiteX12635" fmla="*/ 8083260 w 8109022"/>
              <a:gd name="connsiteY12635" fmla="*/ 379109 h 4285258"/>
              <a:gd name="connsiteX12636" fmla="*/ 8105369 w 8109022"/>
              <a:gd name="connsiteY12636" fmla="*/ 340976 h 4285258"/>
              <a:gd name="connsiteX12637" fmla="*/ 8097231 w 8109022"/>
              <a:gd name="connsiteY12637" fmla="*/ 358416 h 4285258"/>
              <a:gd name="connsiteX12638" fmla="*/ 8106104 w 8109022"/>
              <a:gd name="connsiteY12638" fmla="*/ 339708 h 4285258"/>
              <a:gd name="connsiteX12639" fmla="*/ 8105369 w 8109022"/>
              <a:gd name="connsiteY12639" fmla="*/ 340976 h 4285258"/>
              <a:gd name="connsiteX12640" fmla="*/ 8109022 w 8109022"/>
              <a:gd name="connsiteY12640" fmla="*/ 333148 h 4285258"/>
              <a:gd name="connsiteX12641" fmla="*/ 8109022 w 8109022"/>
              <a:gd name="connsiteY12641" fmla="*/ 351545 h 4285258"/>
              <a:gd name="connsiteX12642" fmla="*/ 8105270 w 8109022"/>
              <a:gd name="connsiteY12642" fmla="*/ 360355 h 4285258"/>
              <a:gd name="connsiteX12643" fmla="*/ 8082432 w 8109022"/>
              <a:gd name="connsiteY12643" fmla="*/ 421982 h 4285258"/>
              <a:gd name="connsiteX12644" fmla="*/ 8085976 w 8109022"/>
              <a:gd name="connsiteY12644" fmla="*/ 414573 h 4285258"/>
              <a:gd name="connsiteX12645" fmla="*/ 8091598 w 8109022"/>
              <a:gd name="connsiteY12645" fmla="*/ 411935 h 4285258"/>
              <a:gd name="connsiteX12646" fmla="*/ 8095047 w 8109022"/>
              <a:gd name="connsiteY12646" fmla="*/ 407810 h 4285258"/>
              <a:gd name="connsiteX12647" fmla="*/ 8109022 w 8109022"/>
              <a:gd name="connsiteY12647" fmla="*/ 376293 h 4285258"/>
              <a:gd name="connsiteX12648" fmla="*/ 8109022 w 8109022"/>
              <a:gd name="connsiteY12648" fmla="*/ 381067 h 4285258"/>
              <a:gd name="connsiteX12649" fmla="*/ 8107520 w 8109022"/>
              <a:gd name="connsiteY12649" fmla="*/ 386161 h 4285258"/>
              <a:gd name="connsiteX12650" fmla="*/ 8109022 w 8109022"/>
              <a:gd name="connsiteY12650" fmla="*/ 383354 h 4285258"/>
              <a:gd name="connsiteX12651" fmla="*/ 8109022 w 8109022"/>
              <a:gd name="connsiteY12651" fmla="*/ 392295 h 4285258"/>
              <a:gd name="connsiteX12652" fmla="*/ 8106570 w 8109022"/>
              <a:gd name="connsiteY12652" fmla="*/ 397849 h 4285258"/>
              <a:gd name="connsiteX12653" fmla="*/ 8102988 w 8109022"/>
              <a:gd name="connsiteY12653" fmla="*/ 406561 h 4285258"/>
              <a:gd name="connsiteX12654" fmla="*/ 8099897 w 8109022"/>
              <a:gd name="connsiteY12654" fmla="*/ 412018 h 4285258"/>
              <a:gd name="connsiteX12655" fmla="*/ 8097466 w 8109022"/>
              <a:gd name="connsiteY12655" fmla="*/ 420257 h 4285258"/>
              <a:gd name="connsiteX12656" fmla="*/ 8097389 w 8109022"/>
              <a:gd name="connsiteY12656" fmla="*/ 425745 h 4285258"/>
              <a:gd name="connsiteX12657" fmla="*/ 8102633 w 8109022"/>
              <a:gd name="connsiteY12657" fmla="*/ 417481 h 4285258"/>
              <a:gd name="connsiteX12658" fmla="*/ 8103245 w 8109022"/>
              <a:gd name="connsiteY12658" fmla="*/ 417322 h 4285258"/>
              <a:gd name="connsiteX12659" fmla="*/ 8109022 w 8109022"/>
              <a:gd name="connsiteY12659" fmla="*/ 404552 h 4285258"/>
              <a:gd name="connsiteX12660" fmla="*/ 8109022 w 8109022"/>
              <a:gd name="connsiteY12660" fmla="*/ 948310 h 4285258"/>
              <a:gd name="connsiteX12661" fmla="*/ 8100706 w 8109022"/>
              <a:gd name="connsiteY12661" fmla="*/ 964194 h 4285258"/>
              <a:gd name="connsiteX12662" fmla="*/ 8074688 w 8109022"/>
              <a:gd name="connsiteY12662" fmla="*/ 1011502 h 4285258"/>
              <a:gd name="connsiteX12663" fmla="*/ 8081133 w 8109022"/>
              <a:gd name="connsiteY12663" fmla="*/ 1002803 h 4285258"/>
              <a:gd name="connsiteX12664" fmla="*/ 8058453 w 8109022"/>
              <a:gd name="connsiteY12664" fmla="*/ 1043413 h 4285258"/>
              <a:gd name="connsiteX12665" fmla="*/ 8054096 w 8109022"/>
              <a:gd name="connsiteY12665" fmla="*/ 1051714 h 4285258"/>
              <a:gd name="connsiteX12666" fmla="*/ 8050519 w 8109022"/>
              <a:gd name="connsiteY12666" fmla="*/ 1056830 h 4285258"/>
              <a:gd name="connsiteX12667" fmla="*/ 8047357 w 8109022"/>
              <a:gd name="connsiteY12667" fmla="*/ 1064768 h 4285258"/>
              <a:gd name="connsiteX12668" fmla="*/ 8046791 w 8109022"/>
              <a:gd name="connsiteY12668" fmla="*/ 1070203 h 4285258"/>
              <a:gd name="connsiteX12669" fmla="*/ 8052771 w 8109022"/>
              <a:gd name="connsiteY12669" fmla="*/ 1062504 h 4285258"/>
              <a:gd name="connsiteX12670" fmla="*/ 8053397 w 8109022"/>
              <a:gd name="connsiteY12670" fmla="*/ 1062405 h 4285258"/>
              <a:gd name="connsiteX12671" fmla="*/ 8087487 w 8109022"/>
              <a:gd name="connsiteY12671" fmla="*/ 1002662 h 4285258"/>
              <a:gd name="connsiteX12672" fmla="*/ 8089650 w 8109022"/>
              <a:gd name="connsiteY12672" fmla="*/ 1002582 h 4285258"/>
              <a:gd name="connsiteX12673" fmla="*/ 8090224 w 8109022"/>
              <a:gd name="connsiteY12673" fmla="*/ 1001778 h 4285258"/>
              <a:gd name="connsiteX12674" fmla="*/ 8093298 w 8109022"/>
              <a:gd name="connsiteY12674" fmla="*/ 997473 h 4285258"/>
              <a:gd name="connsiteX12675" fmla="*/ 8093112 w 8109022"/>
              <a:gd name="connsiteY12675" fmla="*/ 1009117 h 4285258"/>
              <a:gd name="connsiteX12676" fmla="*/ 8109022 w 8109022"/>
              <a:gd name="connsiteY12676" fmla="*/ 984086 h 4285258"/>
              <a:gd name="connsiteX12677" fmla="*/ 8109022 w 8109022"/>
              <a:gd name="connsiteY12677" fmla="*/ 1426796 h 4285258"/>
              <a:gd name="connsiteX12678" fmla="*/ 8100461 w 8109022"/>
              <a:gd name="connsiteY12678" fmla="*/ 1441095 h 4285258"/>
              <a:gd name="connsiteX12679" fmla="*/ 8096491 w 8109022"/>
              <a:gd name="connsiteY12679" fmla="*/ 1458039 h 4285258"/>
              <a:gd name="connsiteX12680" fmla="*/ 8109022 w 8109022"/>
              <a:gd name="connsiteY12680" fmla="*/ 1437239 h 4285258"/>
              <a:gd name="connsiteX12681" fmla="*/ 8109022 w 8109022"/>
              <a:gd name="connsiteY12681" fmla="*/ 1438493 h 4285258"/>
              <a:gd name="connsiteX12682" fmla="*/ 8085141 w 8109022"/>
              <a:gd name="connsiteY12682" fmla="*/ 1476885 h 4285258"/>
              <a:gd name="connsiteX12683" fmla="*/ 8002257 w 8109022"/>
              <a:gd name="connsiteY12683" fmla="*/ 1604356 h 4285258"/>
              <a:gd name="connsiteX12684" fmla="*/ 7959964 w 8109022"/>
              <a:gd name="connsiteY12684" fmla="*/ 1666542 h 4285258"/>
              <a:gd name="connsiteX12685" fmla="*/ 7915372 w 8109022"/>
              <a:gd name="connsiteY12685" fmla="*/ 1728998 h 4285258"/>
              <a:gd name="connsiteX12686" fmla="*/ 7827133 w 8109022"/>
              <a:gd name="connsiteY12686" fmla="*/ 1852582 h 4285258"/>
              <a:gd name="connsiteX12687" fmla="*/ 7734972 w 8109022"/>
              <a:gd name="connsiteY12687" fmla="*/ 1972809 h 4285258"/>
              <a:gd name="connsiteX12688" fmla="*/ 7689221 w 8109022"/>
              <a:gd name="connsiteY12688" fmla="*/ 2034359 h 4285258"/>
              <a:gd name="connsiteX12689" fmla="*/ 7641517 w 8109022"/>
              <a:gd name="connsiteY12689" fmla="*/ 2092318 h 4285258"/>
              <a:gd name="connsiteX12690" fmla="*/ 7545684 w 8109022"/>
              <a:gd name="connsiteY12690" fmla="*/ 2209678 h 4285258"/>
              <a:gd name="connsiteX12691" fmla="*/ 7455252 w 8109022"/>
              <a:gd name="connsiteY12691" fmla="*/ 2313569 h 4285258"/>
              <a:gd name="connsiteX12692" fmla="*/ 7410035 w 8109022"/>
              <a:gd name="connsiteY12692" fmla="*/ 2365514 h 4285258"/>
              <a:gd name="connsiteX12693" fmla="*/ 7363660 w 8109022"/>
              <a:gd name="connsiteY12693" fmla="*/ 2416555 h 4285258"/>
              <a:gd name="connsiteX12694" fmla="*/ 7269498 w 8109022"/>
              <a:gd name="connsiteY12694" fmla="*/ 2517238 h 4285258"/>
              <a:gd name="connsiteX12695" fmla="*/ 7222522 w 8109022"/>
              <a:gd name="connsiteY12695" fmla="*/ 2565745 h 4285258"/>
              <a:gd name="connsiteX12696" fmla="*/ 7173441 w 8109022"/>
              <a:gd name="connsiteY12696" fmla="*/ 2614672 h 4285258"/>
              <a:gd name="connsiteX12697" fmla="*/ 6920002 w 8109022"/>
              <a:gd name="connsiteY12697" fmla="*/ 2859359 h 4285258"/>
              <a:gd name="connsiteX12698" fmla="*/ 6886137 w 8109022"/>
              <a:gd name="connsiteY12698" fmla="*/ 2888476 h 4285258"/>
              <a:gd name="connsiteX12699" fmla="*/ 6887783 w 8109022"/>
              <a:gd name="connsiteY12699" fmla="*/ 2895204 h 4285258"/>
              <a:gd name="connsiteX12700" fmla="*/ 6891479 w 8109022"/>
              <a:gd name="connsiteY12700" fmla="*/ 2895006 h 4285258"/>
              <a:gd name="connsiteX12701" fmla="*/ 6891972 w 8109022"/>
              <a:gd name="connsiteY12701" fmla="*/ 2899401 h 4285258"/>
              <a:gd name="connsiteX12702" fmla="*/ 6892205 w 8109022"/>
              <a:gd name="connsiteY12702" fmla="*/ 2899610 h 4285258"/>
              <a:gd name="connsiteX12703" fmla="*/ 6887774 w 8109022"/>
              <a:gd name="connsiteY12703" fmla="*/ 2902092 h 4285258"/>
              <a:gd name="connsiteX12704" fmla="*/ 6839701 w 8109022"/>
              <a:gd name="connsiteY12704" fmla="*/ 2941071 h 4285258"/>
              <a:gd name="connsiteX12705" fmla="*/ 6771921 w 8109022"/>
              <a:gd name="connsiteY12705" fmla="*/ 3004176 h 4285258"/>
              <a:gd name="connsiteX12706" fmla="*/ 6703383 w 8109022"/>
              <a:gd name="connsiteY12706" fmla="*/ 3067140 h 4285258"/>
              <a:gd name="connsiteX12707" fmla="*/ 6640178 w 8109022"/>
              <a:gd name="connsiteY12707" fmla="*/ 3120607 h 4285258"/>
              <a:gd name="connsiteX12708" fmla="*/ 6638771 w 8109022"/>
              <a:gd name="connsiteY12708" fmla="*/ 3123998 h 4285258"/>
              <a:gd name="connsiteX12709" fmla="*/ 6654831 w 8109022"/>
              <a:gd name="connsiteY12709" fmla="*/ 3110616 h 4285258"/>
              <a:gd name="connsiteX12710" fmla="*/ 6677769 w 8109022"/>
              <a:gd name="connsiteY12710" fmla="*/ 3093554 h 4285258"/>
              <a:gd name="connsiteX12711" fmla="*/ 6718800 w 8109022"/>
              <a:gd name="connsiteY12711" fmla="*/ 3056003 h 4285258"/>
              <a:gd name="connsiteX12712" fmla="*/ 6782625 w 8109022"/>
              <a:gd name="connsiteY12712" fmla="*/ 3000106 h 4285258"/>
              <a:gd name="connsiteX12713" fmla="*/ 6801101 w 8109022"/>
              <a:gd name="connsiteY12713" fmla="*/ 2984387 h 4285258"/>
              <a:gd name="connsiteX12714" fmla="*/ 6799818 w 8109022"/>
              <a:gd name="connsiteY12714" fmla="*/ 2988876 h 4285258"/>
              <a:gd name="connsiteX12715" fmla="*/ 6783014 w 8109022"/>
              <a:gd name="connsiteY12715" fmla="*/ 3003586 h 4285258"/>
              <a:gd name="connsiteX12716" fmla="*/ 6716769 w 8109022"/>
              <a:gd name="connsiteY12716" fmla="*/ 3063110 h 4285258"/>
              <a:gd name="connsiteX12717" fmla="*/ 6625542 w 8109022"/>
              <a:gd name="connsiteY12717" fmla="*/ 3137411 h 4285258"/>
              <a:gd name="connsiteX12718" fmla="*/ 6580937 w 8109022"/>
              <a:gd name="connsiteY12718" fmla="*/ 3176258 h 4285258"/>
              <a:gd name="connsiteX12719" fmla="*/ 6456763 w 8109022"/>
              <a:gd name="connsiteY12719" fmla="*/ 3260606 h 4285258"/>
              <a:gd name="connsiteX12720" fmla="*/ 6436285 w 8109022"/>
              <a:gd name="connsiteY12720" fmla="*/ 3270945 h 4285258"/>
              <a:gd name="connsiteX12721" fmla="*/ 6431593 w 8109022"/>
              <a:gd name="connsiteY12721" fmla="*/ 3274923 h 4285258"/>
              <a:gd name="connsiteX12722" fmla="*/ 6431304 w 8109022"/>
              <a:gd name="connsiteY12722" fmla="*/ 3274763 h 4285258"/>
              <a:gd name="connsiteX12723" fmla="*/ 6430768 w 8109022"/>
              <a:gd name="connsiteY12723" fmla="*/ 3275620 h 4285258"/>
              <a:gd name="connsiteX12724" fmla="*/ 6431593 w 8109022"/>
              <a:gd name="connsiteY12724" fmla="*/ 3274923 h 4285258"/>
              <a:gd name="connsiteX12725" fmla="*/ 6432691 w 8109022"/>
              <a:gd name="connsiteY12725" fmla="*/ 3275518 h 4285258"/>
              <a:gd name="connsiteX12726" fmla="*/ 6416507 w 8109022"/>
              <a:gd name="connsiteY12726" fmla="*/ 3287802 h 4285258"/>
              <a:gd name="connsiteX12727" fmla="*/ 6420969 w 8109022"/>
              <a:gd name="connsiteY12727" fmla="*/ 3286458 h 4285258"/>
              <a:gd name="connsiteX12728" fmla="*/ 6424914 w 8109022"/>
              <a:gd name="connsiteY12728" fmla="*/ 3288458 h 4285258"/>
              <a:gd name="connsiteX12729" fmla="*/ 6439686 w 8109022"/>
              <a:gd name="connsiteY12729" fmla="*/ 3280856 h 4285258"/>
              <a:gd name="connsiteX12730" fmla="*/ 6463276 w 8109022"/>
              <a:gd name="connsiteY12730" fmla="*/ 3268038 h 4285258"/>
              <a:gd name="connsiteX12731" fmla="*/ 6483610 w 8109022"/>
              <a:gd name="connsiteY12731" fmla="*/ 3256704 h 4285258"/>
              <a:gd name="connsiteX12732" fmla="*/ 6478857 w 8109022"/>
              <a:gd name="connsiteY12732" fmla="*/ 3260051 h 4285258"/>
              <a:gd name="connsiteX12733" fmla="*/ 6452477 w 8109022"/>
              <a:gd name="connsiteY12733" fmla="*/ 3274626 h 4285258"/>
              <a:gd name="connsiteX12734" fmla="*/ 6398708 w 8109022"/>
              <a:gd name="connsiteY12734" fmla="*/ 3306043 h 4285258"/>
              <a:gd name="connsiteX12735" fmla="*/ 6369455 w 8109022"/>
              <a:gd name="connsiteY12735" fmla="*/ 3321507 h 4285258"/>
              <a:gd name="connsiteX12736" fmla="*/ 6342011 w 8109022"/>
              <a:gd name="connsiteY12736" fmla="*/ 3335220 h 4285258"/>
              <a:gd name="connsiteX12737" fmla="*/ 6373381 w 8109022"/>
              <a:gd name="connsiteY12737" fmla="*/ 3317707 h 4285258"/>
              <a:gd name="connsiteX12738" fmla="*/ 6383691 w 8109022"/>
              <a:gd name="connsiteY12738" fmla="*/ 3311449 h 4285258"/>
              <a:gd name="connsiteX12739" fmla="*/ 6372991 w 8109022"/>
              <a:gd name="connsiteY12739" fmla="*/ 3314228 h 4285258"/>
              <a:gd name="connsiteX12740" fmla="*/ 6340919 w 8109022"/>
              <a:gd name="connsiteY12740" fmla="*/ 3331719 h 4285258"/>
              <a:gd name="connsiteX12741" fmla="*/ 6336580 w 8109022"/>
              <a:gd name="connsiteY12741" fmla="*/ 3336010 h 4285258"/>
              <a:gd name="connsiteX12742" fmla="*/ 6331565 w 8109022"/>
              <a:gd name="connsiteY12742" fmla="*/ 3340241 h 4285258"/>
              <a:gd name="connsiteX12743" fmla="*/ 6332467 w 8109022"/>
              <a:gd name="connsiteY12743" fmla="*/ 3340334 h 4285258"/>
              <a:gd name="connsiteX12744" fmla="*/ 6331889 w 8109022"/>
              <a:gd name="connsiteY12744" fmla="*/ 3341330 h 4285258"/>
              <a:gd name="connsiteX12745" fmla="*/ 6330005 w 8109022"/>
              <a:gd name="connsiteY12745" fmla="*/ 3341554 h 4285258"/>
              <a:gd name="connsiteX12746" fmla="*/ 6318072 w 8109022"/>
              <a:gd name="connsiteY12746" fmla="*/ 3351617 h 4285258"/>
              <a:gd name="connsiteX12747" fmla="*/ 6300141 w 8109022"/>
              <a:gd name="connsiteY12747" fmla="*/ 3365396 h 4285258"/>
              <a:gd name="connsiteX12748" fmla="*/ 6274746 w 8109022"/>
              <a:gd name="connsiteY12748" fmla="*/ 3385261 h 4285258"/>
              <a:gd name="connsiteX12749" fmla="*/ 6272548 w 8109022"/>
              <a:gd name="connsiteY12749" fmla="*/ 3386819 h 4285258"/>
              <a:gd name="connsiteX12750" fmla="*/ 6275604 w 8109022"/>
              <a:gd name="connsiteY12750" fmla="*/ 3380181 h 4285258"/>
              <a:gd name="connsiteX12751" fmla="*/ 6296679 w 8109022"/>
              <a:gd name="connsiteY12751" fmla="*/ 3364039 h 4285258"/>
              <a:gd name="connsiteX12752" fmla="*/ 6326415 w 8109022"/>
              <a:gd name="connsiteY12752" fmla="*/ 3339046 h 4285258"/>
              <a:gd name="connsiteX12753" fmla="*/ 6301541 w 8109022"/>
              <a:gd name="connsiteY12753" fmla="*/ 3351191 h 4285258"/>
              <a:gd name="connsiteX12754" fmla="*/ 6333578 w 8109022"/>
              <a:gd name="connsiteY12754" fmla="*/ 3332493 h 4285258"/>
              <a:gd name="connsiteX12755" fmla="*/ 6335381 w 8109022"/>
              <a:gd name="connsiteY12755" fmla="*/ 3331512 h 4285258"/>
              <a:gd name="connsiteX12756" fmla="*/ 6341049 w 8109022"/>
              <a:gd name="connsiteY12756" fmla="*/ 3326747 h 4285258"/>
              <a:gd name="connsiteX12757" fmla="*/ 6347143 w 8109022"/>
              <a:gd name="connsiteY12757" fmla="*/ 3324028 h 4285258"/>
              <a:gd name="connsiteX12758" fmla="*/ 6345719 w 8109022"/>
              <a:gd name="connsiteY12758" fmla="*/ 3325882 h 4285258"/>
              <a:gd name="connsiteX12759" fmla="*/ 6366483 w 8109022"/>
              <a:gd name="connsiteY12759" fmla="*/ 3314576 h 4285258"/>
              <a:gd name="connsiteX12760" fmla="*/ 6370679 w 8109022"/>
              <a:gd name="connsiteY12760" fmla="*/ 3310853 h 4285258"/>
              <a:gd name="connsiteX12761" fmla="*/ 6366360 w 8109022"/>
              <a:gd name="connsiteY12761" fmla="*/ 3313477 h 4285258"/>
              <a:gd name="connsiteX12762" fmla="*/ 6329576 w 8109022"/>
              <a:gd name="connsiteY12762" fmla="*/ 3332292 h 4285258"/>
              <a:gd name="connsiteX12763" fmla="*/ 6305689 w 8109022"/>
              <a:gd name="connsiteY12763" fmla="*/ 3343781 h 4285258"/>
              <a:gd name="connsiteX12764" fmla="*/ 6308444 w 8109022"/>
              <a:gd name="connsiteY12764" fmla="*/ 3341160 h 4285258"/>
              <a:gd name="connsiteX12765" fmla="*/ 6308553 w 8109022"/>
              <a:gd name="connsiteY12765" fmla="*/ 3341031 h 4285258"/>
              <a:gd name="connsiteX12766" fmla="*/ 6309565 w 8109022"/>
              <a:gd name="connsiteY12766" fmla="*/ 3340449 h 4285258"/>
              <a:gd name="connsiteX12767" fmla="*/ 6325989 w 8109022"/>
              <a:gd name="connsiteY12767" fmla="*/ 3331655 h 4285258"/>
              <a:gd name="connsiteX12768" fmla="*/ 6319001 w 8109022"/>
              <a:gd name="connsiteY12768" fmla="*/ 3332371 h 4285258"/>
              <a:gd name="connsiteX12769" fmla="*/ 6315660 w 8109022"/>
              <a:gd name="connsiteY12769" fmla="*/ 3334400 h 4285258"/>
              <a:gd name="connsiteX12770" fmla="*/ 6298359 w 8109022"/>
              <a:gd name="connsiteY12770" fmla="*/ 3349468 h 4285258"/>
              <a:gd name="connsiteX12771" fmla="*/ 6285345 w 8109022"/>
              <a:gd name="connsiteY12771" fmla="*/ 3359022 h 4285258"/>
              <a:gd name="connsiteX12772" fmla="*/ 6285391 w 8109022"/>
              <a:gd name="connsiteY12772" fmla="*/ 3358924 h 4285258"/>
              <a:gd name="connsiteX12773" fmla="*/ 6324243 w 8109022"/>
              <a:gd name="connsiteY12773" fmla="*/ 3292512 h 4285258"/>
              <a:gd name="connsiteX12774" fmla="*/ 6270803 w 8109022"/>
              <a:gd name="connsiteY12774" fmla="*/ 3366132 h 4285258"/>
              <a:gd name="connsiteX12775" fmla="*/ 6253015 w 8109022"/>
              <a:gd name="connsiteY12775" fmla="*/ 3356083 h 4285258"/>
              <a:gd name="connsiteX12776" fmla="*/ 6234018 w 8109022"/>
              <a:gd name="connsiteY12776" fmla="*/ 3388928 h 4285258"/>
              <a:gd name="connsiteX12777" fmla="*/ 6226851 w 8109022"/>
              <a:gd name="connsiteY12777" fmla="*/ 3400748 h 4285258"/>
              <a:gd name="connsiteX12778" fmla="*/ 6174184 w 8109022"/>
              <a:gd name="connsiteY12778" fmla="*/ 3433815 h 4285258"/>
              <a:gd name="connsiteX12779" fmla="*/ 6158063 w 8109022"/>
              <a:gd name="connsiteY12779" fmla="*/ 3441954 h 4285258"/>
              <a:gd name="connsiteX12780" fmla="*/ 6160623 w 8109022"/>
              <a:gd name="connsiteY12780" fmla="*/ 3437195 h 4285258"/>
              <a:gd name="connsiteX12781" fmla="*/ 6188679 w 8109022"/>
              <a:gd name="connsiteY12781" fmla="*/ 3397045 h 4285258"/>
              <a:gd name="connsiteX12782" fmla="*/ 6212777 w 8109022"/>
              <a:gd name="connsiteY12782" fmla="*/ 3338460 h 4285258"/>
              <a:gd name="connsiteX12783" fmla="*/ 6167662 w 8109022"/>
              <a:gd name="connsiteY12783" fmla="*/ 3398712 h 4285258"/>
              <a:gd name="connsiteX12784" fmla="*/ 6155115 w 8109022"/>
              <a:gd name="connsiteY12784" fmla="*/ 3398523 h 4285258"/>
              <a:gd name="connsiteX12785" fmla="*/ 6136073 w 8109022"/>
              <a:gd name="connsiteY12785" fmla="*/ 3423361 h 4285258"/>
              <a:gd name="connsiteX12786" fmla="*/ 6116781 w 8109022"/>
              <a:gd name="connsiteY12786" fmla="*/ 3434164 h 4285258"/>
              <a:gd name="connsiteX12787" fmla="*/ 6118247 w 8109022"/>
              <a:gd name="connsiteY12787" fmla="*/ 3428843 h 4285258"/>
              <a:gd name="connsiteX12788" fmla="*/ 6117575 w 8109022"/>
              <a:gd name="connsiteY12788" fmla="*/ 3431281 h 4285258"/>
              <a:gd name="connsiteX12789" fmla="*/ 6116781 w 8109022"/>
              <a:gd name="connsiteY12789" fmla="*/ 3434164 h 4285258"/>
              <a:gd name="connsiteX12790" fmla="*/ 6094123 w 8109022"/>
              <a:gd name="connsiteY12790" fmla="*/ 3446848 h 4285258"/>
              <a:gd name="connsiteX12791" fmla="*/ 6099718 w 8109022"/>
              <a:gd name="connsiteY12791" fmla="*/ 3438381 h 4285258"/>
              <a:gd name="connsiteX12792" fmla="*/ 6118574 w 8109022"/>
              <a:gd name="connsiteY12792" fmla="*/ 3426629 h 4285258"/>
              <a:gd name="connsiteX12793" fmla="*/ 6125333 w 8109022"/>
              <a:gd name="connsiteY12793" fmla="*/ 3420557 h 4285258"/>
              <a:gd name="connsiteX12794" fmla="*/ 6103065 w 8109022"/>
              <a:gd name="connsiteY12794" fmla="*/ 3433073 h 4285258"/>
              <a:gd name="connsiteX12795" fmla="*/ 6116499 w 8109022"/>
              <a:gd name="connsiteY12795" fmla="*/ 3410624 h 4285258"/>
              <a:gd name="connsiteX12796" fmla="*/ 6132254 w 8109022"/>
              <a:gd name="connsiteY12796" fmla="*/ 3378001 h 4285258"/>
              <a:gd name="connsiteX12797" fmla="*/ 6078014 w 8109022"/>
              <a:gd name="connsiteY12797" fmla="*/ 3442526 h 4285258"/>
              <a:gd name="connsiteX12798" fmla="*/ 6077406 w 8109022"/>
              <a:gd name="connsiteY12798" fmla="*/ 3443306 h 4285258"/>
              <a:gd name="connsiteX12799" fmla="*/ 6078259 w 8109022"/>
              <a:gd name="connsiteY12799" fmla="*/ 3439789 h 4285258"/>
              <a:gd name="connsiteX12800" fmla="*/ 6066703 w 8109022"/>
              <a:gd name="connsiteY12800" fmla="*/ 3450081 h 4285258"/>
              <a:gd name="connsiteX12801" fmla="*/ 6058548 w 8109022"/>
              <a:gd name="connsiteY12801" fmla="*/ 3458244 h 4285258"/>
              <a:gd name="connsiteX12802" fmla="*/ 6053709 w 8109022"/>
              <a:gd name="connsiteY12802" fmla="*/ 3460892 h 4285258"/>
              <a:gd name="connsiteX12803" fmla="*/ 6056248 w 8109022"/>
              <a:gd name="connsiteY12803" fmla="*/ 3456455 h 4285258"/>
              <a:gd name="connsiteX12804" fmla="*/ 6066367 w 8109022"/>
              <a:gd name="connsiteY12804" fmla="*/ 3445799 h 4285258"/>
              <a:gd name="connsiteX12805" fmla="*/ 6097238 w 8109022"/>
              <a:gd name="connsiteY12805" fmla="*/ 3416116 h 4285258"/>
              <a:gd name="connsiteX12806" fmla="*/ 6086133 w 8109022"/>
              <a:gd name="connsiteY12806" fmla="*/ 3423392 h 4285258"/>
              <a:gd name="connsiteX12807" fmla="*/ 6071173 w 8109022"/>
              <a:gd name="connsiteY12807" fmla="*/ 3436646 h 4285258"/>
              <a:gd name="connsiteX12808" fmla="*/ 6064241 w 8109022"/>
              <a:gd name="connsiteY12808" fmla="*/ 3439446 h 4285258"/>
              <a:gd name="connsiteX12809" fmla="*/ 6059580 w 8109022"/>
              <a:gd name="connsiteY12809" fmla="*/ 3445747 h 4285258"/>
              <a:gd name="connsiteX12810" fmla="*/ 6052487 w 8109022"/>
              <a:gd name="connsiteY12810" fmla="*/ 3448614 h 4285258"/>
              <a:gd name="connsiteX12811" fmla="*/ 6039066 w 8109022"/>
              <a:gd name="connsiteY12811" fmla="*/ 3462640 h 4285258"/>
              <a:gd name="connsiteX12812" fmla="*/ 6044033 w 8109022"/>
              <a:gd name="connsiteY12812" fmla="*/ 3453424 h 4285258"/>
              <a:gd name="connsiteX12813" fmla="*/ 6053279 w 8109022"/>
              <a:gd name="connsiteY12813" fmla="*/ 3443874 h 4285258"/>
              <a:gd name="connsiteX12814" fmla="*/ 6054467 w 8109022"/>
              <a:gd name="connsiteY12814" fmla="*/ 3437578 h 4285258"/>
              <a:gd name="connsiteX12815" fmla="*/ 6066412 w 8109022"/>
              <a:gd name="connsiteY12815" fmla="*/ 3425022 h 4285258"/>
              <a:gd name="connsiteX12816" fmla="*/ 6082237 w 8109022"/>
              <a:gd name="connsiteY12816" fmla="*/ 3411965 h 4285258"/>
              <a:gd name="connsiteX12817" fmla="*/ 6081926 w 8109022"/>
              <a:gd name="connsiteY12817" fmla="*/ 3412290 h 4285258"/>
              <a:gd name="connsiteX12818" fmla="*/ 6081166 w 8109022"/>
              <a:gd name="connsiteY12818" fmla="*/ 3413058 h 4285258"/>
              <a:gd name="connsiteX12819" fmla="*/ 6081344 w 8109022"/>
              <a:gd name="connsiteY12819" fmla="*/ 3412896 h 4285258"/>
              <a:gd name="connsiteX12820" fmla="*/ 6081926 w 8109022"/>
              <a:gd name="connsiteY12820" fmla="*/ 3412290 h 4285258"/>
              <a:gd name="connsiteX12821" fmla="*/ 6082291 w 8109022"/>
              <a:gd name="connsiteY12821" fmla="*/ 3411917 h 4285258"/>
              <a:gd name="connsiteX12822" fmla="*/ 6082237 w 8109022"/>
              <a:gd name="connsiteY12822" fmla="*/ 3411965 h 4285258"/>
              <a:gd name="connsiteX12823" fmla="*/ 6084085 w 8109022"/>
              <a:gd name="connsiteY12823" fmla="*/ 3410031 h 4285258"/>
              <a:gd name="connsiteX12824" fmla="*/ 6088475 w 8109022"/>
              <a:gd name="connsiteY12824" fmla="*/ 3403605 h 4285258"/>
              <a:gd name="connsiteX12825" fmla="*/ 6078263 w 8109022"/>
              <a:gd name="connsiteY12825" fmla="*/ 3413546 h 4285258"/>
              <a:gd name="connsiteX12826" fmla="*/ 6045525 w 8109022"/>
              <a:gd name="connsiteY12826" fmla="*/ 3444214 h 4285258"/>
              <a:gd name="connsiteX12827" fmla="*/ 6034258 w 8109022"/>
              <a:gd name="connsiteY12827" fmla="*/ 3451556 h 4285258"/>
              <a:gd name="connsiteX12828" fmla="*/ 6023633 w 8109022"/>
              <a:gd name="connsiteY12828" fmla="*/ 3460267 h 4285258"/>
              <a:gd name="connsiteX12829" fmla="*/ 6016921 w 8109022"/>
              <a:gd name="connsiteY12829" fmla="*/ 3457164 h 4285258"/>
              <a:gd name="connsiteX12830" fmla="*/ 5995776 w 8109022"/>
              <a:gd name="connsiteY12830" fmla="*/ 3478730 h 4285258"/>
              <a:gd name="connsiteX12831" fmla="*/ 5987621 w 8109022"/>
              <a:gd name="connsiteY12831" fmla="*/ 3487006 h 4285258"/>
              <a:gd name="connsiteX12832" fmla="*/ 5986241 w 8109022"/>
              <a:gd name="connsiteY12832" fmla="*/ 3487284 h 4285258"/>
              <a:gd name="connsiteX12833" fmla="*/ 5982385 w 8109022"/>
              <a:gd name="connsiteY12833" fmla="*/ 3488454 h 4285258"/>
              <a:gd name="connsiteX12834" fmla="*/ 5984914 w 8109022"/>
              <a:gd name="connsiteY12834" fmla="*/ 3485705 h 4285258"/>
              <a:gd name="connsiteX12835" fmla="*/ 6022931 w 8109022"/>
              <a:gd name="connsiteY12835" fmla="*/ 3444502 h 4285258"/>
              <a:gd name="connsiteX12836" fmla="*/ 6037874 w 8109022"/>
              <a:gd name="connsiteY12836" fmla="*/ 3428463 h 4285258"/>
              <a:gd name="connsiteX12837" fmla="*/ 6048393 w 8109022"/>
              <a:gd name="connsiteY12837" fmla="*/ 3415609 h 4285258"/>
              <a:gd name="connsiteX12838" fmla="*/ 6054577 w 8109022"/>
              <a:gd name="connsiteY12838" fmla="*/ 3407296 h 4285258"/>
              <a:gd name="connsiteX12839" fmla="*/ 6055103 w 8109022"/>
              <a:gd name="connsiteY12839" fmla="*/ 3398477 h 4285258"/>
              <a:gd name="connsiteX12840" fmla="*/ 6030339 w 8109022"/>
              <a:gd name="connsiteY12840" fmla="*/ 3422901 h 4285258"/>
              <a:gd name="connsiteX12841" fmla="*/ 6016503 w 8109022"/>
              <a:gd name="connsiteY12841" fmla="*/ 3433789 h 4285258"/>
              <a:gd name="connsiteX12842" fmla="*/ 6055395 w 8109022"/>
              <a:gd name="connsiteY12842" fmla="*/ 3372951 h 4285258"/>
              <a:gd name="connsiteX12843" fmla="*/ 6108423 w 8109022"/>
              <a:gd name="connsiteY12843" fmla="*/ 3286388 h 4285258"/>
              <a:gd name="connsiteX12844" fmla="*/ 6098328 w 8109022"/>
              <a:gd name="connsiteY12844" fmla="*/ 3291742 h 4285258"/>
              <a:gd name="connsiteX12845" fmla="*/ 6041247 w 8109022"/>
              <a:gd name="connsiteY12845" fmla="*/ 3380981 h 4285258"/>
              <a:gd name="connsiteX12846" fmla="*/ 6026667 w 8109022"/>
              <a:gd name="connsiteY12846" fmla="*/ 3401670 h 4285258"/>
              <a:gd name="connsiteX12847" fmla="*/ 6025577 w 8109022"/>
              <a:gd name="connsiteY12847" fmla="*/ 3403431 h 4285258"/>
              <a:gd name="connsiteX12848" fmla="*/ 6010217 w 8109022"/>
              <a:gd name="connsiteY12848" fmla="*/ 3416424 h 4285258"/>
              <a:gd name="connsiteX12849" fmla="*/ 6004965 w 8109022"/>
              <a:gd name="connsiteY12849" fmla="*/ 3421177 h 4285258"/>
              <a:gd name="connsiteX12850" fmla="*/ 6003851 w 8109022"/>
              <a:gd name="connsiteY12850" fmla="*/ 3422237 h 4285258"/>
              <a:gd name="connsiteX12851" fmla="*/ 6008810 w 8109022"/>
              <a:gd name="connsiteY12851" fmla="*/ 3419813 h 4285258"/>
              <a:gd name="connsiteX12852" fmla="*/ 6019541 w 8109022"/>
              <a:gd name="connsiteY12852" fmla="*/ 3410873 h 4285258"/>
              <a:gd name="connsiteX12853" fmla="*/ 6022603 w 8109022"/>
              <a:gd name="connsiteY12853" fmla="*/ 3407447 h 4285258"/>
              <a:gd name="connsiteX12854" fmla="*/ 6023753 w 8109022"/>
              <a:gd name="connsiteY12854" fmla="*/ 3406369 h 4285258"/>
              <a:gd name="connsiteX12855" fmla="*/ 6011466 w 8109022"/>
              <a:gd name="connsiteY12855" fmla="*/ 3426193 h 4285258"/>
              <a:gd name="connsiteX12856" fmla="*/ 5980940 w 8109022"/>
              <a:gd name="connsiteY12856" fmla="*/ 3465087 h 4285258"/>
              <a:gd name="connsiteX12857" fmla="*/ 5973551 w 8109022"/>
              <a:gd name="connsiteY12857" fmla="*/ 3466261 h 4285258"/>
              <a:gd name="connsiteX12858" fmla="*/ 5989745 w 8109022"/>
              <a:gd name="connsiteY12858" fmla="*/ 3452648 h 4285258"/>
              <a:gd name="connsiteX12859" fmla="*/ 5990728 w 8109022"/>
              <a:gd name="connsiteY12859" fmla="*/ 3450530 h 4285258"/>
              <a:gd name="connsiteX12860" fmla="*/ 5990875 w 8109022"/>
              <a:gd name="connsiteY12860" fmla="*/ 3451215 h 4285258"/>
              <a:gd name="connsiteX12861" fmla="*/ 5990174 w 8109022"/>
              <a:gd name="connsiteY12861" fmla="*/ 3452150 h 4285258"/>
              <a:gd name="connsiteX12862" fmla="*/ 5990814 w 8109022"/>
              <a:gd name="connsiteY12862" fmla="*/ 3451752 h 4285258"/>
              <a:gd name="connsiteX12863" fmla="*/ 5990963 w 8109022"/>
              <a:gd name="connsiteY12863" fmla="*/ 3451626 h 4285258"/>
              <a:gd name="connsiteX12864" fmla="*/ 5990875 w 8109022"/>
              <a:gd name="connsiteY12864" fmla="*/ 3451215 h 4285258"/>
              <a:gd name="connsiteX12865" fmla="*/ 5992165 w 8109022"/>
              <a:gd name="connsiteY12865" fmla="*/ 3449493 h 4285258"/>
              <a:gd name="connsiteX12866" fmla="*/ 5993290 w 8109022"/>
              <a:gd name="connsiteY12866" fmla="*/ 3448682 h 4285258"/>
              <a:gd name="connsiteX12867" fmla="*/ 5994279 w 8109022"/>
              <a:gd name="connsiteY12867" fmla="*/ 3447469 h 4285258"/>
              <a:gd name="connsiteX12868" fmla="*/ 5994660 w 8109022"/>
              <a:gd name="connsiteY12868" fmla="*/ 3441499 h 4285258"/>
              <a:gd name="connsiteX12869" fmla="*/ 6012255 w 8109022"/>
              <a:gd name="connsiteY12869" fmla="*/ 3422994 h 4285258"/>
              <a:gd name="connsiteX12870" fmla="*/ 6012725 w 8109022"/>
              <a:gd name="connsiteY12870" fmla="*/ 3421119 h 4285258"/>
              <a:gd name="connsiteX12871" fmla="*/ 6012796 w 8109022"/>
              <a:gd name="connsiteY12871" fmla="*/ 3419884 h 4285258"/>
              <a:gd name="connsiteX12872" fmla="*/ 5995581 w 8109022"/>
              <a:gd name="connsiteY12872" fmla="*/ 3433229 h 4285258"/>
              <a:gd name="connsiteX12873" fmla="*/ 5970807 w 8109022"/>
              <a:gd name="connsiteY12873" fmla="*/ 3454806 h 4285258"/>
              <a:gd name="connsiteX12874" fmla="*/ 5955465 w 8109022"/>
              <a:gd name="connsiteY12874" fmla="*/ 3471031 h 4285258"/>
              <a:gd name="connsiteX12875" fmla="*/ 5952924 w 8109022"/>
              <a:gd name="connsiteY12875" fmla="*/ 3471930 h 4285258"/>
              <a:gd name="connsiteX12876" fmla="*/ 5948731 w 8109022"/>
              <a:gd name="connsiteY12876" fmla="*/ 3473721 h 4285258"/>
              <a:gd name="connsiteX12877" fmla="*/ 5923089 w 8109022"/>
              <a:gd name="connsiteY12877" fmla="*/ 3492543 h 4285258"/>
              <a:gd name="connsiteX12878" fmla="*/ 5923678 w 8109022"/>
              <a:gd name="connsiteY12878" fmla="*/ 3485187 h 4285258"/>
              <a:gd name="connsiteX12879" fmla="*/ 5924491 w 8109022"/>
              <a:gd name="connsiteY12879" fmla="*/ 3475014 h 4285258"/>
              <a:gd name="connsiteX12880" fmla="*/ 5965384 w 8109022"/>
              <a:gd name="connsiteY12880" fmla="*/ 3401203 h 4285258"/>
              <a:gd name="connsiteX12881" fmla="*/ 6033579 w 8109022"/>
              <a:gd name="connsiteY12881" fmla="*/ 3302911 h 4285258"/>
              <a:gd name="connsiteX12882" fmla="*/ 6007903 w 8109022"/>
              <a:gd name="connsiteY12882" fmla="*/ 3307049 h 4285258"/>
              <a:gd name="connsiteX12883" fmla="*/ 5984411 w 8109022"/>
              <a:gd name="connsiteY12883" fmla="*/ 3332145 h 4285258"/>
              <a:gd name="connsiteX12884" fmla="*/ 5948202 w 8109022"/>
              <a:gd name="connsiteY12884" fmla="*/ 3374512 h 4285258"/>
              <a:gd name="connsiteX12885" fmla="*/ 5903255 w 8109022"/>
              <a:gd name="connsiteY12885" fmla="*/ 3434150 h 4285258"/>
              <a:gd name="connsiteX12886" fmla="*/ 5843651 w 8109022"/>
              <a:gd name="connsiteY12886" fmla="*/ 3511680 h 4285258"/>
              <a:gd name="connsiteX12887" fmla="*/ 5794472 w 8109022"/>
              <a:gd name="connsiteY12887" fmla="*/ 3577020 h 4285258"/>
              <a:gd name="connsiteX12888" fmla="*/ 5791678 w 8109022"/>
              <a:gd name="connsiteY12888" fmla="*/ 3578947 h 4285258"/>
              <a:gd name="connsiteX12889" fmla="*/ 5786547 w 8109022"/>
              <a:gd name="connsiteY12889" fmla="*/ 3583618 h 4285258"/>
              <a:gd name="connsiteX12890" fmla="*/ 5788731 w 8109022"/>
              <a:gd name="connsiteY12890" fmla="*/ 3582534 h 4285258"/>
              <a:gd name="connsiteX12891" fmla="*/ 5790472 w 8109022"/>
              <a:gd name="connsiteY12891" fmla="*/ 3582335 h 4285258"/>
              <a:gd name="connsiteX12892" fmla="*/ 5787737 w 8109022"/>
              <a:gd name="connsiteY12892" fmla="*/ 3585971 h 4285258"/>
              <a:gd name="connsiteX12893" fmla="*/ 5781143 w 8109022"/>
              <a:gd name="connsiteY12893" fmla="*/ 3594617 h 4285258"/>
              <a:gd name="connsiteX12894" fmla="*/ 5768747 w 8109022"/>
              <a:gd name="connsiteY12894" fmla="*/ 3601859 h 4285258"/>
              <a:gd name="connsiteX12895" fmla="*/ 5763220 w 8109022"/>
              <a:gd name="connsiteY12895" fmla="*/ 3604781 h 4285258"/>
              <a:gd name="connsiteX12896" fmla="*/ 5803872 w 8109022"/>
              <a:gd name="connsiteY12896" fmla="*/ 3547795 h 4285258"/>
              <a:gd name="connsiteX12897" fmla="*/ 5814632 w 8109022"/>
              <a:gd name="connsiteY12897" fmla="*/ 3541211 h 4285258"/>
              <a:gd name="connsiteX12898" fmla="*/ 5818828 w 8109022"/>
              <a:gd name="connsiteY12898" fmla="*/ 3537486 h 4285258"/>
              <a:gd name="connsiteX12899" fmla="*/ 5810047 w 8109022"/>
              <a:gd name="connsiteY12899" fmla="*/ 3541454 h 4285258"/>
              <a:gd name="connsiteX12900" fmla="*/ 5807407 w 8109022"/>
              <a:gd name="connsiteY12900" fmla="*/ 3542912 h 4285258"/>
              <a:gd name="connsiteX12901" fmla="*/ 5821401 w 8109022"/>
              <a:gd name="connsiteY12901" fmla="*/ 3524820 h 4285258"/>
              <a:gd name="connsiteX12902" fmla="*/ 5867047 w 8109022"/>
              <a:gd name="connsiteY12902" fmla="*/ 3459670 h 4285258"/>
              <a:gd name="connsiteX12903" fmla="*/ 5857147 w 8109022"/>
              <a:gd name="connsiteY12903" fmla="*/ 3435436 h 4285258"/>
              <a:gd name="connsiteX12904" fmla="*/ 5881245 w 8109022"/>
              <a:gd name="connsiteY12904" fmla="*/ 3393698 h 4285258"/>
              <a:gd name="connsiteX12905" fmla="*/ 5901267 w 8109022"/>
              <a:gd name="connsiteY12905" fmla="*/ 3349908 h 4285258"/>
              <a:gd name="connsiteX12906" fmla="*/ 5986693 w 8109022"/>
              <a:gd name="connsiteY12906" fmla="*/ 3220366 h 4285258"/>
              <a:gd name="connsiteX12907" fmla="*/ 6014433 w 8109022"/>
              <a:gd name="connsiteY12907" fmla="*/ 3179857 h 4285258"/>
              <a:gd name="connsiteX12908" fmla="*/ 5996225 w 8109022"/>
              <a:gd name="connsiteY12908" fmla="*/ 3197804 h 4285258"/>
              <a:gd name="connsiteX12909" fmla="*/ 5990801 w 8109022"/>
              <a:gd name="connsiteY12909" fmla="*/ 3205185 h 4285258"/>
              <a:gd name="connsiteX12910" fmla="*/ 5990941 w 8109022"/>
              <a:gd name="connsiteY12910" fmla="*/ 3204950 h 4285258"/>
              <a:gd name="connsiteX12911" fmla="*/ 5989886 w 8109022"/>
              <a:gd name="connsiteY12911" fmla="*/ 3206431 h 4285258"/>
              <a:gd name="connsiteX12912" fmla="*/ 5988202 w 8109022"/>
              <a:gd name="connsiteY12912" fmla="*/ 3208722 h 4285258"/>
              <a:gd name="connsiteX12913" fmla="*/ 5987756 w 8109022"/>
              <a:gd name="connsiteY12913" fmla="*/ 3209421 h 4285258"/>
              <a:gd name="connsiteX12914" fmla="*/ 5989886 w 8109022"/>
              <a:gd name="connsiteY12914" fmla="*/ 3206431 h 4285258"/>
              <a:gd name="connsiteX12915" fmla="*/ 5990801 w 8109022"/>
              <a:gd name="connsiteY12915" fmla="*/ 3205185 h 4285258"/>
              <a:gd name="connsiteX12916" fmla="*/ 5973371 w 8109022"/>
              <a:gd name="connsiteY12916" fmla="*/ 3234572 h 4285258"/>
              <a:gd name="connsiteX12917" fmla="*/ 5919517 w 8109022"/>
              <a:gd name="connsiteY12917" fmla="*/ 3314958 h 4285258"/>
              <a:gd name="connsiteX12918" fmla="*/ 5901291 w 8109022"/>
              <a:gd name="connsiteY12918" fmla="*/ 3320937 h 4285258"/>
              <a:gd name="connsiteX12919" fmla="*/ 5874572 w 8109022"/>
              <a:gd name="connsiteY12919" fmla="*/ 3357748 h 4285258"/>
              <a:gd name="connsiteX12920" fmla="*/ 5848289 w 8109022"/>
              <a:gd name="connsiteY12920" fmla="*/ 3378530 h 4285258"/>
              <a:gd name="connsiteX12921" fmla="*/ 5887556 w 8109022"/>
              <a:gd name="connsiteY12921" fmla="*/ 3325063 h 4285258"/>
              <a:gd name="connsiteX12922" fmla="*/ 5895030 w 8109022"/>
              <a:gd name="connsiteY12922" fmla="*/ 3297932 h 4285258"/>
              <a:gd name="connsiteX12923" fmla="*/ 5912843 w 8109022"/>
              <a:gd name="connsiteY12923" fmla="*/ 3279009 h 4285258"/>
              <a:gd name="connsiteX12924" fmla="*/ 5920149 w 8109022"/>
              <a:gd name="connsiteY12924" fmla="*/ 3252495 h 4285258"/>
              <a:gd name="connsiteX12925" fmla="*/ 5956964 w 8109022"/>
              <a:gd name="connsiteY12925" fmla="*/ 3193482 h 4285258"/>
              <a:gd name="connsiteX12926" fmla="*/ 5976815 w 8109022"/>
              <a:gd name="connsiteY12926" fmla="*/ 3150313 h 4285258"/>
              <a:gd name="connsiteX12927" fmla="*/ 5894036 w 8109022"/>
              <a:gd name="connsiteY12927" fmla="*/ 3272660 h 4285258"/>
              <a:gd name="connsiteX12928" fmla="*/ 5817541 w 8109022"/>
              <a:gd name="connsiteY12928" fmla="*/ 3372195 h 4285258"/>
              <a:gd name="connsiteX12929" fmla="*/ 5794048 w 8109022"/>
              <a:gd name="connsiteY12929" fmla="*/ 3397290 h 4285258"/>
              <a:gd name="connsiteX12930" fmla="*/ 5881489 w 8109022"/>
              <a:gd name="connsiteY12930" fmla="*/ 3272469 h 4285258"/>
              <a:gd name="connsiteX12931" fmla="*/ 5897288 w 8109022"/>
              <a:gd name="connsiteY12931" fmla="*/ 3231974 h 4285258"/>
              <a:gd name="connsiteX12932" fmla="*/ 5842246 w 8109022"/>
              <a:gd name="connsiteY12932" fmla="*/ 3296965 h 4285258"/>
              <a:gd name="connsiteX12933" fmla="*/ 5682306 w 8109022"/>
              <a:gd name="connsiteY12933" fmla="*/ 3511633 h 4285258"/>
              <a:gd name="connsiteX12934" fmla="*/ 5597780 w 8109022"/>
              <a:gd name="connsiteY12934" fmla="*/ 3623997 h 4285258"/>
              <a:gd name="connsiteX12935" fmla="*/ 5586345 w 8109022"/>
              <a:gd name="connsiteY12935" fmla="*/ 3632155 h 4285258"/>
              <a:gd name="connsiteX12936" fmla="*/ 5585933 w 8109022"/>
              <a:gd name="connsiteY12936" fmla="*/ 3631292 h 4285258"/>
              <a:gd name="connsiteX12937" fmla="*/ 5568377 w 8109022"/>
              <a:gd name="connsiteY12937" fmla="*/ 3642959 h 4285258"/>
              <a:gd name="connsiteX12938" fmla="*/ 5563012 w 8109022"/>
              <a:gd name="connsiteY12938" fmla="*/ 3645913 h 4285258"/>
              <a:gd name="connsiteX12939" fmla="*/ 5685617 w 8109022"/>
              <a:gd name="connsiteY12939" fmla="*/ 3477957 h 4285258"/>
              <a:gd name="connsiteX12940" fmla="*/ 5712337 w 8109022"/>
              <a:gd name="connsiteY12940" fmla="*/ 3424299 h 4285258"/>
              <a:gd name="connsiteX12941" fmla="*/ 5665182 w 8109022"/>
              <a:gd name="connsiteY12941" fmla="*/ 3491953 h 4285258"/>
              <a:gd name="connsiteX12942" fmla="*/ 5546402 w 8109022"/>
              <a:gd name="connsiteY12942" fmla="*/ 3642672 h 4285258"/>
              <a:gd name="connsiteX12943" fmla="*/ 5530226 w 8109022"/>
              <a:gd name="connsiteY12943" fmla="*/ 3663960 h 4285258"/>
              <a:gd name="connsiteX12944" fmla="*/ 5500808 w 8109022"/>
              <a:gd name="connsiteY12944" fmla="*/ 3680153 h 4285258"/>
              <a:gd name="connsiteX12945" fmla="*/ 5491743 w 8109022"/>
              <a:gd name="connsiteY12945" fmla="*/ 3684320 h 4285258"/>
              <a:gd name="connsiteX12946" fmla="*/ 5560765 w 8109022"/>
              <a:gd name="connsiteY12946" fmla="*/ 3592341 h 4285258"/>
              <a:gd name="connsiteX12947" fmla="*/ 5654868 w 8109022"/>
              <a:gd name="connsiteY12947" fmla="*/ 3454774 h 4285258"/>
              <a:gd name="connsiteX12948" fmla="*/ 5552242 w 8109022"/>
              <a:gd name="connsiteY12948" fmla="*/ 3587779 h 4285258"/>
              <a:gd name="connsiteX12949" fmla="*/ 5471725 w 8109022"/>
              <a:gd name="connsiteY12949" fmla="*/ 3693521 h 4285258"/>
              <a:gd name="connsiteX12950" fmla="*/ 5461893 w 8109022"/>
              <a:gd name="connsiteY12950" fmla="*/ 3698039 h 4285258"/>
              <a:gd name="connsiteX12951" fmla="*/ 5466416 w 8109022"/>
              <a:gd name="connsiteY12951" fmla="*/ 3692862 h 4285258"/>
              <a:gd name="connsiteX12952" fmla="*/ 5637081 w 8109022"/>
              <a:gd name="connsiteY12952" fmla="*/ 3444727 h 4285258"/>
              <a:gd name="connsiteX12953" fmla="*/ 5639119 w 8109022"/>
              <a:gd name="connsiteY12953" fmla="*/ 3437328 h 4285258"/>
              <a:gd name="connsiteX12954" fmla="*/ 5645986 w 8109022"/>
              <a:gd name="connsiteY12954" fmla="*/ 3426841 h 4285258"/>
              <a:gd name="connsiteX12955" fmla="*/ 5642015 w 8109022"/>
              <a:gd name="connsiteY12955" fmla="*/ 3428618 h 4285258"/>
              <a:gd name="connsiteX12956" fmla="*/ 5639119 w 8109022"/>
              <a:gd name="connsiteY12956" fmla="*/ 3437328 h 4285258"/>
              <a:gd name="connsiteX12957" fmla="*/ 5637116 w 8109022"/>
              <a:gd name="connsiteY12957" fmla="*/ 3439178 h 4285258"/>
              <a:gd name="connsiteX12958" fmla="*/ 5637081 w 8109022"/>
              <a:gd name="connsiteY12958" fmla="*/ 3444727 h 4285258"/>
              <a:gd name="connsiteX12959" fmla="*/ 5492629 w 8109022"/>
              <a:gd name="connsiteY12959" fmla="*/ 3623934 h 4285258"/>
              <a:gd name="connsiteX12960" fmla="*/ 5415648 w 8109022"/>
              <a:gd name="connsiteY12960" fmla="*/ 3717775 h 4285258"/>
              <a:gd name="connsiteX12961" fmla="*/ 5407253 w 8109022"/>
              <a:gd name="connsiteY12961" fmla="*/ 3720726 h 4285258"/>
              <a:gd name="connsiteX12962" fmla="*/ 5401917 w 8109022"/>
              <a:gd name="connsiteY12962" fmla="*/ 3724172 h 4285258"/>
              <a:gd name="connsiteX12963" fmla="*/ 5401638 w 8109022"/>
              <a:gd name="connsiteY12963" fmla="*/ 3723975 h 4285258"/>
              <a:gd name="connsiteX12964" fmla="*/ 5400979 w 8109022"/>
              <a:gd name="connsiteY12964" fmla="*/ 3724777 h 4285258"/>
              <a:gd name="connsiteX12965" fmla="*/ 5401917 w 8109022"/>
              <a:gd name="connsiteY12965" fmla="*/ 3724172 h 4285258"/>
              <a:gd name="connsiteX12966" fmla="*/ 5402978 w 8109022"/>
              <a:gd name="connsiteY12966" fmla="*/ 3724922 h 4285258"/>
              <a:gd name="connsiteX12967" fmla="*/ 5393454 w 8109022"/>
              <a:gd name="connsiteY12967" fmla="*/ 3729798 h 4285258"/>
              <a:gd name="connsiteX12968" fmla="*/ 5489027 w 8109022"/>
              <a:gd name="connsiteY12968" fmla="*/ 3614062 h 4285258"/>
              <a:gd name="connsiteX12969" fmla="*/ 5603928 w 8109022"/>
              <a:gd name="connsiteY12969" fmla="*/ 3459148 h 4285258"/>
              <a:gd name="connsiteX12970" fmla="*/ 5674939 w 8109022"/>
              <a:gd name="connsiteY12970" fmla="*/ 3336196 h 4285258"/>
              <a:gd name="connsiteX12971" fmla="*/ 5695811 w 8109022"/>
              <a:gd name="connsiteY12971" fmla="*/ 3306173 h 4285258"/>
              <a:gd name="connsiteX12972" fmla="*/ 5702267 w 8109022"/>
              <a:gd name="connsiteY12972" fmla="*/ 3282743 h 4285258"/>
              <a:gd name="connsiteX12973" fmla="*/ 5619316 w 8109022"/>
              <a:gd name="connsiteY12973" fmla="*/ 3388859 h 4285258"/>
              <a:gd name="connsiteX12974" fmla="*/ 5405797 w 8109022"/>
              <a:gd name="connsiteY12974" fmla="*/ 3665273 h 4285258"/>
              <a:gd name="connsiteX12975" fmla="*/ 5383185 w 8109022"/>
              <a:gd name="connsiteY12975" fmla="*/ 3692405 h 4285258"/>
              <a:gd name="connsiteX12976" fmla="*/ 5380803 w 8109022"/>
              <a:gd name="connsiteY12976" fmla="*/ 3693056 h 4285258"/>
              <a:gd name="connsiteX12977" fmla="*/ 5365981 w 8109022"/>
              <a:gd name="connsiteY12977" fmla="*/ 3699016 h 4285258"/>
              <a:gd name="connsiteX12978" fmla="*/ 5382267 w 8109022"/>
              <a:gd name="connsiteY12978" fmla="*/ 3679900 h 4285258"/>
              <a:gd name="connsiteX12979" fmla="*/ 5590581 w 8109022"/>
              <a:gd name="connsiteY12979" fmla="*/ 3404097 h 4285258"/>
              <a:gd name="connsiteX12980" fmla="*/ 5630868 w 8109022"/>
              <a:gd name="connsiteY12980" fmla="*/ 3346930 h 4285258"/>
              <a:gd name="connsiteX12981" fmla="*/ 5627834 w 8109022"/>
              <a:gd name="connsiteY12981" fmla="*/ 3329057 h 4285258"/>
              <a:gd name="connsiteX12982" fmla="*/ 5636741 w 8109022"/>
              <a:gd name="connsiteY12982" fmla="*/ 3311172 h 4285258"/>
              <a:gd name="connsiteX12983" fmla="*/ 5579078 w 8109022"/>
              <a:gd name="connsiteY12983" fmla="*/ 3371235 h 4285258"/>
              <a:gd name="connsiteX12984" fmla="*/ 5578095 w 8109022"/>
              <a:gd name="connsiteY12984" fmla="*/ 3366236 h 4285258"/>
              <a:gd name="connsiteX12985" fmla="*/ 5581287 w 8109022"/>
              <a:gd name="connsiteY12985" fmla="*/ 3363219 h 4285258"/>
              <a:gd name="connsiteX12986" fmla="*/ 5577835 w 8109022"/>
              <a:gd name="connsiteY12986" fmla="*/ 3364917 h 4285258"/>
              <a:gd name="connsiteX12987" fmla="*/ 5578095 w 8109022"/>
              <a:gd name="connsiteY12987" fmla="*/ 3366236 h 4285258"/>
              <a:gd name="connsiteX12988" fmla="*/ 5559953 w 8109022"/>
              <a:gd name="connsiteY12988" fmla="*/ 3383378 h 4285258"/>
              <a:gd name="connsiteX12989" fmla="*/ 5504792 w 8109022"/>
              <a:gd name="connsiteY12989" fmla="*/ 3462754 h 4285258"/>
              <a:gd name="connsiteX12990" fmla="*/ 5317646 w 8109022"/>
              <a:gd name="connsiteY12990" fmla="*/ 3690883 h 4285258"/>
              <a:gd name="connsiteX12991" fmla="*/ 5295401 w 8109022"/>
              <a:gd name="connsiteY12991" fmla="*/ 3706862 h 4285258"/>
              <a:gd name="connsiteX12992" fmla="*/ 5282855 w 8109022"/>
              <a:gd name="connsiteY12992" fmla="*/ 3712886 h 4285258"/>
              <a:gd name="connsiteX12993" fmla="*/ 5270806 w 8109022"/>
              <a:gd name="connsiteY12993" fmla="*/ 3720386 h 4285258"/>
              <a:gd name="connsiteX12994" fmla="*/ 5264246 w 8109022"/>
              <a:gd name="connsiteY12994" fmla="*/ 3716362 h 4285258"/>
              <a:gd name="connsiteX12995" fmla="*/ 5239750 w 8109022"/>
              <a:gd name="connsiteY12995" fmla="*/ 3735596 h 4285258"/>
              <a:gd name="connsiteX12996" fmla="*/ 5230305 w 8109022"/>
              <a:gd name="connsiteY12996" fmla="*/ 3742970 h 4285258"/>
              <a:gd name="connsiteX12997" fmla="*/ 5228846 w 8109022"/>
              <a:gd name="connsiteY12997" fmla="*/ 3743073 h 4285258"/>
              <a:gd name="connsiteX12998" fmla="*/ 5224715 w 8109022"/>
              <a:gd name="connsiteY12998" fmla="*/ 3743770 h 4285258"/>
              <a:gd name="connsiteX12999" fmla="*/ 5227666 w 8109022"/>
              <a:gd name="connsiteY12999" fmla="*/ 3741298 h 4285258"/>
              <a:gd name="connsiteX13000" fmla="*/ 5272006 w 8109022"/>
              <a:gd name="connsiteY13000" fmla="*/ 3704247 h 4285258"/>
              <a:gd name="connsiteX13001" fmla="*/ 5285637 w 8109022"/>
              <a:gd name="connsiteY13001" fmla="*/ 3692968 h 4285258"/>
              <a:gd name="connsiteX13002" fmla="*/ 5276489 w 8109022"/>
              <a:gd name="connsiteY13002" fmla="*/ 3697650 h 4285258"/>
              <a:gd name="connsiteX13003" fmla="*/ 5265675 w 8109022"/>
              <a:gd name="connsiteY13003" fmla="*/ 3706892 h 4285258"/>
              <a:gd name="connsiteX13004" fmla="*/ 5262624 w 8109022"/>
              <a:gd name="connsiteY13004" fmla="*/ 3708638 h 4285258"/>
              <a:gd name="connsiteX13005" fmla="*/ 5273379 w 8109022"/>
              <a:gd name="connsiteY13005" fmla="*/ 3699056 h 4285258"/>
              <a:gd name="connsiteX13006" fmla="*/ 5260863 w 8109022"/>
              <a:gd name="connsiteY13006" fmla="*/ 3705200 h 4285258"/>
              <a:gd name="connsiteX13007" fmla="*/ 5260325 w 8109022"/>
              <a:gd name="connsiteY13007" fmla="*/ 3708907 h 4285258"/>
              <a:gd name="connsiteX13008" fmla="*/ 5248755 w 8109022"/>
              <a:gd name="connsiteY13008" fmla="*/ 3713727 h 4285258"/>
              <a:gd name="connsiteX13009" fmla="*/ 5246783 w 8109022"/>
              <a:gd name="connsiteY13009" fmla="*/ 3708058 h 4285258"/>
              <a:gd name="connsiteX13010" fmla="*/ 5252187 w 8109022"/>
              <a:gd name="connsiteY13010" fmla="*/ 3700488 h 4285258"/>
              <a:gd name="connsiteX13011" fmla="*/ 5259448 w 8109022"/>
              <a:gd name="connsiteY13011" fmla="*/ 3695899 h 4285258"/>
              <a:gd name="connsiteX13012" fmla="*/ 5258184 w 8109022"/>
              <a:gd name="connsiteY13012" fmla="*/ 3695922 h 4285258"/>
              <a:gd name="connsiteX13013" fmla="*/ 5255339 w 8109022"/>
              <a:gd name="connsiteY13013" fmla="*/ 3695975 h 4285258"/>
              <a:gd name="connsiteX13014" fmla="*/ 5233839 w 8109022"/>
              <a:gd name="connsiteY13014" fmla="*/ 3712822 h 4285258"/>
              <a:gd name="connsiteX13015" fmla="*/ 5237978 w 8109022"/>
              <a:gd name="connsiteY13015" fmla="*/ 3706238 h 4285258"/>
              <a:gd name="connsiteX13016" fmla="*/ 5238044 w 8109022"/>
              <a:gd name="connsiteY13016" fmla="*/ 3706954 h 4285258"/>
              <a:gd name="connsiteX13017" fmla="*/ 5237205 w 8109022"/>
              <a:gd name="connsiteY13017" fmla="*/ 3707816 h 4285258"/>
              <a:gd name="connsiteX13018" fmla="*/ 5238087 w 8109022"/>
              <a:gd name="connsiteY13018" fmla="*/ 3707414 h 4285258"/>
              <a:gd name="connsiteX13019" fmla="*/ 5238044 w 8109022"/>
              <a:gd name="connsiteY13019" fmla="*/ 3706954 h 4285258"/>
              <a:gd name="connsiteX13020" fmla="*/ 5239587 w 8109022"/>
              <a:gd name="connsiteY13020" fmla="*/ 3705368 h 4285258"/>
              <a:gd name="connsiteX13021" fmla="*/ 5240851 w 8109022"/>
              <a:gd name="connsiteY13021" fmla="*/ 3704687 h 4285258"/>
              <a:gd name="connsiteX13022" fmla="*/ 5242021 w 8109022"/>
              <a:gd name="connsiteY13022" fmla="*/ 3703578 h 4285258"/>
              <a:gd name="connsiteX13023" fmla="*/ 5243145 w 8109022"/>
              <a:gd name="connsiteY13023" fmla="*/ 3697550 h 4285258"/>
              <a:gd name="connsiteX13024" fmla="*/ 5263596 w 8109022"/>
              <a:gd name="connsiteY13024" fmla="*/ 3680978 h 4285258"/>
              <a:gd name="connsiteX13025" fmla="*/ 5264821 w 8109022"/>
              <a:gd name="connsiteY13025" fmla="*/ 3676300 h 4285258"/>
              <a:gd name="connsiteX13026" fmla="*/ 5289316 w 8109022"/>
              <a:gd name="connsiteY13026" fmla="*/ 3657068 h 4285258"/>
              <a:gd name="connsiteX13027" fmla="*/ 5315182 w 8109022"/>
              <a:gd name="connsiteY13027" fmla="*/ 3639084 h 4285258"/>
              <a:gd name="connsiteX13028" fmla="*/ 5316856 w 8109022"/>
              <a:gd name="connsiteY13028" fmla="*/ 3635666 h 4285258"/>
              <a:gd name="connsiteX13029" fmla="*/ 5291809 w 8109022"/>
              <a:gd name="connsiteY13029" fmla="*/ 3652289 h 4285258"/>
              <a:gd name="connsiteX13030" fmla="*/ 5229541 w 8109022"/>
              <a:gd name="connsiteY13030" fmla="*/ 3697685 h 4285258"/>
              <a:gd name="connsiteX13031" fmla="*/ 5199013 w 8109022"/>
              <a:gd name="connsiteY13031" fmla="*/ 3722568 h 4285258"/>
              <a:gd name="connsiteX13032" fmla="*/ 5196276 w 8109022"/>
              <a:gd name="connsiteY13032" fmla="*/ 3723158 h 4285258"/>
              <a:gd name="connsiteX13033" fmla="*/ 5189977 w 8109022"/>
              <a:gd name="connsiteY13033" fmla="*/ 3724933 h 4285258"/>
              <a:gd name="connsiteX13034" fmla="*/ 5199039 w 8109022"/>
              <a:gd name="connsiteY13034" fmla="*/ 3716391 h 4285258"/>
              <a:gd name="connsiteX13035" fmla="*/ 5189112 w 8109022"/>
              <a:gd name="connsiteY13035" fmla="*/ 3723141 h 4285258"/>
              <a:gd name="connsiteX13036" fmla="*/ 5187886 w 8109022"/>
              <a:gd name="connsiteY13036" fmla="*/ 3720288 h 4285258"/>
              <a:gd name="connsiteX13037" fmla="*/ 5183963 w 8109022"/>
              <a:gd name="connsiteY13037" fmla="*/ 3721736 h 4285258"/>
              <a:gd name="connsiteX13038" fmla="*/ 5192716 w 8109022"/>
              <a:gd name="connsiteY13038" fmla="*/ 3713979 h 4285258"/>
              <a:gd name="connsiteX13039" fmla="*/ 5195803 w 8109022"/>
              <a:gd name="connsiteY13039" fmla="*/ 3712051 h 4285258"/>
              <a:gd name="connsiteX13040" fmla="*/ 5197485 w 8109022"/>
              <a:gd name="connsiteY13040" fmla="*/ 3711518 h 4285258"/>
              <a:gd name="connsiteX13041" fmla="*/ 5196487 w 8109022"/>
              <a:gd name="connsiteY13041" fmla="*/ 3710636 h 4285258"/>
              <a:gd name="connsiteX13042" fmla="*/ 5208197 w 8109022"/>
              <a:gd name="connsiteY13042" fmla="*/ 3700259 h 4285258"/>
              <a:gd name="connsiteX13043" fmla="*/ 5212501 w 8109022"/>
              <a:gd name="connsiteY13043" fmla="*/ 3698402 h 4285258"/>
              <a:gd name="connsiteX13044" fmla="*/ 5222532 w 8109022"/>
              <a:gd name="connsiteY13044" fmla="*/ 3694589 h 4285258"/>
              <a:gd name="connsiteX13045" fmla="*/ 5233964 w 8109022"/>
              <a:gd name="connsiteY13045" fmla="*/ 3688410 h 4285258"/>
              <a:gd name="connsiteX13046" fmla="*/ 5212977 w 8109022"/>
              <a:gd name="connsiteY13046" fmla="*/ 3696175 h 4285258"/>
              <a:gd name="connsiteX13047" fmla="*/ 5212735 w 8109022"/>
              <a:gd name="connsiteY13047" fmla="*/ 3696237 h 4285258"/>
              <a:gd name="connsiteX13048" fmla="*/ 5215927 w 8109022"/>
              <a:gd name="connsiteY13048" fmla="*/ 3693408 h 4285258"/>
              <a:gd name="connsiteX13049" fmla="*/ 5273551 w 8109022"/>
              <a:gd name="connsiteY13049" fmla="*/ 3646957 h 4285258"/>
              <a:gd name="connsiteX13050" fmla="*/ 5265468 w 8109022"/>
              <a:gd name="connsiteY13050" fmla="*/ 3651130 h 4285258"/>
              <a:gd name="connsiteX13051" fmla="*/ 5267623 w 8109022"/>
              <a:gd name="connsiteY13051" fmla="*/ 3647474 h 4285258"/>
              <a:gd name="connsiteX13052" fmla="*/ 5288471 w 8109022"/>
              <a:gd name="connsiteY13052" fmla="*/ 3638227 h 4285258"/>
              <a:gd name="connsiteX13053" fmla="*/ 5272032 w 8109022"/>
              <a:gd name="connsiteY13053" fmla="*/ 3643491 h 4285258"/>
              <a:gd name="connsiteX13054" fmla="*/ 5272870 w 8109022"/>
              <a:gd name="connsiteY13054" fmla="*/ 3642772 h 4285258"/>
              <a:gd name="connsiteX13055" fmla="*/ 5291809 w 8109022"/>
              <a:gd name="connsiteY13055" fmla="*/ 3625223 h 4285258"/>
              <a:gd name="connsiteX13056" fmla="*/ 5260577 w 8109022"/>
              <a:gd name="connsiteY13056" fmla="*/ 3644835 h 4285258"/>
              <a:gd name="connsiteX13057" fmla="*/ 5260477 w 8109022"/>
              <a:gd name="connsiteY13057" fmla="*/ 3639127 h 4285258"/>
              <a:gd name="connsiteX13058" fmla="*/ 5256112 w 8109022"/>
              <a:gd name="connsiteY13058" fmla="*/ 3640266 h 4285258"/>
              <a:gd name="connsiteX13059" fmla="*/ 5270654 w 8109022"/>
              <a:gd name="connsiteY13059" fmla="*/ 3627986 h 4285258"/>
              <a:gd name="connsiteX13060" fmla="*/ 5286518 w 8109022"/>
              <a:gd name="connsiteY13060" fmla="*/ 3616740 h 4285258"/>
              <a:gd name="connsiteX13061" fmla="*/ 5286695 w 8109022"/>
              <a:gd name="connsiteY13061" fmla="*/ 3612336 h 4285258"/>
              <a:gd name="connsiteX13062" fmla="*/ 5304279 w 8109022"/>
              <a:gd name="connsiteY13062" fmla="*/ 3597886 h 4285258"/>
              <a:gd name="connsiteX13063" fmla="*/ 5287541 w 8109022"/>
              <a:gd name="connsiteY13063" fmla="*/ 3605004 h 4285258"/>
              <a:gd name="connsiteX13064" fmla="*/ 5267587 w 8109022"/>
              <a:gd name="connsiteY13064" fmla="*/ 3618692 h 4285258"/>
              <a:gd name="connsiteX13065" fmla="*/ 5227128 w 8109022"/>
              <a:gd name="connsiteY13065" fmla="*/ 3643465 h 4285258"/>
              <a:gd name="connsiteX13066" fmla="*/ 5263445 w 8109022"/>
              <a:gd name="connsiteY13066" fmla="*/ 3615645 h 4285258"/>
              <a:gd name="connsiteX13067" fmla="*/ 5279935 w 8109022"/>
              <a:gd name="connsiteY13067" fmla="*/ 3601252 h 4285258"/>
              <a:gd name="connsiteX13068" fmla="*/ 5281931 w 8109022"/>
              <a:gd name="connsiteY13068" fmla="*/ 3594998 h 4285258"/>
              <a:gd name="connsiteX13069" fmla="*/ 5300112 w 8109022"/>
              <a:gd name="connsiteY13069" fmla="*/ 3583374 h 4285258"/>
              <a:gd name="connsiteX13070" fmla="*/ 5297643 w 8109022"/>
              <a:gd name="connsiteY13070" fmla="*/ 3576909 h 4285258"/>
              <a:gd name="connsiteX13071" fmla="*/ 5319096 w 8109022"/>
              <a:gd name="connsiteY13071" fmla="*/ 3559846 h 4285258"/>
              <a:gd name="connsiteX13072" fmla="*/ 5319013 w 8109022"/>
              <a:gd name="connsiteY13072" fmla="*/ 3559448 h 4285258"/>
              <a:gd name="connsiteX13073" fmla="*/ 5318908 w 8109022"/>
              <a:gd name="connsiteY13073" fmla="*/ 3558952 h 4285258"/>
              <a:gd name="connsiteX13074" fmla="*/ 5318845 w 8109022"/>
              <a:gd name="connsiteY13074" fmla="*/ 3558654 h 4285258"/>
              <a:gd name="connsiteX13075" fmla="*/ 5318872 w 8109022"/>
              <a:gd name="connsiteY13075" fmla="*/ 3558785 h 4285258"/>
              <a:gd name="connsiteX13076" fmla="*/ 5318908 w 8109022"/>
              <a:gd name="connsiteY13076" fmla="*/ 3558952 h 4285258"/>
              <a:gd name="connsiteX13077" fmla="*/ 5319096 w 8109022"/>
              <a:gd name="connsiteY13077" fmla="*/ 3559846 h 4285258"/>
              <a:gd name="connsiteX13078" fmla="*/ 5299914 w 8109022"/>
              <a:gd name="connsiteY13078" fmla="*/ 3571960 h 4285258"/>
              <a:gd name="connsiteX13079" fmla="*/ 5269408 w 8109022"/>
              <a:gd name="connsiteY13079" fmla="*/ 3589776 h 4285258"/>
              <a:gd name="connsiteX13080" fmla="*/ 5268603 w 8109022"/>
              <a:gd name="connsiteY13080" fmla="*/ 3590141 h 4285258"/>
              <a:gd name="connsiteX13081" fmla="*/ 5262295 w 8109022"/>
              <a:gd name="connsiteY13081" fmla="*/ 3596263 h 4285258"/>
              <a:gd name="connsiteX13082" fmla="*/ 5239657 w 8109022"/>
              <a:gd name="connsiteY13082" fmla="*/ 3618232 h 4285258"/>
              <a:gd name="connsiteX13083" fmla="*/ 5128925 w 8109022"/>
              <a:gd name="connsiteY13083" fmla="*/ 3721017 h 4285258"/>
              <a:gd name="connsiteX13084" fmla="*/ 5117006 w 8109022"/>
              <a:gd name="connsiteY13084" fmla="*/ 3726873 h 4285258"/>
              <a:gd name="connsiteX13085" fmla="*/ 5140256 w 8109022"/>
              <a:gd name="connsiteY13085" fmla="*/ 3705901 h 4285258"/>
              <a:gd name="connsiteX13086" fmla="*/ 5198412 w 8109022"/>
              <a:gd name="connsiteY13086" fmla="*/ 3653989 h 4285258"/>
              <a:gd name="connsiteX13087" fmla="*/ 5207855 w 8109022"/>
              <a:gd name="connsiteY13087" fmla="*/ 3645736 h 4285258"/>
              <a:gd name="connsiteX13088" fmla="*/ 5209873 w 8109022"/>
              <a:gd name="connsiteY13088" fmla="*/ 3643503 h 4285258"/>
              <a:gd name="connsiteX13089" fmla="*/ 5286691 w 8109022"/>
              <a:gd name="connsiteY13089" fmla="*/ 3570889 h 4285258"/>
              <a:gd name="connsiteX13090" fmla="*/ 5277003 w 8109022"/>
              <a:gd name="connsiteY13090" fmla="*/ 3572404 h 4285258"/>
              <a:gd name="connsiteX13091" fmla="*/ 5185253 w 8109022"/>
              <a:gd name="connsiteY13091" fmla="*/ 3658645 h 4285258"/>
              <a:gd name="connsiteX13092" fmla="*/ 5122623 w 8109022"/>
              <a:gd name="connsiteY13092" fmla="*/ 3710740 h 4285258"/>
              <a:gd name="connsiteX13093" fmla="*/ 5057823 w 8109022"/>
              <a:gd name="connsiteY13093" fmla="*/ 3762664 h 4285258"/>
              <a:gd name="connsiteX13094" fmla="*/ 5149779 w 8109022"/>
              <a:gd name="connsiteY13094" fmla="*/ 3680670 h 4285258"/>
              <a:gd name="connsiteX13095" fmla="*/ 5133363 w 8109022"/>
              <a:gd name="connsiteY13095" fmla="*/ 3686364 h 4285258"/>
              <a:gd name="connsiteX13096" fmla="*/ 5005590 w 8109022"/>
              <a:gd name="connsiteY13096" fmla="*/ 3803246 h 4285258"/>
              <a:gd name="connsiteX13097" fmla="*/ 5010063 w 8109022"/>
              <a:gd name="connsiteY13097" fmla="*/ 3803065 h 4285258"/>
              <a:gd name="connsiteX13098" fmla="*/ 4979213 w 8109022"/>
              <a:gd name="connsiteY13098" fmla="*/ 3827312 h 4285258"/>
              <a:gd name="connsiteX13099" fmla="*/ 4993954 w 8109022"/>
              <a:gd name="connsiteY13099" fmla="*/ 3813560 h 4285258"/>
              <a:gd name="connsiteX13100" fmla="*/ 4986223 w 8109022"/>
              <a:gd name="connsiteY13100" fmla="*/ 3814777 h 4285258"/>
              <a:gd name="connsiteX13101" fmla="*/ 5117255 w 8109022"/>
              <a:gd name="connsiteY13101" fmla="*/ 3696859 h 4285258"/>
              <a:gd name="connsiteX13102" fmla="*/ 5100840 w 8109022"/>
              <a:gd name="connsiteY13102" fmla="*/ 3702551 h 4285258"/>
              <a:gd name="connsiteX13103" fmla="*/ 5092484 w 8109022"/>
              <a:gd name="connsiteY13103" fmla="*/ 3709600 h 4285258"/>
              <a:gd name="connsiteX13104" fmla="*/ 5018655 w 8109022"/>
              <a:gd name="connsiteY13104" fmla="*/ 3778865 h 4285258"/>
              <a:gd name="connsiteX13105" fmla="*/ 4980679 w 8109022"/>
              <a:gd name="connsiteY13105" fmla="*/ 3812472 h 4285258"/>
              <a:gd name="connsiteX13106" fmla="*/ 4962469 w 8109022"/>
              <a:gd name="connsiteY13106" fmla="*/ 3826236 h 4285258"/>
              <a:gd name="connsiteX13107" fmla="*/ 5074181 w 8109022"/>
              <a:gd name="connsiteY13107" fmla="*/ 3722157 h 4285258"/>
              <a:gd name="connsiteX13108" fmla="*/ 5131252 w 8109022"/>
              <a:gd name="connsiteY13108" fmla="*/ 3671447 h 4285258"/>
              <a:gd name="connsiteX13109" fmla="*/ 5187239 w 8109022"/>
              <a:gd name="connsiteY13109" fmla="*/ 3619367 h 4285258"/>
              <a:gd name="connsiteX13110" fmla="*/ 5172063 w 8109022"/>
              <a:gd name="connsiteY13110" fmla="*/ 3626257 h 4285258"/>
              <a:gd name="connsiteX13111" fmla="*/ 5127712 w 8109022"/>
              <a:gd name="connsiteY13111" fmla="*/ 3668024 h 4285258"/>
              <a:gd name="connsiteX13112" fmla="*/ 5082277 w 8109022"/>
              <a:gd name="connsiteY13112" fmla="*/ 3708420 h 4285258"/>
              <a:gd name="connsiteX13113" fmla="*/ 4992491 w 8109022"/>
              <a:gd name="connsiteY13113" fmla="*/ 3790581 h 4285258"/>
              <a:gd name="connsiteX13114" fmla="*/ 4983805 w 8109022"/>
              <a:gd name="connsiteY13114" fmla="*/ 3795058 h 4285258"/>
              <a:gd name="connsiteX13115" fmla="*/ 4957300 w 8109022"/>
              <a:gd name="connsiteY13115" fmla="*/ 3817065 h 4285258"/>
              <a:gd name="connsiteX13116" fmla="*/ 4928469 w 8109022"/>
              <a:gd name="connsiteY13116" fmla="*/ 3839077 h 4285258"/>
              <a:gd name="connsiteX13117" fmla="*/ 4926143 w 8109022"/>
              <a:gd name="connsiteY13117" fmla="*/ 3839081 h 4285258"/>
              <a:gd name="connsiteX13118" fmla="*/ 4978401 w 8109022"/>
              <a:gd name="connsiteY13118" fmla="*/ 3796270 h 4285258"/>
              <a:gd name="connsiteX13119" fmla="*/ 4981505 w 8109022"/>
              <a:gd name="connsiteY13119" fmla="*/ 3792833 h 4285258"/>
              <a:gd name="connsiteX13120" fmla="*/ 4998854 w 8109022"/>
              <a:gd name="connsiteY13120" fmla="*/ 3783537 h 4285258"/>
              <a:gd name="connsiteX13121" fmla="*/ 4992055 w 8109022"/>
              <a:gd name="connsiteY13121" fmla="*/ 3783723 h 4285258"/>
              <a:gd name="connsiteX13122" fmla="*/ 4974553 w 8109022"/>
              <a:gd name="connsiteY13122" fmla="*/ 3790619 h 4285258"/>
              <a:gd name="connsiteX13123" fmla="*/ 4954539 w 8109022"/>
              <a:gd name="connsiteY13123" fmla="*/ 3810211 h 4285258"/>
              <a:gd name="connsiteX13124" fmla="*/ 4932222 w 8109022"/>
              <a:gd name="connsiteY13124" fmla="*/ 3827579 h 4285258"/>
              <a:gd name="connsiteX13125" fmla="*/ 4888651 w 8109022"/>
              <a:gd name="connsiteY13125" fmla="*/ 3863339 h 4285258"/>
              <a:gd name="connsiteX13126" fmla="*/ 4890976 w 8109022"/>
              <a:gd name="connsiteY13126" fmla="*/ 3863334 h 4285258"/>
              <a:gd name="connsiteX13127" fmla="*/ 4888803 w 8109022"/>
              <a:gd name="connsiteY13127" fmla="*/ 3865739 h 4285258"/>
              <a:gd name="connsiteX13128" fmla="*/ 4872390 w 8109022"/>
              <a:gd name="connsiteY13128" fmla="*/ 3871432 h 4285258"/>
              <a:gd name="connsiteX13129" fmla="*/ 4841541 w 8109022"/>
              <a:gd name="connsiteY13129" fmla="*/ 3895678 h 4285258"/>
              <a:gd name="connsiteX13130" fmla="*/ 4842779 w 8109022"/>
              <a:gd name="connsiteY13130" fmla="*/ 3896876 h 4285258"/>
              <a:gd name="connsiteX13131" fmla="*/ 4779088 w 8109022"/>
              <a:gd name="connsiteY13131" fmla="*/ 3947943 h 4285258"/>
              <a:gd name="connsiteX13132" fmla="*/ 4826671 w 8109022"/>
              <a:gd name="connsiteY13132" fmla="*/ 3907369 h 4285258"/>
              <a:gd name="connsiteX13133" fmla="*/ 4825432 w 8109022"/>
              <a:gd name="connsiteY13133" fmla="*/ 3906172 h 4285258"/>
              <a:gd name="connsiteX13134" fmla="*/ 4933957 w 8109022"/>
              <a:gd name="connsiteY13134" fmla="*/ 3818313 h 4285258"/>
              <a:gd name="connsiteX13135" fmla="*/ 5037527 w 8109022"/>
              <a:gd name="connsiteY13135" fmla="*/ 3725661 h 4285258"/>
              <a:gd name="connsiteX13136" fmla="*/ 5026387 w 8109022"/>
              <a:gd name="connsiteY13136" fmla="*/ 3728085 h 4285258"/>
              <a:gd name="connsiteX13137" fmla="*/ 5090752 w 8109022"/>
              <a:gd name="connsiteY13137" fmla="*/ 3666727 h 4285258"/>
              <a:gd name="connsiteX13138" fmla="*/ 5077594 w 8109022"/>
              <a:gd name="connsiteY13138" fmla="*/ 3671385 h 4285258"/>
              <a:gd name="connsiteX13139" fmla="*/ 5038082 w 8109022"/>
              <a:gd name="connsiteY13139" fmla="*/ 3700450 h 4285258"/>
              <a:gd name="connsiteX13140" fmla="*/ 5068649 w 8109022"/>
              <a:gd name="connsiteY13140" fmla="*/ 3669173 h 4285258"/>
              <a:gd name="connsiteX13141" fmla="*/ 5052078 w 8109022"/>
              <a:gd name="connsiteY13141" fmla="*/ 3675038 h 4285258"/>
              <a:gd name="connsiteX13142" fmla="*/ 5041409 w 8109022"/>
              <a:gd name="connsiteY13142" fmla="*/ 3684036 h 4285258"/>
              <a:gd name="connsiteX13143" fmla="*/ 5070939 w 8109022"/>
              <a:gd name="connsiteY13143" fmla="*/ 3657915 h 4285258"/>
              <a:gd name="connsiteX13144" fmla="*/ 5070818 w 8109022"/>
              <a:gd name="connsiteY13144" fmla="*/ 3657992 h 4285258"/>
              <a:gd name="connsiteX13145" fmla="*/ 5044374 w 8109022"/>
              <a:gd name="connsiteY13145" fmla="*/ 3675364 h 4285258"/>
              <a:gd name="connsiteX13146" fmla="*/ 5029272 w 8109022"/>
              <a:gd name="connsiteY13146" fmla="*/ 3684217 h 4285258"/>
              <a:gd name="connsiteX13147" fmla="*/ 4927623 w 8109022"/>
              <a:gd name="connsiteY13147" fmla="*/ 3770991 h 4285258"/>
              <a:gd name="connsiteX13148" fmla="*/ 4775242 w 8109022"/>
              <a:gd name="connsiteY13148" fmla="*/ 3890152 h 4285258"/>
              <a:gd name="connsiteX13149" fmla="*/ 4791657 w 8109022"/>
              <a:gd name="connsiteY13149" fmla="*/ 3884460 h 4285258"/>
              <a:gd name="connsiteX13150" fmla="*/ 4874740 w 8109022"/>
              <a:gd name="connsiteY13150" fmla="*/ 3819635 h 4285258"/>
              <a:gd name="connsiteX13151" fmla="*/ 4917153 w 8109022"/>
              <a:gd name="connsiteY13151" fmla="*/ 3787219 h 4285258"/>
              <a:gd name="connsiteX13152" fmla="*/ 4923531 w 8109022"/>
              <a:gd name="connsiteY13152" fmla="*/ 3782134 h 4285258"/>
              <a:gd name="connsiteX13153" fmla="*/ 4918821 w 8109022"/>
              <a:gd name="connsiteY13153" fmla="*/ 3786593 h 4285258"/>
              <a:gd name="connsiteX13154" fmla="*/ 4912080 w 8109022"/>
              <a:gd name="connsiteY13154" fmla="*/ 3792975 h 4285258"/>
              <a:gd name="connsiteX13155" fmla="*/ 4872722 w 8109022"/>
              <a:gd name="connsiteY13155" fmla="*/ 3821867 h 4285258"/>
              <a:gd name="connsiteX13156" fmla="*/ 4858939 w 8109022"/>
              <a:gd name="connsiteY13156" fmla="*/ 3832358 h 4285258"/>
              <a:gd name="connsiteX13157" fmla="*/ 4858914 w 8109022"/>
              <a:gd name="connsiteY13157" fmla="*/ 3834586 h 4285258"/>
              <a:gd name="connsiteX13158" fmla="*/ 4823877 w 8109022"/>
              <a:gd name="connsiteY13158" fmla="*/ 3863472 h 4285258"/>
              <a:gd name="connsiteX13159" fmla="*/ 4822790 w 8109022"/>
              <a:gd name="connsiteY13159" fmla="*/ 3864674 h 4285258"/>
              <a:gd name="connsiteX13160" fmla="*/ 4829611 w 8109022"/>
              <a:gd name="connsiteY13160" fmla="*/ 3864832 h 4285258"/>
              <a:gd name="connsiteX13161" fmla="*/ 4788213 w 8109022"/>
              <a:gd name="connsiteY13161" fmla="*/ 3898188 h 4285258"/>
              <a:gd name="connsiteX13162" fmla="*/ 4788365 w 8109022"/>
              <a:gd name="connsiteY13162" fmla="*/ 3900588 h 4285258"/>
              <a:gd name="connsiteX13163" fmla="*/ 4755191 w 8109022"/>
              <a:gd name="connsiteY13163" fmla="*/ 3924838 h 4285258"/>
              <a:gd name="connsiteX13164" fmla="*/ 4761399 w 8109022"/>
              <a:gd name="connsiteY13164" fmla="*/ 3917964 h 4285258"/>
              <a:gd name="connsiteX13165" fmla="*/ 4749326 w 8109022"/>
              <a:gd name="connsiteY13165" fmla="*/ 3921420 h 4285258"/>
              <a:gd name="connsiteX13166" fmla="*/ 4693399 w 8109022"/>
              <a:gd name="connsiteY13166" fmla="*/ 3956176 h 4285258"/>
              <a:gd name="connsiteX13167" fmla="*/ 4752797 w 8109022"/>
              <a:gd name="connsiteY13167" fmla="*/ 3902890 h 4285258"/>
              <a:gd name="connsiteX13168" fmla="*/ 4778776 w 8109022"/>
              <a:gd name="connsiteY13168" fmla="*/ 3872111 h 4285258"/>
              <a:gd name="connsiteX13169" fmla="*/ 4777297 w 8109022"/>
              <a:gd name="connsiteY13169" fmla="*/ 3868514 h 4285258"/>
              <a:gd name="connsiteX13170" fmla="*/ 4830659 w 8109022"/>
              <a:gd name="connsiteY13170" fmla="*/ 3829757 h 4285258"/>
              <a:gd name="connsiteX13171" fmla="*/ 4888146 w 8109022"/>
              <a:gd name="connsiteY13171" fmla="*/ 3784963 h 4285258"/>
              <a:gd name="connsiteX13172" fmla="*/ 4869371 w 8109022"/>
              <a:gd name="connsiteY13172" fmla="*/ 3805752 h 4285258"/>
              <a:gd name="connsiteX13173" fmla="*/ 4885786 w 8109022"/>
              <a:gd name="connsiteY13173" fmla="*/ 3800060 h 4285258"/>
              <a:gd name="connsiteX13174" fmla="*/ 4932742 w 8109022"/>
              <a:gd name="connsiteY13174" fmla="*/ 3765321 h 4285258"/>
              <a:gd name="connsiteX13175" fmla="*/ 5003278 w 8109022"/>
              <a:gd name="connsiteY13175" fmla="*/ 3705621 h 4285258"/>
              <a:gd name="connsiteX13176" fmla="*/ 5027337 w 8109022"/>
              <a:gd name="connsiteY13176" fmla="*/ 3685350 h 4285258"/>
              <a:gd name="connsiteX13177" fmla="*/ 5015875 w 8109022"/>
              <a:gd name="connsiteY13177" fmla="*/ 3692072 h 4285258"/>
              <a:gd name="connsiteX13178" fmla="*/ 4989108 w 8109022"/>
              <a:gd name="connsiteY13178" fmla="*/ 3706945 h 4285258"/>
              <a:gd name="connsiteX13179" fmla="*/ 5019632 w 8109022"/>
              <a:gd name="connsiteY13179" fmla="*/ 3688098 h 4285258"/>
              <a:gd name="connsiteX13180" fmla="*/ 5029645 w 8109022"/>
              <a:gd name="connsiteY13180" fmla="*/ 3681398 h 4285258"/>
              <a:gd name="connsiteX13181" fmla="*/ 5019110 w 8109022"/>
              <a:gd name="connsiteY13181" fmla="*/ 3684622 h 4285258"/>
              <a:gd name="connsiteX13182" fmla="*/ 5002307 w 8109022"/>
              <a:gd name="connsiteY13182" fmla="*/ 3694768 h 4285258"/>
              <a:gd name="connsiteX13183" fmla="*/ 4991355 w 8109022"/>
              <a:gd name="connsiteY13183" fmla="*/ 3703588 h 4285258"/>
              <a:gd name="connsiteX13184" fmla="*/ 4989379 w 8109022"/>
              <a:gd name="connsiteY13184" fmla="*/ 3705177 h 4285258"/>
              <a:gd name="connsiteX13185" fmla="*/ 4986078 w 8109022"/>
              <a:gd name="connsiteY13185" fmla="*/ 3708835 h 4285258"/>
              <a:gd name="connsiteX13186" fmla="*/ 4989108 w 8109022"/>
              <a:gd name="connsiteY13186" fmla="*/ 3706945 h 4285258"/>
              <a:gd name="connsiteX13187" fmla="*/ 4986561 w 8109022"/>
              <a:gd name="connsiteY13187" fmla="*/ 3709437 h 4285258"/>
              <a:gd name="connsiteX13188" fmla="*/ 4984435 w 8109022"/>
              <a:gd name="connsiteY13188" fmla="*/ 3710296 h 4285258"/>
              <a:gd name="connsiteX13189" fmla="*/ 4982079 w 8109022"/>
              <a:gd name="connsiteY13189" fmla="*/ 3711789 h 4285258"/>
              <a:gd name="connsiteX13190" fmla="*/ 4981902 w 8109022"/>
              <a:gd name="connsiteY13190" fmla="*/ 3712128 h 4285258"/>
              <a:gd name="connsiteX13191" fmla="*/ 4981423 w 8109022"/>
              <a:gd name="connsiteY13191" fmla="*/ 3712206 h 4285258"/>
              <a:gd name="connsiteX13192" fmla="*/ 4979761 w 8109022"/>
              <a:gd name="connsiteY13192" fmla="*/ 3713259 h 4285258"/>
              <a:gd name="connsiteX13193" fmla="*/ 4924860 w 8109022"/>
              <a:gd name="connsiteY13193" fmla="*/ 3764135 h 4285258"/>
              <a:gd name="connsiteX13194" fmla="*/ 4904561 w 8109022"/>
              <a:gd name="connsiteY13194" fmla="*/ 3779269 h 4285258"/>
              <a:gd name="connsiteX13195" fmla="*/ 4955218 w 8109022"/>
              <a:gd name="connsiteY13195" fmla="*/ 3729880 h 4285258"/>
              <a:gd name="connsiteX13196" fmla="*/ 4978559 w 8109022"/>
              <a:gd name="connsiteY13196" fmla="*/ 3708801 h 4285258"/>
              <a:gd name="connsiteX13197" fmla="*/ 4951130 w 8109022"/>
              <a:gd name="connsiteY13197" fmla="*/ 3723716 h 4285258"/>
              <a:gd name="connsiteX13198" fmla="*/ 4949391 w 8109022"/>
              <a:gd name="connsiteY13198" fmla="*/ 3725331 h 4285258"/>
              <a:gd name="connsiteX13199" fmla="*/ 4932367 w 8109022"/>
              <a:gd name="connsiteY13199" fmla="*/ 3741138 h 4285258"/>
              <a:gd name="connsiteX13200" fmla="*/ 4911112 w 8109022"/>
              <a:gd name="connsiteY13200" fmla="*/ 3759533 h 4285258"/>
              <a:gd name="connsiteX13201" fmla="*/ 4888797 w 8109022"/>
              <a:gd name="connsiteY13201" fmla="*/ 3776901 h 4285258"/>
              <a:gd name="connsiteX13202" fmla="*/ 4800441 w 8109022"/>
              <a:gd name="connsiteY13202" fmla="*/ 3844995 h 4285258"/>
              <a:gd name="connsiteX13203" fmla="*/ 4838583 w 8109022"/>
              <a:gd name="connsiteY13203" fmla="*/ 3812675 h 4285258"/>
              <a:gd name="connsiteX13204" fmla="*/ 4836281 w 8109022"/>
              <a:gd name="connsiteY13204" fmla="*/ 3810451 h 4285258"/>
              <a:gd name="connsiteX13205" fmla="*/ 4871320 w 8109022"/>
              <a:gd name="connsiteY13205" fmla="*/ 3781566 h 4285258"/>
              <a:gd name="connsiteX13206" fmla="*/ 4904163 w 8109022"/>
              <a:gd name="connsiteY13206" fmla="*/ 3754745 h 4285258"/>
              <a:gd name="connsiteX13207" fmla="*/ 4933642 w 8109022"/>
              <a:gd name="connsiteY13207" fmla="*/ 3727245 h 4285258"/>
              <a:gd name="connsiteX13208" fmla="*/ 4994904 w 8109022"/>
              <a:gd name="connsiteY13208" fmla="*/ 3669322 h 4285258"/>
              <a:gd name="connsiteX13209" fmla="*/ 4993453 w 8109022"/>
              <a:gd name="connsiteY13209" fmla="*/ 3668475 h 4285258"/>
              <a:gd name="connsiteX13210" fmla="*/ 4992514 w 8109022"/>
              <a:gd name="connsiteY13210" fmla="*/ 3668677 h 4285258"/>
              <a:gd name="connsiteX13211" fmla="*/ 4986089 w 8109022"/>
              <a:gd name="connsiteY13211" fmla="*/ 3671742 h 4285258"/>
              <a:gd name="connsiteX13212" fmla="*/ 5017452 w 8109022"/>
              <a:gd name="connsiteY13212" fmla="*/ 3646198 h 4285258"/>
              <a:gd name="connsiteX13213" fmla="*/ 5009438 w 8109022"/>
              <a:gd name="connsiteY13213" fmla="*/ 3651031 h 4285258"/>
              <a:gd name="connsiteX13214" fmla="*/ 5002096 w 8109022"/>
              <a:gd name="connsiteY13214" fmla="*/ 3651725 h 4285258"/>
              <a:gd name="connsiteX13215" fmla="*/ 5018089 w 8109022"/>
              <a:gd name="connsiteY13215" fmla="*/ 3640750 h 4285258"/>
              <a:gd name="connsiteX13216" fmla="*/ 5014306 w 8109022"/>
              <a:gd name="connsiteY13216" fmla="*/ 3642700 h 4285258"/>
              <a:gd name="connsiteX13217" fmla="*/ 4999129 w 8109022"/>
              <a:gd name="connsiteY13217" fmla="*/ 3649590 h 4285258"/>
              <a:gd name="connsiteX13218" fmla="*/ 4849817 w 8109022"/>
              <a:gd name="connsiteY13218" fmla="*/ 3780410 h 4285258"/>
              <a:gd name="connsiteX13219" fmla="*/ 4846561 w 8109022"/>
              <a:gd name="connsiteY13219" fmla="*/ 3781444 h 4285258"/>
              <a:gd name="connsiteX13220" fmla="*/ 4858196 w 8109022"/>
              <a:gd name="connsiteY13220" fmla="*/ 3771131 h 4285258"/>
              <a:gd name="connsiteX13221" fmla="*/ 4868902 w 8109022"/>
              <a:gd name="connsiteY13221" fmla="*/ 3761847 h 4285258"/>
              <a:gd name="connsiteX13222" fmla="*/ 4862103 w 8109022"/>
              <a:gd name="connsiteY13222" fmla="*/ 3762034 h 4285258"/>
              <a:gd name="connsiteX13223" fmla="*/ 4891867 w 8109022"/>
              <a:gd name="connsiteY13223" fmla="*/ 3736419 h 4285258"/>
              <a:gd name="connsiteX13224" fmla="*/ 4921475 w 8109022"/>
              <a:gd name="connsiteY13224" fmla="*/ 3710976 h 4285258"/>
              <a:gd name="connsiteX13225" fmla="*/ 4908319 w 8109022"/>
              <a:gd name="connsiteY13225" fmla="*/ 3715633 h 4285258"/>
              <a:gd name="connsiteX13226" fmla="*/ 4848815 w 8109022"/>
              <a:gd name="connsiteY13226" fmla="*/ 3762061 h 4285258"/>
              <a:gd name="connsiteX13227" fmla="*/ 4792523 w 8109022"/>
              <a:gd name="connsiteY13227" fmla="*/ 3809340 h 4285258"/>
              <a:gd name="connsiteX13228" fmla="*/ 4779365 w 8109022"/>
              <a:gd name="connsiteY13228" fmla="*/ 3813995 h 4285258"/>
              <a:gd name="connsiteX13229" fmla="*/ 4801705 w 8109022"/>
              <a:gd name="connsiteY13229" fmla="*/ 3794399 h 4285258"/>
              <a:gd name="connsiteX13230" fmla="*/ 4928678 w 8109022"/>
              <a:gd name="connsiteY13230" fmla="*/ 3683178 h 4285258"/>
              <a:gd name="connsiteX13231" fmla="*/ 4925289 w 8109022"/>
              <a:gd name="connsiteY13231" fmla="*/ 3682155 h 4285258"/>
              <a:gd name="connsiteX13232" fmla="*/ 4945281 w 8109022"/>
              <a:gd name="connsiteY13232" fmla="*/ 3664792 h 4285258"/>
              <a:gd name="connsiteX13233" fmla="*/ 4955625 w 8109022"/>
              <a:gd name="connsiteY13233" fmla="*/ 3659305 h 4285258"/>
              <a:gd name="connsiteX13234" fmla="*/ 4953171 w 8109022"/>
              <a:gd name="connsiteY13234" fmla="*/ 3659146 h 4285258"/>
              <a:gd name="connsiteX13235" fmla="*/ 4951616 w 8109022"/>
              <a:gd name="connsiteY13235" fmla="*/ 3660062 h 4285258"/>
              <a:gd name="connsiteX13236" fmla="*/ 4951374 w 8109022"/>
              <a:gd name="connsiteY13236" fmla="*/ 3659955 h 4285258"/>
              <a:gd name="connsiteX13237" fmla="*/ 4929853 w 8109022"/>
              <a:gd name="connsiteY13237" fmla="*/ 3673288 h 4285258"/>
              <a:gd name="connsiteX13238" fmla="*/ 4924625 w 8109022"/>
              <a:gd name="connsiteY13238" fmla="*/ 3679721 h 4285258"/>
              <a:gd name="connsiteX13239" fmla="*/ 4916834 w 8109022"/>
              <a:gd name="connsiteY13239" fmla="*/ 3688357 h 4285258"/>
              <a:gd name="connsiteX13240" fmla="*/ 4915473 w 8109022"/>
              <a:gd name="connsiteY13240" fmla="*/ 3688692 h 4285258"/>
              <a:gd name="connsiteX13241" fmla="*/ 4911681 w 8109022"/>
              <a:gd name="connsiteY13241" fmla="*/ 3690023 h 4285258"/>
              <a:gd name="connsiteX13242" fmla="*/ 4914090 w 8109022"/>
              <a:gd name="connsiteY13242" fmla="*/ 3687162 h 4285258"/>
              <a:gd name="connsiteX13243" fmla="*/ 4919426 w 8109022"/>
              <a:gd name="connsiteY13243" fmla="*/ 3680842 h 4285258"/>
              <a:gd name="connsiteX13244" fmla="*/ 4894157 w 8109022"/>
              <a:gd name="connsiteY13244" fmla="*/ 3701941 h 4285258"/>
              <a:gd name="connsiteX13245" fmla="*/ 4870482 w 8109022"/>
              <a:gd name="connsiteY13245" fmla="*/ 3722741 h 4285258"/>
              <a:gd name="connsiteX13246" fmla="*/ 4845811 w 8109022"/>
              <a:gd name="connsiteY13246" fmla="*/ 3743133 h 4285258"/>
              <a:gd name="connsiteX13247" fmla="*/ 4849054 w 8109022"/>
              <a:gd name="connsiteY13247" fmla="*/ 3739721 h 4285258"/>
              <a:gd name="connsiteX13248" fmla="*/ 4854928 w 8109022"/>
              <a:gd name="connsiteY13248" fmla="*/ 3735466 h 4285258"/>
              <a:gd name="connsiteX13249" fmla="*/ 4844874 w 8109022"/>
              <a:gd name="connsiteY13249" fmla="*/ 3736687 h 4285258"/>
              <a:gd name="connsiteX13250" fmla="*/ 4828920 w 8109022"/>
              <a:gd name="connsiteY13250" fmla="*/ 3747009 h 4285258"/>
              <a:gd name="connsiteX13251" fmla="*/ 4872314 w 8109022"/>
              <a:gd name="connsiteY13251" fmla="*/ 3711075 h 4285258"/>
              <a:gd name="connsiteX13252" fmla="*/ 4914492 w 8109022"/>
              <a:gd name="connsiteY13252" fmla="*/ 3671715 h 4285258"/>
              <a:gd name="connsiteX13253" fmla="*/ 4899185 w 8109022"/>
              <a:gd name="connsiteY13253" fmla="*/ 3676548 h 4285258"/>
              <a:gd name="connsiteX13254" fmla="*/ 4859805 w 8109022"/>
              <a:gd name="connsiteY13254" fmla="*/ 3707671 h 4285258"/>
              <a:gd name="connsiteX13255" fmla="*/ 4820423 w 8109022"/>
              <a:gd name="connsiteY13255" fmla="*/ 3738794 h 4285258"/>
              <a:gd name="connsiteX13256" fmla="*/ 4862756 w 8109022"/>
              <a:gd name="connsiteY13256" fmla="*/ 3701833 h 4285258"/>
              <a:gd name="connsiteX13257" fmla="*/ 4864772 w 8109022"/>
              <a:gd name="connsiteY13257" fmla="*/ 3699600 h 4285258"/>
              <a:gd name="connsiteX13258" fmla="*/ 4882771 w 8109022"/>
              <a:gd name="connsiteY13258" fmla="*/ 3682242 h 4285258"/>
              <a:gd name="connsiteX13259" fmla="*/ 4900769 w 8109022"/>
              <a:gd name="connsiteY13259" fmla="*/ 3664883 h 4285258"/>
              <a:gd name="connsiteX13260" fmla="*/ 4896302 w 8109022"/>
              <a:gd name="connsiteY13260" fmla="*/ 3665835 h 4285258"/>
              <a:gd name="connsiteX13261" fmla="*/ 4885907 w 8109022"/>
              <a:gd name="connsiteY13261" fmla="*/ 3671681 h 4285258"/>
              <a:gd name="connsiteX13262" fmla="*/ 4884222 w 8109022"/>
              <a:gd name="connsiteY13262" fmla="*/ 3673628 h 4285258"/>
              <a:gd name="connsiteX13263" fmla="*/ 4883337 w 8109022"/>
              <a:gd name="connsiteY13263" fmla="*/ 3673986 h 4285258"/>
              <a:gd name="connsiteX13264" fmla="*/ 4868874 w 8109022"/>
              <a:gd name="connsiteY13264" fmla="*/ 3688036 h 4285258"/>
              <a:gd name="connsiteX13265" fmla="*/ 4866507 w 8109022"/>
              <a:gd name="connsiteY13265" fmla="*/ 3690334 h 4285258"/>
              <a:gd name="connsiteX13266" fmla="*/ 4780133 w 8109022"/>
              <a:gd name="connsiteY13266" fmla="*/ 3771290 h 4285258"/>
              <a:gd name="connsiteX13267" fmla="*/ 4794224 w 8109022"/>
              <a:gd name="connsiteY13267" fmla="*/ 3765601 h 4285258"/>
              <a:gd name="connsiteX13268" fmla="*/ 4804904 w 8109022"/>
              <a:gd name="connsiteY13268" fmla="*/ 3758548 h 4285258"/>
              <a:gd name="connsiteX13269" fmla="*/ 4756082 w 8109022"/>
              <a:gd name="connsiteY13269" fmla="*/ 3797922 h 4285258"/>
              <a:gd name="connsiteX13270" fmla="*/ 4771235 w 8109022"/>
              <a:gd name="connsiteY13270" fmla="*/ 3793261 h 4285258"/>
              <a:gd name="connsiteX13271" fmla="*/ 4823620 w 8109022"/>
              <a:gd name="connsiteY13271" fmla="*/ 3755080 h 4285258"/>
              <a:gd name="connsiteX13272" fmla="*/ 4768282 w 8109022"/>
              <a:gd name="connsiteY13272" fmla="*/ 3799098 h 4285258"/>
              <a:gd name="connsiteX13273" fmla="*/ 4780510 w 8109022"/>
              <a:gd name="connsiteY13273" fmla="*/ 3795471 h 4285258"/>
              <a:gd name="connsiteX13274" fmla="*/ 4791213 w 8109022"/>
              <a:gd name="connsiteY13274" fmla="*/ 3788761 h 4285258"/>
              <a:gd name="connsiteX13275" fmla="*/ 4782681 w 8109022"/>
              <a:gd name="connsiteY13275" fmla="*/ 3795638 h 4285258"/>
              <a:gd name="connsiteX13276" fmla="*/ 4790411 w 8109022"/>
              <a:gd name="connsiteY13276" fmla="*/ 3794422 h 4285258"/>
              <a:gd name="connsiteX13277" fmla="*/ 4786222 w 8109022"/>
              <a:gd name="connsiteY13277" fmla="*/ 3799060 h 4285258"/>
              <a:gd name="connsiteX13278" fmla="*/ 4747926 w 8109022"/>
              <a:gd name="connsiteY13278" fmla="*/ 3828982 h 4285258"/>
              <a:gd name="connsiteX13279" fmla="*/ 4732619 w 8109022"/>
              <a:gd name="connsiteY13279" fmla="*/ 3833814 h 4285258"/>
              <a:gd name="connsiteX13280" fmla="*/ 4630172 w 8109022"/>
              <a:gd name="connsiteY13280" fmla="*/ 3910172 h 4285258"/>
              <a:gd name="connsiteX13281" fmla="*/ 4633431 w 8109022"/>
              <a:gd name="connsiteY13281" fmla="*/ 3906562 h 4285258"/>
              <a:gd name="connsiteX13282" fmla="*/ 4699165 w 8109022"/>
              <a:gd name="connsiteY13282" fmla="*/ 3851032 h 4285258"/>
              <a:gd name="connsiteX13283" fmla="*/ 4760272 w 8109022"/>
              <a:gd name="connsiteY13283" fmla="*/ 3793282 h 4285258"/>
              <a:gd name="connsiteX13284" fmla="*/ 4746959 w 8109022"/>
              <a:gd name="connsiteY13284" fmla="*/ 3795540 h 4285258"/>
              <a:gd name="connsiteX13285" fmla="*/ 4736281 w 8109022"/>
              <a:gd name="connsiteY13285" fmla="*/ 3802593 h 4285258"/>
              <a:gd name="connsiteX13286" fmla="*/ 4743420 w 8109022"/>
              <a:gd name="connsiteY13286" fmla="*/ 3792117 h 4285258"/>
              <a:gd name="connsiteX13287" fmla="*/ 4748541 w 8109022"/>
              <a:gd name="connsiteY13287" fmla="*/ 3786448 h 4285258"/>
              <a:gd name="connsiteX13288" fmla="*/ 4860667 w 8109022"/>
              <a:gd name="connsiteY13288" fmla="*/ 3684688 h 4285258"/>
              <a:gd name="connsiteX13289" fmla="*/ 4846422 w 8109022"/>
              <a:gd name="connsiteY13289" fmla="*/ 3690548 h 4285258"/>
              <a:gd name="connsiteX13290" fmla="*/ 4796209 w 8109022"/>
              <a:gd name="connsiteY13290" fmla="*/ 3726323 h 4285258"/>
              <a:gd name="connsiteX13291" fmla="*/ 4796985 w 8109022"/>
              <a:gd name="connsiteY13291" fmla="*/ 3722890 h 4285258"/>
              <a:gd name="connsiteX13292" fmla="*/ 4859179 w 8109022"/>
              <a:gd name="connsiteY13292" fmla="*/ 3663939 h 4285258"/>
              <a:gd name="connsiteX13293" fmla="*/ 4845090 w 8109022"/>
              <a:gd name="connsiteY13293" fmla="*/ 3669627 h 4285258"/>
              <a:gd name="connsiteX13294" fmla="*/ 4810076 w 8109022"/>
              <a:gd name="connsiteY13294" fmla="*/ 3696281 h 4285258"/>
              <a:gd name="connsiteX13295" fmla="*/ 4820013 w 8109022"/>
              <a:gd name="connsiteY13295" fmla="*/ 3680139 h 4285258"/>
              <a:gd name="connsiteX13296" fmla="*/ 4828545 w 8109022"/>
              <a:gd name="connsiteY13296" fmla="*/ 3673262 h 4285258"/>
              <a:gd name="connsiteX13297" fmla="*/ 4842790 w 8109022"/>
              <a:gd name="connsiteY13297" fmla="*/ 3667401 h 4285258"/>
              <a:gd name="connsiteX13298" fmla="*/ 4906848 w 8109022"/>
              <a:gd name="connsiteY13298" fmla="*/ 3603815 h 4285258"/>
              <a:gd name="connsiteX13299" fmla="*/ 4895861 w 8109022"/>
              <a:gd name="connsiteY13299" fmla="*/ 3606067 h 4285258"/>
              <a:gd name="connsiteX13300" fmla="*/ 4899391 w 8109022"/>
              <a:gd name="connsiteY13300" fmla="*/ 3602157 h 4285258"/>
              <a:gd name="connsiteX13301" fmla="*/ 4900051 w 8109022"/>
              <a:gd name="connsiteY13301" fmla="*/ 3601428 h 4285258"/>
              <a:gd name="connsiteX13302" fmla="*/ 4899743 w 8109022"/>
              <a:gd name="connsiteY13302" fmla="*/ 3599198 h 4285258"/>
              <a:gd name="connsiteX13303" fmla="*/ 4950244 w 8109022"/>
              <a:gd name="connsiteY13303" fmla="*/ 3553729 h 4285258"/>
              <a:gd name="connsiteX13304" fmla="*/ 4950228 w 8109022"/>
              <a:gd name="connsiteY13304" fmla="*/ 3553070 h 4285258"/>
              <a:gd name="connsiteX13305" fmla="*/ 4956453 w 8109022"/>
              <a:gd name="connsiteY13305" fmla="*/ 3545587 h 4285258"/>
              <a:gd name="connsiteX13306" fmla="*/ 4951412 w 8109022"/>
              <a:gd name="connsiteY13306" fmla="*/ 3547128 h 4285258"/>
              <a:gd name="connsiteX13307" fmla="*/ 4944459 w 8109022"/>
              <a:gd name="connsiteY13307" fmla="*/ 3551769 h 4285258"/>
              <a:gd name="connsiteX13308" fmla="*/ 4940250 w 8109022"/>
              <a:gd name="connsiteY13308" fmla="*/ 3556337 h 4285258"/>
              <a:gd name="connsiteX13309" fmla="*/ 4933167 w 8109022"/>
              <a:gd name="connsiteY13309" fmla="*/ 3562265 h 4285258"/>
              <a:gd name="connsiteX13310" fmla="*/ 4898755 w 8109022"/>
              <a:gd name="connsiteY13310" fmla="*/ 3592670 h 4285258"/>
              <a:gd name="connsiteX13311" fmla="*/ 4913249 w 8109022"/>
              <a:gd name="connsiteY13311" fmla="*/ 3576031 h 4285258"/>
              <a:gd name="connsiteX13312" fmla="*/ 4922639 w 8109022"/>
              <a:gd name="connsiteY13312" fmla="*/ 3566336 h 4285258"/>
              <a:gd name="connsiteX13313" fmla="*/ 4906319 w 8109022"/>
              <a:gd name="connsiteY13313" fmla="*/ 3577233 h 4285258"/>
              <a:gd name="connsiteX13314" fmla="*/ 4939287 w 8109022"/>
              <a:gd name="connsiteY13314" fmla="*/ 3548007 h 4285258"/>
              <a:gd name="connsiteX13315" fmla="*/ 4942172 w 8109022"/>
              <a:gd name="connsiteY13315" fmla="*/ 3543434 h 4285258"/>
              <a:gd name="connsiteX13316" fmla="*/ 4943107 w 8109022"/>
              <a:gd name="connsiteY13316" fmla="*/ 3537069 h 4285258"/>
              <a:gd name="connsiteX13317" fmla="*/ 4948998 w 8109022"/>
              <a:gd name="connsiteY13317" fmla="*/ 3531525 h 4285258"/>
              <a:gd name="connsiteX13318" fmla="*/ 4898235 w 8109022"/>
              <a:gd name="connsiteY13318" fmla="*/ 3570946 h 4285258"/>
              <a:gd name="connsiteX13319" fmla="*/ 4839687 w 8109022"/>
              <a:gd name="connsiteY13319" fmla="*/ 3621273 h 4285258"/>
              <a:gd name="connsiteX13320" fmla="*/ 4826683 w 8109022"/>
              <a:gd name="connsiteY13320" fmla="*/ 3625758 h 4285258"/>
              <a:gd name="connsiteX13321" fmla="*/ 4880386 w 8109022"/>
              <a:gd name="connsiteY13321" fmla="*/ 3576209 h 4285258"/>
              <a:gd name="connsiteX13322" fmla="*/ 4879412 w 8109022"/>
              <a:gd name="connsiteY13322" fmla="*/ 3577287 h 4285258"/>
              <a:gd name="connsiteX13323" fmla="*/ 4894305 w 8109022"/>
              <a:gd name="connsiteY13323" fmla="*/ 3563365 h 4285258"/>
              <a:gd name="connsiteX13324" fmla="*/ 4880386 w 8109022"/>
              <a:gd name="connsiteY13324" fmla="*/ 3576209 h 4285258"/>
              <a:gd name="connsiteX13325" fmla="*/ 4909671 w 8109022"/>
              <a:gd name="connsiteY13325" fmla="*/ 3543782 h 4285258"/>
              <a:gd name="connsiteX13326" fmla="*/ 4894495 w 8109022"/>
              <a:gd name="connsiteY13326" fmla="*/ 3550674 h 4285258"/>
              <a:gd name="connsiteX13327" fmla="*/ 4887048 w 8109022"/>
              <a:gd name="connsiteY13327" fmla="*/ 3556348 h 4285258"/>
              <a:gd name="connsiteX13328" fmla="*/ 4895273 w 8109022"/>
              <a:gd name="connsiteY13328" fmla="*/ 3547241 h 4285258"/>
              <a:gd name="connsiteX13329" fmla="*/ 4840395 w 8109022"/>
              <a:gd name="connsiteY13329" fmla="*/ 3595889 h 4285258"/>
              <a:gd name="connsiteX13330" fmla="*/ 4849862 w 8109022"/>
              <a:gd name="connsiteY13330" fmla="*/ 3585407 h 4285258"/>
              <a:gd name="connsiteX13331" fmla="*/ 4805796 w 8109022"/>
              <a:gd name="connsiteY13331" fmla="*/ 3626066 h 4285258"/>
              <a:gd name="connsiteX13332" fmla="*/ 4778461 w 8109022"/>
              <a:gd name="connsiteY13332" fmla="*/ 3656332 h 4285258"/>
              <a:gd name="connsiteX13333" fmla="*/ 4756858 w 8109022"/>
              <a:gd name="connsiteY13333" fmla="*/ 3680253 h 4285258"/>
              <a:gd name="connsiteX13334" fmla="*/ 4705499 w 8109022"/>
              <a:gd name="connsiteY13334" fmla="*/ 3734553 h 4285258"/>
              <a:gd name="connsiteX13335" fmla="*/ 4599545 w 8109022"/>
              <a:gd name="connsiteY13335" fmla="*/ 3841959 h 4285258"/>
              <a:gd name="connsiteX13336" fmla="*/ 4544797 w 8109022"/>
              <a:gd name="connsiteY13336" fmla="*/ 3895237 h 4285258"/>
              <a:gd name="connsiteX13337" fmla="*/ 4491135 w 8109022"/>
              <a:gd name="connsiteY13337" fmla="*/ 3947312 h 4285258"/>
              <a:gd name="connsiteX13338" fmla="*/ 4380403 w 8109022"/>
              <a:gd name="connsiteY13338" fmla="*/ 4050097 h 4285258"/>
              <a:gd name="connsiteX13339" fmla="*/ 4368485 w 8109022"/>
              <a:gd name="connsiteY13339" fmla="*/ 4055953 h 4285258"/>
              <a:gd name="connsiteX13340" fmla="*/ 4391734 w 8109022"/>
              <a:gd name="connsiteY13340" fmla="*/ 4034981 h 4285258"/>
              <a:gd name="connsiteX13341" fmla="*/ 4449892 w 8109022"/>
              <a:gd name="connsiteY13341" fmla="*/ 3983069 h 4285258"/>
              <a:gd name="connsiteX13342" fmla="*/ 4459333 w 8109022"/>
              <a:gd name="connsiteY13342" fmla="*/ 3974816 h 4285258"/>
              <a:gd name="connsiteX13343" fmla="*/ 4461351 w 8109022"/>
              <a:gd name="connsiteY13343" fmla="*/ 3972583 h 4285258"/>
              <a:gd name="connsiteX13344" fmla="*/ 4583720 w 8109022"/>
              <a:gd name="connsiteY13344" fmla="*/ 3856913 h 4285258"/>
              <a:gd name="connsiteX13345" fmla="*/ 4568389 w 8109022"/>
              <a:gd name="connsiteY13345" fmla="*/ 3863975 h 4285258"/>
              <a:gd name="connsiteX13346" fmla="*/ 4436731 w 8109022"/>
              <a:gd name="connsiteY13346" fmla="*/ 3987725 h 4285258"/>
              <a:gd name="connsiteX13347" fmla="*/ 4374102 w 8109022"/>
              <a:gd name="connsiteY13347" fmla="*/ 4039820 h 4285258"/>
              <a:gd name="connsiteX13348" fmla="*/ 4309303 w 8109022"/>
              <a:gd name="connsiteY13348" fmla="*/ 4091745 h 4285258"/>
              <a:gd name="connsiteX13349" fmla="*/ 4401259 w 8109022"/>
              <a:gd name="connsiteY13349" fmla="*/ 4009751 h 4285258"/>
              <a:gd name="connsiteX13350" fmla="*/ 4384842 w 8109022"/>
              <a:gd name="connsiteY13350" fmla="*/ 4015444 h 4285258"/>
              <a:gd name="connsiteX13351" fmla="*/ 4257069 w 8109022"/>
              <a:gd name="connsiteY13351" fmla="*/ 4132326 h 4285258"/>
              <a:gd name="connsiteX13352" fmla="*/ 4261541 w 8109022"/>
              <a:gd name="connsiteY13352" fmla="*/ 4132146 h 4285258"/>
              <a:gd name="connsiteX13353" fmla="*/ 4230693 w 8109022"/>
              <a:gd name="connsiteY13353" fmla="*/ 4156391 h 4285258"/>
              <a:gd name="connsiteX13354" fmla="*/ 4245433 w 8109022"/>
              <a:gd name="connsiteY13354" fmla="*/ 4142640 h 4285258"/>
              <a:gd name="connsiteX13355" fmla="*/ 4237703 w 8109022"/>
              <a:gd name="connsiteY13355" fmla="*/ 4143856 h 4285258"/>
              <a:gd name="connsiteX13356" fmla="*/ 4368733 w 8109022"/>
              <a:gd name="connsiteY13356" fmla="*/ 4025939 h 4285258"/>
              <a:gd name="connsiteX13357" fmla="*/ 4352319 w 8109022"/>
              <a:gd name="connsiteY13357" fmla="*/ 4031630 h 4285258"/>
              <a:gd name="connsiteX13358" fmla="*/ 4343963 w 8109022"/>
              <a:gd name="connsiteY13358" fmla="*/ 4038680 h 4285258"/>
              <a:gd name="connsiteX13359" fmla="*/ 4270135 w 8109022"/>
              <a:gd name="connsiteY13359" fmla="*/ 4107945 h 4285258"/>
              <a:gd name="connsiteX13360" fmla="*/ 4232157 w 8109022"/>
              <a:gd name="connsiteY13360" fmla="*/ 4141553 h 4285258"/>
              <a:gd name="connsiteX13361" fmla="*/ 4213947 w 8109022"/>
              <a:gd name="connsiteY13361" fmla="*/ 4155319 h 4285258"/>
              <a:gd name="connsiteX13362" fmla="*/ 4325659 w 8109022"/>
              <a:gd name="connsiteY13362" fmla="*/ 4051237 h 4285258"/>
              <a:gd name="connsiteX13363" fmla="*/ 4382730 w 8109022"/>
              <a:gd name="connsiteY13363" fmla="*/ 4000528 h 4285258"/>
              <a:gd name="connsiteX13364" fmla="*/ 4438717 w 8109022"/>
              <a:gd name="connsiteY13364" fmla="*/ 3948447 h 4285258"/>
              <a:gd name="connsiteX13365" fmla="*/ 4423541 w 8109022"/>
              <a:gd name="connsiteY13365" fmla="*/ 3955337 h 4285258"/>
              <a:gd name="connsiteX13366" fmla="*/ 4379191 w 8109022"/>
              <a:gd name="connsiteY13366" fmla="*/ 3997104 h 4285258"/>
              <a:gd name="connsiteX13367" fmla="*/ 4333755 w 8109022"/>
              <a:gd name="connsiteY13367" fmla="*/ 4037500 h 4285258"/>
              <a:gd name="connsiteX13368" fmla="*/ 4243970 w 8109022"/>
              <a:gd name="connsiteY13368" fmla="*/ 4119662 h 4285258"/>
              <a:gd name="connsiteX13369" fmla="*/ 4235285 w 8109022"/>
              <a:gd name="connsiteY13369" fmla="*/ 4124139 h 4285258"/>
              <a:gd name="connsiteX13370" fmla="*/ 4208779 w 8109022"/>
              <a:gd name="connsiteY13370" fmla="*/ 4146145 h 4285258"/>
              <a:gd name="connsiteX13371" fmla="*/ 4179948 w 8109022"/>
              <a:gd name="connsiteY13371" fmla="*/ 4168157 h 4285258"/>
              <a:gd name="connsiteX13372" fmla="*/ 4177623 w 8109022"/>
              <a:gd name="connsiteY13372" fmla="*/ 4168161 h 4285258"/>
              <a:gd name="connsiteX13373" fmla="*/ 4229881 w 8109022"/>
              <a:gd name="connsiteY13373" fmla="*/ 4125351 h 4285258"/>
              <a:gd name="connsiteX13374" fmla="*/ 4232983 w 8109022"/>
              <a:gd name="connsiteY13374" fmla="*/ 4121913 h 4285258"/>
              <a:gd name="connsiteX13375" fmla="*/ 4250333 w 8109022"/>
              <a:gd name="connsiteY13375" fmla="*/ 4112618 h 4285258"/>
              <a:gd name="connsiteX13376" fmla="*/ 4243533 w 8109022"/>
              <a:gd name="connsiteY13376" fmla="*/ 4112803 h 4285258"/>
              <a:gd name="connsiteX13377" fmla="*/ 4226031 w 8109022"/>
              <a:gd name="connsiteY13377" fmla="*/ 4119699 h 4285258"/>
              <a:gd name="connsiteX13378" fmla="*/ 4206017 w 8109022"/>
              <a:gd name="connsiteY13378" fmla="*/ 4139290 h 4285258"/>
              <a:gd name="connsiteX13379" fmla="*/ 4183699 w 8109022"/>
              <a:gd name="connsiteY13379" fmla="*/ 4156660 h 4285258"/>
              <a:gd name="connsiteX13380" fmla="*/ 4140130 w 8109022"/>
              <a:gd name="connsiteY13380" fmla="*/ 4192420 h 4285258"/>
              <a:gd name="connsiteX13381" fmla="*/ 4142455 w 8109022"/>
              <a:gd name="connsiteY13381" fmla="*/ 4192415 h 4285258"/>
              <a:gd name="connsiteX13382" fmla="*/ 4140283 w 8109022"/>
              <a:gd name="connsiteY13382" fmla="*/ 4194821 h 4285258"/>
              <a:gd name="connsiteX13383" fmla="*/ 4123867 w 8109022"/>
              <a:gd name="connsiteY13383" fmla="*/ 4200512 h 4285258"/>
              <a:gd name="connsiteX13384" fmla="*/ 4093021 w 8109022"/>
              <a:gd name="connsiteY13384" fmla="*/ 4224759 h 4285258"/>
              <a:gd name="connsiteX13385" fmla="*/ 4094259 w 8109022"/>
              <a:gd name="connsiteY13385" fmla="*/ 4225957 h 4285258"/>
              <a:gd name="connsiteX13386" fmla="*/ 4030567 w 8109022"/>
              <a:gd name="connsiteY13386" fmla="*/ 4277023 h 4285258"/>
              <a:gd name="connsiteX13387" fmla="*/ 4078150 w 8109022"/>
              <a:gd name="connsiteY13387" fmla="*/ 4236451 h 4285258"/>
              <a:gd name="connsiteX13388" fmla="*/ 4076911 w 8109022"/>
              <a:gd name="connsiteY13388" fmla="*/ 4235253 h 4285258"/>
              <a:gd name="connsiteX13389" fmla="*/ 4185435 w 8109022"/>
              <a:gd name="connsiteY13389" fmla="*/ 4147394 h 4285258"/>
              <a:gd name="connsiteX13390" fmla="*/ 4289005 w 8109022"/>
              <a:gd name="connsiteY13390" fmla="*/ 4054741 h 4285258"/>
              <a:gd name="connsiteX13391" fmla="*/ 4277865 w 8109022"/>
              <a:gd name="connsiteY13391" fmla="*/ 4057165 h 4285258"/>
              <a:gd name="connsiteX13392" fmla="*/ 4342231 w 8109022"/>
              <a:gd name="connsiteY13392" fmla="*/ 3995806 h 4285258"/>
              <a:gd name="connsiteX13393" fmla="*/ 4329073 w 8109022"/>
              <a:gd name="connsiteY13393" fmla="*/ 4000466 h 4285258"/>
              <a:gd name="connsiteX13394" fmla="*/ 4289561 w 8109022"/>
              <a:gd name="connsiteY13394" fmla="*/ 4029530 h 4285258"/>
              <a:gd name="connsiteX13395" fmla="*/ 4320127 w 8109022"/>
              <a:gd name="connsiteY13395" fmla="*/ 3998253 h 4285258"/>
              <a:gd name="connsiteX13396" fmla="*/ 4303558 w 8109022"/>
              <a:gd name="connsiteY13396" fmla="*/ 4004118 h 4285258"/>
              <a:gd name="connsiteX13397" fmla="*/ 4292887 w 8109022"/>
              <a:gd name="connsiteY13397" fmla="*/ 4013117 h 4285258"/>
              <a:gd name="connsiteX13398" fmla="*/ 4322419 w 8109022"/>
              <a:gd name="connsiteY13398" fmla="*/ 3986995 h 4285258"/>
              <a:gd name="connsiteX13399" fmla="*/ 4322297 w 8109022"/>
              <a:gd name="connsiteY13399" fmla="*/ 3987072 h 4285258"/>
              <a:gd name="connsiteX13400" fmla="*/ 4295852 w 8109022"/>
              <a:gd name="connsiteY13400" fmla="*/ 4004444 h 4285258"/>
              <a:gd name="connsiteX13401" fmla="*/ 4280751 w 8109022"/>
              <a:gd name="connsiteY13401" fmla="*/ 4013298 h 4285258"/>
              <a:gd name="connsiteX13402" fmla="*/ 4179102 w 8109022"/>
              <a:gd name="connsiteY13402" fmla="*/ 4100071 h 4285258"/>
              <a:gd name="connsiteX13403" fmla="*/ 4026721 w 8109022"/>
              <a:gd name="connsiteY13403" fmla="*/ 4219233 h 4285258"/>
              <a:gd name="connsiteX13404" fmla="*/ 4043135 w 8109022"/>
              <a:gd name="connsiteY13404" fmla="*/ 4213541 h 4285258"/>
              <a:gd name="connsiteX13405" fmla="*/ 4126218 w 8109022"/>
              <a:gd name="connsiteY13405" fmla="*/ 4148715 h 4285258"/>
              <a:gd name="connsiteX13406" fmla="*/ 4168631 w 8109022"/>
              <a:gd name="connsiteY13406" fmla="*/ 4116300 h 4285258"/>
              <a:gd name="connsiteX13407" fmla="*/ 4175010 w 8109022"/>
              <a:gd name="connsiteY13407" fmla="*/ 4111215 h 4285258"/>
              <a:gd name="connsiteX13408" fmla="*/ 4170299 w 8109022"/>
              <a:gd name="connsiteY13408" fmla="*/ 4115674 h 4285258"/>
              <a:gd name="connsiteX13409" fmla="*/ 4163557 w 8109022"/>
              <a:gd name="connsiteY13409" fmla="*/ 4122054 h 4285258"/>
              <a:gd name="connsiteX13410" fmla="*/ 4124201 w 8109022"/>
              <a:gd name="connsiteY13410" fmla="*/ 4150948 h 4285258"/>
              <a:gd name="connsiteX13411" fmla="*/ 4110416 w 8109022"/>
              <a:gd name="connsiteY13411" fmla="*/ 4161439 h 4285258"/>
              <a:gd name="connsiteX13412" fmla="*/ 4110393 w 8109022"/>
              <a:gd name="connsiteY13412" fmla="*/ 4163666 h 4285258"/>
              <a:gd name="connsiteX13413" fmla="*/ 4075355 w 8109022"/>
              <a:gd name="connsiteY13413" fmla="*/ 4192550 h 4285258"/>
              <a:gd name="connsiteX13414" fmla="*/ 4074267 w 8109022"/>
              <a:gd name="connsiteY13414" fmla="*/ 4193755 h 4285258"/>
              <a:gd name="connsiteX13415" fmla="*/ 4081088 w 8109022"/>
              <a:gd name="connsiteY13415" fmla="*/ 4193912 h 4285258"/>
              <a:gd name="connsiteX13416" fmla="*/ 4039691 w 8109022"/>
              <a:gd name="connsiteY13416" fmla="*/ 4227268 h 4285258"/>
              <a:gd name="connsiteX13417" fmla="*/ 4039843 w 8109022"/>
              <a:gd name="connsiteY13417" fmla="*/ 4229668 h 4285258"/>
              <a:gd name="connsiteX13418" fmla="*/ 4006670 w 8109022"/>
              <a:gd name="connsiteY13418" fmla="*/ 4253918 h 4285258"/>
              <a:gd name="connsiteX13419" fmla="*/ 4012877 w 8109022"/>
              <a:gd name="connsiteY13419" fmla="*/ 4247045 h 4285258"/>
              <a:gd name="connsiteX13420" fmla="*/ 4000805 w 8109022"/>
              <a:gd name="connsiteY13420" fmla="*/ 4250500 h 4285258"/>
              <a:gd name="connsiteX13421" fmla="*/ 3944879 w 8109022"/>
              <a:gd name="connsiteY13421" fmla="*/ 4285258 h 4285258"/>
              <a:gd name="connsiteX13422" fmla="*/ 4004275 w 8109022"/>
              <a:gd name="connsiteY13422" fmla="*/ 4231970 h 4285258"/>
              <a:gd name="connsiteX13423" fmla="*/ 4030255 w 8109022"/>
              <a:gd name="connsiteY13423" fmla="*/ 4201192 h 4285258"/>
              <a:gd name="connsiteX13424" fmla="*/ 4028777 w 8109022"/>
              <a:gd name="connsiteY13424" fmla="*/ 4197596 h 4285258"/>
              <a:gd name="connsiteX13425" fmla="*/ 4082137 w 8109022"/>
              <a:gd name="connsiteY13425" fmla="*/ 4158836 h 4285258"/>
              <a:gd name="connsiteX13426" fmla="*/ 4139625 w 8109022"/>
              <a:gd name="connsiteY13426" fmla="*/ 4114043 h 4285258"/>
              <a:gd name="connsiteX13427" fmla="*/ 4120849 w 8109022"/>
              <a:gd name="connsiteY13427" fmla="*/ 4134834 h 4285258"/>
              <a:gd name="connsiteX13428" fmla="*/ 4137265 w 8109022"/>
              <a:gd name="connsiteY13428" fmla="*/ 4129139 h 4285258"/>
              <a:gd name="connsiteX13429" fmla="*/ 4184222 w 8109022"/>
              <a:gd name="connsiteY13429" fmla="*/ 4094402 h 4285258"/>
              <a:gd name="connsiteX13430" fmla="*/ 4254756 w 8109022"/>
              <a:gd name="connsiteY13430" fmla="*/ 4034702 h 4285258"/>
              <a:gd name="connsiteX13431" fmla="*/ 4278816 w 8109022"/>
              <a:gd name="connsiteY13431" fmla="*/ 4014432 h 4285258"/>
              <a:gd name="connsiteX13432" fmla="*/ 4267353 w 8109022"/>
              <a:gd name="connsiteY13432" fmla="*/ 4021152 h 4285258"/>
              <a:gd name="connsiteX13433" fmla="*/ 4240587 w 8109022"/>
              <a:gd name="connsiteY13433" fmla="*/ 4036027 h 4285258"/>
              <a:gd name="connsiteX13434" fmla="*/ 4271109 w 8109022"/>
              <a:gd name="connsiteY13434" fmla="*/ 4017177 h 4285258"/>
              <a:gd name="connsiteX13435" fmla="*/ 4281123 w 8109022"/>
              <a:gd name="connsiteY13435" fmla="*/ 4010478 h 4285258"/>
              <a:gd name="connsiteX13436" fmla="*/ 4270588 w 8109022"/>
              <a:gd name="connsiteY13436" fmla="*/ 4013702 h 4285258"/>
              <a:gd name="connsiteX13437" fmla="*/ 4253785 w 8109022"/>
              <a:gd name="connsiteY13437" fmla="*/ 4023849 h 4285258"/>
              <a:gd name="connsiteX13438" fmla="*/ 4242833 w 8109022"/>
              <a:gd name="connsiteY13438" fmla="*/ 4032668 h 4285258"/>
              <a:gd name="connsiteX13439" fmla="*/ 4240857 w 8109022"/>
              <a:gd name="connsiteY13439" fmla="*/ 4034258 h 4285258"/>
              <a:gd name="connsiteX13440" fmla="*/ 4237555 w 8109022"/>
              <a:gd name="connsiteY13440" fmla="*/ 4037915 h 4285258"/>
              <a:gd name="connsiteX13441" fmla="*/ 4240587 w 8109022"/>
              <a:gd name="connsiteY13441" fmla="*/ 4036027 h 4285258"/>
              <a:gd name="connsiteX13442" fmla="*/ 4238040 w 8109022"/>
              <a:gd name="connsiteY13442" fmla="*/ 4038517 h 4285258"/>
              <a:gd name="connsiteX13443" fmla="*/ 4235913 w 8109022"/>
              <a:gd name="connsiteY13443" fmla="*/ 4039376 h 4285258"/>
              <a:gd name="connsiteX13444" fmla="*/ 4233557 w 8109022"/>
              <a:gd name="connsiteY13444" fmla="*/ 4040869 h 4285258"/>
              <a:gd name="connsiteX13445" fmla="*/ 4233381 w 8109022"/>
              <a:gd name="connsiteY13445" fmla="*/ 4041209 h 4285258"/>
              <a:gd name="connsiteX13446" fmla="*/ 4232901 w 8109022"/>
              <a:gd name="connsiteY13446" fmla="*/ 4041286 h 4285258"/>
              <a:gd name="connsiteX13447" fmla="*/ 4231239 w 8109022"/>
              <a:gd name="connsiteY13447" fmla="*/ 4042339 h 4285258"/>
              <a:gd name="connsiteX13448" fmla="*/ 4176339 w 8109022"/>
              <a:gd name="connsiteY13448" fmla="*/ 4093215 h 4285258"/>
              <a:gd name="connsiteX13449" fmla="*/ 4156040 w 8109022"/>
              <a:gd name="connsiteY13449" fmla="*/ 4108350 h 4285258"/>
              <a:gd name="connsiteX13450" fmla="*/ 4206695 w 8109022"/>
              <a:gd name="connsiteY13450" fmla="*/ 4058960 h 4285258"/>
              <a:gd name="connsiteX13451" fmla="*/ 4230037 w 8109022"/>
              <a:gd name="connsiteY13451" fmla="*/ 4037881 h 4285258"/>
              <a:gd name="connsiteX13452" fmla="*/ 4202609 w 8109022"/>
              <a:gd name="connsiteY13452" fmla="*/ 4052797 h 4285258"/>
              <a:gd name="connsiteX13453" fmla="*/ 4200869 w 8109022"/>
              <a:gd name="connsiteY13453" fmla="*/ 4054411 h 4285258"/>
              <a:gd name="connsiteX13454" fmla="*/ 4183845 w 8109022"/>
              <a:gd name="connsiteY13454" fmla="*/ 4070219 h 4285258"/>
              <a:gd name="connsiteX13455" fmla="*/ 4162591 w 8109022"/>
              <a:gd name="connsiteY13455" fmla="*/ 4088612 h 4285258"/>
              <a:gd name="connsiteX13456" fmla="*/ 4140275 w 8109022"/>
              <a:gd name="connsiteY13456" fmla="*/ 4105980 h 4285258"/>
              <a:gd name="connsiteX13457" fmla="*/ 4051919 w 8109022"/>
              <a:gd name="connsiteY13457" fmla="*/ 4174076 h 4285258"/>
              <a:gd name="connsiteX13458" fmla="*/ 4090061 w 8109022"/>
              <a:gd name="connsiteY13458" fmla="*/ 4141755 h 4285258"/>
              <a:gd name="connsiteX13459" fmla="*/ 4087761 w 8109022"/>
              <a:gd name="connsiteY13459" fmla="*/ 4139529 h 4285258"/>
              <a:gd name="connsiteX13460" fmla="*/ 4122799 w 8109022"/>
              <a:gd name="connsiteY13460" fmla="*/ 4110648 h 4285258"/>
              <a:gd name="connsiteX13461" fmla="*/ 4155641 w 8109022"/>
              <a:gd name="connsiteY13461" fmla="*/ 4083825 h 4285258"/>
              <a:gd name="connsiteX13462" fmla="*/ 4185121 w 8109022"/>
              <a:gd name="connsiteY13462" fmla="*/ 4056325 h 4285258"/>
              <a:gd name="connsiteX13463" fmla="*/ 4246384 w 8109022"/>
              <a:gd name="connsiteY13463" fmla="*/ 3998403 h 4285258"/>
              <a:gd name="connsiteX13464" fmla="*/ 4244931 w 8109022"/>
              <a:gd name="connsiteY13464" fmla="*/ 3997554 h 4285258"/>
              <a:gd name="connsiteX13465" fmla="*/ 4243993 w 8109022"/>
              <a:gd name="connsiteY13465" fmla="*/ 3997757 h 4285258"/>
              <a:gd name="connsiteX13466" fmla="*/ 4237567 w 8109022"/>
              <a:gd name="connsiteY13466" fmla="*/ 4000822 h 4285258"/>
              <a:gd name="connsiteX13467" fmla="*/ 4268930 w 8109022"/>
              <a:gd name="connsiteY13467" fmla="*/ 3975276 h 4285258"/>
              <a:gd name="connsiteX13468" fmla="*/ 4260916 w 8109022"/>
              <a:gd name="connsiteY13468" fmla="*/ 3980110 h 4285258"/>
              <a:gd name="connsiteX13469" fmla="*/ 4253575 w 8109022"/>
              <a:gd name="connsiteY13469" fmla="*/ 3980805 h 4285258"/>
              <a:gd name="connsiteX13470" fmla="*/ 4269569 w 8109022"/>
              <a:gd name="connsiteY13470" fmla="*/ 3969829 h 4285258"/>
              <a:gd name="connsiteX13471" fmla="*/ 4265785 w 8109022"/>
              <a:gd name="connsiteY13471" fmla="*/ 3971780 h 4285258"/>
              <a:gd name="connsiteX13472" fmla="*/ 4250609 w 8109022"/>
              <a:gd name="connsiteY13472" fmla="*/ 3978671 h 4285258"/>
              <a:gd name="connsiteX13473" fmla="*/ 4101295 w 8109022"/>
              <a:gd name="connsiteY13473" fmla="*/ 4109490 h 4285258"/>
              <a:gd name="connsiteX13474" fmla="*/ 4098039 w 8109022"/>
              <a:gd name="connsiteY13474" fmla="*/ 4110525 h 4285258"/>
              <a:gd name="connsiteX13475" fmla="*/ 4109675 w 8109022"/>
              <a:gd name="connsiteY13475" fmla="*/ 4100211 h 4285258"/>
              <a:gd name="connsiteX13476" fmla="*/ 4120381 w 8109022"/>
              <a:gd name="connsiteY13476" fmla="*/ 4090928 h 4285258"/>
              <a:gd name="connsiteX13477" fmla="*/ 4113581 w 8109022"/>
              <a:gd name="connsiteY13477" fmla="*/ 4091114 h 4285258"/>
              <a:gd name="connsiteX13478" fmla="*/ 4143345 w 8109022"/>
              <a:gd name="connsiteY13478" fmla="*/ 4065500 h 4285258"/>
              <a:gd name="connsiteX13479" fmla="*/ 4172955 w 8109022"/>
              <a:gd name="connsiteY13479" fmla="*/ 4040056 h 4285258"/>
              <a:gd name="connsiteX13480" fmla="*/ 4159797 w 8109022"/>
              <a:gd name="connsiteY13480" fmla="*/ 4044714 h 4285258"/>
              <a:gd name="connsiteX13481" fmla="*/ 4100293 w 8109022"/>
              <a:gd name="connsiteY13481" fmla="*/ 4091141 h 4285258"/>
              <a:gd name="connsiteX13482" fmla="*/ 4044001 w 8109022"/>
              <a:gd name="connsiteY13482" fmla="*/ 4138418 h 4285258"/>
              <a:gd name="connsiteX13483" fmla="*/ 4030843 w 8109022"/>
              <a:gd name="connsiteY13483" fmla="*/ 4143076 h 4285258"/>
              <a:gd name="connsiteX13484" fmla="*/ 4053183 w 8109022"/>
              <a:gd name="connsiteY13484" fmla="*/ 4123479 h 4285258"/>
              <a:gd name="connsiteX13485" fmla="*/ 4180155 w 8109022"/>
              <a:gd name="connsiteY13485" fmla="*/ 4012258 h 4285258"/>
              <a:gd name="connsiteX13486" fmla="*/ 4176767 w 8109022"/>
              <a:gd name="connsiteY13486" fmla="*/ 4011235 h 4285258"/>
              <a:gd name="connsiteX13487" fmla="*/ 4196759 w 8109022"/>
              <a:gd name="connsiteY13487" fmla="*/ 3993873 h 4285258"/>
              <a:gd name="connsiteX13488" fmla="*/ 4207104 w 8109022"/>
              <a:gd name="connsiteY13488" fmla="*/ 3988384 h 4285258"/>
              <a:gd name="connsiteX13489" fmla="*/ 4204650 w 8109022"/>
              <a:gd name="connsiteY13489" fmla="*/ 3988226 h 4285258"/>
              <a:gd name="connsiteX13490" fmla="*/ 4203095 w 8109022"/>
              <a:gd name="connsiteY13490" fmla="*/ 3989141 h 4285258"/>
              <a:gd name="connsiteX13491" fmla="*/ 4202853 w 8109022"/>
              <a:gd name="connsiteY13491" fmla="*/ 3989036 h 4285258"/>
              <a:gd name="connsiteX13492" fmla="*/ 4181331 w 8109022"/>
              <a:gd name="connsiteY13492" fmla="*/ 4002368 h 4285258"/>
              <a:gd name="connsiteX13493" fmla="*/ 4176104 w 8109022"/>
              <a:gd name="connsiteY13493" fmla="*/ 4008801 h 4285258"/>
              <a:gd name="connsiteX13494" fmla="*/ 4168313 w 8109022"/>
              <a:gd name="connsiteY13494" fmla="*/ 4017436 h 4285258"/>
              <a:gd name="connsiteX13495" fmla="*/ 4166951 w 8109022"/>
              <a:gd name="connsiteY13495" fmla="*/ 4017771 h 4285258"/>
              <a:gd name="connsiteX13496" fmla="*/ 4163159 w 8109022"/>
              <a:gd name="connsiteY13496" fmla="*/ 4019104 h 4285258"/>
              <a:gd name="connsiteX13497" fmla="*/ 4165569 w 8109022"/>
              <a:gd name="connsiteY13497" fmla="*/ 4016243 h 4285258"/>
              <a:gd name="connsiteX13498" fmla="*/ 4170903 w 8109022"/>
              <a:gd name="connsiteY13498" fmla="*/ 4009923 h 4285258"/>
              <a:gd name="connsiteX13499" fmla="*/ 4145637 w 8109022"/>
              <a:gd name="connsiteY13499" fmla="*/ 4031021 h 4285258"/>
              <a:gd name="connsiteX13500" fmla="*/ 4121960 w 8109022"/>
              <a:gd name="connsiteY13500" fmla="*/ 4051822 h 4285258"/>
              <a:gd name="connsiteX13501" fmla="*/ 4097289 w 8109022"/>
              <a:gd name="connsiteY13501" fmla="*/ 4072213 h 4285258"/>
              <a:gd name="connsiteX13502" fmla="*/ 4100533 w 8109022"/>
              <a:gd name="connsiteY13502" fmla="*/ 4068801 h 4285258"/>
              <a:gd name="connsiteX13503" fmla="*/ 4106407 w 8109022"/>
              <a:gd name="connsiteY13503" fmla="*/ 4064546 h 4285258"/>
              <a:gd name="connsiteX13504" fmla="*/ 4096353 w 8109022"/>
              <a:gd name="connsiteY13504" fmla="*/ 4065765 h 4285258"/>
              <a:gd name="connsiteX13505" fmla="*/ 4080399 w 8109022"/>
              <a:gd name="connsiteY13505" fmla="*/ 4076089 h 4285258"/>
              <a:gd name="connsiteX13506" fmla="*/ 4123793 w 8109022"/>
              <a:gd name="connsiteY13506" fmla="*/ 4040155 h 4285258"/>
              <a:gd name="connsiteX13507" fmla="*/ 4165971 w 8109022"/>
              <a:gd name="connsiteY13507" fmla="*/ 4000796 h 4285258"/>
              <a:gd name="connsiteX13508" fmla="*/ 4150663 w 8109022"/>
              <a:gd name="connsiteY13508" fmla="*/ 4005629 h 4285258"/>
              <a:gd name="connsiteX13509" fmla="*/ 4111283 w 8109022"/>
              <a:gd name="connsiteY13509" fmla="*/ 4036752 h 4285258"/>
              <a:gd name="connsiteX13510" fmla="*/ 4071902 w 8109022"/>
              <a:gd name="connsiteY13510" fmla="*/ 4067874 h 4285258"/>
              <a:gd name="connsiteX13511" fmla="*/ 4114234 w 8109022"/>
              <a:gd name="connsiteY13511" fmla="*/ 4030914 h 4285258"/>
              <a:gd name="connsiteX13512" fmla="*/ 4116251 w 8109022"/>
              <a:gd name="connsiteY13512" fmla="*/ 4028682 h 4285258"/>
              <a:gd name="connsiteX13513" fmla="*/ 4134249 w 8109022"/>
              <a:gd name="connsiteY13513" fmla="*/ 4011321 h 4285258"/>
              <a:gd name="connsiteX13514" fmla="*/ 4152247 w 8109022"/>
              <a:gd name="connsiteY13514" fmla="*/ 3993963 h 4285258"/>
              <a:gd name="connsiteX13515" fmla="*/ 4147780 w 8109022"/>
              <a:gd name="connsiteY13515" fmla="*/ 3994916 h 4285258"/>
              <a:gd name="connsiteX13516" fmla="*/ 4137385 w 8109022"/>
              <a:gd name="connsiteY13516" fmla="*/ 4000762 h 4285258"/>
              <a:gd name="connsiteX13517" fmla="*/ 4135701 w 8109022"/>
              <a:gd name="connsiteY13517" fmla="*/ 4002710 h 4285258"/>
              <a:gd name="connsiteX13518" fmla="*/ 4134817 w 8109022"/>
              <a:gd name="connsiteY13518" fmla="*/ 4003066 h 4285258"/>
              <a:gd name="connsiteX13519" fmla="*/ 4120353 w 8109022"/>
              <a:gd name="connsiteY13519" fmla="*/ 4017116 h 4285258"/>
              <a:gd name="connsiteX13520" fmla="*/ 4117987 w 8109022"/>
              <a:gd name="connsiteY13520" fmla="*/ 4019415 h 4285258"/>
              <a:gd name="connsiteX13521" fmla="*/ 4031613 w 8109022"/>
              <a:gd name="connsiteY13521" fmla="*/ 4100370 h 4285258"/>
              <a:gd name="connsiteX13522" fmla="*/ 4045703 w 8109022"/>
              <a:gd name="connsiteY13522" fmla="*/ 4094681 h 4285258"/>
              <a:gd name="connsiteX13523" fmla="*/ 4056383 w 8109022"/>
              <a:gd name="connsiteY13523" fmla="*/ 4087629 h 4285258"/>
              <a:gd name="connsiteX13524" fmla="*/ 4007561 w 8109022"/>
              <a:gd name="connsiteY13524" fmla="*/ 4127002 h 4285258"/>
              <a:gd name="connsiteX13525" fmla="*/ 4022713 w 8109022"/>
              <a:gd name="connsiteY13525" fmla="*/ 4122341 h 4285258"/>
              <a:gd name="connsiteX13526" fmla="*/ 4075098 w 8109022"/>
              <a:gd name="connsiteY13526" fmla="*/ 4084160 h 4285258"/>
              <a:gd name="connsiteX13527" fmla="*/ 4019761 w 8109022"/>
              <a:gd name="connsiteY13527" fmla="*/ 4128179 h 4285258"/>
              <a:gd name="connsiteX13528" fmla="*/ 4031989 w 8109022"/>
              <a:gd name="connsiteY13528" fmla="*/ 4124553 h 4285258"/>
              <a:gd name="connsiteX13529" fmla="*/ 4042691 w 8109022"/>
              <a:gd name="connsiteY13529" fmla="*/ 4117842 h 4285258"/>
              <a:gd name="connsiteX13530" fmla="*/ 4034159 w 8109022"/>
              <a:gd name="connsiteY13530" fmla="*/ 4124718 h 4285258"/>
              <a:gd name="connsiteX13531" fmla="*/ 4041889 w 8109022"/>
              <a:gd name="connsiteY13531" fmla="*/ 4123502 h 4285258"/>
              <a:gd name="connsiteX13532" fmla="*/ 4037699 w 8109022"/>
              <a:gd name="connsiteY13532" fmla="*/ 4128141 h 4285258"/>
              <a:gd name="connsiteX13533" fmla="*/ 3999405 w 8109022"/>
              <a:gd name="connsiteY13533" fmla="*/ 4158062 h 4285258"/>
              <a:gd name="connsiteX13534" fmla="*/ 3984098 w 8109022"/>
              <a:gd name="connsiteY13534" fmla="*/ 4162895 h 4285258"/>
              <a:gd name="connsiteX13535" fmla="*/ 3881651 w 8109022"/>
              <a:gd name="connsiteY13535" fmla="*/ 4239250 h 4285258"/>
              <a:gd name="connsiteX13536" fmla="*/ 3884909 w 8109022"/>
              <a:gd name="connsiteY13536" fmla="*/ 4235642 h 4285258"/>
              <a:gd name="connsiteX13537" fmla="*/ 3950643 w 8109022"/>
              <a:gd name="connsiteY13537" fmla="*/ 4180113 h 4285258"/>
              <a:gd name="connsiteX13538" fmla="*/ 4011750 w 8109022"/>
              <a:gd name="connsiteY13538" fmla="*/ 4122363 h 4285258"/>
              <a:gd name="connsiteX13539" fmla="*/ 3998439 w 8109022"/>
              <a:gd name="connsiteY13539" fmla="*/ 4124621 h 4285258"/>
              <a:gd name="connsiteX13540" fmla="*/ 3987759 w 8109022"/>
              <a:gd name="connsiteY13540" fmla="*/ 4131674 h 4285258"/>
              <a:gd name="connsiteX13541" fmla="*/ 3994899 w 8109022"/>
              <a:gd name="connsiteY13541" fmla="*/ 4121198 h 4285258"/>
              <a:gd name="connsiteX13542" fmla="*/ 4000019 w 8109022"/>
              <a:gd name="connsiteY13542" fmla="*/ 4115527 h 4285258"/>
              <a:gd name="connsiteX13543" fmla="*/ 4112147 w 8109022"/>
              <a:gd name="connsiteY13543" fmla="*/ 4013767 h 4285258"/>
              <a:gd name="connsiteX13544" fmla="*/ 4097901 w 8109022"/>
              <a:gd name="connsiteY13544" fmla="*/ 4019628 h 4285258"/>
              <a:gd name="connsiteX13545" fmla="*/ 4047687 w 8109022"/>
              <a:gd name="connsiteY13545" fmla="*/ 4055403 h 4285258"/>
              <a:gd name="connsiteX13546" fmla="*/ 4048465 w 8109022"/>
              <a:gd name="connsiteY13546" fmla="*/ 4051970 h 4285258"/>
              <a:gd name="connsiteX13547" fmla="*/ 4110659 w 8109022"/>
              <a:gd name="connsiteY13547" fmla="*/ 3993019 h 4285258"/>
              <a:gd name="connsiteX13548" fmla="*/ 4096569 w 8109022"/>
              <a:gd name="connsiteY13548" fmla="*/ 3998707 h 4285258"/>
              <a:gd name="connsiteX13549" fmla="*/ 4061555 w 8109022"/>
              <a:gd name="connsiteY13549" fmla="*/ 4025362 h 4285258"/>
              <a:gd name="connsiteX13550" fmla="*/ 4071491 w 8109022"/>
              <a:gd name="connsiteY13550" fmla="*/ 4009219 h 4285258"/>
              <a:gd name="connsiteX13551" fmla="*/ 4080022 w 8109022"/>
              <a:gd name="connsiteY13551" fmla="*/ 4002343 h 4285258"/>
              <a:gd name="connsiteX13552" fmla="*/ 4094267 w 8109022"/>
              <a:gd name="connsiteY13552" fmla="*/ 3996482 h 4285258"/>
              <a:gd name="connsiteX13553" fmla="*/ 4158326 w 8109022"/>
              <a:gd name="connsiteY13553" fmla="*/ 3932895 h 4285258"/>
              <a:gd name="connsiteX13554" fmla="*/ 4147340 w 8109022"/>
              <a:gd name="connsiteY13554" fmla="*/ 3935146 h 4285258"/>
              <a:gd name="connsiteX13555" fmla="*/ 4150870 w 8109022"/>
              <a:gd name="connsiteY13555" fmla="*/ 3931237 h 4285258"/>
              <a:gd name="connsiteX13556" fmla="*/ 4151528 w 8109022"/>
              <a:gd name="connsiteY13556" fmla="*/ 3930508 h 4285258"/>
              <a:gd name="connsiteX13557" fmla="*/ 4151221 w 8109022"/>
              <a:gd name="connsiteY13557" fmla="*/ 3928278 h 4285258"/>
              <a:gd name="connsiteX13558" fmla="*/ 4201723 w 8109022"/>
              <a:gd name="connsiteY13558" fmla="*/ 3882809 h 4285258"/>
              <a:gd name="connsiteX13559" fmla="*/ 4201707 w 8109022"/>
              <a:gd name="connsiteY13559" fmla="*/ 3882148 h 4285258"/>
              <a:gd name="connsiteX13560" fmla="*/ 4207933 w 8109022"/>
              <a:gd name="connsiteY13560" fmla="*/ 3874667 h 4285258"/>
              <a:gd name="connsiteX13561" fmla="*/ 4202890 w 8109022"/>
              <a:gd name="connsiteY13561" fmla="*/ 3876207 h 4285258"/>
              <a:gd name="connsiteX13562" fmla="*/ 4195938 w 8109022"/>
              <a:gd name="connsiteY13562" fmla="*/ 3880849 h 4285258"/>
              <a:gd name="connsiteX13563" fmla="*/ 4191729 w 8109022"/>
              <a:gd name="connsiteY13563" fmla="*/ 3885417 h 4285258"/>
              <a:gd name="connsiteX13564" fmla="*/ 4184645 w 8109022"/>
              <a:gd name="connsiteY13564" fmla="*/ 3891346 h 4285258"/>
              <a:gd name="connsiteX13565" fmla="*/ 4150233 w 8109022"/>
              <a:gd name="connsiteY13565" fmla="*/ 3921750 h 4285258"/>
              <a:gd name="connsiteX13566" fmla="*/ 4164728 w 8109022"/>
              <a:gd name="connsiteY13566" fmla="*/ 3905109 h 4285258"/>
              <a:gd name="connsiteX13567" fmla="*/ 4174119 w 8109022"/>
              <a:gd name="connsiteY13567" fmla="*/ 3895416 h 4285258"/>
              <a:gd name="connsiteX13568" fmla="*/ 4157797 w 8109022"/>
              <a:gd name="connsiteY13568" fmla="*/ 3906313 h 4285258"/>
              <a:gd name="connsiteX13569" fmla="*/ 4190765 w 8109022"/>
              <a:gd name="connsiteY13569" fmla="*/ 3877087 h 4285258"/>
              <a:gd name="connsiteX13570" fmla="*/ 4193651 w 8109022"/>
              <a:gd name="connsiteY13570" fmla="*/ 3872514 h 4285258"/>
              <a:gd name="connsiteX13571" fmla="*/ 4194585 w 8109022"/>
              <a:gd name="connsiteY13571" fmla="*/ 3866149 h 4285258"/>
              <a:gd name="connsiteX13572" fmla="*/ 4200477 w 8109022"/>
              <a:gd name="connsiteY13572" fmla="*/ 3860605 h 4285258"/>
              <a:gd name="connsiteX13573" fmla="*/ 4149713 w 8109022"/>
              <a:gd name="connsiteY13573" fmla="*/ 3900026 h 4285258"/>
              <a:gd name="connsiteX13574" fmla="*/ 4091165 w 8109022"/>
              <a:gd name="connsiteY13574" fmla="*/ 3950353 h 4285258"/>
              <a:gd name="connsiteX13575" fmla="*/ 4078161 w 8109022"/>
              <a:gd name="connsiteY13575" fmla="*/ 3954839 h 4285258"/>
              <a:gd name="connsiteX13576" fmla="*/ 4131865 w 8109022"/>
              <a:gd name="connsiteY13576" fmla="*/ 3905288 h 4285258"/>
              <a:gd name="connsiteX13577" fmla="*/ 4130891 w 8109022"/>
              <a:gd name="connsiteY13577" fmla="*/ 3906367 h 4285258"/>
              <a:gd name="connsiteX13578" fmla="*/ 4145783 w 8109022"/>
              <a:gd name="connsiteY13578" fmla="*/ 3892444 h 4285258"/>
              <a:gd name="connsiteX13579" fmla="*/ 4131865 w 8109022"/>
              <a:gd name="connsiteY13579" fmla="*/ 3905288 h 4285258"/>
              <a:gd name="connsiteX13580" fmla="*/ 4161149 w 8109022"/>
              <a:gd name="connsiteY13580" fmla="*/ 3872862 h 4285258"/>
              <a:gd name="connsiteX13581" fmla="*/ 4145973 w 8109022"/>
              <a:gd name="connsiteY13581" fmla="*/ 3879753 h 4285258"/>
              <a:gd name="connsiteX13582" fmla="*/ 4138527 w 8109022"/>
              <a:gd name="connsiteY13582" fmla="*/ 3885427 h 4285258"/>
              <a:gd name="connsiteX13583" fmla="*/ 4146751 w 8109022"/>
              <a:gd name="connsiteY13583" fmla="*/ 3876321 h 4285258"/>
              <a:gd name="connsiteX13584" fmla="*/ 4091874 w 8109022"/>
              <a:gd name="connsiteY13584" fmla="*/ 3924969 h 4285258"/>
              <a:gd name="connsiteX13585" fmla="*/ 4101341 w 8109022"/>
              <a:gd name="connsiteY13585" fmla="*/ 3914487 h 4285258"/>
              <a:gd name="connsiteX13586" fmla="*/ 4033719 w 8109022"/>
              <a:gd name="connsiteY13586" fmla="*/ 3976882 h 4285258"/>
              <a:gd name="connsiteX13587" fmla="*/ 4032631 w 8109022"/>
              <a:gd name="connsiteY13587" fmla="*/ 3978085 h 4285258"/>
              <a:gd name="connsiteX13588" fmla="*/ 4017455 w 8109022"/>
              <a:gd name="connsiteY13588" fmla="*/ 3984975 h 4285258"/>
              <a:gd name="connsiteX13589" fmla="*/ 3950659 w 8109022"/>
              <a:gd name="connsiteY13589" fmla="*/ 4039478 h 4285258"/>
              <a:gd name="connsiteX13590" fmla="*/ 4018755 w 8109022"/>
              <a:gd name="connsiteY13590" fmla="*/ 3968852 h 4285258"/>
              <a:gd name="connsiteX13591" fmla="*/ 4004510 w 8109022"/>
              <a:gd name="connsiteY13591" fmla="*/ 3974711 h 4285258"/>
              <a:gd name="connsiteX13592" fmla="*/ 3976766 w 8109022"/>
              <a:gd name="connsiteY13592" fmla="*/ 3995520 h 4285258"/>
              <a:gd name="connsiteX13593" fmla="*/ 3980955 w 8109022"/>
              <a:gd name="connsiteY13593" fmla="*/ 3990881 h 4285258"/>
              <a:gd name="connsiteX13594" fmla="*/ 4047186 w 8109022"/>
              <a:gd name="connsiteY13594" fmla="*/ 3924888 h 4285258"/>
              <a:gd name="connsiteX13595" fmla="*/ 4032964 w 8109022"/>
              <a:gd name="connsiteY13595" fmla="*/ 3928519 h 4285258"/>
              <a:gd name="connsiteX13596" fmla="*/ 4004133 w 8109022"/>
              <a:gd name="connsiteY13596" fmla="*/ 3950530 h 4285258"/>
              <a:gd name="connsiteX13597" fmla="*/ 4031417 w 8109022"/>
              <a:gd name="connsiteY13597" fmla="*/ 3925093 h 4285258"/>
              <a:gd name="connsiteX13598" fmla="*/ 4040259 w 8109022"/>
              <a:gd name="connsiteY13598" fmla="*/ 3920443 h 4285258"/>
              <a:gd name="connsiteX13599" fmla="*/ 4085942 w 8109022"/>
              <a:gd name="connsiteY13599" fmla="*/ 3882445 h 4285258"/>
              <a:gd name="connsiteX13600" fmla="*/ 4080951 w 8109022"/>
              <a:gd name="connsiteY13600" fmla="*/ 3885159 h 4285258"/>
              <a:gd name="connsiteX13601" fmla="*/ 4088623 w 8109022"/>
              <a:gd name="connsiteY13601" fmla="*/ 3880217 h 4285258"/>
              <a:gd name="connsiteX13602" fmla="*/ 4104586 w 8109022"/>
              <a:gd name="connsiteY13602" fmla="*/ 3866939 h 4285258"/>
              <a:gd name="connsiteX13603" fmla="*/ 4084787 w 8109022"/>
              <a:gd name="connsiteY13603" fmla="*/ 3877555 h 4285258"/>
              <a:gd name="connsiteX13604" fmla="*/ 4087427 w 8109022"/>
              <a:gd name="connsiteY13604" fmla="*/ 3874812 h 4285258"/>
              <a:gd name="connsiteX13605" fmla="*/ 4087529 w 8109022"/>
              <a:gd name="connsiteY13605" fmla="*/ 3874679 h 4285258"/>
              <a:gd name="connsiteX13606" fmla="*/ 4088513 w 8109022"/>
              <a:gd name="connsiteY13606" fmla="*/ 3874055 h 4285258"/>
              <a:gd name="connsiteX13607" fmla="*/ 4104509 w 8109022"/>
              <a:gd name="connsiteY13607" fmla="*/ 3864560 h 4285258"/>
              <a:gd name="connsiteX13608" fmla="*/ 4092376 w 8109022"/>
              <a:gd name="connsiteY13608" fmla="*/ 3869051 h 4285258"/>
              <a:gd name="connsiteX13609" fmla="*/ 4091248 w 8109022"/>
              <a:gd name="connsiteY13609" fmla="*/ 3869752 h 4285258"/>
              <a:gd name="connsiteX13610" fmla="*/ 4091128 w 8109022"/>
              <a:gd name="connsiteY13610" fmla="*/ 3867688 h 4285258"/>
              <a:gd name="connsiteX13611" fmla="*/ 4087570 w 8109022"/>
              <a:gd name="connsiteY13611" fmla="*/ 3870388 h 4285258"/>
              <a:gd name="connsiteX13612" fmla="*/ 4083749 w 8109022"/>
              <a:gd name="connsiteY13612" fmla="*/ 3874197 h 4285258"/>
              <a:gd name="connsiteX13613" fmla="*/ 4080455 w 8109022"/>
              <a:gd name="connsiteY13613" fmla="*/ 3875931 h 4285258"/>
              <a:gd name="connsiteX13614" fmla="*/ 4089567 w 8109022"/>
              <a:gd name="connsiteY13614" fmla="*/ 3868203 h 4285258"/>
              <a:gd name="connsiteX13615" fmla="*/ 4103609 w 8109022"/>
              <a:gd name="connsiteY13615" fmla="*/ 3860112 h 4285258"/>
              <a:gd name="connsiteX13616" fmla="*/ 4105403 w 8109022"/>
              <a:gd name="connsiteY13616" fmla="*/ 3855653 h 4285258"/>
              <a:gd name="connsiteX13617" fmla="*/ 4105513 w 8109022"/>
              <a:gd name="connsiteY13617" fmla="*/ 3855531 h 4285258"/>
              <a:gd name="connsiteX13618" fmla="*/ 4100701 w 8109022"/>
              <a:gd name="connsiteY13618" fmla="*/ 3858057 h 4285258"/>
              <a:gd name="connsiteX13619" fmla="*/ 4104828 w 8109022"/>
              <a:gd name="connsiteY13619" fmla="*/ 3852819 h 4285258"/>
              <a:gd name="connsiteX13620" fmla="*/ 4105977 w 8109022"/>
              <a:gd name="connsiteY13620" fmla="*/ 3852246 h 4285258"/>
              <a:gd name="connsiteX13621" fmla="*/ 4107252 w 8109022"/>
              <a:gd name="connsiteY13621" fmla="*/ 3850424 h 4285258"/>
              <a:gd name="connsiteX13622" fmla="*/ 4116057 w 8109022"/>
              <a:gd name="connsiteY13622" fmla="*/ 3840144 h 4285258"/>
              <a:gd name="connsiteX13623" fmla="*/ 4123975 w 8109022"/>
              <a:gd name="connsiteY13623" fmla="*/ 3831194 h 4285258"/>
              <a:gd name="connsiteX13624" fmla="*/ 4105899 w 8109022"/>
              <a:gd name="connsiteY13624" fmla="*/ 3845190 h 4285258"/>
              <a:gd name="connsiteX13625" fmla="*/ 4136878 w 8109022"/>
              <a:gd name="connsiteY13625" fmla="*/ 3815303 h 4285258"/>
              <a:gd name="connsiteX13626" fmla="*/ 4137018 w 8109022"/>
              <a:gd name="connsiteY13626" fmla="*/ 3815130 h 4285258"/>
              <a:gd name="connsiteX13627" fmla="*/ 4138481 w 8109022"/>
              <a:gd name="connsiteY13627" fmla="*/ 3813375 h 4285258"/>
              <a:gd name="connsiteX13628" fmla="*/ 4130883 w 8109022"/>
              <a:gd name="connsiteY13628" fmla="*/ 3817526 h 4285258"/>
              <a:gd name="connsiteX13629" fmla="*/ 4122350 w 8109022"/>
              <a:gd name="connsiteY13629" fmla="*/ 3824404 h 4285258"/>
              <a:gd name="connsiteX13630" fmla="*/ 4136971 w 8109022"/>
              <a:gd name="connsiteY13630" fmla="*/ 3808216 h 4285258"/>
              <a:gd name="connsiteX13631" fmla="*/ 4134079 w 8109022"/>
              <a:gd name="connsiteY13631" fmla="*/ 3808416 h 4285258"/>
              <a:gd name="connsiteX13632" fmla="*/ 4135536 w 8109022"/>
              <a:gd name="connsiteY13632" fmla="*/ 3806931 h 4285258"/>
              <a:gd name="connsiteX13633" fmla="*/ 4136345 w 8109022"/>
              <a:gd name="connsiteY13633" fmla="*/ 3805608 h 4285258"/>
              <a:gd name="connsiteX13634" fmla="*/ 4131119 w 8109022"/>
              <a:gd name="connsiteY13634" fmla="*/ 3808947 h 4285258"/>
              <a:gd name="connsiteX13635" fmla="*/ 4132358 w 8109022"/>
              <a:gd name="connsiteY13635" fmla="*/ 3807173 h 4285258"/>
              <a:gd name="connsiteX13636" fmla="*/ 4125017 w 8109022"/>
              <a:gd name="connsiteY13636" fmla="*/ 3814109 h 4285258"/>
              <a:gd name="connsiteX13637" fmla="*/ 4130293 w 8109022"/>
              <a:gd name="connsiteY13637" fmla="*/ 3808268 h 4285258"/>
              <a:gd name="connsiteX13638" fmla="*/ 4125617 w 8109022"/>
              <a:gd name="connsiteY13638" fmla="*/ 3808552 h 4285258"/>
              <a:gd name="connsiteX13639" fmla="*/ 4125544 w 8109022"/>
              <a:gd name="connsiteY13639" fmla="*/ 3808636 h 4285258"/>
              <a:gd name="connsiteX13640" fmla="*/ 4117749 w 8109022"/>
              <a:gd name="connsiteY13640" fmla="*/ 3817159 h 4285258"/>
              <a:gd name="connsiteX13641" fmla="*/ 4110953 w 8109022"/>
              <a:gd name="connsiteY13641" fmla="*/ 3821277 h 4285258"/>
              <a:gd name="connsiteX13642" fmla="*/ 4110135 w 8109022"/>
              <a:gd name="connsiteY13642" fmla="*/ 3821778 h 4285258"/>
              <a:gd name="connsiteX13643" fmla="*/ 4113042 w 8109022"/>
              <a:gd name="connsiteY13643" fmla="*/ 3818161 h 4285258"/>
              <a:gd name="connsiteX13644" fmla="*/ 4117062 w 8109022"/>
              <a:gd name="connsiteY13644" fmla="*/ 3813532 h 4285258"/>
              <a:gd name="connsiteX13645" fmla="*/ 4116047 w 8109022"/>
              <a:gd name="connsiteY13645" fmla="*/ 3814129 h 4285258"/>
              <a:gd name="connsiteX13646" fmla="*/ 4056829 w 8109022"/>
              <a:gd name="connsiteY13646" fmla="*/ 3865014 h 4285258"/>
              <a:gd name="connsiteX13647" fmla="*/ 4116095 w 8109022"/>
              <a:gd name="connsiteY13647" fmla="*/ 3805102 h 4285258"/>
              <a:gd name="connsiteX13648" fmla="*/ 4115387 w 8109022"/>
              <a:gd name="connsiteY13648" fmla="*/ 3805273 h 4285258"/>
              <a:gd name="connsiteX13649" fmla="*/ 4111344 w 8109022"/>
              <a:gd name="connsiteY13649" fmla="*/ 3807738 h 4285258"/>
              <a:gd name="connsiteX13650" fmla="*/ 4098539 w 8109022"/>
              <a:gd name="connsiteY13650" fmla="*/ 3822361 h 4285258"/>
              <a:gd name="connsiteX13651" fmla="*/ 4103121 w 8109022"/>
              <a:gd name="connsiteY13651" fmla="*/ 3812909 h 4285258"/>
              <a:gd name="connsiteX13652" fmla="*/ 4111948 w 8109022"/>
              <a:gd name="connsiteY13652" fmla="*/ 3802948 h 4285258"/>
              <a:gd name="connsiteX13653" fmla="*/ 4112059 w 8109022"/>
              <a:gd name="connsiteY13653" fmla="*/ 3799928 h 4285258"/>
              <a:gd name="connsiteX13654" fmla="*/ 4112491 w 8109022"/>
              <a:gd name="connsiteY13654" fmla="*/ 3798172 h 4285258"/>
              <a:gd name="connsiteX13655" fmla="*/ 4110039 w 8109022"/>
              <a:gd name="connsiteY13655" fmla="*/ 3800129 h 4285258"/>
              <a:gd name="connsiteX13656" fmla="*/ 4107229 w 8109022"/>
              <a:gd name="connsiteY13656" fmla="*/ 3801402 h 4285258"/>
              <a:gd name="connsiteX13657" fmla="*/ 4107111 w 8109022"/>
              <a:gd name="connsiteY13657" fmla="*/ 3800727 h 4285258"/>
              <a:gd name="connsiteX13658" fmla="*/ 4107189 w 8109022"/>
              <a:gd name="connsiteY13658" fmla="*/ 3800549 h 4285258"/>
              <a:gd name="connsiteX13659" fmla="*/ 4104247 w 8109022"/>
              <a:gd name="connsiteY13659" fmla="*/ 3803605 h 4285258"/>
              <a:gd name="connsiteX13660" fmla="*/ 4093325 w 8109022"/>
              <a:gd name="connsiteY13660" fmla="*/ 3811432 h 4285258"/>
              <a:gd name="connsiteX13661" fmla="*/ 4083094 w 8109022"/>
              <a:gd name="connsiteY13661" fmla="*/ 3820604 h 4285258"/>
              <a:gd name="connsiteX13662" fmla="*/ 4076296 w 8109022"/>
              <a:gd name="connsiteY13662" fmla="*/ 3817763 h 4285258"/>
              <a:gd name="connsiteX13663" fmla="*/ 4056103 w 8109022"/>
              <a:gd name="connsiteY13663" fmla="*/ 3840264 h 4285258"/>
              <a:gd name="connsiteX13664" fmla="*/ 4048312 w 8109022"/>
              <a:gd name="connsiteY13664" fmla="*/ 3848899 h 4285258"/>
              <a:gd name="connsiteX13665" fmla="*/ 4046951 w 8109022"/>
              <a:gd name="connsiteY13665" fmla="*/ 3849234 h 4285258"/>
              <a:gd name="connsiteX13666" fmla="*/ 4043158 w 8109022"/>
              <a:gd name="connsiteY13666" fmla="*/ 3850567 h 4285258"/>
              <a:gd name="connsiteX13667" fmla="*/ 4045569 w 8109022"/>
              <a:gd name="connsiteY13667" fmla="*/ 3847705 h 4285258"/>
              <a:gd name="connsiteX13668" fmla="*/ 4081781 w 8109022"/>
              <a:gd name="connsiteY13668" fmla="*/ 3804810 h 4285258"/>
              <a:gd name="connsiteX13669" fmla="*/ 4096021 w 8109022"/>
              <a:gd name="connsiteY13669" fmla="*/ 3788109 h 4285258"/>
              <a:gd name="connsiteX13670" fmla="*/ 4105983 w 8109022"/>
              <a:gd name="connsiteY13670" fmla="*/ 3774779 h 4285258"/>
              <a:gd name="connsiteX13671" fmla="*/ 4111812 w 8109022"/>
              <a:gd name="connsiteY13671" fmla="*/ 3766185 h 4285258"/>
              <a:gd name="connsiteX13672" fmla="*/ 4112309 w 8109022"/>
              <a:gd name="connsiteY13672" fmla="*/ 3764184 h 4285258"/>
              <a:gd name="connsiteX13673" fmla="*/ 4112427 w 8109022"/>
              <a:gd name="connsiteY13673" fmla="*/ 3763279 h 4285258"/>
              <a:gd name="connsiteX13674" fmla="*/ 4104710 w 8109022"/>
              <a:gd name="connsiteY13674" fmla="*/ 3767567 h 4285258"/>
              <a:gd name="connsiteX13675" fmla="*/ 4100763 w 8109022"/>
              <a:gd name="connsiteY13675" fmla="*/ 3769246 h 4285258"/>
              <a:gd name="connsiteX13676" fmla="*/ 4100747 w 8109022"/>
              <a:gd name="connsiteY13676" fmla="*/ 3769265 h 4285258"/>
              <a:gd name="connsiteX13677" fmla="*/ 4088307 w 8109022"/>
              <a:gd name="connsiteY13677" fmla="*/ 3782830 h 4285258"/>
              <a:gd name="connsiteX13678" fmla="*/ 4070154 w 8109022"/>
              <a:gd name="connsiteY13678" fmla="*/ 3798464 h 4285258"/>
              <a:gd name="connsiteX13679" fmla="*/ 4064805 w 8109022"/>
              <a:gd name="connsiteY13679" fmla="*/ 3799476 h 4285258"/>
              <a:gd name="connsiteX13680" fmla="*/ 4047075 w 8109022"/>
              <a:gd name="connsiteY13680" fmla="*/ 3819191 h 4285258"/>
              <a:gd name="connsiteX13681" fmla="*/ 4049981 w 8109022"/>
              <a:gd name="connsiteY13681" fmla="*/ 3812167 h 4285258"/>
              <a:gd name="connsiteX13682" fmla="*/ 4050153 w 8109022"/>
              <a:gd name="connsiteY13682" fmla="*/ 3812847 h 4285258"/>
              <a:gd name="connsiteX13683" fmla="*/ 4049491 w 8109022"/>
              <a:gd name="connsiteY13683" fmla="*/ 3813815 h 4285258"/>
              <a:gd name="connsiteX13684" fmla="*/ 4050262 w 8109022"/>
              <a:gd name="connsiteY13684" fmla="*/ 3813286 h 4285258"/>
              <a:gd name="connsiteX13685" fmla="*/ 4050153 w 8109022"/>
              <a:gd name="connsiteY13685" fmla="*/ 3812847 h 4285258"/>
              <a:gd name="connsiteX13686" fmla="*/ 4051368 w 8109022"/>
              <a:gd name="connsiteY13686" fmla="*/ 3811069 h 4285258"/>
              <a:gd name="connsiteX13687" fmla="*/ 4052457 w 8109022"/>
              <a:gd name="connsiteY13687" fmla="*/ 3810208 h 4285258"/>
              <a:gd name="connsiteX13688" fmla="*/ 4053393 w 8109022"/>
              <a:gd name="connsiteY13688" fmla="*/ 3808950 h 4285258"/>
              <a:gd name="connsiteX13689" fmla="*/ 4053539 w 8109022"/>
              <a:gd name="connsiteY13689" fmla="*/ 3802944 h 4285258"/>
              <a:gd name="connsiteX13690" fmla="*/ 4070320 w 8109022"/>
              <a:gd name="connsiteY13690" fmla="*/ 3783658 h 4285258"/>
              <a:gd name="connsiteX13691" fmla="*/ 4070767 w 8109022"/>
              <a:gd name="connsiteY13691" fmla="*/ 3778941 h 4285258"/>
              <a:gd name="connsiteX13692" fmla="*/ 4085983 w 8109022"/>
              <a:gd name="connsiteY13692" fmla="*/ 3761886 h 4285258"/>
              <a:gd name="connsiteX13693" fmla="*/ 4089189 w 8109022"/>
              <a:gd name="connsiteY13693" fmla="*/ 3758376 h 4285258"/>
              <a:gd name="connsiteX13694" fmla="*/ 4087819 w 8109022"/>
              <a:gd name="connsiteY13694" fmla="*/ 3758615 h 4285258"/>
              <a:gd name="connsiteX13695" fmla="*/ 4085687 w 8109022"/>
              <a:gd name="connsiteY13695" fmla="*/ 3759791 h 4285258"/>
              <a:gd name="connsiteX13696" fmla="*/ 4101307 w 8109022"/>
              <a:gd name="connsiteY13696" fmla="*/ 3746807 h 4285258"/>
              <a:gd name="connsiteX13697" fmla="*/ 4101472 w 8109022"/>
              <a:gd name="connsiteY13697" fmla="*/ 3746821 h 4285258"/>
              <a:gd name="connsiteX13698" fmla="*/ 4101885 w 8109022"/>
              <a:gd name="connsiteY13698" fmla="*/ 3746412 h 4285258"/>
              <a:gd name="connsiteX13699" fmla="*/ 4101307 w 8109022"/>
              <a:gd name="connsiteY13699" fmla="*/ 3746807 h 4285258"/>
              <a:gd name="connsiteX13700" fmla="*/ 4100191 w 8109022"/>
              <a:gd name="connsiteY13700" fmla="*/ 3746254 h 4285258"/>
              <a:gd name="connsiteX13701" fmla="*/ 4104703 w 8109022"/>
              <a:gd name="connsiteY13701" fmla="*/ 3742070 h 4285258"/>
              <a:gd name="connsiteX13702" fmla="*/ 4108153 w 8109022"/>
              <a:gd name="connsiteY13702" fmla="*/ 3739998 h 4285258"/>
              <a:gd name="connsiteX13703" fmla="*/ 4112632 w 8109022"/>
              <a:gd name="connsiteY13703" fmla="*/ 3734926 h 4285258"/>
              <a:gd name="connsiteX13704" fmla="*/ 4113693 w 8109022"/>
              <a:gd name="connsiteY13704" fmla="*/ 3731354 h 4285258"/>
              <a:gd name="connsiteX13705" fmla="*/ 4092586 w 8109022"/>
              <a:gd name="connsiteY13705" fmla="*/ 3751422 h 4285258"/>
              <a:gd name="connsiteX13706" fmla="*/ 4040727 w 8109022"/>
              <a:gd name="connsiteY13706" fmla="*/ 3805244 h 4285258"/>
              <a:gd name="connsiteX13707" fmla="*/ 4015700 w 8109022"/>
              <a:gd name="connsiteY13707" fmla="*/ 3834173 h 4285258"/>
              <a:gd name="connsiteX13708" fmla="*/ 4013207 w 8109022"/>
              <a:gd name="connsiteY13708" fmla="*/ 3835178 h 4285258"/>
              <a:gd name="connsiteX13709" fmla="*/ 4007534 w 8109022"/>
              <a:gd name="connsiteY13709" fmla="*/ 3837899 h 4285258"/>
              <a:gd name="connsiteX13710" fmla="*/ 4014788 w 8109022"/>
              <a:gd name="connsiteY13710" fmla="*/ 3828197 h 4285258"/>
              <a:gd name="connsiteX13711" fmla="*/ 4006447 w 8109022"/>
              <a:gd name="connsiteY13711" fmla="*/ 3836306 h 4285258"/>
              <a:gd name="connsiteX13712" fmla="*/ 4004857 w 8109022"/>
              <a:gd name="connsiteY13712" fmla="*/ 3833743 h 4285258"/>
              <a:gd name="connsiteX13713" fmla="*/ 4001377 w 8109022"/>
              <a:gd name="connsiteY13713" fmla="*/ 3835771 h 4285258"/>
              <a:gd name="connsiteX13714" fmla="*/ 4008457 w 8109022"/>
              <a:gd name="connsiteY13714" fmla="*/ 3826875 h 4285258"/>
              <a:gd name="connsiteX13715" fmla="*/ 4011078 w 8109022"/>
              <a:gd name="connsiteY13715" fmla="*/ 3824517 h 4285258"/>
              <a:gd name="connsiteX13716" fmla="*/ 4012584 w 8109022"/>
              <a:gd name="connsiteY13716" fmla="*/ 3823734 h 4285258"/>
              <a:gd name="connsiteX13717" fmla="*/ 4011509 w 8109022"/>
              <a:gd name="connsiteY13717" fmla="*/ 3823041 h 4285258"/>
              <a:gd name="connsiteX13718" fmla="*/ 4020982 w 8109022"/>
              <a:gd name="connsiteY13718" fmla="*/ 3811141 h 4285258"/>
              <a:gd name="connsiteX13719" fmla="*/ 4024761 w 8109022"/>
              <a:gd name="connsiteY13719" fmla="*/ 3808657 h 4285258"/>
              <a:gd name="connsiteX13720" fmla="*/ 4033647 w 8109022"/>
              <a:gd name="connsiteY13720" fmla="*/ 3803370 h 4285258"/>
              <a:gd name="connsiteX13721" fmla="*/ 4043493 w 8109022"/>
              <a:gd name="connsiteY13721" fmla="*/ 3795572 h 4285258"/>
              <a:gd name="connsiteX13722" fmla="*/ 4024873 w 8109022"/>
              <a:gd name="connsiteY13722" fmla="*/ 3806429 h 4285258"/>
              <a:gd name="connsiteX13723" fmla="*/ 4024653 w 8109022"/>
              <a:gd name="connsiteY13723" fmla="*/ 3806527 h 4285258"/>
              <a:gd name="connsiteX13724" fmla="*/ 4027235 w 8109022"/>
              <a:gd name="connsiteY13724" fmla="*/ 3803283 h 4285258"/>
              <a:gd name="connsiteX13725" fmla="*/ 4074555 w 8109022"/>
              <a:gd name="connsiteY13725" fmla="*/ 3749181 h 4285258"/>
              <a:gd name="connsiteX13726" fmla="*/ 4067561 w 8109022"/>
              <a:gd name="connsiteY13726" fmla="*/ 3754505 h 4285258"/>
              <a:gd name="connsiteX13727" fmla="*/ 4069040 w 8109022"/>
              <a:gd name="connsiteY13727" fmla="*/ 3750626 h 4285258"/>
              <a:gd name="connsiteX13728" fmla="*/ 4087306 w 8109022"/>
              <a:gd name="connsiteY13728" fmla="*/ 3738359 h 4285258"/>
              <a:gd name="connsiteX13729" fmla="*/ 4072597 w 8109022"/>
              <a:gd name="connsiteY13729" fmla="*/ 3746072 h 4285258"/>
              <a:gd name="connsiteX13730" fmla="*/ 4073277 w 8109022"/>
              <a:gd name="connsiteY13730" fmla="*/ 3745244 h 4285258"/>
              <a:gd name="connsiteX13731" fmla="*/ 4088483 w 8109022"/>
              <a:gd name="connsiteY13731" fmla="*/ 3725255 h 4285258"/>
              <a:gd name="connsiteX13732" fmla="*/ 4061993 w 8109022"/>
              <a:gd name="connsiteY13732" fmla="*/ 3749200 h 4285258"/>
              <a:gd name="connsiteX13733" fmla="*/ 4061035 w 8109022"/>
              <a:gd name="connsiteY13733" fmla="*/ 3743698 h 4285258"/>
              <a:gd name="connsiteX13734" fmla="*/ 4057090 w 8109022"/>
              <a:gd name="connsiteY13734" fmla="*/ 3745494 h 4285258"/>
              <a:gd name="connsiteX13735" fmla="*/ 4068947 w 8109022"/>
              <a:gd name="connsiteY13735" fmla="*/ 3731303 h 4285258"/>
              <a:gd name="connsiteX13736" fmla="*/ 4082207 w 8109022"/>
              <a:gd name="connsiteY13736" fmla="*/ 3717896 h 4285258"/>
              <a:gd name="connsiteX13737" fmla="*/ 4081707 w 8109022"/>
              <a:gd name="connsiteY13737" fmla="*/ 3713613 h 4285258"/>
              <a:gd name="connsiteX13738" fmla="*/ 4096104 w 8109022"/>
              <a:gd name="connsiteY13738" fmla="*/ 3696839 h 4285258"/>
              <a:gd name="connsiteX13739" fmla="*/ 4081396 w 8109022"/>
              <a:gd name="connsiteY13739" fmla="*/ 3706389 h 4285258"/>
              <a:gd name="connsiteX13740" fmla="*/ 4064645 w 8109022"/>
              <a:gd name="connsiteY13740" fmla="*/ 3722808 h 4285258"/>
              <a:gd name="connsiteX13741" fmla="*/ 4030233 w 8109022"/>
              <a:gd name="connsiteY13741" fmla="*/ 3753213 h 4285258"/>
              <a:gd name="connsiteX13742" fmla="*/ 4060275 w 8109022"/>
              <a:gd name="connsiteY13742" fmla="*/ 3720524 h 4285258"/>
              <a:gd name="connsiteX13743" fmla="*/ 4073650 w 8109022"/>
              <a:gd name="connsiteY13743" fmla="*/ 3703979 h 4285258"/>
              <a:gd name="connsiteX13744" fmla="*/ 4074585 w 8109022"/>
              <a:gd name="connsiteY13744" fmla="*/ 3697613 h 4285258"/>
              <a:gd name="connsiteX13745" fmla="*/ 4089974 w 8109022"/>
              <a:gd name="connsiteY13745" fmla="*/ 3683475 h 4285258"/>
              <a:gd name="connsiteX13746" fmla="*/ 4086665 w 8109022"/>
              <a:gd name="connsiteY13746" fmla="*/ 3677617 h 4285258"/>
              <a:gd name="connsiteX13747" fmla="*/ 4104316 w 8109022"/>
              <a:gd name="connsiteY13747" fmla="*/ 3657700 h 4285258"/>
              <a:gd name="connsiteX13748" fmla="*/ 4104177 w 8109022"/>
              <a:gd name="connsiteY13748" fmla="*/ 3657328 h 4285258"/>
              <a:gd name="connsiteX13749" fmla="*/ 4104003 w 8109022"/>
              <a:gd name="connsiteY13749" fmla="*/ 3656864 h 4285258"/>
              <a:gd name="connsiteX13750" fmla="*/ 4103945 w 8109022"/>
              <a:gd name="connsiteY13750" fmla="*/ 3656709 h 4285258"/>
              <a:gd name="connsiteX13751" fmla="*/ 4103897 w 8109022"/>
              <a:gd name="connsiteY13751" fmla="*/ 3656586 h 4285258"/>
              <a:gd name="connsiteX13752" fmla="*/ 4104003 w 8109022"/>
              <a:gd name="connsiteY13752" fmla="*/ 3656864 h 4285258"/>
              <a:gd name="connsiteX13753" fmla="*/ 4104316 w 8109022"/>
              <a:gd name="connsiteY13753" fmla="*/ 3657700 h 4285258"/>
              <a:gd name="connsiteX13754" fmla="*/ 4088056 w 8109022"/>
              <a:gd name="connsiteY13754" fmla="*/ 3672469 h 4285258"/>
              <a:gd name="connsiteX13755" fmla="*/ 4061981 w 8109022"/>
              <a:gd name="connsiteY13755" fmla="*/ 3694562 h 4285258"/>
              <a:gd name="connsiteX13756" fmla="*/ 4076823 w 8109022"/>
              <a:gd name="connsiteY13756" fmla="*/ 3673072 h 4285258"/>
              <a:gd name="connsiteX13757" fmla="*/ 4064687 w 8109022"/>
              <a:gd name="connsiteY13757" fmla="*/ 3677174 h 4285258"/>
              <a:gd name="connsiteX13758" fmla="*/ 4077001 w 8109022"/>
              <a:gd name="connsiteY13758" fmla="*/ 3664200 h 4285258"/>
              <a:gd name="connsiteX13759" fmla="*/ 4089317 w 8109022"/>
              <a:gd name="connsiteY13759" fmla="*/ 3651227 h 4285258"/>
              <a:gd name="connsiteX13760" fmla="*/ 4071653 w 8109022"/>
              <a:gd name="connsiteY13760" fmla="*/ 3665212 h 4285258"/>
              <a:gd name="connsiteX13761" fmla="*/ 4073091 w 8109022"/>
              <a:gd name="connsiteY13761" fmla="*/ 3662191 h 4285258"/>
              <a:gd name="connsiteX13762" fmla="*/ 4073793 w 8109022"/>
              <a:gd name="connsiteY13762" fmla="*/ 3660956 h 4285258"/>
              <a:gd name="connsiteX13763" fmla="*/ 4089088 w 8109022"/>
              <a:gd name="connsiteY13763" fmla="*/ 3650622 h 4285258"/>
              <a:gd name="connsiteX13764" fmla="*/ 4096438 w 8109022"/>
              <a:gd name="connsiteY13764" fmla="*/ 3645655 h 4285258"/>
              <a:gd name="connsiteX13765" fmla="*/ 4083492 w 8109022"/>
              <a:gd name="connsiteY13765" fmla="*/ 3652092 h 4285258"/>
              <a:gd name="connsiteX13766" fmla="*/ 4075709 w 8109022"/>
              <a:gd name="connsiteY13766" fmla="*/ 3656871 h 4285258"/>
              <a:gd name="connsiteX13767" fmla="*/ 4075768 w 8109022"/>
              <a:gd name="connsiteY13767" fmla="*/ 3655618 h 4285258"/>
              <a:gd name="connsiteX13768" fmla="*/ 4069745 w 8109022"/>
              <a:gd name="connsiteY13768" fmla="*/ 3660139 h 4285258"/>
              <a:gd name="connsiteX13769" fmla="*/ 4068425 w 8109022"/>
              <a:gd name="connsiteY13769" fmla="*/ 3661335 h 4285258"/>
              <a:gd name="connsiteX13770" fmla="*/ 4059340 w 8109022"/>
              <a:gd name="connsiteY13770" fmla="*/ 3666886 h 4285258"/>
              <a:gd name="connsiteX13771" fmla="*/ 4046378 w 8109022"/>
              <a:gd name="connsiteY13771" fmla="*/ 3673220 h 4285258"/>
              <a:gd name="connsiteX13772" fmla="*/ 4075414 w 8109022"/>
              <a:gd name="connsiteY13772" fmla="*/ 3653398 h 4285258"/>
              <a:gd name="connsiteX13773" fmla="*/ 4072577 w 8109022"/>
              <a:gd name="connsiteY13773" fmla="*/ 3652370 h 4285258"/>
              <a:gd name="connsiteX13774" fmla="*/ 4035828 w 8109022"/>
              <a:gd name="connsiteY13774" fmla="*/ 3674844 h 4285258"/>
              <a:gd name="connsiteX13775" fmla="*/ 4036937 w 8109022"/>
              <a:gd name="connsiteY13775" fmla="*/ 3673659 h 4285258"/>
              <a:gd name="connsiteX13776" fmla="*/ 4044815 w 8109022"/>
              <a:gd name="connsiteY13776" fmla="*/ 3664130 h 4285258"/>
              <a:gd name="connsiteX13777" fmla="*/ 4047803 w 8109022"/>
              <a:gd name="connsiteY13777" fmla="*/ 3656831 h 4285258"/>
              <a:gd name="connsiteX13778" fmla="*/ 4044961 w 8109022"/>
              <a:gd name="connsiteY13778" fmla="*/ 3658124 h 4285258"/>
              <a:gd name="connsiteX13779" fmla="*/ 4037058 w 8109022"/>
              <a:gd name="connsiteY13779" fmla="*/ 3655785 h 4285258"/>
              <a:gd name="connsiteX13780" fmla="*/ 4054030 w 8109022"/>
              <a:gd name="connsiteY13780" fmla="*/ 3633562 h 4285258"/>
              <a:gd name="connsiteX13781" fmla="*/ 4032833 w 8109022"/>
              <a:gd name="connsiteY13781" fmla="*/ 3647493 h 4285258"/>
              <a:gd name="connsiteX13782" fmla="*/ 4034147 w 8109022"/>
              <a:gd name="connsiteY13782" fmla="*/ 3643682 h 4285258"/>
              <a:gd name="connsiteX13783" fmla="*/ 4035398 w 8109022"/>
              <a:gd name="connsiteY13783" fmla="*/ 3641880 h 4285258"/>
              <a:gd name="connsiteX13784" fmla="*/ 4060429 w 8109022"/>
              <a:gd name="connsiteY13784" fmla="*/ 3626060 h 4285258"/>
              <a:gd name="connsiteX13785" fmla="*/ 4075517 w 8109022"/>
              <a:gd name="connsiteY13785" fmla="*/ 3616469 h 4285258"/>
              <a:gd name="connsiteX13786" fmla="*/ 4065027 w 8109022"/>
              <a:gd name="connsiteY13786" fmla="*/ 3620988 h 4285258"/>
              <a:gd name="connsiteX13787" fmla="*/ 4038831 w 8109022"/>
              <a:gd name="connsiteY13787" fmla="*/ 3637547 h 4285258"/>
              <a:gd name="connsiteX13788" fmla="*/ 4038120 w 8109022"/>
              <a:gd name="connsiteY13788" fmla="*/ 3637960 h 4285258"/>
              <a:gd name="connsiteX13789" fmla="*/ 4038152 w 8109022"/>
              <a:gd name="connsiteY13789" fmla="*/ 3637912 h 4285258"/>
              <a:gd name="connsiteX13790" fmla="*/ 4037905 w 8109022"/>
              <a:gd name="connsiteY13790" fmla="*/ 3636393 h 4285258"/>
              <a:gd name="connsiteX13791" fmla="*/ 4030079 w 8109022"/>
              <a:gd name="connsiteY13791" fmla="*/ 3642629 h 4285258"/>
              <a:gd name="connsiteX13792" fmla="*/ 4013579 w 8109022"/>
              <a:gd name="connsiteY13792" fmla="*/ 3652209 h 4285258"/>
              <a:gd name="connsiteX13793" fmla="*/ 4011359 w 8109022"/>
              <a:gd name="connsiteY13793" fmla="*/ 3653636 h 4285258"/>
              <a:gd name="connsiteX13794" fmla="*/ 4017017 w 8109022"/>
              <a:gd name="connsiteY13794" fmla="*/ 3646592 h 4285258"/>
              <a:gd name="connsiteX13795" fmla="*/ 4026214 w 8109022"/>
              <a:gd name="connsiteY13795" fmla="*/ 3635777 h 4285258"/>
              <a:gd name="connsiteX13796" fmla="*/ 4036634 w 8109022"/>
              <a:gd name="connsiteY13796" fmla="*/ 3623666 h 4285258"/>
              <a:gd name="connsiteX13797" fmla="*/ 4025255 w 8109022"/>
              <a:gd name="connsiteY13797" fmla="*/ 3630274 h 4285258"/>
              <a:gd name="connsiteX13798" fmla="*/ 4014078 w 8109022"/>
              <a:gd name="connsiteY13798" fmla="*/ 3639879 h 4285258"/>
              <a:gd name="connsiteX13799" fmla="*/ 4023839 w 8109022"/>
              <a:gd name="connsiteY13799" fmla="*/ 3623555 h 4285258"/>
              <a:gd name="connsiteX13800" fmla="*/ 4026412 w 8109022"/>
              <a:gd name="connsiteY13800" fmla="*/ 3618106 h 4285258"/>
              <a:gd name="connsiteX13801" fmla="*/ 4020052 w 8109022"/>
              <a:gd name="connsiteY13801" fmla="*/ 3625281 h 4285258"/>
              <a:gd name="connsiteX13802" fmla="*/ 4016171 w 8109022"/>
              <a:gd name="connsiteY13802" fmla="*/ 3621347 h 4285258"/>
              <a:gd name="connsiteX13803" fmla="*/ 4003323 w 8109022"/>
              <a:gd name="connsiteY13803" fmla="*/ 3632899 h 4285258"/>
              <a:gd name="connsiteX13804" fmla="*/ 4003845 w 8109022"/>
              <a:gd name="connsiteY13804" fmla="*/ 3628384 h 4285258"/>
              <a:gd name="connsiteX13805" fmla="*/ 4007905 w 8109022"/>
              <a:gd name="connsiteY13805" fmla="*/ 3623449 h 4285258"/>
              <a:gd name="connsiteX13806" fmla="*/ 4003534 w 8109022"/>
              <a:gd name="connsiteY13806" fmla="*/ 3621162 h 4285258"/>
              <a:gd name="connsiteX13807" fmla="*/ 4005687 w 8109022"/>
              <a:gd name="connsiteY13807" fmla="*/ 3619609 h 4285258"/>
              <a:gd name="connsiteX13808" fmla="*/ 4009991 w 8109022"/>
              <a:gd name="connsiteY13808" fmla="*/ 3615362 h 4285258"/>
              <a:gd name="connsiteX13809" fmla="*/ 4010194 w 8109022"/>
              <a:gd name="connsiteY13809" fmla="*/ 3615238 h 4285258"/>
              <a:gd name="connsiteX13810" fmla="*/ 4063771 w 8109022"/>
              <a:gd name="connsiteY13810" fmla="*/ 3581959 h 4285258"/>
              <a:gd name="connsiteX13811" fmla="*/ 4122046 w 8109022"/>
              <a:gd name="connsiteY13811" fmla="*/ 3539702 h 4285258"/>
              <a:gd name="connsiteX13812" fmla="*/ 4148653 w 8109022"/>
              <a:gd name="connsiteY13812" fmla="*/ 3515983 h 4285258"/>
              <a:gd name="connsiteX13813" fmla="*/ 4150490 w 8109022"/>
              <a:gd name="connsiteY13813" fmla="*/ 3514005 h 4285258"/>
              <a:gd name="connsiteX13814" fmla="*/ 4148691 w 8109022"/>
              <a:gd name="connsiteY13814" fmla="*/ 3515068 h 4285258"/>
              <a:gd name="connsiteX13815" fmla="*/ 4145723 w 8109022"/>
              <a:gd name="connsiteY13815" fmla="*/ 3515943 h 4285258"/>
              <a:gd name="connsiteX13816" fmla="*/ 4145687 w 8109022"/>
              <a:gd name="connsiteY13816" fmla="*/ 3515265 h 4285258"/>
              <a:gd name="connsiteX13817" fmla="*/ 4145790 w 8109022"/>
              <a:gd name="connsiteY13817" fmla="*/ 3515099 h 4285258"/>
              <a:gd name="connsiteX13818" fmla="*/ 4142461 w 8109022"/>
              <a:gd name="connsiteY13818" fmla="*/ 3517710 h 4285258"/>
              <a:gd name="connsiteX13819" fmla="*/ 4133974 w 8109022"/>
              <a:gd name="connsiteY13819" fmla="*/ 3522152 h 4285258"/>
              <a:gd name="connsiteX13820" fmla="*/ 4130339 w 8109022"/>
              <a:gd name="connsiteY13820" fmla="*/ 3525164 h 4285258"/>
              <a:gd name="connsiteX13821" fmla="*/ 4086594 w 8109022"/>
              <a:gd name="connsiteY13821" fmla="*/ 3561429 h 4285258"/>
              <a:gd name="connsiteX13822" fmla="*/ 4002366 w 8109022"/>
              <a:gd name="connsiteY13822" fmla="*/ 3614309 h 4285258"/>
              <a:gd name="connsiteX13823" fmla="*/ 4001487 w 8109022"/>
              <a:gd name="connsiteY13823" fmla="*/ 3614766 h 4285258"/>
              <a:gd name="connsiteX13824" fmla="*/ 4004629 w 8109022"/>
              <a:gd name="connsiteY13824" fmla="*/ 3610736 h 4285258"/>
              <a:gd name="connsiteX13825" fmla="*/ 4004909 w 8109022"/>
              <a:gd name="connsiteY13825" fmla="*/ 3610027 h 4285258"/>
              <a:gd name="connsiteX13826" fmla="*/ 4006230 w 8109022"/>
              <a:gd name="connsiteY13826" fmla="*/ 3609305 h 4285258"/>
              <a:gd name="connsiteX13827" fmla="*/ 4086787 w 8109022"/>
              <a:gd name="connsiteY13827" fmla="*/ 3556772 h 4285258"/>
              <a:gd name="connsiteX13828" fmla="*/ 4118911 w 8109022"/>
              <a:gd name="connsiteY13828" fmla="*/ 3531487 h 4285258"/>
              <a:gd name="connsiteX13829" fmla="*/ 4118944 w 8109022"/>
              <a:gd name="connsiteY13829" fmla="*/ 3531458 h 4285258"/>
              <a:gd name="connsiteX13830" fmla="*/ 4115377 w 8109022"/>
              <a:gd name="connsiteY13830" fmla="*/ 3529317 h 4285258"/>
              <a:gd name="connsiteX13831" fmla="*/ 4115225 w 8109022"/>
              <a:gd name="connsiteY13831" fmla="*/ 3529235 h 4285258"/>
              <a:gd name="connsiteX13832" fmla="*/ 4084503 w 8109022"/>
              <a:gd name="connsiteY13832" fmla="*/ 3553464 h 4285258"/>
              <a:gd name="connsiteX13833" fmla="*/ 4068387 w 8109022"/>
              <a:gd name="connsiteY13833" fmla="*/ 3563155 h 4285258"/>
              <a:gd name="connsiteX13834" fmla="*/ 4064167 w 8109022"/>
              <a:gd name="connsiteY13834" fmla="*/ 3565779 h 4285258"/>
              <a:gd name="connsiteX13835" fmla="*/ 3998035 w 8109022"/>
              <a:gd name="connsiteY13835" fmla="*/ 3604330 h 4285258"/>
              <a:gd name="connsiteX13836" fmla="*/ 4066267 w 8109022"/>
              <a:gd name="connsiteY13836" fmla="*/ 3560943 h 4285258"/>
              <a:gd name="connsiteX13837" fmla="*/ 4077972 w 8109022"/>
              <a:gd name="connsiteY13837" fmla="*/ 3553439 h 4285258"/>
              <a:gd name="connsiteX13838" fmla="*/ 4078226 w 8109022"/>
              <a:gd name="connsiteY13838" fmla="*/ 3553211 h 4285258"/>
              <a:gd name="connsiteX13839" fmla="*/ 4087033 w 8109022"/>
              <a:gd name="connsiteY13839" fmla="*/ 3545314 h 4285258"/>
              <a:gd name="connsiteX13840" fmla="*/ 4083879 w 8109022"/>
              <a:gd name="connsiteY13840" fmla="*/ 3545735 h 4285258"/>
              <a:gd name="connsiteX13841" fmla="*/ 4084199 w 8109022"/>
              <a:gd name="connsiteY13841" fmla="*/ 3545515 h 4285258"/>
              <a:gd name="connsiteX13842" fmla="*/ 4083738 w 8109022"/>
              <a:gd name="connsiteY13842" fmla="*/ 3545754 h 4285258"/>
              <a:gd name="connsiteX13843" fmla="*/ 4079402 w 8109022"/>
              <a:gd name="connsiteY13843" fmla="*/ 3546335 h 4285258"/>
              <a:gd name="connsiteX13844" fmla="*/ 4067006 w 8109022"/>
              <a:gd name="connsiteY13844" fmla="*/ 3554433 h 4285258"/>
              <a:gd name="connsiteX13845" fmla="*/ 4083738 w 8109022"/>
              <a:gd name="connsiteY13845" fmla="*/ 3545754 h 4285258"/>
              <a:gd name="connsiteX13846" fmla="*/ 4083879 w 8109022"/>
              <a:gd name="connsiteY13846" fmla="*/ 3545735 h 4285258"/>
              <a:gd name="connsiteX13847" fmla="*/ 4078262 w 8109022"/>
              <a:gd name="connsiteY13847" fmla="*/ 3549602 h 4285258"/>
              <a:gd name="connsiteX13848" fmla="*/ 3996301 w 8109022"/>
              <a:gd name="connsiteY13848" fmla="*/ 3598743 h 4285258"/>
              <a:gd name="connsiteX13849" fmla="*/ 4088257 w 8109022"/>
              <a:gd name="connsiteY13849" fmla="*/ 3535854 h 4285258"/>
              <a:gd name="connsiteX13850" fmla="*/ 4128226 w 8109022"/>
              <a:gd name="connsiteY13850" fmla="*/ 3502961 h 4285258"/>
              <a:gd name="connsiteX13851" fmla="*/ 4151961 w 8109022"/>
              <a:gd name="connsiteY13851" fmla="*/ 3480609 h 4285258"/>
              <a:gd name="connsiteX13852" fmla="*/ 4147473 w 8109022"/>
              <a:gd name="connsiteY13852" fmla="*/ 3482338 h 4285258"/>
              <a:gd name="connsiteX13853" fmla="*/ 4147061 w 8109022"/>
              <a:gd name="connsiteY13853" fmla="*/ 3482449 h 4285258"/>
              <a:gd name="connsiteX13854" fmla="*/ 4077424 w 8109022"/>
              <a:gd name="connsiteY13854" fmla="*/ 3540081 h 4285258"/>
              <a:gd name="connsiteX13855" fmla="*/ 4000669 w 8109022"/>
              <a:gd name="connsiteY13855" fmla="*/ 3590165 h 4285258"/>
              <a:gd name="connsiteX13856" fmla="*/ 3970201 w 8109022"/>
              <a:gd name="connsiteY13856" fmla="*/ 3603441 h 4285258"/>
              <a:gd name="connsiteX13857" fmla="*/ 3962649 w 8109022"/>
              <a:gd name="connsiteY13857" fmla="*/ 3607683 h 4285258"/>
              <a:gd name="connsiteX13858" fmla="*/ 3957069 w 8109022"/>
              <a:gd name="connsiteY13858" fmla="*/ 3608213 h 4285258"/>
              <a:gd name="connsiteX13859" fmla="*/ 3984059 w 8109022"/>
              <a:gd name="connsiteY13859" fmla="*/ 3590626 h 4285258"/>
              <a:gd name="connsiteX13860" fmla="*/ 4077969 w 8109022"/>
              <a:gd name="connsiteY13860" fmla="*/ 3528851 h 4285258"/>
              <a:gd name="connsiteX13861" fmla="*/ 4084075 w 8109022"/>
              <a:gd name="connsiteY13861" fmla="*/ 3524099 h 4285258"/>
              <a:gd name="connsiteX13862" fmla="*/ 4087123 w 8109022"/>
              <a:gd name="connsiteY13862" fmla="*/ 3518859 h 4285258"/>
              <a:gd name="connsiteX13863" fmla="*/ 4087209 w 8109022"/>
              <a:gd name="connsiteY13863" fmla="*/ 3519552 h 4285258"/>
              <a:gd name="connsiteX13864" fmla="*/ 4086426 w 8109022"/>
              <a:gd name="connsiteY13864" fmla="*/ 3520415 h 4285258"/>
              <a:gd name="connsiteX13865" fmla="*/ 4087265 w 8109022"/>
              <a:gd name="connsiteY13865" fmla="*/ 3519996 h 4285258"/>
              <a:gd name="connsiteX13866" fmla="*/ 4087209 w 8109022"/>
              <a:gd name="connsiteY13866" fmla="*/ 3519552 h 4285258"/>
              <a:gd name="connsiteX13867" fmla="*/ 4088649 w 8109022"/>
              <a:gd name="connsiteY13867" fmla="*/ 3517967 h 4285258"/>
              <a:gd name="connsiteX13868" fmla="*/ 4089845 w 8109022"/>
              <a:gd name="connsiteY13868" fmla="*/ 3517265 h 4285258"/>
              <a:gd name="connsiteX13869" fmla="*/ 4090941 w 8109022"/>
              <a:gd name="connsiteY13869" fmla="*/ 3516153 h 4285258"/>
              <a:gd name="connsiteX13870" fmla="*/ 4090819 w 8109022"/>
              <a:gd name="connsiteY13870" fmla="*/ 3514999 h 4285258"/>
              <a:gd name="connsiteX13871" fmla="*/ 4080070 w 8109022"/>
              <a:gd name="connsiteY13871" fmla="*/ 3524013 h 4285258"/>
              <a:gd name="connsiteX13872" fmla="*/ 3988474 w 8109022"/>
              <a:gd name="connsiteY13872" fmla="*/ 3583343 h 4285258"/>
              <a:gd name="connsiteX13873" fmla="*/ 3974074 w 8109022"/>
              <a:gd name="connsiteY13873" fmla="*/ 3591573 h 4285258"/>
              <a:gd name="connsiteX13874" fmla="*/ 3970073 w 8109022"/>
              <a:gd name="connsiteY13874" fmla="*/ 3589725 h 4285258"/>
              <a:gd name="connsiteX13875" fmla="*/ 3965687 w 8109022"/>
              <a:gd name="connsiteY13875" fmla="*/ 3591254 h 4285258"/>
              <a:gd name="connsiteX13876" fmla="*/ 3981307 w 8109022"/>
              <a:gd name="connsiteY13876" fmla="*/ 3578271 h 4285258"/>
              <a:gd name="connsiteX13877" fmla="*/ 3982347 w 8109022"/>
              <a:gd name="connsiteY13877" fmla="*/ 3579280 h 4285258"/>
              <a:gd name="connsiteX13878" fmla="*/ 3982297 w 8109022"/>
              <a:gd name="connsiteY13878" fmla="*/ 3579317 h 4285258"/>
              <a:gd name="connsiteX13879" fmla="*/ 3976925 w 8109022"/>
              <a:gd name="connsiteY13879" fmla="*/ 3582558 h 4285258"/>
              <a:gd name="connsiteX13880" fmla="*/ 3969908 w 8109022"/>
              <a:gd name="connsiteY13880" fmla="*/ 3588628 h 4285258"/>
              <a:gd name="connsiteX13881" fmla="*/ 3982297 w 8109022"/>
              <a:gd name="connsiteY13881" fmla="*/ 3579317 h 4285258"/>
              <a:gd name="connsiteX13882" fmla="*/ 3982351 w 8109022"/>
              <a:gd name="connsiteY13882" fmla="*/ 3579286 h 4285258"/>
              <a:gd name="connsiteX13883" fmla="*/ 3982347 w 8109022"/>
              <a:gd name="connsiteY13883" fmla="*/ 3579280 h 4285258"/>
              <a:gd name="connsiteX13884" fmla="*/ 3988605 w 8109022"/>
              <a:gd name="connsiteY13884" fmla="*/ 3574579 h 4285258"/>
              <a:gd name="connsiteX13885" fmla="*/ 3981307 w 8109022"/>
              <a:gd name="connsiteY13885" fmla="*/ 3578271 h 4285258"/>
              <a:gd name="connsiteX13886" fmla="*/ 3980191 w 8109022"/>
              <a:gd name="connsiteY13886" fmla="*/ 3577716 h 4285258"/>
              <a:gd name="connsiteX13887" fmla="*/ 3984703 w 8109022"/>
              <a:gd name="connsiteY13887" fmla="*/ 3573533 h 4285258"/>
              <a:gd name="connsiteX13888" fmla="*/ 4004671 w 8109022"/>
              <a:gd name="connsiteY13888" fmla="*/ 3562327 h 4285258"/>
              <a:gd name="connsiteX13889" fmla="*/ 4046309 w 8109022"/>
              <a:gd name="connsiteY13889" fmla="*/ 3533546 h 4285258"/>
              <a:gd name="connsiteX13890" fmla="*/ 4049912 w 8109022"/>
              <a:gd name="connsiteY13890" fmla="*/ 3529906 h 4285258"/>
              <a:gd name="connsiteX13891" fmla="*/ 4040547 w 8109022"/>
              <a:gd name="connsiteY13891" fmla="*/ 3536762 h 4285258"/>
              <a:gd name="connsiteX13892" fmla="*/ 4039281 w 8109022"/>
              <a:gd name="connsiteY13892" fmla="*/ 3534029 h 4285258"/>
              <a:gd name="connsiteX13893" fmla="*/ 4035547 w 8109022"/>
              <a:gd name="connsiteY13893" fmla="*/ 3535556 h 4285258"/>
              <a:gd name="connsiteX13894" fmla="*/ 4043748 w 8109022"/>
              <a:gd name="connsiteY13894" fmla="*/ 3527758 h 4285258"/>
              <a:gd name="connsiteX13895" fmla="*/ 4046666 w 8109022"/>
              <a:gd name="connsiteY13895" fmla="*/ 3525790 h 4285258"/>
              <a:gd name="connsiteX13896" fmla="*/ 4048271 w 8109022"/>
              <a:gd name="connsiteY13896" fmla="*/ 3525223 h 4285258"/>
              <a:gd name="connsiteX13897" fmla="*/ 4047283 w 8109022"/>
              <a:gd name="connsiteY13897" fmla="*/ 3524398 h 4285258"/>
              <a:gd name="connsiteX13898" fmla="*/ 4058258 w 8109022"/>
              <a:gd name="connsiteY13898" fmla="*/ 3513964 h 4285258"/>
              <a:gd name="connsiteX13899" fmla="*/ 4062350 w 8109022"/>
              <a:gd name="connsiteY13899" fmla="*/ 3512030 h 4285258"/>
              <a:gd name="connsiteX13900" fmla="*/ 4071901 w 8109022"/>
              <a:gd name="connsiteY13900" fmla="*/ 3508022 h 4285258"/>
              <a:gd name="connsiteX13901" fmla="*/ 4082731 w 8109022"/>
              <a:gd name="connsiteY13901" fmla="*/ 3501674 h 4285258"/>
              <a:gd name="connsiteX13902" fmla="*/ 4062743 w 8109022"/>
              <a:gd name="connsiteY13902" fmla="*/ 3509853 h 4285258"/>
              <a:gd name="connsiteX13903" fmla="*/ 4062511 w 8109022"/>
              <a:gd name="connsiteY13903" fmla="*/ 3509920 h 4285258"/>
              <a:gd name="connsiteX13904" fmla="*/ 4065502 w 8109022"/>
              <a:gd name="connsiteY13904" fmla="*/ 3507076 h 4285258"/>
              <a:gd name="connsiteX13905" fmla="*/ 4119644 w 8109022"/>
              <a:gd name="connsiteY13905" fmla="*/ 3460222 h 4285258"/>
              <a:gd name="connsiteX13906" fmla="*/ 4111980 w 8109022"/>
              <a:gd name="connsiteY13906" fmla="*/ 3464518 h 4285258"/>
              <a:gd name="connsiteX13907" fmla="*/ 4113947 w 8109022"/>
              <a:gd name="connsiteY13907" fmla="*/ 3460902 h 4285258"/>
              <a:gd name="connsiteX13908" fmla="*/ 4133758 w 8109022"/>
              <a:gd name="connsiteY13908" fmla="*/ 3451288 h 4285258"/>
              <a:gd name="connsiteX13909" fmla="*/ 4118077 w 8109022"/>
              <a:gd name="connsiteY13909" fmla="*/ 3456903 h 4285258"/>
              <a:gd name="connsiteX13910" fmla="*/ 4118863 w 8109022"/>
              <a:gd name="connsiteY13910" fmla="*/ 3456180 h 4285258"/>
              <a:gd name="connsiteX13911" fmla="*/ 4136589 w 8109022"/>
              <a:gd name="connsiteY13911" fmla="*/ 3438563 h 4285258"/>
              <a:gd name="connsiteX13912" fmla="*/ 4107082 w 8109022"/>
              <a:gd name="connsiteY13912" fmla="*/ 3458557 h 4285258"/>
              <a:gd name="connsiteX13913" fmla="*/ 4106817 w 8109022"/>
              <a:gd name="connsiteY13913" fmla="*/ 3453019 h 4285258"/>
              <a:gd name="connsiteX13914" fmla="*/ 4102647 w 8109022"/>
              <a:gd name="connsiteY13914" fmla="*/ 3454256 h 4285258"/>
              <a:gd name="connsiteX13915" fmla="*/ 4116291 w 8109022"/>
              <a:gd name="connsiteY13915" fmla="*/ 3441893 h 4285258"/>
              <a:gd name="connsiteX13916" fmla="*/ 4131243 w 8109022"/>
              <a:gd name="connsiteY13916" fmla="*/ 3430490 h 4285258"/>
              <a:gd name="connsiteX13917" fmla="*/ 4131282 w 8109022"/>
              <a:gd name="connsiteY13917" fmla="*/ 3426207 h 4285258"/>
              <a:gd name="connsiteX13918" fmla="*/ 4147796 w 8109022"/>
              <a:gd name="connsiteY13918" fmla="*/ 3411644 h 4285258"/>
              <a:gd name="connsiteX13919" fmla="*/ 4131883 w 8109022"/>
              <a:gd name="connsiteY13919" fmla="*/ 3419063 h 4285258"/>
              <a:gd name="connsiteX13920" fmla="*/ 4113063 w 8109022"/>
              <a:gd name="connsiteY13920" fmla="*/ 3432963 h 4285258"/>
              <a:gd name="connsiteX13921" fmla="*/ 4074819 w 8109022"/>
              <a:gd name="connsiteY13921" fmla="*/ 3458248 h 4285258"/>
              <a:gd name="connsiteX13922" fmla="*/ 4108982 w 8109022"/>
              <a:gd name="connsiteY13922" fmla="*/ 3430132 h 4285258"/>
              <a:gd name="connsiteX13923" fmla="*/ 4124443 w 8109022"/>
              <a:gd name="connsiteY13923" fmla="*/ 3415654 h 4285258"/>
              <a:gd name="connsiteX13924" fmla="*/ 4126182 w 8109022"/>
              <a:gd name="connsiteY13924" fmla="*/ 3409520 h 4285258"/>
              <a:gd name="connsiteX13925" fmla="*/ 4143354 w 8109022"/>
              <a:gd name="connsiteY13925" fmla="*/ 3397682 h 4285258"/>
              <a:gd name="connsiteX13926" fmla="*/ 4140783 w 8109022"/>
              <a:gd name="connsiteY13926" fmla="*/ 3391481 h 4285258"/>
              <a:gd name="connsiteX13927" fmla="*/ 4160947 w 8109022"/>
              <a:gd name="connsiteY13927" fmla="*/ 3374259 h 4285258"/>
              <a:gd name="connsiteX13928" fmla="*/ 4160855 w 8109022"/>
              <a:gd name="connsiteY13928" fmla="*/ 3373876 h 4285258"/>
              <a:gd name="connsiteX13929" fmla="*/ 4160737 w 8109022"/>
              <a:gd name="connsiteY13929" fmla="*/ 3373397 h 4285258"/>
              <a:gd name="connsiteX13930" fmla="*/ 4160699 w 8109022"/>
              <a:gd name="connsiteY13930" fmla="*/ 3373238 h 4285258"/>
              <a:gd name="connsiteX13931" fmla="*/ 4160668 w 8109022"/>
              <a:gd name="connsiteY13931" fmla="*/ 3373110 h 4285258"/>
              <a:gd name="connsiteX13932" fmla="*/ 4160737 w 8109022"/>
              <a:gd name="connsiteY13932" fmla="*/ 3373397 h 4285258"/>
              <a:gd name="connsiteX13933" fmla="*/ 4160947 w 8109022"/>
              <a:gd name="connsiteY13933" fmla="*/ 3374259 h 4285258"/>
              <a:gd name="connsiteX13934" fmla="*/ 4142825 w 8109022"/>
              <a:gd name="connsiteY13934" fmla="*/ 3386606 h 4285258"/>
              <a:gd name="connsiteX13935" fmla="*/ 4113963 w 8109022"/>
              <a:gd name="connsiteY13935" fmla="*/ 3404835 h 4285258"/>
              <a:gd name="connsiteX13936" fmla="*/ 4131517 w 8109022"/>
              <a:gd name="connsiteY13936" fmla="*/ 3385692 h 4285258"/>
              <a:gd name="connsiteX13937" fmla="*/ 4118865 w 8109022"/>
              <a:gd name="connsiteY13937" fmla="*/ 3388100 h 4285258"/>
              <a:gd name="connsiteX13938" fmla="*/ 4132815 w 8109022"/>
              <a:gd name="connsiteY13938" fmla="*/ 3376995 h 4285258"/>
              <a:gd name="connsiteX13939" fmla="*/ 4146765 w 8109022"/>
              <a:gd name="connsiteY13939" fmla="*/ 3365887 h 4285258"/>
              <a:gd name="connsiteX13940" fmla="*/ 4127339 w 8109022"/>
              <a:gd name="connsiteY13940" fmla="*/ 3377271 h 4285258"/>
              <a:gd name="connsiteX13941" fmla="*/ 4129159 w 8109022"/>
              <a:gd name="connsiteY13941" fmla="*/ 3374493 h 4285258"/>
              <a:gd name="connsiteX13942" fmla="*/ 4130016 w 8109022"/>
              <a:gd name="connsiteY13942" fmla="*/ 3373372 h 4285258"/>
              <a:gd name="connsiteX13943" fmla="*/ 4146614 w 8109022"/>
              <a:gd name="connsiteY13943" fmla="*/ 3365261 h 4285258"/>
              <a:gd name="connsiteX13944" fmla="*/ 4154591 w 8109022"/>
              <a:gd name="connsiteY13944" fmla="*/ 3361363 h 4285258"/>
              <a:gd name="connsiteX13945" fmla="*/ 4140833 w 8109022"/>
              <a:gd name="connsiteY13945" fmla="*/ 3365956 h 4285258"/>
              <a:gd name="connsiteX13946" fmla="*/ 4132447 w 8109022"/>
              <a:gd name="connsiteY13946" fmla="*/ 3369614 h 4285258"/>
              <a:gd name="connsiteX13947" fmla="*/ 4132664 w 8109022"/>
              <a:gd name="connsiteY13947" fmla="*/ 3368391 h 4285258"/>
              <a:gd name="connsiteX13948" fmla="*/ 4126073 w 8109022"/>
              <a:gd name="connsiteY13948" fmla="*/ 3372028 h 4285258"/>
              <a:gd name="connsiteX13949" fmla="*/ 4124601 w 8109022"/>
              <a:gd name="connsiteY13949" fmla="*/ 3373027 h 4285258"/>
              <a:gd name="connsiteX13950" fmla="*/ 4114815 w 8109022"/>
              <a:gd name="connsiteY13950" fmla="*/ 3377269 h 4285258"/>
              <a:gd name="connsiteX13951" fmla="*/ 4101058 w 8109022"/>
              <a:gd name="connsiteY13951" fmla="*/ 3381758 h 4285258"/>
              <a:gd name="connsiteX13952" fmla="*/ 4132591 w 8109022"/>
              <a:gd name="connsiteY13952" fmla="*/ 3366161 h 4285258"/>
              <a:gd name="connsiteX13953" fmla="*/ 4129887 w 8109022"/>
              <a:gd name="connsiteY13953" fmla="*/ 3364768 h 4285258"/>
              <a:gd name="connsiteX13954" fmla="*/ 4090303 w 8109022"/>
              <a:gd name="connsiteY13954" fmla="*/ 3381944 h 4285258"/>
              <a:gd name="connsiteX13955" fmla="*/ 4091561 w 8109022"/>
              <a:gd name="connsiteY13955" fmla="*/ 3380925 h 4285258"/>
              <a:gd name="connsiteX13956" fmla="*/ 4100641 w 8109022"/>
              <a:gd name="connsiteY13956" fmla="*/ 3372614 h 4285258"/>
              <a:gd name="connsiteX13957" fmla="*/ 4104549 w 8109022"/>
              <a:gd name="connsiteY13957" fmla="*/ 3365836 h 4285258"/>
              <a:gd name="connsiteX13958" fmla="*/ 4101546 w 8109022"/>
              <a:gd name="connsiteY13958" fmla="*/ 3366727 h 4285258"/>
              <a:gd name="connsiteX13959" fmla="*/ 4093940 w 8109022"/>
              <a:gd name="connsiteY13959" fmla="*/ 3363368 h 4285258"/>
              <a:gd name="connsiteX13960" fmla="*/ 4113714 w 8109022"/>
              <a:gd name="connsiteY13960" fmla="*/ 3343791 h 4285258"/>
              <a:gd name="connsiteX13961" fmla="*/ 4090762 w 8109022"/>
              <a:gd name="connsiteY13961" fmla="*/ 3354649 h 4285258"/>
              <a:gd name="connsiteX13962" fmla="*/ 4092555 w 8109022"/>
              <a:gd name="connsiteY13962" fmla="*/ 3351081 h 4285258"/>
              <a:gd name="connsiteX13963" fmla="*/ 4094035 w 8109022"/>
              <a:gd name="connsiteY13963" fmla="*/ 3349475 h 4285258"/>
              <a:gd name="connsiteX13964" fmla="*/ 4121058 w 8109022"/>
              <a:gd name="connsiteY13964" fmla="*/ 3337274 h 4285258"/>
              <a:gd name="connsiteX13965" fmla="*/ 4137355 w 8109022"/>
              <a:gd name="connsiteY13965" fmla="*/ 3329864 h 4285258"/>
              <a:gd name="connsiteX13966" fmla="*/ 4126295 w 8109022"/>
              <a:gd name="connsiteY13966" fmla="*/ 3332901 h 4285258"/>
              <a:gd name="connsiteX13967" fmla="*/ 4098015 w 8109022"/>
              <a:gd name="connsiteY13967" fmla="*/ 3345673 h 4285258"/>
              <a:gd name="connsiteX13968" fmla="*/ 4097251 w 8109022"/>
              <a:gd name="connsiteY13968" fmla="*/ 3345984 h 4285258"/>
              <a:gd name="connsiteX13969" fmla="*/ 4097289 w 8109022"/>
              <a:gd name="connsiteY13969" fmla="*/ 3345943 h 4285258"/>
              <a:gd name="connsiteX13970" fmla="*/ 4097233 w 8109022"/>
              <a:gd name="connsiteY13970" fmla="*/ 3344416 h 4285258"/>
              <a:gd name="connsiteX13971" fmla="*/ 4088621 w 8109022"/>
              <a:gd name="connsiteY13971" fmla="*/ 3349498 h 4285258"/>
              <a:gd name="connsiteX13972" fmla="*/ 4070915 w 8109022"/>
              <a:gd name="connsiteY13972" fmla="*/ 3356707 h 4285258"/>
              <a:gd name="connsiteX13973" fmla="*/ 4068515 w 8109022"/>
              <a:gd name="connsiteY13973" fmla="*/ 3357814 h 4285258"/>
              <a:gd name="connsiteX13974" fmla="*/ 4075061 w 8109022"/>
              <a:gd name="connsiteY13974" fmla="*/ 3351646 h 4285258"/>
              <a:gd name="connsiteX13975" fmla="*/ 4085622 w 8109022"/>
              <a:gd name="connsiteY13975" fmla="*/ 3342244 h 4285258"/>
              <a:gd name="connsiteX13976" fmla="*/ 4097569 w 8109022"/>
              <a:gd name="connsiteY13976" fmla="*/ 3331732 h 4285258"/>
              <a:gd name="connsiteX13977" fmla="*/ 4085357 w 8109022"/>
              <a:gd name="connsiteY13977" fmla="*/ 3336705 h 4285258"/>
              <a:gd name="connsiteX13978" fmla="*/ 4072970 w 8109022"/>
              <a:gd name="connsiteY13978" fmla="*/ 3344652 h 4285258"/>
              <a:gd name="connsiteX13979" fmla="*/ 4084789 w 8109022"/>
              <a:gd name="connsiteY13979" fmla="*/ 3329908 h 4285258"/>
              <a:gd name="connsiteX13980" fmla="*/ 4088051 w 8109022"/>
              <a:gd name="connsiteY13980" fmla="*/ 3324896 h 4285258"/>
              <a:gd name="connsiteX13981" fmla="*/ 4080784 w 8109022"/>
              <a:gd name="connsiteY13981" fmla="*/ 3331097 h 4285258"/>
              <a:gd name="connsiteX13982" fmla="*/ 4077401 w 8109022"/>
              <a:gd name="connsiteY13982" fmla="*/ 3326709 h 4285258"/>
              <a:gd name="connsiteX13983" fmla="*/ 4063097 w 8109022"/>
              <a:gd name="connsiteY13983" fmla="*/ 3336347 h 4285258"/>
              <a:gd name="connsiteX13984" fmla="*/ 4064188 w 8109022"/>
              <a:gd name="connsiteY13984" fmla="*/ 3331979 h 4285258"/>
              <a:gd name="connsiteX13985" fmla="*/ 4068869 w 8109022"/>
              <a:gd name="connsiteY13985" fmla="*/ 3327668 h 4285258"/>
              <a:gd name="connsiteX13986" fmla="*/ 4064789 w 8109022"/>
              <a:gd name="connsiteY13986" fmla="*/ 3324836 h 4285258"/>
              <a:gd name="connsiteX13987" fmla="*/ 4067139 w 8109022"/>
              <a:gd name="connsiteY13987" fmla="*/ 3323597 h 4285258"/>
              <a:gd name="connsiteX13988" fmla="*/ 4071977 w 8109022"/>
              <a:gd name="connsiteY13988" fmla="*/ 3319998 h 4285258"/>
              <a:gd name="connsiteX13989" fmla="*/ 4072197 w 8109022"/>
              <a:gd name="connsiteY13989" fmla="*/ 3319902 h 4285258"/>
              <a:gd name="connsiteX13990" fmla="*/ 4129965 w 8109022"/>
              <a:gd name="connsiteY13990" fmla="*/ 3294359 h 4285258"/>
              <a:gd name="connsiteX13991" fmla="*/ 4193566 w 8109022"/>
              <a:gd name="connsiteY13991" fmla="*/ 3260617 h 4285258"/>
              <a:gd name="connsiteX13992" fmla="*/ 4250583 w 8109022"/>
              <a:gd name="connsiteY13992" fmla="*/ 3218541 h 4285258"/>
              <a:gd name="connsiteX13993" fmla="*/ 4221349 w 8109022"/>
              <a:gd name="connsiteY13993" fmla="*/ 3236555 h 4285258"/>
              <a:gd name="connsiteX13994" fmla="*/ 4216663 w 8109022"/>
              <a:gd name="connsiteY13994" fmla="*/ 3240610 h 4285258"/>
              <a:gd name="connsiteX13995" fmla="*/ 4207844 w 8109022"/>
              <a:gd name="connsiteY13995" fmla="*/ 3249771 h 4285258"/>
              <a:gd name="connsiteX13996" fmla="*/ 4207847 w 8109022"/>
              <a:gd name="connsiteY13996" fmla="*/ 3249448 h 4285258"/>
              <a:gd name="connsiteX13997" fmla="*/ 4201686 w 8109022"/>
              <a:gd name="connsiteY13997" fmla="*/ 3252386 h 4285258"/>
              <a:gd name="connsiteX13998" fmla="*/ 4199405 w 8109022"/>
              <a:gd name="connsiteY13998" fmla="*/ 3253529 h 4285258"/>
              <a:gd name="connsiteX13999" fmla="*/ 4202057 w 8109022"/>
              <a:gd name="connsiteY13999" fmla="*/ 3250499 h 4285258"/>
              <a:gd name="connsiteX14000" fmla="*/ 4206593 w 8109022"/>
              <a:gd name="connsiteY14000" fmla="*/ 3245646 h 4285258"/>
              <a:gd name="connsiteX14001" fmla="*/ 4203693 w 8109022"/>
              <a:gd name="connsiteY14001" fmla="*/ 3247434 h 4285258"/>
              <a:gd name="connsiteX14002" fmla="*/ 4155377 w 8109022"/>
              <a:gd name="connsiteY14002" fmla="*/ 3277231 h 4285258"/>
              <a:gd name="connsiteX14003" fmla="*/ 4064487 w 8109022"/>
              <a:gd name="connsiteY14003" fmla="*/ 3317942 h 4285258"/>
              <a:gd name="connsiteX14004" fmla="*/ 4063550 w 8109022"/>
              <a:gd name="connsiteY14004" fmla="*/ 3318274 h 4285258"/>
              <a:gd name="connsiteX14005" fmla="*/ 4067201 w 8109022"/>
              <a:gd name="connsiteY14005" fmla="*/ 3314731 h 4285258"/>
              <a:gd name="connsiteX14006" fmla="*/ 4067569 w 8109022"/>
              <a:gd name="connsiteY14006" fmla="*/ 3314070 h 4285258"/>
              <a:gd name="connsiteX14007" fmla="*/ 4068982 w 8109022"/>
              <a:gd name="connsiteY14007" fmla="*/ 3313538 h 4285258"/>
              <a:gd name="connsiteX14008" fmla="*/ 4156157 w 8109022"/>
              <a:gd name="connsiteY14008" fmla="*/ 3272678 h 4285258"/>
              <a:gd name="connsiteX14009" fmla="*/ 4216833 w 8109022"/>
              <a:gd name="connsiteY14009" fmla="*/ 3234689 h 4285258"/>
              <a:gd name="connsiteX14010" fmla="*/ 4219970 w 8109022"/>
              <a:gd name="connsiteY14010" fmla="*/ 3231332 h 4285258"/>
              <a:gd name="connsiteX14011" fmla="*/ 4228739 w 8109022"/>
              <a:gd name="connsiteY14011" fmla="*/ 3226689 h 4285258"/>
              <a:gd name="connsiteX14012" fmla="*/ 4231765 w 8109022"/>
              <a:gd name="connsiteY14012" fmla="*/ 3224740 h 4285258"/>
              <a:gd name="connsiteX14013" fmla="*/ 4235955 w 8109022"/>
              <a:gd name="connsiteY14013" fmla="*/ 3221252 h 4285258"/>
              <a:gd name="connsiteX14014" fmla="*/ 4224058 w 8109022"/>
              <a:gd name="connsiteY14014" fmla="*/ 3226456 h 4285258"/>
              <a:gd name="connsiteX14015" fmla="*/ 4210437 w 8109022"/>
              <a:gd name="connsiteY14015" fmla="*/ 3233975 h 4285258"/>
              <a:gd name="connsiteX14016" fmla="*/ 4188685 w 8109022"/>
              <a:gd name="connsiteY14016" fmla="*/ 3249052 h 4285258"/>
              <a:gd name="connsiteX14017" fmla="*/ 4154291 w 8109022"/>
              <a:gd name="connsiteY14017" fmla="*/ 3269118 h 4285258"/>
              <a:gd name="connsiteX14018" fmla="*/ 4136955 w 8109022"/>
              <a:gd name="connsiteY14018" fmla="*/ 3276487 h 4285258"/>
              <a:gd name="connsiteX14019" fmla="*/ 4132401 w 8109022"/>
              <a:gd name="connsiteY14019" fmla="*/ 3278505 h 4285258"/>
              <a:gd name="connsiteX14020" fmla="*/ 4061415 w 8109022"/>
              <a:gd name="connsiteY14020" fmla="*/ 3307549 h 4285258"/>
              <a:gd name="connsiteX14021" fmla="*/ 4135114 w 8109022"/>
              <a:gd name="connsiteY14021" fmla="*/ 3274029 h 4285258"/>
              <a:gd name="connsiteX14022" fmla="*/ 4159598 w 8109022"/>
              <a:gd name="connsiteY14022" fmla="*/ 3261447 h 4285258"/>
              <a:gd name="connsiteX14023" fmla="*/ 4154644 w 8109022"/>
              <a:gd name="connsiteY14023" fmla="*/ 3261436 h 4285258"/>
              <a:gd name="connsiteX14024" fmla="*/ 4154992 w 8109022"/>
              <a:gd name="connsiteY14024" fmla="*/ 3261262 h 4285258"/>
              <a:gd name="connsiteX14025" fmla="*/ 4154499 w 8109022"/>
              <a:gd name="connsiteY14025" fmla="*/ 3261436 h 4285258"/>
              <a:gd name="connsiteX14026" fmla="*/ 4150091 w 8109022"/>
              <a:gd name="connsiteY14026" fmla="*/ 3261426 h 4285258"/>
              <a:gd name="connsiteX14027" fmla="*/ 4136675 w 8109022"/>
              <a:gd name="connsiteY14027" fmla="*/ 3267728 h 4285258"/>
              <a:gd name="connsiteX14028" fmla="*/ 4154499 w 8109022"/>
              <a:gd name="connsiteY14028" fmla="*/ 3261436 h 4285258"/>
              <a:gd name="connsiteX14029" fmla="*/ 4154644 w 8109022"/>
              <a:gd name="connsiteY14029" fmla="*/ 3261436 h 4285258"/>
              <a:gd name="connsiteX14030" fmla="*/ 4148539 w 8109022"/>
              <a:gd name="connsiteY14030" fmla="*/ 3264486 h 4285258"/>
              <a:gd name="connsiteX14031" fmla="*/ 4060388 w 8109022"/>
              <a:gd name="connsiteY14031" fmla="*/ 3301822 h 4285258"/>
              <a:gd name="connsiteX14032" fmla="*/ 4160267 w 8109022"/>
              <a:gd name="connsiteY14032" fmla="*/ 3252306 h 4285258"/>
              <a:gd name="connsiteX14033" fmla="*/ 4173656 w 8109022"/>
              <a:gd name="connsiteY14033" fmla="*/ 3244115 h 4285258"/>
              <a:gd name="connsiteX14034" fmla="*/ 4170679 w 8109022"/>
              <a:gd name="connsiteY14034" fmla="*/ 3245735 h 4285258"/>
              <a:gd name="connsiteX14035" fmla="*/ 4201820 w 8109022"/>
              <a:gd name="connsiteY14035" fmla="*/ 3225668 h 4285258"/>
              <a:gd name="connsiteX14036" fmla="*/ 4215782 w 8109022"/>
              <a:gd name="connsiteY14036" fmla="*/ 3217250 h 4285258"/>
              <a:gd name="connsiteX14037" fmla="*/ 4228805 w 8109022"/>
              <a:gd name="connsiteY14037" fmla="*/ 3208028 h 4285258"/>
              <a:gd name="connsiteX14038" fmla="*/ 4197831 w 8109022"/>
              <a:gd name="connsiteY14038" fmla="*/ 3225630 h 4285258"/>
              <a:gd name="connsiteX14039" fmla="*/ 4188572 w 8109022"/>
              <a:gd name="connsiteY14039" fmla="*/ 3230593 h 4285258"/>
              <a:gd name="connsiteX14040" fmla="*/ 4148903 w 8109022"/>
              <a:gd name="connsiteY14040" fmla="*/ 3255011 h 4285258"/>
              <a:gd name="connsiteX14041" fmla="*/ 4065836 w 8109022"/>
              <a:gd name="connsiteY14041" fmla="*/ 3293974 h 4285258"/>
              <a:gd name="connsiteX14042" fmla="*/ 4033697 w 8109022"/>
              <a:gd name="connsiteY14042" fmla="*/ 3302947 h 4285258"/>
              <a:gd name="connsiteX14043" fmla="*/ 4025611 w 8109022"/>
              <a:gd name="connsiteY14043" fmla="*/ 3306106 h 4285258"/>
              <a:gd name="connsiteX14044" fmla="*/ 4019965 w 8109022"/>
              <a:gd name="connsiteY14044" fmla="*/ 3305878 h 4285258"/>
              <a:gd name="connsiteX14045" fmla="*/ 4049171 w 8109022"/>
              <a:gd name="connsiteY14045" fmla="*/ 3292202 h 4285258"/>
              <a:gd name="connsiteX14046" fmla="*/ 4150865 w 8109022"/>
              <a:gd name="connsiteY14046" fmla="*/ 3244042 h 4285258"/>
              <a:gd name="connsiteX14047" fmla="*/ 4178149 w 8109022"/>
              <a:gd name="connsiteY14047" fmla="*/ 3228364 h 4285258"/>
              <a:gd name="connsiteX14048" fmla="*/ 4204195 w 8109022"/>
              <a:gd name="connsiteY14048" fmla="*/ 3211724 h 4285258"/>
              <a:gd name="connsiteX14049" fmla="*/ 4202951 w 8109022"/>
              <a:gd name="connsiteY14049" fmla="*/ 3211691 h 4285258"/>
              <a:gd name="connsiteX14050" fmla="*/ 4200245 w 8109022"/>
              <a:gd name="connsiteY14050" fmla="*/ 3213480 h 4285258"/>
              <a:gd name="connsiteX14051" fmla="*/ 4190429 w 8109022"/>
              <a:gd name="connsiteY14051" fmla="*/ 3218630 h 4285258"/>
              <a:gd name="connsiteX14052" fmla="*/ 4190973 w 8109022"/>
              <a:gd name="connsiteY14052" fmla="*/ 3216209 h 4285258"/>
              <a:gd name="connsiteX14053" fmla="*/ 4153576 w 8109022"/>
              <a:gd name="connsiteY14053" fmla="*/ 3239568 h 4285258"/>
              <a:gd name="connsiteX14054" fmla="*/ 4054504 w 8109022"/>
              <a:gd name="connsiteY14054" fmla="*/ 3285633 h 4285258"/>
              <a:gd name="connsiteX14055" fmla="*/ 4039069 w 8109022"/>
              <a:gd name="connsiteY14055" fmla="*/ 3291795 h 4285258"/>
              <a:gd name="connsiteX14056" fmla="*/ 4035301 w 8109022"/>
              <a:gd name="connsiteY14056" fmla="*/ 3289442 h 4285258"/>
              <a:gd name="connsiteX14057" fmla="*/ 4030723 w 8109022"/>
              <a:gd name="connsiteY14057" fmla="*/ 3290359 h 4285258"/>
              <a:gd name="connsiteX14058" fmla="*/ 4047978 w 8109022"/>
              <a:gd name="connsiteY14058" fmla="*/ 3279686 h 4285258"/>
              <a:gd name="connsiteX14059" fmla="*/ 4048892 w 8109022"/>
              <a:gd name="connsiteY14059" fmla="*/ 3280818 h 4285258"/>
              <a:gd name="connsiteX14060" fmla="*/ 4048837 w 8109022"/>
              <a:gd name="connsiteY14060" fmla="*/ 3280847 h 4285258"/>
              <a:gd name="connsiteX14061" fmla="*/ 4043057 w 8109022"/>
              <a:gd name="connsiteY14061" fmla="*/ 3283315 h 4285258"/>
              <a:gd name="connsiteX14062" fmla="*/ 4035275 w 8109022"/>
              <a:gd name="connsiteY14062" fmla="*/ 3288342 h 4285258"/>
              <a:gd name="connsiteX14063" fmla="*/ 4048837 w 8109022"/>
              <a:gd name="connsiteY14063" fmla="*/ 3280847 h 4285258"/>
              <a:gd name="connsiteX14064" fmla="*/ 4048895 w 8109022"/>
              <a:gd name="connsiteY14064" fmla="*/ 3280823 h 4285258"/>
              <a:gd name="connsiteX14065" fmla="*/ 4048892 w 8109022"/>
              <a:gd name="connsiteY14065" fmla="*/ 3280818 h 4285258"/>
              <a:gd name="connsiteX14066" fmla="*/ 4055741 w 8109022"/>
              <a:gd name="connsiteY14066" fmla="*/ 3277035 h 4285258"/>
              <a:gd name="connsiteX14067" fmla="*/ 4047978 w 8109022"/>
              <a:gd name="connsiteY14067" fmla="*/ 3279686 h 4285258"/>
              <a:gd name="connsiteX14068" fmla="*/ 4046935 w 8109022"/>
              <a:gd name="connsiteY14068" fmla="*/ 3278990 h 4285258"/>
              <a:gd name="connsiteX14069" fmla="*/ 4051971 w 8109022"/>
              <a:gd name="connsiteY14069" fmla="*/ 3275483 h 4285258"/>
              <a:gd name="connsiteX14070" fmla="*/ 4073353 w 8109022"/>
              <a:gd name="connsiteY14070" fmla="*/ 3267140 h 4285258"/>
              <a:gd name="connsiteX14071" fmla="*/ 4140901 w 8109022"/>
              <a:gd name="connsiteY14071" fmla="*/ 3233236 h 4285258"/>
              <a:gd name="connsiteX14072" fmla="*/ 4198657 w 8109022"/>
              <a:gd name="connsiteY14072" fmla="*/ 3198782 h 4285258"/>
              <a:gd name="connsiteX14073" fmla="*/ 4199031 w 8109022"/>
              <a:gd name="connsiteY14073" fmla="*/ 3198469 h 4285258"/>
              <a:gd name="connsiteX14074" fmla="*/ 4207531 w 8109022"/>
              <a:gd name="connsiteY14074" fmla="*/ 3179371 h 4285258"/>
              <a:gd name="connsiteX14075" fmla="*/ 4206469 w 8109022"/>
              <a:gd name="connsiteY14075" fmla="*/ 3178344 h 4285258"/>
              <a:gd name="connsiteX14076" fmla="*/ 4200681 w 8109022"/>
              <a:gd name="connsiteY14076" fmla="*/ 3181853 h 4285258"/>
              <a:gd name="connsiteX14077" fmla="*/ 4199864 w 8109022"/>
              <a:gd name="connsiteY14077" fmla="*/ 3182352 h 4285258"/>
              <a:gd name="connsiteX14078" fmla="*/ 4202771 w 8109022"/>
              <a:gd name="connsiteY14078" fmla="*/ 3178736 h 4285258"/>
              <a:gd name="connsiteX14079" fmla="*/ 4214770 w 8109022"/>
              <a:gd name="connsiteY14079" fmla="*/ 3164923 h 4285258"/>
              <a:gd name="connsiteX14080" fmla="*/ 4221935 w 8109022"/>
              <a:gd name="connsiteY14080" fmla="*/ 3157444 h 4285258"/>
              <a:gd name="connsiteX14081" fmla="*/ 4227452 w 8109022"/>
              <a:gd name="connsiteY14081" fmla="*/ 3152067 h 4285258"/>
              <a:gd name="connsiteX14082" fmla="*/ 4227083 w 8109022"/>
              <a:gd name="connsiteY14082" fmla="*/ 3151699 h 4285258"/>
              <a:gd name="connsiteX14083" fmla="*/ 4225899 w 8109022"/>
              <a:gd name="connsiteY14083" fmla="*/ 3150456 h 4285258"/>
              <a:gd name="connsiteX14084" fmla="*/ 4213051 w 8109022"/>
              <a:gd name="connsiteY14084" fmla="*/ 3162011 h 4285258"/>
              <a:gd name="connsiteX14085" fmla="*/ 4211725 w 8109022"/>
              <a:gd name="connsiteY14085" fmla="*/ 3159750 h 4285258"/>
              <a:gd name="connsiteX14086" fmla="*/ 4212777 w 8109022"/>
              <a:gd name="connsiteY14086" fmla="*/ 3158468 h 4285258"/>
              <a:gd name="connsiteX14087" fmla="*/ 4212408 w 8109022"/>
              <a:gd name="connsiteY14087" fmla="*/ 3158636 h 4285258"/>
              <a:gd name="connsiteX14088" fmla="*/ 4208016 w 8109022"/>
              <a:gd name="connsiteY14088" fmla="*/ 3165148 h 4285258"/>
              <a:gd name="connsiteX14089" fmla="*/ 4201073 w 8109022"/>
              <a:gd name="connsiteY14089" fmla="*/ 3168310 h 4285258"/>
              <a:gd name="connsiteX14090" fmla="*/ 4188269 w 8109022"/>
              <a:gd name="connsiteY14090" fmla="*/ 3182935 h 4285258"/>
              <a:gd name="connsiteX14091" fmla="*/ 4192849 w 8109022"/>
              <a:gd name="connsiteY14091" fmla="*/ 3173483 h 4285258"/>
              <a:gd name="connsiteX14092" fmla="*/ 4201675 w 8109022"/>
              <a:gd name="connsiteY14092" fmla="*/ 3163522 h 4285258"/>
              <a:gd name="connsiteX14093" fmla="*/ 4201787 w 8109022"/>
              <a:gd name="connsiteY14093" fmla="*/ 3160502 h 4285258"/>
              <a:gd name="connsiteX14094" fmla="*/ 4202220 w 8109022"/>
              <a:gd name="connsiteY14094" fmla="*/ 3158746 h 4285258"/>
              <a:gd name="connsiteX14095" fmla="*/ 4199767 w 8109022"/>
              <a:gd name="connsiteY14095" fmla="*/ 3160704 h 4285258"/>
              <a:gd name="connsiteX14096" fmla="*/ 4196958 w 8109022"/>
              <a:gd name="connsiteY14096" fmla="*/ 3161975 h 4285258"/>
              <a:gd name="connsiteX14097" fmla="*/ 4196839 w 8109022"/>
              <a:gd name="connsiteY14097" fmla="*/ 3161302 h 4285258"/>
              <a:gd name="connsiteX14098" fmla="*/ 4196917 w 8109022"/>
              <a:gd name="connsiteY14098" fmla="*/ 3161122 h 4285258"/>
              <a:gd name="connsiteX14099" fmla="*/ 4193974 w 8109022"/>
              <a:gd name="connsiteY14099" fmla="*/ 3164178 h 4285258"/>
              <a:gd name="connsiteX14100" fmla="*/ 4183053 w 8109022"/>
              <a:gd name="connsiteY14100" fmla="*/ 3172005 h 4285258"/>
              <a:gd name="connsiteX14101" fmla="*/ 4172823 w 8109022"/>
              <a:gd name="connsiteY14101" fmla="*/ 3181179 h 4285258"/>
              <a:gd name="connsiteX14102" fmla="*/ 4166025 w 8109022"/>
              <a:gd name="connsiteY14102" fmla="*/ 3178336 h 4285258"/>
              <a:gd name="connsiteX14103" fmla="*/ 4145831 w 8109022"/>
              <a:gd name="connsiteY14103" fmla="*/ 3200839 h 4285258"/>
              <a:gd name="connsiteX14104" fmla="*/ 4138039 w 8109022"/>
              <a:gd name="connsiteY14104" fmla="*/ 3209474 h 4285258"/>
              <a:gd name="connsiteX14105" fmla="*/ 4136679 w 8109022"/>
              <a:gd name="connsiteY14105" fmla="*/ 3209808 h 4285258"/>
              <a:gd name="connsiteX14106" fmla="*/ 4132887 w 8109022"/>
              <a:gd name="connsiteY14106" fmla="*/ 3211140 h 4285258"/>
              <a:gd name="connsiteX14107" fmla="*/ 4135297 w 8109022"/>
              <a:gd name="connsiteY14107" fmla="*/ 3208278 h 4285258"/>
              <a:gd name="connsiteX14108" fmla="*/ 4171509 w 8109022"/>
              <a:gd name="connsiteY14108" fmla="*/ 3165384 h 4285258"/>
              <a:gd name="connsiteX14109" fmla="*/ 4185749 w 8109022"/>
              <a:gd name="connsiteY14109" fmla="*/ 3148682 h 4285258"/>
              <a:gd name="connsiteX14110" fmla="*/ 4195712 w 8109022"/>
              <a:gd name="connsiteY14110" fmla="*/ 3135354 h 4285258"/>
              <a:gd name="connsiteX14111" fmla="*/ 4201539 w 8109022"/>
              <a:gd name="connsiteY14111" fmla="*/ 3126760 h 4285258"/>
              <a:gd name="connsiteX14112" fmla="*/ 4202038 w 8109022"/>
              <a:gd name="connsiteY14112" fmla="*/ 3124758 h 4285258"/>
              <a:gd name="connsiteX14113" fmla="*/ 4202155 w 8109022"/>
              <a:gd name="connsiteY14113" fmla="*/ 3123855 h 4285258"/>
              <a:gd name="connsiteX14114" fmla="*/ 4194439 w 8109022"/>
              <a:gd name="connsiteY14114" fmla="*/ 3128140 h 4285258"/>
              <a:gd name="connsiteX14115" fmla="*/ 4193261 w 8109022"/>
              <a:gd name="connsiteY14115" fmla="*/ 3128642 h 4285258"/>
              <a:gd name="connsiteX14116" fmla="*/ 4189728 w 8109022"/>
              <a:gd name="connsiteY14116" fmla="*/ 3130654 h 4285258"/>
              <a:gd name="connsiteX14117" fmla="*/ 4178036 w 8109022"/>
              <a:gd name="connsiteY14117" fmla="*/ 3143405 h 4285258"/>
              <a:gd name="connsiteX14118" fmla="*/ 4159883 w 8109022"/>
              <a:gd name="connsiteY14118" fmla="*/ 3159039 h 4285258"/>
              <a:gd name="connsiteX14119" fmla="*/ 4154534 w 8109022"/>
              <a:gd name="connsiteY14119" fmla="*/ 3160049 h 4285258"/>
              <a:gd name="connsiteX14120" fmla="*/ 4136804 w 8109022"/>
              <a:gd name="connsiteY14120" fmla="*/ 3179765 h 4285258"/>
              <a:gd name="connsiteX14121" fmla="*/ 4139269 w 8109022"/>
              <a:gd name="connsiteY14121" fmla="*/ 3173806 h 4285258"/>
              <a:gd name="connsiteX14122" fmla="*/ 4139835 w 8109022"/>
              <a:gd name="connsiteY14122" fmla="*/ 3173234 h 4285258"/>
              <a:gd name="connsiteX14123" fmla="*/ 4139881 w 8109022"/>
              <a:gd name="connsiteY14123" fmla="*/ 3173421 h 4285258"/>
              <a:gd name="connsiteX14124" fmla="*/ 4139220 w 8109022"/>
              <a:gd name="connsiteY14124" fmla="*/ 3174390 h 4285258"/>
              <a:gd name="connsiteX14125" fmla="*/ 4139991 w 8109022"/>
              <a:gd name="connsiteY14125" fmla="*/ 3173860 h 4285258"/>
              <a:gd name="connsiteX14126" fmla="*/ 4139881 w 8109022"/>
              <a:gd name="connsiteY14126" fmla="*/ 3173421 h 4285258"/>
              <a:gd name="connsiteX14127" fmla="*/ 4140405 w 8109022"/>
              <a:gd name="connsiteY14127" fmla="*/ 3172655 h 4285258"/>
              <a:gd name="connsiteX14128" fmla="*/ 4273423 w 8109022"/>
              <a:gd name="connsiteY14128" fmla="*/ 3037798 h 4285258"/>
              <a:gd name="connsiteX14129" fmla="*/ 4400262 w 8109022"/>
              <a:gd name="connsiteY14129" fmla="*/ 2897138 h 4285258"/>
              <a:gd name="connsiteX14130" fmla="*/ 4512151 w 8109022"/>
              <a:gd name="connsiteY14130" fmla="*/ 2764135 h 4285258"/>
              <a:gd name="connsiteX14131" fmla="*/ 4519157 w 8109022"/>
              <a:gd name="connsiteY14131" fmla="*/ 2753744 h 4285258"/>
              <a:gd name="connsiteX14132" fmla="*/ 4608226 w 8109022"/>
              <a:gd name="connsiteY14132" fmla="*/ 2624028 h 4285258"/>
              <a:gd name="connsiteX14133" fmla="*/ 4785927 w 8109022"/>
              <a:gd name="connsiteY14133" fmla="*/ 2359321 h 4285258"/>
              <a:gd name="connsiteX14134" fmla="*/ 4936399 w 8109022"/>
              <a:gd name="connsiteY14134" fmla="*/ 2115979 h 4285258"/>
              <a:gd name="connsiteX14135" fmla="*/ 4946165 w 8109022"/>
              <a:gd name="connsiteY14135" fmla="*/ 2110202 h 4285258"/>
              <a:gd name="connsiteX14136" fmla="*/ 4908528 w 8109022"/>
              <a:gd name="connsiteY14136" fmla="*/ 2171999 h 4285258"/>
              <a:gd name="connsiteX14137" fmla="*/ 4860749 w 8109022"/>
              <a:gd name="connsiteY14137" fmla="*/ 2259930 h 4285258"/>
              <a:gd name="connsiteX14138" fmla="*/ 4754779 w 8109022"/>
              <a:gd name="connsiteY14138" fmla="*/ 2418367 h 4285258"/>
              <a:gd name="connsiteX14139" fmla="*/ 4639116 w 8109022"/>
              <a:gd name="connsiteY14139" fmla="*/ 2600402 h 4285258"/>
              <a:gd name="connsiteX14140" fmla="*/ 4622363 w 8109022"/>
              <a:gd name="connsiteY14140" fmla="*/ 2626035 h 4285258"/>
              <a:gd name="connsiteX14141" fmla="*/ 4641605 w 8109022"/>
              <a:gd name="connsiteY14141" fmla="*/ 2601787 h 4285258"/>
              <a:gd name="connsiteX14142" fmla="*/ 4698117 w 8109022"/>
              <a:gd name="connsiteY14142" fmla="*/ 2526996 h 4285258"/>
              <a:gd name="connsiteX14143" fmla="*/ 4775332 w 8109022"/>
              <a:gd name="connsiteY14143" fmla="*/ 2409657 h 4285258"/>
              <a:gd name="connsiteX14144" fmla="*/ 4984143 w 8109022"/>
              <a:gd name="connsiteY14144" fmla="*/ 2058903 h 4285258"/>
              <a:gd name="connsiteX14145" fmla="*/ 5032575 w 8109022"/>
              <a:gd name="connsiteY14145" fmla="*/ 1982819 h 4285258"/>
              <a:gd name="connsiteX14146" fmla="*/ 5015012 w 8109022"/>
              <a:gd name="connsiteY14146" fmla="*/ 2018356 h 4285258"/>
              <a:gd name="connsiteX14147" fmla="*/ 5009916 w 8109022"/>
              <a:gd name="connsiteY14147" fmla="*/ 2021795 h 4285258"/>
              <a:gd name="connsiteX14148" fmla="*/ 4979751 w 8109022"/>
              <a:gd name="connsiteY14148" fmla="*/ 2075022 h 4285258"/>
              <a:gd name="connsiteX14149" fmla="*/ 4987328 w 8109022"/>
              <a:gd name="connsiteY14149" fmla="*/ 2071406 h 4285258"/>
              <a:gd name="connsiteX14150" fmla="*/ 5015475 w 8109022"/>
              <a:gd name="connsiteY14150" fmla="*/ 2022985 h 4285258"/>
              <a:gd name="connsiteX14151" fmla="*/ 5021964 w 8109022"/>
              <a:gd name="connsiteY14151" fmla="*/ 2020570 h 4285258"/>
              <a:gd name="connsiteX14152" fmla="*/ 5029755 w 8109022"/>
              <a:gd name="connsiteY14152" fmla="*/ 2002032 h 4285258"/>
              <a:gd name="connsiteX14153" fmla="*/ 5031924 w 8109022"/>
              <a:gd name="connsiteY14153" fmla="*/ 2002200 h 4285258"/>
              <a:gd name="connsiteX14154" fmla="*/ 5025069 w 8109022"/>
              <a:gd name="connsiteY14154" fmla="*/ 2017134 h 4285258"/>
              <a:gd name="connsiteX14155" fmla="*/ 5030649 w 8109022"/>
              <a:gd name="connsiteY14155" fmla="*/ 2016093 h 4285258"/>
              <a:gd name="connsiteX14156" fmla="*/ 5028633 w 8109022"/>
              <a:gd name="connsiteY14156" fmla="*/ 2018327 h 4285258"/>
              <a:gd name="connsiteX14157" fmla="*/ 5028785 w 8109022"/>
              <a:gd name="connsiteY14157" fmla="*/ 2020727 h 4285258"/>
              <a:gd name="connsiteX14158" fmla="*/ 5033259 w 8109022"/>
              <a:gd name="connsiteY14158" fmla="*/ 2020549 h 4285258"/>
              <a:gd name="connsiteX14159" fmla="*/ 5023324 w 8109022"/>
              <a:gd name="connsiteY14159" fmla="*/ 2035724 h 4285258"/>
              <a:gd name="connsiteX14160" fmla="*/ 5022778 w 8109022"/>
              <a:gd name="connsiteY14160" fmla="*/ 2036557 h 4285258"/>
              <a:gd name="connsiteX14161" fmla="*/ 5021610 w 8109022"/>
              <a:gd name="connsiteY14161" fmla="*/ 2035830 h 4285258"/>
              <a:gd name="connsiteX14162" fmla="*/ 5013088 w 8109022"/>
              <a:gd name="connsiteY14162" fmla="*/ 2040312 h 4285258"/>
              <a:gd name="connsiteX14163" fmla="*/ 4992389 w 8109022"/>
              <a:gd name="connsiteY14163" fmla="*/ 2083059 h 4285258"/>
              <a:gd name="connsiteX14164" fmla="*/ 5001205 w 8109022"/>
              <a:gd name="connsiteY14164" fmla="*/ 2080641 h 4285258"/>
              <a:gd name="connsiteX14165" fmla="*/ 5014423 w 8109022"/>
              <a:gd name="connsiteY14165" fmla="*/ 2058660 h 4285258"/>
              <a:gd name="connsiteX14166" fmla="*/ 5011471 w 8109022"/>
              <a:gd name="connsiteY14166" fmla="*/ 2064497 h 4285258"/>
              <a:gd name="connsiteX14167" fmla="*/ 4998407 w 8109022"/>
              <a:gd name="connsiteY14167" fmla="*/ 2088877 h 4285258"/>
              <a:gd name="connsiteX14168" fmla="*/ 4999645 w 8109022"/>
              <a:gd name="connsiteY14168" fmla="*/ 2090075 h 4285258"/>
              <a:gd name="connsiteX14169" fmla="*/ 4975689 w 8109022"/>
              <a:gd name="connsiteY14169" fmla="*/ 2133858 h 4285258"/>
              <a:gd name="connsiteX14170" fmla="*/ 4952663 w 8109022"/>
              <a:gd name="connsiteY14170" fmla="*/ 2176609 h 4285258"/>
              <a:gd name="connsiteX14171" fmla="*/ 4958220 w 8109022"/>
              <a:gd name="connsiteY14171" fmla="*/ 2177798 h 4285258"/>
              <a:gd name="connsiteX14172" fmla="*/ 4949062 w 8109022"/>
              <a:gd name="connsiteY14172" fmla="*/ 2190509 h 4285258"/>
              <a:gd name="connsiteX14173" fmla="*/ 4956793 w 8109022"/>
              <a:gd name="connsiteY14173" fmla="*/ 2189293 h 4285258"/>
              <a:gd name="connsiteX14174" fmla="*/ 4948413 w 8109022"/>
              <a:gd name="connsiteY14174" fmla="*/ 2198572 h 4285258"/>
              <a:gd name="connsiteX14175" fmla="*/ 4955211 w 8109022"/>
              <a:gd name="connsiteY14175" fmla="*/ 2198386 h 4285258"/>
              <a:gd name="connsiteX14176" fmla="*/ 4953040 w 8109022"/>
              <a:gd name="connsiteY14176" fmla="*/ 2200791 h 4285258"/>
              <a:gd name="connsiteX14177" fmla="*/ 4961854 w 8109022"/>
              <a:gd name="connsiteY14177" fmla="*/ 2198372 h 4285258"/>
              <a:gd name="connsiteX14178" fmla="*/ 4978503 w 8109022"/>
              <a:gd name="connsiteY14178" fmla="*/ 2176771 h 4285258"/>
              <a:gd name="connsiteX14179" fmla="*/ 4983749 w 8109022"/>
              <a:gd name="connsiteY14179" fmla="*/ 2169320 h 4285258"/>
              <a:gd name="connsiteX14180" fmla="*/ 4976229 w 8109022"/>
              <a:gd name="connsiteY14180" fmla="*/ 2181172 h 4285258"/>
              <a:gd name="connsiteX14181" fmla="*/ 4957016 w 8109022"/>
              <a:gd name="connsiteY14181" fmla="*/ 2211072 h 4285258"/>
              <a:gd name="connsiteX14182" fmla="*/ 4964745 w 8109022"/>
              <a:gd name="connsiteY14182" fmla="*/ 2209856 h 4285258"/>
              <a:gd name="connsiteX14183" fmla="*/ 4994568 w 8109022"/>
              <a:gd name="connsiteY14183" fmla="*/ 2169493 h 4285258"/>
              <a:gd name="connsiteX14184" fmla="*/ 4971107 w 8109022"/>
              <a:gd name="connsiteY14184" fmla="*/ 2205384 h 4285258"/>
              <a:gd name="connsiteX14185" fmla="*/ 4978836 w 8109022"/>
              <a:gd name="connsiteY14185" fmla="*/ 2204168 h 4285258"/>
              <a:gd name="connsiteX14186" fmla="*/ 4990767 w 8109022"/>
              <a:gd name="connsiteY14186" fmla="*/ 2188153 h 4285258"/>
              <a:gd name="connsiteX14187" fmla="*/ 4995649 w 8109022"/>
              <a:gd name="connsiteY14187" fmla="*/ 2170457 h 4285258"/>
              <a:gd name="connsiteX14188" fmla="*/ 4998020 w 8109022"/>
              <a:gd name="connsiteY14188" fmla="*/ 2162144 h 4285258"/>
              <a:gd name="connsiteX14189" fmla="*/ 4993353 w 8109022"/>
              <a:gd name="connsiteY14189" fmla="*/ 2166065 h 4285258"/>
              <a:gd name="connsiteX14190" fmla="*/ 5000714 w 8109022"/>
              <a:gd name="connsiteY14190" fmla="*/ 2152701 h 4285258"/>
              <a:gd name="connsiteX14191" fmla="*/ 5008629 w 8109022"/>
              <a:gd name="connsiteY14191" fmla="*/ 2124958 h 4285258"/>
              <a:gd name="connsiteX14192" fmla="*/ 5023503 w 8109022"/>
              <a:gd name="connsiteY14192" fmla="*/ 2070621 h 4285258"/>
              <a:gd name="connsiteX14193" fmla="*/ 5023588 w 8109022"/>
              <a:gd name="connsiteY14193" fmla="*/ 2071953 h 4285258"/>
              <a:gd name="connsiteX14194" fmla="*/ 5027291 w 8109022"/>
              <a:gd name="connsiteY14194" fmla="*/ 2066542 h 4285258"/>
              <a:gd name="connsiteX14195" fmla="*/ 5020692 w 8109022"/>
              <a:gd name="connsiteY14195" fmla="*/ 2093579 h 4285258"/>
              <a:gd name="connsiteX14196" fmla="*/ 5009623 w 8109022"/>
              <a:gd name="connsiteY14196" fmla="*/ 2136957 h 4285258"/>
              <a:gd name="connsiteX14197" fmla="*/ 5009246 w 8109022"/>
              <a:gd name="connsiteY14197" fmla="*/ 2138554 h 4285258"/>
              <a:gd name="connsiteX14198" fmla="*/ 5009368 w 8109022"/>
              <a:gd name="connsiteY14198" fmla="*/ 2138420 h 4285258"/>
              <a:gd name="connsiteX14199" fmla="*/ 5013811 w 8109022"/>
              <a:gd name="connsiteY14199" fmla="*/ 2131902 h 4285258"/>
              <a:gd name="connsiteX14200" fmla="*/ 5033262 w 8109022"/>
              <a:gd name="connsiteY14200" fmla="*/ 2057823 h 4285258"/>
              <a:gd name="connsiteX14201" fmla="*/ 5059466 w 8109022"/>
              <a:gd name="connsiteY14201" fmla="*/ 2019548 h 4285258"/>
              <a:gd name="connsiteX14202" fmla="*/ 5110848 w 8109022"/>
              <a:gd name="connsiteY14202" fmla="*/ 1943217 h 4285258"/>
              <a:gd name="connsiteX14203" fmla="*/ 5122510 w 8109022"/>
              <a:gd name="connsiteY14203" fmla="*/ 1922441 h 4285258"/>
              <a:gd name="connsiteX14204" fmla="*/ 5140191 w 8109022"/>
              <a:gd name="connsiteY14204" fmla="*/ 1890970 h 4285258"/>
              <a:gd name="connsiteX14205" fmla="*/ 5157846 w 8109022"/>
              <a:gd name="connsiteY14205" fmla="*/ 1860320 h 4285258"/>
              <a:gd name="connsiteX14206" fmla="*/ 5149448 w 8109022"/>
              <a:gd name="connsiteY14206" fmla="*/ 1899926 h 4285258"/>
              <a:gd name="connsiteX14207" fmla="*/ 5148877 w 8109022"/>
              <a:gd name="connsiteY14207" fmla="*/ 1902657 h 4285258"/>
              <a:gd name="connsiteX14208" fmla="*/ 5153871 w 8109022"/>
              <a:gd name="connsiteY14208" fmla="*/ 1891907 h 4285258"/>
              <a:gd name="connsiteX14209" fmla="*/ 5155297 w 8109022"/>
              <a:gd name="connsiteY14209" fmla="*/ 1884742 h 4285258"/>
              <a:gd name="connsiteX14210" fmla="*/ 5161490 w 8109022"/>
              <a:gd name="connsiteY14210" fmla="*/ 1853994 h 4285258"/>
              <a:gd name="connsiteX14211" fmla="*/ 5169300 w 8109022"/>
              <a:gd name="connsiteY14211" fmla="*/ 1840436 h 4285258"/>
              <a:gd name="connsiteX14212" fmla="*/ 5246855 w 8109022"/>
              <a:gd name="connsiteY14212" fmla="*/ 1695123 h 4285258"/>
              <a:gd name="connsiteX14213" fmla="*/ 5261803 w 8109022"/>
              <a:gd name="connsiteY14213" fmla="*/ 1663100 h 4285258"/>
              <a:gd name="connsiteX14214" fmla="*/ 5235258 w 8109022"/>
              <a:gd name="connsiteY14214" fmla="*/ 1709119 h 4285258"/>
              <a:gd name="connsiteX14215" fmla="*/ 5241809 w 8109022"/>
              <a:gd name="connsiteY14215" fmla="*/ 1693759 h 4285258"/>
              <a:gd name="connsiteX14216" fmla="*/ 5263220 w 8109022"/>
              <a:gd name="connsiteY14216" fmla="*/ 1660062 h 4285258"/>
              <a:gd name="connsiteX14217" fmla="*/ 5290365 w 8109022"/>
              <a:gd name="connsiteY14217" fmla="*/ 1601915 h 4285258"/>
              <a:gd name="connsiteX14218" fmla="*/ 5406623 w 8109022"/>
              <a:gd name="connsiteY14218" fmla="*/ 1326951 h 4285258"/>
              <a:gd name="connsiteX14219" fmla="*/ 5416791 w 8109022"/>
              <a:gd name="connsiteY14219" fmla="*/ 1299532 h 4285258"/>
              <a:gd name="connsiteX14220" fmla="*/ 5424600 w 8109022"/>
              <a:gd name="connsiteY14220" fmla="*/ 1280668 h 4285258"/>
              <a:gd name="connsiteX14221" fmla="*/ 5423158 w 8109022"/>
              <a:gd name="connsiteY14221" fmla="*/ 1285562 h 4285258"/>
              <a:gd name="connsiteX14222" fmla="*/ 5422356 w 8109022"/>
              <a:gd name="connsiteY14222" fmla="*/ 1288286 h 4285258"/>
              <a:gd name="connsiteX14223" fmla="*/ 5432751 w 8109022"/>
              <a:gd name="connsiteY14223" fmla="*/ 1276775 h 4285258"/>
              <a:gd name="connsiteX14224" fmla="*/ 5450043 w 8109022"/>
              <a:gd name="connsiteY14224" fmla="*/ 1225402 h 4285258"/>
              <a:gd name="connsiteX14225" fmla="*/ 5452051 w 8109022"/>
              <a:gd name="connsiteY14225" fmla="*/ 1221191 h 4285258"/>
              <a:gd name="connsiteX14226" fmla="*/ 5451663 w 8109022"/>
              <a:gd name="connsiteY14226" fmla="*/ 1242096 h 4285258"/>
              <a:gd name="connsiteX14227" fmla="*/ 5440922 w 8109022"/>
              <a:gd name="connsiteY14227" fmla="*/ 1271482 h 4285258"/>
              <a:gd name="connsiteX14228" fmla="*/ 5408693 w 8109022"/>
              <a:gd name="connsiteY14228" fmla="*/ 1388840 h 4285258"/>
              <a:gd name="connsiteX14229" fmla="*/ 5407651 w 8109022"/>
              <a:gd name="connsiteY14229" fmla="*/ 1391441 h 4285258"/>
              <a:gd name="connsiteX14230" fmla="*/ 5532053 w 8109022"/>
              <a:gd name="connsiteY14230" fmla="*/ 1159154 h 4285258"/>
              <a:gd name="connsiteX14231" fmla="*/ 5626350 w 8109022"/>
              <a:gd name="connsiteY14231" fmla="*/ 976305 h 4285258"/>
              <a:gd name="connsiteX14232" fmla="*/ 5584441 w 8109022"/>
              <a:gd name="connsiteY14232" fmla="*/ 1010431 h 4285258"/>
              <a:gd name="connsiteX14233" fmla="*/ 5534562 w 8109022"/>
              <a:gd name="connsiteY14233" fmla="*/ 1046524 h 4285258"/>
              <a:gd name="connsiteX14234" fmla="*/ 5527506 w 8109022"/>
              <a:gd name="connsiteY14234" fmla="*/ 1052157 h 4285258"/>
              <a:gd name="connsiteX14235" fmla="*/ 5525471 w 8109022"/>
              <a:gd name="connsiteY14235" fmla="*/ 1044886 h 4285258"/>
              <a:gd name="connsiteX14236" fmla="*/ 5586426 w 8109022"/>
              <a:gd name="connsiteY14236" fmla="*/ 976840 h 4285258"/>
              <a:gd name="connsiteX14237" fmla="*/ 5587660 w 8109022"/>
              <a:gd name="connsiteY14237" fmla="*/ 976676 h 4285258"/>
              <a:gd name="connsiteX14238" fmla="*/ 5609608 w 8109022"/>
              <a:gd name="connsiteY14238" fmla="*/ 959234 h 4285258"/>
              <a:gd name="connsiteX14239" fmla="*/ 5649748 w 8109022"/>
              <a:gd name="connsiteY14239" fmla="*/ 930936 h 4285258"/>
              <a:gd name="connsiteX14240" fmla="*/ 5653664 w 8109022"/>
              <a:gd name="connsiteY14240" fmla="*/ 923342 h 4285258"/>
              <a:gd name="connsiteX14241" fmla="*/ 5631828 w 8109022"/>
              <a:gd name="connsiteY14241" fmla="*/ 938645 h 4285258"/>
              <a:gd name="connsiteX14242" fmla="*/ 5591663 w 8109022"/>
              <a:gd name="connsiteY14242" fmla="*/ 970994 h 4285258"/>
              <a:gd name="connsiteX14243" fmla="*/ 5638832 w 8109022"/>
              <a:gd name="connsiteY14243" fmla="*/ 918340 h 4285258"/>
              <a:gd name="connsiteX14244" fmla="*/ 5646987 w 8109022"/>
              <a:gd name="connsiteY14244" fmla="*/ 912428 h 4285258"/>
              <a:gd name="connsiteX14245" fmla="*/ 5665324 w 8109022"/>
              <a:gd name="connsiteY14245" fmla="*/ 900136 h 4285258"/>
              <a:gd name="connsiteX14246" fmla="*/ 5669022 w 8109022"/>
              <a:gd name="connsiteY14246" fmla="*/ 892522 h 4285258"/>
              <a:gd name="connsiteX14247" fmla="*/ 5643851 w 8109022"/>
              <a:gd name="connsiteY14247" fmla="*/ 909362 h 4285258"/>
              <a:gd name="connsiteX14248" fmla="*/ 5643080 w 8109022"/>
              <a:gd name="connsiteY14248" fmla="*/ 909951 h 4285258"/>
              <a:gd name="connsiteX14249" fmla="*/ 5637936 w 8109022"/>
              <a:gd name="connsiteY14249" fmla="*/ 910389 h 4285258"/>
              <a:gd name="connsiteX14250" fmla="*/ 5672042 w 8109022"/>
              <a:gd name="connsiteY14250" fmla="*/ 886303 h 4285258"/>
              <a:gd name="connsiteX14251" fmla="*/ 5675357 w 8109022"/>
              <a:gd name="connsiteY14251" fmla="*/ 879477 h 4285258"/>
              <a:gd name="connsiteX14252" fmla="*/ 5641104 w 8109022"/>
              <a:gd name="connsiteY14252" fmla="*/ 900492 h 4285258"/>
              <a:gd name="connsiteX14253" fmla="*/ 5583316 w 8109022"/>
              <a:gd name="connsiteY14253" fmla="*/ 948935 h 4285258"/>
              <a:gd name="connsiteX14254" fmla="*/ 5600536 w 8109022"/>
              <a:gd name="connsiteY14254" fmla="*/ 936783 h 4285258"/>
              <a:gd name="connsiteX14255" fmla="*/ 5594332 w 8109022"/>
              <a:gd name="connsiteY14255" fmla="*/ 943169 h 4285258"/>
              <a:gd name="connsiteX14256" fmla="*/ 5576622 w 8109022"/>
              <a:gd name="connsiteY14256" fmla="*/ 957827 h 4285258"/>
              <a:gd name="connsiteX14257" fmla="*/ 5592496 w 8109022"/>
              <a:gd name="connsiteY14257" fmla="*/ 935722 h 4285258"/>
              <a:gd name="connsiteX14258" fmla="*/ 5616425 w 8109022"/>
              <a:gd name="connsiteY14258" fmla="*/ 907092 h 4285258"/>
              <a:gd name="connsiteX14259" fmla="*/ 5617898 w 8109022"/>
              <a:gd name="connsiteY14259" fmla="*/ 901752 h 4285258"/>
              <a:gd name="connsiteX14260" fmla="*/ 5618170 w 8109022"/>
              <a:gd name="connsiteY14260" fmla="*/ 900763 h 4285258"/>
              <a:gd name="connsiteX14261" fmla="*/ 5618387 w 8109022"/>
              <a:gd name="connsiteY14261" fmla="*/ 899973 h 4285258"/>
              <a:gd name="connsiteX14262" fmla="*/ 5617898 w 8109022"/>
              <a:gd name="connsiteY14262" fmla="*/ 901752 h 4285258"/>
              <a:gd name="connsiteX14263" fmla="*/ 5617078 w 8109022"/>
              <a:gd name="connsiteY14263" fmla="*/ 904719 h 4285258"/>
              <a:gd name="connsiteX14264" fmla="*/ 5616425 w 8109022"/>
              <a:gd name="connsiteY14264" fmla="*/ 907092 h 4285258"/>
              <a:gd name="connsiteX14265" fmla="*/ 5565981 w 8109022"/>
              <a:gd name="connsiteY14265" fmla="*/ 955151 h 4285258"/>
              <a:gd name="connsiteX14266" fmla="*/ 5564443 w 8109022"/>
              <a:gd name="connsiteY14266" fmla="*/ 958280 h 4285258"/>
              <a:gd name="connsiteX14267" fmla="*/ 5557686 w 8109022"/>
              <a:gd name="connsiteY14267" fmla="*/ 970926 h 4285258"/>
              <a:gd name="connsiteX14268" fmla="*/ 5560887 w 8109022"/>
              <a:gd name="connsiteY14268" fmla="*/ 960004 h 4285258"/>
              <a:gd name="connsiteX14269" fmla="*/ 5465874 w 8109022"/>
              <a:gd name="connsiteY14269" fmla="*/ 1050528 h 4285258"/>
              <a:gd name="connsiteX14270" fmla="*/ 5465172 w 8109022"/>
              <a:gd name="connsiteY14270" fmla="*/ 1049190 h 4285258"/>
              <a:gd name="connsiteX14271" fmla="*/ 5465134 w 8109022"/>
              <a:gd name="connsiteY14271" fmla="*/ 1051232 h 4285258"/>
              <a:gd name="connsiteX14272" fmla="*/ 5437329 w 8109022"/>
              <a:gd name="connsiteY14272" fmla="*/ 1077723 h 4285258"/>
              <a:gd name="connsiteX14273" fmla="*/ 5406167 w 8109022"/>
              <a:gd name="connsiteY14273" fmla="*/ 1144001 h 4285258"/>
              <a:gd name="connsiteX14274" fmla="*/ 5371508 w 8109022"/>
              <a:gd name="connsiteY14274" fmla="*/ 1213770 h 4285258"/>
              <a:gd name="connsiteX14275" fmla="*/ 5339681 w 8109022"/>
              <a:gd name="connsiteY14275" fmla="*/ 1277621 h 4285258"/>
              <a:gd name="connsiteX14276" fmla="*/ 5345780 w 8109022"/>
              <a:gd name="connsiteY14276" fmla="*/ 1273364 h 4285258"/>
              <a:gd name="connsiteX14277" fmla="*/ 5339019 w 8109022"/>
              <a:gd name="connsiteY14277" fmla="*/ 1278949 h 4285258"/>
              <a:gd name="connsiteX14278" fmla="*/ 5336007 w 8109022"/>
              <a:gd name="connsiteY14278" fmla="*/ 1284991 h 4285258"/>
              <a:gd name="connsiteX14279" fmla="*/ 5263231 w 8109022"/>
              <a:gd name="connsiteY14279" fmla="*/ 1424004 h 4285258"/>
              <a:gd name="connsiteX14280" fmla="*/ 5225834 w 8109022"/>
              <a:gd name="connsiteY14280" fmla="*/ 1492000 h 4285258"/>
              <a:gd name="connsiteX14281" fmla="*/ 5186122 w 8109022"/>
              <a:gd name="connsiteY14281" fmla="*/ 1560495 h 4285258"/>
              <a:gd name="connsiteX14282" fmla="*/ 5107537 w 8109022"/>
              <a:gd name="connsiteY14282" fmla="*/ 1696033 h 4285258"/>
              <a:gd name="connsiteX14283" fmla="*/ 5024651 w 8109022"/>
              <a:gd name="connsiteY14283" fmla="*/ 1828502 h 4285258"/>
              <a:gd name="connsiteX14284" fmla="*/ 4983676 w 8109022"/>
              <a:gd name="connsiteY14284" fmla="*/ 1896182 h 4285258"/>
              <a:gd name="connsiteX14285" fmla="*/ 4940381 w 8109022"/>
              <a:gd name="connsiteY14285" fmla="*/ 1960361 h 4285258"/>
              <a:gd name="connsiteX14286" fmla="*/ 4853495 w 8109022"/>
              <a:gd name="connsiteY14286" fmla="*/ 2090242 h 4285258"/>
              <a:gd name="connsiteX14287" fmla="*/ 4770879 w 8109022"/>
              <a:gd name="connsiteY14287" fmla="*/ 2205757 h 4285258"/>
              <a:gd name="connsiteX14288" fmla="*/ 4729571 w 8109022"/>
              <a:gd name="connsiteY14288" fmla="*/ 2263517 h 4285258"/>
              <a:gd name="connsiteX14289" fmla="*/ 4686999 w 8109022"/>
              <a:gd name="connsiteY14289" fmla="*/ 2320459 h 4285258"/>
              <a:gd name="connsiteX14290" fmla="*/ 4600293 w 8109022"/>
              <a:gd name="connsiteY14290" fmla="*/ 2433043 h 4285258"/>
              <a:gd name="connsiteX14291" fmla="*/ 4556878 w 8109022"/>
              <a:gd name="connsiteY14291" fmla="*/ 2487440 h 4285258"/>
              <a:gd name="connsiteX14292" fmla="*/ 4511358 w 8109022"/>
              <a:gd name="connsiteY14292" fmla="*/ 2542473 h 4285258"/>
              <a:gd name="connsiteX14293" fmla="*/ 4367915 w 8109022"/>
              <a:gd name="connsiteY14293" fmla="*/ 2710385 h 4285258"/>
              <a:gd name="connsiteX14294" fmla="*/ 4372921 w 8109022"/>
              <a:gd name="connsiteY14294" fmla="*/ 2707272 h 4285258"/>
              <a:gd name="connsiteX14295" fmla="*/ 4363781 w 8109022"/>
              <a:gd name="connsiteY14295" fmla="*/ 2718874 h 4285258"/>
              <a:gd name="connsiteX14296" fmla="*/ 4349050 w 8109022"/>
              <a:gd name="connsiteY14296" fmla="*/ 2733600 h 4285258"/>
              <a:gd name="connsiteX14297" fmla="*/ 4347359 w 8109022"/>
              <a:gd name="connsiteY14297" fmla="*/ 2734447 h 4285258"/>
              <a:gd name="connsiteX14298" fmla="*/ 4313969 w 8109022"/>
              <a:gd name="connsiteY14298" fmla="*/ 2773536 h 4285258"/>
              <a:gd name="connsiteX14299" fmla="*/ 4321319 w 8109022"/>
              <a:gd name="connsiteY14299" fmla="*/ 2767786 h 4285258"/>
              <a:gd name="connsiteX14300" fmla="*/ 4327279 w 8109022"/>
              <a:gd name="connsiteY14300" fmla="*/ 2761288 h 4285258"/>
              <a:gd name="connsiteX14301" fmla="*/ 4321059 w 8109022"/>
              <a:gd name="connsiteY14301" fmla="*/ 2773501 h 4285258"/>
              <a:gd name="connsiteX14302" fmla="*/ 4295745 w 8109022"/>
              <a:gd name="connsiteY14302" fmla="*/ 2795002 h 4285258"/>
              <a:gd name="connsiteX14303" fmla="*/ 4295459 w 8109022"/>
              <a:gd name="connsiteY14303" fmla="*/ 2795201 h 4285258"/>
              <a:gd name="connsiteX14304" fmla="*/ 4275581 w 8109022"/>
              <a:gd name="connsiteY14304" fmla="*/ 2818472 h 4285258"/>
              <a:gd name="connsiteX14305" fmla="*/ 4270381 w 8109022"/>
              <a:gd name="connsiteY14305" fmla="*/ 2823896 h 4285258"/>
              <a:gd name="connsiteX14306" fmla="*/ 4269771 w 8109022"/>
              <a:gd name="connsiteY14306" fmla="*/ 2826740 h 4285258"/>
              <a:gd name="connsiteX14307" fmla="*/ 4247105 w 8109022"/>
              <a:gd name="connsiteY14307" fmla="*/ 2851380 h 4285258"/>
              <a:gd name="connsiteX14308" fmla="*/ 4244499 w 8109022"/>
              <a:gd name="connsiteY14308" fmla="*/ 2853879 h 4285258"/>
              <a:gd name="connsiteX14309" fmla="*/ 4246040 w 8109022"/>
              <a:gd name="connsiteY14309" fmla="*/ 2858425 h 4285258"/>
              <a:gd name="connsiteX14310" fmla="*/ 4249787 w 8109022"/>
              <a:gd name="connsiteY14310" fmla="*/ 2857864 h 4285258"/>
              <a:gd name="connsiteX14311" fmla="*/ 4250690 w 8109022"/>
              <a:gd name="connsiteY14311" fmla="*/ 2862331 h 4285258"/>
              <a:gd name="connsiteX14312" fmla="*/ 4250947 w 8109022"/>
              <a:gd name="connsiteY14312" fmla="*/ 2862524 h 4285258"/>
              <a:gd name="connsiteX14313" fmla="*/ 4246659 w 8109022"/>
              <a:gd name="connsiteY14313" fmla="*/ 2865505 h 4285258"/>
              <a:gd name="connsiteX14314" fmla="*/ 4201258 w 8109022"/>
              <a:gd name="connsiteY14314" fmla="*/ 2910218 h 4285258"/>
              <a:gd name="connsiteX14315" fmla="*/ 4137989 w 8109022"/>
              <a:gd name="connsiteY14315" fmla="*/ 2981633 h 4285258"/>
              <a:gd name="connsiteX14316" fmla="*/ 4073933 w 8109022"/>
              <a:gd name="connsiteY14316" fmla="*/ 3052976 h 4285258"/>
              <a:gd name="connsiteX14317" fmla="*/ 4014445 w 8109022"/>
              <a:gd name="connsiteY14317" fmla="*/ 3114046 h 4285258"/>
              <a:gd name="connsiteX14318" fmla="*/ 4013323 w 8109022"/>
              <a:gd name="connsiteY14318" fmla="*/ 3117666 h 4285258"/>
              <a:gd name="connsiteX14319" fmla="*/ 4028457 w 8109022"/>
              <a:gd name="connsiteY14319" fmla="*/ 3102358 h 4285258"/>
              <a:gd name="connsiteX14320" fmla="*/ 4050260 w 8109022"/>
              <a:gd name="connsiteY14320" fmla="*/ 3082599 h 4285258"/>
              <a:gd name="connsiteX14321" fmla="*/ 4088619 w 8109022"/>
              <a:gd name="connsiteY14321" fmla="*/ 3040038 h 4285258"/>
              <a:gd name="connsiteX14322" fmla="*/ 4148519 w 8109022"/>
              <a:gd name="connsiteY14322" fmla="*/ 2976413 h 4285258"/>
              <a:gd name="connsiteX14323" fmla="*/ 4165901 w 8109022"/>
              <a:gd name="connsiteY14323" fmla="*/ 2958467 h 4285258"/>
              <a:gd name="connsiteX14324" fmla="*/ 4165005 w 8109022"/>
              <a:gd name="connsiteY14324" fmla="*/ 2963205 h 4285258"/>
              <a:gd name="connsiteX14325" fmla="*/ 4149233 w 8109022"/>
              <a:gd name="connsiteY14325" fmla="*/ 2979950 h 4285258"/>
              <a:gd name="connsiteX14326" fmla="*/ 4087199 w 8109022"/>
              <a:gd name="connsiteY14326" fmla="*/ 3047538 h 4285258"/>
              <a:gd name="connsiteX14327" fmla="*/ 4001073 w 8109022"/>
              <a:gd name="connsiteY14327" fmla="*/ 3132731 h 4285258"/>
              <a:gd name="connsiteX14328" fmla="*/ 3959193 w 8109022"/>
              <a:gd name="connsiteY14328" fmla="*/ 3176971 h 4285258"/>
              <a:gd name="connsiteX14329" fmla="*/ 3892571 w 8109022"/>
              <a:gd name="connsiteY14329" fmla="*/ 3232347 h 4285258"/>
              <a:gd name="connsiteX14330" fmla="*/ 3890942 w 8109022"/>
              <a:gd name="connsiteY14330" fmla="*/ 3235546 h 4285258"/>
              <a:gd name="connsiteX14331" fmla="*/ 3875472 w 8109022"/>
              <a:gd name="connsiteY14331" fmla="*/ 3266005 h 4285258"/>
              <a:gd name="connsiteX14332" fmla="*/ 3886450 w 8109022"/>
              <a:gd name="connsiteY14332" fmla="*/ 3255663 h 4285258"/>
              <a:gd name="connsiteX14333" fmla="*/ 3887501 w 8109022"/>
              <a:gd name="connsiteY14333" fmla="*/ 3254512 h 4285258"/>
              <a:gd name="connsiteX14334" fmla="*/ 3894376 w 8109022"/>
              <a:gd name="connsiteY14334" fmla="*/ 3249474 h 4285258"/>
              <a:gd name="connsiteX14335" fmla="*/ 3915818 w 8109022"/>
              <a:gd name="connsiteY14335" fmla="*/ 3232176 h 4285258"/>
              <a:gd name="connsiteX14336" fmla="*/ 4000595 w 8109022"/>
              <a:gd name="connsiteY14336" fmla="*/ 3149485 h 4285258"/>
              <a:gd name="connsiteX14337" fmla="*/ 4006553 w 8109022"/>
              <a:gd name="connsiteY14337" fmla="*/ 3146099 h 4285258"/>
              <a:gd name="connsiteX14338" fmla="*/ 3996889 w 8109022"/>
              <a:gd name="connsiteY14338" fmla="*/ 3159436 h 4285258"/>
              <a:gd name="connsiteX14339" fmla="*/ 3962463 w 8109022"/>
              <a:gd name="connsiteY14339" fmla="*/ 3193164 h 4285258"/>
              <a:gd name="connsiteX14340" fmla="*/ 3913909 w 8109022"/>
              <a:gd name="connsiteY14340" fmla="*/ 3237256 h 4285258"/>
              <a:gd name="connsiteX14341" fmla="*/ 3890461 w 8109022"/>
              <a:gd name="connsiteY14341" fmla="*/ 3255699 h 4285258"/>
              <a:gd name="connsiteX14342" fmla="*/ 3874935 w 8109022"/>
              <a:gd name="connsiteY14342" fmla="*/ 3267062 h 4285258"/>
              <a:gd name="connsiteX14343" fmla="*/ 3871868 w 8109022"/>
              <a:gd name="connsiteY14343" fmla="*/ 3273101 h 4285258"/>
              <a:gd name="connsiteX14344" fmla="*/ 3871174 w 8109022"/>
              <a:gd name="connsiteY14344" fmla="*/ 3272668 h 4285258"/>
              <a:gd name="connsiteX14345" fmla="*/ 3874151 w 8109022"/>
              <a:gd name="connsiteY14345" fmla="*/ 3267636 h 4285258"/>
              <a:gd name="connsiteX14346" fmla="*/ 3873453 w 8109022"/>
              <a:gd name="connsiteY14346" fmla="*/ 3268148 h 4285258"/>
              <a:gd name="connsiteX14347" fmla="*/ 3874630 w 8109022"/>
              <a:gd name="connsiteY14347" fmla="*/ 3266826 h 4285258"/>
              <a:gd name="connsiteX14348" fmla="*/ 3876230 w 8109022"/>
              <a:gd name="connsiteY14348" fmla="*/ 3264123 h 4285258"/>
              <a:gd name="connsiteX14349" fmla="*/ 3871772 w 8109022"/>
              <a:gd name="connsiteY14349" fmla="*/ 3268277 h 4285258"/>
              <a:gd name="connsiteX14350" fmla="*/ 3858974 w 8109022"/>
              <a:gd name="connsiteY14350" fmla="*/ 3282843 h 4285258"/>
              <a:gd name="connsiteX14351" fmla="*/ 3863349 w 8109022"/>
              <a:gd name="connsiteY14351" fmla="*/ 3272565 h 4285258"/>
              <a:gd name="connsiteX14352" fmla="*/ 3862877 w 8109022"/>
              <a:gd name="connsiteY14352" fmla="*/ 3272971 h 4285258"/>
              <a:gd name="connsiteX14353" fmla="*/ 3837343 w 8109022"/>
              <a:gd name="connsiteY14353" fmla="*/ 3290507 h 4285258"/>
              <a:gd name="connsiteX14354" fmla="*/ 3788878 w 8109022"/>
              <a:gd name="connsiteY14354" fmla="*/ 3325527 h 4285258"/>
              <a:gd name="connsiteX14355" fmla="*/ 3787694 w 8109022"/>
              <a:gd name="connsiteY14355" fmla="*/ 3327652 h 4285258"/>
              <a:gd name="connsiteX14356" fmla="*/ 3785548 w 8109022"/>
              <a:gd name="connsiteY14356" fmla="*/ 3331225 h 4285258"/>
              <a:gd name="connsiteX14357" fmla="*/ 3786006 w 8109022"/>
              <a:gd name="connsiteY14357" fmla="*/ 3328553 h 4285258"/>
              <a:gd name="connsiteX14358" fmla="*/ 3786169 w 8109022"/>
              <a:gd name="connsiteY14358" fmla="*/ 3327485 h 4285258"/>
              <a:gd name="connsiteX14359" fmla="*/ 3785449 w 8109022"/>
              <a:gd name="connsiteY14359" fmla="*/ 3328006 h 4285258"/>
              <a:gd name="connsiteX14360" fmla="*/ 3757067 w 8109022"/>
              <a:gd name="connsiteY14360" fmla="*/ 3346735 h 4285258"/>
              <a:gd name="connsiteX14361" fmla="*/ 3730370 w 8109022"/>
              <a:gd name="connsiteY14361" fmla="*/ 3363486 h 4285258"/>
              <a:gd name="connsiteX14362" fmla="*/ 3760719 w 8109022"/>
              <a:gd name="connsiteY14362" fmla="*/ 3342448 h 4285258"/>
              <a:gd name="connsiteX14363" fmla="*/ 3770649 w 8109022"/>
              <a:gd name="connsiteY14363" fmla="*/ 3335017 h 4285258"/>
              <a:gd name="connsiteX14364" fmla="*/ 3760007 w 8109022"/>
              <a:gd name="connsiteY14364" fmla="*/ 3338911 h 4285258"/>
              <a:gd name="connsiteX14365" fmla="*/ 3728938 w 8109022"/>
              <a:gd name="connsiteY14365" fmla="*/ 3359997 h 4285258"/>
              <a:gd name="connsiteX14366" fmla="*/ 3724911 w 8109022"/>
              <a:gd name="connsiteY14366" fmla="*/ 3364826 h 4285258"/>
              <a:gd name="connsiteX14367" fmla="*/ 3720189 w 8109022"/>
              <a:gd name="connsiteY14367" fmla="*/ 3369660 h 4285258"/>
              <a:gd name="connsiteX14368" fmla="*/ 3721115 w 8109022"/>
              <a:gd name="connsiteY14368" fmla="*/ 3369667 h 4285258"/>
              <a:gd name="connsiteX14369" fmla="*/ 3720620 w 8109022"/>
              <a:gd name="connsiteY14369" fmla="*/ 3370748 h 4285258"/>
              <a:gd name="connsiteX14370" fmla="*/ 3718721 w 8109022"/>
              <a:gd name="connsiteY14370" fmla="*/ 3371160 h 4285258"/>
              <a:gd name="connsiteX14371" fmla="*/ 3707487 w 8109022"/>
              <a:gd name="connsiteY14371" fmla="*/ 3382657 h 4285258"/>
              <a:gd name="connsiteX14372" fmla="*/ 3690483 w 8109022"/>
              <a:gd name="connsiteY14372" fmla="*/ 3398554 h 4285258"/>
              <a:gd name="connsiteX14373" fmla="*/ 3641931 w 8109022"/>
              <a:gd name="connsiteY14373" fmla="*/ 3442646 h 4285258"/>
              <a:gd name="connsiteX14374" fmla="*/ 3618484 w 8109022"/>
              <a:gd name="connsiteY14374" fmla="*/ 3461089 h 4285258"/>
              <a:gd name="connsiteX14375" fmla="*/ 3601473 w 8109022"/>
              <a:gd name="connsiteY14375" fmla="*/ 3473537 h 4285258"/>
              <a:gd name="connsiteX14376" fmla="*/ 3602808 w 8109022"/>
              <a:gd name="connsiteY14376" fmla="*/ 3472041 h 4285258"/>
              <a:gd name="connsiteX14377" fmla="*/ 3614472 w 8109022"/>
              <a:gd name="connsiteY14377" fmla="*/ 3461054 h 4285258"/>
              <a:gd name="connsiteX14378" fmla="*/ 3615523 w 8109022"/>
              <a:gd name="connsiteY14378" fmla="*/ 3459900 h 4285258"/>
              <a:gd name="connsiteX14379" fmla="*/ 3622397 w 8109022"/>
              <a:gd name="connsiteY14379" fmla="*/ 3454864 h 4285258"/>
              <a:gd name="connsiteX14380" fmla="*/ 3643839 w 8109022"/>
              <a:gd name="connsiteY14380" fmla="*/ 3437567 h 4285258"/>
              <a:gd name="connsiteX14381" fmla="*/ 3686833 w 8109022"/>
              <a:gd name="connsiteY14381" fmla="*/ 3397496 h 4285258"/>
              <a:gd name="connsiteX14382" fmla="*/ 3714835 w 8109022"/>
              <a:gd name="connsiteY14382" fmla="*/ 3368933 h 4285258"/>
              <a:gd name="connsiteX14383" fmla="*/ 3690613 w 8109022"/>
              <a:gd name="connsiteY14383" fmla="*/ 3383824 h 4285258"/>
              <a:gd name="connsiteX14384" fmla="*/ 3721533 w 8109022"/>
              <a:gd name="connsiteY14384" fmla="*/ 3361503 h 4285258"/>
              <a:gd name="connsiteX14385" fmla="*/ 3723280 w 8109022"/>
              <a:gd name="connsiteY14385" fmla="*/ 3360319 h 4285258"/>
              <a:gd name="connsiteX14386" fmla="*/ 3728617 w 8109022"/>
              <a:gd name="connsiteY14386" fmla="*/ 3354875 h 4285258"/>
              <a:gd name="connsiteX14387" fmla="*/ 3734575 w 8109022"/>
              <a:gd name="connsiteY14387" fmla="*/ 3351489 h 4285258"/>
              <a:gd name="connsiteX14388" fmla="*/ 3733295 w 8109022"/>
              <a:gd name="connsiteY14388" fmla="*/ 3353533 h 4285258"/>
              <a:gd name="connsiteX14389" fmla="*/ 3753409 w 8109022"/>
              <a:gd name="connsiteY14389" fmla="*/ 3339901 h 4285258"/>
              <a:gd name="connsiteX14390" fmla="*/ 3757343 w 8109022"/>
              <a:gd name="connsiteY14390" fmla="*/ 3335668 h 4285258"/>
              <a:gd name="connsiteX14391" fmla="*/ 3753184 w 8109022"/>
              <a:gd name="connsiteY14391" fmla="*/ 3338785 h 4285258"/>
              <a:gd name="connsiteX14392" fmla="*/ 3717439 w 8109022"/>
              <a:gd name="connsiteY14392" fmla="*/ 3361684 h 4285258"/>
              <a:gd name="connsiteX14393" fmla="*/ 3694161 w 8109022"/>
              <a:gd name="connsiteY14393" fmla="*/ 3375809 h 4285258"/>
              <a:gd name="connsiteX14394" fmla="*/ 3696727 w 8109022"/>
              <a:gd name="connsiteY14394" fmla="*/ 3372849 h 4285258"/>
              <a:gd name="connsiteX14395" fmla="*/ 3696825 w 8109022"/>
              <a:gd name="connsiteY14395" fmla="*/ 3372706 h 4285258"/>
              <a:gd name="connsiteX14396" fmla="*/ 3697802 w 8109022"/>
              <a:gd name="connsiteY14396" fmla="*/ 3372011 h 4285258"/>
              <a:gd name="connsiteX14397" fmla="*/ 3713727 w 8109022"/>
              <a:gd name="connsiteY14397" fmla="*/ 3361378 h 4285258"/>
              <a:gd name="connsiteX14398" fmla="*/ 3706677 w 8109022"/>
              <a:gd name="connsiteY14398" fmla="*/ 3362794 h 4285258"/>
              <a:gd name="connsiteX14399" fmla="*/ 3703459 w 8109022"/>
              <a:gd name="connsiteY14399" fmla="*/ 3365203 h 4285258"/>
              <a:gd name="connsiteX14400" fmla="*/ 3687213 w 8109022"/>
              <a:gd name="connsiteY14400" fmla="*/ 3382363 h 4285258"/>
              <a:gd name="connsiteX14401" fmla="*/ 3568449 w 8109022"/>
              <a:gd name="connsiteY14401" fmla="*/ 3481076 h 4285258"/>
              <a:gd name="connsiteX14402" fmla="*/ 3548537 w 8109022"/>
              <a:gd name="connsiteY14402" fmla="*/ 3493687 h 4285258"/>
              <a:gd name="connsiteX14403" fmla="*/ 3544121 w 8109022"/>
              <a:gd name="connsiteY14403" fmla="*/ 3498228 h 4285258"/>
              <a:gd name="connsiteX14404" fmla="*/ 3543815 w 8109022"/>
              <a:gd name="connsiteY14404" fmla="*/ 3498096 h 4285258"/>
              <a:gd name="connsiteX14405" fmla="*/ 3543345 w 8109022"/>
              <a:gd name="connsiteY14405" fmla="*/ 3499027 h 4285258"/>
              <a:gd name="connsiteX14406" fmla="*/ 3544121 w 8109022"/>
              <a:gd name="connsiteY14406" fmla="*/ 3498228 h 4285258"/>
              <a:gd name="connsiteX14407" fmla="*/ 3545294 w 8109022"/>
              <a:gd name="connsiteY14407" fmla="*/ 3498735 h 4285258"/>
              <a:gd name="connsiteX14408" fmla="*/ 3529934 w 8109022"/>
              <a:gd name="connsiteY14408" fmla="*/ 3512926 h 4285258"/>
              <a:gd name="connsiteX14409" fmla="*/ 3534355 w 8109022"/>
              <a:gd name="connsiteY14409" fmla="*/ 3511112 h 4285258"/>
              <a:gd name="connsiteX14410" fmla="*/ 3538555 w 8109022"/>
              <a:gd name="connsiteY14410" fmla="*/ 3512785 h 4285258"/>
              <a:gd name="connsiteX14411" fmla="*/ 3552907 w 8109022"/>
              <a:gd name="connsiteY14411" fmla="*/ 3503541 h 4285258"/>
              <a:gd name="connsiteX14412" fmla="*/ 3575760 w 8109022"/>
              <a:gd name="connsiteY14412" fmla="*/ 3488080 h 4285258"/>
              <a:gd name="connsiteX14413" fmla="*/ 3595435 w 8109022"/>
              <a:gd name="connsiteY14413" fmla="*/ 3474462 h 4285258"/>
              <a:gd name="connsiteX14414" fmla="*/ 3590899 w 8109022"/>
              <a:gd name="connsiteY14414" fmla="*/ 3478362 h 4285258"/>
              <a:gd name="connsiteX14415" fmla="*/ 3565365 w 8109022"/>
              <a:gd name="connsiteY14415" fmla="*/ 3495898 h 4285258"/>
              <a:gd name="connsiteX14416" fmla="*/ 3513471 w 8109022"/>
              <a:gd name="connsiteY14416" fmla="*/ 3533395 h 4285258"/>
              <a:gd name="connsiteX14417" fmla="*/ 3485089 w 8109022"/>
              <a:gd name="connsiteY14417" fmla="*/ 3552125 h 4285258"/>
              <a:gd name="connsiteX14418" fmla="*/ 3458392 w 8109022"/>
              <a:gd name="connsiteY14418" fmla="*/ 3568875 h 4285258"/>
              <a:gd name="connsiteX14419" fmla="*/ 3488741 w 8109022"/>
              <a:gd name="connsiteY14419" fmla="*/ 3547838 h 4285258"/>
              <a:gd name="connsiteX14420" fmla="*/ 3498671 w 8109022"/>
              <a:gd name="connsiteY14420" fmla="*/ 3540406 h 4285258"/>
              <a:gd name="connsiteX14421" fmla="*/ 3488027 w 8109022"/>
              <a:gd name="connsiteY14421" fmla="*/ 3544301 h 4285258"/>
              <a:gd name="connsiteX14422" fmla="*/ 3418634 w 8109022"/>
              <a:gd name="connsiteY14422" fmla="*/ 3589214 h 4285258"/>
              <a:gd name="connsiteX14423" fmla="*/ 3481432 w 8109022"/>
              <a:gd name="connsiteY14423" fmla="*/ 3545291 h 4285258"/>
              <a:gd name="connsiteX14424" fmla="*/ 3485363 w 8109022"/>
              <a:gd name="connsiteY14424" fmla="*/ 3541058 h 4285258"/>
              <a:gd name="connsiteX14425" fmla="*/ 3481205 w 8109022"/>
              <a:gd name="connsiteY14425" fmla="*/ 3544174 h 4285258"/>
              <a:gd name="connsiteX14426" fmla="*/ 3445460 w 8109022"/>
              <a:gd name="connsiteY14426" fmla="*/ 3567074 h 4285258"/>
              <a:gd name="connsiteX14427" fmla="*/ 3422181 w 8109022"/>
              <a:gd name="connsiteY14427" fmla="*/ 3581199 h 4285258"/>
              <a:gd name="connsiteX14428" fmla="*/ 3424748 w 8109022"/>
              <a:gd name="connsiteY14428" fmla="*/ 3578239 h 4285258"/>
              <a:gd name="connsiteX14429" fmla="*/ 3424847 w 8109022"/>
              <a:gd name="connsiteY14429" fmla="*/ 3578096 h 4285258"/>
              <a:gd name="connsiteX14430" fmla="*/ 3425825 w 8109022"/>
              <a:gd name="connsiteY14430" fmla="*/ 3577400 h 4285258"/>
              <a:gd name="connsiteX14431" fmla="*/ 3441749 w 8109022"/>
              <a:gd name="connsiteY14431" fmla="*/ 3566768 h 4285258"/>
              <a:gd name="connsiteX14432" fmla="*/ 3429533 w 8109022"/>
              <a:gd name="connsiteY14432" fmla="*/ 3572051 h 4285258"/>
              <a:gd name="connsiteX14433" fmla="*/ 3428411 w 8109022"/>
              <a:gd name="connsiteY14433" fmla="*/ 3572834 h 4285258"/>
              <a:gd name="connsiteX14434" fmla="*/ 3428182 w 8109022"/>
              <a:gd name="connsiteY14434" fmla="*/ 3570722 h 4285258"/>
              <a:gd name="connsiteX14435" fmla="*/ 3424670 w 8109022"/>
              <a:gd name="connsiteY14435" fmla="*/ 3573694 h 4285258"/>
              <a:gd name="connsiteX14436" fmla="*/ 3420944 w 8109022"/>
              <a:gd name="connsiteY14436" fmla="*/ 3577810 h 4285258"/>
              <a:gd name="connsiteX14437" fmla="*/ 3417655 w 8109022"/>
              <a:gd name="connsiteY14437" fmla="*/ 3579775 h 4285258"/>
              <a:gd name="connsiteX14438" fmla="*/ 3426609 w 8109022"/>
              <a:gd name="connsiteY14438" fmla="*/ 3571338 h 4285258"/>
              <a:gd name="connsiteX14439" fmla="*/ 3487271 w 8109022"/>
              <a:gd name="connsiteY14439" fmla="*/ 3531377 h 4285258"/>
              <a:gd name="connsiteX14440" fmla="*/ 3509489 w 8109022"/>
              <a:gd name="connsiteY14440" fmla="*/ 3513666 h 4285258"/>
              <a:gd name="connsiteX14441" fmla="*/ 3506003 w 8109022"/>
              <a:gd name="connsiteY14441" fmla="*/ 3515531 h 4285258"/>
              <a:gd name="connsiteX14442" fmla="*/ 3456170 w 8109022"/>
              <a:gd name="connsiteY14442" fmla="*/ 3547925 h 4285258"/>
              <a:gd name="connsiteX14443" fmla="*/ 3437509 w 8109022"/>
              <a:gd name="connsiteY14443" fmla="*/ 3560308 h 4285258"/>
              <a:gd name="connsiteX14444" fmla="*/ 3447325 w 8109022"/>
              <a:gd name="connsiteY14444" fmla="*/ 3551550 h 4285258"/>
              <a:gd name="connsiteX14445" fmla="*/ 3501916 w 8109022"/>
              <a:gd name="connsiteY14445" fmla="*/ 3513650 h 4285258"/>
              <a:gd name="connsiteX14446" fmla="*/ 3522599 w 8109022"/>
              <a:gd name="connsiteY14446" fmla="*/ 3497513 h 4285258"/>
              <a:gd name="connsiteX14447" fmla="*/ 3507461 w 8109022"/>
              <a:gd name="connsiteY14447" fmla="*/ 3508216 h 4285258"/>
              <a:gd name="connsiteX14448" fmla="*/ 3491161 w 8109022"/>
              <a:gd name="connsiteY14448" fmla="*/ 3517754 h 4285258"/>
              <a:gd name="connsiteX14449" fmla="*/ 3517951 w 8109022"/>
              <a:gd name="connsiteY14449" fmla="*/ 3498208 h 4285258"/>
              <a:gd name="connsiteX14450" fmla="*/ 3524955 w 8109022"/>
              <a:gd name="connsiteY14450" fmla="*/ 3490064 h 4285258"/>
              <a:gd name="connsiteX14451" fmla="*/ 3554666 w 8109022"/>
              <a:gd name="connsiteY14451" fmla="*/ 3466629 h 4285258"/>
              <a:gd name="connsiteX14452" fmla="*/ 3558599 w 8109022"/>
              <a:gd name="connsiteY14452" fmla="*/ 3462396 h 4285258"/>
              <a:gd name="connsiteX14453" fmla="*/ 3550019 w 8109022"/>
              <a:gd name="connsiteY14453" fmla="*/ 3467327 h 4285258"/>
              <a:gd name="connsiteX14454" fmla="*/ 3483551 w 8109022"/>
              <a:gd name="connsiteY14454" fmla="*/ 3512952 h 4285258"/>
              <a:gd name="connsiteX14455" fmla="*/ 3537653 w 8109022"/>
              <a:gd name="connsiteY14455" fmla="*/ 3472630 h 4285258"/>
              <a:gd name="connsiteX14456" fmla="*/ 3541809 w 8109022"/>
              <a:gd name="connsiteY14456" fmla="*/ 3464914 h 4285258"/>
              <a:gd name="connsiteX14457" fmla="*/ 3476389 w 8109022"/>
              <a:gd name="connsiteY14457" fmla="*/ 3510380 h 4285258"/>
              <a:gd name="connsiteX14458" fmla="*/ 3468893 w 8109022"/>
              <a:gd name="connsiteY14458" fmla="*/ 3511504 h 4285258"/>
              <a:gd name="connsiteX14459" fmla="*/ 3511157 w 8109022"/>
              <a:gd name="connsiteY14459" fmla="*/ 3479093 h 4285258"/>
              <a:gd name="connsiteX14460" fmla="*/ 3517487 w 8109022"/>
              <a:gd name="connsiteY14460" fmla="*/ 3472199 h 4285258"/>
              <a:gd name="connsiteX14461" fmla="*/ 3480849 w 8109022"/>
              <a:gd name="connsiteY14461" fmla="*/ 3497752 h 4285258"/>
              <a:gd name="connsiteX14462" fmla="*/ 3466206 w 8109022"/>
              <a:gd name="connsiteY14462" fmla="*/ 3508231 h 4285258"/>
              <a:gd name="connsiteX14463" fmla="*/ 3470609 w 8109022"/>
              <a:gd name="connsiteY14463" fmla="*/ 3501183 h 4285258"/>
              <a:gd name="connsiteX14464" fmla="*/ 3460470 w 8109022"/>
              <a:gd name="connsiteY14464" fmla="*/ 3508225 h 4285258"/>
              <a:gd name="connsiteX14465" fmla="*/ 3452909 w 8109022"/>
              <a:gd name="connsiteY14465" fmla="*/ 3517402 h 4285258"/>
              <a:gd name="connsiteX14466" fmla="*/ 3446148 w 8109022"/>
              <a:gd name="connsiteY14466" fmla="*/ 3522006 h 4285258"/>
              <a:gd name="connsiteX14467" fmla="*/ 3445333 w 8109022"/>
              <a:gd name="connsiteY14467" fmla="*/ 3522565 h 4285258"/>
              <a:gd name="connsiteX14468" fmla="*/ 3448133 w 8109022"/>
              <a:gd name="connsiteY14468" fmla="*/ 3518692 h 4285258"/>
              <a:gd name="connsiteX14469" fmla="*/ 3459737 w 8109022"/>
              <a:gd name="connsiteY14469" fmla="*/ 3503856 h 4285258"/>
              <a:gd name="connsiteX14470" fmla="*/ 3488467 w 8109022"/>
              <a:gd name="connsiteY14470" fmla="*/ 3470362 h 4285258"/>
              <a:gd name="connsiteX14471" fmla="*/ 3477821 w 8109022"/>
              <a:gd name="connsiteY14471" fmla="*/ 3478916 h 4285258"/>
              <a:gd name="connsiteX14472" fmla="*/ 3463795 w 8109022"/>
              <a:gd name="connsiteY14472" fmla="*/ 3493986 h 4285258"/>
              <a:gd name="connsiteX14473" fmla="*/ 3463559 w 8109022"/>
              <a:gd name="connsiteY14473" fmla="*/ 3494110 h 4285258"/>
              <a:gd name="connsiteX14474" fmla="*/ 3459108 w 8109022"/>
              <a:gd name="connsiteY14474" fmla="*/ 3503356 h 4285258"/>
              <a:gd name="connsiteX14475" fmla="*/ 3459164 w 8109022"/>
              <a:gd name="connsiteY14475" fmla="*/ 3500072 h 4285258"/>
              <a:gd name="connsiteX14476" fmla="*/ 3459403 w 8109022"/>
              <a:gd name="connsiteY14476" fmla="*/ 3497321 h 4285258"/>
              <a:gd name="connsiteX14477" fmla="*/ 3459935 w 8109022"/>
              <a:gd name="connsiteY14477" fmla="*/ 3496000 h 4285258"/>
              <a:gd name="connsiteX14478" fmla="*/ 3456991 w 8109022"/>
              <a:gd name="connsiteY14478" fmla="*/ 3497536 h 4285258"/>
              <a:gd name="connsiteX14479" fmla="*/ 3452820 w 8109022"/>
              <a:gd name="connsiteY14479" fmla="*/ 3504462 h 4285258"/>
              <a:gd name="connsiteX14480" fmla="*/ 3445858 w 8109022"/>
              <a:gd name="connsiteY14480" fmla="*/ 3508095 h 4285258"/>
              <a:gd name="connsiteX14481" fmla="*/ 3433471 w 8109022"/>
              <a:gd name="connsiteY14481" fmla="*/ 3523810 h 4285258"/>
              <a:gd name="connsiteX14482" fmla="*/ 3437688 w 8109022"/>
              <a:gd name="connsiteY14482" fmla="*/ 3513857 h 4285258"/>
              <a:gd name="connsiteX14483" fmla="*/ 3446233 w 8109022"/>
              <a:gd name="connsiteY14483" fmla="*/ 3503149 h 4285258"/>
              <a:gd name="connsiteX14484" fmla="*/ 3446865 w 8109022"/>
              <a:gd name="connsiteY14484" fmla="*/ 3496566 h 4285258"/>
              <a:gd name="connsiteX14485" fmla="*/ 3457886 w 8109022"/>
              <a:gd name="connsiteY14485" fmla="*/ 3482505 h 4285258"/>
              <a:gd name="connsiteX14486" fmla="*/ 3472810 w 8109022"/>
              <a:gd name="connsiteY14486" fmla="*/ 3467554 h 4285258"/>
              <a:gd name="connsiteX14487" fmla="*/ 3472525 w 8109022"/>
              <a:gd name="connsiteY14487" fmla="*/ 3467917 h 4285258"/>
              <a:gd name="connsiteX14488" fmla="*/ 3471820 w 8109022"/>
              <a:gd name="connsiteY14488" fmla="*/ 3468780 h 4285258"/>
              <a:gd name="connsiteX14489" fmla="*/ 3471986 w 8109022"/>
              <a:gd name="connsiteY14489" fmla="*/ 3468598 h 4285258"/>
              <a:gd name="connsiteX14490" fmla="*/ 3472525 w 8109022"/>
              <a:gd name="connsiteY14490" fmla="*/ 3467917 h 4285258"/>
              <a:gd name="connsiteX14491" fmla="*/ 3472863 w 8109022"/>
              <a:gd name="connsiteY14491" fmla="*/ 3467501 h 4285258"/>
              <a:gd name="connsiteX14492" fmla="*/ 3472810 w 8109022"/>
              <a:gd name="connsiteY14492" fmla="*/ 3467554 h 4285258"/>
              <a:gd name="connsiteX14493" fmla="*/ 3474517 w 8109022"/>
              <a:gd name="connsiteY14493" fmla="*/ 3465389 h 4285258"/>
              <a:gd name="connsiteX14494" fmla="*/ 3475320 w 8109022"/>
              <a:gd name="connsiteY14494" fmla="*/ 3463934 h 4285258"/>
              <a:gd name="connsiteX14495" fmla="*/ 3475387 w 8109022"/>
              <a:gd name="connsiteY14495" fmla="*/ 3461028 h 4285258"/>
              <a:gd name="connsiteX14496" fmla="*/ 3472900 w 8109022"/>
              <a:gd name="connsiteY14496" fmla="*/ 3463230 h 4285258"/>
              <a:gd name="connsiteX14497" fmla="*/ 3468907 w 8109022"/>
              <a:gd name="connsiteY14497" fmla="*/ 3469564 h 4285258"/>
              <a:gd name="connsiteX14498" fmla="*/ 3438367 w 8109022"/>
              <a:gd name="connsiteY14498" fmla="*/ 3504252 h 4285258"/>
              <a:gd name="connsiteX14499" fmla="*/ 3427561 w 8109022"/>
              <a:gd name="connsiteY14499" fmla="*/ 3512888 h 4285258"/>
              <a:gd name="connsiteX14500" fmla="*/ 3417535 w 8109022"/>
              <a:gd name="connsiteY14500" fmla="*/ 3522871 h 4285258"/>
              <a:gd name="connsiteX14501" fmla="*/ 3410416 w 8109022"/>
              <a:gd name="connsiteY14501" fmla="*/ 3520333 h 4285258"/>
              <a:gd name="connsiteX14502" fmla="*/ 3390851 w 8109022"/>
              <a:gd name="connsiteY14502" fmla="*/ 3544543 h 4285258"/>
              <a:gd name="connsiteX14503" fmla="*/ 3383300 w 8109022"/>
              <a:gd name="connsiteY14503" fmla="*/ 3553837 h 4285258"/>
              <a:gd name="connsiteX14504" fmla="*/ 3381921 w 8109022"/>
              <a:gd name="connsiteY14504" fmla="*/ 3554258 h 4285258"/>
              <a:gd name="connsiteX14505" fmla="*/ 3378099 w 8109022"/>
              <a:gd name="connsiteY14505" fmla="*/ 3555834 h 4285258"/>
              <a:gd name="connsiteX14506" fmla="*/ 3380425 w 8109022"/>
              <a:gd name="connsiteY14506" fmla="*/ 3552765 h 4285258"/>
              <a:gd name="connsiteX14507" fmla="*/ 3415381 w 8109022"/>
              <a:gd name="connsiteY14507" fmla="*/ 3506741 h 4285258"/>
              <a:gd name="connsiteX14508" fmla="*/ 3429135 w 8109022"/>
              <a:gd name="connsiteY14508" fmla="*/ 3488813 h 4285258"/>
              <a:gd name="connsiteX14509" fmla="*/ 3438675 w 8109022"/>
              <a:gd name="connsiteY14509" fmla="*/ 3474584 h 4285258"/>
              <a:gd name="connsiteX14510" fmla="*/ 3444214 w 8109022"/>
              <a:gd name="connsiteY14510" fmla="*/ 3465443 h 4285258"/>
              <a:gd name="connsiteX14511" fmla="*/ 3443943 w 8109022"/>
              <a:gd name="connsiteY14511" fmla="*/ 3456331 h 4285258"/>
              <a:gd name="connsiteX14512" fmla="*/ 3420953 w 8109022"/>
              <a:gd name="connsiteY14512" fmla="*/ 3483828 h 4285258"/>
              <a:gd name="connsiteX14513" fmla="*/ 3403130 w 8109022"/>
              <a:gd name="connsiteY14513" fmla="*/ 3500880 h 4285258"/>
              <a:gd name="connsiteX14514" fmla="*/ 3397695 w 8109022"/>
              <a:gd name="connsiteY14514" fmla="*/ 3502215 h 4285258"/>
              <a:gd name="connsiteX14515" fmla="*/ 3389999 w 8109022"/>
              <a:gd name="connsiteY14515" fmla="*/ 3512305 h 4285258"/>
              <a:gd name="connsiteX14516" fmla="*/ 3391977 w 8109022"/>
              <a:gd name="connsiteY14516" fmla="*/ 3511183 h 4285258"/>
              <a:gd name="connsiteX14517" fmla="*/ 3382313 w 8109022"/>
              <a:gd name="connsiteY14517" fmla="*/ 3524518 h 4285258"/>
              <a:gd name="connsiteX14518" fmla="*/ 3350007 w 8109022"/>
              <a:gd name="connsiteY14518" fmla="*/ 3556170 h 4285258"/>
              <a:gd name="connsiteX14519" fmla="*/ 3348544 w 8109022"/>
              <a:gd name="connsiteY14519" fmla="*/ 3562904 h 4285258"/>
              <a:gd name="connsiteX14520" fmla="*/ 3345817 w 8109022"/>
              <a:gd name="connsiteY14520" fmla="*/ 3568716 h 4285258"/>
              <a:gd name="connsiteX14521" fmla="*/ 3344986 w 8109022"/>
              <a:gd name="connsiteY14521" fmla="*/ 3567715 h 4285258"/>
              <a:gd name="connsiteX14522" fmla="*/ 3347704 w 8109022"/>
              <a:gd name="connsiteY14522" fmla="*/ 3558414 h 4285258"/>
              <a:gd name="connsiteX14523" fmla="*/ 3346299 w 8109022"/>
              <a:gd name="connsiteY14523" fmla="*/ 3559689 h 4285258"/>
              <a:gd name="connsiteX14524" fmla="*/ 3343744 w 8109022"/>
              <a:gd name="connsiteY14524" fmla="*/ 3566914 h 4285258"/>
              <a:gd name="connsiteX14525" fmla="*/ 3343738 w 8109022"/>
              <a:gd name="connsiteY14525" fmla="*/ 3566910 h 4285258"/>
              <a:gd name="connsiteX14526" fmla="*/ 3343722 w 8109022"/>
              <a:gd name="connsiteY14526" fmla="*/ 3566977 h 4285258"/>
              <a:gd name="connsiteX14527" fmla="*/ 3339787 w 8109022"/>
              <a:gd name="connsiteY14527" fmla="*/ 3578108 h 4285258"/>
              <a:gd name="connsiteX14528" fmla="*/ 3340337 w 8109022"/>
              <a:gd name="connsiteY14528" fmla="*/ 3577575 h 4285258"/>
              <a:gd name="connsiteX14529" fmla="*/ 3342121 w 8109022"/>
              <a:gd name="connsiteY14529" fmla="*/ 3573421 h 4285258"/>
              <a:gd name="connsiteX14530" fmla="*/ 3343722 w 8109022"/>
              <a:gd name="connsiteY14530" fmla="*/ 3566977 h 4285258"/>
              <a:gd name="connsiteX14531" fmla="*/ 3343744 w 8109022"/>
              <a:gd name="connsiteY14531" fmla="*/ 3566914 h 4285258"/>
              <a:gd name="connsiteX14532" fmla="*/ 3344986 w 8109022"/>
              <a:gd name="connsiteY14532" fmla="*/ 3567715 h 4285258"/>
              <a:gd name="connsiteX14533" fmla="*/ 3342069 w 8109022"/>
              <a:gd name="connsiteY14533" fmla="*/ 3575896 h 4285258"/>
              <a:gd name="connsiteX14534" fmla="*/ 3368385 w 8109022"/>
              <a:gd name="connsiteY14534" fmla="*/ 3550382 h 4285258"/>
              <a:gd name="connsiteX14535" fmla="*/ 3387302 w 8109022"/>
              <a:gd name="connsiteY14535" fmla="*/ 3530865 h 4285258"/>
              <a:gd name="connsiteX14536" fmla="*/ 3386217 w 8109022"/>
              <a:gd name="connsiteY14536" fmla="*/ 3534671 h 4285258"/>
              <a:gd name="connsiteX14537" fmla="*/ 3352719 w 8109022"/>
              <a:gd name="connsiteY14537" fmla="*/ 3569682 h 4285258"/>
              <a:gd name="connsiteX14538" fmla="*/ 3340790 w 8109022"/>
              <a:gd name="connsiteY14538" fmla="*/ 3579481 h 4285258"/>
              <a:gd name="connsiteX14539" fmla="*/ 3340251 w 8109022"/>
              <a:gd name="connsiteY14539" fmla="*/ 3580994 h 4285258"/>
              <a:gd name="connsiteX14540" fmla="*/ 3336958 w 8109022"/>
              <a:gd name="connsiteY14540" fmla="*/ 3587428 h 4285258"/>
              <a:gd name="connsiteX14541" fmla="*/ 3337206 w 8109022"/>
              <a:gd name="connsiteY14541" fmla="*/ 3582471 h 4285258"/>
              <a:gd name="connsiteX14542" fmla="*/ 3337182 w 8109022"/>
              <a:gd name="connsiteY14542" fmla="*/ 3582445 h 4285258"/>
              <a:gd name="connsiteX14543" fmla="*/ 3325866 w 8109022"/>
              <a:gd name="connsiteY14543" fmla="*/ 3591741 h 4285258"/>
              <a:gd name="connsiteX14544" fmla="*/ 3323247 w 8109022"/>
              <a:gd name="connsiteY14544" fmla="*/ 3600984 h 4285258"/>
              <a:gd name="connsiteX14545" fmla="*/ 3322222 w 8109022"/>
              <a:gd name="connsiteY14545" fmla="*/ 3595067 h 4285258"/>
              <a:gd name="connsiteX14546" fmla="*/ 3322310 w 8109022"/>
              <a:gd name="connsiteY14546" fmla="*/ 3594663 h 4285258"/>
              <a:gd name="connsiteX14547" fmla="*/ 3306421 w 8109022"/>
              <a:gd name="connsiteY14547" fmla="*/ 3607716 h 4285258"/>
              <a:gd name="connsiteX14548" fmla="*/ 3322528 w 8109022"/>
              <a:gd name="connsiteY14548" fmla="*/ 3593658 h 4285258"/>
              <a:gd name="connsiteX14549" fmla="*/ 3324174 w 8109022"/>
              <a:gd name="connsiteY14549" fmla="*/ 3586093 h 4285258"/>
              <a:gd name="connsiteX14550" fmla="*/ 3325029 w 8109022"/>
              <a:gd name="connsiteY14550" fmla="*/ 3579005 h 4285258"/>
              <a:gd name="connsiteX14551" fmla="*/ 3299332 w 8109022"/>
              <a:gd name="connsiteY14551" fmla="*/ 3602339 h 4285258"/>
              <a:gd name="connsiteX14552" fmla="*/ 3275885 w 8109022"/>
              <a:gd name="connsiteY14552" fmla="*/ 3620782 h 4285258"/>
              <a:gd name="connsiteX14553" fmla="*/ 3258875 w 8109022"/>
              <a:gd name="connsiteY14553" fmla="*/ 3633229 h 4285258"/>
              <a:gd name="connsiteX14554" fmla="*/ 3260211 w 8109022"/>
              <a:gd name="connsiteY14554" fmla="*/ 3631734 h 4285258"/>
              <a:gd name="connsiteX14555" fmla="*/ 3271874 w 8109022"/>
              <a:gd name="connsiteY14555" fmla="*/ 3620746 h 4285258"/>
              <a:gd name="connsiteX14556" fmla="*/ 3272926 w 8109022"/>
              <a:gd name="connsiteY14556" fmla="*/ 3619594 h 4285258"/>
              <a:gd name="connsiteX14557" fmla="*/ 3279799 w 8109022"/>
              <a:gd name="connsiteY14557" fmla="*/ 3614557 h 4285258"/>
              <a:gd name="connsiteX14558" fmla="*/ 3301242 w 8109022"/>
              <a:gd name="connsiteY14558" fmla="*/ 3597259 h 4285258"/>
              <a:gd name="connsiteX14559" fmla="*/ 3325561 w 8109022"/>
              <a:gd name="connsiteY14559" fmla="*/ 3574592 h 4285258"/>
              <a:gd name="connsiteX14560" fmla="*/ 3327657 w 8109022"/>
              <a:gd name="connsiteY14560" fmla="*/ 3557228 h 4285258"/>
              <a:gd name="connsiteX14561" fmla="*/ 3287400 w 8109022"/>
              <a:gd name="connsiteY14561" fmla="*/ 3593245 h 4285258"/>
              <a:gd name="connsiteX14562" fmla="*/ 3225850 w 8109022"/>
              <a:gd name="connsiteY14562" fmla="*/ 3640770 h 4285258"/>
              <a:gd name="connsiteX14563" fmla="*/ 3205938 w 8109022"/>
              <a:gd name="connsiteY14563" fmla="*/ 3653380 h 4285258"/>
              <a:gd name="connsiteX14564" fmla="*/ 3201525 w 8109022"/>
              <a:gd name="connsiteY14564" fmla="*/ 3657921 h 4285258"/>
              <a:gd name="connsiteX14565" fmla="*/ 3201216 w 8109022"/>
              <a:gd name="connsiteY14565" fmla="*/ 3657787 h 4285258"/>
              <a:gd name="connsiteX14566" fmla="*/ 3200747 w 8109022"/>
              <a:gd name="connsiteY14566" fmla="*/ 3658720 h 4285258"/>
              <a:gd name="connsiteX14567" fmla="*/ 3201525 w 8109022"/>
              <a:gd name="connsiteY14567" fmla="*/ 3657921 h 4285258"/>
              <a:gd name="connsiteX14568" fmla="*/ 3202697 w 8109022"/>
              <a:gd name="connsiteY14568" fmla="*/ 3658428 h 4285258"/>
              <a:gd name="connsiteX14569" fmla="*/ 3187336 w 8109022"/>
              <a:gd name="connsiteY14569" fmla="*/ 3672620 h 4285258"/>
              <a:gd name="connsiteX14570" fmla="*/ 3191757 w 8109022"/>
              <a:gd name="connsiteY14570" fmla="*/ 3670806 h 4285258"/>
              <a:gd name="connsiteX14571" fmla="*/ 3195958 w 8109022"/>
              <a:gd name="connsiteY14571" fmla="*/ 3672477 h 4285258"/>
              <a:gd name="connsiteX14572" fmla="*/ 3210308 w 8109022"/>
              <a:gd name="connsiteY14572" fmla="*/ 3663232 h 4285258"/>
              <a:gd name="connsiteX14573" fmla="*/ 3233162 w 8109022"/>
              <a:gd name="connsiteY14573" fmla="*/ 3647773 h 4285258"/>
              <a:gd name="connsiteX14574" fmla="*/ 3252838 w 8109022"/>
              <a:gd name="connsiteY14574" fmla="*/ 3634155 h 4285258"/>
              <a:gd name="connsiteX14575" fmla="*/ 3248301 w 8109022"/>
              <a:gd name="connsiteY14575" fmla="*/ 3638055 h 4285258"/>
              <a:gd name="connsiteX14576" fmla="*/ 3222766 w 8109022"/>
              <a:gd name="connsiteY14576" fmla="*/ 3655590 h 4285258"/>
              <a:gd name="connsiteX14577" fmla="*/ 3170873 w 8109022"/>
              <a:gd name="connsiteY14577" fmla="*/ 3693087 h 4285258"/>
              <a:gd name="connsiteX14578" fmla="*/ 3142492 w 8109022"/>
              <a:gd name="connsiteY14578" fmla="*/ 3711819 h 4285258"/>
              <a:gd name="connsiteX14579" fmla="*/ 3115794 w 8109022"/>
              <a:gd name="connsiteY14579" fmla="*/ 3728569 h 4285258"/>
              <a:gd name="connsiteX14580" fmla="*/ 3146143 w 8109022"/>
              <a:gd name="connsiteY14580" fmla="*/ 3707532 h 4285258"/>
              <a:gd name="connsiteX14581" fmla="*/ 3156073 w 8109022"/>
              <a:gd name="connsiteY14581" fmla="*/ 3700098 h 4285258"/>
              <a:gd name="connsiteX14582" fmla="*/ 3145429 w 8109022"/>
              <a:gd name="connsiteY14582" fmla="*/ 3703994 h 4285258"/>
              <a:gd name="connsiteX14583" fmla="*/ 3076036 w 8109022"/>
              <a:gd name="connsiteY14583" fmla="*/ 3748908 h 4285258"/>
              <a:gd name="connsiteX14584" fmla="*/ 3138833 w 8109022"/>
              <a:gd name="connsiteY14584" fmla="*/ 3704982 h 4285258"/>
              <a:gd name="connsiteX14585" fmla="*/ 3142766 w 8109022"/>
              <a:gd name="connsiteY14585" fmla="*/ 3700751 h 4285258"/>
              <a:gd name="connsiteX14586" fmla="*/ 3138608 w 8109022"/>
              <a:gd name="connsiteY14586" fmla="*/ 3703866 h 4285258"/>
              <a:gd name="connsiteX14587" fmla="*/ 3102862 w 8109022"/>
              <a:gd name="connsiteY14587" fmla="*/ 3726767 h 4285258"/>
              <a:gd name="connsiteX14588" fmla="*/ 3079583 w 8109022"/>
              <a:gd name="connsiteY14588" fmla="*/ 3740892 h 4285258"/>
              <a:gd name="connsiteX14589" fmla="*/ 3082150 w 8109022"/>
              <a:gd name="connsiteY14589" fmla="*/ 3737930 h 4285258"/>
              <a:gd name="connsiteX14590" fmla="*/ 3082248 w 8109022"/>
              <a:gd name="connsiteY14590" fmla="*/ 3737789 h 4285258"/>
              <a:gd name="connsiteX14591" fmla="*/ 3083227 w 8109022"/>
              <a:gd name="connsiteY14591" fmla="*/ 3737091 h 4285258"/>
              <a:gd name="connsiteX14592" fmla="*/ 3099151 w 8109022"/>
              <a:gd name="connsiteY14592" fmla="*/ 3726460 h 4285258"/>
              <a:gd name="connsiteX14593" fmla="*/ 3086935 w 8109022"/>
              <a:gd name="connsiteY14593" fmla="*/ 3731743 h 4285258"/>
              <a:gd name="connsiteX14594" fmla="*/ 3085813 w 8109022"/>
              <a:gd name="connsiteY14594" fmla="*/ 3732527 h 4285258"/>
              <a:gd name="connsiteX14595" fmla="*/ 3085584 w 8109022"/>
              <a:gd name="connsiteY14595" fmla="*/ 3730416 h 4285258"/>
              <a:gd name="connsiteX14596" fmla="*/ 3082071 w 8109022"/>
              <a:gd name="connsiteY14596" fmla="*/ 3733385 h 4285258"/>
              <a:gd name="connsiteX14597" fmla="*/ 3078347 w 8109022"/>
              <a:gd name="connsiteY14597" fmla="*/ 3737504 h 4285258"/>
              <a:gd name="connsiteX14598" fmla="*/ 3075058 w 8109022"/>
              <a:gd name="connsiteY14598" fmla="*/ 3739467 h 4285258"/>
              <a:gd name="connsiteX14599" fmla="*/ 3084010 w 8109022"/>
              <a:gd name="connsiteY14599" fmla="*/ 3731032 h 4285258"/>
              <a:gd name="connsiteX14600" fmla="*/ 3144673 w 8109022"/>
              <a:gd name="connsiteY14600" fmla="*/ 3691069 h 4285258"/>
              <a:gd name="connsiteX14601" fmla="*/ 3166890 w 8109022"/>
              <a:gd name="connsiteY14601" fmla="*/ 3673359 h 4285258"/>
              <a:gd name="connsiteX14602" fmla="*/ 3163405 w 8109022"/>
              <a:gd name="connsiteY14602" fmla="*/ 3675222 h 4285258"/>
              <a:gd name="connsiteX14603" fmla="*/ 3113572 w 8109022"/>
              <a:gd name="connsiteY14603" fmla="*/ 3707618 h 4285258"/>
              <a:gd name="connsiteX14604" fmla="*/ 3094911 w 8109022"/>
              <a:gd name="connsiteY14604" fmla="*/ 3720000 h 4285258"/>
              <a:gd name="connsiteX14605" fmla="*/ 3104728 w 8109022"/>
              <a:gd name="connsiteY14605" fmla="*/ 3711243 h 4285258"/>
              <a:gd name="connsiteX14606" fmla="*/ 3159319 w 8109022"/>
              <a:gd name="connsiteY14606" fmla="*/ 3673343 h 4285258"/>
              <a:gd name="connsiteX14607" fmla="*/ 3179999 w 8109022"/>
              <a:gd name="connsiteY14607" fmla="*/ 3657204 h 4285258"/>
              <a:gd name="connsiteX14608" fmla="*/ 3164863 w 8109022"/>
              <a:gd name="connsiteY14608" fmla="*/ 3667909 h 4285258"/>
              <a:gd name="connsiteX14609" fmla="*/ 3148563 w 8109022"/>
              <a:gd name="connsiteY14609" fmla="*/ 3677447 h 4285258"/>
              <a:gd name="connsiteX14610" fmla="*/ 3175353 w 8109022"/>
              <a:gd name="connsiteY14610" fmla="*/ 3657902 h 4285258"/>
              <a:gd name="connsiteX14611" fmla="*/ 3182358 w 8109022"/>
              <a:gd name="connsiteY14611" fmla="*/ 3649758 h 4285258"/>
              <a:gd name="connsiteX14612" fmla="*/ 3212068 w 8109022"/>
              <a:gd name="connsiteY14612" fmla="*/ 3626322 h 4285258"/>
              <a:gd name="connsiteX14613" fmla="*/ 3216001 w 8109022"/>
              <a:gd name="connsiteY14613" fmla="*/ 3622089 h 4285258"/>
              <a:gd name="connsiteX14614" fmla="*/ 3207421 w 8109022"/>
              <a:gd name="connsiteY14614" fmla="*/ 3627018 h 4285258"/>
              <a:gd name="connsiteX14615" fmla="*/ 3140952 w 8109022"/>
              <a:gd name="connsiteY14615" fmla="*/ 3672642 h 4285258"/>
              <a:gd name="connsiteX14616" fmla="*/ 3195054 w 8109022"/>
              <a:gd name="connsiteY14616" fmla="*/ 3632323 h 4285258"/>
              <a:gd name="connsiteX14617" fmla="*/ 3199211 w 8109022"/>
              <a:gd name="connsiteY14617" fmla="*/ 3624605 h 4285258"/>
              <a:gd name="connsiteX14618" fmla="*/ 3133792 w 8109022"/>
              <a:gd name="connsiteY14618" fmla="*/ 3670073 h 4285258"/>
              <a:gd name="connsiteX14619" fmla="*/ 3126295 w 8109022"/>
              <a:gd name="connsiteY14619" fmla="*/ 3671195 h 4285258"/>
              <a:gd name="connsiteX14620" fmla="*/ 3168558 w 8109022"/>
              <a:gd name="connsiteY14620" fmla="*/ 3638787 h 4285258"/>
              <a:gd name="connsiteX14621" fmla="*/ 3174888 w 8109022"/>
              <a:gd name="connsiteY14621" fmla="*/ 3631892 h 4285258"/>
              <a:gd name="connsiteX14622" fmla="*/ 3138249 w 8109022"/>
              <a:gd name="connsiteY14622" fmla="*/ 3657444 h 4285258"/>
              <a:gd name="connsiteX14623" fmla="*/ 3123608 w 8109022"/>
              <a:gd name="connsiteY14623" fmla="*/ 3667925 h 4285258"/>
              <a:gd name="connsiteX14624" fmla="*/ 3128011 w 8109022"/>
              <a:gd name="connsiteY14624" fmla="*/ 3660876 h 4285258"/>
              <a:gd name="connsiteX14625" fmla="*/ 3117872 w 8109022"/>
              <a:gd name="connsiteY14625" fmla="*/ 3667916 h 4285258"/>
              <a:gd name="connsiteX14626" fmla="*/ 3110313 w 8109022"/>
              <a:gd name="connsiteY14626" fmla="*/ 3677094 h 4285258"/>
              <a:gd name="connsiteX14627" fmla="*/ 3103550 w 8109022"/>
              <a:gd name="connsiteY14627" fmla="*/ 3681700 h 4285258"/>
              <a:gd name="connsiteX14628" fmla="*/ 3102736 w 8109022"/>
              <a:gd name="connsiteY14628" fmla="*/ 3682257 h 4285258"/>
              <a:gd name="connsiteX14629" fmla="*/ 3105534 w 8109022"/>
              <a:gd name="connsiteY14629" fmla="*/ 3678385 h 4285258"/>
              <a:gd name="connsiteX14630" fmla="*/ 3117138 w 8109022"/>
              <a:gd name="connsiteY14630" fmla="*/ 3663547 h 4285258"/>
              <a:gd name="connsiteX14631" fmla="*/ 3145869 w 8109022"/>
              <a:gd name="connsiteY14631" fmla="*/ 3630054 h 4285258"/>
              <a:gd name="connsiteX14632" fmla="*/ 3135223 w 8109022"/>
              <a:gd name="connsiteY14632" fmla="*/ 3638609 h 4285258"/>
              <a:gd name="connsiteX14633" fmla="*/ 3121197 w 8109022"/>
              <a:gd name="connsiteY14633" fmla="*/ 3653678 h 4285258"/>
              <a:gd name="connsiteX14634" fmla="*/ 3114393 w 8109022"/>
              <a:gd name="connsiteY14634" fmla="*/ 3657228 h 4285258"/>
              <a:gd name="connsiteX14635" fmla="*/ 3110221 w 8109022"/>
              <a:gd name="connsiteY14635" fmla="*/ 3664156 h 4285258"/>
              <a:gd name="connsiteX14636" fmla="*/ 3103260 w 8109022"/>
              <a:gd name="connsiteY14636" fmla="*/ 3667788 h 4285258"/>
              <a:gd name="connsiteX14637" fmla="*/ 3090871 w 8109022"/>
              <a:gd name="connsiteY14637" fmla="*/ 3683502 h 4285258"/>
              <a:gd name="connsiteX14638" fmla="*/ 3095089 w 8109022"/>
              <a:gd name="connsiteY14638" fmla="*/ 3673551 h 4285258"/>
              <a:gd name="connsiteX14639" fmla="*/ 3103633 w 8109022"/>
              <a:gd name="connsiteY14639" fmla="*/ 3662840 h 4285258"/>
              <a:gd name="connsiteX14640" fmla="*/ 3104269 w 8109022"/>
              <a:gd name="connsiteY14640" fmla="*/ 3656259 h 4285258"/>
              <a:gd name="connsiteX14641" fmla="*/ 3109957 w 8109022"/>
              <a:gd name="connsiteY14641" fmla="*/ 3648999 h 4285258"/>
              <a:gd name="connsiteX14642" fmla="*/ 3106522 w 8109022"/>
              <a:gd name="connsiteY14642" fmla="*/ 3651730 h 4285258"/>
              <a:gd name="connsiteX14643" fmla="*/ 3095768 w 8109022"/>
              <a:gd name="connsiteY14643" fmla="*/ 3663945 h 4285258"/>
              <a:gd name="connsiteX14644" fmla="*/ 3084964 w 8109022"/>
              <a:gd name="connsiteY14644" fmla="*/ 3672582 h 4285258"/>
              <a:gd name="connsiteX14645" fmla="*/ 3074938 w 8109022"/>
              <a:gd name="connsiteY14645" fmla="*/ 3682563 h 4285258"/>
              <a:gd name="connsiteX14646" fmla="*/ 3069972 w 8109022"/>
              <a:gd name="connsiteY14646" fmla="*/ 3680795 h 4285258"/>
              <a:gd name="connsiteX14647" fmla="*/ 3069322 w 8109022"/>
              <a:gd name="connsiteY14647" fmla="*/ 3681311 h 4285258"/>
              <a:gd name="connsiteX14648" fmla="*/ 3061396 w 8109022"/>
              <a:gd name="connsiteY14648" fmla="*/ 3687141 h 4285258"/>
              <a:gd name="connsiteX14649" fmla="*/ 3057961 w 8109022"/>
              <a:gd name="connsiteY14649" fmla="*/ 3690950 h 4285258"/>
              <a:gd name="connsiteX14650" fmla="*/ 3048253 w 8109022"/>
              <a:gd name="connsiteY14650" fmla="*/ 3704235 h 4285258"/>
              <a:gd name="connsiteX14651" fmla="*/ 3040702 w 8109022"/>
              <a:gd name="connsiteY14651" fmla="*/ 3713531 h 4285258"/>
              <a:gd name="connsiteX14652" fmla="*/ 3039323 w 8109022"/>
              <a:gd name="connsiteY14652" fmla="*/ 3713949 h 4285258"/>
              <a:gd name="connsiteX14653" fmla="*/ 3035500 w 8109022"/>
              <a:gd name="connsiteY14653" fmla="*/ 3715528 h 4285258"/>
              <a:gd name="connsiteX14654" fmla="*/ 3037827 w 8109022"/>
              <a:gd name="connsiteY14654" fmla="*/ 3712458 h 4285258"/>
              <a:gd name="connsiteX14655" fmla="*/ 3051550 w 8109022"/>
              <a:gd name="connsiteY14655" fmla="*/ 3694389 h 4285258"/>
              <a:gd name="connsiteX14656" fmla="*/ 3019374 w 8109022"/>
              <a:gd name="connsiteY14656" fmla="*/ 3718066 h 4285258"/>
              <a:gd name="connsiteX14657" fmla="*/ 3019451 w 8109022"/>
              <a:gd name="connsiteY14657" fmla="*/ 3714973 h 4285258"/>
              <a:gd name="connsiteX14658" fmla="*/ 3019275 w 8109022"/>
              <a:gd name="connsiteY14658" fmla="*/ 3715100 h 4285258"/>
              <a:gd name="connsiteX14659" fmla="*/ 3010050 w 8109022"/>
              <a:gd name="connsiteY14659" fmla="*/ 3722612 h 4285258"/>
              <a:gd name="connsiteX14660" fmla="*/ 2987873 w 8109022"/>
              <a:gd name="connsiteY14660" fmla="*/ 3741923 h 4285258"/>
              <a:gd name="connsiteX14661" fmla="*/ 2987375 w 8109022"/>
              <a:gd name="connsiteY14661" fmla="*/ 3741075 h 4285258"/>
              <a:gd name="connsiteX14662" fmla="*/ 2970560 w 8109022"/>
              <a:gd name="connsiteY14662" fmla="*/ 3754766 h 4285258"/>
              <a:gd name="connsiteX14663" fmla="*/ 2835693 w 8109022"/>
              <a:gd name="connsiteY14663" fmla="*/ 3840026 h 4285258"/>
              <a:gd name="connsiteX14664" fmla="*/ 2813563 w 8109022"/>
              <a:gd name="connsiteY14664" fmla="*/ 3850310 h 4285258"/>
              <a:gd name="connsiteX14665" fmla="*/ 2808443 w 8109022"/>
              <a:gd name="connsiteY14665" fmla="*/ 3854367 h 4285258"/>
              <a:gd name="connsiteX14666" fmla="*/ 2808140 w 8109022"/>
              <a:gd name="connsiteY14666" fmla="*/ 3854192 h 4285258"/>
              <a:gd name="connsiteX14667" fmla="*/ 2807543 w 8109022"/>
              <a:gd name="connsiteY14667" fmla="*/ 3855080 h 4285258"/>
              <a:gd name="connsiteX14668" fmla="*/ 2808443 w 8109022"/>
              <a:gd name="connsiteY14668" fmla="*/ 3854367 h 4285258"/>
              <a:gd name="connsiteX14669" fmla="*/ 2809593 w 8109022"/>
              <a:gd name="connsiteY14669" fmla="*/ 3855033 h 4285258"/>
              <a:gd name="connsiteX14670" fmla="*/ 2791976 w 8109022"/>
              <a:gd name="connsiteY14670" fmla="*/ 3867509 h 4285258"/>
              <a:gd name="connsiteX14671" fmla="*/ 2796769 w 8109022"/>
              <a:gd name="connsiteY14671" fmla="*/ 3866231 h 4285258"/>
              <a:gd name="connsiteX14672" fmla="*/ 2800905 w 8109022"/>
              <a:gd name="connsiteY14672" fmla="*/ 3868472 h 4285258"/>
              <a:gd name="connsiteX14673" fmla="*/ 2816873 w 8109022"/>
              <a:gd name="connsiteY14673" fmla="*/ 3860901 h 4285258"/>
              <a:gd name="connsiteX14674" fmla="*/ 2842392 w 8109022"/>
              <a:gd name="connsiteY14674" fmla="*/ 3848096 h 4285258"/>
              <a:gd name="connsiteX14675" fmla="*/ 2864400 w 8109022"/>
              <a:gd name="connsiteY14675" fmla="*/ 3836756 h 4285258"/>
              <a:gd name="connsiteX14676" fmla="*/ 2859233 w 8109022"/>
              <a:gd name="connsiteY14676" fmla="*/ 3840144 h 4285258"/>
              <a:gd name="connsiteX14677" fmla="*/ 2830688 w 8109022"/>
              <a:gd name="connsiteY14677" fmla="*/ 3854720 h 4285258"/>
              <a:gd name="connsiteX14678" fmla="*/ 2772450 w 8109022"/>
              <a:gd name="connsiteY14678" fmla="*/ 3886236 h 4285258"/>
              <a:gd name="connsiteX14679" fmla="*/ 2740816 w 8109022"/>
              <a:gd name="connsiteY14679" fmla="*/ 3901661 h 4285258"/>
              <a:gd name="connsiteX14680" fmla="*/ 2711166 w 8109022"/>
              <a:gd name="connsiteY14680" fmla="*/ 3915291 h 4285258"/>
              <a:gd name="connsiteX14681" fmla="*/ 2745116 w 8109022"/>
              <a:gd name="connsiteY14681" fmla="*/ 3897767 h 4285258"/>
              <a:gd name="connsiteX14682" fmla="*/ 2756289 w 8109022"/>
              <a:gd name="connsiteY14682" fmla="*/ 3891475 h 4285258"/>
              <a:gd name="connsiteX14683" fmla="*/ 2744812 w 8109022"/>
              <a:gd name="connsiteY14683" fmla="*/ 3894075 h 4285258"/>
              <a:gd name="connsiteX14684" fmla="*/ 2667574 w 8109022"/>
              <a:gd name="connsiteY14684" fmla="*/ 3930894 h 4285258"/>
              <a:gd name="connsiteX14685" fmla="*/ 2737870 w 8109022"/>
              <a:gd name="connsiteY14685" fmla="*/ 3894236 h 4285258"/>
              <a:gd name="connsiteX14686" fmla="*/ 2742456 w 8109022"/>
              <a:gd name="connsiteY14686" fmla="*/ 3890430 h 4285258"/>
              <a:gd name="connsiteX14687" fmla="*/ 2737775 w 8109022"/>
              <a:gd name="connsiteY14687" fmla="*/ 3893069 h 4285258"/>
              <a:gd name="connsiteX14688" fmla="*/ 2698018 w 8109022"/>
              <a:gd name="connsiteY14688" fmla="*/ 3911796 h 4285258"/>
              <a:gd name="connsiteX14689" fmla="*/ 2672223 w 8109022"/>
              <a:gd name="connsiteY14689" fmla="*/ 3923189 h 4285258"/>
              <a:gd name="connsiteX14690" fmla="*/ 2675240 w 8109022"/>
              <a:gd name="connsiteY14690" fmla="*/ 3920503 h 4285258"/>
              <a:gd name="connsiteX14691" fmla="*/ 2675359 w 8109022"/>
              <a:gd name="connsiteY14691" fmla="*/ 3920372 h 4285258"/>
              <a:gd name="connsiteX14692" fmla="*/ 2676454 w 8109022"/>
              <a:gd name="connsiteY14692" fmla="*/ 3919787 h 4285258"/>
              <a:gd name="connsiteX14693" fmla="*/ 2694218 w 8109022"/>
              <a:gd name="connsiteY14693" fmla="*/ 3911007 h 4285258"/>
              <a:gd name="connsiteX14694" fmla="*/ 2680943 w 8109022"/>
              <a:gd name="connsiteY14694" fmla="*/ 3914817 h 4285258"/>
              <a:gd name="connsiteX14695" fmla="*/ 2679687 w 8109022"/>
              <a:gd name="connsiteY14695" fmla="*/ 3915471 h 4285258"/>
              <a:gd name="connsiteX14696" fmla="*/ 2679709 w 8109022"/>
              <a:gd name="connsiteY14696" fmla="*/ 3913292 h 4285258"/>
              <a:gd name="connsiteX14697" fmla="*/ 2675715 w 8109022"/>
              <a:gd name="connsiteY14697" fmla="*/ 3915866 h 4285258"/>
              <a:gd name="connsiteX14698" fmla="*/ 2671359 w 8109022"/>
              <a:gd name="connsiteY14698" fmla="*/ 3919581 h 4285258"/>
              <a:gd name="connsiteX14699" fmla="*/ 2667719 w 8109022"/>
              <a:gd name="connsiteY14699" fmla="*/ 3921156 h 4285258"/>
              <a:gd name="connsiteX14700" fmla="*/ 2678008 w 8109022"/>
              <a:gd name="connsiteY14700" fmla="*/ 3913716 h 4285258"/>
              <a:gd name="connsiteX14701" fmla="*/ 2745612 w 8109022"/>
              <a:gd name="connsiteY14701" fmla="*/ 3880818 h 4285258"/>
              <a:gd name="connsiteX14702" fmla="*/ 2770750 w 8109022"/>
              <a:gd name="connsiteY14702" fmla="*/ 3865639 h 4285258"/>
              <a:gd name="connsiteX14703" fmla="*/ 2766919 w 8109022"/>
              <a:gd name="connsiteY14703" fmla="*/ 3867089 h 4285258"/>
              <a:gd name="connsiteX14704" fmla="*/ 2711434 w 8109022"/>
              <a:gd name="connsiteY14704" fmla="*/ 3893674 h 4285258"/>
              <a:gd name="connsiteX14705" fmla="*/ 2690628 w 8109022"/>
              <a:gd name="connsiteY14705" fmla="*/ 3903886 h 4285258"/>
              <a:gd name="connsiteX14706" fmla="*/ 2701849 w 8109022"/>
              <a:gd name="connsiteY14706" fmla="*/ 3896231 h 4285258"/>
              <a:gd name="connsiteX14707" fmla="*/ 2762925 w 8109022"/>
              <a:gd name="connsiteY14707" fmla="*/ 3864650 h 4285258"/>
              <a:gd name="connsiteX14708" fmla="*/ 2786281 w 8109022"/>
              <a:gd name="connsiteY14708" fmla="*/ 3850874 h 4285258"/>
              <a:gd name="connsiteX14709" fmla="*/ 2769322 w 8109022"/>
              <a:gd name="connsiteY14709" fmla="*/ 3859830 h 4285258"/>
              <a:gd name="connsiteX14710" fmla="*/ 2751304 w 8109022"/>
              <a:gd name="connsiteY14710" fmla="*/ 3867448 h 4285258"/>
              <a:gd name="connsiteX14711" fmla="*/ 2781392 w 8109022"/>
              <a:gd name="connsiteY14711" fmla="*/ 3850987 h 4285258"/>
              <a:gd name="connsiteX14712" fmla="*/ 2789632 w 8109022"/>
              <a:gd name="connsiteY14712" fmla="*/ 3843593 h 4285258"/>
              <a:gd name="connsiteX14713" fmla="*/ 2823216 w 8109022"/>
              <a:gd name="connsiteY14713" fmla="*/ 3823548 h 4285258"/>
              <a:gd name="connsiteX14714" fmla="*/ 2827801 w 8109022"/>
              <a:gd name="connsiteY14714" fmla="*/ 3819743 h 4285258"/>
              <a:gd name="connsiteX14715" fmla="*/ 2818326 w 8109022"/>
              <a:gd name="connsiteY14715" fmla="*/ 3823660 h 4285258"/>
              <a:gd name="connsiteX14716" fmla="*/ 2744024 w 8109022"/>
              <a:gd name="connsiteY14716" fmla="*/ 3861581 h 4285258"/>
              <a:gd name="connsiteX14717" fmla="*/ 2804893 w 8109022"/>
              <a:gd name="connsiteY14717" fmla="*/ 3827474 h 4285258"/>
              <a:gd name="connsiteX14718" fmla="*/ 2810136 w 8109022"/>
              <a:gd name="connsiteY14718" fmla="*/ 3820150 h 4285258"/>
              <a:gd name="connsiteX14719" fmla="*/ 2736938 w 8109022"/>
              <a:gd name="connsiteY14719" fmla="*/ 3858044 h 4285258"/>
              <a:gd name="connsiteX14720" fmla="*/ 2729052 w 8109022"/>
              <a:gd name="connsiteY14720" fmla="*/ 3858226 h 4285258"/>
              <a:gd name="connsiteX14721" fmla="*/ 2747367 w 8109022"/>
              <a:gd name="connsiteY14721" fmla="*/ 3847629 h 4285258"/>
              <a:gd name="connsiteX14722" fmla="*/ 2749113 w 8109022"/>
              <a:gd name="connsiteY14722" fmla="*/ 3842630 h 4285258"/>
              <a:gd name="connsiteX14723" fmla="*/ 2743093 w 8109022"/>
              <a:gd name="connsiteY14723" fmla="*/ 3845760 h 4285258"/>
              <a:gd name="connsiteX14724" fmla="*/ 2726674 w 8109022"/>
              <a:gd name="connsiteY14724" fmla="*/ 3854551 h 4285258"/>
              <a:gd name="connsiteX14725" fmla="*/ 2732089 w 8109022"/>
              <a:gd name="connsiteY14725" fmla="*/ 3847939 h 4285258"/>
              <a:gd name="connsiteX14726" fmla="*/ 2720745 w 8109022"/>
              <a:gd name="connsiteY14726" fmla="*/ 3853805 h 4285258"/>
              <a:gd name="connsiteX14727" fmla="*/ 2711806 w 8109022"/>
              <a:gd name="connsiteY14727" fmla="*/ 3862179 h 4285258"/>
              <a:gd name="connsiteX14728" fmla="*/ 2704251 w 8109022"/>
              <a:gd name="connsiteY14728" fmla="*/ 3866000 h 4285258"/>
              <a:gd name="connsiteX14729" fmla="*/ 2703342 w 8109022"/>
              <a:gd name="connsiteY14729" fmla="*/ 3866462 h 4285258"/>
              <a:gd name="connsiteX14730" fmla="*/ 2706709 w 8109022"/>
              <a:gd name="connsiteY14730" fmla="*/ 3862879 h 4285258"/>
              <a:gd name="connsiteX14731" fmla="*/ 2720523 w 8109022"/>
              <a:gd name="connsiteY14731" fmla="*/ 3849263 h 4285258"/>
              <a:gd name="connsiteX14732" fmla="*/ 2754327 w 8109022"/>
              <a:gd name="connsiteY14732" fmla="*/ 3818851 h 4285258"/>
              <a:gd name="connsiteX14733" fmla="*/ 2756997 w 8109022"/>
              <a:gd name="connsiteY14733" fmla="*/ 3815595 h 4285258"/>
              <a:gd name="connsiteX14734" fmla="*/ 2752320 w 8109022"/>
              <a:gd name="connsiteY14734" fmla="*/ 3818927 h 4285258"/>
              <a:gd name="connsiteX14735" fmla="*/ 2752936 w 8109022"/>
              <a:gd name="connsiteY14735" fmla="*/ 3817740 h 4285258"/>
              <a:gd name="connsiteX14736" fmla="*/ 2742274 w 8109022"/>
              <a:gd name="connsiteY14736" fmla="*/ 3826193 h 4285258"/>
              <a:gd name="connsiteX14737" fmla="*/ 2725927 w 8109022"/>
              <a:gd name="connsiteY14737" fmla="*/ 3839737 h 4285258"/>
              <a:gd name="connsiteX14738" fmla="*/ 2718459 w 8109022"/>
              <a:gd name="connsiteY14738" fmla="*/ 3842477 h 4285258"/>
              <a:gd name="connsiteX14739" fmla="*/ 2713298 w 8109022"/>
              <a:gd name="connsiteY14739" fmla="*/ 3848994 h 4285258"/>
              <a:gd name="connsiteX14740" fmla="*/ 2705656 w 8109022"/>
              <a:gd name="connsiteY14740" fmla="*/ 3851799 h 4285258"/>
              <a:gd name="connsiteX14741" fmla="*/ 2690925 w 8109022"/>
              <a:gd name="connsiteY14741" fmla="*/ 3866207 h 4285258"/>
              <a:gd name="connsiteX14742" fmla="*/ 2696504 w 8109022"/>
              <a:gd name="connsiteY14742" fmla="*/ 3856616 h 4285258"/>
              <a:gd name="connsiteX14743" fmla="*/ 2706649 w 8109022"/>
              <a:gd name="connsiteY14743" fmla="*/ 3846810 h 4285258"/>
              <a:gd name="connsiteX14744" fmla="*/ 2708111 w 8109022"/>
              <a:gd name="connsiteY14744" fmla="*/ 3840191 h 4285258"/>
              <a:gd name="connsiteX14745" fmla="*/ 2721225 w 8109022"/>
              <a:gd name="connsiteY14745" fmla="*/ 3827287 h 4285258"/>
              <a:gd name="connsiteX14746" fmla="*/ 2738485 w 8109022"/>
              <a:gd name="connsiteY14746" fmla="*/ 3813980 h 4285258"/>
              <a:gd name="connsiteX14747" fmla="*/ 2738144 w 8109022"/>
              <a:gd name="connsiteY14747" fmla="*/ 3814315 h 4285258"/>
              <a:gd name="connsiteX14748" fmla="*/ 2737313 w 8109022"/>
              <a:gd name="connsiteY14748" fmla="*/ 3815103 h 4285258"/>
              <a:gd name="connsiteX14749" fmla="*/ 2737506 w 8109022"/>
              <a:gd name="connsiteY14749" fmla="*/ 3814940 h 4285258"/>
              <a:gd name="connsiteX14750" fmla="*/ 2738144 w 8109022"/>
              <a:gd name="connsiteY14750" fmla="*/ 3814315 h 4285258"/>
              <a:gd name="connsiteX14751" fmla="*/ 2738547 w 8109022"/>
              <a:gd name="connsiteY14751" fmla="*/ 3813935 h 4285258"/>
              <a:gd name="connsiteX14752" fmla="*/ 2738485 w 8109022"/>
              <a:gd name="connsiteY14752" fmla="*/ 3813980 h 4285258"/>
              <a:gd name="connsiteX14753" fmla="*/ 2740514 w 8109022"/>
              <a:gd name="connsiteY14753" fmla="*/ 3811995 h 4285258"/>
              <a:gd name="connsiteX14754" fmla="*/ 2745392 w 8109022"/>
              <a:gd name="connsiteY14754" fmla="*/ 3805339 h 4285258"/>
              <a:gd name="connsiteX14755" fmla="*/ 2734204 w 8109022"/>
              <a:gd name="connsiteY14755" fmla="*/ 3815528 h 4285258"/>
              <a:gd name="connsiteX14756" fmla="*/ 2698382 w 8109022"/>
              <a:gd name="connsiteY14756" fmla="*/ 3846924 h 4285258"/>
              <a:gd name="connsiteX14757" fmla="*/ 2686155 w 8109022"/>
              <a:gd name="connsiteY14757" fmla="*/ 3854331 h 4285258"/>
              <a:gd name="connsiteX14758" fmla="*/ 2674568 w 8109022"/>
              <a:gd name="connsiteY14758" fmla="*/ 3863206 h 4285258"/>
              <a:gd name="connsiteX14759" fmla="*/ 2667520 w 8109022"/>
              <a:gd name="connsiteY14759" fmla="*/ 3859709 h 4285258"/>
              <a:gd name="connsiteX14760" fmla="*/ 2644327 w 8109022"/>
              <a:gd name="connsiteY14760" fmla="*/ 3881846 h 4285258"/>
              <a:gd name="connsiteX14761" fmla="*/ 2635382 w 8109022"/>
              <a:gd name="connsiteY14761" fmla="*/ 3890340 h 4285258"/>
              <a:gd name="connsiteX14762" fmla="*/ 2633906 w 8109022"/>
              <a:gd name="connsiteY14762" fmla="*/ 3890589 h 4285258"/>
              <a:gd name="connsiteX14763" fmla="*/ 2629760 w 8109022"/>
              <a:gd name="connsiteY14763" fmla="*/ 3891705 h 4285258"/>
              <a:gd name="connsiteX14764" fmla="*/ 2632542 w 8109022"/>
              <a:gd name="connsiteY14764" fmla="*/ 3888879 h 4285258"/>
              <a:gd name="connsiteX14765" fmla="*/ 2674317 w 8109022"/>
              <a:gd name="connsiteY14765" fmla="*/ 3846507 h 4285258"/>
              <a:gd name="connsiteX14766" fmla="*/ 2687170 w 8109022"/>
              <a:gd name="connsiteY14766" fmla="*/ 3833598 h 4285258"/>
              <a:gd name="connsiteX14767" fmla="*/ 2678280 w 8109022"/>
              <a:gd name="connsiteY14767" fmla="*/ 3839296 h 4285258"/>
              <a:gd name="connsiteX14768" fmla="*/ 2668111 w 8109022"/>
              <a:gd name="connsiteY14768" fmla="*/ 3849841 h 4285258"/>
              <a:gd name="connsiteX14769" fmla="*/ 2665163 w 8109022"/>
              <a:gd name="connsiteY14769" fmla="*/ 3851930 h 4285258"/>
              <a:gd name="connsiteX14770" fmla="*/ 2675242 w 8109022"/>
              <a:gd name="connsiteY14770" fmla="*/ 3841039 h 4285258"/>
              <a:gd name="connsiteX14771" fmla="*/ 2663057 w 8109022"/>
              <a:gd name="connsiteY14771" fmla="*/ 3848568 h 4285258"/>
              <a:gd name="connsiteX14772" fmla="*/ 2662846 w 8109022"/>
              <a:gd name="connsiteY14772" fmla="*/ 3852427 h 4285258"/>
              <a:gd name="connsiteX14773" fmla="*/ 2651503 w 8109022"/>
              <a:gd name="connsiteY14773" fmla="*/ 3858504 h 4285258"/>
              <a:gd name="connsiteX14774" fmla="*/ 2648976 w 8109022"/>
              <a:gd name="connsiteY14774" fmla="*/ 3852872 h 4285258"/>
              <a:gd name="connsiteX14775" fmla="*/ 2653790 w 8109022"/>
              <a:gd name="connsiteY14775" fmla="*/ 3844569 h 4285258"/>
              <a:gd name="connsiteX14776" fmla="*/ 2660766 w 8109022"/>
              <a:gd name="connsiteY14776" fmla="*/ 3839149 h 4285258"/>
              <a:gd name="connsiteX14777" fmla="*/ 2659480 w 8109022"/>
              <a:gd name="connsiteY14777" fmla="*/ 3839298 h 4285258"/>
              <a:gd name="connsiteX14778" fmla="*/ 2656588 w 8109022"/>
              <a:gd name="connsiteY14778" fmla="*/ 3839628 h 4285258"/>
              <a:gd name="connsiteX14779" fmla="*/ 2636230 w 8109022"/>
              <a:gd name="connsiteY14779" fmla="*/ 3859023 h 4285258"/>
              <a:gd name="connsiteX14780" fmla="*/ 2639842 w 8109022"/>
              <a:gd name="connsiteY14780" fmla="*/ 3851856 h 4285258"/>
              <a:gd name="connsiteX14781" fmla="*/ 2639976 w 8109022"/>
              <a:gd name="connsiteY14781" fmla="*/ 3852585 h 4285258"/>
              <a:gd name="connsiteX14782" fmla="*/ 2639199 w 8109022"/>
              <a:gd name="connsiteY14782" fmla="*/ 3853552 h 4285258"/>
              <a:gd name="connsiteX14783" fmla="*/ 2640061 w 8109022"/>
              <a:gd name="connsiteY14783" fmla="*/ 3853054 h 4285258"/>
              <a:gd name="connsiteX14784" fmla="*/ 2639976 w 8109022"/>
              <a:gd name="connsiteY14784" fmla="*/ 3852585 h 4285258"/>
              <a:gd name="connsiteX14785" fmla="*/ 2641403 w 8109022"/>
              <a:gd name="connsiteY14785" fmla="*/ 3850808 h 4285258"/>
              <a:gd name="connsiteX14786" fmla="*/ 2642626 w 8109022"/>
              <a:gd name="connsiteY14786" fmla="*/ 3849984 h 4285258"/>
              <a:gd name="connsiteX14787" fmla="*/ 2643719 w 8109022"/>
              <a:gd name="connsiteY14787" fmla="*/ 3848730 h 4285258"/>
              <a:gd name="connsiteX14788" fmla="*/ 2644312 w 8109022"/>
              <a:gd name="connsiteY14788" fmla="*/ 3842429 h 4285258"/>
              <a:gd name="connsiteX14789" fmla="*/ 2663627 w 8109022"/>
              <a:gd name="connsiteY14789" fmla="*/ 3823418 h 4285258"/>
              <a:gd name="connsiteX14790" fmla="*/ 2664448 w 8109022"/>
              <a:gd name="connsiteY14790" fmla="*/ 3818492 h 4285258"/>
              <a:gd name="connsiteX14791" fmla="*/ 2685063 w 8109022"/>
              <a:gd name="connsiteY14791" fmla="*/ 3798815 h 4285258"/>
              <a:gd name="connsiteX14792" fmla="*/ 2686240 w 8109022"/>
              <a:gd name="connsiteY14792" fmla="*/ 3794317 h 4285258"/>
              <a:gd name="connsiteX14793" fmla="*/ 2630469 w 8109022"/>
              <a:gd name="connsiteY14793" fmla="*/ 3843889 h 4285258"/>
              <a:gd name="connsiteX14794" fmla="*/ 2601650 w 8109022"/>
              <a:gd name="connsiteY14794" fmla="*/ 3872417 h 4285258"/>
              <a:gd name="connsiteX14795" fmla="*/ 2598918 w 8109022"/>
              <a:gd name="connsiteY14795" fmla="*/ 3873289 h 4285258"/>
              <a:gd name="connsiteX14796" fmla="*/ 2592664 w 8109022"/>
              <a:gd name="connsiteY14796" fmla="*/ 3875723 h 4285258"/>
              <a:gd name="connsiteX14797" fmla="*/ 2601112 w 8109022"/>
              <a:gd name="connsiteY14797" fmla="*/ 3866069 h 4285258"/>
              <a:gd name="connsiteX14798" fmla="*/ 2591620 w 8109022"/>
              <a:gd name="connsiteY14798" fmla="*/ 3873968 h 4285258"/>
              <a:gd name="connsiteX14799" fmla="*/ 2590109 w 8109022"/>
              <a:gd name="connsiteY14799" fmla="*/ 3871154 h 4285258"/>
              <a:gd name="connsiteX14800" fmla="*/ 2586248 w 8109022"/>
              <a:gd name="connsiteY14800" fmla="*/ 3873024 h 4285258"/>
              <a:gd name="connsiteX14801" fmla="*/ 2594454 w 8109022"/>
              <a:gd name="connsiteY14801" fmla="*/ 3864206 h 4285258"/>
              <a:gd name="connsiteX14802" fmla="*/ 2597421 w 8109022"/>
              <a:gd name="connsiteY14802" fmla="*/ 3861923 h 4285258"/>
              <a:gd name="connsiteX14803" fmla="*/ 2599087 w 8109022"/>
              <a:gd name="connsiteY14803" fmla="*/ 3861213 h 4285258"/>
              <a:gd name="connsiteX14804" fmla="*/ 2597988 w 8109022"/>
              <a:gd name="connsiteY14804" fmla="*/ 3860405 h 4285258"/>
              <a:gd name="connsiteX14805" fmla="*/ 2608967 w 8109022"/>
              <a:gd name="connsiteY14805" fmla="*/ 3848606 h 4285258"/>
              <a:gd name="connsiteX14806" fmla="*/ 2613181 w 8109022"/>
              <a:gd name="connsiteY14806" fmla="*/ 3846279 h 4285258"/>
              <a:gd name="connsiteX14807" fmla="*/ 2623049 w 8109022"/>
              <a:gd name="connsiteY14807" fmla="*/ 3841389 h 4285258"/>
              <a:gd name="connsiteX14808" fmla="*/ 2634128 w 8109022"/>
              <a:gd name="connsiteY14808" fmla="*/ 3833930 h 4285258"/>
              <a:gd name="connsiteX14809" fmla="*/ 2613462 w 8109022"/>
              <a:gd name="connsiteY14809" fmla="*/ 3843946 h 4285258"/>
              <a:gd name="connsiteX14810" fmla="*/ 2613222 w 8109022"/>
              <a:gd name="connsiteY14810" fmla="*/ 3844033 h 4285258"/>
              <a:gd name="connsiteX14811" fmla="*/ 2616214 w 8109022"/>
              <a:gd name="connsiteY14811" fmla="*/ 3840816 h 4285258"/>
              <a:gd name="connsiteX14812" fmla="*/ 2670662 w 8109022"/>
              <a:gd name="connsiteY14812" fmla="*/ 3787498 h 4285258"/>
              <a:gd name="connsiteX14813" fmla="*/ 2662810 w 8109022"/>
              <a:gd name="connsiteY14813" fmla="*/ 3792569 h 4285258"/>
              <a:gd name="connsiteX14814" fmla="*/ 2664670 w 8109022"/>
              <a:gd name="connsiteY14814" fmla="*/ 3788604 h 4285258"/>
              <a:gd name="connsiteX14815" fmla="*/ 2685058 w 8109022"/>
              <a:gd name="connsiteY14815" fmla="*/ 3777078 h 4285258"/>
              <a:gd name="connsiteX14816" fmla="*/ 2668797 w 8109022"/>
              <a:gd name="connsiteY14816" fmla="*/ 3784084 h 4285258"/>
              <a:gd name="connsiteX14817" fmla="*/ 2669585 w 8109022"/>
              <a:gd name="connsiteY14817" fmla="*/ 3783266 h 4285258"/>
              <a:gd name="connsiteX14818" fmla="*/ 2687271 w 8109022"/>
              <a:gd name="connsiteY14818" fmla="*/ 3763396 h 4285258"/>
              <a:gd name="connsiteX14819" fmla="*/ 2657253 w 8109022"/>
              <a:gd name="connsiteY14819" fmla="*/ 3786578 h 4285258"/>
              <a:gd name="connsiteX14820" fmla="*/ 2656631 w 8109022"/>
              <a:gd name="connsiteY14820" fmla="*/ 3780722 h 4285258"/>
              <a:gd name="connsiteX14821" fmla="*/ 2652290 w 8109022"/>
              <a:gd name="connsiteY14821" fmla="*/ 3782316 h 4285258"/>
              <a:gd name="connsiteX14822" fmla="*/ 2665979 w 8109022"/>
              <a:gd name="connsiteY14822" fmla="*/ 3768288 h 4285258"/>
              <a:gd name="connsiteX14823" fmla="*/ 2681108 w 8109022"/>
              <a:gd name="connsiteY14823" fmla="*/ 3755192 h 4285258"/>
              <a:gd name="connsiteX14824" fmla="*/ 2680887 w 8109022"/>
              <a:gd name="connsiteY14824" fmla="*/ 3750651 h 4285258"/>
              <a:gd name="connsiteX14825" fmla="*/ 2697476 w 8109022"/>
              <a:gd name="connsiteY14825" fmla="*/ 3734098 h 4285258"/>
              <a:gd name="connsiteX14826" fmla="*/ 2681081 w 8109022"/>
              <a:gd name="connsiteY14826" fmla="*/ 3743036 h 4285258"/>
              <a:gd name="connsiteX14827" fmla="*/ 2662007 w 8109022"/>
              <a:gd name="connsiteY14827" fmla="*/ 3759039 h 4285258"/>
              <a:gd name="connsiteX14828" fmla="*/ 2623063 w 8109022"/>
              <a:gd name="connsiteY14828" fmla="*/ 3788417 h 4285258"/>
              <a:gd name="connsiteX14829" fmla="*/ 2657510 w 8109022"/>
              <a:gd name="connsiteY14829" fmla="*/ 3756308 h 4285258"/>
              <a:gd name="connsiteX14830" fmla="*/ 2672991 w 8109022"/>
              <a:gd name="connsiteY14830" fmla="*/ 3739921 h 4285258"/>
              <a:gd name="connsiteX14831" fmla="*/ 2674452 w 8109022"/>
              <a:gd name="connsiteY14831" fmla="*/ 3733300 h 4285258"/>
              <a:gd name="connsiteX14832" fmla="*/ 2691907 w 8109022"/>
              <a:gd name="connsiteY14832" fmla="*/ 3719595 h 4285258"/>
              <a:gd name="connsiteX14833" fmla="*/ 2688802 w 8109022"/>
              <a:gd name="connsiteY14833" fmla="*/ 3713191 h 4285258"/>
              <a:gd name="connsiteX14834" fmla="*/ 2699639 w 8109022"/>
              <a:gd name="connsiteY14834" fmla="*/ 3704225 h 4285258"/>
              <a:gd name="connsiteX14835" fmla="*/ 2708881 w 8109022"/>
              <a:gd name="connsiteY14835" fmla="*/ 3693816 h 4285258"/>
              <a:gd name="connsiteX14836" fmla="*/ 2708915 w 8109022"/>
              <a:gd name="connsiteY14836" fmla="*/ 3693715 h 4285258"/>
              <a:gd name="connsiteX14837" fmla="*/ 2690664 w 8109022"/>
              <a:gd name="connsiteY14837" fmla="*/ 3707883 h 4285258"/>
              <a:gd name="connsiteX14838" fmla="*/ 2661222 w 8109022"/>
              <a:gd name="connsiteY14838" fmla="*/ 3729152 h 4285258"/>
              <a:gd name="connsiteX14839" fmla="*/ 2678631 w 8109022"/>
              <a:gd name="connsiteY14839" fmla="*/ 3707676 h 4285258"/>
              <a:gd name="connsiteX14840" fmla="*/ 2665379 w 8109022"/>
              <a:gd name="connsiteY14840" fmla="*/ 3711079 h 4285258"/>
              <a:gd name="connsiteX14841" fmla="*/ 2669960 w 8109022"/>
              <a:gd name="connsiteY14841" fmla="*/ 3706528 h 4285258"/>
              <a:gd name="connsiteX14842" fmla="*/ 2675961 w 8109022"/>
              <a:gd name="connsiteY14842" fmla="*/ 3691046 h 4285258"/>
              <a:gd name="connsiteX14843" fmla="*/ 2672020 w 8109022"/>
              <a:gd name="connsiteY14843" fmla="*/ 3693555 h 4285258"/>
              <a:gd name="connsiteX14844" fmla="*/ 2670522 w 8109022"/>
              <a:gd name="connsiteY14844" fmla="*/ 3694711 h 4285258"/>
              <a:gd name="connsiteX14845" fmla="*/ 2660422 w 8109022"/>
              <a:gd name="connsiteY14845" fmla="*/ 3699866 h 4285258"/>
              <a:gd name="connsiteX14846" fmla="*/ 2646125 w 8109022"/>
              <a:gd name="connsiteY14846" fmla="*/ 3705551 h 4285258"/>
              <a:gd name="connsiteX14847" fmla="*/ 2647834 w 8109022"/>
              <a:gd name="connsiteY14847" fmla="*/ 3704419 h 4285258"/>
              <a:gd name="connsiteX14848" fmla="*/ 2625028 w 8109022"/>
              <a:gd name="connsiteY14848" fmla="*/ 3715539 h 4285258"/>
              <a:gd name="connsiteX14849" fmla="*/ 2595378 w 8109022"/>
              <a:gd name="connsiteY14849" fmla="*/ 3729167 h 4285258"/>
              <a:gd name="connsiteX14850" fmla="*/ 2629328 w 8109022"/>
              <a:gd name="connsiteY14850" fmla="*/ 3711644 h 4285258"/>
              <a:gd name="connsiteX14851" fmla="*/ 2640503 w 8109022"/>
              <a:gd name="connsiteY14851" fmla="*/ 3705351 h 4285258"/>
              <a:gd name="connsiteX14852" fmla="*/ 2638874 w 8109022"/>
              <a:gd name="connsiteY14852" fmla="*/ 3704521 h 4285258"/>
              <a:gd name="connsiteX14853" fmla="*/ 2638344 w 8109022"/>
              <a:gd name="connsiteY14853" fmla="*/ 3704632 h 4285258"/>
              <a:gd name="connsiteX14854" fmla="*/ 2634748 w 8109022"/>
              <a:gd name="connsiteY14854" fmla="*/ 3706469 h 4285258"/>
              <a:gd name="connsiteX14855" fmla="*/ 2636017 w 8109022"/>
              <a:gd name="connsiteY14855" fmla="*/ 3705305 h 4285258"/>
              <a:gd name="connsiteX14856" fmla="*/ 2636299 w 8109022"/>
              <a:gd name="connsiteY14856" fmla="*/ 3705056 h 4285258"/>
              <a:gd name="connsiteX14857" fmla="*/ 2635360 w 8109022"/>
              <a:gd name="connsiteY14857" fmla="*/ 3705250 h 4285258"/>
              <a:gd name="connsiteX14858" fmla="*/ 2629024 w 8109022"/>
              <a:gd name="connsiteY14858" fmla="*/ 3707950 h 4285258"/>
              <a:gd name="connsiteX14859" fmla="*/ 2551787 w 8109022"/>
              <a:gd name="connsiteY14859" fmla="*/ 3744770 h 4285258"/>
              <a:gd name="connsiteX14860" fmla="*/ 2622085 w 8109022"/>
              <a:gd name="connsiteY14860" fmla="*/ 3708111 h 4285258"/>
              <a:gd name="connsiteX14861" fmla="*/ 2626669 w 8109022"/>
              <a:gd name="connsiteY14861" fmla="*/ 3704306 h 4285258"/>
              <a:gd name="connsiteX14862" fmla="*/ 2621988 w 8109022"/>
              <a:gd name="connsiteY14862" fmla="*/ 3706944 h 4285258"/>
              <a:gd name="connsiteX14863" fmla="*/ 2582229 w 8109022"/>
              <a:gd name="connsiteY14863" fmla="*/ 3725672 h 4285258"/>
              <a:gd name="connsiteX14864" fmla="*/ 2556435 w 8109022"/>
              <a:gd name="connsiteY14864" fmla="*/ 3737065 h 4285258"/>
              <a:gd name="connsiteX14865" fmla="*/ 2559452 w 8109022"/>
              <a:gd name="connsiteY14865" fmla="*/ 3734380 h 4285258"/>
              <a:gd name="connsiteX14866" fmla="*/ 2559573 w 8109022"/>
              <a:gd name="connsiteY14866" fmla="*/ 3734248 h 4285258"/>
              <a:gd name="connsiteX14867" fmla="*/ 2560668 w 8109022"/>
              <a:gd name="connsiteY14867" fmla="*/ 3733664 h 4285258"/>
              <a:gd name="connsiteX14868" fmla="*/ 2578432 w 8109022"/>
              <a:gd name="connsiteY14868" fmla="*/ 3724885 h 4285258"/>
              <a:gd name="connsiteX14869" fmla="*/ 2565157 w 8109022"/>
              <a:gd name="connsiteY14869" fmla="*/ 3728693 h 4285258"/>
              <a:gd name="connsiteX14870" fmla="*/ 2563900 w 8109022"/>
              <a:gd name="connsiteY14870" fmla="*/ 3729349 h 4285258"/>
              <a:gd name="connsiteX14871" fmla="*/ 2563923 w 8109022"/>
              <a:gd name="connsiteY14871" fmla="*/ 3727169 h 4285258"/>
              <a:gd name="connsiteX14872" fmla="*/ 2559927 w 8109022"/>
              <a:gd name="connsiteY14872" fmla="*/ 3729742 h 4285258"/>
              <a:gd name="connsiteX14873" fmla="*/ 2555574 w 8109022"/>
              <a:gd name="connsiteY14873" fmla="*/ 3733457 h 4285258"/>
              <a:gd name="connsiteX14874" fmla="*/ 2551931 w 8109022"/>
              <a:gd name="connsiteY14874" fmla="*/ 3735033 h 4285258"/>
              <a:gd name="connsiteX14875" fmla="*/ 2562221 w 8109022"/>
              <a:gd name="connsiteY14875" fmla="*/ 3727592 h 4285258"/>
              <a:gd name="connsiteX14876" fmla="*/ 2629826 w 8109022"/>
              <a:gd name="connsiteY14876" fmla="*/ 3694694 h 4285258"/>
              <a:gd name="connsiteX14877" fmla="*/ 2638898 w 8109022"/>
              <a:gd name="connsiteY14877" fmla="*/ 3690328 h 4285258"/>
              <a:gd name="connsiteX14878" fmla="*/ 2642463 w 8109022"/>
              <a:gd name="connsiteY14878" fmla="*/ 3688561 h 4285258"/>
              <a:gd name="connsiteX14879" fmla="*/ 2642148 w 8109022"/>
              <a:gd name="connsiteY14879" fmla="*/ 3688485 h 4285258"/>
              <a:gd name="connsiteX14880" fmla="*/ 2639084 w 8109022"/>
              <a:gd name="connsiteY14880" fmla="*/ 3687598 h 4285258"/>
              <a:gd name="connsiteX14881" fmla="*/ 2638230 w 8109022"/>
              <a:gd name="connsiteY14881" fmla="*/ 3687038 h 4285258"/>
              <a:gd name="connsiteX14882" fmla="*/ 2623029 w 8109022"/>
              <a:gd name="connsiteY14882" fmla="*/ 3694194 h 4285258"/>
              <a:gd name="connsiteX14883" fmla="*/ 2595649 w 8109022"/>
              <a:gd name="connsiteY14883" fmla="*/ 3707551 h 4285258"/>
              <a:gd name="connsiteX14884" fmla="*/ 2574842 w 8109022"/>
              <a:gd name="connsiteY14884" fmla="*/ 3717764 h 4285258"/>
              <a:gd name="connsiteX14885" fmla="*/ 2579626 w 8109022"/>
              <a:gd name="connsiteY14885" fmla="*/ 3712566 h 4285258"/>
              <a:gd name="connsiteX14886" fmla="*/ 2580896 w 8109022"/>
              <a:gd name="connsiteY14886" fmla="*/ 3712052 h 4285258"/>
              <a:gd name="connsiteX14887" fmla="*/ 2582390 w 8109022"/>
              <a:gd name="connsiteY14887" fmla="*/ 3710232 h 4285258"/>
              <a:gd name="connsiteX14888" fmla="*/ 2592538 w 8109022"/>
              <a:gd name="connsiteY14888" fmla="*/ 3700088 h 4285258"/>
              <a:gd name="connsiteX14889" fmla="*/ 2602233 w 8109022"/>
              <a:gd name="connsiteY14889" fmla="*/ 3690702 h 4285258"/>
              <a:gd name="connsiteX14890" fmla="*/ 2603589 w 8109022"/>
              <a:gd name="connsiteY14890" fmla="*/ 3689276 h 4285258"/>
              <a:gd name="connsiteX14891" fmla="*/ 2616751 w 8109022"/>
              <a:gd name="connsiteY14891" fmla="*/ 3682332 h 4285258"/>
              <a:gd name="connsiteX14892" fmla="*/ 2602508 w 8109022"/>
              <a:gd name="connsiteY14892" fmla="*/ 3693509 h 4285258"/>
              <a:gd name="connsiteX14893" fmla="*/ 2587343 w 8109022"/>
              <a:gd name="connsiteY14893" fmla="*/ 3708725 h 4285258"/>
              <a:gd name="connsiteX14894" fmla="*/ 2585339 w 8109022"/>
              <a:gd name="connsiteY14894" fmla="*/ 3710338 h 4285258"/>
              <a:gd name="connsiteX14895" fmla="*/ 2585489 w 8109022"/>
              <a:gd name="connsiteY14895" fmla="*/ 3710286 h 4285258"/>
              <a:gd name="connsiteX14896" fmla="*/ 2586062 w 8109022"/>
              <a:gd name="connsiteY14896" fmla="*/ 3710107 h 4285258"/>
              <a:gd name="connsiteX14897" fmla="*/ 2631092 w 8109022"/>
              <a:gd name="connsiteY14897" fmla="*/ 3686513 h 4285258"/>
              <a:gd name="connsiteX14898" fmla="*/ 2639996 w 8109022"/>
              <a:gd name="connsiteY14898" fmla="*/ 3682081 h 4285258"/>
              <a:gd name="connsiteX14899" fmla="*/ 2642579 w 8109022"/>
              <a:gd name="connsiteY14899" fmla="*/ 3679051 h 4285258"/>
              <a:gd name="connsiteX14900" fmla="*/ 2643482 w 8109022"/>
              <a:gd name="connsiteY14900" fmla="*/ 3678079 h 4285258"/>
              <a:gd name="connsiteX14901" fmla="*/ 2640645 w 8109022"/>
              <a:gd name="connsiteY14901" fmla="*/ 3679343 h 4285258"/>
              <a:gd name="connsiteX14902" fmla="*/ 2635517 w 8109022"/>
              <a:gd name="connsiteY14902" fmla="*/ 3681325 h 4285258"/>
              <a:gd name="connsiteX14903" fmla="*/ 2642788 w 8109022"/>
              <a:gd name="connsiteY14903" fmla="*/ 3676504 h 4285258"/>
              <a:gd name="connsiteX14904" fmla="*/ 2646929 w 8109022"/>
              <a:gd name="connsiteY14904" fmla="*/ 3674444 h 4285258"/>
              <a:gd name="connsiteX14905" fmla="*/ 2652764 w 8109022"/>
              <a:gd name="connsiteY14905" fmla="*/ 3668589 h 4285258"/>
              <a:gd name="connsiteX14906" fmla="*/ 2657183 w 8109022"/>
              <a:gd name="connsiteY14906" fmla="*/ 3664443 h 4285258"/>
              <a:gd name="connsiteX14907" fmla="*/ 2658570 w 8109022"/>
              <a:gd name="connsiteY14907" fmla="*/ 3661598 h 4285258"/>
              <a:gd name="connsiteX14908" fmla="*/ 2657436 w 8109022"/>
              <a:gd name="connsiteY14908" fmla="*/ 3661681 h 4285258"/>
              <a:gd name="connsiteX14909" fmla="*/ 2655876 w 8109022"/>
              <a:gd name="connsiteY14909" fmla="*/ 3662469 h 4285258"/>
              <a:gd name="connsiteX14910" fmla="*/ 2653554 w 8109022"/>
              <a:gd name="connsiteY14910" fmla="*/ 3663931 h 4285258"/>
              <a:gd name="connsiteX14911" fmla="*/ 2633546 w 8109022"/>
              <a:gd name="connsiteY14911" fmla="*/ 3677496 h 4285258"/>
              <a:gd name="connsiteX14912" fmla="*/ 2635225 w 8109022"/>
              <a:gd name="connsiteY14912" fmla="*/ 3673592 h 4285258"/>
              <a:gd name="connsiteX14913" fmla="*/ 2636693 w 8109022"/>
              <a:gd name="connsiteY14913" fmla="*/ 3671789 h 4285258"/>
              <a:gd name="connsiteX14914" fmla="*/ 2638727 w 8109022"/>
              <a:gd name="connsiteY14914" fmla="*/ 3670712 h 4285258"/>
              <a:gd name="connsiteX14915" fmla="*/ 2628237 w 8109022"/>
              <a:gd name="connsiteY14915" fmla="*/ 3675457 h 4285258"/>
              <a:gd name="connsiteX14916" fmla="*/ 2673967 w 8109022"/>
              <a:gd name="connsiteY14916" fmla="*/ 3650915 h 4285258"/>
              <a:gd name="connsiteX14917" fmla="*/ 2677998 w 8109022"/>
              <a:gd name="connsiteY14917" fmla="*/ 3648369 h 4285258"/>
              <a:gd name="connsiteX14918" fmla="*/ 2675942 w 8109022"/>
              <a:gd name="connsiteY14918" fmla="*/ 3649184 h 4285258"/>
              <a:gd name="connsiteX14919" fmla="*/ 2669837 w 8109022"/>
              <a:gd name="connsiteY14919" fmla="*/ 3652051 h 4285258"/>
              <a:gd name="connsiteX14920" fmla="*/ 2640673 w 8109022"/>
              <a:gd name="connsiteY14920" fmla="*/ 3667493 h 4285258"/>
              <a:gd name="connsiteX14921" fmla="*/ 2639882 w 8109022"/>
              <a:gd name="connsiteY14921" fmla="*/ 3667875 h 4285258"/>
              <a:gd name="connsiteX14922" fmla="*/ 2639921 w 8109022"/>
              <a:gd name="connsiteY14922" fmla="*/ 3667827 h 4285258"/>
              <a:gd name="connsiteX14923" fmla="*/ 2639767 w 8109022"/>
              <a:gd name="connsiteY14923" fmla="*/ 3666210 h 4285258"/>
              <a:gd name="connsiteX14924" fmla="*/ 2630960 w 8109022"/>
              <a:gd name="connsiteY14924" fmla="*/ 3672179 h 4285258"/>
              <a:gd name="connsiteX14925" fmla="*/ 2612653 w 8109022"/>
              <a:gd name="connsiteY14925" fmla="*/ 3681011 h 4285258"/>
              <a:gd name="connsiteX14926" fmla="*/ 2610179 w 8109022"/>
              <a:gd name="connsiteY14926" fmla="*/ 3682345 h 4285258"/>
              <a:gd name="connsiteX14927" fmla="*/ 2616731 w 8109022"/>
              <a:gd name="connsiteY14927" fmla="*/ 3675368 h 4285258"/>
              <a:gd name="connsiteX14928" fmla="*/ 2619386 w 8109022"/>
              <a:gd name="connsiteY14928" fmla="*/ 3672642 h 4285258"/>
              <a:gd name="connsiteX14929" fmla="*/ 2615764 w 8109022"/>
              <a:gd name="connsiteY14929" fmla="*/ 3674125 h 4285258"/>
              <a:gd name="connsiteX14930" fmla="*/ 2613265 w 8109022"/>
              <a:gd name="connsiteY14930" fmla="*/ 3672101 h 4285258"/>
              <a:gd name="connsiteX14931" fmla="*/ 2630012 w 8109022"/>
              <a:gd name="connsiteY14931" fmla="*/ 3662127 h 4285258"/>
              <a:gd name="connsiteX14932" fmla="*/ 2633729 w 8109022"/>
              <a:gd name="connsiteY14932" fmla="*/ 3658571 h 4285258"/>
              <a:gd name="connsiteX14933" fmla="*/ 2638415 w 8109022"/>
              <a:gd name="connsiteY14933" fmla="*/ 3653699 h 4285258"/>
              <a:gd name="connsiteX14934" fmla="*/ 2627307 w 8109022"/>
              <a:gd name="connsiteY14934" fmla="*/ 3659636 h 4285258"/>
              <a:gd name="connsiteX14935" fmla="*/ 2624467 w 8109022"/>
              <a:gd name="connsiteY14935" fmla="*/ 3661154 h 4285258"/>
              <a:gd name="connsiteX14936" fmla="*/ 2622709 w 8109022"/>
              <a:gd name="connsiteY14936" fmla="*/ 3662976 h 4285258"/>
              <a:gd name="connsiteX14937" fmla="*/ 2614084 w 8109022"/>
              <a:gd name="connsiteY14937" fmla="*/ 3668090 h 4285258"/>
              <a:gd name="connsiteX14938" fmla="*/ 2615748 w 8109022"/>
              <a:gd name="connsiteY14938" fmla="*/ 3666640 h 4285258"/>
              <a:gd name="connsiteX14939" fmla="*/ 2616707 w 8109022"/>
              <a:gd name="connsiteY14939" fmla="*/ 3665310 h 4285258"/>
              <a:gd name="connsiteX14940" fmla="*/ 2610887 w 8109022"/>
              <a:gd name="connsiteY14940" fmla="*/ 3668426 h 4285258"/>
              <a:gd name="connsiteX14941" fmla="*/ 2616302 w 8109022"/>
              <a:gd name="connsiteY14941" fmla="*/ 3661815 h 4285258"/>
              <a:gd name="connsiteX14942" fmla="*/ 2604959 w 8109022"/>
              <a:gd name="connsiteY14942" fmla="*/ 3667681 h 4285258"/>
              <a:gd name="connsiteX14943" fmla="*/ 2596020 w 8109022"/>
              <a:gd name="connsiteY14943" fmla="*/ 3676055 h 4285258"/>
              <a:gd name="connsiteX14944" fmla="*/ 2588464 w 8109022"/>
              <a:gd name="connsiteY14944" fmla="*/ 3679875 h 4285258"/>
              <a:gd name="connsiteX14945" fmla="*/ 2587554 w 8109022"/>
              <a:gd name="connsiteY14945" fmla="*/ 3680340 h 4285258"/>
              <a:gd name="connsiteX14946" fmla="*/ 2590922 w 8109022"/>
              <a:gd name="connsiteY14946" fmla="*/ 3676757 h 4285258"/>
              <a:gd name="connsiteX14947" fmla="*/ 2604736 w 8109022"/>
              <a:gd name="connsiteY14947" fmla="*/ 3663139 h 4285258"/>
              <a:gd name="connsiteX14948" fmla="*/ 2612927 w 8109022"/>
              <a:gd name="connsiteY14948" fmla="*/ 3655814 h 4285258"/>
              <a:gd name="connsiteX14949" fmla="*/ 2619208 w 8109022"/>
              <a:gd name="connsiteY14949" fmla="*/ 3650579 h 4285258"/>
              <a:gd name="connsiteX14950" fmla="*/ 2618839 w 8109022"/>
              <a:gd name="connsiteY14950" fmla="*/ 3650163 h 4285258"/>
              <a:gd name="connsiteX14951" fmla="*/ 2617668 w 8109022"/>
              <a:gd name="connsiteY14951" fmla="*/ 3648767 h 4285258"/>
              <a:gd name="connsiteX14952" fmla="*/ 2603113 w 8109022"/>
              <a:gd name="connsiteY14952" fmla="*/ 3659948 h 4285258"/>
              <a:gd name="connsiteX14953" fmla="*/ 2601862 w 8109022"/>
              <a:gd name="connsiteY14953" fmla="*/ 3657474 h 4285258"/>
              <a:gd name="connsiteX14954" fmla="*/ 2603080 w 8109022"/>
              <a:gd name="connsiteY14954" fmla="*/ 3656204 h 4285258"/>
              <a:gd name="connsiteX14955" fmla="*/ 2602672 w 8109022"/>
              <a:gd name="connsiteY14955" fmla="*/ 3656354 h 4285258"/>
              <a:gd name="connsiteX14956" fmla="*/ 2597511 w 8109022"/>
              <a:gd name="connsiteY14956" fmla="*/ 3662871 h 4285258"/>
              <a:gd name="connsiteX14957" fmla="*/ 2589870 w 8109022"/>
              <a:gd name="connsiteY14957" fmla="*/ 3665674 h 4285258"/>
              <a:gd name="connsiteX14958" fmla="*/ 2575138 w 8109022"/>
              <a:gd name="connsiteY14958" fmla="*/ 3680085 h 4285258"/>
              <a:gd name="connsiteX14959" fmla="*/ 2580716 w 8109022"/>
              <a:gd name="connsiteY14959" fmla="*/ 3670494 h 4285258"/>
              <a:gd name="connsiteX14960" fmla="*/ 2590862 w 8109022"/>
              <a:gd name="connsiteY14960" fmla="*/ 3660687 h 4285258"/>
              <a:gd name="connsiteX14961" fmla="*/ 2591202 w 8109022"/>
              <a:gd name="connsiteY14961" fmla="*/ 3657519 h 4285258"/>
              <a:gd name="connsiteX14962" fmla="*/ 2591791 w 8109022"/>
              <a:gd name="connsiteY14962" fmla="*/ 3655705 h 4285258"/>
              <a:gd name="connsiteX14963" fmla="*/ 2589031 w 8109022"/>
              <a:gd name="connsiteY14963" fmla="*/ 3657581 h 4285258"/>
              <a:gd name="connsiteX14964" fmla="*/ 2585940 w 8109022"/>
              <a:gd name="connsiteY14964" fmla="*/ 3658706 h 4285258"/>
              <a:gd name="connsiteX14965" fmla="*/ 2585861 w 8109022"/>
              <a:gd name="connsiteY14965" fmla="*/ 3657990 h 4285258"/>
              <a:gd name="connsiteX14966" fmla="*/ 2585959 w 8109022"/>
              <a:gd name="connsiteY14966" fmla="*/ 3657807 h 4285258"/>
              <a:gd name="connsiteX14967" fmla="*/ 2582594 w 8109022"/>
              <a:gd name="connsiteY14967" fmla="*/ 3660799 h 4285258"/>
              <a:gd name="connsiteX14968" fmla="*/ 2570369 w 8109022"/>
              <a:gd name="connsiteY14968" fmla="*/ 3668207 h 4285258"/>
              <a:gd name="connsiteX14969" fmla="*/ 2558781 w 8109022"/>
              <a:gd name="connsiteY14969" fmla="*/ 3677083 h 4285258"/>
              <a:gd name="connsiteX14970" fmla="*/ 2551732 w 8109022"/>
              <a:gd name="connsiteY14970" fmla="*/ 3673584 h 4285258"/>
              <a:gd name="connsiteX14971" fmla="*/ 2528540 w 8109022"/>
              <a:gd name="connsiteY14971" fmla="*/ 3695723 h 4285258"/>
              <a:gd name="connsiteX14972" fmla="*/ 2520758 w 8109022"/>
              <a:gd name="connsiteY14972" fmla="*/ 3703113 h 4285258"/>
              <a:gd name="connsiteX14973" fmla="*/ 2500509 w 8109022"/>
              <a:gd name="connsiteY14973" fmla="*/ 3778271 h 4285258"/>
              <a:gd name="connsiteX14974" fmla="*/ 2497015 w 8109022"/>
              <a:gd name="connsiteY14974" fmla="*/ 3802634 h 4285258"/>
              <a:gd name="connsiteX14975" fmla="*/ 2494700 w 8109022"/>
              <a:gd name="connsiteY14975" fmla="*/ 3808708 h 4285258"/>
              <a:gd name="connsiteX14976" fmla="*/ 2493803 w 8109022"/>
              <a:gd name="connsiteY14976" fmla="*/ 3807752 h 4285258"/>
              <a:gd name="connsiteX14977" fmla="*/ 2494706 w 8109022"/>
              <a:gd name="connsiteY14977" fmla="*/ 3798988 h 4285258"/>
              <a:gd name="connsiteX14978" fmla="*/ 2492511 w 8109022"/>
              <a:gd name="connsiteY14978" fmla="*/ 3807030 h 4285258"/>
              <a:gd name="connsiteX14979" fmla="*/ 2492505 w 8109022"/>
              <a:gd name="connsiteY14979" fmla="*/ 3807027 h 4285258"/>
              <a:gd name="connsiteX14980" fmla="*/ 2492493 w 8109022"/>
              <a:gd name="connsiteY14980" fmla="*/ 3807094 h 4285258"/>
              <a:gd name="connsiteX14981" fmla="*/ 2488145 w 8109022"/>
              <a:gd name="connsiteY14981" fmla="*/ 3823022 h 4285258"/>
              <a:gd name="connsiteX14982" fmla="*/ 2491344 w 8109022"/>
              <a:gd name="connsiteY14982" fmla="*/ 3813727 h 4285258"/>
              <a:gd name="connsiteX14983" fmla="*/ 2492493 w 8109022"/>
              <a:gd name="connsiteY14983" fmla="*/ 3807094 h 4285258"/>
              <a:gd name="connsiteX14984" fmla="*/ 2492511 w 8109022"/>
              <a:gd name="connsiteY14984" fmla="*/ 3807030 h 4285258"/>
              <a:gd name="connsiteX14985" fmla="*/ 2493803 w 8109022"/>
              <a:gd name="connsiteY14985" fmla="*/ 3807752 h 4285258"/>
              <a:gd name="connsiteX14986" fmla="*/ 2487169 w 8109022"/>
              <a:gd name="connsiteY14986" fmla="*/ 3828260 h 4285258"/>
              <a:gd name="connsiteX14987" fmla="*/ 2487074 w 8109022"/>
              <a:gd name="connsiteY14987" fmla="*/ 3823229 h 4285258"/>
              <a:gd name="connsiteX14988" fmla="*/ 2483988 w 8109022"/>
              <a:gd name="connsiteY14988" fmla="*/ 3819756 h 4285258"/>
              <a:gd name="connsiteX14989" fmla="*/ 2486645 w 8109022"/>
              <a:gd name="connsiteY14989" fmla="*/ 3802138 h 4285258"/>
              <a:gd name="connsiteX14990" fmla="*/ 2510003 w 8109022"/>
              <a:gd name="connsiteY14990" fmla="*/ 3687656 h 4285258"/>
              <a:gd name="connsiteX14991" fmla="*/ 2517278 w 8109022"/>
              <a:gd name="connsiteY14991" fmla="*/ 3667005 h 4285258"/>
              <a:gd name="connsiteX14992" fmla="*/ 2513406 w 8109022"/>
              <a:gd name="connsiteY14992" fmla="*/ 3666810 h 4285258"/>
              <a:gd name="connsiteX14993" fmla="*/ 2506252 w 8109022"/>
              <a:gd name="connsiteY14993" fmla="*/ 3691479 h 4285258"/>
              <a:gd name="connsiteX14994" fmla="*/ 2481427 w 8109022"/>
              <a:gd name="connsiteY14994" fmla="*/ 3809177 h 4285258"/>
              <a:gd name="connsiteX14995" fmla="*/ 2474450 w 8109022"/>
              <a:gd name="connsiteY14995" fmla="*/ 3842945 h 4285258"/>
              <a:gd name="connsiteX14996" fmla="*/ 2472083 w 8109022"/>
              <a:gd name="connsiteY14996" fmla="*/ 3845624 h 4285258"/>
              <a:gd name="connsiteX14997" fmla="*/ 2473019 w 8109022"/>
              <a:gd name="connsiteY14997" fmla="*/ 3837033 h 4285258"/>
              <a:gd name="connsiteX14998" fmla="*/ 2474343 w 8109022"/>
              <a:gd name="connsiteY14998" fmla="*/ 3827816 h 4285258"/>
              <a:gd name="connsiteX14999" fmla="*/ 2476140 w 8109022"/>
              <a:gd name="connsiteY14999" fmla="*/ 3791960 h 4285258"/>
              <a:gd name="connsiteX15000" fmla="*/ 2510300 w 8109022"/>
              <a:gd name="connsiteY15000" fmla="*/ 3662105 h 4285258"/>
              <a:gd name="connsiteX15001" fmla="*/ 2499628 w 8109022"/>
              <a:gd name="connsiteY15001" fmla="*/ 3672669 h 4285258"/>
              <a:gd name="connsiteX15002" fmla="*/ 2496236 w 8109022"/>
              <a:gd name="connsiteY15002" fmla="*/ 3683324 h 4285258"/>
              <a:gd name="connsiteX15003" fmla="*/ 2469709 w 8109022"/>
              <a:gd name="connsiteY15003" fmla="*/ 3799397 h 4285258"/>
              <a:gd name="connsiteX15004" fmla="*/ 2486958 w 8109022"/>
              <a:gd name="connsiteY15004" fmla="*/ 3698319 h 4285258"/>
              <a:gd name="connsiteX15005" fmla="*/ 2488602 w 8109022"/>
              <a:gd name="connsiteY15005" fmla="*/ 3691219 h 4285258"/>
              <a:gd name="connsiteX15006" fmla="*/ 2488633 w 8109022"/>
              <a:gd name="connsiteY15006" fmla="*/ 3691369 h 4285258"/>
              <a:gd name="connsiteX15007" fmla="*/ 2486362 w 8109022"/>
              <a:gd name="connsiteY15007" fmla="*/ 3711540 h 4285258"/>
              <a:gd name="connsiteX15008" fmla="*/ 2489589 w 8109022"/>
              <a:gd name="connsiteY15008" fmla="*/ 3696023 h 4285258"/>
              <a:gd name="connsiteX15009" fmla="*/ 2488633 w 8109022"/>
              <a:gd name="connsiteY15009" fmla="*/ 3691369 h 4285258"/>
              <a:gd name="connsiteX15010" fmla="*/ 2488695 w 8109022"/>
              <a:gd name="connsiteY15010" fmla="*/ 3690813 h 4285258"/>
              <a:gd name="connsiteX15011" fmla="*/ 2488602 w 8109022"/>
              <a:gd name="connsiteY15011" fmla="*/ 3691219 h 4285258"/>
              <a:gd name="connsiteX15012" fmla="*/ 2487530 w 8109022"/>
              <a:gd name="connsiteY15012" fmla="*/ 3685991 h 4285258"/>
              <a:gd name="connsiteX15013" fmla="*/ 2480597 w 8109022"/>
              <a:gd name="connsiteY15013" fmla="*/ 3714538 h 4285258"/>
              <a:gd name="connsiteX15014" fmla="*/ 2463945 w 8109022"/>
              <a:gd name="connsiteY15014" fmla="*/ 3799539 h 4285258"/>
              <a:gd name="connsiteX15015" fmla="*/ 2476845 w 8109022"/>
              <a:gd name="connsiteY15015" fmla="*/ 3718360 h 4285258"/>
              <a:gd name="connsiteX15016" fmla="*/ 2477822 w 8109022"/>
              <a:gd name="connsiteY15016" fmla="*/ 3713121 h 4285258"/>
              <a:gd name="connsiteX15017" fmla="*/ 2481239 w 8109022"/>
              <a:gd name="connsiteY15017" fmla="*/ 3693238 h 4285258"/>
              <a:gd name="connsiteX15018" fmla="*/ 2483030 w 8109022"/>
              <a:gd name="connsiteY15018" fmla="*/ 3687203 h 4285258"/>
              <a:gd name="connsiteX15019" fmla="*/ 2478272 w 8109022"/>
              <a:gd name="connsiteY15019" fmla="*/ 3689056 h 4285258"/>
              <a:gd name="connsiteX15020" fmla="*/ 2477393 w 8109022"/>
              <a:gd name="connsiteY15020" fmla="*/ 3692029 h 4285258"/>
              <a:gd name="connsiteX15021" fmla="*/ 2456525 w 8109022"/>
              <a:gd name="connsiteY15021" fmla="*/ 3792835 h 4285258"/>
              <a:gd name="connsiteX15022" fmla="*/ 2456312 w 8109022"/>
              <a:gd name="connsiteY15022" fmla="*/ 3794440 h 4285258"/>
              <a:gd name="connsiteX15023" fmla="*/ 2455750 w 8109022"/>
              <a:gd name="connsiteY15023" fmla="*/ 3794971 h 4285258"/>
              <a:gd name="connsiteX15024" fmla="*/ 2453103 w 8109022"/>
              <a:gd name="connsiteY15024" fmla="*/ 3799583 h 4285258"/>
              <a:gd name="connsiteX15025" fmla="*/ 2453225 w 8109022"/>
              <a:gd name="connsiteY15025" fmla="*/ 3798524 h 4285258"/>
              <a:gd name="connsiteX15026" fmla="*/ 2473153 w 8109022"/>
              <a:gd name="connsiteY15026" fmla="*/ 3693830 h 4285258"/>
              <a:gd name="connsiteX15027" fmla="*/ 2475363 w 8109022"/>
              <a:gd name="connsiteY15027" fmla="*/ 3686970 h 4285258"/>
              <a:gd name="connsiteX15028" fmla="*/ 2474323 w 8109022"/>
              <a:gd name="connsiteY15028" fmla="*/ 3685031 h 4285258"/>
              <a:gd name="connsiteX15029" fmla="*/ 2471755 w 8109022"/>
              <a:gd name="connsiteY15029" fmla="*/ 3686274 h 4285258"/>
              <a:gd name="connsiteX15030" fmla="*/ 2462018 w 8109022"/>
              <a:gd name="connsiteY15030" fmla="*/ 3724333 h 4285258"/>
              <a:gd name="connsiteX15031" fmla="*/ 2449673 w 8109022"/>
              <a:gd name="connsiteY15031" fmla="*/ 3790804 h 4285258"/>
              <a:gd name="connsiteX15032" fmla="*/ 2449628 w 8109022"/>
              <a:gd name="connsiteY15032" fmla="*/ 3791056 h 4285258"/>
              <a:gd name="connsiteX15033" fmla="*/ 2447181 w 8109022"/>
              <a:gd name="connsiteY15033" fmla="*/ 3796938 h 4285258"/>
              <a:gd name="connsiteX15034" fmla="*/ 2446485 w 8109022"/>
              <a:gd name="connsiteY15034" fmla="*/ 3799683 h 4285258"/>
              <a:gd name="connsiteX15035" fmla="*/ 2442866 w 8109022"/>
              <a:gd name="connsiteY15035" fmla="*/ 3795979 h 4285258"/>
              <a:gd name="connsiteX15036" fmla="*/ 2439698 w 8109022"/>
              <a:gd name="connsiteY15036" fmla="*/ 3801848 h 4285258"/>
              <a:gd name="connsiteX15037" fmla="*/ 2435702 w 8109022"/>
              <a:gd name="connsiteY15037" fmla="*/ 3803937 h 4285258"/>
              <a:gd name="connsiteX15038" fmla="*/ 2441968 w 8109022"/>
              <a:gd name="connsiteY15038" fmla="*/ 3786768 h 4285258"/>
              <a:gd name="connsiteX15039" fmla="*/ 2436993 w 8109022"/>
              <a:gd name="connsiteY15039" fmla="*/ 3784136 h 4285258"/>
              <a:gd name="connsiteX15040" fmla="*/ 2441439 w 8109022"/>
              <a:gd name="connsiteY15040" fmla="*/ 3775134 h 4285258"/>
              <a:gd name="connsiteX15041" fmla="*/ 2437286 w 8109022"/>
              <a:gd name="connsiteY15041" fmla="*/ 3779653 h 4285258"/>
              <a:gd name="connsiteX15042" fmla="*/ 2425546 w 8109022"/>
              <a:gd name="connsiteY15042" fmla="*/ 3795293 h 4285258"/>
              <a:gd name="connsiteX15043" fmla="*/ 2430584 w 8109022"/>
              <a:gd name="connsiteY15043" fmla="*/ 3780510 h 4285258"/>
              <a:gd name="connsiteX15044" fmla="*/ 2432780 w 8109022"/>
              <a:gd name="connsiteY15044" fmla="*/ 3766552 h 4285258"/>
              <a:gd name="connsiteX15045" fmla="*/ 2425164 w 8109022"/>
              <a:gd name="connsiteY15045" fmla="*/ 3781419 h 4285258"/>
              <a:gd name="connsiteX15046" fmla="*/ 2418326 w 8109022"/>
              <a:gd name="connsiteY15046" fmla="*/ 3794587 h 4285258"/>
              <a:gd name="connsiteX15047" fmla="*/ 2413758 w 8109022"/>
              <a:gd name="connsiteY15047" fmla="*/ 3802820 h 4285258"/>
              <a:gd name="connsiteX15048" fmla="*/ 2414315 w 8109022"/>
              <a:gd name="connsiteY15048" fmla="*/ 3800048 h 4285258"/>
              <a:gd name="connsiteX15049" fmla="*/ 2417498 w 8109022"/>
              <a:gd name="connsiteY15049" fmla="*/ 3779808 h 4285258"/>
              <a:gd name="connsiteX15050" fmla="*/ 2420573 w 8109022"/>
              <a:gd name="connsiteY15050" fmla="*/ 3769626 h 4285258"/>
              <a:gd name="connsiteX15051" fmla="*/ 2419082 w 8109022"/>
              <a:gd name="connsiteY15051" fmla="*/ 3769894 h 4285258"/>
              <a:gd name="connsiteX15052" fmla="*/ 2419049 w 8109022"/>
              <a:gd name="connsiteY15052" fmla="*/ 3769944 h 4285258"/>
              <a:gd name="connsiteX15053" fmla="*/ 2419187 w 8109022"/>
              <a:gd name="connsiteY15053" fmla="*/ 3769071 h 4285258"/>
              <a:gd name="connsiteX15054" fmla="*/ 2425490 w 8109022"/>
              <a:gd name="connsiteY15054" fmla="*/ 3736472 h 4285258"/>
              <a:gd name="connsiteX15055" fmla="*/ 2426059 w 8109022"/>
              <a:gd name="connsiteY15055" fmla="*/ 3724144 h 4285258"/>
              <a:gd name="connsiteX15056" fmla="*/ 2422378 w 8109022"/>
              <a:gd name="connsiteY15056" fmla="*/ 3742938 h 4285258"/>
              <a:gd name="connsiteX15057" fmla="*/ 2416360 w 8109022"/>
              <a:gd name="connsiteY15057" fmla="*/ 3774087 h 4285258"/>
              <a:gd name="connsiteX15058" fmla="*/ 2415123 w 8109022"/>
              <a:gd name="connsiteY15058" fmla="*/ 3775992 h 4285258"/>
              <a:gd name="connsiteX15059" fmla="*/ 2412052 w 8109022"/>
              <a:gd name="connsiteY15059" fmla="*/ 3778653 h 4285258"/>
              <a:gd name="connsiteX15060" fmla="*/ 2417644 w 8109022"/>
              <a:gd name="connsiteY15060" fmla="*/ 3752091 h 4285258"/>
              <a:gd name="connsiteX15061" fmla="*/ 2402929 w 8109022"/>
              <a:gd name="connsiteY15061" fmla="*/ 3777165 h 4285258"/>
              <a:gd name="connsiteX15062" fmla="*/ 2398046 w 8109022"/>
              <a:gd name="connsiteY15062" fmla="*/ 3769854 h 4285258"/>
              <a:gd name="connsiteX15063" fmla="*/ 2398265 w 8109022"/>
              <a:gd name="connsiteY15063" fmla="*/ 3766492 h 4285258"/>
              <a:gd name="connsiteX15064" fmla="*/ 2392541 w 8109022"/>
              <a:gd name="connsiteY15064" fmla="*/ 3772071 h 4285258"/>
              <a:gd name="connsiteX15065" fmla="*/ 2386440 w 8109022"/>
              <a:gd name="connsiteY15065" fmla="*/ 3783441 h 4285258"/>
              <a:gd name="connsiteX15066" fmla="*/ 2385724 w 8109022"/>
              <a:gd name="connsiteY15066" fmla="*/ 3784988 h 4285258"/>
              <a:gd name="connsiteX15067" fmla="*/ 2393868 w 8109022"/>
              <a:gd name="connsiteY15067" fmla="*/ 3739513 h 4285258"/>
              <a:gd name="connsiteX15068" fmla="*/ 2391939 w 8109022"/>
              <a:gd name="connsiteY15068" fmla="*/ 3736955 h 4285258"/>
              <a:gd name="connsiteX15069" fmla="*/ 2383597 w 8109022"/>
              <a:gd name="connsiteY15069" fmla="*/ 3773595 h 4285258"/>
              <a:gd name="connsiteX15070" fmla="*/ 2384995 w 8109022"/>
              <a:gd name="connsiteY15070" fmla="*/ 3758105 h 4285258"/>
              <a:gd name="connsiteX15071" fmla="*/ 2387003 w 8109022"/>
              <a:gd name="connsiteY15071" fmla="*/ 3746864 h 4285258"/>
              <a:gd name="connsiteX15072" fmla="*/ 2387654 w 8109022"/>
              <a:gd name="connsiteY15072" fmla="*/ 3745095 h 4285258"/>
              <a:gd name="connsiteX15073" fmla="*/ 2389764 w 8109022"/>
              <a:gd name="connsiteY15073" fmla="*/ 3737358 h 4285258"/>
              <a:gd name="connsiteX15074" fmla="*/ 2388626 w 8109022"/>
              <a:gd name="connsiteY15074" fmla="*/ 3737847 h 4285258"/>
              <a:gd name="connsiteX15075" fmla="*/ 2390368 w 8109022"/>
              <a:gd name="connsiteY15075" fmla="*/ 3728209 h 4285258"/>
              <a:gd name="connsiteX15076" fmla="*/ 2391866 w 8109022"/>
              <a:gd name="connsiteY15076" fmla="*/ 3712699 h 4285258"/>
              <a:gd name="connsiteX15077" fmla="*/ 2389802 w 8109022"/>
              <a:gd name="connsiteY15077" fmla="*/ 3721956 h 4285258"/>
              <a:gd name="connsiteX15078" fmla="*/ 2385508 w 8109022"/>
              <a:gd name="connsiteY15078" fmla="*/ 3741220 h 4285258"/>
              <a:gd name="connsiteX15079" fmla="*/ 2384607 w 8109022"/>
              <a:gd name="connsiteY15079" fmla="*/ 3742366 h 4285258"/>
              <a:gd name="connsiteX15080" fmla="*/ 2382309 w 8109022"/>
              <a:gd name="connsiteY15080" fmla="*/ 3744883 h 4285258"/>
              <a:gd name="connsiteX15081" fmla="*/ 2389164 w 8109022"/>
              <a:gd name="connsiteY15081" fmla="*/ 3721931 h 4285258"/>
              <a:gd name="connsiteX15082" fmla="*/ 2381402 w 8109022"/>
              <a:gd name="connsiteY15082" fmla="*/ 3739043 h 4285258"/>
              <a:gd name="connsiteX15083" fmla="*/ 2373640 w 8109022"/>
              <a:gd name="connsiteY15083" fmla="*/ 3756152 h 4285258"/>
              <a:gd name="connsiteX15084" fmla="*/ 2373257 w 8109022"/>
              <a:gd name="connsiteY15084" fmla="*/ 3742277 h 4285258"/>
              <a:gd name="connsiteX15085" fmla="*/ 2358488 w 8109022"/>
              <a:gd name="connsiteY15085" fmla="*/ 3764915 h 4285258"/>
              <a:gd name="connsiteX15086" fmla="*/ 2369951 w 8109022"/>
              <a:gd name="connsiteY15086" fmla="*/ 3730532 h 4285258"/>
              <a:gd name="connsiteX15087" fmla="*/ 2378017 w 8109022"/>
              <a:gd name="connsiteY15087" fmla="*/ 3708752 h 4285258"/>
              <a:gd name="connsiteX15088" fmla="*/ 2378409 w 8109022"/>
              <a:gd name="connsiteY15088" fmla="*/ 3708769 h 4285258"/>
              <a:gd name="connsiteX15089" fmla="*/ 2378897 w 8109022"/>
              <a:gd name="connsiteY15089" fmla="*/ 3708788 h 4285258"/>
              <a:gd name="connsiteX15090" fmla="*/ 2379061 w 8109022"/>
              <a:gd name="connsiteY15090" fmla="*/ 3708795 h 4285258"/>
              <a:gd name="connsiteX15091" fmla="*/ 2379191 w 8109022"/>
              <a:gd name="connsiteY15091" fmla="*/ 3708800 h 4285258"/>
              <a:gd name="connsiteX15092" fmla="*/ 2378897 w 8109022"/>
              <a:gd name="connsiteY15092" fmla="*/ 3708788 h 4285258"/>
              <a:gd name="connsiteX15093" fmla="*/ 2378017 w 8109022"/>
              <a:gd name="connsiteY15093" fmla="*/ 3708752 h 4285258"/>
              <a:gd name="connsiteX15094" fmla="*/ 2365669 w 8109022"/>
              <a:gd name="connsiteY15094" fmla="*/ 3733735 h 4285258"/>
              <a:gd name="connsiteX15095" fmla="*/ 2359112 w 8109022"/>
              <a:gd name="connsiteY15095" fmla="*/ 3732351 h 4285258"/>
              <a:gd name="connsiteX15096" fmla="*/ 2351332 w 8109022"/>
              <a:gd name="connsiteY15096" fmla="*/ 3753018 h 4285258"/>
              <a:gd name="connsiteX15097" fmla="*/ 2345766 w 8109022"/>
              <a:gd name="connsiteY15097" fmla="*/ 3756168 h 4285258"/>
              <a:gd name="connsiteX15098" fmla="*/ 2342646 w 8109022"/>
              <a:gd name="connsiteY15098" fmla="*/ 3760543 h 4285258"/>
              <a:gd name="connsiteX15099" fmla="*/ 2341830 w 8109022"/>
              <a:gd name="connsiteY15099" fmla="*/ 3762896 h 4285258"/>
              <a:gd name="connsiteX15100" fmla="*/ 2347235 w 8109022"/>
              <a:gd name="connsiteY15100" fmla="*/ 3761685 h 4285258"/>
              <a:gd name="connsiteX15101" fmla="*/ 2345370 w 8109022"/>
              <a:gd name="connsiteY15101" fmla="*/ 3766319 h 4285258"/>
              <a:gd name="connsiteX15102" fmla="*/ 2341874 w 8109022"/>
              <a:gd name="connsiteY15102" fmla="*/ 3766842 h 4285258"/>
              <a:gd name="connsiteX15103" fmla="*/ 2337068 w 8109022"/>
              <a:gd name="connsiteY15103" fmla="*/ 3770797 h 4285258"/>
              <a:gd name="connsiteX15104" fmla="*/ 2335066 w 8109022"/>
              <a:gd name="connsiteY15104" fmla="*/ 3775597 h 4285258"/>
              <a:gd name="connsiteX15105" fmla="*/ 2315168 w 8109022"/>
              <a:gd name="connsiteY15105" fmla="*/ 3817698 h 4285258"/>
              <a:gd name="connsiteX15106" fmla="*/ 2323228 w 8109022"/>
              <a:gd name="connsiteY15106" fmla="*/ 3794793 h 4285258"/>
              <a:gd name="connsiteX15107" fmla="*/ 2328187 w 8109022"/>
              <a:gd name="connsiteY15107" fmla="*/ 3780979 h 4285258"/>
              <a:gd name="connsiteX15108" fmla="*/ 2324140 w 8109022"/>
              <a:gd name="connsiteY15108" fmla="*/ 3782484 h 4285258"/>
              <a:gd name="connsiteX15109" fmla="*/ 2324919 w 8109022"/>
              <a:gd name="connsiteY15109" fmla="*/ 3779054 h 4285258"/>
              <a:gd name="connsiteX15110" fmla="*/ 2328021 w 8109022"/>
              <a:gd name="connsiteY15110" fmla="*/ 3775616 h 4285258"/>
              <a:gd name="connsiteX15111" fmla="*/ 2331062 w 8109022"/>
              <a:gd name="connsiteY15111" fmla="*/ 3772974 h 4285258"/>
              <a:gd name="connsiteX15112" fmla="*/ 2331450 w 8109022"/>
              <a:gd name="connsiteY15112" fmla="*/ 3771896 h 4285258"/>
              <a:gd name="connsiteX15113" fmla="*/ 2339611 w 8109022"/>
              <a:gd name="connsiteY15113" fmla="*/ 3752099 h 4285258"/>
              <a:gd name="connsiteX15114" fmla="*/ 2346421 w 8109022"/>
              <a:gd name="connsiteY15114" fmla="*/ 3730645 h 4285258"/>
              <a:gd name="connsiteX15115" fmla="*/ 2348593 w 8109022"/>
              <a:gd name="connsiteY15115" fmla="*/ 3728238 h 4285258"/>
              <a:gd name="connsiteX15116" fmla="*/ 2349046 w 8109022"/>
              <a:gd name="connsiteY15116" fmla="*/ 3726242 h 4285258"/>
              <a:gd name="connsiteX15117" fmla="*/ 2344643 w 8109022"/>
              <a:gd name="connsiteY15117" fmla="*/ 3730654 h 4285258"/>
              <a:gd name="connsiteX15118" fmla="*/ 2334084 w 8109022"/>
              <a:gd name="connsiteY15118" fmla="*/ 3751211 h 4285258"/>
              <a:gd name="connsiteX15119" fmla="*/ 2329947 w 8109022"/>
              <a:gd name="connsiteY15119" fmla="*/ 3752170 h 4285258"/>
              <a:gd name="connsiteX15120" fmla="*/ 2322111 w 8109022"/>
              <a:gd name="connsiteY15120" fmla="*/ 3770402 h 4285258"/>
              <a:gd name="connsiteX15121" fmla="*/ 2318064 w 8109022"/>
              <a:gd name="connsiteY15121" fmla="*/ 3780283 h 4285258"/>
              <a:gd name="connsiteX15122" fmla="*/ 2314690 w 8109022"/>
              <a:gd name="connsiteY15122" fmla="*/ 3785131 h 4285258"/>
              <a:gd name="connsiteX15123" fmla="*/ 2308620 w 8109022"/>
              <a:gd name="connsiteY15123" fmla="*/ 3802239 h 4285258"/>
              <a:gd name="connsiteX15124" fmla="*/ 2310769 w 8109022"/>
              <a:gd name="connsiteY15124" fmla="*/ 3802063 h 4285258"/>
              <a:gd name="connsiteX15125" fmla="*/ 2305019 w 8109022"/>
              <a:gd name="connsiteY15125" fmla="*/ 3816139 h 4285258"/>
              <a:gd name="connsiteX15126" fmla="*/ 2307818 w 8109022"/>
              <a:gd name="connsiteY15126" fmla="*/ 3807900 h 4285258"/>
              <a:gd name="connsiteX15127" fmla="*/ 2300371 w 8109022"/>
              <a:gd name="connsiteY15127" fmla="*/ 3813575 h 4285258"/>
              <a:gd name="connsiteX15128" fmla="*/ 2288982 w 8109022"/>
              <a:gd name="connsiteY15128" fmla="*/ 3846012 h 4285258"/>
              <a:gd name="connsiteX15129" fmla="*/ 2293537 w 8109022"/>
              <a:gd name="connsiteY15129" fmla="*/ 3828853 h 4285258"/>
              <a:gd name="connsiteX15130" fmla="*/ 2284852 w 8109022"/>
              <a:gd name="connsiteY15130" fmla="*/ 3833330 h 4285258"/>
              <a:gd name="connsiteX15131" fmla="*/ 2282185 w 8109022"/>
              <a:gd name="connsiteY15131" fmla="*/ 3843625 h 4285258"/>
              <a:gd name="connsiteX15132" fmla="*/ 2271576 w 8109022"/>
              <a:gd name="connsiteY15132" fmla="*/ 3838392 h 4285258"/>
              <a:gd name="connsiteX15133" fmla="*/ 2270065 w 8109022"/>
              <a:gd name="connsiteY15133" fmla="*/ 3837646 h 4285258"/>
              <a:gd name="connsiteX15134" fmla="*/ 2269891 w 8109022"/>
              <a:gd name="connsiteY15134" fmla="*/ 3838001 h 4285258"/>
              <a:gd name="connsiteX15135" fmla="*/ 2267778 w 8109022"/>
              <a:gd name="connsiteY15135" fmla="*/ 3841771 h 4285258"/>
              <a:gd name="connsiteX15136" fmla="*/ 2267793 w 8109022"/>
              <a:gd name="connsiteY15136" fmla="*/ 3841511 h 4285258"/>
              <a:gd name="connsiteX15137" fmla="*/ 2268650 w 8109022"/>
              <a:gd name="connsiteY15137" fmla="*/ 3836949 h 4285258"/>
              <a:gd name="connsiteX15138" fmla="*/ 2266832 w 8109022"/>
              <a:gd name="connsiteY15138" fmla="*/ 3836051 h 4285258"/>
              <a:gd name="connsiteX15139" fmla="*/ 2265773 w 8109022"/>
              <a:gd name="connsiteY15139" fmla="*/ 3842392 h 4285258"/>
              <a:gd name="connsiteX15140" fmla="*/ 2264775 w 8109022"/>
              <a:gd name="connsiteY15140" fmla="*/ 3847129 h 4285258"/>
              <a:gd name="connsiteX15141" fmla="*/ 2257027 w 8109022"/>
              <a:gd name="connsiteY15141" fmla="*/ 3860954 h 4285258"/>
              <a:gd name="connsiteX15142" fmla="*/ 2256017 w 8109022"/>
              <a:gd name="connsiteY15142" fmla="*/ 3860087 h 4285258"/>
              <a:gd name="connsiteX15143" fmla="*/ 2255811 w 8109022"/>
              <a:gd name="connsiteY15143" fmla="*/ 3861903 h 4285258"/>
              <a:gd name="connsiteX15144" fmla="*/ 2254532 w 8109022"/>
              <a:gd name="connsiteY15144" fmla="*/ 3865404 h 4285258"/>
              <a:gd name="connsiteX15145" fmla="*/ 2248741 w 8109022"/>
              <a:gd name="connsiteY15145" fmla="*/ 3875736 h 4285258"/>
              <a:gd name="connsiteX15146" fmla="*/ 2249418 w 8109022"/>
              <a:gd name="connsiteY15146" fmla="*/ 3871465 h 4285258"/>
              <a:gd name="connsiteX15147" fmla="*/ 2246501 w 8109022"/>
              <a:gd name="connsiteY15147" fmla="*/ 3870714 h 4285258"/>
              <a:gd name="connsiteX15148" fmla="*/ 2251131 w 8109022"/>
              <a:gd name="connsiteY15148" fmla="*/ 3859357 h 4285258"/>
              <a:gd name="connsiteX15149" fmla="*/ 2244652 w 8109022"/>
              <a:gd name="connsiteY15149" fmla="*/ 3870145 h 4285258"/>
              <a:gd name="connsiteX15150" fmla="*/ 2245217 w 8109022"/>
              <a:gd name="connsiteY15150" fmla="*/ 3863383 h 4285258"/>
              <a:gd name="connsiteX15151" fmla="*/ 2245291 w 8109022"/>
              <a:gd name="connsiteY15151" fmla="*/ 3860477 h 4285258"/>
              <a:gd name="connsiteX15152" fmla="*/ 2263434 w 8109022"/>
              <a:gd name="connsiteY15152" fmla="*/ 3824823 h 4285258"/>
              <a:gd name="connsiteX15153" fmla="*/ 2265161 w 8109022"/>
              <a:gd name="connsiteY15153" fmla="*/ 3820940 h 4285258"/>
              <a:gd name="connsiteX15154" fmla="*/ 2264257 w 8109022"/>
              <a:gd name="connsiteY15154" fmla="*/ 3820980 h 4285258"/>
              <a:gd name="connsiteX15155" fmla="*/ 2259834 w 8109022"/>
              <a:gd name="connsiteY15155" fmla="*/ 3826521 h 4285258"/>
              <a:gd name="connsiteX15156" fmla="*/ 2256883 w 8109022"/>
              <a:gd name="connsiteY15156" fmla="*/ 3832357 h 4285258"/>
              <a:gd name="connsiteX15157" fmla="*/ 2253969 w 8109022"/>
              <a:gd name="connsiteY15157" fmla="*/ 3823102 h 4285258"/>
              <a:gd name="connsiteX15158" fmla="*/ 2251490 w 8109022"/>
              <a:gd name="connsiteY15158" fmla="*/ 3820705 h 4285258"/>
              <a:gd name="connsiteX15159" fmla="*/ 2251740 w 8109022"/>
              <a:gd name="connsiteY15159" fmla="*/ 3819770 h 4285258"/>
              <a:gd name="connsiteX15160" fmla="*/ 2248350 w 8109022"/>
              <a:gd name="connsiteY15160" fmla="*/ 3823099 h 4285258"/>
              <a:gd name="connsiteX15161" fmla="*/ 2252184 w 8109022"/>
              <a:gd name="connsiteY15161" fmla="*/ 3814029 h 4285258"/>
              <a:gd name="connsiteX15162" fmla="*/ 2254416 w 8109022"/>
              <a:gd name="connsiteY15162" fmla="*/ 3809750 h 4285258"/>
              <a:gd name="connsiteX15163" fmla="*/ 2258868 w 8109022"/>
              <a:gd name="connsiteY15163" fmla="*/ 3793079 h 4285258"/>
              <a:gd name="connsiteX15164" fmla="*/ 2259631 w 8109022"/>
              <a:gd name="connsiteY15164" fmla="*/ 3792595 h 4285258"/>
              <a:gd name="connsiteX15165" fmla="*/ 2259580 w 8109022"/>
              <a:gd name="connsiteY15165" fmla="*/ 3792268 h 4285258"/>
              <a:gd name="connsiteX15166" fmla="*/ 2267793 w 8109022"/>
              <a:gd name="connsiteY15166" fmla="*/ 3768247 h 4285258"/>
              <a:gd name="connsiteX15167" fmla="*/ 2272971 w 8109022"/>
              <a:gd name="connsiteY15167" fmla="*/ 3757323 h 4285258"/>
              <a:gd name="connsiteX15168" fmla="*/ 2276590 w 8109022"/>
              <a:gd name="connsiteY15168" fmla="*/ 3743843 h 4285258"/>
              <a:gd name="connsiteX15169" fmla="*/ 2277577 w 8109022"/>
              <a:gd name="connsiteY15169" fmla="*/ 3736752 h 4285258"/>
              <a:gd name="connsiteX15170" fmla="*/ 2276781 w 8109022"/>
              <a:gd name="connsiteY15170" fmla="*/ 3737182 h 4285258"/>
              <a:gd name="connsiteX15171" fmla="*/ 2275102 w 8109022"/>
              <a:gd name="connsiteY15171" fmla="*/ 3738383 h 4285258"/>
              <a:gd name="connsiteX15172" fmla="*/ 2269988 w 8109022"/>
              <a:gd name="connsiteY15172" fmla="*/ 3748515 h 4285258"/>
              <a:gd name="connsiteX15173" fmla="*/ 2268033 w 8109022"/>
              <a:gd name="connsiteY15173" fmla="*/ 3756680 h 4285258"/>
              <a:gd name="connsiteX15174" fmla="*/ 2258561 w 8109022"/>
              <a:gd name="connsiteY15174" fmla="*/ 3788277 h 4285258"/>
              <a:gd name="connsiteX15175" fmla="*/ 2252223 w 8109022"/>
              <a:gd name="connsiteY15175" fmla="*/ 3793093 h 4285258"/>
              <a:gd name="connsiteX15176" fmla="*/ 2246888 w 8109022"/>
              <a:gd name="connsiteY15176" fmla="*/ 3816256 h 4285258"/>
              <a:gd name="connsiteX15177" fmla="*/ 2244869 w 8109022"/>
              <a:gd name="connsiteY15177" fmla="*/ 3818491 h 4285258"/>
              <a:gd name="connsiteX15178" fmla="*/ 2250183 w 8109022"/>
              <a:gd name="connsiteY15178" fmla="*/ 3797554 h 4285258"/>
              <a:gd name="connsiteX15179" fmla="*/ 2244931 w 8109022"/>
              <a:gd name="connsiteY15179" fmla="*/ 3801168 h 4285258"/>
              <a:gd name="connsiteX15180" fmla="*/ 2245710 w 8109022"/>
              <a:gd name="connsiteY15180" fmla="*/ 3797736 h 4285258"/>
              <a:gd name="connsiteX15181" fmla="*/ 2244470 w 8109022"/>
              <a:gd name="connsiteY15181" fmla="*/ 3796537 h 4285258"/>
              <a:gd name="connsiteX15182" fmla="*/ 2245556 w 8109022"/>
              <a:gd name="connsiteY15182" fmla="*/ 3795335 h 4285258"/>
              <a:gd name="connsiteX15183" fmla="*/ 2242046 w 8109022"/>
              <a:gd name="connsiteY15183" fmla="*/ 3797145 h 4285258"/>
              <a:gd name="connsiteX15184" fmla="*/ 2222498 w 8109022"/>
              <a:gd name="connsiteY15184" fmla="*/ 3834460 h 4285258"/>
              <a:gd name="connsiteX15185" fmla="*/ 2220680 w 8109022"/>
              <a:gd name="connsiteY15185" fmla="*/ 3837919 h 4285258"/>
              <a:gd name="connsiteX15186" fmla="*/ 2220607 w 8109022"/>
              <a:gd name="connsiteY15186" fmla="*/ 3833566 h 4285258"/>
              <a:gd name="connsiteX15187" fmla="*/ 2220448 w 8109022"/>
              <a:gd name="connsiteY15187" fmla="*/ 3832053 h 4285258"/>
              <a:gd name="connsiteX15188" fmla="*/ 2225756 w 8109022"/>
              <a:gd name="connsiteY15188" fmla="*/ 3821082 h 4285258"/>
              <a:gd name="connsiteX15189" fmla="*/ 2239619 w 8109022"/>
              <a:gd name="connsiteY15189" fmla="*/ 3792601 h 4285258"/>
              <a:gd name="connsiteX15190" fmla="*/ 2234651 w 8109022"/>
              <a:gd name="connsiteY15190" fmla="*/ 3786597 h 4285258"/>
              <a:gd name="connsiteX15191" fmla="*/ 2239615 w 8109022"/>
              <a:gd name="connsiteY15191" fmla="*/ 3772935 h 4285258"/>
              <a:gd name="connsiteX15192" fmla="*/ 2243096 w 8109022"/>
              <a:gd name="connsiteY15192" fmla="*/ 3759026 h 4285258"/>
              <a:gd name="connsiteX15193" fmla="*/ 2244911 w 8109022"/>
              <a:gd name="connsiteY15193" fmla="*/ 3754952 h 4285258"/>
              <a:gd name="connsiteX15194" fmla="*/ 2244772 w 8109022"/>
              <a:gd name="connsiteY15194" fmla="*/ 3755094 h 4285258"/>
              <a:gd name="connsiteX15195" fmla="*/ 2244108 w 8109022"/>
              <a:gd name="connsiteY15195" fmla="*/ 3755202 h 4285258"/>
              <a:gd name="connsiteX15196" fmla="*/ 2244317 w 8109022"/>
              <a:gd name="connsiteY15196" fmla="*/ 3751881 h 4285258"/>
              <a:gd name="connsiteX15197" fmla="*/ 2245285 w 8109022"/>
              <a:gd name="connsiteY15197" fmla="*/ 3748688 h 4285258"/>
              <a:gd name="connsiteX15198" fmla="*/ 2243809 w 8109022"/>
              <a:gd name="connsiteY15198" fmla="*/ 3749737 h 4285258"/>
              <a:gd name="connsiteX15199" fmla="*/ 2241053 w 8109022"/>
              <a:gd name="connsiteY15199" fmla="*/ 3750891 h 4285258"/>
              <a:gd name="connsiteX15200" fmla="*/ 2234878 w 8109022"/>
              <a:gd name="connsiteY15200" fmla="*/ 3763383 h 4285258"/>
              <a:gd name="connsiteX15201" fmla="*/ 2227713 w 8109022"/>
              <a:gd name="connsiteY15201" fmla="*/ 3771340 h 4285258"/>
              <a:gd name="connsiteX15202" fmla="*/ 2236832 w 8109022"/>
              <a:gd name="connsiteY15202" fmla="*/ 3753159 h 4285258"/>
              <a:gd name="connsiteX15203" fmla="*/ 2237368 w 8109022"/>
              <a:gd name="connsiteY15203" fmla="*/ 3744939 h 4285258"/>
              <a:gd name="connsiteX15204" fmla="*/ 2241882 w 8109022"/>
              <a:gd name="connsiteY15204" fmla="*/ 3738189 h 4285258"/>
              <a:gd name="connsiteX15205" fmla="*/ 2241910 w 8109022"/>
              <a:gd name="connsiteY15205" fmla="*/ 3737751 h 4285258"/>
              <a:gd name="connsiteX15206" fmla="*/ 2241085 w 8109022"/>
              <a:gd name="connsiteY15206" fmla="*/ 3739274 h 4285258"/>
              <a:gd name="connsiteX15207" fmla="*/ 2238538 w 8109022"/>
              <a:gd name="connsiteY15207" fmla="*/ 3738689 h 4285258"/>
              <a:gd name="connsiteX15208" fmla="*/ 2244804 w 8109022"/>
              <a:gd name="connsiteY15208" fmla="*/ 3721519 h 4285258"/>
              <a:gd name="connsiteX15209" fmla="*/ 2243247 w 8109022"/>
              <a:gd name="connsiteY15209" fmla="*/ 3720731 h 4285258"/>
              <a:gd name="connsiteX15210" fmla="*/ 2242779 w 8109022"/>
              <a:gd name="connsiteY15210" fmla="*/ 3720479 h 4285258"/>
              <a:gd name="connsiteX15211" fmla="*/ 2239706 w 8109022"/>
              <a:gd name="connsiteY15211" fmla="*/ 3727996 h 4285258"/>
              <a:gd name="connsiteX15212" fmla="*/ 2235252 w 8109022"/>
              <a:gd name="connsiteY15212" fmla="*/ 3737925 h 4285258"/>
              <a:gd name="connsiteX15213" fmla="*/ 2226607 w 8109022"/>
              <a:gd name="connsiteY15213" fmla="*/ 3755002 h 4285258"/>
              <a:gd name="connsiteX15214" fmla="*/ 2224262 w 8109022"/>
              <a:gd name="connsiteY15214" fmla="*/ 3759232 h 4285258"/>
              <a:gd name="connsiteX15215" fmla="*/ 2224444 w 8109022"/>
              <a:gd name="connsiteY15215" fmla="*/ 3758220 h 4285258"/>
              <a:gd name="connsiteX15216" fmla="*/ 2225915 w 8109022"/>
              <a:gd name="connsiteY15216" fmla="*/ 3749821 h 4285258"/>
              <a:gd name="connsiteX15217" fmla="*/ 2231116 w 8109022"/>
              <a:gd name="connsiteY15217" fmla="*/ 3738885 h 4285258"/>
              <a:gd name="connsiteX15218" fmla="*/ 2233441 w 8109022"/>
              <a:gd name="connsiteY15218" fmla="*/ 3726242 h 4285258"/>
              <a:gd name="connsiteX15219" fmla="*/ 2228910 w 8109022"/>
              <a:gd name="connsiteY15219" fmla="*/ 3733266 h 4285258"/>
              <a:gd name="connsiteX15220" fmla="*/ 2230198 w 8109022"/>
              <a:gd name="connsiteY15220" fmla="*/ 3726752 h 4285258"/>
              <a:gd name="connsiteX15221" fmla="*/ 2229254 w 8109022"/>
              <a:gd name="connsiteY15221" fmla="*/ 3728036 h 4285258"/>
              <a:gd name="connsiteX15222" fmla="*/ 2228381 w 8109022"/>
              <a:gd name="connsiteY15222" fmla="*/ 3730046 h 4285258"/>
              <a:gd name="connsiteX15223" fmla="*/ 2230738 w 8109022"/>
              <a:gd name="connsiteY15223" fmla="*/ 3720261 h 4285258"/>
              <a:gd name="connsiteX15224" fmla="*/ 2231916 w 8109022"/>
              <a:gd name="connsiteY15224" fmla="*/ 3718063 h 4285258"/>
              <a:gd name="connsiteX15225" fmla="*/ 2232544 w 8109022"/>
              <a:gd name="connsiteY15225" fmla="*/ 3714887 h 4285258"/>
              <a:gd name="connsiteX15226" fmla="*/ 2234994 w 8109022"/>
              <a:gd name="connsiteY15226" fmla="*/ 3702457 h 4285258"/>
              <a:gd name="connsiteX15227" fmla="*/ 2231835 w 8109022"/>
              <a:gd name="connsiteY15227" fmla="*/ 3708315 h 4285258"/>
              <a:gd name="connsiteX15228" fmla="*/ 2229605 w 8109022"/>
              <a:gd name="connsiteY15228" fmla="*/ 3712882 h 4285258"/>
              <a:gd name="connsiteX15229" fmla="*/ 2224992 w 8109022"/>
              <a:gd name="connsiteY15229" fmla="*/ 3731887 h 4285258"/>
              <a:gd name="connsiteX15230" fmla="*/ 2222527 w 8109022"/>
              <a:gd name="connsiteY15230" fmla="*/ 3729961 h 4285258"/>
              <a:gd name="connsiteX15231" fmla="*/ 2222918 w 8109022"/>
              <a:gd name="connsiteY15231" fmla="*/ 3726026 h 4285258"/>
              <a:gd name="connsiteX15232" fmla="*/ 2221162 w 8109022"/>
              <a:gd name="connsiteY15232" fmla="*/ 3729337 h 4285258"/>
              <a:gd name="connsiteX15233" fmla="*/ 2216594 w 8109022"/>
              <a:gd name="connsiteY15233" fmla="*/ 3737570 h 4285258"/>
              <a:gd name="connsiteX15234" fmla="*/ 2217151 w 8109022"/>
              <a:gd name="connsiteY15234" fmla="*/ 3734798 h 4285258"/>
              <a:gd name="connsiteX15235" fmla="*/ 2220334 w 8109022"/>
              <a:gd name="connsiteY15235" fmla="*/ 3714557 h 4285258"/>
              <a:gd name="connsiteX15236" fmla="*/ 2223409 w 8109022"/>
              <a:gd name="connsiteY15236" fmla="*/ 3704376 h 4285258"/>
              <a:gd name="connsiteX15237" fmla="*/ 2221917 w 8109022"/>
              <a:gd name="connsiteY15237" fmla="*/ 3704645 h 4285258"/>
              <a:gd name="connsiteX15238" fmla="*/ 2221885 w 8109022"/>
              <a:gd name="connsiteY15238" fmla="*/ 3704694 h 4285258"/>
              <a:gd name="connsiteX15239" fmla="*/ 2222022 w 8109022"/>
              <a:gd name="connsiteY15239" fmla="*/ 3703821 h 4285258"/>
              <a:gd name="connsiteX15240" fmla="*/ 2228326 w 8109022"/>
              <a:gd name="connsiteY15240" fmla="*/ 3671220 h 4285258"/>
              <a:gd name="connsiteX15241" fmla="*/ 2229316 w 8109022"/>
              <a:gd name="connsiteY15241" fmla="*/ 3664494 h 4285258"/>
              <a:gd name="connsiteX15242" fmla="*/ 2229516 w 8109022"/>
              <a:gd name="connsiteY15242" fmla="*/ 3662266 h 4285258"/>
              <a:gd name="connsiteX15243" fmla="*/ 2228274 w 8109022"/>
              <a:gd name="connsiteY15243" fmla="*/ 3666879 h 4285258"/>
              <a:gd name="connsiteX15244" fmla="*/ 2218096 w 8109022"/>
              <a:gd name="connsiteY15244" fmla="*/ 3718078 h 4285258"/>
              <a:gd name="connsiteX15245" fmla="*/ 2219635 w 8109022"/>
              <a:gd name="connsiteY15245" fmla="*/ 3706562 h 4285258"/>
              <a:gd name="connsiteX15246" fmla="*/ 2219196 w 8109022"/>
              <a:gd name="connsiteY15246" fmla="*/ 3708836 h 4285258"/>
              <a:gd name="connsiteX15247" fmla="*/ 2217958 w 8109022"/>
              <a:gd name="connsiteY15247" fmla="*/ 3710745 h 4285258"/>
              <a:gd name="connsiteX15248" fmla="*/ 2214888 w 8109022"/>
              <a:gd name="connsiteY15248" fmla="*/ 3713402 h 4285258"/>
              <a:gd name="connsiteX15249" fmla="*/ 2221881 w 8109022"/>
              <a:gd name="connsiteY15249" fmla="*/ 3690269 h 4285258"/>
              <a:gd name="connsiteX15250" fmla="*/ 2222592 w 8109022"/>
              <a:gd name="connsiteY15250" fmla="*/ 3687610 h 4285258"/>
              <a:gd name="connsiteX15251" fmla="*/ 2222893 w 8109022"/>
              <a:gd name="connsiteY15251" fmla="*/ 3685877 h 4285258"/>
              <a:gd name="connsiteX15252" fmla="*/ 2222675 w 8109022"/>
              <a:gd name="connsiteY15252" fmla="*/ 3684746 h 4285258"/>
              <a:gd name="connsiteX15253" fmla="*/ 2220480 w 8109022"/>
              <a:gd name="connsiteY15253" fmla="*/ 3686841 h 4285258"/>
              <a:gd name="connsiteX15254" fmla="*/ 2217901 w 8109022"/>
              <a:gd name="connsiteY15254" fmla="*/ 3692249 h 4285258"/>
              <a:gd name="connsiteX15255" fmla="*/ 2214158 w 8109022"/>
              <a:gd name="connsiteY15255" fmla="*/ 3699490 h 4285258"/>
              <a:gd name="connsiteX15256" fmla="*/ 2213383 w 8109022"/>
              <a:gd name="connsiteY15256" fmla="*/ 3704084 h 4285258"/>
              <a:gd name="connsiteX15257" fmla="*/ 2210939 w 8109022"/>
              <a:gd name="connsiteY15257" fmla="*/ 3712461 h 4285258"/>
              <a:gd name="connsiteX15258" fmla="*/ 2211389 w 8109022"/>
              <a:gd name="connsiteY15258" fmla="*/ 3706921 h 4285258"/>
              <a:gd name="connsiteX15259" fmla="*/ 2211788 w 8109022"/>
              <a:gd name="connsiteY15259" fmla="*/ 3703812 h 4285258"/>
              <a:gd name="connsiteX15260" fmla="*/ 2211149 w 8109022"/>
              <a:gd name="connsiteY15260" fmla="*/ 3704951 h 4285258"/>
              <a:gd name="connsiteX15261" fmla="*/ 2209099 w 8109022"/>
              <a:gd name="connsiteY15261" fmla="*/ 3708267 h 4285258"/>
              <a:gd name="connsiteX15262" fmla="*/ 2207429 w 8109022"/>
              <a:gd name="connsiteY15262" fmla="*/ 3718147 h 4285258"/>
              <a:gd name="connsiteX15263" fmla="*/ 2197919 w 8109022"/>
              <a:gd name="connsiteY15263" fmla="*/ 3768416 h 4285258"/>
              <a:gd name="connsiteX15264" fmla="*/ 2197907 w 8109022"/>
              <a:gd name="connsiteY15264" fmla="*/ 3769023 h 4285258"/>
              <a:gd name="connsiteX15265" fmla="*/ 2197900 w 8109022"/>
              <a:gd name="connsiteY15265" fmla="*/ 3769183 h 4285258"/>
              <a:gd name="connsiteX15266" fmla="*/ 2198829 w 8109022"/>
              <a:gd name="connsiteY15266" fmla="*/ 3766801 h 4285258"/>
              <a:gd name="connsiteX15267" fmla="*/ 2208558 w 8109022"/>
              <a:gd name="connsiteY15267" fmla="*/ 3747988 h 4285258"/>
              <a:gd name="connsiteX15268" fmla="*/ 2214901 w 8109022"/>
              <a:gd name="connsiteY15268" fmla="*/ 3731123 h 4285258"/>
              <a:gd name="connsiteX15269" fmla="*/ 2212078 w 8109022"/>
              <a:gd name="connsiteY15269" fmla="*/ 3745828 h 4285258"/>
              <a:gd name="connsiteX15270" fmla="*/ 2211151 w 8109022"/>
              <a:gd name="connsiteY15270" fmla="*/ 3747528 h 4285258"/>
              <a:gd name="connsiteX15271" fmla="*/ 2205237 w 8109022"/>
              <a:gd name="connsiteY15271" fmla="*/ 3759468 h 4285258"/>
              <a:gd name="connsiteX15272" fmla="*/ 2198761 w 8109022"/>
              <a:gd name="connsiteY15272" fmla="*/ 3772049 h 4285258"/>
              <a:gd name="connsiteX15273" fmla="*/ 2197514 w 8109022"/>
              <a:gd name="connsiteY15273" fmla="*/ 3773985 h 4285258"/>
              <a:gd name="connsiteX15274" fmla="*/ 2197379 w 8109022"/>
              <a:gd name="connsiteY15274" fmla="*/ 3775362 h 4285258"/>
              <a:gd name="connsiteX15275" fmla="*/ 2193955 w 8109022"/>
              <a:gd name="connsiteY15275" fmla="*/ 3781402 h 4285258"/>
              <a:gd name="connsiteX15276" fmla="*/ 2197729 w 8109022"/>
              <a:gd name="connsiteY15276" fmla="*/ 3758354 h 4285258"/>
              <a:gd name="connsiteX15277" fmla="*/ 2202622 w 8109022"/>
              <a:gd name="connsiteY15277" fmla="*/ 3728045 h 4285258"/>
              <a:gd name="connsiteX15278" fmla="*/ 2205105 w 8109022"/>
              <a:gd name="connsiteY15278" fmla="*/ 3711285 h 4285258"/>
              <a:gd name="connsiteX15279" fmla="*/ 2204381 w 8109022"/>
              <a:gd name="connsiteY15279" fmla="*/ 3710592 h 4285258"/>
              <a:gd name="connsiteX15280" fmla="*/ 2202790 w 8109022"/>
              <a:gd name="connsiteY15280" fmla="*/ 3707819 h 4285258"/>
              <a:gd name="connsiteX15281" fmla="*/ 2202641 w 8109022"/>
              <a:gd name="connsiteY15281" fmla="*/ 3707531 h 4285258"/>
              <a:gd name="connsiteX15282" fmla="*/ 2201977 w 8109022"/>
              <a:gd name="connsiteY15282" fmla="*/ 3711483 h 4285258"/>
              <a:gd name="connsiteX15283" fmla="*/ 2200410 w 8109022"/>
              <a:gd name="connsiteY15283" fmla="*/ 3721510 h 4285258"/>
              <a:gd name="connsiteX15284" fmla="*/ 2188402 w 8109022"/>
              <a:gd name="connsiteY15284" fmla="*/ 3796325 h 4285258"/>
              <a:gd name="connsiteX15285" fmla="*/ 2184389 w 8109022"/>
              <a:gd name="connsiteY15285" fmla="*/ 3808342 h 4285258"/>
              <a:gd name="connsiteX15286" fmla="*/ 2184860 w 8109022"/>
              <a:gd name="connsiteY15286" fmla="*/ 3804363 h 4285258"/>
              <a:gd name="connsiteX15287" fmla="*/ 2187067 w 8109022"/>
              <a:gd name="connsiteY15287" fmla="*/ 3799131 h 4285258"/>
              <a:gd name="connsiteX15288" fmla="*/ 2188340 w 8109022"/>
              <a:gd name="connsiteY15288" fmla="*/ 3794546 h 4285258"/>
              <a:gd name="connsiteX15289" fmla="*/ 2186388 w 8109022"/>
              <a:gd name="connsiteY15289" fmla="*/ 3795134 h 4285258"/>
              <a:gd name="connsiteX15290" fmla="*/ 2186652 w 8109022"/>
              <a:gd name="connsiteY15290" fmla="*/ 3793733 h 4285258"/>
              <a:gd name="connsiteX15291" fmla="*/ 2186629 w 8109022"/>
              <a:gd name="connsiteY15291" fmla="*/ 3779729 h 4285258"/>
              <a:gd name="connsiteX15292" fmla="*/ 2183353 w 8109022"/>
              <a:gd name="connsiteY15292" fmla="*/ 3799421 h 4285258"/>
              <a:gd name="connsiteX15293" fmla="*/ 2183112 w 8109022"/>
              <a:gd name="connsiteY15293" fmla="*/ 3800649 h 4285258"/>
              <a:gd name="connsiteX15294" fmla="*/ 2183025 w 8109022"/>
              <a:gd name="connsiteY15294" fmla="*/ 3800800 h 4285258"/>
              <a:gd name="connsiteX15295" fmla="*/ 2181395 w 8109022"/>
              <a:gd name="connsiteY15295" fmla="*/ 3804453 h 4285258"/>
              <a:gd name="connsiteX15296" fmla="*/ 2184937 w 8109022"/>
              <a:gd name="connsiteY15296" fmla="*/ 3776208 h 4285258"/>
              <a:gd name="connsiteX15297" fmla="*/ 2191443 w 8109022"/>
              <a:gd name="connsiteY15297" fmla="*/ 3732373 h 4285258"/>
              <a:gd name="connsiteX15298" fmla="*/ 2192596 w 8109022"/>
              <a:gd name="connsiteY15298" fmla="*/ 3727098 h 4285258"/>
              <a:gd name="connsiteX15299" fmla="*/ 2190370 w 8109022"/>
              <a:gd name="connsiteY15299" fmla="*/ 3732580 h 4285258"/>
              <a:gd name="connsiteX15300" fmla="*/ 2175682 w 8109022"/>
              <a:gd name="connsiteY15300" fmla="*/ 3811009 h 4285258"/>
              <a:gd name="connsiteX15301" fmla="*/ 2188713 w 8109022"/>
              <a:gd name="connsiteY15301" fmla="*/ 3725734 h 4285258"/>
              <a:gd name="connsiteX15302" fmla="*/ 2189496 w 8109022"/>
              <a:gd name="connsiteY15302" fmla="*/ 3718823 h 4285258"/>
              <a:gd name="connsiteX15303" fmla="*/ 2189427 w 8109022"/>
              <a:gd name="connsiteY15303" fmla="*/ 3717851 h 4285258"/>
              <a:gd name="connsiteX15304" fmla="*/ 2189275 w 8109022"/>
              <a:gd name="connsiteY15304" fmla="*/ 3718192 h 4285258"/>
              <a:gd name="connsiteX15305" fmla="*/ 2188560 w 8109022"/>
              <a:gd name="connsiteY15305" fmla="*/ 3719739 h 4285258"/>
              <a:gd name="connsiteX15306" fmla="*/ 2189277 w 8109022"/>
              <a:gd name="connsiteY15306" fmla="*/ 3715736 h 4285258"/>
              <a:gd name="connsiteX15307" fmla="*/ 2189239 w 8109022"/>
              <a:gd name="connsiteY15307" fmla="*/ 3715188 h 4285258"/>
              <a:gd name="connsiteX15308" fmla="*/ 2188071 w 8109022"/>
              <a:gd name="connsiteY15308" fmla="*/ 3713806 h 4285258"/>
              <a:gd name="connsiteX15309" fmla="*/ 2185318 w 8109022"/>
              <a:gd name="connsiteY15309" fmla="*/ 3726393 h 4285258"/>
              <a:gd name="connsiteX15310" fmla="*/ 2178387 w 8109022"/>
              <a:gd name="connsiteY15310" fmla="*/ 3764225 h 4285258"/>
              <a:gd name="connsiteX15311" fmla="*/ 2182936 w 8109022"/>
              <a:gd name="connsiteY15311" fmla="*/ 3731621 h 4285258"/>
              <a:gd name="connsiteX15312" fmla="*/ 2187008 w 8109022"/>
              <a:gd name="connsiteY15312" fmla="*/ 3706377 h 4285258"/>
              <a:gd name="connsiteX15313" fmla="*/ 2186433 w 8109022"/>
              <a:gd name="connsiteY15313" fmla="*/ 3708345 h 4285258"/>
              <a:gd name="connsiteX15314" fmla="*/ 2187830 w 8109022"/>
              <a:gd name="connsiteY15314" fmla="*/ 3692855 h 4285258"/>
              <a:gd name="connsiteX15315" fmla="*/ 2189839 w 8109022"/>
              <a:gd name="connsiteY15315" fmla="*/ 3681614 h 4285258"/>
              <a:gd name="connsiteX15316" fmla="*/ 2190490 w 8109022"/>
              <a:gd name="connsiteY15316" fmla="*/ 3679847 h 4285258"/>
              <a:gd name="connsiteX15317" fmla="*/ 2192600 w 8109022"/>
              <a:gd name="connsiteY15317" fmla="*/ 3672107 h 4285258"/>
              <a:gd name="connsiteX15318" fmla="*/ 2191462 w 8109022"/>
              <a:gd name="connsiteY15318" fmla="*/ 3672598 h 4285258"/>
              <a:gd name="connsiteX15319" fmla="*/ 2193204 w 8109022"/>
              <a:gd name="connsiteY15319" fmla="*/ 3662960 h 4285258"/>
              <a:gd name="connsiteX15320" fmla="*/ 2194703 w 8109022"/>
              <a:gd name="connsiteY15320" fmla="*/ 3647450 h 4285258"/>
              <a:gd name="connsiteX15321" fmla="*/ 2192638 w 8109022"/>
              <a:gd name="connsiteY15321" fmla="*/ 3656706 h 4285258"/>
              <a:gd name="connsiteX15322" fmla="*/ 2188344 w 8109022"/>
              <a:gd name="connsiteY15322" fmla="*/ 3675970 h 4285258"/>
              <a:gd name="connsiteX15323" fmla="*/ 2187443 w 8109022"/>
              <a:gd name="connsiteY15323" fmla="*/ 3677117 h 4285258"/>
              <a:gd name="connsiteX15324" fmla="*/ 2185145 w 8109022"/>
              <a:gd name="connsiteY15324" fmla="*/ 3679635 h 4285258"/>
              <a:gd name="connsiteX15325" fmla="*/ 2192000 w 8109022"/>
              <a:gd name="connsiteY15325" fmla="*/ 3656681 h 4285258"/>
              <a:gd name="connsiteX15326" fmla="*/ 2184239 w 8109022"/>
              <a:gd name="connsiteY15326" fmla="*/ 3673791 h 4285258"/>
              <a:gd name="connsiteX15327" fmla="*/ 2176476 w 8109022"/>
              <a:gd name="connsiteY15327" fmla="*/ 3690902 h 4285258"/>
              <a:gd name="connsiteX15328" fmla="*/ 2176094 w 8109022"/>
              <a:gd name="connsiteY15328" fmla="*/ 3677027 h 4285258"/>
              <a:gd name="connsiteX15329" fmla="*/ 2161325 w 8109022"/>
              <a:gd name="connsiteY15329" fmla="*/ 3699665 h 4285258"/>
              <a:gd name="connsiteX15330" fmla="*/ 2172787 w 8109022"/>
              <a:gd name="connsiteY15330" fmla="*/ 3665284 h 4285258"/>
              <a:gd name="connsiteX15331" fmla="*/ 2180854 w 8109022"/>
              <a:gd name="connsiteY15331" fmla="*/ 3643504 h 4285258"/>
              <a:gd name="connsiteX15332" fmla="*/ 2181733 w 8109022"/>
              <a:gd name="connsiteY15332" fmla="*/ 3643539 h 4285258"/>
              <a:gd name="connsiteX15333" fmla="*/ 2181897 w 8109022"/>
              <a:gd name="connsiteY15333" fmla="*/ 3643546 h 4285258"/>
              <a:gd name="connsiteX15334" fmla="*/ 2182026 w 8109022"/>
              <a:gd name="connsiteY15334" fmla="*/ 3643550 h 4285258"/>
              <a:gd name="connsiteX15335" fmla="*/ 2181733 w 8109022"/>
              <a:gd name="connsiteY15335" fmla="*/ 3643539 h 4285258"/>
              <a:gd name="connsiteX15336" fmla="*/ 2181245 w 8109022"/>
              <a:gd name="connsiteY15336" fmla="*/ 3643518 h 4285258"/>
              <a:gd name="connsiteX15337" fmla="*/ 2180854 w 8109022"/>
              <a:gd name="connsiteY15337" fmla="*/ 3643504 h 4285258"/>
              <a:gd name="connsiteX15338" fmla="*/ 2168504 w 8109022"/>
              <a:gd name="connsiteY15338" fmla="*/ 3668485 h 4285258"/>
              <a:gd name="connsiteX15339" fmla="*/ 2161948 w 8109022"/>
              <a:gd name="connsiteY15339" fmla="*/ 3667100 h 4285258"/>
              <a:gd name="connsiteX15340" fmla="*/ 2154169 w 8109022"/>
              <a:gd name="connsiteY15340" fmla="*/ 3687768 h 4285258"/>
              <a:gd name="connsiteX15341" fmla="*/ 2148603 w 8109022"/>
              <a:gd name="connsiteY15341" fmla="*/ 3690919 h 4285258"/>
              <a:gd name="connsiteX15342" fmla="*/ 2137901 w 8109022"/>
              <a:gd name="connsiteY15342" fmla="*/ 3710348 h 4285258"/>
              <a:gd name="connsiteX15343" fmla="*/ 2118003 w 8109022"/>
              <a:gd name="connsiteY15343" fmla="*/ 3752450 h 4285258"/>
              <a:gd name="connsiteX15344" fmla="*/ 2134285 w 8109022"/>
              <a:gd name="connsiteY15344" fmla="*/ 3706647 h 4285258"/>
              <a:gd name="connsiteX15345" fmla="*/ 2143708 w 8109022"/>
              <a:gd name="connsiteY15345" fmla="*/ 3683796 h 4285258"/>
              <a:gd name="connsiteX15346" fmla="*/ 2147479 w 8109022"/>
              <a:gd name="connsiteY15346" fmla="*/ 3665405 h 4285258"/>
              <a:gd name="connsiteX15347" fmla="*/ 2136920 w 8109022"/>
              <a:gd name="connsiteY15347" fmla="*/ 3685961 h 4285258"/>
              <a:gd name="connsiteX15348" fmla="*/ 2132783 w 8109022"/>
              <a:gd name="connsiteY15348" fmla="*/ 3686922 h 4285258"/>
              <a:gd name="connsiteX15349" fmla="*/ 2124948 w 8109022"/>
              <a:gd name="connsiteY15349" fmla="*/ 3705152 h 4285258"/>
              <a:gd name="connsiteX15350" fmla="*/ 2115902 w 8109022"/>
              <a:gd name="connsiteY15350" fmla="*/ 3722212 h 4285258"/>
              <a:gd name="connsiteX15351" fmla="*/ 2116207 w 8109022"/>
              <a:gd name="connsiteY15351" fmla="*/ 3717541 h 4285258"/>
              <a:gd name="connsiteX15352" fmla="*/ 2110788 w 8109022"/>
              <a:gd name="connsiteY15352" fmla="*/ 3718449 h 4285258"/>
              <a:gd name="connsiteX15353" fmla="*/ 2123820 w 8109022"/>
              <a:gd name="connsiteY15353" fmla="*/ 3683007 h 4285258"/>
              <a:gd name="connsiteX15354" fmla="*/ 2110563 w 8109022"/>
              <a:gd name="connsiteY15354" fmla="*/ 3705501 h 4285258"/>
              <a:gd name="connsiteX15355" fmla="*/ 2110032 w 8109022"/>
              <a:gd name="connsiteY15355" fmla="*/ 3706485 h 4285258"/>
              <a:gd name="connsiteX15356" fmla="*/ 2112105 w 8109022"/>
              <a:gd name="connsiteY15356" fmla="*/ 3688725 h 4285258"/>
              <a:gd name="connsiteX15357" fmla="*/ 2107045 w 8109022"/>
              <a:gd name="connsiteY15357" fmla="*/ 3711704 h 4285258"/>
              <a:gd name="connsiteX15358" fmla="*/ 2103966 w 8109022"/>
              <a:gd name="connsiteY15358" fmla="*/ 3714556 h 4285258"/>
              <a:gd name="connsiteX15359" fmla="*/ 2106484 w 8109022"/>
              <a:gd name="connsiteY15359" fmla="*/ 3705544 h 4285258"/>
              <a:gd name="connsiteX15360" fmla="*/ 2072727 w 8109022"/>
              <a:gd name="connsiteY15360" fmla="*/ 3772754 h 4285258"/>
              <a:gd name="connsiteX15361" fmla="*/ 2070614 w 8109022"/>
              <a:gd name="connsiteY15361" fmla="*/ 3776522 h 4285258"/>
              <a:gd name="connsiteX15362" fmla="*/ 2070630 w 8109022"/>
              <a:gd name="connsiteY15362" fmla="*/ 3776263 h 4285258"/>
              <a:gd name="connsiteX15363" fmla="*/ 2074264 w 8109022"/>
              <a:gd name="connsiteY15363" fmla="*/ 3753404 h 4285258"/>
              <a:gd name="connsiteX15364" fmla="*/ 2070440 w 8109022"/>
              <a:gd name="connsiteY15364" fmla="*/ 3766202 h 4285258"/>
              <a:gd name="connsiteX15365" fmla="*/ 2068607 w 8109022"/>
              <a:gd name="connsiteY15365" fmla="*/ 3777144 h 4285258"/>
              <a:gd name="connsiteX15366" fmla="*/ 2067611 w 8109022"/>
              <a:gd name="connsiteY15366" fmla="*/ 3781880 h 4285258"/>
              <a:gd name="connsiteX15367" fmla="*/ 2059864 w 8109022"/>
              <a:gd name="connsiteY15367" fmla="*/ 3795703 h 4285258"/>
              <a:gd name="connsiteX15368" fmla="*/ 2058852 w 8109022"/>
              <a:gd name="connsiteY15368" fmla="*/ 3794837 h 4285258"/>
              <a:gd name="connsiteX15369" fmla="*/ 2058647 w 8109022"/>
              <a:gd name="connsiteY15369" fmla="*/ 3796653 h 4285258"/>
              <a:gd name="connsiteX15370" fmla="*/ 2057369 w 8109022"/>
              <a:gd name="connsiteY15370" fmla="*/ 3800154 h 4285258"/>
              <a:gd name="connsiteX15371" fmla="*/ 2051578 w 8109022"/>
              <a:gd name="connsiteY15371" fmla="*/ 3810486 h 4285258"/>
              <a:gd name="connsiteX15372" fmla="*/ 2052254 w 8109022"/>
              <a:gd name="connsiteY15372" fmla="*/ 3806216 h 4285258"/>
              <a:gd name="connsiteX15373" fmla="*/ 2049336 w 8109022"/>
              <a:gd name="connsiteY15373" fmla="*/ 3805464 h 4285258"/>
              <a:gd name="connsiteX15374" fmla="*/ 2053967 w 8109022"/>
              <a:gd name="connsiteY15374" fmla="*/ 3794109 h 4285258"/>
              <a:gd name="connsiteX15375" fmla="*/ 2047488 w 8109022"/>
              <a:gd name="connsiteY15375" fmla="*/ 3804897 h 4285258"/>
              <a:gd name="connsiteX15376" fmla="*/ 2048053 w 8109022"/>
              <a:gd name="connsiteY15376" fmla="*/ 3798135 h 4285258"/>
              <a:gd name="connsiteX15377" fmla="*/ 2048126 w 8109022"/>
              <a:gd name="connsiteY15377" fmla="*/ 3795227 h 4285258"/>
              <a:gd name="connsiteX15378" fmla="*/ 2066270 w 8109022"/>
              <a:gd name="connsiteY15378" fmla="*/ 3759573 h 4285258"/>
              <a:gd name="connsiteX15379" fmla="*/ 2098208 w 8109022"/>
              <a:gd name="connsiteY15379" fmla="*/ 3687796 h 4285258"/>
              <a:gd name="connsiteX15380" fmla="*/ 2109504 w 8109022"/>
              <a:gd name="connsiteY15380" fmla="*/ 3659214 h 4285258"/>
              <a:gd name="connsiteX15381" fmla="*/ 2106566 w 8109022"/>
              <a:gd name="connsiteY15381" fmla="*/ 3661533 h 4285258"/>
              <a:gd name="connsiteX15382" fmla="*/ 2094126 w 8109022"/>
              <a:gd name="connsiteY15382" fmla="*/ 3691194 h 4285258"/>
              <a:gd name="connsiteX15383" fmla="*/ 2080263 w 8109022"/>
              <a:gd name="connsiteY15383" fmla="*/ 3719674 h 4285258"/>
              <a:gd name="connsiteX15384" fmla="*/ 2076053 w 8109022"/>
              <a:gd name="connsiteY15384" fmla="*/ 3721754 h 4285258"/>
              <a:gd name="connsiteX15385" fmla="*/ 2063990 w 8109022"/>
              <a:gd name="connsiteY15385" fmla="*/ 3745623 h 4285258"/>
              <a:gd name="connsiteX15386" fmla="*/ 2058485 w 8109022"/>
              <a:gd name="connsiteY15386" fmla="*/ 3747840 h 4285258"/>
              <a:gd name="connsiteX15387" fmla="*/ 2057645 w 8109022"/>
              <a:gd name="connsiteY15387" fmla="*/ 3749235 h 4285258"/>
              <a:gd name="connsiteX15388" fmla="*/ 2057223 w 8109022"/>
              <a:gd name="connsiteY15388" fmla="*/ 3750650 h 4285258"/>
              <a:gd name="connsiteX15389" fmla="*/ 2055995 w 8109022"/>
              <a:gd name="connsiteY15389" fmla="*/ 3752509 h 4285258"/>
              <a:gd name="connsiteX15390" fmla="*/ 2055552 w 8109022"/>
              <a:gd name="connsiteY15390" fmla="*/ 3752547 h 4285258"/>
              <a:gd name="connsiteX15391" fmla="*/ 2055328 w 8109022"/>
              <a:gd name="connsiteY15391" fmla="*/ 3753520 h 4285258"/>
              <a:gd name="connsiteX15392" fmla="*/ 2055995 w 8109022"/>
              <a:gd name="connsiteY15392" fmla="*/ 3752509 h 4285258"/>
              <a:gd name="connsiteX15393" fmla="*/ 2056685 w 8109022"/>
              <a:gd name="connsiteY15393" fmla="*/ 3752451 h 4285258"/>
              <a:gd name="connsiteX15394" fmla="*/ 2051186 w 8109022"/>
              <a:gd name="connsiteY15394" fmla="*/ 3757851 h 4285258"/>
              <a:gd name="connsiteX15395" fmla="*/ 2063322 w 8109022"/>
              <a:gd name="connsiteY15395" fmla="*/ 3732861 h 4285258"/>
              <a:gd name="connsiteX15396" fmla="*/ 2062869 w 8109022"/>
              <a:gd name="connsiteY15396" fmla="*/ 3729938 h 4285258"/>
              <a:gd name="connsiteX15397" fmla="*/ 2062668 w 8109022"/>
              <a:gd name="connsiteY15397" fmla="*/ 3728643 h 4285258"/>
              <a:gd name="connsiteX15398" fmla="*/ 2059610 w 8109022"/>
              <a:gd name="connsiteY15398" fmla="*/ 3736885 h 4285258"/>
              <a:gd name="connsiteX15399" fmla="*/ 2053403 w 8109022"/>
              <a:gd name="connsiteY15399" fmla="*/ 3743758 h 4285258"/>
              <a:gd name="connsiteX15400" fmla="*/ 2047691 w 8109022"/>
              <a:gd name="connsiteY15400" fmla="*/ 3742742 h 4285258"/>
              <a:gd name="connsiteX15401" fmla="*/ 2050205 w 8109022"/>
              <a:gd name="connsiteY15401" fmla="*/ 3730046 h 4285258"/>
              <a:gd name="connsiteX15402" fmla="*/ 2053617 w 8109022"/>
              <a:gd name="connsiteY15402" fmla="*/ 3728837 h 4285258"/>
              <a:gd name="connsiteX15403" fmla="*/ 2057215 w 8109022"/>
              <a:gd name="connsiteY15403" fmla="*/ 3714939 h 4285258"/>
              <a:gd name="connsiteX15404" fmla="*/ 2050051 w 8109022"/>
              <a:gd name="connsiteY15404" fmla="*/ 3727644 h 4285258"/>
              <a:gd name="connsiteX15405" fmla="*/ 2051163 w 8109022"/>
              <a:gd name="connsiteY15405" fmla="*/ 3724212 h 4285258"/>
              <a:gd name="connsiteX15406" fmla="*/ 2057995 w 8109022"/>
              <a:gd name="connsiteY15406" fmla="*/ 3711506 h 4285258"/>
              <a:gd name="connsiteX15407" fmla="*/ 2060806 w 8109022"/>
              <a:gd name="connsiteY15407" fmla="*/ 3701313 h 4285258"/>
              <a:gd name="connsiteX15408" fmla="*/ 2052548 w 8109022"/>
              <a:gd name="connsiteY15408" fmla="*/ 3717263 h 4285258"/>
              <a:gd name="connsiteX15409" fmla="*/ 2025333 w 8109022"/>
              <a:gd name="connsiteY15409" fmla="*/ 3769210 h 4285258"/>
              <a:gd name="connsiteX15410" fmla="*/ 2023517 w 8109022"/>
              <a:gd name="connsiteY15410" fmla="*/ 3772669 h 4285258"/>
              <a:gd name="connsiteX15411" fmla="*/ 2023443 w 8109022"/>
              <a:gd name="connsiteY15411" fmla="*/ 3768316 h 4285258"/>
              <a:gd name="connsiteX15412" fmla="*/ 2023284 w 8109022"/>
              <a:gd name="connsiteY15412" fmla="*/ 3766804 h 4285258"/>
              <a:gd name="connsiteX15413" fmla="*/ 2028592 w 8109022"/>
              <a:gd name="connsiteY15413" fmla="*/ 3755831 h 4285258"/>
              <a:gd name="connsiteX15414" fmla="*/ 2042455 w 8109022"/>
              <a:gd name="connsiteY15414" fmla="*/ 3727351 h 4285258"/>
              <a:gd name="connsiteX15415" fmla="*/ 2037486 w 8109022"/>
              <a:gd name="connsiteY15415" fmla="*/ 3721348 h 4285258"/>
              <a:gd name="connsiteX15416" fmla="*/ 2042452 w 8109022"/>
              <a:gd name="connsiteY15416" fmla="*/ 3707685 h 4285258"/>
              <a:gd name="connsiteX15417" fmla="*/ 2045932 w 8109022"/>
              <a:gd name="connsiteY15417" fmla="*/ 3693777 h 4285258"/>
              <a:gd name="connsiteX15418" fmla="*/ 2064833 w 8109022"/>
              <a:gd name="connsiteY15418" fmla="*/ 3650513 h 4285258"/>
              <a:gd name="connsiteX15419" fmla="*/ 2071081 w 8109022"/>
              <a:gd name="connsiteY15419" fmla="*/ 3636901 h 4285258"/>
              <a:gd name="connsiteX15420" fmla="*/ 2066368 w 8109022"/>
              <a:gd name="connsiteY15420" fmla="*/ 3643409 h 4285258"/>
              <a:gd name="connsiteX15421" fmla="*/ 2065112 w 8109022"/>
              <a:gd name="connsiteY15421" fmla="*/ 3645913 h 4285258"/>
              <a:gd name="connsiteX15422" fmla="*/ 2065137 w 8109022"/>
              <a:gd name="connsiteY15422" fmla="*/ 3645842 h 4285258"/>
              <a:gd name="connsiteX15423" fmla="*/ 2064900 w 8109022"/>
              <a:gd name="connsiteY15423" fmla="*/ 3646335 h 4285258"/>
              <a:gd name="connsiteX15424" fmla="*/ 2064505 w 8109022"/>
              <a:gd name="connsiteY15424" fmla="*/ 3647122 h 4285258"/>
              <a:gd name="connsiteX15425" fmla="*/ 2064407 w 8109022"/>
              <a:gd name="connsiteY15425" fmla="*/ 3647357 h 4285258"/>
              <a:gd name="connsiteX15426" fmla="*/ 2064900 w 8109022"/>
              <a:gd name="connsiteY15426" fmla="*/ 3646335 h 4285258"/>
              <a:gd name="connsiteX15427" fmla="*/ 2065112 w 8109022"/>
              <a:gd name="connsiteY15427" fmla="*/ 3645913 h 4285258"/>
              <a:gd name="connsiteX15428" fmla="*/ 2057640 w 8109022"/>
              <a:gd name="connsiteY15428" fmla="*/ 3666288 h 4285258"/>
              <a:gd name="connsiteX15429" fmla="*/ 2049454 w 8109022"/>
              <a:gd name="connsiteY15429" fmla="*/ 3682491 h 4285258"/>
              <a:gd name="connsiteX15430" fmla="*/ 2043889 w 8109022"/>
              <a:gd name="connsiteY15430" fmla="*/ 3685642 h 4285258"/>
              <a:gd name="connsiteX15431" fmla="*/ 2037714 w 8109022"/>
              <a:gd name="connsiteY15431" fmla="*/ 3698132 h 4285258"/>
              <a:gd name="connsiteX15432" fmla="*/ 2030549 w 8109022"/>
              <a:gd name="connsiteY15432" fmla="*/ 3706088 h 4285258"/>
              <a:gd name="connsiteX15433" fmla="*/ 2039668 w 8109022"/>
              <a:gd name="connsiteY15433" fmla="*/ 3687909 h 4285258"/>
              <a:gd name="connsiteX15434" fmla="*/ 2040204 w 8109022"/>
              <a:gd name="connsiteY15434" fmla="*/ 3679689 h 4285258"/>
              <a:gd name="connsiteX15435" fmla="*/ 2044717 w 8109022"/>
              <a:gd name="connsiteY15435" fmla="*/ 3672939 h 4285258"/>
              <a:gd name="connsiteX15436" fmla="*/ 2045241 w 8109022"/>
              <a:gd name="connsiteY15436" fmla="*/ 3664907 h 4285258"/>
              <a:gd name="connsiteX15437" fmla="*/ 2053163 w 8109022"/>
              <a:gd name="connsiteY15437" fmla="*/ 3645367 h 4285258"/>
              <a:gd name="connsiteX15438" fmla="*/ 2057989 w 8109022"/>
              <a:gd name="connsiteY15438" fmla="*/ 3632720 h 4285258"/>
              <a:gd name="connsiteX15439" fmla="*/ 2057083 w 8109022"/>
              <a:gd name="connsiteY15439" fmla="*/ 3633634 h 4285258"/>
              <a:gd name="connsiteX15440" fmla="*/ 2058862 w 8109022"/>
              <a:gd name="connsiteY15440" fmla="*/ 3628184 h 4285258"/>
              <a:gd name="connsiteX15441" fmla="*/ 2056630 w 8109022"/>
              <a:gd name="connsiteY15441" fmla="*/ 3631647 h 4285258"/>
              <a:gd name="connsiteX15442" fmla="*/ 2038088 w 8109022"/>
              <a:gd name="connsiteY15442" fmla="*/ 3672677 h 4285258"/>
              <a:gd name="connsiteX15443" fmla="*/ 2029444 w 8109022"/>
              <a:gd name="connsiteY15443" fmla="*/ 3689752 h 4285258"/>
              <a:gd name="connsiteX15444" fmla="*/ 2027098 w 8109022"/>
              <a:gd name="connsiteY15444" fmla="*/ 3693982 h 4285258"/>
              <a:gd name="connsiteX15445" fmla="*/ 2027279 w 8109022"/>
              <a:gd name="connsiteY15445" fmla="*/ 3692970 h 4285258"/>
              <a:gd name="connsiteX15446" fmla="*/ 2028751 w 8109022"/>
              <a:gd name="connsiteY15446" fmla="*/ 3684572 h 4285258"/>
              <a:gd name="connsiteX15447" fmla="*/ 2033952 w 8109022"/>
              <a:gd name="connsiteY15447" fmla="*/ 3673636 h 4285258"/>
              <a:gd name="connsiteX15448" fmla="*/ 2036277 w 8109022"/>
              <a:gd name="connsiteY15448" fmla="*/ 3660992 h 4285258"/>
              <a:gd name="connsiteX15449" fmla="*/ 2031746 w 8109022"/>
              <a:gd name="connsiteY15449" fmla="*/ 3668016 h 4285258"/>
              <a:gd name="connsiteX15450" fmla="*/ 2035382 w 8109022"/>
              <a:gd name="connsiteY15450" fmla="*/ 3649638 h 4285258"/>
              <a:gd name="connsiteX15451" fmla="*/ 2043884 w 8109022"/>
              <a:gd name="connsiteY15451" fmla="*/ 3603906 h 4285258"/>
              <a:gd name="connsiteX15452" fmla="*/ 2040226 w 8109022"/>
              <a:gd name="connsiteY15452" fmla="*/ 3612761 h 4285258"/>
              <a:gd name="connsiteX15453" fmla="*/ 2027828 w 8109022"/>
              <a:gd name="connsiteY15453" fmla="*/ 3666637 h 4285258"/>
              <a:gd name="connsiteX15454" fmla="*/ 2025946 w 8109022"/>
              <a:gd name="connsiteY15454" fmla="*/ 3658859 h 4285258"/>
              <a:gd name="connsiteX15455" fmla="*/ 2040990 w 8109022"/>
              <a:gd name="connsiteY15455" fmla="*/ 3577266 h 4285258"/>
              <a:gd name="connsiteX15456" fmla="*/ 2035773 w 8109022"/>
              <a:gd name="connsiteY15456" fmla="*/ 3584306 h 4285258"/>
              <a:gd name="connsiteX15457" fmla="*/ 2020932 w 8109022"/>
              <a:gd name="connsiteY15457" fmla="*/ 3652827 h 4285258"/>
              <a:gd name="connsiteX15458" fmla="*/ 2035713 w 8109022"/>
              <a:gd name="connsiteY15458" fmla="*/ 3570146 h 4285258"/>
              <a:gd name="connsiteX15459" fmla="*/ 2036772 w 8109022"/>
              <a:gd name="connsiteY15459" fmla="*/ 3559841 h 4285258"/>
              <a:gd name="connsiteX15460" fmla="*/ 2034545 w 8109022"/>
              <a:gd name="connsiteY15460" fmla="*/ 3565322 h 4285258"/>
              <a:gd name="connsiteX15461" fmla="*/ 2025255 w 8109022"/>
              <a:gd name="connsiteY15461" fmla="*/ 3603450 h 4285258"/>
              <a:gd name="connsiteX15462" fmla="*/ 2020753 w 8109022"/>
              <a:gd name="connsiteY15462" fmla="*/ 3613444 h 4285258"/>
              <a:gd name="connsiteX15463" fmla="*/ 2013774 w 8109022"/>
              <a:gd name="connsiteY15463" fmla="*/ 3647214 h 4285258"/>
              <a:gd name="connsiteX15464" fmla="*/ 2015943 w 8109022"/>
              <a:gd name="connsiteY15464" fmla="*/ 3627573 h 4285258"/>
              <a:gd name="connsiteX15465" fmla="*/ 2019586 w 8109022"/>
              <a:gd name="connsiteY15465" fmla="*/ 3608621 h 4285258"/>
              <a:gd name="connsiteX15466" fmla="*/ 2013274 w 8109022"/>
              <a:gd name="connsiteY15466" fmla="*/ 3635094 h 4285258"/>
              <a:gd name="connsiteX15467" fmla="*/ 2000756 w 8109022"/>
              <a:gd name="connsiteY15467" fmla="*/ 3703165 h 4285258"/>
              <a:gd name="connsiteX15468" fmla="*/ 1996791 w 8109022"/>
              <a:gd name="connsiteY15468" fmla="*/ 3716152 h 4285258"/>
              <a:gd name="connsiteX15469" fmla="*/ 2000565 w 8109022"/>
              <a:gd name="connsiteY15469" fmla="*/ 3693105 h 4285258"/>
              <a:gd name="connsiteX15470" fmla="*/ 2010047 w 8109022"/>
              <a:gd name="connsiteY15470" fmla="*/ 3631811 h 4285258"/>
              <a:gd name="connsiteX15471" fmla="*/ 2010357 w 8109022"/>
              <a:gd name="connsiteY15471" fmla="*/ 3627679 h 4285258"/>
              <a:gd name="connsiteX15472" fmla="*/ 2003246 w 8109022"/>
              <a:gd name="connsiteY15472" fmla="*/ 3656260 h 4285258"/>
              <a:gd name="connsiteX15473" fmla="*/ 1991238 w 8109022"/>
              <a:gd name="connsiteY15473" fmla="*/ 3731076 h 4285258"/>
              <a:gd name="connsiteX15474" fmla="*/ 1987225 w 8109022"/>
              <a:gd name="connsiteY15474" fmla="*/ 3743094 h 4285258"/>
              <a:gd name="connsiteX15475" fmla="*/ 1987696 w 8109022"/>
              <a:gd name="connsiteY15475" fmla="*/ 3739113 h 4285258"/>
              <a:gd name="connsiteX15476" fmla="*/ 1989903 w 8109022"/>
              <a:gd name="connsiteY15476" fmla="*/ 3733881 h 4285258"/>
              <a:gd name="connsiteX15477" fmla="*/ 1991177 w 8109022"/>
              <a:gd name="connsiteY15477" fmla="*/ 3729297 h 4285258"/>
              <a:gd name="connsiteX15478" fmla="*/ 1989225 w 8109022"/>
              <a:gd name="connsiteY15478" fmla="*/ 3729884 h 4285258"/>
              <a:gd name="connsiteX15479" fmla="*/ 1989488 w 8109022"/>
              <a:gd name="connsiteY15479" fmla="*/ 3728482 h 4285258"/>
              <a:gd name="connsiteX15480" fmla="*/ 1989465 w 8109022"/>
              <a:gd name="connsiteY15480" fmla="*/ 3714479 h 4285258"/>
              <a:gd name="connsiteX15481" fmla="*/ 1986189 w 8109022"/>
              <a:gd name="connsiteY15481" fmla="*/ 3734173 h 4285258"/>
              <a:gd name="connsiteX15482" fmla="*/ 1985948 w 8109022"/>
              <a:gd name="connsiteY15482" fmla="*/ 3735399 h 4285258"/>
              <a:gd name="connsiteX15483" fmla="*/ 1985861 w 8109022"/>
              <a:gd name="connsiteY15483" fmla="*/ 3735550 h 4285258"/>
              <a:gd name="connsiteX15484" fmla="*/ 1984231 w 8109022"/>
              <a:gd name="connsiteY15484" fmla="*/ 3739204 h 4285258"/>
              <a:gd name="connsiteX15485" fmla="*/ 1987773 w 8109022"/>
              <a:gd name="connsiteY15485" fmla="*/ 3710960 h 4285258"/>
              <a:gd name="connsiteX15486" fmla="*/ 1994277 w 8109022"/>
              <a:gd name="connsiteY15486" fmla="*/ 3667123 h 4285258"/>
              <a:gd name="connsiteX15487" fmla="*/ 1995433 w 8109022"/>
              <a:gd name="connsiteY15487" fmla="*/ 3661848 h 4285258"/>
              <a:gd name="connsiteX15488" fmla="*/ 1993206 w 8109022"/>
              <a:gd name="connsiteY15488" fmla="*/ 3667331 h 4285258"/>
              <a:gd name="connsiteX15489" fmla="*/ 1978518 w 8109022"/>
              <a:gd name="connsiteY15489" fmla="*/ 3745762 h 4285258"/>
              <a:gd name="connsiteX15490" fmla="*/ 1991549 w 8109022"/>
              <a:gd name="connsiteY15490" fmla="*/ 3660486 h 4285258"/>
              <a:gd name="connsiteX15491" fmla="*/ 1990907 w 8109022"/>
              <a:gd name="connsiteY15491" fmla="*/ 3648556 h 4285258"/>
              <a:gd name="connsiteX15492" fmla="*/ 1988155 w 8109022"/>
              <a:gd name="connsiteY15492" fmla="*/ 3661144 h 4285258"/>
              <a:gd name="connsiteX15493" fmla="*/ 1981223 w 8109022"/>
              <a:gd name="connsiteY15493" fmla="*/ 3698976 h 4285258"/>
              <a:gd name="connsiteX15494" fmla="*/ 1985771 w 8109022"/>
              <a:gd name="connsiteY15494" fmla="*/ 3666371 h 4285258"/>
              <a:gd name="connsiteX15495" fmla="*/ 1991420 w 8109022"/>
              <a:gd name="connsiteY15495" fmla="*/ 3631354 h 4285258"/>
              <a:gd name="connsiteX15496" fmla="*/ 2004615 w 8109022"/>
              <a:gd name="connsiteY15496" fmla="*/ 3566082 h 4285258"/>
              <a:gd name="connsiteX15497" fmla="*/ 2007062 w 8109022"/>
              <a:gd name="connsiteY15497" fmla="*/ 3552414 h 4285258"/>
              <a:gd name="connsiteX15498" fmla="*/ 1990763 w 8109022"/>
              <a:gd name="connsiteY15498" fmla="*/ 3592775 h 4285258"/>
              <a:gd name="connsiteX15499" fmla="*/ 1998091 w 8109022"/>
              <a:gd name="connsiteY15499" fmla="*/ 3569607 h 4285258"/>
              <a:gd name="connsiteX15500" fmla="*/ 1996232 w 8109022"/>
              <a:gd name="connsiteY15500" fmla="*/ 3569416 h 4285258"/>
              <a:gd name="connsiteX15501" fmla="*/ 1994045 w 8109022"/>
              <a:gd name="connsiteY15501" fmla="*/ 3571714 h 4285258"/>
              <a:gd name="connsiteX15502" fmla="*/ 2008422 w 8109022"/>
              <a:gd name="connsiteY15502" fmla="*/ 3544811 h 4285258"/>
              <a:gd name="connsiteX15503" fmla="*/ 2010301 w 8109022"/>
              <a:gd name="connsiteY15503" fmla="*/ 3534315 h 4285258"/>
              <a:gd name="connsiteX15504" fmla="*/ 2012003 w 8109022"/>
              <a:gd name="connsiteY15504" fmla="*/ 3528369 h 4285258"/>
              <a:gd name="connsiteX15505" fmla="*/ 2009304 w 8109022"/>
              <a:gd name="connsiteY15505" fmla="*/ 3543160 h 4285258"/>
              <a:gd name="connsiteX15506" fmla="*/ 2018151 w 8109022"/>
              <a:gd name="connsiteY15506" fmla="*/ 3526607 h 4285258"/>
              <a:gd name="connsiteX15507" fmla="*/ 2015063 w 8109022"/>
              <a:gd name="connsiteY15507" fmla="*/ 3536129 h 4285258"/>
              <a:gd name="connsiteX15508" fmla="*/ 2021577 w 8109022"/>
              <a:gd name="connsiteY15508" fmla="*/ 3531485 h 4285258"/>
              <a:gd name="connsiteX15509" fmla="*/ 2014851 w 8109022"/>
              <a:gd name="connsiteY15509" fmla="*/ 3551050 h 4285258"/>
              <a:gd name="connsiteX15510" fmla="*/ 2016432 w 8109022"/>
              <a:gd name="connsiteY15510" fmla="*/ 3541958 h 4285258"/>
              <a:gd name="connsiteX15511" fmla="*/ 2013241 w 8109022"/>
              <a:gd name="connsiteY15511" fmla="*/ 3543700 h 4285258"/>
              <a:gd name="connsiteX15512" fmla="*/ 2007821 w 8109022"/>
              <a:gd name="connsiteY15512" fmla="*/ 3551286 h 4285258"/>
              <a:gd name="connsiteX15513" fmla="*/ 2007529 w 8109022"/>
              <a:gd name="connsiteY15513" fmla="*/ 3552886 h 4285258"/>
              <a:gd name="connsiteX15514" fmla="*/ 2002648 w 8109022"/>
              <a:gd name="connsiteY15514" fmla="*/ 3581230 h 4285258"/>
              <a:gd name="connsiteX15515" fmla="*/ 1999991 w 8109022"/>
              <a:gd name="connsiteY15515" fmla="*/ 3598848 h 4285258"/>
              <a:gd name="connsiteX15516" fmla="*/ 2003076 w 8109022"/>
              <a:gd name="connsiteY15516" fmla="*/ 3602321 h 4285258"/>
              <a:gd name="connsiteX15517" fmla="*/ 2003172 w 8109022"/>
              <a:gd name="connsiteY15517" fmla="*/ 3607353 h 4285258"/>
              <a:gd name="connsiteX15518" fmla="*/ 2009806 w 8109022"/>
              <a:gd name="connsiteY15518" fmla="*/ 3586844 h 4285258"/>
              <a:gd name="connsiteX15519" fmla="*/ 2010702 w 8109022"/>
              <a:gd name="connsiteY15519" fmla="*/ 3587800 h 4285258"/>
              <a:gd name="connsiteX15520" fmla="*/ 2010296 w 8109022"/>
              <a:gd name="connsiteY15520" fmla="*/ 3588868 h 4285258"/>
              <a:gd name="connsiteX15521" fmla="*/ 2010939 w 8109022"/>
              <a:gd name="connsiteY15521" fmla="*/ 3588050 h 4285258"/>
              <a:gd name="connsiteX15522" fmla="*/ 2010702 w 8109022"/>
              <a:gd name="connsiteY15522" fmla="*/ 3587800 h 4285258"/>
              <a:gd name="connsiteX15523" fmla="*/ 2013019 w 8109022"/>
              <a:gd name="connsiteY15523" fmla="*/ 3581726 h 4285258"/>
              <a:gd name="connsiteX15524" fmla="*/ 2016512 w 8109022"/>
              <a:gd name="connsiteY15524" fmla="*/ 3557363 h 4285258"/>
              <a:gd name="connsiteX15525" fmla="*/ 2058093 w 8109022"/>
              <a:gd name="connsiteY15525" fmla="*/ 3403022 h 4285258"/>
              <a:gd name="connsiteX15526" fmla="*/ 2066028 w 8109022"/>
              <a:gd name="connsiteY15526" fmla="*/ 3382985 h 4285258"/>
              <a:gd name="connsiteX15527" fmla="*/ 2065435 w 8109022"/>
              <a:gd name="connsiteY15527" fmla="*/ 3382805 h 4285258"/>
              <a:gd name="connsiteX15528" fmla="*/ 2063372 w 8109022"/>
              <a:gd name="connsiteY15528" fmla="*/ 3388935 h 4285258"/>
              <a:gd name="connsiteX15529" fmla="*/ 2061363 w 8109022"/>
              <a:gd name="connsiteY15529" fmla="*/ 3393147 h 4285258"/>
              <a:gd name="connsiteX15530" fmla="*/ 2061751 w 8109022"/>
              <a:gd name="connsiteY15530" fmla="*/ 3372242 h 4285258"/>
              <a:gd name="connsiteX15531" fmla="*/ 2072493 w 8109022"/>
              <a:gd name="connsiteY15531" fmla="*/ 3342856 h 4285258"/>
              <a:gd name="connsiteX15532" fmla="*/ 2082306 w 8109022"/>
              <a:gd name="connsiteY15532" fmla="*/ 3287565 h 4285258"/>
              <a:gd name="connsiteX15533" fmla="*/ 2099986 w 8109022"/>
              <a:gd name="connsiteY15533" fmla="*/ 3238614 h 4285258"/>
              <a:gd name="connsiteX15534" fmla="*/ 2091677 w 8109022"/>
              <a:gd name="connsiteY15534" fmla="*/ 3250878 h 4285258"/>
              <a:gd name="connsiteX15535" fmla="*/ 2088925 w 8109022"/>
              <a:gd name="connsiteY15535" fmla="*/ 3254626 h 4285258"/>
              <a:gd name="connsiteX15536" fmla="*/ 2089136 w 8109022"/>
              <a:gd name="connsiteY15536" fmla="*/ 3253943 h 4285258"/>
              <a:gd name="connsiteX15537" fmla="*/ 1981361 w 8109022"/>
              <a:gd name="connsiteY15537" fmla="*/ 3455184 h 4285258"/>
              <a:gd name="connsiteX15538" fmla="*/ 1853069 w 8109022"/>
              <a:gd name="connsiteY15538" fmla="*/ 3703948 h 4285258"/>
              <a:gd name="connsiteX15539" fmla="*/ 1822250 w 8109022"/>
              <a:gd name="connsiteY15539" fmla="*/ 3767405 h 4285258"/>
              <a:gd name="connsiteX15540" fmla="*/ 1820428 w 8109022"/>
              <a:gd name="connsiteY15540" fmla="*/ 3767972 h 4285258"/>
              <a:gd name="connsiteX15541" fmla="*/ 1821810 w 8109022"/>
              <a:gd name="connsiteY15541" fmla="*/ 3768314 h 4285258"/>
              <a:gd name="connsiteX15542" fmla="*/ 1732056 w 8109022"/>
              <a:gd name="connsiteY15542" fmla="*/ 3953119 h 4285258"/>
              <a:gd name="connsiteX15543" fmla="*/ 1730094 w 8109022"/>
              <a:gd name="connsiteY15543" fmla="*/ 3954375 h 4285258"/>
              <a:gd name="connsiteX15544" fmla="*/ 1727642 w 8109022"/>
              <a:gd name="connsiteY15544" fmla="*/ 3955949 h 4285258"/>
              <a:gd name="connsiteX15545" fmla="*/ 1726824 w 8109022"/>
              <a:gd name="connsiteY15545" fmla="*/ 3956471 h 4285258"/>
              <a:gd name="connsiteX15546" fmla="*/ 1726172 w 8109022"/>
              <a:gd name="connsiteY15546" fmla="*/ 3956889 h 4285258"/>
              <a:gd name="connsiteX15547" fmla="*/ 1727642 w 8109022"/>
              <a:gd name="connsiteY15547" fmla="*/ 3955949 h 4285258"/>
              <a:gd name="connsiteX15548" fmla="*/ 1732056 w 8109022"/>
              <a:gd name="connsiteY15548" fmla="*/ 3953119 h 4285258"/>
              <a:gd name="connsiteX15549" fmla="*/ 1751558 w 8109022"/>
              <a:gd name="connsiteY15549" fmla="*/ 3922232 h 4285258"/>
              <a:gd name="connsiteX15550" fmla="*/ 1767291 w 8109022"/>
              <a:gd name="connsiteY15550" fmla="*/ 3900937 h 4285258"/>
              <a:gd name="connsiteX15551" fmla="*/ 1758720 w 8109022"/>
              <a:gd name="connsiteY15551" fmla="*/ 3922102 h 4285258"/>
              <a:gd name="connsiteX15552" fmla="*/ 1754596 w 8109022"/>
              <a:gd name="connsiteY15552" fmla="*/ 3929842 h 4285258"/>
              <a:gd name="connsiteX15553" fmla="*/ 1761044 w 8109022"/>
              <a:gd name="connsiteY15553" fmla="*/ 3909805 h 4285258"/>
              <a:gd name="connsiteX15554" fmla="*/ 1732530 w 8109022"/>
              <a:gd name="connsiteY15554" fmla="*/ 3979026 h 4285258"/>
              <a:gd name="connsiteX15555" fmla="*/ 1713498 w 8109022"/>
              <a:gd name="connsiteY15555" fmla="*/ 4053414 h 4285258"/>
              <a:gd name="connsiteX15556" fmla="*/ 1701153 w 8109022"/>
              <a:gd name="connsiteY15556" fmla="*/ 4119883 h 4285258"/>
              <a:gd name="connsiteX15557" fmla="*/ 1701107 w 8109022"/>
              <a:gd name="connsiteY15557" fmla="*/ 4120136 h 4285258"/>
              <a:gd name="connsiteX15558" fmla="*/ 1698658 w 8109022"/>
              <a:gd name="connsiteY15558" fmla="*/ 4126017 h 4285258"/>
              <a:gd name="connsiteX15559" fmla="*/ 1697965 w 8109022"/>
              <a:gd name="connsiteY15559" fmla="*/ 4128763 h 4285258"/>
              <a:gd name="connsiteX15560" fmla="*/ 1694347 w 8109022"/>
              <a:gd name="connsiteY15560" fmla="*/ 4125061 h 4285258"/>
              <a:gd name="connsiteX15561" fmla="*/ 1691176 w 8109022"/>
              <a:gd name="connsiteY15561" fmla="*/ 4130928 h 4285258"/>
              <a:gd name="connsiteX15562" fmla="*/ 1687182 w 8109022"/>
              <a:gd name="connsiteY15562" fmla="*/ 4133017 h 4285258"/>
              <a:gd name="connsiteX15563" fmla="*/ 1693447 w 8109022"/>
              <a:gd name="connsiteY15563" fmla="*/ 4115848 h 4285258"/>
              <a:gd name="connsiteX15564" fmla="*/ 1688471 w 8109022"/>
              <a:gd name="connsiteY15564" fmla="*/ 4113216 h 4285258"/>
              <a:gd name="connsiteX15565" fmla="*/ 1692918 w 8109022"/>
              <a:gd name="connsiteY15565" fmla="*/ 4104215 h 4285258"/>
              <a:gd name="connsiteX15566" fmla="*/ 1688765 w 8109022"/>
              <a:gd name="connsiteY15566" fmla="*/ 4108733 h 4285258"/>
              <a:gd name="connsiteX15567" fmla="*/ 1677026 w 8109022"/>
              <a:gd name="connsiteY15567" fmla="*/ 4124374 h 4285258"/>
              <a:gd name="connsiteX15568" fmla="*/ 1682061 w 8109022"/>
              <a:gd name="connsiteY15568" fmla="*/ 4109591 h 4285258"/>
              <a:gd name="connsiteX15569" fmla="*/ 1684259 w 8109022"/>
              <a:gd name="connsiteY15569" fmla="*/ 4095630 h 4285258"/>
              <a:gd name="connsiteX15570" fmla="*/ 1676643 w 8109022"/>
              <a:gd name="connsiteY15570" fmla="*/ 4110498 h 4285258"/>
              <a:gd name="connsiteX15571" fmla="*/ 1669805 w 8109022"/>
              <a:gd name="connsiteY15571" fmla="*/ 4123665 h 4285258"/>
              <a:gd name="connsiteX15572" fmla="*/ 1665237 w 8109022"/>
              <a:gd name="connsiteY15572" fmla="*/ 4131900 h 4285258"/>
              <a:gd name="connsiteX15573" fmla="*/ 1665794 w 8109022"/>
              <a:gd name="connsiteY15573" fmla="*/ 4129128 h 4285258"/>
              <a:gd name="connsiteX15574" fmla="*/ 1668978 w 8109022"/>
              <a:gd name="connsiteY15574" fmla="*/ 4108887 h 4285258"/>
              <a:gd name="connsiteX15575" fmla="*/ 1672052 w 8109022"/>
              <a:gd name="connsiteY15575" fmla="*/ 4098706 h 4285258"/>
              <a:gd name="connsiteX15576" fmla="*/ 1670561 w 8109022"/>
              <a:gd name="connsiteY15576" fmla="*/ 4098974 h 4285258"/>
              <a:gd name="connsiteX15577" fmla="*/ 1670528 w 8109022"/>
              <a:gd name="connsiteY15577" fmla="*/ 4099024 h 4285258"/>
              <a:gd name="connsiteX15578" fmla="*/ 1670665 w 8109022"/>
              <a:gd name="connsiteY15578" fmla="*/ 4098151 h 4285258"/>
              <a:gd name="connsiteX15579" fmla="*/ 1676968 w 8109022"/>
              <a:gd name="connsiteY15579" fmla="*/ 4065552 h 4285258"/>
              <a:gd name="connsiteX15580" fmla="*/ 1677539 w 8109022"/>
              <a:gd name="connsiteY15580" fmla="*/ 4053223 h 4285258"/>
              <a:gd name="connsiteX15581" fmla="*/ 1673859 w 8109022"/>
              <a:gd name="connsiteY15581" fmla="*/ 4072018 h 4285258"/>
              <a:gd name="connsiteX15582" fmla="*/ 1667839 w 8109022"/>
              <a:gd name="connsiteY15582" fmla="*/ 4103167 h 4285258"/>
              <a:gd name="connsiteX15583" fmla="*/ 1666602 w 8109022"/>
              <a:gd name="connsiteY15583" fmla="*/ 4105073 h 4285258"/>
              <a:gd name="connsiteX15584" fmla="*/ 1663532 w 8109022"/>
              <a:gd name="connsiteY15584" fmla="*/ 4107732 h 4285258"/>
              <a:gd name="connsiteX15585" fmla="*/ 1669123 w 8109022"/>
              <a:gd name="connsiteY15585" fmla="*/ 4081171 h 4285258"/>
              <a:gd name="connsiteX15586" fmla="*/ 1654409 w 8109022"/>
              <a:gd name="connsiteY15586" fmla="*/ 4106245 h 4285258"/>
              <a:gd name="connsiteX15587" fmla="*/ 1649524 w 8109022"/>
              <a:gd name="connsiteY15587" fmla="*/ 4098936 h 4285258"/>
              <a:gd name="connsiteX15588" fmla="*/ 1649743 w 8109022"/>
              <a:gd name="connsiteY15588" fmla="*/ 4095573 h 4285258"/>
              <a:gd name="connsiteX15589" fmla="*/ 1644020 w 8109022"/>
              <a:gd name="connsiteY15589" fmla="*/ 4101151 h 4285258"/>
              <a:gd name="connsiteX15590" fmla="*/ 1637918 w 8109022"/>
              <a:gd name="connsiteY15590" fmla="*/ 4112522 h 4285258"/>
              <a:gd name="connsiteX15591" fmla="*/ 1637204 w 8109022"/>
              <a:gd name="connsiteY15591" fmla="*/ 4114068 h 4285258"/>
              <a:gd name="connsiteX15592" fmla="*/ 1645346 w 8109022"/>
              <a:gd name="connsiteY15592" fmla="*/ 4068594 h 4285258"/>
              <a:gd name="connsiteX15593" fmla="*/ 1643416 w 8109022"/>
              <a:gd name="connsiteY15593" fmla="*/ 4066036 h 4285258"/>
              <a:gd name="connsiteX15594" fmla="*/ 1635076 w 8109022"/>
              <a:gd name="connsiteY15594" fmla="*/ 4102673 h 4285258"/>
              <a:gd name="connsiteX15595" fmla="*/ 1636474 w 8109022"/>
              <a:gd name="connsiteY15595" fmla="*/ 4087183 h 4285258"/>
              <a:gd name="connsiteX15596" fmla="*/ 1638483 w 8109022"/>
              <a:gd name="connsiteY15596" fmla="*/ 4075944 h 4285258"/>
              <a:gd name="connsiteX15597" fmla="*/ 1639133 w 8109022"/>
              <a:gd name="connsiteY15597" fmla="*/ 4074174 h 4285258"/>
              <a:gd name="connsiteX15598" fmla="*/ 1641242 w 8109022"/>
              <a:gd name="connsiteY15598" fmla="*/ 4066436 h 4285258"/>
              <a:gd name="connsiteX15599" fmla="*/ 1640105 w 8109022"/>
              <a:gd name="connsiteY15599" fmla="*/ 4066927 h 4285258"/>
              <a:gd name="connsiteX15600" fmla="*/ 1641847 w 8109022"/>
              <a:gd name="connsiteY15600" fmla="*/ 4057289 h 4285258"/>
              <a:gd name="connsiteX15601" fmla="*/ 1643346 w 8109022"/>
              <a:gd name="connsiteY15601" fmla="*/ 4041778 h 4285258"/>
              <a:gd name="connsiteX15602" fmla="*/ 1641281 w 8109022"/>
              <a:gd name="connsiteY15602" fmla="*/ 4051036 h 4285258"/>
              <a:gd name="connsiteX15603" fmla="*/ 1636986 w 8109022"/>
              <a:gd name="connsiteY15603" fmla="*/ 4070299 h 4285258"/>
              <a:gd name="connsiteX15604" fmla="*/ 1636085 w 8109022"/>
              <a:gd name="connsiteY15604" fmla="*/ 4071447 h 4285258"/>
              <a:gd name="connsiteX15605" fmla="*/ 1633787 w 8109022"/>
              <a:gd name="connsiteY15605" fmla="*/ 4073963 h 4285258"/>
              <a:gd name="connsiteX15606" fmla="*/ 1640643 w 8109022"/>
              <a:gd name="connsiteY15606" fmla="*/ 4051011 h 4285258"/>
              <a:gd name="connsiteX15607" fmla="*/ 1632881 w 8109022"/>
              <a:gd name="connsiteY15607" fmla="*/ 4068120 h 4285258"/>
              <a:gd name="connsiteX15608" fmla="*/ 1625118 w 8109022"/>
              <a:gd name="connsiteY15608" fmla="*/ 4085232 h 4285258"/>
              <a:gd name="connsiteX15609" fmla="*/ 1624738 w 8109022"/>
              <a:gd name="connsiteY15609" fmla="*/ 4071356 h 4285258"/>
              <a:gd name="connsiteX15610" fmla="*/ 1609967 w 8109022"/>
              <a:gd name="connsiteY15610" fmla="*/ 4093995 h 4285258"/>
              <a:gd name="connsiteX15611" fmla="*/ 1621429 w 8109022"/>
              <a:gd name="connsiteY15611" fmla="*/ 4059613 h 4285258"/>
              <a:gd name="connsiteX15612" fmla="*/ 1625921 w 8109022"/>
              <a:gd name="connsiteY15612" fmla="*/ 4049092 h 4285258"/>
              <a:gd name="connsiteX15613" fmla="*/ 1629228 w 8109022"/>
              <a:gd name="connsiteY15613" fmla="*/ 4038677 h 4285258"/>
              <a:gd name="connsiteX15614" fmla="*/ 1629497 w 8109022"/>
              <a:gd name="connsiteY15614" fmla="*/ 4037833 h 4285258"/>
              <a:gd name="connsiteX15615" fmla="*/ 1629887 w 8109022"/>
              <a:gd name="connsiteY15615" fmla="*/ 4037849 h 4285258"/>
              <a:gd name="connsiteX15616" fmla="*/ 1630376 w 8109022"/>
              <a:gd name="connsiteY15616" fmla="*/ 4037868 h 4285258"/>
              <a:gd name="connsiteX15617" fmla="*/ 1630670 w 8109022"/>
              <a:gd name="connsiteY15617" fmla="*/ 4037881 h 4285258"/>
              <a:gd name="connsiteX15618" fmla="*/ 1630540 w 8109022"/>
              <a:gd name="connsiteY15618" fmla="*/ 4037874 h 4285258"/>
              <a:gd name="connsiteX15619" fmla="*/ 1630376 w 8109022"/>
              <a:gd name="connsiteY15619" fmla="*/ 4037868 h 4285258"/>
              <a:gd name="connsiteX15620" fmla="*/ 1629497 w 8109022"/>
              <a:gd name="connsiteY15620" fmla="*/ 4037833 h 4285258"/>
              <a:gd name="connsiteX15621" fmla="*/ 1628626 w 8109022"/>
              <a:gd name="connsiteY15621" fmla="*/ 4038662 h 4285258"/>
              <a:gd name="connsiteX15622" fmla="*/ 1624644 w 8109022"/>
              <a:gd name="connsiteY15622" fmla="*/ 4038577 h 4285258"/>
              <a:gd name="connsiteX15623" fmla="*/ 1620900 w 8109022"/>
              <a:gd name="connsiteY15623" fmla="*/ 4039878 h 4285258"/>
              <a:gd name="connsiteX15624" fmla="*/ 1621184 w 8109022"/>
              <a:gd name="connsiteY15624" fmla="*/ 4050838 h 4285258"/>
              <a:gd name="connsiteX15625" fmla="*/ 1617441 w 8109022"/>
              <a:gd name="connsiteY15625" fmla="*/ 4052137 h 4285258"/>
              <a:gd name="connsiteX15626" fmla="*/ 1617693 w 8109022"/>
              <a:gd name="connsiteY15626" fmla="*/ 4061895 h 4285258"/>
              <a:gd name="connsiteX15627" fmla="*/ 1617147 w 8109022"/>
              <a:gd name="connsiteY15627" fmla="*/ 4062814 h 4285258"/>
              <a:gd name="connsiteX15628" fmla="*/ 1610590 w 8109022"/>
              <a:gd name="connsiteY15628" fmla="*/ 4061431 h 4285258"/>
              <a:gd name="connsiteX15629" fmla="*/ 1602810 w 8109022"/>
              <a:gd name="connsiteY15629" fmla="*/ 4082100 h 4285258"/>
              <a:gd name="connsiteX15630" fmla="*/ 1597244 w 8109022"/>
              <a:gd name="connsiteY15630" fmla="*/ 4085251 h 4285258"/>
              <a:gd name="connsiteX15631" fmla="*/ 1595269 w 8109022"/>
              <a:gd name="connsiteY15631" fmla="*/ 4088021 h 4285258"/>
              <a:gd name="connsiteX15632" fmla="*/ 1601030 w 8109022"/>
              <a:gd name="connsiteY15632" fmla="*/ 4071665 h 4285258"/>
              <a:gd name="connsiteX15633" fmla="*/ 1649041 w 8109022"/>
              <a:gd name="connsiteY15633" fmla="*/ 3911209 h 4285258"/>
              <a:gd name="connsiteX15634" fmla="*/ 1594799 w 8109022"/>
              <a:gd name="connsiteY15634" fmla="*/ 4058952 h 4285258"/>
              <a:gd name="connsiteX15635" fmla="*/ 1591647 w 8109022"/>
              <a:gd name="connsiteY15635" fmla="*/ 4068753 h 4285258"/>
              <a:gd name="connsiteX15636" fmla="*/ 1590814 w 8109022"/>
              <a:gd name="connsiteY15636" fmla="*/ 4070432 h 4285258"/>
              <a:gd name="connsiteX15637" fmla="*/ 1585561 w 8109022"/>
              <a:gd name="connsiteY15637" fmla="*/ 4080291 h 4285258"/>
              <a:gd name="connsiteX15638" fmla="*/ 1581425 w 8109022"/>
              <a:gd name="connsiteY15638" fmla="*/ 4081250 h 4285258"/>
              <a:gd name="connsiteX15639" fmla="*/ 1577527 w 8109022"/>
              <a:gd name="connsiteY15639" fmla="*/ 4090320 h 4285258"/>
              <a:gd name="connsiteX15640" fmla="*/ 1592932 w 8109022"/>
              <a:gd name="connsiteY15640" fmla="*/ 4041546 h 4285258"/>
              <a:gd name="connsiteX15641" fmla="*/ 1640658 w 8109022"/>
              <a:gd name="connsiteY15641" fmla="*/ 3879216 h 4285258"/>
              <a:gd name="connsiteX15642" fmla="*/ 1614814 w 8109022"/>
              <a:gd name="connsiteY15642" fmla="*/ 3950721 h 4285258"/>
              <a:gd name="connsiteX15643" fmla="*/ 1589698 w 8109022"/>
              <a:gd name="connsiteY15643" fmla="*/ 4026140 h 4285258"/>
              <a:gd name="connsiteX15644" fmla="*/ 1599591 w 8109022"/>
              <a:gd name="connsiteY15644" fmla="*/ 3970519 h 4285258"/>
              <a:gd name="connsiteX15645" fmla="*/ 1617651 w 8109022"/>
              <a:gd name="connsiteY15645" fmla="*/ 3914427 h 4285258"/>
              <a:gd name="connsiteX15646" fmla="*/ 1595508 w 8109022"/>
              <a:gd name="connsiteY15646" fmla="*/ 3958746 h 4285258"/>
              <a:gd name="connsiteX15647" fmla="*/ 1547087 w 8109022"/>
              <a:gd name="connsiteY15647" fmla="*/ 4109456 h 4285258"/>
              <a:gd name="connsiteX15648" fmla="*/ 1527047 w 8109022"/>
              <a:gd name="connsiteY15648" fmla="*/ 4169442 h 4285258"/>
              <a:gd name="connsiteX15649" fmla="*/ 1523055 w 8109022"/>
              <a:gd name="connsiteY15649" fmla="*/ 4167473 h 4285258"/>
              <a:gd name="connsiteX15650" fmla="*/ 1521543 w 8109022"/>
              <a:gd name="connsiteY15650" fmla="*/ 4166726 h 4285258"/>
              <a:gd name="connsiteX15651" fmla="*/ 1521370 w 8109022"/>
              <a:gd name="connsiteY15651" fmla="*/ 4167083 h 4285258"/>
              <a:gd name="connsiteX15652" fmla="*/ 1519257 w 8109022"/>
              <a:gd name="connsiteY15652" fmla="*/ 4170851 h 4285258"/>
              <a:gd name="connsiteX15653" fmla="*/ 1519273 w 8109022"/>
              <a:gd name="connsiteY15653" fmla="*/ 4170591 h 4285258"/>
              <a:gd name="connsiteX15654" fmla="*/ 1520128 w 8109022"/>
              <a:gd name="connsiteY15654" fmla="*/ 4166028 h 4285258"/>
              <a:gd name="connsiteX15655" fmla="*/ 1518313 w 8109022"/>
              <a:gd name="connsiteY15655" fmla="*/ 4165132 h 4285258"/>
              <a:gd name="connsiteX15656" fmla="*/ 1517251 w 8109022"/>
              <a:gd name="connsiteY15656" fmla="*/ 4171474 h 4285258"/>
              <a:gd name="connsiteX15657" fmla="*/ 1516256 w 8109022"/>
              <a:gd name="connsiteY15657" fmla="*/ 4176208 h 4285258"/>
              <a:gd name="connsiteX15658" fmla="*/ 1508506 w 8109022"/>
              <a:gd name="connsiteY15658" fmla="*/ 4190031 h 4285258"/>
              <a:gd name="connsiteX15659" fmla="*/ 1508007 w 8109022"/>
              <a:gd name="connsiteY15659" fmla="*/ 4189605 h 4285258"/>
              <a:gd name="connsiteX15660" fmla="*/ 1536890 w 8109022"/>
              <a:gd name="connsiteY15660" fmla="*/ 4101608 h 4285258"/>
              <a:gd name="connsiteX15661" fmla="*/ 1566076 w 8109022"/>
              <a:gd name="connsiteY15661" fmla="*/ 4013294 h 4285258"/>
              <a:gd name="connsiteX15662" fmla="*/ 1543405 w 8109022"/>
              <a:gd name="connsiteY15662" fmla="*/ 4061497 h 4285258"/>
              <a:gd name="connsiteX15663" fmla="*/ 1518475 w 8109022"/>
              <a:gd name="connsiteY15663" fmla="*/ 4131785 h 4285258"/>
              <a:gd name="connsiteX15664" fmla="*/ 1508118 w 8109022"/>
              <a:gd name="connsiteY15664" fmla="*/ 4160663 h 4285258"/>
              <a:gd name="connsiteX15665" fmla="*/ 1505448 w 8109022"/>
              <a:gd name="connsiteY15665" fmla="*/ 4152182 h 4285258"/>
              <a:gd name="connsiteX15666" fmla="*/ 1502968 w 8109022"/>
              <a:gd name="connsiteY15666" fmla="*/ 4149785 h 4285258"/>
              <a:gd name="connsiteX15667" fmla="*/ 1503219 w 8109022"/>
              <a:gd name="connsiteY15667" fmla="*/ 4148852 h 4285258"/>
              <a:gd name="connsiteX15668" fmla="*/ 1502605 w 8109022"/>
              <a:gd name="connsiteY15668" fmla="*/ 4149454 h 4285258"/>
              <a:gd name="connsiteX15669" fmla="*/ 1502765 w 8109022"/>
              <a:gd name="connsiteY15669" fmla="*/ 4145019 h 4285258"/>
              <a:gd name="connsiteX15670" fmla="*/ 1500035 w 8109022"/>
              <a:gd name="connsiteY15670" fmla="*/ 4148779 h 4285258"/>
              <a:gd name="connsiteX15671" fmla="*/ 1503664 w 8109022"/>
              <a:gd name="connsiteY15671" fmla="*/ 4143109 h 4285258"/>
              <a:gd name="connsiteX15672" fmla="*/ 1505895 w 8109022"/>
              <a:gd name="connsiteY15672" fmla="*/ 4138830 h 4285258"/>
              <a:gd name="connsiteX15673" fmla="*/ 1510346 w 8109022"/>
              <a:gd name="connsiteY15673" fmla="*/ 4122159 h 4285258"/>
              <a:gd name="connsiteX15674" fmla="*/ 1511109 w 8109022"/>
              <a:gd name="connsiteY15674" fmla="*/ 4121674 h 4285258"/>
              <a:gd name="connsiteX15675" fmla="*/ 1511059 w 8109022"/>
              <a:gd name="connsiteY15675" fmla="*/ 4121350 h 4285258"/>
              <a:gd name="connsiteX15676" fmla="*/ 1519273 w 8109022"/>
              <a:gd name="connsiteY15676" fmla="*/ 4097327 h 4285258"/>
              <a:gd name="connsiteX15677" fmla="*/ 1524449 w 8109022"/>
              <a:gd name="connsiteY15677" fmla="*/ 4086405 h 4285258"/>
              <a:gd name="connsiteX15678" fmla="*/ 1528068 w 8109022"/>
              <a:gd name="connsiteY15678" fmla="*/ 4072922 h 4285258"/>
              <a:gd name="connsiteX15679" fmla="*/ 1529054 w 8109022"/>
              <a:gd name="connsiteY15679" fmla="*/ 4065832 h 4285258"/>
              <a:gd name="connsiteX15680" fmla="*/ 1528260 w 8109022"/>
              <a:gd name="connsiteY15680" fmla="*/ 4066262 h 4285258"/>
              <a:gd name="connsiteX15681" fmla="*/ 1526580 w 8109022"/>
              <a:gd name="connsiteY15681" fmla="*/ 4067461 h 4285258"/>
              <a:gd name="connsiteX15682" fmla="*/ 1521466 w 8109022"/>
              <a:gd name="connsiteY15682" fmla="*/ 4077595 h 4285258"/>
              <a:gd name="connsiteX15683" fmla="*/ 1519512 w 8109022"/>
              <a:gd name="connsiteY15683" fmla="*/ 4085759 h 4285258"/>
              <a:gd name="connsiteX15684" fmla="*/ 1510042 w 8109022"/>
              <a:gd name="connsiteY15684" fmla="*/ 4117357 h 4285258"/>
              <a:gd name="connsiteX15685" fmla="*/ 1503702 w 8109022"/>
              <a:gd name="connsiteY15685" fmla="*/ 4122174 h 4285258"/>
              <a:gd name="connsiteX15686" fmla="*/ 1498367 w 8109022"/>
              <a:gd name="connsiteY15686" fmla="*/ 4145336 h 4285258"/>
              <a:gd name="connsiteX15687" fmla="*/ 1496349 w 8109022"/>
              <a:gd name="connsiteY15687" fmla="*/ 4147571 h 4285258"/>
              <a:gd name="connsiteX15688" fmla="*/ 1501661 w 8109022"/>
              <a:gd name="connsiteY15688" fmla="*/ 4126636 h 4285258"/>
              <a:gd name="connsiteX15689" fmla="*/ 1496410 w 8109022"/>
              <a:gd name="connsiteY15689" fmla="*/ 4130247 h 4285258"/>
              <a:gd name="connsiteX15690" fmla="*/ 1497189 w 8109022"/>
              <a:gd name="connsiteY15690" fmla="*/ 4126815 h 4285258"/>
              <a:gd name="connsiteX15691" fmla="*/ 1495949 w 8109022"/>
              <a:gd name="connsiteY15691" fmla="*/ 4125618 h 4285258"/>
              <a:gd name="connsiteX15692" fmla="*/ 1497036 w 8109022"/>
              <a:gd name="connsiteY15692" fmla="*/ 4124415 h 4285258"/>
              <a:gd name="connsiteX15693" fmla="*/ 1493524 w 8109022"/>
              <a:gd name="connsiteY15693" fmla="*/ 4126226 h 4285258"/>
              <a:gd name="connsiteX15694" fmla="*/ 1473976 w 8109022"/>
              <a:gd name="connsiteY15694" fmla="*/ 4163541 h 4285258"/>
              <a:gd name="connsiteX15695" fmla="*/ 1472158 w 8109022"/>
              <a:gd name="connsiteY15695" fmla="*/ 4166999 h 4285258"/>
              <a:gd name="connsiteX15696" fmla="*/ 1472086 w 8109022"/>
              <a:gd name="connsiteY15696" fmla="*/ 4162646 h 4285258"/>
              <a:gd name="connsiteX15697" fmla="*/ 1471927 w 8109022"/>
              <a:gd name="connsiteY15697" fmla="*/ 4161133 h 4285258"/>
              <a:gd name="connsiteX15698" fmla="*/ 1477235 w 8109022"/>
              <a:gd name="connsiteY15698" fmla="*/ 4150161 h 4285258"/>
              <a:gd name="connsiteX15699" fmla="*/ 1491100 w 8109022"/>
              <a:gd name="connsiteY15699" fmla="*/ 4121681 h 4285258"/>
              <a:gd name="connsiteX15700" fmla="*/ 1486130 w 8109022"/>
              <a:gd name="connsiteY15700" fmla="*/ 4115677 h 4285258"/>
              <a:gd name="connsiteX15701" fmla="*/ 1491094 w 8109022"/>
              <a:gd name="connsiteY15701" fmla="*/ 4102015 h 4285258"/>
              <a:gd name="connsiteX15702" fmla="*/ 1494574 w 8109022"/>
              <a:gd name="connsiteY15702" fmla="*/ 4088107 h 4285258"/>
              <a:gd name="connsiteX15703" fmla="*/ 1496391 w 8109022"/>
              <a:gd name="connsiteY15703" fmla="*/ 4084032 h 4285258"/>
              <a:gd name="connsiteX15704" fmla="*/ 1496251 w 8109022"/>
              <a:gd name="connsiteY15704" fmla="*/ 4084175 h 4285258"/>
              <a:gd name="connsiteX15705" fmla="*/ 1495586 w 8109022"/>
              <a:gd name="connsiteY15705" fmla="*/ 4084284 h 4285258"/>
              <a:gd name="connsiteX15706" fmla="*/ 1495795 w 8109022"/>
              <a:gd name="connsiteY15706" fmla="*/ 4080962 h 4285258"/>
              <a:gd name="connsiteX15707" fmla="*/ 1496763 w 8109022"/>
              <a:gd name="connsiteY15707" fmla="*/ 4077769 h 4285258"/>
              <a:gd name="connsiteX15708" fmla="*/ 1495287 w 8109022"/>
              <a:gd name="connsiteY15708" fmla="*/ 4078817 h 4285258"/>
              <a:gd name="connsiteX15709" fmla="*/ 1492532 w 8109022"/>
              <a:gd name="connsiteY15709" fmla="*/ 4079972 h 4285258"/>
              <a:gd name="connsiteX15710" fmla="*/ 1486357 w 8109022"/>
              <a:gd name="connsiteY15710" fmla="*/ 4092463 h 4285258"/>
              <a:gd name="connsiteX15711" fmla="*/ 1479192 w 8109022"/>
              <a:gd name="connsiteY15711" fmla="*/ 4100418 h 4285258"/>
              <a:gd name="connsiteX15712" fmla="*/ 1488310 w 8109022"/>
              <a:gd name="connsiteY15712" fmla="*/ 4082239 h 4285258"/>
              <a:gd name="connsiteX15713" fmla="*/ 1488847 w 8109022"/>
              <a:gd name="connsiteY15713" fmla="*/ 4074020 h 4285258"/>
              <a:gd name="connsiteX15714" fmla="*/ 1493361 w 8109022"/>
              <a:gd name="connsiteY15714" fmla="*/ 4067268 h 4285258"/>
              <a:gd name="connsiteX15715" fmla="*/ 1493389 w 8109022"/>
              <a:gd name="connsiteY15715" fmla="*/ 4066831 h 4285258"/>
              <a:gd name="connsiteX15716" fmla="*/ 1492564 w 8109022"/>
              <a:gd name="connsiteY15716" fmla="*/ 4068354 h 4285258"/>
              <a:gd name="connsiteX15717" fmla="*/ 1490017 w 8109022"/>
              <a:gd name="connsiteY15717" fmla="*/ 4067769 h 4285258"/>
              <a:gd name="connsiteX15718" fmla="*/ 1496282 w 8109022"/>
              <a:gd name="connsiteY15718" fmla="*/ 4050599 h 4285258"/>
              <a:gd name="connsiteX15719" fmla="*/ 1494725 w 8109022"/>
              <a:gd name="connsiteY15719" fmla="*/ 4049811 h 4285258"/>
              <a:gd name="connsiteX15720" fmla="*/ 1494258 w 8109022"/>
              <a:gd name="connsiteY15720" fmla="*/ 4049560 h 4285258"/>
              <a:gd name="connsiteX15721" fmla="*/ 1491185 w 8109022"/>
              <a:gd name="connsiteY15721" fmla="*/ 4057074 h 4285258"/>
              <a:gd name="connsiteX15722" fmla="*/ 1486732 w 8109022"/>
              <a:gd name="connsiteY15722" fmla="*/ 4067005 h 4285258"/>
              <a:gd name="connsiteX15723" fmla="*/ 1478086 w 8109022"/>
              <a:gd name="connsiteY15723" fmla="*/ 4084081 h 4285258"/>
              <a:gd name="connsiteX15724" fmla="*/ 1475742 w 8109022"/>
              <a:gd name="connsiteY15724" fmla="*/ 4088312 h 4285258"/>
              <a:gd name="connsiteX15725" fmla="*/ 1475923 w 8109022"/>
              <a:gd name="connsiteY15725" fmla="*/ 4087300 h 4285258"/>
              <a:gd name="connsiteX15726" fmla="*/ 1477394 w 8109022"/>
              <a:gd name="connsiteY15726" fmla="*/ 4078900 h 4285258"/>
              <a:gd name="connsiteX15727" fmla="*/ 1482595 w 8109022"/>
              <a:gd name="connsiteY15727" fmla="*/ 4067966 h 4285258"/>
              <a:gd name="connsiteX15728" fmla="*/ 1484921 w 8109022"/>
              <a:gd name="connsiteY15728" fmla="*/ 4055322 h 4285258"/>
              <a:gd name="connsiteX15729" fmla="*/ 1480389 w 8109022"/>
              <a:gd name="connsiteY15729" fmla="*/ 4062347 h 4285258"/>
              <a:gd name="connsiteX15730" fmla="*/ 1481676 w 8109022"/>
              <a:gd name="connsiteY15730" fmla="*/ 4055832 h 4285258"/>
              <a:gd name="connsiteX15731" fmla="*/ 1480732 w 8109022"/>
              <a:gd name="connsiteY15731" fmla="*/ 4057116 h 4285258"/>
              <a:gd name="connsiteX15732" fmla="*/ 1479861 w 8109022"/>
              <a:gd name="connsiteY15732" fmla="*/ 4059124 h 4285258"/>
              <a:gd name="connsiteX15733" fmla="*/ 1482217 w 8109022"/>
              <a:gd name="connsiteY15733" fmla="*/ 4049341 h 4285258"/>
              <a:gd name="connsiteX15734" fmla="*/ 1483394 w 8109022"/>
              <a:gd name="connsiteY15734" fmla="*/ 4047144 h 4285258"/>
              <a:gd name="connsiteX15735" fmla="*/ 1484023 w 8109022"/>
              <a:gd name="connsiteY15735" fmla="*/ 4043967 h 4285258"/>
              <a:gd name="connsiteX15736" fmla="*/ 1486472 w 8109022"/>
              <a:gd name="connsiteY15736" fmla="*/ 4031537 h 4285258"/>
              <a:gd name="connsiteX15737" fmla="*/ 1483314 w 8109022"/>
              <a:gd name="connsiteY15737" fmla="*/ 4037395 h 4285258"/>
              <a:gd name="connsiteX15738" fmla="*/ 1481085 w 8109022"/>
              <a:gd name="connsiteY15738" fmla="*/ 4041961 h 4285258"/>
              <a:gd name="connsiteX15739" fmla="*/ 1476472 w 8109022"/>
              <a:gd name="connsiteY15739" fmla="*/ 4060968 h 4285258"/>
              <a:gd name="connsiteX15740" fmla="*/ 1474006 w 8109022"/>
              <a:gd name="connsiteY15740" fmla="*/ 4059042 h 4285258"/>
              <a:gd name="connsiteX15741" fmla="*/ 1474398 w 8109022"/>
              <a:gd name="connsiteY15741" fmla="*/ 4055106 h 4285258"/>
              <a:gd name="connsiteX15742" fmla="*/ 1472640 w 8109022"/>
              <a:gd name="connsiteY15742" fmla="*/ 4058417 h 4285258"/>
              <a:gd name="connsiteX15743" fmla="*/ 1468074 w 8109022"/>
              <a:gd name="connsiteY15743" fmla="*/ 4066651 h 4285258"/>
              <a:gd name="connsiteX15744" fmla="*/ 1468629 w 8109022"/>
              <a:gd name="connsiteY15744" fmla="*/ 4063879 h 4285258"/>
              <a:gd name="connsiteX15745" fmla="*/ 1471812 w 8109022"/>
              <a:gd name="connsiteY15745" fmla="*/ 4043638 h 4285258"/>
              <a:gd name="connsiteX15746" fmla="*/ 1474889 w 8109022"/>
              <a:gd name="connsiteY15746" fmla="*/ 4033456 h 4285258"/>
              <a:gd name="connsiteX15747" fmla="*/ 1473396 w 8109022"/>
              <a:gd name="connsiteY15747" fmla="*/ 4033725 h 4285258"/>
              <a:gd name="connsiteX15748" fmla="*/ 1473365 w 8109022"/>
              <a:gd name="connsiteY15748" fmla="*/ 4033774 h 4285258"/>
              <a:gd name="connsiteX15749" fmla="*/ 1473502 w 8109022"/>
              <a:gd name="connsiteY15749" fmla="*/ 4032901 h 4285258"/>
              <a:gd name="connsiteX15750" fmla="*/ 1479805 w 8109022"/>
              <a:gd name="connsiteY15750" fmla="*/ 4000302 h 4285258"/>
              <a:gd name="connsiteX15751" fmla="*/ 1480795 w 8109022"/>
              <a:gd name="connsiteY15751" fmla="*/ 3993574 h 4285258"/>
              <a:gd name="connsiteX15752" fmla="*/ 1480993 w 8109022"/>
              <a:gd name="connsiteY15752" fmla="*/ 3991346 h 4285258"/>
              <a:gd name="connsiteX15753" fmla="*/ 1479753 w 8109022"/>
              <a:gd name="connsiteY15753" fmla="*/ 3995959 h 4285258"/>
              <a:gd name="connsiteX15754" fmla="*/ 1469576 w 8109022"/>
              <a:gd name="connsiteY15754" fmla="*/ 4047160 h 4285258"/>
              <a:gd name="connsiteX15755" fmla="*/ 1471116 w 8109022"/>
              <a:gd name="connsiteY15755" fmla="*/ 4035644 h 4285258"/>
              <a:gd name="connsiteX15756" fmla="*/ 1470674 w 8109022"/>
              <a:gd name="connsiteY15756" fmla="*/ 4037917 h 4285258"/>
              <a:gd name="connsiteX15757" fmla="*/ 1469439 w 8109022"/>
              <a:gd name="connsiteY15757" fmla="*/ 4039823 h 4285258"/>
              <a:gd name="connsiteX15758" fmla="*/ 1466367 w 8109022"/>
              <a:gd name="connsiteY15758" fmla="*/ 4042482 h 4285258"/>
              <a:gd name="connsiteX15759" fmla="*/ 1473359 w 8109022"/>
              <a:gd name="connsiteY15759" fmla="*/ 4019348 h 4285258"/>
              <a:gd name="connsiteX15760" fmla="*/ 1474069 w 8109022"/>
              <a:gd name="connsiteY15760" fmla="*/ 4016692 h 4285258"/>
              <a:gd name="connsiteX15761" fmla="*/ 1474373 w 8109022"/>
              <a:gd name="connsiteY15761" fmla="*/ 4014957 h 4285258"/>
              <a:gd name="connsiteX15762" fmla="*/ 1474155 w 8109022"/>
              <a:gd name="connsiteY15762" fmla="*/ 4013825 h 4285258"/>
              <a:gd name="connsiteX15763" fmla="*/ 1471957 w 8109022"/>
              <a:gd name="connsiteY15763" fmla="*/ 4015922 h 4285258"/>
              <a:gd name="connsiteX15764" fmla="*/ 1469381 w 8109022"/>
              <a:gd name="connsiteY15764" fmla="*/ 4021330 h 4285258"/>
              <a:gd name="connsiteX15765" fmla="*/ 1465637 w 8109022"/>
              <a:gd name="connsiteY15765" fmla="*/ 4028570 h 4285258"/>
              <a:gd name="connsiteX15766" fmla="*/ 1464863 w 8109022"/>
              <a:gd name="connsiteY15766" fmla="*/ 4033164 h 4285258"/>
              <a:gd name="connsiteX15767" fmla="*/ 1462419 w 8109022"/>
              <a:gd name="connsiteY15767" fmla="*/ 4041542 h 4285258"/>
              <a:gd name="connsiteX15768" fmla="*/ 1462868 w 8109022"/>
              <a:gd name="connsiteY15768" fmla="*/ 4036001 h 4285258"/>
              <a:gd name="connsiteX15769" fmla="*/ 1463266 w 8109022"/>
              <a:gd name="connsiteY15769" fmla="*/ 4032893 h 4285258"/>
              <a:gd name="connsiteX15770" fmla="*/ 1462629 w 8109022"/>
              <a:gd name="connsiteY15770" fmla="*/ 4034031 h 4285258"/>
              <a:gd name="connsiteX15771" fmla="*/ 1461222 w 8109022"/>
              <a:gd name="connsiteY15771" fmla="*/ 4036305 h 4285258"/>
              <a:gd name="connsiteX15772" fmla="*/ 1467822 w 8109022"/>
              <a:gd name="connsiteY15772" fmla="*/ 4017181 h 4285258"/>
              <a:gd name="connsiteX15773" fmla="*/ 1486431 w 8109022"/>
              <a:gd name="connsiteY15773" fmla="*/ 3951850 h 4285258"/>
              <a:gd name="connsiteX15774" fmla="*/ 1488964 w 8109022"/>
              <a:gd name="connsiteY15774" fmla="*/ 3903862 h 4285258"/>
              <a:gd name="connsiteX15775" fmla="*/ 1513640 w 8109022"/>
              <a:gd name="connsiteY15775" fmla="*/ 3811557 h 4285258"/>
              <a:gd name="connsiteX15776" fmla="*/ 1512918 w 8109022"/>
              <a:gd name="connsiteY15776" fmla="*/ 3783625 h 4285258"/>
              <a:gd name="connsiteX15777" fmla="*/ 1527198 w 8109022"/>
              <a:gd name="connsiteY15777" fmla="*/ 3727451 h 4285258"/>
              <a:gd name="connsiteX15778" fmla="*/ 1537089 w 8109022"/>
              <a:gd name="connsiteY15778" fmla="*/ 3671833 h 4285258"/>
              <a:gd name="connsiteX15779" fmla="*/ 1515232 w 8109022"/>
              <a:gd name="connsiteY15779" fmla="*/ 3727194 h 4285258"/>
              <a:gd name="connsiteX15780" fmla="*/ 1514190 w 8109022"/>
              <a:gd name="connsiteY15780" fmla="*/ 3686920 h 4285258"/>
              <a:gd name="connsiteX15781" fmla="*/ 1478270 w 8109022"/>
              <a:gd name="connsiteY15781" fmla="*/ 3806899 h 4285258"/>
              <a:gd name="connsiteX15782" fmla="*/ 1470408 w 8109022"/>
              <a:gd name="connsiteY15782" fmla="*/ 3795043 h 4285258"/>
              <a:gd name="connsiteX15783" fmla="*/ 1480809 w 8109022"/>
              <a:gd name="connsiteY15783" fmla="*/ 3734890 h 4285258"/>
              <a:gd name="connsiteX15784" fmla="*/ 1505385 w 8109022"/>
              <a:gd name="connsiteY15784" fmla="*/ 3638688 h 4285258"/>
              <a:gd name="connsiteX15785" fmla="*/ 1487106 w 8109022"/>
              <a:gd name="connsiteY15785" fmla="*/ 3686335 h 4285258"/>
              <a:gd name="connsiteX15786" fmla="*/ 1465065 w 8109022"/>
              <a:gd name="connsiteY15786" fmla="*/ 3734552 h 4285258"/>
              <a:gd name="connsiteX15787" fmla="*/ 1478926 w 8109022"/>
              <a:gd name="connsiteY15787" fmla="*/ 3662138 h 4285258"/>
              <a:gd name="connsiteX15788" fmla="*/ 1495953 w 8109022"/>
              <a:gd name="connsiteY15788" fmla="*/ 3590443 h 4285258"/>
              <a:gd name="connsiteX15789" fmla="*/ 1474518 w 8109022"/>
              <a:gd name="connsiteY15789" fmla="*/ 3662043 h 4285258"/>
              <a:gd name="connsiteX15790" fmla="*/ 1462860 w 8109022"/>
              <a:gd name="connsiteY15790" fmla="*/ 3649457 h 4285258"/>
              <a:gd name="connsiteX15791" fmla="*/ 1455212 w 8109022"/>
              <a:gd name="connsiteY15791" fmla="*/ 3670066 h 4285258"/>
              <a:gd name="connsiteX15792" fmla="*/ 1444076 w 8109022"/>
              <a:gd name="connsiteY15792" fmla="*/ 3677617 h 4285258"/>
              <a:gd name="connsiteX15793" fmla="*/ 1457628 w 8109022"/>
              <a:gd name="connsiteY15793" fmla="*/ 3617532 h 4285258"/>
              <a:gd name="connsiteX15794" fmla="*/ 1442293 w 8109022"/>
              <a:gd name="connsiteY15794" fmla="*/ 3608763 h 4285258"/>
              <a:gd name="connsiteX15795" fmla="*/ 1452806 w 8109022"/>
              <a:gd name="connsiteY15795" fmla="*/ 3577177 h 4285258"/>
              <a:gd name="connsiteX15796" fmla="*/ 1441889 w 8109022"/>
              <a:gd name="connsiteY15796" fmla="*/ 3593173 h 4285258"/>
              <a:gd name="connsiteX15797" fmla="*/ 1411846 w 8109022"/>
              <a:gd name="connsiteY15797" fmla="*/ 3648358 h 4285258"/>
              <a:gd name="connsiteX15798" fmla="*/ 1422465 w 8109022"/>
              <a:gd name="connsiteY15798" fmla="*/ 3596650 h 4285258"/>
              <a:gd name="connsiteX15799" fmla="*/ 1424983 w 8109022"/>
              <a:gd name="connsiteY15799" fmla="*/ 3548012 h 4285258"/>
              <a:gd name="connsiteX15800" fmla="*/ 1406821 w 8109022"/>
              <a:gd name="connsiteY15800" fmla="*/ 3600208 h 4285258"/>
              <a:gd name="connsiteX15801" fmla="*/ 1352219 w 8109022"/>
              <a:gd name="connsiteY15801" fmla="*/ 3752245 h 4285258"/>
              <a:gd name="connsiteX15802" fmla="*/ 1330160 w 8109022"/>
              <a:gd name="connsiteY15802" fmla="*/ 3799811 h 4285258"/>
              <a:gd name="connsiteX15803" fmla="*/ 1358733 w 8109022"/>
              <a:gd name="connsiteY15803" fmla="*/ 3712133 h 4285258"/>
              <a:gd name="connsiteX15804" fmla="*/ 1390033 w 8109022"/>
              <a:gd name="connsiteY15804" fmla="*/ 3559594 h 4285258"/>
              <a:gd name="connsiteX15805" fmla="*/ 1367571 w 8109022"/>
              <a:gd name="connsiteY15805" fmla="*/ 3591571 h 4285258"/>
              <a:gd name="connsiteX15806" fmla="*/ 1377548 w 8109022"/>
              <a:gd name="connsiteY15806" fmla="*/ 3530273 h 4285258"/>
              <a:gd name="connsiteX15807" fmla="*/ 1378120 w 8109022"/>
              <a:gd name="connsiteY15807" fmla="*/ 3527506 h 4285258"/>
              <a:gd name="connsiteX15808" fmla="*/ 1378418 w 8109022"/>
              <a:gd name="connsiteY15808" fmla="*/ 3526942 h 4285258"/>
              <a:gd name="connsiteX15809" fmla="*/ 1379613 w 8109022"/>
              <a:gd name="connsiteY15809" fmla="*/ 3523702 h 4285258"/>
              <a:gd name="connsiteX15810" fmla="*/ 1378671 w 8109022"/>
              <a:gd name="connsiteY15810" fmla="*/ 3524821 h 4285258"/>
              <a:gd name="connsiteX15811" fmla="*/ 1381576 w 8109022"/>
              <a:gd name="connsiteY15811" fmla="*/ 3510721 h 4285258"/>
              <a:gd name="connsiteX15812" fmla="*/ 1376502 w 8109022"/>
              <a:gd name="connsiteY15812" fmla="*/ 3498926 h 4285258"/>
              <a:gd name="connsiteX15813" fmla="*/ 1359981 w 8109022"/>
              <a:gd name="connsiteY15813" fmla="*/ 3547666 h 4285258"/>
              <a:gd name="connsiteX15814" fmla="*/ 1352239 w 8109022"/>
              <a:gd name="connsiteY15814" fmla="*/ 3566548 h 4285258"/>
              <a:gd name="connsiteX15815" fmla="*/ 1343157 w 8109022"/>
              <a:gd name="connsiteY15815" fmla="*/ 3579958 h 4285258"/>
              <a:gd name="connsiteX15816" fmla="*/ 1340403 w 8109022"/>
              <a:gd name="connsiteY15816" fmla="*/ 3583707 h 4285258"/>
              <a:gd name="connsiteX15817" fmla="*/ 1340695 w 8109022"/>
              <a:gd name="connsiteY15817" fmla="*/ 3582763 h 4285258"/>
              <a:gd name="connsiteX15818" fmla="*/ 1343077 w 8109022"/>
              <a:gd name="connsiteY15818" fmla="*/ 3574940 h 4285258"/>
              <a:gd name="connsiteX15819" fmla="*/ 1349355 w 8109022"/>
              <a:gd name="connsiteY15819" fmla="*/ 3565147 h 4285258"/>
              <a:gd name="connsiteX15820" fmla="*/ 1353049 w 8109022"/>
              <a:gd name="connsiteY15820" fmla="*/ 3553380 h 4285258"/>
              <a:gd name="connsiteX15821" fmla="*/ 1347860 w 8109022"/>
              <a:gd name="connsiteY15821" fmla="*/ 3559525 h 4285258"/>
              <a:gd name="connsiteX15822" fmla="*/ 1353476 w 8109022"/>
              <a:gd name="connsiteY15822" fmla="*/ 3542452 h 4285258"/>
              <a:gd name="connsiteX15823" fmla="*/ 1366918 w 8109022"/>
              <a:gd name="connsiteY15823" fmla="*/ 3499902 h 4285258"/>
              <a:gd name="connsiteX15824" fmla="*/ 1362369 w 8109022"/>
              <a:gd name="connsiteY15824" fmla="*/ 3507896 h 4285258"/>
              <a:gd name="connsiteX15825" fmla="*/ 1344228 w 8109022"/>
              <a:gd name="connsiteY15825" fmla="*/ 3557739 h 4285258"/>
              <a:gd name="connsiteX15826" fmla="*/ 1343290 w 8109022"/>
              <a:gd name="connsiteY15826" fmla="*/ 3550099 h 4285258"/>
              <a:gd name="connsiteX15827" fmla="*/ 1367152 w 8109022"/>
              <a:gd name="connsiteY15827" fmla="*/ 3474166 h 4285258"/>
              <a:gd name="connsiteX15828" fmla="*/ 1361302 w 8109022"/>
              <a:gd name="connsiteY15828" fmla="*/ 3480243 h 4285258"/>
              <a:gd name="connsiteX15829" fmla="*/ 1339126 w 8109022"/>
              <a:gd name="connsiteY15829" fmla="*/ 3543743 h 4285258"/>
              <a:gd name="connsiteX15830" fmla="*/ 1362857 w 8109022"/>
              <a:gd name="connsiteY15830" fmla="*/ 3466743 h 4285258"/>
              <a:gd name="connsiteX15831" fmla="*/ 1365057 w 8109022"/>
              <a:gd name="connsiteY15831" fmla="*/ 3457052 h 4285258"/>
              <a:gd name="connsiteX15832" fmla="*/ 1362277 w 8109022"/>
              <a:gd name="connsiteY15832" fmla="*/ 3462004 h 4285258"/>
              <a:gd name="connsiteX15833" fmla="*/ 1348938 w 8109022"/>
              <a:gd name="connsiteY15833" fmla="*/ 3497213 h 4285258"/>
              <a:gd name="connsiteX15834" fmla="*/ 1343443 w 8109022"/>
              <a:gd name="connsiteY15834" fmla="*/ 3506193 h 4285258"/>
              <a:gd name="connsiteX15835" fmla="*/ 1332837 w 8109022"/>
              <a:gd name="connsiteY15835" fmla="*/ 3537528 h 4285258"/>
              <a:gd name="connsiteX15836" fmla="*/ 1337175 w 8109022"/>
              <a:gd name="connsiteY15836" fmla="*/ 3519072 h 4285258"/>
              <a:gd name="connsiteX15837" fmla="*/ 1342861 w 8109022"/>
              <a:gd name="connsiteY15837" fmla="*/ 3501457 h 4285258"/>
              <a:gd name="connsiteX15838" fmla="*/ 1333733 w 8109022"/>
              <a:gd name="connsiteY15838" fmla="*/ 3525918 h 4285258"/>
              <a:gd name="connsiteX15839" fmla="*/ 1324151 w 8109022"/>
              <a:gd name="connsiteY15839" fmla="*/ 3557225 h 4285258"/>
              <a:gd name="connsiteX15840" fmla="*/ 1323897 w 8109022"/>
              <a:gd name="connsiteY15840" fmla="*/ 3558019 h 4285258"/>
              <a:gd name="connsiteX15841" fmla="*/ 1323699 w 8109022"/>
              <a:gd name="connsiteY15841" fmla="*/ 3550375 h 4285258"/>
              <a:gd name="connsiteX15842" fmla="*/ 1322188 w 8109022"/>
              <a:gd name="connsiteY15842" fmla="*/ 3553562 h 4285258"/>
              <a:gd name="connsiteX15843" fmla="*/ 1330987 w 8109022"/>
              <a:gd name="connsiteY15843" fmla="*/ 3522399 h 4285258"/>
              <a:gd name="connsiteX15844" fmla="*/ 1331756 w 8109022"/>
              <a:gd name="connsiteY15844" fmla="*/ 3518499 h 4285258"/>
              <a:gd name="connsiteX15845" fmla="*/ 1321616 w 8109022"/>
              <a:gd name="connsiteY15845" fmla="*/ 3544875 h 4285258"/>
              <a:gd name="connsiteX15846" fmla="*/ 1313037 w 8109022"/>
              <a:gd name="connsiteY15846" fmla="*/ 3574605 h 4285258"/>
              <a:gd name="connsiteX15847" fmla="*/ 1310488 w 8109022"/>
              <a:gd name="connsiteY15847" fmla="*/ 3581089 h 4285258"/>
              <a:gd name="connsiteX15848" fmla="*/ 1308475 w 8109022"/>
              <a:gd name="connsiteY15848" fmla="*/ 3570171 h 4285258"/>
              <a:gd name="connsiteX15849" fmla="*/ 1311200 w 8109022"/>
              <a:gd name="connsiteY15849" fmla="*/ 3556994 h 4285258"/>
              <a:gd name="connsiteX15850" fmla="*/ 1311384 w 8109022"/>
              <a:gd name="connsiteY15850" fmla="*/ 3555274 h 4285258"/>
              <a:gd name="connsiteX15851" fmla="*/ 1311696 w 8109022"/>
              <a:gd name="connsiteY15851" fmla="*/ 3554141 h 4285258"/>
              <a:gd name="connsiteX15852" fmla="*/ 1313415 w 8109022"/>
              <a:gd name="connsiteY15852" fmla="*/ 3549255 h 4285258"/>
              <a:gd name="connsiteX15853" fmla="*/ 1310636 w 8109022"/>
              <a:gd name="connsiteY15853" fmla="*/ 3554210 h 4285258"/>
              <a:gd name="connsiteX15854" fmla="*/ 1308921 w 8109022"/>
              <a:gd name="connsiteY15854" fmla="*/ 3559881 h 4285258"/>
              <a:gd name="connsiteX15855" fmla="*/ 1307739 w 8109022"/>
              <a:gd name="connsiteY15855" fmla="*/ 3563014 h 4285258"/>
              <a:gd name="connsiteX15856" fmla="*/ 1300500 w 8109022"/>
              <a:gd name="connsiteY15856" fmla="*/ 3586981 h 4285258"/>
              <a:gd name="connsiteX15857" fmla="*/ 1297988 w 8109022"/>
              <a:gd name="connsiteY15857" fmla="*/ 3595616 h 4285258"/>
              <a:gd name="connsiteX15858" fmla="*/ 1287478 w 8109022"/>
              <a:gd name="connsiteY15858" fmla="*/ 3627170 h 4285258"/>
              <a:gd name="connsiteX15859" fmla="*/ 1309813 w 8109022"/>
              <a:gd name="connsiteY15859" fmla="*/ 3547485 h 4285258"/>
              <a:gd name="connsiteX15860" fmla="*/ 1310549 w 8109022"/>
              <a:gd name="connsiteY15860" fmla="*/ 3536040 h 4285258"/>
              <a:gd name="connsiteX15861" fmla="*/ 1306451 w 8109022"/>
              <a:gd name="connsiteY15861" fmla="*/ 3547703 h 4285258"/>
              <a:gd name="connsiteX15862" fmla="*/ 1295432 w 8109022"/>
              <a:gd name="connsiteY15862" fmla="*/ 3582914 h 4285258"/>
              <a:gd name="connsiteX15863" fmla="*/ 1303549 w 8109022"/>
              <a:gd name="connsiteY15863" fmla="*/ 3552395 h 4285258"/>
              <a:gd name="connsiteX15864" fmla="*/ 1313007 w 8109022"/>
              <a:gd name="connsiteY15864" fmla="*/ 3519710 h 4285258"/>
              <a:gd name="connsiteX15865" fmla="*/ 1333220 w 8109022"/>
              <a:gd name="connsiteY15865" fmla="*/ 3459108 h 4285258"/>
              <a:gd name="connsiteX15866" fmla="*/ 1342344 w 8109022"/>
              <a:gd name="connsiteY15866" fmla="*/ 3429524 h 4285258"/>
              <a:gd name="connsiteX15867" fmla="*/ 1344668 w 8109022"/>
              <a:gd name="connsiteY15867" fmla="*/ 3424065 h 4285258"/>
              <a:gd name="connsiteX15868" fmla="*/ 1337544 w 8109022"/>
              <a:gd name="connsiteY15868" fmla="*/ 3446887 h 4285258"/>
              <a:gd name="connsiteX15869" fmla="*/ 1329589 w 8109022"/>
              <a:gd name="connsiteY15869" fmla="*/ 3473304 h 4285258"/>
              <a:gd name="connsiteX15870" fmla="*/ 1325009 w 8109022"/>
              <a:gd name="connsiteY15870" fmla="*/ 3489771 h 4285258"/>
              <a:gd name="connsiteX15871" fmla="*/ 1327599 w 8109022"/>
              <a:gd name="connsiteY15871" fmla="*/ 3493456 h 4285258"/>
              <a:gd name="connsiteX15872" fmla="*/ 1327118 w 8109022"/>
              <a:gd name="connsiteY15872" fmla="*/ 3498261 h 4285258"/>
              <a:gd name="connsiteX15873" fmla="*/ 1335878 w 8109022"/>
              <a:gd name="connsiteY15873" fmla="*/ 3479520 h 4285258"/>
              <a:gd name="connsiteX15874" fmla="*/ 1336635 w 8109022"/>
              <a:gd name="connsiteY15874" fmla="*/ 3480539 h 4285258"/>
              <a:gd name="connsiteX15875" fmla="*/ 1336119 w 8109022"/>
              <a:gd name="connsiteY15875" fmla="*/ 3481509 h 4285258"/>
              <a:gd name="connsiteX15876" fmla="*/ 1336836 w 8109022"/>
              <a:gd name="connsiteY15876" fmla="*/ 3480807 h 4285258"/>
              <a:gd name="connsiteX15877" fmla="*/ 1336635 w 8109022"/>
              <a:gd name="connsiteY15877" fmla="*/ 3480539 h 4285258"/>
              <a:gd name="connsiteX15878" fmla="*/ 1339569 w 8109022"/>
              <a:gd name="connsiteY15878" fmla="*/ 3475033 h 4285258"/>
              <a:gd name="connsiteX15879" fmla="*/ 1345729 w 8109022"/>
              <a:gd name="connsiteY15879" fmla="*/ 3452240 h 4285258"/>
              <a:gd name="connsiteX15880" fmla="*/ 1372441 w 8109022"/>
              <a:gd name="connsiteY15880" fmla="*/ 3379571 h 4285258"/>
              <a:gd name="connsiteX15881" fmla="*/ 1402406 w 8109022"/>
              <a:gd name="connsiteY15881" fmla="*/ 3312785 h 4285258"/>
              <a:gd name="connsiteX15882" fmla="*/ 1403361 w 8109022"/>
              <a:gd name="connsiteY15882" fmla="*/ 3308176 h 4285258"/>
              <a:gd name="connsiteX15883" fmla="*/ 1403761 w 8109022"/>
              <a:gd name="connsiteY15883" fmla="*/ 3305415 h 4285258"/>
              <a:gd name="connsiteX15884" fmla="*/ 1416402 w 8109022"/>
              <a:gd name="connsiteY15884" fmla="*/ 3286841 h 4285258"/>
              <a:gd name="connsiteX15885" fmla="*/ 1432434 w 8109022"/>
              <a:gd name="connsiteY15885" fmla="*/ 3257661 h 4285258"/>
              <a:gd name="connsiteX15886" fmla="*/ 1442016 w 8109022"/>
              <a:gd name="connsiteY15886" fmla="*/ 3237675 h 4285258"/>
              <a:gd name="connsiteX15887" fmla="*/ 1440859 w 8109022"/>
              <a:gd name="connsiteY15887" fmla="*/ 3237967 h 4285258"/>
              <a:gd name="connsiteX15888" fmla="*/ 1439167 w 8109022"/>
              <a:gd name="connsiteY15888" fmla="*/ 3238781 h 4285258"/>
              <a:gd name="connsiteX15889" fmla="*/ 1424771 w 8109022"/>
              <a:gd name="connsiteY15889" fmla="*/ 3260066 h 4285258"/>
              <a:gd name="connsiteX15890" fmla="*/ 1419189 w 8109022"/>
              <a:gd name="connsiteY15890" fmla="*/ 3261512 h 4285258"/>
              <a:gd name="connsiteX15891" fmla="*/ 1418216 w 8109022"/>
              <a:gd name="connsiteY15891" fmla="*/ 3262739 h 4285258"/>
              <a:gd name="connsiteX15892" fmla="*/ 1417647 w 8109022"/>
              <a:gd name="connsiteY15892" fmla="*/ 3264036 h 4285258"/>
              <a:gd name="connsiteX15893" fmla="*/ 1416247 w 8109022"/>
              <a:gd name="connsiteY15893" fmla="*/ 3265660 h 4285258"/>
              <a:gd name="connsiteX15894" fmla="*/ 1415842 w 8109022"/>
              <a:gd name="connsiteY15894" fmla="*/ 3265644 h 4285258"/>
              <a:gd name="connsiteX15895" fmla="*/ 1415750 w 8109022"/>
              <a:gd name="connsiteY15895" fmla="*/ 3265818 h 4285258"/>
              <a:gd name="connsiteX15896" fmla="*/ 1415485 w 8109022"/>
              <a:gd name="connsiteY15896" fmla="*/ 3266542 h 4285258"/>
              <a:gd name="connsiteX15897" fmla="*/ 1416247 w 8109022"/>
              <a:gd name="connsiteY15897" fmla="*/ 3265660 h 4285258"/>
              <a:gd name="connsiteX15898" fmla="*/ 1416922 w 8109022"/>
              <a:gd name="connsiteY15898" fmla="*/ 3265689 h 4285258"/>
              <a:gd name="connsiteX15899" fmla="*/ 1415091 w 8109022"/>
              <a:gd name="connsiteY15899" fmla="*/ 3267071 h 4285258"/>
              <a:gd name="connsiteX15900" fmla="*/ 1390078 w 8109022"/>
              <a:gd name="connsiteY15900" fmla="*/ 3314494 h 4285258"/>
              <a:gd name="connsiteX15901" fmla="*/ 1365246 w 8109022"/>
              <a:gd name="connsiteY15901" fmla="*/ 3367040 h 4285258"/>
              <a:gd name="connsiteX15902" fmla="*/ 1355277 w 8109022"/>
              <a:gd name="connsiteY15902" fmla="*/ 3392548 h 4285258"/>
              <a:gd name="connsiteX15903" fmla="*/ 1352534 w 8109022"/>
              <a:gd name="connsiteY15903" fmla="*/ 3400594 h 4285258"/>
              <a:gd name="connsiteX15904" fmla="*/ 1351773 w 8109022"/>
              <a:gd name="connsiteY15904" fmla="*/ 3401924 h 4285258"/>
              <a:gd name="connsiteX15905" fmla="*/ 1344931 w 8109022"/>
              <a:gd name="connsiteY15905" fmla="*/ 3416209 h 4285258"/>
              <a:gd name="connsiteX15906" fmla="*/ 1343934 w 8109022"/>
              <a:gd name="connsiteY15906" fmla="*/ 3417905 h 4285258"/>
              <a:gd name="connsiteX15907" fmla="*/ 1350702 w 8109022"/>
              <a:gd name="connsiteY15907" fmla="*/ 3398000 h 4285258"/>
              <a:gd name="connsiteX15908" fmla="*/ 1361180 w 8109022"/>
              <a:gd name="connsiteY15908" fmla="*/ 3370229 h 4285258"/>
              <a:gd name="connsiteX15909" fmla="*/ 1388182 w 8109022"/>
              <a:gd name="connsiteY15909" fmla="*/ 3311190 h 4285258"/>
              <a:gd name="connsiteX15910" fmla="*/ 1409539 w 8109022"/>
              <a:gd name="connsiteY15910" fmla="*/ 3268687 h 4285258"/>
              <a:gd name="connsiteX15911" fmla="*/ 1419009 w 8109022"/>
              <a:gd name="connsiteY15911" fmla="*/ 3255754 h 4285258"/>
              <a:gd name="connsiteX15912" fmla="*/ 1418513 w 8109022"/>
              <a:gd name="connsiteY15912" fmla="*/ 3257985 h 4285258"/>
              <a:gd name="connsiteX15913" fmla="*/ 1425580 w 8109022"/>
              <a:gd name="connsiteY15913" fmla="*/ 3247824 h 4285258"/>
              <a:gd name="connsiteX15914" fmla="*/ 1425367 w 8109022"/>
              <a:gd name="connsiteY15914" fmla="*/ 3242148 h 4285258"/>
              <a:gd name="connsiteX15915" fmla="*/ 1436056 w 8109022"/>
              <a:gd name="connsiteY15915" fmla="*/ 3220251 h 4285258"/>
              <a:gd name="connsiteX15916" fmla="*/ 1454785 w 8109022"/>
              <a:gd name="connsiteY15916" fmla="*/ 3190579 h 4285258"/>
              <a:gd name="connsiteX15917" fmla="*/ 1446534 w 8109022"/>
              <a:gd name="connsiteY15917" fmla="*/ 3192677 h 4285258"/>
              <a:gd name="connsiteX15918" fmla="*/ 1439760 w 8109022"/>
              <a:gd name="connsiteY15918" fmla="*/ 3200478 h 4285258"/>
              <a:gd name="connsiteX15919" fmla="*/ 1429459 w 8109022"/>
              <a:gd name="connsiteY15919" fmla="*/ 3213521 h 4285258"/>
              <a:gd name="connsiteX15920" fmla="*/ 1416926 w 8109022"/>
              <a:gd name="connsiteY15920" fmla="*/ 3231657 h 4285258"/>
              <a:gd name="connsiteX15921" fmla="*/ 1384666 w 8109022"/>
              <a:gd name="connsiteY15921" fmla="*/ 3277866 h 4285258"/>
              <a:gd name="connsiteX15922" fmla="*/ 1382511 w 8109022"/>
              <a:gd name="connsiteY15922" fmla="*/ 3280943 h 4285258"/>
              <a:gd name="connsiteX15923" fmla="*/ 1382937 w 8109022"/>
              <a:gd name="connsiteY15923" fmla="*/ 3276786 h 4285258"/>
              <a:gd name="connsiteX15924" fmla="*/ 1382956 w 8109022"/>
              <a:gd name="connsiteY15924" fmla="*/ 3275325 h 4285258"/>
              <a:gd name="connsiteX15925" fmla="*/ 1389342 w 8109022"/>
              <a:gd name="connsiteY15925" fmla="*/ 3265511 h 4285258"/>
              <a:gd name="connsiteX15926" fmla="*/ 1406008 w 8109022"/>
              <a:gd name="connsiteY15926" fmla="*/ 3240048 h 4285258"/>
              <a:gd name="connsiteX15927" fmla="*/ 1401884 w 8109022"/>
              <a:gd name="connsiteY15927" fmla="*/ 3233727 h 4285258"/>
              <a:gd name="connsiteX15928" fmla="*/ 1408247 w 8109022"/>
              <a:gd name="connsiteY15928" fmla="*/ 3221309 h 4285258"/>
              <a:gd name="connsiteX15929" fmla="*/ 1413201 w 8109022"/>
              <a:gd name="connsiteY15929" fmla="*/ 3208476 h 4285258"/>
              <a:gd name="connsiteX15930" fmla="*/ 1436428 w 8109022"/>
              <a:gd name="connsiteY15930" fmla="*/ 3169535 h 4285258"/>
              <a:gd name="connsiteX15931" fmla="*/ 1444027 w 8109022"/>
              <a:gd name="connsiteY15931" fmla="*/ 3157320 h 4285258"/>
              <a:gd name="connsiteX15932" fmla="*/ 1438723 w 8109022"/>
              <a:gd name="connsiteY15932" fmla="*/ 3162952 h 4285258"/>
              <a:gd name="connsiteX15933" fmla="*/ 1437221 w 8109022"/>
              <a:gd name="connsiteY15933" fmla="*/ 3165187 h 4285258"/>
              <a:gd name="connsiteX15934" fmla="*/ 1437256 w 8109022"/>
              <a:gd name="connsiteY15934" fmla="*/ 3165123 h 4285258"/>
              <a:gd name="connsiteX15935" fmla="*/ 1436970 w 8109022"/>
              <a:gd name="connsiteY15935" fmla="*/ 3165563 h 4285258"/>
              <a:gd name="connsiteX15936" fmla="*/ 1436496 w 8109022"/>
              <a:gd name="connsiteY15936" fmla="*/ 3166265 h 4285258"/>
              <a:gd name="connsiteX15937" fmla="*/ 1436376 w 8109022"/>
              <a:gd name="connsiteY15937" fmla="*/ 3166476 h 4285258"/>
              <a:gd name="connsiteX15938" fmla="*/ 1436970 w 8109022"/>
              <a:gd name="connsiteY15938" fmla="*/ 3165563 h 4285258"/>
              <a:gd name="connsiteX15939" fmla="*/ 1437221 w 8109022"/>
              <a:gd name="connsiteY15939" fmla="*/ 3165187 h 4285258"/>
              <a:gd name="connsiteX15940" fmla="*/ 1427667 w 8109022"/>
              <a:gd name="connsiteY15940" fmla="*/ 3183697 h 4285258"/>
              <a:gd name="connsiteX15941" fmla="*/ 1417897 w 8109022"/>
              <a:gd name="connsiteY15941" fmla="*/ 3198149 h 4285258"/>
              <a:gd name="connsiteX15942" fmla="*/ 1412151 w 8109022"/>
              <a:gd name="connsiteY15942" fmla="*/ 3200478 h 4285258"/>
              <a:gd name="connsiteX15943" fmla="*/ 1404752 w 8109022"/>
              <a:gd name="connsiteY15943" fmla="*/ 3211633 h 4285258"/>
              <a:gd name="connsiteX15944" fmla="*/ 1396908 w 8109022"/>
              <a:gd name="connsiteY15944" fmla="*/ 3218347 h 4285258"/>
              <a:gd name="connsiteX15945" fmla="*/ 1407805 w 8109022"/>
              <a:gd name="connsiteY15945" fmla="*/ 3202127 h 4285258"/>
              <a:gd name="connsiteX15946" fmla="*/ 1409262 w 8109022"/>
              <a:gd name="connsiteY15946" fmla="*/ 3194360 h 4285258"/>
              <a:gd name="connsiteX15947" fmla="*/ 1414400 w 8109022"/>
              <a:gd name="connsiteY15947" fmla="*/ 3188472 h 4285258"/>
              <a:gd name="connsiteX15948" fmla="*/ 1415822 w 8109022"/>
              <a:gd name="connsiteY15948" fmla="*/ 3180881 h 4285258"/>
              <a:gd name="connsiteX15949" fmla="*/ 1425717 w 8109022"/>
              <a:gd name="connsiteY15949" fmla="*/ 3163220 h 4285258"/>
              <a:gd name="connsiteX15950" fmla="*/ 1430638 w 8109022"/>
              <a:gd name="connsiteY15950" fmla="*/ 3150564 h 4285258"/>
              <a:gd name="connsiteX15951" fmla="*/ 1408013 w 8109022"/>
              <a:gd name="connsiteY15951" fmla="*/ 3187420 h 4285258"/>
              <a:gd name="connsiteX15952" fmla="*/ 1397700 w 8109022"/>
              <a:gd name="connsiteY15952" fmla="*/ 3202646 h 4285258"/>
              <a:gd name="connsiteX15953" fmla="*/ 1394949 w 8109022"/>
              <a:gd name="connsiteY15953" fmla="*/ 3206393 h 4285258"/>
              <a:gd name="connsiteX15954" fmla="*/ 1395238 w 8109022"/>
              <a:gd name="connsiteY15954" fmla="*/ 3205452 h 4285258"/>
              <a:gd name="connsiteX15955" fmla="*/ 1397621 w 8109022"/>
              <a:gd name="connsiteY15955" fmla="*/ 3197626 h 4285258"/>
              <a:gd name="connsiteX15956" fmla="*/ 1403902 w 8109022"/>
              <a:gd name="connsiteY15956" fmla="*/ 3187835 h 4285258"/>
              <a:gd name="connsiteX15957" fmla="*/ 1407593 w 8109022"/>
              <a:gd name="connsiteY15957" fmla="*/ 3176067 h 4285258"/>
              <a:gd name="connsiteX15958" fmla="*/ 1402405 w 8109022"/>
              <a:gd name="connsiteY15958" fmla="*/ 3182214 h 4285258"/>
              <a:gd name="connsiteX15959" fmla="*/ 1408020 w 8109022"/>
              <a:gd name="connsiteY15959" fmla="*/ 3165139 h 4285258"/>
              <a:gd name="connsiteX15960" fmla="*/ 1421462 w 8109022"/>
              <a:gd name="connsiteY15960" fmla="*/ 3122590 h 4285258"/>
              <a:gd name="connsiteX15961" fmla="*/ 1416914 w 8109022"/>
              <a:gd name="connsiteY15961" fmla="*/ 3130585 h 4285258"/>
              <a:gd name="connsiteX15962" fmla="*/ 1398770 w 8109022"/>
              <a:gd name="connsiteY15962" fmla="*/ 3180427 h 4285258"/>
              <a:gd name="connsiteX15963" fmla="*/ 1397835 w 8109022"/>
              <a:gd name="connsiteY15963" fmla="*/ 3172786 h 4285258"/>
              <a:gd name="connsiteX15964" fmla="*/ 1421697 w 8109022"/>
              <a:gd name="connsiteY15964" fmla="*/ 3096853 h 4285258"/>
              <a:gd name="connsiteX15965" fmla="*/ 1415844 w 8109022"/>
              <a:gd name="connsiteY15965" fmla="*/ 3102930 h 4285258"/>
              <a:gd name="connsiteX15966" fmla="*/ 1393670 w 8109022"/>
              <a:gd name="connsiteY15966" fmla="*/ 3166432 h 4285258"/>
              <a:gd name="connsiteX15967" fmla="*/ 1417400 w 8109022"/>
              <a:gd name="connsiteY15967" fmla="*/ 3089430 h 4285258"/>
              <a:gd name="connsiteX15968" fmla="*/ 1419602 w 8109022"/>
              <a:gd name="connsiteY15968" fmla="*/ 3079739 h 4285258"/>
              <a:gd name="connsiteX15969" fmla="*/ 1416821 w 8109022"/>
              <a:gd name="connsiteY15969" fmla="*/ 3084694 h 4285258"/>
              <a:gd name="connsiteX15970" fmla="*/ 1403482 w 8109022"/>
              <a:gd name="connsiteY15970" fmla="*/ 3119900 h 4285258"/>
              <a:gd name="connsiteX15971" fmla="*/ 1397986 w 8109022"/>
              <a:gd name="connsiteY15971" fmla="*/ 3128881 h 4285258"/>
              <a:gd name="connsiteX15972" fmla="*/ 1387384 w 8109022"/>
              <a:gd name="connsiteY15972" fmla="*/ 3160215 h 4285258"/>
              <a:gd name="connsiteX15973" fmla="*/ 1391720 w 8109022"/>
              <a:gd name="connsiteY15973" fmla="*/ 3141761 h 4285258"/>
              <a:gd name="connsiteX15974" fmla="*/ 1397407 w 8109022"/>
              <a:gd name="connsiteY15974" fmla="*/ 3124143 h 4285258"/>
              <a:gd name="connsiteX15975" fmla="*/ 1388280 w 8109022"/>
              <a:gd name="connsiteY15975" fmla="*/ 3148606 h 4285258"/>
              <a:gd name="connsiteX15976" fmla="*/ 1368404 w 8109022"/>
              <a:gd name="connsiteY15976" fmla="*/ 3211958 h 4285258"/>
              <a:gd name="connsiteX15977" fmla="*/ 1363086 w 8109022"/>
              <a:gd name="connsiteY15977" fmla="*/ 3223854 h 4285258"/>
              <a:gd name="connsiteX15978" fmla="*/ 1369364 w 8109022"/>
              <a:gd name="connsiteY15978" fmla="*/ 3202348 h 4285258"/>
              <a:gd name="connsiteX15979" fmla="*/ 1385531 w 8109022"/>
              <a:gd name="connsiteY15979" fmla="*/ 3145086 h 4285258"/>
              <a:gd name="connsiteX15980" fmla="*/ 1386300 w 8109022"/>
              <a:gd name="connsiteY15980" fmla="*/ 3141188 h 4285258"/>
              <a:gd name="connsiteX15981" fmla="*/ 1376159 w 8109022"/>
              <a:gd name="connsiteY15981" fmla="*/ 3167563 h 4285258"/>
              <a:gd name="connsiteX15982" fmla="*/ 1356010 w 8109022"/>
              <a:gd name="connsiteY15982" fmla="*/ 3237403 h 4285258"/>
              <a:gd name="connsiteX15983" fmla="*/ 1350754 w 8109022"/>
              <a:gd name="connsiteY15983" fmla="*/ 3248368 h 4285258"/>
              <a:gd name="connsiteX15984" fmla="*/ 1351666 w 8109022"/>
              <a:gd name="connsiteY15984" fmla="*/ 3244633 h 4285258"/>
              <a:gd name="connsiteX15985" fmla="*/ 1354397 w 8109022"/>
              <a:gd name="connsiteY15985" fmla="*/ 3239914 h 4285258"/>
              <a:gd name="connsiteX15986" fmla="*/ 1356152 w 8109022"/>
              <a:gd name="connsiteY15986" fmla="*/ 3235700 h 4285258"/>
              <a:gd name="connsiteX15987" fmla="*/ 1354197 w 8109022"/>
              <a:gd name="connsiteY15987" fmla="*/ 3236024 h 4285258"/>
              <a:gd name="connsiteX15988" fmla="*/ 1354611 w 8109022"/>
              <a:gd name="connsiteY15988" fmla="*/ 3234719 h 4285258"/>
              <a:gd name="connsiteX15989" fmla="*/ 1356185 w 8109022"/>
              <a:gd name="connsiteY15989" fmla="*/ 3221374 h 4285258"/>
              <a:gd name="connsiteX15990" fmla="*/ 1350768 w 8109022"/>
              <a:gd name="connsiteY15990" fmla="*/ 3239742 h 4285258"/>
              <a:gd name="connsiteX15991" fmla="*/ 1350397 w 8109022"/>
              <a:gd name="connsiteY15991" fmla="*/ 3240881 h 4285258"/>
              <a:gd name="connsiteX15992" fmla="*/ 1350294 w 8109022"/>
              <a:gd name="connsiteY15992" fmla="*/ 3241017 h 4285258"/>
              <a:gd name="connsiteX15993" fmla="*/ 1348301 w 8109022"/>
              <a:gd name="connsiteY15993" fmla="*/ 3244299 h 4285258"/>
              <a:gd name="connsiteX15994" fmla="*/ 1354948 w 8109022"/>
              <a:gd name="connsiteY15994" fmla="*/ 3217814 h 4285258"/>
              <a:gd name="connsiteX15995" fmla="*/ 1366241 w 8109022"/>
              <a:gd name="connsiteY15995" fmla="*/ 3176827 h 4285258"/>
              <a:gd name="connsiteX15996" fmla="*/ 1367961 w 8109022"/>
              <a:gd name="connsiteY15996" fmla="*/ 3171943 h 4285258"/>
              <a:gd name="connsiteX15997" fmla="*/ 1365179 w 8109022"/>
              <a:gd name="connsiteY15997" fmla="*/ 3176898 h 4285258"/>
              <a:gd name="connsiteX15998" fmla="*/ 1342023 w 8109022"/>
              <a:gd name="connsiteY15998" fmla="*/ 3249858 h 4285258"/>
              <a:gd name="connsiteX15999" fmla="*/ 1364357 w 8109022"/>
              <a:gd name="connsiteY15999" fmla="*/ 3170172 h 4285258"/>
              <a:gd name="connsiteX16000" fmla="*/ 1365095 w 8109022"/>
              <a:gd name="connsiteY16000" fmla="*/ 3158728 h 4285258"/>
              <a:gd name="connsiteX16001" fmla="*/ 1360996 w 8109022"/>
              <a:gd name="connsiteY16001" fmla="*/ 3170390 h 4285258"/>
              <a:gd name="connsiteX16002" fmla="*/ 1349976 w 8109022"/>
              <a:gd name="connsiteY16002" fmla="*/ 3205603 h 4285258"/>
              <a:gd name="connsiteX16003" fmla="*/ 1358093 w 8109022"/>
              <a:gd name="connsiteY16003" fmla="*/ 3175083 h 4285258"/>
              <a:gd name="connsiteX16004" fmla="*/ 1367553 w 8109022"/>
              <a:gd name="connsiteY16004" fmla="*/ 3142398 h 4285258"/>
              <a:gd name="connsiteX16005" fmla="*/ 1387764 w 8109022"/>
              <a:gd name="connsiteY16005" fmla="*/ 3081795 h 4285258"/>
              <a:gd name="connsiteX16006" fmla="*/ 1396888 w 8109022"/>
              <a:gd name="connsiteY16006" fmla="*/ 3052212 h 4285258"/>
              <a:gd name="connsiteX16007" fmla="*/ 1399213 w 8109022"/>
              <a:gd name="connsiteY16007" fmla="*/ 3046753 h 4285258"/>
              <a:gd name="connsiteX16008" fmla="*/ 1392088 w 8109022"/>
              <a:gd name="connsiteY16008" fmla="*/ 3069574 h 4285258"/>
              <a:gd name="connsiteX16009" fmla="*/ 1384133 w 8109022"/>
              <a:gd name="connsiteY16009" fmla="*/ 3095991 h 4285258"/>
              <a:gd name="connsiteX16010" fmla="*/ 1379554 w 8109022"/>
              <a:gd name="connsiteY16010" fmla="*/ 3112459 h 4285258"/>
              <a:gd name="connsiteX16011" fmla="*/ 1382144 w 8109022"/>
              <a:gd name="connsiteY16011" fmla="*/ 3116143 h 4285258"/>
              <a:gd name="connsiteX16012" fmla="*/ 1381663 w 8109022"/>
              <a:gd name="connsiteY16012" fmla="*/ 3120949 h 4285258"/>
              <a:gd name="connsiteX16013" fmla="*/ 1390420 w 8109022"/>
              <a:gd name="connsiteY16013" fmla="*/ 3102209 h 4285258"/>
              <a:gd name="connsiteX16014" fmla="*/ 1391181 w 8109022"/>
              <a:gd name="connsiteY16014" fmla="*/ 3103227 h 4285258"/>
              <a:gd name="connsiteX16015" fmla="*/ 1390663 w 8109022"/>
              <a:gd name="connsiteY16015" fmla="*/ 3104195 h 4285258"/>
              <a:gd name="connsiteX16016" fmla="*/ 1391379 w 8109022"/>
              <a:gd name="connsiteY16016" fmla="*/ 3103494 h 4285258"/>
              <a:gd name="connsiteX16017" fmla="*/ 1391181 w 8109022"/>
              <a:gd name="connsiteY16017" fmla="*/ 3103227 h 4285258"/>
              <a:gd name="connsiteX16018" fmla="*/ 1394114 w 8109022"/>
              <a:gd name="connsiteY16018" fmla="*/ 3097720 h 4285258"/>
              <a:gd name="connsiteX16019" fmla="*/ 1400273 w 8109022"/>
              <a:gd name="connsiteY16019" fmla="*/ 3074927 h 4285258"/>
              <a:gd name="connsiteX16020" fmla="*/ 1426984 w 8109022"/>
              <a:gd name="connsiteY16020" fmla="*/ 3002256 h 4285258"/>
              <a:gd name="connsiteX16021" fmla="*/ 1434859 w 8109022"/>
              <a:gd name="connsiteY16021" fmla="*/ 2984707 h 4285258"/>
              <a:gd name="connsiteX16022" fmla="*/ 1405209 w 8109022"/>
              <a:gd name="connsiteY16022" fmla="*/ 3026925 h 4285258"/>
              <a:gd name="connsiteX16023" fmla="*/ 1399475 w 8109022"/>
              <a:gd name="connsiteY16023" fmla="*/ 3038895 h 4285258"/>
              <a:gd name="connsiteX16024" fmla="*/ 1398479 w 8109022"/>
              <a:gd name="connsiteY16024" fmla="*/ 3040594 h 4285258"/>
              <a:gd name="connsiteX16025" fmla="*/ 1401340 w 8109022"/>
              <a:gd name="connsiteY16025" fmla="*/ 3032172 h 4285258"/>
              <a:gd name="connsiteX16026" fmla="*/ 1314644 w 8109022"/>
              <a:gd name="connsiteY16026" fmla="*/ 3148287 h 4285258"/>
              <a:gd name="connsiteX16027" fmla="*/ 1227977 w 8109022"/>
              <a:gd name="connsiteY16027" fmla="*/ 3273199 h 4285258"/>
              <a:gd name="connsiteX16028" fmla="*/ 1124550 w 8109022"/>
              <a:gd name="connsiteY16028" fmla="*/ 3445629 h 4285258"/>
              <a:gd name="connsiteX16029" fmla="*/ 1089984 w 8109022"/>
              <a:gd name="connsiteY16029" fmla="*/ 3505001 h 4285258"/>
              <a:gd name="connsiteX16030" fmla="*/ 1091820 w 8109022"/>
              <a:gd name="connsiteY16030" fmla="*/ 3492789 h 4285258"/>
              <a:gd name="connsiteX16031" fmla="*/ 1081626 w 8109022"/>
              <a:gd name="connsiteY16031" fmla="*/ 3511214 h 4285258"/>
              <a:gd name="connsiteX16032" fmla="*/ 1072198 w 8109022"/>
              <a:gd name="connsiteY16032" fmla="*/ 3535548 h 4285258"/>
              <a:gd name="connsiteX16033" fmla="*/ 1044973 w 8109022"/>
              <a:gd name="connsiteY16033" fmla="*/ 3582310 h 4285258"/>
              <a:gd name="connsiteX16034" fmla="*/ 1047300 w 8109022"/>
              <a:gd name="connsiteY16034" fmla="*/ 3572330 h 4285258"/>
              <a:gd name="connsiteX16035" fmla="*/ 1039432 w 8109022"/>
              <a:gd name="connsiteY16035" fmla="*/ 3591825 h 4285258"/>
              <a:gd name="connsiteX16036" fmla="*/ 1018994 w 8109022"/>
              <a:gd name="connsiteY16036" fmla="*/ 3626930 h 4285258"/>
              <a:gd name="connsiteX16037" fmla="*/ 969427 w 8109022"/>
              <a:gd name="connsiteY16037" fmla="*/ 3717050 h 4285258"/>
              <a:gd name="connsiteX16038" fmla="*/ 967049 w 8109022"/>
              <a:gd name="connsiteY16038" fmla="*/ 3720806 h 4285258"/>
              <a:gd name="connsiteX16039" fmla="*/ 971721 w 8109022"/>
              <a:gd name="connsiteY16039" fmla="*/ 3705774 h 4285258"/>
              <a:gd name="connsiteX16040" fmla="*/ 971993 w 8109022"/>
              <a:gd name="connsiteY16040" fmla="*/ 3704903 h 4285258"/>
              <a:gd name="connsiteX16041" fmla="*/ 968296 w 8109022"/>
              <a:gd name="connsiteY16041" fmla="*/ 3710023 h 4285258"/>
              <a:gd name="connsiteX16042" fmla="*/ 968132 w 8109022"/>
              <a:gd name="connsiteY16042" fmla="*/ 3706978 h 4285258"/>
              <a:gd name="connsiteX16043" fmla="*/ 961441 w 8109022"/>
              <a:gd name="connsiteY16043" fmla="*/ 3717451 h 4285258"/>
              <a:gd name="connsiteX16044" fmla="*/ 960643 w 8109022"/>
              <a:gd name="connsiteY16044" fmla="*/ 3718884 h 4285258"/>
              <a:gd name="connsiteX16045" fmla="*/ 966508 w 8109022"/>
              <a:gd name="connsiteY16045" fmla="*/ 3695831 h 4285258"/>
              <a:gd name="connsiteX16046" fmla="*/ 991544 w 8109022"/>
              <a:gd name="connsiteY16046" fmla="*/ 3643734 h 4285258"/>
              <a:gd name="connsiteX16047" fmla="*/ 1005301 w 8109022"/>
              <a:gd name="connsiteY16047" fmla="*/ 3614672 h 4285258"/>
              <a:gd name="connsiteX16048" fmla="*/ 1007540 w 8109022"/>
              <a:gd name="connsiteY16048" fmla="*/ 3615452 h 4285258"/>
              <a:gd name="connsiteX16049" fmla="*/ 1006738 w 8109022"/>
              <a:gd name="connsiteY16049" fmla="*/ 3613604 h 4285258"/>
              <a:gd name="connsiteX16050" fmla="*/ 1005707 w 8109022"/>
              <a:gd name="connsiteY16050" fmla="*/ 3613811 h 4285258"/>
              <a:gd name="connsiteX16051" fmla="*/ 1026859 w 8109022"/>
              <a:gd name="connsiteY16051" fmla="*/ 3569127 h 4285258"/>
              <a:gd name="connsiteX16052" fmla="*/ 1109856 w 8109022"/>
              <a:gd name="connsiteY16052" fmla="*/ 3420216 h 4285258"/>
              <a:gd name="connsiteX16053" fmla="*/ 1217068 w 8109022"/>
              <a:gd name="connsiteY16053" fmla="*/ 3243613 h 4285258"/>
              <a:gd name="connsiteX16054" fmla="*/ 1379551 w 8109022"/>
              <a:gd name="connsiteY16054" fmla="*/ 3009140 h 4285258"/>
              <a:gd name="connsiteX16055" fmla="*/ 1424972 w 8109022"/>
              <a:gd name="connsiteY16055" fmla="*/ 2947655 h 4285258"/>
              <a:gd name="connsiteX16056" fmla="*/ 1431205 w 8109022"/>
              <a:gd name="connsiteY16056" fmla="*/ 2932103 h 4285258"/>
              <a:gd name="connsiteX16057" fmla="*/ 1453954 w 8109022"/>
              <a:gd name="connsiteY16057" fmla="*/ 2890181 h 4285258"/>
              <a:gd name="connsiteX16058" fmla="*/ 1457090 w 8109022"/>
              <a:gd name="connsiteY16058" fmla="*/ 2888131 h 4285258"/>
              <a:gd name="connsiteX16059" fmla="*/ 1444472 w 8109022"/>
              <a:gd name="connsiteY16059" fmla="*/ 2911739 h 4285258"/>
              <a:gd name="connsiteX16060" fmla="*/ 1430086 w 8109022"/>
              <a:gd name="connsiteY16060" fmla="*/ 2940731 h 4285258"/>
              <a:gd name="connsiteX16061" fmla="*/ 1457854 w 8109022"/>
              <a:gd name="connsiteY16061" fmla="*/ 2903142 h 4285258"/>
              <a:gd name="connsiteX16062" fmla="*/ 1460000 w 8109022"/>
              <a:gd name="connsiteY16062" fmla="*/ 2899087 h 4285258"/>
              <a:gd name="connsiteX16063" fmla="*/ 1459880 w 8109022"/>
              <a:gd name="connsiteY16063" fmla="*/ 2897119 h 4285258"/>
              <a:gd name="connsiteX16064" fmla="*/ 1460721 w 8109022"/>
              <a:gd name="connsiteY16064" fmla="*/ 2896352 h 4285258"/>
              <a:gd name="connsiteX16065" fmla="*/ 1460969 w 8109022"/>
              <a:gd name="connsiteY16065" fmla="*/ 2897258 h 4285258"/>
              <a:gd name="connsiteX16066" fmla="*/ 1464084 w 8109022"/>
              <a:gd name="connsiteY16066" fmla="*/ 2891374 h 4285258"/>
              <a:gd name="connsiteX16067" fmla="*/ 1467375 w 8109022"/>
              <a:gd name="connsiteY16067" fmla="*/ 2886174 h 4285258"/>
              <a:gd name="connsiteX16068" fmla="*/ 1478251 w 8109022"/>
              <a:gd name="connsiteY16068" fmla="*/ 2850247 h 4285258"/>
              <a:gd name="connsiteX16069" fmla="*/ 1478989 w 8109022"/>
              <a:gd name="connsiteY16069" fmla="*/ 2838801 h 4285258"/>
              <a:gd name="connsiteX16070" fmla="*/ 1474890 w 8109022"/>
              <a:gd name="connsiteY16070" fmla="*/ 2850462 h 4285258"/>
              <a:gd name="connsiteX16071" fmla="*/ 1463871 w 8109022"/>
              <a:gd name="connsiteY16071" fmla="*/ 2885675 h 4285258"/>
              <a:gd name="connsiteX16072" fmla="*/ 1471989 w 8109022"/>
              <a:gd name="connsiteY16072" fmla="*/ 2855155 h 4285258"/>
              <a:gd name="connsiteX16073" fmla="*/ 1481448 w 8109022"/>
              <a:gd name="connsiteY16073" fmla="*/ 2822470 h 4285258"/>
              <a:gd name="connsiteX16074" fmla="*/ 1499880 w 8109022"/>
              <a:gd name="connsiteY16074" fmla="*/ 2767203 h 4285258"/>
              <a:gd name="connsiteX16075" fmla="*/ 1498850 w 8109022"/>
              <a:gd name="connsiteY16075" fmla="*/ 2768422 h 4285258"/>
              <a:gd name="connsiteX16076" fmla="*/ 1408359 w 8109022"/>
              <a:gd name="connsiteY16076" fmla="*/ 2873671 h 4285258"/>
              <a:gd name="connsiteX16077" fmla="*/ 1211530 w 8109022"/>
              <a:gd name="connsiteY16077" fmla="*/ 3123164 h 4285258"/>
              <a:gd name="connsiteX16078" fmla="*/ 1115605 w 8109022"/>
              <a:gd name="connsiteY16078" fmla="*/ 3247427 h 4285258"/>
              <a:gd name="connsiteX16079" fmla="*/ 1107885 w 8109022"/>
              <a:gd name="connsiteY16079" fmla="*/ 3257252 h 4285258"/>
              <a:gd name="connsiteX16080" fmla="*/ 1015008 w 8109022"/>
              <a:gd name="connsiteY16080" fmla="*/ 3405376 h 4285258"/>
              <a:gd name="connsiteX16081" fmla="*/ 964940 w 8109022"/>
              <a:gd name="connsiteY16081" fmla="*/ 3491585 h 4285258"/>
              <a:gd name="connsiteX16082" fmla="*/ 972310 w 8109022"/>
              <a:gd name="connsiteY16082" fmla="*/ 3468128 h 4285258"/>
              <a:gd name="connsiteX16083" fmla="*/ 977409 w 8109022"/>
              <a:gd name="connsiteY16083" fmla="*/ 3450071 h 4285258"/>
              <a:gd name="connsiteX16084" fmla="*/ 954425 w 8109022"/>
              <a:gd name="connsiteY16084" fmla="*/ 3461909 h 4285258"/>
              <a:gd name="connsiteX16085" fmla="*/ 939505 w 8109022"/>
              <a:gd name="connsiteY16085" fmla="*/ 3493401 h 4285258"/>
              <a:gd name="connsiteX16086" fmla="*/ 917564 w 8109022"/>
              <a:gd name="connsiteY16086" fmla="*/ 3545512 h 4285258"/>
              <a:gd name="connsiteX16087" fmla="*/ 892349 w 8109022"/>
              <a:gd name="connsiteY16087" fmla="*/ 3617034 h 4285258"/>
              <a:gd name="connsiteX16088" fmla="*/ 887202 w 8109022"/>
              <a:gd name="connsiteY16088" fmla="*/ 3631431 h 4285258"/>
              <a:gd name="connsiteX16089" fmla="*/ 855460 w 8109022"/>
              <a:gd name="connsiteY16089" fmla="*/ 3692051 h 4285258"/>
              <a:gd name="connsiteX16090" fmla="*/ 861759 w 8109022"/>
              <a:gd name="connsiteY16090" fmla="*/ 3673564 h 4285258"/>
              <a:gd name="connsiteX16091" fmla="*/ 865578 w 8109022"/>
              <a:gd name="connsiteY16091" fmla="*/ 3652812 h 4285258"/>
              <a:gd name="connsiteX16092" fmla="*/ 859143 w 8109022"/>
              <a:gd name="connsiteY16092" fmla="*/ 3644314 h 4285258"/>
              <a:gd name="connsiteX16093" fmla="*/ 850956 w 8109022"/>
              <a:gd name="connsiteY16093" fmla="*/ 3634339 h 4285258"/>
              <a:gd name="connsiteX16094" fmla="*/ 851882 w 8109022"/>
              <a:gd name="connsiteY16094" fmla="*/ 3631522 h 4285258"/>
              <a:gd name="connsiteX16095" fmla="*/ 849895 w 8109022"/>
              <a:gd name="connsiteY16095" fmla="*/ 3633045 h 4285258"/>
              <a:gd name="connsiteX16096" fmla="*/ 849313 w 8109022"/>
              <a:gd name="connsiteY16096" fmla="*/ 3632336 h 4285258"/>
              <a:gd name="connsiteX16097" fmla="*/ 860033 w 8109022"/>
              <a:gd name="connsiteY16097" fmla="*/ 3584525 h 4285258"/>
              <a:gd name="connsiteX16098" fmla="*/ 866329 w 8109022"/>
              <a:gd name="connsiteY16098" fmla="*/ 3535969 h 4285258"/>
              <a:gd name="connsiteX16099" fmla="*/ 909611 w 8109022"/>
              <a:gd name="connsiteY16099" fmla="*/ 3384337 h 4285258"/>
              <a:gd name="connsiteX16100" fmla="*/ 924112 w 8109022"/>
              <a:gd name="connsiteY16100" fmla="*/ 3336608 h 4285258"/>
              <a:gd name="connsiteX16101" fmla="*/ 912117 w 8109022"/>
              <a:gd name="connsiteY16101" fmla="*/ 3359558 h 4285258"/>
              <a:gd name="connsiteX16102" fmla="*/ 909128 w 8109022"/>
              <a:gd name="connsiteY16102" fmla="*/ 3368368 h 4285258"/>
              <a:gd name="connsiteX16103" fmla="*/ 909192 w 8109022"/>
              <a:gd name="connsiteY16103" fmla="*/ 3368097 h 4285258"/>
              <a:gd name="connsiteX16104" fmla="*/ 908624 w 8109022"/>
              <a:gd name="connsiteY16104" fmla="*/ 3369854 h 4285258"/>
              <a:gd name="connsiteX16105" fmla="*/ 907694 w 8109022"/>
              <a:gd name="connsiteY16105" fmla="*/ 3372590 h 4285258"/>
              <a:gd name="connsiteX16106" fmla="*/ 907476 w 8109022"/>
              <a:gd name="connsiteY16106" fmla="*/ 3373404 h 4285258"/>
              <a:gd name="connsiteX16107" fmla="*/ 908624 w 8109022"/>
              <a:gd name="connsiteY16107" fmla="*/ 3369854 h 4285258"/>
              <a:gd name="connsiteX16108" fmla="*/ 909128 w 8109022"/>
              <a:gd name="connsiteY16108" fmla="*/ 3368368 h 4285258"/>
              <a:gd name="connsiteX16109" fmla="*/ 901144 w 8109022"/>
              <a:gd name="connsiteY16109" fmla="*/ 3402170 h 4285258"/>
              <a:gd name="connsiteX16110" fmla="*/ 873490 w 8109022"/>
              <a:gd name="connsiteY16110" fmla="*/ 3496522 h 4285258"/>
              <a:gd name="connsiteX16111" fmla="*/ 858049 w 8109022"/>
              <a:gd name="connsiteY16111" fmla="*/ 3507874 h 4285258"/>
              <a:gd name="connsiteX16112" fmla="*/ 843447 w 8109022"/>
              <a:gd name="connsiteY16112" fmla="*/ 3551707 h 4285258"/>
              <a:gd name="connsiteX16113" fmla="*/ 824663 w 8109022"/>
              <a:gd name="connsiteY16113" fmla="*/ 3579867 h 4285258"/>
              <a:gd name="connsiteX16114" fmla="*/ 846301 w 8109022"/>
              <a:gd name="connsiteY16114" fmla="*/ 3516062 h 4285258"/>
              <a:gd name="connsiteX16115" fmla="*/ 845560 w 8109022"/>
              <a:gd name="connsiteY16115" fmla="*/ 3487480 h 4285258"/>
              <a:gd name="connsiteX16116" fmla="*/ 856903 w 8109022"/>
              <a:gd name="connsiteY16116" fmla="*/ 3463703 h 4285258"/>
              <a:gd name="connsiteX16117" fmla="*/ 856180 w 8109022"/>
              <a:gd name="connsiteY16117" fmla="*/ 3435770 h 4285258"/>
              <a:gd name="connsiteX16118" fmla="*/ 873921 w 8109022"/>
              <a:gd name="connsiteY16118" fmla="*/ 3367338 h 4285258"/>
              <a:gd name="connsiteX16119" fmla="*/ 880234 w 8109022"/>
              <a:gd name="connsiteY16119" fmla="*/ 3319432 h 4285258"/>
              <a:gd name="connsiteX16120" fmla="*/ 837379 w 8109022"/>
              <a:gd name="connsiteY16120" fmla="*/ 3463282 h 4285258"/>
              <a:gd name="connsiteX16121" fmla="*/ 793903 w 8109022"/>
              <a:gd name="connsiteY16121" fmla="*/ 3583099 h 4285258"/>
              <a:gd name="connsiteX16122" fmla="*/ 778981 w 8109022"/>
              <a:gd name="connsiteY16122" fmla="*/ 3614588 h 4285258"/>
              <a:gd name="connsiteX16123" fmla="*/ 825513 w 8109022"/>
              <a:gd name="connsiteY16123" fmla="*/ 3466922 h 4285258"/>
              <a:gd name="connsiteX16124" fmla="*/ 828777 w 8109022"/>
              <a:gd name="connsiteY16124" fmla="*/ 3422845 h 4285258"/>
              <a:gd name="connsiteX16125" fmla="*/ 795594 w 8109022"/>
              <a:gd name="connsiteY16125" fmla="*/ 3502632 h 4285258"/>
              <a:gd name="connsiteX16126" fmla="*/ 706569 w 8109022"/>
              <a:gd name="connsiteY16126" fmla="*/ 3759506 h 4285258"/>
              <a:gd name="connsiteX16127" fmla="*/ 681788 w 8109022"/>
              <a:gd name="connsiteY16127" fmla="*/ 3829990 h 4285258"/>
              <a:gd name="connsiteX16128" fmla="*/ 681737 w 8109022"/>
              <a:gd name="connsiteY16128" fmla="*/ 3830083 h 4285258"/>
              <a:gd name="connsiteX16129" fmla="*/ 681708 w 8109022"/>
              <a:gd name="connsiteY16129" fmla="*/ 3830133 h 4285258"/>
              <a:gd name="connsiteX16130" fmla="*/ 681791 w 8109022"/>
              <a:gd name="connsiteY16130" fmla="*/ 3829281 h 4285258"/>
              <a:gd name="connsiteX16131" fmla="*/ 686039 w 8109022"/>
              <a:gd name="connsiteY16131" fmla="*/ 3797394 h 4285258"/>
              <a:gd name="connsiteX16132" fmla="*/ 685894 w 8109022"/>
              <a:gd name="connsiteY16132" fmla="*/ 3785448 h 4285258"/>
              <a:gd name="connsiteX16133" fmla="*/ 683399 w 8109022"/>
              <a:gd name="connsiteY16133" fmla="*/ 3803834 h 4285258"/>
              <a:gd name="connsiteX16134" fmla="*/ 679347 w 8109022"/>
              <a:gd name="connsiteY16134" fmla="*/ 3834302 h 4285258"/>
              <a:gd name="connsiteX16135" fmla="*/ 678259 w 8109022"/>
              <a:gd name="connsiteY16135" fmla="*/ 3836219 h 4285258"/>
              <a:gd name="connsiteX16136" fmla="*/ 675444 w 8109022"/>
              <a:gd name="connsiteY16136" fmla="*/ 3838976 h 4285258"/>
              <a:gd name="connsiteX16137" fmla="*/ 679345 w 8109022"/>
              <a:gd name="connsiteY16137" fmla="*/ 3812968 h 4285258"/>
              <a:gd name="connsiteX16138" fmla="*/ 666555 w 8109022"/>
              <a:gd name="connsiteY16138" fmla="*/ 3838099 h 4285258"/>
              <a:gd name="connsiteX16139" fmla="*/ 663547 w 8109022"/>
              <a:gd name="connsiteY16139" fmla="*/ 3834437 h 4285258"/>
              <a:gd name="connsiteX16140" fmla="*/ 692889 w 8109022"/>
              <a:gd name="connsiteY16140" fmla="*/ 3747108 h 4285258"/>
              <a:gd name="connsiteX16141" fmla="*/ 691144 w 8109022"/>
              <a:gd name="connsiteY16141" fmla="*/ 3754358 h 4285258"/>
              <a:gd name="connsiteX16142" fmla="*/ 690533 w 8109022"/>
              <a:gd name="connsiteY16142" fmla="*/ 3757694 h 4285258"/>
              <a:gd name="connsiteX16143" fmla="*/ 693302 w 8109022"/>
              <a:gd name="connsiteY16143" fmla="*/ 3749962 h 4285258"/>
              <a:gd name="connsiteX16144" fmla="*/ 696498 w 8109022"/>
              <a:gd name="connsiteY16144" fmla="*/ 3736371 h 4285258"/>
              <a:gd name="connsiteX16145" fmla="*/ 700033 w 8109022"/>
              <a:gd name="connsiteY16145" fmla="*/ 3725849 h 4285258"/>
              <a:gd name="connsiteX16146" fmla="*/ 715675 w 8109022"/>
              <a:gd name="connsiteY16146" fmla="*/ 3663376 h 4285258"/>
              <a:gd name="connsiteX16147" fmla="*/ 715589 w 8109022"/>
              <a:gd name="connsiteY16147" fmla="*/ 3663410 h 4285258"/>
              <a:gd name="connsiteX16148" fmla="*/ 720774 w 8109022"/>
              <a:gd name="connsiteY16148" fmla="*/ 3645649 h 4285258"/>
              <a:gd name="connsiteX16149" fmla="*/ 725103 w 8109022"/>
              <a:gd name="connsiteY16149" fmla="*/ 3629661 h 4285258"/>
              <a:gd name="connsiteX16150" fmla="*/ 725055 w 8109022"/>
              <a:gd name="connsiteY16150" fmla="*/ 3629501 h 4285258"/>
              <a:gd name="connsiteX16151" fmla="*/ 724560 w 8109022"/>
              <a:gd name="connsiteY16151" fmla="*/ 3630476 h 4285258"/>
              <a:gd name="connsiteX16152" fmla="*/ 722076 w 8109022"/>
              <a:gd name="connsiteY16152" fmla="*/ 3635119 h 4285258"/>
              <a:gd name="connsiteX16153" fmla="*/ 718532 w 8109022"/>
              <a:gd name="connsiteY16153" fmla="*/ 3643278 h 4285258"/>
              <a:gd name="connsiteX16154" fmla="*/ 713811 w 8109022"/>
              <a:gd name="connsiteY16154" fmla="*/ 3660248 h 4285258"/>
              <a:gd name="connsiteX16155" fmla="*/ 712784 w 8109022"/>
              <a:gd name="connsiteY16155" fmla="*/ 3664511 h 4285258"/>
              <a:gd name="connsiteX16156" fmla="*/ 709803 w 8109022"/>
              <a:gd name="connsiteY16156" fmla="*/ 3665683 h 4285258"/>
              <a:gd name="connsiteX16157" fmla="*/ 684808 w 8109022"/>
              <a:gd name="connsiteY16157" fmla="*/ 3745647 h 4285258"/>
              <a:gd name="connsiteX16158" fmla="*/ 652678 w 8109022"/>
              <a:gd name="connsiteY16158" fmla="*/ 3827512 h 4285258"/>
              <a:gd name="connsiteX16159" fmla="*/ 655686 w 8109022"/>
              <a:gd name="connsiteY16159" fmla="*/ 3802269 h 4285258"/>
              <a:gd name="connsiteX16160" fmla="*/ 653680 w 8109022"/>
              <a:gd name="connsiteY16160" fmla="*/ 3799915 h 4285258"/>
              <a:gd name="connsiteX16161" fmla="*/ 647694 w 8109022"/>
              <a:gd name="connsiteY16161" fmla="*/ 3835830 h 4285258"/>
              <a:gd name="connsiteX16162" fmla="*/ 648171 w 8109022"/>
              <a:gd name="connsiteY16162" fmla="*/ 3820777 h 4285258"/>
              <a:gd name="connsiteX16163" fmla="*/ 649476 w 8109022"/>
              <a:gd name="connsiteY16163" fmla="*/ 3809792 h 4285258"/>
              <a:gd name="connsiteX16164" fmla="*/ 650006 w 8109022"/>
              <a:gd name="connsiteY16164" fmla="*/ 3808043 h 4285258"/>
              <a:gd name="connsiteX16165" fmla="*/ 651604 w 8109022"/>
              <a:gd name="connsiteY16165" fmla="*/ 3800436 h 4285258"/>
              <a:gd name="connsiteX16166" fmla="*/ 650535 w 8109022"/>
              <a:gd name="connsiteY16166" fmla="*/ 3800981 h 4285258"/>
              <a:gd name="connsiteX16167" fmla="*/ 651674 w 8109022"/>
              <a:gd name="connsiteY16167" fmla="*/ 3791561 h 4285258"/>
              <a:gd name="connsiteX16168" fmla="*/ 652246 w 8109022"/>
              <a:gd name="connsiteY16168" fmla="*/ 3776480 h 4285258"/>
              <a:gd name="connsiteX16169" fmla="*/ 650774 w 8109022"/>
              <a:gd name="connsiteY16169" fmla="*/ 3785553 h 4285258"/>
              <a:gd name="connsiteX16170" fmla="*/ 647714 w 8109022"/>
              <a:gd name="connsiteY16170" fmla="*/ 3804430 h 4285258"/>
              <a:gd name="connsiteX16171" fmla="*/ 646909 w 8109022"/>
              <a:gd name="connsiteY16171" fmla="*/ 3805592 h 4285258"/>
              <a:gd name="connsiteX16172" fmla="*/ 644832 w 8109022"/>
              <a:gd name="connsiteY16172" fmla="*/ 3808165 h 4285258"/>
              <a:gd name="connsiteX16173" fmla="*/ 650159 w 8109022"/>
              <a:gd name="connsiteY16173" fmla="*/ 3785567 h 4285258"/>
              <a:gd name="connsiteX16174" fmla="*/ 643631 w 8109022"/>
              <a:gd name="connsiteY16174" fmla="*/ 3802576 h 4285258"/>
              <a:gd name="connsiteX16175" fmla="*/ 637101 w 8109022"/>
              <a:gd name="connsiteY16175" fmla="*/ 3819584 h 4285258"/>
              <a:gd name="connsiteX16176" fmla="*/ 636367 w 8109022"/>
              <a:gd name="connsiteY16176" fmla="*/ 3811038 h 4285258"/>
              <a:gd name="connsiteX16177" fmla="*/ 641177 w 8109022"/>
              <a:gd name="connsiteY16177" fmla="*/ 3796481 h 4285258"/>
              <a:gd name="connsiteX16178" fmla="*/ 657160 w 8109022"/>
              <a:gd name="connsiteY16178" fmla="*/ 3738957 h 4285258"/>
              <a:gd name="connsiteX16179" fmla="*/ 655073 w 8109022"/>
              <a:gd name="connsiteY16179" fmla="*/ 3751934 h 4285258"/>
              <a:gd name="connsiteX16180" fmla="*/ 658817 w 8109022"/>
              <a:gd name="connsiteY16180" fmla="*/ 3734022 h 4285258"/>
              <a:gd name="connsiteX16181" fmla="*/ 661959 w 8109022"/>
              <a:gd name="connsiteY16181" fmla="*/ 3725234 h 4285258"/>
              <a:gd name="connsiteX16182" fmla="*/ 662191 w 8109022"/>
              <a:gd name="connsiteY16182" fmla="*/ 3720850 h 4285258"/>
              <a:gd name="connsiteX16183" fmla="*/ 664442 w 8109022"/>
              <a:gd name="connsiteY16183" fmla="*/ 3712748 h 4285258"/>
              <a:gd name="connsiteX16184" fmla="*/ 662313 w 8109022"/>
              <a:gd name="connsiteY16184" fmla="*/ 3718578 h 4285258"/>
              <a:gd name="connsiteX16185" fmla="*/ 662433 w 8109022"/>
              <a:gd name="connsiteY16185" fmla="*/ 3716301 h 4285258"/>
              <a:gd name="connsiteX16186" fmla="*/ 660222 w 8109022"/>
              <a:gd name="connsiteY16186" fmla="*/ 3719915 h 4285258"/>
              <a:gd name="connsiteX16187" fmla="*/ 658964 w 8109022"/>
              <a:gd name="connsiteY16187" fmla="*/ 3727740 h 4285258"/>
              <a:gd name="connsiteX16188" fmla="*/ 635915 w 8109022"/>
              <a:gd name="connsiteY16188" fmla="*/ 3790809 h 4285258"/>
              <a:gd name="connsiteX16189" fmla="*/ 625699 w 8109022"/>
              <a:gd name="connsiteY16189" fmla="*/ 3818832 h 4285258"/>
              <a:gd name="connsiteX16190" fmla="*/ 632096 w 8109022"/>
              <a:gd name="connsiteY16190" fmla="*/ 3795054 h 4285258"/>
              <a:gd name="connsiteX16191" fmla="*/ 638656 w 8109022"/>
              <a:gd name="connsiteY16191" fmla="*/ 3773516 h 4285258"/>
              <a:gd name="connsiteX16192" fmla="*/ 639508 w 8109022"/>
              <a:gd name="connsiteY16192" fmla="*/ 3773496 h 4285258"/>
              <a:gd name="connsiteX16193" fmla="*/ 639664 w 8109022"/>
              <a:gd name="connsiteY16193" fmla="*/ 3773492 h 4285258"/>
              <a:gd name="connsiteX16194" fmla="*/ 639790 w 8109022"/>
              <a:gd name="connsiteY16194" fmla="*/ 3773488 h 4285258"/>
              <a:gd name="connsiteX16195" fmla="*/ 639508 w 8109022"/>
              <a:gd name="connsiteY16195" fmla="*/ 3773496 h 4285258"/>
              <a:gd name="connsiteX16196" fmla="*/ 639034 w 8109022"/>
              <a:gd name="connsiteY16196" fmla="*/ 3773507 h 4285258"/>
              <a:gd name="connsiteX16197" fmla="*/ 638656 w 8109022"/>
              <a:gd name="connsiteY16197" fmla="*/ 3773516 h 4285258"/>
              <a:gd name="connsiteX16198" fmla="*/ 628144 w 8109022"/>
              <a:gd name="connsiteY16198" fmla="*/ 3798411 h 4285258"/>
              <a:gd name="connsiteX16199" fmla="*/ 621737 w 8109022"/>
              <a:gd name="connsiteY16199" fmla="*/ 3797475 h 4285258"/>
              <a:gd name="connsiteX16200" fmla="*/ 615392 w 8109022"/>
              <a:gd name="connsiteY16200" fmla="*/ 3817922 h 4285258"/>
              <a:gd name="connsiteX16201" fmla="*/ 613730 w 8109022"/>
              <a:gd name="connsiteY16201" fmla="*/ 3819006 h 4285258"/>
              <a:gd name="connsiteX16202" fmla="*/ 644817 w 8109022"/>
              <a:gd name="connsiteY16202" fmla="*/ 3708428 h 4285258"/>
              <a:gd name="connsiteX16203" fmla="*/ 644614 w 8109022"/>
              <a:gd name="connsiteY16203" fmla="*/ 3700633 h 4285258"/>
              <a:gd name="connsiteX16204" fmla="*/ 648073 w 8109022"/>
              <a:gd name="connsiteY16204" fmla="*/ 3688373 h 4285258"/>
              <a:gd name="connsiteX16205" fmla="*/ 644847 w 8109022"/>
              <a:gd name="connsiteY16205" fmla="*/ 3691307 h 4285258"/>
              <a:gd name="connsiteX16206" fmla="*/ 644614 w 8109022"/>
              <a:gd name="connsiteY16206" fmla="*/ 3700633 h 4285258"/>
              <a:gd name="connsiteX16207" fmla="*/ 643261 w 8109022"/>
              <a:gd name="connsiteY16207" fmla="*/ 3703040 h 4285258"/>
              <a:gd name="connsiteX16208" fmla="*/ 644817 w 8109022"/>
              <a:gd name="connsiteY16208" fmla="*/ 3708428 h 4285258"/>
              <a:gd name="connsiteX16209" fmla="*/ 611366 w 8109022"/>
              <a:gd name="connsiteY16209" fmla="*/ 3794525 h 4285258"/>
              <a:gd name="connsiteX16210" fmla="*/ 611858 w 8109022"/>
              <a:gd name="connsiteY16210" fmla="*/ 3791983 h 4285258"/>
              <a:gd name="connsiteX16211" fmla="*/ 607676 w 8109022"/>
              <a:gd name="connsiteY16211" fmla="*/ 3796720 h 4285258"/>
              <a:gd name="connsiteX16212" fmla="*/ 598641 w 8109022"/>
              <a:gd name="connsiteY16212" fmla="*/ 3817231 h 4285258"/>
              <a:gd name="connsiteX16213" fmla="*/ 594703 w 8109022"/>
              <a:gd name="connsiteY16213" fmla="*/ 3818412 h 4285258"/>
              <a:gd name="connsiteX16214" fmla="*/ 588168 w 8109022"/>
              <a:gd name="connsiteY16214" fmla="*/ 3836509 h 4285258"/>
              <a:gd name="connsiteX16215" fmla="*/ 580398 w 8109022"/>
              <a:gd name="connsiteY16215" fmla="*/ 3853544 h 4285258"/>
              <a:gd name="connsiteX16216" fmla="*/ 580428 w 8109022"/>
              <a:gd name="connsiteY16216" fmla="*/ 3849014 h 4285258"/>
              <a:gd name="connsiteX16217" fmla="*/ 575365 w 8109022"/>
              <a:gd name="connsiteY16217" fmla="*/ 3855629 h 4285258"/>
              <a:gd name="connsiteX16218" fmla="*/ 617745 w 8109022"/>
              <a:gd name="connsiteY16218" fmla="*/ 3732515 h 4285258"/>
              <a:gd name="connsiteX16219" fmla="*/ 649345 w 8109022"/>
              <a:gd name="connsiteY16219" fmla="*/ 3591669 h 4285258"/>
              <a:gd name="connsiteX16220" fmla="*/ 660386 w 8109022"/>
              <a:gd name="connsiteY16220" fmla="*/ 3556199 h 4285258"/>
              <a:gd name="connsiteX16221" fmla="*/ 659748 w 8109022"/>
              <a:gd name="connsiteY16221" fmla="*/ 3531515 h 4285258"/>
              <a:gd name="connsiteX16222" fmla="*/ 612080 w 8109022"/>
              <a:gd name="connsiteY16222" fmla="*/ 3659682 h 4285258"/>
              <a:gd name="connsiteX16223" fmla="*/ 531237 w 8109022"/>
              <a:gd name="connsiteY16223" fmla="*/ 3883134 h 4285258"/>
              <a:gd name="connsiteX16224" fmla="*/ 502683 w 8109022"/>
              <a:gd name="connsiteY16224" fmla="*/ 3959630 h 4285258"/>
              <a:gd name="connsiteX16225" fmla="*/ 505530 w 8109022"/>
              <a:gd name="connsiteY16225" fmla="*/ 3948363 h 4285258"/>
              <a:gd name="connsiteX16226" fmla="*/ 522065 w 8109022"/>
              <a:gd name="connsiteY16226" fmla="*/ 3894866 h 4285258"/>
              <a:gd name="connsiteX16227" fmla="*/ 527518 w 8109022"/>
              <a:gd name="connsiteY16227" fmla="*/ 3881640 h 4285258"/>
              <a:gd name="connsiteX16228" fmla="*/ 526421 w 8109022"/>
              <a:gd name="connsiteY16228" fmla="*/ 3881823 h 4285258"/>
              <a:gd name="connsiteX16229" fmla="*/ 525687 w 8109022"/>
              <a:gd name="connsiteY16229" fmla="*/ 3883224 h 4285258"/>
              <a:gd name="connsiteX16230" fmla="*/ 525359 w 8109022"/>
              <a:gd name="connsiteY16230" fmla="*/ 3884615 h 4285258"/>
              <a:gd name="connsiteX16231" fmla="*/ 524280 w 8109022"/>
              <a:gd name="connsiteY16231" fmla="*/ 3886487 h 4285258"/>
              <a:gd name="connsiteX16232" fmla="*/ 523854 w 8109022"/>
              <a:gd name="connsiteY16232" fmla="*/ 3886552 h 4285258"/>
              <a:gd name="connsiteX16233" fmla="*/ 523692 w 8109022"/>
              <a:gd name="connsiteY16233" fmla="*/ 3887506 h 4285258"/>
              <a:gd name="connsiteX16234" fmla="*/ 524280 w 8109022"/>
              <a:gd name="connsiteY16234" fmla="*/ 3886487 h 4285258"/>
              <a:gd name="connsiteX16235" fmla="*/ 524941 w 8109022"/>
              <a:gd name="connsiteY16235" fmla="*/ 3886390 h 4285258"/>
              <a:gd name="connsiteX16236" fmla="*/ 520920 w 8109022"/>
              <a:gd name="connsiteY16236" fmla="*/ 3890857 h 4285258"/>
              <a:gd name="connsiteX16237" fmla="*/ 518164 w 8109022"/>
              <a:gd name="connsiteY16237" fmla="*/ 3898271 h 4285258"/>
              <a:gd name="connsiteX16238" fmla="*/ 501313 w 8109022"/>
              <a:gd name="connsiteY16238" fmla="*/ 3953836 h 4285258"/>
              <a:gd name="connsiteX16239" fmla="*/ 491768 w 8109022"/>
              <a:gd name="connsiteY16239" fmla="*/ 3988869 h 4285258"/>
              <a:gd name="connsiteX16240" fmla="*/ 490320 w 8109022"/>
              <a:gd name="connsiteY16240" fmla="*/ 3992751 h 4285258"/>
              <a:gd name="connsiteX16241" fmla="*/ 478121 w 8109022"/>
              <a:gd name="connsiteY16241" fmla="*/ 4022726 h 4285258"/>
              <a:gd name="connsiteX16242" fmla="*/ 478275 w 8109022"/>
              <a:gd name="connsiteY16242" fmla="*/ 4010895 h 4285258"/>
              <a:gd name="connsiteX16243" fmla="*/ 482200 w 8109022"/>
              <a:gd name="connsiteY16243" fmla="*/ 3992459 h 4285258"/>
              <a:gd name="connsiteX16244" fmla="*/ 487722 w 8109022"/>
              <a:gd name="connsiteY16244" fmla="*/ 3973023 h 4285258"/>
              <a:gd name="connsiteX16245" fmla="*/ 513671 w 8109022"/>
              <a:gd name="connsiteY16245" fmla="*/ 3903612 h 4285258"/>
              <a:gd name="connsiteX16246" fmla="*/ 589399 w 8109022"/>
              <a:gd name="connsiteY16246" fmla="*/ 3683214 h 4285258"/>
              <a:gd name="connsiteX16247" fmla="*/ 610936 w 8109022"/>
              <a:gd name="connsiteY16247" fmla="*/ 3615511 h 4285258"/>
              <a:gd name="connsiteX16248" fmla="*/ 602959 w 8109022"/>
              <a:gd name="connsiteY16248" fmla="*/ 3599108 h 4285258"/>
              <a:gd name="connsiteX16249" fmla="*/ 606215 w 8109022"/>
              <a:gd name="connsiteY16249" fmla="*/ 3579053 h 4285258"/>
              <a:gd name="connsiteX16250" fmla="*/ 569151 w 8109022"/>
              <a:gd name="connsiteY16250" fmla="*/ 3654861 h 4285258"/>
              <a:gd name="connsiteX16251" fmla="*/ 566792 w 8109022"/>
              <a:gd name="connsiteY16251" fmla="*/ 3650314 h 4285258"/>
              <a:gd name="connsiteX16252" fmla="*/ 568932 w 8109022"/>
              <a:gd name="connsiteY16252" fmla="*/ 3646416 h 4285258"/>
              <a:gd name="connsiteX16253" fmla="*/ 566171 w 8109022"/>
              <a:gd name="connsiteY16253" fmla="*/ 3649116 h 4285258"/>
              <a:gd name="connsiteX16254" fmla="*/ 566792 w 8109022"/>
              <a:gd name="connsiteY16254" fmla="*/ 3650314 h 4285258"/>
              <a:gd name="connsiteX16255" fmla="*/ 554628 w 8109022"/>
              <a:gd name="connsiteY16255" fmla="*/ 3672462 h 4285258"/>
              <a:gd name="connsiteX16256" fmla="*/ 525457 w 8109022"/>
              <a:gd name="connsiteY16256" fmla="*/ 3766232 h 4285258"/>
              <a:gd name="connsiteX16257" fmla="*/ 438268 w 8109022"/>
              <a:gd name="connsiteY16257" fmla="*/ 3985209 h 4285258"/>
              <a:gd name="connsiteX16258" fmla="*/ 437356 w 8109022"/>
              <a:gd name="connsiteY16258" fmla="*/ 3986150 h 4285258"/>
              <a:gd name="connsiteX16259" fmla="*/ 432768 w 8109022"/>
              <a:gd name="connsiteY16259" fmla="*/ 3992198 h 4285258"/>
              <a:gd name="connsiteX16260" fmla="*/ 438652 w 8109022"/>
              <a:gd name="connsiteY16260" fmla="*/ 3978384 h 4285258"/>
              <a:gd name="connsiteX16261" fmla="*/ 441716 w 8109022"/>
              <a:gd name="connsiteY16261" fmla="*/ 3965162 h 4285258"/>
              <a:gd name="connsiteX16262" fmla="*/ 433319 w 8109022"/>
              <a:gd name="connsiteY16262" fmla="*/ 3978884 h 4285258"/>
              <a:gd name="connsiteX16263" fmla="*/ 425794 w 8109022"/>
              <a:gd name="connsiteY16263" fmla="*/ 3991029 h 4285258"/>
              <a:gd name="connsiteX16264" fmla="*/ 420803 w 8109022"/>
              <a:gd name="connsiteY16264" fmla="*/ 3998604 h 4285258"/>
              <a:gd name="connsiteX16265" fmla="*/ 421529 w 8109022"/>
              <a:gd name="connsiteY16265" fmla="*/ 3995985 h 4285258"/>
              <a:gd name="connsiteX16266" fmla="*/ 425970 w 8109022"/>
              <a:gd name="connsiteY16266" fmla="*/ 3976816 h 4285258"/>
              <a:gd name="connsiteX16267" fmla="*/ 429639 w 8109022"/>
              <a:gd name="connsiteY16267" fmla="*/ 3967274 h 4285258"/>
              <a:gd name="connsiteX16268" fmla="*/ 428169 w 8109022"/>
              <a:gd name="connsiteY16268" fmla="*/ 3967428 h 4285258"/>
              <a:gd name="connsiteX16269" fmla="*/ 428133 w 8109022"/>
              <a:gd name="connsiteY16269" fmla="*/ 3967475 h 4285258"/>
              <a:gd name="connsiteX16270" fmla="*/ 428325 w 8109022"/>
              <a:gd name="connsiteY16270" fmla="*/ 3966648 h 4285258"/>
              <a:gd name="connsiteX16271" fmla="*/ 436621 w 8109022"/>
              <a:gd name="connsiteY16271" fmla="*/ 3935853 h 4285258"/>
              <a:gd name="connsiteX16272" fmla="*/ 437996 w 8109022"/>
              <a:gd name="connsiteY16272" fmla="*/ 3924084 h 4285258"/>
              <a:gd name="connsiteX16273" fmla="*/ 433166 w 8109022"/>
              <a:gd name="connsiteY16273" fmla="*/ 3941835 h 4285258"/>
              <a:gd name="connsiteX16274" fmla="*/ 425244 w 8109022"/>
              <a:gd name="connsiteY16274" fmla="*/ 3971258 h 4285258"/>
              <a:gd name="connsiteX16275" fmla="*/ 423913 w 8109022"/>
              <a:gd name="connsiteY16275" fmla="*/ 3973001 h 4285258"/>
              <a:gd name="connsiteX16276" fmla="*/ 420750 w 8109022"/>
              <a:gd name="connsiteY16276" fmla="*/ 3975337 h 4285258"/>
              <a:gd name="connsiteX16277" fmla="*/ 427953 w 8109022"/>
              <a:gd name="connsiteY16277" fmla="*/ 3950279 h 4285258"/>
              <a:gd name="connsiteX16278" fmla="*/ 411975 w 8109022"/>
              <a:gd name="connsiteY16278" fmla="*/ 3973292 h 4285258"/>
              <a:gd name="connsiteX16279" fmla="*/ 407711 w 8109022"/>
              <a:gd name="connsiteY16279" fmla="*/ 3965956 h 4285258"/>
              <a:gd name="connsiteX16280" fmla="*/ 408147 w 8109022"/>
              <a:gd name="connsiteY16280" fmla="*/ 3962750 h 4285258"/>
              <a:gd name="connsiteX16281" fmla="*/ 402210 w 8109022"/>
              <a:gd name="connsiteY16281" fmla="*/ 3967704 h 4285258"/>
              <a:gd name="connsiteX16282" fmla="*/ 395519 w 8109022"/>
              <a:gd name="connsiteY16282" fmla="*/ 3978177 h 4285258"/>
              <a:gd name="connsiteX16283" fmla="*/ 394722 w 8109022"/>
              <a:gd name="connsiteY16283" fmla="*/ 3979609 h 4285258"/>
              <a:gd name="connsiteX16284" fmla="*/ 405663 w 8109022"/>
              <a:gd name="connsiteY16284" fmla="*/ 3936608 h 4285258"/>
              <a:gd name="connsiteX16285" fmla="*/ 403959 w 8109022"/>
              <a:gd name="connsiteY16285" fmla="*/ 3934028 h 4285258"/>
              <a:gd name="connsiteX16286" fmla="*/ 393410 w 8109022"/>
              <a:gd name="connsiteY16286" fmla="*/ 3968551 h 4285258"/>
              <a:gd name="connsiteX16287" fmla="*/ 395799 w 8109022"/>
              <a:gd name="connsiteY16287" fmla="*/ 3953810 h 4285258"/>
              <a:gd name="connsiteX16288" fmla="*/ 398498 w 8109022"/>
              <a:gd name="connsiteY16288" fmla="*/ 3943180 h 4285258"/>
              <a:gd name="connsiteX16289" fmla="*/ 399248 w 8109022"/>
              <a:gd name="connsiteY16289" fmla="*/ 3941532 h 4285258"/>
              <a:gd name="connsiteX16290" fmla="*/ 401814 w 8109022"/>
              <a:gd name="connsiteY16290" fmla="*/ 3934263 h 4285258"/>
              <a:gd name="connsiteX16291" fmla="*/ 400675 w 8109022"/>
              <a:gd name="connsiteY16291" fmla="*/ 3934655 h 4285258"/>
              <a:gd name="connsiteX16292" fmla="*/ 403012 w 8109022"/>
              <a:gd name="connsiteY16292" fmla="*/ 3925543 h 4285258"/>
              <a:gd name="connsiteX16293" fmla="*/ 405499 w 8109022"/>
              <a:gd name="connsiteY16293" fmla="*/ 3910790 h 4285258"/>
              <a:gd name="connsiteX16294" fmla="*/ 402875 w 8109022"/>
              <a:gd name="connsiteY16294" fmla="*/ 3919516 h 4285258"/>
              <a:gd name="connsiteX16295" fmla="*/ 397418 w 8109022"/>
              <a:gd name="connsiteY16295" fmla="*/ 3937674 h 4285258"/>
              <a:gd name="connsiteX16296" fmla="*/ 396466 w 8109022"/>
              <a:gd name="connsiteY16296" fmla="*/ 3938711 h 4285258"/>
              <a:gd name="connsiteX16297" fmla="*/ 394063 w 8109022"/>
              <a:gd name="connsiteY16297" fmla="*/ 3940963 h 4285258"/>
              <a:gd name="connsiteX16298" fmla="*/ 402256 w 8109022"/>
              <a:gd name="connsiteY16298" fmla="*/ 3919447 h 4285258"/>
              <a:gd name="connsiteX16299" fmla="*/ 393572 w 8109022"/>
              <a:gd name="connsiteY16299" fmla="*/ 3935306 h 4285258"/>
              <a:gd name="connsiteX16300" fmla="*/ 384884 w 8109022"/>
              <a:gd name="connsiteY16300" fmla="*/ 3951164 h 4285258"/>
              <a:gd name="connsiteX16301" fmla="*/ 385434 w 8109022"/>
              <a:gd name="connsiteY16301" fmla="*/ 3937849 h 4285258"/>
              <a:gd name="connsiteX16302" fmla="*/ 369565 w 8109022"/>
              <a:gd name="connsiteY16302" fmla="*/ 3958524 h 4285258"/>
              <a:gd name="connsiteX16303" fmla="*/ 382998 w 8109022"/>
              <a:gd name="connsiteY16303" fmla="*/ 3926376 h 4285258"/>
              <a:gd name="connsiteX16304" fmla="*/ 392290 w 8109022"/>
              <a:gd name="connsiteY16304" fmla="*/ 3906065 h 4285258"/>
              <a:gd name="connsiteX16305" fmla="*/ 393145 w 8109022"/>
              <a:gd name="connsiteY16305" fmla="*/ 3906157 h 4285258"/>
              <a:gd name="connsiteX16306" fmla="*/ 393301 w 8109022"/>
              <a:gd name="connsiteY16306" fmla="*/ 3906175 h 4285258"/>
              <a:gd name="connsiteX16307" fmla="*/ 393429 w 8109022"/>
              <a:gd name="connsiteY16307" fmla="*/ 3906189 h 4285258"/>
              <a:gd name="connsiteX16308" fmla="*/ 393145 w 8109022"/>
              <a:gd name="connsiteY16308" fmla="*/ 3906157 h 4285258"/>
              <a:gd name="connsiteX16309" fmla="*/ 392671 w 8109022"/>
              <a:gd name="connsiteY16309" fmla="*/ 3906105 h 4285258"/>
              <a:gd name="connsiteX16310" fmla="*/ 392290 w 8109022"/>
              <a:gd name="connsiteY16310" fmla="*/ 3906065 h 4285258"/>
              <a:gd name="connsiteX16311" fmla="*/ 378620 w 8109022"/>
              <a:gd name="connsiteY16311" fmla="*/ 3929149 h 4285258"/>
              <a:gd name="connsiteX16312" fmla="*/ 372335 w 8109022"/>
              <a:gd name="connsiteY16312" fmla="*/ 3927376 h 4285258"/>
              <a:gd name="connsiteX16313" fmla="*/ 363394 w 8109022"/>
              <a:gd name="connsiteY16313" fmla="*/ 3946641 h 4285258"/>
              <a:gd name="connsiteX16314" fmla="*/ 357770 w 8109022"/>
              <a:gd name="connsiteY16314" fmla="*/ 3949279 h 4285258"/>
              <a:gd name="connsiteX16315" fmla="*/ 346073 w 8109022"/>
              <a:gd name="connsiteY16315" fmla="*/ 3967158 h 4285258"/>
              <a:gd name="connsiteX16316" fmla="*/ 323922 w 8109022"/>
              <a:gd name="connsiteY16316" fmla="*/ 4006125 h 4285258"/>
              <a:gd name="connsiteX16317" fmla="*/ 342800 w 8109022"/>
              <a:gd name="connsiteY16317" fmla="*/ 3963365 h 4285258"/>
              <a:gd name="connsiteX16318" fmla="*/ 353482 w 8109022"/>
              <a:gd name="connsiteY16318" fmla="*/ 3942120 h 4285258"/>
              <a:gd name="connsiteX16319" fmla="*/ 358375 w 8109022"/>
              <a:gd name="connsiteY16319" fmla="*/ 3924763 h 4285258"/>
              <a:gd name="connsiteX16320" fmla="*/ 346738 w 8109022"/>
              <a:gd name="connsiteY16320" fmla="*/ 3943733 h 4285258"/>
              <a:gd name="connsiteX16321" fmla="*/ 342651 w 8109022"/>
              <a:gd name="connsiteY16321" fmla="*/ 3944370 h 4285258"/>
              <a:gd name="connsiteX16322" fmla="*/ 333818 w 8109022"/>
              <a:gd name="connsiteY16322" fmla="*/ 3961295 h 4285258"/>
              <a:gd name="connsiteX16323" fmla="*/ 323888 w 8109022"/>
              <a:gd name="connsiteY16323" fmla="*/ 3977018 h 4285258"/>
              <a:gd name="connsiteX16324" fmla="*/ 324494 w 8109022"/>
              <a:gd name="connsiteY16324" fmla="*/ 3972566 h 4285258"/>
              <a:gd name="connsiteX16325" fmla="*/ 319163 w 8109022"/>
              <a:gd name="connsiteY16325" fmla="*/ 3973068 h 4285258"/>
              <a:gd name="connsiteX16326" fmla="*/ 334192 w 8109022"/>
              <a:gd name="connsiteY16326" fmla="*/ 3940008 h 4285258"/>
              <a:gd name="connsiteX16327" fmla="*/ 319805 w 8109022"/>
              <a:gd name="connsiteY16327" fmla="*/ 3960648 h 4285258"/>
              <a:gd name="connsiteX16328" fmla="*/ 319224 w 8109022"/>
              <a:gd name="connsiteY16328" fmla="*/ 3961555 h 4285258"/>
              <a:gd name="connsiteX16329" fmla="*/ 322420 w 8109022"/>
              <a:gd name="connsiteY16329" fmla="*/ 3944686 h 4285258"/>
              <a:gd name="connsiteX16330" fmla="*/ 315969 w 8109022"/>
              <a:gd name="connsiteY16330" fmla="*/ 3966349 h 4285258"/>
              <a:gd name="connsiteX16331" fmla="*/ 312785 w 8109022"/>
              <a:gd name="connsiteY16331" fmla="*/ 3968873 h 4285258"/>
              <a:gd name="connsiteX16332" fmla="*/ 315833 w 8109022"/>
              <a:gd name="connsiteY16332" fmla="*/ 3960411 h 4285258"/>
              <a:gd name="connsiteX16333" fmla="*/ 278535 w 8109022"/>
              <a:gd name="connsiteY16333" fmla="*/ 4022482 h 4285258"/>
              <a:gd name="connsiteX16334" fmla="*/ 276230 w 8109022"/>
              <a:gd name="connsiteY16334" fmla="*/ 4025946 h 4285258"/>
              <a:gd name="connsiteX16335" fmla="*/ 276261 w 8109022"/>
              <a:gd name="connsiteY16335" fmla="*/ 4025701 h 4285258"/>
              <a:gd name="connsiteX16336" fmla="*/ 281315 w 8109022"/>
              <a:gd name="connsiteY16336" fmla="*/ 4004053 h 4285258"/>
              <a:gd name="connsiteX16337" fmla="*/ 276747 w 8109022"/>
              <a:gd name="connsiteY16337" fmla="*/ 4016048 h 4285258"/>
              <a:gd name="connsiteX16338" fmla="*/ 274238 w 8109022"/>
              <a:gd name="connsiteY16338" fmla="*/ 4026406 h 4285258"/>
              <a:gd name="connsiteX16339" fmla="*/ 272954 w 8109022"/>
              <a:gd name="connsiteY16339" fmla="*/ 4030873 h 4285258"/>
              <a:gd name="connsiteX16340" fmla="*/ 264500 w 8109022"/>
              <a:gd name="connsiteY16340" fmla="*/ 4043585 h 4285258"/>
              <a:gd name="connsiteX16341" fmla="*/ 263574 w 8109022"/>
              <a:gd name="connsiteY16341" fmla="*/ 4042686 h 4285258"/>
              <a:gd name="connsiteX16342" fmla="*/ 263253 w 8109022"/>
              <a:gd name="connsiteY16342" fmla="*/ 4044412 h 4285258"/>
              <a:gd name="connsiteX16343" fmla="*/ 261777 w 8109022"/>
              <a:gd name="connsiteY16343" fmla="*/ 4047679 h 4285258"/>
              <a:gd name="connsiteX16344" fmla="*/ 255457 w 8109022"/>
              <a:gd name="connsiteY16344" fmla="*/ 4057180 h 4285258"/>
              <a:gd name="connsiteX16345" fmla="*/ 256400 w 8109022"/>
              <a:gd name="connsiteY16345" fmla="*/ 4053136 h 4285258"/>
              <a:gd name="connsiteX16346" fmla="*/ 253611 w 8109022"/>
              <a:gd name="connsiteY16346" fmla="*/ 4052218 h 4285258"/>
              <a:gd name="connsiteX16347" fmla="*/ 258871 w 8109022"/>
              <a:gd name="connsiteY16347" fmla="*/ 4041656 h 4285258"/>
              <a:gd name="connsiteX16348" fmla="*/ 251852 w 8109022"/>
              <a:gd name="connsiteY16348" fmla="*/ 4051547 h 4285258"/>
              <a:gd name="connsiteX16349" fmla="*/ 252851 w 8109022"/>
              <a:gd name="connsiteY16349" fmla="*/ 4045108 h 4285258"/>
              <a:gd name="connsiteX16350" fmla="*/ 253115 w 8109022"/>
              <a:gd name="connsiteY16350" fmla="*/ 4042329 h 4285258"/>
              <a:gd name="connsiteX16351" fmla="*/ 273130 w 8109022"/>
              <a:gd name="connsiteY16351" fmla="*/ 4009416 h 4285258"/>
              <a:gd name="connsiteX16352" fmla="*/ 308962 w 8109022"/>
              <a:gd name="connsiteY16352" fmla="*/ 3942848 h 4285258"/>
              <a:gd name="connsiteX16353" fmla="*/ 321849 w 8109022"/>
              <a:gd name="connsiteY16353" fmla="*/ 3916241 h 4285258"/>
              <a:gd name="connsiteX16354" fmla="*/ 318839 w 8109022"/>
              <a:gd name="connsiteY16354" fmla="*/ 3918262 h 4285258"/>
              <a:gd name="connsiteX16355" fmla="*/ 315353 w 8109022"/>
              <a:gd name="connsiteY16355" fmla="*/ 3924126 h 4285258"/>
              <a:gd name="connsiteX16356" fmla="*/ 314360 w 8109022"/>
              <a:gd name="connsiteY16356" fmla="*/ 3928152 h 4285258"/>
              <a:gd name="connsiteX16357" fmla="*/ 311704 w 8109022"/>
              <a:gd name="connsiteY16357" fmla="*/ 3933812 h 4285258"/>
              <a:gd name="connsiteX16358" fmla="*/ 310895 w 8109022"/>
              <a:gd name="connsiteY16358" fmla="*/ 3932836 h 4285258"/>
              <a:gd name="connsiteX16359" fmla="*/ 311107 w 8109022"/>
              <a:gd name="connsiteY16359" fmla="*/ 3932148 h 4285258"/>
              <a:gd name="connsiteX16360" fmla="*/ 310838 w 8109022"/>
              <a:gd name="connsiteY16360" fmla="*/ 3932672 h 4285258"/>
              <a:gd name="connsiteX16361" fmla="*/ 310895 w 8109022"/>
              <a:gd name="connsiteY16361" fmla="*/ 3932836 h 4285258"/>
              <a:gd name="connsiteX16362" fmla="*/ 303081 w 8109022"/>
              <a:gd name="connsiteY16362" fmla="*/ 3952026 h 4285258"/>
              <a:gd name="connsiteX16363" fmla="*/ 303598 w 8109022"/>
              <a:gd name="connsiteY16363" fmla="*/ 3949565 h 4285258"/>
              <a:gd name="connsiteX16364" fmla="*/ 303452 w 8109022"/>
              <a:gd name="connsiteY16364" fmla="*/ 3948121 h 4285258"/>
              <a:gd name="connsiteX16365" fmla="*/ 301068 w 8109022"/>
              <a:gd name="connsiteY16365" fmla="*/ 3952286 h 4285258"/>
              <a:gd name="connsiteX16366" fmla="*/ 289391 w 8109022"/>
              <a:gd name="connsiteY16366" fmla="*/ 3972156 h 4285258"/>
              <a:gd name="connsiteX16367" fmla="*/ 285159 w 8109022"/>
              <a:gd name="connsiteY16367" fmla="*/ 3973861 h 4285258"/>
              <a:gd name="connsiteX16368" fmla="*/ 271840 w 8109022"/>
              <a:gd name="connsiteY16368" fmla="*/ 3995900 h 4285258"/>
              <a:gd name="connsiteX16369" fmla="*/ 266339 w 8109022"/>
              <a:gd name="connsiteY16369" fmla="*/ 3997647 h 4285258"/>
              <a:gd name="connsiteX16370" fmla="*/ 265427 w 8109022"/>
              <a:gd name="connsiteY16370" fmla="*/ 3998926 h 4285258"/>
              <a:gd name="connsiteX16371" fmla="*/ 264923 w 8109022"/>
              <a:gd name="connsiteY16371" fmla="*/ 4000251 h 4285258"/>
              <a:gd name="connsiteX16372" fmla="*/ 263608 w 8109022"/>
              <a:gd name="connsiteY16372" fmla="*/ 4001949 h 4285258"/>
              <a:gd name="connsiteX16373" fmla="*/ 263173 w 8109022"/>
              <a:gd name="connsiteY16373" fmla="*/ 4001955 h 4285258"/>
              <a:gd name="connsiteX16374" fmla="*/ 262891 w 8109022"/>
              <a:gd name="connsiteY16374" fmla="*/ 4002874 h 4285258"/>
              <a:gd name="connsiteX16375" fmla="*/ 263608 w 8109022"/>
              <a:gd name="connsiteY16375" fmla="*/ 4001949 h 4285258"/>
              <a:gd name="connsiteX16376" fmla="*/ 264280 w 8109022"/>
              <a:gd name="connsiteY16376" fmla="*/ 4001940 h 4285258"/>
              <a:gd name="connsiteX16377" fmla="*/ 258574 w 8109022"/>
              <a:gd name="connsiteY16377" fmla="*/ 4006738 h 4285258"/>
              <a:gd name="connsiteX16378" fmla="*/ 272037 w 8109022"/>
              <a:gd name="connsiteY16378" fmla="*/ 3983631 h 4285258"/>
              <a:gd name="connsiteX16379" fmla="*/ 271545 w 8109022"/>
              <a:gd name="connsiteY16379" fmla="*/ 3977972 h 4285258"/>
              <a:gd name="connsiteX16380" fmla="*/ 281130 w 8109022"/>
              <a:gd name="connsiteY16380" fmla="*/ 3955525 h 4285258"/>
              <a:gd name="connsiteX16381" fmla="*/ 290330 w 8109022"/>
              <a:gd name="connsiteY16381" fmla="*/ 3939382 h 4285258"/>
              <a:gd name="connsiteX16382" fmla="*/ 290342 w 8109022"/>
              <a:gd name="connsiteY16382" fmla="*/ 3939361 h 4285258"/>
              <a:gd name="connsiteX16383" fmla="*/ 290841 w 8109022"/>
              <a:gd name="connsiteY16383" fmla="*/ 3934938 h 4285258"/>
              <a:gd name="connsiteX16384" fmla="*/ 292738 w 8109022"/>
              <a:gd name="connsiteY16384" fmla="*/ 3926024 h 4285258"/>
              <a:gd name="connsiteX16385" fmla="*/ 291935 w 8109022"/>
              <a:gd name="connsiteY16385" fmla="*/ 3926383 h 4285258"/>
              <a:gd name="connsiteX16386" fmla="*/ 290223 w 8109022"/>
              <a:gd name="connsiteY16386" fmla="*/ 3927419 h 4285258"/>
              <a:gd name="connsiteX16387" fmla="*/ 283848 w 8109022"/>
              <a:gd name="connsiteY16387" fmla="*/ 3935577 h 4285258"/>
              <a:gd name="connsiteX16388" fmla="*/ 274207 w 8109022"/>
              <a:gd name="connsiteY16388" fmla="*/ 3949163 h 4285258"/>
              <a:gd name="connsiteX16389" fmla="*/ 262596 w 8109022"/>
              <a:gd name="connsiteY16389" fmla="*/ 3967954 h 4285258"/>
              <a:gd name="connsiteX16390" fmla="*/ 232674 w 8109022"/>
              <a:gd name="connsiteY16390" fmla="*/ 4015854 h 4285258"/>
              <a:gd name="connsiteX16391" fmla="*/ 230677 w 8109022"/>
              <a:gd name="connsiteY16391" fmla="*/ 4019043 h 4285258"/>
              <a:gd name="connsiteX16392" fmla="*/ 230895 w 8109022"/>
              <a:gd name="connsiteY16392" fmla="*/ 4014869 h 4285258"/>
              <a:gd name="connsiteX16393" fmla="*/ 230841 w 8109022"/>
              <a:gd name="connsiteY16393" fmla="*/ 4013408 h 4285258"/>
              <a:gd name="connsiteX16394" fmla="*/ 236732 w 8109022"/>
              <a:gd name="connsiteY16394" fmla="*/ 4003262 h 4285258"/>
              <a:gd name="connsiteX16395" fmla="*/ 252108 w 8109022"/>
              <a:gd name="connsiteY16395" fmla="*/ 3976928 h 4285258"/>
              <a:gd name="connsiteX16396" fmla="*/ 247675 w 8109022"/>
              <a:gd name="connsiteY16396" fmla="*/ 3970838 h 4285258"/>
              <a:gd name="connsiteX16397" fmla="*/ 253411 w 8109022"/>
              <a:gd name="connsiteY16397" fmla="*/ 3958091 h 4285258"/>
              <a:gd name="connsiteX16398" fmla="*/ 257720 w 8109022"/>
              <a:gd name="connsiteY16398" fmla="*/ 3945007 h 4285258"/>
              <a:gd name="connsiteX16399" fmla="*/ 259756 w 8109022"/>
              <a:gd name="connsiteY16399" fmla="*/ 3941229 h 4285258"/>
              <a:gd name="connsiteX16400" fmla="*/ 259613 w 8109022"/>
              <a:gd name="connsiteY16400" fmla="*/ 3941355 h 4285258"/>
              <a:gd name="connsiteX16401" fmla="*/ 258958 w 8109022"/>
              <a:gd name="connsiteY16401" fmla="*/ 3941414 h 4285258"/>
              <a:gd name="connsiteX16402" fmla="*/ 259384 w 8109022"/>
              <a:gd name="connsiteY16402" fmla="*/ 3938247 h 4285258"/>
              <a:gd name="connsiteX16403" fmla="*/ 260536 w 8109022"/>
              <a:gd name="connsiteY16403" fmla="*/ 3935254 h 4285258"/>
              <a:gd name="connsiteX16404" fmla="*/ 259030 w 8109022"/>
              <a:gd name="connsiteY16404" fmla="*/ 3936158 h 4285258"/>
              <a:gd name="connsiteX16405" fmla="*/ 256274 w 8109022"/>
              <a:gd name="connsiteY16405" fmla="*/ 3937075 h 4285258"/>
              <a:gd name="connsiteX16406" fmla="*/ 249437 w 8109022"/>
              <a:gd name="connsiteY16406" fmla="*/ 3948619 h 4285258"/>
              <a:gd name="connsiteX16407" fmla="*/ 241940 w 8109022"/>
              <a:gd name="connsiteY16407" fmla="*/ 3955750 h 4285258"/>
              <a:gd name="connsiteX16408" fmla="*/ 252018 w 8109022"/>
              <a:gd name="connsiteY16408" fmla="*/ 3938960 h 4285258"/>
              <a:gd name="connsiteX16409" fmla="*/ 253214 w 8109022"/>
              <a:gd name="connsiteY16409" fmla="*/ 3934233 h 4285258"/>
              <a:gd name="connsiteX16410" fmla="*/ 253183 w 8109022"/>
              <a:gd name="connsiteY16410" fmla="*/ 3933473 h 4285258"/>
              <a:gd name="connsiteX16411" fmla="*/ 213707 w 8109022"/>
              <a:gd name="connsiteY16411" fmla="*/ 4009123 h 4285258"/>
              <a:gd name="connsiteX16412" fmla="*/ 244870 w 8109022"/>
              <a:gd name="connsiteY16412" fmla="*/ 3935926 h 4285258"/>
              <a:gd name="connsiteX16413" fmla="*/ 245149 w 8109022"/>
              <a:gd name="connsiteY16413" fmla="*/ 3934743 h 4285258"/>
              <a:gd name="connsiteX16414" fmla="*/ 241949 w 8109022"/>
              <a:gd name="connsiteY16414" fmla="*/ 3940025 h 4285258"/>
              <a:gd name="connsiteX16415" fmla="*/ 239388 w 8109022"/>
              <a:gd name="connsiteY16415" fmla="*/ 3943918 h 4285258"/>
              <a:gd name="connsiteX16416" fmla="*/ 239634 w 8109022"/>
              <a:gd name="connsiteY16416" fmla="*/ 3942962 h 4285258"/>
              <a:gd name="connsiteX16417" fmla="*/ 241623 w 8109022"/>
              <a:gd name="connsiteY16417" fmla="*/ 3935018 h 4285258"/>
              <a:gd name="connsiteX16418" fmla="*/ 247406 w 8109022"/>
              <a:gd name="connsiteY16418" fmla="*/ 3924898 h 4285258"/>
              <a:gd name="connsiteX16419" fmla="*/ 247465 w 8109022"/>
              <a:gd name="connsiteY16419" fmla="*/ 3924801 h 4285258"/>
              <a:gd name="connsiteX16420" fmla="*/ 246480 w 8109022"/>
              <a:gd name="connsiteY16420" fmla="*/ 3920017 h 4285258"/>
              <a:gd name="connsiteX16421" fmla="*/ 242498 w 8109022"/>
              <a:gd name="connsiteY16421" fmla="*/ 3926886 h 4285258"/>
              <a:gd name="connsiteX16422" fmla="*/ 246940 w 8109022"/>
              <a:gd name="connsiteY16422" fmla="*/ 3917646 h 4285258"/>
              <a:gd name="connsiteX16423" fmla="*/ 245634 w 8109022"/>
              <a:gd name="connsiteY16423" fmla="*/ 3919366 h 4285258"/>
              <a:gd name="connsiteX16424" fmla="*/ 247320 w 8109022"/>
              <a:gd name="connsiteY16424" fmla="*/ 3913213 h 4285258"/>
              <a:gd name="connsiteX16425" fmla="*/ 246316 w 8109022"/>
              <a:gd name="connsiteY16425" fmla="*/ 3914379 h 4285258"/>
              <a:gd name="connsiteX16426" fmla="*/ 245335 w 8109022"/>
              <a:gd name="connsiteY16426" fmla="*/ 3916243 h 4285258"/>
              <a:gd name="connsiteX16427" fmla="*/ 244748 w 8109022"/>
              <a:gd name="connsiteY16427" fmla="*/ 3913277 h 4285258"/>
              <a:gd name="connsiteX16428" fmla="*/ 233711 w 8109022"/>
              <a:gd name="connsiteY16428" fmla="*/ 3932315 h 4285258"/>
              <a:gd name="connsiteX16429" fmla="*/ 237782 w 8109022"/>
              <a:gd name="connsiteY16429" fmla="*/ 3921890 h 4285258"/>
              <a:gd name="connsiteX16430" fmla="*/ 239588 w 8109022"/>
              <a:gd name="connsiteY16430" fmla="*/ 3913132 h 4285258"/>
              <a:gd name="connsiteX16431" fmla="*/ 238359 w 8109022"/>
              <a:gd name="connsiteY16431" fmla="*/ 3915073 h 4285258"/>
              <a:gd name="connsiteX16432" fmla="*/ 238236 w 8109022"/>
              <a:gd name="connsiteY16432" fmla="*/ 3915258 h 4285258"/>
              <a:gd name="connsiteX16433" fmla="*/ 218921 w 8109022"/>
              <a:gd name="connsiteY16433" fmla="*/ 3954421 h 4285258"/>
              <a:gd name="connsiteX16434" fmla="*/ 227015 w 8109022"/>
              <a:gd name="connsiteY16434" fmla="*/ 3932487 h 4285258"/>
              <a:gd name="connsiteX16435" fmla="*/ 220868 w 8109022"/>
              <a:gd name="connsiteY16435" fmla="*/ 3942845 h 4285258"/>
              <a:gd name="connsiteX16436" fmla="*/ 213732 w 8109022"/>
              <a:gd name="connsiteY16436" fmla="*/ 3954452 h 4285258"/>
              <a:gd name="connsiteX16437" fmla="*/ 212392 w 8109022"/>
              <a:gd name="connsiteY16437" fmla="*/ 3956224 h 4285258"/>
              <a:gd name="connsiteX16438" fmla="*/ 212170 w 8109022"/>
              <a:gd name="connsiteY16438" fmla="*/ 3957534 h 4285258"/>
              <a:gd name="connsiteX16439" fmla="*/ 208437 w 8109022"/>
              <a:gd name="connsiteY16439" fmla="*/ 3963085 h 4285258"/>
              <a:gd name="connsiteX16440" fmla="*/ 209485 w 8109022"/>
              <a:gd name="connsiteY16440" fmla="*/ 3957567 h 4285258"/>
              <a:gd name="connsiteX16441" fmla="*/ 209401 w 8109022"/>
              <a:gd name="connsiteY16441" fmla="*/ 3957708 h 4285258"/>
              <a:gd name="connsiteX16442" fmla="*/ 205766 w 8109022"/>
              <a:gd name="connsiteY16442" fmla="*/ 3960703 h 4285258"/>
              <a:gd name="connsiteX16443" fmla="*/ 202044 w 8109022"/>
              <a:gd name="connsiteY16443" fmla="*/ 3976999 h 4285258"/>
              <a:gd name="connsiteX16444" fmla="*/ 197343 w 8109022"/>
              <a:gd name="connsiteY16444" fmla="*/ 3988237 h 4285258"/>
              <a:gd name="connsiteX16445" fmla="*/ 198066 w 8109022"/>
              <a:gd name="connsiteY16445" fmla="*/ 3984458 h 4285258"/>
              <a:gd name="connsiteX16446" fmla="*/ 200560 w 8109022"/>
              <a:gd name="connsiteY16446" fmla="*/ 3979597 h 4285258"/>
              <a:gd name="connsiteX16447" fmla="*/ 202103 w 8109022"/>
              <a:gd name="connsiteY16447" fmla="*/ 3975291 h 4285258"/>
              <a:gd name="connsiteX16448" fmla="*/ 200166 w 8109022"/>
              <a:gd name="connsiteY16448" fmla="*/ 3975721 h 4285258"/>
              <a:gd name="connsiteX16449" fmla="*/ 200516 w 8109022"/>
              <a:gd name="connsiteY16449" fmla="*/ 3974397 h 4285258"/>
              <a:gd name="connsiteX16450" fmla="*/ 201423 w 8109022"/>
              <a:gd name="connsiteY16450" fmla="*/ 3960982 h 4285258"/>
              <a:gd name="connsiteX16451" fmla="*/ 196928 w 8109022"/>
              <a:gd name="connsiteY16451" fmla="*/ 3979621 h 4285258"/>
              <a:gd name="connsiteX16452" fmla="*/ 196612 w 8109022"/>
              <a:gd name="connsiteY16452" fmla="*/ 3980780 h 4285258"/>
              <a:gd name="connsiteX16453" fmla="*/ 196518 w 8109022"/>
              <a:gd name="connsiteY16453" fmla="*/ 3980919 h 4285258"/>
              <a:gd name="connsiteX16454" fmla="*/ 194692 w 8109022"/>
              <a:gd name="connsiteY16454" fmla="*/ 3984306 h 4285258"/>
              <a:gd name="connsiteX16455" fmla="*/ 199207 w 8109022"/>
              <a:gd name="connsiteY16455" fmla="*/ 3961538 h 4285258"/>
              <a:gd name="connsiteX16456" fmla="*/ 191214 w 8109022"/>
              <a:gd name="connsiteY16456" fmla="*/ 3981152 h 4285258"/>
              <a:gd name="connsiteX16457" fmla="*/ 188699 w 8109022"/>
              <a:gd name="connsiteY16457" fmla="*/ 3990197 h 4285258"/>
              <a:gd name="connsiteX16458" fmla="*/ 189871 w 8109022"/>
              <a:gd name="connsiteY16458" fmla="*/ 3984446 h 4285258"/>
              <a:gd name="connsiteX16459" fmla="*/ 166993 w 8109022"/>
              <a:gd name="connsiteY16459" fmla="*/ 4040579 h 4285258"/>
              <a:gd name="connsiteX16460" fmla="*/ 165060 w 8109022"/>
              <a:gd name="connsiteY16460" fmla="*/ 4050723 h 4285258"/>
              <a:gd name="connsiteX16461" fmla="*/ 148864 w 8109022"/>
              <a:gd name="connsiteY16461" fmla="*/ 4084979 h 4285258"/>
              <a:gd name="connsiteX16462" fmla="*/ 161488 w 8109022"/>
              <a:gd name="connsiteY16462" fmla="*/ 4050078 h 4285258"/>
              <a:gd name="connsiteX16463" fmla="*/ 161048 w 8109022"/>
              <a:gd name="connsiteY16463" fmla="*/ 4034788 h 4285258"/>
              <a:gd name="connsiteX16464" fmla="*/ 117818 w 8109022"/>
              <a:gd name="connsiteY16464" fmla="*/ 4119073 h 4285258"/>
              <a:gd name="connsiteX16465" fmla="*/ 114656 w 8109022"/>
              <a:gd name="connsiteY16465" fmla="*/ 4124529 h 4285258"/>
              <a:gd name="connsiteX16466" fmla="*/ 126459 w 8109022"/>
              <a:gd name="connsiteY16466" fmla="*/ 4091042 h 4285258"/>
              <a:gd name="connsiteX16467" fmla="*/ 128068 w 8109022"/>
              <a:gd name="connsiteY16467" fmla="*/ 4075134 h 4285258"/>
              <a:gd name="connsiteX16468" fmla="*/ 81062 w 8109022"/>
              <a:gd name="connsiteY16468" fmla="*/ 4162532 h 4285258"/>
              <a:gd name="connsiteX16469" fmla="*/ 113541 w 8109022"/>
              <a:gd name="connsiteY16469" fmla="*/ 4080738 h 4285258"/>
              <a:gd name="connsiteX16470" fmla="*/ 115854 w 8109022"/>
              <a:gd name="connsiteY16470" fmla="*/ 4063619 h 4285258"/>
              <a:gd name="connsiteX16471" fmla="*/ 116676 w 8109022"/>
              <a:gd name="connsiteY16471" fmla="*/ 4062203 h 4285258"/>
              <a:gd name="connsiteX16472" fmla="*/ 156213 w 8109022"/>
              <a:gd name="connsiteY16472" fmla="*/ 3977474 h 4285258"/>
              <a:gd name="connsiteX16473" fmla="*/ 149066 w 8109022"/>
              <a:gd name="connsiteY16473" fmla="*/ 3989802 h 4285258"/>
              <a:gd name="connsiteX16474" fmla="*/ 179320 w 8109022"/>
              <a:gd name="connsiteY16474" fmla="*/ 3921571 h 4285258"/>
              <a:gd name="connsiteX16475" fmla="*/ 173112 w 8109022"/>
              <a:gd name="connsiteY16475" fmla="*/ 3932281 h 4285258"/>
              <a:gd name="connsiteX16476" fmla="*/ 176361 w 8109022"/>
              <a:gd name="connsiteY16476" fmla="*/ 3923269 h 4285258"/>
              <a:gd name="connsiteX16477" fmla="*/ 178676 w 8109022"/>
              <a:gd name="connsiteY16477" fmla="*/ 3906148 h 4285258"/>
              <a:gd name="connsiteX16478" fmla="*/ 156567 w 8109022"/>
              <a:gd name="connsiteY16478" fmla="*/ 3944281 h 4285258"/>
              <a:gd name="connsiteX16479" fmla="*/ 164705 w 8109022"/>
              <a:gd name="connsiteY16479" fmla="*/ 3926842 h 4285258"/>
              <a:gd name="connsiteX16480" fmla="*/ 155831 w 8109022"/>
              <a:gd name="connsiteY16480" fmla="*/ 3945550 h 4285258"/>
              <a:gd name="connsiteX16481" fmla="*/ 156567 w 8109022"/>
              <a:gd name="connsiteY16481" fmla="*/ 3944281 h 4285258"/>
              <a:gd name="connsiteX16482" fmla="*/ 125168 w 8109022"/>
              <a:gd name="connsiteY16482" fmla="*/ 4011570 h 4285258"/>
              <a:gd name="connsiteX16483" fmla="*/ 125840 w 8109022"/>
              <a:gd name="connsiteY16483" fmla="*/ 3997278 h 4285258"/>
              <a:gd name="connsiteX16484" fmla="*/ 156666 w 8109022"/>
              <a:gd name="connsiteY16484" fmla="*/ 3924903 h 4285258"/>
              <a:gd name="connsiteX16485" fmla="*/ 179504 w 8109022"/>
              <a:gd name="connsiteY16485" fmla="*/ 3863276 h 4285258"/>
              <a:gd name="connsiteX16486" fmla="*/ 175959 w 8109022"/>
              <a:gd name="connsiteY16486" fmla="*/ 3870685 h 4285258"/>
              <a:gd name="connsiteX16487" fmla="*/ 170338 w 8109022"/>
              <a:gd name="connsiteY16487" fmla="*/ 3873323 h 4285258"/>
              <a:gd name="connsiteX16488" fmla="*/ 166889 w 8109022"/>
              <a:gd name="connsiteY16488" fmla="*/ 3877447 h 4285258"/>
              <a:gd name="connsiteX16489" fmla="*/ 148713 w 8109022"/>
              <a:gd name="connsiteY16489" fmla="*/ 3918437 h 4285258"/>
              <a:gd name="connsiteX16490" fmla="*/ 154416 w 8109022"/>
              <a:gd name="connsiteY16490" fmla="*/ 3899097 h 4285258"/>
              <a:gd name="connsiteX16491" fmla="*/ 147975 w 8109022"/>
              <a:gd name="connsiteY16491" fmla="*/ 3911137 h 4285258"/>
              <a:gd name="connsiteX16492" fmla="*/ 136489 w 8109022"/>
              <a:gd name="connsiteY16492" fmla="*/ 3930168 h 4285258"/>
              <a:gd name="connsiteX16493" fmla="*/ 155365 w 8109022"/>
              <a:gd name="connsiteY16493" fmla="*/ 3887409 h 4285258"/>
              <a:gd name="connsiteX16494" fmla="*/ 158948 w 8109022"/>
              <a:gd name="connsiteY16494" fmla="*/ 3878696 h 4285258"/>
              <a:gd name="connsiteX16495" fmla="*/ 162038 w 8109022"/>
              <a:gd name="connsiteY16495" fmla="*/ 3873240 h 4285258"/>
              <a:gd name="connsiteX16496" fmla="*/ 164470 w 8109022"/>
              <a:gd name="connsiteY16496" fmla="*/ 3865001 h 4285258"/>
              <a:gd name="connsiteX16497" fmla="*/ 164547 w 8109022"/>
              <a:gd name="connsiteY16497" fmla="*/ 3859513 h 4285258"/>
              <a:gd name="connsiteX16498" fmla="*/ 159302 w 8109022"/>
              <a:gd name="connsiteY16498" fmla="*/ 3867777 h 4285258"/>
              <a:gd name="connsiteX16499" fmla="*/ 158690 w 8109022"/>
              <a:gd name="connsiteY16499" fmla="*/ 3867936 h 4285258"/>
              <a:gd name="connsiteX16500" fmla="*/ 130201 w 8109022"/>
              <a:gd name="connsiteY16500" fmla="*/ 3930911 h 4285258"/>
              <a:gd name="connsiteX16501" fmla="*/ 128063 w 8109022"/>
              <a:gd name="connsiteY16501" fmla="*/ 3931195 h 4285258"/>
              <a:gd name="connsiteX16502" fmla="*/ 127567 w 8109022"/>
              <a:gd name="connsiteY16502" fmla="*/ 3932054 h 4285258"/>
              <a:gd name="connsiteX16503" fmla="*/ 124900 w 8109022"/>
              <a:gd name="connsiteY16503" fmla="*/ 3936651 h 4285258"/>
              <a:gd name="connsiteX16504" fmla="*/ 124051 w 8109022"/>
              <a:gd name="connsiteY16504" fmla="*/ 3924988 h 4285258"/>
              <a:gd name="connsiteX16505" fmla="*/ 82462 w 8109022"/>
              <a:gd name="connsiteY16505" fmla="*/ 4006442 h 4285258"/>
              <a:gd name="connsiteX16506" fmla="*/ 80852 w 8109022"/>
              <a:gd name="connsiteY16506" fmla="*/ 4022352 h 4285258"/>
              <a:gd name="connsiteX16507" fmla="*/ 76782 w 8109022"/>
              <a:gd name="connsiteY16507" fmla="*/ 4032777 h 4285258"/>
              <a:gd name="connsiteX16508" fmla="*/ 64540 w 8109022"/>
              <a:gd name="connsiteY16508" fmla="*/ 4047084 h 4285258"/>
              <a:gd name="connsiteX16509" fmla="*/ 79798 w 8109022"/>
              <a:gd name="connsiteY16509" fmla="*/ 4004718 h 4285258"/>
              <a:gd name="connsiteX16510" fmla="*/ 81292 w 8109022"/>
              <a:gd name="connsiteY16510" fmla="*/ 3989012 h 4285258"/>
              <a:gd name="connsiteX16511" fmla="*/ 43480 w 8109022"/>
              <a:gd name="connsiteY16511" fmla="*/ 4067357 h 4285258"/>
              <a:gd name="connsiteX16512" fmla="*/ 40523 w 8109022"/>
              <a:gd name="connsiteY16512" fmla="*/ 4069055 h 4285258"/>
              <a:gd name="connsiteX16513" fmla="*/ 60145 w 8109022"/>
              <a:gd name="connsiteY16513" fmla="*/ 4008951 h 4285258"/>
              <a:gd name="connsiteX16514" fmla="*/ 61757 w 8109022"/>
              <a:gd name="connsiteY16514" fmla="*/ 3993041 h 4285258"/>
              <a:gd name="connsiteX16515" fmla="*/ 0 w 8109022"/>
              <a:gd name="connsiteY16515" fmla="*/ 4128182 h 4285258"/>
              <a:gd name="connsiteX16516" fmla="*/ 0 w 8109022"/>
              <a:gd name="connsiteY16516" fmla="*/ 4090585 h 4285258"/>
              <a:gd name="connsiteX16517" fmla="*/ 8480 w 8109022"/>
              <a:gd name="connsiteY16517" fmla="*/ 4068882 h 4285258"/>
              <a:gd name="connsiteX16518" fmla="*/ 4818 w 8109022"/>
              <a:gd name="connsiteY16518" fmla="*/ 4081518 h 4285258"/>
              <a:gd name="connsiteX16519" fmla="*/ 3326 w 8109022"/>
              <a:gd name="connsiteY16519" fmla="*/ 4097224 h 4285258"/>
              <a:gd name="connsiteX16520" fmla="*/ 54989 w 8109022"/>
              <a:gd name="connsiteY16520" fmla="*/ 3988664 h 4285258"/>
              <a:gd name="connsiteX16521" fmla="*/ 56479 w 8109022"/>
              <a:gd name="connsiteY16521" fmla="*/ 3985670 h 4285258"/>
              <a:gd name="connsiteX16522" fmla="*/ 65588 w 8109022"/>
              <a:gd name="connsiteY16522" fmla="*/ 3967360 h 4285258"/>
              <a:gd name="connsiteX16523" fmla="*/ 65680 w 8109022"/>
              <a:gd name="connsiteY16523" fmla="*/ 3966373 h 4285258"/>
              <a:gd name="connsiteX16524" fmla="*/ 67027 w 8109022"/>
              <a:gd name="connsiteY16524" fmla="*/ 3964158 h 4285258"/>
              <a:gd name="connsiteX16525" fmla="*/ 69652 w 8109022"/>
              <a:gd name="connsiteY16525" fmla="*/ 3952130 h 4285258"/>
              <a:gd name="connsiteX16526" fmla="*/ 69340 w 8109022"/>
              <a:gd name="connsiteY16526" fmla="*/ 3947378 h 4285258"/>
              <a:gd name="connsiteX16527" fmla="*/ 58122 w 8109022"/>
              <a:gd name="connsiteY16527" fmla="*/ 3970129 h 4285258"/>
              <a:gd name="connsiteX16528" fmla="*/ 46904 w 8109022"/>
              <a:gd name="connsiteY16528" fmla="*/ 3992882 h 4285258"/>
              <a:gd name="connsiteX16529" fmla="*/ 45383 w 8109022"/>
              <a:gd name="connsiteY16529" fmla="*/ 3995507 h 4285258"/>
              <a:gd name="connsiteX16530" fmla="*/ 22567 w 8109022"/>
              <a:gd name="connsiteY16530" fmla="*/ 4047989 h 4285258"/>
              <a:gd name="connsiteX16531" fmla="*/ 40784 w 8109022"/>
              <a:gd name="connsiteY16531" fmla="*/ 4000035 h 4285258"/>
              <a:gd name="connsiteX16532" fmla="*/ 59001 w 8109022"/>
              <a:gd name="connsiteY16532" fmla="*/ 3952081 h 4285258"/>
              <a:gd name="connsiteX16533" fmla="*/ 59382 w 8109022"/>
              <a:gd name="connsiteY16533" fmla="*/ 3935378 h 4285258"/>
              <a:gd name="connsiteX16534" fmla="*/ 34311 w 8109022"/>
              <a:gd name="connsiteY16534" fmla="*/ 3988343 h 4285258"/>
              <a:gd name="connsiteX16535" fmla="*/ 12726 w 8109022"/>
              <a:gd name="connsiteY16535" fmla="*/ 4041621 h 4285258"/>
              <a:gd name="connsiteX16536" fmla="*/ 17997 w 8109022"/>
              <a:gd name="connsiteY16536" fmla="*/ 4022802 h 4285258"/>
              <a:gd name="connsiteX16537" fmla="*/ 16446 w 8109022"/>
              <a:gd name="connsiteY16537" fmla="*/ 4012350 h 4285258"/>
              <a:gd name="connsiteX16538" fmla="*/ 14084 w 8109022"/>
              <a:gd name="connsiteY16538" fmla="*/ 4019402 h 4285258"/>
              <a:gd name="connsiteX16539" fmla="*/ 11801 w 8109022"/>
              <a:gd name="connsiteY16539" fmla="*/ 4023578 h 4285258"/>
              <a:gd name="connsiteX16540" fmla="*/ 24038 w 8109022"/>
              <a:gd name="connsiteY16540" fmla="*/ 3993297 h 4285258"/>
              <a:gd name="connsiteX16541" fmla="*/ 36917 w 8109022"/>
              <a:gd name="connsiteY16541" fmla="*/ 3963911 h 4285258"/>
              <a:gd name="connsiteX16542" fmla="*/ 49647 w 8109022"/>
              <a:gd name="connsiteY16542" fmla="*/ 3932841 h 4285258"/>
              <a:gd name="connsiteX16543" fmla="*/ 45240 w 8109022"/>
              <a:gd name="connsiteY16543" fmla="*/ 3939898 h 4285258"/>
              <a:gd name="connsiteX16544" fmla="*/ 43243 w 8109022"/>
              <a:gd name="connsiteY16544" fmla="*/ 3943088 h 4285258"/>
              <a:gd name="connsiteX16545" fmla="*/ 43460 w 8109022"/>
              <a:gd name="connsiteY16545" fmla="*/ 3938913 h 4285258"/>
              <a:gd name="connsiteX16546" fmla="*/ 43405 w 8109022"/>
              <a:gd name="connsiteY16546" fmla="*/ 3937453 h 4285258"/>
              <a:gd name="connsiteX16547" fmla="*/ 49297 w 8109022"/>
              <a:gd name="connsiteY16547" fmla="*/ 3927305 h 4285258"/>
              <a:gd name="connsiteX16548" fmla="*/ 53838 w 8109022"/>
              <a:gd name="connsiteY16548" fmla="*/ 3920326 h 4285258"/>
              <a:gd name="connsiteX16549" fmla="*/ 60402 w 8109022"/>
              <a:gd name="connsiteY16549" fmla="*/ 3895099 h 4285258"/>
              <a:gd name="connsiteX16550" fmla="*/ 60241 w 8109022"/>
              <a:gd name="connsiteY16550" fmla="*/ 3894883 h 4285258"/>
              <a:gd name="connsiteX16551" fmla="*/ 60669 w 8109022"/>
              <a:gd name="connsiteY16551" fmla="*/ 3893073 h 4285258"/>
              <a:gd name="connsiteX16552" fmla="*/ 59871 w 8109022"/>
              <a:gd name="connsiteY16552" fmla="*/ 3890645 h 4285258"/>
              <a:gd name="connsiteX16553" fmla="*/ 57564 w 8109022"/>
              <a:gd name="connsiteY16553" fmla="*/ 3902525 h 4285258"/>
              <a:gd name="connsiteX16554" fmla="*/ 46874 w 8109022"/>
              <a:gd name="connsiteY16554" fmla="*/ 3927285 h 4285258"/>
              <a:gd name="connsiteX16555" fmla="*/ 45029 w 8109022"/>
              <a:gd name="connsiteY16555" fmla="*/ 3924145 h 4285258"/>
              <a:gd name="connsiteX16556" fmla="*/ 7526 w 8109022"/>
              <a:gd name="connsiteY16556" fmla="*/ 4000986 h 4285258"/>
              <a:gd name="connsiteX16557" fmla="*/ 0 w 8109022"/>
              <a:gd name="connsiteY16557" fmla="*/ 4020405 h 4285258"/>
              <a:gd name="connsiteX16558" fmla="*/ 0 w 8109022"/>
              <a:gd name="connsiteY16558" fmla="*/ 4008279 h 4285258"/>
              <a:gd name="connsiteX16559" fmla="*/ 20514 w 8109022"/>
              <a:gd name="connsiteY16559" fmla="*/ 3953296 h 4285258"/>
              <a:gd name="connsiteX16560" fmla="*/ 21305 w 8109022"/>
              <a:gd name="connsiteY16560" fmla="*/ 3938803 h 4285258"/>
              <a:gd name="connsiteX16561" fmla="*/ 5724 w 8109022"/>
              <a:gd name="connsiteY16561" fmla="*/ 3975401 h 4285258"/>
              <a:gd name="connsiteX16562" fmla="*/ 0 w 8109022"/>
              <a:gd name="connsiteY16562" fmla="*/ 3988822 h 4285258"/>
              <a:gd name="connsiteX16563" fmla="*/ 0 w 8109022"/>
              <a:gd name="connsiteY16563" fmla="*/ 3975314 h 4285258"/>
              <a:gd name="connsiteX16564" fmla="*/ 57239 w 8109022"/>
              <a:gd name="connsiteY16564" fmla="*/ 3844242 h 4285258"/>
              <a:gd name="connsiteX16565" fmla="*/ 59554 w 8109022"/>
              <a:gd name="connsiteY16565" fmla="*/ 3827121 h 4285258"/>
              <a:gd name="connsiteX16566" fmla="*/ 60344 w 8109022"/>
              <a:gd name="connsiteY16566" fmla="*/ 3822790 h 4285258"/>
              <a:gd name="connsiteX16567" fmla="*/ 54482 w 8109022"/>
              <a:gd name="connsiteY16567" fmla="*/ 3841821 h 4285258"/>
              <a:gd name="connsiteX16568" fmla="*/ 53167 w 8109022"/>
              <a:gd name="connsiteY16568" fmla="*/ 3834242 h 4285258"/>
              <a:gd name="connsiteX16569" fmla="*/ 55490 w 8109022"/>
              <a:gd name="connsiteY16569" fmla="*/ 3824884 h 4285258"/>
              <a:gd name="connsiteX16570" fmla="*/ 40281 w 8109022"/>
              <a:gd name="connsiteY16570" fmla="*/ 3863277 h 4285258"/>
              <a:gd name="connsiteX16571" fmla="*/ 41397 w 8109022"/>
              <a:gd name="connsiteY16571" fmla="*/ 3855990 h 4285258"/>
              <a:gd name="connsiteX16572" fmla="*/ 41334 w 8109022"/>
              <a:gd name="connsiteY16572" fmla="*/ 3854989 h 4285258"/>
              <a:gd name="connsiteX16573" fmla="*/ 40164 w 8109022"/>
              <a:gd name="connsiteY16573" fmla="*/ 3853753 h 4285258"/>
              <a:gd name="connsiteX16574" fmla="*/ 3057 w 8109022"/>
              <a:gd name="connsiteY16574" fmla="*/ 3930886 h 4285258"/>
              <a:gd name="connsiteX16575" fmla="*/ 0 w 8109022"/>
              <a:gd name="connsiteY16575" fmla="*/ 3937346 h 4285258"/>
              <a:gd name="connsiteX16576" fmla="*/ 0 w 8109022"/>
              <a:gd name="connsiteY16576" fmla="*/ 3915848 h 4285258"/>
              <a:gd name="connsiteX16577" fmla="*/ 628 w 8109022"/>
              <a:gd name="connsiteY16577" fmla="*/ 3914513 h 4285258"/>
              <a:gd name="connsiteX16578" fmla="*/ 1653 w 8109022"/>
              <a:gd name="connsiteY16578" fmla="*/ 3912332 h 4285258"/>
              <a:gd name="connsiteX16579" fmla="*/ 8102 w 8109022"/>
              <a:gd name="connsiteY16579" fmla="*/ 3880734 h 4285258"/>
              <a:gd name="connsiteX16580" fmla="*/ 0 w 8109022"/>
              <a:gd name="connsiteY16580" fmla="*/ 3898577 h 4285258"/>
              <a:gd name="connsiteX16581" fmla="*/ 0 w 8109022"/>
              <a:gd name="connsiteY16581" fmla="*/ 3888532 h 4285258"/>
              <a:gd name="connsiteX16582" fmla="*/ 3671 w 8109022"/>
              <a:gd name="connsiteY16582" fmla="*/ 3880708 h 4285258"/>
              <a:gd name="connsiteX16583" fmla="*/ 4200 w 8109022"/>
              <a:gd name="connsiteY16583" fmla="*/ 3878757 h 4285258"/>
              <a:gd name="connsiteX16584" fmla="*/ 4144 w 8109022"/>
              <a:gd name="connsiteY16584" fmla="*/ 3878253 h 4285258"/>
              <a:gd name="connsiteX16585" fmla="*/ 4409 w 8109022"/>
              <a:gd name="connsiteY16585" fmla="*/ 3877985 h 4285258"/>
              <a:gd name="connsiteX16586" fmla="*/ 5159 w 8109022"/>
              <a:gd name="connsiteY16586" fmla="*/ 3875215 h 4285258"/>
              <a:gd name="connsiteX16587" fmla="*/ 5384 w 8109022"/>
              <a:gd name="connsiteY16587" fmla="*/ 3872844 h 4285258"/>
              <a:gd name="connsiteX16588" fmla="*/ 7004 w 8109022"/>
              <a:gd name="connsiteY16588" fmla="*/ 3869615 h 4285258"/>
              <a:gd name="connsiteX16589" fmla="*/ 6070 w 8109022"/>
              <a:gd name="connsiteY16589" fmla="*/ 3873171 h 4285258"/>
              <a:gd name="connsiteX16590" fmla="*/ 8563 w 8109022"/>
              <a:gd name="connsiteY16590" fmla="*/ 3868871 h 4285258"/>
              <a:gd name="connsiteX16591" fmla="*/ 9503 w 8109022"/>
              <a:gd name="connsiteY16591" fmla="*/ 3866456 h 4285258"/>
              <a:gd name="connsiteX16592" fmla="*/ 14719 w 8109022"/>
              <a:gd name="connsiteY16592" fmla="*/ 3853078 h 4285258"/>
              <a:gd name="connsiteX16593" fmla="*/ 19602 w 8109022"/>
              <a:gd name="connsiteY16593" fmla="*/ 3833452 h 4285258"/>
              <a:gd name="connsiteX16594" fmla="*/ 19771 w 8109022"/>
              <a:gd name="connsiteY16594" fmla="*/ 3821982 h 4285258"/>
              <a:gd name="connsiteX16595" fmla="*/ 16257 w 8109022"/>
              <a:gd name="connsiteY16595" fmla="*/ 3833852 h 4285258"/>
              <a:gd name="connsiteX16596" fmla="*/ 7004 w 8109022"/>
              <a:gd name="connsiteY16596" fmla="*/ 3869615 h 4285258"/>
              <a:gd name="connsiteX16597" fmla="*/ 13592 w 8109022"/>
              <a:gd name="connsiteY16597" fmla="*/ 3838694 h 4285258"/>
              <a:gd name="connsiteX16598" fmla="*/ 16738 w 8109022"/>
              <a:gd name="connsiteY16598" fmla="*/ 3825359 h 4285258"/>
              <a:gd name="connsiteX16599" fmla="*/ 4449 w 8109022"/>
              <a:gd name="connsiteY16599" fmla="*/ 3854990 h 4285258"/>
              <a:gd name="connsiteX16600" fmla="*/ 0 w 8109022"/>
              <a:gd name="connsiteY16600" fmla="*/ 3865654 h 4285258"/>
              <a:gd name="connsiteX16601" fmla="*/ 0 w 8109022"/>
              <a:gd name="connsiteY16601" fmla="*/ 3864030 h 4285258"/>
              <a:gd name="connsiteX16602" fmla="*/ 17270 w 8109022"/>
              <a:gd name="connsiteY16602" fmla="*/ 3823109 h 4285258"/>
              <a:gd name="connsiteX16603" fmla="*/ 21413 w 8109022"/>
              <a:gd name="connsiteY16603" fmla="*/ 3805539 h 4285258"/>
              <a:gd name="connsiteX16604" fmla="*/ 30392 w 8109022"/>
              <a:gd name="connsiteY16604" fmla="*/ 3774277 h 4285258"/>
              <a:gd name="connsiteX16605" fmla="*/ 30431 w 8109022"/>
              <a:gd name="connsiteY16605" fmla="*/ 3774134 h 4285258"/>
              <a:gd name="connsiteX16606" fmla="*/ 14202 w 8109022"/>
              <a:gd name="connsiteY16606" fmla="*/ 3810837 h 4285258"/>
              <a:gd name="connsiteX16607" fmla="*/ 19660 w 8109022"/>
              <a:gd name="connsiteY16607" fmla="*/ 3797693 h 4285258"/>
              <a:gd name="connsiteX16608" fmla="*/ 20656 w 8109022"/>
              <a:gd name="connsiteY16608" fmla="*/ 3779443 h 4285258"/>
              <a:gd name="connsiteX16609" fmla="*/ 0 w 8109022"/>
              <a:gd name="connsiteY16609" fmla="*/ 3818466 h 4285258"/>
              <a:gd name="connsiteX16610" fmla="*/ 0 w 8109022"/>
              <a:gd name="connsiteY16610" fmla="*/ 3818414 h 4285258"/>
              <a:gd name="connsiteX16611" fmla="*/ 16233 w 8109022"/>
              <a:gd name="connsiteY16611" fmla="*/ 3771022 h 4285258"/>
              <a:gd name="connsiteX16612" fmla="*/ 17024 w 8109022"/>
              <a:gd name="connsiteY16612" fmla="*/ 3756528 h 4285258"/>
              <a:gd name="connsiteX16613" fmla="*/ 0 w 8109022"/>
              <a:gd name="connsiteY16613" fmla="*/ 3791557 h 4285258"/>
              <a:gd name="connsiteX16614" fmla="*/ 0 w 8109022"/>
              <a:gd name="connsiteY16614" fmla="*/ 3733087 h 4285258"/>
              <a:gd name="connsiteX16615" fmla="*/ 5980 w 8109022"/>
              <a:gd name="connsiteY16615" fmla="*/ 3719651 h 4285258"/>
              <a:gd name="connsiteX16616" fmla="*/ 32690 w 8109022"/>
              <a:gd name="connsiteY16616" fmla="*/ 3663857 h 4285258"/>
              <a:gd name="connsiteX16617" fmla="*/ 35005 w 8109022"/>
              <a:gd name="connsiteY16617" fmla="*/ 3646736 h 4285258"/>
              <a:gd name="connsiteX16618" fmla="*/ 1878 w 8109022"/>
              <a:gd name="connsiteY16618" fmla="*/ 3716998 h 4285258"/>
              <a:gd name="connsiteX16619" fmla="*/ 1385 w 8109022"/>
              <a:gd name="connsiteY16619" fmla="*/ 3718107 h 4285258"/>
              <a:gd name="connsiteX16620" fmla="*/ 0 w 8109022"/>
              <a:gd name="connsiteY16620" fmla="*/ 3721220 h 4285258"/>
              <a:gd name="connsiteX16621" fmla="*/ 0 w 8109022"/>
              <a:gd name="connsiteY16621" fmla="*/ 3657737 h 4285258"/>
              <a:gd name="connsiteX16622" fmla="*/ 78377 w 8109022"/>
              <a:gd name="connsiteY16622" fmla="*/ 3493634 h 4285258"/>
              <a:gd name="connsiteX16623" fmla="*/ 80806 w 8109022"/>
              <a:gd name="connsiteY16623" fmla="*/ 3476311 h 4285258"/>
              <a:gd name="connsiteX16624" fmla="*/ 6710 w 8109022"/>
              <a:gd name="connsiteY16624" fmla="*/ 3630371 h 4285258"/>
              <a:gd name="connsiteX16625" fmla="*/ 5189 w 8109022"/>
              <a:gd name="connsiteY16625" fmla="*/ 3632999 h 4285258"/>
              <a:gd name="connsiteX16626" fmla="*/ 91 w 8109022"/>
              <a:gd name="connsiteY16626" fmla="*/ 3644706 h 4285258"/>
              <a:gd name="connsiteX16627" fmla="*/ 0 w 8109022"/>
              <a:gd name="connsiteY16627" fmla="*/ 3644910 h 4285258"/>
              <a:gd name="connsiteX16628" fmla="*/ 0 w 8109022"/>
              <a:gd name="connsiteY16628" fmla="*/ 3640612 h 4285258"/>
              <a:gd name="connsiteX16629" fmla="*/ 22085 w 8109022"/>
              <a:gd name="connsiteY16629" fmla="*/ 3593640 h 4285258"/>
              <a:gd name="connsiteX16630" fmla="*/ 55825 w 8109022"/>
              <a:gd name="connsiteY16630" fmla="*/ 3525722 h 4285258"/>
              <a:gd name="connsiteX16631" fmla="*/ 90383 w 8109022"/>
              <a:gd name="connsiteY16631" fmla="*/ 3456388 h 4285258"/>
              <a:gd name="connsiteX16632" fmla="*/ 161229 w 8109022"/>
              <a:gd name="connsiteY16632" fmla="*/ 3321064 h 4285258"/>
              <a:gd name="connsiteX16633" fmla="*/ 187249 w 8109022"/>
              <a:gd name="connsiteY16633" fmla="*/ 3273756 h 4285258"/>
              <a:gd name="connsiteX16634" fmla="*/ 180802 w 8109022"/>
              <a:gd name="connsiteY16634" fmla="*/ 3282455 h 4285258"/>
              <a:gd name="connsiteX16635" fmla="*/ 203482 w 8109022"/>
              <a:gd name="connsiteY16635" fmla="*/ 3241844 h 4285258"/>
              <a:gd name="connsiteX16636" fmla="*/ 207840 w 8109022"/>
              <a:gd name="connsiteY16636" fmla="*/ 3233544 h 4285258"/>
              <a:gd name="connsiteX16637" fmla="*/ 211418 w 8109022"/>
              <a:gd name="connsiteY16637" fmla="*/ 3228427 h 4285258"/>
              <a:gd name="connsiteX16638" fmla="*/ 214579 w 8109022"/>
              <a:gd name="connsiteY16638" fmla="*/ 3220490 h 4285258"/>
              <a:gd name="connsiteX16639" fmla="*/ 215144 w 8109022"/>
              <a:gd name="connsiteY16639" fmla="*/ 3215055 h 4285258"/>
              <a:gd name="connsiteX16640" fmla="*/ 209166 w 8109022"/>
              <a:gd name="connsiteY16640" fmla="*/ 3222753 h 4285258"/>
              <a:gd name="connsiteX16641" fmla="*/ 208538 w 8109022"/>
              <a:gd name="connsiteY16641" fmla="*/ 3222853 h 4285258"/>
              <a:gd name="connsiteX16642" fmla="*/ 174448 w 8109022"/>
              <a:gd name="connsiteY16642" fmla="*/ 3282596 h 4285258"/>
              <a:gd name="connsiteX16643" fmla="*/ 172285 w 8109022"/>
              <a:gd name="connsiteY16643" fmla="*/ 3282676 h 4285258"/>
              <a:gd name="connsiteX16644" fmla="*/ 171712 w 8109022"/>
              <a:gd name="connsiteY16644" fmla="*/ 3283480 h 4285258"/>
              <a:gd name="connsiteX16645" fmla="*/ 168637 w 8109022"/>
              <a:gd name="connsiteY16645" fmla="*/ 3287785 h 4285258"/>
              <a:gd name="connsiteX16646" fmla="*/ 168823 w 8109022"/>
              <a:gd name="connsiteY16646" fmla="*/ 3276141 h 4285258"/>
              <a:gd name="connsiteX16647" fmla="*/ 119989 w 8109022"/>
              <a:gd name="connsiteY16647" fmla="*/ 3352969 h 4285258"/>
              <a:gd name="connsiteX16648" fmla="*/ 116966 w 8109022"/>
              <a:gd name="connsiteY16648" fmla="*/ 3368589 h 4285258"/>
              <a:gd name="connsiteX16649" fmla="*/ 111969 w 8109022"/>
              <a:gd name="connsiteY16649" fmla="*/ 3378540 h 4285258"/>
              <a:gd name="connsiteX16650" fmla="*/ 98452 w 8109022"/>
              <a:gd name="connsiteY16650" fmla="*/ 3391568 h 4285258"/>
              <a:gd name="connsiteX16651" fmla="*/ 117477 w 8109022"/>
              <a:gd name="connsiteY16651" fmla="*/ 3351007 h 4285258"/>
              <a:gd name="connsiteX16652" fmla="*/ 120365 w 8109022"/>
              <a:gd name="connsiteY16652" fmla="*/ 3335579 h 4285258"/>
              <a:gd name="connsiteX16653" fmla="*/ 75588 w 8109022"/>
              <a:gd name="connsiteY16653" fmla="*/ 3409677 h 4285258"/>
              <a:gd name="connsiteX16654" fmla="*/ 72478 w 8109022"/>
              <a:gd name="connsiteY16654" fmla="*/ 3411083 h 4285258"/>
              <a:gd name="connsiteX16655" fmla="*/ 97445 w 8109022"/>
              <a:gd name="connsiteY16655" fmla="*/ 3353347 h 4285258"/>
              <a:gd name="connsiteX16656" fmla="*/ 100470 w 8109022"/>
              <a:gd name="connsiteY16656" fmla="*/ 3337727 h 4285258"/>
              <a:gd name="connsiteX16657" fmla="*/ 24021 w 8109022"/>
              <a:gd name="connsiteY16657" fmla="*/ 3470517 h 4285258"/>
              <a:gd name="connsiteX16658" fmla="*/ 19562 w 8109022"/>
              <a:gd name="connsiteY16658" fmla="*/ 3476764 h 4285258"/>
              <a:gd name="connsiteX16659" fmla="*/ 10912 w 8109022"/>
              <a:gd name="connsiteY16659" fmla="*/ 3485927 h 4285258"/>
              <a:gd name="connsiteX16660" fmla="*/ 15696 w 8109022"/>
              <a:gd name="connsiteY16660" fmla="*/ 3473745 h 4285258"/>
              <a:gd name="connsiteX16661" fmla="*/ 15476 w 8109022"/>
              <a:gd name="connsiteY16661" fmla="*/ 3459719 h 4285258"/>
              <a:gd name="connsiteX16662" fmla="*/ 0 w 8109022"/>
              <a:gd name="connsiteY16662" fmla="*/ 3485414 h 4285258"/>
              <a:gd name="connsiteX16663" fmla="*/ 0 w 8109022"/>
              <a:gd name="connsiteY16663" fmla="*/ 3445367 h 4285258"/>
              <a:gd name="connsiteX16664" fmla="*/ 5416 w 8109022"/>
              <a:gd name="connsiteY16664" fmla="*/ 3434177 h 4285258"/>
              <a:gd name="connsiteX16665" fmla="*/ 9064 w 8109022"/>
              <a:gd name="connsiteY16665" fmla="*/ 3429068 h 4285258"/>
              <a:gd name="connsiteX16666" fmla="*/ 9282 w 8109022"/>
              <a:gd name="connsiteY16666" fmla="*/ 3437196 h 4285258"/>
              <a:gd name="connsiteX16667" fmla="*/ 14279 w 8109022"/>
              <a:gd name="connsiteY16667" fmla="*/ 3427245 h 4285258"/>
              <a:gd name="connsiteX16668" fmla="*/ 9822 w 8109022"/>
              <a:gd name="connsiteY16668" fmla="*/ 3439388 h 4285258"/>
              <a:gd name="connsiteX16669" fmla="*/ 8556 w 8109022"/>
              <a:gd name="connsiteY16669" fmla="*/ 3452547 h 4285258"/>
              <a:gd name="connsiteX16670" fmla="*/ 40416 w 8109022"/>
              <a:gd name="connsiteY16670" fmla="*/ 3388109 h 4285258"/>
              <a:gd name="connsiteX16671" fmla="*/ 13558 w 8109022"/>
              <a:gd name="connsiteY16671" fmla="*/ 3448494 h 4285258"/>
              <a:gd name="connsiteX16672" fmla="*/ 11827 w 8109022"/>
              <a:gd name="connsiteY16672" fmla="*/ 3464829 h 4285258"/>
              <a:gd name="connsiteX16673" fmla="*/ 40446 w 8109022"/>
              <a:gd name="connsiteY16673" fmla="*/ 3407882 h 4285258"/>
              <a:gd name="connsiteX16674" fmla="*/ 35662 w 8109022"/>
              <a:gd name="connsiteY16674" fmla="*/ 3420063 h 4285258"/>
              <a:gd name="connsiteX16675" fmla="*/ 32773 w 8109022"/>
              <a:gd name="connsiteY16675" fmla="*/ 3435494 h 4285258"/>
              <a:gd name="connsiteX16676" fmla="*/ 94092 w 8109022"/>
              <a:gd name="connsiteY16676" fmla="*/ 3332747 h 4285258"/>
              <a:gd name="connsiteX16677" fmla="*/ 95848 w 8109022"/>
              <a:gd name="connsiteY16677" fmla="*/ 3329919 h 4285258"/>
              <a:gd name="connsiteX16678" fmla="*/ 106584 w 8109022"/>
              <a:gd name="connsiteY16678" fmla="*/ 3312626 h 4285258"/>
              <a:gd name="connsiteX16679" fmla="*/ 106765 w 8109022"/>
              <a:gd name="connsiteY16679" fmla="*/ 3311656 h 4285258"/>
              <a:gd name="connsiteX16680" fmla="*/ 108310 w 8109022"/>
              <a:gd name="connsiteY16680" fmla="*/ 3309588 h 4285258"/>
              <a:gd name="connsiteX16681" fmla="*/ 112002 w 8109022"/>
              <a:gd name="connsiteY16681" fmla="*/ 3297912 h 4285258"/>
              <a:gd name="connsiteX16682" fmla="*/ 112113 w 8109022"/>
              <a:gd name="connsiteY16682" fmla="*/ 3293171 h 4285258"/>
              <a:gd name="connsiteX16683" fmla="*/ 98873 w 8109022"/>
              <a:gd name="connsiteY16683" fmla="*/ 3314667 h 4285258"/>
              <a:gd name="connsiteX16684" fmla="*/ 85632 w 8109022"/>
              <a:gd name="connsiteY16684" fmla="*/ 3336163 h 4285258"/>
              <a:gd name="connsiteX16685" fmla="*/ 83875 w 8109022"/>
              <a:gd name="connsiteY16685" fmla="*/ 3338624 h 4285258"/>
              <a:gd name="connsiteX16686" fmla="*/ 56393 w 8109022"/>
              <a:gd name="connsiteY16686" fmla="*/ 3388498 h 4285258"/>
              <a:gd name="connsiteX16687" fmla="*/ 78873 w 8109022"/>
              <a:gd name="connsiteY16687" fmla="*/ 3342676 h 4285258"/>
              <a:gd name="connsiteX16688" fmla="*/ 101354 w 8109022"/>
              <a:gd name="connsiteY16688" fmla="*/ 3296856 h 4285258"/>
              <a:gd name="connsiteX16689" fmla="*/ 103219 w 8109022"/>
              <a:gd name="connsiteY16689" fmla="*/ 3280330 h 4285258"/>
              <a:gd name="connsiteX16690" fmla="*/ 73440 w 8109022"/>
              <a:gd name="connsiteY16690" fmla="*/ 3330473 h 4285258"/>
              <a:gd name="connsiteX16691" fmla="*/ 47115 w 8109022"/>
              <a:gd name="connsiteY16691" fmla="*/ 3381255 h 4285258"/>
              <a:gd name="connsiteX16692" fmla="*/ 54060 w 8109022"/>
              <a:gd name="connsiteY16692" fmla="*/ 3363096 h 4285258"/>
              <a:gd name="connsiteX16693" fmla="*/ 53436 w 8109022"/>
              <a:gd name="connsiteY16693" fmla="*/ 3352586 h 4285258"/>
              <a:gd name="connsiteX16694" fmla="*/ 50448 w 8109022"/>
              <a:gd name="connsiteY16694" fmla="*/ 3359353 h 4285258"/>
              <a:gd name="connsiteX16695" fmla="*/ 47794 w 8109022"/>
              <a:gd name="connsiteY16695" fmla="*/ 3363278 h 4285258"/>
              <a:gd name="connsiteX16696" fmla="*/ 62722 w 8109022"/>
              <a:gd name="connsiteY16696" fmla="*/ 3334414 h 4285258"/>
              <a:gd name="connsiteX16697" fmla="*/ 78216 w 8109022"/>
              <a:gd name="connsiteY16697" fmla="*/ 3306497 h 4285258"/>
              <a:gd name="connsiteX16698" fmla="*/ 93710 w 8109022"/>
              <a:gd name="connsiteY16698" fmla="*/ 3276897 h 4285258"/>
              <a:gd name="connsiteX16699" fmla="*/ 88675 w 8109022"/>
              <a:gd name="connsiteY16699" fmla="*/ 3283477 h 4285258"/>
              <a:gd name="connsiteX16700" fmla="*/ 86393 w 8109022"/>
              <a:gd name="connsiteY16700" fmla="*/ 3286449 h 4285258"/>
              <a:gd name="connsiteX16701" fmla="*/ 86982 w 8109022"/>
              <a:gd name="connsiteY16701" fmla="*/ 3282331 h 4285258"/>
              <a:gd name="connsiteX16702" fmla="*/ 87057 w 8109022"/>
              <a:gd name="connsiteY16702" fmla="*/ 3280878 h 4285258"/>
              <a:gd name="connsiteX16703" fmla="*/ 93851 w 8109022"/>
              <a:gd name="connsiteY16703" fmla="*/ 3271375 h 4285258"/>
              <a:gd name="connsiteX16704" fmla="*/ 99011 w 8109022"/>
              <a:gd name="connsiteY16704" fmla="*/ 3264884 h 4285258"/>
              <a:gd name="connsiteX16705" fmla="*/ 107819 w 8109022"/>
              <a:gd name="connsiteY16705" fmla="*/ 3240493 h 4285258"/>
              <a:gd name="connsiteX16706" fmla="*/ 107677 w 8109022"/>
              <a:gd name="connsiteY16706" fmla="*/ 3240264 h 4285258"/>
              <a:gd name="connsiteX16707" fmla="*/ 108268 w 8109022"/>
              <a:gd name="connsiteY16707" fmla="*/ 3238510 h 4285258"/>
              <a:gd name="connsiteX16708" fmla="*/ 107685 w 8109022"/>
              <a:gd name="connsiteY16708" fmla="*/ 3236026 h 4285258"/>
              <a:gd name="connsiteX16709" fmla="*/ 104321 w 8109022"/>
              <a:gd name="connsiteY16709" fmla="*/ 3247588 h 4285258"/>
              <a:gd name="connsiteX16710" fmla="*/ 91431 w 8109022"/>
              <a:gd name="connsiteY16710" fmla="*/ 3271124 h 4285258"/>
              <a:gd name="connsiteX16711" fmla="*/ 89863 w 8109022"/>
              <a:gd name="connsiteY16711" fmla="*/ 3267837 h 4285258"/>
              <a:gd name="connsiteX16712" fmla="*/ 7086 w 8109022"/>
              <a:gd name="connsiteY16712" fmla="*/ 3417502 h 4285258"/>
              <a:gd name="connsiteX16713" fmla="*/ 931 w 8109022"/>
              <a:gd name="connsiteY16713" fmla="*/ 3428613 h 4285258"/>
              <a:gd name="connsiteX16714" fmla="*/ 0 w 8109022"/>
              <a:gd name="connsiteY16714" fmla="*/ 3430293 h 4285258"/>
              <a:gd name="connsiteX16715" fmla="*/ 0 w 8109022"/>
              <a:gd name="connsiteY16715" fmla="*/ 3419253 h 4285258"/>
              <a:gd name="connsiteX16716" fmla="*/ 29352 w 8109022"/>
              <a:gd name="connsiteY16716" fmla="*/ 3363551 h 4285258"/>
              <a:gd name="connsiteX16717" fmla="*/ 62756 w 8109022"/>
              <a:gd name="connsiteY16717" fmla="*/ 3294423 h 4285258"/>
              <a:gd name="connsiteX16718" fmla="*/ 64834 w 8109022"/>
              <a:gd name="connsiteY16718" fmla="*/ 3280129 h 4285258"/>
              <a:gd name="connsiteX16719" fmla="*/ 45998 w 8109022"/>
              <a:gd name="connsiteY16719" fmla="*/ 3314942 h 4285258"/>
              <a:gd name="connsiteX16720" fmla="*/ 27026 w 8109022"/>
              <a:gd name="connsiteY16720" fmla="*/ 3349944 h 4285258"/>
              <a:gd name="connsiteX16721" fmla="*/ 25998 w 8109022"/>
              <a:gd name="connsiteY16721" fmla="*/ 3342952 h 4285258"/>
              <a:gd name="connsiteX16722" fmla="*/ 19107 w 8109022"/>
              <a:gd name="connsiteY16722" fmla="*/ 3355553 h 4285258"/>
              <a:gd name="connsiteX16723" fmla="*/ 11408 w 8109022"/>
              <a:gd name="connsiteY16723" fmla="*/ 3369288 h 4285258"/>
              <a:gd name="connsiteX16724" fmla="*/ 11810 w 8109022"/>
              <a:gd name="connsiteY16724" fmla="*/ 3365773 h 4285258"/>
              <a:gd name="connsiteX16725" fmla="*/ 109177 w 8109022"/>
              <a:gd name="connsiteY16725" fmla="*/ 3189773 h 4285258"/>
              <a:gd name="connsiteX16726" fmla="*/ 113012 w 8109022"/>
              <a:gd name="connsiteY16726" fmla="*/ 3173017 h 4285258"/>
              <a:gd name="connsiteX16727" fmla="*/ 114189 w 8109022"/>
              <a:gd name="connsiteY16727" fmla="*/ 3168797 h 4285258"/>
              <a:gd name="connsiteX16728" fmla="*/ 106632 w 8109022"/>
              <a:gd name="connsiteY16728" fmla="*/ 3187113 h 4285258"/>
              <a:gd name="connsiteX16729" fmla="*/ 105992 w 8109022"/>
              <a:gd name="connsiteY16729" fmla="*/ 3179475 h 4285258"/>
              <a:gd name="connsiteX16730" fmla="*/ 109146 w 8109022"/>
              <a:gd name="connsiteY16730" fmla="*/ 3170415 h 4285258"/>
              <a:gd name="connsiteX16731" fmla="*/ 90524 w 8109022"/>
              <a:gd name="connsiteY16731" fmla="*/ 3207042 h 4285258"/>
              <a:gd name="connsiteX16732" fmla="*/ 92287 w 8109022"/>
              <a:gd name="connsiteY16732" fmla="*/ 3199924 h 4285258"/>
              <a:gd name="connsiteX16733" fmla="*/ 92314 w 8109022"/>
              <a:gd name="connsiteY16733" fmla="*/ 3198925 h 4285258"/>
              <a:gd name="connsiteX16734" fmla="*/ 91253 w 8109022"/>
              <a:gd name="connsiteY16734" fmla="*/ 3197589 h 4285258"/>
              <a:gd name="connsiteX16735" fmla="*/ 47286 w 8109022"/>
              <a:gd name="connsiteY16735" fmla="*/ 3270554 h 4285258"/>
              <a:gd name="connsiteX16736" fmla="*/ 26480 w 8109022"/>
              <a:gd name="connsiteY16736" fmla="*/ 3305598 h 4285258"/>
              <a:gd name="connsiteX16737" fmla="*/ 6911 w 8109022"/>
              <a:gd name="connsiteY16737" fmla="*/ 3343966 h 4285258"/>
              <a:gd name="connsiteX16738" fmla="*/ 0 w 8109022"/>
              <a:gd name="connsiteY16738" fmla="*/ 3357368 h 4285258"/>
              <a:gd name="connsiteX16739" fmla="*/ 0 w 8109022"/>
              <a:gd name="connsiteY16739" fmla="*/ 3342543 h 4285258"/>
              <a:gd name="connsiteX16740" fmla="*/ 8234 w 8109022"/>
              <a:gd name="connsiteY16740" fmla="*/ 3325249 h 4285258"/>
              <a:gd name="connsiteX16741" fmla="*/ 20720 w 8109022"/>
              <a:gd name="connsiteY16741" fmla="*/ 3299330 h 4285258"/>
              <a:gd name="connsiteX16742" fmla="*/ 34365 w 8109022"/>
              <a:gd name="connsiteY16742" fmla="*/ 3274318 h 4285258"/>
              <a:gd name="connsiteX16743" fmla="*/ 46310 w 8109022"/>
              <a:gd name="connsiteY16743" fmla="*/ 3254092 h 4285258"/>
              <a:gd name="connsiteX16744" fmla="*/ 47530 w 8109022"/>
              <a:gd name="connsiteY16744" fmla="*/ 3252027 h 4285258"/>
              <a:gd name="connsiteX16745" fmla="*/ 56789 w 8109022"/>
              <a:gd name="connsiteY16745" fmla="*/ 3221309 h 4285258"/>
              <a:gd name="connsiteX16746" fmla="*/ 40973 w 8109022"/>
              <a:gd name="connsiteY16746" fmla="*/ 3248934 h 4285258"/>
              <a:gd name="connsiteX16747" fmla="*/ 3203 w 8109022"/>
              <a:gd name="connsiteY16747" fmla="*/ 3309530 h 4285258"/>
              <a:gd name="connsiteX16748" fmla="*/ 13933 w 8109022"/>
              <a:gd name="connsiteY16748" fmla="*/ 3286071 h 4285258"/>
              <a:gd name="connsiteX16749" fmla="*/ 52358 w 8109022"/>
              <a:gd name="connsiteY16749" fmla="*/ 3220866 h 4285258"/>
              <a:gd name="connsiteX16750" fmla="*/ 53060 w 8109022"/>
              <a:gd name="connsiteY16750" fmla="*/ 3218980 h 4285258"/>
              <a:gd name="connsiteX16751" fmla="*/ 53049 w 8109022"/>
              <a:gd name="connsiteY16751" fmla="*/ 3218475 h 4285258"/>
              <a:gd name="connsiteX16752" fmla="*/ 53338 w 8109022"/>
              <a:gd name="connsiteY16752" fmla="*/ 3218233 h 4285258"/>
              <a:gd name="connsiteX16753" fmla="*/ 54334 w 8109022"/>
              <a:gd name="connsiteY16753" fmla="*/ 3215559 h 4285258"/>
              <a:gd name="connsiteX16754" fmla="*/ 54772 w 8109022"/>
              <a:gd name="connsiteY16754" fmla="*/ 3213229 h 4285258"/>
              <a:gd name="connsiteX16755" fmla="*/ 56679 w 8109022"/>
              <a:gd name="connsiteY16755" fmla="*/ 3210181 h 4285258"/>
              <a:gd name="connsiteX16756" fmla="*/ 55428 w 8109022"/>
              <a:gd name="connsiteY16756" fmla="*/ 3213619 h 4285258"/>
              <a:gd name="connsiteX16757" fmla="*/ 58302 w 8109022"/>
              <a:gd name="connsiteY16757" fmla="*/ 3209590 h 4285258"/>
              <a:gd name="connsiteX16758" fmla="*/ 59457 w 8109022"/>
              <a:gd name="connsiteY16758" fmla="*/ 3207286 h 4285258"/>
              <a:gd name="connsiteX16759" fmla="*/ 65866 w 8109022"/>
              <a:gd name="connsiteY16759" fmla="*/ 3194514 h 4285258"/>
              <a:gd name="connsiteX16760" fmla="*/ 72494 w 8109022"/>
              <a:gd name="connsiteY16760" fmla="*/ 3175518 h 4285258"/>
              <a:gd name="connsiteX16761" fmla="*/ 73680 w 8109022"/>
              <a:gd name="connsiteY16761" fmla="*/ 3164162 h 4285258"/>
              <a:gd name="connsiteX16762" fmla="*/ 69111 w 8109022"/>
              <a:gd name="connsiteY16762" fmla="*/ 3175600 h 4285258"/>
              <a:gd name="connsiteX16763" fmla="*/ 56679 w 8109022"/>
              <a:gd name="connsiteY16763" fmla="*/ 3210181 h 4285258"/>
              <a:gd name="connsiteX16764" fmla="*/ 66016 w 8109022"/>
              <a:gd name="connsiteY16764" fmla="*/ 3180147 h 4285258"/>
              <a:gd name="connsiteX16765" fmla="*/ 70347 w 8109022"/>
              <a:gd name="connsiteY16765" fmla="*/ 3167223 h 4285258"/>
              <a:gd name="connsiteX16766" fmla="*/ 55422 w 8109022"/>
              <a:gd name="connsiteY16766" fmla="*/ 3195442 h 4285258"/>
              <a:gd name="connsiteX16767" fmla="*/ 11415 w 8109022"/>
              <a:gd name="connsiteY16767" fmla="*/ 3278213 h 4285258"/>
              <a:gd name="connsiteX16768" fmla="*/ 0 w 8109022"/>
              <a:gd name="connsiteY16768" fmla="*/ 3303409 h 4285258"/>
              <a:gd name="connsiteX16769" fmla="*/ 0 w 8109022"/>
              <a:gd name="connsiteY16769" fmla="*/ 3298811 h 4285258"/>
              <a:gd name="connsiteX16770" fmla="*/ 6954 w 8109022"/>
              <a:gd name="connsiteY16770" fmla="*/ 3284458 h 4285258"/>
              <a:gd name="connsiteX16771" fmla="*/ 71078 w 8109022"/>
              <a:gd name="connsiteY16771" fmla="*/ 3165043 h 4285258"/>
              <a:gd name="connsiteX16772" fmla="*/ 76783 w 8109022"/>
              <a:gd name="connsiteY16772" fmla="*/ 3148017 h 4285258"/>
              <a:gd name="connsiteX16773" fmla="*/ 88542 w 8109022"/>
              <a:gd name="connsiteY16773" fmla="*/ 3117870 h 4285258"/>
              <a:gd name="connsiteX16774" fmla="*/ 88593 w 8109022"/>
              <a:gd name="connsiteY16774" fmla="*/ 3117733 h 4285258"/>
              <a:gd name="connsiteX16775" fmla="*/ 69101 w 8109022"/>
              <a:gd name="connsiteY16775" fmla="*/ 3152587 h 4285258"/>
              <a:gd name="connsiteX16776" fmla="*/ 75729 w 8109022"/>
              <a:gd name="connsiteY16776" fmla="*/ 3140071 h 4285258"/>
              <a:gd name="connsiteX16777" fmla="*/ 78346 w 8109022"/>
              <a:gd name="connsiteY16777" fmla="*/ 3122072 h 4285258"/>
              <a:gd name="connsiteX16778" fmla="*/ 54159 w 8109022"/>
              <a:gd name="connsiteY16778" fmla="*/ 3158896 h 4285258"/>
              <a:gd name="connsiteX16779" fmla="*/ 74670 w 8109022"/>
              <a:gd name="connsiteY16779" fmla="*/ 3113305 h 4285258"/>
              <a:gd name="connsiteX16780" fmla="*/ 76749 w 8109022"/>
              <a:gd name="connsiteY16780" fmla="*/ 3099011 h 4285258"/>
              <a:gd name="connsiteX16781" fmla="*/ 30078 w 8109022"/>
              <a:gd name="connsiteY16781" fmla="*/ 3175759 h 4285258"/>
              <a:gd name="connsiteX16782" fmla="*/ 30400 w 8109022"/>
              <a:gd name="connsiteY16782" fmla="*/ 3163926 h 4285258"/>
              <a:gd name="connsiteX16783" fmla="*/ 0 w 8109022"/>
              <a:gd name="connsiteY16783" fmla="*/ 3217593 h 4285258"/>
              <a:gd name="connsiteX16784" fmla="*/ 0 w 8109022"/>
              <a:gd name="connsiteY16784" fmla="*/ 3181829 h 4285258"/>
              <a:gd name="connsiteX16785" fmla="*/ 38796 w 8109022"/>
              <a:gd name="connsiteY16785" fmla="*/ 3115064 h 4285258"/>
              <a:gd name="connsiteX16786" fmla="*/ 68982 w 8109022"/>
              <a:gd name="connsiteY16786" fmla="*/ 3061405 h 4285258"/>
              <a:gd name="connsiteX16787" fmla="*/ 100654 w 8109022"/>
              <a:gd name="connsiteY16787" fmla="*/ 3008610 h 4285258"/>
              <a:gd name="connsiteX16788" fmla="*/ 104490 w 8109022"/>
              <a:gd name="connsiteY16788" fmla="*/ 2991856 h 4285258"/>
              <a:gd name="connsiteX16789" fmla="*/ 65116 w 8109022"/>
              <a:gd name="connsiteY16789" fmla="*/ 3058387 h 4285258"/>
              <a:gd name="connsiteX16790" fmla="*/ 27230 w 8109022"/>
              <a:gd name="connsiteY16790" fmla="*/ 3125784 h 4285258"/>
              <a:gd name="connsiteX16791" fmla="*/ 0 w 8109022"/>
              <a:gd name="connsiteY16791" fmla="*/ 3171714 h 4285258"/>
              <a:gd name="connsiteX16792" fmla="*/ 0 w 8109022"/>
              <a:gd name="connsiteY16792" fmla="*/ 3164866 h 4285258"/>
              <a:gd name="connsiteX16793" fmla="*/ 35873 w 8109022"/>
              <a:gd name="connsiteY16793" fmla="*/ 3104825 h 4285258"/>
              <a:gd name="connsiteX16794" fmla="*/ 41065 w 8109022"/>
              <a:gd name="connsiteY16794" fmla="*/ 3095023 h 4285258"/>
              <a:gd name="connsiteX16795" fmla="*/ 43546 w 8109022"/>
              <a:gd name="connsiteY16795" fmla="*/ 3077212 h 4285258"/>
              <a:gd name="connsiteX16796" fmla="*/ 0 w 8109022"/>
              <a:gd name="connsiteY16796" fmla="*/ 3153573 h 4285258"/>
              <a:gd name="connsiteX16797" fmla="*/ 0 w 8109022"/>
              <a:gd name="connsiteY16797" fmla="*/ 3146024 h 4285258"/>
              <a:gd name="connsiteX16798" fmla="*/ 50627 w 8109022"/>
              <a:gd name="connsiteY16798" fmla="*/ 3058864 h 4285258"/>
              <a:gd name="connsiteX16799" fmla="*/ 53108 w 8109022"/>
              <a:gd name="connsiteY16799" fmla="*/ 3041051 h 4285258"/>
              <a:gd name="connsiteX16800" fmla="*/ 0 w 8109022"/>
              <a:gd name="connsiteY16800" fmla="*/ 3135156 h 4285258"/>
              <a:gd name="connsiteX16801" fmla="*/ 0 w 8109022"/>
              <a:gd name="connsiteY16801" fmla="*/ 3133244 h 4285258"/>
              <a:gd name="connsiteX16802" fmla="*/ 29462 w 8109022"/>
              <a:gd name="connsiteY16802" fmla="*/ 3074172 h 4285258"/>
              <a:gd name="connsiteX16803" fmla="*/ 67673 w 8109022"/>
              <a:gd name="connsiteY16803" fmla="*/ 3000839 h 4285258"/>
              <a:gd name="connsiteX16804" fmla="*/ 161475 w 8109022"/>
              <a:gd name="connsiteY16804" fmla="*/ 2844162 h 4285258"/>
              <a:gd name="connsiteX16805" fmla="*/ 165444 w 8109022"/>
              <a:gd name="connsiteY16805" fmla="*/ 2827219 h 4285258"/>
              <a:gd name="connsiteX16806" fmla="*/ 77645 w 8109022"/>
              <a:gd name="connsiteY16806" fmla="*/ 2972957 h 4285258"/>
              <a:gd name="connsiteX16807" fmla="*/ 75888 w 8109022"/>
              <a:gd name="connsiteY16807" fmla="*/ 2975418 h 4285258"/>
              <a:gd name="connsiteX16808" fmla="*/ 69751 w 8109022"/>
              <a:gd name="connsiteY16808" fmla="*/ 2986545 h 4285258"/>
              <a:gd name="connsiteX16809" fmla="*/ 30919 w 8109022"/>
              <a:gd name="connsiteY16809" fmla="*/ 3055266 h 4285258"/>
              <a:gd name="connsiteX16810" fmla="*/ 15189 w 8109022"/>
              <a:gd name="connsiteY16810" fmla="*/ 3082777 h 4285258"/>
              <a:gd name="connsiteX16811" fmla="*/ 18623 w 8109022"/>
              <a:gd name="connsiteY16811" fmla="*/ 3069540 h 4285258"/>
              <a:gd name="connsiteX16812" fmla="*/ 96287 w 8109022"/>
              <a:gd name="connsiteY16812" fmla="*/ 2937995 h 4285258"/>
              <a:gd name="connsiteX16813" fmla="*/ 136068 w 8109022"/>
              <a:gd name="connsiteY16813" fmla="*/ 2873846 h 4285258"/>
              <a:gd name="connsiteX16814" fmla="*/ 176794 w 8109022"/>
              <a:gd name="connsiteY16814" fmla="*/ 2808373 h 4285258"/>
              <a:gd name="connsiteX16815" fmla="*/ 259678 w 8109022"/>
              <a:gd name="connsiteY16815" fmla="*/ 2680902 h 4285258"/>
              <a:gd name="connsiteX16816" fmla="*/ 301971 w 8109022"/>
              <a:gd name="connsiteY16816" fmla="*/ 2618716 h 4285258"/>
              <a:gd name="connsiteX16817" fmla="*/ 346564 w 8109022"/>
              <a:gd name="connsiteY16817" fmla="*/ 2556260 h 4285258"/>
              <a:gd name="connsiteX16818" fmla="*/ 434803 w 8109022"/>
              <a:gd name="connsiteY16818" fmla="*/ 2432675 h 4285258"/>
              <a:gd name="connsiteX16819" fmla="*/ 526963 w 8109022"/>
              <a:gd name="connsiteY16819" fmla="*/ 2312449 h 4285258"/>
              <a:gd name="connsiteX16820" fmla="*/ 572714 w 8109022"/>
              <a:gd name="connsiteY16820" fmla="*/ 2250899 h 4285258"/>
              <a:gd name="connsiteX16821" fmla="*/ 620420 w 8109022"/>
              <a:gd name="connsiteY16821" fmla="*/ 2192939 h 4285258"/>
              <a:gd name="connsiteX16822" fmla="*/ 716251 w 8109022"/>
              <a:gd name="connsiteY16822" fmla="*/ 2075580 h 4285258"/>
              <a:gd name="connsiteX16823" fmla="*/ 806683 w 8109022"/>
              <a:gd name="connsiteY16823" fmla="*/ 1971689 h 4285258"/>
              <a:gd name="connsiteX16824" fmla="*/ 851900 w 8109022"/>
              <a:gd name="connsiteY16824" fmla="*/ 1919743 h 4285258"/>
              <a:gd name="connsiteX16825" fmla="*/ 898276 w 8109022"/>
              <a:gd name="connsiteY16825" fmla="*/ 1868703 h 4285258"/>
              <a:gd name="connsiteX16826" fmla="*/ 992438 w 8109022"/>
              <a:gd name="connsiteY16826" fmla="*/ 1768020 h 4285258"/>
              <a:gd name="connsiteX16827" fmla="*/ 1039413 w 8109022"/>
              <a:gd name="connsiteY16827" fmla="*/ 1719513 h 4285258"/>
              <a:gd name="connsiteX16828" fmla="*/ 1088495 w 8109022"/>
              <a:gd name="connsiteY16828" fmla="*/ 1670586 h 4285258"/>
              <a:gd name="connsiteX16829" fmla="*/ 1341933 w 8109022"/>
              <a:gd name="connsiteY16829" fmla="*/ 1425899 h 4285258"/>
              <a:gd name="connsiteX16830" fmla="*/ 1375798 w 8109022"/>
              <a:gd name="connsiteY16830" fmla="*/ 1396782 h 4285258"/>
              <a:gd name="connsiteX16831" fmla="*/ 1374152 w 8109022"/>
              <a:gd name="connsiteY16831" fmla="*/ 1390054 h 4285258"/>
              <a:gd name="connsiteX16832" fmla="*/ 1370456 w 8109022"/>
              <a:gd name="connsiteY16832" fmla="*/ 1390252 h 4285258"/>
              <a:gd name="connsiteX16833" fmla="*/ 1369964 w 8109022"/>
              <a:gd name="connsiteY16833" fmla="*/ 1385857 h 4285258"/>
              <a:gd name="connsiteX16834" fmla="*/ 1369730 w 8109022"/>
              <a:gd name="connsiteY16834" fmla="*/ 1385647 h 4285258"/>
              <a:gd name="connsiteX16835" fmla="*/ 1374161 w 8109022"/>
              <a:gd name="connsiteY16835" fmla="*/ 1383166 h 4285258"/>
              <a:gd name="connsiteX16836" fmla="*/ 1422235 w 8109022"/>
              <a:gd name="connsiteY16836" fmla="*/ 1344187 h 4285258"/>
              <a:gd name="connsiteX16837" fmla="*/ 1490014 w 8109022"/>
              <a:gd name="connsiteY16837" fmla="*/ 1281082 h 4285258"/>
              <a:gd name="connsiteX16838" fmla="*/ 1558553 w 8109022"/>
              <a:gd name="connsiteY16838" fmla="*/ 1218118 h 4285258"/>
              <a:gd name="connsiteX16839" fmla="*/ 1621757 w 8109022"/>
              <a:gd name="connsiteY16839" fmla="*/ 1164651 h 4285258"/>
              <a:gd name="connsiteX16840" fmla="*/ 1623164 w 8109022"/>
              <a:gd name="connsiteY16840" fmla="*/ 1161260 h 4285258"/>
              <a:gd name="connsiteX16841" fmla="*/ 1607104 w 8109022"/>
              <a:gd name="connsiteY16841" fmla="*/ 1174641 h 4285258"/>
              <a:gd name="connsiteX16842" fmla="*/ 1584166 w 8109022"/>
              <a:gd name="connsiteY16842" fmla="*/ 1191704 h 4285258"/>
              <a:gd name="connsiteX16843" fmla="*/ 1543135 w 8109022"/>
              <a:gd name="connsiteY16843" fmla="*/ 1229255 h 4285258"/>
              <a:gd name="connsiteX16844" fmla="*/ 1479310 w 8109022"/>
              <a:gd name="connsiteY16844" fmla="*/ 1285152 h 4285258"/>
              <a:gd name="connsiteX16845" fmla="*/ 1460834 w 8109022"/>
              <a:gd name="connsiteY16845" fmla="*/ 1300870 h 4285258"/>
              <a:gd name="connsiteX16846" fmla="*/ 1462117 w 8109022"/>
              <a:gd name="connsiteY16846" fmla="*/ 1296382 h 4285258"/>
              <a:gd name="connsiteX16847" fmla="*/ 1478921 w 8109022"/>
              <a:gd name="connsiteY16847" fmla="*/ 1281672 h 4285258"/>
              <a:gd name="connsiteX16848" fmla="*/ 1545167 w 8109022"/>
              <a:gd name="connsiteY16848" fmla="*/ 1222148 h 4285258"/>
              <a:gd name="connsiteX16849" fmla="*/ 1636393 w 8109022"/>
              <a:gd name="connsiteY16849" fmla="*/ 1147846 h 4285258"/>
              <a:gd name="connsiteX16850" fmla="*/ 1680998 w 8109022"/>
              <a:gd name="connsiteY16850" fmla="*/ 1109000 h 4285258"/>
              <a:gd name="connsiteX16851" fmla="*/ 1805172 w 8109022"/>
              <a:gd name="connsiteY16851" fmla="*/ 1024652 h 4285258"/>
              <a:gd name="connsiteX16852" fmla="*/ 1825651 w 8109022"/>
              <a:gd name="connsiteY16852" fmla="*/ 1014313 h 4285258"/>
              <a:gd name="connsiteX16853" fmla="*/ 1830342 w 8109022"/>
              <a:gd name="connsiteY16853" fmla="*/ 1010336 h 4285258"/>
              <a:gd name="connsiteX16854" fmla="*/ 1830631 w 8109022"/>
              <a:gd name="connsiteY16854" fmla="*/ 1010494 h 4285258"/>
              <a:gd name="connsiteX16855" fmla="*/ 1831168 w 8109022"/>
              <a:gd name="connsiteY16855" fmla="*/ 1009637 h 4285258"/>
              <a:gd name="connsiteX16856" fmla="*/ 1830342 w 8109022"/>
              <a:gd name="connsiteY16856" fmla="*/ 1010336 h 4285258"/>
              <a:gd name="connsiteX16857" fmla="*/ 1829244 w 8109022"/>
              <a:gd name="connsiteY16857" fmla="*/ 1009740 h 4285258"/>
              <a:gd name="connsiteX16858" fmla="*/ 1845428 w 8109022"/>
              <a:gd name="connsiteY16858" fmla="*/ 997457 h 4285258"/>
              <a:gd name="connsiteX16859" fmla="*/ 1840966 w 8109022"/>
              <a:gd name="connsiteY16859" fmla="*/ 998800 h 4285258"/>
              <a:gd name="connsiteX16860" fmla="*/ 1837021 w 8109022"/>
              <a:gd name="connsiteY16860" fmla="*/ 996799 h 4285258"/>
              <a:gd name="connsiteX16861" fmla="*/ 1822250 w 8109022"/>
              <a:gd name="connsiteY16861" fmla="*/ 1004402 h 4285258"/>
              <a:gd name="connsiteX16862" fmla="*/ 1798660 w 8109022"/>
              <a:gd name="connsiteY16862" fmla="*/ 1017220 h 4285258"/>
              <a:gd name="connsiteX16863" fmla="*/ 1778326 w 8109022"/>
              <a:gd name="connsiteY16863" fmla="*/ 1028554 h 4285258"/>
              <a:gd name="connsiteX16864" fmla="*/ 1783080 w 8109022"/>
              <a:gd name="connsiteY16864" fmla="*/ 1025207 h 4285258"/>
              <a:gd name="connsiteX16865" fmla="*/ 1809458 w 8109022"/>
              <a:gd name="connsiteY16865" fmla="*/ 1010632 h 4285258"/>
              <a:gd name="connsiteX16866" fmla="*/ 1863227 w 8109022"/>
              <a:gd name="connsiteY16866" fmla="*/ 979215 h 4285258"/>
              <a:gd name="connsiteX16867" fmla="*/ 1892481 w 8109022"/>
              <a:gd name="connsiteY16867" fmla="*/ 963750 h 4285258"/>
              <a:gd name="connsiteX16868" fmla="*/ 1919924 w 8109022"/>
              <a:gd name="connsiteY16868" fmla="*/ 950037 h 4285258"/>
              <a:gd name="connsiteX16869" fmla="*/ 1888554 w 8109022"/>
              <a:gd name="connsiteY16869" fmla="*/ 967551 h 4285258"/>
              <a:gd name="connsiteX16870" fmla="*/ 1878245 w 8109022"/>
              <a:gd name="connsiteY16870" fmla="*/ 973809 h 4285258"/>
              <a:gd name="connsiteX16871" fmla="*/ 1888944 w 8109022"/>
              <a:gd name="connsiteY16871" fmla="*/ 971029 h 4285258"/>
              <a:gd name="connsiteX16872" fmla="*/ 1921017 w 8109022"/>
              <a:gd name="connsiteY16872" fmla="*/ 953539 h 4285258"/>
              <a:gd name="connsiteX16873" fmla="*/ 1925355 w 8109022"/>
              <a:gd name="connsiteY16873" fmla="*/ 949247 h 4285258"/>
              <a:gd name="connsiteX16874" fmla="*/ 1930371 w 8109022"/>
              <a:gd name="connsiteY16874" fmla="*/ 945017 h 4285258"/>
              <a:gd name="connsiteX16875" fmla="*/ 1929468 w 8109022"/>
              <a:gd name="connsiteY16875" fmla="*/ 944923 h 4285258"/>
              <a:gd name="connsiteX16876" fmla="*/ 1930046 w 8109022"/>
              <a:gd name="connsiteY16876" fmla="*/ 943927 h 4285258"/>
              <a:gd name="connsiteX16877" fmla="*/ 1931930 w 8109022"/>
              <a:gd name="connsiteY16877" fmla="*/ 943704 h 4285258"/>
              <a:gd name="connsiteX16878" fmla="*/ 1943863 w 8109022"/>
              <a:gd name="connsiteY16878" fmla="*/ 933641 h 4285258"/>
              <a:gd name="connsiteX16879" fmla="*/ 1961794 w 8109022"/>
              <a:gd name="connsiteY16879" fmla="*/ 919861 h 4285258"/>
              <a:gd name="connsiteX16880" fmla="*/ 1987189 w 8109022"/>
              <a:gd name="connsiteY16880" fmla="*/ 899997 h 4285258"/>
              <a:gd name="connsiteX16881" fmla="*/ 1989387 w 8109022"/>
              <a:gd name="connsiteY16881" fmla="*/ 898438 h 4285258"/>
              <a:gd name="connsiteX16882" fmla="*/ 1986331 w 8109022"/>
              <a:gd name="connsiteY16882" fmla="*/ 905077 h 4285258"/>
              <a:gd name="connsiteX16883" fmla="*/ 1965256 w 8109022"/>
              <a:gd name="connsiteY16883" fmla="*/ 921219 h 4285258"/>
              <a:gd name="connsiteX16884" fmla="*/ 1935520 w 8109022"/>
              <a:gd name="connsiteY16884" fmla="*/ 946211 h 4285258"/>
              <a:gd name="connsiteX16885" fmla="*/ 1960394 w 8109022"/>
              <a:gd name="connsiteY16885" fmla="*/ 934067 h 4285258"/>
              <a:gd name="connsiteX16886" fmla="*/ 1928357 w 8109022"/>
              <a:gd name="connsiteY16886" fmla="*/ 952765 h 4285258"/>
              <a:gd name="connsiteX16887" fmla="*/ 1926554 w 8109022"/>
              <a:gd name="connsiteY16887" fmla="*/ 953746 h 4285258"/>
              <a:gd name="connsiteX16888" fmla="*/ 1920886 w 8109022"/>
              <a:gd name="connsiteY16888" fmla="*/ 958511 h 4285258"/>
              <a:gd name="connsiteX16889" fmla="*/ 1914793 w 8109022"/>
              <a:gd name="connsiteY16889" fmla="*/ 961231 h 4285258"/>
              <a:gd name="connsiteX16890" fmla="*/ 1916216 w 8109022"/>
              <a:gd name="connsiteY16890" fmla="*/ 959376 h 4285258"/>
              <a:gd name="connsiteX16891" fmla="*/ 1895452 w 8109022"/>
              <a:gd name="connsiteY16891" fmla="*/ 970682 h 4285258"/>
              <a:gd name="connsiteX16892" fmla="*/ 1891256 w 8109022"/>
              <a:gd name="connsiteY16892" fmla="*/ 974404 h 4285258"/>
              <a:gd name="connsiteX16893" fmla="*/ 1895575 w 8109022"/>
              <a:gd name="connsiteY16893" fmla="*/ 971782 h 4285258"/>
              <a:gd name="connsiteX16894" fmla="*/ 1932359 w 8109022"/>
              <a:gd name="connsiteY16894" fmla="*/ 952966 h 4285258"/>
              <a:gd name="connsiteX16895" fmla="*/ 1956246 w 8109022"/>
              <a:gd name="connsiteY16895" fmla="*/ 941477 h 4285258"/>
              <a:gd name="connsiteX16896" fmla="*/ 1953491 w 8109022"/>
              <a:gd name="connsiteY16896" fmla="*/ 944098 h 4285258"/>
              <a:gd name="connsiteX16897" fmla="*/ 1953383 w 8109022"/>
              <a:gd name="connsiteY16897" fmla="*/ 944227 h 4285258"/>
              <a:gd name="connsiteX16898" fmla="*/ 1952370 w 8109022"/>
              <a:gd name="connsiteY16898" fmla="*/ 944808 h 4285258"/>
              <a:gd name="connsiteX16899" fmla="*/ 1935946 w 8109022"/>
              <a:gd name="connsiteY16899" fmla="*/ 953604 h 4285258"/>
              <a:gd name="connsiteX16900" fmla="*/ 1942934 w 8109022"/>
              <a:gd name="connsiteY16900" fmla="*/ 952886 h 4285258"/>
              <a:gd name="connsiteX16901" fmla="*/ 1946275 w 8109022"/>
              <a:gd name="connsiteY16901" fmla="*/ 950858 h 4285258"/>
              <a:gd name="connsiteX16902" fmla="*/ 1963576 w 8109022"/>
              <a:gd name="connsiteY16902" fmla="*/ 935790 h 4285258"/>
              <a:gd name="connsiteX16903" fmla="*/ 1976591 w 8109022"/>
              <a:gd name="connsiteY16903" fmla="*/ 926236 h 4285258"/>
              <a:gd name="connsiteX16904" fmla="*/ 1976545 w 8109022"/>
              <a:gd name="connsiteY16904" fmla="*/ 926334 h 4285258"/>
              <a:gd name="connsiteX16905" fmla="*/ 1937692 w 8109022"/>
              <a:gd name="connsiteY16905" fmla="*/ 992746 h 4285258"/>
              <a:gd name="connsiteX16906" fmla="*/ 1991132 w 8109022"/>
              <a:gd name="connsiteY16906" fmla="*/ 919127 h 4285258"/>
              <a:gd name="connsiteX16907" fmla="*/ 2008920 w 8109022"/>
              <a:gd name="connsiteY16907" fmla="*/ 929174 h 4285258"/>
              <a:gd name="connsiteX16908" fmla="*/ 2027917 w 8109022"/>
              <a:gd name="connsiteY16908" fmla="*/ 896330 h 4285258"/>
              <a:gd name="connsiteX16909" fmla="*/ 2035084 w 8109022"/>
              <a:gd name="connsiteY16909" fmla="*/ 884509 h 4285258"/>
              <a:gd name="connsiteX16910" fmla="*/ 2087751 w 8109022"/>
              <a:gd name="connsiteY16910" fmla="*/ 851443 h 4285258"/>
              <a:gd name="connsiteX16911" fmla="*/ 2103872 w 8109022"/>
              <a:gd name="connsiteY16911" fmla="*/ 843304 h 4285258"/>
              <a:gd name="connsiteX16912" fmla="*/ 2101312 w 8109022"/>
              <a:gd name="connsiteY16912" fmla="*/ 848063 h 4285258"/>
              <a:gd name="connsiteX16913" fmla="*/ 2073256 w 8109022"/>
              <a:gd name="connsiteY16913" fmla="*/ 888213 h 4285258"/>
              <a:gd name="connsiteX16914" fmla="*/ 2049158 w 8109022"/>
              <a:gd name="connsiteY16914" fmla="*/ 946798 h 4285258"/>
              <a:gd name="connsiteX16915" fmla="*/ 2094273 w 8109022"/>
              <a:gd name="connsiteY16915" fmla="*/ 886546 h 4285258"/>
              <a:gd name="connsiteX16916" fmla="*/ 2106820 w 8109022"/>
              <a:gd name="connsiteY16916" fmla="*/ 886735 h 4285258"/>
              <a:gd name="connsiteX16917" fmla="*/ 2125862 w 8109022"/>
              <a:gd name="connsiteY16917" fmla="*/ 861897 h 4285258"/>
              <a:gd name="connsiteX16918" fmla="*/ 2145154 w 8109022"/>
              <a:gd name="connsiteY16918" fmla="*/ 851094 h 4285258"/>
              <a:gd name="connsiteX16919" fmla="*/ 2143688 w 8109022"/>
              <a:gd name="connsiteY16919" fmla="*/ 856415 h 4285258"/>
              <a:gd name="connsiteX16920" fmla="*/ 2144360 w 8109022"/>
              <a:gd name="connsiteY16920" fmla="*/ 853977 h 4285258"/>
              <a:gd name="connsiteX16921" fmla="*/ 2145154 w 8109022"/>
              <a:gd name="connsiteY16921" fmla="*/ 851094 h 4285258"/>
              <a:gd name="connsiteX16922" fmla="*/ 2167812 w 8109022"/>
              <a:gd name="connsiteY16922" fmla="*/ 838410 h 4285258"/>
              <a:gd name="connsiteX16923" fmla="*/ 2162217 w 8109022"/>
              <a:gd name="connsiteY16923" fmla="*/ 846877 h 4285258"/>
              <a:gd name="connsiteX16924" fmla="*/ 2143361 w 8109022"/>
              <a:gd name="connsiteY16924" fmla="*/ 858630 h 4285258"/>
              <a:gd name="connsiteX16925" fmla="*/ 2136602 w 8109022"/>
              <a:gd name="connsiteY16925" fmla="*/ 864700 h 4285258"/>
              <a:gd name="connsiteX16926" fmla="*/ 2158870 w 8109022"/>
              <a:gd name="connsiteY16926" fmla="*/ 852185 h 4285258"/>
              <a:gd name="connsiteX16927" fmla="*/ 2145436 w 8109022"/>
              <a:gd name="connsiteY16927" fmla="*/ 874634 h 4285258"/>
              <a:gd name="connsiteX16928" fmla="*/ 2129681 w 8109022"/>
              <a:gd name="connsiteY16928" fmla="*/ 907257 h 4285258"/>
              <a:gd name="connsiteX16929" fmla="*/ 2183921 w 8109022"/>
              <a:gd name="connsiteY16929" fmla="*/ 842731 h 4285258"/>
              <a:gd name="connsiteX16930" fmla="*/ 2184529 w 8109022"/>
              <a:gd name="connsiteY16930" fmla="*/ 841951 h 4285258"/>
              <a:gd name="connsiteX16931" fmla="*/ 2183676 w 8109022"/>
              <a:gd name="connsiteY16931" fmla="*/ 845469 h 4285258"/>
              <a:gd name="connsiteX16932" fmla="*/ 2195232 w 8109022"/>
              <a:gd name="connsiteY16932" fmla="*/ 835177 h 4285258"/>
              <a:gd name="connsiteX16933" fmla="*/ 2203387 w 8109022"/>
              <a:gd name="connsiteY16933" fmla="*/ 827014 h 4285258"/>
              <a:gd name="connsiteX16934" fmla="*/ 2208226 w 8109022"/>
              <a:gd name="connsiteY16934" fmla="*/ 824366 h 4285258"/>
              <a:gd name="connsiteX16935" fmla="*/ 2205687 w 8109022"/>
              <a:gd name="connsiteY16935" fmla="*/ 828802 h 4285258"/>
              <a:gd name="connsiteX16936" fmla="*/ 2195568 w 8109022"/>
              <a:gd name="connsiteY16936" fmla="*/ 839460 h 4285258"/>
              <a:gd name="connsiteX16937" fmla="*/ 2164697 w 8109022"/>
              <a:gd name="connsiteY16937" fmla="*/ 869142 h 4285258"/>
              <a:gd name="connsiteX16938" fmla="*/ 2175802 w 8109022"/>
              <a:gd name="connsiteY16938" fmla="*/ 861865 h 4285258"/>
              <a:gd name="connsiteX16939" fmla="*/ 2190762 w 8109022"/>
              <a:gd name="connsiteY16939" fmla="*/ 848611 h 4285258"/>
              <a:gd name="connsiteX16940" fmla="*/ 2197695 w 8109022"/>
              <a:gd name="connsiteY16940" fmla="*/ 845812 h 4285258"/>
              <a:gd name="connsiteX16941" fmla="*/ 2202355 w 8109022"/>
              <a:gd name="connsiteY16941" fmla="*/ 839511 h 4285258"/>
              <a:gd name="connsiteX16942" fmla="*/ 2209448 w 8109022"/>
              <a:gd name="connsiteY16942" fmla="*/ 836644 h 4285258"/>
              <a:gd name="connsiteX16943" fmla="*/ 2222869 w 8109022"/>
              <a:gd name="connsiteY16943" fmla="*/ 822618 h 4285258"/>
              <a:gd name="connsiteX16944" fmla="*/ 2217902 w 8109022"/>
              <a:gd name="connsiteY16944" fmla="*/ 831833 h 4285258"/>
              <a:gd name="connsiteX16945" fmla="*/ 2208656 w 8109022"/>
              <a:gd name="connsiteY16945" fmla="*/ 841384 h 4285258"/>
              <a:gd name="connsiteX16946" fmla="*/ 2207468 w 8109022"/>
              <a:gd name="connsiteY16946" fmla="*/ 847680 h 4285258"/>
              <a:gd name="connsiteX16947" fmla="*/ 2195523 w 8109022"/>
              <a:gd name="connsiteY16947" fmla="*/ 860237 h 4285258"/>
              <a:gd name="connsiteX16948" fmla="*/ 2179698 w 8109022"/>
              <a:gd name="connsiteY16948" fmla="*/ 873293 h 4285258"/>
              <a:gd name="connsiteX16949" fmla="*/ 2180009 w 8109022"/>
              <a:gd name="connsiteY16949" fmla="*/ 872968 h 4285258"/>
              <a:gd name="connsiteX16950" fmla="*/ 2180769 w 8109022"/>
              <a:gd name="connsiteY16950" fmla="*/ 872201 h 4285258"/>
              <a:gd name="connsiteX16951" fmla="*/ 2180591 w 8109022"/>
              <a:gd name="connsiteY16951" fmla="*/ 872361 h 4285258"/>
              <a:gd name="connsiteX16952" fmla="*/ 2180009 w 8109022"/>
              <a:gd name="connsiteY16952" fmla="*/ 872968 h 4285258"/>
              <a:gd name="connsiteX16953" fmla="*/ 2179644 w 8109022"/>
              <a:gd name="connsiteY16953" fmla="*/ 873341 h 4285258"/>
              <a:gd name="connsiteX16954" fmla="*/ 2179698 w 8109022"/>
              <a:gd name="connsiteY16954" fmla="*/ 873293 h 4285258"/>
              <a:gd name="connsiteX16955" fmla="*/ 2177850 w 8109022"/>
              <a:gd name="connsiteY16955" fmla="*/ 875227 h 4285258"/>
              <a:gd name="connsiteX16956" fmla="*/ 2173460 w 8109022"/>
              <a:gd name="connsiteY16956" fmla="*/ 881653 h 4285258"/>
              <a:gd name="connsiteX16957" fmla="*/ 2183673 w 8109022"/>
              <a:gd name="connsiteY16957" fmla="*/ 871712 h 4285258"/>
              <a:gd name="connsiteX16958" fmla="*/ 2216410 w 8109022"/>
              <a:gd name="connsiteY16958" fmla="*/ 841044 h 4285258"/>
              <a:gd name="connsiteX16959" fmla="*/ 2227677 w 8109022"/>
              <a:gd name="connsiteY16959" fmla="*/ 833702 h 4285258"/>
              <a:gd name="connsiteX16960" fmla="*/ 2238303 w 8109022"/>
              <a:gd name="connsiteY16960" fmla="*/ 824990 h 4285258"/>
              <a:gd name="connsiteX16961" fmla="*/ 2245014 w 8109022"/>
              <a:gd name="connsiteY16961" fmla="*/ 828093 h 4285258"/>
              <a:gd name="connsiteX16962" fmla="*/ 2266159 w 8109022"/>
              <a:gd name="connsiteY16962" fmla="*/ 806527 h 4285258"/>
              <a:gd name="connsiteX16963" fmla="*/ 2274314 w 8109022"/>
              <a:gd name="connsiteY16963" fmla="*/ 798252 h 4285258"/>
              <a:gd name="connsiteX16964" fmla="*/ 2275694 w 8109022"/>
              <a:gd name="connsiteY16964" fmla="*/ 797974 h 4285258"/>
              <a:gd name="connsiteX16965" fmla="*/ 2279550 w 8109022"/>
              <a:gd name="connsiteY16965" fmla="*/ 796804 h 4285258"/>
              <a:gd name="connsiteX16966" fmla="*/ 2277021 w 8109022"/>
              <a:gd name="connsiteY16966" fmla="*/ 799553 h 4285258"/>
              <a:gd name="connsiteX16967" fmla="*/ 2239005 w 8109022"/>
              <a:gd name="connsiteY16967" fmla="*/ 840756 h 4285258"/>
              <a:gd name="connsiteX16968" fmla="*/ 2224061 w 8109022"/>
              <a:gd name="connsiteY16968" fmla="*/ 856794 h 4285258"/>
              <a:gd name="connsiteX16969" fmla="*/ 2213543 w 8109022"/>
              <a:gd name="connsiteY16969" fmla="*/ 869649 h 4285258"/>
              <a:gd name="connsiteX16970" fmla="*/ 2207358 w 8109022"/>
              <a:gd name="connsiteY16970" fmla="*/ 877962 h 4285258"/>
              <a:gd name="connsiteX16971" fmla="*/ 2206832 w 8109022"/>
              <a:gd name="connsiteY16971" fmla="*/ 886781 h 4285258"/>
              <a:gd name="connsiteX16972" fmla="*/ 2231596 w 8109022"/>
              <a:gd name="connsiteY16972" fmla="*/ 862357 h 4285258"/>
              <a:gd name="connsiteX16973" fmla="*/ 2245432 w 8109022"/>
              <a:gd name="connsiteY16973" fmla="*/ 851469 h 4285258"/>
              <a:gd name="connsiteX16974" fmla="*/ 2206540 w 8109022"/>
              <a:gd name="connsiteY16974" fmla="*/ 912307 h 4285258"/>
              <a:gd name="connsiteX16975" fmla="*/ 2153512 w 8109022"/>
              <a:gd name="connsiteY16975" fmla="*/ 998870 h 4285258"/>
              <a:gd name="connsiteX16976" fmla="*/ 2163607 w 8109022"/>
              <a:gd name="connsiteY16976" fmla="*/ 993516 h 4285258"/>
              <a:gd name="connsiteX16977" fmla="*/ 2220688 w 8109022"/>
              <a:gd name="connsiteY16977" fmla="*/ 904277 h 4285258"/>
              <a:gd name="connsiteX16978" fmla="*/ 2235268 w 8109022"/>
              <a:gd name="connsiteY16978" fmla="*/ 883588 h 4285258"/>
              <a:gd name="connsiteX16979" fmla="*/ 2236359 w 8109022"/>
              <a:gd name="connsiteY16979" fmla="*/ 881827 h 4285258"/>
              <a:gd name="connsiteX16980" fmla="*/ 2251719 w 8109022"/>
              <a:gd name="connsiteY16980" fmla="*/ 868835 h 4285258"/>
              <a:gd name="connsiteX16981" fmla="*/ 2256970 w 8109022"/>
              <a:gd name="connsiteY16981" fmla="*/ 864081 h 4285258"/>
              <a:gd name="connsiteX16982" fmla="*/ 2258084 w 8109022"/>
              <a:gd name="connsiteY16982" fmla="*/ 863021 h 4285258"/>
              <a:gd name="connsiteX16983" fmla="*/ 2253125 w 8109022"/>
              <a:gd name="connsiteY16983" fmla="*/ 865445 h 4285258"/>
              <a:gd name="connsiteX16984" fmla="*/ 2242395 w 8109022"/>
              <a:gd name="connsiteY16984" fmla="*/ 874385 h 4285258"/>
              <a:gd name="connsiteX16985" fmla="*/ 2239332 w 8109022"/>
              <a:gd name="connsiteY16985" fmla="*/ 877810 h 4285258"/>
              <a:gd name="connsiteX16986" fmla="*/ 2238182 w 8109022"/>
              <a:gd name="connsiteY16986" fmla="*/ 878889 h 4285258"/>
              <a:gd name="connsiteX16987" fmla="*/ 2250469 w 8109022"/>
              <a:gd name="connsiteY16987" fmla="*/ 859064 h 4285258"/>
              <a:gd name="connsiteX16988" fmla="*/ 2280995 w 8109022"/>
              <a:gd name="connsiteY16988" fmla="*/ 820171 h 4285258"/>
              <a:gd name="connsiteX16989" fmla="*/ 2288384 w 8109022"/>
              <a:gd name="connsiteY16989" fmla="*/ 818997 h 4285258"/>
              <a:gd name="connsiteX16990" fmla="*/ 2272190 w 8109022"/>
              <a:gd name="connsiteY16990" fmla="*/ 832609 h 4285258"/>
              <a:gd name="connsiteX16991" fmla="*/ 2271207 w 8109022"/>
              <a:gd name="connsiteY16991" fmla="*/ 834728 h 4285258"/>
              <a:gd name="connsiteX16992" fmla="*/ 2271060 w 8109022"/>
              <a:gd name="connsiteY16992" fmla="*/ 834043 h 4285258"/>
              <a:gd name="connsiteX16993" fmla="*/ 2271761 w 8109022"/>
              <a:gd name="connsiteY16993" fmla="*/ 833107 h 4285258"/>
              <a:gd name="connsiteX16994" fmla="*/ 2271121 w 8109022"/>
              <a:gd name="connsiteY16994" fmla="*/ 833506 h 4285258"/>
              <a:gd name="connsiteX16995" fmla="*/ 2270972 w 8109022"/>
              <a:gd name="connsiteY16995" fmla="*/ 833632 h 4285258"/>
              <a:gd name="connsiteX16996" fmla="*/ 2271060 w 8109022"/>
              <a:gd name="connsiteY16996" fmla="*/ 834043 h 4285258"/>
              <a:gd name="connsiteX16997" fmla="*/ 2269770 w 8109022"/>
              <a:gd name="connsiteY16997" fmla="*/ 835764 h 4285258"/>
              <a:gd name="connsiteX16998" fmla="*/ 2268645 w 8109022"/>
              <a:gd name="connsiteY16998" fmla="*/ 836576 h 4285258"/>
              <a:gd name="connsiteX16999" fmla="*/ 2267656 w 8109022"/>
              <a:gd name="connsiteY16999" fmla="*/ 837789 h 4285258"/>
              <a:gd name="connsiteX17000" fmla="*/ 2267275 w 8109022"/>
              <a:gd name="connsiteY17000" fmla="*/ 843759 h 4285258"/>
              <a:gd name="connsiteX17001" fmla="*/ 2249681 w 8109022"/>
              <a:gd name="connsiteY17001" fmla="*/ 862264 h 4285258"/>
              <a:gd name="connsiteX17002" fmla="*/ 2249211 w 8109022"/>
              <a:gd name="connsiteY17002" fmla="*/ 864139 h 4285258"/>
              <a:gd name="connsiteX17003" fmla="*/ 2249139 w 8109022"/>
              <a:gd name="connsiteY17003" fmla="*/ 865374 h 4285258"/>
              <a:gd name="connsiteX17004" fmla="*/ 2266354 w 8109022"/>
              <a:gd name="connsiteY17004" fmla="*/ 852029 h 4285258"/>
              <a:gd name="connsiteX17005" fmla="*/ 2291129 w 8109022"/>
              <a:gd name="connsiteY17005" fmla="*/ 830452 h 4285258"/>
              <a:gd name="connsiteX17006" fmla="*/ 2306470 w 8109022"/>
              <a:gd name="connsiteY17006" fmla="*/ 814226 h 4285258"/>
              <a:gd name="connsiteX17007" fmla="*/ 2309011 w 8109022"/>
              <a:gd name="connsiteY17007" fmla="*/ 813328 h 4285258"/>
              <a:gd name="connsiteX17008" fmla="*/ 2313204 w 8109022"/>
              <a:gd name="connsiteY17008" fmla="*/ 811537 h 4285258"/>
              <a:gd name="connsiteX17009" fmla="*/ 2338846 w 8109022"/>
              <a:gd name="connsiteY17009" fmla="*/ 792715 h 4285258"/>
              <a:gd name="connsiteX17010" fmla="*/ 2338257 w 8109022"/>
              <a:gd name="connsiteY17010" fmla="*/ 800071 h 4285258"/>
              <a:gd name="connsiteX17011" fmla="*/ 2337444 w 8109022"/>
              <a:gd name="connsiteY17011" fmla="*/ 810243 h 4285258"/>
              <a:gd name="connsiteX17012" fmla="*/ 2296551 w 8109022"/>
              <a:gd name="connsiteY17012" fmla="*/ 884054 h 4285258"/>
              <a:gd name="connsiteX17013" fmla="*/ 2228357 w 8109022"/>
              <a:gd name="connsiteY17013" fmla="*/ 982347 h 4285258"/>
              <a:gd name="connsiteX17014" fmla="*/ 2254033 w 8109022"/>
              <a:gd name="connsiteY17014" fmla="*/ 978209 h 4285258"/>
              <a:gd name="connsiteX17015" fmla="*/ 2277524 w 8109022"/>
              <a:gd name="connsiteY17015" fmla="*/ 953113 h 4285258"/>
              <a:gd name="connsiteX17016" fmla="*/ 2313734 w 8109022"/>
              <a:gd name="connsiteY17016" fmla="*/ 910746 h 4285258"/>
              <a:gd name="connsiteX17017" fmla="*/ 2358680 w 8109022"/>
              <a:gd name="connsiteY17017" fmla="*/ 851108 h 4285258"/>
              <a:gd name="connsiteX17018" fmla="*/ 2418284 w 8109022"/>
              <a:gd name="connsiteY17018" fmla="*/ 773578 h 4285258"/>
              <a:gd name="connsiteX17019" fmla="*/ 2467463 w 8109022"/>
              <a:gd name="connsiteY17019" fmla="*/ 708237 h 4285258"/>
              <a:gd name="connsiteX17020" fmla="*/ 2470257 w 8109022"/>
              <a:gd name="connsiteY17020" fmla="*/ 706311 h 4285258"/>
              <a:gd name="connsiteX17021" fmla="*/ 2475388 w 8109022"/>
              <a:gd name="connsiteY17021" fmla="*/ 701639 h 4285258"/>
              <a:gd name="connsiteX17022" fmla="*/ 2473204 w 8109022"/>
              <a:gd name="connsiteY17022" fmla="*/ 702724 h 4285258"/>
              <a:gd name="connsiteX17023" fmla="*/ 2471463 w 8109022"/>
              <a:gd name="connsiteY17023" fmla="*/ 702922 h 4285258"/>
              <a:gd name="connsiteX17024" fmla="*/ 2474198 w 8109022"/>
              <a:gd name="connsiteY17024" fmla="*/ 699287 h 4285258"/>
              <a:gd name="connsiteX17025" fmla="*/ 2480793 w 8109022"/>
              <a:gd name="connsiteY17025" fmla="*/ 690640 h 4285258"/>
              <a:gd name="connsiteX17026" fmla="*/ 2493188 w 8109022"/>
              <a:gd name="connsiteY17026" fmla="*/ 683399 h 4285258"/>
              <a:gd name="connsiteX17027" fmla="*/ 2498715 w 8109022"/>
              <a:gd name="connsiteY17027" fmla="*/ 680477 h 4285258"/>
              <a:gd name="connsiteX17028" fmla="*/ 2458063 w 8109022"/>
              <a:gd name="connsiteY17028" fmla="*/ 737463 h 4285258"/>
              <a:gd name="connsiteX17029" fmla="*/ 2447303 w 8109022"/>
              <a:gd name="connsiteY17029" fmla="*/ 744047 h 4285258"/>
              <a:gd name="connsiteX17030" fmla="*/ 2443107 w 8109022"/>
              <a:gd name="connsiteY17030" fmla="*/ 747772 h 4285258"/>
              <a:gd name="connsiteX17031" fmla="*/ 2451888 w 8109022"/>
              <a:gd name="connsiteY17031" fmla="*/ 743804 h 4285258"/>
              <a:gd name="connsiteX17032" fmla="*/ 2454528 w 8109022"/>
              <a:gd name="connsiteY17032" fmla="*/ 742345 h 4285258"/>
              <a:gd name="connsiteX17033" fmla="*/ 2440534 w 8109022"/>
              <a:gd name="connsiteY17033" fmla="*/ 760438 h 4285258"/>
              <a:gd name="connsiteX17034" fmla="*/ 2394889 w 8109022"/>
              <a:gd name="connsiteY17034" fmla="*/ 825588 h 4285258"/>
              <a:gd name="connsiteX17035" fmla="*/ 2404789 w 8109022"/>
              <a:gd name="connsiteY17035" fmla="*/ 849822 h 4285258"/>
              <a:gd name="connsiteX17036" fmla="*/ 2380690 w 8109022"/>
              <a:gd name="connsiteY17036" fmla="*/ 891560 h 4285258"/>
              <a:gd name="connsiteX17037" fmla="*/ 2360668 w 8109022"/>
              <a:gd name="connsiteY17037" fmla="*/ 935350 h 4285258"/>
              <a:gd name="connsiteX17038" fmla="*/ 2275242 w 8109022"/>
              <a:gd name="connsiteY17038" fmla="*/ 1064892 h 4285258"/>
              <a:gd name="connsiteX17039" fmla="*/ 2247502 w 8109022"/>
              <a:gd name="connsiteY17039" fmla="*/ 1105401 h 4285258"/>
              <a:gd name="connsiteX17040" fmla="*/ 2265711 w 8109022"/>
              <a:gd name="connsiteY17040" fmla="*/ 1087454 h 4285258"/>
              <a:gd name="connsiteX17041" fmla="*/ 2271134 w 8109022"/>
              <a:gd name="connsiteY17041" fmla="*/ 1080072 h 4285258"/>
              <a:gd name="connsiteX17042" fmla="*/ 2270994 w 8109022"/>
              <a:gd name="connsiteY17042" fmla="*/ 1080307 h 4285258"/>
              <a:gd name="connsiteX17043" fmla="*/ 2272049 w 8109022"/>
              <a:gd name="connsiteY17043" fmla="*/ 1078827 h 4285258"/>
              <a:gd name="connsiteX17044" fmla="*/ 2273733 w 8109022"/>
              <a:gd name="connsiteY17044" fmla="*/ 1076536 h 4285258"/>
              <a:gd name="connsiteX17045" fmla="*/ 2274179 w 8109022"/>
              <a:gd name="connsiteY17045" fmla="*/ 1075837 h 4285258"/>
              <a:gd name="connsiteX17046" fmla="*/ 2272049 w 8109022"/>
              <a:gd name="connsiteY17046" fmla="*/ 1078827 h 4285258"/>
              <a:gd name="connsiteX17047" fmla="*/ 2271134 w 8109022"/>
              <a:gd name="connsiteY17047" fmla="*/ 1080072 h 4285258"/>
              <a:gd name="connsiteX17048" fmla="*/ 2288564 w 8109022"/>
              <a:gd name="connsiteY17048" fmla="*/ 1050686 h 4285258"/>
              <a:gd name="connsiteX17049" fmla="*/ 2342418 w 8109022"/>
              <a:gd name="connsiteY17049" fmla="*/ 970300 h 4285258"/>
              <a:gd name="connsiteX17050" fmla="*/ 2360644 w 8109022"/>
              <a:gd name="connsiteY17050" fmla="*/ 964320 h 4285258"/>
              <a:gd name="connsiteX17051" fmla="*/ 2387363 w 8109022"/>
              <a:gd name="connsiteY17051" fmla="*/ 927510 h 4285258"/>
              <a:gd name="connsiteX17052" fmla="*/ 2413646 w 8109022"/>
              <a:gd name="connsiteY17052" fmla="*/ 906727 h 4285258"/>
              <a:gd name="connsiteX17053" fmla="*/ 2374379 w 8109022"/>
              <a:gd name="connsiteY17053" fmla="*/ 960196 h 4285258"/>
              <a:gd name="connsiteX17054" fmla="*/ 2366905 w 8109022"/>
              <a:gd name="connsiteY17054" fmla="*/ 987326 h 4285258"/>
              <a:gd name="connsiteX17055" fmla="*/ 2349093 w 8109022"/>
              <a:gd name="connsiteY17055" fmla="*/ 1006249 h 4285258"/>
              <a:gd name="connsiteX17056" fmla="*/ 2341786 w 8109022"/>
              <a:gd name="connsiteY17056" fmla="*/ 1032764 h 4285258"/>
              <a:gd name="connsiteX17057" fmla="*/ 2304971 w 8109022"/>
              <a:gd name="connsiteY17057" fmla="*/ 1091775 h 4285258"/>
              <a:gd name="connsiteX17058" fmla="*/ 2285120 w 8109022"/>
              <a:gd name="connsiteY17058" fmla="*/ 1134945 h 4285258"/>
              <a:gd name="connsiteX17059" fmla="*/ 2367899 w 8109022"/>
              <a:gd name="connsiteY17059" fmla="*/ 1012598 h 4285258"/>
              <a:gd name="connsiteX17060" fmla="*/ 2444395 w 8109022"/>
              <a:gd name="connsiteY17060" fmla="*/ 913063 h 4285258"/>
              <a:gd name="connsiteX17061" fmla="*/ 2467887 w 8109022"/>
              <a:gd name="connsiteY17061" fmla="*/ 887968 h 4285258"/>
              <a:gd name="connsiteX17062" fmla="*/ 2380446 w 8109022"/>
              <a:gd name="connsiteY17062" fmla="*/ 1012789 h 4285258"/>
              <a:gd name="connsiteX17063" fmla="*/ 2364647 w 8109022"/>
              <a:gd name="connsiteY17063" fmla="*/ 1053284 h 4285258"/>
              <a:gd name="connsiteX17064" fmla="*/ 2419689 w 8109022"/>
              <a:gd name="connsiteY17064" fmla="*/ 988293 h 4285258"/>
              <a:gd name="connsiteX17065" fmla="*/ 2579629 w 8109022"/>
              <a:gd name="connsiteY17065" fmla="*/ 773625 h 4285258"/>
              <a:gd name="connsiteX17066" fmla="*/ 2664155 w 8109022"/>
              <a:gd name="connsiteY17066" fmla="*/ 661261 h 4285258"/>
              <a:gd name="connsiteX17067" fmla="*/ 2675590 w 8109022"/>
              <a:gd name="connsiteY17067" fmla="*/ 653103 h 4285258"/>
              <a:gd name="connsiteX17068" fmla="*/ 2676002 w 8109022"/>
              <a:gd name="connsiteY17068" fmla="*/ 653966 h 4285258"/>
              <a:gd name="connsiteX17069" fmla="*/ 2693558 w 8109022"/>
              <a:gd name="connsiteY17069" fmla="*/ 642298 h 4285258"/>
              <a:gd name="connsiteX17070" fmla="*/ 2698923 w 8109022"/>
              <a:gd name="connsiteY17070" fmla="*/ 639345 h 4285258"/>
              <a:gd name="connsiteX17071" fmla="*/ 2576318 w 8109022"/>
              <a:gd name="connsiteY17071" fmla="*/ 807301 h 4285258"/>
              <a:gd name="connsiteX17072" fmla="*/ 2549598 w 8109022"/>
              <a:gd name="connsiteY17072" fmla="*/ 860960 h 4285258"/>
              <a:gd name="connsiteX17073" fmla="*/ 2596753 w 8109022"/>
              <a:gd name="connsiteY17073" fmla="*/ 793305 h 4285258"/>
              <a:gd name="connsiteX17074" fmla="*/ 2715533 w 8109022"/>
              <a:gd name="connsiteY17074" fmla="*/ 642585 h 4285258"/>
              <a:gd name="connsiteX17075" fmla="*/ 2731709 w 8109022"/>
              <a:gd name="connsiteY17075" fmla="*/ 621298 h 4285258"/>
              <a:gd name="connsiteX17076" fmla="*/ 2761127 w 8109022"/>
              <a:gd name="connsiteY17076" fmla="*/ 605105 h 4285258"/>
              <a:gd name="connsiteX17077" fmla="*/ 2770192 w 8109022"/>
              <a:gd name="connsiteY17077" fmla="*/ 600937 h 4285258"/>
              <a:gd name="connsiteX17078" fmla="*/ 2701170 w 8109022"/>
              <a:gd name="connsiteY17078" fmla="*/ 692917 h 4285258"/>
              <a:gd name="connsiteX17079" fmla="*/ 2607067 w 8109022"/>
              <a:gd name="connsiteY17079" fmla="*/ 830483 h 4285258"/>
              <a:gd name="connsiteX17080" fmla="*/ 2709693 w 8109022"/>
              <a:gd name="connsiteY17080" fmla="*/ 697478 h 4285258"/>
              <a:gd name="connsiteX17081" fmla="*/ 2790210 w 8109022"/>
              <a:gd name="connsiteY17081" fmla="*/ 591737 h 4285258"/>
              <a:gd name="connsiteX17082" fmla="*/ 2800042 w 8109022"/>
              <a:gd name="connsiteY17082" fmla="*/ 587218 h 4285258"/>
              <a:gd name="connsiteX17083" fmla="*/ 2795519 w 8109022"/>
              <a:gd name="connsiteY17083" fmla="*/ 592396 h 4285258"/>
              <a:gd name="connsiteX17084" fmla="*/ 2624854 w 8109022"/>
              <a:gd name="connsiteY17084" fmla="*/ 840531 h 4285258"/>
              <a:gd name="connsiteX17085" fmla="*/ 2622816 w 8109022"/>
              <a:gd name="connsiteY17085" fmla="*/ 847930 h 4285258"/>
              <a:gd name="connsiteX17086" fmla="*/ 2615949 w 8109022"/>
              <a:gd name="connsiteY17086" fmla="*/ 858417 h 4285258"/>
              <a:gd name="connsiteX17087" fmla="*/ 2619920 w 8109022"/>
              <a:gd name="connsiteY17087" fmla="*/ 856640 h 4285258"/>
              <a:gd name="connsiteX17088" fmla="*/ 2622816 w 8109022"/>
              <a:gd name="connsiteY17088" fmla="*/ 847930 h 4285258"/>
              <a:gd name="connsiteX17089" fmla="*/ 2624819 w 8109022"/>
              <a:gd name="connsiteY17089" fmla="*/ 846080 h 4285258"/>
              <a:gd name="connsiteX17090" fmla="*/ 2624854 w 8109022"/>
              <a:gd name="connsiteY17090" fmla="*/ 840531 h 4285258"/>
              <a:gd name="connsiteX17091" fmla="*/ 2769306 w 8109022"/>
              <a:gd name="connsiteY17091" fmla="*/ 661324 h 4285258"/>
              <a:gd name="connsiteX17092" fmla="*/ 2846287 w 8109022"/>
              <a:gd name="connsiteY17092" fmla="*/ 567481 h 4285258"/>
              <a:gd name="connsiteX17093" fmla="*/ 2854682 w 8109022"/>
              <a:gd name="connsiteY17093" fmla="*/ 564531 h 4285258"/>
              <a:gd name="connsiteX17094" fmla="*/ 2860018 w 8109022"/>
              <a:gd name="connsiteY17094" fmla="*/ 561084 h 4285258"/>
              <a:gd name="connsiteX17095" fmla="*/ 2860297 w 8109022"/>
              <a:gd name="connsiteY17095" fmla="*/ 561283 h 4285258"/>
              <a:gd name="connsiteX17096" fmla="*/ 2860956 w 8109022"/>
              <a:gd name="connsiteY17096" fmla="*/ 560480 h 4285258"/>
              <a:gd name="connsiteX17097" fmla="*/ 2860018 w 8109022"/>
              <a:gd name="connsiteY17097" fmla="*/ 561084 h 4285258"/>
              <a:gd name="connsiteX17098" fmla="*/ 2858957 w 8109022"/>
              <a:gd name="connsiteY17098" fmla="*/ 560336 h 4285258"/>
              <a:gd name="connsiteX17099" fmla="*/ 2868481 w 8109022"/>
              <a:gd name="connsiteY17099" fmla="*/ 555460 h 4285258"/>
              <a:gd name="connsiteX17100" fmla="*/ 2772908 w 8109022"/>
              <a:gd name="connsiteY17100" fmla="*/ 671195 h 4285258"/>
              <a:gd name="connsiteX17101" fmla="*/ 2658007 w 8109022"/>
              <a:gd name="connsiteY17101" fmla="*/ 826110 h 4285258"/>
              <a:gd name="connsiteX17102" fmla="*/ 2586996 w 8109022"/>
              <a:gd name="connsiteY17102" fmla="*/ 949063 h 4285258"/>
              <a:gd name="connsiteX17103" fmla="*/ 2566124 w 8109022"/>
              <a:gd name="connsiteY17103" fmla="*/ 979085 h 4285258"/>
              <a:gd name="connsiteX17104" fmla="*/ 2559669 w 8109022"/>
              <a:gd name="connsiteY17104" fmla="*/ 1002515 h 4285258"/>
              <a:gd name="connsiteX17105" fmla="*/ 2642619 w 8109022"/>
              <a:gd name="connsiteY17105" fmla="*/ 896398 h 4285258"/>
              <a:gd name="connsiteX17106" fmla="*/ 2856138 w 8109022"/>
              <a:gd name="connsiteY17106" fmla="*/ 619984 h 4285258"/>
              <a:gd name="connsiteX17107" fmla="*/ 2878750 w 8109022"/>
              <a:gd name="connsiteY17107" fmla="*/ 592853 h 4285258"/>
              <a:gd name="connsiteX17108" fmla="*/ 2881132 w 8109022"/>
              <a:gd name="connsiteY17108" fmla="*/ 592202 h 4285258"/>
              <a:gd name="connsiteX17109" fmla="*/ 2895954 w 8109022"/>
              <a:gd name="connsiteY17109" fmla="*/ 586241 h 4285258"/>
              <a:gd name="connsiteX17110" fmla="*/ 2879668 w 8109022"/>
              <a:gd name="connsiteY17110" fmla="*/ 605358 h 4285258"/>
              <a:gd name="connsiteX17111" fmla="*/ 2671354 w 8109022"/>
              <a:gd name="connsiteY17111" fmla="*/ 881161 h 4285258"/>
              <a:gd name="connsiteX17112" fmla="*/ 2631067 w 8109022"/>
              <a:gd name="connsiteY17112" fmla="*/ 938328 h 4285258"/>
              <a:gd name="connsiteX17113" fmla="*/ 2634101 w 8109022"/>
              <a:gd name="connsiteY17113" fmla="*/ 956201 h 4285258"/>
              <a:gd name="connsiteX17114" fmla="*/ 2625194 w 8109022"/>
              <a:gd name="connsiteY17114" fmla="*/ 974086 h 4285258"/>
              <a:gd name="connsiteX17115" fmla="*/ 2682857 w 8109022"/>
              <a:gd name="connsiteY17115" fmla="*/ 914023 h 4285258"/>
              <a:gd name="connsiteX17116" fmla="*/ 2683840 w 8109022"/>
              <a:gd name="connsiteY17116" fmla="*/ 919022 h 4285258"/>
              <a:gd name="connsiteX17117" fmla="*/ 2680648 w 8109022"/>
              <a:gd name="connsiteY17117" fmla="*/ 922039 h 4285258"/>
              <a:gd name="connsiteX17118" fmla="*/ 2684100 w 8109022"/>
              <a:gd name="connsiteY17118" fmla="*/ 920340 h 4285258"/>
              <a:gd name="connsiteX17119" fmla="*/ 2683840 w 8109022"/>
              <a:gd name="connsiteY17119" fmla="*/ 919022 h 4285258"/>
              <a:gd name="connsiteX17120" fmla="*/ 2701982 w 8109022"/>
              <a:gd name="connsiteY17120" fmla="*/ 901880 h 4285258"/>
              <a:gd name="connsiteX17121" fmla="*/ 2757143 w 8109022"/>
              <a:gd name="connsiteY17121" fmla="*/ 822504 h 4285258"/>
              <a:gd name="connsiteX17122" fmla="*/ 2944289 w 8109022"/>
              <a:gd name="connsiteY17122" fmla="*/ 594375 h 4285258"/>
              <a:gd name="connsiteX17123" fmla="*/ 2966534 w 8109022"/>
              <a:gd name="connsiteY17123" fmla="*/ 578396 h 4285258"/>
              <a:gd name="connsiteX17124" fmla="*/ 2979080 w 8109022"/>
              <a:gd name="connsiteY17124" fmla="*/ 572372 h 4285258"/>
              <a:gd name="connsiteX17125" fmla="*/ 2991129 w 8109022"/>
              <a:gd name="connsiteY17125" fmla="*/ 564871 h 4285258"/>
              <a:gd name="connsiteX17126" fmla="*/ 2997689 w 8109022"/>
              <a:gd name="connsiteY17126" fmla="*/ 568895 h 4285258"/>
              <a:gd name="connsiteX17127" fmla="*/ 3022185 w 8109022"/>
              <a:gd name="connsiteY17127" fmla="*/ 549662 h 4285258"/>
              <a:gd name="connsiteX17128" fmla="*/ 3031630 w 8109022"/>
              <a:gd name="connsiteY17128" fmla="*/ 542288 h 4285258"/>
              <a:gd name="connsiteX17129" fmla="*/ 3033089 w 8109022"/>
              <a:gd name="connsiteY17129" fmla="*/ 542184 h 4285258"/>
              <a:gd name="connsiteX17130" fmla="*/ 3037220 w 8109022"/>
              <a:gd name="connsiteY17130" fmla="*/ 541488 h 4285258"/>
              <a:gd name="connsiteX17131" fmla="*/ 3034269 w 8109022"/>
              <a:gd name="connsiteY17131" fmla="*/ 543960 h 4285258"/>
              <a:gd name="connsiteX17132" fmla="*/ 2989929 w 8109022"/>
              <a:gd name="connsiteY17132" fmla="*/ 581011 h 4285258"/>
              <a:gd name="connsiteX17133" fmla="*/ 2976298 w 8109022"/>
              <a:gd name="connsiteY17133" fmla="*/ 592289 h 4285258"/>
              <a:gd name="connsiteX17134" fmla="*/ 2985446 w 8109022"/>
              <a:gd name="connsiteY17134" fmla="*/ 587608 h 4285258"/>
              <a:gd name="connsiteX17135" fmla="*/ 2996260 w 8109022"/>
              <a:gd name="connsiteY17135" fmla="*/ 578366 h 4285258"/>
              <a:gd name="connsiteX17136" fmla="*/ 2999311 w 8109022"/>
              <a:gd name="connsiteY17136" fmla="*/ 576620 h 4285258"/>
              <a:gd name="connsiteX17137" fmla="*/ 2988556 w 8109022"/>
              <a:gd name="connsiteY17137" fmla="*/ 586202 h 4285258"/>
              <a:gd name="connsiteX17138" fmla="*/ 3001072 w 8109022"/>
              <a:gd name="connsiteY17138" fmla="*/ 580058 h 4285258"/>
              <a:gd name="connsiteX17139" fmla="*/ 3001610 w 8109022"/>
              <a:gd name="connsiteY17139" fmla="*/ 576351 h 4285258"/>
              <a:gd name="connsiteX17140" fmla="*/ 3013180 w 8109022"/>
              <a:gd name="connsiteY17140" fmla="*/ 571531 h 4285258"/>
              <a:gd name="connsiteX17141" fmla="*/ 3015152 w 8109022"/>
              <a:gd name="connsiteY17141" fmla="*/ 577200 h 4285258"/>
              <a:gd name="connsiteX17142" fmla="*/ 3009748 w 8109022"/>
              <a:gd name="connsiteY17142" fmla="*/ 584770 h 4285258"/>
              <a:gd name="connsiteX17143" fmla="*/ 3002487 w 8109022"/>
              <a:gd name="connsiteY17143" fmla="*/ 589358 h 4285258"/>
              <a:gd name="connsiteX17144" fmla="*/ 3003751 w 8109022"/>
              <a:gd name="connsiteY17144" fmla="*/ 589336 h 4285258"/>
              <a:gd name="connsiteX17145" fmla="*/ 3006596 w 8109022"/>
              <a:gd name="connsiteY17145" fmla="*/ 589282 h 4285258"/>
              <a:gd name="connsiteX17146" fmla="*/ 3028096 w 8109022"/>
              <a:gd name="connsiteY17146" fmla="*/ 572436 h 4285258"/>
              <a:gd name="connsiteX17147" fmla="*/ 3023957 w 8109022"/>
              <a:gd name="connsiteY17147" fmla="*/ 579020 h 4285258"/>
              <a:gd name="connsiteX17148" fmla="*/ 3023891 w 8109022"/>
              <a:gd name="connsiteY17148" fmla="*/ 578304 h 4285258"/>
              <a:gd name="connsiteX17149" fmla="*/ 3024730 w 8109022"/>
              <a:gd name="connsiteY17149" fmla="*/ 577442 h 4285258"/>
              <a:gd name="connsiteX17150" fmla="*/ 3023848 w 8109022"/>
              <a:gd name="connsiteY17150" fmla="*/ 577843 h 4285258"/>
              <a:gd name="connsiteX17151" fmla="*/ 3023891 w 8109022"/>
              <a:gd name="connsiteY17151" fmla="*/ 578304 h 4285258"/>
              <a:gd name="connsiteX17152" fmla="*/ 3022348 w 8109022"/>
              <a:gd name="connsiteY17152" fmla="*/ 579890 h 4285258"/>
              <a:gd name="connsiteX17153" fmla="*/ 3021084 w 8109022"/>
              <a:gd name="connsiteY17153" fmla="*/ 580571 h 4285258"/>
              <a:gd name="connsiteX17154" fmla="*/ 3019914 w 8109022"/>
              <a:gd name="connsiteY17154" fmla="*/ 581680 h 4285258"/>
              <a:gd name="connsiteX17155" fmla="*/ 3018790 w 8109022"/>
              <a:gd name="connsiteY17155" fmla="*/ 587709 h 4285258"/>
              <a:gd name="connsiteX17156" fmla="*/ 2998339 w 8109022"/>
              <a:gd name="connsiteY17156" fmla="*/ 604279 h 4285258"/>
              <a:gd name="connsiteX17157" fmla="*/ 2997114 w 8109022"/>
              <a:gd name="connsiteY17157" fmla="*/ 608957 h 4285258"/>
              <a:gd name="connsiteX17158" fmla="*/ 2972619 w 8109022"/>
              <a:gd name="connsiteY17158" fmla="*/ 628190 h 4285258"/>
              <a:gd name="connsiteX17159" fmla="*/ 2946753 w 8109022"/>
              <a:gd name="connsiteY17159" fmla="*/ 646174 h 4285258"/>
              <a:gd name="connsiteX17160" fmla="*/ 2945079 w 8109022"/>
              <a:gd name="connsiteY17160" fmla="*/ 649591 h 4285258"/>
              <a:gd name="connsiteX17161" fmla="*/ 2970126 w 8109022"/>
              <a:gd name="connsiteY17161" fmla="*/ 632969 h 4285258"/>
              <a:gd name="connsiteX17162" fmla="*/ 3032394 w 8109022"/>
              <a:gd name="connsiteY17162" fmla="*/ 587572 h 4285258"/>
              <a:gd name="connsiteX17163" fmla="*/ 3062922 w 8109022"/>
              <a:gd name="connsiteY17163" fmla="*/ 562690 h 4285258"/>
              <a:gd name="connsiteX17164" fmla="*/ 3065659 w 8109022"/>
              <a:gd name="connsiteY17164" fmla="*/ 562099 h 4285258"/>
              <a:gd name="connsiteX17165" fmla="*/ 3071958 w 8109022"/>
              <a:gd name="connsiteY17165" fmla="*/ 560325 h 4285258"/>
              <a:gd name="connsiteX17166" fmla="*/ 3062896 w 8109022"/>
              <a:gd name="connsiteY17166" fmla="*/ 568867 h 4285258"/>
              <a:gd name="connsiteX17167" fmla="*/ 3072823 w 8109022"/>
              <a:gd name="connsiteY17167" fmla="*/ 562117 h 4285258"/>
              <a:gd name="connsiteX17168" fmla="*/ 3074049 w 8109022"/>
              <a:gd name="connsiteY17168" fmla="*/ 564970 h 4285258"/>
              <a:gd name="connsiteX17169" fmla="*/ 3077972 w 8109022"/>
              <a:gd name="connsiteY17169" fmla="*/ 563521 h 4285258"/>
              <a:gd name="connsiteX17170" fmla="*/ 3069219 w 8109022"/>
              <a:gd name="connsiteY17170" fmla="*/ 571278 h 4285258"/>
              <a:gd name="connsiteX17171" fmla="*/ 3066132 w 8109022"/>
              <a:gd name="connsiteY17171" fmla="*/ 573207 h 4285258"/>
              <a:gd name="connsiteX17172" fmla="*/ 3064450 w 8109022"/>
              <a:gd name="connsiteY17172" fmla="*/ 573739 h 4285258"/>
              <a:gd name="connsiteX17173" fmla="*/ 3065448 w 8109022"/>
              <a:gd name="connsiteY17173" fmla="*/ 574622 h 4285258"/>
              <a:gd name="connsiteX17174" fmla="*/ 3053738 w 8109022"/>
              <a:gd name="connsiteY17174" fmla="*/ 584999 h 4285258"/>
              <a:gd name="connsiteX17175" fmla="*/ 3049434 w 8109022"/>
              <a:gd name="connsiteY17175" fmla="*/ 586856 h 4285258"/>
              <a:gd name="connsiteX17176" fmla="*/ 3039403 w 8109022"/>
              <a:gd name="connsiteY17176" fmla="*/ 590669 h 4285258"/>
              <a:gd name="connsiteX17177" fmla="*/ 3027971 w 8109022"/>
              <a:gd name="connsiteY17177" fmla="*/ 596847 h 4285258"/>
              <a:gd name="connsiteX17178" fmla="*/ 3048958 w 8109022"/>
              <a:gd name="connsiteY17178" fmla="*/ 589083 h 4285258"/>
              <a:gd name="connsiteX17179" fmla="*/ 3049200 w 8109022"/>
              <a:gd name="connsiteY17179" fmla="*/ 589021 h 4285258"/>
              <a:gd name="connsiteX17180" fmla="*/ 3046008 w 8109022"/>
              <a:gd name="connsiteY17180" fmla="*/ 591850 h 4285258"/>
              <a:gd name="connsiteX17181" fmla="*/ 2988384 w 8109022"/>
              <a:gd name="connsiteY17181" fmla="*/ 638300 h 4285258"/>
              <a:gd name="connsiteX17182" fmla="*/ 2996467 w 8109022"/>
              <a:gd name="connsiteY17182" fmla="*/ 634128 h 4285258"/>
              <a:gd name="connsiteX17183" fmla="*/ 2994312 w 8109022"/>
              <a:gd name="connsiteY17183" fmla="*/ 637785 h 4285258"/>
              <a:gd name="connsiteX17184" fmla="*/ 2973464 w 8109022"/>
              <a:gd name="connsiteY17184" fmla="*/ 647031 h 4285258"/>
              <a:gd name="connsiteX17185" fmla="*/ 2989903 w 8109022"/>
              <a:gd name="connsiteY17185" fmla="*/ 641766 h 4285258"/>
              <a:gd name="connsiteX17186" fmla="*/ 2989065 w 8109022"/>
              <a:gd name="connsiteY17186" fmla="*/ 642485 h 4285258"/>
              <a:gd name="connsiteX17187" fmla="*/ 2970126 w 8109022"/>
              <a:gd name="connsiteY17187" fmla="*/ 660034 h 4285258"/>
              <a:gd name="connsiteX17188" fmla="*/ 3001358 w 8109022"/>
              <a:gd name="connsiteY17188" fmla="*/ 640423 h 4285258"/>
              <a:gd name="connsiteX17189" fmla="*/ 3001458 w 8109022"/>
              <a:gd name="connsiteY17189" fmla="*/ 646131 h 4285258"/>
              <a:gd name="connsiteX17190" fmla="*/ 3005823 w 8109022"/>
              <a:gd name="connsiteY17190" fmla="*/ 644992 h 4285258"/>
              <a:gd name="connsiteX17191" fmla="*/ 2991281 w 8109022"/>
              <a:gd name="connsiteY17191" fmla="*/ 657271 h 4285258"/>
              <a:gd name="connsiteX17192" fmla="*/ 2975417 w 8109022"/>
              <a:gd name="connsiteY17192" fmla="*/ 668518 h 4285258"/>
              <a:gd name="connsiteX17193" fmla="*/ 2975240 w 8109022"/>
              <a:gd name="connsiteY17193" fmla="*/ 672922 h 4285258"/>
              <a:gd name="connsiteX17194" fmla="*/ 2957656 w 8109022"/>
              <a:gd name="connsiteY17194" fmla="*/ 687372 h 4285258"/>
              <a:gd name="connsiteX17195" fmla="*/ 2974394 w 8109022"/>
              <a:gd name="connsiteY17195" fmla="*/ 680254 h 4285258"/>
              <a:gd name="connsiteX17196" fmla="*/ 2994348 w 8109022"/>
              <a:gd name="connsiteY17196" fmla="*/ 666565 h 4285258"/>
              <a:gd name="connsiteX17197" fmla="*/ 3034807 w 8109022"/>
              <a:gd name="connsiteY17197" fmla="*/ 641793 h 4285258"/>
              <a:gd name="connsiteX17198" fmla="*/ 2998490 w 8109022"/>
              <a:gd name="connsiteY17198" fmla="*/ 669613 h 4285258"/>
              <a:gd name="connsiteX17199" fmla="*/ 2982000 w 8109022"/>
              <a:gd name="connsiteY17199" fmla="*/ 684006 h 4285258"/>
              <a:gd name="connsiteX17200" fmla="*/ 2980004 w 8109022"/>
              <a:gd name="connsiteY17200" fmla="*/ 690260 h 4285258"/>
              <a:gd name="connsiteX17201" fmla="*/ 2961823 w 8109022"/>
              <a:gd name="connsiteY17201" fmla="*/ 701883 h 4285258"/>
              <a:gd name="connsiteX17202" fmla="*/ 2964292 w 8109022"/>
              <a:gd name="connsiteY17202" fmla="*/ 708348 h 4285258"/>
              <a:gd name="connsiteX17203" fmla="*/ 2942839 w 8109022"/>
              <a:gd name="connsiteY17203" fmla="*/ 725412 h 4285258"/>
              <a:gd name="connsiteX17204" fmla="*/ 2942922 w 8109022"/>
              <a:gd name="connsiteY17204" fmla="*/ 725810 h 4285258"/>
              <a:gd name="connsiteX17205" fmla="*/ 2943027 w 8109022"/>
              <a:gd name="connsiteY17205" fmla="*/ 726306 h 4285258"/>
              <a:gd name="connsiteX17206" fmla="*/ 2943090 w 8109022"/>
              <a:gd name="connsiteY17206" fmla="*/ 726604 h 4285258"/>
              <a:gd name="connsiteX17207" fmla="*/ 2943063 w 8109022"/>
              <a:gd name="connsiteY17207" fmla="*/ 726473 h 4285258"/>
              <a:gd name="connsiteX17208" fmla="*/ 2943027 w 8109022"/>
              <a:gd name="connsiteY17208" fmla="*/ 726306 h 4285258"/>
              <a:gd name="connsiteX17209" fmla="*/ 2942839 w 8109022"/>
              <a:gd name="connsiteY17209" fmla="*/ 725412 h 4285258"/>
              <a:gd name="connsiteX17210" fmla="*/ 2962021 w 8109022"/>
              <a:gd name="connsiteY17210" fmla="*/ 713298 h 4285258"/>
              <a:gd name="connsiteX17211" fmla="*/ 2992527 w 8109022"/>
              <a:gd name="connsiteY17211" fmla="*/ 695481 h 4285258"/>
              <a:gd name="connsiteX17212" fmla="*/ 2993332 w 8109022"/>
              <a:gd name="connsiteY17212" fmla="*/ 695117 h 4285258"/>
              <a:gd name="connsiteX17213" fmla="*/ 2999640 w 8109022"/>
              <a:gd name="connsiteY17213" fmla="*/ 688995 h 4285258"/>
              <a:gd name="connsiteX17214" fmla="*/ 3022278 w 8109022"/>
              <a:gd name="connsiteY17214" fmla="*/ 667025 h 4285258"/>
              <a:gd name="connsiteX17215" fmla="*/ 3133010 w 8109022"/>
              <a:gd name="connsiteY17215" fmla="*/ 564241 h 4285258"/>
              <a:gd name="connsiteX17216" fmla="*/ 3144929 w 8109022"/>
              <a:gd name="connsiteY17216" fmla="*/ 558385 h 4285258"/>
              <a:gd name="connsiteX17217" fmla="*/ 3121679 w 8109022"/>
              <a:gd name="connsiteY17217" fmla="*/ 579356 h 4285258"/>
              <a:gd name="connsiteX17218" fmla="*/ 3063523 w 8109022"/>
              <a:gd name="connsiteY17218" fmla="*/ 631269 h 4285258"/>
              <a:gd name="connsiteX17219" fmla="*/ 3054080 w 8109022"/>
              <a:gd name="connsiteY17219" fmla="*/ 639521 h 4285258"/>
              <a:gd name="connsiteX17220" fmla="*/ 3052062 w 8109022"/>
              <a:gd name="connsiteY17220" fmla="*/ 641755 h 4285258"/>
              <a:gd name="connsiteX17221" fmla="*/ 2975244 w 8109022"/>
              <a:gd name="connsiteY17221" fmla="*/ 714369 h 4285258"/>
              <a:gd name="connsiteX17222" fmla="*/ 2984932 w 8109022"/>
              <a:gd name="connsiteY17222" fmla="*/ 712853 h 4285258"/>
              <a:gd name="connsiteX17223" fmla="*/ 3076682 w 8109022"/>
              <a:gd name="connsiteY17223" fmla="*/ 626612 h 4285258"/>
              <a:gd name="connsiteX17224" fmla="*/ 3139312 w 8109022"/>
              <a:gd name="connsiteY17224" fmla="*/ 574518 h 4285258"/>
              <a:gd name="connsiteX17225" fmla="*/ 3204112 w 8109022"/>
              <a:gd name="connsiteY17225" fmla="*/ 522594 h 4285258"/>
              <a:gd name="connsiteX17226" fmla="*/ 3112156 w 8109022"/>
              <a:gd name="connsiteY17226" fmla="*/ 604588 h 4285258"/>
              <a:gd name="connsiteX17227" fmla="*/ 3128572 w 8109022"/>
              <a:gd name="connsiteY17227" fmla="*/ 598894 h 4285258"/>
              <a:gd name="connsiteX17228" fmla="*/ 3256345 w 8109022"/>
              <a:gd name="connsiteY17228" fmla="*/ 482010 h 4285258"/>
              <a:gd name="connsiteX17229" fmla="*/ 3251872 w 8109022"/>
              <a:gd name="connsiteY17229" fmla="*/ 482192 h 4285258"/>
              <a:gd name="connsiteX17230" fmla="*/ 3282722 w 8109022"/>
              <a:gd name="connsiteY17230" fmla="*/ 457946 h 4285258"/>
              <a:gd name="connsiteX17231" fmla="*/ 3267981 w 8109022"/>
              <a:gd name="connsiteY17231" fmla="*/ 471698 h 4285258"/>
              <a:gd name="connsiteX17232" fmla="*/ 3275712 w 8109022"/>
              <a:gd name="connsiteY17232" fmla="*/ 470481 h 4285258"/>
              <a:gd name="connsiteX17233" fmla="*/ 3144680 w 8109022"/>
              <a:gd name="connsiteY17233" fmla="*/ 588399 h 4285258"/>
              <a:gd name="connsiteX17234" fmla="*/ 3161095 w 8109022"/>
              <a:gd name="connsiteY17234" fmla="*/ 582707 h 4285258"/>
              <a:gd name="connsiteX17235" fmla="*/ 3169451 w 8109022"/>
              <a:gd name="connsiteY17235" fmla="*/ 575658 h 4285258"/>
              <a:gd name="connsiteX17236" fmla="*/ 3243280 w 8109022"/>
              <a:gd name="connsiteY17236" fmla="*/ 506391 h 4285258"/>
              <a:gd name="connsiteX17237" fmla="*/ 3281256 w 8109022"/>
              <a:gd name="connsiteY17237" fmla="*/ 472786 h 4285258"/>
              <a:gd name="connsiteX17238" fmla="*/ 3299466 w 8109022"/>
              <a:gd name="connsiteY17238" fmla="*/ 459021 h 4285258"/>
              <a:gd name="connsiteX17239" fmla="*/ 3187754 w 8109022"/>
              <a:gd name="connsiteY17239" fmla="*/ 563101 h 4285258"/>
              <a:gd name="connsiteX17240" fmla="*/ 3130683 w 8109022"/>
              <a:gd name="connsiteY17240" fmla="*/ 613811 h 4285258"/>
              <a:gd name="connsiteX17241" fmla="*/ 3074696 w 8109022"/>
              <a:gd name="connsiteY17241" fmla="*/ 665890 h 4285258"/>
              <a:gd name="connsiteX17242" fmla="*/ 3089872 w 8109022"/>
              <a:gd name="connsiteY17242" fmla="*/ 659001 h 4285258"/>
              <a:gd name="connsiteX17243" fmla="*/ 3134223 w 8109022"/>
              <a:gd name="connsiteY17243" fmla="*/ 617234 h 4285258"/>
              <a:gd name="connsiteX17244" fmla="*/ 3179658 w 8109022"/>
              <a:gd name="connsiteY17244" fmla="*/ 576837 h 4285258"/>
              <a:gd name="connsiteX17245" fmla="*/ 3269444 w 8109022"/>
              <a:gd name="connsiteY17245" fmla="*/ 494675 h 4285258"/>
              <a:gd name="connsiteX17246" fmla="*/ 3278130 w 8109022"/>
              <a:gd name="connsiteY17246" fmla="*/ 490198 h 4285258"/>
              <a:gd name="connsiteX17247" fmla="*/ 3304635 w 8109022"/>
              <a:gd name="connsiteY17247" fmla="*/ 468193 h 4285258"/>
              <a:gd name="connsiteX17248" fmla="*/ 3333466 w 8109022"/>
              <a:gd name="connsiteY17248" fmla="*/ 446181 h 4285258"/>
              <a:gd name="connsiteX17249" fmla="*/ 3335792 w 8109022"/>
              <a:gd name="connsiteY17249" fmla="*/ 446177 h 4285258"/>
              <a:gd name="connsiteX17250" fmla="*/ 3283534 w 8109022"/>
              <a:gd name="connsiteY17250" fmla="*/ 488988 h 4285258"/>
              <a:gd name="connsiteX17251" fmla="*/ 3280430 w 8109022"/>
              <a:gd name="connsiteY17251" fmla="*/ 492424 h 4285258"/>
              <a:gd name="connsiteX17252" fmla="*/ 3263081 w 8109022"/>
              <a:gd name="connsiteY17252" fmla="*/ 501719 h 4285258"/>
              <a:gd name="connsiteX17253" fmla="*/ 3269880 w 8109022"/>
              <a:gd name="connsiteY17253" fmla="*/ 501535 h 4285258"/>
              <a:gd name="connsiteX17254" fmla="*/ 3287382 w 8109022"/>
              <a:gd name="connsiteY17254" fmla="*/ 494639 h 4285258"/>
              <a:gd name="connsiteX17255" fmla="*/ 3307396 w 8109022"/>
              <a:gd name="connsiteY17255" fmla="*/ 475047 h 4285258"/>
              <a:gd name="connsiteX17256" fmla="*/ 3329713 w 8109022"/>
              <a:gd name="connsiteY17256" fmla="*/ 457679 h 4285258"/>
              <a:gd name="connsiteX17257" fmla="*/ 3373284 w 8109022"/>
              <a:gd name="connsiteY17257" fmla="*/ 421919 h 4285258"/>
              <a:gd name="connsiteX17258" fmla="*/ 3370959 w 8109022"/>
              <a:gd name="connsiteY17258" fmla="*/ 421924 h 4285258"/>
              <a:gd name="connsiteX17259" fmla="*/ 3373132 w 8109022"/>
              <a:gd name="connsiteY17259" fmla="*/ 419517 h 4285258"/>
              <a:gd name="connsiteX17260" fmla="*/ 3389545 w 8109022"/>
              <a:gd name="connsiteY17260" fmla="*/ 413826 h 4285258"/>
              <a:gd name="connsiteX17261" fmla="*/ 3420394 w 8109022"/>
              <a:gd name="connsiteY17261" fmla="*/ 389580 h 4285258"/>
              <a:gd name="connsiteX17262" fmla="*/ 3419156 w 8109022"/>
              <a:gd name="connsiteY17262" fmla="*/ 388382 h 4285258"/>
              <a:gd name="connsiteX17263" fmla="*/ 3482847 w 8109022"/>
              <a:gd name="connsiteY17263" fmla="*/ 337315 h 4285258"/>
              <a:gd name="connsiteX17264" fmla="*/ 3435264 w 8109022"/>
              <a:gd name="connsiteY17264" fmla="*/ 377888 h 4285258"/>
              <a:gd name="connsiteX17265" fmla="*/ 3436503 w 8109022"/>
              <a:gd name="connsiteY17265" fmla="*/ 379085 h 4285258"/>
              <a:gd name="connsiteX17266" fmla="*/ 3327978 w 8109022"/>
              <a:gd name="connsiteY17266" fmla="*/ 466945 h 4285258"/>
              <a:gd name="connsiteX17267" fmla="*/ 3224408 w 8109022"/>
              <a:gd name="connsiteY17267" fmla="*/ 559596 h 4285258"/>
              <a:gd name="connsiteX17268" fmla="*/ 3235548 w 8109022"/>
              <a:gd name="connsiteY17268" fmla="*/ 557172 h 4285258"/>
              <a:gd name="connsiteX17269" fmla="*/ 3171183 w 8109022"/>
              <a:gd name="connsiteY17269" fmla="*/ 618531 h 4285258"/>
              <a:gd name="connsiteX17270" fmla="*/ 3184341 w 8109022"/>
              <a:gd name="connsiteY17270" fmla="*/ 613873 h 4285258"/>
              <a:gd name="connsiteX17271" fmla="*/ 3223853 w 8109022"/>
              <a:gd name="connsiteY17271" fmla="*/ 584808 h 4285258"/>
              <a:gd name="connsiteX17272" fmla="*/ 3193286 w 8109022"/>
              <a:gd name="connsiteY17272" fmla="*/ 616085 h 4285258"/>
              <a:gd name="connsiteX17273" fmla="*/ 3209857 w 8109022"/>
              <a:gd name="connsiteY17273" fmla="*/ 610220 h 4285258"/>
              <a:gd name="connsiteX17274" fmla="*/ 3220526 w 8109022"/>
              <a:gd name="connsiteY17274" fmla="*/ 601222 h 4285258"/>
              <a:gd name="connsiteX17275" fmla="*/ 3190996 w 8109022"/>
              <a:gd name="connsiteY17275" fmla="*/ 627343 h 4285258"/>
              <a:gd name="connsiteX17276" fmla="*/ 3191117 w 8109022"/>
              <a:gd name="connsiteY17276" fmla="*/ 627266 h 4285258"/>
              <a:gd name="connsiteX17277" fmla="*/ 3217561 w 8109022"/>
              <a:gd name="connsiteY17277" fmla="*/ 609894 h 4285258"/>
              <a:gd name="connsiteX17278" fmla="*/ 3232663 w 8109022"/>
              <a:gd name="connsiteY17278" fmla="*/ 601041 h 4285258"/>
              <a:gd name="connsiteX17279" fmla="*/ 3334312 w 8109022"/>
              <a:gd name="connsiteY17279" fmla="*/ 514266 h 4285258"/>
              <a:gd name="connsiteX17280" fmla="*/ 3486693 w 8109022"/>
              <a:gd name="connsiteY17280" fmla="*/ 395105 h 4285258"/>
              <a:gd name="connsiteX17281" fmla="*/ 3470278 w 8109022"/>
              <a:gd name="connsiteY17281" fmla="*/ 400798 h 4285258"/>
              <a:gd name="connsiteX17282" fmla="*/ 3387195 w 8109022"/>
              <a:gd name="connsiteY17282" fmla="*/ 465623 h 4285258"/>
              <a:gd name="connsiteX17283" fmla="*/ 3344782 w 8109022"/>
              <a:gd name="connsiteY17283" fmla="*/ 498039 h 4285258"/>
              <a:gd name="connsiteX17284" fmla="*/ 3338404 w 8109022"/>
              <a:gd name="connsiteY17284" fmla="*/ 503123 h 4285258"/>
              <a:gd name="connsiteX17285" fmla="*/ 3343114 w 8109022"/>
              <a:gd name="connsiteY17285" fmla="*/ 498664 h 4285258"/>
              <a:gd name="connsiteX17286" fmla="*/ 3349855 w 8109022"/>
              <a:gd name="connsiteY17286" fmla="*/ 492283 h 4285258"/>
              <a:gd name="connsiteX17287" fmla="*/ 3389213 w 8109022"/>
              <a:gd name="connsiteY17287" fmla="*/ 463391 h 4285258"/>
              <a:gd name="connsiteX17288" fmla="*/ 3402996 w 8109022"/>
              <a:gd name="connsiteY17288" fmla="*/ 452900 h 4285258"/>
              <a:gd name="connsiteX17289" fmla="*/ 3403021 w 8109022"/>
              <a:gd name="connsiteY17289" fmla="*/ 450672 h 4285258"/>
              <a:gd name="connsiteX17290" fmla="*/ 3438058 w 8109022"/>
              <a:gd name="connsiteY17290" fmla="*/ 421786 h 4285258"/>
              <a:gd name="connsiteX17291" fmla="*/ 3439145 w 8109022"/>
              <a:gd name="connsiteY17291" fmla="*/ 420584 h 4285258"/>
              <a:gd name="connsiteX17292" fmla="*/ 3432324 w 8109022"/>
              <a:gd name="connsiteY17292" fmla="*/ 420426 h 4285258"/>
              <a:gd name="connsiteX17293" fmla="*/ 3473722 w 8109022"/>
              <a:gd name="connsiteY17293" fmla="*/ 387070 h 4285258"/>
              <a:gd name="connsiteX17294" fmla="*/ 3473570 w 8109022"/>
              <a:gd name="connsiteY17294" fmla="*/ 384669 h 4285258"/>
              <a:gd name="connsiteX17295" fmla="*/ 3506744 w 8109022"/>
              <a:gd name="connsiteY17295" fmla="*/ 360420 h 4285258"/>
              <a:gd name="connsiteX17296" fmla="*/ 3500536 w 8109022"/>
              <a:gd name="connsiteY17296" fmla="*/ 367294 h 4285258"/>
              <a:gd name="connsiteX17297" fmla="*/ 3512609 w 8109022"/>
              <a:gd name="connsiteY17297" fmla="*/ 363838 h 4285258"/>
              <a:gd name="connsiteX17298" fmla="*/ 3568536 w 8109022"/>
              <a:gd name="connsiteY17298" fmla="*/ 329081 h 4285258"/>
              <a:gd name="connsiteX17299" fmla="*/ 3509138 w 8109022"/>
              <a:gd name="connsiteY17299" fmla="*/ 382368 h 4285258"/>
              <a:gd name="connsiteX17300" fmla="*/ 3483159 w 8109022"/>
              <a:gd name="connsiteY17300" fmla="*/ 413147 h 4285258"/>
              <a:gd name="connsiteX17301" fmla="*/ 3484638 w 8109022"/>
              <a:gd name="connsiteY17301" fmla="*/ 416744 h 4285258"/>
              <a:gd name="connsiteX17302" fmla="*/ 3431276 w 8109022"/>
              <a:gd name="connsiteY17302" fmla="*/ 455501 h 4285258"/>
              <a:gd name="connsiteX17303" fmla="*/ 3373789 w 8109022"/>
              <a:gd name="connsiteY17303" fmla="*/ 500295 h 4285258"/>
              <a:gd name="connsiteX17304" fmla="*/ 3392564 w 8109022"/>
              <a:gd name="connsiteY17304" fmla="*/ 479505 h 4285258"/>
              <a:gd name="connsiteX17305" fmla="*/ 3376149 w 8109022"/>
              <a:gd name="connsiteY17305" fmla="*/ 485198 h 4285258"/>
              <a:gd name="connsiteX17306" fmla="*/ 3329193 w 8109022"/>
              <a:gd name="connsiteY17306" fmla="*/ 519937 h 4285258"/>
              <a:gd name="connsiteX17307" fmla="*/ 3258657 w 8109022"/>
              <a:gd name="connsiteY17307" fmla="*/ 579637 h 4285258"/>
              <a:gd name="connsiteX17308" fmla="*/ 3234598 w 8109022"/>
              <a:gd name="connsiteY17308" fmla="*/ 599907 h 4285258"/>
              <a:gd name="connsiteX17309" fmla="*/ 3246060 w 8109022"/>
              <a:gd name="connsiteY17309" fmla="*/ 593186 h 4285258"/>
              <a:gd name="connsiteX17310" fmla="*/ 3272827 w 8109022"/>
              <a:gd name="connsiteY17310" fmla="*/ 578312 h 4285258"/>
              <a:gd name="connsiteX17311" fmla="*/ 3242303 w 8109022"/>
              <a:gd name="connsiteY17311" fmla="*/ 597159 h 4285258"/>
              <a:gd name="connsiteX17312" fmla="*/ 3232290 w 8109022"/>
              <a:gd name="connsiteY17312" fmla="*/ 603860 h 4285258"/>
              <a:gd name="connsiteX17313" fmla="*/ 3242825 w 8109022"/>
              <a:gd name="connsiteY17313" fmla="*/ 600635 h 4285258"/>
              <a:gd name="connsiteX17314" fmla="*/ 3259628 w 8109022"/>
              <a:gd name="connsiteY17314" fmla="*/ 590490 h 4285258"/>
              <a:gd name="connsiteX17315" fmla="*/ 3270580 w 8109022"/>
              <a:gd name="connsiteY17315" fmla="*/ 581670 h 4285258"/>
              <a:gd name="connsiteX17316" fmla="*/ 3272556 w 8109022"/>
              <a:gd name="connsiteY17316" fmla="*/ 580081 h 4285258"/>
              <a:gd name="connsiteX17317" fmla="*/ 3275857 w 8109022"/>
              <a:gd name="connsiteY17317" fmla="*/ 576423 h 4285258"/>
              <a:gd name="connsiteX17318" fmla="*/ 3272827 w 8109022"/>
              <a:gd name="connsiteY17318" fmla="*/ 578312 h 4285258"/>
              <a:gd name="connsiteX17319" fmla="*/ 3275374 w 8109022"/>
              <a:gd name="connsiteY17319" fmla="*/ 575820 h 4285258"/>
              <a:gd name="connsiteX17320" fmla="*/ 3277500 w 8109022"/>
              <a:gd name="connsiteY17320" fmla="*/ 574962 h 4285258"/>
              <a:gd name="connsiteX17321" fmla="*/ 3279856 w 8109022"/>
              <a:gd name="connsiteY17321" fmla="*/ 573469 h 4285258"/>
              <a:gd name="connsiteX17322" fmla="*/ 3280033 w 8109022"/>
              <a:gd name="connsiteY17322" fmla="*/ 573130 h 4285258"/>
              <a:gd name="connsiteX17323" fmla="*/ 3280512 w 8109022"/>
              <a:gd name="connsiteY17323" fmla="*/ 573052 h 4285258"/>
              <a:gd name="connsiteX17324" fmla="*/ 3282174 w 8109022"/>
              <a:gd name="connsiteY17324" fmla="*/ 571999 h 4285258"/>
              <a:gd name="connsiteX17325" fmla="*/ 3337075 w 8109022"/>
              <a:gd name="connsiteY17325" fmla="*/ 521123 h 4285258"/>
              <a:gd name="connsiteX17326" fmla="*/ 3357374 w 8109022"/>
              <a:gd name="connsiteY17326" fmla="*/ 505989 h 4285258"/>
              <a:gd name="connsiteX17327" fmla="*/ 3306717 w 8109022"/>
              <a:gd name="connsiteY17327" fmla="*/ 555378 h 4285258"/>
              <a:gd name="connsiteX17328" fmla="*/ 3283376 w 8109022"/>
              <a:gd name="connsiteY17328" fmla="*/ 576457 h 4285258"/>
              <a:gd name="connsiteX17329" fmla="*/ 3310805 w 8109022"/>
              <a:gd name="connsiteY17329" fmla="*/ 561542 h 4285258"/>
              <a:gd name="connsiteX17330" fmla="*/ 3312544 w 8109022"/>
              <a:gd name="connsiteY17330" fmla="*/ 559927 h 4285258"/>
              <a:gd name="connsiteX17331" fmla="*/ 3329568 w 8109022"/>
              <a:gd name="connsiteY17331" fmla="*/ 544119 h 4285258"/>
              <a:gd name="connsiteX17332" fmla="*/ 3350823 w 8109022"/>
              <a:gd name="connsiteY17332" fmla="*/ 525725 h 4285258"/>
              <a:gd name="connsiteX17333" fmla="*/ 3373138 w 8109022"/>
              <a:gd name="connsiteY17333" fmla="*/ 508357 h 4285258"/>
              <a:gd name="connsiteX17334" fmla="*/ 3461494 w 8109022"/>
              <a:gd name="connsiteY17334" fmla="*/ 440263 h 4285258"/>
              <a:gd name="connsiteX17335" fmla="*/ 3423352 w 8109022"/>
              <a:gd name="connsiteY17335" fmla="*/ 472583 h 4285258"/>
              <a:gd name="connsiteX17336" fmla="*/ 3425654 w 8109022"/>
              <a:gd name="connsiteY17336" fmla="*/ 474807 h 4285258"/>
              <a:gd name="connsiteX17337" fmla="*/ 3390615 w 8109022"/>
              <a:gd name="connsiteY17337" fmla="*/ 503691 h 4285258"/>
              <a:gd name="connsiteX17338" fmla="*/ 3357772 w 8109022"/>
              <a:gd name="connsiteY17338" fmla="*/ 530513 h 4285258"/>
              <a:gd name="connsiteX17339" fmla="*/ 3328293 w 8109022"/>
              <a:gd name="connsiteY17339" fmla="*/ 558013 h 4285258"/>
              <a:gd name="connsiteX17340" fmla="*/ 3267031 w 8109022"/>
              <a:gd name="connsiteY17340" fmla="*/ 615936 h 4285258"/>
              <a:gd name="connsiteX17341" fmla="*/ 3268482 w 8109022"/>
              <a:gd name="connsiteY17341" fmla="*/ 616783 h 4285258"/>
              <a:gd name="connsiteX17342" fmla="*/ 3269421 w 8109022"/>
              <a:gd name="connsiteY17342" fmla="*/ 616580 h 4285258"/>
              <a:gd name="connsiteX17343" fmla="*/ 3275846 w 8109022"/>
              <a:gd name="connsiteY17343" fmla="*/ 613515 h 4285258"/>
              <a:gd name="connsiteX17344" fmla="*/ 3244483 w 8109022"/>
              <a:gd name="connsiteY17344" fmla="*/ 639060 h 4285258"/>
              <a:gd name="connsiteX17345" fmla="*/ 3252497 w 8109022"/>
              <a:gd name="connsiteY17345" fmla="*/ 634227 h 4285258"/>
              <a:gd name="connsiteX17346" fmla="*/ 3259839 w 8109022"/>
              <a:gd name="connsiteY17346" fmla="*/ 633533 h 4285258"/>
              <a:gd name="connsiteX17347" fmla="*/ 3243846 w 8109022"/>
              <a:gd name="connsiteY17347" fmla="*/ 644508 h 4285258"/>
              <a:gd name="connsiteX17348" fmla="*/ 3247629 w 8109022"/>
              <a:gd name="connsiteY17348" fmla="*/ 642557 h 4285258"/>
              <a:gd name="connsiteX17349" fmla="*/ 3262806 w 8109022"/>
              <a:gd name="connsiteY17349" fmla="*/ 635668 h 4285258"/>
              <a:gd name="connsiteX17350" fmla="*/ 3412118 w 8109022"/>
              <a:gd name="connsiteY17350" fmla="*/ 504848 h 4285258"/>
              <a:gd name="connsiteX17351" fmla="*/ 3415374 w 8109022"/>
              <a:gd name="connsiteY17351" fmla="*/ 503813 h 4285258"/>
              <a:gd name="connsiteX17352" fmla="*/ 3403739 w 8109022"/>
              <a:gd name="connsiteY17352" fmla="*/ 514125 h 4285258"/>
              <a:gd name="connsiteX17353" fmla="*/ 3393033 w 8109022"/>
              <a:gd name="connsiteY17353" fmla="*/ 523410 h 4285258"/>
              <a:gd name="connsiteX17354" fmla="*/ 3399832 w 8109022"/>
              <a:gd name="connsiteY17354" fmla="*/ 523224 h 4285258"/>
              <a:gd name="connsiteX17355" fmla="*/ 3370068 w 8109022"/>
              <a:gd name="connsiteY17355" fmla="*/ 548839 h 4285258"/>
              <a:gd name="connsiteX17356" fmla="*/ 3340460 w 8109022"/>
              <a:gd name="connsiteY17356" fmla="*/ 574282 h 4285258"/>
              <a:gd name="connsiteX17357" fmla="*/ 3353616 w 8109022"/>
              <a:gd name="connsiteY17357" fmla="*/ 569625 h 4285258"/>
              <a:gd name="connsiteX17358" fmla="*/ 3413120 w 8109022"/>
              <a:gd name="connsiteY17358" fmla="*/ 523197 h 4285258"/>
              <a:gd name="connsiteX17359" fmla="*/ 3469412 w 8109022"/>
              <a:gd name="connsiteY17359" fmla="*/ 475918 h 4285258"/>
              <a:gd name="connsiteX17360" fmla="*/ 3482570 w 8109022"/>
              <a:gd name="connsiteY17360" fmla="*/ 471263 h 4285258"/>
              <a:gd name="connsiteX17361" fmla="*/ 3460230 w 8109022"/>
              <a:gd name="connsiteY17361" fmla="*/ 490857 h 4285258"/>
              <a:gd name="connsiteX17362" fmla="*/ 3333257 w 8109022"/>
              <a:gd name="connsiteY17362" fmla="*/ 602080 h 4285258"/>
              <a:gd name="connsiteX17363" fmla="*/ 3336646 w 8109022"/>
              <a:gd name="connsiteY17363" fmla="*/ 603103 h 4285258"/>
              <a:gd name="connsiteX17364" fmla="*/ 3316654 w 8109022"/>
              <a:gd name="connsiteY17364" fmla="*/ 620466 h 4285258"/>
              <a:gd name="connsiteX17365" fmla="*/ 3306310 w 8109022"/>
              <a:gd name="connsiteY17365" fmla="*/ 625953 h 4285258"/>
              <a:gd name="connsiteX17366" fmla="*/ 3308764 w 8109022"/>
              <a:gd name="connsiteY17366" fmla="*/ 626112 h 4285258"/>
              <a:gd name="connsiteX17367" fmla="*/ 3310319 w 8109022"/>
              <a:gd name="connsiteY17367" fmla="*/ 625196 h 4285258"/>
              <a:gd name="connsiteX17368" fmla="*/ 3310561 w 8109022"/>
              <a:gd name="connsiteY17368" fmla="*/ 625303 h 4285258"/>
              <a:gd name="connsiteX17369" fmla="*/ 3332082 w 8109022"/>
              <a:gd name="connsiteY17369" fmla="*/ 611969 h 4285258"/>
              <a:gd name="connsiteX17370" fmla="*/ 3337310 w 8109022"/>
              <a:gd name="connsiteY17370" fmla="*/ 605537 h 4285258"/>
              <a:gd name="connsiteX17371" fmla="*/ 3345101 w 8109022"/>
              <a:gd name="connsiteY17371" fmla="*/ 596900 h 4285258"/>
              <a:gd name="connsiteX17372" fmla="*/ 3346462 w 8109022"/>
              <a:gd name="connsiteY17372" fmla="*/ 596565 h 4285258"/>
              <a:gd name="connsiteX17373" fmla="*/ 3350254 w 8109022"/>
              <a:gd name="connsiteY17373" fmla="*/ 595234 h 4285258"/>
              <a:gd name="connsiteX17374" fmla="*/ 3347845 w 8109022"/>
              <a:gd name="connsiteY17374" fmla="*/ 598096 h 4285258"/>
              <a:gd name="connsiteX17375" fmla="*/ 3342509 w 8109022"/>
              <a:gd name="connsiteY17375" fmla="*/ 604416 h 4285258"/>
              <a:gd name="connsiteX17376" fmla="*/ 3367778 w 8109022"/>
              <a:gd name="connsiteY17376" fmla="*/ 583316 h 4285258"/>
              <a:gd name="connsiteX17377" fmla="*/ 3391453 w 8109022"/>
              <a:gd name="connsiteY17377" fmla="*/ 562517 h 4285258"/>
              <a:gd name="connsiteX17378" fmla="*/ 3416124 w 8109022"/>
              <a:gd name="connsiteY17378" fmla="*/ 542125 h 4285258"/>
              <a:gd name="connsiteX17379" fmla="*/ 3412881 w 8109022"/>
              <a:gd name="connsiteY17379" fmla="*/ 545536 h 4285258"/>
              <a:gd name="connsiteX17380" fmla="*/ 3407007 w 8109022"/>
              <a:gd name="connsiteY17380" fmla="*/ 549792 h 4285258"/>
              <a:gd name="connsiteX17381" fmla="*/ 3417061 w 8109022"/>
              <a:gd name="connsiteY17381" fmla="*/ 548571 h 4285258"/>
              <a:gd name="connsiteX17382" fmla="*/ 3433015 w 8109022"/>
              <a:gd name="connsiteY17382" fmla="*/ 538248 h 4285258"/>
              <a:gd name="connsiteX17383" fmla="*/ 3389621 w 8109022"/>
              <a:gd name="connsiteY17383" fmla="*/ 574183 h 4285258"/>
              <a:gd name="connsiteX17384" fmla="*/ 3347443 w 8109022"/>
              <a:gd name="connsiteY17384" fmla="*/ 613543 h 4285258"/>
              <a:gd name="connsiteX17385" fmla="*/ 3362750 w 8109022"/>
              <a:gd name="connsiteY17385" fmla="*/ 608710 h 4285258"/>
              <a:gd name="connsiteX17386" fmla="*/ 3402130 w 8109022"/>
              <a:gd name="connsiteY17386" fmla="*/ 577587 h 4285258"/>
              <a:gd name="connsiteX17387" fmla="*/ 3441512 w 8109022"/>
              <a:gd name="connsiteY17387" fmla="*/ 546464 h 4285258"/>
              <a:gd name="connsiteX17388" fmla="*/ 3399179 w 8109022"/>
              <a:gd name="connsiteY17388" fmla="*/ 583425 h 4285258"/>
              <a:gd name="connsiteX17389" fmla="*/ 3397163 w 8109022"/>
              <a:gd name="connsiteY17389" fmla="*/ 585657 h 4285258"/>
              <a:gd name="connsiteX17390" fmla="*/ 3379164 w 8109022"/>
              <a:gd name="connsiteY17390" fmla="*/ 603015 h 4285258"/>
              <a:gd name="connsiteX17391" fmla="*/ 3361166 w 8109022"/>
              <a:gd name="connsiteY17391" fmla="*/ 620375 h 4285258"/>
              <a:gd name="connsiteX17392" fmla="*/ 3365633 w 8109022"/>
              <a:gd name="connsiteY17392" fmla="*/ 619423 h 4285258"/>
              <a:gd name="connsiteX17393" fmla="*/ 3376028 w 8109022"/>
              <a:gd name="connsiteY17393" fmla="*/ 613577 h 4285258"/>
              <a:gd name="connsiteX17394" fmla="*/ 3377713 w 8109022"/>
              <a:gd name="connsiteY17394" fmla="*/ 611629 h 4285258"/>
              <a:gd name="connsiteX17395" fmla="*/ 3378598 w 8109022"/>
              <a:gd name="connsiteY17395" fmla="*/ 611272 h 4285258"/>
              <a:gd name="connsiteX17396" fmla="*/ 3393061 w 8109022"/>
              <a:gd name="connsiteY17396" fmla="*/ 597221 h 4285258"/>
              <a:gd name="connsiteX17397" fmla="*/ 3395428 w 8109022"/>
              <a:gd name="connsiteY17397" fmla="*/ 594924 h 4285258"/>
              <a:gd name="connsiteX17398" fmla="*/ 3481802 w 8109022"/>
              <a:gd name="connsiteY17398" fmla="*/ 513967 h 4285258"/>
              <a:gd name="connsiteX17399" fmla="*/ 3467711 w 8109022"/>
              <a:gd name="connsiteY17399" fmla="*/ 519657 h 4285258"/>
              <a:gd name="connsiteX17400" fmla="*/ 3457031 w 8109022"/>
              <a:gd name="connsiteY17400" fmla="*/ 526710 h 4285258"/>
              <a:gd name="connsiteX17401" fmla="*/ 3505853 w 8109022"/>
              <a:gd name="connsiteY17401" fmla="*/ 487336 h 4285258"/>
              <a:gd name="connsiteX17402" fmla="*/ 3490700 w 8109022"/>
              <a:gd name="connsiteY17402" fmla="*/ 491997 h 4285258"/>
              <a:gd name="connsiteX17403" fmla="*/ 3438315 w 8109022"/>
              <a:gd name="connsiteY17403" fmla="*/ 530178 h 4285258"/>
              <a:gd name="connsiteX17404" fmla="*/ 3493653 w 8109022"/>
              <a:gd name="connsiteY17404" fmla="*/ 486160 h 4285258"/>
              <a:gd name="connsiteX17405" fmla="*/ 3481425 w 8109022"/>
              <a:gd name="connsiteY17405" fmla="*/ 489786 h 4285258"/>
              <a:gd name="connsiteX17406" fmla="*/ 3470722 w 8109022"/>
              <a:gd name="connsiteY17406" fmla="*/ 496497 h 4285258"/>
              <a:gd name="connsiteX17407" fmla="*/ 3479254 w 8109022"/>
              <a:gd name="connsiteY17407" fmla="*/ 489620 h 4285258"/>
              <a:gd name="connsiteX17408" fmla="*/ 3471524 w 8109022"/>
              <a:gd name="connsiteY17408" fmla="*/ 490836 h 4285258"/>
              <a:gd name="connsiteX17409" fmla="*/ 3475713 w 8109022"/>
              <a:gd name="connsiteY17409" fmla="*/ 486197 h 4285258"/>
              <a:gd name="connsiteX17410" fmla="*/ 3514009 w 8109022"/>
              <a:gd name="connsiteY17410" fmla="*/ 456276 h 4285258"/>
              <a:gd name="connsiteX17411" fmla="*/ 3529316 w 8109022"/>
              <a:gd name="connsiteY17411" fmla="*/ 451444 h 4285258"/>
              <a:gd name="connsiteX17412" fmla="*/ 3631763 w 8109022"/>
              <a:gd name="connsiteY17412" fmla="*/ 375086 h 4285258"/>
              <a:gd name="connsiteX17413" fmla="*/ 3628504 w 8109022"/>
              <a:gd name="connsiteY17413" fmla="*/ 378696 h 4285258"/>
              <a:gd name="connsiteX17414" fmla="*/ 3562770 w 8109022"/>
              <a:gd name="connsiteY17414" fmla="*/ 434226 h 4285258"/>
              <a:gd name="connsiteX17415" fmla="*/ 3501663 w 8109022"/>
              <a:gd name="connsiteY17415" fmla="*/ 491976 h 4285258"/>
              <a:gd name="connsiteX17416" fmla="*/ 3514976 w 8109022"/>
              <a:gd name="connsiteY17416" fmla="*/ 489718 h 4285258"/>
              <a:gd name="connsiteX17417" fmla="*/ 3525654 w 8109022"/>
              <a:gd name="connsiteY17417" fmla="*/ 482665 h 4285258"/>
              <a:gd name="connsiteX17418" fmla="*/ 3518515 w 8109022"/>
              <a:gd name="connsiteY17418" fmla="*/ 493141 h 4285258"/>
              <a:gd name="connsiteX17419" fmla="*/ 3513394 w 8109022"/>
              <a:gd name="connsiteY17419" fmla="*/ 498810 h 4285258"/>
              <a:gd name="connsiteX17420" fmla="*/ 3401268 w 8109022"/>
              <a:gd name="connsiteY17420" fmla="*/ 600570 h 4285258"/>
              <a:gd name="connsiteX17421" fmla="*/ 3415513 w 8109022"/>
              <a:gd name="connsiteY17421" fmla="*/ 594710 h 4285258"/>
              <a:gd name="connsiteX17422" fmla="*/ 3465726 w 8109022"/>
              <a:gd name="connsiteY17422" fmla="*/ 558934 h 4285258"/>
              <a:gd name="connsiteX17423" fmla="*/ 3464950 w 8109022"/>
              <a:gd name="connsiteY17423" fmla="*/ 562367 h 4285258"/>
              <a:gd name="connsiteX17424" fmla="*/ 3402756 w 8109022"/>
              <a:gd name="connsiteY17424" fmla="*/ 621319 h 4285258"/>
              <a:gd name="connsiteX17425" fmla="*/ 3416845 w 8109022"/>
              <a:gd name="connsiteY17425" fmla="*/ 615631 h 4285258"/>
              <a:gd name="connsiteX17426" fmla="*/ 3451859 w 8109022"/>
              <a:gd name="connsiteY17426" fmla="*/ 588976 h 4285258"/>
              <a:gd name="connsiteX17427" fmla="*/ 3441922 w 8109022"/>
              <a:gd name="connsiteY17427" fmla="*/ 605119 h 4285258"/>
              <a:gd name="connsiteX17428" fmla="*/ 3433390 w 8109022"/>
              <a:gd name="connsiteY17428" fmla="*/ 611996 h 4285258"/>
              <a:gd name="connsiteX17429" fmla="*/ 3419145 w 8109022"/>
              <a:gd name="connsiteY17429" fmla="*/ 617857 h 4285258"/>
              <a:gd name="connsiteX17430" fmla="*/ 3355087 w 8109022"/>
              <a:gd name="connsiteY17430" fmla="*/ 681442 h 4285258"/>
              <a:gd name="connsiteX17431" fmla="*/ 3366074 w 8109022"/>
              <a:gd name="connsiteY17431" fmla="*/ 679191 h 4285258"/>
              <a:gd name="connsiteX17432" fmla="*/ 3362544 w 8109022"/>
              <a:gd name="connsiteY17432" fmla="*/ 683101 h 4285258"/>
              <a:gd name="connsiteX17433" fmla="*/ 3361884 w 8109022"/>
              <a:gd name="connsiteY17433" fmla="*/ 683830 h 4285258"/>
              <a:gd name="connsiteX17434" fmla="*/ 3362192 w 8109022"/>
              <a:gd name="connsiteY17434" fmla="*/ 686060 h 4285258"/>
              <a:gd name="connsiteX17435" fmla="*/ 3311691 w 8109022"/>
              <a:gd name="connsiteY17435" fmla="*/ 731530 h 4285258"/>
              <a:gd name="connsiteX17436" fmla="*/ 3311707 w 8109022"/>
              <a:gd name="connsiteY17436" fmla="*/ 732188 h 4285258"/>
              <a:gd name="connsiteX17437" fmla="*/ 3305482 w 8109022"/>
              <a:gd name="connsiteY17437" fmla="*/ 739671 h 4285258"/>
              <a:gd name="connsiteX17438" fmla="*/ 3310523 w 8109022"/>
              <a:gd name="connsiteY17438" fmla="*/ 738131 h 4285258"/>
              <a:gd name="connsiteX17439" fmla="*/ 3317476 w 8109022"/>
              <a:gd name="connsiteY17439" fmla="*/ 733489 h 4285258"/>
              <a:gd name="connsiteX17440" fmla="*/ 3321685 w 8109022"/>
              <a:gd name="connsiteY17440" fmla="*/ 728921 h 4285258"/>
              <a:gd name="connsiteX17441" fmla="*/ 3328768 w 8109022"/>
              <a:gd name="connsiteY17441" fmla="*/ 722993 h 4285258"/>
              <a:gd name="connsiteX17442" fmla="*/ 3363180 w 8109022"/>
              <a:gd name="connsiteY17442" fmla="*/ 692588 h 4285258"/>
              <a:gd name="connsiteX17443" fmla="*/ 3348686 w 8109022"/>
              <a:gd name="connsiteY17443" fmla="*/ 709227 h 4285258"/>
              <a:gd name="connsiteX17444" fmla="*/ 3339296 w 8109022"/>
              <a:gd name="connsiteY17444" fmla="*/ 718922 h 4285258"/>
              <a:gd name="connsiteX17445" fmla="*/ 3355616 w 8109022"/>
              <a:gd name="connsiteY17445" fmla="*/ 708025 h 4285258"/>
              <a:gd name="connsiteX17446" fmla="*/ 3322648 w 8109022"/>
              <a:gd name="connsiteY17446" fmla="*/ 737250 h 4285258"/>
              <a:gd name="connsiteX17447" fmla="*/ 3319763 w 8109022"/>
              <a:gd name="connsiteY17447" fmla="*/ 741823 h 4285258"/>
              <a:gd name="connsiteX17448" fmla="*/ 3318828 w 8109022"/>
              <a:gd name="connsiteY17448" fmla="*/ 748189 h 4285258"/>
              <a:gd name="connsiteX17449" fmla="*/ 3312937 w 8109022"/>
              <a:gd name="connsiteY17449" fmla="*/ 753733 h 4285258"/>
              <a:gd name="connsiteX17450" fmla="*/ 3363700 w 8109022"/>
              <a:gd name="connsiteY17450" fmla="*/ 714312 h 4285258"/>
              <a:gd name="connsiteX17451" fmla="*/ 3422248 w 8109022"/>
              <a:gd name="connsiteY17451" fmla="*/ 663984 h 4285258"/>
              <a:gd name="connsiteX17452" fmla="*/ 3435252 w 8109022"/>
              <a:gd name="connsiteY17452" fmla="*/ 659500 h 4285258"/>
              <a:gd name="connsiteX17453" fmla="*/ 3381549 w 8109022"/>
              <a:gd name="connsiteY17453" fmla="*/ 709049 h 4285258"/>
              <a:gd name="connsiteX17454" fmla="*/ 3382523 w 8109022"/>
              <a:gd name="connsiteY17454" fmla="*/ 707971 h 4285258"/>
              <a:gd name="connsiteX17455" fmla="*/ 3367630 w 8109022"/>
              <a:gd name="connsiteY17455" fmla="*/ 721893 h 4285258"/>
              <a:gd name="connsiteX17456" fmla="*/ 3381549 w 8109022"/>
              <a:gd name="connsiteY17456" fmla="*/ 709049 h 4285258"/>
              <a:gd name="connsiteX17457" fmla="*/ 3352264 w 8109022"/>
              <a:gd name="connsiteY17457" fmla="*/ 741476 h 4285258"/>
              <a:gd name="connsiteX17458" fmla="*/ 3367440 w 8109022"/>
              <a:gd name="connsiteY17458" fmla="*/ 734583 h 4285258"/>
              <a:gd name="connsiteX17459" fmla="*/ 3374887 w 8109022"/>
              <a:gd name="connsiteY17459" fmla="*/ 728910 h 4285258"/>
              <a:gd name="connsiteX17460" fmla="*/ 3366662 w 8109022"/>
              <a:gd name="connsiteY17460" fmla="*/ 738016 h 4285258"/>
              <a:gd name="connsiteX17461" fmla="*/ 3421540 w 8109022"/>
              <a:gd name="connsiteY17461" fmla="*/ 689369 h 4285258"/>
              <a:gd name="connsiteX17462" fmla="*/ 3412073 w 8109022"/>
              <a:gd name="connsiteY17462" fmla="*/ 699851 h 4285258"/>
              <a:gd name="connsiteX17463" fmla="*/ 3456139 w 8109022"/>
              <a:gd name="connsiteY17463" fmla="*/ 659191 h 4285258"/>
              <a:gd name="connsiteX17464" fmla="*/ 3483474 w 8109022"/>
              <a:gd name="connsiteY17464" fmla="*/ 628926 h 4285258"/>
              <a:gd name="connsiteX17465" fmla="*/ 3505077 w 8109022"/>
              <a:gd name="connsiteY17465" fmla="*/ 605005 h 4285258"/>
              <a:gd name="connsiteX17466" fmla="*/ 3556436 w 8109022"/>
              <a:gd name="connsiteY17466" fmla="*/ 550705 h 4285258"/>
              <a:gd name="connsiteX17467" fmla="*/ 3662390 w 8109022"/>
              <a:gd name="connsiteY17467" fmla="*/ 443299 h 4285258"/>
              <a:gd name="connsiteX17468" fmla="*/ 3717138 w 8109022"/>
              <a:gd name="connsiteY17468" fmla="*/ 390021 h 4285258"/>
              <a:gd name="connsiteX17469" fmla="*/ 3770800 w 8109022"/>
              <a:gd name="connsiteY17469" fmla="*/ 337946 h 4285258"/>
              <a:gd name="connsiteX17470" fmla="*/ 3881532 w 8109022"/>
              <a:gd name="connsiteY17470" fmla="*/ 235161 h 4285258"/>
              <a:gd name="connsiteX17471" fmla="*/ 3893450 w 8109022"/>
              <a:gd name="connsiteY17471" fmla="*/ 229305 h 4285258"/>
              <a:gd name="connsiteX17472" fmla="*/ 3870201 w 8109022"/>
              <a:gd name="connsiteY17472" fmla="*/ 250277 h 4285258"/>
              <a:gd name="connsiteX17473" fmla="*/ 3812043 w 8109022"/>
              <a:gd name="connsiteY17473" fmla="*/ 302189 h 4285258"/>
              <a:gd name="connsiteX17474" fmla="*/ 3802602 w 8109022"/>
              <a:gd name="connsiteY17474" fmla="*/ 310442 h 4285258"/>
              <a:gd name="connsiteX17475" fmla="*/ 3800584 w 8109022"/>
              <a:gd name="connsiteY17475" fmla="*/ 312675 h 4285258"/>
              <a:gd name="connsiteX17476" fmla="*/ 3678215 w 8109022"/>
              <a:gd name="connsiteY17476" fmla="*/ 428345 h 4285258"/>
              <a:gd name="connsiteX17477" fmla="*/ 3693546 w 8109022"/>
              <a:gd name="connsiteY17477" fmla="*/ 421283 h 4285258"/>
              <a:gd name="connsiteX17478" fmla="*/ 3825204 w 8109022"/>
              <a:gd name="connsiteY17478" fmla="*/ 297531 h 4285258"/>
              <a:gd name="connsiteX17479" fmla="*/ 3887833 w 8109022"/>
              <a:gd name="connsiteY17479" fmla="*/ 245438 h 4285258"/>
              <a:gd name="connsiteX17480" fmla="*/ 3952632 w 8109022"/>
              <a:gd name="connsiteY17480" fmla="*/ 193513 h 4285258"/>
              <a:gd name="connsiteX17481" fmla="*/ 3860676 w 8109022"/>
              <a:gd name="connsiteY17481" fmla="*/ 275507 h 4285258"/>
              <a:gd name="connsiteX17482" fmla="*/ 3877093 w 8109022"/>
              <a:gd name="connsiteY17482" fmla="*/ 269814 h 4285258"/>
              <a:gd name="connsiteX17483" fmla="*/ 4004866 w 8109022"/>
              <a:gd name="connsiteY17483" fmla="*/ 152932 h 4285258"/>
              <a:gd name="connsiteX17484" fmla="*/ 4000394 w 8109022"/>
              <a:gd name="connsiteY17484" fmla="*/ 153111 h 4285258"/>
              <a:gd name="connsiteX17485" fmla="*/ 4031242 w 8109022"/>
              <a:gd name="connsiteY17485" fmla="*/ 128866 h 4285258"/>
              <a:gd name="connsiteX17486" fmla="*/ 4016502 w 8109022"/>
              <a:gd name="connsiteY17486" fmla="*/ 142618 h 4285258"/>
              <a:gd name="connsiteX17487" fmla="*/ 4024232 w 8109022"/>
              <a:gd name="connsiteY17487" fmla="*/ 141401 h 4285258"/>
              <a:gd name="connsiteX17488" fmla="*/ 3893202 w 8109022"/>
              <a:gd name="connsiteY17488" fmla="*/ 259319 h 4285258"/>
              <a:gd name="connsiteX17489" fmla="*/ 3909616 w 8109022"/>
              <a:gd name="connsiteY17489" fmla="*/ 253627 h 4285258"/>
              <a:gd name="connsiteX17490" fmla="*/ 3917972 w 8109022"/>
              <a:gd name="connsiteY17490" fmla="*/ 246578 h 4285258"/>
              <a:gd name="connsiteX17491" fmla="*/ 3991800 w 8109022"/>
              <a:gd name="connsiteY17491" fmla="*/ 177312 h 4285258"/>
              <a:gd name="connsiteX17492" fmla="*/ 4029778 w 8109022"/>
              <a:gd name="connsiteY17492" fmla="*/ 143705 h 4285258"/>
              <a:gd name="connsiteX17493" fmla="*/ 4047988 w 8109022"/>
              <a:gd name="connsiteY17493" fmla="*/ 129939 h 4285258"/>
              <a:gd name="connsiteX17494" fmla="*/ 3936276 w 8109022"/>
              <a:gd name="connsiteY17494" fmla="*/ 234021 h 4285258"/>
              <a:gd name="connsiteX17495" fmla="*/ 3879205 w 8109022"/>
              <a:gd name="connsiteY17495" fmla="*/ 284730 h 4285258"/>
              <a:gd name="connsiteX17496" fmla="*/ 3823218 w 8109022"/>
              <a:gd name="connsiteY17496" fmla="*/ 336809 h 4285258"/>
              <a:gd name="connsiteX17497" fmla="*/ 3838394 w 8109022"/>
              <a:gd name="connsiteY17497" fmla="*/ 329921 h 4285258"/>
              <a:gd name="connsiteX17498" fmla="*/ 3882744 w 8109022"/>
              <a:gd name="connsiteY17498" fmla="*/ 288154 h 4285258"/>
              <a:gd name="connsiteX17499" fmla="*/ 3928180 w 8109022"/>
              <a:gd name="connsiteY17499" fmla="*/ 247757 h 4285258"/>
              <a:gd name="connsiteX17500" fmla="*/ 4017965 w 8109022"/>
              <a:gd name="connsiteY17500" fmla="*/ 165595 h 4285258"/>
              <a:gd name="connsiteX17501" fmla="*/ 4026650 w 8109022"/>
              <a:gd name="connsiteY17501" fmla="*/ 161119 h 4285258"/>
              <a:gd name="connsiteX17502" fmla="*/ 4053156 w 8109022"/>
              <a:gd name="connsiteY17502" fmla="*/ 139113 h 4285258"/>
              <a:gd name="connsiteX17503" fmla="*/ 4081987 w 8109022"/>
              <a:gd name="connsiteY17503" fmla="*/ 117101 h 4285258"/>
              <a:gd name="connsiteX17504" fmla="*/ 4084312 w 8109022"/>
              <a:gd name="connsiteY17504" fmla="*/ 117097 h 4285258"/>
              <a:gd name="connsiteX17505" fmla="*/ 4032054 w 8109022"/>
              <a:gd name="connsiteY17505" fmla="*/ 159906 h 4285258"/>
              <a:gd name="connsiteX17506" fmla="*/ 4028952 w 8109022"/>
              <a:gd name="connsiteY17506" fmla="*/ 163343 h 4285258"/>
              <a:gd name="connsiteX17507" fmla="*/ 4011602 w 8109022"/>
              <a:gd name="connsiteY17507" fmla="*/ 172640 h 4285258"/>
              <a:gd name="connsiteX17508" fmla="*/ 4018402 w 8109022"/>
              <a:gd name="connsiteY17508" fmla="*/ 172455 h 4285258"/>
              <a:gd name="connsiteX17509" fmla="*/ 4035904 w 8109022"/>
              <a:gd name="connsiteY17509" fmla="*/ 165559 h 4285258"/>
              <a:gd name="connsiteX17510" fmla="*/ 4055918 w 8109022"/>
              <a:gd name="connsiteY17510" fmla="*/ 145967 h 4285258"/>
              <a:gd name="connsiteX17511" fmla="*/ 4078236 w 8109022"/>
              <a:gd name="connsiteY17511" fmla="*/ 128598 h 4285258"/>
              <a:gd name="connsiteX17512" fmla="*/ 4121805 w 8109022"/>
              <a:gd name="connsiteY17512" fmla="*/ 92837 h 4285258"/>
              <a:gd name="connsiteX17513" fmla="*/ 4119480 w 8109022"/>
              <a:gd name="connsiteY17513" fmla="*/ 92843 h 4285258"/>
              <a:gd name="connsiteX17514" fmla="*/ 4121652 w 8109022"/>
              <a:gd name="connsiteY17514" fmla="*/ 90437 h 4285258"/>
              <a:gd name="connsiteX17515" fmla="*/ 4138068 w 8109022"/>
              <a:gd name="connsiteY17515" fmla="*/ 84744 h 4285258"/>
              <a:gd name="connsiteX17516" fmla="*/ 4168914 w 8109022"/>
              <a:gd name="connsiteY17516" fmla="*/ 60499 h 4285258"/>
              <a:gd name="connsiteX17517" fmla="*/ 4167676 w 8109022"/>
              <a:gd name="connsiteY17517" fmla="*/ 59301 h 4285258"/>
              <a:gd name="connsiteX17518" fmla="*/ 4231368 w 8109022"/>
              <a:gd name="connsiteY17518" fmla="*/ 8235 h 4285258"/>
              <a:gd name="connsiteX17519" fmla="*/ 4183785 w 8109022"/>
              <a:gd name="connsiteY17519" fmla="*/ 48807 h 4285258"/>
              <a:gd name="connsiteX17520" fmla="*/ 4185024 w 8109022"/>
              <a:gd name="connsiteY17520" fmla="*/ 50005 h 4285258"/>
              <a:gd name="connsiteX17521" fmla="*/ 4076500 w 8109022"/>
              <a:gd name="connsiteY17521" fmla="*/ 137864 h 4285258"/>
              <a:gd name="connsiteX17522" fmla="*/ 3972930 w 8109022"/>
              <a:gd name="connsiteY17522" fmla="*/ 230517 h 4285258"/>
              <a:gd name="connsiteX17523" fmla="*/ 3984070 w 8109022"/>
              <a:gd name="connsiteY17523" fmla="*/ 228093 h 4285258"/>
              <a:gd name="connsiteX17524" fmla="*/ 3919704 w 8109022"/>
              <a:gd name="connsiteY17524" fmla="*/ 289451 h 4285258"/>
              <a:gd name="connsiteX17525" fmla="*/ 3932862 w 8109022"/>
              <a:gd name="connsiteY17525" fmla="*/ 284792 h 4285258"/>
              <a:gd name="connsiteX17526" fmla="*/ 3972374 w 8109022"/>
              <a:gd name="connsiteY17526" fmla="*/ 255728 h 4285258"/>
              <a:gd name="connsiteX17527" fmla="*/ 3941808 w 8109022"/>
              <a:gd name="connsiteY17527" fmla="*/ 287005 h 4285258"/>
              <a:gd name="connsiteX17528" fmla="*/ 3958377 w 8109022"/>
              <a:gd name="connsiteY17528" fmla="*/ 281140 h 4285258"/>
              <a:gd name="connsiteX17529" fmla="*/ 3969048 w 8109022"/>
              <a:gd name="connsiteY17529" fmla="*/ 272141 h 4285258"/>
              <a:gd name="connsiteX17530" fmla="*/ 3939516 w 8109022"/>
              <a:gd name="connsiteY17530" fmla="*/ 298263 h 4285258"/>
              <a:gd name="connsiteX17531" fmla="*/ 3939638 w 8109022"/>
              <a:gd name="connsiteY17531" fmla="*/ 298186 h 4285258"/>
              <a:gd name="connsiteX17532" fmla="*/ 3966083 w 8109022"/>
              <a:gd name="connsiteY17532" fmla="*/ 280814 h 4285258"/>
              <a:gd name="connsiteX17533" fmla="*/ 3981184 w 8109022"/>
              <a:gd name="connsiteY17533" fmla="*/ 271960 h 4285258"/>
              <a:gd name="connsiteX17534" fmla="*/ 4082833 w 8109022"/>
              <a:gd name="connsiteY17534" fmla="*/ 185187 h 4285258"/>
              <a:gd name="connsiteX17535" fmla="*/ 4235214 w 8109022"/>
              <a:gd name="connsiteY17535" fmla="*/ 66025 h 4285258"/>
              <a:gd name="connsiteX17536" fmla="*/ 4218800 w 8109022"/>
              <a:gd name="connsiteY17536" fmla="*/ 71717 h 4285258"/>
              <a:gd name="connsiteX17537" fmla="*/ 4135717 w 8109022"/>
              <a:gd name="connsiteY17537" fmla="*/ 136543 h 4285258"/>
              <a:gd name="connsiteX17538" fmla="*/ 4093304 w 8109022"/>
              <a:gd name="connsiteY17538" fmla="*/ 168958 h 4285258"/>
              <a:gd name="connsiteX17539" fmla="*/ 4086925 w 8109022"/>
              <a:gd name="connsiteY17539" fmla="*/ 174043 h 4285258"/>
              <a:gd name="connsiteX17540" fmla="*/ 4091636 w 8109022"/>
              <a:gd name="connsiteY17540" fmla="*/ 169583 h 4285258"/>
              <a:gd name="connsiteX17541" fmla="*/ 4098378 w 8109022"/>
              <a:gd name="connsiteY17541" fmla="*/ 163203 h 4285258"/>
              <a:gd name="connsiteX17542" fmla="*/ 4137734 w 8109022"/>
              <a:gd name="connsiteY17542" fmla="*/ 134310 h 4285258"/>
              <a:gd name="connsiteX17543" fmla="*/ 4151519 w 8109022"/>
              <a:gd name="connsiteY17543" fmla="*/ 123819 h 4285258"/>
              <a:gd name="connsiteX17544" fmla="*/ 4151542 w 8109022"/>
              <a:gd name="connsiteY17544" fmla="*/ 121592 h 4285258"/>
              <a:gd name="connsiteX17545" fmla="*/ 4186580 w 8109022"/>
              <a:gd name="connsiteY17545" fmla="*/ 92706 h 4285258"/>
              <a:gd name="connsiteX17546" fmla="*/ 4187668 w 8109022"/>
              <a:gd name="connsiteY17546" fmla="*/ 91503 h 4285258"/>
              <a:gd name="connsiteX17547" fmla="*/ 4180847 w 8109022"/>
              <a:gd name="connsiteY17547" fmla="*/ 91346 h 4285258"/>
              <a:gd name="connsiteX17548" fmla="*/ 4222244 w 8109022"/>
              <a:gd name="connsiteY17548" fmla="*/ 57990 h 4285258"/>
              <a:gd name="connsiteX17549" fmla="*/ 4222092 w 8109022"/>
              <a:gd name="connsiteY17549" fmla="*/ 55590 h 4285258"/>
              <a:gd name="connsiteX17550" fmla="*/ 4255265 w 8109022"/>
              <a:gd name="connsiteY17550" fmla="*/ 31340 h 4285258"/>
              <a:gd name="connsiteX17551" fmla="*/ 4249058 w 8109022"/>
              <a:gd name="connsiteY17551" fmla="*/ 38213 h 4285258"/>
              <a:gd name="connsiteX17552" fmla="*/ 4261130 w 8109022"/>
              <a:gd name="connsiteY17552" fmla="*/ 34758 h 4285258"/>
              <a:gd name="connsiteX17553" fmla="*/ 4317056 w 8109022"/>
              <a:gd name="connsiteY17553" fmla="*/ 0 h 42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</a:cxnLst>
            <a:rect l="l" t="t" r="r" b="b"/>
            <a:pathLst>
              <a:path w="8109022" h="4285258">
                <a:moveTo>
                  <a:pt x="4096125" y="4246676"/>
                </a:moveTo>
                <a:lnTo>
                  <a:pt x="4094661" y="4247909"/>
                </a:lnTo>
                <a:cubicBezTo>
                  <a:pt x="4094661" y="4247909"/>
                  <a:pt x="4094661" y="4247909"/>
                  <a:pt x="4095591" y="4246877"/>
                </a:cubicBezTo>
                <a:close/>
                <a:moveTo>
                  <a:pt x="4028645" y="4197276"/>
                </a:moveTo>
                <a:lnTo>
                  <a:pt x="4028777" y="4197596"/>
                </a:lnTo>
                <a:lnTo>
                  <a:pt x="4027559" y="4198480"/>
                </a:lnTo>
                <a:cubicBezTo>
                  <a:pt x="4027559" y="4198480"/>
                  <a:pt x="4027559" y="4198480"/>
                  <a:pt x="4028645" y="4197276"/>
                </a:cubicBezTo>
                <a:close/>
                <a:moveTo>
                  <a:pt x="1599430" y="4187098"/>
                </a:moveTo>
                <a:lnTo>
                  <a:pt x="1599216" y="4189449"/>
                </a:lnTo>
                <a:lnTo>
                  <a:pt x="1599105" y="4194718"/>
                </a:lnTo>
                <a:lnTo>
                  <a:pt x="1594342" y="4204213"/>
                </a:lnTo>
                <a:lnTo>
                  <a:pt x="1588938" y="4213907"/>
                </a:lnTo>
                <a:lnTo>
                  <a:pt x="1589188" y="4210614"/>
                </a:lnTo>
                <a:lnTo>
                  <a:pt x="1589589" y="4207870"/>
                </a:lnTo>
                <a:close/>
                <a:moveTo>
                  <a:pt x="1500112" y="4182988"/>
                </a:moveTo>
                <a:lnTo>
                  <a:pt x="1496690" y="4192529"/>
                </a:lnTo>
                <a:lnTo>
                  <a:pt x="1496696" y="4192463"/>
                </a:lnTo>
                <a:lnTo>
                  <a:pt x="1496769" y="4189557"/>
                </a:lnTo>
                <a:close/>
                <a:moveTo>
                  <a:pt x="4209703" y="4158526"/>
                </a:moveTo>
                <a:lnTo>
                  <a:pt x="4192456" y="4171561"/>
                </a:lnTo>
                <a:cubicBezTo>
                  <a:pt x="4189353" y="4174999"/>
                  <a:pt x="4192609" y="4173964"/>
                  <a:pt x="4196021" y="4172755"/>
                </a:cubicBezTo>
                <a:cubicBezTo>
                  <a:pt x="4166103" y="4195970"/>
                  <a:pt x="4134169" y="4221416"/>
                  <a:pt x="4103167" y="4243261"/>
                </a:cubicBezTo>
                <a:cubicBezTo>
                  <a:pt x="4101551" y="4243951"/>
                  <a:pt x="4100237" y="4244852"/>
                  <a:pt x="4099038" y="4245583"/>
                </a:cubicBezTo>
                <a:lnTo>
                  <a:pt x="4096125" y="4246676"/>
                </a:lnTo>
                <a:lnTo>
                  <a:pt x="4107213" y="4237357"/>
                </a:lnTo>
                <a:cubicBezTo>
                  <a:pt x="4111281" y="4233726"/>
                  <a:pt x="4115195" y="4229944"/>
                  <a:pt x="4118840" y="4225907"/>
                </a:cubicBezTo>
                <a:cubicBezTo>
                  <a:pt x="4146737" y="4207498"/>
                  <a:pt x="4173244" y="4185492"/>
                  <a:pt x="4199749" y="4163485"/>
                </a:cubicBezTo>
                <a:cubicBezTo>
                  <a:pt x="4201455" y="4162882"/>
                  <a:pt x="4203892" y="4162019"/>
                  <a:pt x="4206309" y="4160858"/>
                </a:cubicBezTo>
                <a:close/>
                <a:moveTo>
                  <a:pt x="4213947" y="4155319"/>
                </a:moveTo>
                <a:lnTo>
                  <a:pt x="4212756" y="4156427"/>
                </a:lnTo>
                <a:lnTo>
                  <a:pt x="4209703" y="4158526"/>
                </a:lnTo>
                <a:close/>
                <a:moveTo>
                  <a:pt x="1565766" y="4147980"/>
                </a:moveTo>
                <a:lnTo>
                  <a:pt x="1563759" y="4153585"/>
                </a:lnTo>
                <a:lnTo>
                  <a:pt x="1562360" y="4154248"/>
                </a:lnTo>
                <a:cubicBezTo>
                  <a:pt x="1562189" y="4153894"/>
                  <a:pt x="1562249" y="4153197"/>
                  <a:pt x="1562675" y="4152204"/>
                </a:cubicBezTo>
                <a:close/>
                <a:moveTo>
                  <a:pt x="1431978" y="4143072"/>
                </a:moveTo>
                <a:lnTo>
                  <a:pt x="1431149" y="4147299"/>
                </a:lnTo>
                <a:lnTo>
                  <a:pt x="1431578" y="4143872"/>
                </a:lnTo>
                <a:close/>
                <a:moveTo>
                  <a:pt x="1746177" y="4137786"/>
                </a:moveTo>
                <a:lnTo>
                  <a:pt x="1746416" y="4138037"/>
                </a:lnTo>
                <a:cubicBezTo>
                  <a:pt x="1746509" y="4138427"/>
                  <a:pt x="1746306" y="4138751"/>
                  <a:pt x="1745772" y="4138854"/>
                </a:cubicBezTo>
                <a:close/>
                <a:moveTo>
                  <a:pt x="1721640" y="4130343"/>
                </a:moveTo>
                <a:cubicBezTo>
                  <a:pt x="1722130" y="4132368"/>
                  <a:pt x="1722355" y="4133299"/>
                  <a:pt x="1721284" y="4133508"/>
                </a:cubicBezTo>
                <a:lnTo>
                  <a:pt x="1720355" y="4132090"/>
                </a:lnTo>
                <a:lnTo>
                  <a:pt x="1720479" y="4131659"/>
                </a:lnTo>
                <a:lnTo>
                  <a:pt x="1720271" y="4131712"/>
                </a:lnTo>
                <a:close/>
                <a:moveTo>
                  <a:pt x="1707188" y="4129327"/>
                </a:moveTo>
                <a:lnTo>
                  <a:pt x="1707033" y="4131042"/>
                </a:lnTo>
                <a:cubicBezTo>
                  <a:pt x="1706612" y="4135295"/>
                  <a:pt x="1706014" y="4139973"/>
                  <a:pt x="1704991" y="4142697"/>
                </a:cubicBezTo>
                <a:cubicBezTo>
                  <a:pt x="1703340" y="4145542"/>
                  <a:pt x="1703082" y="4143311"/>
                  <a:pt x="1703327" y="4139599"/>
                </a:cubicBezTo>
                <a:lnTo>
                  <a:pt x="1703692" y="4136438"/>
                </a:lnTo>
                <a:lnTo>
                  <a:pt x="1705220" y="4133405"/>
                </a:lnTo>
                <a:close/>
                <a:moveTo>
                  <a:pt x="1429376" y="4129113"/>
                </a:moveTo>
                <a:lnTo>
                  <a:pt x="1427160" y="4140091"/>
                </a:lnTo>
                <a:lnTo>
                  <a:pt x="1428113" y="4132808"/>
                </a:lnTo>
                <a:close/>
                <a:moveTo>
                  <a:pt x="1699595" y="4128513"/>
                </a:moveTo>
                <a:lnTo>
                  <a:pt x="1696599" y="4145115"/>
                </a:lnTo>
                <a:lnTo>
                  <a:pt x="1694427" y="4148380"/>
                </a:lnTo>
                <a:cubicBezTo>
                  <a:pt x="1693661" y="4149334"/>
                  <a:pt x="1693054" y="4149826"/>
                  <a:pt x="1692751" y="4149534"/>
                </a:cubicBezTo>
                <a:cubicBezTo>
                  <a:pt x="1692575" y="4149362"/>
                  <a:pt x="1692520" y="4148964"/>
                  <a:pt x="1692562" y="4148395"/>
                </a:cubicBezTo>
                <a:cubicBezTo>
                  <a:pt x="1692605" y="4147823"/>
                  <a:pt x="1692747" y="4147076"/>
                  <a:pt x="1692960" y="4146212"/>
                </a:cubicBezTo>
                <a:cubicBezTo>
                  <a:pt x="1694244" y="4141012"/>
                  <a:pt x="1698166" y="4131440"/>
                  <a:pt x="1699461" y="4128822"/>
                </a:cubicBezTo>
                <a:close/>
                <a:moveTo>
                  <a:pt x="1721188" y="4128477"/>
                </a:moveTo>
                <a:cubicBezTo>
                  <a:pt x="1722486" y="4129201"/>
                  <a:pt x="1721640" y="4130343"/>
                  <a:pt x="1721640" y="4130343"/>
                </a:cubicBezTo>
                <a:cubicBezTo>
                  <a:pt x="1720991" y="4129981"/>
                  <a:pt x="1720878" y="4129515"/>
                  <a:pt x="1720927" y="4129138"/>
                </a:cubicBezTo>
                <a:cubicBezTo>
                  <a:pt x="1720978" y="4128763"/>
                  <a:pt x="1721188" y="4128477"/>
                  <a:pt x="1721188" y="4128477"/>
                </a:cubicBezTo>
                <a:close/>
                <a:moveTo>
                  <a:pt x="1663543" y="4125451"/>
                </a:moveTo>
                <a:lnTo>
                  <a:pt x="1660720" y="4140158"/>
                </a:lnTo>
                <a:lnTo>
                  <a:pt x="1659794" y="4141858"/>
                </a:lnTo>
                <a:cubicBezTo>
                  <a:pt x="1658075" y="4145138"/>
                  <a:pt x="1656180" y="4148924"/>
                  <a:pt x="1653880" y="4153797"/>
                </a:cubicBezTo>
                <a:cubicBezTo>
                  <a:pt x="1652809" y="4155440"/>
                  <a:pt x="1647321" y="4167444"/>
                  <a:pt x="1645443" y="4169422"/>
                </a:cubicBezTo>
                <a:lnTo>
                  <a:pt x="1645159" y="4167832"/>
                </a:lnTo>
                <a:lnTo>
                  <a:pt x="1645166" y="4167047"/>
                </a:lnTo>
                <a:lnTo>
                  <a:pt x="1647471" y="4161131"/>
                </a:lnTo>
                <a:cubicBezTo>
                  <a:pt x="1650760" y="4154176"/>
                  <a:pt x="1656020" y="4145642"/>
                  <a:pt x="1657202" y="4142318"/>
                </a:cubicBezTo>
                <a:close/>
                <a:moveTo>
                  <a:pt x="1624772" y="4125210"/>
                </a:moveTo>
                <a:lnTo>
                  <a:pt x="1621965" y="4139160"/>
                </a:lnTo>
                <a:lnTo>
                  <a:pt x="1620686" y="4149764"/>
                </a:lnTo>
                <a:lnTo>
                  <a:pt x="1609122" y="4174754"/>
                </a:lnTo>
                <a:lnTo>
                  <a:pt x="1607232" y="4178520"/>
                </a:lnTo>
                <a:lnTo>
                  <a:pt x="1607505" y="4175785"/>
                </a:lnTo>
                <a:cubicBezTo>
                  <a:pt x="1607957" y="4171667"/>
                  <a:pt x="1608139" y="4169423"/>
                  <a:pt x="1608101" y="4168446"/>
                </a:cubicBezTo>
                <a:lnTo>
                  <a:pt x="1607806" y="4168561"/>
                </a:lnTo>
                <a:lnTo>
                  <a:pt x="1613244" y="4156352"/>
                </a:lnTo>
                <a:cubicBezTo>
                  <a:pt x="1616654" y="4147638"/>
                  <a:pt x="1619572" y="4139045"/>
                  <a:pt x="1622170" y="4130439"/>
                </a:cubicBezTo>
                <a:close/>
                <a:moveTo>
                  <a:pt x="1688471" y="4113216"/>
                </a:moveTo>
                <a:cubicBezTo>
                  <a:pt x="1688387" y="4114524"/>
                  <a:pt x="1688313" y="4115644"/>
                  <a:pt x="1688313" y="4115644"/>
                </a:cubicBezTo>
                <a:cubicBezTo>
                  <a:pt x="1687003" y="4114376"/>
                  <a:pt x="1686669" y="4113753"/>
                  <a:pt x="1686849" y="4113457"/>
                </a:cubicBezTo>
                <a:cubicBezTo>
                  <a:pt x="1687029" y="4113158"/>
                  <a:pt x="1687724" y="4113186"/>
                  <a:pt x="1688471" y="4113216"/>
                </a:cubicBezTo>
                <a:close/>
                <a:moveTo>
                  <a:pt x="4183525" y="4104430"/>
                </a:moveTo>
                <a:lnTo>
                  <a:pt x="4175010" y="4111215"/>
                </a:lnTo>
                <a:lnTo>
                  <a:pt x="4179538" y="4106930"/>
                </a:lnTo>
                <a:cubicBezTo>
                  <a:pt x="4180042" y="4106372"/>
                  <a:pt x="4180837" y="4105812"/>
                  <a:pt x="4181794" y="4105269"/>
                </a:cubicBezTo>
                <a:close/>
                <a:moveTo>
                  <a:pt x="1580320" y="4103984"/>
                </a:moveTo>
                <a:lnTo>
                  <a:pt x="1578191" y="4110607"/>
                </a:lnTo>
                <a:lnTo>
                  <a:pt x="1575619" y="4111564"/>
                </a:lnTo>
                <a:cubicBezTo>
                  <a:pt x="1576397" y="4108132"/>
                  <a:pt x="1576397" y="4108132"/>
                  <a:pt x="1576397" y="4108132"/>
                </a:cubicBezTo>
                <a:cubicBezTo>
                  <a:pt x="1577483" y="4106930"/>
                  <a:pt x="1578569" y="4105727"/>
                  <a:pt x="1579501" y="4104697"/>
                </a:cubicBezTo>
                <a:close/>
                <a:moveTo>
                  <a:pt x="1596848" y="4095400"/>
                </a:moveTo>
                <a:lnTo>
                  <a:pt x="1595452" y="4098875"/>
                </a:lnTo>
                <a:cubicBezTo>
                  <a:pt x="1594983" y="4100034"/>
                  <a:pt x="1594983" y="4100034"/>
                  <a:pt x="1594983" y="4100034"/>
                </a:cubicBezTo>
                <a:cubicBezTo>
                  <a:pt x="1596848" y="4095400"/>
                  <a:pt x="1596848" y="4095400"/>
                  <a:pt x="1596848" y="4095400"/>
                </a:cubicBezTo>
                <a:close/>
                <a:moveTo>
                  <a:pt x="1632356" y="4091069"/>
                </a:moveTo>
                <a:lnTo>
                  <a:pt x="1628020" y="4110519"/>
                </a:lnTo>
                <a:lnTo>
                  <a:pt x="1627448" y="4111220"/>
                </a:lnTo>
                <a:cubicBezTo>
                  <a:pt x="1626524" y="4112187"/>
                  <a:pt x="1625906" y="4112608"/>
                  <a:pt x="1625942" y="4112047"/>
                </a:cubicBezTo>
                <a:cubicBezTo>
                  <a:pt x="1626362" y="4105603"/>
                  <a:pt x="1628758" y="4099283"/>
                  <a:pt x="1631500" y="4092999"/>
                </a:cubicBezTo>
                <a:close/>
                <a:moveTo>
                  <a:pt x="1598713" y="4090765"/>
                </a:moveTo>
                <a:lnTo>
                  <a:pt x="1596848" y="4095400"/>
                </a:lnTo>
                <a:lnTo>
                  <a:pt x="1593353" y="4095921"/>
                </a:lnTo>
                <a:lnTo>
                  <a:pt x="1592130" y="4096928"/>
                </a:lnTo>
                <a:lnTo>
                  <a:pt x="1593924" y="4091840"/>
                </a:lnTo>
                <a:close/>
                <a:moveTo>
                  <a:pt x="1448060" y="4074445"/>
                </a:moveTo>
                <a:lnTo>
                  <a:pt x="1439880" y="4125404"/>
                </a:lnTo>
                <a:cubicBezTo>
                  <a:pt x="1439880" y="4125404"/>
                  <a:pt x="1437618" y="4140015"/>
                  <a:pt x="1435868" y="4137422"/>
                </a:cubicBezTo>
                <a:lnTo>
                  <a:pt x="1436338" y="4133443"/>
                </a:lnTo>
                <a:lnTo>
                  <a:pt x="1438545" y="4128210"/>
                </a:lnTo>
                <a:cubicBezTo>
                  <a:pt x="1439336" y="4126136"/>
                  <a:pt x="1439858" y="4124448"/>
                  <a:pt x="1439820" y="4123626"/>
                </a:cubicBezTo>
                <a:lnTo>
                  <a:pt x="1437868" y="4124215"/>
                </a:lnTo>
                <a:lnTo>
                  <a:pt x="1438130" y="4122812"/>
                </a:lnTo>
                <a:cubicBezTo>
                  <a:pt x="1438583" y="4124679"/>
                  <a:pt x="1441503" y="4108151"/>
                  <a:pt x="1438109" y="4108809"/>
                </a:cubicBezTo>
                <a:cubicBezTo>
                  <a:pt x="1437036" y="4109017"/>
                  <a:pt x="1435188" y="4125337"/>
                  <a:pt x="1434832" y="4128502"/>
                </a:cubicBezTo>
                <a:lnTo>
                  <a:pt x="1434590" y="4129728"/>
                </a:lnTo>
                <a:lnTo>
                  <a:pt x="1434504" y="4129879"/>
                </a:lnTo>
                <a:lnTo>
                  <a:pt x="1432875" y="4133534"/>
                </a:lnTo>
                <a:lnTo>
                  <a:pt x="1435780" y="4110353"/>
                </a:lnTo>
                <a:lnTo>
                  <a:pt x="1446306" y="4079529"/>
                </a:lnTo>
                <a:close/>
                <a:moveTo>
                  <a:pt x="1464886" y="4072509"/>
                </a:moveTo>
                <a:cubicBezTo>
                  <a:pt x="1465151" y="4072297"/>
                  <a:pt x="1465407" y="4072442"/>
                  <a:pt x="1465586" y="4073180"/>
                </a:cubicBezTo>
                <a:cubicBezTo>
                  <a:pt x="1466038" y="4075047"/>
                  <a:pt x="1464203" y="4077520"/>
                  <a:pt x="1464203" y="4077520"/>
                </a:cubicBezTo>
                <a:cubicBezTo>
                  <a:pt x="1463717" y="4077248"/>
                  <a:pt x="1463691" y="4076154"/>
                  <a:pt x="1463883" y="4075048"/>
                </a:cubicBezTo>
                <a:cubicBezTo>
                  <a:pt x="1464075" y="4073943"/>
                  <a:pt x="1464489" y="4072826"/>
                  <a:pt x="1464886" y="4072509"/>
                </a:cubicBezTo>
                <a:close/>
                <a:moveTo>
                  <a:pt x="4097289" y="4072213"/>
                </a:moveTo>
                <a:lnTo>
                  <a:pt x="4094773" y="4074858"/>
                </a:lnTo>
                <a:cubicBezTo>
                  <a:pt x="4094773" y="4074858"/>
                  <a:pt x="4094773" y="4074858"/>
                  <a:pt x="4096789" y="4072625"/>
                </a:cubicBezTo>
                <a:close/>
                <a:moveTo>
                  <a:pt x="1628976" y="4072175"/>
                </a:moveTo>
                <a:cubicBezTo>
                  <a:pt x="1629121" y="4072141"/>
                  <a:pt x="1629084" y="4072148"/>
                  <a:pt x="1628948" y="4072181"/>
                </a:cubicBezTo>
                <a:lnTo>
                  <a:pt x="1628402" y="4072308"/>
                </a:lnTo>
                <a:lnTo>
                  <a:pt x="1627231" y="4072579"/>
                </a:lnTo>
                <a:cubicBezTo>
                  <a:pt x="1627231" y="4072579"/>
                  <a:pt x="1627811" y="4072445"/>
                  <a:pt x="1628321" y="4072327"/>
                </a:cubicBezTo>
                <a:lnTo>
                  <a:pt x="1628402" y="4072308"/>
                </a:lnTo>
                <a:close/>
                <a:moveTo>
                  <a:pt x="4240348" y="4057632"/>
                </a:moveTo>
                <a:lnTo>
                  <a:pt x="4239257" y="4060309"/>
                </a:lnTo>
                <a:cubicBezTo>
                  <a:pt x="4238131" y="4061877"/>
                  <a:pt x="4236579" y="4063595"/>
                  <a:pt x="4235028" y="4065313"/>
                </a:cubicBezTo>
                <a:cubicBezTo>
                  <a:pt x="4216877" y="4080271"/>
                  <a:pt x="4216877" y="4080271"/>
                  <a:pt x="4216877" y="4080271"/>
                </a:cubicBezTo>
                <a:cubicBezTo>
                  <a:pt x="4208367" y="4087492"/>
                  <a:pt x="4199834" y="4094369"/>
                  <a:pt x="4191303" y="4101246"/>
                </a:cubicBezTo>
                <a:cubicBezTo>
                  <a:pt x="4189763" y="4101849"/>
                  <a:pt x="4187326" y="4102711"/>
                  <a:pt x="4185023" y="4103703"/>
                </a:cubicBezTo>
                <a:lnTo>
                  <a:pt x="4183525" y="4104430"/>
                </a:lnTo>
                <a:lnTo>
                  <a:pt x="4209299" y="4083887"/>
                </a:lnTo>
                <a:close/>
                <a:moveTo>
                  <a:pt x="1645580" y="4055653"/>
                </a:moveTo>
                <a:cubicBezTo>
                  <a:pt x="1645333" y="4055934"/>
                  <a:pt x="1645145" y="4056454"/>
                  <a:pt x="1645025" y="4057021"/>
                </a:cubicBezTo>
                <a:cubicBezTo>
                  <a:pt x="1644905" y="4057587"/>
                  <a:pt x="1644856" y="4058204"/>
                  <a:pt x="1644893" y="4058679"/>
                </a:cubicBezTo>
                <a:cubicBezTo>
                  <a:pt x="1644966" y="4059630"/>
                  <a:pt x="1645375" y="4060015"/>
                  <a:pt x="1646228" y="4058323"/>
                </a:cubicBezTo>
                <a:cubicBezTo>
                  <a:pt x="1646002" y="4057390"/>
                  <a:pt x="1647074" y="4057182"/>
                  <a:pt x="1646847" y="4056248"/>
                </a:cubicBezTo>
                <a:cubicBezTo>
                  <a:pt x="1646344" y="4055327"/>
                  <a:pt x="1645911" y="4055279"/>
                  <a:pt x="1645580" y="4055653"/>
                </a:cubicBezTo>
                <a:close/>
                <a:moveTo>
                  <a:pt x="1509168" y="4052750"/>
                </a:moveTo>
                <a:lnTo>
                  <a:pt x="1506283" y="4060618"/>
                </a:lnTo>
                <a:cubicBezTo>
                  <a:pt x="1504982" y="4064125"/>
                  <a:pt x="1503652" y="4067455"/>
                  <a:pt x="1502290" y="4070267"/>
                </a:cubicBezTo>
                <a:lnTo>
                  <a:pt x="1500612" y="4073344"/>
                </a:lnTo>
                <a:lnTo>
                  <a:pt x="1500245" y="4075382"/>
                </a:lnTo>
                <a:lnTo>
                  <a:pt x="1503993" y="4066965"/>
                </a:lnTo>
                <a:lnTo>
                  <a:pt x="1508145" y="4057571"/>
                </a:lnTo>
                <a:lnTo>
                  <a:pt x="1508604" y="4056079"/>
                </a:lnTo>
                <a:close/>
                <a:moveTo>
                  <a:pt x="4246963" y="4052039"/>
                </a:moveTo>
                <a:lnTo>
                  <a:pt x="4240348" y="4057632"/>
                </a:lnTo>
                <a:lnTo>
                  <a:pt x="4240927" y="4056211"/>
                </a:lnTo>
                <a:cubicBezTo>
                  <a:pt x="4242013" y="4055009"/>
                  <a:pt x="4243643" y="4053847"/>
                  <a:pt x="4245405" y="4052815"/>
                </a:cubicBezTo>
                <a:close/>
                <a:moveTo>
                  <a:pt x="1622452" y="4049685"/>
                </a:moveTo>
                <a:lnTo>
                  <a:pt x="1622387" y="4049866"/>
                </a:lnTo>
                <a:lnTo>
                  <a:pt x="1621103" y="4054166"/>
                </a:lnTo>
                <a:lnTo>
                  <a:pt x="1621184" y="4050838"/>
                </a:lnTo>
                <a:close/>
                <a:moveTo>
                  <a:pt x="6693" y="4049109"/>
                </a:moveTo>
                <a:lnTo>
                  <a:pt x="0" y="4068918"/>
                </a:lnTo>
                <a:lnTo>
                  <a:pt x="0" y="4066568"/>
                </a:lnTo>
                <a:close/>
                <a:moveTo>
                  <a:pt x="353132" y="4046981"/>
                </a:moveTo>
                <a:lnTo>
                  <a:pt x="352765" y="4049217"/>
                </a:lnTo>
                <a:lnTo>
                  <a:pt x="352308" y="4054258"/>
                </a:lnTo>
                <a:lnTo>
                  <a:pt x="347042" y="4063027"/>
                </a:lnTo>
                <a:lnTo>
                  <a:pt x="341146" y="4071944"/>
                </a:lnTo>
                <a:lnTo>
                  <a:pt x="341605" y="4068806"/>
                </a:lnTo>
                <a:lnTo>
                  <a:pt x="342178" y="4066204"/>
                </a:lnTo>
                <a:close/>
                <a:moveTo>
                  <a:pt x="1462419" y="4041542"/>
                </a:moveTo>
                <a:cubicBezTo>
                  <a:pt x="1463096" y="4044343"/>
                  <a:pt x="1463359" y="4045433"/>
                  <a:pt x="1461442" y="4046782"/>
                </a:cubicBezTo>
                <a:cubicBezTo>
                  <a:pt x="1461197" y="4045770"/>
                  <a:pt x="1461229" y="4044747"/>
                  <a:pt x="1461430" y="4043832"/>
                </a:cubicBezTo>
                <a:cubicBezTo>
                  <a:pt x="1461628" y="4042918"/>
                  <a:pt x="1461995" y="4042113"/>
                  <a:pt x="1462419" y="4041542"/>
                </a:cubicBezTo>
                <a:close/>
                <a:moveTo>
                  <a:pt x="1460303" y="4038968"/>
                </a:moveTo>
                <a:lnTo>
                  <a:pt x="1458907" y="4047228"/>
                </a:lnTo>
                <a:cubicBezTo>
                  <a:pt x="1455976" y="4063663"/>
                  <a:pt x="1453160" y="4077098"/>
                  <a:pt x="1449398" y="4097495"/>
                </a:cubicBezTo>
                <a:cubicBezTo>
                  <a:pt x="1449398" y="4097495"/>
                  <a:pt x="1449396" y="4097717"/>
                  <a:pt x="1449387" y="4098103"/>
                </a:cubicBezTo>
                <a:lnTo>
                  <a:pt x="1449379" y="4098263"/>
                </a:lnTo>
                <a:lnTo>
                  <a:pt x="1450307" y="4095882"/>
                </a:lnTo>
                <a:cubicBezTo>
                  <a:pt x="1453595" y="4088928"/>
                  <a:pt x="1458857" y="4080393"/>
                  <a:pt x="1460039" y="4077068"/>
                </a:cubicBezTo>
                <a:lnTo>
                  <a:pt x="1466381" y="4060202"/>
                </a:lnTo>
                <a:lnTo>
                  <a:pt x="1463557" y="4074909"/>
                </a:lnTo>
                <a:lnTo>
                  <a:pt x="1462630" y="4076609"/>
                </a:lnTo>
                <a:cubicBezTo>
                  <a:pt x="1460913" y="4079889"/>
                  <a:pt x="1459016" y="4083676"/>
                  <a:pt x="1456715" y="4088548"/>
                </a:cubicBezTo>
                <a:cubicBezTo>
                  <a:pt x="1455910" y="4089781"/>
                  <a:pt x="1452624" y="4096840"/>
                  <a:pt x="1450239" y="4101129"/>
                </a:cubicBezTo>
                <a:lnTo>
                  <a:pt x="1448991" y="4103066"/>
                </a:lnTo>
                <a:lnTo>
                  <a:pt x="1448859" y="4104441"/>
                </a:lnTo>
                <a:cubicBezTo>
                  <a:pt x="1448348" y="4107840"/>
                  <a:pt x="1447357" y="4111086"/>
                  <a:pt x="1445434" y="4110483"/>
                </a:cubicBezTo>
                <a:cubicBezTo>
                  <a:pt x="1443872" y="4108668"/>
                  <a:pt x="1449434" y="4088368"/>
                  <a:pt x="1449208" y="4087433"/>
                </a:cubicBezTo>
                <a:cubicBezTo>
                  <a:pt x="1450804" y="4077026"/>
                  <a:pt x="1452477" y="4067132"/>
                  <a:pt x="1454100" y="4057123"/>
                </a:cubicBezTo>
                <a:lnTo>
                  <a:pt x="1454149" y="4056801"/>
                </a:lnTo>
                <a:close/>
                <a:moveTo>
                  <a:pt x="1624644" y="4038577"/>
                </a:moveTo>
                <a:cubicBezTo>
                  <a:pt x="1624644" y="4038577"/>
                  <a:pt x="1626327" y="4038615"/>
                  <a:pt x="1627798" y="4038645"/>
                </a:cubicBezTo>
                <a:lnTo>
                  <a:pt x="1628626" y="4038664"/>
                </a:lnTo>
                <a:lnTo>
                  <a:pt x="1625331" y="4041805"/>
                </a:lnTo>
                <a:lnTo>
                  <a:pt x="1624508" y="4044060"/>
                </a:lnTo>
                <a:close/>
                <a:moveTo>
                  <a:pt x="4224509" y="4033098"/>
                </a:moveTo>
                <a:lnTo>
                  <a:pt x="4223695" y="4033217"/>
                </a:lnTo>
                <a:lnTo>
                  <a:pt x="4222057" y="4034739"/>
                </a:lnTo>
                <a:close/>
                <a:moveTo>
                  <a:pt x="4274523" y="4028731"/>
                </a:moveTo>
                <a:lnTo>
                  <a:pt x="4250677" y="4050187"/>
                </a:lnTo>
                <a:lnTo>
                  <a:pt x="4246963" y="4052039"/>
                </a:lnTo>
                <a:close/>
                <a:moveTo>
                  <a:pt x="1646374" y="4025311"/>
                </a:moveTo>
                <a:cubicBezTo>
                  <a:pt x="1645793" y="4025422"/>
                  <a:pt x="1645269" y="4025768"/>
                  <a:pt x="1645383" y="4026235"/>
                </a:cubicBezTo>
                <a:cubicBezTo>
                  <a:pt x="1644536" y="4027376"/>
                  <a:pt x="1647705" y="4025785"/>
                  <a:pt x="1647705" y="4025785"/>
                </a:cubicBezTo>
                <a:cubicBezTo>
                  <a:pt x="1647592" y="4025317"/>
                  <a:pt x="1646955" y="4025198"/>
                  <a:pt x="1646374" y="4025311"/>
                </a:cubicBezTo>
                <a:close/>
                <a:moveTo>
                  <a:pt x="11801" y="4023578"/>
                </a:moveTo>
                <a:lnTo>
                  <a:pt x="11554" y="4024191"/>
                </a:lnTo>
                <a:cubicBezTo>
                  <a:pt x="10033" y="4026816"/>
                  <a:pt x="10033" y="4026816"/>
                  <a:pt x="10033" y="4026816"/>
                </a:cubicBezTo>
                <a:close/>
                <a:moveTo>
                  <a:pt x="4246125" y="4023353"/>
                </a:moveTo>
                <a:lnTo>
                  <a:pt x="4228103" y="4033592"/>
                </a:lnTo>
                <a:lnTo>
                  <a:pt x="4216715" y="4039697"/>
                </a:lnTo>
                <a:lnTo>
                  <a:pt x="4203197" y="4052251"/>
                </a:lnTo>
                <a:lnTo>
                  <a:pt x="4232091" y="4033630"/>
                </a:lnTo>
                <a:lnTo>
                  <a:pt x="4240069" y="4028821"/>
                </a:lnTo>
                <a:close/>
                <a:moveTo>
                  <a:pt x="1511601" y="4016387"/>
                </a:moveTo>
                <a:lnTo>
                  <a:pt x="1511003" y="4016535"/>
                </a:lnTo>
                <a:lnTo>
                  <a:pt x="1511575" y="4016395"/>
                </a:lnTo>
                <a:cubicBezTo>
                  <a:pt x="1511703" y="4016362"/>
                  <a:pt x="1511738" y="4016353"/>
                  <a:pt x="1511601" y="4016387"/>
                </a:cubicBezTo>
                <a:close/>
                <a:moveTo>
                  <a:pt x="4292887" y="4013117"/>
                </a:moveTo>
                <a:lnTo>
                  <a:pt x="4290695" y="4015056"/>
                </a:lnTo>
                <a:lnTo>
                  <a:pt x="4274523" y="4028731"/>
                </a:lnTo>
                <a:lnTo>
                  <a:pt x="4276777" y="4026703"/>
                </a:lnTo>
                <a:close/>
                <a:moveTo>
                  <a:pt x="4268157" y="4010407"/>
                </a:moveTo>
                <a:lnTo>
                  <a:pt x="4267754" y="4010498"/>
                </a:lnTo>
                <a:lnTo>
                  <a:pt x="4262717" y="4015165"/>
                </a:lnTo>
                <a:lnTo>
                  <a:pt x="4263355" y="4014780"/>
                </a:lnTo>
                <a:lnTo>
                  <a:pt x="4262465" y="4015591"/>
                </a:lnTo>
                <a:cubicBezTo>
                  <a:pt x="4262273" y="4015673"/>
                  <a:pt x="4262680" y="4015333"/>
                  <a:pt x="4264127" y="4014315"/>
                </a:cubicBezTo>
                <a:lnTo>
                  <a:pt x="4263355" y="4014780"/>
                </a:lnTo>
                <a:close/>
                <a:moveTo>
                  <a:pt x="323922" y="4006125"/>
                </a:moveTo>
                <a:cubicBezTo>
                  <a:pt x="323150" y="4009191"/>
                  <a:pt x="322091" y="4011169"/>
                  <a:pt x="321174" y="4012249"/>
                </a:cubicBezTo>
                <a:cubicBezTo>
                  <a:pt x="320253" y="4013329"/>
                  <a:pt x="319473" y="4013511"/>
                  <a:pt x="319258" y="4012986"/>
                </a:cubicBezTo>
                <a:cubicBezTo>
                  <a:pt x="319112" y="4012637"/>
                  <a:pt x="319217" y="4011971"/>
                  <a:pt x="319698" y="4011050"/>
                </a:cubicBezTo>
                <a:cubicBezTo>
                  <a:pt x="320339" y="4009822"/>
                  <a:pt x="321649" y="4008134"/>
                  <a:pt x="323922" y="4006125"/>
                </a:cubicBezTo>
                <a:close/>
                <a:moveTo>
                  <a:pt x="4287776" y="4005208"/>
                </a:moveTo>
                <a:cubicBezTo>
                  <a:pt x="4285941" y="4005383"/>
                  <a:pt x="4284670" y="4006338"/>
                  <a:pt x="4284097" y="4007228"/>
                </a:cubicBezTo>
                <a:cubicBezTo>
                  <a:pt x="4283523" y="4008117"/>
                  <a:pt x="4283645" y="4008940"/>
                  <a:pt x="4284601" y="4008849"/>
                </a:cubicBezTo>
                <a:cubicBezTo>
                  <a:pt x="4284601" y="4008849"/>
                  <a:pt x="4287873" y="4006661"/>
                  <a:pt x="4288395" y="4005672"/>
                </a:cubicBezTo>
                <a:cubicBezTo>
                  <a:pt x="4288569" y="4005342"/>
                  <a:pt x="4288437" y="4005146"/>
                  <a:pt x="4287776" y="4005208"/>
                </a:cubicBezTo>
                <a:close/>
                <a:moveTo>
                  <a:pt x="266126" y="3998822"/>
                </a:moveTo>
                <a:cubicBezTo>
                  <a:pt x="266105" y="3998977"/>
                  <a:pt x="265238" y="4000328"/>
                  <a:pt x="264280" y="4001940"/>
                </a:cubicBezTo>
                <a:lnTo>
                  <a:pt x="264923" y="4000251"/>
                </a:lnTo>
                <a:lnTo>
                  <a:pt x="265429" y="3999600"/>
                </a:lnTo>
                <a:cubicBezTo>
                  <a:pt x="265934" y="3998964"/>
                  <a:pt x="266135" y="3998743"/>
                  <a:pt x="266126" y="3998822"/>
                </a:cubicBezTo>
                <a:close/>
                <a:moveTo>
                  <a:pt x="4276455" y="3994183"/>
                </a:moveTo>
                <a:lnTo>
                  <a:pt x="4252951" y="4007745"/>
                </a:lnTo>
                <a:lnTo>
                  <a:pt x="4238786" y="4019905"/>
                </a:lnTo>
                <a:lnTo>
                  <a:pt x="4241603" y="4018280"/>
                </a:lnTo>
                <a:lnTo>
                  <a:pt x="4264469" y="4004672"/>
                </a:lnTo>
                <a:close/>
                <a:moveTo>
                  <a:pt x="193184" y="3993383"/>
                </a:moveTo>
                <a:lnTo>
                  <a:pt x="192098" y="3997373"/>
                </a:lnTo>
                <a:lnTo>
                  <a:pt x="192743" y="3994121"/>
                </a:lnTo>
                <a:close/>
                <a:moveTo>
                  <a:pt x="419585" y="3992312"/>
                </a:moveTo>
                <a:lnTo>
                  <a:pt x="415864" y="4006204"/>
                </a:lnTo>
                <a:lnTo>
                  <a:pt x="414849" y="4007769"/>
                </a:lnTo>
                <a:cubicBezTo>
                  <a:pt x="412960" y="4010794"/>
                  <a:pt x="410864" y="4014291"/>
                  <a:pt x="408303" y="4018801"/>
                </a:cubicBezTo>
                <a:cubicBezTo>
                  <a:pt x="407151" y="4020301"/>
                  <a:pt x="401016" y="4031424"/>
                  <a:pt x="399060" y="4033193"/>
                </a:cubicBezTo>
                <a:lnTo>
                  <a:pt x="398890" y="4031649"/>
                </a:lnTo>
                <a:lnTo>
                  <a:pt x="398946" y="4030899"/>
                </a:lnTo>
                <a:lnTo>
                  <a:pt x="401582" y="4025390"/>
                </a:lnTo>
                <a:cubicBezTo>
                  <a:pt x="405243" y="4018953"/>
                  <a:pt x="410925" y="4011135"/>
                  <a:pt x="412295" y="4008032"/>
                </a:cubicBezTo>
                <a:close/>
                <a:moveTo>
                  <a:pt x="1479254" y="3989680"/>
                </a:moveTo>
                <a:lnTo>
                  <a:pt x="1478900" y="3990674"/>
                </a:lnTo>
                <a:cubicBezTo>
                  <a:pt x="1478491" y="3992219"/>
                  <a:pt x="1478157" y="3994267"/>
                  <a:pt x="1477877" y="3996400"/>
                </a:cubicBezTo>
                <a:lnTo>
                  <a:pt x="1477858" y="3996586"/>
                </a:lnTo>
                <a:close/>
                <a:moveTo>
                  <a:pt x="381890" y="3989434"/>
                </a:moveTo>
                <a:lnTo>
                  <a:pt x="378232" y="4002605"/>
                </a:lnTo>
                <a:lnTo>
                  <a:pt x="376285" y="4012672"/>
                </a:lnTo>
                <a:lnTo>
                  <a:pt x="363378" y="4035820"/>
                </a:lnTo>
                <a:lnTo>
                  <a:pt x="361290" y="4039298"/>
                </a:lnTo>
                <a:lnTo>
                  <a:pt x="361735" y="4036696"/>
                </a:lnTo>
                <a:cubicBezTo>
                  <a:pt x="362451" y="4032782"/>
                  <a:pt x="362776" y="4030645"/>
                  <a:pt x="362805" y="4029709"/>
                </a:cubicBezTo>
                <a:lnTo>
                  <a:pt x="362508" y="4029798"/>
                </a:lnTo>
                <a:lnTo>
                  <a:pt x="368609" y="4018475"/>
                </a:lnTo>
                <a:cubicBezTo>
                  <a:pt x="372504" y="4010362"/>
                  <a:pt x="375914" y="4002329"/>
                  <a:pt x="379013" y="3994264"/>
                </a:cubicBezTo>
                <a:close/>
                <a:moveTo>
                  <a:pt x="4287092" y="3983727"/>
                </a:moveTo>
                <a:lnTo>
                  <a:pt x="4285460" y="3984046"/>
                </a:lnTo>
                <a:cubicBezTo>
                  <a:pt x="4282054" y="3985339"/>
                  <a:pt x="4277409" y="3987362"/>
                  <a:pt x="4274693" y="3989084"/>
                </a:cubicBezTo>
                <a:lnTo>
                  <a:pt x="4265999" y="3996546"/>
                </a:lnTo>
                <a:lnTo>
                  <a:pt x="4285575" y="3984640"/>
                </a:lnTo>
                <a:close/>
                <a:moveTo>
                  <a:pt x="1663737" y="3982277"/>
                </a:moveTo>
                <a:cubicBezTo>
                  <a:pt x="1662604" y="3980207"/>
                  <a:pt x="1660081" y="3986084"/>
                  <a:pt x="1659185" y="3989267"/>
                </a:cubicBezTo>
                <a:cubicBezTo>
                  <a:pt x="1658885" y="3990329"/>
                  <a:pt x="1658767" y="3991089"/>
                  <a:pt x="1658941" y="3991158"/>
                </a:cubicBezTo>
                <a:cubicBezTo>
                  <a:pt x="1659172" y="3991247"/>
                  <a:pt x="1659927" y="3990104"/>
                  <a:pt x="1661463" y="3986791"/>
                </a:cubicBezTo>
                <a:cubicBezTo>
                  <a:pt x="1661463" y="3986791"/>
                  <a:pt x="1663963" y="3983210"/>
                  <a:pt x="1663737" y="3982277"/>
                </a:cubicBezTo>
                <a:close/>
                <a:moveTo>
                  <a:pt x="1780473" y="3980433"/>
                </a:moveTo>
                <a:cubicBezTo>
                  <a:pt x="1779920" y="3980663"/>
                  <a:pt x="1779395" y="3981008"/>
                  <a:pt x="1779395" y="3981008"/>
                </a:cubicBezTo>
                <a:cubicBezTo>
                  <a:pt x="1779847" y="3982875"/>
                  <a:pt x="1781945" y="3981491"/>
                  <a:pt x="1781717" y="3980558"/>
                </a:cubicBezTo>
                <a:cubicBezTo>
                  <a:pt x="1781605" y="3980092"/>
                  <a:pt x="1781025" y="3980203"/>
                  <a:pt x="1780473" y="3980433"/>
                </a:cubicBezTo>
                <a:close/>
                <a:moveTo>
                  <a:pt x="1657482" y="3980395"/>
                </a:moveTo>
                <a:cubicBezTo>
                  <a:pt x="1656411" y="3980605"/>
                  <a:pt x="1654982" y="3983976"/>
                  <a:pt x="1654982" y="3983976"/>
                </a:cubicBezTo>
                <a:cubicBezTo>
                  <a:pt x="1650706" y="3994904"/>
                  <a:pt x="1649026" y="4007286"/>
                  <a:pt x="1647740" y="4016656"/>
                </a:cubicBezTo>
                <a:cubicBezTo>
                  <a:pt x="1651265" y="4011900"/>
                  <a:pt x="1650099" y="4007078"/>
                  <a:pt x="1652682" y="3998431"/>
                </a:cubicBezTo>
                <a:cubicBezTo>
                  <a:pt x="1653303" y="3996357"/>
                  <a:pt x="1660521" y="3982902"/>
                  <a:pt x="1657482" y="3980395"/>
                </a:cubicBezTo>
                <a:close/>
                <a:moveTo>
                  <a:pt x="1753347" y="3973847"/>
                </a:moveTo>
                <a:cubicBezTo>
                  <a:pt x="1748845" y="3983842"/>
                  <a:pt x="1744440" y="3998868"/>
                  <a:pt x="1742081" y="4008448"/>
                </a:cubicBezTo>
                <a:cubicBezTo>
                  <a:pt x="1741786" y="4009645"/>
                  <a:pt x="1741607" y="4010566"/>
                  <a:pt x="1741518" y="4011250"/>
                </a:cubicBezTo>
                <a:cubicBezTo>
                  <a:pt x="1741210" y="4013644"/>
                  <a:pt x="1742035" y="4013141"/>
                  <a:pt x="1743066" y="4011463"/>
                </a:cubicBezTo>
                <a:cubicBezTo>
                  <a:pt x="1744094" y="4009785"/>
                  <a:pt x="1745328" y="4006932"/>
                  <a:pt x="1745832" y="4004626"/>
                </a:cubicBezTo>
                <a:cubicBezTo>
                  <a:pt x="1748810" y="3992971"/>
                  <a:pt x="1752502" y="3984273"/>
                  <a:pt x="1753347" y="3973847"/>
                </a:cubicBezTo>
                <a:close/>
                <a:moveTo>
                  <a:pt x="4329459" y="3973479"/>
                </a:moveTo>
                <a:lnTo>
                  <a:pt x="4317068" y="3982788"/>
                </a:lnTo>
                <a:cubicBezTo>
                  <a:pt x="4318213" y="3981475"/>
                  <a:pt x="4321281" y="3978865"/>
                  <a:pt x="4324087" y="3976721"/>
                </a:cubicBezTo>
                <a:close/>
                <a:moveTo>
                  <a:pt x="4329508" y="3973442"/>
                </a:moveTo>
                <a:lnTo>
                  <a:pt x="4329513" y="3973445"/>
                </a:lnTo>
                <a:lnTo>
                  <a:pt x="4329459" y="3973479"/>
                </a:lnTo>
                <a:close/>
                <a:moveTo>
                  <a:pt x="1740595" y="3973355"/>
                </a:moveTo>
                <a:lnTo>
                  <a:pt x="1741534" y="3978512"/>
                </a:lnTo>
                <a:lnTo>
                  <a:pt x="1741206" y="3979420"/>
                </a:lnTo>
                <a:cubicBezTo>
                  <a:pt x="1736390" y="3993629"/>
                  <a:pt x="1732028" y="4007873"/>
                  <a:pt x="1728873" y="4021109"/>
                </a:cubicBezTo>
                <a:cubicBezTo>
                  <a:pt x="1719809" y="4060170"/>
                  <a:pt x="1716316" y="4089026"/>
                  <a:pt x="1708003" y="4121915"/>
                </a:cubicBezTo>
                <a:lnTo>
                  <a:pt x="1707790" y="4123521"/>
                </a:lnTo>
                <a:lnTo>
                  <a:pt x="1707230" y="4124051"/>
                </a:lnTo>
                <a:lnTo>
                  <a:pt x="1704584" y="4128665"/>
                </a:lnTo>
                <a:lnTo>
                  <a:pt x="1704704" y="4127604"/>
                </a:lnTo>
                <a:cubicBezTo>
                  <a:pt x="1710158" y="4092176"/>
                  <a:pt x="1716545" y="4056732"/>
                  <a:pt x="1724633" y="4022909"/>
                </a:cubicBezTo>
                <a:close/>
                <a:moveTo>
                  <a:pt x="1662557" y="3967358"/>
                </a:moveTo>
                <a:cubicBezTo>
                  <a:pt x="1661216" y="3965297"/>
                  <a:pt x="1658028" y="3972115"/>
                  <a:pt x="1657080" y="3976026"/>
                </a:cubicBezTo>
                <a:cubicBezTo>
                  <a:pt x="1656922" y="3976678"/>
                  <a:pt x="1656826" y="3977248"/>
                  <a:pt x="1656811" y="3977684"/>
                </a:cubicBezTo>
                <a:cubicBezTo>
                  <a:pt x="1656798" y="3978119"/>
                  <a:pt x="1656863" y="3978420"/>
                  <a:pt x="1657030" y="3978530"/>
                </a:cubicBezTo>
                <a:cubicBezTo>
                  <a:pt x="1658507" y="3979220"/>
                  <a:pt x="1662785" y="3968292"/>
                  <a:pt x="1662557" y="3967358"/>
                </a:cubicBezTo>
                <a:close/>
                <a:moveTo>
                  <a:pt x="4340127" y="3964689"/>
                </a:moveTo>
                <a:cubicBezTo>
                  <a:pt x="4342118" y="3963534"/>
                  <a:pt x="4341439" y="3964344"/>
                  <a:pt x="4335765" y="3968739"/>
                </a:cubicBezTo>
                <a:lnTo>
                  <a:pt x="4329508" y="3973442"/>
                </a:lnTo>
                <a:lnTo>
                  <a:pt x="4328467" y="3972431"/>
                </a:lnTo>
                <a:cubicBezTo>
                  <a:pt x="4333475" y="3968965"/>
                  <a:pt x="4338136" y="3965845"/>
                  <a:pt x="4340127" y="3964689"/>
                </a:cubicBezTo>
                <a:close/>
                <a:moveTo>
                  <a:pt x="165223" y="3964062"/>
                </a:moveTo>
                <a:cubicBezTo>
                  <a:pt x="164976" y="3963209"/>
                  <a:pt x="164414" y="3963332"/>
                  <a:pt x="163241" y="3965353"/>
                </a:cubicBezTo>
                <a:cubicBezTo>
                  <a:pt x="162422" y="3966766"/>
                  <a:pt x="160898" y="3969392"/>
                  <a:pt x="160079" y="3970806"/>
                </a:cubicBezTo>
                <a:cubicBezTo>
                  <a:pt x="159171" y="3975777"/>
                  <a:pt x="159494" y="3981543"/>
                  <a:pt x="161016" y="3978917"/>
                </a:cubicBezTo>
                <a:cubicBezTo>
                  <a:pt x="162657" y="3976088"/>
                  <a:pt x="162949" y="3972665"/>
                  <a:pt x="165294" y="3968624"/>
                </a:cubicBezTo>
                <a:cubicBezTo>
                  <a:pt x="165396" y="3966744"/>
                  <a:pt x="165469" y="3964917"/>
                  <a:pt x="165223" y="3964062"/>
                </a:cubicBezTo>
                <a:close/>
                <a:moveTo>
                  <a:pt x="182894" y="3961119"/>
                </a:moveTo>
                <a:cubicBezTo>
                  <a:pt x="174225" y="3976073"/>
                  <a:pt x="164736" y="3992438"/>
                  <a:pt x="156068" y="4007390"/>
                </a:cubicBezTo>
                <a:cubicBezTo>
                  <a:pt x="155249" y="4008806"/>
                  <a:pt x="155249" y="4008806"/>
                  <a:pt x="155249" y="4008806"/>
                </a:cubicBezTo>
                <a:cubicBezTo>
                  <a:pt x="151997" y="4017816"/>
                  <a:pt x="148012" y="4024686"/>
                  <a:pt x="144559" y="4033566"/>
                </a:cubicBezTo>
                <a:cubicBezTo>
                  <a:pt x="141394" y="4039020"/>
                  <a:pt x="140604" y="4053514"/>
                  <a:pt x="142946" y="4049471"/>
                </a:cubicBezTo>
                <a:cubicBezTo>
                  <a:pt x="156095" y="4020471"/>
                  <a:pt x="169745" y="3990122"/>
                  <a:pt x="182894" y="3961119"/>
                </a:cubicBezTo>
                <a:close/>
                <a:moveTo>
                  <a:pt x="1758424" y="3960809"/>
                </a:moveTo>
                <a:cubicBezTo>
                  <a:pt x="1757504" y="3962045"/>
                  <a:pt x="1756623" y="3963233"/>
                  <a:pt x="1756060" y="3964483"/>
                </a:cubicBezTo>
                <a:cubicBezTo>
                  <a:pt x="1755780" y="3965109"/>
                  <a:pt x="1755578" y="3965747"/>
                  <a:pt x="1755492" y="3966416"/>
                </a:cubicBezTo>
                <a:cubicBezTo>
                  <a:pt x="1755404" y="3967084"/>
                  <a:pt x="1755433" y="3967782"/>
                  <a:pt x="1755612" y="3968520"/>
                </a:cubicBezTo>
                <a:cubicBezTo>
                  <a:pt x="1757268" y="3966082"/>
                  <a:pt x="1759363" y="3964698"/>
                  <a:pt x="1758424" y="3960809"/>
                </a:cubicBezTo>
                <a:close/>
                <a:moveTo>
                  <a:pt x="391536" y="3957250"/>
                </a:moveTo>
                <a:lnTo>
                  <a:pt x="386024" y="3975583"/>
                </a:lnTo>
                <a:lnTo>
                  <a:pt x="385422" y="3976215"/>
                </a:lnTo>
                <a:cubicBezTo>
                  <a:pt x="384459" y="3977079"/>
                  <a:pt x="383831" y="3977439"/>
                  <a:pt x="383904" y="3976906"/>
                </a:cubicBezTo>
                <a:cubicBezTo>
                  <a:pt x="384740" y="3970761"/>
                  <a:pt x="387489" y="3964871"/>
                  <a:pt x="390574" y="3959039"/>
                </a:cubicBezTo>
                <a:close/>
                <a:moveTo>
                  <a:pt x="196924" y="3950050"/>
                </a:moveTo>
                <a:lnTo>
                  <a:pt x="193936" y="3955206"/>
                </a:lnTo>
                <a:cubicBezTo>
                  <a:pt x="193936" y="3955206"/>
                  <a:pt x="193936" y="3955206"/>
                  <a:pt x="176717" y="3994633"/>
                </a:cubicBezTo>
                <a:cubicBezTo>
                  <a:pt x="174784" y="4000884"/>
                  <a:pt x="174110" y="4015175"/>
                  <a:pt x="176453" y="4011134"/>
                </a:cubicBezTo>
                <a:lnTo>
                  <a:pt x="191465" y="3976650"/>
                </a:lnTo>
                <a:lnTo>
                  <a:pt x="196750" y="3950749"/>
                </a:lnTo>
                <a:close/>
                <a:moveTo>
                  <a:pt x="213903" y="3949944"/>
                </a:moveTo>
                <a:lnTo>
                  <a:pt x="213123" y="3951290"/>
                </a:lnTo>
                <a:lnTo>
                  <a:pt x="213104" y="3951498"/>
                </a:lnTo>
                <a:lnTo>
                  <a:pt x="213088" y="3951653"/>
                </a:lnTo>
                <a:close/>
                <a:moveTo>
                  <a:pt x="4366109" y="3946620"/>
                </a:moveTo>
                <a:lnTo>
                  <a:pt x="4351833" y="3956487"/>
                </a:lnTo>
                <a:cubicBezTo>
                  <a:pt x="4344839" y="3960489"/>
                  <a:pt x="4337676" y="3963361"/>
                  <a:pt x="4331864" y="3967694"/>
                </a:cubicBezTo>
                <a:lnTo>
                  <a:pt x="4327352" y="3971877"/>
                </a:lnTo>
                <a:lnTo>
                  <a:pt x="4327059" y="3971730"/>
                </a:lnTo>
                <a:cubicBezTo>
                  <a:pt x="4326691" y="3971765"/>
                  <a:pt x="4326477" y="3972063"/>
                  <a:pt x="4326558" y="3972612"/>
                </a:cubicBezTo>
                <a:lnTo>
                  <a:pt x="4327352" y="3971877"/>
                </a:lnTo>
                <a:lnTo>
                  <a:pt x="4328467" y="3972431"/>
                </a:lnTo>
                <a:cubicBezTo>
                  <a:pt x="4320932" y="3977783"/>
                  <a:pt x="4312681" y="3984316"/>
                  <a:pt x="4312847" y="3985415"/>
                </a:cubicBezTo>
                <a:lnTo>
                  <a:pt x="4314031" y="3984760"/>
                </a:lnTo>
                <a:lnTo>
                  <a:pt x="4325308" y="3975261"/>
                </a:lnTo>
                <a:lnTo>
                  <a:pt x="4314448" y="3984532"/>
                </a:lnTo>
                <a:lnTo>
                  <a:pt x="4314979" y="3984239"/>
                </a:lnTo>
                <a:cubicBezTo>
                  <a:pt x="4316097" y="3983993"/>
                  <a:pt x="4317234" y="3983885"/>
                  <a:pt x="4317234" y="3983885"/>
                </a:cubicBezTo>
                <a:cubicBezTo>
                  <a:pt x="4319877" y="3983636"/>
                  <a:pt x="4317563" y="3986081"/>
                  <a:pt x="4321236" y="3985733"/>
                </a:cubicBezTo>
                <a:lnTo>
                  <a:pt x="4328612" y="3981518"/>
                </a:lnTo>
                <a:lnTo>
                  <a:pt x="4330920" y="3979475"/>
                </a:lnTo>
                <a:close/>
                <a:moveTo>
                  <a:pt x="307641" y="3939580"/>
                </a:moveTo>
                <a:lnTo>
                  <a:pt x="304957" y="3945412"/>
                </a:lnTo>
                <a:lnTo>
                  <a:pt x="304379" y="3947075"/>
                </a:lnTo>
                <a:cubicBezTo>
                  <a:pt x="304834" y="3946325"/>
                  <a:pt x="305458" y="3945003"/>
                  <a:pt x="306123" y="3943443"/>
                </a:cubicBezTo>
                <a:close/>
                <a:moveTo>
                  <a:pt x="389502" y="3938921"/>
                </a:moveTo>
                <a:lnTo>
                  <a:pt x="388935" y="3939009"/>
                </a:lnTo>
                <a:lnTo>
                  <a:pt x="387778" y="3939190"/>
                </a:lnTo>
                <a:cubicBezTo>
                  <a:pt x="387778" y="3939190"/>
                  <a:pt x="388353" y="3939100"/>
                  <a:pt x="388856" y="3939022"/>
                </a:cubicBezTo>
                <a:lnTo>
                  <a:pt x="388935" y="3939009"/>
                </a:lnTo>
                <a:lnTo>
                  <a:pt x="389476" y="3938926"/>
                </a:lnTo>
                <a:cubicBezTo>
                  <a:pt x="389612" y="3938906"/>
                  <a:pt x="389646" y="3938899"/>
                  <a:pt x="389502" y="3938921"/>
                </a:cubicBezTo>
                <a:close/>
                <a:moveTo>
                  <a:pt x="1672621" y="3937063"/>
                </a:moveTo>
                <a:cubicBezTo>
                  <a:pt x="1669566" y="3933237"/>
                  <a:pt x="1662611" y="3956484"/>
                  <a:pt x="1661638" y="3962216"/>
                </a:cubicBezTo>
                <a:cubicBezTo>
                  <a:pt x="1661499" y="3963033"/>
                  <a:pt x="1661481" y="3963494"/>
                  <a:pt x="1661616" y="3963468"/>
                </a:cubicBezTo>
                <a:cubicBezTo>
                  <a:pt x="1663140" y="3965128"/>
                  <a:pt x="1666963" y="3952331"/>
                  <a:pt x="1667809" y="3951190"/>
                </a:cubicBezTo>
                <a:cubicBezTo>
                  <a:pt x="1669191" y="3946850"/>
                  <a:pt x="1673110" y="3939086"/>
                  <a:pt x="1672621" y="3937063"/>
                </a:cubicBezTo>
                <a:close/>
                <a:moveTo>
                  <a:pt x="204617" y="3936782"/>
                </a:moveTo>
                <a:lnTo>
                  <a:pt x="201887" y="3941490"/>
                </a:lnTo>
                <a:lnTo>
                  <a:pt x="198909" y="3953488"/>
                </a:lnTo>
                <a:lnTo>
                  <a:pt x="194244" y="3970260"/>
                </a:lnTo>
                <a:lnTo>
                  <a:pt x="200230" y="3956511"/>
                </a:lnTo>
                <a:close/>
                <a:moveTo>
                  <a:pt x="1677843" y="3933862"/>
                </a:moveTo>
                <a:cubicBezTo>
                  <a:pt x="1677661" y="3933540"/>
                  <a:pt x="1677073" y="3934202"/>
                  <a:pt x="1675836" y="3936440"/>
                </a:cubicBezTo>
                <a:cubicBezTo>
                  <a:pt x="1673206" y="3944116"/>
                  <a:pt x="1669511" y="3952814"/>
                  <a:pt x="1668809" y="3959956"/>
                </a:cubicBezTo>
                <a:cubicBezTo>
                  <a:pt x="1668405" y="3960604"/>
                  <a:pt x="1667934" y="3960980"/>
                  <a:pt x="1667728" y="3961285"/>
                </a:cubicBezTo>
                <a:cubicBezTo>
                  <a:pt x="1667625" y="3961437"/>
                  <a:pt x="1667586" y="3961571"/>
                  <a:pt x="1667656" y="3961714"/>
                </a:cubicBezTo>
                <a:cubicBezTo>
                  <a:pt x="1667724" y="3961855"/>
                  <a:pt x="1667902" y="3962005"/>
                  <a:pt x="1668226" y="3962185"/>
                </a:cubicBezTo>
                <a:cubicBezTo>
                  <a:pt x="1668226" y="3962185"/>
                  <a:pt x="1668495" y="3962134"/>
                  <a:pt x="1668701" y="3961829"/>
                </a:cubicBezTo>
                <a:cubicBezTo>
                  <a:pt x="1668909" y="3961524"/>
                  <a:pt x="1669054" y="3960966"/>
                  <a:pt x="1668809" y="3959956"/>
                </a:cubicBezTo>
                <a:cubicBezTo>
                  <a:pt x="1670454" y="3956705"/>
                  <a:pt x="1672954" y="3953124"/>
                  <a:pt x="1675182" y="3947643"/>
                </a:cubicBezTo>
                <a:cubicBezTo>
                  <a:pt x="1675307" y="3944686"/>
                  <a:pt x="1678395" y="3934833"/>
                  <a:pt x="1677843" y="3933862"/>
                </a:cubicBezTo>
                <a:close/>
                <a:moveTo>
                  <a:pt x="311704" y="3933812"/>
                </a:moveTo>
                <a:lnTo>
                  <a:pt x="311918" y="3934067"/>
                </a:lnTo>
                <a:cubicBezTo>
                  <a:pt x="311984" y="3934446"/>
                  <a:pt x="311764" y="3934742"/>
                  <a:pt x="311237" y="3934805"/>
                </a:cubicBezTo>
                <a:close/>
                <a:moveTo>
                  <a:pt x="136489" y="3930168"/>
                </a:moveTo>
                <a:cubicBezTo>
                  <a:pt x="135714" y="3933235"/>
                  <a:pt x="134657" y="3935213"/>
                  <a:pt x="133738" y="3936293"/>
                </a:cubicBezTo>
                <a:cubicBezTo>
                  <a:pt x="132820" y="3937374"/>
                  <a:pt x="132040" y="3937557"/>
                  <a:pt x="131823" y="3937030"/>
                </a:cubicBezTo>
                <a:cubicBezTo>
                  <a:pt x="131678" y="3936680"/>
                  <a:pt x="131783" y="3936016"/>
                  <a:pt x="132265" y="3935095"/>
                </a:cubicBezTo>
                <a:cubicBezTo>
                  <a:pt x="132906" y="3933866"/>
                  <a:pt x="134215" y="3932179"/>
                  <a:pt x="136489" y="3930168"/>
                </a:cubicBezTo>
                <a:close/>
                <a:moveTo>
                  <a:pt x="227251" y="3926923"/>
                </a:moveTo>
                <a:lnTo>
                  <a:pt x="215003" y="3948049"/>
                </a:lnTo>
                <a:lnTo>
                  <a:pt x="224862" y="3932076"/>
                </a:lnTo>
                <a:close/>
                <a:moveTo>
                  <a:pt x="2663430" y="3926728"/>
                </a:moveTo>
                <a:lnTo>
                  <a:pt x="2662780" y="3927359"/>
                </a:lnTo>
                <a:lnTo>
                  <a:pt x="2659653" y="3928739"/>
                </a:lnTo>
                <a:close/>
                <a:moveTo>
                  <a:pt x="257980" y="3924547"/>
                </a:moveTo>
                <a:lnTo>
                  <a:pt x="257239" y="3925697"/>
                </a:lnTo>
                <a:lnTo>
                  <a:pt x="257025" y="3926108"/>
                </a:lnTo>
                <a:lnTo>
                  <a:pt x="257924" y="3924966"/>
                </a:lnTo>
                <a:close/>
                <a:moveTo>
                  <a:pt x="406750" y="3924232"/>
                </a:moveTo>
                <a:cubicBezTo>
                  <a:pt x="406491" y="3924482"/>
                  <a:pt x="406272" y="3924968"/>
                  <a:pt x="406119" y="3925502"/>
                </a:cubicBezTo>
                <a:cubicBezTo>
                  <a:pt x="405965" y="3926037"/>
                  <a:pt x="405877" y="3926624"/>
                  <a:pt x="405880" y="3927082"/>
                </a:cubicBezTo>
                <a:cubicBezTo>
                  <a:pt x="405888" y="3927996"/>
                  <a:pt x="406260" y="3928394"/>
                  <a:pt x="407202" y="3926832"/>
                </a:cubicBezTo>
                <a:cubicBezTo>
                  <a:pt x="407045" y="3925922"/>
                  <a:pt x="408100" y="3925797"/>
                  <a:pt x="407944" y="3924886"/>
                </a:cubicBezTo>
                <a:cubicBezTo>
                  <a:pt x="407514" y="3923970"/>
                  <a:pt x="407097" y="3923895"/>
                  <a:pt x="406750" y="3924232"/>
                </a:cubicBezTo>
                <a:close/>
                <a:moveTo>
                  <a:pt x="4150233" y="3921750"/>
                </a:moveTo>
                <a:cubicBezTo>
                  <a:pt x="4148984" y="3924576"/>
                  <a:pt x="4147777" y="3926344"/>
                  <a:pt x="4146815" y="3927316"/>
                </a:cubicBezTo>
                <a:cubicBezTo>
                  <a:pt x="4146092" y="3928047"/>
                  <a:pt x="4145507" y="3928329"/>
                  <a:pt x="4145147" y="3928276"/>
                </a:cubicBezTo>
                <a:cubicBezTo>
                  <a:pt x="4144603" y="3928198"/>
                  <a:pt x="4144563" y="3927365"/>
                  <a:pt x="4145316" y="3926151"/>
                </a:cubicBezTo>
                <a:cubicBezTo>
                  <a:pt x="4146067" y="3924939"/>
                  <a:pt x="4147609" y="3923345"/>
                  <a:pt x="4150233" y="3921750"/>
                </a:cubicBezTo>
                <a:close/>
                <a:moveTo>
                  <a:pt x="2700841" y="3920396"/>
                </a:moveTo>
                <a:cubicBezTo>
                  <a:pt x="2700889" y="3920979"/>
                  <a:pt x="2700676" y="3921274"/>
                  <a:pt x="2700195" y="3921432"/>
                </a:cubicBezTo>
                <a:cubicBezTo>
                  <a:pt x="2699715" y="3921589"/>
                  <a:pt x="2698967" y="3921607"/>
                  <a:pt x="2697941" y="3921630"/>
                </a:cubicBezTo>
                <a:cubicBezTo>
                  <a:pt x="2697747" y="3919298"/>
                  <a:pt x="2699896" y="3920417"/>
                  <a:pt x="2700841" y="3920396"/>
                </a:cubicBezTo>
                <a:close/>
                <a:moveTo>
                  <a:pt x="618044" y="3919591"/>
                </a:moveTo>
                <a:lnTo>
                  <a:pt x="617967" y="3921874"/>
                </a:lnTo>
                <a:lnTo>
                  <a:pt x="618007" y="3922950"/>
                </a:lnTo>
                <a:lnTo>
                  <a:pt x="616198" y="3927976"/>
                </a:lnTo>
                <a:lnTo>
                  <a:pt x="610547" y="3943812"/>
                </a:lnTo>
                <a:lnTo>
                  <a:pt x="609428" y="3946139"/>
                </a:lnTo>
                <a:lnTo>
                  <a:pt x="609480" y="3942943"/>
                </a:lnTo>
                <a:lnTo>
                  <a:pt x="609714" y="3940264"/>
                </a:lnTo>
                <a:close/>
                <a:moveTo>
                  <a:pt x="2703741" y="3919160"/>
                </a:moveTo>
                <a:cubicBezTo>
                  <a:pt x="2703790" y="3919742"/>
                  <a:pt x="2703577" y="3920041"/>
                  <a:pt x="2703096" y="3920197"/>
                </a:cubicBezTo>
                <a:cubicBezTo>
                  <a:pt x="2702615" y="3920354"/>
                  <a:pt x="2701866" y="3920372"/>
                  <a:pt x="2700841" y="3920396"/>
                </a:cubicBezTo>
                <a:cubicBezTo>
                  <a:pt x="2700648" y="3918064"/>
                  <a:pt x="2702795" y="3919181"/>
                  <a:pt x="2703741" y="3919160"/>
                </a:cubicBezTo>
                <a:close/>
                <a:moveTo>
                  <a:pt x="232247" y="3918308"/>
                </a:moveTo>
                <a:lnTo>
                  <a:pt x="231096" y="3920290"/>
                </a:lnTo>
                <a:lnTo>
                  <a:pt x="229990" y="3924427"/>
                </a:lnTo>
                <a:close/>
                <a:moveTo>
                  <a:pt x="4844646" y="3917595"/>
                </a:moveTo>
                <a:lnTo>
                  <a:pt x="4843181" y="3918827"/>
                </a:lnTo>
                <a:cubicBezTo>
                  <a:pt x="4843181" y="3918827"/>
                  <a:pt x="4843181" y="3918827"/>
                  <a:pt x="4844112" y="3917797"/>
                </a:cubicBezTo>
                <a:close/>
                <a:moveTo>
                  <a:pt x="2711166" y="3915291"/>
                </a:moveTo>
                <a:cubicBezTo>
                  <a:pt x="2710322" y="3916576"/>
                  <a:pt x="2709428" y="3917228"/>
                  <a:pt x="2708265" y="3917718"/>
                </a:cubicBezTo>
                <a:cubicBezTo>
                  <a:pt x="2707099" y="3918208"/>
                  <a:pt x="2705665" y="3918533"/>
                  <a:pt x="2703741" y="3919160"/>
                </a:cubicBezTo>
                <a:cubicBezTo>
                  <a:pt x="2705441" y="3916785"/>
                  <a:pt x="2708327" y="3915355"/>
                  <a:pt x="2711166" y="3915291"/>
                </a:cubicBezTo>
                <a:close/>
                <a:moveTo>
                  <a:pt x="1783016" y="3912269"/>
                </a:moveTo>
                <a:lnTo>
                  <a:pt x="1764383" y="3960038"/>
                </a:lnTo>
                <a:cubicBezTo>
                  <a:pt x="1758228" y="3977012"/>
                  <a:pt x="1752586" y="3994274"/>
                  <a:pt x="1747715" y="4012403"/>
                </a:cubicBezTo>
                <a:cubicBezTo>
                  <a:pt x="1737399" y="4051706"/>
                  <a:pt x="1730478" y="4090351"/>
                  <a:pt x="1721188" y="4128477"/>
                </a:cubicBezTo>
                <a:cubicBezTo>
                  <a:pt x="1723701" y="4095575"/>
                  <a:pt x="1727941" y="4060546"/>
                  <a:pt x="1738437" y="4027397"/>
                </a:cubicBezTo>
                <a:lnTo>
                  <a:pt x="1740081" y="4020299"/>
                </a:lnTo>
                <a:lnTo>
                  <a:pt x="1740113" y="4020451"/>
                </a:lnTo>
                <a:lnTo>
                  <a:pt x="1737841" y="4040620"/>
                </a:lnTo>
                <a:cubicBezTo>
                  <a:pt x="1735545" y="4064691"/>
                  <a:pt x="1740454" y="4040257"/>
                  <a:pt x="1741069" y="4025103"/>
                </a:cubicBezTo>
                <a:lnTo>
                  <a:pt x="1740113" y="4020451"/>
                </a:lnTo>
                <a:lnTo>
                  <a:pt x="1740175" y="4019893"/>
                </a:lnTo>
                <a:lnTo>
                  <a:pt x="1740081" y="4020299"/>
                </a:lnTo>
                <a:lnTo>
                  <a:pt x="1739008" y="4015071"/>
                </a:lnTo>
                <a:cubicBezTo>
                  <a:pt x="1736865" y="4015487"/>
                  <a:pt x="1733315" y="4039468"/>
                  <a:pt x="1732075" y="4043618"/>
                </a:cubicBezTo>
                <a:cubicBezTo>
                  <a:pt x="1727061" y="4070816"/>
                  <a:pt x="1720664" y="4102355"/>
                  <a:pt x="1715423" y="4128619"/>
                </a:cubicBezTo>
                <a:cubicBezTo>
                  <a:pt x="1717579" y="4098881"/>
                  <a:pt x="1724117" y="4073341"/>
                  <a:pt x="1728324" y="4047440"/>
                </a:cubicBezTo>
                <a:cubicBezTo>
                  <a:pt x="1730243" y="4046092"/>
                  <a:pt x="1729753" y="4044068"/>
                  <a:pt x="1729301" y="4042202"/>
                </a:cubicBezTo>
                <a:cubicBezTo>
                  <a:pt x="1725286" y="4044936"/>
                  <a:pt x="1731565" y="4027591"/>
                  <a:pt x="1732719" y="4022317"/>
                </a:cubicBezTo>
                <a:cubicBezTo>
                  <a:pt x="1736316" y="4008590"/>
                  <a:pt x="1739876" y="3994705"/>
                  <a:pt x="1744773" y="3981700"/>
                </a:cubicBezTo>
                <a:lnTo>
                  <a:pt x="1747966" y="3972172"/>
                </a:lnTo>
                <a:close/>
                <a:moveTo>
                  <a:pt x="274264" y="3912140"/>
                </a:moveTo>
                <a:lnTo>
                  <a:pt x="270935" y="3919477"/>
                </a:lnTo>
                <a:cubicBezTo>
                  <a:pt x="269437" y="3922747"/>
                  <a:pt x="267923" y="3925846"/>
                  <a:pt x="266409" y="3928449"/>
                </a:cubicBezTo>
                <a:lnTo>
                  <a:pt x="264572" y="3931280"/>
                </a:lnTo>
                <a:lnTo>
                  <a:pt x="264079" y="3933206"/>
                </a:lnTo>
                <a:lnTo>
                  <a:pt x="268285" y="3925400"/>
                </a:lnTo>
                <a:lnTo>
                  <a:pt x="273322" y="3915990"/>
                </a:lnTo>
                <a:close/>
                <a:moveTo>
                  <a:pt x="221344" y="3908379"/>
                </a:moveTo>
                <a:lnTo>
                  <a:pt x="215443" y="3919572"/>
                </a:lnTo>
                <a:lnTo>
                  <a:pt x="214357" y="3924055"/>
                </a:lnTo>
                <a:lnTo>
                  <a:pt x="216370" y="3919428"/>
                </a:lnTo>
                <a:lnTo>
                  <a:pt x="214169" y="3924830"/>
                </a:lnTo>
                <a:lnTo>
                  <a:pt x="210536" y="3939819"/>
                </a:lnTo>
                <a:lnTo>
                  <a:pt x="206985" y="3955367"/>
                </a:lnTo>
                <a:lnTo>
                  <a:pt x="215025" y="3935407"/>
                </a:lnTo>
                <a:lnTo>
                  <a:pt x="220411" y="3912569"/>
                </a:lnTo>
                <a:close/>
                <a:moveTo>
                  <a:pt x="249591" y="3904926"/>
                </a:moveTo>
                <a:lnTo>
                  <a:pt x="249288" y="3905451"/>
                </a:lnTo>
                <a:lnTo>
                  <a:pt x="249568" y="3905011"/>
                </a:lnTo>
                <a:close/>
                <a:moveTo>
                  <a:pt x="225506" y="3904326"/>
                </a:moveTo>
                <a:lnTo>
                  <a:pt x="221648" y="3918951"/>
                </a:lnTo>
                <a:lnTo>
                  <a:pt x="224045" y="3913000"/>
                </a:lnTo>
                <a:cubicBezTo>
                  <a:pt x="224908" y="3909809"/>
                  <a:pt x="225464" y="3906416"/>
                  <a:pt x="225511" y="3904331"/>
                </a:cubicBezTo>
                <a:close/>
                <a:moveTo>
                  <a:pt x="4107087" y="3902985"/>
                </a:moveTo>
                <a:cubicBezTo>
                  <a:pt x="4103982" y="3906421"/>
                  <a:pt x="4100905" y="3907627"/>
                  <a:pt x="4098731" y="3910034"/>
                </a:cubicBezTo>
                <a:cubicBezTo>
                  <a:pt x="4097721" y="3911151"/>
                  <a:pt x="4098569" y="3911407"/>
                  <a:pt x="4100211" y="3911103"/>
                </a:cubicBezTo>
                <a:cubicBezTo>
                  <a:pt x="4101855" y="3910799"/>
                  <a:pt x="4104291" y="3909935"/>
                  <a:pt x="4106463" y="3908818"/>
                </a:cubicBezTo>
                <a:cubicBezTo>
                  <a:pt x="4107547" y="3907616"/>
                  <a:pt x="4109564" y="3905381"/>
                  <a:pt x="4110651" y="3904179"/>
                </a:cubicBezTo>
                <a:cubicBezTo>
                  <a:pt x="4113755" y="3900742"/>
                  <a:pt x="4110497" y="3901778"/>
                  <a:pt x="4107087" y="3902985"/>
                </a:cubicBezTo>
                <a:close/>
                <a:moveTo>
                  <a:pt x="409540" y="3895221"/>
                </a:moveTo>
                <a:cubicBezTo>
                  <a:pt x="408965" y="3895290"/>
                  <a:pt x="408433" y="3895585"/>
                  <a:pt x="408513" y="3896039"/>
                </a:cubicBezTo>
                <a:cubicBezTo>
                  <a:pt x="407615" y="3897074"/>
                  <a:pt x="410801" y="3895765"/>
                  <a:pt x="410801" y="3895765"/>
                </a:cubicBezTo>
                <a:cubicBezTo>
                  <a:pt x="410723" y="3895311"/>
                  <a:pt x="410110" y="3895152"/>
                  <a:pt x="409540" y="3895221"/>
                </a:cubicBezTo>
                <a:close/>
                <a:moveTo>
                  <a:pt x="1727158" y="3894228"/>
                </a:moveTo>
                <a:cubicBezTo>
                  <a:pt x="1720870" y="3901476"/>
                  <a:pt x="1718202" y="3915186"/>
                  <a:pt x="1713890" y="3925960"/>
                </a:cubicBezTo>
                <a:cubicBezTo>
                  <a:pt x="1703599" y="3955321"/>
                  <a:pt x="1691617" y="3986965"/>
                  <a:pt x="1684828" y="4021512"/>
                </a:cubicBezTo>
                <a:cubicBezTo>
                  <a:pt x="1684226" y="4023666"/>
                  <a:pt x="1683990" y="4024667"/>
                  <a:pt x="1683996" y="4024911"/>
                </a:cubicBezTo>
                <a:cubicBezTo>
                  <a:pt x="1684015" y="4025640"/>
                  <a:pt x="1686219" y="4019532"/>
                  <a:pt x="1687319" y="4017120"/>
                </a:cubicBezTo>
                <a:cubicBezTo>
                  <a:pt x="1695763" y="3980135"/>
                  <a:pt x="1709803" y="3946951"/>
                  <a:pt x="1721953" y="3911365"/>
                </a:cubicBezTo>
                <a:cubicBezTo>
                  <a:pt x="1723335" y="3907023"/>
                  <a:pt x="1727610" y="3896095"/>
                  <a:pt x="1727384" y="3895161"/>
                </a:cubicBezTo>
                <a:close/>
                <a:moveTo>
                  <a:pt x="221793" y="3892922"/>
                </a:moveTo>
                <a:lnTo>
                  <a:pt x="220886" y="3896661"/>
                </a:lnTo>
                <a:lnTo>
                  <a:pt x="219398" y="3903111"/>
                </a:lnTo>
                <a:lnTo>
                  <a:pt x="223877" y="3896972"/>
                </a:lnTo>
                <a:lnTo>
                  <a:pt x="223940" y="3896686"/>
                </a:lnTo>
                <a:lnTo>
                  <a:pt x="223283" y="3895972"/>
                </a:lnTo>
                <a:cubicBezTo>
                  <a:pt x="222826" y="3895194"/>
                  <a:pt x="222352" y="3894182"/>
                  <a:pt x="221918" y="3893209"/>
                </a:cubicBezTo>
                <a:close/>
                <a:moveTo>
                  <a:pt x="285960" y="3892247"/>
                </a:moveTo>
                <a:cubicBezTo>
                  <a:pt x="285640" y="3891896"/>
                  <a:pt x="284855" y="3892624"/>
                  <a:pt x="283917" y="3893813"/>
                </a:cubicBezTo>
                <a:lnTo>
                  <a:pt x="281189" y="3897804"/>
                </a:lnTo>
                <a:lnTo>
                  <a:pt x="279065" y="3904752"/>
                </a:lnTo>
                <a:lnTo>
                  <a:pt x="279376" y="3904373"/>
                </a:lnTo>
                <a:cubicBezTo>
                  <a:pt x="280250" y="3903284"/>
                  <a:pt x="282410" y="3900545"/>
                  <a:pt x="284095" y="3897934"/>
                </a:cubicBezTo>
                <a:cubicBezTo>
                  <a:pt x="285777" y="3895321"/>
                  <a:pt x="286985" y="3892834"/>
                  <a:pt x="285960" y="3892247"/>
                </a:cubicBezTo>
                <a:close/>
                <a:moveTo>
                  <a:pt x="2763776" y="3886436"/>
                </a:moveTo>
                <a:cubicBezTo>
                  <a:pt x="2761803" y="3886481"/>
                  <a:pt x="2760377" y="3887390"/>
                  <a:pt x="2759701" y="3888281"/>
                </a:cubicBezTo>
                <a:cubicBezTo>
                  <a:pt x="2759023" y="3889173"/>
                  <a:pt x="2759096" y="3890047"/>
                  <a:pt x="2760121" y="3890024"/>
                </a:cubicBezTo>
                <a:cubicBezTo>
                  <a:pt x="2760121" y="3890024"/>
                  <a:pt x="2763773" y="3887969"/>
                  <a:pt x="2764402" y="3886969"/>
                </a:cubicBezTo>
                <a:cubicBezTo>
                  <a:pt x="2764612" y="3886635"/>
                  <a:pt x="2764484" y="3886419"/>
                  <a:pt x="2763776" y="3886436"/>
                </a:cubicBezTo>
                <a:close/>
                <a:moveTo>
                  <a:pt x="13989" y="3885026"/>
                </a:moveTo>
                <a:lnTo>
                  <a:pt x="13129" y="3887933"/>
                </a:lnTo>
                <a:lnTo>
                  <a:pt x="14096" y="3885878"/>
                </a:lnTo>
                <a:close/>
                <a:moveTo>
                  <a:pt x="4109319" y="3883258"/>
                </a:moveTo>
                <a:cubicBezTo>
                  <a:pt x="4086069" y="3904228"/>
                  <a:pt x="4061711" y="3926060"/>
                  <a:pt x="4038463" y="3947030"/>
                </a:cubicBezTo>
                <a:cubicBezTo>
                  <a:pt x="4037687" y="3947890"/>
                  <a:pt x="4037927" y="3948242"/>
                  <a:pt x="4038790" y="3948217"/>
                </a:cubicBezTo>
                <a:cubicBezTo>
                  <a:pt x="4039653" y="3948191"/>
                  <a:pt x="4041137" y="3947786"/>
                  <a:pt x="4042850" y="3947129"/>
                </a:cubicBezTo>
                <a:cubicBezTo>
                  <a:pt x="4046275" y="3945814"/>
                  <a:pt x="4050611" y="3943489"/>
                  <a:pt x="4052706" y="3941169"/>
                </a:cubicBezTo>
                <a:cubicBezTo>
                  <a:pt x="4059976" y="3935325"/>
                  <a:pt x="4065252" y="3929483"/>
                  <a:pt x="4072697" y="3923807"/>
                </a:cubicBezTo>
                <a:cubicBezTo>
                  <a:pt x="4072697" y="3923807"/>
                  <a:pt x="4072697" y="3923807"/>
                  <a:pt x="4073785" y="3922604"/>
                </a:cubicBezTo>
                <a:cubicBezTo>
                  <a:pt x="4085267" y="3909891"/>
                  <a:pt x="4097836" y="3895973"/>
                  <a:pt x="4109319" y="3883258"/>
                </a:cubicBezTo>
                <a:close/>
                <a:moveTo>
                  <a:pt x="526361" y="3883025"/>
                </a:moveTo>
                <a:cubicBezTo>
                  <a:pt x="526359" y="3883185"/>
                  <a:pt x="525678" y="3884650"/>
                  <a:pt x="524941" y="3886390"/>
                </a:cubicBezTo>
                <a:lnTo>
                  <a:pt x="525359" y="3884615"/>
                </a:lnTo>
                <a:lnTo>
                  <a:pt x="525773" y="3883897"/>
                </a:lnTo>
                <a:cubicBezTo>
                  <a:pt x="526191" y="3883195"/>
                  <a:pt x="526361" y="3882947"/>
                  <a:pt x="526361" y="3883025"/>
                </a:cubicBezTo>
                <a:close/>
                <a:moveTo>
                  <a:pt x="4076817" y="3881491"/>
                </a:moveTo>
                <a:lnTo>
                  <a:pt x="4076252" y="3882132"/>
                </a:lnTo>
                <a:lnTo>
                  <a:pt x="4073426" y="3883646"/>
                </a:lnTo>
                <a:close/>
                <a:moveTo>
                  <a:pt x="2720460" y="3872830"/>
                </a:moveTo>
                <a:cubicBezTo>
                  <a:pt x="2721210" y="3872812"/>
                  <a:pt x="2721416" y="3873039"/>
                  <a:pt x="2721287" y="3873371"/>
                </a:cubicBezTo>
                <a:cubicBezTo>
                  <a:pt x="2721095" y="3873868"/>
                  <a:pt x="2720148" y="3874601"/>
                  <a:pt x="2719156" y="3875103"/>
                </a:cubicBezTo>
                <a:cubicBezTo>
                  <a:pt x="2718161" y="3875606"/>
                  <a:pt x="2717116" y="3875876"/>
                  <a:pt x="2716724" y="3875448"/>
                </a:cubicBezTo>
                <a:cubicBezTo>
                  <a:pt x="2716724" y="3875448"/>
                  <a:pt x="2718567" y="3872873"/>
                  <a:pt x="2720460" y="3872830"/>
                </a:cubicBezTo>
                <a:close/>
                <a:moveTo>
                  <a:pt x="4777167" y="3868196"/>
                </a:moveTo>
                <a:lnTo>
                  <a:pt x="4777297" y="3868514"/>
                </a:lnTo>
                <a:lnTo>
                  <a:pt x="4776080" y="3869398"/>
                </a:lnTo>
                <a:cubicBezTo>
                  <a:pt x="4776080" y="3869398"/>
                  <a:pt x="4776080" y="3869398"/>
                  <a:pt x="4777167" y="3868196"/>
                </a:cubicBezTo>
                <a:close/>
                <a:moveTo>
                  <a:pt x="2751304" y="3867448"/>
                </a:moveTo>
                <a:cubicBezTo>
                  <a:pt x="2750880" y="3868041"/>
                  <a:pt x="2750217" y="3868641"/>
                  <a:pt x="2749407" y="3869098"/>
                </a:cubicBezTo>
                <a:cubicBezTo>
                  <a:pt x="2748593" y="3869555"/>
                  <a:pt x="2747632" y="3869870"/>
                  <a:pt x="2746607" y="3869893"/>
                </a:cubicBezTo>
                <a:cubicBezTo>
                  <a:pt x="2747360" y="3867540"/>
                  <a:pt x="2748465" y="3867513"/>
                  <a:pt x="2751304" y="3867448"/>
                </a:cubicBezTo>
                <a:close/>
                <a:moveTo>
                  <a:pt x="530100" y="3866385"/>
                </a:moveTo>
                <a:lnTo>
                  <a:pt x="529376" y="3868097"/>
                </a:lnTo>
                <a:lnTo>
                  <a:pt x="527415" y="3873372"/>
                </a:lnTo>
                <a:lnTo>
                  <a:pt x="530245" y="3867054"/>
                </a:lnTo>
                <a:close/>
                <a:moveTo>
                  <a:pt x="4115791" y="3866179"/>
                </a:moveTo>
                <a:lnTo>
                  <a:pt x="4115195" y="3866539"/>
                </a:lnTo>
                <a:lnTo>
                  <a:pt x="4092711" y="3878766"/>
                </a:lnTo>
                <a:lnTo>
                  <a:pt x="4064899" y="3903072"/>
                </a:lnTo>
                <a:cubicBezTo>
                  <a:pt x="4064125" y="3903930"/>
                  <a:pt x="4064355" y="3904294"/>
                  <a:pt x="4065219" y="3904301"/>
                </a:cubicBezTo>
                <a:cubicBezTo>
                  <a:pt x="4066085" y="3904307"/>
                  <a:pt x="4067583" y="3903955"/>
                  <a:pt x="4069341" y="3903384"/>
                </a:cubicBezTo>
                <a:cubicBezTo>
                  <a:pt x="4072862" y="3902240"/>
                  <a:pt x="4077426" y="3900217"/>
                  <a:pt x="4080051" y="3898409"/>
                </a:cubicBezTo>
                <a:cubicBezTo>
                  <a:pt x="4111833" y="3870561"/>
                  <a:pt x="4111833" y="3870561"/>
                  <a:pt x="4111833" y="3870561"/>
                </a:cubicBezTo>
                <a:close/>
                <a:moveTo>
                  <a:pt x="17220" y="3860661"/>
                </a:moveTo>
                <a:lnTo>
                  <a:pt x="13788" y="3868217"/>
                </a:lnTo>
                <a:lnTo>
                  <a:pt x="11476" y="3877533"/>
                </a:lnTo>
                <a:lnTo>
                  <a:pt x="1999" y="3911595"/>
                </a:lnTo>
                <a:lnTo>
                  <a:pt x="9978" y="3894636"/>
                </a:lnTo>
                <a:lnTo>
                  <a:pt x="12576" y="3881539"/>
                </a:lnTo>
                <a:close/>
                <a:moveTo>
                  <a:pt x="459301" y="3859198"/>
                </a:moveTo>
                <a:lnTo>
                  <a:pt x="456187" y="3868202"/>
                </a:lnTo>
                <a:lnTo>
                  <a:pt x="455868" y="3873041"/>
                </a:lnTo>
                <a:lnTo>
                  <a:pt x="455705" y="3874241"/>
                </a:lnTo>
                <a:lnTo>
                  <a:pt x="455629" y="3874392"/>
                </a:lnTo>
                <a:lnTo>
                  <a:pt x="454262" y="3878021"/>
                </a:lnTo>
                <a:lnTo>
                  <a:pt x="454612" y="3872756"/>
                </a:lnTo>
                <a:lnTo>
                  <a:pt x="447192" y="3894209"/>
                </a:lnTo>
                <a:cubicBezTo>
                  <a:pt x="446466" y="3896229"/>
                  <a:pt x="446167" y="3897174"/>
                  <a:pt x="446158" y="3897407"/>
                </a:cubicBezTo>
                <a:cubicBezTo>
                  <a:pt x="446128" y="3898106"/>
                  <a:pt x="448676" y="3892407"/>
                  <a:pt x="449906" y="3890171"/>
                </a:cubicBezTo>
                <a:lnTo>
                  <a:pt x="458832" y="3866704"/>
                </a:lnTo>
                <a:lnTo>
                  <a:pt x="459745" y="3860926"/>
                </a:lnTo>
                <a:close/>
                <a:moveTo>
                  <a:pt x="639018" y="3858239"/>
                </a:moveTo>
                <a:lnTo>
                  <a:pt x="637542" y="3868706"/>
                </a:lnTo>
                <a:lnTo>
                  <a:pt x="625326" y="3902628"/>
                </a:lnTo>
                <a:lnTo>
                  <a:pt x="625363" y="3901038"/>
                </a:lnTo>
                <a:lnTo>
                  <a:pt x="625082" y="3901166"/>
                </a:lnTo>
                <a:lnTo>
                  <a:pt x="629646" y="3889036"/>
                </a:lnTo>
                <a:cubicBezTo>
                  <a:pt x="632444" y="3880405"/>
                  <a:pt x="634780" y="3871924"/>
                  <a:pt x="636801" y="3863448"/>
                </a:cubicBezTo>
                <a:close/>
                <a:moveTo>
                  <a:pt x="2347952" y="3858018"/>
                </a:moveTo>
                <a:lnTo>
                  <a:pt x="2347737" y="3860369"/>
                </a:lnTo>
                <a:lnTo>
                  <a:pt x="2347626" y="3865638"/>
                </a:lnTo>
                <a:lnTo>
                  <a:pt x="2342861" y="3875133"/>
                </a:lnTo>
                <a:lnTo>
                  <a:pt x="2337460" y="3884827"/>
                </a:lnTo>
                <a:lnTo>
                  <a:pt x="2337708" y="3881534"/>
                </a:lnTo>
                <a:lnTo>
                  <a:pt x="2338111" y="3878789"/>
                </a:lnTo>
                <a:close/>
                <a:moveTo>
                  <a:pt x="2810575" y="3856209"/>
                </a:moveTo>
                <a:lnTo>
                  <a:pt x="2796672" y="3865064"/>
                </a:lnTo>
                <a:cubicBezTo>
                  <a:pt x="2797988" y="3863769"/>
                  <a:pt x="2801454" y="3861256"/>
                  <a:pt x="2804605" y="3859212"/>
                </a:cubicBezTo>
                <a:close/>
                <a:moveTo>
                  <a:pt x="2810630" y="3856171"/>
                </a:moveTo>
                <a:lnTo>
                  <a:pt x="2810636" y="3856179"/>
                </a:lnTo>
                <a:lnTo>
                  <a:pt x="2810575" y="3856209"/>
                </a:lnTo>
                <a:close/>
                <a:moveTo>
                  <a:pt x="429286" y="3855188"/>
                </a:moveTo>
                <a:cubicBezTo>
                  <a:pt x="428321" y="3853129"/>
                  <a:pt x="425476" y="3858585"/>
                  <a:pt x="424392" y="3861573"/>
                </a:cubicBezTo>
                <a:cubicBezTo>
                  <a:pt x="424032" y="3862568"/>
                  <a:pt x="423866" y="3863291"/>
                  <a:pt x="424029" y="3863366"/>
                </a:cubicBezTo>
                <a:cubicBezTo>
                  <a:pt x="424250" y="3863468"/>
                  <a:pt x="425057" y="3862423"/>
                  <a:pt x="426772" y="3859357"/>
                </a:cubicBezTo>
                <a:cubicBezTo>
                  <a:pt x="426772" y="3859357"/>
                  <a:pt x="427441" y="3858542"/>
                  <a:pt x="428088" y="3857613"/>
                </a:cubicBezTo>
                <a:cubicBezTo>
                  <a:pt x="428735" y="3856684"/>
                  <a:pt x="429363" y="3855644"/>
                  <a:pt x="429286" y="3855188"/>
                </a:cubicBezTo>
                <a:close/>
                <a:moveTo>
                  <a:pt x="4125979" y="3854897"/>
                </a:moveTo>
                <a:lnTo>
                  <a:pt x="4108951" y="3864573"/>
                </a:lnTo>
                <a:lnTo>
                  <a:pt x="4097863" y="3874261"/>
                </a:lnTo>
                <a:lnTo>
                  <a:pt x="4112091" y="3865093"/>
                </a:lnTo>
                <a:lnTo>
                  <a:pt x="4122366" y="3858899"/>
                </a:lnTo>
                <a:close/>
                <a:moveTo>
                  <a:pt x="423328" y="3852959"/>
                </a:moveTo>
                <a:cubicBezTo>
                  <a:pt x="422270" y="3853086"/>
                  <a:pt x="420658" y="3856218"/>
                  <a:pt x="420658" y="3856218"/>
                </a:cubicBezTo>
                <a:cubicBezTo>
                  <a:pt x="415772" y="3866394"/>
                  <a:pt x="413316" y="3878138"/>
                  <a:pt x="411444" y="3887026"/>
                </a:cubicBezTo>
                <a:cubicBezTo>
                  <a:pt x="415186" y="3882711"/>
                  <a:pt x="414372" y="3878010"/>
                  <a:pt x="417460" y="3869907"/>
                </a:cubicBezTo>
                <a:cubicBezTo>
                  <a:pt x="418199" y="3867961"/>
                  <a:pt x="426116" y="3855567"/>
                  <a:pt x="423328" y="3852959"/>
                </a:cubicBezTo>
                <a:close/>
                <a:moveTo>
                  <a:pt x="249357" y="3849686"/>
                </a:moveTo>
                <a:lnTo>
                  <a:pt x="248949" y="3850613"/>
                </a:lnTo>
                <a:cubicBezTo>
                  <a:pt x="248447" y="3852066"/>
                  <a:pt x="247986" y="3854006"/>
                  <a:pt x="247573" y="3856028"/>
                </a:cubicBezTo>
                <a:lnTo>
                  <a:pt x="247542" y="3856204"/>
                </a:lnTo>
                <a:close/>
                <a:moveTo>
                  <a:pt x="2642584" y="3849209"/>
                </a:moveTo>
                <a:cubicBezTo>
                  <a:pt x="2642661" y="3849180"/>
                  <a:pt x="2642481" y="3849444"/>
                  <a:pt x="2641950" y="3850125"/>
                </a:cubicBezTo>
                <a:lnTo>
                  <a:pt x="2641403" y="3850808"/>
                </a:lnTo>
                <a:lnTo>
                  <a:pt x="2639842" y="3851856"/>
                </a:lnTo>
                <a:cubicBezTo>
                  <a:pt x="2641259" y="3850486"/>
                  <a:pt x="2642433" y="3849265"/>
                  <a:pt x="2642584" y="3849209"/>
                </a:cubicBezTo>
                <a:close/>
                <a:moveTo>
                  <a:pt x="4111365" y="3849050"/>
                </a:moveTo>
                <a:lnTo>
                  <a:pt x="4110009" y="3850328"/>
                </a:lnTo>
                <a:lnTo>
                  <a:pt x="4110145" y="3850270"/>
                </a:lnTo>
                <a:lnTo>
                  <a:pt x="4110331" y="3850195"/>
                </a:lnTo>
                <a:close/>
                <a:moveTo>
                  <a:pt x="2822601" y="3847769"/>
                </a:moveTo>
                <a:cubicBezTo>
                  <a:pt x="2824810" y="3846705"/>
                  <a:pt x="2824026" y="3847505"/>
                  <a:pt x="2817651" y="3851699"/>
                </a:cubicBezTo>
                <a:lnTo>
                  <a:pt x="2810630" y="3856171"/>
                </a:lnTo>
                <a:lnTo>
                  <a:pt x="2809593" y="3855033"/>
                </a:lnTo>
                <a:cubicBezTo>
                  <a:pt x="2815190" y="3851765"/>
                  <a:pt x="2820392" y="3848835"/>
                  <a:pt x="2822601" y="3847769"/>
                </a:cubicBezTo>
                <a:close/>
                <a:moveTo>
                  <a:pt x="466118" y="3841067"/>
                </a:moveTo>
                <a:lnTo>
                  <a:pt x="463352" y="3847486"/>
                </a:lnTo>
                <a:lnTo>
                  <a:pt x="462418" y="3850185"/>
                </a:lnTo>
                <a:lnTo>
                  <a:pt x="461525" y="3859623"/>
                </a:lnTo>
                <a:lnTo>
                  <a:pt x="465412" y="3849408"/>
                </a:lnTo>
                <a:lnTo>
                  <a:pt x="465758" y="3843440"/>
                </a:lnTo>
                <a:close/>
                <a:moveTo>
                  <a:pt x="429129" y="3840818"/>
                </a:moveTo>
                <a:cubicBezTo>
                  <a:pt x="427962" y="3838752"/>
                  <a:pt x="424408" y="3845066"/>
                  <a:pt x="423226" y="3848746"/>
                </a:cubicBezTo>
                <a:cubicBezTo>
                  <a:pt x="423029" y="3849358"/>
                  <a:pt x="422897" y="3849899"/>
                  <a:pt x="422854" y="3850316"/>
                </a:cubicBezTo>
                <a:cubicBezTo>
                  <a:pt x="422812" y="3850732"/>
                  <a:pt x="422856" y="3851024"/>
                  <a:pt x="423012" y="3851140"/>
                </a:cubicBezTo>
                <a:cubicBezTo>
                  <a:pt x="423707" y="3851522"/>
                  <a:pt x="425274" y="3849169"/>
                  <a:pt x="426652" y="3846605"/>
                </a:cubicBezTo>
                <a:cubicBezTo>
                  <a:pt x="428026" y="3844044"/>
                  <a:pt x="429208" y="3841273"/>
                  <a:pt x="429129" y="3840818"/>
                </a:cubicBezTo>
                <a:close/>
                <a:moveTo>
                  <a:pt x="23291" y="3835022"/>
                </a:moveTo>
                <a:cubicBezTo>
                  <a:pt x="21898" y="3834261"/>
                  <a:pt x="18546" y="3847039"/>
                  <a:pt x="20759" y="3840122"/>
                </a:cubicBezTo>
                <a:lnTo>
                  <a:pt x="20352" y="3841767"/>
                </a:lnTo>
                <a:lnTo>
                  <a:pt x="23313" y="3835452"/>
                </a:lnTo>
                <a:close/>
                <a:moveTo>
                  <a:pt x="4691" y="3833490"/>
                </a:moveTo>
                <a:lnTo>
                  <a:pt x="0" y="3844746"/>
                </a:lnTo>
                <a:lnTo>
                  <a:pt x="0" y="3843870"/>
                </a:lnTo>
                <a:close/>
                <a:moveTo>
                  <a:pt x="4147724" y="3830485"/>
                </a:moveTo>
                <a:lnTo>
                  <a:pt x="4144107" y="3832537"/>
                </a:lnTo>
                <a:lnTo>
                  <a:pt x="4124477" y="3844050"/>
                </a:lnTo>
                <a:lnTo>
                  <a:pt x="4108208" y="3857463"/>
                </a:lnTo>
                <a:lnTo>
                  <a:pt x="4121603" y="3849744"/>
                </a:lnTo>
                <a:lnTo>
                  <a:pt x="4134461" y="3842093"/>
                </a:lnTo>
                <a:lnTo>
                  <a:pt x="4138857" y="3838435"/>
                </a:lnTo>
                <a:lnTo>
                  <a:pt x="4135126" y="3841696"/>
                </a:lnTo>
                <a:lnTo>
                  <a:pt x="4138971" y="3839407"/>
                </a:lnTo>
                <a:close/>
                <a:moveTo>
                  <a:pt x="4129044" y="3829473"/>
                </a:moveTo>
                <a:lnTo>
                  <a:pt x="4124929" y="3833254"/>
                </a:lnTo>
                <a:lnTo>
                  <a:pt x="4112821" y="3847438"/>
                </a:lnTo>
                <a:close/>
                <a:moveTo>
                  <a:pt x="4958223" y="3829446"/>
                </a:moveTo>
                <a:lnTo>
                  <a:pt x="4940979" y="3842481"/>
                </a:lnTo>
                <a:cubicBezTo>
                  <a:pt x="4937876" y="3845918"/>
                  <a:pt x="4941131" y="3844883"/>
                  <a:pt x="4944543" y="3843674"/>
                </a:cubicBezTo>
                <a:cubicBezTo>
                  <a:pt x="4914624" y="3866887"/>
                  <a:pt x="4882691" y="3892336"/>
                  <a:pt x="4851688" y="3914180"/>
                </a:cubicBezTo>
                <a:cubicBezTo>
                  <a:pt x="4850072" y="3914870"/>
                  <a:pt x="4848759" y="3915772"/>
                  <a:pt x="4847559" y="3916505"/>
                </a:cubicBezTo>
                <a:lnTo>
                  <a:pt x="4844646" y="3917595"/>
                </a:lnTo>
                <a:lnTo>
                  <a:pt x="4855735" y="3908277"/>
                </a:lnTo>
                <a:cubicBezTo>
                  <a:pt x="4859801" y="3904644"/>
                  <a:pt x="4863715" y="3900864"/>
                  <a:pt x="4867361" y="3896827"/>
                </a:cubicBezTo>
                <a:cubicBezTo>
                  <a:pt x="4895260" y="3878419"/>
                  <a:pt x="4921765" y="3856411"/>
                  <a:pt x="4948271" y="3834405"/>
                </a:cubicBezTo>
                <a:cubicBezTo>
                  <a:pt x="4949976" y="3833803"/>
                  <a:pt x="4952413" y="3832939"/>
                  <a:pt x="4954831" y="3831778"/>
                </a:cubicBezTo>
                <a:close/>
                <a:moveTo>
                  <a:pt x="1832201" y="3828207"/>
                </a:moveTo>
                <a:lnTo>
                  <a:pt x="1839257" y="3828317"/>
                </a:lnTo>
                <a:lnTo>
                  <a:pt x="1836029" y="3836696"/>
                </a:lnTo>
                <a:cubicBezTo>
                  <a:pt x="1829252" y="3856418"/>
                  <a:pt x="1823010" y="3876034"/>
                  <a:pt x="1816555" y="3894961"/>
                </a:cubicBezTo>
                <a:cubicBezTo>
                  <a:pt x="1809470" y="3913601"/>
                  <a:pt x="1801500" y="3933228"/>
                  <a:pt x="1793569" y="3953010"/>
                </a:cubicBezTo>
                <a:cubicBezTo>
                  <a:pt x="1775310" y="4001999"/>
                  <a:pt x="1763720" y="4054580"/>
                  <a:pt x="1751987" y="4107351"/>
                </a:cubicBezTo>
                <a:cubicBezTo>
                  <a:pt x="1750692" y="4115909"/>
                  <a:pt x="1750502" y="4124254"/>
                  <a:pt x="1748494" y="4131714"/>
                </a:cubicBezTo>
                <a:lnTo>
                  <a:pt x="1746177" y="4137786"/>
                </a:lnTo>
                <a:lnTo>
                  <a:pt x="1745281" y="4136832"/>
                </a:lnTo>
                <a:cubicBezTo>
                  <a:pt x="1748248" y="4124162"/>
                  <a:pt x="1750410" y="4113389"/>
                  <a:pt x="1746185" y="4128068"/>
                </a:cubicBezTo>
                <a:lnTo>
                  <a:pt x="1743990" y="4136112"/>
                </a:lnTo>
                <a:lnTo>
                  <a:pt x="1743984" y="4136106"/>
                </a:lnTo>
                <a:lnTo>
                  <a:pt x="1743971" y="4136175"/>
                </a:lnTo>
                <a:lnTo>
                  <a:pt x="1739626" y="4152102"/>
                </a:lnTo>
                <a:cubicBezTo>
                  <a:pt x="1740446" y="4150477"/>
                  <a:pt x="1741804" y="4146426"/>
                  <a:pt x="1742823" y="4142807"/>
                </a:cubicBezTo>
                <a:lnTo>
                  <a:pt x="1743971" y="4136175"/>
                </a:lnTo>
                <a:lnTo>
                  <a:pt x="1743990" y="4136112"/>
                </a:lnTo>
                <a:lnTo>
                  <a:pt x="1745281" y="4136832"/>
                </a:lnTo>
                <a:cubicBezTo>
                  <a:pt x="1742922" y="4146412"/>
                  <a:pt x="1739720" y="4157133"/>
                  <a:pt x="1738649" y="4157341"/>
                </a:cubicBezTo>
                <a:cubicBezTo>
                  <a:pt x="1739720" y="4157133"/>
                  <a:pt x="1738551" y="4152309"/>
                  <a:pt x="1738551" y="4152309"/>
                </a:cubicBezTo>
                <a:cubicBezTo>
                  <a:pt x="1737875" y="4149510"/>
                  <a:pt x="1736409" y="4152725"/>
                  <a:pt x="1735466" y="4148836"/>
                </a:cubicBezTo>
                <a:cubicBezTo>
                  <a:pt x="1735861" y="4145828"/>
                  <a:pt x="1737374" y="4137389"/>
                  <a:pt x="1738124" y="4131216"/>
                </a:cubicBezTo>
                <a:cubicBezTo>
                  <a:pt x="1744424" y="4094647"/>
                  <a:pt x="1751336" y="4052097"/>
                  <a:pt x="1761483" y="4016736"/>
                </a:cubicBezTo>
                <a:cubicBezTo>
                  <a:pt x="1771618" y="3977468"/>
                  <a:pt x="1788197" y="3940858"/>
                  <a:pt x="1801954" y="3901866"/>
                </a:cubicBezTo>
                <a:cubicBezTo>
                  <a:pt x="1801728" y="3900932"/>
                  <a:pt x="1803730" y="3894517"/>
                  <a:pt x="1802658" y="3894726"/>
                </a:cubicBezTo>
                <a:cubicBezTo>
                  <a:pt x="1801584" y="3894933"/>
                  <a:pt x="1794367" y="3908388"/>
                  <a:pt x="1794594" y="3909321"/>
                </a:cubicBezTo>
                <a:cubicBezTo>
                  <a:pt x="1788483" y="3922724"/>
                  <a:pt x="1782077" y="3944165"/>
                  <a:pt x="1778026" y="3956026"/>
                </a:cubicBezTo>
                <a:cubicBezTo>
                  <a:pt x="1769928" y="3979751"/>
                  <a:pt x="1763651" y="3997094"/>
                  <a:pt x="1757730" y="4020558"/>
                </a:cubicBezTo>
                <a:cubicBezTo>
                  <a:pt x="1746796" y="4061938"/>
                  <a:pt x="1741483" y="4097174"/>
                  <a:pt x="1732907" y="4138257"/>
                </a:cubicBezTo>
                <a:cubicBezTo>
                  <a:pt x="1731264" y="4150791"/>
                  <a:pt x="1729489" y="4158141"/>
                  <a:pt x="1725929" y="4172026"/>
                </a:cubicBezTo>
                <a:cubicBezTo>
                  <a:pt x="1724507" y="4175804"/>
                  <a:pt x="1723757" y="4176193"/>
                  <a:pt x="1723560" y="4174704"/>
                </a:cubicBezTo>
                <a:cubicBezTo>
                  <a:pt x="1723364" y="4173215"/>
                  <a:pt x="1723718" y="4169847"/>
                  <a:pt x="1724499" y="4166114"/>
                </a:cubicBezTo>
                <a:cubicBezTo>
                  <a:pt x="1724892" y="4163105"/>
                  <a:pt x="1726142" y="4162862"/>
                  <a:pt x="1725822" y="4156898"/>
                </a:cubicBezTo>
                <a:cubicBezTo>
                  <a:pt x="1722640" y="4148392"/>
                  <a:pt x="1725976" y="4133575"/>
                  <a:pt x="1727618" y="4121040"/>
                </a:cubicBezTo>
                <a:cubicBezTo>
                  <a:pt x="1737268" y="4055804"/>
                  <a:pt x="1754575" y="3992829"/>
                  <a:pt x="1777110" y="3932912"/>
                </a:cubicBezTo>
                <a:cubicBezTo>
                  <a:pt x="1779336" y="3927430"/>
                  <a:pt x="1784232" y="3914427"/>
                  <a:pt x="1787079" y="3906870"/>
                </a:cubicBezTo>
                <a:lnTo>
                  <a:pt x="1786906" y="3905620"/>
                </a:lnTo>
                <a:close/>
                <a:moveTo>
                  <a:pt x="4962469" y="3826236"/>
                </a:moveTo>
                <a:lnTo>
                  <a:pt x="4961276" y="3827346"/>
                </a:lnTo>
                <a:lnTo>
                  <a:pt x="4958223" y="3829446"/>
                </a:lnTo>
                <a:close/>
                <a:moveTo>
                  <a:pt x="4150349" y="3825206"/>
                </a:moveTo>
                <a:cubicBezTo>
                  <a:pt x="4148437" y="3825810"/>
                  <a:pt x="4145456" y="3827273"/>
                  <a:pt x="4142743" y="3828993"/>
                </a:cubicBezTo>
                <a:lnTo>
                  <a:pt x="4137891" y="3832992"/>
                </a:lnTo>
                <a:lnTo>
                  <a:pt x="4150355" y="3825211"/>
                </a:lnTo>
                <a:close/>
                <a:moveTo>
                  <a:pt x="644415" y="3824783"/>
                </a:moveTo>
                <a:lnTo>
                  <a:pt x="641323" y="3843844"/>
                </a:lnTo>
                <a:lnTo>
                  <a:pt x="640812" y="3844555"/>
                </a:lnTo>
                <a:cubicBezTo>
                  <a:pt x="639974" y="3845546"/>
                  <a:pt x="639403" y="3845988"/>
                  <a:pt x="639406" y="3845445"/>
                </a:cubicBezTo>
                <a:cubicBezTo>
                  <a:pt x="639449" y="3839192"/>
                  <a:pt x="641405" y="3832938"/>
                  <a:pt x="643697" y="3826700"/>
                </a:cubicBezTo>
                <a:close/>
                <a:moveTo>
                  <a:pt x="4157818" y="3824754"/>
                </a:moveTo>
                <a:lnTo>
                  <a:pt x="4157571" y="3824893"/>
                </a:lnTo>
                <a:lnTo>
                  <a:pt x="4153103" y="3831039"/>
                </a:lnTo>
                <a:lnTo>
                  <a:pt x="4158655" y="3827823"/>
                </a:lnTo>
                <a:lnTo>
                  <a:pt x="4161864" y="3825912"/>
                </a:lnTo>
                <a:lnTo>
                  <a:pt x="4161564" y="3825861"/>
                </a:lnTo>
                <a:cubicBezTo>
                  <a:pt x="4160551" y="3825685"/>
                  <a:pt x="4159492" y="3825478"/>
                  <a:pt x="4158653" y="3825225"/>
                </a:cubicBezTo>
                <a:close/>
                <a:moveTo>
                  <a:pt x="2787474" y="3824175"/>
                </a:moveTo>
                <a:cubicBezTo>
                  <a:pt x="2790508" y="3822159"/>
                  <a:pt x="2791185" y="3821266"/>
                  <a:pt x="2784099" y="3824447"/>
                </a:cubicBezTo>
                <a:lnTo>
                  <a:pt x="2750800" y="3841754"/>
                </a:lnTo>
                <a:lnTo>
                  <a:pt x="2748667" y="3846877"/>
                </a:lnTo>
                <a:lnTo>
                  <a:pt x="2776711" y="3830653"/>
                </a:lnTo>
                <a:cubicBezTo>
                  <a:pt x="2779051" y="3829333"/>
                  <a:pt x="2784441" y="3826192"/>
                  <a:pt x="2787474" y="3824175"/>
                </a:cubicBezTo>
                <a:close/>
                <a:moveTo>
                  <a:pt x="439654" y="3823781"/>
                </a:moveTo>
                <a:lnTo>
                  <a:pt x="435701" y="3834154"/>
                </a:lnTo>
                <a:cubicBezTo>
                  <a:pt x="435264" y="3834748"/>
                  <a:pt x="434782" y="3835075"/>
                  <a:pt x="434561" y="3835353"/>
                </a:cubicBezTo>
                <a:cubicBezTo>
                  <a:pt x="434450" y="3835492"/>
                  <a:pt x="434405" y="3835619"/>
                  <a:pt x="434462" y="3835759"/>
                </a:cubicBezTo>
                <a:cubicBezTo>
                  <a:pt x="434521" y="3835899"/>
                  <a:pt x="434684" y="3836055"/>
                  <a:pt x="434986" y="3836251"/>
                </a:cubicBezTo>
                <a:cubicBezTo>
                  <a:pt x="434986" y="3836251"/>
                  <a:pt x="435250" y="3836219"/>
                  <a:pt x="435472" y="3835941"/>
                </a:cubicBezTo>
                <a:cubicBezTo>
                  <a:pt x="435694" y="3835664"/>
                  <a:pt x="435873" y="3835139"/>
                  <a:pt x="435701" y="3834154"/>
                </a:cubicBezTo>
                <a:lnTo>
                  <a:pt x="437621" y="3831047"/>
                </a:lnTo>
                <a:close/>
                <a:moveTo>
                  <a:pt x="1847608" y="3823300"/>
                </a:moveTo>
                <a:lnTo>
                  <a:pt x="1844015" y="3832885"/>
                </a:lnTo>
                <a:cubicBezTo>
                  <a:pt x="1838855" y="3846246"/>
                  <a:pt x="1833511" y="3859907"/>
                  <a:pt x="1827918" y="3874674"/>
                </a:cubicBezTo>
                <a:cubicBezTo>
                  <a:pt x="1827317" y="3876827"/>
                  <a:pt x="1825480" y="3881215"/>
                  <a:pt x="1824366" y="3883183"/>
                </a:cubicBezTo>
                <a:cubicBezTo>
                  <a:pt x="1823253" y="3885150"/>
                  <a:pt x="1822862" y="3884698"/>
                  <a:pt x="1825155" y="3877167"/>
                </a:cubicBezTo>
                <a:cubicBezTo>
                  <a:pt x="1828049" y="3870578"/>
                  <a:pt x="1830897" y="3863020"/>
                  <a:pt x="1832860" y="3856450"/>
                </a:cubicBezTo>
                <a:cubicBezTo>
                  <a:pt x="1834885" y="3850520"/>
                  <a:pt x="1836308" y="3845967"/>
                  <a:pt x="1837648" y="3841553"/>
                </a:cubicBezTo>
                <a:lnTo>
                  <a:pt x="1841672" y="3828354"/>
                </a:lnTo>
                <a:lnTo>
                  <a:pt x="1842782" y="3828373"/>
                </a:lnTo>
                <a:close/>
                <a:moveTo>
                  <a:pt x="36044" y="3822342"/>
                </a:moveTo>
                <a:lnTo>
                  <a:pt x="29562" y="3837209"/>
                </a:lnTo>
                <a:lnTo>
                  <a:pt x="23101" y="3863864"/>
                </a:lnTo>
                <a:lnTo>
                  <a:pt x="22354" y="3867133"/>
                </a:lnTo>
                <a:lnTo>
                  <a:pt x="29799" y="3849626"/>
                </a:lnTo>
                <a:close/>
                <a:moveTo>
                  <a:pt x="4135662" y="3822147"/>
                </a:moveTo>
                <a:lnTo>
                  <a:pt x="4130619" y="3826052"/>
                </a:lnTo>
                <a:lnTo>
                  <a:pt x="4134139" y="3823835"/>
                </a:lnTo>
                <a:close/>
                <a:moveTo>
                  <a:pt x="1834034" y="3820829"/>
                </a:moveTo>
                <a:cubicBezTo>
                  <a:pt x="1836123" y="3819690"/>
                  <a:pt x="1838583" y="3819962"/>
                  <a:pt x="1838095" y="3821930"/>
                </a:cubicBezTo>
                <a:cubicBezTo>
                  <a:pt x="1837768" y="3823241"/>
                  <a:pt x="1836132" y="3825306"/>
                  <a:pt x="1832201" y="3828207"/>
                </a:cubicBezTo>
                <a:cubicBezTo>
                  <a:pt x="1830226" y="3824524"/>
                  <a:pt x="1831945" y="3821970"/>
                  <a:pt x="1834034" y="3820829"/>
                </a:cubicBezTo>
                <a:close/>
                <a:moveTo>
                  <a:pt x="2752320" y="3818927"/>
                </a:moveTo>
                <a:lnTo>
                  <a:pt x="2751963" y="3819612"/>
                </a:lnTo>
                <a:cubicBezTo>
                  <a:pt x="2745975" y="3823446"/>
                  <a:pt x="2745975" y="3823446"/>
                  <a:pt x="2745975" y="3823446"/>
                </a:cubicBezTo>
                <a:close/>
                <a:moveTo>
                  <a:pt x="2315168" y="3817698"/>
                </a:moveTo>
                <a:cubicBezTo>
                  <a:pt x="2314596" y="3820942"/>
                  <a:pt x="2313653" y="3823073"/>
                  <a:pt x="2312789" y="3824262"/>
                </a:cubicBezTo>
                <a:cubicBezTo>
                  <a:pt x="2311926" y="3825451"/>
                  <a:pt x="2311141" y="3825698"/>
                  <a:pt x="2310881" y="3825168"/>
                </a:cubicBezTo>
                <a:cubicBezTo>
                  <a:pt x="2310710" y="3824814"/>
                  <a:pt x="2310769" y="3824115"/>
                  <a:pt x="2311196" y="3823123"/>
                </a:cubicBezTo>
                <a:cubicBezTo>
                  <a:pt x="2311764" y="3821801"/>
                  <a:pt x="2312984" y="3819952"/>
                  <a:pt x="2315168" y="3817698"/>
                </a:cubicBezTo>
                <a:close/>
                <a:moveTo>
                  <a:pt x="2180499" y="3813994"/>
                </a:moveTo>
                <a:lnTo>
                  <a:pt x="2179671" y="3818217"/>
                </a:lnTo>
                <a:lnTo>
                  <a:pt x="2180100" y="3814792"/>
                </a:lnTo>
                <a:close/>
                <a:moveTo>
                  <a:pt x="22268" y="3813379"/>
                </a:moveTo>
                <a:cubicBezTo>
                  <a:pt x="21492" y="3814168"/>
                  <a:pt x="20347" y="3818046"/>
                  <a:pt x="20347" y="3818046"/>
                </a:cubicBezTo>
                <a:cubicBezTo>
                  <a:pt x="20517" y="3819032"/>
                  <a:pt x="21308" y="3818937"/>
                  <a:pt x="21977" y="3818122"/>
                </a:cubicBezTo>
                <a:cubicBezTo>
                  <a:pt x="22643" y="3817306"/>
                  <a:pt x="23187" y="3815772"/>
                  <a:pt x="22858" y="3813877"/>
                </a:cubicBezTo>
                <a:cubicBezTo>
                  <a:pt x="22739" y="3813196"/>
                  <a:pt x="22524" y="3813115"/>
                  <a:pt x="22268" y="3813379"/>
                </a:cubicBezTo>
                <a:close/>
                <a:moveTo>
                  <a:pt x="440930" y="3812487"/>
                </a:moveTo>
                <a:cubicBezTo>
                  <a:pt x="438213" y="3808614"/>
                  <a:pt x="429904" y="3830405"/>
                  <a:pt x="428577" y="3835829"/>
                </a:cubicBezTo>
                <a:cubicBezTo>
                  <a:pt x="428386" y="3836603"/>
                  <a:pt x="428340" y="3837045"/>
                  <a:pt x="428472" y="3837028"/>
                </a:cubicBezTo>
                <a:cubicBezTo>
                  <a:pt x="429157" y="3837875"/>
                  <a:pt x="430642" y="3835299"/>
                  <a:pt x="432068" y="3832382"/>
                </a:cubicBezTo>
                <a:cubicBezTo>
                  <a:pt x="433496" y="3829465"/>
                  <a:pt x="434862" y="3826209"/>
                  <a:pt x="435311" y="3825689"/>
                </a:cubicBezTo>
                <a:cubicBezTo>
                  <a:pt x="436942" y="3821628"/>
                  <a:pt x="441272" y="3814459"/>
                  <a:pt x="440930" y="3812487"/>
                </a:cubicBezTo>
                <a:close/>
                <a:moveTo>
                  <a:pt x="14202" y="3810837"/>
                </a:moveTo>
                <a:lnTo>
                  <a:pt x="5962" y="3830683"/>
                </a:lnTo>
                <a:lnTo>
                  <a:pt x="4691" y="3833490"/>
                </a:lnTo>
                <a:lnTo>
                  <a:pt x="12996" y="3813561"/>
                </a:lnTo>
                <a:close/>
                <a:moveTo>
                  <a:pt x="446221" y="3809779"/>
                </a:moveTo>
                <a:lnTo>
                  <a:pt x="444396" y="3811783"/>
                </a:lnTo>
                <a:lnTo>
                  <a:pt x="443111" y="3820902"/>
                </a:lnTo>
                <a:lnTo>
                  <a:pt x="443069" y="3821556"/>
                </a:lnTo>
                <a:lnTo>
                  <a:pt x="444766" y="3815591"/>
                </a:lnTo>
                <a:cubicBezTo>
                  <a:pt x="445662" y="3812811"/>
                  <a:pt x="446457" y="3810262"/>
                  <a:pt x="446221" y="3809779"/>
                </a:cubicBezTo>
                <a:close/>
                <a:moveTo>
                  <a:pt x="4052365" y="3809476"/>
                </a:moveTo>
                <a:cubicBezTo>
                  <a:pt x="4052436" y="3809445"/>
                  <a:pt x="4052285" y="3809706"/>
                  <a:pt x="4051835" y="3810387"/>
                </a:cubicBezTo>
                <a:lnTo>
                  <a:pt x="4051368" y="3811069"/>
                </a:lnTo>
                <a:lnTo>
                  <a:pt x="4049981" y="3812167"/>
                </a:lnTo>
                <a:cubicBezTo>
                  <a:pt x="4051214" y="3810774"/>
                  <a:pt x="4052229" y="3809539"/>
                  <a:pt x="4052365" y="3809476"/>
                </a:cubicBezTo>
                <a:close/>
                <a:moveTo>
                  <a:pt x="42857" y="3808843"/>
                </a:moveTo>
                <a:lnTo>
                  <a:pt x="42418" y="3810615"/>
                </a:lnTo>
                <a:lnTo>
                  <a:pt x="36650" y="3833503"/>
                </a:lnTo>
                <a:lnTo>
                  <a:pt x="41218" y="3822757"/>
                </a:lnTo>
                <a:cubicBezTo>
                  <a:pt x="42081" y="3819565"/>
                  <a:pt x="42712" y="3814347"/>
                  <a:pt x="42997" y="3810572"/>
                </a:cubicBezTo>
                <a:close/>
                <a:moveTo>
                  <a:pt x="2494700" y="3808708"/>
                </a:moveTo>
                <a:lnTo>
                  <a:pt x="2494936" y="3808957"/>
                </a:lnTo>
                <a:cubicBezTo>
                  <a:pt x="2495030" y="3809346"/>
                  <a:pt x="2494827" y="3809671"/>
                  <a:pt x="2494292" y="3809774"/>
                </a:cubicBezTo>
                <a:close/>
                <a:moveTo>
                  <a:pt x="640089" y="3806732"/>
                </a:moveTo>
                <a:cubicBezTo>
                  <a:pt x="640226" y="3806690"/>
                  <a:pt x="640191" y="3806700"/>
                  <a:pt x="640061" y="3806740"/>
                </a:cubicBezTo>
                <a:lnTo>
                  <a:pt x="639542" y="3806895"/>
                </a:lnTo>
                <a:lnTo>
                  <a:pt x="639465" y="3806918"/>
                </a:lnTo>
                <a:cubicBezTo>
                  <a:pt x="638980" y="3807063"/>
                  <a:pt x="638428" y="3807230"/>
                  <a:pt x="638428" y="3807230"/>
                </a:cubicBezTo>
                <a:lnTo>
                  <a:pt x="639542" y="3806895"/>
                </a:lnTo>
                <a:close/>
                <a:moveTo>
                  <a:pt x="2470161" y="3801264"/>
                </a:moveTo>
                <a:cubicBezTo>
                  <a:pt x="2470651" y="3803286"/>
                  <a:pt x="2470877" y="3804219"/>
                  <a:pt x="2469804" y="3804427"/>
                </a:cubicBezTo>
                <a:lnTo>
                  <a:pt x="2468875" y="3803010"/>
                </a:lnTo>
                <a:lnTo>
                  <a:pt x="2468999" y="3802579"/>
                </a:lnTo>
                <a:lnTo>
                  <a:pt x="2468793" y="3802629"/>
                </a:lnTo>
                <a:close/>
                <a:moveTo>
                  <a:pt x="4143385" y="3801114"/>
                </a:moveTo>
                <a:lnTo>
                  <a:pt x="4143313" y="3801159"/>
                </a:lnTo>
                <a:lnTo>
                  <a:pt x="4142981" y="3801560"/>
                </a:lnTo>
                <a:close/>
                <a:moveTo>
                  <a:pt x="2455710" y="3800247"/>
                </a:moveTo>
                <a:lnTo>
                  <a:pt x="2455554" y="3801962"/>
                </a:lnTo>
                <a:cubicBezTo>
                  <a:pt x="2455134" y="3806216"/>
                  <a:pt x="2454535" y="3810893"/>
                  <a:pt x="2453511" y="3813617"/>
                </a:cubicBezTo>
                <a:cubicBezTo>
                  <a:pt x="2451862" y="3816461"/>
                  <a:pt x="2451602" y="3814232"/>
                  <a:pt x="2451849" y="3810518"/>
                </a:cubicBezTo>
                <a:lnTo>
                  <a:pt x="2452212" y="3807358"/>
                </a:lnTo>
                <a:lnTo>
                  <a:pt x="2453740" y="3804327"/>
                </a:lnTo>
                <a:close/>
                <a:moveTo>
                  <a:pt x="2448116" y="3799433"/>
                </a:moveTo>
                <a:lnTo>
                  <a:pt x="2445119" y="3816035"/>
                </a:lnTo>
                <a:lnTo>
                  <a:pt x="2442947" y="3819300"/>
                </a:lnTo>
                <a:cubicBezTo>
                  <a:pt x="2442182" y="3820254"/>
                  <a:pt x="2441574" y="3820747"/>
                  <a:pt x="2441271" y="3820454"/>
                </a:cubicBezTo>
                <a:cubicBezTo>
                  <a:pt x="2441095" y="3820283"/>
                  <a:pt x="2441041" y="3819885"/>
                  <a:pt x="2441084" y="3819314"/>
                </a:cubicBezTo>
                <a:cubicBezTo>
                  <a:pt x="2441127" y="3818742"/>
                  <a:pt x="2441267" y="3817997"/>
                  <a:pt x="2441481" y="3817131"/>
                </a:cubicBezTo>
                <a:cubicBezTo>
                  <a:pt x="2442765" y="3811932"/>
                  <a:pt x="2446686" y="3802359"/>
                  <a:pt x="2447982" y="3799744"/>
                </a:cubicBezTo>
                <a:close/>
                <a:moveTo>
                  <a:pt x="2469709" y="3799397"/>
                </a:moveTo>
                <a:cubicBezTo>
                  <a:pt x="2471007" y="3800121"/>
                  <a:pt x="2470161" y="3801264"/>
                  <a:pt x="2470161" y="3801264"/>
                </a:cubicBezTo>
                <a:cubicBezTo>
                  <a:pt x="2469512" y="3800901"/>
                  <a:pt x="2469400" y="3800435"/>
                  <a:pt x="2469448" y="3800057"/>
                </a:cubicBezTo>
                <a:cubicBezTo>
                  <a:pt x="2469498" y="3799682"/>
                  <a:pt x="2469709" y="3799397"/>
                  <a:pt x="2469709" y="3799397"/>
                </a:cubicBezTo>
                <a:close/>
                <a:moveTo>
                  <a:pt x="4123049" y="3797892"/>
                </a:moveTo>
                <a:lnTo>
                  <a:pt x="4122679" y="3798061"/>
                </a:lnTo>
                <a:lnTo>
                  <a:pt x="4121864" y="3799270"/>
                </a:lnTo>
                <a:lnTo>
                  <a:pt x="4122186" y="3798943"/>
                </a:lnTo>
                <a:close/>
                <a:moveTo>
                  <a:pt x="485973" y="3797045"/>
                </a:moveTo>
                <a:lnTo>
                  <a:pt x="483669" y="3800319"/>
                </a:lnTo>
                <a:lnTo>
                  <a:pt x="481806" y="3804669"/>
                </a:lnTo>
                <a:lnTo>
                  <a:pt x="469284" y="3833724"/>
                </a:lnTo>
                <a:lnTo>
                  <a:pt x="468194" y="3842084"/>
                </a:lnTo>
                <a:lnTo>
                  <a:pt x="468947" y="3840108"/>
                </a:lnTo>
                <a:lnTo>
                  <a:pt x="477838" y="3820058"/>
                </a:lnTo>
                <a:lnTo>
                  <a:pt x="482472" y="3805112"/>
                </a:lnTo>
                <a:lnTo>
                  <a:pt x="481627" y="3811514"/>
                </a:lnTo>
                <a:lnTo>
                  <a:pt x="485387" y="3803036"/>
                </a:lnTo>
                <a:close/>
                <a:moveTo>
                  <a:pt x="2412065" y="3796370"/>
                </a:moveTo>
                <a:lnTo>
                  <a:pt x="2409242" y="3811078"/>
                </a:lnTo>
                <a:lnTo>
                  <a:pt x="2408315" y="3812776"/>
                </a:lnTo>
                <a:cubicBezTo>
                  <a:pt x="2406596" y="3816056"/>
                  <a:pt x="2404703" y="3819844"/>
                  <a:pt x="2402401" y="3824717"/>
                </a:cubicBezTo>
                <a:cubicBezTo>
                  <a:pt x="2401328" y="3826360"/>
                  <a:pt x="2395842" y="3838364"/>
                  <a:pt x="2393965" y="3840344"/>
                </a:cubicBezTo>
                <a:lnTo>
                  <a:pt x="2393680" y="3838752"/>
                </a:lnTo>
                <a:lnTo>
                  <a:pt x="2393688" y="3837967"/>
                </a:lnTo>
                <a:lnTo>
                  <a:pt x="2395993" y="3832052"/>
                </a:lnTo>
                <a:cubicBezTo>
                  <a:pt x="2399280" y="3825096"/>
                  <a:pt x="2404540" y="3816562"/>
                  <a:pt x="2405722" y="3813238"/>
                </a:cubicBezTo>
                <a:close/>
                <a:moveTo>
                  <a:pt x="2373293" y="3796130"/>
                </a:moveTo>
                <a:lnTo>
                  <a:pt x="2370485" y="3810080"/>
                </a:lnTo>
                <a:lnTo>
                  <a:pt x="2369207" y="3820684"/>
                </a:lnTo>
                <a:lnTo>
                  <a:pt x="2357644" y="3845674"/>
                </a:lnTo>
                <a:lnTo>
                  <a:pt x="2355754" y="3849440"/>
                </a:lnTo>
                <a:lnTo>
                  <a:pt x="2356026" y="3846704"/>
                </a:lnTo>
                <a:cubicBezTo>
                  <a:pt x="2356478" y="3842586"/>
                  <a:pt x="2356660" y="3840342"/>
                  <a:pt x="2356623" y="3839367"/>
                </a:cubicBezTo>
                <a:lnTo>
                  <a:pt x="2356327" y="3839480"/>
                </a:lnTo>
                <a:lnTo>
                  <a:pt x="2361766" y="3827272"/>
                </a:lnTo>
                <a:cubicBezTo>
                  <a:pt x="2365175" y="3818558"/>
                  <a:pt x="2368094" y="3809965"/>
                  <a:pt x="2370692" y="3801359"/>
                </a:cubicBezTo>
                <a:close/>
                <a:moveTo>
                  <a:pt x="2150788" y="3792769"/>
                </a:moveTo>
                <a:lnTo>
                  <a:pt x="2150572" y="3795119"/>
                </a:lnTo>
                <a:lnTo>
                  <a:pt x="2150462" y="3800389"/>
                </a:lnTo>
                <a:lnTo>
                  <a:pt x="2145697" y="3809883"/>
                </a:lnTo>
                <a:lnTo>
                  <a:pt x="2140296" y="3819578"/>
                </a:lnTo>
                <a:lnTo>
                  <a:pt x="2140543" y="3816285"/>
                </a:lnTo>
                <a:lnTo>
                  <a:pt x="2140946" y="3813540"/>
                </a:lnTo>
                <a:close/>
                <a:moveTo>
                  <a:pt x="655186" y="3789751"/>
                </a:moveTo>
                <a:cubicBezTo>
                  <a:pt x="654962" y="3790038"/>
                  <a:pt x="654808" y="3790549"/>
                  <a:pt x="654725" y="3791106"/>
                </a:cubicBezTo>
                <a:cubicBezTo>
                  <a:pt x="654642" y="3791663"/>
                  <a:pt x="654631" y="3792258"/>
                  <a:pt x="654691" y="3792717"/>
                </a:cubicBezTo>
                <a:cubicBezTo>
                  <a:pt x="654815" y="3793630"/>
                  <a:pt x="655231" y="3793979"/>
                  <a:pt x="655959" y="3792290"/>
                </a:cubicBezTo>
                <a:cubicBezTo>
                  <a:pt x="655688" y="3791401"/>
                  <a:pt x="656711" y="3791136"/>
                  <a:pt x="656441" y="3790247"/>
                </a:cubicBezTo>
                <a:cubicBezTo>
                  <a:pt x="655903" y="3789389"/>
                  <a:pt x="655483" y="3789369"/>
                  <a:pt x="655186" y="3789751"/>
                </a:cubicBezTo>
                <a:close/>
                <a:moveTo>
                  <a:pt x="2623063" y="3788417"/>
                </a:moveTo>
                <a:cubicBezTo>
                  <a:pt x="2621525" y="3791293"/>
                  <a:pt x="2620107" y="3793060"/>
                  <a:pt x="2619009" y="3794011"/>
                </a:cubicBezTo>
                <a:cubicBezTo>
                  <a:pt x="2618183" y="3794724"/>
                  <a:pt x="2617540" y="3794977"/>
                  <a:pt x="2617158" y="3794896"/>
                </a:cubicBezTo>
                <a:cubicBezTo>
                  <a:pt x="2616585" y="3794772"/>
                  <a:pt x="2616603" y="3793893"/>
                  <a:pt x="2617493" y="3792674"/>
                </a:cubicBezTo>
                <a:cubicBezTo>
                  <a:pt x="2618383" y="3791454"/>
                  <a:pt x="2620146" y="3789897"/>
                  <a:pt x="2623063" y="3788417"/>
                </a:cubicBezTo>
                <a:close/>
                <a:moveTo>
                  <a:pt x="4194402" y="3786632"/>
                </a:moveTo>
                <a:lnTo>
                  <a:pt x="4188873" y="3790198"/>
                </a:lnTo>
                <a:lnTo>
                  <a:pt x="4189027" y="3790118"/>
                </a:lnTo>
                <a:cubicBezTo>
                  <a:pt x="4190782" y="3789164"/>
                  <a:pt x="4192449" y="3788183"/>
                  <a:pt x="4193655" y="3787291"/>
                </a:cubicBezTo>
                <a:close/>
                <a:moveTo>
                  <a:pt x="1874530" y="3785580"/>
                </a:moveTo>
                <a:lnTo>
                  <a:pt x="1869770" y="3800542"/>
                </a:lnTo>
                <a:lnTo>
                  <a:pt x="1874050" y="3786022"/>
                </a:lnTo>
                <a:close/>
                <a:moveTo>
                  <a:pt x="2436993" y="3784136"/>
                </a:moveTo>
                <a:cubicBezTo>
                  <a:pt x="2436908" y="3785443"/>
                  <a:pt x="2436835" y="3786565"/>
                  <a:pt x="2436835" y="3786565"/>
                </a:cubicBezTo>
                <a:cubicBezTo>
                  <a:pt x="2435524" y="3785295"/>
                  <a:pt x="2435189" y="3784673"/>
                  <a:pt x="2435370" y="3784376"/>
                </a:cubicBezTo>
                <a:cubicBezTo>
                  <a:pt x="2435550" y="3784079"/>
                  <a:pt x="2436245" y="3784106"/>
                  <a:pt x="2436993" y="3784136"/>
                </a:cubicBezTo>
                <a:close/>
                <a:moveTo>
                  <a:pt x="4130158" y="3778187"/>
                </a:moveTo>
                <a:lnTo>
                  <a:pt x="4126856" y="3780161"/>
                </a:lnTo>
                <a:lnTo>
                  <a:pt x="4119517" y="3787741"/>
                </a:lnTo>
                <a:lnTo>
                  <a:pt x="4113438" y="3794057"/>
                </a:lnTo>
                <a:lnTo>
                  <a:pt x="4115083" y="3793047"/>
                </a:lnTo>
                <a:lnTo>
                  <a:pt x="4117205" y="3790441"/>
                </a:lnTo>
                <a:cubicBezTo>
                  <a:pt x="4119202" y="3788225"/>
                  <a:pt x="4121659" y="3785874"/>
                  <a:pt x="4124275" y="3783494"/>
                </a:cubicBezTo>
                <a:close/>
                <a:moveTo>
                  <a:pt x="2176482" y="3775673"/>
                </a:moveTo>
                <a:cubicBezTo>
                  <a:pt x="2176709" y="3776605"/>
                  <a:pt x="2178268" y="3778419"/>
                  <a:pt x="2176126" y="3778835"/>
                </a:cubicBezTo>
                <a:cubicBezTo>
                  <a:pt x="2175881" y="3777824"/>
                  <a:pt x="2175702" y="3777084"/>
                  <a:pt x="2175719" y="3776572"/>
                </a:cubicBezTo>
                <a:cubicBezTo>
                  <a:pt x="2175736" y="3776061"/>
                  <a:pt x="2175947" y="3775774"/>
                  <a:pt x="2176482" y="3775673"/>
                </a:cubicBezTo>
                <a:close/>
                <a:moveTo>
                  <a:pt x="4932047" y="3775349"/>
                </a:moveTo>
                <a:lnTo>
                  <a:pt x="4923531" y="3782134"/>
                </a:lnTo>
                <a:lnTo>
                  <a:pt x="4928059" y="3777852"/>
                </a:lnTo>
                <a:cubicBezTo>
                  <a:pt x="4928565" y="3777290"/>
                  <a:pt x="4929359" y="3776732"/>
                  <a:pt x="4930316" y="3776191"/>
                </a:cubicBezTo>
                <a:close/>
                <a:moveTo>
                  <a:pt x="2947701" y="3774568"/>
                </a:moveTo>
                <a:cubicBezTo>
                  <a:pt x="2948173" y="3774556"/>
                  <a:pt x="2948226" y="3775187"/>
                  <a:pt x="2948159" y="3775823"/>
                </a:cubicBezTo>
                <a:cubicBezTo>
                  <a:pt x="2948093" y="3776456"/>
                  <a:pt x="2947909" y="3777093"/>
                  <a:pt x="2947909" y="3777093"/>
                </a:cubicBezTo>
                <a:cubicBezTo>
                  <a:pt x="2946016" y="3777137"/>
                  <a:pt x="2946754" y="3774589"/>
                  <a:pt x="2947701" y="3774568"/>
                </a:cubicBezTo>
                <a:close/>
                <a:moveTo>
                  <a:pt x="5301933" y="3774022"/>
                </a:moveTo>
                <a:lnTo>
                  <a:pt x="5300569" y="3774956"/>
                </a:lnTo>
                <a:lnTo>
                  <a:pt x="5301129" y="3774347"/>
                </a:lnTo>
                <a:close/>
                <a:moveTo>
                  <a:pt x="2176838" y="3772506"/>
                </a:moveTo>
                <a:cubicBezTo>
                  <a:pt x="2177065" y="3773440"/>
                  <a:pt x="2178626" y="3775255"/>
                  <a:pt x="2176482" y="3775673"/>
                </a:cubicBezTo>
                <a:cubicBezTo>
                  <a:pt x="2176237" y="3774659"/>
                  <a:pt x="2176058" y="3773921"/>
                  <a:pt x="2176075" y="3773409"/>
                </a:cubicBezTo>
                <a:cubicBezTo>
                  <a:pt x="2176091" y="3772896"/>
                  <a:pt x="2176302" y="3772611"/>
                  <a:pt x="2176838" y="3772506"/>
                </a:cubicBezTo>
                <a:close/>
                <a:moveTo>
                  <a:pt x="2713733" y="3771692"/>
                </a:moveTo>
                <a:cubicBezTo>
                  <a:pt x="2709634" y="3770278"/>
                  <a:pt x="2693684" y="3788296"/>
                  <a:pt x="2689742" y="3791204"/>
                </a:cubicBezTo>
                <a:lnTo>
                  <a:pt x="2687624" y="3793086"/>
                </a:lnTo>
                <a:lnTo>
                  <a:pt x="2685087" y="3798792"/>
                </a:lnTo>
                <a:lnTo>
                  <a:pt x="2687640" y="3796355"/>
                </a:lnTo>
                <a:cubicBezTo>
                  <a:pt x="2694484" y="3790924"/>
                  <a:pt x="2703411" y="3784729"/>
                  <a:pt x="2712340" y="3775368"/>
                </a:cubicBezTo>
                <a:cubicBezTo>
                  <a:pt x="2712340" y="3775368"/>
                  <a:pt x="2714199" y="3773225"/>
                  <a:pt x="2713733" y="3771692"/>
                </a:cubicBezTo>
                <a:close/>
                <a:moveTo>
                  <a:pt x="5321164" y="3766352"/>
                </a:moveTo>
                <a:lnTo>
                  <a:pt x="5319903" y="3767787"/>
                </a:lnTo>
                <a:lnTo>
                  <a:pt x="5301933" y="3774022"/>
                </a:lnTo>
                <a:close/>
                <a:moveTo>
                  <a:pt x="2345370" y="3766319"/>
                </a:moveTo>
                <a:lnTo>
                  <a:pt x="2343971" y="3769796"/>
                </a:lnTo>
                <a:cubicBezTo>
                  <a:pt x="2343505" y="3770953"/>
                  <a:pt x="2343505" y="3770953"/>
                  <a:pt x="2343505" y="3770953"/>
                </a:cubicBezTo>
                <a:cubicBezTo>
                  <a:pt x="2345370" y="3766319"/>
                  <a:pt x="2345370" y="3766319"/>
                  <a:pt x="2345370" y="3766319"/>
                </a:cubicBezTo>
                <a:close/>
                <a:moveTo>
                  <a:pt x="2575885" y="3765533"/>
                </a:moveTo>
                <a:lnTo>
                  <a:pt x="2558896" y="3781401"/>
                </a:lnTo>
                <a:lnTo>
                  <a:pt x="2556406" y="3782566"/>
                </a:lnTo>
                <a:lnTo>
                  <a:pt x="2553353" y="3783725"/>
                </a:lnTo>
                <a:lnTo>
                  <a:pt x="2561061" y="3775483"/>
                </a:lnTo>
                <a:lnTo>
                  <a:pt x="2568753" y="3767956"/>
                </a:lnTo>
                <a:lnTo>
                  <a:pt x="2573718" y="3766400"/>
                </a:lnTo>
                <a:close/>
                <a:moveTo>
                  <a:pt x="2178387" y="3764225"/>
                </a:moveTo>
                <a:cubicBezTo>
                  <a:pt x="2179066" y="3767026"/>
                  <a:pt x="2178531" y="3770224"/>
                  <a:pt x="2176838" y="3772506"/>
                </a:cubicBezTo>
                <a:cubicBezTo>
                  <a:pt x="2176905" y="3770459"/>
                  <a:pt x="2176824" y="3768967"/>
                  <a:pt x="2176960" y="3767698"/>
                </a:cubicBezTo>
                <a:cubicBezTo>
                  <a:pt x="2177098" y="3766429"/>
                  <a:pt x="2177453" y="3765383"/>
                  <a:pt x="2178387" y="3764225"/>
                </a:cubicBezTo>
                <a:close/>
                <a:moveTo>
                  <a:pt x="41022" y="3763444"/>
                </a:moveTo>
                <a:lnTo>
                  <a:pt x="39464" y="3769718"/>
                </a:lnTo>
                <a:cubicBezTo>
                  <a:pt x="38233" y="3773114"/>
                  <a:pt x="36644" y="3776901"/>
                  <a:pt x="35735" y="3778403"/>
                </a:cubicBezTo>
                <a:close/>
                <a:moveTo>
                  <a:pt x="41039" y="3763379"/>
                </a:moveTo>
                <a:lnTo>
                  <a:pt x="41044" y="3763384"/>
                </a:lnTo>
                <a:lnTo>
                  <a:pt x="41022" y="3763444"/>
                </a:lnTo>
                <a:close/>
                <a:moveTo>
                  <a:pt x="2380876" y="3761987"/>
                </a:moveTo>
                <a:lnTo>
                  <a:pt x="2376540" y="3781437"/>
                </a:lnTo>
                <a:lnTo>
                  <a:pt x="2375969" y="3782139"/>
                </a:lnTo>
                <a:cubicBezTo>
                  <a:pt x="2375045" y="3783107"/>
                  <a:pt x="2374427" y="3783527"/>
                  <a:pt x="2374464" y="3782967"/>
                </a:cubicBezTo>
                <a:cubicBezTo>
                  <a:pt x="2374884" y="3776521"/>
                  <a:pt x="2377280" y="3770202"/>
                  <a:pt x="2380021" y="3763919"/>
                </a:cubicBezTo>
                <a:close/>
                <a:moveTo>
                  <a:pt x="4145389" y="3761108"/>
                </a:moveTo>
                <a:cubicBezTo>
                  <a:pt x="4144575" y="3760231"/>
                  <a:pt x="4142603" y="3762111"/>
                  <a:pt x="4140641" y="3764502"/>
                </a:cubicBezTo>
                <a:cubicBezTo>
                  <a:pt x="4138681" y="3766892"/>
                  <a:pt x="4136731" y="3769798"/>
                  <a:pt x="4135959" y="3770969"/>
                </a:cubicBezTo>
                <a:lnTo>
                  <a:pt x="4135691" y="3771383"/>
                </a:lnTo>
                <a:lnTo>
                  <a:pt x="4141535" y="3767393"/>
                </a:lnTo>
                <a:lnTo>
                  <a:pt x="4144489" y="3763581"/>
                </a:lnTo>
                <a:cubicBezTo>
                  <a:pt x="4145336" y="3762319"/>
                  <a:pt x="4145799" y="3761337"/>
                  <a:pt x="4145389" y="3761108"/>
                </a:cubicBezTo>
                <a:close/>
                <a:moveTo>
                  <a:pt x="654241" y="3760380"/>
                </a:moveTo>
                <a:cubicBezTo>
                  <a:pt x="653689" y="3760525"/>
                  <a:pt x="653202" y="3760892"/>
                  <a:pt x="653338" y="3761335"/>
                </a:cubicBezTo>
                <a:cubicBezTo>
                  <a:pt x="652583" y="3762491"/>
                  <a:pt x="655553" y="3760758"/>
                  <a:pt x="655553" y="3760758"/>
                </a:cubicBezTo>
                <a:cubicBezTo>
                  <a:pt x="655417" y="3760314"/>
                  <a:pt x="654796" y="3760237"/>
                  <a:pt x="654241" y="3760380"/>
                </a:cubicBezTo>
                <a:close/>
                <a:moveTo>
                  <a:pt x="5329756" y="3756158"/>
                </a:moveTo>
                <a:cubicBezTo>
                  <a:pt x="5328096" y="3756937"/>
                  <a:pt x="5327623" y="3757211"/>
                  <a:pt x="5327833" y="3757162"/>
                </a:cubicBezTo>
                <a:lnTo>
                  <a:pt x="5329983" y="3756234"/>
                </a:lnTo>
                <a:lnTo>
                  <a:pt x="5328673" y="3757805"/>
                </a:lnTo>
                <a:lnTo>
                  <a:pt x="5326168" y="3760657"/>
                </a:lnTo>
                <a:lnTo>
                  <a:pt x="5306827" y="3768152"/>
                </a:lnTo>
                <a:lnTo>
                  <a:pt x="5310277" y="3764400"/>
                </a:lnTo>
                <a:lnTo>
                  <a:pt x="5311179" y="3763342"/>
                </a:lnTo>
                <a:close/>
                <a:moveTo>
                  <a:pt x="4030233" y="3753213"/>
                </a:moveTo>
                <a:cubicBezTo>
                  <a:pt x="4028983" y="3756039"/>
                  <a:pt x="4027776" y="3757806"/>
                  <a:pt x="4026813" y="3758780"/>
                </a:cubicBezTo>
                <a:cubicBezTo>
                  <a:pt x="4026092" y="3759509"/>
                  <a:pt x="4025507" y="3759793"/>
                  <a:pt x="4025145" y="3759739"/>
                </a:cubicBezTo>
                <a:cubicBezTo>
                  <a:pt x="4024603" y="3759662"/>
                  <a:pt x="4024563" y="3758828"/>
                  <a:pt x="4025315" y="3757614"/>
                </a:cubicBezTo>
                <a:cubicBezTo>
                  <a:pt x="4026067" y="3756401"/>
                  <a:pt x="4027609" y="3754809"/>
                  <a:pt x="4030233" y="3753213"/>
                </a:cubicBezTo>
                <a:close/>
                <a:moveTo>
                  <a:pt x="2118003" y="3752450"/>
                </a:moveTo>
                <a:cubicBezTo>
                  <a:pt x="2117430" y="3755692"/>
                  <a:pt x="2116489" y="3757824"/>
                  <a:pt x="2115625" y="3759013"/>
                </a:cubicBezTo>
                <a:cubicBezTo>
                  <a:pt x="2114762" y="3760201"/>
                  <a:pt x="2113976" y="3760447"/>
                  <a:pt x="2113717" y="3759918"/>
                </a:cubicBezTo>
                <a:cubicBezTo>
                  <a:pt x="2113544" y="3759566"/>
                  <a:pt x="2113605" y="3758868"/>
                  <a:pt x="2114032" y="3757875"/>
                </a:cubicBezTo>
                <a:cubicBezTo>
                  <a:pt x="2114600" y="3756551"/>
                  <a:pt x="2115821" y="3754703"/>
                  <a:pt x="2118003" y="3752450"/>
                </a:cubicBezTo>
                <a:close/>
                <a:moveTo>
                  <a:pt x="4095953" y="3751885"/>
                </a:moveTo>
                <a:lnTo>
                  <a:pt x="4092793" y="3754442"/>
                </a:lnTo>
                <a:cubicBezTo>
                  <a:pt x="4091531" y="3755525"/>
                  <a:pt x="4090479" y="3756507"/>
                  <a:pt x="4089908" y="3757164"/>
                </a:cubicBezTo>
                <a:lnTo>
                  <a:pt x="4091287" y="3756140"/>
                </a:lnTo>
                <a:close/>
                <a:moveTo>
                  <a:pt x="46155" y="3749645"/>
                </a:moveTo>
                <a:cubicBezTo>
                  <a:pt x="47333" y="3747255"/>
                  <a:pt x="45047" y="3755213"/>
                  <a:pt x="42253" y="3764164"/>
                </a:cubicBezTo>
                <a:lnTo>
                  <a:pt x="41044" y="3763384"/>
                </a:lnTo>
                <a:lnTo>
                  <a:pt x="43715" y="3755829"/>
                </a:lnTo>
                <a:cubicBezTo>
                  <a:pt x="44984" y="3752388"/>
                  <a:pt x="45763" y="3750442"/>
                  <a:pt x="46155" y="3749645"/>
                </a:cubicBezTo>
                <a:close/>
                <a:moveTo>
                  <a:pt x="2058351" y="3749075"/>
                </a:moveTo>
                <a:cubicBezTo>
                  <a:pt x="2058340" y="3749239"/>
                  <a:pt x="2057548" y="3750705"/>
                  <a:pt x="2056685" y="3752451"/>
                </a:cubicBezTo>
                <a:lnTo>
                  <a:pt x="2057223" y="3750650"/>
                </a:lnTo>
                <a:lnTo>
                  <a:pt x="2057693" y="3749937"/>
                </a:lnTo>
                <a:cubicBezTo>
                  <a:pt x="2058167" y="3749238"/>
                  <a:pt x="2058356" y="3748993"/>
                  <a:pt x="2058351" y="3749075"/>
                </a:cubicBezTo>
                <a:close/>
                <a:moveTo>
                  <a:pt x="1983334" y="3748742"/>
                </a:moveTo>
                <a:lnTo>
                  <a:pt x="1982507" y="3752968"/>
                </a:lnTo>
                <a:lnTo>
                  <a:pt x="1982936" y="3749544"/>
                </a:lnTo>
                <a:close/>
                <a:moveTo>
                  <a:pt x="3019163" y="3748443"/>
                </a:moveTo>
                <a:cubicBezTo>
                  <a:pt x="3018404" y="3749531"/>
                  <a:pt x="3016344" y="3751379"/>
                  <a:pt x="3014469" y="3752590"/>
                </a:cubicBezTo>
                <a:lnTo>
                  <a:pt x="2975550" y="3783936"/>
                </a:lnTo>
                <a:lnTo>
                  <a:pt x="2923030" y="3816717"/>
                </a:lnTo>
                <a:lnTo>
                  <a:pt x="2955343" y="3795181"/>
                </a:lnTo>
                <a:cubicBezTo>
                  <a:pt x="2968535" y="3785866"/>
                  <a:pt x="2981458" y="3776225"/>
                  <a:pt x="2994109" y="3766298"/>
                </a:cubicBezTo>
                <a:cubicBezTo>
                  <a:pt x="2998693" y="3762493"/>
                  <a:pt x="3009676" y="3753869"/>
                  <a:pt x="3016055" y="3748855"/>
                </a:cubicBezTo>
                <a:cubicBezTo>
                  <a:pt x="3019382" y="3747027"/>
                  <a:pt x="3019922" y="3747354"/>
                  <a:pt x="3019163" y="3748443"/>
                </a:cubicBezTo>
                <a:close/>
                <a:moveTo>
                  <a:pt x="1903412" y="3747633"/>
                </a:moveTo>
                <a:lnTo>
                  <a:pt x="1892111" y="3780945"/>
                </a:lnTo>
                <a:lnTo>
                  <a:pt x="1898152" y="3755602"/>
                </a:lnTo>
                <a:close/>
                <a:moveTo>
                  <a:pt x="4099897" y="3746106"/>
                </a:moveTo>
                <a:lnTo>
                  <a:pt x="4100191" y="3746254"/>
                </a:lnTo>
                <a:lnTo>
                  <a:pt x="4099399" y="3746988"/>
                </a:lnTo>
                <a:cubicBezTo>
                  <a:pt x="4099315" y="3746439"/>
                  <a:pt x="4099531" y="3746140"/>
                  <a:pt x="4099897" y="3746106"/>
                </a:cubicBezTo>
                <a:close/>
                <a:moveTo>
                  <a:pt x="3071608" y="3745373"/>
                </a:moveTo>
                <a:lnTo>
                  <a:pt x="3071062" y="3746061"/>
                </a:lnTo>
                <a:lnTo>
                  <a:pt x="3068239" y="3747774"/>
                </a:lnTo>
                <a:close/>
                <a:moveTo>
                  <a:pt x="2213406" y="3743429"/>
                </a:moveTo>
                <a:cubicBezTo>
                  <a:pt x="2213671" y="3743218"/>
                  <a:pt x="2213928" y="3743360"/>
                  <a:pt x="2214107" y="3744101"/>
                </a:cubicBezTo>
                <a:cubicBezTo>
                  <a:pt x="2214558" y="3745967"/>
                  <a:pt x="2212725" y="3748440"/>
                  <a:pt x="2212725" y="3748440"/>
                </a:cubicBezTo>
                <a:cubicBezTo>
                  <a:pt x="2212239" y="3748168"/>
                  <a:pt x="2212210" y="3747074"/>
                  <a:pt x="2212403" y="3745968"/>
                </a:cubicBezTo>
                <a:cubicBezTo>
                  <a:pt x="2212596" y="3744863"/>
                  <a:pt x="2213010" y="3743746"/>
                  <a:pt x="2213406" y="3743429"/>
                </a:cubicBezTo>
                <a:close/>
                <a:moveTo>
                  <a:pt x="4845811" y="3743133"/>
                </a:moveTo>
                <a:lnTo>
                  <a:pt x="4843293" y="3745780"/>
                </a:lnTo>
                <a:cubicBezTo>
                  <a:pt x="4843293" y="3745780"/>
                  <a:pt x="4843293" y="3745780"/>
                  <a:pt x="4845311" y="3743546"/>
                </a:cubicBezTo>
                <a:close/>
                <a:moveTo>
                  <a:pt x="2377496" y="3743094"/>
                </a:moveTo>
                <a:lnTo>
                  <a:pt x="2376924" y="3743228"/>
                </a:lnTo>
                <a:lnTo>
                  <a:pt x="2375751" y="3743498"/>
                </a:lnTo>
                <a:cubicBezTo>
                  <a:pt x="2375751" y="3743498"/>
                  <a:pt x="2376334" y="3743365"/>
                  <a:pt x="2376842" y="3743247"/>
                </a:cubicBezTo>
                <a:lnTo>
                  <a:pt x="2376924" y="3743228"/>
                </a:lnTo>
                <a:lnTo>
                  <a:pt x="2377469" y="3743101"/>
                </a:lnTo>
                <a:cubicBezTo>
                  <a:pt x="2377606" y="3743068"/>
                  <a:pt x="2377642" y="3743060"/>
                  <a:pt x="2377496" y="3743094"/>
                </a:cubicBezTo>
                <a:close/>
                <a:moveTo>
                  <a:pt x="5341049" y="3742956"/>
                </a:moveTo>
                <a:lnTo>
                  <a:pt x="5332674" y="3753004"/>
                </a:lnTo>
                <a:lnTo>
                  <a:pt x="5331469" y="3753065"/>
                </a:lnTo>
                <a:cubicBezTo>
                  <a:pt x="5330501" y="3753894"/>
                  <a:pt x="5329762" y="3755024"/>
                  <a:pt x="5329762" y="3755024"/>
                </a:cubicBezTo>
                <a:lnTo>
                  <a:pt x="5313230" y="3760935"/>
                </a:lnTo>
                <a:lnTo>
                  <a:pt x="5322750" y="3749760"/>
                </a:lnTo>
                <a:lnTo>
                  <a:pt x="5338454" y="3743922"/>
                </a:lnTo>
                <a:close/>
                <a:moveTo>
                  <a:pt x="2547643" y="3740604"/>
                </a:moveTo>
                <a:lnTo>
                  <a:pt x="2546994" y="3741236"/>
                </a:lnTo>
                <a:lnTo>
                  <a:pt x="2543866" y="3742617"/>
                </a:lnTo>
                <a:close/>
                <a:moveTo>
                  <a:pt x="3104721" y="3734734"/>
                </a:moveTo>
                <a:cubicBezTo>
                  <a:pt x="3105321" y="3734644"/>
                  <a:pt x="3106090" y="3734817"/>
                  <a:pt x="3106541" y="3734749"/>
                </a:cubicBezTo>
                <a:cubicBezTo>
                  <a:pt x="3106652" y="3735306"/>
                  <a:pt x="3106483" y="3735620"/>
                  <a:pt x="3106044" y="3735831"/>
                </a:cubicBezTo>
                <a:cubicBezTo>
                  <a:pt x="3105603" y="3736039"/>
                  <a:pt x="3104891" y="3736147"/>
                  <a:pt x="3103916" y="3736293"/>
                </a:cubicBezTo>
                <a:cubicBezTo>
                  <a:pt x="3103691" y="3735176"/>
                  <a:pt x="3104122" y="3734825"/>
                  <a:pt x="3104721" y="3734734"/>
                </a:cubicBezTo>
                <a:close/>
                <a:moveTo>
                  <a:pt x="3984763" y="3734681"/>
                </a:moveTo>
                <a:lnTo>
                  <a:pt x="3969950" y="3750834"/>
                </a:lnTo>
                <a:lnTo>
                  <a:pt x="3967702" y="3752103"/>
                </a:lnTo>
                <a:lnTo>
                  <a:pt x="3964930" y="3753403"/>
                </a:lnTo>
                <a:lnTo>
                  <a:pt x="3971583" y="3745088"/>
                </a:lnTo>
                <a:lnTo>
                  <a:pt x="3978270" y="3737449"/>
                </a:lnTo>
                <a:lnTo>
                  <a:pt x="3982797" y="3735645"/>
                </a:lnTo>
                <a:close/>
                <a:moveTo>
                  <a:pt x="2585054" y="3734271"/>
                </a:moveTo>
                <a:cubicBezTo>
                  <a:pt x="2585102" y="3734854"/>
                  <a:pt x="2584890" y="3735151"/>
                  <a:pt x="2584409" y="3735308"/>
                </a:cubicBezTo>
                <a:cubicBezTo>
                  <a:pt x="2583928" y="3735466"/>
                  <a:pt x="2583178" y="3735482"/>
                  <a:pt x="2582153" y="3735506"/>
                </a:cubicBezTo>
                <a:cubicBezTo>
                  <a:pt x="2581961" y="3733174"/>
                  <a:pt x="2584107" y="3734293"/>
                  <a:pt x="2585054" y="3734271"/>
                </a:cubicBezTo>
                <a:close/>
                <a:moveTo>
                  <a:pt x="5402550" y="3733743"/>
                </a:moveTo>
                <a:lnTo>
                  <a:pt x="5400454" y="3736297"/>
                </a:lnTo>
                <a:lnTo>
                  <a:pt x="5381481" y="3744298"/>
                </a:lnTo>
                <a:lnTo>
                  <a:pt x="5389529" y="3734552"/>
                </a:lnTo>
                <a:lnTo>
                  <a:pt x="5391036" y="3735790"/>
                </a:lnTo>
                <a:cubicBezTo>
                  <a:pt x="5391167" y="3736368"/>
                  <a:pt x="5391433" y="3736955"/>
                  <a:pt x="5393357" y="3737092"/>
                </a:cubicBezTo>
                <a:cubicBezTo>
                  <a:pt x="5394746" y="3736625"/>
                  <a:pt x="5397369" y="3735630"/>
                  <a:pt x="5400359" y="3734520"/>
                </a:cubicBezTo>
                <a:close/>
                <a:moveTo>
                  <a:pt x="3107344" y="3733190"/>
                </a:moveTo>
                <a:cubicBezTo>
                  <a:pt x="3107944" y="3733102"/>
                  <a:pt x="3108713" y="3733274"/>
                  <a:pt x="3109163" y="3733204"/>
                </a:cubicBezTo>
                <a:cubicBezTo>
                  <a:pt x="3109275" y="3733764"/>
                  <a:pt x="3109107" y="3734076"/>
                  <a:pt x="3108666" y="3734286"/>
                </a:cubicBezTo>
                <a:cubicBezTo>
                  <a:pt x="3108226" y="3734496"/>
                  <a:pt x="3107515" y="3734604"/>
                  <a:pt x="3106541" y="3734749"/>
                </a:cubicBezTo>
                <a:cubicBezTo>
                  <a:pt x="3106315" y="3733633"/>
                  <a:pt x="3106745" y="3733280"/>
                  <a:pt x="3107344" y="3733190"/>
                </a:cubicBezTo>
                <a:close/>
                <a:moveTo>
                  <a:pt x="2587954" y="3733037"/>
                </a:moveTo>
                <a:cubicBezTo>
                  <a:pt x="2588003" y="3733620"/>
                  <a:pt x="2587790" y="3733917"/>
                  <a:pt x="2587309" y="3734074"/>
                </a:cubicBezTo>
                <a:cubicBezTo>
                  <a:pt x="2586829" y="3734229"/>
                  <a:pt x="2586080" y="3734248"/>
                  <a:pt x="2585054" y="3734271"/>
                </a:cubicBezTo>
                <a:cubicBezTo>
                  <a:pt x="2584861" y="3731939"/>
                  <a:pt x="2587009" y="3733059"/>
                  <a:pt x="2587954" y="3733037"/>
                </a:cubicBezTo>
                <a:close/>
                <a:moveTo>
                  <a:pt x="5349608" y="3732687"/>
                </a:moveTo>
                <a:lnTo>
                  <a:pt x="5344964" y="3738260"/>
                </a:lnTo>
                <a:lnTo>
                  <a:pt x="5326945" y="3744834"/>
                </a:lnTo>
                <a:lnTo>
                  <a:pt x="5331140" y="3739912"/>
                </a:lnTo>
                <a:close/>
                <a:moveTo>
                  <a:pt x="5345152" y="3731541"/>
                </a:moveTo>
                <a:cubicBezTo>
                  <a:pt x="5344687" y="3732074"/>
                  <a:pt x="5343991" y="3732593"/>
                  <a:pt x="5343161" y="3732958"/>
                </a:cubicBezTo>
                <a:cubicBezTo>
                  <a:pt x="5342332" y="3733324"/>
                  <a:pt x="5341367" y="3733539"/>
                  <a:pt x="5340367" y="3733469"/>
                </a:cubicBezTo>
                <a:cubicBezTo>
                  <a:pt x="5341305" y="3731265"/>
                  <a:pt x="5342382" y="3731343"/>
                  <a:pt x="5345152" y="3731541"/>
                </a:cubicBezTo>
                <a:close/>
                <a:moveTo>
                  <a:pt x="2176130" y="3730881"/>
                </a:moveTo>
                <a:lnTo>
                  <a:pt x="2173321" y="3744830"/>
                </a:lnTo>
                <a:lnTo>
                  <a:pt x="2172043" y="3755434"/>
                </a:lnTo>
                <a:lnTo>
                  <a:pt x="2160480" y="3780424"/>
                </a:lnTo>
                <a:lnTo>
                  <a:pt x="2158590" y="3784192"/>
                </a:lnTo>
                <a:lnTo>
                  <a:pt x="2158863" y="3781455"/>
                </a:lnTo>
                <a:cubicBezTo>
                  <a:pt x="2159315" y="3777337"/>
                  <a:pt x="2159496" y="3775092"/>
                  <a:pt x="2159459" y="3774118"/>
                </a:cubicBezTo>
                <a:lnTo>
                  <a:pt x="2159162" y="3774232"/>
                </a:lnTo>
                <a:lnTo>
                  <a:pt x="2164602" y="3762023"/>
                </a:lnTo>
                <a:cubicBezTo>
                  <a:pt x="2168010" y="3753308"/>
                  <a:pt x="2170930" y="3744717"/>
                  <a:pt x="2173528" y="3736109"/>
                </a:cubicBezTo>
                <a:close/>
                <a:moveTo>
                  <a:pt x="3023301" y="3729415"/>
                </a:moveTo>
                <a:cubicBezTo>
                  <a:pt x="3023397" y="3730580"/>
                  <a:pt x="3012624" y="3741731"/>
                  <a:pt x="3011679" y="3741753"/>
                </a:cubicBezTo>
                <a:cubicBezTo>
                  <a:pt x="3000651" y="3751740"/>
                  <a:pt x="2982087" y="3764237"/>
                  <a:pt x="2971956" y="3771673"/>
                </a:cubicBezTo>
                <a:cubicBezTo>
                  <a:pt x="2951692" y="3786546"/>
                  <a:pt x="2936976" y="3797787"/>
                  <a:pt x="2916362" y="3810332"/>
                </a:cubicBezTo>
                <a:cubicBezTo>
                  <a:pt x="2907307" y="3815992"/>
                  <a:pt x="2898522" y="3821182"/>
                  <a:pt x="2889864" y="3826099"/>
                </a:cubicBezTo>
                <a:lnTo>
                  <a:pt x="2870754" y="3836590"/>
                </a:lnTo>
                <a:lnTo>
                  <a:pt x="2872319" y="3835238"/>
                </a:lnTo>
                <a:cubicBezTo>
                  <a:pt x="2876203" y="3832290"/>
                  <a:pt x="2881316" y="3828898"/>
                  <a:pt x="2885721" y="3825548"/>
                </a:cubicBezTo>
                <a:lnTo>
                  <a:pt x="2886949" y="3824510"/>
                </a:lnTo>
                <a:lnTo>
                  <a:pt x="2894673" y="3820264"/>
                </a:lnTo>
                <a:cubicBezTo>
                  <a:pt x="2903112" y="3815405"/>
                  <a:pt x="2911275" y="3810449"/>
                  <a:pt x="2918957" y="3805405"/>
                </a:cubicBezTo>
                <a:cubicBezTo>
                  <a:pt x="2953392" y="3784171"/>
                  <a:pt x="2983544" y="3757000"/>
                  <a:pt x="3016728" y="3732097"/>
                </a:cubicBezTo>
                <a:cubicBezTo>
                  <a:pt x="3017674" y="3732074"/>
                  <a:pt x="3023205" y="3728248"/>
                  <a:pt x="3023301" y="3729415"/>
                </a:cubicBezTo>
                <a:close/>
                <a:moveTo>
                  <a:pt x="2595378" y="3729167"/>
                </a:moveTo>
                <a:cubicBezTo>
                  <a:pt x="2594535" y="3730451"/>
                  <a:pt x="2593642" y="3731106"/>
                  <a:pt x="2592476" y="3731594"/>
                </a:cubicBezTo>
                <a:cubicBezTo>
                  <a:pt x="2591311" y="3732083"/>
                  <a:pt x="2589877" y="3732408"/>
                  <a:pt x="2587954" y="3733037"/>
                </a:cubicBezTo>
                <a:cubicBezTo>
                  <a:pt x="2589656" y="3730661"/>
                  <a:pt x="2592539" y="3729232"/>
                  <a:pt x="2595378" y="3729167"/>
                </a:cubicBezTo>
                <a:close/>
                <a:moveTo>
                  <a:pt x="3115794" y="3728569"/>
                </a:moveTo>
                <a:cubicBezTo>
                  <a:pt x="3115139" y="3729913"/>
                  <a:pt x="3114362" y="3730654"/>
                  <a:pt x="3113307" y="3731267"/>
                </a:cubicBezTo>
                <a:cubicBezTo>
                  <a:pt x="3112254" y="3731880"/>
                  <a:pt x="3110924" y="3732366"/>
                  <a:pt x="3109163" y="3733204"/>
                </a:cubicBezTo>
                <a:cubicBezTo>
                  <a:pt x="3110511" y="3730702"/>
                  <a:pt x="3113096" y="3728973"/>
                  <a:pt x="3115794" y="3728569"/>
                </a:cubicBezTo>
                <a:close/>
                <a:moveTo>
                  <a:pt x="4988869" y="3728552"/>
                </a:moveTo>
                <a:lnTo>
                  <a:pt x="4987778" y="3731227"/>
                </a:lnTo>
                <a:cubicBezTo>
                  <a:pt x="4986653" y="3732796"/>
                  <a:pt x="4985101" y="3734515"/>
                  <a:pt x="4983549" y="3736233"/>
                </a:cubicBezTo>
                <a:cubicBezTo>
                  <a:pt x="4965399" y="3751189"/>
                  <a:pt x="4965399" y="3751189"/>
                  <a:pt x="4965399" y="3751189"/>
                </a:cubicBezTo>
                <a:cubicBezTo>
                  <a:pt x="4956888" y="3758412"/>
                  <a:pt x="4948356" y="3765288"/>
                  <a:pt x="4939824" y="3772166"/>
                </a:cubicBezTo>
                <a:cubicBezTo>
                  <a:pt x="4938285" y="3772770"/>
                  <a:pt x="4935847" y="3773632"/>
                  <a:pt x="4933545" y="3774623"/>
                </a:cubicBezTo>
                <a:lnTo>
                  <a:pt x="4932047" y="3775349"/>
                </a:lnTo>
                <a:lnTo>
                  <a:pt x="4957822" y="3754808"/>
                </a:lnTo>
                <a:close/>
                <a:moveTo>
                  <a:pt x="5353867" y="3727578"/>
                </a:moveTo>
                <a:lnTo>
                  <a:pt x="5352473" y="3729251"/>
                </a:lnTo>
                <a:lnTo>
                  <a:pt x="5345152" y="3731541"/>
                </a:lnTo>
                <a:close/>
                <a:moveTo>
                  <a:pt x="2394102" y="3726574"/>
                </a:moveTo>
                <a:cubicBezTo>
                  <a:pt x="2393855" y="3726853"/>
                  <a:pt x="2393664" y="3727374"/>
                  <a:pt x="2393545" y="3727941"/>
                </a:cubicBezTo>
                <a:cubicBezTo>
                  <a:pt x="2393425" y="3728507"/>
                  <a:pt x="2393378" y="3729124"/>
                  <a:pt x="2393414" y="3729599"/>
                </a:cubicBezTo>
                <a:cubicBezTo>
                  <a:pt x="2393485" y="3730550"/>
                  <a:pt x="2393895" y="3730936"/>
                  <a:pt x="2394748" y="3729243"/>
                </a:cubicBezTo>
                <a:cubicBezTo>
                  <a:pt x="2394523" y="3728309"/>
                  <a:pt x="2395594" y="3728100"/>
                  <a:pt x="2395369" y="3727168"/>
                </a:cubicBezTo>
                <a:cubicBezTo>
                  <a:pt x="2394865" y="3726247"/>
                  <a:pt x="2394433" y="3726199"/>
                  <a:pt x="2394102" y="3726574"/>
                </a:cubicBezTo>
                <a:close/>
                <a:moveTo>
                  <a:pt x="5403833" y="3726146"/>
                </a:moveTo>
                <a:lnTo>
                  <a:pt x="5391144" y="3732595"/>
                </a:lnTo>
                <a:lnTo>
                  <a:pt x="5391379" y="3732309"/>
                </a:lnTo>
                <a:lnTo>
                  <a:pt x="5397760" y="3728496"/>
                </a:lnTo>
                <a:close/>
                <a:moveTo>
                  <a:pt x="5403890" y="3726116"/>
                </a:moveTo>
                <a:lnTo>
                  <a:pt x="5403894" y="3726121"/>
                </a:lnTo>
                <a:lnTo>
                  <a:pt x="5403833" y="3726146"/>
                </a:lnTo>
                <a:close/>
                <a:moveTo>
                  <a:pt x="5424622" y="3725445"/>
                </a:moveTo>
                <a:lnTo>
                  <a:pt x="5424024" y="3726373"/>
                </a:lnTo>
                <a:lnTo>
                  <a:pt x="5423544" y="3726561"/>
                </a:lnTo>
                <a:lnTo>
                  <a:pt x="5413951" y="3730606"/>
                </a:lnTo>
                <a:lnTo>
                  <a:pt x="5414930" y="3729182"/>
                </a:lnTo>
                <a:close/>
                <a:moveTo>
                  <a:pt x="2257689" y="3723670"/>
                </a:moveTo>
                <a:lnTo>
                  <a:pt x="2254804" y="3731537"/>
                </a:lnTo>
                <a:cubicBezTo>
                  <a:pt x="2253504" y="3735045"/>
                  <a:pt x="2252175" y="3738374"/>
                  <a:pt x="2250812" y="3741189"/>
                </a:cubicBezTo>
                <a:lnTo>
                  <a:pt x="2249133" y="3744264"/>
                </a:lnTo>
                <a:lnTo>
                  <a:pt x="2248764" y="3746303"/>
                </a:lnTo>
                <a:lnTo>
                  <a:pt x="2252515" y="3737885"/>
                </a:lnTo>
                <a:lnTo>
                  <a:pt x="2256667" y="3728492"/>
                </a:lnTo>
                <a:lnTo>
                  <a:pt x="2257125" y="3727000"/>
                </a:lnTo>
                <a:close/>
                <a:moveTo>
                  <a:pt x="4995484" y="3722957"/>
                </a:moveTo>
                <a:lnTo>
                  <a:pt x="4988869" y="3728552"/>
                </a:lnTo>
                <a:lnTo>
                  <a:pt x="4989449" y="3727131"/>
                </a:lnTo>
                <a:cubicBezTo>
                  <a:pt x="4990535" y="3725928"/>
                  <a:pt x="4992164" y="3724767"/>
                  <a:pt x="4993926" y="3723735"/>
                </a:cubicBezTo>
                <a:close/>
                <a:moveTo>
                  <a:pt x="2627592" y="3722378"/>
                </a:moveTo>
                <a:lnTo>
                  <a:pt x="2623349" y="3726502"/>
                </a:lnTo>
                <a:cubicBezTo>
                  <a:pt x="2615905" y="3731545"/>
                  <a:pt x="2608562" y="3736915"/>
                  <a:pt x="2601237" y="3742828"/>
                </a:cubicBezTo>
                <a:lnTo>
                  <a:pt x="2591156" y="3751797"/>
                </a:lnTo>
                <a:lnTo>
                  <a:pt x="2591185" y="3751457"/>
                </a:lnTo>
                <a:cubicBezTo>
                  <a:pt x="2590251" y="3751686"/>
                  <a:pt x="2588174" y="3752489"/>
                  <a:pt x="2584395" y="3754085"/>
                </a:cubicBezTo>
                <a:lnTo>
                  <a:pt x="2581878" y="3755114"/>
                </a:lnTo>
                <a:lnTo>
                  <a:pt x="2584930" y="3752129"/>
                </a:lnTo>
                <a:lnTo>
                  <a:pt x="2605444" y="3733326"/>
                </a:lnTo>
                <a:lnTo>
                  <a:pt x="2615141" y="3729103"/>
                </a:lnTo>
                <a:close/>
                <a:moveTo>
                  <a:pt x="5413594" y="3720279"/>
                </a:moveTo>
                <a:lnTo>
                  <a:pt x="5412409" y="3721724"/>
                </a:lnTo>
                <a:lnTo>
                  <a:pt x="5411113" y="3722447"/>
                </a:lnTo>
                <a:lnTo>
                  <a:pt x="5403890" y="3726116"/>
                </a:lnTo>
                <a:lnTo>
                  <a:pt x="5402978" y="3724922"/>
                </a:lnTo>
                <a:close/>
                <a:moveTo>
                  <a:pt x="56034" y="3719376"/>
                </a:moveTo>
                <a:lnTo>
                  <a:pt x="35101" y="3763570"/>
                </a:lnTo>
                <a:lnTo>
                  <a:pt x="33833" y="3766437"/>
                </a:lnTo>
                <a:lnTo>
                  <a:pt x="31908" y="3774991"/>
                </a:lnTo>
                <a:cubicBezTo>
                  <a:pt x="32566" y="3778782"/>
                  <a:pt x="34207" y="3775800"/>
                  <a:pt x="34680" y="3778528"/>
                </a:cubicBezTo>
                <a:cubicBezTo>
                  <a:pt x="34680" y="3778528"/>
                  <a:pt x="34882" y="3779702"/>
                  <a:pt x="34954" y="3780894"/>
                </a:cubicBezTo>
                <a:lnTo>
                  <a:pt x="34826" y="3781507"/>
                </a:lnTo>
                <a:lnTo>
                  <a:pt x="40484" y="3768099"/>
                </a:lnTo>
                <a:lnTo>
                  <a:pt x="34725" y="3781987"/>
                </a:lnTo>
                <a:lnTo>
                  <a:pt x="34438" y="3783354"/>
                </a:lnTo>
                <a:cubicBezTo>
                  <a:pt x="35494" y="3783227"/>
                  <a:pt x="39324" y="3773177"/>
                  <a:pt x="42253" y="3764164"/>
                </a:cubicBezTo>
                <a:lnTo>
                  <a:pt x="43062" y="3765139"/>
                </a:lnTo>
                <a:lnTo>
                  <a:pt x="42594" y="3766135"/>
                </a:lnTo>
                <a:cubicBezTo>
                  <a:pt x="43123" y="3766071"/>
                  <a:pt x="43340" y="3765774"/>
                  <a:pt x="43276" y="3765396"/>
                </a:cubicBezTo>
                <a:lnTo>
                  <a:pt x="43062" y="3765139"/>
                </a:lnTo>
                <a:lnTo>
                  <a:pt x="45717" y="3759481"/>
                </a:lnTo>
                <a:cubicBezTo>
                  <a:pt x="48166" y="3752472"/>
                  <a:pt x="48905" y="3744493"/>
                  <a:pt x="50735" y="3736383"/>
                </a:cubicBezTo>
                <a:close/>
                <a:moveTo>
                  <a:pt x="668575" y="3717737"/>
                </a:moveTo>
                <a:cubicBezTo>
                  <a:pt x="667366" y="3715805"/>
                  <a:pt x="665261" y="3721639"/>
                  <a:pt x="664576" y="3724770"/>
                </a:cubicBezTo>
                <a:cubicBezTo>
                  <a:pt x="664346" y="3725813"/>
                  <a:pt x="664276" y="3726556"/>
                  <a:pt x="664447" y="3726610"/>
                </a:cubicBezTo>
                <a:cubicBezTo>
                  <a:pt x="664677" y="3726681"/>
                  <a:pt x="665338" y="3725531"/>
                  <a:pt x="666635" y="3722236"/>
                </a:cubicBezTo>
                <a:cubicBezTo>
                  <a:pt x="666635" y="3722236"/>
                  <a:pt x="668846" y="3718624"/>
                  <a:pt x="668575" y="3717737"/>
                </a:cubicBezTo>
                <a:close/>
                <a:moveTo>
                  <a:pt x="6516743" y="3716792"/>
                </a:moveTo>
                <a:lnTo>
                  <a:pt x="6514550" y="3718656"/>
                </a:lnTo>
                <a:lnTo>
                  <a:pt x="6509177" y="3721413"/>
                </a:lnTo>
                <a:close/>
                <a:moveTo>
                  <a:pt x="5365645" y="3713448"/>
                </a:moveTo>
                <a:lnTo>
                  <a:pt x="5364272" y="3715093"/>
                </a:lnTo>
                <a:lnTo>
                  <a:pt x="5346235" y="3722191"/>
                </a:lnTo>
                <a:lnTo>
                  <a:pt x="5346659" y="3721695"/>
                </a:lnTo>
                <a:close/>
                <a:moveTo>
                  <a:pt x="5457182" y="3712619"/>
                </a:moveTo>
                <a:lnTo>
                  <a:pt x="5457061" y="3712776"/>
                </a:lnTo>
                <a:lnTo>
                  <a:pt x="5452599" y="3715119"/>
                </a:lnTo>
                <a:lnTo>
                  <a:pt x="5444008" y="3718502"/>
                </a:lnTo>
                <a:lnTo>
                  <a:pt x="5444865" y="3717521"/>
                </a:lnTo>
                <a:close/>
                <a:moveTo>
                  <a:pt x="2210939" y="3712461"/>
                </a:moveTo>
                <a:cubicBezTo>
                  <a:pt x="2211617" y="3715264"/>
                  <a:pt x="2211880" y="3716353"/>
                  <a:pt x="2209962" y="3717703"/>
                </a:cubicBezTo>
                <a:cubicBezTo>
                  <a:pt x="2209718" y="3716691"/>
                  <a:pt x="2209750" y="3715665"/>
                  <a:pt x="2209950" y="3714750"/>
                </a:cubicBezTo>
                <a:cubicBezTo>
                  <a:pt x="2210150" y="3713838"/>
                  <a:pt x="2210517" y="3713033"/>
                  <a:pt x="2210939" y="3712461"/>
                </a:cubicBezTo>
                <a:close/>
                <a:moveTo>
                  <a:pt x="1979318" y="3710423"/>
                </a:moveTo>
                <a:cubicBezTo>
                  <a:pt x="1979544" y="3711354"/>
                  <a:pt x="1981105" y="3713169"/>
                  <a:pt x="1978961" y="3713586"/>
                </a:cubicBezTo>
                <a:cubicBezTo>
                  <a:pt x="1978716" y="3712574"/>
                  <a:pt x="1978538" y="3711836"/>
                  <a:pt x="1978555" y="3711322"/>
                </a:cubicBezTo>
                <a:cubicBezTo>
                  <a:pt x="1978571" y="3710811"/>
                  <a:pt x="1978783" y="3710525"/>
                  <a:pt x="1979318" y="3710423"/>
                </a:cubicBezTo>
                <a:close/>
                <a:moveTo>
                  <a:pt x="1979674" y="3707258"/>
                </a:moveTo>
                <a:cubicBezTo>
                  <a:pt x="1979900" y="3708190"/>
                  <a:pt x="1981462" y="3710005"/>
                  <a:pt x="1979318" y="3710423"/>
                </a:cubicBezTo>
                <a:cubicBezTo>
                  <a:pt x="1979073" y="3709410"/>
                  <a:pt x="1978895" y="3708671"/>
                  <a:pt x="1978911" y="3708159"/>
                </a:cubicBezTo>
                <a:cubicBezTo>
                  <a:pt x="1978927" y="3707647"/>
                  <a:pt x="1979139" y="3707361"/>
                  <a:pt x="1979674" y="3707258"/>
                </a:cubicBezTo>
                <a:close/>
                <a:moveTo>
                  <a:pt x="2657867" y="3705188"/>
                </a:moveTo>
                <a:lnTo>
                  <a:pt x="2656273" y="3706603"/>
                </a:lnTo>
                <a:cubicBezTo>
                  <a:pt x="2651069" y="3711158"/>
                  <a:pt x="2645737" y="3715366"/>
                  <a:pt x="2639746" y="3717564"/>
                </a:cubicBezTo>
                <a:cubicBezTo>
                  <a:pt x="2639224" y="3717756"/>
                  <a:pt x="2639453" y="3717003"/>
                  <a:pt x="2640116" y="3715782"/>
                </a:cubicBezTo>
                <a:lnTo>
                  <a:pt x="2640625" y="3714998"/>
                </a:lnTo>
                <a:close/>
                <a:moveTo>
                  <a:pt x="2190014" y="3704684"/>
                </a:moveTo>
                <a:cubicBezTo>
                  <a:pt x="2189278" y="3705559"/>
                  <a:pt x="2188380" y="3709674"/>
                  <a:pt x="2188380" y="3709674"/>
                </a:cubicBezTo>
                <a:cubicBezTo>
                  <a:pt x="2188624" y="3710685"/>
                  <a:pt x="2189429" y="3710530"/>
                  <a:pt x="2190053" y="3709635"/>
                </a:cubicBezTo>
                <a:lnTo>
                  <a:pt x="2190643" y="3708106"/>
                </a:lnTo>
                <a:lnTo>
                  <a:pt x="2190752" y="3707494"/>
                </a:lnTo>
                <a:lnTo>
                  <a:pt x="2190654" y="3705159"/>
                </a:lnTo>
                <a:cubicBezTo>
                  <a:pt x="2190486" y="3704460"/>
                  <a:pt x="2190258" y="3704392"/>
                  <a:pt x="2190014" y="3704684"/>
                </a:cubicBezTo>
                <a:close/>
                <a:moveTo>
                  <a:pt x="4973031" y="3704017"/>
                </a:moveTo>
                <a:lnTo>
                  <a:pt x="4972217" y="3704136"/>
                </a:lnTo>
                <a:lnTo>
                  <a:pt x="4970578" y="3705657"/>
                </a:lnTo>
                <a:close/>
                <a:moveTo>
                  <a:pt x="5240875" y="3703933"/>
                </a:moveTo>
                <a:cubicBezTo>
                  <a:pt x="5240952" y="3703914"/>
                  <a:pt x="5240755" y="3704151"/>
                  <a:pt x="5240177" y="3704761"/>
                </a:cubicBezTo>
                <a:lnTo>
                  <a:pt x="5239587" y="3705368"/>
                </a:lnTo>
                <a:lnTo>
                  <a:pt x="5237978" y="3706238"/>
                </a:lnTo>
                <a:cubicBezTo>
                  <a:pt x="5239476" y="3705044"/>
                  <a:pt x="5240723" y="3703974"/>
                  <a:pt x="5240875" y="3703933"/>
                </a:cubicBezTo>
                <a:close/>
                <a:moveTo>
                  <a:pt x="2676696" y="3703515"/>
                </a:moveTo>
                <a:cubicBezTo>
                  <a:pt x="2676688" y="3703356"/>
                  <a:pt x="2676690" y="3703395"/>
                  <a:pt x="2676697" y="3703545"/>
                </a:cubicBezTo>
                <a:lnTo>
                  <a:pt x="2676706" y="3703727"/>
                </a:lnTo>
                <a:lnTo>
                  <a:pt x="2676789" y="3705432"/>
                </a:lnTo>
                <a:cubicBezTo>
                  <a:pt x="2676789" y="3705432"/>
                  <a:pt x="2676758" y="3704792"/>
                  <a:pt x="2676732" y="3704234"/>
                </a:cubicBezTo>
                <a:lnTo>
                  <a:pt x="2676706" y="3703727"/>
                </a:lnTo>
                <a:close/>
                <a:moveTo>
                  <a:pt x="666598" y="3703391"/>
                </a:moveTo>
                <a:cubicBezTo>
                  <a:pt x="665189" y="3701481"/>
                  <a:pt x="662492" y="3708266"/>
                  <a:pt x="661798" y="3712104"/>
                </a:cubicBezTo>
                <a:cubicBezTo>
                  <a:pt x="661683" y="3712742"/>
                  <a:pt x="661623" y="3713301"/>
                  <a:pt x="661632" y="3713721"/>
                </a:cubicBezTo>
                <a:cubicBezTo>
                  <a:pt x="661643" y="3714144"/>
                  <a:pt x="661724" y="3714428"/>
                  <a:pt x="661891" y="3714524"/>
                </a:cubicBezTo>
                <a:cubicBezTo>
                  <a:pt x="662624" y="3714814"/>
                  <a:pt x="663868" y="3712251"/>
                  <a:pt x="664894" y="3709507"/>
                </a:cubicBezTo>
                <a:cubicBezTo>
                  <a:pt x="665923" y="3706762"/>
                  <a:pt x="666733" y="3703836"/>
                  <a:pt x="666598" y="3703391"/>
                </a:cubicBezTo>
                <a:close/>
                <a:moveTo>
                  <a:pt x="2647989" y="3700312"/>
                </a:moveTo>
                <a:lnTo>
                  <a:pt x="2645749" y="3700849"/>
                </a:lnTo>
                <a:lnTo>
                  <a:pt x="2645200" y="3701131"/>
                </a:lnTo>
                <a:lnTo>
                  <a:pt x="2643913" y="3702157"/>
                </a:lnTo>
                <a:cubicBezTo>
                  <a:pt x="2643236" y="3703050"/>
                  <a:pt x="2643308" y="3703924"/>
                  <a:pt x="2644332" y="3703900"/>
                </a:cubicBezTo>
                <a:cubicBezTo>
                  <a:pt x="2644332" y="3703900"/>
                  <a:pt x="2647986" y="3701845"/>
                  <a:pt x="2648614" y="3700845"/>
                </a:cubicBezTo>
                <a:cubicBezTo>
                  <a:pt x="2648825" y="3700512"/>
                  <a:pt x="2648699" y="3700297"/>
                  <a:pt x="2647989" y="3700312"/>
                </a:cubicBezTo>
                <a:close/>
                <a:moveTo>
                  <a:pt x="5023045" y="3699651"/>
                </a:moveTo>
                <a:lnTo>
                  <a:pt x="4999197" y="3721108"/>
                </a:lnTo>
                <a:lnTo>
                  <a:pt x="4995484" y="3722957"/>
                </a:lnTo>
                <a:close/>
                <a:moveTo>
                  <a:pt x="1981223" y="3698976"/>
                </a:moveTo>
                <a:cubicBezTo>
                  <a:pt x="1981902" y="3701776"/>
                  <a:pt x="1981367" y="3704975"/>
                  <a:pt x="1979674" y="3707258"/>
                </a:cubicBezTo>
                <a:cubicBezTo>
                  <a:pt x="1979741" y="3705207"/>
                  <a:pt x="1979660" y="3703717"/>
                  <a:pt x="1979797" y="3702449"/>
                </a:cubicBezTo>
                <a:cubicBezTo>
                  <a:pt x="1979934" y="3701180"/>
                  <a:pt x="1980289" y="3700134"/>
                  <a:pt x="1981223" y="3698976"/>
                </a:cubicBezTo>
                <a:close/>
                <a:moveTo>
                  <a:pt x="2183713" y="3696739"/>
                </a:moveTo>
                <a:lnTo>
                  <a:pt x="2179376" y="3716189"/>
                </a:lnTo>
                <a:lnTo>
                  <a:pt x="2178805" y="3716890"/>
                </a:lnTo>
                <a:cubicBezTo>
                  <a:pt x="2177881" y="3717856"/>
                  <a:pt x="2177263" y="3718277"/>
                  <a:pt x="2177300" y="3717716"/>
                </a:cubicBezTo>
                <a:cubicBezTo>
                  <a:pt x="2177720" y="3711272"/>
                  <a:pt x="2180116" y="3704952"/>
                  <a:pt x="2182857" y="3698670"/>
                </a:cubicBezTo>
                <a:close/>
                <a:moveTo>
                  <a:pt x="2394896" y="3696229"/>
                </a:moveTo>
                <a:cubicBezTo>
                  <a:pt x="2394315" y="3696342"/>
                  <a:pt x="2393790" y="3696688"/>
                  <a:pt x="2393904" y="3697156"/>
                </a:cubicBezTo>
                <a:cubicBezTo>
                  <a:pt x="2393057" y="3698297"/>
                  <a:pt x="2396227" y="3696703"/>
                  <a:pt x="2396227" y="3696703"/>
                </a:cubicBezTo>
                <a:cubicBezTo>
                  <a:pt x="2396113" y="3696237"/>
                  <a:pt x="2395476" y="3696117"/>
                  <a:pt x="2394896" y="3696229"/>
                </a:cubicBezTo>
                <a:close/>
                <a:moveTo>
                  <a:pt x="3162628" y="3694323"/>
                </a:moveTo>
                <a:cubicBezTo>
                  <a:pt x="3160755" y="3694605"/>
                  <a:pt x="3159499" y="3695654"/>
                  <a:pt x="3158957" y="3696598"/>
                </a:cubicBezTo>
                <a:cubicBezTo>
                  <a:pt x="3158413" y="3697543"/>
                  <a:pt x="3158582" y="3698381"/>
                  <a:pt x="3159557" y="3698234"/>
                </a:cubicBezTo>
                <a:cubicBezTo>
                  <a:pt x="3159557" y="3698234"/>
                  <a:pt x="3162803" y="3695807"/>
                  <a:pt x="3163286" y="3694763"/>
                </a:cubicBezTo>
                <a:cubicBezTo>
                  <a:pt x="3163449" y="3694417"/>
                  <a:pt x="3163303" y="3694222"/>
                  <a:pt x="3162628" y="3694323"/>
                </a:cubicBezTo>
                <a:close/>
                <a:moveTo>
                  <a:pt x="5381606" y="3694299"/>
                </a:moveTo>
                <a:lnTo>
                  <a:pt x="5372875" y="3704773"/>
                </a:lnTo>
                <a:lnTo>
                  <a:pt x="5354971" y="3711939"/>
                </a:lnTo>
                <a:lnTo>
                  <a:pt x="5362389" y="3703233"/>
                </a:lnTo>
                <a:lnTo>
                  <a:pt x="5373072" y="3698366"/>
                </a:lnTo>
                <a:close/>
                <a:moveTo>
                  <a:pt x="4994646" y="3694272"/>
                </a:moveTo>
                <a:lnTo>
                  <a:pt x="4976623" y="3704511"/>
                </a:lnTo>
                <a:lnTo>
                  <a:pt x="4965235" y="3710617"/>
                </a:lnTo>
                <a:lnTo>
                  <a:pt x="4951717" y="3723171"/>
                </a:lnTo>
                <a:lnTo>
                  <a:pt x="4980613" y="3704550"/>
                </a:lnTo>
                <a:lnTo>
                  <a:pt x="4988590" y="3699741"/>
                </a:lnTo>
                <a:close/>
                <a:moveTo>
                  <a:pt x="5316419" y="3692377"/>
                </a:moveTo>
                <a:lnTo>
                  <a:pt x="5305348" y="3705872"/>
                </a:lnTo>
                <a:lnTo>
                  <a:pt x="5292326" y="3720533"/>
                </a:lnTo>
                <a:lnTo>
                  <a:pt x="5286471" y="3724788"/>
                </a:lnTo>
                <a:cubicBezTo>
                  <a:pt x="5283902" y="3726146"/>
                  <a:pt x="5282820" y="3726416"/>
                  <a:pt x="5282687" y="3726019"/>
                </a:cubicBezTo>
                <a:cubicBezTo>
                  <a:pt x="5282290" y="3724832"/>
                  <a:pt x="5290451" y="3717673"/>
                  <a:pt x="5292733" y="3716045"/>
                </a:cubicBezTo>
                <a:cubicBezTo>
                  <a:pt x="5296501" y="3712080"/>
                  <a:pt x="5301465" y="3709410"/>
                  <a:pt x="5303460" y="3707513"/>
                </a:cubicBezTo>
                <a:cubicBezTo>
                  <a:pt x="5304232" y="3705937"/>
                  <a:pt x="5303635" y="3703109"/>
                  <a:pt x="5305456" y="3701260"/>
                </a:cubicBezTo>
                <a:close/>
                <a:moveTo>
                  <a:pt x="2708728" y="3692376"/>
                </a:moveTo>
                <a:lnTo>
                  <a:pt x="2708819" y="3692676"/>
                </a:lnTo>
                <a:lnTo>
                  <a:pt x="2709031" y="3693374"/>
                </a:lnTo>
                <a:lnTo>
                  <a:pt x="2709031" y="3693373"/>
                </a:lnTo>
                <a:lnTo>
                  <a:pt x="2708972" y="3693177"/>
                </a:lnTo>
                <a:lnTo>
                  <a:pt x="2708819" y="3692676"/>
                </a:lnTo>
                <a:lnTo>
                  <a:pt x="2708769" y="3692511"/>
                </a:lnTo>
                <a:cubicBezTo>
                  <a:pt x="2708716" y="3692333"/>
                  <a:pt x="2708688" y="3692243"/>
                  <a:pt x="2708728" y="3692376"/>
                </a:cubicBezTo>
                <a:close/>
                <a:moveTo>
                  <a:pt x="4030184" y="3690386"/>
                </a:moveTo>
                <a:lnTo>
                  <a:pt x="4026495" y="3694570"/>
                </a:lnTo>
                <a:cubicBezTo>
                  <a:pt x="4019882" y="3699838"/>
                  <a:pt x="4013381" y="3705412"/>
                  <a:pt x="4006933" y="3711498"/>
                </a:cubicBezTo>
                <a:lnTo>
                  <a:pt x="3998115" y="3720659"/>
                </a:lnTo>
                <a:lnTo>
                  <a:pt x="3998118" y="3720337"/>
                </a:lnTo>
                <a:cubicBezTo>
                  <a:pt x="3997263" y="3720615"/>
                  <a:pt x="3995377" y="3721513"/>
                  <a:pt x="3991955" y="3723275"/>
                </a:cubicBezTo>
                <a:lnTo>
                  <a:pt x="3989677" y="3724417"/>
                </a:lnTo>
                <a:lnTo>
                  <a:pt x="3992328" y="3721387"/>
                </a:lnTo>
                <a:lnTo>
                  <a:pt x="4010241" y="3702221"/>
                </a:lnTo>
                <a:lnTo>
                  <a:pt x="4019011" y="3697578"/>
                </a:lnTo>
                <a:close/>
                <a:moveTo>
                  <a:pt x="5444759" y="3689085"/>
                </a:moveTo>
                <a:cubicBezTo>
                  <a:pt x="5447058" y="3687230"/>
                  <a:pt x="5445521" y="3691234"/>
                  <a:pt x="5437953" y="3703947"/>
                </a:cubicBezTo>
                <a:lnTo>
                  <a:pt x="5433557" y="3711061"/>
                </a:lnTo>
                <a:lnTo>
                  <a:pt x="5429688" y="3712838"/>
                </a:lnTo>
                <a:lnTo>
                  <a:pt x="5425053" y="3714468"/>
                </a:lnTo>
                <a:lnTo>
                  <a:pt x="5428553" y="3709380"/>
                </a:lnTo>
                <a:cubicBezTo>
                  <a:pt x="5436326" y="3698655"/>
                  <a:pt x="5442460" y="3690941"/>
                  <a:pt x="5444759" y="3689085"/>
                </a:cubicBezTo>
                <a:close/>
                <a:moveTo>
                  <a:pt x="5512014" y="3687929"/>
                </a:moveTo>
                <a:lnTo>
                  <a:pt x="5508347" y="3692756"/>
                </a:lnTo>
                <a:lnTo>
                  <a:pt x="5483636" y="3704381"/>
                </a:lnTo>
                <a:lnTo>
                  <a:pt x="5473393" y="3708773"/>
                </a:lnTo>
                <a:lnTo>
                  <a:pt x="5475595" y="3705841"/>
                </a:lnTo>
                <a:lnTo>
                  <a:pt x="5479651" y="3703468"/>
                </a:lnTo>
                <a:lnTo>
                  <a:pt x="5480937" y="3702580"/>
                </a:lnTo>
                <a:lnTo>
                  <a:pt x="5488824" y="3699191"/>
                </a:lnTo>
                <a:close/>
                <a:moveTo>
                  <a:pt x="2260121" y="3687307"/>
                </a:moveTo>
                <a:lnTo>
                  <a:pt x="2259524" y="3687456"/>
                </a:lnTo>
                <a:lnTo>
                  <a:pt x="2260096" y="3687315"/>
                </a:lnTo>
                <a:cubicBezTo>
                  <a:pt x="2260224" y="3687283"/>
                  <a:pt x="2260258" y="3687273"/>
                  <a:pt x="2260121" y="3687307"/>
                </a:cubicBezTo>
                <a:close/>
                <a:moveTo>
                  <a:pt x="2604672" y="3686707"/>
                </a:moveTo>
                <a:cubicBezTo>
                  <a:pt x="2605421" y="3686688"/>
                  <a:pt x="2605628" y="3686915"/>
                  <a:pt x="2605500" y="3687248"/>
                </a:cubicBezTo>
                <a:cubicBezTo>
                  <a:pt x="2605308" y="3687744"/>
                  <a:pt x="2604363" y="3688477"/>
                  <a:pt x="2603367" y="3688979"/>
                </a:cubicBezTo>
                <a:cubicBezTo>
                  <a:pt x="2602373" y="3689481"/>
                  <a:pt x="2601328" y="3689752"/>
                  <a:pt x="2600938" y="3689323"/>
                </a:cubicBezTo>
                <a:cubicBezTo>
                  <a:pt x="2600938" y="3689323"/>
                  <a:pt x="2602781" y="3686750"/>
                  <a:pt x="2604672" y="3686707"/>
                </a:cubicBezTo>
                <a:close/>
                <a:moveTo>
                  <a:pt x="3119782" y="3686362"/>
                </a:moveTo>
                <a:cubicBezTo>
                  <a:pt x="3120494" y="3686255"/>
                  <a:pt x="3120717" y="3686450"/>
                  <a:pt x="3120632" y="3686785"/>
                </a:cubicBezTo>
                <a:cubicBezTo>
                  <a:pt x="3120506" y="3687291"/>
                  <a:pt x="3119690" y="3688113"/>
                  <a:pt x="3118800" y="3688718"/>
                </a:cubicBezTo>
                <a:cubicBezTo>
                  <a:pt x="3117908" y="3689324"/>
                  <a:pt x="3116945" y="3689711"/>
                  <a:pt x="3116523" y="3689342"/>
                </a:cubicBezTo>
                <a:cubicBezTo>
                  <a:pt x="3116523" y="3689342"/>
                  <a:pt x="3117983" y="3686631"/>
                  <a:pt x="3119782" y="3686362"/>
                </a:cubicBezTo>
                <a:close/>
                <a:moveTo>
                  <a:pt x="6456575" y="3685454"/>
                </a:moveTo>
                <a:lnTo>
                  <a:pt x="6454855" y="3687845"/>
                </a:lnTo>
                <a:lnTo>
                  <a:pt x="6444585" y="3697055"/>
                </a:lnTo>
                <a:lnTo>
                  <a:pt x="6441664" y="3699101"/>
                </a:lnTo>
                <a:close/>
                <a:moveTo>
                  <a:pt x="5041409" y="3684036"/>
                </a:moveTo>
                <a:lnTo>
                  <a:pt x="5039217" y="3685976"/>
                </a:lnTo>
                <a:lnTo>
                  <a:pt x="5023045" y="3699651"/>
                </a:lnTo>
                <a:lnTo>
                  <a:pt x="5025299" y="3697624"/>
                </a:lnTo>
                <a:close/>
                <a:moveTo>
                  <a:pt x="6555942" y="3683473"/>
                </a:moveTo>
                <a:lnTo>
                  <a:pt x="6530764" y="3704874"/>
                </a:lnTo>
                <a:lnTo>
                  <a:pt x="6513293" y="3713713"/>
                </a:lnTo>
                <a:lnTo>
                  <a:pt x="6514139" y="3712876"/>
                </a:lnTo>
                <a:lnTo>
                  <a:pt x="6517345" y="3710138"/>
                </a:lnTo>
                <a:lnTo>
                  <a:pt x="6526631" y="3705445"/>
                </a:lnTo>
                <a:cubicBezTo>
                  <a:pt x="6530481" y="3703410"/>
                  <a:pt x="6533968" y="3701402"/>
                  <a:pt x="6533894" y="3700839"/>
                </a:cubicBezTo>
                <a:lnTo>
                  <a:pt x="6527301" y="3701648"/>
                </a:lnTo>
                <a:lnTo>
                  <a:pt x="6535043" y="3695044"/>
                </a:lnTo>
                <a:close/>
                <a:moveTo>
                  <a:pt x="1935563" y="3683333"/>
                </a:moveTo>
                <a:lnTo>
                  <a:pt x="1924885" y="3717829"/>
                </a:lnTo>
                <a:lnTo>
                  <a:pt x="1922188" y="3725229"/>
                </a:lnTo>
                <a:lnTo>
                  <a:pt x="1923179" y="3723342"/>
                </a:lnTo>
                <a:lnTo>
                  <a:pt x="1914018" y="3752937"/>
                </a:lnTo>
                <a:lnTo>
                  <a:pt x="1912703" y="3756054"/>
                </a:lnTo>
                <a:lnTo>
                  <a:pt x="1918526" y="3733297"/>
                </a:lnTo>
                <a:lnTo>
                  <a:pt x="1918650" y="3733389"/>
                </a:lnTo>
                <a:cubicBezTo>
                  <a:pt x="1919418" y="3733185"/>
                  <a:pt x="1920129" y="3732512"/>
                  <a:pt x="1920054" y="3731883"/>
                </a:cubicBezTo>
                <a:lnTo>
                  <a:pt x="1918952" y="3731629"/>
                </a:lnTo>
                <a:lnTo>
                  <a:pt x="1919952" y="3727722"/>
                </a:lnTo>
                <a:cubicBezTo>
                  <a:pt x="1920731" y="3724291"/>
                  <a:pt x="1917627" y="3727726"/>
                  <a:pt x="1913437" y="3732365"/>
                </a:cubicBezTo>
                <a:lnTo>
                  <a:pt x="1910100" y="3735701"/>
                </a:lnTo>
                <a:lnTo>
                  <a:pt x="1927434" y="3699871"/>
                </a:lnTo>
                <a:close/>
                <a:moveTo>
                  <a:pt x="5016678" y="3681327"/>
                </a:moveTo>
                <a:lnTo>
                  <a:pt x="5016275" y="3681418"/>
                </a:lnTo>
                <a:lnTo>
                  <a:pt x="5011239" y="3686083"/>
                </a:lnTo>
                <a:lnTo>
                  <a:pt x="5011878" y="3685699"/>
                </a:lnTo>
                <a:lnTo>
                  <a:pt x="5010987" y="3686511"/>
                </a:lnTo>
                <a:cubicBezTo>
                  <a:pt x="5010797" y="3686593"/>
                  <a:pt x="5011202" y="3686254"/>
                  <a:pt x="5012649" y="3685235"/>
                </a:cubicBezTo>
                <a:lnTo>
                  <a:pt x="5011878" y="3685699"/>
                </a:lnTo>
                <a:close/>
                <a:moveTo>
                  <a:pt x="2635517" y="3681325"/>
                </a:moveTo>
                <a:cubicBezTo>
                  <a:pt x="2635092" y="3681919"/>
                  <a:pt x="2634430" y="3682518"/>
                  <a:pt x="2633619" y="3682974"/>
                </a:cubicBezTo>
                <a:cubicBezTo>
                  <a:pt x="2632807" y="3683430"/>
                  <a:pt x="2631844" y="3683745"/>
                  <a:pt x="2630819" y="3683769"/>
                </a:cubicBezTo>
                <a:cubicBezTo>
                  <a:pt x="2631574" y="3681416"/>
                  <a:pt x="2632678" y="3681390"/>
                  <a:pt x="2635517" y="3681325"/>
                </a:cubicBezTo>
                <a:close/>
                <a:moveTo>
                  <a:pt x="2686896" y="3680667"/>
                </a:moveTo>
                <a:cubicBezTo>
                  <a:pt x="2685950" y="3680689"/>
                  <a:pt x="2686046" y="3681854"/>
                  <a:pt x="2685099" y="3681876"/>
                </a:cubicBezTo>
                <a:lnTo>
                  <a:pt x="2684827" y="3682299"/>
                </a:lnTo>
                <a:lnTo>
                  <a:pt x="2685118" y="3682348"/>
                </a:lnTo>
                <a:lnTo>
                  <a:pt x="2687719" y="3681115"/>
                </a:lnTo>
                <a:close/>
                <a:moveTo>
                  <a:pt x="2701564" y="3680330"/>
                </a:moveTo>
                <a:cubicBezTo>
                  <a:pt x="2696562" y="3681953"/>
                  <a:pt x="2691849" y="3683947"/>
                  <a:pt x="2687278" y="3686126"/>
                </a:cubicBezTo>
                <a:lnTo>
                  <a:pt x="2678622" y="3690566"/>
                </a:lnTo>
                <a:lnTo>
                  <a:pt x="2678776" y="3689255"/>
                </a:lnTo>
                <a:lnTo>
                  <a:pt x="2676742" y="3690549"/>
                </a:lnTo>
                <a:lnTo>
                  <a:pt x="2670045" y="3706444"/>
                </a:lnTo>
                <a:lnTo>
                  <a:pt x="2672274" y="3704229"/>
                </a:lnTo>
                <a:cubicBezTo>
                  <a:pt x="2675846" y="3701214"/>
                  <a:pt x="2679468" y="3698366"/>
                  <a:pt x="2679468" y="3698366"/>
                </a:cubicBezTo>
                <a:cubicBezTo>
                  <a:pt x="2685738" y="3691684"/>
                  <a:pt x="2689436" y="3691787"/>
                  <a:pt x="2693556" y="3685651"/>
                </a:cubicBezTo>
                <a:cubicBezTo>
                  <a:pt x="2689214" y="3687245"/>
                  <a:pt x="2674084" y="3700341"/>
                  <a:pt x="2673684" y="3699028"/>
                </a:cubicBezTo>
                <a:cubicBezTo>
                  <a:pt x="2673585" y="3698698"/>
                  <a:pt x="2674400" y="3697455"/>
                  <a:pt x="2675440" y="3695961"/>
                </a:cubicBezTo>
                <a:lnTo>
                  <a:pt x="2676279" y="3694714"/>
                </a:lnTo>
                <a:lnTo>
                  <a:pt x="2693357" y="3684998"/>
                </a:lnTo>
                <a:close/>
                <a:moveTo>
                  <a:pt x="2485138" y="3680101"/>
                </a:moveTo>
                <a:lnTo>
                  <a:pt x="2479545" y="3684754"/>
                </a:lnTo>
                <a:lnTo>
                  <a:pt x="2478742" y="3687469"/>
                </a:lnTo>
                <a:lnTo>
                  <a:pt x="2485112" y="3680188"/>
                </a:lnTo>
                <a:close/>
                <a:moveTo>
                  <a:pt x="2492769" y="3679458"/>
                </a:moveTo>
                <a:lnTo>
                  <a:pt x="2490041" y="3682159"/>
                </a:lnTo>
                <a:lnTo>
                  <a:pt x="2490039" y="3682169"/>
                </a:lnTo>
                <a:cubicBezTo>
                  <a:pt x="2489730" y="3684564"/>
                  <a:pt x="2490557" y="3684061"/>
                  <a:pt x="2491585" y="3682384"/>
                </a:cubicBezTo>
                <a:close/>
                <a:moveTo>
                  <a:pt x="2016243" y="3678179"/>
                </a:moveTo>
                <a:cubicBezTo>
                  <a:pt x="2016507" y="3677968"/>
                  <a:pt x="2016763" y="3678112"/>
                  <a:pt x="2016942" y="3678850"/>
                </a:cubicBezTo>
                <a:cubicBezTo>
                  <a:pt x="2017394" y="3680718"/>
                  <a:pt x="2015561" y="3683190"/>
                  <a:pt x="2015561" y="3683190"/>
                </a:cubicBezTo>
                <a:cubicBezTo>
                  <a:pt x="2015074" y="3682917"/>
                  <a:pt x="2015046" y="3681824"/>
                  <a:pt x="2015239" y="3680719"/>
                </a:cubicBezTo>
                <a:cubicBezTo>
                  <a:pt x="2015432" y="3679613"/>
                  <a:pt x="2015845" y="3678497"/>
                  <a:pt x="2016243" y="3678179"/>
                </a:cubicBezTo>
                <a:close/>
                <a:moveTo>
                  <a:pt x="2180333" y="3677845"/>
                </a:moveTo>
                <a:cubicBezTo>
                  <a:pt x="2180479" y="3677811"/>
                  <a:pt x="2180442" y="3677820"/>
                  <a:pt x="2180305" y="3677851"/>
                </a:cubicBezTo>
                <a:lnTo>
                  <a:pt x="2180139" y="3677889"/>
                </a:lnTo>
                <a:lnTo>
                  <a:pt x="2178587" y="3678249"/>
                </a:lnTo>
                <a:cubicBezTo>
                  <a:pt x="2178587" y="3678249"/>
                  <a:pt x="2179170" y="3678115"/>
                  <a:pt x="2179678" y="3677997"/>
                </a:cubicBezTo>
                <a:lnTo>
                  <a:pt x="2180139" y="3677889"/>
                </a:lnTo>
                <a:close/>
                <a:moveTo>
                  <a:pt x="3148563" y="3677447"/>
                </a:moveTo>
                <a:cubicBezTo>
                  <a:pt x="3148226" y="3678072"/>
                  <a:pt x="3147664" y="3678734"/>
                  <a:pt x="3146944" y="3679272"/>
                </a:cubicBezTo>
                <a:cubicBezTo>
                  <a:pt x="3146223" y="3679812"/>
                  <a:pt x="3145342" y="3680230"/>
                  <a:pt x="3144367" y="3680377"/>
                </a:cubicBezTo>
                <a:cubicBezTo>
                  <a:pt x="3144816" y="3678008"/>
                  <a:pt x="3145865" y="3677851"/>
                  <a:pt x="3148563" y="3677447"/>
                </a:cubicBezTo>
                <a:close/>
                <a:moveTo>
                  <a:pt x="5036298" y="3676128"/>
                </a:moveTo>
                <a:cubicBezTo>
                  <a:pt x="5034462" y="3676303"/>
                  <a:pt x="5033193" y="3677258"/>
                  <a:pt x="5032618" y="3678147"/>
                </a:cubicBezTo>
                <a:cubicBezTo>
                  <a:pt x="5032044" y="3679038"/>
                  <a:pt x="5032168" y="3679858"/>
                  <a:pt x="5033123" y="3679770"/>
                </a:cubicBezTo>
                <a:cubicBezTo>
                  <a:pt x="5033123" y="3679770"/>
                  <a:pt x="5036395" y="3677582"/>
                  <a:pt x="5036917" y="3676592"/>
                </a:cubicBezTo>
                <a:cubicBezTo>
                  <a:pt x="5037090" y="3676264"/>
                  <a:pt x="5036958" y="3676067"/>
                  <a:pt x="5036298" y="3676128"/>
                </a:cubicBezTo>
                <a:close/>
                <a:moveTo>
                  <a:pt x="5559529" y="3674847"/>
                </a:moveTo>
                <a:lnTo>
                  <a:pt x="5556793" y="3678485"/>
                </a:lnTo>
                <a:lnTo>
                  <a:pt x="5524972" y="3694289"/>
                </a:lnTo>
                <a:lnTo>
                  <a:pt x="5525397" y="3693751"/>
                </a:lnTo>
                <a:lnTo>
                  <a:pt x="5550065" y="3680564"/>
                </a:lnTo>
                <a:close/>
                <a:moveTo>
                  <a:pt x="2482564" y="3674548"/>
                </a:moveTo>
                <a:lnTo>
                  <a:pt x="2482275" y="3675527"/>
                </a:lnTo>
                <a:lnTo>
                  <a:pt x="2483299" y="3675089"/>
                </a:lnTo>
                <a:close/>
                <a:moveTo>
                  <a:pt x="3137230" y="3673841"/>
                </a:moveTo>
                <a:cubicBezTo>
                  <a:pt x="3137736" y="3673245"/>
                  <a:pt x="3138276" y="3673573"/>
                  <a:pt x="3138584" y="3674198"/>
                </a:cubicBezTo>
                <a:cubicBezTo>
                  <a:pt x="3138893" y="3674824"/>
                  <a:pt x="3138969" y="3675748"/>
                  <a:pt x="3138545" y="3676342"/>
                </a:cubicBezTo>
                <a:close/>
                <a:moveTo>
                  <a:pt x="674604" y="3673502"/>
                </a:moveTo>
                <a:cubicBezTo>
                  <a:pt x="671441" y="3669991"/>
                  <a:pt x="666038" y="3692880"/>
                  <a:pt x="665420" y="3698477"/>
                </a:cubicBezTo>
                <a:cubicBezTo>
                  <a:pt x="665331" y="3699278"/>
                  <a:pt x="665342" y="3699723"/>
                  <a:pt x="665470" y="3699691"/>
                </a:cubicBezTo>
                <a:cubicBezTo>
                  <a:pt x="666251" y="3700445"/>
                  <a:pt x="667387" y="3697673"/>
                  <a:pt x="668417" y="3694567"/>
                </a:cubicBezTo>
                <a:cubicBezTo>
                  <a:pt x="669449" y="3691463"/>
                  <a:pt x="670379" y="3688025"/>
                  <a:pt x="670757" y="3687446"/>
                </a:cubicBezTo>
                <a:cubicBezTo>
                  <a:pt x="671846" y="3683169"/>
                  <a:pt x="675191" y="3675426"/>
                  <a:pt x="674604" y="3673502"/>
                </a:cubicBezTo>
                <a:close/>
                <a:moveTo>
                  <a:pt x="4057302" y="3672096"/>
                </a:moveTo>
                <a:lnTo>
                  <a:pt x="4055907" y="3673540"/>
                </a:lnTo>
                <a:cubicBezTo>
                  <a:pt x="4051351" y="3678200"/>
                  <a:pt x="4046649" y="3682539"/>
                  <a:pt x="4041205" y="3685018"/>
                </a:cubicBezTo>
                <a:cubicBezTo>
                  <a:pt x="4040731" y="3685234"/>
                  <a:pt x="4040897" y="3684506"/>
                  <a:pt x="4041436" y="3683307"/>
                </a:cubicBezTo>
                <a:lnTo>
                  <a:pt x="4041859" y="3682532"/>
                </a:lnTo>
                <a:close/>
                <a:moveTo>
                  <a:pt x="2715526" y="3671443"/>
                </a:moveTo>
                <a:cubicBezTo>
                  <a:pt x="2715526" y="3671443"/>
                  <a:pt x="2714886" y="3675156"/>
                  <a:pt x="2715736" y="3673968"/>
                </a:cubicBezTo>
                <a:cubicBezTo>
                  <a:pt x="2716208" y="3673957"/>
                  <a:pt x="2716393" y="3673321"/>
                  <a:pt x="2716342" y="3672689"/>
                </a:cubicBezTo>
                <a:cubicBezTo>
                  <a:pt x="2716288" y="3672057"/>
                  <a:pt x="2715999" y="3671432"/>
                  <a:pt x="2715526" y="3671443"/>
                </a:cubicBezTo>
                <a:close/>
                <a:moveTo>
                  <a:pt x="679465" y="3670089"/>
                </a:moveTo>
                <a:cubicBezTo>
                  <a:pt x="679271" y="3669788"/>
                  <a:pt x="678741" y="3670465"/>
                  <a:pt x="677672" y="3672701"/>
                </a:cubicBezTo>
                <a:cubicBezTo>
                  <a:pt x="675565" y="3680282"/>
                  <a:pt x="672490" y="3688912"/>
                  <a:pt x="672214" y="3695857"/>
                </a:cubicBezTo>
                <a:cubicBezTo>
                  <a:pt x="671861" y="3696507"/>
                  <a:pt x="671428" y="3696899"/>
                  <a:pt x="671244" y="3697208"/>
                </a:cubicBezTo>
                <a:cubicBezTo>
                  <a:pt x="671154" y="3697359"/>
                  <a:pt x="671125" y="3697492"/>
                  <a:pt x="671201" y="3697626"/>
                </a:cubicBezTo>
                <a:cubicBezTo>
                  <a:pt x="671276" y="3697758"/>
                  <a:pt x="671453" y="3697892"/>
                  <a:pt x="671778" y="3698047"/>
                </a:cubicBezTo>
                <a:cubicBezTo>
                  <a:pt x="671778" y="3698047"/>
                  <a:pt x="672034" y="3697981"/>
                  <a:pt x="672215" y="3697672"/>
                </a:cubicBezTo>
                <a:cubicBezTo>
                  <a:pt x="672398" y="3697367"/>
                  <a:pt x="672507" y="3696818"/>
                  <a:pt x="672214" y="3695857"/>
                </a:cubicBezTo>
                <a:cubicBezTo>
                  <a:pt x="673619" y="3692613"/>
                  <a:pt x="675831" y="3688999"/>
                  <a:pt x="677671" y="3683568"/>
                </a:cubicBezTo>
                <a:cubicBezTo>
                  <a:pt x="677628" y="3680703"/>
                  <a:pt x="680051" y="3670993"/>
                  <a:pt x="679465" y="3670089"/>
                </a:cubicBezTo>
                <a:close/>
                <a:moveTo>
                  <a:pt x="4074751" y="3669260"/>
                </a:moveTo>
                <a:cubicBezTo>
                  <a:pt x="4074732" y="3669111"/>
                  <a:pt x="4074737" y="3669148"/>
                  <a:pt x="4074753" y="3669289"/>
                </a:cubicBezTo>
                <a:lnTo>
                  <a:pt x="4074820" y="3669854"/>
                </a:lnTo>
                <a:lnTo>
                  <a:pt x="4074829" y="3669939"/>
                </a:lnTo>
                <a:cubicBezTo>
                  <a:pt x="4074891" y="3670466"/>
                  <a:pt x="4074962" y="3671069"/>
                  <a:pt x="4074962" y="3671069"/>
                </a:cubicBezTo>
                <a:lnTo>
                  <a:pt x="4074820" y="3669854"/>
                </a:lnTo>
                <a:close/>
                <a:moveTo>
                  <a:pt x="5024976" y="3665103"/>
                </a:moveTo>
                <a:lnTo>
                  <a:pt x="5001474" y="3678664"/>
                </a:lnTo>
                <a:lnTo>
                  <a:pt x="4987308" y="3690825"/>
                </a:lnTo>
                <a:lnTo>
                  <a:pt x="4990124" y="3689200"/>
                </a:lnTo>
                <a:lnTo>
                  <a:pt x="5012990" y="3675594"/>
                </a:lnTo>
                <a:close/>
                <a:moveTo>
                  <a:pt x="2544148" y="3664012"/>
                </a:moveTo>
                <a:lnTo>
                  <a:pt x="2528760" y="3673408"/>
                </a:lnTo>
                <a:lnTo>
                  <a:pt x="2522396" y="3697031"/>
                </a:lnTo>
                <a:lnTo>
                  <a:pt x="2546763" y="3672318"/>
                </a:lnTo>
                <a:lnTo>
                  <a:pt x="2547517" y="3668191"/>
                </a:lnTo>
                <a:cubicBezTo>
                  <a:pt x="2547517" y="3668191"/>
                  <a:pt x="2547517" y="3668191"/>
                  <a:pt x="2546675" y="3669643"/>
                </a:cubicBezTo>
                <a:cubicBezTo>
                  <a:pt x="2546043" y="3667236"/>
                  <a:pt x="2546043" y="3667236"/>
                  <a:pt x="2545201" y="3668691"/>
                </a:cubicBezTo>
                <a:cubicBezTo>
                  <a:pt x="2545201" y="3668691"/>
                  <a:pt x="2545201" y="3668691"/>
                  <a:pt x="2542161" y="3670434"/>
                </a:cubicBezTo>
                <a:cubicBezTo>
                  <a:pt x="2543726" y="3667736"/>
                  <a:pt x="2544869" y="3662767"/>
                  <a:pt x="2544148" y="3664012"/>
                </a:cubicBezTo>
                <a:close/>
                <a:moveTo>
                  <a:pt x="6557371" y="3662532"/>
                </a:moveTo>
                <a:lnTo>
                  <a:pt x="6557544" y="3662633"/>
                </a:lnTo>
                <a:lnTo>
                  <a:pt x="6554592" y="3665115"/>
                </a:lnTo>
                <a:lnTo>
                  <a:pt x="6553898" y="3665251"/>
                </a:lnTo>
                <a:cubicBezTo>
                  <a:pt x="6553898" y="3665251"/>
                  <a:pt x="6555551" y="3662665"/>
                  <a:pt x="6557371" y="3662532"/>
                </a:cubicBezTo>
                <a:close/>
                <a:moveTo>
                  <a:pt x="6580664" y="3662461"/>
                </a:moveTo>
                <a:lnTo>
                  <a:pt x="6568137" y="3673109"/>
                </a:lnTo>
                <a:lnTo>
                  <a:pt x="6549657" y="3683193"/>
                </a:lnTo>
                <a:lnTo>
                  <a:pt x="6546928" y="3684904"/>
                </a:lnTo>
                <a:lnTo>
                  <a:pt x="6556903" y="3676394"/>
                </a:lnTo>
                <a:lnTo>
                  <a:pt x="6569491" y="3668897"/>
                </a:lnTo>
                <a:close/>
                <a:moveTo>
                  <a:pt x="2197589" y="3661228"/>
                </a:moveTo>
                <a:lnTo>
                  <a:pt x="2197155" y="3664098"/>
                </a:lnTo>
                <a:lnTo>
                  <a:pt x="2197275" y="3664370"/>
                </a:lnTo>
                <a:lnTo>
                  <a:pt x="2197584" y="3663993"/>
                </a:lnTo>
                <a:cubicBezTo>
                  <a:pt x="2197359" y="3663060"/>
                  <a:pt x="2198430" y="3662852"/>
                  <a:pt x="2198204" y="3661919"/>
                </a:cubicBezTo>
                <a:close/>
                <a:moveTo>
                  <a:pt x="2227776" y="3660599"/>
                </a:moveTo>
                <a:lnTo>
                  <a:pt x="2227421" y="3661593"/>
                </a:lnTo>
                <a:cubicBezTo>
                  <a:pt x="2227012" y="3663139"/>
                  <a:pt x="2226678" y="3665188"/>
                  <a:pt x="2226400" y="3667319"/>
                </a:cubicBezTo>
                <a:lnTo>
                  <a:pt x="2226379" y="3667503"/>
                </a:lnTo>
                <a:close/>
                <a:moveTo>
                  <a:pt x="6484906" y="3660522"/>
                </a:moveTo>
                <a:cubicBezTo>
                  <a:pt x="6484227" y="3661614"/>
                  <a:pt x="6482331" y="3663505"/>
                  <a:pt x="6480581" y="3664772"/>
                </a:cubicBezTo>
                <a:lnTo>
                  <a:pt x="6478606" y="3666544"/>
                </a:lnTo>
                <a:lnTo>
                  <a:pt x="6480933" y="3663276"/>
                </a:lnTo>
                <a:lnTo>
                  <a:pt x="6484001" y="3660689"/>
                </a:lnTo>
                <a:close/>
                <a:moveTo>
                  <a:pt x="2738901" y="3659557"/>
                </a:moveTo>
                <a:lnTo>
                  <a:pt x="2730965" y="3664593"/>
                </a:lnTo>
                <a:lnTo>
                  <a:pt x="2730748" y="3665175"/>
                </a:lnTo>
                <a:lnTo>
                  <a:pt x="2738429" y="3660819"/>
                </a:lnTo>
                <a:close/>
                <a:moveTo>
                  <a:pt x="3203767" y="3659448"/>
                </a:moveTo>
                <a:lnTo>
                  <a:pt x="3191533" y="3669689"/>
                </a:lnTo>
                <a:cubicBezTo>
                  <a:pt x="3192638" y="3668277"/>
                  <a:pt x="3195654" y="3665428"/>
                  <a:pt x="3198422" y="3663072"/>
                </a:cubicBezTo>
                <a:close/>
                <a:moveTo>
                  <a:pt x="3203816" y="3659405"/>
                </a:moveTo>
                <a:lnTo>
                  <a:pt x="3203820" y="3659410"/>
                </a:lnTo>
                <a:lnTo>
                  <a:pt x="3203767" y="3659448"/>
                </a:lnTo>
                <a:close/>
                <a:moveTo>
                  <a:pt x="2498826" y="3657221"/>
                </a:moveTo>
                <a:lnTo>
                  <a:pt x="2497676" y="3657821"/>
                </a:lnTo>
                <a:lnTo>
                  <a:pt x="2497608" y="3657846"/>
                </a:lnTo>
                <a:lnTo>
                  <a:pt x="2496739" y="3660517"/>
                </a:lnTo>
                <a:lnTo>
                  <a:pt x="2497394" y="3660156"/>
                </a:lnTo>
                <a:lnTo>
                  <a:pt x="2498208" y="3659752"/>
                </a:lnTo>
                <a:close/>
                <a:moveTo>
                  <a:pt x="6586804" y="3655830"/>
                </a:moveTo>
                <a:cubicBezTo>
                  <a:pt x="6586423" y="3656427"/>
                  <a:pt x="6585815" y="3657041"/>
                  <a:pt x="6585055" y="3657523"/>
                </a:cubicBezTo>
                <a:cubicBezTo>
                  <a:pt x="6584295" y="3658004"/>
                  <a:pt x="6583384" y="3658357"/>
                  <a:pt x="6582398" y="3658428"/>
                </a:cubicBezTo>
                <a:cubicBezTo>
                  <a:pt x="6583015" y="3656107"/>
                  <a:pt x="6584075" y="3656030"/>
                  <a:pt x="6586804" y="3655830"/>
                </a:cubicBezTo>
                <a:close/>
                <a:moveTo>
                  <a:pt x="2517889" y="3654915"/>
                </a:moveTo>
                <a:lnTo>
                  <a:pt x="2516718" y="3655957"/>
                </a:lnTo>
                <a:lnTo>
                  <a:pt x="2515581" y="3659310"/>
                </a:lnTo>
                <a:lnTo>
                  <a:pt x="2515402" y="3659929"/>
                </a:lnTo>
                <a:lnTo>
                  <a:pt x="2518099" y="3655862"/>
                </a:lnTo>
                <a:close/>
                <a:moveTo>
                  <a:pt x="5035615" y="3654647"/>
                </a:moveTo>
                <a:lnTo>
                  <a:pt x="5033981" y="3654965"/>
                </a:lnTo>
                <a:cubicBezTo>
                  <a:pt x="5030577" y="3656259"/>
                  <a:pt x="5025929" y="3658282"/>
                  <a:pt x="5023215" y="3660004"/>
                </a:cubicBezTo>
                <a:lnTo>
                  <a:pt x="5014520" y="3667466"/>
                </a:lnTo>
                <a:lnTo>
                  <a:pt x="5034096" y="3655559"/>
                </a:lnTo>
                <a:close/>
                <a:moveTo>
                  <a:pt x="2412258" y="3653198"/>
                </a:moveTo>
                <a:cubicBezTo>
                  <a:pt x="2411125" y="3651126"/>
                  <a:pt x="2408602" y="3657005"/>
                  <a:pt x="2407705" y="3660187"/>
                </a:cubicBezTo>
                <a:cubicBezTo>
                  <a:pt x="2407407" y="3661248"/>
                  <a:pt x="2407288" y="3662010"/>
                  <a:pt x="2407462" y="3662076"/>
                </a:cubicBezTo>
                <a:cubicBezTo>
                  <a:pt x="2407694" y="3662167"/>
                  <a:pt x="2408446" y="3661021"/>
                  <a:pt x="2409983" y="3657711"/>
                </a:cubicBezTo>
                <a:cubicBezTo>
                  <a:pt x="2409983" y="3657711"/>
                  <a:pt x="2412483" y="3654130"/>
                  <a:pt x="2412258" y="3653198"/>
                </a:cubicBezTo>
                <a:close/>
                <a:moveTo>
                  <a:pt x="4017487" y="3653187"/>
                </a:moveTo>
                <a:lnTo>
                  <a:pt x="4004927" y="3664716"/>
                </a:lnTo>
                <a:cubicBezTo>
                  <a:pt x="4002431" y="3666923"/>
                  <a:pt x="3996735" y="3674731"/>
                  <a:pt x="3991771" y="3680131"/>
                </a:cubicBezTo>
                <a:lnTo>
                  <a:pt x="3987391" y="3684253"/>
                </a:lnTo>
                <a:lnTo>
                  <a:pt x="3986714" y="3684512"/>
                </a:lnTo>
                <a:lnTo>
                  <a:pt x="3985245" y="3684751"/>
                </a:lnTo>
                <a:cubicBezTo>
                  <a:pt x="3986355" y="3682308"/>
                  <a:pt x="3994981" y="3673168"/>
                  <a:pt x="3996057" y="3671609"/>
                </a:cubicBezTo>
                <a:cubicBezTo>
                  <a:pt x="3999535" y="3667827"/>
                  <a:pt x="4002203" y="3664786"/>
                  <a:pt x="4004491" y="3662077"/>
                </a:cubicBezTo>
                <a:lnTo>
                  <a:pt x="4005663" y="3660637"/>
                </a:lnTo>
                <a:close/>
                <a:moveTo>
                  <a:pt x="2499290" y="3652682"/>
                </a:moveTo>
                <a:lnTo>
                  <a:pt x="2497670" y="3657656"/>
                </a:lnTo>
                <a:lnTo>
                  <a:pt x="2499093" y="3656126"/>
                </a:lnTo>
                <a:lnTo>
                  <a:pt x="2499787" y="3653286"/>
                </a:lnTo>
                <a:lnTo>
                  <a:pt x="2499598" y="3653056"/>
                </a:lnTo>
                <a:close/>
                <a:moveTo>
                  <a:pt x="2406003" y="3651317"/>
                </a:moveTo>
                <a:cubicBezTo>
                  <a:pt x="2404932" y="3651524"/>
                  <a:pt x="2403504" y="3654898"/>
                  <a:pt x="2403504" y="3654898"/>
                </a:cubicBezTo>
                <a:cubicBezTo>
                  <a:pt x="2399228" y="3665825"/>
                  <a:pt x="2397547" y="3678205"/>
                  <a:pt x="2396262" y="3687575"/>
                </a:cubicBezTo>
                <a:cubicBezTo>
                  <a:pt x="2399787" y="3682820"/>
                  <a:pt x="2398620" y="3677997"/>
                  <a:pt x="2401203" y="3669351"/>
                </a:cubicBezTo>
                <a:cubicBezTo>
                  <a:pt x="2401823" y="3667276"/>
                  <a:pt x="2409041" y="3653822"/>
                  <a:pt x="2406003" y="3651317"/>
                </a:cubicBezTo>
                <a:close/>
                <a:moveTo>
                  <a:pt x="3214262" y="3649835"/>
                </a:moveTo>
                <a:cubicBezTo>
                  <a:pt x="3216246" y="3648540"/>
                  <a:pt x="3215590" y="3649408"/>
                  <a:pt x="3209994" y="3654233"/>
                </a:cubicBezTo>
                <a:lnTo>
                  <a:pt x="3203816" y="3659405"/>
                </a:lnTo>
                <a:lnTo>
                  <a:pt x="3202697" y="3658428"/>
                </a:lnTo>
                <a:cubicBezTo>
                  <a:pt x="3207656" y="3654593"/>
                  <a:pt x="3212279" y="3651132"/>
                  <a:pt x="3214262" y="3649835"/>
                </a:cubicBezTo>
                <a:close/>
                <a:moveTo>
                  <a:pt x="2680053" y="3649713"/>
                </a:moveTo>
                <a:lnTo>
                  <a:pt x="2673893" y="3653048"/>
                </a:lnTo>
                <a:lnTo>
                  <a:pt x="2674062" y="3652975"/>
                </a:lnTo>
                <a:cubicBezTo>
                  <a:pt x="2676005" y="3652103"/>
                  <a:pt x="2677856" y="3651197"/>
                  <a:pt x="2679209" y="3650351"/>
                </a:cubicBezTo>
                <a:close/>
                <a:moveTo>
                  <a:pt x="5579622" y="3648137"/>
                </a:moveTo>
                <a:lnTo>
                  <a:pt x="5573363" y="3656455"/>
                </a:lnTo>
                <a:lnTo>
                  <a:pt x="5568274" y="3659405"/>
                </a:lnTo>
                <a:cubicBezTo>
                  <a:pt x="5557766" y="3665650"/>
                  <a:pt x="5548686" y="3671146"/>
                  <a:pt x="5539589" y="3676357"/>
                </a:cubicBezTo>
                <a:lnTo>
                  <a:pt x="5538777" y="3676788"/>
                </a:lnTo>
                <a:lnTo>
                  <a:pt x="5544790" y="3669165"/>
                </a:lnTo>
                <a:lnTo>
                  <a:pt x="5564859" y="3657576"/>
                </a:lnTo>
                <a:close/>
                <a:moveTo>
                  <a:pt x="2013774" y="3647214"/>
                </a:moveTo>
                <a:cubicBezTo>
                  <a:pt x="2014453" y="3650012"/>
                  <a:pt x="2014716" y="3651103"/>
                  <a:pt x="2012798" y="3652453"/>
                </a:cubicBezTo>
                <a:cubicBezTo>
                  <a:pt x="2012554" y="3651442"/>
                  <a:pt x="2012587" y="3650416"/>
                  <a:pt x="2012785" y="3649503"/>
                </a:cubicBezTo>
                <a:cubicBezTo>
                  <a:pt x="2012985" y="3648588"/>
                  <a:pt x="2013353" y="3647783"/>
                  <a:pt x="2013774" y="3647214"/>
                </a:cubicBezTo>
                <a:close/>
                <a:moveTo>
                  <a:pt x="4082785" y="3646948"/>
                </a:moveTo>
                <a:cubicBezTo>
                  <a:pt x="4081903" y="3647033"/>
                  <a:pt x="4082067" y="3648130"/>
                  <a:pt x="4081187" y="3648214"/>
                </a:cubicBezTo>
                <a:cubicBezTo>
                  <a:pt x="4079996" y="3649579"/>
                  <a:pt x="4080463" y="3649848"/>
                  <a:pt x="4081307" y="3649610"/>
                </a:cubicBezTo>
                <a:cubicBezTo>
                  <a:pt x="4081731" y="3649492"/>
                  <a:pt x="4082248" y="3649248"/>
                  <a:pt x="4082702" y="3648952"/>
                </a:cubicBezTo>
                <a:cubicBezTo>
                  <a:pt x="4083154" y="3648654"/>
                  <a:pt x="4083543" y="3648303"/>
                  <a:pt x="4083705" y="3647975"/>
                </a:cubicBezTo>
                <a:cubicBezTo>
                  <a:pt x="4083925" y="3647536"/>
                  <a:pt x="4083743" y="3647137"/>
                  <a:pt x="4082785" y="3646948"/>
                </a:cubicBezTo>
                <a:close/>
                <a:moveTo>
                  <a:pt x="2763022" y="3646043"/>
                </a:moveTo>
                <a:lnTo>
                  <a:pt x="2758439" y="3648560"/>
                </a:lnTo>
                <a:lnTo>
                  <a:pt x="2758339" y="3648858"/>
                </a:lnTo>
                <a:lnTo>
                  <a:pt x="2758613" y="3648857"/>
                </a:lnTo>
                <a:cubicBezTo>
                  <a:pt x="2759021" y="3648723"/>
                  <a:pt x="2759537" y="3648466"/>
                  <a:pt x="2760112" y="3648125"/>
                </a:cubicBezTo>
                <a:cubicBezTo>
                  <a:pt x="2760972" y="3647615"/>
                  <a:pt x="2761967" y="3646905"/>
                  <a:pt x="2762940" y="3646121"/>
                </a:cubicBezTo>
                <a:close/>
                <a:moveTo>
                  <a:pt x="6602516" y="3645721"/>
                </a:moveTo>
                <a:lnTo>
                  <a:pt x="6592535" y="3653045"/>
                </a:lnTo>
                <a:lnTo>
                  <a:pt x="6586804" y="3655830"/>
                </a:lnTo>
                <a:cubicBezTo>
                  <a:pt x="6591052" y="3652013"/>
                  <a:pt x="6595938" y="3649286"/>
                  <a:pt x="6600845" y="3646698"/>
                </a:cubicBezTo>
                <a:close/>
                <a:moveTo>
                  <a:pt x="5077980" y="3644399"/>
                </a:moveTo>
                <a:lnTo>
                  <a:pt x="5065591" y="3653709"/>
                </a:lnTo>
                <a:cubicBezTo>
                  <a:pt x="5066733" y="3652394"/>
                  <a:pt x="5069803" y="3649784"/>
                  <a:pt x="5072608" y="3647640"/>
                </a:cubicBezTo>
                <a:close/>
                <a:moveTo>
                  <a:pt x="5078029" y="3644361"/>
                </a:moveTo>
                <a:lnTo>
                  <a:pt x="5078035" y="3644366"/>
                </a:lnTo>
                <a:lnTo>
                  <a:pt x="5077980" y="3644399"/>
                </a:lnTo>
                <a:close/>
                <a:moveTo>
                  <a:pt x="5227128" y="3643465"/>
                </a:moveTo>
                <a:cubicBezTo>
                  <a:pt x="5225381" y="3646099"/>
                  <a:pt x="5223849" y="3647675"/>
                  <a:pt x="5222696" y="3648490"/>
                </a:cubicBezTo>
                <a:cubicBezTo>
                  <a:pt x="5221832" y="3649102"/>
                  <a:pt x="5221183" y="3649288"/>
                  <a:pt x="5220819" y="3649174"/>
                </a:cubicBezTo>
                <a:cubicBezTo>
                  <a:pt x="5220271" y="3649002"/>
                  <a:pt x="5220365" y="3648156"/>
                  <a:pt x="5221338" y="3647062"/>
                </a:cubicBezTo>
                <a:cubicBezTo>
                  <a:pt x="5222309" y="3645968"/>
                  <a:pt x="5224160" y="3644625"/>
                  <a:pt x="5227128" y="3643465"/>
                </a:cubicBezTo>
                <a:close/>
                <a:moveTo>
                  <a:pt x="1955729" y="3643413"/>
                </a:moveTo>
                <a:lnTo>
                  <a:pt x="1939046" y="3700315"/>
                </a:lnTo>
                <a:lnTo>
                  <a:pt x="1936721" y="3705101"/>
                </a:lnTo>
                <a:lnTo>
                  <a:pt x="1940430" y="3692037"/>
                </a:lnTo>
                <a:cubicBezTo>
                  <a:pt x="1947355" y="3667638"/>
                  <a:pt x="1947355" y="3667638"/>
                  <a:pt x="1947355" y="3667638"/>
                </a:cubicBezTo>
                <a:cubicBezTo>
                  <a:pt x="1947757" y="3664810"/>
                  <a:pt x="1945669" y="3666570"/>
                  <a:pt x="1943206" y="3669620"/>
                </a:cubicBezTo>
                <a:lnTo>
                  <a:pt x="1939669" y="3674981"/>
                </a:lnTo>
                <a:lnTo>
                  <a:pt x="1948971" y="3656059"/>
                </a:lnTo>
                <a:close/>
                <a:moveTo>
                  <a:pt x="6643322" y="3642081"/>
                </a:moveTo>
                <a:lnTo>
                  <a:pt x="6630356" y="3651342"/>
                </a:lnTo>
                <a:cubicBezTo>
                  <a:pt x="6631561" y="3650021"/>
                  <a:pt x="6634780" y="3647417"/>
                  <a:pt x="6637717" y="3645283"/>
                </a:cubicBezTo>
                <a:close/>
                <a:moveTo>
                  <a:pt x="6643376" y="3642044"/>
                </a:moveTo>
                <a:lnTo>
                  <a:pt x="6643379" y="3642048"/>
                </a:lnTo>
                <a:lnTo>
                  <a:pt x="6643322" y="3642081"/>
                </a:lnTo>
                <a:close/>
                <a:moveTo>
                  <a:pt x="2766825" y="3640086"/>
                </a:moveTo>
                <a:lnTo>
                  <a:pt x="2758931" y="3647096"/>
                </a:lnTo>
                <a:lnTo>
                  <a:pt x="2758804" y="3647474"/>
                </a:lnTo>
                <a:lnTo>
                  <a:pt x="2763038" y="3644420"/>
                </a:lnTo>
                <a:lnTo>
                  <a:pt x="2767037" y="3641522"/>
                </a:lnTo>
                <a:lnTo>
                  <a:pt x="2767166" y="3641171"/>
                </a:lnTo>
                <a:close/>
                <a:moveTo>
                  <a:pt x="1992850" y="3639434"/>
                </a:moveTo>
                <a:cubicBezTo>
                  <a:pt x="1992114" y="3640310"/>
                  <a:pt x="1991216" y="3644423"/>
                  <a:pt x="1991216" y="3644423"/>
                </a:cubicBezTo>
                <a:cubicBezTo>
                  <a:pt x="1991460" y="3645435"/>
                  <a:pt x="1992264" y="3645279"/>
                  <a:pt x="1992889" y="3644385"/>
                </a:cubicBezTo>
                <a:cubicBezTo>
                  <a:pt x="1993515" y="3643489"/>
                  <a:pt x="1993962" y="3641856"/>
                  <a:pt x="1993490" y="3639911"/>
                </a:cubicBezTo>
                <a:cubicBezTo>
                  <a:pt x="1993321" y="3639210"/>
                  <a:pt x="1993094" y="3639142"/>
                  <a:pt x="1992850" y="3639434"/>
                </a:cubicBezTo>
                <a:close/>
                <a:moveTo>
                  <a:pt x="2411079" y="3638278"/>
                </a:moveTo>
                <a:cubicBezTo>
                  <a:pt x="2409738" y="3636217"/>
                  <a:pt x="2406548" y="3643035"/>
                  <a:pt x="2405601" y="3646946"/>
                </a:cubicBezTo>
                <a:cubicBezTo>
                  <a:pt x="2405443" y="3647598"/>
                  <a:pt x="2405347" y="3648168"/>
                  <a:pt x="2405332" y="3648604"/>
                </a:cubicBezTo>
                <a:cubicBezTo>
                  <a:pt x="2405318" y="3649039"/>
                  <a:pt x="2405385" y="3649339"/>
                  <a:pt x="2405553" y="3649450"/>
                </a:cubicBezTo>
                <a:cubicBezTo>
                  <a:pt x="2407029" y="3650140"/>
                  <a:pt x="2411304" y="3639212"/>
                  <a:pt x="2411079" y="3638278"/>
                </a:cubicBezTo>
                <a:close/>
                <a:moveTo>
                  <a:pt x="4108885" y="3636312"/>
                </a:moveTo>
                <a:cubicBezTo>
                  <a:pt x="4108885" y="3636312"/>
                  <a:pt x="4108525" y="3639871"/>
                  <a:pt x="4109240" y="3638691"/>
                </a:cubicBezTo>
                <a:cubicBezTo>
                  <a:pt x="4109681" y="3638649"/>
                  <a:pt x="4109813" y="3638034"/>
                  <a:pt x="4109723" y="3637438"/>
                </a:cubicBezTo>
                <a:cubicBezTo>
                  <a:pt x="4109635" y="3636844"/>
                  <a:pt x="4109325" y="3636270"/>
                  <a:pt x="4108885" y="3636312"/>
                </a:cubicBezTo>
                <a:close/>
                <a:moveTo>
                  <a:pt x="2612102" y="3636026"/>
                </a:moveTo>
                <a:lnTo>
                  <a:pt x="2609103" y="3637520"/>
                </a:lnTo>
                <a:lnTo>
                  <a:pt x="2607815" y="3638401"/>
                </a:lnTo>
                <a:lnTo>
                  <a:pt x="2600050" y="3645270"/>
                </a:lnTo>
                <a:lnTo>
                  <a:pt x="2593100" y="3651453"/>
                </a:lnTo>
                <a:lnTo>
                  <a:pt x="2594930" y="3650514"/>
                </a:lnTo>
                <a:lnTo>
                  <a:pt x="2597387" y="3647936"/>
                </a:lnTo>
                <a:cubicBezTo>
                  <a:pt x="2599679" y="3645755"/>
                  <a:pt x="2602471" y="3643469"/>
                  <a:pt x="2605438" y="3641163"/>
                </a:cubicBezTo>
                <a:close/>
                <a:moveTo>
                  <a:pt x="5088648" y="3635609"/>
                </a:moveTo>
                <a:cubicBezTo>
                  <a:pt x="5090639" y="3634454"/>
                  <a:pt x="5089960" y="3635264"/>
                  <a:pt x="5084286" y="3639660"/>
                </a:cubicBezTo>
                <a:lnTo>
                  <a:pt x="5078029" y="3644361"/>
                </a:lnTo>
                <a:lnTo>
                  <a:pt x="5076989" y="3643352"/>
                </a:lnTo>
                <a:cubicBezTo>
                  <a:pt x="5081996" y="3639885"/>
                  <a:pt x="5086657" y="3636765"/>
                  <a:pt x="5088648" y="3635609"/>
                </a:cubicBezTo>
                <a:close/>
                <a:moveTo>
                  <a:pt x="2057083" y="3633634"/>
                </a:moveTo>
                <a:lnTo>
                  <a:pt x="2054670" y="3641025"/>
                </a:lnTo>
                <a:cubicBezTo>
                  <a:pt x="2054670" y="3641025"/>
                  <a:pt x="2054670" y="3641025"/>
                  <a:pt x="2056559" y="3634161"/>
                </a:cubicBezTo>
                <a:close/>
                <a:moveTo>
                  <a:pt x="6654505" y="3633316"/>
                </a:moveTo>
                <a:cubicBezTo>
                  <a:pt x="6656581" y="3632178"/>
                  <a:pt x="6655863" y="3632992"/>
                  <a:pt x="6649921" y="3637368"/>
                </a:cubicBezTo>
                <a:lnTo>
                  <a:pt x="6643376" y="3642044"/>
                </a:lnTo>
                <a:lnTo>
                  <a:pt x="6642324" y="3640989"/>
                </a:lnTo>
                <a:cubicBezTo>
                  <a:pt x="6647558" y="3637548"/>
                  <a:pt x="6652428" y="3634455"/>
                  <a:pt x="6654505" y="3633316"/>
                </a:cubicBezTo>
                <a:close/>
                <a:moveTo>
                  <a:pt x="2770459" y="3632190"/>
                </a:moveTo>
                <a:lnTo>
                  <a:pt x="2770382" y="3632218"/>
                </a:lnTo>
                <a:cubicBezTo>
                  <a:pt x="2770150" y="3632514"/>
                  <a:pt x="2770173" y="3632806"/>
                  <a:pt x="2770173" y="3632806"/>
                </a:cubicBezTo>
                <a:lnTo>
                  <a:pt x="2770220" y="3632841"/>
                </a:lnTo>
                <a:close/>
                <a:moveTo>
                  <a:pt x="2197732" y="3630981"/>
                </a:moveTo>
                <a:cubicBezTo>
                  <a:pt x="2197151" y="3631092"/>
                  <a:pt x="2196627" y="3631440"/>
                  <a:pt x="2196740" y="3631906"/>
                </a:cubicBezTo>
                <a:cubicBezTo>
                  <a:pt x="2195893" y="3633047"/>
                  <a:pt x="2199063" y="3631456"/>
                  <a:pt x="2199063" y="3631456"/>
                </a:cubicBezTo>
                <a:cubicBezTo>
                  <a:pt x="2198949" y="3630988"/>
                  <a:pt x="2198312" y="3630867"/>
                  <a:pt x="2197732" y="3630981"/>
                </a:cubicBezTo>
                <a:close/>
                <a:moveTo>
                  <a:pt x="6625029" y="3629200"/>
                </a:moveTo>
                <a:lnTo>
                  <a:pt x="6621998" y="3631424"/>
                </a:lnTo>
                <a:lnTo>
                  <a:pt x="6622579" y="3630844"/>
                </a:lnTo>
                <a:close/>
                <a:moveTo>
                  <a:pt x="779301" y="3626931"/>
                </a:moveTo>
                <a:cubicBezTo>
                  <a:pt x="787062" y="3634888"/>
                  <a:pt x="771854" y="3655335"/>
                  <a:pt x="767855" y="3646808"/>
                </a:cubicBezTo>
                <a:cubicBezTo>
                  <a:pt x="767755" y="3642913"/>
                  <a:pt x="770616" y="3637943"/>
                  <a:pt x="773502" y="3633947"/>
                </a:cubicBezTo>
                <a:cubicBezTo>
                  <a:pt x="776388" y="3629952"/>
                  <a:pt x="779301" y="3626931"/>
                  <a:pt x="779301" y="3626931"/>
                </a:cubicBezTo>
                <a:close/>
                <a:moveTo>
                  <a:pt x="4020052" y="3625281"/>
                </a:moveTo>
                <a:cubicBezTo>
                  <a:pt x="4020319" y="3625989"/>
                  <a:pt x="4020567" y="3626650"/>
                  <a:pt x="4020367" y="3626918"/>
                </a:cubicBezTo>
                <a:cubicBezTo>
                  <a:pt x="4020167" y="3627188"/>
                  <a:pt x="4019522" y="3627065"/>
                  <a:pt x="4018000" y="3626214"/>
                </a:cubicBezTo>
                <a:cubicBezTo>
                  <a:pt x="4018000" y="3626214"/>
                  <a:pt x="4018947" y="3625783"/>
                  <a:pt x="4020052" y="3625281"/>
                </a:cubicBezTo>
                <a:close/>
                <a:moveTo>
                  <a:pt x="2789356" y="3623574"/>
                </a:moveTo>
                <a:lnTo>
                  <a:pt x="2787373" y="3624842"/>
                </a:lnTo>
                <a:cubicBezTo>
                  <a:pt x="2785079" y="3626720"/>
                  <a:pt x="2782575" y="3628919"/>
                  <a:pt x="2780708" y="3630227"/>
                </a:cubicBezTo>
                <a:cubicBezTo>
                  <a:pt x="2780070" y="3631118"/>
                  <a:pt x="2773679" y="3635536"/>
                  <a:pt x="2771362" y="3638164"/>
                </a:cubicBezTo>
                <a:lnTo>
                  <a:pt x="2771240" y="3638343"/>
                </a:lnTo>
                <a:lnTo>
                  <a:pt x="2778886" y="3634141"/>
                </a:lnTo>
                <a:lnTo>
                  <a:pt x="2785169" y="3630296"/>
                </a:lnTo>
                <a:lnTo>
                  <a:pt x="2787400" y="3627611"/>
                </a:lnTo>
                <a:close/>
                <a:moveTo>
                  <a:pt x="2645893" y="3623557"/>
                </a:moveTo>
                <a:cubicBezTo>
                  <a:pt x="2645888" y="3623407"/>
                  <a:pt x="2645889" y="3623444"/>
                  <a:pt x="2645893" y="3623586"/>
                </a:cubicBezTo>
                <a:lnTo>
                  <a:pt x="2645916" y="3624216"/>
                </a:lnTo>
                <a:close/>
                <a:moveTo>
                  <a:pt x="4003225" y="3619514"/>
                </a:moveTo>
                <a:lnTo>
                  <a:pt x="4003000" y="3619741"/>
                </a:lnTo>
                <a:cubicBezTo>
                  <a:pt x="4001151" y="3621832"/>
                  <a:pt x="3994127" y="3628684"/>
                  <a:pt x="3990039" y="3631594"/>
                </a:cubicBezTo>
                <a:cubicBezTo>
                  <a:pt x="3989358" y="3632077"/>
                  <a:pt x="3988757" y="3632453"/>
                  <a:pt x="3988277" y="3632678"/>
                </a:cubicBezTo>
                <a:cubicBezTo>
                  <a:pt x="3987797" y="3632903"/>
                  <a:pt x="3987435" y="3632979"/>
                  <a:pt x="3987229" y="3632865"/>
                </a:cubicBezTo>
                <a:cubicBezTo>
                  <a:pt x="3986878" y="3632668"/>
                  <a:pt x="3987108" y="3631925"/>
                  <a:pt x="3987688" y="3630881"/>
                </a:cubicBezTo>
                <a:lnTo>
                  <a:pt x="3989816" y="3627742"/>
                </a:lnTo>
                <a:close/>
                <a:moveTo>
                  <a:pt x="2594265" y="3619030"/>
                </a:moveTo>
                <a:lnTo>
                  <a:pt x="2587816" y="3621994"/>
                </a:lnTo>
                <a:lnTo>
                  <a:pt x="2576032" y="3629426"/>
                </a:lnTo>
                <a:lnTo>
                  <a:pt x="2567099" y="3637772"/>
                </a:lnTo>
                <a:cubicBezTo>
                  <a:pt x="2559388" y="3643522"/>
                  <a:pt x="2552611" y="3649170"/>
                  <a:pt x="2546584" y="3652844"/>
                </a:cubicBezTo>
                <a:lnTo>
                  <a:pt x="2546261" y="3652879"/>
                </a:lnTo>
                <a:lnTo>
                  <a:pt x="2546011" y="3653802"/>
                </a:lnTo>
                <a:lnTo>
                  <a:pt x="2531601" y="3662866"/>
                </a:lnTo>
                <a:lnTo>
                  <a:pt x="2529303" y="3671396"/>
                </a:lnTo>
                <a:lnTo>
                  <a:pt x="2529890" y="3671056"/>
                </a:lnTo>
                <a:cubicBezTo>
                  <a:pt x="2532451" y="3669574"/>
                  <a:pt x="2537573" y="3666609"/>
                  <a:pt x="2547817" y="3660679"/>
                </a:cubicBezTo>
                <a:cubicBezTo>
                  <a:pt x="2548660" y="3659227"/>
                  <a:pt x="2551066" y="3655074"/>
                  <a:pt x="2550646" y="3652803"/>
                </a:cubicBezTo>
                <a:cubicBezTo>
                  <a:pt x="2559355" y="3646024"/>
                  <a:pt x="2568622" y="3640032"/>
                  <a:pt x="2577994" y="3634358"/>
                </a:cubicBezTo>
                <a:lnTo>
                  <a:pt x="2585194" y="3630102"/>
                </a:lnTo>
                <a:lnTo>
                  <a:pt x="2593398" y="3622037"/>
                </a:lnTo>
                <a:cubicBezTo>
                  <a:pt x="2593601" y="3621597"/>
                  <a:pt x="2593845" y="3620855"/>
                  <a:pt x="2594075" y="3619971"/>
                </a:cubicBezTo>
                <a:close/>
                <a:moveTo>
                  <a:pt x="2788544" y="3618646"/>
                </a:moveTo>
                <a:cubicBezTo>
                  <a:pt x="2788544" y="3618646"/>
                  <a:pt x="2788544" y="3618646"/>
                  <a:pt x="2785383" y="3620597"/>
                </a:cubicBezTo>
                <a:lnTo>
                  <a:pt x="2785822" y="3619563"/>
                </a:lnTo>
                <a:lnTo>
                  <a:pt x="2782052" y="3621631"/>
                </a:lnTo>
                <a:cubicBezTo>
                  <a:pt x="2777467" y="3625434"/>
                  <a:pt x="2774759" y="3629001"/>
                  <a:pt x="2772128" y="3631594"/>
                </a:cubicBezTo>
                <a:lnTo>
                  <a:pt x="2771998" y="3631639"/>
                </a:lnTo>
                <a:lnTo>
                  <a:pt x="2771820" y="3632068"/>
                </a:lnTo>
                <a:lnTo>
                  <a:pt x="2772128" y="3631594"/>
                </a:lnTo>
                <a:lnTo>
                  <a:pt x="2789134" y="3620145"/>
                </a:lnTo>
                <a:close/>
                <a:moveTo>
                  <a:pt x="5114630" y="3617538"/>
                </a:moveTo>
                <a:lnTo>
                  <a:pt x="5100353" y="3627407"/>
                </a:lnTo>
                <a:cubicBezTo>
                  <a:pt x="5093361" y="3631410"/>
                  <a:pt x="5086197" y="3634281"/>
                  <a:pt x="5080385" y="3638614"/>
                </a:cubicBezTo>
                <a:lnTo>
                  <a:pt x="5075874" y="3642796"/>
                </a:lnTo>
                <a:lnTo>
                  <a:pt x="5075581" y="3642651"/>
                </a:lnTo>
                <a:cubicBezTo>
                  <a:pt x="5075212" y="3642685"/>
                  <a:pt x="5074997" y="3642983"/>
                  <a:pt x="5075079" y="3643532"/>
                </a:cubicBezTo>
                <a:lnTo>
                  <a:pt x="5075874" y="3642796"/>
                </a:lnTo>
                <a:lnTo>
                  <a:pt x="5076989" y="3643352"/>
                </a:lnTo>
                <a:cubicBezTo>
                  <a:pt x="5069454" y="3648704"/>
                  <a:pt x="5061203" y="3655238"/>
                  <a:pt x="5061369" y="3656333"/>
                </a:cubicBezTo>
                <a:lnTo>
                  <a:pt x="5062553" y="3655681"/>
                </a:lnTo>
                <a:lnTo>
                  <a:pt x="5073831" y="3646180"/>
                </a:lnTo>
                <a:lnTo>
                  <a:pt x="5062969" y="3655452"/>
                </a:lnTo>
                <a:lnTo>
                  <a:pt x="5063500" y="3655158"/>
                </a:lnTo>
                <a:cubicBezTo>
                  <a:pt x="5064618" y="3654914"/>
                  <a:pt x="5065755" y="3654807"/>
                  <a:pt x="5065755" y="3654807"/>
                </a:cubicBezTo>
                <a:cubicBezTo>
                  <a:pt x="5068399" y="3654555"/>
                  <a:pt x="5066085" y="3657001"/>
                  <a:pt x="5069757" y="3656654"/>
                </a:cubicBezTo>
                <a:lnTo>
                  <a:pt x="5077133" y="3652437"/>
                </a:lnTo>
                <a:lnTo>
                  <a:pt x="5079442" y="3650395"/>
                </a:lnTo>
                <a:close/>
                <a:moveTo>
                  <a:pt x="6613251" y="3616397"/>
                </a:moveTo>
                <a:lnTo>
                  <a:pt x="6604999" y="3622731"/>
                </a:lnTo>
                <a:lnTo>
                  <a:pt x="6582882" y="3641328"/>
                </a:lnTo>
                <a:lnTo>
                  <a:pt x="6572541" y="3647393"/>
                </a:lnTo>
                <a:cubicBezTo>
                  <a:pt x="6569819" y="3648824"/>
                  <a:pt x="6565079" y="3650925"/>
                  <a:pt x="6562442" y="3651686"/>
                </a:cubicBezTo>
                <a:cubicBezTo>
                  <a:pt x="6559806" y="3652448"/>
                  <a:pt x="6559271" y="3651870"/>
                  <a:pt x="6564959" y="3647948"/>
                </a:cubicBezTo>
                <a:cubicBezTo>
                  <a:pt x="6578917" y="3638774"/>
                  <a:pt x="6593767" y="3628210"/>
                  <a:pt x="6609544" y="3618905"/>
                </a:cubicBezTo>
                <a:close/>
                <a:moveTo>
                  <a:pt x="1971962" y="3615794"/>
                </a:moveTo>
                <a:cubicBezTo>
                  <a:pt x="1968233" y="3625063"/>
                  <a:pt x="1964173" y="3634333"/>
                  <a:pt x="1961353" y="3642227"/>
                </a:cubicBezTo>
                <a:cubicBezTo>
                  <a:pt x="1966061" y="3627468"/>
                  <a:pt x="1966061" y="3627468"/>
                  <a:pt x="1966061" y="3627468"/>
                </a:cubicBezTo>
                <a:lnTo>
                  <a:pt x="1963286" y="3629272"/>
                </a:lnTo>
                <a:lnTo>
                  <a:pt x="1970097" y="3616527"/>
                </a:lnTo>
                <a:close/>
                <a:moveTo>
                  <a:pt x="4000075" y="3612475"/>
                </a:moveTo>
                <a:lnTo>
                  <a:pt x="3997177" y="3615683"/>
                </a:lnTo>
                <a:lnTo>
                  <a:pt x="3995045" y="3618129"/>
                </a:lnTo>
                <a:lnTo>
                  <a:pt x="3992425" y="3619495"/>
                </a:lnTo>
                <a:cubicBezTo>
                  <a:pt x="3990857" y="3620213"/>
                  <a:pt x="3989570" y="3620688"/>
                  <a:pt x="3988916" y="3620672"/>
                </a:cubicBezTo>
                <a:cubicBezTo>
                  <a:pt x="3988262" y="3620655"/>
                  <a:pt x="3988241" y="3620147"/>
                  <a:pt x="3989207" y="3618896"/>
                </a:cubicBezTo>
                <a:cubicBezTo>
                  <a:pt x="3991235" y="3617033"/>
                  <a:pt x="3995091" y="3614951"/>
                  <a:pt x="3998641" y="3613179"/>
                </a:cubicBezTo>
                <a:close/>
                <a:moveTo>
                  <a:pt x="4145032" y="3612293"/>
                </a:moveTo>
                <a:cubicBezTo>
                  <a:pt x="4141885" y="3610178"/>
                  <a:pt x="4132561" y="3621454"/>
                  <a:pt x="4130964" y="3622716"/>
                </a:cubicBezTo>
                <a:cubicBezTo>
                  <a:pt x="4124309" y="3627985"/>
                  <a:pt x="4119759" y="3628416"/>
                  <a:pt x="4116775" y="3633338"/>
                </a:cubicBezTo>
                <a:cubicBezTo>
                  <a:pt x="4124475" y="3629082"/>
                  <a:pt x="4134653" y="3623482"/>
                  <a:pt x="4142739" y="3615848"/>
                </a:cubicBezTo>
                <a:cubicBezTo>
                  <a:pt x="4142739" y="3615848"/>
                  <a:pt x="4145198" y="3613391"/>
                  <a:pt x="4145032" y="3612293"/>
                </a:cubicBezTo>
                <a:close/>
                <a:moveTo>
                  <a:pt x="1442293" y="3608763"/>
                </a:moveTo>
                <a:cubicBezTo>
                  <a:pt x="1442411" y="3613310"/>
                  <a:pt x="1442511" y="3617207"/>
                  <a:pt x="1442511" y="3617207"/>
                </a:cubicBezTo>
                <a:cubicBezTo>
                  <a:pt x="1434106" y="3608587"/>
                  <a:pt x="1437884" y="3608668"/>
                  <a:pt x="1442293" y="3608763"/>
                </a:cubicBezTo>
                <a:close/>
                <a:moveTo>
                  <a:pt x="2421142" y="3607983"/>
                </a:moveTo>
                <a:cubicBezTo>
                  <a:pt x="2418088" y="3604157"/>
                  <a:pt x="2411133" y="3627402"/>
                  <a:pt x="2410159" y="3633134"/>
                </a:cubicBezTo>
                <a:cubicBezTo>
                  <a:pt x="2410021" y="3633952"/>
                  <a:pt x="2410002" y="3634414"/>
                  <a:pt x="2410137" y="3634390"/>
                </a:cubicBezTo>
                <a:cubicBezTo>
                  <a:pt x="2411660" y="3636047"/>
                  <a:pt x="2415485" y="3623251"/>
                  <a:pt x="2416330" y="3622110"/>
                </a:cubicBezTo>
                <a:cubicBezTo>
                  <a:pt x="2417712" y="3617770"/>
                  <a:pt x="2421631" y="3610005"/>
                  <a:pt x="2421142" y="3607983"/>
                </a:cubicBezTo>
                <a:close/>
                <a:moveTo>
                  <a:pt x="4141389" y="3606886"/>
                </a:moveTo>
                <a:cubicBezTo>
                  <a:pt x="4140947" y="3606929"/>
                  <a:pt x="4140155" y="3607839"/>
                  <a:pt x="4139471" y="3608737"/>
                </a:cubicBezTo>
                <a:cubicBezTo>
                  <a:pt x="4138787" y="3609639"/>
                  <a:pt x="4138214" y="3610526"/>
                  <a:pt x="4138214" y="3610526"/>
                </a:cubicBezTo>
                <a:cubicBezTo>
                  <a:pt x="4135842" y="3613071"/>
                  <a:pt x="4135093" y="3614161"/>
                  <a:pt x="4135245" y="3614356"/>
                </a:cubicBezTo>
                <a:cubicBezTo>
                  <a:pt x="4135360" y="3614502"/>
                  <a:pt x="4135981" y="3614142"/>
                  <a:pt x="4136803" y="3613514"/>
                </a:cubicBezTo>
                <a:cubicBezTo>
                  <a:pt x="4139269" y="3611627"/>
                  <a:pt x="4143547" y="3607309"/>
                  <a:pt x="4141389" y="3606886"/>
                </a:cubicBezTo>
                <a:close/>
                <a:moveTo>
                  <a:pt x="2426363" y="3604784"/>
                </a:moveTo>
                <a:cubicBezTo>
                  <a:pt x="2426181" y="3604459"/>
                  <a:pt x="2425595" y="3605124"/>
                  <a:pt x="2424357" y="3607358"/>
                </a:cubicBezTo>
                <a:cubicBezTo>
                  <a:pt x="2421726" y="3615037"/>
                  <a:pt x="2418032" y="3623734"/>
                  <a:pt x="2417330" y="3630875"/>
                </a:cubicBezTo>
                <a:cubicBezTo>
                  <a:pt x="2416926" y="3631523"/>
                  <a:pt x="2416456" y="3631900"/>
                  <a:pt x="2416249" y="3632204"/>
                </a:cubicBezTo>
                <a:cubicBezTo>
                  <a:pt x="2416145" y="3632357"/>
                  <a:pt x="2416108" y="3632492"/>
                  <a:pt x="2416176" y="3632633"/>
                </a:cubicBezTo>
                <a:cubicBezTo>
                  <a:pt x="2416246" y="3632776"/>
                  <a:pt x="2416422" y="3632923"/>
                  <a:pt x="2416747" y="3633107"/>
                </a:cubicBezTo>
                <a:cubicBezTo>
                  <a:pt x="2416747" y="3633107"/>
                  <a:pt x="2417015" y="3633054"/>
                  <a:pt x="2417222" y="3632750"/>
                </a:cubicBezTo>
                <a:cubicBezTo>
                  <a:pt x="2417429" y="3632444"/>
                  <a:pt x="2417574" y="3631887"/>
                  <a:pt x="2417330" y="3630875"/>
                </a:cubicBezTo>
                <a:cubicBezTo>
                  <a:pt x="2418974" y="3627625"/>
                  <a:pt x="2421475" y="3624044"/>
                  <a:pt x="2423702" y="3618562"/>
                </a:cubicBezTo>
                <a:cubicBezTo>
                  <a:pt x="2423828" y="3615606"/>
                  <a:pt x="2426915" y="3605752"/>
                  <a:pt x="2426363" y="3604784"/>
                </a:cubicBezTo>
                <a:close/>
                <a:moveTo>
                  <a:pt x="4154687" y="3603214"/>
                </a:moveTo>
                <a:cubicBezTo>
                  <a:pt x="4154247" y="3603255"/>
                  <a:pt x="4152005" y="3605186"/>
                  <a:pt x="4150009" y="3607252"/>
                </a:cubicBezTo>
                <a:cubicBezTo>
                  <a:pt x="4148010" y="3609320"/>
                  <a:pt x="4146257" y="3611528"/>
                  <a:pt x="4146795" y="3612125"/>
                </a:cubicBezTo>
                <a:cubicBezTo>
                  <a:pt x="4146944" y="3612251"/>
                  <a:pt x="4147225" y="3612220"/>
                  <a:pt x="4147597" y="3612064"/>
                </a:cubicBezTo>
                <a:cubicBezTo>
                  <a:pt x="4147969" y="3611910"/>
                  <a:pt x="4148433" y="3611636"/>
                  <a:pt x="4148945" y="3611273"/>
                </a:cubicBezTo>
                <a:cubicBezTo>
                  <a:pt x="4152027" y="3609101"/>
                  <a:pt x="4156903" y="3603839"/>
                  <a:pt x="4154687" y="3603214"/>
                </a:cubicBezTo>
                <a:close/>
                <a:moveTo>
                  <a:pt x="2507275" y="3602294"/>
                </a:moveTo>
                <a:cubicBezTo>
                  <a:pt x="2505737" y="3605169"/>
                  <a:pt x="2504320" y="3606936"/>
                  <a:pt x="2503221" y="3607887"/>
                </a:cubicBezTo>
                <a:cubicBezTo>
                  <a:pt x="2502398" y="3608601"/>
                  <a:pt x="2501753" y="3608854"/>
                  <a:pt x="2501371" y="3608771"/>
                </a:cubicBezTo>
                <a:cubicBezTo>
                  <a:pt x="2500798" y="3608649"/>
                  <a:pt x="2500816" y="3607769"/>
                  <a:pt x="2501706" y="3606551"/>
                </a:cubicBezTo>
                <a:cubicBezTo>
                  <a:pt x="2502597" y="3605332"/>
                  <a:pt x="2504360" y="3603774"/>
                  <a:pt x="2507275" y="3602294"/>
                </a:cubicBezTo>
                <a:close/>
                <a:moveTo>
                  <a:pt x="599179" y="3599027"/>
                </a:moveTo>
                <a:cubicBezTo>
                  <a:pt x="525557" y="3770130"/>
                  <a:pt x="543735" y="3718587"/>
                  <a:pt x="569151" y="3654861"/>
                </a:cubicBezTo>
                <a:cubicBezTo>
                  <a:pt x="569253" y="3658759"/>
                  <a:pt x="569253" y="3658759"/>
                  <a:pt x="573032" y="3658839"/>
                </a:cubicBezTo>
                <a:cubicBezTo>
                  <a:pt x="569253" y="3658759"/>
                  <a:pt x="591294" y="3610542"/>
                  <a:pt x="599179" y="3599027"/>
                </a:cubicBezTo>
                <a:close/>
                <a:moveTo>
                  <a:pt x="3994539" y="3598909"/>
                </a:moveTo>
                <a:lnTo>
                  <a:pt x="3993798" y="3600666"/>
                </a:lnTo>
                <a:lnTo>
                  <a:pt x="3993775" y="3600451"/>
                </a:lnTo>
                <a:lnTo>
                  <a:pt x="3993441" y="3600709"/>
                </a:lnTo>
                <a:lnTo>
                  <a:pt x="3991914" y="3600273"/>
                </a:lnTo>
                <a:cubicBezTo>
                  <a:pt x="3991749" y="3599173"/>
                  <a:pt x="3992630" y="3599091"/>
                  <a:pt x="3994539" y="3598909"/>
                </a:cubicBezTo>
                <a:close/>
                <a:moveTo>
                  <a:pt x="3996301" y="3598743"/>
                </a:moveTo>
                <a:cubicBezTo>
                  <a:pt x="3996301" y="3598743"/>
                  <a:pt x="3996121" y="3599038"/>
                  <a:pt x="3995813" y="3599206"/>
                </a:cubicBezTo>
                <a:cubicBezTo>
                  <a:pt x="3995503" y="3599374"/>
                  <a:pt x="3995062" y="3599416"/>
                  <a:pt x="3994539" y="3598909"/>
                </a:cubicBezTo>
                <a:cubicBezTo>
                  <a:pt x="3994539" y="3598909"/>
                  <a:pt x="3995255" y="3597728"/>
                  <a:pt x="3996301" y="3598743"/>
                </a:cubicBezTo>
                <a:close/>
                <a:moveTo>
                  <a:pt x="1075527" y="3595955"/>
                </a:moveTo>
                <a:lnTo>
                  <a:pt x="1071315" y="3603218"/>
                </a:lnTo>
                <a:lnTo>
                  <a:pt x="1071500" y="3606208"/>
                </a:lnTo>
                <a:lnTo>
                  <a:pt x="1074063" y="3599442"/>
                </a:lnTo>
                <a:close/>
                <a:moveTo>
                  <a:pt x="1292281" y="3593591"/>
                </a:moveTo>
                <a:cubicBezTo>
                  <a:pt x="1292338" y="3594050"/>
                  <a:pt x="1292693" y="3594758"/>
                  <a:pt x="1292766" y="3595371"/>
                </a:cubicBezTo>
                <a:cubicBezTo>
                  <a:pt x="1292842" y="3595981"/>
                  <a:pt x="1292637" y="3596494"/>
                  <a:pt x="1291576" y="3596563"/>
                </a:cubicBezTo>
                <a:cubicBezTo>
                  <a:pt x="1291455" y="3595571"/>
                  <a:pt x="1291366" y="3594844"/>
                  <a:pt x="1291440" y="3594358"/>
                </a:cubicBezTo>
                <a:cubicBezTo>
                  <a:pt x="1291513" y="3593872"/>
                  <a:pt x="1291750" y="3593627"/>
                  <a:pt x="1292281" y="3593591"/>
                </a:cubicBezTo>
                <a:close/>
                <a:moveTo>
                  <a:pt x="4898755" y="3592670"/>
                </a:moveTo>
                <a:cubicBezTo>
                  <a:pt x="4897505" y="3595496"/>
                  <a:pt x="4896298" y="3597264"/>
                  <a:pt x="4895336" y="3598236"/>
                </a:cubicBezTo>
                <a:cubicBezTo>
                  <a:pt x="4894613" y="3598966"/>
                  <a:pt x="4894029" y="3599249"/>
                  <a:pt x="4893667" y="3599197"/>
                </a:cubicBezTo>
                <a:cubicBezTo>
                  <a:pt x="4893125" y="3599117"/>
                  <a:pt x="4893086" y="3598284"/>
                  <a:pt x="4893837" y="3597071"/>
                </a:cubicBezTo>
                <a:cubicBezTo>
                  <a:pt x="4894589" y="3595857"/>
                  <a:pt x="4896131" y="3594266"/>
                  <a:pt x="4898755" y="3592670"/>
                </a:cubicBezTo>
                <a:close/>
                <a:moveTo>
                  <a:pt x="1292987" y="3590620"/>
                </a:moveTo>
                <a:cubicBezTo>
                  <a:pt x="1293043" y="3591077"/>
                  <a:pt x="1293397" y="3591787"/>
                  <a:pt x="1293471" y="3592398"/>
                </a:cubicBezTo>
                <a:cubicBezTo>
                  <a:pt x="1293547" y="3593010"/>
                  <a:pt x="1293343" y="3593524"/>
                  <a:pt x="1292281" y="3593591"/>
                </a:cubicBezTo>
                <a:cubicBezTo>
                  <a:pt x="1292160" y="3592599"/>
                  <a:pt x="1292070" y="3591872"/>
                  <a:pt x="1292146" y="3591387"/>
                </a:cubicBezTo>
                <a:cubicBezTo>
                  <a:pt x="1292219" y="3590900"/>
                  <a:pt x="1292456" y="3590655"/>
                  <a:pt x="1292987" y="3590620"/>
                </a:cubicBezTo>
                <a:close/>
                <a:moveTo>
                  <a:pt x="4167599" y="3588076"/>
                </a:moveTo>
                <a:lnTo>
                  <a:pt x="4161438" y="3592058"/>
                </a:lnTo>
                <a:lnTo>
                  <a:pt x="4159082" y="3594820"/>
                </a:lnTo>
                <a:cubicBezTo>
                  <a:pt x="4158128" y="3594911"/>
                  <a:pt x="4157693" y="3595231"/>
                  <a:pt x="4157495" y="3595526"/>
                </a:cubicBezTo>
                <a:cubicBezTo>
                  <a:pt x="4157297" y="3595823"/>
                  <a:pt x="4157341" y="3596099"/>
                  <a:pt x="4157341" y="3596099"/>
                </a:cubicBezTo>
                <a:cubicBezTo>
                  <a:pt x="4157599" y="3596352"/>
                  <a:pt x="4157787" y="3596473"/>
                  <a:pt x="4157931" y="3596494"/>
                </a:cubicBezTo>
                <a:cubicBezTo>
                  <a:pt x="4158077" y="3596516"/>
                  <a:pt x="4158181" y="3596436"/>
                  <a:pt x="4158280" y="3596286"/>
                </a:cubicBezTo>
                <a:cubicBezTo>
                  <a:pt x="4158477" y="3595990"/>
                  <a:pt x="4158651" y="3595418"/>
                  <a:pt x="4159082" y="3594820"/>
                </a:cubicBezTo>
                <a:close/>
                <a:moveTo>
                  <a:pt x="2215094" y="3587949"/>
                </a:moveTo>
                <a:cubicBezTo>
                  <a:pt x="2213961" y="3585877"/>
                  <a:pt x="2211438" y="3591756"/>
                  <a:pt x="2210541" y="3594939"/>
                </a:cubicBezTo>
                <a:cubicBezTo>
                  <a:pt x="2210243" y="3595998"/>
                  <a:pt x="2210124" y="3596760"/>
                  <a:pt x="2210297" y="3596828"/>
                </a:cubicBezTo>
                <a:cubicBezTo>
                  <a:pt x="2210530" y="3596917"/>
                  <a:pt x="2211282" y="3595773"/>
                  <a:pt x="2212818" y="3592461"/>
                </a:cubicBezTo>
                <a:cubicBezTo>
                  <a:pt x="2212818" y="3592461"/>
                  <a:pt x="2215318" y="3588882"/>
                  <a:pt x="2215094" y="3587949"/>
                </a:cubicBezTo>
                <a:close/>
                <a:moveTo>
                  <a:pt x="2008496" y="3586187"/>
                </a:moveTo>
                <a:lnTo>
                  <a:pt x="2007347" y="3592820"/>
                </a:lnTo>
                <a:cubicBezTo>
                  <a:pt x="2006329" y="3596438"/>
                  <a:pt x="2004972" y="3600489"/>
                  <a:pt x="2004148" y="3602114"/>
                </a:cubicBezTo>
                <a:close/>
                <a:moveTo>
                  <a:pt x="2008508" y="3586120"/>
                </a:moveTo>
                <a:lnTo>
                  <a:pt x="2008513" y="3586124"/>
                </a:lnTo>
                <a:lnTo>
                  <a:pt x="2008496" y="3586187"/>
                </a:lnTo>
                <a:close/>
                <a:moveTo>
                  <a:pt x="2208839" y="3586067"/>
                </a:moveTo>
                <a:cubicBezTo>
                  <a:pt x="2208572" y="3586117"/>
                  <a:pt x="2208282" y="3586368"/>
                  <a:pt x="2207997" y="3586713"/>
                </a:cubicBezTo>
                <a:lnTo>
                  <a:pt x="2207835" y="3586958"/>
                </a:lnTo>
                <a:lnTo>
                  <a:pt x="2207669" y="3587345"/>
                </a:lnTo>
                <a:lnTo>
                  <a:pt x="2207711" y="3587146"/>
                </a:lnTo>
                <a:lnTo>
                  <a:pt x="2207188" y="3587935"/>
                </a:lnTo>
                <a:cubicBezTo>
                  <a:pt x="2206696" y="3588803"/>
                  <a:pt x="2206339" y="3589646"/>
                  <a:pt x="2206339" y="3589646"/>
                </a:cubicBezTo>
                <a:cubicBezTo>
                  <a:pt x="2202064" y="3600575"/>
                  <a:pt x="2200383" y="3612955"/>
                  <a:pt x="2199098" y="3622326"/>
                </a:cubicBezTo>
                <a:cubicBezTo>
                  <a:pt x="2202623" y="3617570"/>
                  <a:pt x="2201455" y="3612747"/>
                  <a:pt x="2204039" y="3604101"/>
                </a:cubicBezTo>
                <a:cubicBezTo>
                  <a:pt x="2204658" y="3602026"/>
                  <a:pt x="2211877" y="3588572"/>
                  <a:pt x="2208839" y="3586067"/>
                </a:cubicBezTo>
                <a:close/>
                <a:moveTo>
                  <a:pt x="3414206" y="3585681"/>
                </a:moveTo>
                <a:lnTo>
                  <a:pt x="3413660" y="3586370"/>
                </a:lnTo>
                <a:lnTo>
                  <a:pt x="3410837" y="3588083"/>
                </a:lnTo>
                <a:close/>
                <a:moveTo>
                  <a:pt x="4177675" y="3583781"/>
                </a:moveTo>
                <a:cubicBezTo>
                  <a:pt x="4175767" y="3583962"/>
                  <a:pt x="4170307" y="3590232"/>
                  <a:pt x="4166994" y="3592957"/>
                </a:cubicBezTo>
                <a:cubicBezTo>
                  <a:pt x="4166635" y="3593547"/>
                  <a:pt x="4163995" y="3595792"/>
                  <a:pt x="4161685" y="3598006"/>
                </a:cubicBezTo>
                <a:cubicBezTo>
                  <a:pt x="4159374" y="3600218"/>
                  <a:pt x="4157394" y="3602401"/>
                  <a:pt x="4158357" y="3602867"/>
                </a:cubicBezTo>
                <a:cubicBezTo>
                  <a:pt x="4158379" y="3603004"/>
                  <a:pt x="4158771" y="3602840"/>
                  <a:pt x="4159436" y="3602441"/>
                </a:cubicBezTo>
                <a:cubicBezTo>
                  <a:pt x="4164086" y="3599661"/>
                  <a:pt x="4181972" y="3585485"/>
                  <a:pt x="4177675" y="3583781"/>
                </a:cubicBezTo>
                <a:close/>
                <a:moveTo>
                  <a:pt x="1031659" y="3583112"/>
                </a:moveTo>
                <a:lnTo>
                  <a:pt x="1028145" y="3590022"/>
                </a:lnTo>
                <a:lnTo>
                  <a:pt x="1013113" y="3633483"/>
                </a:lnTo>
                <a:cubicBezTo>
                  <a:pt x="1012385" y="3635503"/>
                  <a:pt x="1012089" y="3636447"/>
                  <a:pt x="1012078" y="3636682"/>
                </a:cubicBezTo>
                <a:cubicBezTo>
                  <a:pt x="1012048" y="3637380"/>
                  <a:pt x="1014599" y="3631682"/>
                  <a:pt x="1015828" y="3629445"/>
                </a:cubicBezTo>
                <a:lnTo>
                  <a:pt x="1032773" y="3584890"/>
                </a:lnTo>
                <a:close/>
                <a:moveTo>
                  <a:pt x="1295432" y="3582914"/>
                </a:moveTo>
                <a:cubicBezTo>
                  <a:pt x="1295767" y="3585665"/>
                  <a:pt x="1294884" y="3588649"/>
                  <a:pt x="1292987" y="3590620"/>
                </a:cubicBezTo>
                <a:cubicBezTo>
                  <a:pt x="1293284" y="3588674"/>
                  <a:pt x="1293376" y="3587243"/>
                  <a:pt x="1293653" y="3586052"/>
                </a:cubicBezTo>
                <a:cubicBezTo>
                  <a:pt x="1293930" y="3584860"/>
                  <a:pt x="1294393" y="3583905"/>
                  <a:pt x="1295432" y="3582914"/>
                </a:cubicBezTo>
                <a:close/>
                <a:moveTo>
                  <a:pt x="2533906" y="3582269"/>
                </a:moveTo>
                <a:lnTo>
                  <a:pt x="2531049" y="3584437"/>
                </a:lnTo>
                <a:lnTo>
                  <a:pt x="2523515" y="3603755"/>
                </a:lnTo>
                <a:lnTo>
                  <a:pt x="2523715" y="3604837"/>
                </a:lnTo>
                <a:lnTo>
                  <a:pt x="2525870" y="3603214"/>
                </a:lnTo>
                <a:lnTo>
                  <a:pt x="2530382" y="3591589"/>
                </a:lnTo>
                <a:close/>
                <a:moveTo>
                  <a:pt x="3338826" y="3581096"/>
                </a:moveTo>
                <a:lnTo>
                  <a:pt x="3338693" y="3581204"/>
                </a:lnTo>
                <a:lnTo>
                  <a:pt x="3338291" y="3582341"/>
                </a:lnTo>
                <a:close/>
                <a:moveTo>
                  <a:pt x="5792019" y="3580279"/>
                </a:moveTo>
                <a:lnTo>
                  <a:pt x="5791833" y="3580527"/>
                </a:lnTo>
                <a:lnTo>
                  <a:pt x="5790885" y="3581175"/>
                </a:lnTo>
                <a:close/>
                <a:moveTo>
                  <a:pt x="2209551" y="3578301"/>
                </a:moveTo>
                <a:lnTo>
                  <a:pt x="2209504" y="3578403"/>
                </a:lnTo>
                <a:cubicBezTo>
                  <a:pt x="2209050" y="3579559"/>
                  <a:pt x="2208673" y="3580719"/>
                  <a:pt x="2208436" y="3581696"/>
                </a:cubicBezTo>
                <a:cubicBezTo>
                  <a:pt x="2208280" y="3582348"/>
                  <a:pt x="2208182" y="3582918"/>
                  <a:pt x="2208168" y="3583354"/>
                </a:cubicBezTo>
                <a:lnTo>
                  <a:pt x="2208352" y="3584063"/>
                </a:lnTo>
                <a:close/>
                <a:moveTo>
                  <a:pt x="4178763" y="3577731"/>
                </a:moveTo>
                <a:cubicBezTo>
                  <a:pt x="4178255" y="3577622"/>
                  <a:pt x="4176117" y="3579102"/>
                  <a:pt x="4173792" y="3580744"/>
                </a:cubicBezTo>
                <a:lnTo>
                  <a:pt x="4168741" y="3584042"/>
                </a:lnTo>
                <a:lnTo>
                  <a:pt x="4169333" y="3583827"/>
                </a:lnTo>
                <a:lnTo>
                  <a:pt x="4177403" y="3580103"/>
                </a:lnTo>
                <a:close/>
                <a:moveTo>
                  <a:pt x="4129693" y="3577723"/>
                </a:moveTo>
                <a:lnTo>
                  <a:pt x="4127982" y="3577738"/>
                </a:lnTo>
                <a:lnTo>
                  <a:pt x="4122895" y="3580194"/>
                </a:lnTo>
                <a:lnTo>
                  <a:pt x="4103626" y="3595437"/>
                </a:lnTo>
                <a:cubicBezTo>
                  <a:pt x="4101892" y="3597271"/>
                  <a:pt x="4097313" y="3601357"/>
                  <a:pt x="4097949" y="3601141"/>
                </a:cubicBezTo>
                <a:cubicBezTo>
                  <a:pt x="4098163" y="3601068"/>
                  <a:pt x="4098955" y="3600518"/>
                  <a:pt x="4100625" y="3599246"/>
                </a:cubicBezTo>
                <a:lnTo>
                  <a:pt x="4118437" y="3586059"/>
                </a:lnTo>
                <a:lnTo>
                  <a:pt x="4113671" y="3587814"/>
                </a:lnTo>
                <a:lnTo>
                  <a:pt x="4116657" y="3585470"/>
                </a:lnTo>
                <a:lnTo>
                  <a:pt x="4116777" y="3585353"/>
                </a:lnTo>
                <a:lnTo>
                  <a:pt x="4117839" y="3584870"/>
                </a:lnTo>
                <a:lnTo>
                  <a:pt x="4122218" y="3583258"/>
                </a:lnTo>
                <a:close/>
                <a:moveTo>
                  <a:pt x="3979898" y="3577570"/>
                </a:moveTo>
                <a:lnTo>
                  <a:pt x="3980191" y="3577716"/>
                </a:lnTo>
                <a:lnTo>
                  <a:pt x="3979397" y="3578451"/>
                </a:lnTo>
                <a:cubicBezTo>
                  <a:pt x="3979315" y="3577901"/>
                  <a:pt x="3979531" y="3577603"/>
                  <a:pt x="3979898" y="3577570"/>
                </a:cubicBezTo>
                <a:close/>
                <a:moveTo>
                  <a:pt x="3447319" y="3575042"/>
                </a:moveTo>
                <a:cubicBezTo>
                  <a:pt x="3447919" y="3574951"/>
                  <a:pt x="3448688" y="3575125"/>
                  <a:pt x="3449137" y="3575058"/>
                </a:cubicBezTo>
                <a:cubicBezTo>
                  <a:pt x="3449250" y="3575616"/>
                  <a:pt x="3449081" y="3575928"/>
                  <a:pt x="3448642" y="3576137"/>
                </a:cubicBezTo>
                <a:cubicBezTo>
                  <a:pt x="3448201" y="3576348"/>
                  <a:pt x="3447489" y="3576454"/>
                  <a:pt x="3446515" y="3576600"/>
                </a:cubicBezTo>
                <a:cubicBezTo>
                  <a:pt x="3446289" y="3575484"/>
                  <a:pt x="3446720" y="3575132"/>
                  <a:pt x="3447319" y="3575042"/>
                </a:cubicBezTo>
                <a:close/>
                <a:moveTo>
                  <a:pt x="4855608" y="3573905"/>
                </a:moveTo>
                <a:cubicBezTo>
                  <a:pt x="4852505" y="3577342"/>
                  <a:pt x="4849425" y="3578549"/>
                  <a:pt x="4847253" y="3580955"/>
                </a:cubicBezTo>
                <a:cubicBezTo>
                  <a:pt x="4846244" y="3582070"/>
                  <a:pt x="4847091" y="3582327"/>
                  <a:pt x="4848733" y="3582023"/>
                </a:cubicBezTo>
                <a:cubicBezTo>
                  <a:pt x="4850375" y="3581720"/>
                  <a:pt x="4852811" y="3580857"/>
                  <a:pt x="4854983" y="3579738"/>
                </a:cubicBezTo>
                <a:cubicBezTo>
                  <a:pt x="4856069" y="3578536"/>
                  <a:pt x="4858086" y="3576301"/>
                  <a:pt x="4859172" y="3575099"/>
                </a:cubicBezTo>
                <a:cubicBezTo>
                  <a:pt x="4862275" y="3571661"/>
                  <a:pt x="4859019" y="3572698"/>
                  <a:pt x="4855608" y="3573905"/>
                </a:cubicBezTo>
                <a:close/>
                <a:moveTo>
                  <a:pt x="3449941" y="3573499"/>
                </a:moveTo>
                <a:cubicBezTo>
                  <a:pt x="3450543" y="3573408"/>
                  <a:pt x="3451311" y="3573581"/>
                  <a:pt x="3451761" y="3573514"/>
                </a:cubicBezTo>
                <a:cubicBezTo>
                  <a:pt x="3451873" y="3574072"/>
                  <a:pt x="3451703" y="3574385"/>
                  <a:pt x="3451265" y="3574594"/>
                </a:cubicBezTo>
                <a:cubicBezTo>
                  <a:pt x="3450823" y="3574805"/>
                  <a:pt x="3450112" y="3574911"/>
                  <a:pt x="3449137" y="3575058"/>
                </a:cubicBezTo>
                <a:cubicBezTo>
                  <a:pt x="3448913" y="3573940"/>
                  <a:pt x="3449343" y="3573589"/>
                  <a:pt x="3449941" y="3573499"/>
                </a:cubicBezTo>
                <a:close/>
                <a:moveTo>
                  <a:pt x="2212645" y="3572966"/>
                </a:moveTo>
                <a:lnTo>
                  <a:pt x="2211006" y="3577865"/>
                </a:lnTo>
                <a:lnTo>
                  <a:pt x="2208967" y="3583990"/>
                </a:lnTo>
                <a:lnTo>
                  <a:pt x="2209059" y="3583956"/>
                </a:lnTo>
                <a:cubicBezTo>
                  <a:pt x="2210863" y="3582314"/>
                  <a:pt x="2214112" y="3573845"/>
                  <a:pt x="2213914" y="3573029"/>
                </a:cubicBezTo>
                <a:close/>
                <a:moveTo>
                  <a:pt x="2012767" y="3571477"/>
                </a:moveTo>
                <a:cubicBezTo>
                  <a:pt x="2013802" y="3568907"/>
                  <a:pt x="2012030" y="3577343"/>
                  <a:pt x="2009806" y="3586844"/>
                </a:cubicBezTo>
                <a:lnTo>
                  <a:pt x="2008513" y="3586124"/>
                </a:lnTo>
                <a:lnTo>
                  <a:pt x="2010709" y="3578080"/>
                </a:lnTo>
                <a:cubicBezTo>
                  <a:pt x="2011765" y="3574410"/>
                  <a:pt x="2012422" y="3572331"/>
                  <a:pt x="2012767" y="3571477"/>
                </a:cubicBezTo>
                <a:close/>
                <a:moveTo>
                  <a:pt x="3458392" y="3568875"/>
                </a:moveTo>
                <a:cubicBezTo>
                  <a:pt x="3457737" y="3570222"/>
                  <a:pt x="3456959" y="3570961"/>
                  <a:pt x="3455905" y="3571574"/>
                </a:cubicBezTo>
                <a:cubicBezTo>
                  <a:pt x="3454853" y="3572187"/>
                  <a:pt x="3453522" y="3572674"/>
                  <a:pt x="3451761" y="3573514"/>
                </a:cubicBezTo>
                <a:cubicBezTo>
                  <a:pt x="3453109" y="3571010"/>
                  <a:pt x="3455694" y="3569280"/>
                  <a:pt x="3458392" y="3568875"/>
                </a:cubicBezTo>
                <a:close/>
                <a:moveTo>
                  <a:pt x="2551143" y="3568784"/>
                </a:moveTo>
                <a:lnTo>
                  <a:pt x="2546833" y="3572399"/>
                </a:lnTo>
                <a:lnTo>
                  <a:pt x="2546659" y="3572671"/>
                </a:lnTo>
                <a:cubicBezTo>
                  <a:pt x="2544749" y="3576177"/>
                  <a:pt x="2543001" y="3579775"/>
                  <a:pt x="2543114" y="3580241"/>
                </a:cubicBezTo>
                <a:lnTo>
                  <a:pt x="2537830" y="3594204"/>
                </a:lnTo>
                <a:lnTo>
                  <a:pt x="2538266" y="3593876"/>
                </a:lnTo>
                <a:lnTo>
                  <a:pt x="2541934" y="3589059"/>
                </a:lnTo>
                <a:lnTo>
                  <a:pt x="2545911" y="3585739"/>
                </a:lnTo>
                <a:lnTo>
                  <a:pt x="2550475" y="3572785"/>
                </a:lnTo>
                <a:cubicBezTo>
                  <a:pt x="2550361" y="3572319"/>
                  <a:pt x="2550805" y="3570482"/>
                  <a:pt x="2551143" y="3568787"/>
                </a:cubicBezTo>
                <a:close/>
                <a:moveTo>
                  <a:pt x="3345817" y="3568716"/>
                </a:moveTo>
                <a:lnTo>
                  <a:pt x="3346035" y="3568980"/>
                </a:lnTo>
                <a:cubicBezTo>
                  <a:pt x="3346104" y="3569370"/>
                  <a:pt x="3345880" y="3569674"/>
                  <a:pt x="3345337" y="3569739"/>
                </a:cubicBezTo>
                <a:close/>
                <a:moveTo>
                  <a:pt x="3336707" y="3568400"/>
                </a:moveTo>
                <a:lnTo>
                  <a:pt x="3331018" y="3573566"/>
                </a:lnTo>
                <a:lnTo>
                  <a:pt x="3326242" y="3590417"/>
                </a:lnTo>
                <a:lnTo>
                  <a:pt x="3334749" y="3582993"/>
                </a:lnTo>
                <a:lnTo>
                  <a:pt x="3336281" y="3581506"/>
                </a:lnTo>
                <a:lnTo>
                  <a:pt x="3335854" y="3581061"/>
                </a:lnTo>
                <a:cubicBezTo>
                  <a:pt x="3335288" y="3580991"/>
                  <a:pt x="3334698" y="3580782"/>
                  <a:pt x="3334360" y="3578837"/>
                </a:cubicBezTo>
                <a:close/>
                <a:moveTo>
                  <a:pt x="1331696" y="3567335"/>
                </a:moveTo>
                <a:cubicBezTo>
                  <a:pt x="1331977" y="3567164"/>
                  <a:pt x="1332209" y="3567333"/>
                  <a:pt x="1332298" y="3568058"/>
                </a:cubicBezTo>
                <a:cubicBezTo>
                  <a:pt x="1332524" y="3569892"/>
                  <a:pt x="1330467" y="3572027"/>
                  <a:pt x="1330467" y="3572027"/>
                </a:cubicBezTo>
                <a:cubicBezTo>
                  <a:pt x="1330027" y="3571709"/>
                  <a:pt x="1330123" y="3570664"/>
                  <a:pt x="1330435" y="3569633"/>
                </a:cubicBezTo>
                <a:cubicBezTo>
                  <a:pt x="1330749" y="3568604"/>
                  <a:pt x="1331277" y="3567589"/>
                  <a:pt x="1331696" y="3567335"/>
                </a:cubicBezTo>
                <a:close/>
                <a:moveTo>
                  <a:pt x="5286693" y="3566457"/>
                </a:moveTo>
                <a:cubicBezTo>
                  <a:pt x="5286698" y="3566301"/>
                  <a:pt x="5286697" y="3566340"/>
                  <a:pt x="5286691" y="3566485"/>
                </a:cubicBezTo>
                <a:lnTo>
                  <a:pt x="5286684" y="3566662"/>
                </a:lnTo>
                <a:lnTo>
                  <a:pt x="5286664" y="3567153"/>
                </a:lnTo>
                <a:cubicBezTo>
                  <a:pt x="5286642" y="3567695"/>
                  <a:pt x="5286618" y="3568314"/>
                  <a:pt x="5286618" y="3568314"/>
                </a:cubicBezTo>
                <a:lnTo>
                  <a:pt x="5286684" y="3566662"/>
                </a:lnTo>
                <a:close/>
                <a:moveTo>
                  <a:pt x="4144602" y="3566026"/>
                </a:moveTo>
                <a:lnTo>
                  <a:pt x="4142511" y="3567024"/>
                </a:lnTo>
                <a:lnTo>
                  <a:pt x="4137097" y="3568963"/>
                </a:lnTo>
                <a:lnTo>
                  <a:pt x="4128710" y="3575596"/>
                </a:lnTo>
                <a:lnTo>
                  <a:pt x="4137177" y="3572182"/>
                </a:lnTo>
                <a:lnTo>
                  <a:pt x="4139417" y="3570525"/>
                </a:lnTo>
                <a:close/>
                <a:moveTo>
                  <a:pt x="2565154" y="3565645"/>
                </a:moveTo>
                <a:lnTo>
                  <a:pt x="2565076" y="3565880"/>
                </a:lnTo>
                <a:lnTo>
                  <a:pt x="2563026" y="3571057"/>
                </a:lnTo>
                <a:lnTo>
                  <a:pt x="2565323" y="3569069"/>
                </a:lnTo>
                <a:close/>
                <a:moveTo>
                  <a:pt x="2475729" y="3565354"/>
                </a:moveTo>
                <a:lnTo>
                  <a:pt x="2475447" y="3565604"/>
                </a:lnTo>
                <a:lnTo>
                  <a:pt x="2468304" y="3579691"/>
                </a:lnTo>
                <a:cubicBezTo>
                  <a:pt x="2466312" y="3585372"/>
                  <a:pt x="2464567" y="3591492"/>
                  <a:pt x="2462410" y="3596879"/>
                </a:cubicBezTo>
                <a:cubicBezTo>
                  <a:pt x="2452121" y="3626241"/>
                  <a:pt x="2440139" y="3657887"/>
                  <a:pt x="2433349" y="3692432"/>
                </a:cubicBezTo>
                <a:cubicBezTo>
                  <a:pt x="2432748" y="3694586"/>
                  <a:pt x="2432511" y="3695587"/>
                  <a:pt x="2432518" y="3695831"/>
                </a:cubicBezTo>
                <a:cubicBezTo>
                  <a:pt x="2432536" y="3696561"/>
                  <a:pt x="2434741" y="3690453"/>
                  <a:pt x="2435840" y="3688039"/>
                </a:cubicBezTo>
                <a:cubicBezTo>
                  <a:pt x="2444284" y="3651055"/>
                  <a:pt x="2458323" y="3617871"/>
                  <a:pt x="2470474" y="3582284"/>
                </a:cubicBezTo>
                <a:cubicBezTo>
                  <a:pt x="2471855" y="3577943"/>
                  <a:pt x="2476131" y="3567015"/>
                  <a:pt x="2475905" y="3566082"/>
                </a:cubicBezTo>
                <a:close/>
                <a:moveTo>
                  <a:pt x="3325100" y="3563962"/>
                </a:moveTo>
                <a:cubicBezTo>
                  <a:pt x="3325550" y="3563895"/>
                  <a:pt x="3325671" y="3564500"/>
                  <a:pt x="3325682" y="3565121"/>
                </a:cubicBezTo>
                <a:cubicBezTo>
                  <a:pt x="3325690" y="3565745"/>
                  <a:pt x="3325587" y="3566383"/>
                  <a:pt x="3325587" y="3566383"/>
                </a:cubicBezTo>
                <a:cubicBezTo>
                  <a:pt x="3323789" y="3566652"/>
                  <a:pt x="3324200" y="3564098"/>
                  <a:pt x="3325100" y="3563962"/>
                </a:cubicBezTo>
                <a:close/>
                <a:moveTo>
                  <a:pt x="5304655" y="3550767"/>
                </a:moveTo>
                <a:lnTo>
                  <a:pt x="5293558" y="3556846"/>
                </a:lnTo>
                <a:lnTo>
                  <a:pt x="5284743" y="3565129"/>
                </a:lnTo>
                <a:lnTo>
                  <a:pt x="5289837" y="3561740"/>
                </a:lnTo>
                <a:cubicBezTo>
                  <a:pt x="5296520" y="3555869"/>
                  <a:pt x="5300113" y="3556309"/>
                  <a:pt x="5304655" y="3550767"/>
                </a:cubicBezTo>
                <a:close/>
                <a:moveTo>
                  <a:pt x="2222899" y="3546655"/>
                </a:moveTo>
                <a:lnTo>
                  <a:pt x="2219782" y="3549621"/>
                </a:lnTo>
                <a:lnTo>
                  <a:pt x="2217948" y="3552503"/>
                </a:lnTo>
                <a:lnTo>
                  <a:pt x="2216126" y="3559661"/>
                </a:lnTo>
                <a:lnTo>
                  <a:pt x="2214335" y="3568247"/>
                </a:lnTo>
                <a:lnTo>
                  <a:pt x="2214464" y="3568080"/>
                </a:lnTo>
                <a:cubicBezTo>
                  <a:pt x="2216222" y="3565128"/>
                  <a:pt x="2218533" y="3557716"/>
                  <a:pt x="2219166" y="3556860"/>
                </a:cubicBezTo>
                <a:cubicBezTo>
                  <a:pt x="2219858" y="3554691"/>
                  <a:pt x="2221183" y="3551664"/>
                  <a:pt x="2222274" y="3548929"/>
                </a:cubicBezTo>
                <a:close/>
                <a:moveTo>
                  <a:pt x="5312506" y="3546488"/>
                </a:moveTo>
                <a:lnTo>
                  <a:pt x="5300916" y="3549929"/>
                </a:lnTo>
                <a:lnTo>
                  <a:pt x="5297268" y="3553358"/>
                </a:lnTo>
                <a:lnTo>
                  <a:pt x="5304517" y="3550118"/>
                </a:lnTo>
                <a:lnTo>
                  <a:pt x="5312384" y="3546603"/>
                </a:lnTo>
                <a:close/>
                <a:moveTo>
                  <a:pt x="1338344" y="3546470"/>
                </a:moveTo>
                <a:cubicBezTo>
                  <a:pt x="1338985" y="3546609"/>
                  <a:pt x="1339420" y="3547054"/>
                  <a:pt x="1339016" y="3547704"/>
                </a:cubicBezTo>
                <a:lnTo>
                  <a:pt x="1336430" y="3547064"/>
                </a:lnTo>
                <a:cubicBezTo>
                  <a:pt x="1336852" y="3546493"/>
                  <a:pt x="1337700" y="3546329"/>
                  <a:pt x="1338344" y="3546470"/>
                </a:cubicBezTo>
                <a:close/>
                <a:moveTo>
                  <a:pt x="2226035" y="3545984"/>
                </a:moveTo>
                <a:lnTo>
                  <a:pt x="2220165" y="3565626"/>
                </a:lnTo>
                <a:cubicBezTo>
                  <a:pt x="2219761" y="3566274"/>
                  <a:pt x="2219292" y="3566651"/>
                  <a:pt x="2219085" y="3566955"/>
                </a:cubicBezTo>
                <a:cubicBezTo>
                  <a:pt x="2218981" y="3567108"/>
                  <a:pt x="2218944" y="3567242"/>
                  <a:pt x="2219013" y="3567385"/>
                </a:cubicBezTo>
                <a:cubicBezTo>
                  <a:pt x="2219083" y="3567526"/>
                  <a:pt x="2219258" y="3567675"/>
                  <a:pt x="2219584" y="3567857"/>
                </a:cubicBezTo>
                <a:cubicBezTo>
                  <a:pt x="2219584" y="3567857"/>
                  <a:pt x="2219851" y="3567805"/>
                  <a:pt x="2220058" y="3567498"/>
                </a:cubicBezTo>
                <a:cubicBezTo>
                  <a:pt x="2220265" y="3567194"/>
                  <a:pt x="2220410" y="3566637"/>
                  <a:pt x="2220165" y="3565626"/>
                </a:cubicBezTo>
                <a:cubicBezTo>
                  <a:pt x="2221810" y="3562374"/>
                  <a:pt x="2224311" y="3558794"/>
                  <a:pt x="2226539" y="3553312"/>
                </a:cubicBezTo>
                <a:lnTo>
                  <a:pt x="2227418" y="3549080"/>
                </a:lnTo>
                <a:lnTo>
                  <a:pt x="2226602" y="3549778"/>
                </a:lnTo>
                <a:cubicBezTo>
                  <a:pt x="2227535" y="3546173"/>
                  <a:pt x="2227535" y="3546173"/>
                  <a:pt x="2227535" y="3546173"/>
                </a:cubicBezTo>
                <a:close/>
                <a:moveTo>
                  <a:pt x="3342731" y="3543827"/>
                </a:moveTo>
                <a:lnTo>
                  <a:pt x="3342481" y="3543965"/>
                </a:lnTo>
                <a:lnTo>
                  <a:pt x="3338487" y="3547538"/>
                </a:lnTo>
                <a:lnTo>
                  <a:pt x="3332582" y="3568050"/>
                </a:lnTo>
                <a:lnTo>
                  <a:pt x="3337901" y="3563093"/>
                </a:lnTo>
                <a:lnTo>
                  <a:pt x="3338217" y="3561687"/>
                </a:lnTo>
                <a:close/>
                <a:moveTo>
                  <a:pt x="2584663" y="3542213"/>
                </a:moveTo>
                <a:lnTo>
                  <a:pt x="2582896" y="3543228"/>
                </a:lnTo>
                <a:cubicBezTo>
                  <a:pt x="2582896" y="3543228"/>
                  <a:pt x="2582054" y="3544682"/>
                  <a:pt x="2581210" y="3546134"/>
                </a:cubicBezTo>
                <a:lnTo>
                  <a:pt x="2574151" y="3551072"/>
                </a:lnTo>
                <a:lnTo>
                  <a:pt x="2572886" y="3554102"/>
                </a:lnTo>
                <a:cubicBezTo>
                  <a:pt x="2572329" y="3555086"/>
                  <a:pt x="2571954" y="3555465"/>
                  <a:pt x="2572004" y="3554656"/>
                </a:cubicBezTo>
                <a:lnTo>
                  <a:pt x="2572648" y="3552123"/>
                </a:lnTo>
                <a:lnTo>
                  <a:pt x="2568766" y="3554839"/>
                </a:lnTo>
                <a:lnTo>
                  <a:pt x="2565753" y="3563855"/>
                </a:lnTo>
                <a:lnTo>
                  <a:pt x="2573003" y="3556395"/>
                </a:lnTo>
                <a:cubicBezTo>
                  <a:pt x="2576556" y="3552841"/>
                  <a:pt x="2580238" y="3549238"/>
                  <a:pt x="2581688" y="3547977"/>
                </a:cubicBezTo>
                <a:close/>
                <a:moveTo>
                  <a:pt x="5327276" y="3539074"/>
                </a:moveTo>
                <a:cubicBezTo>
                  <a:pt x="5327276" y="3539074"/>
                  <a:pt x="5326329" y="3542599"/>
                  <a:pt x="5327260" y="3541532"/>
                </a:cubicBezTo>
                <a:cubicBezTo>
                  <a:pt x="5327721" y="3541564"/>
                  <a:pt x="5327957" y="3540967"/>
                  <a:pt x="5327961" y="3540353"/>
                </a:cubicBezTo>
                <a:cubicBezTo>
                  <a:pt x="5327963" y="3539737"/>
                  <a:pt x="5327737" y="3539108"/>
                  <a:pt x="5327276" y="3539074"/>
                </a:cubicBezTo>
                <a:close/>
                <a:moveTo>
                  <a:pt x="1332837" y="3537528"/>
                </a:moveTo>
                <a:cubicBezTo>
                  <a:pt x="1333176" y="3540278"/>
                  <a:pt x="1333305" y="3541347"/>
                  <a:pt x="1331295" y="3542403"/>
                </a:cubicBezTo>
                <a:cubicBezTo>
                  <a:pt x="1331173" y="3541408"/>
                  <a:pt x="1331322" y="3540437"/>
                  <a:pt x="1331620" y="3539589"/>
                </a:cubicBezTo>
                <a:cubicBezTo>
                  <a:pt x="1331917" y="3538741"/>
                  <a:pt x="1332363" y="3538021"/>
                  <a:pt x="1332837" y="3537528"/>
                </a:cubicBezTo>
                <a:close/>
                <a:moveTo>
                  <a:pt x="3505227" y="3534631"/>
                </a:moveTo>
                <a:cubicBezTo>
                  <a:pt x="3503352" y="3534911"/>
                  <a:pt x="3502097" y="3535962"/>
                  <a:pt x="3501555" y="3536906"/>
                </a:cubicBezTo>
                <a:cubicBezTo>
                  <a:pt x="3501011" y="3537850"/>
                  <a:pt x="3501181" y="3538688"/>
                  <a:pt x="3502155" y="3538541"/>
                </a:cubicBezTo>
                <a:cubicBezTo>
                  <a:pt x="3502155" y="3538541"/>
                  <a:pt x="3505401" y="3536115"/>
                  <a:pt x="3505885" y="3535071"/>
                </a:cubicBezTo>
                <a:cubicBezTo>
                  <a:pt x="3506047" y="3534723"/>
                  <a:pt x="3505901" y="3534528"/>
                  <a:pt x="3505227" y="3534631"/>
                </a:cubicBezTo>
                <a:close/>
                <a:moveTo>
                  <a:pt x="4179920" y="3534301"/>
                </a:moveTo>
                <a:lnTo>
                  <a:pt x="4174549" y="3536489"/>
                </a:lnTo>
                <a:lnTo>
                  <a:pt x="4167731" y="3542533"/>
                </a:lnTo>
                <a:lnTo>
                  <a:pt x="4173412" y="3539977"/>
                </a:lnTo>
                <a:lnTo>
                  <a:pt x="4160859" y="3548627"/>
                </a:lnTo>
                <a:lnTo>
                  <a:pt x="4144733" y="3562923"/>
                </a:lnTo>
                <a:lnTo>
                  <a:pt x="4143112" y="3564205"/>
                </a:lnTo>
                <a:lnTo>
                  <a:pt x="4150533" y="3560882"/>
                </a:lnTo>
                <a:lnTo>
                  <a:pt x="4173997" y="3540531"/>
                </a:lnTo>
                <a:lnTo>
                  <a:pt x="4177513" y="3537495"/>
                </a:lnTo>
                <a:close/>
                <a:moveTo>
                  <a:pt x="2575969" y="3533288"/>
                </a:moveTo>
                <a:lnTo>
                  <a:pt x="2575831" y="3533699"/>
                </a:lnTo>
                <a:lnTo>
                  <a:pt x="2576121" y="3533472"/>
                </a:lnTo>
                <a:close/>
                <a:moveTo>
                  <a:pt x="1313470" y="3527583"/>
                </a:moveTo>
                <a:cubicBezTo>
                  <a:pt x="1312659" y="3528329"/>
                  <a:pt x="1311321" y="3532141"/>
                  <a:pt x="1311321" y="3532141"/>
                </a:cubicBezTo>
                <a:cubicBezTo>
                  <a:pt x="1311443" y="3533134"/>
                  <a:pt x="1312238" y="3533084"/>
                  <a:pt x="1312945" y="3532305"/>
                </a:cubicBezTo>
                <a:cubicBezTo>
                  <a:pt x="1313651" y="3531529"/>
                  <a:pt x="1314270" y="3530025"/>
                  <a:pt x="1314037" y="3528114"/>
                </a:cubicBezTo>
                <a:cubicBezTo>
                  <a:pt x="1313952" y="3527427"/>
                  <a:pt x="1313740" y="3527334"/>
                  <a:pt x="1313470" y="3527583"/>
                </a:cubicBezTo>
                <a:close/>
                <a:moveTo>
                  <a:pt x="6839049" y="3527503"/>
                </a:moveTo>
                <a:cubicBezTo>
                  <a:pt x="6838369" y="3528595"/>
                  <a:pt x="6836473" y="3530487"/>
                  <a:pt x="6834723" y="3531754"/>
                </a:cubicBezTo>
                <a:lnTo>
                  <a:pt x="6798728" y="3564037"/>
                </a:lnTo>
                <a:lnTo>
                  <a:pt x="6767770" y="3585718"/>
                </a:lnTo>
                <a:lnTo>
                  <a:pt x="6774741" y="3579694"/>
                </a:lnTo>
                <a:lnTo>
                  <a:pt x="6779804" y="3575918"/>
                </a:lnTo>
                <a:cubicBezTo>
                  <a:pt x="6792066" y="3566249"/>
                  <a:pt x="6804053" y="3556272"/>
                  <a:pt x="6815768" y="3546030"/>
                </a:cubicBezTo>
                <a:lnTo>
                  <a:pt x="6831694" y="3531933"/>
                </a:lnTo>
                <a:lnTo>
                  <a:pt x="6836545" y="3527966"/>
                </a:lnTo>
                <a:close/>
                <a:moveTo>
                  <a:pt x="3462381" y="3526669"/>
                </a:moveTo>
                <a:cubicBezTo>
                  <a:pt x="3463092" y="3526562"/>
                  <a:pt x="3463316" y="3526756"/>
                  <a:pt x="3463231" y="3527094"/>
                </a:cubicBezTo>
                <a:cubicBezTo>
                  <a:pt x="3463104" y="3527598"/>
                  <a:pt x="3462287" y="3528421"/>
                  <a:pt x="3461398" y="3529025"/>
                </a:cubicBezTo>
                <a:cubicBezTo>
                  <a:pt x="3460506" y="3529630"/>
                  <a:pt x="3459542" y="3530017"/>
                  <a:pt x="3459120" y="3529651"/>
                </a:cubicBezTo>
                <a:cubicBezTo>
                  <a:pt x="3459120" y="3529651"/>
                  <a:pt x="3460581" y="3526938"/>
                  <a:pt x="3462381" y="3526669"/>
                </a:cubicBezTo>
                <a:close/>
                <a:moveTo>
                  <a:pt x="4111619" y="3523264"/>
                </a:moveTo>
                <a:lnTo>
                  <a:pt x="4107853" y="3525670"/>
                </a:lnTo>
                <a:cubicBezTo>
                  <a:pt x="4104031" y="3528605"/>
                  <a:pt x="4100163" y="3531850"/>
                  <a:pt x="4095598" y="3535158"/>
                </a:cubicBezTo>
                <a:cubicBezTo>
                  <a:pt x="4093763" y="3536386"/>
                  <a:pt x="4091689" y="3538491"/>
                  <a:pt x="4090567" y="3540020"/>
                </a:cubicBezTo>
                <a:cubicBezTo>
                  <a:pt x="4089447" y="3541550"/>
                  <a:pt x="4089277" y="3542506"/>
                  <a:pt x="4091251" y="3541440"/>
                </a:cubicBezTo>
                <a:lnTo>
                  <a:pt x="4091607" y="3541210"/>
                </a:lnTo>
                <a:close/>
                <a:moveTo>
                  <a:pt x="5368494" y="3521032"/>
                </a:moveTo>
                <a:cubicBezTo>
                  <a:pt x="5365585" y="3518367"/>
                  <a:pt x="5354131" y="3528138"/>
                  <a:pt x="5352278" y="3529139"/>
                </a:cubicBezTo>
                <a:cubicBezTo>
                  <a:pt x="5344554" y="3533314"/>
                  <a:pt x="5339783" y="3532972"/>
                  <a:pt x="5335907" y="3537422"/>
                </a:cubicBezTo>
                <a:cubicBezTo>
                  <a:pt x="5344546" y="3534449"/>
                  <a:pt x="5355964" y="3530537"/>
                  <a:pt x="5365548" y="3524226"/>
                </a:cubicBezTo>
                <a:cubicBezTo>
                  <a:pt x="5365548" y="3524226"/>
                  <a:pt x="5366283" y="3523710"/>
                  <a:pt x="5367019" y="3523055"/>
                </a:cubicBezTo>
                <a:lnTo>
                  <a:pt x="5367673" y="3522380"/>
                </a:lnTo>
                <a:lnTo>
                  <a:pt x="5367491" y="3522456"/>
                </a:lnTo>
                <a:lnTo>
                  <a:pt x="5367828" y="3522219"/>
                </a:lnTo>
                <a:lnTo>
                  <a:pt x="5368030" y="3522010"/>
                </a:lnTo>
                <a:cubicBezTo>
                  <a:pt x="5368307" y="3521657"/>
                  <a:pt x="5368493" y="3521316"/>
                  <a:pt x="5368494" y="3521032"/>
                </a:cubicBezTo>
                <a:close/>
                <a:moveTo>
                  <a:pt x="5375715" y="3518931"/>
                </a:moveTo>
                <a:lnTo>
                  <a:pt x="5370476" y="3521176"/>
                </a:lnTo>
                <a:lnTo>
                  <a:pt x="5371179" y="3521240"/>
                </a:lnTo>
                <a:cubicBezTo>
                  <a:pt x="5371588" y="3521148"/>
                  <a:pt x="5372112" y="3520948"/>
                  <a:pt x="5372701" y="3520671"/>
                </a:cubicBezTo>
                <a:cubicBezTo>
                  <a:pt x="5373583" y="3520257"/>
                  <a:pt x="5374614" y="3519665"/>
                  <a:pt x="5375628" y="3518997"/>
                </a:cubicBezTo>
                <a:close/>
                <a:moveTo>
                  <a:pt x="1114781" y="3518003"/>
                </a:moveTo>
                <a:lnTo>
                  <a:pt x="1107695" y="3537602"/>
                </a:lnTo>
                <a:lnTo>
                  <a:pt x="1106400" y="3544153"/>
                </a:lnTo>
                <a:lnTo>
                  <a:pt x="1089051" y="3576285"/>
                </a:lnTo>
                <a:lnTo>
                  <a:pt x="1081836" y="3589587"/>
                </a:lnTo>
                <a:lnTo>
                  <a:pt x="1072063" y="3606116"/>
                </a:lnTo>
                <a:cubicBezTo>
                  <a:pt x="1068816" y="3611551"/>
                  <a:pt x="1065884" y="3616461"/>
                  <a:pt x="1063473" y="3620549"/>
                </a:cubicBezTo>
                <a:lnTo>
                  <a:pt x="1061747" y="3623549"/>
                </a:lnTo>
                <a:lnTo>
                  <a:pt x="1063559" y="3616829"/>
                </a:lnTo>
                <a:lnTo>
                  <a:pt x="1067388" y="3601851"/>
                </a:lnTo>
                <a:lnTo>
                  <a:pt x="1093846" y="3555972"/>
                </a:lnTo>
                <a:cubicBezTo>
                  <a:pt x="1094982" y="3553880"/>
                  <a:pt x="1106887" y="3528063"/>
                  <a:pt x="1114713" y="3518042"/>
                </a:cubicBezTo>
                <a:close/>
                <a:moveTo>
                  <a:pt x="3491161" y="3517754"/>
                </a:moveTo>
                <a:cubicBezTo>
                  <a:pt x="3490825" y="3518380"/>
                  <a:pt x="3490263" y="3519040"/>
                  <a:pt x="3489541" y="3519579"/>
                </a:cubicBezTo>
                <a:cubicBezTo>
                  <a:pt x="3488821" y="3520119"/>
                  <a:pt x="3487940" y="3520539"/>
                  <a:pt x="3486965" y="3520685"/>
                </a:cubicBezTo>
                <a:cubicBezTo>
                  <a:pt x="3487413" y="3518315"/>
                  <a:pt x="3488462" y="3518160"/>
                  <a:pt x="3491161" y="3517754"/>
                </a:cubicBezTo>
                <a:close/>
                <a:moveTo>
                  <a:pt x="2560909" y="3517391"/>
                </a:moveTo>
                <a:cubicBezTo>
                  <a:pt x="2560901" y="3517232"/>
                  <a:pt x="2560903" y="3517271"/>
                  <a:pt x="2560910" y="3517422"/>
                </a:cubicBezTo>
                <a:lnTo>
                  <a:pt x="2560940" y="3518021"/>
                </a:lnTo>
                <a:lnTo>
                  <a:pt x="2560943" y="3518109"/>
                </a:lnTo>
                <a:cubicBezTo>
                  <a:pt x="2560972" y="3518669"/>
                  <a:pt x="2561003" y="3519308"/>
                  <a:pt x="2561003" y="3519308"/>
                </a:cubicBezTo>
                <a:lnTo>
                  <a:pt x="2560940" y="3518021"/>
                </a:lnTo>
                <a:close/>
                <a:moveTo>
                  <a:pt x="4089848" y="3516533"/>
                </a:moveTo>
                <a:cubicBezTo>
                  <a:pt x="4089922" y="3516512"/>
                  <a:pt x="4089737" y="3516748"/>
                  <a:pt x="4089201" y="3517357"/>
                </a:cubicBezTo>
                <a:lnTo>
                  <a:pt x="4088649" y="3517967"/>
                </a:lnTo>
                <a:lnTo>
                  <a:pt x="4087123" y="3518859"/>
                </a:lnTo>
                <a:cubicBezTo>
                  <a:pt x="4088533" y="3517656"/>
                  <a:pt x="4089703" y="3516576"/>
                  <a:pt x="4089848" y="3516533"/>
                </a:cubicBezTo>
                <a:close/>
                <a:moveTo>
                  <a:pt x="5365607" y="3514963"/>
                </a:moveTo>
                <a:cubicBezTo>
                  <a:pt x="5364683" y="3514898"/>
                  <a:pt x="5361739" y="3518092"/>
                  <a:pt x="5361739" y="3518092"/>
                </a:cubicBezTo>
                <a:cubicBezTo>
                  <a:pt x="5358877" y="3520249"/>
                  <a:pt x="5357928" y="3521222"/>
                  <a:pt x="5358053" y="3521444"/>
                </a:cubicBezTo>
                <a:cubicBezTo>
                  <a:pt x="5358149" y="3521611"/>
                  <a:pt x="5358847" y="3521355"/>
                  <a:pt x="5359798" y="3520860"/>
                </a:cubicBezTo>
                <a:cubicBezTo>
                  <a:pt x="5362651" y="3519380"/>
                  <a:pt x="5367766" y="3515757"/>
                  <a:pt x="5365607" y="3514963"/>
                </a:cubicBezTo>
                <a:close/>
                <a:moveTo>
                  <a:pt x="5379934" y="3513531"/>
                </a:moveTo>
                <a:cubicBezTo>
                  <a:pt x="5379126" y="3513473"/>
                  <a:pt x="5371686" y="3518298"/>
                  <a:pt x="5370451" y="3520436"/>
                </a:cubicBezTo>
                <a:lnTo>
                  <a:pt x="5370437" y="3520535"/>
                </a:lnTo>
                <a:lnTo>
                  <a:pt x="5375871" y="3517364"/>
                </a:lnTo>
                <a:lnTo>
                  <a:pt x="5380219" y="3514818"/>
                </a:lnTo>
                <a:close/>
                <a:moveTo>
                  <a:pt x="2585946" y="3513168"/>
                </a:moveTo>
                <a:lnTo>
                  <a:pt x="2581554" y="3516577"/>
                </a:lnTo>
                <a:lnTo>
                  <a:pt x="2579971" y="3521312"/>
                </a:lnTo>
                <a:lnTo>
                  <a:pt x="2583851" y="3518103"/>
                </a:lnTo>
                <a:lnTo>
                  <a:pt x="2584649" y="3517206"/>
                </a:lnTo>
                <a:close/>
                <a:moveTo>
                  <a:pt x="3385445" y="3513167"/>
                </a:moveTo>
                <a:cubicBezTo>
                  <a:pt x="3385513" y="3513132"/>
                  <a:pt x="3385373" y="3513409"/>
                  <a:pt x="3384947" y="3514132"/>
                </a:cubicBezTo>
                <a:lnTo>
                  <a:pt x="3384503" y="3514857"/>
                </a:lnTo>
                <a:lnTo>
                  <a:pt x="3383135" y="3516060"/>
                </a:lnTo>
                <a:cubicBezTo>
                  <a:pt x="3384329" y="3514563"/>
                  <a:pt x="3385307" y="3513241"/>
                  <a:pt x="3385445" y="3513167"/>
                </a:cubicBezTo>
                <a:close/>
                <a:moveTo>
                  <a:pt x="5938739" y="3509950"/>
                </a:moveTo>
                <a:lnTo>
                  <a:pt x="5936840" y="3512657"/>
                </a:lnTo>
                <a:lnTo>
                  <a:pt x="5908107" y="3531933"/>
                </a:lnTo>
                <a:lnTo>
                  <a:pt x="5937827" y="3510677"/>
                </a:lnTo>
                <a:close/>
                <a:moveTo>
                  <a:pt x="6059432" y="3508430"/>
                </a:moveTo>
                <a:cubicBezTo>
                  <a:pt x="6058679" y="3509667"/>
                  <a:pt x="6057858" y="3510309"/>
                  <a:pt x="6056780" y="3510805"/>
                </a:cubicBezTo>
                <a:lnTo>
                  <a:pt x="6055882" y="3511122"/>
                </a:lnTo>
                <a:lnTo>
                  <a:pt x="6054878" y="3510996"/>
                </a:lnTo>
                <a:close/>
                <a:moveTo>
                  <a:pt x="4104201" y="3508334"/>
                </a:moveTo>
                <a:lnTo>
                  <a:pt x="4103547" y="3508367"/>
                </a:lnTo>
                <a:lnTo>
                  <a:pt x="4098472" y="3512899"/>
                </a:lnTo>
                <a:lnTo>
                  <a:pt x="4102815" y="3509521"/>
                </a:lnTo>
                <a:close/>
                <a:moveTo>
                  <a:pt x="6060457" y="3507857"/>
                </a:moveTo>
                <a:lnTo>
                  <a:pt x="6060310" y="3507990"/>
                </a:lnTo>
                <a:lnTo>
                  <a:pt x="6059432" y="3508430"/>
                </a:lnTo>
                <a:close/>
                <a:moveTo>
                  <a:pt x="2592942" y="3506252"/>
                </a:moveTo>
                <a:cubicBezTo>
                  <a:pt x="2592901" y="3506121"/>
                  <a:pt x="2592928" y="3506209"/>
                  <a:pt x="2592981" y="3506387"/>
                </a:cubicBezTo>
                <a:lnTo>
                  <a:pt x="2593033" y="3506554"/>
                </a:lnTo>
                <a:lnTo>
                  <a:pt x="2593185" y="3507053"/>
                </a:lnTo>
                <a:cubicBezTo>
                  <a:pt x="2593253" y="3507276"/>
                  <a:pt x="2593308" y="3507454"/>
                  <a:pt x="2593308" y="3507454"/>
                </a:cubicBezTo>
                <a:lnTo>
                  <a:pt x="2590201" y="3509866"/>
                </a:lnTo>
                <a:lnTo>
                  <a:pt x="2589461" y="3511786"/>
                </a:lnTo>
                <a:lnTo>
                  <a:pt x="2593308" y="3507454"/>
                </a:lnTo>
                <a:lnTo>
                  <a:pt x="2593033" y="3506554"/>
                </a:lnTo>
                <a:close/>
                <a:moveTo>
                  <a:pt x="4159387" y="3504429"/>
                </a:moveTo>
                <a:lnTo>
                  <a:pt x="4152855" y="3509554"/>
                </a:lnTo>
                <a:lnTo>
                  <a:pt x="4154629" y="3508781"/>
                </a:lnTo>
                <a:lnTo>
                  <a:pt x="4157081" y="3506502"/>
                </a:lnTo>
                <a:lnTo>
                  <a:pt x="4158295" y="3505605"/>
                </a:lnTo>
                <a:close/>
                <a:moveTo>
                  <a:pt x="3546364" y="3499755"/>
                </a:moveTo>
                <a:lnTo>
                  <a:pt x="3534130" y="3509996"/>
                </a:lnTo>
                <a:cubicBezTo>
                  <a:pt x="3535235" y="3508584"/>
                  <a:pt x="3538251" y="3505735"/>
                  <a:pt x="3541019" y="3503378"/>
                </a:cubicBezTo>
                <a:close/>
                <a:moveTo>
                  <a:pt x="3546413" y="3499713"/>
                </a:moveTo>
                <a:lnTo>
                  <a:pt x="3546419" y="3499717"/>
                </a:lnTo>
                <a:lnTo>
                  <a:pt x="3546364" y="3499755"/>
                </a:lnTo>
                <a:close/>
                <a:moveTo>
                  <a:pt x="5403300" y="3499665"/>
                </a:moveTo>
                <a:lnTo>
                  <a:pt x="5401259" y="3500708"/>
                </a:lnTo>
                <a:cubicBezTo>
                  <a:pt x="5398863" y="3502310"/>
                  <a:pt x="5396234" y="3504202"/>
                  <a:pt x="5394303" y="3505293"/>
                </a:cubicBezTo>
                <a:cubicBezTo>
                  <a:pt x="5393605" y="3506093"/>
                  <a:pt x="5387001" y="3509770"/>
                  <a:pt x="5384517" y="3512092"/>
                </a:cubicBezTo>
                <a:lnTo>
                  <a:pt x="5384383" y="3512255"/>
                </a:lnTo>
                <a:lnTo>
                  <a:pt x="5392191" y="3508900"/>
                </a:lnTo>
                <a:lnTo>
                  <a:pt x="5398642" y="3505768"/>
                </a:lnTo>
                <a:lnTo>
                  <a:pt x="5401045" y="3503383"/>
                </a:lnTo>
                <a:close/>
                <a:moveTo>
                  <a:pt x="2565903" y="3497753"/>
                </a:moveTo>
                <a:cubicBezTo>
                  <a:pt x="2564592" y="3497905"/>
                  <a:pt x="2561746" y="3498846"/>
                  <a:pt x="2559823" y="3499475"/>
                </a:cubicBezTo>
                <a:lnTo>
                  <a:pt x="2534886" y="3512210"/>
                </a:lnTo>
                <a:lnTo>
                  <a:pt x="2531785" y="3518596"/>
                </a:lnTo>
                <a:lnTo>
                  <a:pt x="2562774" y="3500770"/>
                </a:lnTo>
                <a:cubicBezTo>
                  <a:pt x="2566990" y="3498238"/>
                  <a:pt x="2567214" y="3497601"/>
                  <a:pt x="2565903" y="3497753"/>
                </a:cubicBezTo>
                <a:close/>
                <a:moveTo>
                  <a:pt x="2581515" y="3495935"/>
                </a:moveTo>
                <a:lnTo>
                  <a:pt x="2571490" y="3500002"/>
                </a:lnTo>
                <a:lnTo>
                  <a:pt x="2562835" y="3504441"/>
                </a:lnTo>
                <a:lnTo>
                  <a:pt x="2562988" y="3503130"/>
                </a:lnTo>
                <a:cubicBezTo>
                  <a:pt x="2562135" y="3503272"/>
                  <a:pt x="2560115" y="3504485"/>
                  <a:pt x="2556233" y="3507430"/>
                </a:cubicBezTo>
                <a:lnTo>
                  <a:pt x="2554735" y="3508588"/>
                </a:lnTo>
                <a:lnTo>
                  <a:pt x="2544635" y="3513742"/>
                </a:lnTo>
                <a:lnTo>
                  <a:pt x="2531630" y="3518914"/>
                </a:lnTo>
                <a:lnTo>
                  <a:pt x="2527539" y="3527339"/>
                </a:lnTo>
                <a:lnTo>
                  <a:pt x="2542081" y="3519066"/>
                </a:lnTo>
                <a:lnTo>
                  <a:pt x="2540486" y="3520479"/>
                </a:lnTo>
                <a:lnTo>
                  <a:pt x="2526302" y="3529887"/>
                </a:lnTo>
                <a:lnTo>
                  <a:pt x="2480575" y="3624038"/>
                </a:lnTo>
                <a:cubicBezTo>
                  <a:pt x="2480575" y="3624038"/>
                  <a:pt x="2479704" y="3624598"/>
                  <a:pt x="2478613" y="3625295"/>
                </a:cubicBezTo>
                <a:lnTo>
                  <a:pt x="2476163" y="3626868"/>
                </a:lnTo>
                <a:lnTo>
                  <a:pt x="2475344" y="3627392"/>
                </a:lnTo>
                <a:cubicBezTo>
                  <a:pt x="2474473" y="3627950"/>
                  <a:pt x="2474039" y="3628230"/>
                  <a:pt x="2474693" y="3627811"/>
                </a:cubicBezTo>
                <a:lnTo>
                  <a:pt x="2476163" y="3626868"/>
                </a:lnTo>
                <a:lnTo>
                  <a:pt x="2480575" y="3624038"/>
                </a:lnTo>
                <a:cubicBezTo>
                  <a:pt x="2489615" y="3614584"/>
                  <a:pt x="2493748" y="3604614"/>
                  <a:pt x="2500079" y="3593151"/>
                </a:cubicBezTo>
                <a:cubicBezTo>
                  <a:pt x="2506949" y="3585966"/>
                  <a:pt x="2522150" y="3550706"/>
                  <a:pt x="2515812" y="3571856"/>
                </a:cubicBezTo>
                <a:cubicBezTo>
                  <a:pt x="2514278" y="3578501"/>
                  <a:pt x="2511028" y="3585685"/>
                  <a:pt x="2507242" y="3593022"/>
                </a:cubicBezTo>
                <a:lnTo>
                  <a:pt x="2503117" y="3600760"/>
                </a:lnTo>
                <a:lnTo>
                  <a:pt x="2509563" y="3580724"/>
                </a:lnTo>
                <a:cubicBezTo>
                  <a:pt x="2498463" y="3602100"/>
                  <a:pt x="2488220" y="3626241"/>
                  <a:pt x="2481050" y="3649947"/>
                </a:cubicBezTo>
                <a:lnTo>
                  <a:pt x="2472025" y="3685219"/>
                </a:lnTo>
                <a:lnTo>
                  <a:pt x="2477993" y="3678804"/>
                </a:lnTo>
                <a:lnTo>
                  <a:pt x="2489116" y="3644275"/>
                </a:lnTo>
                <a:lnTo>
                  <a:pt x="2490056" y="3649432"/>
                </a:lnTo>
                <a:lnTo>
                  <a:pt x="2489727" y="3650340"/>
                </a:lnTo>
                <a:lnTo>
                  <a:pt x="2482850" y="3673584"/>
                </a:lnTo>
                <a:lnTo>
                  <a:pt x="2489050" y="3666922"/>
                </a:lnTo>
                <a:lnTo>
                  <a:pt x="2493295" y="3652621"/>
                </a:lnTo>
                <a:lnTo>
                  <a:pt x="2495014" y="3647492"/>
                </a:lnTo>
                <a:lnTo>
                  <a:pt x="2491735" y="3643512"/>
                </a:lnTo>
                <a:lnTo>
                  <a:pt x="2498795" y="3639148"/>
                </a:lnTo>
                <a:lnTo>
                  <a:pt x="2503364" y="3631340"/>
                </a:lnTo>
                <a:lnTo>
                  <a:pt x="2503464" y="3631086"/>
                </a:lnTo>
                <a:cubicBezTo>
                  <a:pt x="2504130" y="3628626"/>
                  <a:pt x="2504205" y="3626749"/>
                  <a:pt x="2502626" y="3627725"/>
                </a:cubicBezTo>
                <a:cubicBezTo>
                  <a:pt x="2502626" y="3627725"/>
                  <a:pt x="2502626" y="3627725"/>
                  <a:pt x="2487613" y="3637134"/>
                </a:cubicBezTo>
                <a:lnTo>
                  <a:pt x="2509596" y="3620688"/>
                </a:lnTo>
                <a:lnTo>
                  <a:pt x="2516662" y="3608611"/>
                </a:lnTo>
                <a:lnTo>
                  <a:pt x="2511531" y="3612365"/>
                </a:lnTo>
                <a:lnTo>
                  <a:pt x="2517256" y="3607596"/>
                </a:lnTo>
                <a:lnTo>
                  <a:pt x="2530611" y="3584771"/>
                </a:lnTo>
                <a:lnTo>
                  <a:pt x="2526773" y="3587686"/>
                </a:lnTo>
                <a:cubicBezTo>
                  <a:pt x="2520767" y="3592536"/>
                  <a:pt x="2514752" y="3597359"/>
                  <a:pt x="2507275" y="3602294"/>
                </a:cubicBezTo>
                <a:lnTo>
                  <a:pt x="2536054" y="3575468"/>
                </a:lnTo>
                <a:lnTo>
                  <a:pt x="2546100" y="3558299"/>
                </a:lnTo>
                <a:lnTo>
                  <a:pt x="2543814" y="3560183"/>
                </a:lnTo>
                <a:cubicBezTo>
                  <a:pt x="2543814" y="3560183"/>
                  <a:pt x="2543814" y="3560183"/>
                  <a:pt x="2544783" y="3559383"/>
                </a:cubicBezTo>
                <a:lnTo>
                  <a:pt x="2546101" y="3558297"/>
                </a:lnTo>
                <a:lnTo>
                  <a:pt x="2562063" y="3531016"/>
                </a:lnTo>
                <a:lnTo>
                  <a:pt x="2545435" y="3543027"/>
                </a:lnTo>
                <a:cubicBezTo>
                  <a:pt x="2527178" y="3557271"/>
                  <a:pt x="2563243" y="3522866"/>
                  <a:pt x="2562844" y="3521552"/>
                </a:cubicBezTo>
                <a:lnTo>
                  <a:pt x="2549592" y="3524955"/>
                </a:lnTo>
                <a:cubicBezTo>
                  <a:pt x="2549193" y="3523642"/>
                  <a:pt x="2563681" y="3512241"/>
                  <a:pt x="2563681" y="3512241"/>
                </a:cubicBezTo>
                <a:cubicBezTo>
                  <a:pt x="2569951" y="3505562"/>
                  <a:pt x="2573649" y="3505663"/>
                  <a:pt x="2577769" y="3499528"/>
                </a:cubicBezTo>
                <a:cubicBezTo>
                  <a:pt x="2573427" y="3501120"/>
                  <a:pt x="2558296" y="3514216"/>
                  <a:pt x="2557897" y="3512903"/>
                </a:cubicBezTo>
                <a:cubicBezTo>
                  <a:pt x="2557798" y="3512574"/>
                  <a:pt x="2558615" y="3511333"/>
                  <a:pt x="2559653" y="3509837"/>
                </a:cubicBezTo>
                <a:lnTo>
                  <a:pt x="2560492" y="3508590"/>
                </a:lnTo>
                <a:lnTo>
                  <a:pt x="2577570" y="3498874"/>
                </a:lnTo>
                <a:lnTo>
                  <a:pt x="2581313" y="3496746"/>
                </a:lnTo>
                <a:close/>
                <a:moveTo>
                  <a:pt x="5402934" y="3494835"/>
                </a:moveTo>
                <a:cubicBezTo>
                  <a:pt x="5402934" y="3494835"/>
                  <a:pt x="5402934" y="3494835"/>
                  <a:pt x="5399688" y="3496428"/>
                </a:cubicBezTo>
                <a:lnTo>
                  <a:pt x="5400206" y="3495470"/>
                </a:lnTo>
                <a:lnTo>
                  <a:pt x="5396356" y="3497119"/>
                </a:lnTo>
                <a:cubicBezTo>
                  <a:pt x="5391563" y="3500369"/>
                  <a:pt x="5388618" y="3503562"/>
                  <a:pt x="5385833" y="3505821"/>
                </a:cubicBezTo>
                <a:cubicBezTo>
                  <a:pt x="5384832" y="3505750"/>
                  <a:pt x="5384330" y="3505997"/>
                  <a:pt x="5384079" y="3506263"/>
                </a:cubicBezTo>
                <a:cubicBezTo>
                  <a:pt x="5383826" y="3506529"/>
                  <a:pt x="5383825" y="3506813"/>
                  <a:pt x="5383825" y="3506813"/>
                </a:cubicBezTo>
                <a:cubicBezTo>
                  <a:pt x="5384054" y="3507113"/>
                  <a:pt x="5384225" y="3507267"/>
                  <a:pt x="5384373" y="3507311"/>
                </a:cubicBezTo>
                <a:cubicBezTo>
                  <a:pt x="5384519" y="3507358"/>
                  <a:pt x="5384639" y="3507296"/>
                  <a:pt x="5384765" y="3507163"/>
                </a:cubicBezTo>
                <a:cubicBezTo>
                  <a:pt x="5385017" y="3506898"/>
                  <a:pt x="5385290" y="3506349"/>
                  <a:pt x="5385833" y="3505821"/>
                </a:cubicBezTo>
                <a:lnTo>
                  <a:pt x="5403379" y="3496336"/>
                </a:lnTo>
                <a:close/>
                <a:moveTo>
                  <a:pt x="2571109" y="3494543"/>
                </a:moveTo>
                <a:cubicBezTo>
                  <a:pt x="2570162" y="3494564"/>
                  <a:pt x="2570259" y="3495731"/>
                  <a:pt x="2569312" y="3495752"/>
                </a:cubicBezTo>
                <a:cubicBezTo>
                  <a:pt x="2567943" y="3497097"/>
                  <a:pt x="2568419" y="3497417"/>
                  <a:pt x="2569340" y="3497231"/>
                </a:cubicBezTo>
                <a:cubicBezTo>
                  <a:pt x="2569800" y="3497138"/>
                  <a:pt x="2570371" y="3496920"/>
                  <a:pt x="2570875" y="3496641"/>
                </a:cubicBezTo>
                <a:cubicBezTo>
                  <a:pt x="2571380" y="3496361"/>
                  <a:pt x="2571821" y="3496024"/>
                  <a:pt x="2572018" y="3495690"/>
                </a:cubicBezTo>
                <a:cubicBezTo>
                  <a:pt x="2572282" y="3495247"/>
                  <a:pt x="2572119" y="3494812"/>
                  <a:pt x="2571109" y="3494543"/>
                </a:cubicBezTo>
                <a:close/>
                <a:moveTo>
                  <a:pt x="2585778" y="3494205"/>
                </a:moveTo>
                <a:lnTo>
                  <a:pt x="2585073" y="3494492"/>
                </a:lnTo>
                <a:lnTo>
                  <a:pt x="2584841" y="3494739"/>
                </a:lnTo>
                <a:close/>
                <a:moveTo>
                  <a:pt x="4104876" y="3492906"/>
                </a:moveTo>
                <a:cubicBezTo>
                  <a:pt x="4103995" y="3492988"/>
                  <a:pt x="4103473" y="3495449"/>
                  <a:pt x="4105235" y="3495282"/>
                </a:cubicBezTo>
                <a:cubicBezTo>
                  <a:pt x="4105235" y="3495282"/>
                  <a:pt x="4105366" y="3494666"/>
                  <a:pt x="4105385" y="3494062"/>
                </a:cubicBezTo>
                <a:cubicBezTo>
                  <a:pt x="4105407" y="3493458"/>
                  <a:pt x="4105318" y="3492863"/>
                  <a:pt x="4104876" y="3492906"/>
                </a:cubicBezTo>
                <a:close/>
                <a:moveTo>
                  <a:pt x="5930079" y="3491423"/>
                </a:moveTo>
                <a:cubicBezTo>
                  <a:pt x="5930523" y="3491399"/>
                  <a:pt x="5930588" y="3491994"/>
                  <a:pt x="5930544" y="3492595"/>
                </a:cubicBezTo>
                <a:cubicBezTo>
                  <a:pt x="5930501" y="3493196"/>
                  <a:pt x="5930345" y="3493803"/>
                  <a:pt x="5930345" y="3493803"/>
                </a:cubicBezTo>
                <a:cubicBezTo>
                  <a:pt x="5928569" y="3493899"/>
                  <a:pt x="5929191" y="3491471"/>
                  <a:pt x="5930079" y="3491423"/>
                </a:cubicBezTo>
                <a:close/>
                <a:moveTo>
                  <a:pt x="3556860" y="3490144"/>
                </a:moveTo>
                <a:cubicBezTo>
                  <a:pt x="3558843" y="3488847"/>
                  <a:pt x="3558188" y="3489717"/>
                  <a:pt x="3552591" y="3494541"/>
                </a:cubicBezTo>
                <a:lnTo>
                  <a:pt x="3546413" y="3499713"/>
                </a:lnTo>
                <a:lnTo>
                  <a:pt x="3545294" y="3498735"/>
                </a:lnTo>
                <a:cubicBezTo>
                  <a:pt x="3550253" y="3494900"/>
                  <a:pt x="3554876" y="3491440"/>
                  <a:pt x="3556860" y="3490144"/>
                </a:cubicBezTo>
                <a:close/>
                <a:moveTo>
                  <a:pt x="6886380" y="3489924"/>
                </a:moveTo>
                <a:cubicBezTo>
                  <a:pt x="6884483" y="3490062"/>
                  <a:pt x="6883154" y="3491012"/>
                  <a:pt x="6882544" y="3491910"/>
                </a:cubicBezTo>
                <a:cubicBezTo>
                  <a:pt x="6881934" y="3492807"/>
                  <a:pt x="6882043" y="3493653"/>
                  <a:pt x="6883028" y="3493581"/>
                </a:cubicBezTo>
                <a:cubicBezTo>
                  <a:pt x="6883028" y="3493581"/>
                  <a:pt x="6886448" y="3491412"/>
                  <a:pt x="6887006" y="3490411"/>
                </a:cubicBezTo>
                <a:cubicBezTo>
                  <a:pt x="6887194" y="3490078"/>
                  <a:pt x="6887061" y="3489873"/>
                  <a:pt x="6886380" y="3489924"/>
                </a:cubicBezTo>
                <a:close/>
                <a:moveTo>
                  <a:pt x="6098499" y="3486243"/>
                </a:moveTo>
                <a:lnTo>
                  <a:pt x="6095910" y="3489942"/>
                </a:lnTo>
                <a:lnTo>
                  <a:pt x="6086876" y="3494718"/>
                </a:lnTo>
                <a:lnTo>
                  <a:pt x="6079424" y="3498442"/>
                </a:lnTo>
                <a:lnTo>
                  <a:pt x="6081017" y="3496379"/>
                </a:lnTo>
                <a:lnTo>
                  <a:pt x="6090802" y="3490916"/>
                </a:lnTo>
                <a:close/>
                <a:moveTo>
                  <a:pt x="2599740" y="3485319"/>
                </a:moveTo>
                <a:cubicBezTo>
                  <a:pt x="2599740" y="3485319"/>
                  <a:pt x="2599098" y="3489033"/>
                  <a:pt x="2599948" y="3487845"/>
                </a:cubicBezTo>
                <a:cubicBezTo>
                  <a:pt x="2600421" y="3487833"/>
                  <a:pt x="2600607" y="3487196"/>
                  <a:pt x="2600554" y="3486566"/>
                </a:cubicBezTo>
                <a:cubicBezTo>
                  <a:pt x="2600502" y="3485934"/>
                  <a:pt x="2600214" y="3485308"/>
                  <a:pt x="2599740" y="3485319"/>
                </a:cubicBezTo>
                <a:close/>
                <a:moveTo>
                  <a:pt x="6870868" y="3484110"/>
                </a:moveTo>
                <a:lnTo>
                  <a:pt x="6868751" y="3486166"/>
                </a:lnTo>
                <a:cubicBezTo>
                  <a:pt x="6865367" y="3489496"/>
                  <a:pt x="6860576" y="3493275"/>
                  <a:pt x="6850245" y="3498659"/>
                </a:cubicBezTo>
                <a:lnTo>
                  <a:pt x="6832633" y="3505513"/>
                </a:lnTo>
                <a:lnTo>
                  <a:pt x="6838514" y="3502310"/>
                </a:lnTo>
                <a:cubicBezTo>
                  <a:pt x="6848994" y="3496401"/>
                  <a:pt x="6858927" y="3490698"/>
                  <a:pt x="6868638" y="3485343"/>
                </a:cubicBezTo>
                <a:close/>
                <a:moveTo>
                  <a:pt x="3402811" y="3482431"/>
                </a:moveTo>
                <a:lnTo>
                  <a:pt x="3386497" y="3497814"/>
                </a:lnTo>
                <a:lnTo>
                  <a:pt x="3363236" y="3522387"/>
                </a:lnTo>
                <a:lnTo>
                  <a:pt x="3356058" y="3531605"/>
                </a:lnTo>
                <a:lnTo>
                  <a:pt x="3353698" y="3539180"/>
                </a:lnTo>
                <a:lnTo>
                  <a:pt x="3351366" y="3549915"/>
                </a:lnTo>
                <a:lnTo>
                  <a:pt x="3382327" y="3518334"/>
                </a:lnTo>
                <a:lnTo>
                  <a:pt x="3383135" y="3516060"/>
                </a:lnTo>
                <a:lnTo>
                  <a:pt x="3383346" y="3516749"/>
                </a:lnTo>
                <a:lnTo>
                  <a:pt x="3382718" y="3517778"/>
                </a:lnTo>
                <a:lnTo>
                  <a:pt x="3383333" y="3517308"/>
                </a:lnTo>
                <a:lnTo>
                  <a:pt x="3383473" y="3517165"/>
                </a:lnTo>
                <a:lnTo>
                  <a:pt x="3383346" y="3516749"/>
                </a:lnTo>
                <a:lnTo>
                  <a:pt x="3384503" y="3514857"/>
                </a:lnTo>
                <a:lnTo>
                  <a:pt x="3385575" y="3513914"/>
                </a:lnTo>
                <a:cubicBezTo>
                  <a:pt x="3386151" y="3513175"/>
                  <a:pt x="3386471" y="3512571"/>
                  <a:pt x="3386471" y="3512571"/>
                </a:cubicBezTo>
                <a:cubicBezTo>
                  <a:pt x="3386471" y="3512571"/>
                  <a:pt x="3384877" y="3508901"/>
                  <a:pt x="3386315" y="3506401"/>
                </a:cubicBezTo>
                <a:cubicBezTo>
                  <a:pt x="3388677" y="3500667"/>
                  <a:pt x="3399651" y="3490191"/>
                  <a:pt x="3402543" y="3485681"/>
                </a:cubicBezTo>
                <a:cubicBezTo>
                  <a:pt x="3403019" y="3485433"/>
                  <a:pt x="3402968" y="3484647"/>
                  <a:pt x="3402851" y="3483707"/>
                </a:cubicBezTo>
                <a:close/>
                <a:moveTo>
                  <a:pt x="4120497" y="3479921"/>
                </a:moveTo>
                <a:cubicBezTo>
                  <a:pt x="4116303" y="3482730"/>
                  <a:pt x="4112247" y="3486454"/>
                  <a:pt x="4109099" y="3490278"/>
                </a:cubicBezTo>
                <a:lnTo>
                  <a:pt x="4114396" y="3486669"/>
                </a:lnTo>
                <a:lnTo>
                  <a:pt x="4117456" y="3483595"/>
                </a:lnTo>
                <a:close/>
                <a:moveTo>
                  <a:pt x="1334684" y="3478737"/>
                </a:moveTo>
                <a:lnTo>
                  <a:pt x="1332816" y="3484917"/>
                </a:lnTo>
                <a:cubicBezTo>
                  <a:pt x="1331418" y="3488242"/>
                  <a:pt x="1329641" y="3491939"/>
                  <a:pt x="1328661" y="3493386"/>
                </a:cubicBezTo>
                <a:close/>
                <a:moveTo>
                  <a:pt x="1334704" y="3478672"/>
                </a:moveTo>
                <a:lnTo>
                  <a:pt x="1334708" y="3478677"/>
                </a:lnTo>
                <a:lnTo>
                  <a:pt x="1334684" y="3478737"/>
                </a:lnTo>
                <a:close/>
                <a:moveTo>
                  <a:pt x="5961925" y="3476033"/>
                </a:moveTo>
                <a:lnTo>
                  <a:pt x="5956548" y="3483370"/>
                </a:lnTo>
                <a:lnTo>
                  <a:pt x="5954233" y="3486870"/>
                </a:lnTo>
                <a:lnTo>
                  <a:pt x="5952759" y="3488003"/>
                </a:lnTo>
                <a:cubicBezTo>
                  <a:pt x="5943459" y="3495314"/>
                  <a:pt x="5935435" y="3501728"/>
                  <a:pt x="5927362" y="3507869"/>
                </a:cubicBezTo>
                <a:lnTo>
                  <a:pt x="5902420" y="3525560"/>
                </a:lnTo>
                <a:lnTo>
                  <a:pt x="5907583" y="3519874"/>
                </a:lnTo>
                <a:lnTo>
                  <a:pt x="5909107" y="3517428"/>
                </a:lnTo>
                <a:lnTo>
                  <a:pt x="5949296" y="3486645"/>
                </a:lnTo>
                <a:close/>
                <a:moveTo>
                  <a:pt x="6873493" y="3472096"/>
                </a:moveTo>
                <a:cubicBezTo>
                  <a:pt x="6873111" y="3472692"/>
                  <a:pt x="6872503" y="3473307"/>
                  <a:pt x="6871742" y="3473788"/>
                </a:cubicBezTo>
                <a:cubicBezTo>
                  <a:pt x="6870983" y="3474270"/>
                  <a:pt x="6870072" y="3474621"/>
                  <a:pt x="6869085" y="3474693"/>
                </a:cubicBezTo>
                <a:cubicBezTo>
                  <a:pt x="6869702" y="3472373"/>
                  <a:pt x="6870762" y="3472294"/>
                  <a:pt x="6873493" y="3472096"/>
                </a:cubicBezTo>
                <a:close/>
                <a:moveTo>
                  <a:pt x="6310738" y="3470480"/>
                </a:moveTo>
                <a:cubicBezTo>
                  <a:pt x="6311751" y="3473432"/>
                  <a:pt x="6311250" y="3474971"/>
                  <a:pt x="6310183" y="3475606"/>
                </a:cubicBezTo>
                <a:cubicBezTo>
                  <a:pt x="6306977" y="3477508"/>
                  <a:pt x="6298662" y="3471255"/>
                  <a:pt x="6310738" y="3470480"/>
                </a:cubicBezTo>
                <a:close/>
                <a:moveTo>
                  <a:pt x="1143495" y="3468099"/>
                </a:moveTo>
                <a:lnTo>
                  <a:pt x="1136591" y="3487453"/>
                </a:lnTo>
                <a:lnTo>
                  <a:pt x="1134547" y="3491349"/>
                </a:lnTo>
                <a:lnTo>
                  <a:pt x="1137069" y="3483427"/>
                </a:lnTo>
                <a:close/>
                <a:moveTo>
                  <a:pt x="1932861" y="3467337"/>
                </a:moveTo>
                <a:cubicBezTo>
                  <a:pt x="1933399" y="3465513"/>
                  <a:pt x="1932859" y="3465208"/>
                  <a:pt x="1930389" y="3467623"/>
                </a:cubicBezTo>
                <a:lnTo>
                  <a:pt x="1927565" y="3471824"/>
                </a:lnTo>
                <a:lnTo>
                  <a:pt x="1930517" y="3472513"/>
                </a:lnTo>
                <a:close/>
                <a:moveTo>
                  <a:pt x="1340495" y="3465234"/>
                </a:moveTo>
                <a:cubicBezTo>
                  <a:pt x="1341790" y="3462912"/>
                  <a:pt x="1339113" y="3470734"/>
                  <a:pt x="1335878" y="3479520"/>
                </a:cubicBezTo>
                <a:lnTo>
                  <a:pt x="1334708" y="3478677"/>
                </a:lnTo>
                <a:lnTo>
                  <a:pt x="1337751" y="3471279"/>
                </a:lnTo>
                <a:cubicBezTo>
                  <a:pt x="1339191" y="3467908"/>
                  <a:pt x="1340065" y="3466007"/>
                  <a:pt x="1340495" y="3465234"/>
                </a:cubicBezTo>
                <a:close/>
                <a:moveTo>
                  <a:pt x="2640072" y="3462780"/>
                </a:moveTo>
                <a:cubicBezTo>
                  <a:pt x="2636867" y="3460323"/>
                  <a:pt x="2626093" y="3471474"/>
                  <a:pt x="2624297" y="3472683"/>
                </a:cubicBezTo>
                <a:cubicBezTo>
                  <a:pt x="2616812" y="3477722"/>
                  <a:pt x="2611923" y="3477835"/>
                  <a:pt x="2608381" y="3482784"/>
                </a:cubicBezTo>
                <a:cubicBezTo>
                  <a:pt x="2616907" y="3478888"/>
                  <a:pt x="2628179" y="3473763"/>
                  <a:pt x="2637364" y="3466348"/>
                </a:cubicBezTo>
                <a:cubicBezTo>
                  <a:pt x="2637364" y="3466348"/>
                  <a:pt x="2640168" y="3463947"/>
                  <a:pt x="2640072" y="3462780"/>
                </a:cubicBezTo>
                <a:close/>
                <a:moveTo>
                  <a:pt x="6095762" y="3462103"/>
                </a:moveTo>
                <a:cubicBezTo>
                  <a:pt x="6095380" y="3462677"/>
                  <a:pt x="6094775" y="3463262"/>
                  <a:pt x="6094026" y="3463716"/>
                </a:cubicBezTo>
                <a:cubicBezTo>
                  <a:pt x="6093277" y="3464169"/>
                  <a:pt x="6092384" y="3464494"/>
                  <a:pt x="6091421" y="3464546"/>
                </a:cubicBezTo>
                <a:cubicBezTo>
                  <a:pt x="6092063" y="3462301"/>
                  <a:pt x="6093098" y="3462246"/>
                  <a:pt x="6095762" y="3462103"/>
                </a:cubicBezTo>
                <a:close/>
                <a:moveTo>
                  <a:pt x="2565574" y="3461962"/>
                </a:moveTo>
                <a:cubicBezTo>
                  <a:pt x="2565478" y="3460797"/>
                  <a:pt x="2562873" y="3461782"/>
                  <a:pt x="2560155" y="3463061"/>
                </a:cubicBezTo>
                <a:lnTo>
                  <a:pt x="2558344" y="3463912"/>
                </a:lnTo>
                <a:lnTo>
                  <a:pt x="2557096" y="3466480"/>
                </a:lnTo>
                <a:close/>
                <a:moveTo>
                  <a:pt x="6930011" y="3458346"/>
                </a:moveTo>
                <a:lnTo>
                  <a:pt x="6917044" y="3467607"/>
                </a:lnTo>
                <a:cubicBezTo>
                  <a:pt x="6918249" y="3466287"/>
                  <a:pt x="6921469" y="3463683"/>
                  <a:pt x="6924404" y="3461548"/>
                </a:cubicBezTo>
                <a:close/>
                <a:moveTo>
                  <a:pt x="6930063" y="3458310"/>
                </a:moveTo>
                <a:lnTo>
                  <a:pt x="6930067" y="3458313"/>
                </a:lnTo>
                <a:lnTo>
                  <a:pt x="6930011" y="3458346"/>
                </a:lnTo>
                <a:close/>
                <a:moveTo>
                  <a:pt x="4074819" y="3458248"/>
                </a:moveTo>
                <a:cubicBezTo>
                  <a:pt x="4073213" y="3460858"/>
                  <a:pt x="4071782" y="3462436"/>
                  <a:pt x="4070697" y="3463264"/>
                </a:cubicBezTo>
                <a:cubicBezTo>
                  <a:pt x="4069883" y="3463885"/>
                  <a:pt x="4069263" y="3464085"/>
                  <a:pt x="4068908" y="3463985"/>
                </a:cubicBezTo>
                <a:cubicBezTo>
                  <a:pt x="4068376" y="3463834"/>
                  <a:pt x="4068441" y="3463008"/>
                  <a:pt x="4069345" y="3461917"/>
                </a:cubicBezTo>
                <a:cubicBezTo>
                  <a:pt x="4070249" y="3460825"/>
                  <a:pt x="4071994" y="3459466"/>
                  <a:pt x="4074819" y="3458248"/>
                </a:cubicBezTo>
                <a:close/>
                <a:moveTo>
                  <a:pt x="2636578" y="3456826"/>
                </a:moveTo>
                <a:cubicBezTo>
                  <a:pt x="2635632" y="3456847"/>
                  <a:pt x="2632923" y="3460415"/>
                  <a:pt x="2632923" y="3460415"/>
                </a:cubicBezTo>
                <a:cubicBezTo>
                  <a:pt x="2630207" y="3462910"/>
                  <a:pt x="2629329" y="3464001"/>
                  <a:pt x="2629478" y="3464217"/>
                </a:cubicBezTo>
                <a:cubicBezTo>
                  <a:pt x="2629588" y="3464378"/>
                  <a:pt x="2630277" y="3464048"/>
                  <a:pt x="2631201" y="3463449"/>
                </a:cubicBezTo>
                <a:cubicBezTo>
                  <a:pt x="2633971" y="3461650"/>
                  <a:pt x="2638851" y="3457431"/>
                  <a:pt x="2636578" y="3456826"/>
                </a:cubicBezTo>
                <a:close/>
                <a:moveTo>
                  <a:pt x="2651038" y="3453963"/>
                </a:moveTo>
                <a:cubicBezTo>
                  <a:pt x="2650091" y="3453986"/>
                  <a:pt x="2640906" y="3461397"/>
                  <a:pt x="2641964" y="3462739"/>
                </a:cubicBezTo>
                <a:cubicBezTo>
                  <a:pt x="2642115" y="3462880"/>
                  <a:pt x="2642417" y="3462866"/>
                  <a:pt x="2642826" y="3462733"/>
                </a:cubicBezTo>
                <a:cubicBezTo>
                  <a:pt x="2643234" y="3462598"/>
                  <a:pt x="2643749" y="3462345"/>
                  <a:pt x="2644323" y="3462002"/>
                </a:cubicBezTo>
                <a:cubicBezTo>
                  <a:pt x="2647769" y="3459951"/>
                  <a:pt x="2653358" y="3454784"/>
                  <a:pt x="2651038" y="3453963"/>
                </a:cubicBezTo>
                <a:close/>
                <a:moveTo>
                  <a:pt x="6120427" y="3451492"/>
                </a:moveTo>
                <a:lnTo>
                  <a:pt x="6119488" y="3453217"/>
                </a:lnTo>
                <a:cubicBezTo>
                  <a:pt x="6113725" y="3459696"/>
                  <a:pt x="6107299" y="3472185"/>
                  <a:pt x="6100747" y="3483033"/>
                </a:cubicBezTo>
                <a:lnTo>
                  <a:pt x="6099598" y="3484672"/>
                </a:lnTo>
                <a:lnTo>
                  <a:pt x="6096283" y="3484709"/>
                </a:lnTo>
                <a:cubicBezTo>
                  <a:pt x="6093848" y="3485551"/>
                  <a:pt x="6091239" y="3486841"/>
                  <a:pt x="6090413" y="3487439"/>
                </a:cubicBezTo>
                <a:lnTo>
                  <a:pt x="6086771" y="3489425"/>
                </a:lnTo>
                <a:lnTo>
                  <a:pt x="6089285" y="3486652"/>
                </a:lnTo>
                <a:cubicBezTo>
                  <a:pt x="6089971" y="3485587"/>
                  <a:pt x="6089176" y="3485614"/>
                  <a:pt x="6085487" y="3487569"/>
                </a:cubicBezTo>
                <a:lnTo>
                  <a:pt x="6073063" y="3496900"/>
                </a:lnTo>
                <a:lnTo>
                  <a:pt x="6057098" y="3505607"/>
                </a:lnTo>
                <a:lnTo>
                  <a:pt x="6058970" y="3502336"/>
                </a:lnTo>
                <a:lnTo>
                  <a:pt x="6059925" y="3500842"/>
                </a:lnTo>
                <a:lnTo>
                  <a:pt x="6083904" y="3487784"/>
                </a:lnTo>
                <a:cubicBezTo>
                  <a:pt x="6077934" y="3491603"/>
                  <a:pt x="6089132" y="3485295"/>
                  <a:pt x="6088100" y="3484062"/>
                </a:cubicBezTo>
                <a:cubicBezTo>
                  <a:pt x="6086079" y="3481958"/>
                  <a:pt x="6083782" y="3486687"/>
                  <a:pt x="6083782" y="3486687"/>
                </a:cubicBezTo>
                <a:lnTo>
                  <a:pt x="6061774" y="3497943"/>
                </a:lnTo>
                <a:lnTo>
                  <a:pt x="6069219" y="3486276"/>
                </a:lnTo>
                <a:lnTo>
                  <a:pt x="6090794" y="3474893"/>
                </a:lnTo>
                <a:cubicBezTo>
                  <a:pt x="6092446" y="3473701"/>
                  <a:pt x="6115235" y="3463274"/>
                  <a:pt x="6113958" y="3459844"/>
                </a:cubicBezTo>
                <a:cubicBezTo>
                  <a:pt x="6112825" y="3457694"/>
                  <a:pt x="6098176" y="3466394"/>
                  <a:pt x="6110403" y="3461323"/>
                </a:cubicBezTo>
                <a:lnTo>
                  <a:pt x="6072457" y="3481051"/>
                </a:lnTo>
                <a:lnTo>
                  <a:pt x="6075362" y="3476357"/>
                </a:lnTo>
                <a:lnTo>
                  <a:pt x="6078659" y="3474481"/>
                </a:lnTo>
                <a:cubicBezTo>
                  <a:pt x="6087227" y="3469604"/>
                  <a:pt x="6095699" y="3464870"/>
                  <a:pt x="6106588" y="3459132"/>
                </a:cubicBezTo>
                <a:cubicBezTo>
                  <a:pt x="6107414" y="3458536"/>
                  <a:pt x="6113085" y="3455701"/>
                  <a:pt x="6118406" y="3452724"/>
                </a:cubicBezTo>
                <a:close/>
                <a:moveTo>
                  <a:pt x="6941192" y="3449582"/>
                </a:moveTo>
                <a:cubicBezTo>
                  <a:pt x="6943269" y="3448442"/>
                  <a:pt x="6942552" y="3449257"/>
                  <a:pt x="6936611" y="3453632"/>
                </a:cubicBezTo>
                <a:lnTo>
                  <a:pt x="6930063" y="3458310"/>
                </a:lnTo>
                <a:lnTo>
                  <a:pt x="6929011" y="3457254"/>
                </a:lnTo>
                <a:cubicBezTo>
                  <a:pt x="6934244" y="3453814"/>
                  <a:pt x="6939115" y="3450721"/>
                  <a:pt x="6941192" y="3449582"/>
                </a:cubicBezTo>
                <a:close/>
                <a:moveTo>
                  <a:pt x="6949203" y="3449447"/>
                </a:moveTo>
                <a:cubicBezTo>
                  <a:pt x="6949659" y="3448844"/>
                  <a:pt x="6950195" y="3449137"/>
                  <a:pt x="6950520" y="3449730"/>
                </a:cubicBezTo>
                <a:cubicBezTo>
                  <a:pt x="6950848" y="3450321"/>
                  <a:pt x="6950963" y="3451214"/>
                  <a:pt x="6950582" y="3451810"/>
                </a:cubicBezTo>
                <a:close/>
                <a:moveTo>
                  <a:pt x="3429451" y="3448759"/>
                </a:moveTo>
                <a:lnTo>
                  <a:pt x="3399869" y="3479127"/>
                </a:lnTo>
                <a:lnTo>
                  <a:pt x="3394955" y="3484521"/>
                </a:lnTo>
                <a:lnTo>
                  <a:pt x="3393916" y="3485718"/>
                </a:lnTo>
                <a:lnTo>
                  <a:pt x="3398745" y="3482747"/>
                </a:lnTo>
                <a:lnTo>
                  <a:pt x="3408859" y="3472519"/>
                </a:lnTo>
                <a:lnTo>
                  <a:pt x="3411665" y="3468701"/>
                </a:lnTo>
                <a:cubicBezTo>
                  <a:pt x="3415569" y="3464508"/>
                  <a:pt x="3419765" y="3460319"/>
                  <a:pt x="3422326" y="3456608"/>
                </a:cubicBezTo>
                <a:close/>
                <a:moveTo>
                  <a:pt x="5993227" y="3447950"/>
                </a:moveTo>
                <a:cubicBezTo>
                  <a:pt x="5993298" y="3447922"/>
                  <a:pt x="5993139" y="3448176"/>
                  <a:pt x="5992658" y="3448835"/>
                </a:cubicBezTo>
                <a:lnTo>
                  <a:pt x="5992165" y="3449493"/>
                </a:lnTo>
                <a:lnTo>
                  <a:pt x="5990728" y="3450530"/>
                </a:lnTo>
                <a:cubicBezTo>
                  <a:pt x="5992020" y="3449195"/>
                  <a:pt x="5993086" y="3448008"/>
                  <a:pt x="5993227" y="3447950"/>
                </a:cubicBezTo>
                <a:close/>
                <a:moveTo>
                  <a:pt x="6123605" y="3445637"/>
                </a:moveTo>
                <a:lnTo>
                  <a:pt x="6122087" y="3448433"/>
                </a:lnTo>
                <a:lnTo>
                  <a:pt x="6118901" y="3450004"/>
                </a:lnTo>
                <a:cubicBezTo>
                  <a:pt x="6115035" y="3452510"/>
                  <a:pt x="6111631" y="3454995"/>
                  <a:pt x="6112457" y="3454398"/>
                </a:cubicBezTo>
                <a:cubicBezTo>
                  <a:pt x="6106341" y="3456936"/>
                  <a:pt x="6102891" y="3459328"/>
                  <a:pt x="6095762" y="3462103"/>
                </a:cubicBezTo>
                <a:cubicBezTo>
                  <a:pt x="6104173" y="3454840"/>
                  <a:pt x="6115000" y="3451868"/>
                  <a:pt x="6123536" y="3445704"/>
                </a:cubicBezTo>
                <a:close/>
                <a:moveTo>
                  <a:pt x="1941721" y="3442008"/>
                </a:moveTo>
                <a:cubicBezTo>
                  <a:pt x="1939422" y="3442156"/>
                  <a:pt x="1936916" y="3456642"/>
                  <a:pt x="1936016" y="3459472"/>
                </a:cubicBezTo>
                <a:lnTo>
                  <a:pt x="1931672" y="3472883"/>
                </a:lnTo>
                <a:lnTo>
                  <a:pt x="1933349" y="3473490"/>
                </a:lnTo>
                <a:lnTo>
                  <a:pt x="1939763" y="3453687"/>
                </a:lnTo>
                <a:cubicBezTo>
                  <a:pt x="1939633" y="3452618"/>
                  <a:pt x="1943844" y="3441872"/>
                  <a:pt x="1941721" y="3442008"/>
                </a:cubicBezTo>
                <a:close/>
                <a:moveTo>
                  <a:pt x="6162117" y="3441500"/>
                </a:moveTo>
                <a:cubicBezTo>
                  <a:pt x="6164160" y="3440431"/>
                  <a:pt x="6163447" y="3441209"/>
                  <a:pt x="6157580" y="3445351"/>
                </a:cubicBezTo>
                <a:lnTo>
                  <a:pt x="6155450" y="3446809"/>
                </a:lnTo>
                <a:lnTo>
                  <a:pt x="6156481" y="3444893"/>
                </a:lnTo>
                <a:close/>
                <a:moveTo>
                  <a:pt x="6373176" y="3441128"/>
                </a:moveTo>
                <a:cubicBezTo>
                  <a:pt x="6374467" y="3441230"/>
                  <a:pt x="6374464" y="3442784"/>
                  <a:pt x="6371716" y="3446770"/>
                </a:cubicBezTo>
                <a:cubicBezTo>
                  <a:pt x="6368161" y="3447911"/>
                  <a:pt x="6369437" y="3451638"/>
                  <a:pt x="6365879" y="3452780"/>
                </a:cubicBezTo>
                <a:cubicBezTo>
                  <a:pt x="6353805" y="3453555"/>
                  <a:pt x="6369307" y="3440820"/>
                  <a:pt x="6373176" y="3441128"/>
                </a:cubicBezTo>
                <a:close/>
                <a:moveTo>
                  <a:pt x="6899133" y="3440689"/>
                </a:moveTo>
                <a:lnTo>
                  <a:pt x="6892939" y="3444416"/>
                </a:lnTo>
                <a:lnTo>
                  <a:pt x="6884436" y="3449271"/>
                </a:lnTo>
                <a:lnTo>
                  <a:pt x="6852304" y="3477571"/>
                </a:lnTo>
                <a:cubicBezTo>
                  <a:pt x="6850557" y="3478838"/>
                  <a:pt x="6847182" y="3482023"/>
                  <a:pt x="6845759" y="3483738"/>
                </a:cubicBezTo>
                <a:cubicBezTo>
                  <a:pt x="6845049" y="3484595"/>
                  <a:pt x="6844826" y="3485087"/>
                  <a:pt x="6845538" y="3484785"/>
                </a:cubicBezTo>
                <a:cubicBezTo>
                  <a:pt x="6846250" y="3484484"/>
                  <a:pt x="6847896" y="3483393"/>
                  <a:pt x="6850925" y="3481085"/>
                </a:cubicBezTo>
                <a:cubicBezTo>
                  <a:pt x="6855947" y="3476168"/>
                  <a:pt x="6861856" y="3470997"/>
                  <a:pt x="6867152" y="3467008"/>
                </a:cubicBezTo>
                <a:lnTo>
                  <a:pt x="6870488" y="3464418"/>
                </a:lnTo>
                <a:lnTo>
                  <a:pt x="6866214" y="3466750"/>
                </a:lnTo>
                <a:lnTo>
                  <a:pt x="6872823" y="3462611"/>
                </a:lnTo>
                <a:lnTo>
                  <a:pt x="6890366" y="3449007"/>
                </a:lnTo>
                <a:close/>
                <a:moveTo>
                  <a:pt x="6182031" y="3440503"/>
                </a:moveTo>
                <a:lnTo>
                  <a:pt x="6180625" y="3441910"/>
                </a:lnTo>
                <a:lnTo>
                  <a:pt x="6169899" y="3447836"/>
                </a:lnTo>
                <a:lnTo>
                  <a:pt x="6148021" y="3460620"/>
                </a:lnTo>
                <a:lnTo>
                  <a:pt x="6149452" y="3457959"/>
                </a:lnTo>
                <a:lnTo>
                  <a:pt x="6157108" y="3454065"/>
                </a:lnTo>
                <a:cubicBezTo>
                  <a:pt x="6164717" y="3449929"/>
                  <a:pt x="6172644" y="3445650"/>
                  <a:pt x="6180697" y="3441246"/>
                </a:cubicBezTo>
                <a:close/>
                <a:moveTo>
                  <a:pt x="2676991" y="3435260"/>
                </a:moveTo>
                <a:cubicBezTo>
                  <a:pt x="2674940" y="3435308"/>
                  <a:pt x="2668655" y="3441487"/>
                  <a:pt x="2664921" y="3444105"/>
                </a:cubicBezTo>
                <a:cubicBezTo>
                  <a:pt x="2664071" y="3445292"/>
                  <a:pt x="2652992" y="3452749"/>
                  <a:pt x="2654982" y="3453872"/>
                </a:cubicBezTo>
                <a:cubicBezTo>
                  <a:pt x="2654992" y="3454018"/>
                  <a:pt x="2655425" y="3453874"/>
                  <a:pt x="2656163" y="3453507"/>
                </a:cubicBezTo>
                <a:cubicBezTo>
                  <a:pt x="2661328" y="3450931"/>
                  <a:pt x="2681451" y="3437373"/>
                  <a:pt x="2676991" y="3435260"/>
                </a:cubicBezTo>
                <a:close/>
                <a:moveTo>
                  <a:pt x="4031693" y="3433936"/>
                </a:moveTo>
                <a:lnTo>
                  <a:pt x="4014843" y="3447835"/>
                </a:lnTo>
                <a:lnTo>
                  <a:pt x="4012435" y="3448782"/>
                </a:lnTo>
                <a:lnTo>
                  <a:pt x="4009500" y="3449689"/>
                </a:lnTo>
                <a:lnTo>
                  <a:pt x="4017203" y="3442401"/>
                </a:lnTo>
                <a:lnTo>
                  <a:pt x="4024851" y="3435788"/>
                </a:lnTo>
                <a:lnTo>
                  <a:pt x="4029607" y="3434623"/>
                </a:lnTo>
                <a:close/>
                <a:moveTo>
                  <a:pt x="6131565" y="3430979"/>
                </a:moveTo>
                <a:lnTo>
                  <a:pt x="6129896" y="3434054"/>
                </a:lnTo>
                <a:lnTo>
                  <a:pt x="6088766" y="3456768"/>
                </a:lnTo>
                <a:cubicBezTo>
                  <a:pt x="6098499" y="3449342"/>
                  <a:pt x="6107858" y="3444559"/>
                  <a:pt x="6117125" y="3439782"/>
                </a:cubicBezTo>
                <a:close/>
                <a:moveTo>
                  <a:pt x="2044997" y="3430445"/>
                </a:moveTo>
                <a:cubicBezTo>
                  <a:pt x="2045548" y="3430215"/>
                  <a:pt x="2046130" y="3430103"/>
                  <a:pt x="2046242" y="3430569"/>
                </a:cubicBezTo>
                <a:cubicBezTo>
                  <a:pt x="2046469" y="3431503"/>
                  <a:pt x="2044373" y="3432889"/>
                  <a:pt x="2043920" y="3431022"/>
                </a:cubicBezTo>
                <a:cubicBezTo>
                  <a:pt x="2043920" y="3431022"/>
                  <a:pt x="2044445" y="3430675"/>
                  <a:pt x="2044997" y="3430445"/>
                </a:cubicBezTo>
                <a:close/>
                <a:moveTo>
                  <a:pt x="2678593" y="3428982"/>
                </a:moveTo>
                <a:cubicBezTo>
                  <a:pt x="2677523" y="3428678"/>
                  <a:pt x="2669031" y="3434567"/>
                  <a:pt x="2666264" y="3435508"/>
                </a:cubicBezTo>
                <a:cubicBezTo>
                  <a:pt x="2661680" y="3439312"/>
                  <a:pt x="2658972" y="3442879"/>
                  <a:pt x="2656342" y="3445470"/>
                </a:cubicBezTo>
                <a:cubicBezTo>
                  <a:pt x="2655317" y="3445493"/>
                  <a:pt x="2654828" y="3445798"/>
                  <a:pt x="2654596" y="3446095"/>
                </a:cubicBezTo>
                <a:cubicBezTo>
                  <a:pt x="2654363" y="3446392"/>
                  <a:pt x="2654388" y="3446682"/>
                  <a:pt x="2654388" y="3446682"/>
                </a:cubicBezTo>
                <a:cubicBezTo>
                  <a:pt x="2654648" y="3446969"/>
                  <a:pt x="2654837" y="3447111"/>
                  <a:pt x="2654990" y="3447144"/>
                </a:cubicBezTo>
                <a:cubicBezTo>
                  <a:pt x="2655145" y="3447177"/>
                  <a:pt x="2655261" y="3447101"/>
                  <a:pt x="2655377" y="3446953"/>
                </a:cubicBezTo>
                <a:cubicBezTo>
                  <a:pt x="2655610" y="3446655"/>
                  <a:pt x="2655838" y="3446066"/>
                  <a:pt x="2656342" y="3445470"/>
                </a:cubicBezTo>
                <a:cubicBezTo>
                  <a:pt x="2662916" y="3442788"/>
                  <a:pt x="2670147" y="3436586"/>
                  <a:pt x="2676701" y="3431764"/>
                </a:cubicBezTo>
                <a:cubicBezTo>
                  <a:pt x="2678481" y="3429872"/>
                  <a:pt x="2678949" y="3429083"/>
                  <a:pt x="2678593" y="3428982"/>
                </a:cubicBezTo>
                <a:close/>
                <a:moveTo>
                  <a:pt x="6927907" y="3423376"/>
                </a:moveTo>
                <a:lnTo>
                  <a:pt x="6911353" y="3433337"/>
                </a:lnTo>
                <a:lnTo>
                  <a:pt x="6891805" y="3450718"/>
                </a:lnTo>
                <a:lnTo>
                  <a:pt x="6894992" y="3448721"/>
                </a:lnTo>
                <a:cubicBezTo>
                  <a:pt x="6904413" y="3443625"/>
                  <a:pt x="6913736" y="3438536"/>
                  <a:pt x="6923205" y="3430735"/>
                </a:cubicBezTo>
                <a:cubicBezTo>
                  <a:pt x="6923375" y="3432048"/>
                  <a:pt x="6935025" y="3419253"/>
                  <a:pt x="6927907" y="3423376"/>
                </a:cubicBezTo>
                <a:close/>
                <a:moveTo>
                  <a:pt x="6944890" y="3422135"/>
                </a:moveTo>
                <a:cubicBezTo>
                  <a:pt x="6944425" y="3418568"/>
                  <a:pt x="6936865" y="3426324"/>
                  <a:pt x="6935956" y="3426389"/>
                </a:cubicBezTo>
                <a:cubicBezTo>
                  <a:pt x="6924052" y="3433705"/>
                  <a:pt x="6912413" y="3441002"/>
                  <a:pt x="6900851" y="3447867"/>
                </a:cubicBezTo>
                <a:lnTo>
                  <a:pt x="6885758" y="3456095"/>
                </a:lnTo>
                <a:lnTo>
                  <a:pt x="6883927" y="3457723"/>
                </a:lnTo>
                <a:cubicBezTo>
                  <a:pt x="6868306" y="3470574"/>
                  <a:pt x="6852611" y="3482857"/>
                  <a:pt x="6837603" y="3495140"/>
                </a:cubicBezTo>
                <a:lnTo>
                  <a:pt x="6834122" y="3498298"/>
                </a:lnTo>
                <a:lnTo>
                  <a:pt x="6856177" y="3485163"/>
                </a:lnTo>
                <a:cubicBezTo>
                  <a:pt x="6864876" y="3479978"/>
                  <a:pt x="6873481" y="3474940"/>
                  <a:pt x="6884547" y="3468823"/>
                </a:cubicBezTo>
                <a:cubicBezTo>
                  <a:pt x="6886217" y="3467563"/>
                  <a:pt x="6907611" y="3456711"/>
                  <a:pt x="6906382" y="3454336"/>
                </a:cubicBezTo>
                <a:cubicBezTo>
                  <a:pt x="6904265" y="3453352"/>
                  <a:pt x="6888807" y="3465100"/>
                  <a:pt x="6890479" y="3463839"/>
                </a:cubicBezTo>
                <a:cubicBezTo>
                  <a:pt x="6884252" y="3466571"/>
                  <a:pt x="6880757" y="3469100"/>
                  <a:pt x="6873493" y="3472096"/>
                </a:cubicBezTo>
                <a:cubicBezTo>
                  <a:pt x="6881987" y="3464460"/>
                  <a:pt x="6893041" y="3461188"/>
                  <a:pt x="6901683" y="3454679"/>
                </a:cubicBezTo>
                <a:cubicBezTo>
                  <a:pt x="6904265" y="3453352"/>
                  <a:pt x="6905771" y="3449639"/>
                  <a:pt x="6909267" y="3447110"/>
                </a:cubicBezTo>
                <a:cubicBezTo>
                  <a:pt x="6917612" y="3439485"/>
                  <a:pt x="6932013" y="3432555"/>
                  <a:pt x="6940656" y="3426045"/>
                </a:cubicBezTo>
                <a:cubicBezTo>
                  <a:pt x="6938067" y="3428510"/>
                  <a:pt x="6945038" y="3423262"/>
                  <a:pt x="6944890" y="3422135"/>
                </a:cubicBezTo>
                <a:close/>
                <a:moveTo>
                  <a:pt x="5790821" y="3409005"/>
                </a:moveTo>
                <a:cubicBezTo>
                  <a:pt x="5794752" y="3416398"/>
                  <a:pt x="5784145" y="3426465"/>
                  <a:pt x="5777992" y="3427136"/>
                </a:cubicBezTo>
                <a:cubicBezTo>
                  <a:pt x="5775941" y="3427360"/>
                  <a:pt x="5774384" y="3426541"/>
                  <a:pt x="5774025" y="3424229"/>
                </a:cubicBezTo>
                <a:cubicBezTo>
                  <a:pt x="5775045" y="3420530"/>
                  <a:pt x="5779245" y="3416724"/>
                  <a:pt x="5783188" y="3413843"/>
                </a:cubicBezTo>
                <a:cubicBezTo>
                  <a:pt x="5787132" y="3410963"/>
                  <a:pt x="5790821" y="3409005"/>
                  <a:pt x="5790821" y="3409005"/>
                </a:cubicBezTo>
                <a:close/>
                <a:moveTo>
                  <a:pt x="3667697" y="3404270"/>
                </a:moveTo>
                <a:cubicBezTo>
                  <a:pt x="3668148" y="3404203"/>
                  <a:pt x="3668269" y="3404807"/>
                  <a:pt x="3668279" y="3405430"/>
                </a:cubicBezTo>
                <a:cubicBezTo>
                  <a:pt x="3668289" y="3406052"/>
                  <a:pt x="3668187" y="3406690"/>
                  <a:pt x="3668187" y="3406690"/>
                </a:cubicBezTo>
                <a:cubicBezTo>
                  <a:pt x="3666387" y="3406960"/>
                  <a:pt x="3666797" y="3404405"/>
                  <a:pt x="3667697" y="3404270"/>
                </a:cubicBezTo>
                <a:close/>
                <a:moveTo>
                  <a:pt x="4082699" y="3396466"/>
                </a:moveTo>
                <a:lnTo>
                  <a:pt x="4078483" y="3400089"/>
                </a:lnTo>
                <a:cubicBezTo>
                  <a:pt x="4071204" y="3404384"/>
                  <a:pt x="4064001" y="3408993"/>
                  <a:pt x="4056787" y="3414112"/>
                </a:cubicBezTo>
                <a:lnTo>
                  <a:pt x="4046813" y="3421939"/>
                </a:lnTo>
                <a:lnTo>
                  <a:pt x="4046857" y="3421623"/>
                </a:lnTo>
                <a:cubicBezTo>
                  <a:pt x="4045966" y="3421782"/>
                  <a:pt x="4043969" y="3422410"/>
                  <a:pt x="4040326" y="3423686"/>
                </a:cubicBezTo>
                <a:lnTo>
                  <a:pt x="4037901" y="3424503"/>
                </a:lnTo>
                <a:lnTo>
                  <a:pt x="4040936" y="3421879"/>
                </a:lnTo>
                <a:lnTo>
                  <a:pt x="4061265" y="3405434"/>
                </a:lnTo>
                <a:lnTo>
                  <a:pt x="4070621" y="3402043"/>
                </a:lnTo>
                <a:close/>
                <a:moveTo>
                  <a:pt x="2664955" y="3393526"/>
                </a:moveTo>
                <a:lnTo>
                  <a:pt x="2597110" y="3441964"/>
                </a:lnTo>
                <a:cubicBezTo>
                  <a:pt x="2595124" y="3443761"/>
                  <a:pt x="2589939" y="3447714"/>
                  <a:pt x="2590635" y="3447534"/>
                </a:cubicBezTo>
                <a:cubicBezTo>
                  <a:pt x="2590867" y="3447474"/>
                  <a:pt x="2591752" y="3446954"/>
                  <a:pt x="2593628" y="3445743"/>
                </a:cubicBezTo>
                <a:lnTo>
                  <a:pt x="2662311" y="3398993"/>
                </a:lnTo>
                <a:close/>
                <a:moveTo>
                  <a:pt x="1961637" y="3389743"/>
                </a:moveTo>
                <a:lnTo>
                  <a:pt x="1952390" y="3412673"/>
                </a:lnTo>
                <a:cubicBezTo>
                  <a:pt x="1951563" y="3414652"/>
                  <a:pt x="1951221" y="3415579"/>
                  <a:pt x="1951198" y="3415811"/>
                </a:cubicBezTo>
                <a:cubicBezTo>
                  <a:pt x="1951134" y="3416508"/>
                  <a:pt x="1953963" y="3410954"/>
                  <a:pt x="1955303" y="3408788"/>
                </a:cubicBezTo>
                <a:lnTo>
                  <a:pt x="1957134" y="3404615"/>
                </a:lnTo>
                <a:close/>
                <a:moveTo>
                  <a:pt x="1197432" y="3382327"/>
                </a:moveTo>
                <a:cubicBezTo>
                  <a:pt x="1198917" y="3381000"/>
                  <a:pt x="1198616" y="3383292"/>
                  <a:pt x="1194965" y="3391744"/>
                </a:cubicBezTo>
                <a:cubicBezTo>
                  <a:pt x="1194965" y="3391744"/>
                  <a:pt x="1179560" y="3420105"/>
                  <a:pt x="1177794" y="3423358"/>
                </a:cubicBezTo>
                <a:cubicBezTo>
                  <a:pt x="1174209" y="3423026"/>
                  <a:pt x="1182151" y="3406670"/>
                  <a:pt x="1189165" y="3394623"/>
                </a:cubicBezTo>
                <a:cubicBezTo>
                  <a:pt x="1192672" y="3388599"/>
                  <a:pt x="1195946" y="3383653"/>
                  <a:pt x="1197432" y="3382327"/>
                </a:cubicBezTo>
                <a:close/>
                <a:moveTo>
                  <a:pt x="4112121" y="3382119"/>
                </a:moveTo>
                <a:lnTo>
                  <a:pt x="4110543" y="3383352"/>
                </a:lnTo>
                <a:cubicBezTo>
                  <a:pt x="4105399" y="3387322"/>
                  <a:pt x="4100153" y="3390959"/>
                  <a:pt x="4094395" y="3392668"/>
                </a:cubicBezTo>
                <a:cubicBezTo>
                  <a:pt x="4093896" y="3392817"/>
                  <a:pt x="4094152" y="3392122"/>
                  <a:pt x="4094843" y="3391015"/>
                </a:cubicBezTo>
                <a:lnTo>
                  <a:pt x="4095363" y="3390309"/>
                </a:lnTo>
                <a:close/>
                <a:moveTo>
                  <a:pt x="4129925" y="3381666"/>
                </a:moveTo>
                <a:lnTo>
                  <a:pt x="4129921" y="3382260"/>
                </a:lnTo>
                <a:lnTo>
                  <a:pt x="4129919" y="3382345"/>
                </a:lnTo>
                <a:cubicBezTo>
                  <a:pt x="4129914" y="3382872"/>
                  <a:pt x="4129909" y="3383474"/>
                  <a:pt x="4129909" y="3383474"/>
                </a:cubicBezTo>
                <a:lnTo>
                  <a:pt x="4129921" y="3382260"/>
                </a:lnTo>
                <a:lnTo>
                  <a:pt x="4129926" y="3381695"/>
                </a:lnTo>
                <a:cubicBezTo>
                  <a:pt x="4129927" y="3381555"/>
                  <a:pt x="4129927" y="3381516"/>
                  <a:pt x="4129925" y="3381666"/>
                </a:cubicBezTo>
                <a:close/>
                <a:moveTo>
                  <a:pt x="6776927" y="3380823"/>
                </a:moveTo>
                <a:cubicBezTo>
                  <a:pt x="6776927" y="3380823"/>
                  <a:pt x="6769708" y="3396244"/>
                  <a:pt x="6762593" y="3398526"/>
                </a:cubicBezTo>
                <a:cubicBezTo>
                  <a:pt x="6753609" y="3397274"/>
                  <a:pt x="6767255" y="3375653"/>
                  <a:pt x="6776927" y="3380823"/>
                </a:cubicBezTo>
                <a:close/>
                <a:moveTo>
                  <a:pt x="7058177" y="3372547"/>
                </a:moveTo>
                <a:cubicBezTo>
                  <a:pt x="7058632" y="3372514"/>
                  <a:pt x="7058713" y="3373123"/>
                  <a:pt x="7058678" y="3373742"/>
                </a:cubicBezTo>
                <a:cubicBezTo>
                  <a:pt x="7058643" y="3374360"/>
                  <a:pt x="7058496" y="3374989"/>
                  <a:pt x="7058496" y="3374989"/>
                </a:cubicBezTo>
                <a:cubicBezTo>
                  <a:pt x="7056676" y="3375121"/>
                  <a:pt x="7057268" y="3372614"/>
                  <a:pt x="7058177" y="3372547"/>
                </a:cubicBezTo>
                <a:close/>
                <a:moveTo>
                  <a:pt x="3732814" y="3370400"/>
                </a:moveTo>
                <a:cubicBezTo>
                  <a:pt x="3732215" y="3371546"/>
                  <a:pt x="3730464" y="3373581"/>
                  <a:pt x="3728815" y="3374979"/>
                </a:cubicBezTo>
                <a:lnTo>
                  <a:pt x="3695317" y="3409989"/>
                </a:lnTo>
                <a:lnTo>
                  <a:pt x="3649019" y="3448023"/>
                </a:lnTo>
                <a:lnTo>
                  <a:pt x="3677347" y="3423300"/>
                </a:lnTo>
                <a:cubicBezTo>
                  <a:pt x="3688851" y="3412702"/>
                  <a:pt x="3700063" y="3401818"/>
                  <a:pt x="3710981" y="3390690"/>
                </a:cubicBezTo>
                <a:cubicBezTo>
                  <a:pt x="3714916" y="3386457"/>
                  <a:pt x="3724393" y="3376792"/>
                  <a:pt x="3729900" y="3371173"/>
                </a:cubicBezTo>
                <a:cubicBezTo>
                  <a:pt x="3732859" y="3369004"/>
                  <a:pt x="3733413" y="3369257"/>
                  <a:pt x="3732814" y="3370400"/>
                </a:cubicBezTo>
                <a:close/>
                <a:moveTo>
                  <a:pt x="6436115" y="3368636"/>
                </a:moveTo>
                <a:cubicBezTo>
                  <a:pt x="6435205" y="3368702"/>
                  <a:pt x="6434615" y="3371211"/>
                  <a:pt x="6436434" y="3371078"/>
                </a:cubicBezTo>
                <a:cubicBezTo>
                  <a:pt x="6436434" y="3371078"/>
                  <a:pt x="6436582" y="3370451"/>
                  <a:pt x="6436615" y="3369832"/>
                </a:cubicBezTo>
                <a:cubicBezTo>
                  <a:pt x="6436649" y="3369214"/>
                  <a:pt x="6436570" y="3368603"/>
                  <a:pt x="6436115" y="3368636"/>
                </a:cubicBezTo>
                <a:close/>
                <a:moveTo>
                  <a:pt x="3721921" y="3368108"/>
                </a:moveTo>
                <a:cubicBezTo>
                  <a:pt x="3722520" y="3368019"/>
                  <a:pt x="3723289" y="3368191"/>
                  <a:pt x="3723738" y="3368124"/>
                </a:cubicBezTo>
                <a:cubicBezTo>
                  <a:pt x="3723851" y="3368681"/>
                  <a:pt x="3723683" y="3368995"/>
                  <a:pt x="3723243" y="3369205"/>
                </a:cubicBezTo>
                <a:cubicBezTo>
                  <a:pt x="3722803" y="3369415"/>
                  <a:pt x="3722091" y="3369521"/>
                  <a:pt x="3721115" y="3369667"/>
                </a:cubicBezTo>
                <a:cubicBezTo>
                  <a:pt x="3720890" y="3368550"/>
                  <a:pt x="3721321" y="3368197"/>
                  <a:pt x="3721921" y="3368108"/>
                </a:cubicBezTo>
                <a:close/>
                <a:moveTo>
                  <a:pt x="2702653" y="3367114"/>
                </a:moveTo>
                <a:lnTo>
                  <a:pt x="2701708" y="3367136"/>
                </a:lnTo>
                <a:cubicBezTo>
                  <a:pt x="2700759" y="3367157"/>
                  <a:pt x="2691575" y="3374572"/>
                  <a:pt x="2687839" y="3377189"/>
                </a:cubicBezTo>
                <a:lnTo>
                  <a:pt x="2673904" y="3387138"/>
                </a:lnTo>
                <a:lnTo>
                  <a:pt x="2673405" y="3388749"/>
                </a:lnTo>
                <a:lnTo>
                  <a:pt x="2672099" y="3392330"/>
                </a:lnTo>
                <a:lnTo>
                  <a:pt x="2676217" y="3389528"/>
                </a:lnTo>
                <a:cubicBezTo>
                  <a:pt x="2685244" y="3382116"/>
                  <a:pt x="2697508" y="3375603"/>
                  <a:pt x="2702653" y="3367114"/>
                </a:cubicBezTo>
                <a:close/>
                <a:moveTo>
                  <a:pt x="3730370" y="3363486"/>
                </a:moveTo>
                <a:cubicBezTo>
                  <a:pt x="3729715" y="3364831"/>
                  <a:pt x="3728938" y="3365571"/>
                  <a:pt x="3727883" y="3366184"/>
                </a:cubicBezTo>
                <a:cubicBezTo>
                  <a:pt x="3726829" y="3366797"/>
                  <a:pt x="3725500" y="3367283"/>
                  <a:pt x="3723738" y="3368124"/>
                </a:cubicBezTo>
                <a:cubicBezTo>
                  <a:pt x="3725087" y="3365620"/>
                  <a:pt x="3727671" y="3363891"/>
                  <a:pt x="3730370" y="3363486"/>
                </a:cubicBezTo>
                <a:close/>
                <a:moveTo>
                  <a:pt x="47794" y="3363278"/>
                </a:moveTo>
                <a:lnTo>
                  <a:pt x="47492" y="3363863"/>
                </a:lnTo>
                <a:cubicBezTo>
                  <a:pt x="45737" y="3366323"/>
                  <a:pt x="45737" y="3366323"/>
                  <a:pt x="45737" y="3366323"/>
                </a:cubicBezTo>
                <a:close/>
                <a:moveTo>
                  <a:pt x="2620042" y="3361810"/>
                </a:moveTo>
                <a:lnTo>
                  <a:pt x="2603106" y="3371931"/>
                </a:lnTo>
                <a:lnTo>
                  <a:pt x="2601591" y="3374869"/>
                </a:lnTo>
                <a:lnTo>
                  <a:pt x="2601543" y="3374967"/>
                </a:lnTo>
                <a:close/>
                <a:moveTo>
                  <a:pt x="4140773" y="3360804"/>
                </a:moveTo>
                <a:cubicBezTo>
                  <a:pt x="4139883" y="3360770"/>
                  <a:pt x="4139909" y="3361871"/>
                  <a:pt x="4139017" y="3361834"/>
                </a:cubicBezTo>
                <a:cubicBezTo>
                  <a:pt x="4137654" y="3363019"/>
                  <a:pt x="4138087" y="3363345"/>
                  <a:pt x="4138962" y="3363226"/>
                </a:cubicBezTo>
                <a:cubicBezTo>
                  <a:pt x="4139400" y="3363165"/>
                  <a:pt x="4139948" y="3362995"/>
                  <a:pt x="4140439" y="3362762"/>
                </a:cubicBezTo>
                <a:cubicBezTo>
                  <a:pt x="4140931" y="3362530"/>
                  <a:pt x="4141361" y="3362239"/>
                  <a:pt x="4141567" y="3361938"/>
                </a:cubicBezTo>
                <a:cubicBezTo>
                  <a:pt x="4141841" y="3361536"/>
                  <a:pt x="4141709" y="3361119"/>
                  <a:pt x="4140773" y="3360804"/>
                </a:cubicBezTo>
                <a:close/>
                <a:moveTo>
                  <a:pt x="4074698" y="3358193"/>
                </a:moveTo>
                <a:lnTo>
                  <a:pt x="4060687" y="3367847"/>
                </a:lnTo>
                <a:cubicBezTo>
                  <a:pt x="4057911" y="3369681"/>
                  <a:pt x="4051231" y="3376595"/>
                  <a:pt x="4045587" y="3381240"/>
                </a:cubicBezTo>
                <a:lnTo>
                  <a:pt x="4040685" y="3384706"/>
                </a:lnTo>
                <a:lnTo>
                  <a:pt x="4039976" y="3384870"/>
                </a:lnTo>
                <a:lnTo>
                  <a:pt x="4038479" y="3384910"/>
                </a:lnTo>
                <a:cubicBezTo>
                  <a:pt x="4039895" y="3382656"/>
                  <a:pt x="4049673" y="3374824"/>
                  <a:pt x="4050947" y="3373435"/>
                </a:cubicBezTo>
                <a:cubicBezTo>
                  <a:pt x="4054901" y="3370182"/>
                  <a:pt x="4057954" y="3367549"/>
                  <a:pt x="4060581" y="3365193"/>
                </a:cubicBezTo>
                <a:lnTo>
                  <a:pt x="4061935" y="3363934"/>
                </a:lnTo>
                <a:close/>
                <a:moveTo>
                  <a:pt x="4168211" y="3353845"/>
                </a:moveTo>
                <a:cubicBezTo>
                  <a:pt x="4168211" y="3353845"/>
                  <a:pt x="4167404" y="3357297"/>
                  <a:pt x="4168269" y="3356229"/>
                </a:cubicBezTo>
                <a:cubicBezTo>
                  <a:pt x="4168715" y="3356249"/>
                  <a:pt x="4168925" y="3355659"/>
                  <a:pt x="4168910" y="3355063"/>
                </a:cubicBezTo>
                <a:cubicBezTo>
                  <a:pt x="4168894" y="3354467"/>
                  <a:pt x="4168657" y="3353863"/>
                  <a:pt x="4168211" y="3353845"/>
                </a:cubicBezTo>
                <a:close/>
                <a:moveTo>
                  <a:pt x="2051168" y="3353729"/>
                </a:moveTo>
                <a:cubicBezTo>
                  <a:pt x="2051948" y="3352704"/>
                  <a:pt x="2052382" y="3353147"/>
                  <a:pt x="2051603" y="3356882"/>
                </a:cubicBezTo>
                <a:cubicBezTo>
                  <a:pt x="2048756" y="3364440"/>
                  <a:pt x="2043859" y="3377442"/>
                  <a:pt x="2041633" y="3382924"/>
                </a:cubicBezTo>
                <a:cubicBezTo>
                  <a:pt x="2036000" y="3397903"/>
                  <a:pt x="2030693" y="3413073"/>
                  <a:pt x="2025751" y="3428423"/>
                </a:cubicBezTo>
                <a:lnTo>
                  <a:pt x="2014792" y="3465689"/>
                </a:lnTo>
                <a:lnTo>
                  <a:pt x="2030607" y="3405694"/>
                </a:lnTo>
                <a:lnTo>
                  <a:pt x="2048660" y="3359408"/>
                </a:lnTo>
                <a:cubicBezTo>
                  <a:pt x="2049262" y="3357255"/>
                  <a:pt x="2050386" y="3354756"/>
                  <a:pt x="2051168" y="3353729"/>
                </a:cubicBezTo>
                <a:close/>
                <a:moveTo>
                  <a:pt x="2631008" y="3352992"/>
                </a:moveTo>
                <a:cubicBezTo>
                  <a:pt x="2627065" y="3353083"/>
                  <a:pt x="2626327" y="3355630"/>
                  <a:pt x="2624468" y="3358008"/>
                </a:cubicBezTo>
                <a:cubicBezTo>
                  <a:pt x="2625218" y="3357992"/>
                  <a:pt x="2625887" y="3357830"/>
                  <a:pt x="2626497" y="3357558"/>
                </a:cubicBezTo>
                <a:cubicBezTo>
                  <a:pt x="2627105" y="3357285"/>
                  <a:pt x="2627657" y="3356901"/>
                  <a:pt x="2628173" y="3356439"/>
                </a:cubicBezTo>
                <a:cubicBezTo>
                  <a:pt x="2629202" y="3355516"/>
                  <a:pt x="2630088" y="3354277"/>
                  <a:pt x="2631008" y="3352992"/>
                </a:cubicBezTo>
                <a:close/>
                <a:moveTo>
                  <a:pt x="2067182" y="3344738"/>
                </a:moveTo>
                <a:cubicBezTo>
                  <a:pt x="2068254" y="3344529"/>
                  <a:pt x="2066252" y="3350945"/>
                  <a:pt x="2066477" y="3351878"/>
                </a:cubicBezTo>
                <a:cubicBezTo>
                  <a:pt x="2052721" y="3390870"/>
                  <a:pt x="2036142" y="3427481"/>
                  <a:pt x="2026007" y="3466749"/>
                </a:cubicBezTo>
                <a:cubicBezTo>
                  <a:pt x="2023470" y="3475588"/>
                  <a:pt x="2021135" y="3484878"/>
                  <a:pt x="2018962" y="3494411"/>
                </a:cubicBezTo>
                <a:lnTo>
                  <a:pt x="2017152" y="3503085"/>
                </a:lnTo>
                <a:lnTo>
                  <a:pt x="2016538" y="3504560"/>
                </a:lnTo>
                <a:cubicBezTo>
                  <a:pt x="2014671" y="3509746"/>
                  <a:pt x="2012953" y="3515640"/>
                  <a:pt x="2011314" y="3520213"/>
                </a:cubicBezTo>
                <a:lnTo>
                  <a:pt x="2010505" y="3522096"/>
                </a:lnTo>
                <a:lnTo>
                  <a:pt x="2014970" y="3500641"/>
                </a:lnTo>
                <a:cubicBezTo>
                  <a:pt x="2017140" y="3490876"/>
                  <a:pt x="2019521" y="3480914"/>
                  <a:pt x="2022255" y="3470570"/>
                </a:cubicBezTo>
                <a:cubicBezTo>
                  <a:pt x="2028174" y="3447107"/>
                  <a:pt x="2034451" y="3429763"/>
                  <a:pt x="2042551" y="3406039"/>
                </a:cubicBezTo>
                <a:cubicBezTo>
                  <a:pt x="2046601" y="3394177"/>
                  <a:pt x="2053009" y="3372736"/>
                  <a:pt x="2059116" y="3359334"/>
                </a:cubicBezTo>
                <a:cubicBezTo>
                  <a:pt x="2058891" y="3358400"/>
                  <a:pt x="2066110" y="3344947"/>
                  <a:pt x="2067182" y="3344738"/>
                </a:cubicBezTo>
                <a:close/>
                <a:moveTo>
                  <a:pt x="7125737" y="3343769"/>
                </a:moveTo>
                <a:cubicBezTo>
                  <a:pt x="7125056" y="3344861"/>
                  <a:pt x="7123160" y="3346753"/>
                  <a:pt x="7121412" y="3348018"/>
                </a:cubicBezTo>
                <a:lnTo>
                  <a:pt x="7085415" y="3380304"/>
                </a:lnTo>
                <a:lnTo>
                  <a:pt x="7036397" y="3414632"/>
                </a:lnTo>
                <a:lnTo>
                  <a:pt x="7066493" y="3392184"/>
                </a:lnTo>
                <a:cubicBezTo>
                  <a:pt x="7078753" y="3382513"/>
                  <a:pt x="7090743" y="3372538"/>
                  <a:pt x="7102456" y="3362296"/>
                </a:cubicBezTo>
                <a:cubicBezTo>
                  <a:pt x="7106690" y="3358385"/>
                  <a:pt x="7116857" y="3349488"/>
                  <a:pt x="7122765" y="3344317"/>
                </a:cubicBezTo>
                <a:cubicBezTo>
                  <a:pt x="7125881" y="3342383"/>
                  <a:pt x="7126417" y="3342675"/>
                  <a:pt x="7125737" y="3343769"/>
                </a:cubicBezTo>
                <a:close/>
                <a:moveTo>
                  <a:pt x="2607569" y="3342343"/>
                </a:moveTo>
                <a:lnTo>
                  <a:pt x="2600285" y="3347804"/>
                </a:lnTo>
                <a:lnTo>
                  <a:pt x="2599834" y="3348947"/>
                </a:lnTo>
                <a:cubicBezTo>
                  <a:pt x="2599124" y="3351887"/>
                  <a:pt x="2599804" y="3352270"/>
                  <a:pt x="2601330" y="3350952"/>
                </a:cubicBezTo>
                <a:close/>
                <a:moveTo>
                  <a:pt x="6343792" y="3342118"/>
                </a:moveTo>
                <a:cubicBezTo>
                  <a:pt x="6343109" y="3343168"/>
                  <a:pt x="6341228" y="3344972"/>
                  <a:pt x="6339502" y="3346169"/>
                </a:cubicBezTo>
                <a:lnTo>
                  <a:pt x="6303858" y="3376877"/>
                </a:lnTo>
                <a:lnTo>
                  <a:pt x="6265181" y="3402825"/>
                </a:lnTo>
                <a:lnTo>
                  <a:pt x="6265475" y="3402184"/>
                </a:lnTo>
                <a:lnTo>
                  <a:pt x="6285210" y="3388071"/>
                </a:lnTo>
                <a:cubicBezTo>
                  <a:pt x="6297329" y="3378899"/>
                  <a:pt x="6309185" y="3369427"/>
                  <a:pt x="6320780" y="3359692"/>
                </a:cubicBezTo>
                <a:cubicBezTo>
                  <a:pt x="6324976" y="3355970"/>
                  <a:pt x="6335040" y="3347512"/>
                  <a:pt x="6340889" y="3342596"/>
                </a:cubicBezTo>
                <a:cubicBezTo>
                  <a:pt x="6343958" y="3340774"/>
                  <a:pt x="6344474" y="3341069"/>
                  <a:pt x="6343792" y="3342118"/>
                </a:cubicBezTo>
                <a:close/>
                <a:moveTo>
                  <a:pt x="3777149" y="3339223"/>
                </a:moveTo>
                <a:lnTo>
                  <a:pt x="3776792" y="3341414"/>
                </a:lnTo>
                <a:lnTo>
                  <a:pt x="3776322" y="3346592"/>
                </a:lnTo>
                <a:lnTo>
                  <a:pt x="3770914" y="3355601"/>
                </a:lnTo>
                <a:lnTo>
                  <a:pt x="3764854" y="3364759"/>
                </a:lnTo>
                <a:lnTo>
                  <a:pt x="3765328" y="3361536"/>
                </a:lnTo>
                <a:lnTo>
                  <a:pt x="3765842" y="3359199"/>
                </a:lnTo>
                <a:close/>
                <a:moveTo>
                  <a:pt x="6333384" y="3338904"/>
                </a:moveTo>
                <a:cubicBezTo>
                  <a:pt x="6333976" y="3338872"/>
                  <a:pt x="6334710" y="3339110"/>
                  <a:pt x="6335152" y="3339086"/>
                </a:cubicBezTo>
                <a:cubicBezTo>
                  <a:pt x="6335214" y="3339634"/>
                  <a:pt x="6335024" y="3339921"/>
                  <a:pt x="6334577" y="3340083"/>
                </a:cubicBezTo>
                <a:cubicBezTo>
                  <a:pt x="6334129" y="3340246"/>
                  <a:pt x="6333427" y="3340283"/>
                  <a:pt x="6332467" y="3340334"/>
                </a:cubicBezTo>
                <a:cubicBezTo>
                  <a:pt x="6332343" y="3339235"/>
                  <a:pt x="6332792" y="3338935"/>
                  <a:pt x="6333384" y="3338904"/>
                </a:cubicBezTo>
                <a:close/>
                <a:moveTo>
                  <a:pt x="2081748" y="3335848"/>
                </a:moveTo>
                <a:lnTo>
                  <a:pt x="2080662" y="3337564"/>
                </a:lnTo>
                <a:lnTo>
                  <a:pt x="2066608" y="3379319"/>
                </a:lnTo>
                <a:lnTo>
                  <a:pt x="2076725" y="3355967"/>
                </a:lnTo>
                <a:lnTo>
                  <a:pt x="2081078" y="3344972"/>
                </a:lnTo>
                <a:lnTo>
                  <a:pt x="2081147" y="3344767"/>
                </a:lnTo>
                <a:lnTo>
                  <a:pt x="2078392" y="3345644"/>
                </a:lnTo>
                <a:close/>
                <a:moveTo>
                  <a:pt x="6342011" y="3335220"/>
                </a:moveTo>
                <a:cubicBezTo>
                  <a:pt x="6341257" y="3336458"/>
                  <a:pt x="6340437" y="3337100"/>
                  <a:pt x="6339357" y="3337594"/>
                </a:cubicBezTo>
                <a:cubicBezTo>
                  <a:pt x="6338278" y="3338090"/>
                  <a:pt x="6336941" y="3338437"/>
                  <a:pt x="6335152" y="3339086"/>
                </a:cubicBezTo>
                <a:cubicBezTo>
                  <a:pt x="6336682" y="3336793"/>
                  <a:pt x="6339348" y="3335362"/>
                  <a:pt x="6342011" y="3335220"/>
                </a:cubicBezTo>
                <a:close/>
                <a:moveTo>
                  <a:pt x="4207388" y="3335070"/>
                </a:moveTo>
                <a:cubicBezTo>
                  <a:pt x="4204507" y="3332570"/>
                  <a:pt x="4193762" y="3342405"/>
                  <a:pt x="4192005" y="3343434"/>
                </a:cubicBezTo>
                <a:cubicBezTo>
                  <a:pt x="4184689" y="3347724"/>
                  <a:pt x="4180083" y="3347538"/>
                  <a:pt x="4176479" y="3351977"/>
                </a:cubicBezTo>
                <a:cubicBezTo>
                  <a:pt x="4184713" y="3348826"/>
                  <a:pt x="4195599" y="3344680"/>
                  <a:pt x="4204645" y="3338259"/>
                </a:cubicBezTo>
                <a:cubicBezTo>
                  <a:pt x="4204645" y="3338259"/>
                  <a:pt x="4207413" y="3336170"/>
                  <a:pt x="4207388" y="3335070"/>
                </a:cubicBezTo>
                <a:close/>
                <a:moveTo>
                  <a:pt x="1387766" y="3334743"/>
                </a:moveTo>
                <a:cubicBezTo>
                  <a:pt x="1388327" y="3334591"/>
                  <a:pt x="1388901" y="3334554"/>
                  <a:pt x="1388958" y="3335012"/>
                </a:cubicBezTo>
                <a:cubicBezTo>
                  <a:pt x="1389071" y="3335929"/>
                  <a:pt x="1386884" y="3336995"/>
                  <a:pt x="1386658" y="3335161"/>
                </a:cubicBezTo>
                <a:cubicBezTo>
                  <a:pt x="1386658" y="3335161"/>
                  <a:pt x="1387205" y="3334894"/>
                  <a:pt x="1387766" y="3334743"/>
                </a:cubicBezTo>
                <a:close/>
                <a:moveTo>
                  <a:pt x="2605918" y="3334295"/>
                </a:moveTo>
                <a:cubicBezTo>
                  <a:pt x="2604972" y="3334317"/>
                  <a:pt x="2604235" y="3336865"/>
                  <a:pt x="2606127" y="3336820"/>
                </a:cubicBezTo>
                <a:cubicBezTo>
                  <a:pt x="2606127" y="3336820"/>
                  <a:pt x="2606311" y="3336185"/>
                  <a:pt x="2606377" y="3335549"/>
                </a:cubicBezTo>
                <a:cubicBezTo>
                  <a:pt x="2606444" y="3334914"/>
                  <a:pt x="2606392" y="3334284"/>
                  <a:pt x="2605918" y="3334295"/>
                </a:cubicBezTo>
                <a:close/>
                <a:moveTo>
                  <a:pt x="4080784" y="3331097"/>
                </a:moveTo>
                <a:cubicBezTo>
                  <a:pt x="4080961" y="3331832"/>
                  <a:pt x="4081127" y="3332512"/>
                  <a:pt x="4080893" y="3332749"/>
                </a:cubicBezTo>
                <a:cubicBezTo>
                  <a:pt x="4080661" y="3332988"/>
                  <a:pt x="4080029" y="3332781"/>
                  <a:pt x="4078615" y="3331741"/>
                </a:cubicBezTo>
                <a:cubicBezTo>
                  <a:pt x="4078615" y="3331741"/>
                  <a:pt x="4079619" y="3331444"/>
                  <a:pt x="4080784" y="3331097"/>
                </a:cubicBezTo>
                <a:close/>
                <a:moveTo>
                  <a:pt x="4204426" y="3329266"/>
                </a:moveTo>
                <a:cubicBezTo>
                  <a:pt x="4203535" y="3329230"/>
                  <a:pt x="4200793" y="3332421"/>
                  <a:pt x="4200793" y="3332421"/>
                </a:cubicBezTo>
                <a:cubicBezTo>
                  <a:pt x="4198099" y="3334603"/>
                  <a:pt x="4197214" y="3335575"/>
                  <a:pt x="4197343" y="3335787"/>
                </a:cubicBezTo>
                <a:cubicBezTo>
                  <a:pt x="4197439" y="3335946"/>
                  <a:pt x="4198103" y="3335678"/>
                  <a:pt x="4199006" y="3335167"/>
                </a:cubicBezTo>
                <a:cubicBezTo>
                  <a:pt x="4201711" y="3333643"/>
                  <a:pt x="4206531" y="3329970"/>
                  <a:pt x="4204426" y="3329266"/>
                </a:cubicBezTo>
                <a:close/>
                <a:moveTo>
                  <a:pt x="3777205" y="3329240"/>
                </a:moveTo>
                <a:cubicBezTo>
                  <a:pt x="3775331" y="3329520"/>
                  <a:pt x="3774077" y="3330571"/>
                  <a:pt x="3773533" y="3331517"/>
                </a:cubicBezTo>
                <a:cubicBezTo>
                  <a:pt x="3772991" y="3332461"/>
                  <a:pt x="3773159" y="3333298"/>
                  <a:pt x="3774133" y="3333151"/>
                </a:cubicBezTo>
                <a:cubicBezTo>
                  <a:pt x="3774133" y="3333151"/>
                  <a:pt x="3777379" y="3330724"/>
                  <a:pt x="3777863" y="3329680"/>
                </a:cubicBezTo>
                <a:cubicBezTo>
                  <a:pt x="3778025" y="3329334"/>
                  <a:pt x="3777879" y="3329139"/>
                  <a:pt x="3777205" y="3329240"/>
                </a:cubicBezTo>
                <a:close/>
                <a:moveTo>
                  <a:pt x="5624193" y="3327829"/>
                </a:moveTo>
                <a:cubicBezTo>
                  <a:pt x="5563983" y="3397141"/>
                  <a:pt x="5541977" y="3421052"/>
                  <a:pt x="5540387" y="3421106"/>
                </a:cubicBezTo>
                <a:cubicBezTo>
                  <a:pt x="5538798" y="3421159"/>
                  <a:pt x="5557625" y="3397353"/>
                  <a:pt x="5579078" y="3371235"/>
                </a:cubicBezTo>
                <a:cubicBezTo>
                  <a:pt x="5578059" y="3374934"/>
                  <a:pt x="5578059" y="3374934"/>
                  <a:pt x="5581699" y="3376163"/>
                </a:cubicBezTo>
                <a:cubicBezTo>
                  <a:pt x="5578059" y="3374934"/>
                  <a:pt x="5613249" y="3336266"/>
                  <a:pt x="5624193" y="3327829"/>
                </a:cubicBezTo>
                <a:close/>
                <a:moveTo>
                  <a:pt x="4218187" y="3327437"/>
                </a:moveTo>
                <a:cubicBezTo>
                  <a:pt x="4217741" y="3327419"/>
                  <a:pt x="4215256" y="3329013"/>
                  <a:pt x="4212997" y="3330780"/>
                </a:cubicBezTo>
                <a:cubicBezTo>
                  <a:pt x="4210741" y="3332547"/>
                  <a:pt x="4208710" y="3334481"/>
                  <a:pt x="4209171" y="3335142"/>
                </a:cubicBezTo>
                <a:cubicBezTo>
                  <a:pt x="4209305" y="3335284"/>
                  <a:pt x="4209589" y="3335290"/>
                  <a:pt x="4209981" y="3335189"/>
                </a:cubicBezTo>
                <a:cubicBezTo>
                  <a:pt x="4210372" y="3335086"/>
                  <a:pt x="4210871" y="3334878"/>
                  <a:pt x="4211429" y="3334591"/>
                </a:cubicBezTo>
                <a:cubicBezTo>
                  <a:pt x="4214783" y="3332869"/>
                  <a:pt x="4220325" y="3328348"/>
                  <a:pt x="4218187" y="3327437"/>
                </a:cubicBezTo>
                <a:close/>
                <a:moveTo>
                  <a:pt x="721" y="3327342"/>
                </a:moveTo>
                <a:lnTo>
                  <a:pt x="0" y="3328836"/>
                </a:lnTo>
                <a:lnTo>
                  <a:pt x="0" y="3328351"/>
                </a:lnTo>
                <a:close/>
                <a:moveTo>
                  <a:pt x="7128832" y="3325103"/>
                </a:moveTo>
                <a:cubicBezTo>
                  <a:pt x="7128979" y="3326230"/>
                  <a:pt x="7119131" y="3337567"/>
                  <a:pt x="7118221" y="3337634"/>
                </a:cubicBezTo>
                <a:cubicBezTo>
                  <a:pt x="7108074" y="3347856"/>
                  <a:pt x="7090790" y="3360874"/>
                  <a:pt x="7081386" y="3368575"/>
                </a:cubicBezTo>
                <a:cubicBezTo>
                  <a:pt x="7062576" y="3383979"/>
                  <a:pt x="7048937" y="3395593"/>
                  <a:pt x="7029683" y="3408756"/>
                </a:cubicBezTo>
                <a:cubicBezTo>
                  <a:pt x="7021235" y="3414681"/>
                  <a:pt x="7013019" y="3420140"/>
                  <a:pt x="7004916" y="3425326"/>
                </a:cubicBezTo>
                <a:lnTo>
                  <a:pt x="6987014" y="3436423"/>
                </a:lnTo>
                <a:lnTo>
                  <a:pt x="6988455" y="3435036"/>
                </a:lnTo>
                <a:cubicBezTo>
                  <a:pt x="6992057" y="3431989"/>
                  <a:pt x="6996819" y="3428453"/>
                  <a:pt x="7000903" y="3424990"/>
                </a:cubicBezTo>
                <a:lnTo>
                  <a:pt x="7002036" y="3423925"/>
                </a:lnTo>
                <a:lnTo>
                  <a:pt x="7009273" y="3419432"/>
                </a:lnTo>
                <a:cubicBezTo>
                  <a:pt x="7017167" y="3414315"/>
                  <a:pt x="7024793" y="3409112"/>
                  <a:pt x="7031950" y="3403850"/>
                </a:cubicBezTo>
                <a:cubicBezTo>
                  <a:pt x="7064102" y="3381593"/>
                  <a:pt x="7091856" y="3353779"/>
                  <a:pt x="7122631" y="3328023"/>
                </a:cubicBezTo>
                <a:cubicBezTo>
                  <a:pt x="7123541" y="3327956"/>
                  <a:pt x="7128686" y="3323977"/>
                  <a:pt x="7128832" y="3325103"/>
                </a:cubicBezTo>
                <a:close/>
                <a:moveTo>
                  <a:pt x="4064689" y="3323175"/>
                </a:moveTo>
                <a:lnTo>
                  <a:pt x="4064434" y="3323368"/>
                </a:lnTo>
                <a:cubicBezTo>
                  <a:pt x="4062322" y="3325174"/>
                  <a:pt x="4054433" y="3330972"/>
                  <a:pt x="4049979" y="3333284"/>
                </a:cubicBezTo>
                <a:cubicBezTo>
                  <a:pt x="4049237" y="3333669"/>
                  <a:pt x="4048588" y="3333958"/>
                  <a:pt x="4048079" y="3334114"/>
                </a:cubicBezTo>
                <a:cubicBezTo>
                  <a:pt x="4047571" y="3334271"/>
                  <a:pt x="4047201" y="3334298"/>
                  <a:pt x="4047011" y="3334157"/>
                </a:cubicBezTo>
                <a:cubicBezTo>
                  <a:pt x="4046684" y="3333918"/>
                  <a:pt x="4047007" y="3333218"/>
                  <a:pt x="4047720" y="3332269"/>
                </a:cubicBezTo>
                <a:lnTo>
                  <a:pt x="4050242" y="3329468"/>
                </a:lnTo>
                <a:close/>
                <a:moveTo>
                  <a:pt x="6503391" y="3322261"/>
                </a:moveTo>
                <a:lnTo>
                  <a:pt x="6502417" y="3323071"/>
                </a:lnTo>
                <a:lnTo>
                  <a:pt x="6500568" y="3324113"/>
                </a:lnTo>
                <a:lnTo>
                  <a:pt x="6495904" y="3328195"/>
                </a:lnTo>
                <a:lnTo>
                  <a:pt x="6494245" y="3329464"/>
                </a:lnTo>
                <a:lnTo>
                  <a:pt x="6493012" y="3330167"/>
                </a:lnTo>
                <a:cubicBezTo>
                  <a:pt x="6481415" y="3336467"/>
                  <a:pt x="6469969" y="3342895"/>
                  <a:pt x="6460492" y="3350034"/>
                </a:cubicBezTo>
                <a:lnTo>
                  <a:pt x="6481374" y="3339313"/>
                </a:lnTo>
                <a:lnTo>
                  <a:pt x="6405469" y="3397401"/>
                </a:lnTo>
                <a:cubicBezTo>
                  <a:pt x="6375710" y="3422902"/>
                  <a:pt x="6345977" y="3448480"/>
                  <a:pt x="6310738" y="3470480"/>
                </a:cubicBezTo>
                <a:lnTo>
                  <a:pt x="6338335" y="3445603"/>
                </a:lnTo>
                <a:lnTo>
                  <a:pt x="6354028" y="3436515"/>
                </a:lnTo>
                <a:lnTo>
                  <a:pt x="6358843" y="3432980"/>
                </a:lnTo>
                <a:lnTo>
                  <a:pt x="6340373" y="3443764"/>
                </a:lnTo>
                <a:lnTo>
                  <a:pt x="6389852" y="3399154"/>
                </a:lnTo>
                <a:lnTo>
                  <a:pt x="6396319" y="3394913"/>
                </a:lnTo>
                <a:cubicBezTo>
                  <a:pt x="6417506" y="3380282"/>
                  <a:pt x="6438012" y="3364991"/>
                  <a:pt x="6457192" y="3348326"/>
                </a:cubicBezTo>
                <a:lnTo>
                  <a:pt x="6474662" y="3332489"/>
                </a:lnTo>
                <a:lnTo>
                  <a:pt x="6478053" y="3330338"/>
                </a:lnTo>
                <a:cubicBezTo>
                  <a:pt x="6481372" y="3328790"/>
                  <a:pt x="6484976" y="3327673"/>
                  <a:pt x="6485209" y="3329459"/>
                </a:cubicBezTo>
                <a:cubicBezTo>
                  <a:pt x="6485356" y="3330585"/>
                  <a:pt x="6471256" y="3337493"/>
                  <a:pt x="6468521" y="3338830"/>
                </a:cubicBezTo>
                <a:lnTo>
                  <a:pt x="6467493" y="3339450"/>
                </a:lnTo>
                <a:lnTo>
                  <a:pt x="6467385" y="3339584"/>
                </a:lnTo>
                <a:lnTo>
                  <a:pt x="6464607" y="3342334"/>
                </a:lnTo>
                <a:lnTo>
                  <a:pt x="6488901" y="3330042"/>
                </a:lnTo>
                <a:close/>
                <a:moveTo>
                  <a:pt x="4062427" y="3315831"/>
                </a:moveTo>
                <a:lnTo>
                  <a:pt x="4059125" y="3318597"/>
                </a:lnTo>
                <a:lnTo>
                  <a:pt x="4056683" y="3320716"/>
                </a:lnTo>
                <a:lnTo>
                  <a:pt x="4053892" y="3321708"/>
                </a:lnTo>
                <a:cubicBezTo>
                  <a:pt x="4052234" y="3322204"/>
                  <a:pt x="4050887" y="3322498"/>
                  <a:pt x="4050235" y="3322395"/>
                </a:cubicBezTo>
                <a:cubicBezTo>
                  <a:pt x="4049583" y="3322291"/>
                  <a:pt x="4049627" y="3321789"/>
                  <a:pt x="4050751" y="3320688"/>
                </a:cubicBezTo>
                <a:cubicBezTo>
                  <a:pt x="4053013" y="3319129"/>
                  <a:pt x="4057132" y="3317598"/>
                  <a:pt x="4060904" y="3316329"/>
                </a:cubicBezTo>
                <a:close/>
                <a:moveTo>
                  <a:pt x="6535245" y="3315033"/>
                </a:moveTo>
                <a:lnTo>
                  <a:pt x="6486629" y="3355517"/>
                </a:lnTo>
                <a:lnTo>
                  <a:pt x="6499349" y="3344109"/>
                </a:lnTo>
                <a:cubicBezTo>
                  <a:pt x="6502847" y="3341578"/>
                  <a:pt x="6506933" y="3336540"/>
                  <a:pt x="6500704" y="3340408"/>
                </a:cubicBezTo>
                <a:cubicBezTo>
                  <a:pt x="6494795" y="3345579"/>
                  <a:pt x="6484629" y="3354474"/>
                  <a:pt x="6480393" y="3358385"/>
                </a:cubicBezTo>
                <a:cubicBezTo>
                  <a:pt x="6468679" y="3368626"/>
                  <a:pt x="6456692" y="3378602"/>
                  <a:pt x="6444430" y="3388273"/>
                </a:cubicBezTo>
                <a:lnTo>
                  <a:pt x="6414337" y="3410722"/>
                </a:lnTo>
                <a:lnTo>
                  <a:pt x="6452064" y="3384298"/>
                </a:lnTo>
                <a:lnTo>
                  <a:pt x="6404644" y="3423785"/>
                </a:lnTo>
                <a:cubicBezTo>
                  <a:pt x="6397870" y="3428029"/>
                  <a:pt x="6387860" y="3434345"/>
                  <a:pt x="6383027" y="3436328"/>
                </a:cubicBezTo>
                <a:cubicBezTo>
                  <a:pt x="6378195" y="3438310"/>
                  <a:pt x="6378540" y="3435959"/>
                  <a:pt x="6392478" y="3422864"/>
                </a:cubicBezTo>
                <a:cubicBezTo>
                  <a:pt x="6410818" y="3406286"/>
                  <a:pt x="6429678" y="3390749"/>
                  <a:pt x="6448009" y="3374866"/>
                </a:cubicBezTo>
                <a:lnTo>
                  <a:pt x="6455856" y="3367361"/>
                </a:lnTo>
                <a:lnTo>
                  <a:pt x="6459324" y="3364665"/>
                </a:lnTo>
                <a:cubicBezTo>
                  <a:pt x="6464025" y="3360813"/>
                  <a:pt x="6470698" y="3355635"/>
                  <a:pt x="6477463" y="3350140"/>
                </a:cubicBezTo>
                <a:lnTo>
                  <a:pt x="6489516" y="3339556"/>
                </a:lnTo>
                <a:lnTo>
                  <a:pt x="6491446" y="3339288"/>
                </a:lnTo>
                <a:cubicBezTo>
                  <a:pt x="6491901" y="3339112"/>
                  <a:pt x="6492093" y="3338815"/>
                  <a:pt x="6492019" y="3338251"/>
                </a:cubicBezTo>
                <a:cubicBezTo>
                  <a:pt x="6493004" y="3338179"/>
                  <a:pt x="6493724" y="3338127"/>
                  <a:pt x="6494180" y="3337952"/>
                </a:cubicBezTo>
                <a:cubicBezTo>
                  <a:pt x="6494636" y="3337775"/>
                  <a:pt x="6494825" y="3337478"/>
                  <a:pt x="6494753" y="3336914"/>
                </a:cubicBezTo>
                <a:cubicBezTo>
                  <a:pt x="6496573" y="3336211"/>
                  <a:pt x="6497939" y="3335828"/>
                  <a:pt x="6499039" y="3335297"/>
                </a:cubicBezTo>
                <a:cubicBezTo>
                  <a:pt x="6500135" y="3334767"/>
                  <a:pt x="6500966" y="3334092"/>
                  <a:pt x="6501717" y="3332802"/>
                </a:cubicBezTo>
                <a:cubicBezTo>
                  <a:pt x="6510663" y="3328641"/>
                  <a:pt x="6519988" y="3323553"/>
                  <a:pt x="6529617" y="3318157"/>
                </a:cubicBezTo>
                <a:close/>
                <a:moveTo>
                  <a:pt x="3763139" y="3312365"/>
                </a:moveTo>
                <a:cubicBezTo>
                  <a:pt x="3762803" y="3312991"/>
                  <a:pt x="3762241" y="3313649"/>
                  <a:pt x="3761520" y="3314189"/>
                </a:cubicBezTo>
                <a:cubicBezTo>
                  <a:pt x="3760799" y="3314729"/>
                  <a:pt x="3759919" y="3315148"/>
                  <a:pt x="3758943" y="3315294"/>
                </a:cubicBezTo>
                <a:cubicBezTo>
                  <a:pt x="3759391" y="3312926"/>
                  <a:pt x="3760441" y="3312768"/>
                  <a:pt x="3763139" y="3312365"/>
                </a:cubicBezTo>
                <a:close/>
                <a:moveTo>
                  <a:pt x="4243625" y="3311410"/>
                </a:moveTo>
                <a:cubicBezTo>
                  <a:pt x="4241693" y="3311330"/>
                  <a:pt x="4235443" y="3316764"/>
                  <a:pt x="4231786" y="3319001"/>
                </a:cubicBezTo>
                <a:cubicBezTo>
                  <a:pt x="4231353" y="3319533"/>
                  <a:pt x="4228429" y="3321386"/>
                  <a:pt x="4225841" y="3323253"/>
                </a:cubicBezTo>
                <a:cubicBezTo>
                  <a:pt x="4223251" y="3325119"/>
                  <a:pt x="4220997" y="3326999"/>
                  <a:pt x="4221900" y="3327587"/>
                </a:cubicBezTo>
                <a:cubicBezTo>
                  <a:pt x="4221905" y="3327724"/>
                  <a:pt x="4222319" y="3327615"/>
                  <a:pt x="4223033" y="3327313"/>
                </a:cubicBezTo>
                <a:cubicBezTo>
                  <a:pt x="4228032" y="3325201"/>
                  <a:pt x="4247705" y="3313659"/>
                  <a:pt x="4243625" y="3311410"/>
                </a:cubicBezTo>
                <a:close/>
                <a:moveTo>
                  <a:pt x="3781467" y="3308276"/>
                </a:moveTo>
                <a:cubicBezTo>
                  <a:pt x="3780116" y="3306177"/>
                  <a:pt x="3765992" y="3316539"/>
                  <a:pt x="3777981" y="3310141"/>
                </a:cubicBezTo>
                <a:cubicBezTo>
                  <a:pt x="3760109" y="3321065"/>
                  <a:pt x="3745085" y="3331560"/>
                  <a:pt x="3728148" y="3342536"/>
                </a:cubicBezTo>
                <a:cubicBezTo>
                  <a:pt x="3727699" y="3342603"/>
                  <a:pt x="3723577" y="3345905"/>
                  <a:pt x="3719295" y="3349087"/>
                </a:cubicBezTo>
                <a:lnTo>
                  <a:pt x="3717967" y="3349877"/>
                </a:lnTo>
                <a:lnTo>
                  <a:pt x="3709396" y="3358930"/>
                </a:lnTo>
                <a:lnTo>
                  <a:pt x="3730505" y="3345226"/>
                </a:lnTo>
                <a:cubicBezTo>
                  <a:pt x="3740505" y="3338527"/>
                  <a:pt x="3749975" y="3332074"/>
                  <a:pt x="3759249" y="3325987"/>
                </a:cubicBezTo>
                <a:cubicBezTo>
                  <a:pt x="3760823" y="3324599"/>
                  <a:pt x="3783081" y="3311678"/>
                  <a:pt x="3781467" y="3308276"/>
                </a:cubicBezTo>
                <a:close/>
                <a:moveTo>
                  <a:pt x="6544035" y="3307529"/>
                </a:moveTo>
                <a:lnTo>
                  <a:pt x="6533575" y="3314169"/>
                </a:lnTo>
                <a:cubicBezTo>
                  <a:pt x="6522815" y="3319696"/>
                  <a:pt x="6511419" y="3326216"/>
                  <a:pt x="6501717" y="3332802"/>
                </a:cubicBezTo>
                <a:cubicBezTo>
                  <a:pt x="6498987" y="3333002"/>
                  <a:pt x="6496278" y="3334526"/>
                  <a:pt x="6494753" y="3336914"/>
                </a:cubicBezTo>
                <a:cubicBezTo>
                  <a:pt x="6494298" y="3336948"/>
                  <a:pt x="6493540" y="3336719"/>
                  <a:pt x="6492934" y="3336764"/>
                </a:cubicBezTo>
                <a:cubicBezTo>
                  <a:pt x="6492328" y="3336807"/>
                  <a:pt x="6491871" y="3337124"/>
                  <a:pt x="6492019" y="3338251"/>
                </a:cubicBezTo>
                <a:lnTo>
                  <a:pt x="6491091" y="3338174"/>
                </a:lnTo>
                <a:lnTo>
                  <a:pt x="6496159" y="3333725"/>
                </a:lnTo>
                <a:lnTo>
                  <a:pt x="6500529" y="3329227"/>
                </a:lnTo>
                <a:lnTo>
                  <a:pt x="6533109" y="3310601"/>
                </a:lnTo>
                <a:cubicBezTo>
                  <a:pt x="6534781" y="3309342"/>
                  <a:pt x="6543718" y="3305086"/>
                  <a:pt x="6544035" y="3307529"/>
                </a:cubicBezTo>
                <a:close/>
                <a:moveTo>
                  <a:pt x="6530673" y="3307177"/>
                </a:moveTo>
                <a:cubicBezTo>
                  <a:pt x="6531755" y="3308427"/>
                  <a:pt x="6520383" y="3315135"/>
                  <a:pt x="6526438" y="3311090"/>
                </a:cubicBezTo>
                <a:lnTo>
                  <a:pt x="6505345" y="3323129"/>
                </a:lnTo>
                <a:lnTo>
                  <a:pt x="6506410" y="3321683"/>
                </a:lnTo>
                <a:lnTo>
                  <a:pt x="6518341" y="3315566"/>
                </a:lnTo>
                <a:lnTo>
                  <a:pt x="6519607" y="3313552"/>
                </a:lnTo>
                <a:lnTo>
                  <a:pt x="6526292" y="3309962"/>
                </a:lnTo>
                <a:cubicBezTo>
                  <a:pt x="6526292" y="3309962"/>
                  <a:pt x="6528561" y="3305056"/>
                  <a:pt x="6530673" y="3307177"/>
                </a:cubicBezTo>
                <a:close/>
                <a:moveTo>
                  <a:pt x="6390574" y="3306476"/>
                </a:moveTo>
                <a:cubicBezTo>
                  <a:pt x="6388725" y="3306574"/>
                  <a:pt x="6387412" y="3307474"/>
                  <a:pt x="6386801" y="3308334"/>
                </a:cubicBezTo>
                <a:cubicBezTo>
                  <a:pt x="6386191" y="3309195"/>
                  <a:pt x="6386283" y="3310021"/>
                  <a:pt x="6387244" y="3309969"/>
                </a:cubicBezTo>
                <a:cubicBezTo>
                  <a:pt x="6387244" y="3309969"/>
                  <a:pt x="6390615" y="3307925"/>
                  <a:pt x="6391176" y="3306962"/>
                </a:cubicBezTo>
                <a:cubicBezTo>
                  <a:pt x="6391364" y="3306641"/>
                  <a:pt x="6391240" y="3306441"/>
                  <a:pt x="6390574" y="3306476"/>
                </a:cubicBezTo>
                <a:close/>
                <a:moveTo>
                  <a:pt x="4245477" y="3305604"/>
                </a:moveTo>
                <a:cubicBezTo>
                  <a:pt x="4244487" y="3305255"/>
                  <a:pt x="4236175" y="3310283"/>
                  <a:pt x="4233522" y="3311001"/>
                </a:cubicBezTo>
                <a:cubicBezTo>
                  <a:pt x="4229002" y="3314304"/>
                  <a:pt x="4226259" y="3317493"/>
                  <a:pt x="4223641" y="3319772"/>
                </a:cubicBezTo>
                <a:cubicBezTo>
                  <a:pt x="4222676" y="3319733"/>
                  <a:pt x="4222199" y="3319989"/>
                  <a:pt x="4221964" y="3320255"/>
                </a:cubicBezTo>
                <a:cubicBezTo>
                  <a:pt x="4221730" y="3320520"/>
                  <a:pt x="4221737" y="3320796"/>
                  <a:pt x="4221737" y="3320796"/>
                </a:cubicBezTo>
                <a:cubicBezTo>
                  <a:pt x="4221967" y="3321080"/>
                  <a:pt x="4222137" y="3321223"/>
                  <a:pt x="4222278" y="3321265"/>
                </a:cubicBezTo>
                <a:cubicBezTo>
                  <a:pt x="4222423" y="3321304"/>
                  <a:pt x="4222536" y="3321241"/>
                  <a:pt x="4222653" y="3321107"/>
                </a:cubicBezTo>
                <a:cubicBezTo>
                  <a:pt x="4222888" y="3320843"/>
                  <a:pt x="4223134" y="3320302"/>
                  <a:pt x="4223641" y="3319772"/>
                </a:cubicBezTo>
                <a:cubicBezTo>
                  <a:pt x="4229971" y="3317642"/>
                  <a:pt x="4237115" y="3312248"/>
                  <a:pt x="4243545" y="3308104"/>
                </a:cubicBezTo>
                <a:cubicBezTo>
                  <a:pt x="4245323" y="3306435"/>
                  <a:pt x="4245807" y="3305720"/>
                  <a:pt x="4245477" y="3305604"/>
                </a:cubicBezTo>
                <a:close/>
                <a:moveTo>
                  <a:pt x="6549836" y="3302883"/>
                </a:moveTo>
                <a:lnTo>
                  <a:pt x="6547366" y="3304942"/>
                </a:lnTo>
                <a:lnTo>
                  <a:pt x="6547170" y="3304264"/>
                </a:lnTo>
                <a:close/>
                <a:moveTo>
                  <a:pt x="4058605" y="3301750"/>
                </a:moveTo>
                <a:lnTo>
                  <a:pt x="4057641" y="3303378"/>
                </a:lnTo>
                <a:lnTo>
                  <a:pt x="4057645" y="3303163"/>
                </a:lnTo>
                <a:lnTo>
                  <a:pt x="4057281" y="3303372"/>
                </a:lnTo>
                <a:lnTo>
                  <a:pt x="4055808" y="3302739"/>
                </a:lnTo>
                <a:cubicBezTo>
                  <a:pt x="4055781" y="3301637"/>
                  <a:pt x="4056673" y="3301673"/>
                  <a:pt x="4058605" y="3301750"/>
                </a:cubicBezTo>
                <a:close/>
                <a:moveTo>
                  <a:pt x="4058605" y="3301750"/>
                </a:moveTo>
                <a:cubicBezTo>
                  <a:pt x="4058605" y="3301750"/>
                  <a:pt x="4059469" y="3300686"/>
                  <a:pt x="4060388" y="3301822"/>
                </a:cubicBezTo>
                <a:cubicBezTo>
                  <a:pt x="4060388" y="3301822"/>
                  <a:pt x="4060169" y="3302089"/>
                  <a:pt x="4059840" y="3302214"/>
                </a:cubicBezTo>
                <a:cubicBezTo>
                  <a:pt x="4059508" y="3302338"/>
                  <a:pt x="4059063" y="3302319"/>
                  <a:pt x="4058605" y="3301750"/>
                </a:cubicBezTo>
                <a:close/>
                <a:moveTo>
                  <a:pt x="6525759" y="3298287"/>
                </a:moveTo>
                <a:lnTo>
                  <a:pt x="6525895" y="3301848"/>
                </a:lnTo>
                <a:lnTo>
                  <a:pt x="6503140" y="3314664"/>
                </a:lnTo>
                <a:lnTo>
                  <a:pt x="6481047" y="3326701"/>
                </a:lnTo>
                <a:lnTo>
                  <a:pt x="6490263" y="3318346"/>
                </a:lnTo>
                <a:lnTo>
                  <a:pt x="6491649" y="3317660"/>
                </a:lnTo>
                <a:cubicBezTo>
                  <a:pt x="6496158" y="3314817"/>
                  <a:pt x="6500515" y="3311846"/>
                  <a:pt x="6500971" y="3311813"/>
                </a:cubicBezTo>
                <a:close/>
                <a:moveTo>
                  <a:pt x="3818342" y="3294365"/>
                </a:moveTo>
                <a:lnTo>
                  <a:pt x="3806109" y="3304606"/>
                </a:lnTo>
                <a:cubicBezTo>
                  <a:pt x="3807213" y="3303194"/>
                  <a:pt x="3810229" y="3300346"/>
                  <a:pt x="3812997" y="3297989"/>
                </a:cubicBezTo>
                <a:close/>
                <a:moveTo>
                  <a:pt x="3818393" y="3294323"/>
                </a:moveTo>
                <a:lnTo>
                  <a:pt x="3818397" y="3294328"/>
                </a:lnTo>
                <a:lnTo>
                  <a:pt x="3818342" y="3294365"/>
                </a:lnTo>
                <a:close/>
                <a:moveTo>
                  <a:pt x="2681519" y="3289141"/>
                </a:moveTo>
                <a:cubicBezTo>
                  <a:pt x="2681423" y="3287976"/>
                  <a:pt x="2675892" y="3291800"/>
                  <a:pt x="2674946" y="3291823"/>
                </a:cubicBezTo>
                <a:lnTo>
                  <a:pt x="2625171" y="3329144"/>
                </a:lnTo>
                <a:lnTo>
                  <a:pt x="2620560" y="3338086"/>
                </a:lnTo>
                <a:lnTo>
                  <a:pt x="2630174" y="3331401"/>
                </a:lnTo>
                <a:cubicBezTo>
                  <a:pt x="2640306" y="3323963"/>
                  <a:pt x="2658868" y="3311468"/>
                  <a:pt x="2669895" y="3301479"/>
                </a:cubicBezTo>
                <a:cubicBezTo>
                  <a:pt x="2670842" y="3301457"/>
                  <a:pt x="2681617" y="3290306"/>
                  <a:pt x="2681519" y="3289141"/>
                </a:cubicBezTo>
                <a:close/>
                <a:moveTo>
                  <a:pt x="6378340" y="3288895"/>
                </a:moveTo>
                <a:cubicBezTo>
                  <a:pt x="6377958" y="3289467"/>
                  <a:pt x="6377353" y="3290052"/>
                  <a:pt x="6376603" y="3290507"/>
                </a:cubicBezTo>
                <a:cubicBezTo>
                  <a:pt x="6375855" y="3290961"/>
                  <a:pt x="6374962" y="3291285"/>
                  <a:pt x="6374001" y="3291336"/>
                </a:cubicBezTo>
                <a:cubicBezTo>
                  <a:pt x="6374641" y="3289092"/>
                  <a:pt x="6375678" y="3289036"/>
                  <a:pt x="6378340" y="3288895"/>
                </a:cubicBezTo>
                <a:close/>
                <a:moveTo>
                  <a:pt x="2720484" y="3286715"/>
                </a:moveTo>
                <a:cubicBezTo>
                  <a:pt x="2716754" y="3295983"/>
                  <a:pt x="2712694" y="3305252"/>
                  <a:pt x="2709874" y="3313148"/>
                </a:cubicBezTo>
                <a:cubicBezTo>
                  <a:pt x="2714583" y="3298388"/>
                  <a:pt x="2714583" y="3298388"/>
                  <a:pt x="2714583" y="3298388"/>
                </a:cubicBezTo>
                <a:lnTo>
                  <a:pt x="2711806" y="3300192"/>
                </a:lnTo>
                <a:lnTo>
                  <a:pt x="2718618" y="3287447"/>
                </a:lnTo>
                <a:close/>
                <a:moveTo>
                  <a:pt x="6396536" y="3286636"/>
                </a:moveTo>
                <a:cubicBezTo>
                  <a:pt x="6395403" y="3284485"/>
                  <a:pt x="6380755" y="3293186"/>
                  <a:pt x="6392983" y="3288113"/>
                </a:cubicBezTo>
                <a:cubicBezTo>
                  <a:pt x="6374635" y="3297013"/>
                  <a:pt x="6359099" y="3305760"/>
                  <a:pt x="6341659" y="3314793"/>
                </a:cubicBezTo>
                <a:cubicBezTo>
                  <a:pt x="6341216" y="3314819"/>
                  <a:pt x="6336917" y="3317626"/>
                  <a:pt x="6332475" y="3320303"/>
                </a:cubicBezTo>
                <a:lnTo>
                  <a:pt x="6331111" y="3320942"/>
                </a:lnTo>
                <a:lnTo>
                  <a:pt x="6321983" y="3328893"/>
                </a:lnTo>
                <a:lnTo>
                  <a:pt x="6343723" y="3317609"/>
                </a:lnTo>
                <a:cubicBezTo>
                  <a:pt x="6354038" y="3312063"/>
                  <a:pt x="6363817" y="3306705"/>
                  <a:pt x="6373372" y="3301685"/>
                </a:cubicBezTo>
                <a:cubicBezTo>
                  <a:pt x="6375025" y="3300490"/>
                  <a:pt x="6397813" y="3290066"/>
                  <a:pt x="6396536" y="3286636"/>
                </a:cubicBezTo>
                <a:close/>
                <a:moveTo>
                  <a:pt x="3828838" y="3284754"/>
                </a:moveTo>
                <a:cubicBezTo>
                  <a:pt x="3830822" y="3283457"/>
                  <a:pt x="3830167" y="3284327"/>
                  <a:pt x="3824571" y="3289151"/>
                </a:cubicBezTo>
                <a:lnTo>
                  <a:pt x="3818393" y="3294323"/>
                </a:lnTo>
                <a:lnTo>
                  <a:pt x="3817273" y="3293346"/>
                </a:lnTo>
                <a:cubicBezTo>
                  <a:pt x="3822232" y="3289510"/>
                  <a:pt x="3826854" y="3286049"/>
                  <a:pt x="3828838" y="3284754"/>
                </a:cubicBezTo>
                <a:close/>
                <a:moveTo>
                  <a:pt x="3836789" y="3284017"/>
                </a:moveTo>
                <a:cubicBezTo>
                  <a:pt x="3837201" y="3283381"/>
                  <a:pt x="3837755" y="3283634"/>
                  <a:pt x="3838121" y="3284201"/>
                </a:cubicBezTo>
                <a:cubicBezTo>
                  <a:pt x="3838485" y="3284770"/>
                  <a:pt x="3838665" y="3285654"/>
                  <a:pt x="3838328" y="3286279"/>
                </a:cubicBezTo>
                <a:close/>
                <a:moveTo>
                  <a:pt x="180802" y="3282455"/>
                </a:moveTo>
                <a:cubicBezTo>
                  <a:pt x="179756" y="3285421"/>
                  <a:pt x="178522" y="3287283"/>
                  <a:pt x="177507" y="3288266"/>
                </a:cubicBezTo>
                <a:cubicBezTo>
                  <a:pt x="176493" y="3289251"/>
                  <a:pt x="175697" y="3289357"/>
                  <a:pt x="175527" y="3288816"/>
                </a:cubicBezTo>
                <a:cubicBezTo>
                  <a:pt x="175412" y="3288455"/>
                  <a:pt x="175578" y="3287806"/>
                  <a:pt x="176139" y="3286939"/>
                </a:cubicBezTo>
                <a:cubicBezTo>
                  <a:pt x="176890" y="3285780"/>
                  <a:pt x="178349" y="3284233"/>
                  <a:pt x="180802" y="3282455"/>
                </a:cubicBezTo>
                <a:close/>
                <a:moveTo>
                  <a:pt x="6556750" y="3281762"/>
                </a:moveTo>
                <a:cubicBezTo>
                  <a:pt x="6557436" y="3283514"/>
                  <a:pt x="6551983" y="3287183"/>
                  <a:pt x="6546149" y="3290571"/>
                </a:cubicBezTo>
                <a:lnTo>
                  <a:pt x="6542609" y="3292528"/>
                </a:lnTo>
                <a:lnTo>
                  <a:pt x="6533265" y="3297698"/>
                </a:lnTo>
                <a:lnTo>
                  <a:pt x="6525895" y="3301848"/>
                </a:lnTo>
                <a:lnTo>
                  <a:pt x="6525772" y="3298611"/>
                </a:lnTo>
                <a:lnTo>
                  <a:pt x="6525759" y="3298287"/>
                </a:lnTo>
                <a:lnTo>
                  <a:pt x="6541617" y="3289635"/>
                </a:lnTo>
                <a:lnTo>
                  <a:pt x="6553130" y="3283355"/>
                </a:lnTo>
                <a:cubicBezTo>
                  <a:pt x="6540679" y="3288815"/>
                  <a:pt x="6555545" y="3279575"/>
                  <a:pt x="6556750" y="3281762"/>
                </a:cubicBezTo>
                <a:close/>
                <a:moveTo>
                  <a:pt x="2049" y="3280700"/>
                </a:moveTo>
                <a:lnTo>
                  <a:pt x="1559" y="3282620"/>
                </a:lnTo>
                <a:cubicBezTo>
                  <a:pt x="1216" y="3283695"/>
                  <a:pt x="828" y="3284608"/>
                  <a:pt x="387" y="3285225"/>
                </a:cubicBezTo>
                <a:lnTo>
                  <a:pt x="0" y="3285867"/>
                </a:lnTo>
                <a:lnTo>
                  <a:pt x="0" y="3284834"/>
                </a:lnTo>
                <a:close/>
                <a:moveTo>
                  <a:pt x="3786409" y="3279009"/>
                </a:moveTo>
                <a:lnTo>
                  <a:pt x="3780516" y="3283204"/>
                </a:lnTo>
                <a:lnTo>
                  <a:pt x="3772407" y="3288699"/>
                </a:lnTo>
                <a:lnTo>
                  <a:pt x="3742467" y="3319435"/>
                </a:lnTo>
                <a:cubicBezTo>
                  <a:pt x="3740818" y="3320833"/>
                  <a:pt x="3737691" y="3324273"/>
                  <a:pt x="3736397" y="3326097"/>
                </a:cubicBezTo>
                <a:cubicBezTo>
                  <a:pt x="3735752" y="3327008"/>
                  <a:pt x="3735565" y="3327515"/>
                  <a:pt x="3736251" y="3327161"/>
                </a:cubicBezTo>
                <a:cubicBezTo>
                  <a:pt x="3736936" y="3326807"/>
                  <a:pt x="3738497" y="3325590"/>
                  <a:pt x="3741343" y="3323055"/>
                </a:cubicBezTo>
                <a:cubicBezTo>
                  <a:pt x="3745989" y="3317757"/>
                  <a:pt x="3751496" y="3312138"/>
                  <a:pt x="3756479" y="3307749"/>
                </a:cubicBezTo>
                <a:lnTo>
                  <a:pt x="3759614" y="3304908"/>
                </a:lnTo>
                <a:lnTo>
                  <a:pt x="3755528" y="3307560"/>
                </a:lnTo>
                <a:lnTo>
                  <a:pt x="3761804" y="3302922"/>
                </a:lnTo>
                <a:lnTo>
                  <a:pt x="3778282" y="3287991"/>
                </a:lnTo>
                <a:close/>
                <a:moveTo>
                  <a:pt x="4046659" y="3278807"/>
                </a:moveTo>
                <a:lnTo>
                  <a:pt x="4046935" y="3278990"/>
                </a:lnTo>
                <a:lnTo>
                  <a:pt x="4046047" y="3279607"/>
                </a:lnTo>
                <a:cubicBezTo>
                  <a:pt x="4046035" y="3279057"/>
                  <a:pt x="4046287" y="3278793"/>
                  <a:pt x="4046659" y="3278807"/>
                </a:cubicBezTo>
                <a:close/>
                <a:moveTo>
                  <a:pt x="6433644" y="3276601"/>
                </a:moveTo>
                <a:lnTo>
                  <a:pt x="6420847" y="3285360"/>
                </a:lnTo>
                <a:cubicBezTo>
                  <a:pt x="6422045" y="3284099"/>
                  <a:pt x="6425227" y="3281627"/>
                  <a:pt x="6428127" y="3279607"/>
                </a:cubicBezTo>
                <a:close/>
                <a:moveTo>
                  <a:pt x="6433696" y="3276566"/>
                </a:moveTo>
                <a:lnTo>
                  <a:pt x="6433701" y="3276571"/>
                </a:lnTo>
                <a:lnTo>
                  <a:pt x="6433644" y="3276601"/>
                </a:lnTo>
                <a:close/>
                <a:moveTo>
                  <a:pt x="6641026" y="3275362"/>
                </a:moveTo>
                <a:cubicBezTo>
                  <a:pt x="6642613" y="3274109"/>
                  <a:pt x="6642593" y="3274341"/>
                  <a:pt x="6639828" y="3277298"/>
                </a:cubicBezTo>
                <a:lnTo>
                  <a:pt x="6637932" y="3279271"/>
                </a:lnTo>
                <a:lnTo>
                  <a:pt x="6632579" y="3282342"/>
                </a:lnTo>
                <a:cubicBezTo>
                  <a:pt x="6636244" y="3279355"/>
                  <a:pt x="6639439" y="3276615"/>
                  <a:pt x="6641026" y="3275362"/>
                </a:cubicBezTo>
                <a:close/>
                <a:moveTo>
                  <a:pt x="3871174" y="3272668"/>
                </a:moveTo>
                <a:cubicBezTo>
                  <a:pt x="3871000" y="3273947"/>
                  <a:pt x="3870850" y="3275045"/>
                  <a:pt x="3870850" y="3275045"/>
                </a:cubicBezTo>
                <a:cubicBezTo>
                  <a:pt x="3869626" y="3273705"/>
                  <a:pt x="3869335" y="3273070"/>
                  <a:pt x="3869536" y="3272789"/>
                </a:cubicBezTo>
                <a:cubicBezTo>
                  <a:pt x="3869735" y="3272510"/>
                  <a:pt x="3870428" y="3272585"/>
                  <a:pt x="3871174" y="3272668"/>
                </a:cubicBezTo>
                <a:close/>
                <a:moveTo>
                  <a:pt x="6452501" y="3268311"/>
                </a:moveTo>
                <a:cubicBezTo>
                  <a:pt x="6452957" y="3267734"/>
                  <a:pt x="6453473" y="3268029"/>
                  <a:pt x="6453780" y="3268612"/>
                </a:cubicBezTo>
                <a:cubicBezTo>
                  <a:pt x="6454087" y="3269194"/>
                  <a:pt x="6454184" y="3270064"/>
                  <a:pt x="6453802" y="3270636"/>
                </a:cubicBezTo>
                <a:close/>
                <a:moveTo>
                  <a:pt x="6444695" y="3268291"/>
                </a:moveTo>
                <a:cubicBezTo>
                  <a:pt x="6446738" y="3267221"/>
                  <a:pt x="6446025" y="3268000"/>
                  <a:pt x="6440159" y="3272142"/>
                </a:cubicBezTo>
                <a:lnTo>
                  <a:pt x="6433696" y="3276566"/>
                </a:lnTo>
                <a:lnTo>
                  <a:pt x="6432691" y="3275518"/>
                </a:lnTo>
                <a:cubicBezTo>
                  <a:pt x="6437851" y="3272273"/>
                  <a:pt x="6442652" y="3269359"/>
                  <a:pt x="6444695" y="3268291"/>
                </a:cubicBezTo>
                <a:close/>
                <a:moveTo>
                  <a:pt x="7235891" y="3265712"/>
                </a:moveTo>
                <a:cubicBezTo>
                  <a:pt x="7236347" y="3265109"/>
                  <a:pt x="7236883" y="3265404"/>
                  <a:pt x="7237211" y="3265995"/>
                </a:cubicBezTo>
                <a:cubicBezTo>
                  <a:pt x="7237536" y="3266588"/>
                  <a:pt x="7237651" y="3267478"/>
                  <a:pt x="7237270" y="3268076"/>
                </a:cubicBezTo>
                <a:close/>
                <a:moveTo>
                  <a:pt x="1418919" y="3262673"/>
                </a:moveTo>
                <a:cubicBezTo>
                  <a:pt x="1418890" y="3262829"/>
                  <a:pt x="1417956" y="3264130"/>
                  <a:pt x="1416922" y="3265689"/>
                </a:cubicBezTo>
                <a:lnTo>
                  <a:pt x="1417647" y="3264036"/>
                </a:lnTo>
                <a:lnTo>
                  <a:pt x="1418183" y="3263414"/>
                </a:lnTo>
                <a:cubicBezTo>
                  <a:pt x="1418722" y="3262806"/>
                  <a:pt x="1418933" y="3262596"/>
                  <a:pt x="1418919" y="3262673"/>
                </a:cubicBezTo>
                <a:close/>
                <a:moveTo>
                  <a:pt x="1402483" y="3262385"/>
                </a:moveTo>
                <a:cubicBezTo>
                  <a:pt x="1403356" y="3261502"/>
                  <a:pt x="1403727" y="3261978"/>
                  <a:pt x="1402546" y="3265443"/>
                </a:cubicBezTo>
                <a:cubicBezTo>
                  <a:pt x="1398928" y="3272299"/>
                  <a:pt x="1392709" y="3284099"/>
                  <a:pt x="1389927" y="3289052"/>
                </a:cubicBezTo>
                <a:cubicBezTo>
                  <a:pt x="1382767" y="3302645"/>
                  <a:pt x="1375901" y="3316459"/>
                  <a:pt x="1369367" y="3330488"/>
                </a:cubicBezTo>
                <a:lnTo>
                  <a:pt x="1354513" y="3364673"/>
                </a:lnTo>
                <a:lnTo>
                  <a:pt x="1376660" y="3309416"/>
                </a:lnTo>
                <a:lnTo>
                  <a:pt x="1399409" y="3267493"/>
                </a:lnTo>
                <a:cubicBezTo>
                  <a:pt x="1400237" y="3265515"/>
                  <a:pt x="1401611" y="3263271"/>
                  <a:pt x="1402483" y="3262385"/>
                </a:cubicBezTo>
                <a:close/>
                <a:moveTo>
                  <a:pt x="3821902" y="3262004"/>
                </a:moveTo>
                <a:lnTo>
                  <a:pt x="3788622" y="3286063"/>
                </a:lnTo>
                <a:lnTo>
                  <a:pt x="3774203" y="3295430"/>
                </a:lnTo>
                <a:lnTo>
                  <a:pt x="3772496" y="3297199"/>
                </a:lnTo>
                <a:cubicBezTo>
                  <a:pt x="3757877" y="3311230"/>
                  <a:pt x="3743145" y="3324702"/>
                  <a:pt x="3729095" y="3338121"/>
                </a:cubicBezTo>
                <a:lnTo>
                  <a:pt x="3725857" y="3341543"/>
                </a:lnTo>
                <a:lnTo>
                  <a:pt x="3746851" y="3326740"/>
                </a:lnTo>
                <a:cubicBezTo>
                  <a:pt x="3755132" y="3320900"/>
                  <a:pt x="3763329" y="3315213"/>
                  <a:pt x="3773896" y="3308260"/>
                </a:cubicBezTo>
                <a:cubicBezTo>
                  <a:pt x="3775468" y="3306873"/>
                  <a:pt x="3795965" y="3294407"/>
                  <a:pt x="3794577" y="3292123"/>
                </a:cubicBezTo>
                <a:cubicBezTo>
                  <a:pt x="3792403" y="3291297"/>
                  <a:pt x="3777866" y="3304213"/>
                  <a:pt x="3779439" y="3302827"/>
                </a:cubicBezTo>
                <a:cubicBezTo>
                  <a:pt x="3773444" y="3306028"/>
                  <a:pt x="3770147" y="3308821"/>
                  <a:pt x="3763139" y="3312365"/>
                </a:cubicBezTo>
                <a:cubicBezTo>
                  <a:pt x="3771045" y="3304086"/>
                  <a:pt x="3781799" y="3299982"/>
                  <a:pt x="3789929" y="3292819"/>
                </a:cubicBezTo>
                <a:cubicBezTo>
                  <a:pt x="3792403" y="3291297"/>
                  <a:pt x="3793638" y="3287469"/>
                  <a:pt x="3796933" y="3284674"/>
                </a:cubicBezTo>
                <a:lnTo>
                  <a:pt x="3820955" y="3265726"/>
                </a:lnTo>
                <a:close/>
                <a:moveTo>
                  <a:pt x="3813787" y="3259522"/>
                </a:moveTo>
                <a:lnTo>
                  <a:pt x="3798035" y="3270734"/>
                </a:lnTo>
                <a:lnTo>
                  <a:pt x="3779832" y="3289596"/>
                </a:lnTo>
                <a:lnTo>
                  <a:pt x="3782860" y="3287359"/>
                </a:lnTo>
                <a:cubicBezTo>
                  <a:pt x="3791862" y="3281551"/>
                  <a:pt x="3800771" y="3275758"/>
                  <a:pt x="3809631" y="3267240"/>
                </a:cubicBezTo>
                <a:cubicBezTo>
                  <a:pt x="3809893" y="3268543"/>
                  <a:pt x="3820569" y="3254863"/>
                  <a:pt x="3813787" y="3259522"/>
                </a:cubicBezTo>
                <a:close/>
                <a:moveTo>
                  <a:pt x="6403880" y="3258841"/>
                </a:moveTo>
                <a:lnTo>
                  <a:pt x="6397781" y="3262349"/>
                </a:lnTo>
                <a:lnTo>
                  <a:pt x="6389409" y="3266906"/>
                </a:lnTo>
                <a:lnTo>
                  <a:pt x="6357600" y="3293816"/>
                </a:lnTo>
                <a:cubicBezTo>
                  <a:pt x="6355874" y="3295013"/>
                  <a:pt x="6352530" y="3298047"/>
                  <a:pt x="6351115" y="3299689"/>
                </a:cubicBezTo>
                <a:cubicBezTo>
                  <a:pt x="6350407" y="3300509"/>
                  <a:pt x="6350180" y="3300981"/>
                  <a:pt x="6350879" y="3300703"/>
                </a:cubicBezTo>
                <a:cubicBezTo>
                  <a:pt x="6351577" y="3300423"/>
                  <a:pt x="6353201" y="3299392"/>
                  <a:pt x="6356193" y="3297206"/>
                </a:cubicBezTo>
                <a:cubicBezTo>
                  <a:pt x="6361174" y="3292521"/>
                  <a:pt x="6367021" y="3287604"/>
                  <a:pt x="6372253" y="3283826"/>
                </a:cubicBezTo>
                <a:lnTo>
                  <a:pt x="6375551" y="3281373"/>
                </a:lnTo>
                <a:lnTo>
                  <a:pt x="6371345" y="3283558"/>
                </a:lnTo>
                <a:lnTo>
                  <a:pt x="6377857" y="3279657"/>
                </a:lnTo>
                <a:lnTo>
                  <a:pt x="6395192" y="3266764"/>
                </a:lnTo>
                <a:close/>
                <a:moveTo>
                  <a:pt x="3827552" y="3257787"/>
                </a:moveTo>
                <a:lnTo>
                  <a:pt x="3826357" y="3258094"/>
                </a:lnTo>
                <a:lnTo>
                  <a:pt x="3826324" y="3258123"/>
                </a:lnTo>
                <a:lnTo>
                  <a:pt x="3823113" y="3264025"/>
                </a:lnTo>
                <a:lnTo>
                  <a:pt x="3826517" y="3261340"/>
                </a:lnTo>
                <a:close/>
                <a:moveTo>
                  <a:pt x="3830579" y="3257007"/>
                </a:moveTo>
                <a:lnTo>
                  <a:pt x="3830477" y="3257034"/>
                </a:lnTo>
                <a:lnTo>
                  <a:pt x="3829594" y="3258257"/>
                </a:lnTo>
                <a:close/>
                <a:moveTo>
                  <a:pt x="2075623" y="3255522"/>
                </a:moveTo>
                <a:lnTo>
                  <a:pt x="2031396" y="3340634"/>
                </a:lnTo>
                <a:cubicBezTo>
                  <a:pt x="1971716" y="3449339"/>
                  <a:pt x="1908162" y="3552114"/>
                  <a:pt x="1858155" y="3660688"/>
                </a:cubicBezTo>
                <a:cubicBezTo>
                  <a:pt x="1850091" y="3678500"/>
                  <a:pt x="1849757" y="3682668"/>
                  <a:pt x="1852810" y="3680033"/>
                </a:cubicBezTo>
                <a:cubicBezTo>
                  <a:pt x="1857901" y="3675637"/>
                  <a:pt x="1872407" y="3652335"/>
                  <a:pt x="1876234" y="3641779"/>
                </a:cubicBezTo>
                <a:cubicBezTo>
                  <a:pt x="1938222" y="3526924"/>
                  <a:pt x="1997953" y="3412014"/>
                  <a:pt x="2058613" y="3298048"/>
                </a:cubicBezTo>
                <a:lnTo>
                  <a:pt x="2079619" y="3259239"/>
                </a:lnTo>
                <a:lnTo>
                  <a:pt x="2077229" y="3261166"/>
                </a:lnTo>
                <a:close/>
                <a:moveTo>
                  <a:pt x="1346346" y="3253282"/>
                </a:moveTo>
                <a:lnTo>
                  <a:pt x="1345063" y="3257207"/>
                </a:lnTo>
                <a:lnTo>
                  <a:pt x="1345868" y="3253996"/>
                </a:lnTo>
                <a:close/>
                <a:moveTo>
                  <a:pt x="6563760" y="3253044"/>
                </a:moveTo>
                <a:lnTo>
                  <a:pt x="6554991" y="3261361"/>
                </a:lnTo>
                <a:lnTo>
                  <a:pt x="6537448" y="3274966"/>
                </a:lnTo>
                <a:lnTo>
                  <a:pt x="6530841" y="3279106"/>
                </a:lnTo>
                <a:lnTo>
                  <a:pt x="6535115" y="3276774"/>
                </a:lnTo>
                <a:lnTo>
                  <a:pt x="6531777" y="3279363"/>
                </a:lnTo>
                <a:cubicBezTo>
                  <a:pt x="6526482" y="3283351"/>
                  <a:pt x="6520573" y="3288524"/>
                  <a:pt x="6515550" y="3293440"/>
                </a:cubicBezTo>
                <a:cubicBezTo>
                  <a:pt x="6512522" y="3295748"/>
                  <a:pt x="6510875" y="3296840"/>
                  <a:pt x="6510163" y="3297141"/>
                </a:cubicBezTo>
                <a:cubicBezTo>
                  <a:pt x="6509452" y="3297441"/>
                  <a:pt x="6509676" y="3296951"/>
                  <a:pt x="6510387" y="3296094"/>
                </a:cubicBezTo>
                <a:cubicBezTo>
                  <a:pt x="6511809" y="3294379"/>
                  <a:pt x="6515182" y="3291192"/>
                  <a:pt x="6516930" y="3289927"/>
                </a:cubicBezTo>
                <a:lnTo>
                  <a:pt x="6549062" y="3261624"/>
                </a:lnTo>
                <a:lnTo>
                  <a:pt x="6557567" y="3256771"/>
                </a:lnTo>
                <a:close/>
                <a:moveTo>
                  <a:pt x="3872026" y="3249422"/>
                </a:moveTo>
                <a:lnTo>
                  <a:pt x="3840427" y="3275687"/>
                </a:lnTo>
                <a:cubicBezTo>
                  <a:pt x="3833458" y="3280183"/>
                  <a:pt x="3826257" y="3283526"/>
                  <a:pt x="3820515" y="3288297"/>
                </a:cubicBezTo>
                <a:lnTo>
                  <a:pt x="3816099" y="3292839"/>
                </a:lnTo>
                <a:lnTo>
                  <a:pt x="3815791" y="3292705"/>
                </a:lnTo>
                <a:cubicBezTo>
                  <a:pt x="3815417" y="3292761"/>
                  <a:pt x="3815211" y="3293080"/>
                  <a:pt x="3815323" y="3293637"/>
                </a:cubicBezTo>
                <a:lnTo>
                  <a:pt x="3816099" y="3292839"/>
                </a:lnTo>
                <a:lnTo>
                  <a:pt x="3817273" y="3293346"/>
                </a:lnTo>
                <a:cubicBezTo>
                  <a:pt x="3809815" y="3299258"/>
                  <a:pt x="3801687" y="3306419"/>
                  <a:pt x="3801913" y="3307536"/>
                </a:cubicBezTo>
                <a:cubicBezTo>
                  <a:pt x="3801687" y="3306419"/>
                  <a:pt x="3806333" y="3305723"/>
                  <a:pt x="3806333" y="3305723"/>
                </a:cubicBezTo>
                <a:cubicBezTo>
                  <a:pt x="3809033" y="3305319"/>
                  <a:pt x="3806785" y="3307955"/>
                  <a:pt x="3810533" y="3307394"/>
                </a:cubicBezTo>
                <a:cubicBezTo>
                  <a:pt x="3813006" y="3305873"/>
                  <a:pt x="3819787" y="3301214"/>
                  <a:pt x="3824884" y="3298149"/>
                </a:cubicBezTo>
                <a:cubicBezTo>
                  <a:pt x="3832256" y="3293163"/>
                  <a:pt x="3839940" y="3287996"/>
                  <a:pt x="3847740" y="3282690"/>
                </a:cubicBezTo>
                <a:lnTo>
                  <a:pt x="3863760" y="3271602"/>
                </a:lnTo>
                <a:lnTo>
                  <a:pt x="3865016" y="3268651"/>
                </a:lnTo>
                <a:cubicBezTo>
                  <a:pt x="3866442" y="3265325"/>
                  <a:pt x="3871987" y="3254095"/>
                  <a:pt x="3871306" y="3252627"/>
                </a:cubicBezTo>
                <a:lnTo>
                  <a:pt x="3869261" y="3254217"/>
                </a:lnTo>
                <a:close/>
                <a:moveTo>
                  <a:pt x="4270611" y="3248870"/>
                </a:moveTo>
                <a:cubicBezTo>
                  <a:pt x="4269720" y="3248833"/>
                  <a:pt x="4260672" y="3255254"/>
                  <a:pt x="4257016" y="3257489"/>
                </a:cubicBezTo>
                <a:cubicBezTo>
                  <a:pt x="4227201" y="3276642"/>
                  <a:pt x="4199940" y="3297179"/>
                  <a:pt x="4168115" y="3312949"/>
                </a:cubicBezTo>
                <a:cubicBezTo>
                  <a:pt x="4166149" y="3314520"/>
                  <a:pt x="4161055" y="3317924"/>
                  <a:pt x="4161719" y="3317798"/>
                </a:cubicBezTo>
                <a:cubicBezTo>
                  <a:pt x="4161941" y="3317755"/>
                  <a:pt x="4162803" y="3317319"/>
                  <a:pt x="4164634" y="3316292"/>
                </a:cubicBezTo>
                <a:cubicBezTo>
                  <a:pt x="4194581" y="3302648"/>
                  <a:pt x="4220859" y="3284454"/>
                  <a:pt x="4245407" y="3268390"/>
                </a:cubicBezTo>
                <a:cubicBezTo>
                  <a:pt x="4249855" y="3265177"/>
                  <a:pt x="4255053" y="3262223"/>
                  <a:pt x="4259801" y="3259115"/>
                </a:cubicBezTo>
                <a:lnTo>
                  <a:pt x="4266383" y="3253372"/>
                </a:lnTo>
                <a:lnTo>
                  <a:pt x="4270003" y="3249634"/>
                </a:lnTo>
                <a:lnTo>
                  <a:pt x="4270771" y="3248876"/>
                </a:lnTo>
                <a:close/>
                <a:moveTo>
                  <a:pt x="6432223" y="3242554"/>
                </a:moveTo>
                <a:lnTo>
                  <a:pt x="6415916" y="3251925"/>
                </a:lnTo>
                <a:lnTo>
                  <a:pt x="6396562" y="3268456"/>
                </a:lnTo>
                <a:lnTo>
                  <a:pt x="6399703" y="3266573"/>
                </a:lnTo>
                <a:cubicBezTo>
                  <a:pt x="6408971" y="3261797"/>
                  <a:pt x="6418146" y="3257025"/>
                  <a:pt x="6427509" y="3249620"/>
                </a:cubicBezTo>
                <a:cubicBezTo>
                  <a:pt x="6427652" y="3250902"/>
                  <a:pt x="6439229" y="3238681"/>
                  <a:pt x="6432223" y="3242554"/>
                </a:cubicBezTo>
                <a:close/>
                <a:moveTo>
                  <a:pt x="6448789" y="3241670"/>
                </a:moveTo>
                <a:cubicBezTo>
                  <a:pt x="6448400" y="3238192"/>
                  <a:pt x="6440896" y="3245591"/>
                  <a:pt x="6440009" y="3245638"/>
                </a:cubicBezTo>
                <a:cubicBezTo>
                  <a:pt x="6428281" y="3252526"/>
                  <a:pt x="6416811" y="3259398"/>
                  <a:pt x="6405425" y="3265855"/>
                </a:cubicBezTo>
                <a:lnTo>
                  <a:pt x="6390576" y="3273569"/>
                </a:lnTo>
                <a:lnTo>
                  <a:pt x="6388761" y="3275117"/>
                </a:lnTo>
                <a:cubicBezTo>
                  <a:pt x="6373312" y="3287316"/>
                  <a:pt x="6357803" y="3298962"/>
                  <a:pt x="6342964" y="3310621"/>
                </a:cubicBezTo>
                <a:lnTo>
                  <a:pt x="6339515" y="3313625"/>
                </a:lnTo>
                <a:lnTo>
                  <a:pt x="6361237" y="3301271"/>
                </a:lnTo>
                <a:cubicBezTo>
                  <a:pt x="6369805" y="3296394"/>
                  <a:pt x="6378278" y="3291660"/>
                  <a:pt x="6389167" y="3285923"/>
                </a:cubicBezTo>
                <a:cubicBezTo>
                  <a:pt x="6390818" y="3284728"/>
                  <a:pt x="6411853" y="3274583"/>
                  <a:pt x="6410698" y="3272249"/>
                </a:cubicBezTo>
                <a:cubicBezTo>
                  <a:pt x="6408653" y="3271255"/>
                  <a:pt x="6393382" y="3282383"/>
                  <a:pt x="6395035" y="3281189"/>
                </a:cubicBezTo>
                <a:cubicBezTo>
                  <a:pt x="6388919" y="3283726"/>
                  <a:pt x="6385469" y="3286120"/>
                  <a:pt x="6378340" y="3288895"/>
                </a:cubicBezTo>
                <a:cubicBezTo>
                  <a:pt x="6386752" y="3281632"/>
                  <a:pt x="6397577" y="3278659"/>
                  <a:pt x="6406114" y="3272494"/>
                </a:cubicBezTo>
                <a:cubicBezTo>
                  <a:pt x="6408653" y="3271255"/>
                  <a:pt x="6410187" y="3267672"/>
                  <a:pt x="6413639" y="3265278"/>
                </a:cubicBezTo>
                <a:cubicBezTo>
                  <a:pt x="6421903" y="3258022"/>
                  <a:pt x="6436059" y="3251558"/>
                  <a:pt x="6444594" y="3245394"/>
                </a:cubicBezTo>
                <a:cubicBezTo>
                  <a:pt x="6442029" y="3247741"/>
                  <a:pt x="6448912" y="3242768"/>
                  <a:pt x="6448789" y="3241670"/>
                </a:cubicBezTo>
                <a:close/>
                <a:moveTo>
                  <a:pt x="4194083" y="3238999"/>
                </a:moveTo>
                <a:cubicBezTo>
                  <a:pt x="4184803" y="3241927"/>
                  <a:pt x="4177661" y="3247324"/>
                  <a:pt x="4167694" y="3252605"/>
                </a:cubicBezTo>
                <a:cubicBezTo>
                  <a:pt x="4165705" y="3253569"/>
                  <a:pt x="4163367" y="3255360"/>
                  <a:pt x="4162052" y="3256714"/>
                </a:cubicBezTo>
                <a:cubicBezTo>
                  <a:pt x="4160737" y="3258068"/>
                  <a:pt x="4160449" y="3258985"/>
                  <a:pt x="4162557" y="3258200"/>
                </a:cubicBezTo>
                <a:cubicBezTo>
                  <a:pt x="4163159" y="3257975"/>
                  <a:pt x="4163957" y="3257612"/>
                  <a:pt x="4164983" y="3257080"/>
                </a:cubicBezTo>
                <a:cubicBezTo>
                  <a:pt x="4173193" y="3252828"/>
                  <a:pt x="4185927" y="3245457"/>
                  <a:pt x="4194083" y="3238999"/>
                </a:cubicBezTo>
                <a:close/>
                <a:moveTo>
                  <a:pt x="6592535" y="3235731"/>
                </a:moveTo>
                <a:cubicBezTo>
                  <a:pt x="6599651" y="3231609"/>
                  <a:pt x="6588001" y="3244403"/>
                  <a:pt x="6587831" y="3243089"/>
                </a:cubicBezTo>
                <a:cubicBezTo>
                  <a:pt x="6578362" y="3250891"/>
                  <a:pt x="6569038" y="3255979"/>
                  <a:pt x="6559619" y="3261077"/>
                </a:cubicBezTo>
                <a:lnTo>
                  <a:pt x="6556431" y="3263074"/>
                </a:lnTo>
                <a:lnTo>
                  <a:pt x="6575979" y="3245692"/>
                </a:lnTo>
                <a:close/>
                <a:moveTo>
                  <a:pt x="6609517" y="3234489"/>
                </a:moveTo>
                <a:cubicBezTo>
                  <a:pt x="6609664" y="3235617"/>
                  <a:pt x="6602695" y="3240865"/>
                  <a:pt x="6605282" y="3238401"/>
                </a:cubicBezTo>
                <a:cubicBezTo>
                  <a:pt x="6596641" y="3244910"/>
                  <a:pt x="6582237" y="3251840"/>
                  <a:pt x="6573894" y="3259464"/>
                </a:cubicBezTo>
                <a:cubicBezTo>
                  <a:pt x="6570396" y="3261995"/>
                  <a:pt x="6568892" y="3265708"/>
                  <a:pt x="6566309" y="3267035"/>
                </a:cubicBezTo>
                <a:cubicBezTo>
                  <a:pt x="6557666" y="3273542"/>
                  <a:pt x="6546613" y="3276815"/>
                  <a:pt x="6538119" y="3284450"/>
                </a:cubicBezTo>
                <a:cubicBezTo>
                  <a:pt x="6535389" y="3284650"/>
                  <a:pt x="6534327" y="3284727"/>
                  <a:pt x="6533711" y="3287048"/>
                </a:cubicBezTo>
                <a:cubicBezTo>
                  <a:pt x="6534698" y="3286976"/>
                  <a:pt x="6535609" y="3286626"/>
                  <a:pt x="6536368" y="3286144"/>
                </a:cubicBezTo>
                <a:cubicBezTo>
                  <a:pt x="6537129" y="3285660"/>
                  <a:pt x="6537738" y="3285048"/>
                  <a:pt x="6538119" y="3284450"/>
                </a:cubicBezTo>
                <a:cubicBezTo>
                  <a:pt x="6545381" y="3281456"/>
                  <a:pt x="6548878" y="3278924"/>
                  <a:pt x="6555105" y="3276194"/>
                </a:cubicBezTo>
                <a:cubicBezTo>
                  <a:pt x="6553432" y="3277454"/>
                  <a:pt x="6568892" y="3265708"/>
                  <a:pt x="6571008" y="3266690"/>
                </a:cubicBezTo>
                <a:cubicBezTo>
                  <a:pt x="6572237" y="3269064"/>
                  <a:pt x="6550845" y="3279918"/>
                  <a:pt x="6549173" y="3281178"/>
                </a:cubicBezTo>
                <a:lnTo>
                  <a:pt x="6541480" y="3285609"/>
                </a:lnTo>
                <a:lnTo>
                  <a:pt x="6541464" y="3284869"/>
                </a:lnTo>
                <a:cubicBezTo>
                  <a:pt x="6541445" y="3284098"/>
                  <a:pt x="6541437" y="3283713"/>
                  <a:pt x="6541450" y="3284291"/>
                </a:cubicBezTo>
                <a:lnTo>
                  <a:pt x="6541480" y="3285609"/>
                </a:lnTo>
                <a:lnTo>
                  <a:pt x="6520805" y="3297519"/>
                </a:lnTo>
                <a:lnTo>
                  <a:pt x="6498747" y="3310654"/>
                </a:lnTo>
                <a:lnTo>
                  <a:pt x="6502229" y="3307496"/>
                </a:lnTo>
                <a:cubicBezTo>
                  <a:pt x="6517238" y="3295213"/>
                  <a:pt x="6532932" y="3282929"/>
                  <a:pt x="6548552" y="3270079"/>
                </a:cubicBezTo>
                <a:lnTo>
                  <a:pt x="6550385" y="3268451"/>
                </a:lnTo>
                <a:lnTo>
                  <a:pt x="6565477" y="3260221"/>
                </a:lnTo>
                <a:cubicBezTo>
                  <a:pt x="6577040" y="3253357"/>
                  <a:pt x="6588678" y="3246061"/>
                  <a:pt x="6600582" y="3238744"/>
                </a:cubicBezTo>
                <a:cubicBezTo>
                  <a:pt x="6601491" y="3238678"/>
                  <a:pt x="6609051" y="3230921"/>
                  <a:pt x="6609517" y="3234489"/>
                </a:cubicBezTo>
                <a:close/>
                <a:moveTo>
                  <a:pt x="2740799" y="3232556"/>
                </a:moveTo>
                <a:cubicBezTo>
                  <a:pt x="2744259" y="3230467"/>
                  <a:pt x="2744525" y="3242439"/>
                  <a:pt x="2736464" y="3240372"/>
                </a:cubicBezTo>
                <a:cubicBezTo>
                  <a:pt x="2738137" y="3235511"/>
                  <a:pt x="2739646" y="3233252"/>
                  <a:pt x="2740799" y="3232556"/>
                </a:cubicBezTo>
                <a:close/>
                <a:moveTo>
                  <a:pt x="4204882" y="3231367"/>
                </a:moveTo>
                <a:lnTo>
                  <a:pt x="4202545" y="3232151"/>
                </a:lnTo>
                <a:lnTo>
                  <a:pt x="4203645" y="3232221"/>
                </a:lnTo>
                <a:cubicBezTo>
                  <a:pt x="4203726" y="3232770"/>
                  <a:pt x="4203547" y="3233065"/>
                  <a:pt x="4203109" y="3233247"/>
                </a:cubicBezTo>
                <a:cubicBezTo>
                  <a:pt x="4202671" y="3233426"/>
                  <a:pt x="4201974" y="3233493"/>
                  <a:pt x="4201019" y="3233583"/>
                </a:cubicBezTo>
                <a:lnTo>
                  <a:pt x="4201685" y="3232440"/>
                </a:lnTo>
                <a:lnTo>
                  <a:pt x="4200981" y="3232677"/>
                </a:lnTo>
                <a:lnTo>
                  <a:pt x="4200261" y="3233535"/>
                </a:lnTo>
                <a:lnTo>
                  <a:pt x="4201019" y="3233583"/>
                </a:lnTo>
                <a:cubicBezTo>
                  <a:pt x="4201101" y="3234132"/>
                  <a:pt x="4200923" y="3234426"/>
                  <a:pt x="4200485" y="3234607"/>
                </a:cubicBezTo>
                <a:lnTo>
                  <a:pt x="4199190" y="3234817"/>
                </a:lnTo>
                <a:lnTo>
                  <a:pt x="4198457" y="3235693"/>
                </a:lnTo>
                <a:cubicBezTo>
                  <a:pt x="4199161" y="3235721"/>
                  <a:pt x="4199799" y="3235609"/>
                  <a:pt x="4200387" y="3235389"/>
                </a:cubicBezTo>
                <a:cubicBezTo>
                  <a:pt x="4200975" y="3235169"/>
                  <a:pt x="4201516" y="3234842"/>
                  <a:pt x="4202024" y="3234438"/>
                </a:cubicBezTo>
                <a:lnTo>
                  <a:pt x="4204355" y="3231934"/>
                </a:lnTo>
                <a:lnTo>
                  <a:pt x="4203645" y="3232221"/>
                </a:lnTo>
                <a:lnTo>
                  <a:pt x="4204699" y="3231563"/>
                </a:lnTo>
                <a:close/>
                <a:moveTo>
                  <a:pt x="62294" y="3226121"/>
                </a:moveTo>
                <a:lnTo>
                  <a:pt x="61177" y="3228923"/>
                </a:lnTo>
                <a:lnTo>
                  <a:pt x="62326" y="3226975"/>
                </a:lnTo>
                <a:close/>
                <a:moveTo>
                  <a:pt x="2104626" y="3225020"/>
                </a:moveTo>
                <a:lnTo>
                  <a:pt x="2102192" y="3229564"/>
                </a:lnTo>
                <a:lnTo>
                  <a:pt x="2104522" y="3226052"/>
                </a:lnTo>
                <a:lnTo>
                  <a:pt x="2104722" y="3225498"/>
                </a:lnTo>
                <a:lnTo>
                  <a:pt x="2104889" y="3225080"/>
                </a:lnTo>
                <a:close/>
                <a:moveTo>
                  <a:pt x="2736897" y="3223087"/>
                </a:moveTo>
                <a:lnTo>
                  <a:pt x="2733412" y="3229470"/>
                </a:lnTo>
                <a:lnTo>
                  <a:pt x="2733732" y="3230613"/>
                </a:lnTo>
                <a:lnTo>
                  <a:pt x="2722326" y="3238387"/>
                </a:lnTo>
                <a:cubicBezTo>
                  <a:pt x="2718511" y="3240982"/>
                  <a:pt x="2714588" y="3243701"/>
                  <a:pt x="2709520" y="3247419"/>
                </a:cubicBezTo>
                <a:cubicBezTo>
                  <a:pt x="2703834" y="3251248"/>
                  <a:pt x="2697452" y="3256261"/>
                  <a:pt x="2692001" y="3261059"/>
                </a:cubicBezTo>
                <a:cubicBezTo>
                  <a:pt x="2688748" y="3263276"/>
                  <a:pt x="2686986" y="3264314"/>
                  <a:pt x="2686232" y="3264587"/>
                </a:cubicBezTo>
                <a:cubicBezTo>
                  <a:pt x="2685479" y="3264860"/>
                  <a:pt x="2685735" y="3264367"/>
                  <a:pt x="2686515" y="3263523"/>
                </a:cubicBezTo>
                <a:cubicBezTo>
                  <a:pt x="2688074" y="3261832"/>
                  <a:pt x="2691730" y="3258730"/>
                  <a:pt x="2693605" y="3257519"/>
                </a:cubicBezTo>
                <a:cubicBezTo>
                  <a:pt x="2706068" y="3247694"/>
                  <a:pt x="2717549" y="3238425"/>
                  <a:pt x="2728798" y="3229430"/>
                </a:cubicBezTo>
                <a:close/>
                <a:moveTo>
                  <a:pt x="1346825" y="3216278"/>
                </a:moveTo>
                <a:cubicBezTo>
                  <a:pt x="1346883" y="3216737"/>
                  <a:pt x="1347237" y="3217446"/>
                  <a:pt x="1347310" y="3218057"/>
                </a:cubicBezTo>
                <a:cubicBezTo>
                  <a:pt x="1347387" y="3218668"/>
                  <a:pt x="1347181" y="3219181"/>
                  <a:pt x="1346120" y="3219250"/>
                </a:cubicBezTo>
                <a:cubicBezTo>
                  <a:pt x="1345999" y="3218257"/>
                  <a:pt x="1345910" y="3217532"/>
                  <a:pt x="1345985" y="3217044"/>
                </a:cubicBezTo>
                <a:cubicBezTo>
                  <a:pt x="1346059" y="3216560"/>
                  <a:pt x="1346294" y="3216313"/>
                  <a:pt x="1346825" y="3216278"/>
                </a:cubicBezTo>
                <a:close/>
                <a:moveTo>
                  <a:pt x="36277" y="3214248"/>
                </a:moveTo>
                <a:lnTo>
                  <a:pt x="16925" y="3250678"/>
                </a:lnTo>
                <a:lnTo>
                  <a:pt x="2049" y="3280700"/>
                </a:lnTo>
                <a:lnTo>
                  <a:pt x="2471" y="3279038"/>
                </a:lnTo>
                <a:cubicBezTo>
                  <a:pt x="3000" y="3276505"/>
                  <a:pt x="3385" y="3273857"/>
                  <a:pt x="3684" y="3272175"/>
                </a:cubicBezTo>
                <a:cubicBezTo>
                  <a:pt x="8681" y="3262223"/>
                  <a:pt x="13679" y="3252271"/>
                  <a:pt x="19007" y="3242282"/>
                </a:cubicBezTo>
                <a:cubicBezTo>
                  <a:pt x="19007" y="3242282"/>
                  <a:pt x="19007" y="3242282"/>
                  <a:pt x="29949" y="3221053"/>
                </a:cubicBezTo>
                <a:cubicBezTo>
                  <a:pt x="31299" y="3219162"/>
                  <a:pt x="32651" y="3217269"/>
                  <a:pt x="33936" y="3215840"/>
                </a:cubicBezTo>
                <a:close/>
                <a:moveTo>
                  <a:pt x="1347531" y="3213307"/>
                </a:moveTo>
                <a:cubicBezTo>
                  <a:pt x="1347587" y="3213764"/>
                  <a:pt x="1347941" y="3214473"/>
                  <a:pt x="1348016" y="3215085"/>
                </a:cubicBezTo>
                <a:cubicBezTo>
                  <a:pt x="1348091" y="3215697"/>
                  <a:pt x="1347887" y="3216209"/>
                  <a:pt x="1346825" y="3216278"/>
                </a:cubicBezTo>
                <a:cubicBezTo>
                  <a:pt x="1346705" y="3215286"/>
                  <a:pt x="1346614" y="3214559"/>
                  <a:pt x="1346691" y="3214074"/>
                </a:cubicBezTo>
                <a:cubicBezTo>
                  <a:pt x="1346764" y="3213586"/>
                  <a:pt x="1347002" y="3213341"/>
                  <a:pt x="1347531" y="3213307"/>
                </a:cubicBezTo>
                <a:close/>
                <a:moveTo>
                  <a:pt x="4182306" y="3212303"/>
                </a:moveTo>
                <a:lnTo>
                  <a:pt x="4182311" y="3212532"/>
                </a:lnTo>
                <a:lnTo>
                  <a:pt x="4182361" y="3212489"/>
                </a:lnTo>
                <a:close/>
                <a:moveTo>
                  <a:pt x="40399" y="3206487"/>
                </a:moveTo>
                <a:lnTo>
                  <a:pt x="39938" y="3208220"/>
                </a:lnTo>
                <a:cubicBezTo>
                  <a:pt x="39273" y="3210206"/>
                  <a:pt x="38463" y="3212080"/>
                  <a:pt x="37518" y="3213404"/>
                </a:cubicBezTo>
                <a:lnTo>
                  <a:pt x="36277" y="3214248"/>
                </a:lnTo>
                <a:close/>
                <a:moveTo>
                  <a:pt x="1349976" y="3205603"/>
                </a:moveTo>
                <a:cubicBezTo>
                  <a:pt x="1350312" y="3208352"/>
                  <a:pt x="1349428" y="3211336"/>
                  <a:pt x="1347531" y="3213307"/>
                </a:cubicBezTo>
                <a:cubicBezTo>
                  <a:pt x="1347828" y="3211363"/>
                  <a:pt x="1347920" y="3209932"/>
                  <a:pt x="1348198" y="3208740"/>
                </a:cubicBezTo>
                <a:cubicBezTo>
                  <a:pt x="1348475" y="3207547"/>
                  <a:pt x="1348938" y="3206594"/>
                  <a:pt x="1349976" y="3205603"/>
                </a:cubicBezTo>
                <a:close/>
                <a:moveTo>
                  <a:pt x="4236145" y="3202835"/>
                </a:moveTo>
                <a:lnTo>
                  <a:pt x="4235003" y="3203089"/>
                </a:lnTo>
                <a:lnTo>
                  <a:pt x="4234415" y="3204058"/>
                </a:lnTo>
                <a:close/>
                <a:moveTo>
                  <a:pt x="1465343" y="3202823"/>
                </a:moveTo>
                <a:lnTo>
                  <a:pt x="1460143" y="3211845"/>
                </a:lnTo>
                <a:cubicBezTo>
                  <a:pt x="1457476" y="3215316"/>
                  <a:pt x="1454802" y="3220520"/>
                  <a:pt x="1452048" y="3225433"/>
                </a:cubicBezTo>
                <a:lnTo>
                  <a:pt x="1449349" y="3229176"/>
                </a:lnTo>
                <a:lnTo>
                  <a:pt x="1442787" y="3241742"/>
                </a:lnTo>
                <a:lnTo>
                  <a:pt x="1441371" y="3247248"/>
                </a:lnTo>
                <a:lnTo>
                  <a:pt x="1442176" y="3245919"/>
                </a:lnTo>
                <a:lnTo>
                  <a:pt x="1445747" y="3239703"/>
                </a:lnTo>
                <a:close/>
                <a:moveTo>
                  <a:pt x="67690" y="3202270"/>
                </a:moveTo>
                <a:lnTo>
                  <a:pt x="63588" y="3209436"/>
                </a:lnTo>
                <a:lnTo>
                  <a:pt x="60448" y="3218453"/>
                </a:lnTo>
                <a:lnTo>
                  <a:pt x="47943" y="3251329"/>
                </a:lnTo>
                <a:lnTo>
                  <a:pt x="57429" y="3235269"/>
                </a:lnTo>
                <a:lnTo>
                  <a:pt x="61191" y="3222530"/>
                </a:lnTo>
                <a:close/>
                <a:moveTo>
                  <a:pt x="2106441" y="3199303"/>
                </a:moveTo>
                <a:lnTo>
                  <a:pt x="2102383" y="3202187"/>
                </a:lnTo>
                <a:lnTo>
                  <a:pt x="2099250" y="3210792"/>
                </a:lnTo>
                <a:lnTo>
                  <a:pt x="2100169" y="3213137"/>
                </a:lnTo>
                <a:lnTo>
                  <a:pt x="2098223" y="3213620"/>
                </a:lnTo>
                <a:lnTo>
                  <a:pt x="2092749" y="3228657"/>
                </a:lnTo>
                <a:cubicBezTo>
                  <a:pt x="2087718" y="3241459"/>
                  <a:pt x="2090224" y="3226974"/>
                  <a:pt x="2091812" y="3221018"/>
                </a:cubicBezTo>
                <a:lnTo>
                  <a:pt x="2093235" y="3216489"/>
                </a:lnTo>
                <a:lnTo>
                  <a:pt x="2091915" y="3219441"/>
                </a:lnTo>
                <a:lnTo>
                  <a:pt x="2091126" y="3222494"/>
                </a:lnTo>
                <a:cubicBezTo>
                  <a:pt x="2090631" y="3224323"/>
                  <a:pt x="2090134" y="3226054"/>
                  <a:pt x="2089137" y="3229516"/>
                </a:cubicBezTo>
                <a:lnTo>
                  <a:pt x="2080966" y="3245238"/>
                </a:lnTo>
                <a:lnTo>
                  <a:pt x="2081882" y="3249029"/>
                </a:lnTo>
                <a:cubicBezTo>
                  <a:pt x="2081456" y="3250232"/>
                  <a:pt x="2080638" y="3250988"/>
                  <a:pt x="2080638" y="3250988"/>
                </a:cubicBezTo>
                <a:lnTo>
                  <a:pt x="2079794" y="3247496"/>
                </a:lnTo>
                <a:lnTo>
                  <a:pt x="2076564" y="3253712"/>
                </a:lnTo>
                <a:lnTo>
                  <a:pt x="2080638" y="3250988"/>
                </a:lnTo>
                <a:lnTo>
                  <a:pt x="2080129" y="3258301"/>
                </a:lnTo>
                <a:lnTo>
                  <a:pt x="2098200" y="3224914"/>
                </a:lnTo>
                <a:lnTo>
                  <a:pt x="2101996" y="3213371"/>
                </a:lnTo>
                <a:close/>
                <a:moveTo>
                  <a:pt x="3939677" y="3198880"/>
                </a:moveTo>
                <a:cubicBezTo>
                  <a:pt x="3940126" y="3198813"/>
                  <a:pt x="3940248" y="3199417"/>
                  <a:pt x="3940259" y="3200039"/>
                </a:cubicBezTo>
                <a:cubicBezTo>
                  <a:pt x="3940267" y="3200660"/>
                  <a:pt x="3940165" y="3201300"/>
                  <a:pt x="3940165" y="3201300"/>
                </a:cubicBezTo>
                <a:cubicBezTo>
                  <a:pt x="3938365" y="3201569"/>
                  <a:pt x="3938777" y="3199016"/>
                  <a:pt x="3939677" y="3198880"/>
                </a:cubicBezTo>
                <a:close/>
                <a:moveTo>
                  <a:pt x="2766672" y="3197527"/>
                </a:moveTo>
                <a:lnTo>
                  <a:pt x="2763584" y="3207049"/>
                </a:lnTo>
                <a:cubicBezTo>
                  <a:pt x="2763736" y="3209449"/>
                  <a:pt x="2765910" y="3207044"/>
                  <a:pt x="2770100" y="3202405"/>
                </a:cubicBezTo>
                <a:cubicBezTo>
                  <a:pt x="2763372" y="3221970"/>
                  <a:pt x="2763372" y="3221970"/>
                  <a:pt x="2763372" y="3221970"/>
                </a:cubicBezTo>
                <a:cubicBezTo>
                  <a:pt x="2764952" y="3212877"/>
                  <a:pt x="2764952" y="3212877"/>
                  <a:pt x="2764952" y="3212877"/>
                </a:cubicBezTo>
                <a:cubicBezTo>
                  <a:pt x="2766842" y="3206013"/>
                  <a:pt x="2757659" y="3220952"/>
                  <a:pt x="2755643" y="3223187"/>
                </a:cubicBezTo>
                <a:cubicBezTo>
                  <a:pt x="2750804" y="3235887"/>
                  <a:pt x="2744878" y="3249791"/>
                  <a:pt x="2739284" y="3263695"/>
                </a:cubicBezTo>
                <a:cubicBezTo>
                  <a:pt x="2741928" y="3255628"/>
                  <a:pt x="2743814" y="3248765"/>
                  <a:pt x="2746614" y="3240526"/>
                </a:cubicBezTo>
                <a:cubicBezTo>
                  <a:pt x="2747002" y="3238811"/>
                  <a:pt x="2746189" y="3239070"/>
                  <a:pt x="2744753" y="3240338"/>
                </a:cubicBezTo>
                <a:lnTo>
                  <a:pt x="2742566" y="3242634"/>
                </a:lnTo>
                <a:close/>
                <a:moveTo>
                  <a:pt x="6560040" y="3195607"/>
                </a:moveTo>
                <a:cubicBezTo>
                  <a:pt x="6560484" y="3195583"/>
                  <a:pt x="6560551" y="3196178"/>
                  <a:pt x="6560506" y="3196780"/>
                </a:cubicBezTo>
                <a:cubicBezTo>
                  <a:pt x="6560462" y="3197379"/>
                  <a:pt x="6560307" y="3197987"/>
                  <a:pt x="6560307" y="3197987"/>
                </a:cubicBezTo>
                <a:cubicBezTo>
                  <a:pt x="6558532" y="3198082"/>
                  <a:pt x="6559153" y="3195654"/>
                  <a:pt x="6560040" y="3195607"/>
                </a:cubicBezTo>
                <a:close/>
                <a:moveTo>
                  <a:pt x="1386242" y="3190022"/>
                </a:moveTo>
                <a:cubicBezTo>
                  <a:pt x="1386522" y="3189851"/>
                  <a:pt x="1386754" y="3190020"/>
                  <a:pt x="1386842" y="3190746"/>
                </a:cubicBezTo>
                <a:cubicBezTo>
                  <a:pt x="1387068" y="3192580"/>
                  <a:pt x="1385011" y="3194715"/>
                  <a:pt x="1385011" y="3194715"/>
                </a:cubicBezTo>
                <a:cubicBezTo>
                  <a:pt x="1384571" y="3194395"/>
                  <a:pt x="1384669" y="3193351"/>
                  <a:pt x="1384981" y="3192321"/>
                </a:cubicBezTo>
                <a:cubicBezTo>
                  <a:pt x="1385293" y="3191291"/>
                  <a:pt x="1385820" y="3190276"/>
                  <a:pt x="1386242" y="3190022"/>
                </a:cubicBezTo>
                <a:close/>
                <a:moveTo>
                  <a:pt x="2765272" y="3184911"/>
                </a:moveTo>
                <a:lnTo>
                  <a:pt x="2764985" y="3185528"/>
                </a:lnTo>
                <a:lnTo>
                  <a:pt x="2752396" y="3193930"/>
                </a:lnTo>
                <a:close/>
                <a:moveTo>
                  <a:pt x="6722805" y="3184901"/>
                </a:moveTo>
                <a:cubicBezTo>
                  <a:pt x="6721893" y="3184968"/>
                  <a:pt x="6721303" y="3187476"/>
                  <a:pt x="6723123" y="3187343"/>
                </a:cubicBezTo>
                <a:cubicBezTo>
                  <a:pt x="6723123" y="3187343"/>
                  <a:pt x="6723270" y="3186716"/>
                  <a:pt x="6723304" y="3186097"/>
                </a:cubicBezTo>
                <a:cubicBezTo>
                  <a:pt x="6723337" y="3185479"/>
                  <a:pt x="6723258" y="3184867"/>
                  <a:pt x="6722805" y="3184901"/>
                </a:cubicBezTo>
                <a:close/>
                <a:moveTo>
                  <a:pt x="4242401" y="3182000"/>
                </a:moveTo>
                <a:lnTo>
                  <a:pt x="4240705" y="3182621"/>
                </a:lnTo>
                <a:lnTo>
                  <a:pt x="4236477" y="3185537"/>
                </a:lnTo>
                <a:close/>
                <a:moveTo>
                  <a:pt x="2111939" y="3181896"/>
                </a:moveTo>
                <a:lnTo>
                  <a:pt x="2109043" y="3183891"/>
                </a:lnTo>
                <a:lnTo>
                  <a:pt x="2108802" y="3184552"/>
                </a:lnTo>
                <a:lnTo>
                  <a:pt x="2110636" y="3186024"/>
                </a:lnTo>
                <a:close/>
                <a:moveTo>
                  <a:pt x="4249292" y="3177884"/>
                </a:moveTo>
                <a:lnTo>
                  <a:pt x="4244649" y="3180097"/>
                </a:lnTo>
                <a:lnTo>
                  <a:pt x="4246793" y="3178423"/>
                </a:lnTo>
                <a:lnTo>
                  <a:pt x="4241764" y="3181891"/>
                </a:lnTo>
                <a:lnTo>
                  <a:pt x="4244649" y="3180097"/>
                </a:lnTo>
                <a:lnTo>
                  <a:pt x="4243307" y="3181458"/>
                </a:lnTo>
                <a:close/>
                <a:moveTo>
                  <a:pt x="76041" y="3177425"/>
                </a:moveTo>
                <a:cubicBezTo>
                  <a:pt x="74718" y="3176538"/>
                  <a:pt x="70228" y="3188890"/>
                  <a:pt x="73057" y="3182241"/>
                </a:cubicBezTo>
                <a:lnTo>
                  <a:pt x="72502" y="3183834"/>
                </a:lnTo>
                <a:lnTo>
                  <a:pt x="76026" y="3177853"/>
                </a:lnTo>
                <a:close/>
                <a:moveTo>
                  <a:pt x="57575" y="3174147"/>
                </a:moveTo>
                <a:lnTo>
                  <a:pt x="40399" y="3206487"/>
                </a:lnTo>
                <a:lnTo>
                  <a:pt x="41492" y="3202357"/>
                </a:lnTo>
                <a:close/>
                <a:moveTo>
                  <a:pt x="6626371" y="3168908"/>
                </a:moveTo>
                <a:cubicBezTo>
                  <a:pt x="6625689" y="3169959"/>
                  <a:pt x="6623807" y="3171762"/>
                  <a:pt x="6622081" y="3172959"/>
                </a:cubicBezTo>
                <a:lnTo>
                  <a:pt x="6586435" y="3203669"/>
                </a:lnTo>
                <a:lnTo>
                  <a:pt x="6538069" y="3236117"/>
                </a:lnTo>
                <a:lnTo>
                  <a:pt x="6567789" y="3214861"/>
                </a:lnTo>
                <a:cubicBezTo>
                  <a:pt x="6579907" y="3205690"/>
                  <a:pt x="6591764" y="3196218"/>
                  <a:pt x="6603359" y="3186483"/>
                </a:cubicBezTo>
                <a:cubicBezTo>
                  <a:pt x="6607554" y="3182760"/>
                  <a:pt x="6617619" y="3174303"/>
                  <a:pt x="6623466" y="3169386"/>
                </a:cubicBezTo>
                <a:cubicBezTo>
                  <a:pt x="6626537" y="3167565"/>
                  <a:pt x="6627053" y="3167859"/>
                  <a:pt x="6626371" y="3168908"/>
                </a:cubicBezTo>
                <a:close/>
                <a:moveTo>
                  <a:pt x="89925" y="3166057"/>
                </a:moveTo>
                <a:lnTo>
                  <a:pt x="82120" y="3180184"/>
                </a:lnTo>
                <a:lnTo>
                  <a:pt x="73289" y="3206001"/>
                </a:lnTo>
                <a:lnTo>
                  <a:pt x="72252" y="3209171"/>
                </a:lnTo>
                <a:lnTo>
                  <a:pt x="81251" y="3192518"/>
                </a:lnTo>
                <a:close/>
                <a:moveTo>
                  <a:pt x="4004793" y="3165010"/>
                </a:moveTo>
                <a:cubicBezTo>
                  <a:pt x="4004194" y="3166155"/>
                  <a:pt x="4002442" y="3168190"/>
                  <a:pt x="4000794" y="3169588"/>
                </a:cubicBezTo>
                <a:lnTo>
                  <a:pt x="3967295" y="3204599"/>
                </a:lnTo>
                <a:lnTo>
                  <a:pt x="3920997" y="3242633"/>
                </a:lnTo>
                <a:lnTo>
                  <a:pt x="3949325" y="3217910"/>
                </a:lnTo>
                <a:cubicBezTo>
                  <a:pt x="3960829" y="3207313"/>
                  <a:pt x="3972041" y="3196427"/>
                  <a:pt x="3982961" y="3185298"/>
                </a:cubicBezTo>
                <a:cubicBezTo>
                  <a:pt x="3986894" y="3181068"/>
                  <a:pt x="3996372" y="3171402"/>
                  <a:pt x="4001878" y="3165784"/>
                </a:cubicBezTo>
                <a:cubicBezTo>
                  <a:pt x="4004838" y="3163613"/>
                  <a:pt x="4005392" y="3163866"/>
                  <a:pt x="4004793" y="3165010"/>
                </a:cubicBezTo>
                <a:close/>
                <a:moveTo>
                  <a:pt x="7048493" y="3161238"/>
                </a:moveTo>
                <a:cubicBezTo>
                  <a:pt x="7048616" y="3164476"/>
                  <a:pt x="7048677" y="3166095"/>
                  <a:pt x="7048699" y="3166700"/>
                </a:cubicBezTo>
                <a:cubicBezTo>
                  <a:pt x="7048769" y="3168521"/>
                  <a:pt x="7048493" y="3161238"/>
                  <a:pt x="7048493" y="3161238"/>
                </a:cubicBezTo>
                <a:close/>
                <a:moveTo>
                  <a:pt x="1387384" y="3160215"/>
                </a:moveTo>
                <a:cubicBezTo>
                  <a:pt x="1387719" y="3162966"/>
                  <a:pt x="1387849" y="3164036"/>
                  <a:pt x="1385839" y="3165089"/>
                </a:cubicBezTo>
                <a:cubicBezTo>
                  <a:pt x="1385719" y="3164095"/>
                  <a:pt x="1385866" y="3163123"/>
                  <a:pt x="1386163" y="3162276"/>
                </a:cubicBezTo>
                <a:cubicBezTo>
                  <a:pt x="1386462" y="3161429"/>
                  <a:pt x="1386907" y="3160706"/>
                  <a:pt x="1387384" y="3160215"/>
                </a:cubicBezTo>
                <a:close/>
                <a:moveTo>
                  <a:pt x="4223919" y="3159450"/>
                </a:moveTo>
                <a:cubicBezTo>
                  <a:pt x="4221521" y="3161493"/>
                  <a:pt x="4217941" y="3165737"/>
                  <a:pt x="4215273" y="3169209"/>
                </a:cubicBezTo>
                <a:lnTo>
                  <a:pt x="4207887" y="3177286"/>
                </a:lnTo>
                <a:lnTo>
                  <a:pt x="4225057" y="3167718"/>
                </a:lnTo>
                <a:lnTo>
                  <a:pt x="4225265" y="3167507"/>
                </a:lnTo>
                <a:lnTo>
                  <a:pt x="4226073" y="3166183"/>
                </a:lnTo>
                <a:lnTo>
                  <a:pt x="4220848" y="3169521"/>
                </a:lnTo>
                <a:lnTo>
                  <a:pt x="4225033" y="3163528"/>
                </a:lnTo>
                <a:lnTo>
                  <a:pt x="4217929" y="3167859"/>
                </a:lnTo>
                <a:lnTo>
                  <a:pt x="4225094" y="3162064"/>
                </a:lnTo>
                <a:close/>
                <a:moveTo>
                  <a:pt x="6790363" y="3156123"/>
                </a:moveTo>
                <a:cubicBezTo>
                  <a:pt x="6791043" y="3155030"/>
                  <a:pt x="6790507" y="3154738"/>
                  <a:pt x="6787391" y="3156672"/>
                </a:cubicBezTo>
                <a:cubicBezTo>
                  <a:pt x="6781485" y="3161844"/>
                  <a:pt x="6771317" y="3170740"/>
                  <a:pt x="6767081" y="3174650"/>
                </a:cubicBezTo>
                <a:cubicBezTo>
                  <a:pt x="6755367" y="3184891"/>
                  <a:pt x="6743380" y="3194868"/>
                  <a:pt x="6731119" y="3204540"/>
                </a:cubicBezTo>
                <a:lnTo>
                  <a:pt x="6701025" y="3226986"/>
                </a:lnTo>
                <a:lnTo>
                  <a:pt x="6750041" y="3192657"/>
                </a:lnTo>
                <a:lnTo>
                  <a:pt x="6786039" y="3160374"/>
                </a:lnTo>
                <a:cubicBezTo>
                  <a:pt x="6787786" y="3159109"/>
                  <a:pt x="6789682" y="3157215"/>
                  <a:pt x="6790363" y="3156123"/>
                </a:cubicBezTo>
                <a:close/>
                <a:moveTo>
                  <a:pt x="76940" y="3155868"/>
                </a:moveTo>
                <a:cubicBezTo>
                  <a:pt x="76097" y="3156576"/>
                  <a:pt x="74606" y="3160315"/>
                  <a:pt x="74606" y="3160315"/>
                </a:cubicBezTo>
                <a:cubicBezTo>
                  <a:pt x="74690" y="3161307"/>
                  <a:pt x="75489" y="3161288"/>
                  <a:pt x="76228" y="3160543"/>
                </a:cubicBezTo>
                <a:cubicBezTo>
                  <a:pt x="76970" y="3159799"/>
                  <a:pt x="77648" y="3158330"/>
                  <a:pt x="77488" y="3156420"/>
                </a:cubicBezTo>
                <a:cubicBezTo>
                  <a:pt x="77430" y="3155731"/>
                  <a:pt x="77222" y="3155632"/>
                  <a:pt x="76940" y="3155868"/>
                </a:cubicBezTo>
                <a:close/>
                <a:moveTo>
                  <a:pt x="4245564" y="3153747"/>
                </a:moveTo>
                <a:lnTo>
                  <a:pt x="4235589" y="3160106"/>
                </a:lnTo>
                <a:lnTo>
                  <a:pt x="4233041" y="3161734"/>
                </a:lnTo>
                <a:lnTo>
                  <a:pt x="4231519" y="3163574"/>
                </a:lnTo>
                <a:lnTo>
                  <a:pt x="4230631" y="3164612"/>
                </a:lnTo>
                <a:lnTo>
                  <a:pt x="4241690" y="3158450"/>
                </a:lnTo>
                <a:close/>
                <a:moveTo>
                  <a:pt x="97937" y="3153317"/>
                </a:moveTo>
                <a:lnTo>
                  <a:pt x="97343" y="3155032"/>
                </a:lnTo>
                <a:lnTo>
                  <a:pt x="89541" y="3177180"/>
                </a:lnTo>
                <a:lnTo>
                  <a:pt x="95063" y="3166959"/>
                </a:lnTo>
                <a:cubicBezTo>
                  <a:pt x="96210" y="3163876"/>
                  <a:pt x="97304" y="3158761"/>
                  <a:pt x="97924" y="3155045"/>
                </a:cubicBezTo>
                <a:close/>
                <a:moveTo>
                  <a:pt x="69101" y="3152587"/>
                </a:moveTo>
                <a:lnTo>
                  <a:pt x="59095" y="3171483"/>
                </a:lnTo>
                <a:lnTo>
                  <a:pt x="57575" y="3174147"/>
                </a:lnTo>
                <a:lnTo>
                  <a:pt x="67654" y="3155174"/>
                </a:lnTo>
                <a:close/>
                <a:moveTo>
                  <a:pt x="6629721" y="3150818"/>
                </a:moveTo>
                <a:cubicBezTo>
                  <a:pt x="6629843" y="3151918"/>
                  <a:pt x="6620045" y="3162754"/>
                  <a:pt x="6619159" y="3162802"/>
                </a:cubicBezTo>
                <a:cubicBezTo>
                  <a:pt x="6609091" y="3172546"/>
                  <a:pt x="6592021" y="3184876"/>
                  <a:pt x="6582720" y="3192187"/>
                </a:cubicBezTo>
                <a:cubicBezTo>
                  <a:pt x="6564121" y="3206808"/>
                  <a:pt x="6550625" y="3217843"/>
                  <a:pt x="6531633" y="3230274"/>
                </a:cubicBezTo>
                <a:cubicBezTo>
                  <a:pt x="6523295" y="3235877"/>
                  <a:pt x="6515196" y="3241028"/>
                  <a:pt x="6507207" y="3245917"/>
                </a:cubicBezTo>
                <a:lnTo>
                  <a:pt x="6489570" y="3256367"/>
                </a:lnTo>
                <a:lnTo>
                  <a:pt x="6490999" y="3255047"/>
                </a:lnTo>
                <a:cubicBezTo>
                  <a:pt x="6494562" y="3252151"/>
                  <a:pt x="6499264" y="3248804"/>
                  <a:pt x="6503305" y="3245515"/>
                </a:cubicBezTo>
                <a:lnTo>
                  <a:pt x="6504428" y="3244500"/>
                </a:lnTo>
                <a:lnTo>
                  <a:pt x="6511557" y="3240270"/>
                </a:lnTo>
                <a:cubicBezTo>
                  <a:pt x="6519340" y="3235442"/>
                  <a:pt x="6526863" y="3230529"/>
                  <a:pt x="6533931" y="3225547"/>
                </a:cubicBezTo>
                <a:cubicBezTo>
                  <a:pt x="6565649" y="3204517"/>
                  <a:pt x="6593184" y="3178000"/>
                  <a:pt x="6623627" y="3153538"/>
                </a:cubicBezTo>
                <a:cubicBezTo>
                  <a:pt x="6624514" y="3153490"/>
                  <a:pt x="6629597" y="3149720"/>
                  <a:pt x="6629721" y="3150818"/>
                </a:cubicBezTo>
                <a:close/>
                <a:moveTo>
                  <a:pt x="1368015" y="3150270"/>
                </a:moveTo>
                <a:cubicBezTo>
                  <a:pt x="1367202" y="3151017"/>
                  <a:pt x="1365866" y="3154828"/>
                  <a:pt x="1365866" y="3154828"/>
                </a:cubicBezTo>
                <a:cubicBezTo>
                  <a:pt x="1365988" y="3155821"/>
                  <a:pt x="1366782" y="3155771"/>
                  <a:pt x="1367490" y="3154992"/>
                </a:cubicBezTo>
                <a:cubicBezTo>
                  <a:pt x="1368196" y="3154215"/>
                  <a:pt x="1368814" y="3152712"/>
                  <a:pt x="1368580" y="3150802"/>
                </a:cubicBezTo>
                <a:cubicBezTo>
                  <a:pt x="1368497" y="3150114"/>
                  <a:pt x="1368284" y="3150022"/>
                  <a:pt x="1368015" y="3150270"/>
                </a:cubicBezTo>
                <a:close/>
                <a:moveTo>
                  <a:pt x="2793323" y="3144646"/>
                </a:moveTo>
                <a:lnTo>
                  <a:pt x="2787211" y="3152269"/>
                </a:lnTo>
                <a:lnTo>
                  <a:pt x="2764850" y="3165455"/>
                </a:lnTo>
                <a:close/>
                <a:moveTo>
                  <a:pt x="7312749" y="3141412"/>
                </a:moveTo>
                <a:cubicBezTo>
                  <a:pt x="7312453" y="3142664"/>
                  <a:pt x="7312077" y="3143593"/>
                  <a:pt x="7311641" y="3144076"/>
                </a:cubicBezTo>
                <a:cubicBezTo>
                  <a:pt x="7311209" y="3144557"/>
                  <a:pt x="7310715" y="3144593"/>
                  <a:pt x="7310187" y="3144062"/>
                </a:cubicBezTo>
                <a:cubicBezTo>
                  <a:pt x="7310016" y="3142749"/>
                  <a:pt x="7310779" y="3141556"/>
                  <a:pt x="7312749" y="3141412"/>
                </a:cubicBezTo>
                <a:close/>
                <a:moveTo>
                  <a:pt x="4219885" y="3138761"/>
                </a:moveTo>
                <a:lnTo>
                  <a:pt x="4216585" y="3140734"/>
                </a:lnTo>
                <a:lnTo>
                  <a:pt x="4209245" y="3148316"/>
                </a:lnTo>
                <a:lnTo>
                  <a:pt x="4203165" y="3154632"/>
                </a:lnTo>
                <a:lnTo>
                  <a:pt x="4204811" y="3153622"/>
                </a:lnTo>
                <a:lnTo>
                  <a:pt x="4206934" y="3151015"/>
                </a:lnTo>
                <a:cubicBezTo>
                  <a:pt x="4208931" y="3148800"/>
                  <a:pt x="4211385" y="3146449"/>
                  <a:pt x="4214003" y="3144067"/>
                </a:cubicBezTo>
                <a:close/>
                <a:moveTo>
                  <a:pt x="2681383" y="3138256"/>
                </a:moveTo>
                <a:cubicBezTo>
                  <a:pt x="2681919" y="3136433"/>
                  <a:pt x="2681380" y="3136128"/>
                  <a:pt x="2678909" y="3138541"/>
                </a:cubicBezTo>
                <a:lnTo>
                  <a:pt x="2676087" y="3142744"/>
                </a:lnTo>
                <a:lnTo>
                  <a:pt x="2679039" y="3143433"/>
                </a:lnTo>
                <a:close/>
                <a:moveTo>
                  <a:pt x="4250587" y="3124712"/>
                </a:moveTo>
                <a:cubicBezTo>
                  <a:pt x="4250572" y="3124567"/>
                  <a:pt x="4250575" y="3124604"/>
                  <a:pt x="4250589" y="3124738"/>
                </a:cubicBezTo>
                <a:lnTo>
                  <a:pt x="4250651" y="3125333"/>
                </a:lnTo>
                <a:close/>
                <a:moveTo>
                  <a:pt x="4235118" y="3121683"/>
                </a:moveTo>
                <a:cubicBezTo>
                  <a:pt x="4234303" y="3120805"/>
                  <a:pt x="4232331" y="3122685"/>
                  <a:pt x="4230370" y="3125076"/>
                </a:cubicBezTo>
                <a:cubicBezTo>
                  <a:pt x="4228409" y="3127468"/>
                  <a:pt x="4226460" y="3130371"/>
                  <a:pt x="4225688" y="3131544"/>
                </a:cubicBezTo>
                <a:lnTo>
                  <a:pt x="4225419" y="3131957"/>
                </a:lnTo>
                <a:lnTo>
                  <a:pt x="4231265" y="3127968"/>
                </a:lnTo>
                <a:lnTo>
                  <a:pt x="4234217" y="3124156"/>
                </a:lnTo>
                <a:cubicBezTo>
                  <a:pt x="4235065" y="3122893"/>
                  <a:pt x="4235528" y="3121911"/>
                  <a:pt x="4235118" y="3121683"/>
                </a:cubicBezTo>
                <a:close/>
                <a:moveTo>
                  <a:pt x="2690241" y="3112928"/>
                </a:moveTo>
                <a:cubicBezTo>
                  <a:pt x="2687943" y="3113077"/>
                  <a:pt x="2685438" y="3127563"/>
                  <a:pt x="2684536" y="3130393"/>
                </a:cubicBezTo>
                <a:lnTo>
                  <a:pt x="2680195" y="3143803"/>
                </a:lnTo>
                <a:lnTo>
                  <a:pt x="2681869" y="3144410"/>
                </a:lnTo>
                <a:lnTo>
                  <a:pt x="2688285" y="3124606"/>
                </a:lnTo>
                <a:cubicBezTo>
                  <a:pt x="2688154" y="3123537"/>
                  <a:pt x="2692364" y="3112792"/>
                  <a:pt x="2690241" y="3112928"/>
                </a:cubicBezTo>
                <a:close/>
                <a:moveTo>
                  <a:pt x="100137" y="3108135"/>
                </a:moveTo>
                <a:lnTo>
                  <a:pt x="98021" y="3114207"/>
                </a:lnTo>
                <a:cubicBezTo>
                  <a:pt x="96488" y="3117458"/>
                  <a:pt x="94563" y="3121062"/>
                  <a:pt x="93519" y="3122465"/>
                </a:cubicBezTo>
                <a:close/>
                <a:moveTo>
                  <a:pt x="100159" y="3108072"/>
                </a:moveTo>
                <a:lnTo>
                  <a:pt x="100164" y="3108077"/>
                </a:lnTo>
                <a:lnTo>
                  <a:pt x="100137" y="3108135"/>
                </a:lnTo>
                <a:close/>
                <a:moveTo>
                  <a:pt x="1389228" y="3101424"/>
                </a:moveTo>
                <a:lnTo>
                  <a:pt x="1387360" y="3107604"/>
                </a:lnTo>
                <a:cubicBezTo>
                  <a:pt x="1385962" y="3110930"/>
                  <a:pt x="1384185" y="3114624"/>
                  <a:pt x="1383206" y="3116076"/>
                </a:cubicBezTo>
                <a:close/>
                <a:moveTo>
                  <a:pt x="1389248" y="3101360"/>
                </a:moveTo>
                <a:lnTo>
                  <a:pt x="1389254" y="3101364"/>
                </a:lnTo>
                <a:lnTo>
                  <a:pt x="1389228" y="3101424"/>
                </a:lnTo>
                <a:close/>
                <a:moveTo>
                  <a:pt x="4074401" y="3095301"/>
                </a:moveTo>
                <a:lnTo>
                  <a:pt x="4059397" y="3111567"/>
                </a:lnTo>
                <a:lnTo>
                  <a:pt x="4057431" y="3112678"/>
                </a:lnTo>
                <a:lnTo>
                  <a:pt x="4054659" y="3113979"/>
                </a:lnTo>
                <a:lnTo>
                  <a:pt x="4061311" y="3105663"/>
                </a:lnTo>
                <a:lnTo>
                  <a:pt x="4067999" y="3098023"/>
                </a:lnTo>
                <a:lnTo>
                  <a:pt x="4072527" y="3096220"/>
                </a:lnTo>
                <a:close/>
                <a:moveTo>
                  <a:pt x="6735079" y="3095102"/>
                </a:moveTo>
                <a:cubicBezTo>
                  <a:pt x="6735535" y="3094526"/>
                  <a:pt x="6736051" y="3094821"/>
                  <a:pt x="6736359" y="3095403"/>
                </a:cubicBezTo>
                <a:cubicBezTo>
                  <a:pt x="6736666" y="3095985"/>
                  <a:pt x="6736762" y="3096853"/>
                  <a:pt x="6736380" y="3097427"/>
                </a:cubicBezTo>
                <a:close/>
                <a:moveTo>
                  <a:pt x="106496" y="3094938"/>
                </a:moveTo>
                <a:cubicBezTo>
                  <a:pt x="107886" y="3092681"/>
                  <a:pt x="104894" y="3100356"/>
                  <a:pt x="101304" y="3108963"/>
                </a:cubicBezTo>
                <a:lnTo>
                  <a:pt x="100164" y="3108077"/>
                </a:lnTo>
                <a:lnTo>
                  <a:pt x="103507" y="3100840"/>
                </a:lnTo>
                <a:cubicBezTo>
                  <a:pt x="105082" y="3097546"/>
                  <a:pt x="106034" y="3095690"/>
                  <a:pt x="106496" y="3094938"/>
                </a:cubicBezTo>
                <a:close/>
                <a:moveTo>
                  <a:pt x="2845452" y="3093787"/>
                </a:moveTo>
                <a:lnTo>
                  <a:pt x="2832007" y="3106722"/>
                </a:lnTo>
                <a:lnTo>
                  <a:pt x="2802799" y="3134461"/>
                </a:lnTo>
                <a:lnTo>
                  <a:pt x="2805047" y="3130097"/>
                </a:lnTo>
                <a:cubicBezTo>
                  <a:pt x="2808296" y="3124492"/>
                  <a:pt x="2810702" y="3120341"/>
                  <a:pt x="2807663" y="3122084"/>
                </a:cubicBezTo>
                <a:lnTo>
                  <a:pt x="2804234" y="3124189"/>
                </a:lnTo>
                <a:lnTo>
                  <a:pt x="2803693" y="3123118"/>
                </a:lnTo>
                <a:cubicBezTo>
                  <a:pt x="2803078" y="3123212"/>
                  <a:pt x="2802632" y="3124133"/>
                  <a:pt x="2802649" y="3124984"/>
                </a:cubicBezTo>
                <a:lnTo>
                  <a:pt x="2802771" y="3125086"/>
                </a:lnTo>
                <a:lnTo>
                  <a:pt x="2782799" y="3137339"/>
                </a:lnTo>
                <a:lnTo>
                  <a:pt x="2785395" y="3135126"/>
                </a:lnTo>
                <a:lnTo>
                  <a:pt x="2810931" y="3117548"/>
                </a:lnTo>
                <a:lnTo>
                  <a:pt x="2809415" y="3119090"/>
                </a:lnTo>
                <a:lnTo>
                  <a:pt x="2815687" y="3114274"/>
                </a:lnTo>
                <a:close/>
                <a:moveTo>
                  <a:pt x="1395040" y="3087921"/>
                </a:moveTo>
                <a:cubicBezTo>
                  <a:pt x="1396336" y="3085600"/>
                  <a:pt x="1393657" y="3093423"/>
                  <a:pt x="1390420" y="3102209"/>
                </a:cubicBezTo>
                <a:lnTo>
                  <a:pt x="1389254" y="3101364"/>
                </a:lnTo>
                <a:lnTo>
                  <a:pt x="1392295" y="3093965"/>
                </a:lnTo>
                <a:cubicBezTo>
                  <a:pt x="1393735" y="3090596"/>
                  <a:pt x="1394609" y="3088695"/>
                  <a:pt x="1395040" y="3087921"/>
                </a:cubicBezTo>
                <a:close/>
                <a:moveTo>
                  <a:pt x="4108769" y="3078628"/>
                </a:moveTo>
                <a:cubicBezTo>
                  <a:pt x="4109180" y="3077991"/>
                  <a:pt x="4109733" y="3078244"/>
                  <a:pt x="4110099" y="3078814"/>
                </a:cubicBezTo>
                <a:cubicBezTo>
                  <a:pt x="4110465" y="3079380"/>
                  <a:pt x="4110643" y="3080263"/>
                  <a:pt x="4110307" y="3080889"/>
                </a:cubicBezTo>
                <a:close/>
                <a:moveTo>
                  <a:pt x="6900517" y="3078068"/>
                </a:moveTo>
                <a:lnTo>
                  <a:pt x="6901896" y="3080430"/>
                </a:lnTo>
                <a:cubicBezTo>
                  <a:pt x="6902276" y="3079834"/>
                  <a:pt x="6902161" y="3078941"/>
                  <a:pt x="6901835" y="3078349"/>
                </a:cubicBezTo>
                <a:cubicBezTo>
                  <a:pt x="6901509" y="3077757"/>
                  <a:pt x="6900974" y="3077464"/>
                  <a:pt x="6900517" y="3078068"/>
                </a:cubicBezTo>
                <a:close/>
                <a:moveTo>
                  <a:pt x="119067" y="3065862"/>
                </a:moveTo>
                <a:lnTo>
                  <a:pt x="94203" y="3107699"/>
                </a:lnTo>
                <a:lnTo>
                  <a:pt x="92681" y="3110423"/>
                </a:lnTo>
                <a:lnTo>
                  <a:pt x="89997" y="3118721"/>
                </a:lnTo>
                <a:cubicBezTo>
                  <a:pt x="90318" y="3122541"/>
                  <a:pt x="92221" y="3119740"/>
                  <a:pt x="92452" y="3122490"/>
                </a:cubicBezTo>
                <a:cubicBezTo>
                  <a:pt x="92452" y="3122490"/>
                  <a:pt x="92553" y="3123673"/>
                  <a:pt x="92517" y="3124860"/>
                </a:cubicBezTo>
                <a:lnTo>
                  <a:pt x="92333" y="3125458"/>
                </a:lnTo>
                <a:lnTo>
                  <a:pt x="99186" y="3112699"/>
                </a:lnTo>
                <a:lnTo>
                  <a:pt x="92192" y="3125923"/>
                </a:lnTo>
                <a:lnTo>
                  <a:pt x="91782" y="3127252"/>
                </a:lnTo>
                <a:cubicBezTo>
                  <a:pt x="92850" y="3127226"/>
                  <a:pt x="97572" y="3117624"/>
                  <a:pt x="101304" y="3108963"/>
                </a:cubicBezTo>
                <a:lnTo>
                  <a:pt x="102027" y="3110007"/>
                </a:lnTo>
                <a:lnTo>
                  <a:pt x="101470" y="3110950"/>
                </a:lnTo>
                <a:cubicBezTo>
                  <a:pt x="102005" y="3110937"/>
                  <a:pt x="102249" y="3110664"/>
                  <a:pt x="102216" y="3110281"/>
                </a:cubicBezTo>
                <a:lnTo>
                  <a:pt x="102027" y="3110007"/>
                </a:lnTo>
                <a:lnTo>
                  <a:pt x="105185" y="3104649"/>
                </a:lnTo>
                <a:cubicBezTo>
                  <a:pt x="108257" y="3097931"/>
                  <a:pt x="109705" y="3090090"/>
                  <a:pt x="112256" y="3082224"/>
                </a:cubicBezTo>
                <a:close/>
                <a:moveTo>
                  <a:pt x="2877760" y="3061999"/>
                </a:moveTo>
                <a:lnTo>
                  <a:pt x="2867628" y="3072451"/>
                </a:lnTo>
                <a:lnTo>
                  <a:pt x="2852242" y="3087252"/>
                </a:lnTo>
                <a:lnTo>
                  <a:pt x="2856356" y="3082127"/>
                </a:lnTo>
                <a:cubicBezTo>
                  <a:pt x="2858570" y="3078744"/>
                  <a:pt x="2859668" y="3076101"/>
                  <a:pt x="2857096" y="3077291"/>
                </a:cubicBezTo>
                <a:cubicBezTo>
                  <a:pt x="2857096" y="3077291"/>
                  <a:pt x="2857096" y="3077291"/>
                  <a:pt x="2835874" y="3091134"/>
                </a:cubicBezTo>
                <a:lnTo>
                  <a:pt x="2824509" y="3098546"/>
                </a:lnTo>
                <a:lnTo>
                  <a:pt x="2828408" y="3094829"/>
                </a:lnTo>
                <a:close/>
                <a:moveTo>
                  <a:pt x="2710158" y="3060664"/>
                </a:moveTo>
                <a:lnTo>
                  <a:pt x="2700912" y="3083593"/>
                </a:lnTo>
                <a:cubicBezTo>
                  <a:pt x="2700086" y="3085571"/>
                  <a:pt x="2699741" y="3086497"/>
                  <a:pt x="2699720" y="3086731"/>
                </a:cubicBezTo>
                <a:cubicBezTo>
                  <a:pt x="2699654" y="3087428"/>
                  <a:pt x="2702484" y="3081872"/>
                  <a:pt x="2703824" y="3079707"/>
                </a:cubicBezTo>
                <a:lnTo>
                  <a:pt x="2705656" y="3075536"/>
                </a:lnTo>
                <a:close/>
                <a:moveTo>
                  <a:pt x="4111779" y="3056195"/>
                </a:moveTo>
                <a:lnTo>
                  <a:pt x="4092761" y="3075395"/>
                </a:lnTo>
                <a:lnTo>
                  <a:pt x="4087536" y="3081060"/>
                </a:lnTo>
                <a:lnTo>
                  <a:pt x="4081684" y="3083849"/>
                </a:lnTo>
                <a:lnTo>
                  <a:pt x="4079405" y="3084992"/>
                </a:lnTo>
                <a:lnTo>
                  <a:pt x="4082057" y="3081962"/>
                </a:lnTo>
                <a:lnTo>
                  <a:pt x="4099969" y="3062795"/>
                </a:lnTo>
                <a:lnTo>
                  <a:pt x="4108739" y="3058152"/>
                </a:lnTo>
                <a:close/>
                <a:moveTo>
                  <a:pt x="2899486" y="3037645"/>
                </a:moveTo>
                <a:lnTo>
                  <a:pt x="2899304" y="3039775"/>
                </a:lnTo>
                <a:lnTo>
                  <a:pt x="2889091" y="3050311"/>
                </a:lnTo>
                <a:lnTo>
                  <a:pt x="2890040" y="3046945"/>
                </a:lnTo>
                <a:cubicBezTo>
                  <a:pt x="2890040" y="3046945"/>
                  <a:pt x="2890040" y="3046945"/>
                  <a:pt x="2877344" y="3055855"/>
                </a:cubicBezTo>
                <a:cubicBezTo>
                  <a:pt x="2884053" y="3050776"/>
                  <a:pt x="2891724" y="3044038"/>
                  <a:pt x="2899486" y="3037645"/>
                </a:cubicBezTo>
                <a:close/>
                <a:moveTo>
                  <a:pt x="2916089" y="3020732"/>
                </a:moveTo>
                <a:cubicBezTo>
                  <a:pt x="2889704" y="3072731"/>
                  <a:pt x="2864674" y="3125895"/>
                  <a:pt x="2839974" y="3178988"/>
                </a:cubicBezTo>
                <a:cubicBezTo>
                  <a:pt x="2839342" y="3176582"/>
                  <a:pt x="2838500" y="3178033"/>
                  <a:pt x="2838410" y="3181686"/>
                </a:cubicBezTo>
                <a:cubicBezTo>
                  <a:pt x="2835883" y="3186045"/>
                  <a:pt x="2834318" y="3188745"/>
                  <a:pt x="2833175" y="3193714"/>
                </a:cubicBezTo>
                <a:lnTo>
                  <a:pt x="2828764" y="3203574"/>
                </a:lnTo>
                <a:lnTo>
                  <a:pt x="2839773" y="3193084"/>
                </a:lnTo>
                <a:lnTo>
                  <a:pt x="2913593" y="3038525"/>
                </a:lnTo>
                <a:cubicBezTo>
                  <a:pt x="2917685" y="3031468"/>
                  <a:pt x="2918496" y="3016580"/>
                  <a:pt x="2916089" y="3020732"/>
                </a:cubicBezTo>
                <a:close/>
                <a:moveTo>
                  <a:pt x="6812180" y="2975693"/>
                </a:moveTo>
                <a:cubicBezTo>
                  <a:pt x="6811869" y="2976906"/>
                  <a:pt x="6811487" y="2977801"/>
                  <a:pt x="6811054" y="2978261"/>
                </a:cubicBezTo>
                <a:cubicBezTo>
                  <a:pt x="6810622" y="2978722"/>
                  <a:pt x="6810142" y="2978748"/>
                  <a:pt x="6809637" y="2978222"/>
                </a:cubicBezTo>
                <a:cubicBezTo>
                  <a:pt x="6809493" y="2976941"/>
                  <a:pt x="6810258" y="2975795"/>
                  <a:pt x="6812180" y="2975693"/>
                </a:cubicBezTo>
                <a:close/>
                <a:moveTo>
                  <a:pt x="6977375" y="2953768"/>
                </a:moveTo>
                <a:cubicBezTo>
                  <a:pt x="6975404" y="2953911"/>
                  <a:pt x="6974642" y="2955104"/>
                  <a:pt x="6974813" y="2956416"/>
                </a:cubicBezTo>
                <a:cubicBezTo>
                  <a:pt x="6975340" y="2956949"/>
                  <a:pt x="6975833" y="2956911"/>
                  <a:pt x="6976268" y="2956430"/>
                </a:cubicBezTo>
                <a:cubicBezTo>
                  <a:pt x="6976704" y="2955948"/>
                  <a:pt x="6977079" y="2955020"/>
                  <a:pt x="6977375" y="2953768"/>
                </a:cubicBezTo>
                <a:close/>
                <a:moveTo>
                  <a:pt x="4176391" y="2948460"/>
                </a:moveTo>
                <a:cubicBezTo>
                  <a:pt x="4176185" y="2949737"/>
                  <a:pt x="4175877" y="2950694"/>
                  <a:pt x="4175479" y="2951208"/>
                </a:cubicBezTo>
                <a:cubicBezTo>
                  <a:pt x="4175081" y="2951724"/>
                  <a:pt x="4174593" y="2951797"/>
                  <a:pt x="4174031" y="2951304"/>
                </a:cubicBezTo>
                <a:cubicBezTo>
                  <a:pt x="4173769" y="2950004"/>
                  <a:pt x="4174441" y="2948752"/>
                  <a:pt x="4176391" y="2948460"/>
                </a:cubicBezTo>
                <a:close/>
                <a:moveTo>
                  <a:pt x="4229939" y="2927074"/>
                </a:moveTo>
                <a:lnTo>
                  <a:pt x="4193354" y="2956010"/>
                </a:lnTo>
                <a:cubicBezTo>
                  <a:pt x="4191620" y="2957844"/>
                  <a:pt x="4187041" y="2961932"/>
                  <a:pt x="4187678" y="2961714"/>
                </a:cubicBezTo>
                <a:cubicBezTo>
                  <a:pt x="4187892" y="2961641"/>
                  <a:pt x="4188683" y="2961092"/>
                  <a:pt x="4190354" y="2959820"/>
                </a:cubicBezTo>
                <a:lnTo>
                  <a:pt x="4226437" y="2933103"/>
                </a:lnTo>
                <a:lnTo>
                  <a:pt x="4231877" y="2927722"/>
                </a:lnTo>
                <a:close/>
                <a:moveTo>
                  <a:pt x="2824143" y="2926442"/>
                </a:moveTo>
                <a:lnTo>
                  <a:pt x="2779916" y="3011554"/>
                </a:lnTo>
                <a:lnTo>
                  <a:pt x="2609259" y="3326834"/>
                </a:lnTo>
                <a:lnTo>
                  <a:pt x="2621352" y="3319189"/>
                </a:lnTo>
                <a:lnTo>
                  <a:pt x="2624756" y="3312698"/>
                </a:lnTo>
                <a:cubicBezTo>
                  <a:pt x="2686743" y="3197846"/>
                  <a:pt x="2746474" y="3082934"/>
                  <a:pt x="2807135" y="2968967"/>
                </a:cubicBezTo>
                <a:lnTo>
                  <a:pt x="2828141" y="2930161"/>
                </a:lnTo>
                <a:lnTo>
                  <a:pt x="2825751" y="2932083"/>
                </a:lnTo>
                <a:close/>
                <a:moveTo>
                  <a:pt x="1461427" y="2893379"/>
                </a:moveTo>
                <a:cubicBezTo>
                  <a:pt x="1461481" y="2893838"/>
                  <a:pt x="1461837" y="2894547"/>
                  <a:pt x="1461912" y="2895159"/>
                </a:cubicBezTo>
                <a:cubicBezTo>
                  <a:pt x="1461986" y="2895769"/>
                  <a:pt x="1461782" y="2896284"/>
                  <a:pt x="1460721" y="2896352"/>
                </a:cubicBezTo>
                <a:cubicBezTo>
                  <a:pt x="1460598" y="2895360"/>
                  <a:pt x="1460512" y="2894633"/>
                  <a:pt x="1460585" y="2894146"/>
                </a:cubicBezTo>
                <a:cubicBezTo>
                  <a:pt x="1460658" y="2893661"/>
                  <a:pt x="1460896" y="2893414"/>
                  <a:pt x="1461427" y="2893379"/>
                </a:cubicBezTo>
                <a:close/>
                <a:moveTo>
                  <a:pt x="1463871" y="2885675"/>
                </a:moveTo>
                <a:cubicBezTo>
                  <a:pt x="1464208" y="2888425"/>
                  <a:pt x="1463325" y="2891408"/>
                  <a:pt x="1461427" y="2893379"/>
                </a:cubicBezTo>
                <a:cubicBezTo>
                  <a:pt x="1461724" y="2891435"/>
                  <a:pt x="1461815" y="2890004"/>
                  <a:pt x="1462093" y="2888812"/>
                </a:cubicBezTo>
                <a:cubicBezTo>
                  <a:pt x="1462372" y="2887619"/>
                  <a:pt x="1462834" y="2886666"/>
                  <a:pt x="1463871" y="2885675"/>
                </a:cubicBezTo>
                <a:close/>
                <a:moveTo>
                  <a:pt x="1481854" y="2852016"/>
                </a:moveTo>
                <a:cubicBezTo>
                  <a:pt x="1480505" y="2851179"/>
                  <a:pt x="1476519" y="2863758"/>
                  <a:pt x="1479075" y="2856969"/>
                </a:cubicBezTo>
                <a:lnTo>
                  <a:pt x="1472051" y="2880226"/>
                </a:lnTo>
                <a:lnTo>
                  <a:pt x="1473553" y="2878441"/>
                </a:lnTo>
                <a:cubicBezTo>
                  <a:pt x="1474083" y="2878407"/>
                  <a:pt x="1473682" y="2879858"/>
                  <a:pt x="1473161" y="2881432"/>
                </a:cubicBezTo>
                <a:lnTo>
                  <a:pt x="1472674" y="2883081"/>
                </a:lnTo>
                <a:lnTo>
                  <a:pt x="1473071" y="2882546"/>
                </a:lnTo>
                <a:lnTo>
                  <a:pt x="1480137" y="2856902"/>
                </a:lnTo>
                <a:cubicBezTo>
                  <a:pt x="1480137" y="2856902"/>
                  <a:pt x="1484202" y="2853712"/>
                  <a:pt x="1481854" y="2852016"/>
                </a:cubicBezTo>
                <a:close/>
                <a:moveTo>
                  <a:pt x="1501278" y="2840287"/>
                </a:moveTo>
                <a:cubicBezTo>
                  <a:pt x="1501615" y="2843039"/>
                  <a:pt x="1501747" y="2844108"/>
                  <a:pt x="1499734" y="2845162"/>
                </a:cubicBezTo>
                <a:cubicBezTo>
                  <a:pt x="1499613" y="2844169"/>
                  <a:pt x="1499763" y="2843197"/>
                  <a:pt x="1500059" y="2842350"/>
                </a:cubicBezTo>
                <a:cubicBezTo>
                  <a:pt x="1500356" y="2841502"/>
                  <a:pt x="1500804" y="2840781"/>
                  <a:pt x="1501278" y="2840287"/>
                </a:cubicBezTo>
                <a:close/>
                <a:moveTo>
                  <a:pt x="1481909" y="2830344"/>
                </a:moveTo>
                <a:cubicBezTo>
                  <a:pt x="1481098" y="2831089"/>
                  <a:pt x="1479760" y="2834900"/>
                  <a:pt x="1479760" y="2834900"/>
                </a:cubicBezTo>
                <a:cubicBezTo>
                  <a:pt x="1479881" y="2835894"/>
                  <a:pt x="1480677" y="2835843"/>
                  <a:pt x="1481384" y="2835066"/>
                </a:cubicBezTo>
                <a:cubicBezTo>
                  <a:pt x="1482092" y="2834288"/>
                  <a:pt x="1482711" y="2832784"/>
                  <a:pt x="1482476" y="2830874"/>
                </a:cubicBezTo>
                <a:cubicBezTo>
                  <a:pt x="1482392" y="2830187"/>
                  <a:pt x="1482178" y="2830096"/>
                  <a:pt x="1481909" y="2830344"/>
                </a:cubicBezTo>
                <a:close/>
                <a:moveTo>
                  <a:pt x="1500195" y="2821261"/>
                </a:moveTo>
                <a:cubicBezTo>
                  <a:pt x="1496722" y="2820559"/>
                  <a:pt x="1490891" y="2845734"/>
                  <a:pt x="1490055" y="2847636"/>
                </a:cubicBezTo>
                <a:lnTo>
                  <a:pt x="1484166" y="2867522"/>
                </a:lnTo>
                <a:lnTo>
                  <a:pt x="1489508" y="2860293"/>
                </a:lnTo>
                <a:lnTo>
                  <a:pt x="1499426" y="2825161"/>
                </a:lnTo>
                <a:cubicBezTo>
                  <a:pt x="1496790" y="2838574"/>
                  <a:pt x="1502430" y="2822039"/>
                  <a:pt x="1500195" y="2821261"/>
                </a:cubicBezTo>
                <a:close/>
                <a:moveTo>
                  <a:pt x="2883964" y="2819658"/>
                </a:moveTo>
                <a:lnTo>
                  <a:pt x="2880460" y="2827232"/>
                </a:lnTo>
                <a:cubicBezTo>
                  <a:pt x="2876464" y="2835848"/>
                  <a:pt x="2872718" y="2843600"/>
                  <a:pt x="2870548" y="2845868"/>
                </a:cubicBezTo>
                <a:cubicBezTo>
                  <a:pt x="2865846" y="2850786"/>
                  <a:pt x="2859160" y="2852936"/>
                  <a:pt x="2856991" y="2855206"/>
                </a:cubicBezTo>
                <a:cubicBezTo>
                  <a:pt x="2854821" y="2857475"/>
                  <a:pt x="2863855" y="2857708"/>
                  <a:pt x="2863855" y="2857708"/>
                </a:cubicBezTo>
                <a:cubicBezTo>
                  <a:pt x="2864414" y="2864989"/>
                  <a:pt x="2855388" y="2870495"/>
                  <a:pt x="2849773" y="2873911"/>
                </a:cubicBezTo>
                <a:lnTo>
                  <a:pt x="2846932" y="2875835"/>
                </a:lnTo>
                <a:lnTo>
                  <a:pt x="2846151" y="2877581"/>
                </a:lnTo>
                <a:lnTo>
                  <a:pt x="2847233" y="2880336"/>
                </a:lnTo>
                <a:cubicBezTo>
                  <a:pt x="2848505" y="2881629"/>
                  <a:pt x="2849775" y="2882922"/>
                  <a:pt x="2848690" y="2884056"/>
                </a:cubicBezTo>
                <a:lnTo>
                  <a:pt x="2842577" y="2885573"/>
                </a:lnTo>
                <a:lnTo>
                  <a:pt x="2840436" y="2890359"/>
                </a:lnTo>
                <a:lnTo>
                  <a:pt x="2839646" y="2893414"/>
                </a:lnTo>
                <a:cubicBezTo>
                  <a:pt x="2839153" y="2895242"/>
                  <a:pt x="2838655" y="2896972"/>
                  <a:pt x="2837658" y="2900436"/>
                </a:cubicBezTo>
                <a:lnTo>
                  <a:pt x="2829488" y="2916160"/>
                </a:lnTo>
                <a:lnTo>
                  <a:pt x="2830402" y="2919949"/>
                </a:lnTo>
                <a:cubicBezTo>
                  <a:pt x="2829978" y="2921152"/>
                  <a:pt x="2829160" y="2921908"/>
                  <a:pt x="2829160" y="2921908"/>
                </a:cubicBezTo>
                <a:lnTo>
                  <a:pt x="2828315" y="2918414"/>
                </a:lnTo>
                <a:lnTo>
                  <a:pt x="2825085" y="2924632"/>
                </a:lnTo>
                <a:lnTo>
                  <a:pt x="2829160" y="2921908"/>
                </a:lnTo>
                <a:lnTo>
                  <a:pt x="2828650" y="2929220"/>
                </a:lnTo>
                <a:lnTo>
                  <a:pt x="2872640" y="2847951"/>
                </a:lnTo>
                <a:close/>
                <a:moveTo>
                  <a:pt x="1525195" y="2808823"/>
                </a:moveTo>
                <a:lnTo>
                  <a:pt x="1519238" y="2819121"/>
                </a:lnTo>
                <a:lnTo>
                  <a:pt x="1518133" y="2821541"/>
                </a:lnTo>
                <a:lnTo>
                  <a:pt x="1523352" y="2814477"/>
                </a:lnTo>
                <a:close/>
                <a:moveTo>
                  <a:pt x="1503123" y="2781497"/>
                </a:moveTo>
                <a:lnTo>
                  <a:pt x="1501256" y="2787677"/>
                </a:lnTo>
                <a:cubicBezTo>
                  <a:pt x="1499857" y="2791001"/>
                  <a:pt x="1498082" y="2794698"/>
                  <a:pt x="1497100" y="2796147"/>
                </a:cubicBezTo>
                <a:close/>
                <a:moveTo>
                  <a:pt x="1503143" y="2781433"/>
                </a:moveTo>
                <a:lnTo>
                  <a:pt x="1503148" y="2781438"/>
                </a:lnTo>
                <a:lnTo>
                  <a:pt x="1503123" y="2781497"/>
                </a:lnTo>
                <a:close/>
                <a:moveTo>
                  <a:pt x="1535527" y="2774572"/>
                </a:moveTo>
                <a:cubicBezTo>
                  <a:pt x="1533932" y="2775195"/>
                  <a:pt x="1528812" y="2783063"/>
                  <a:pt x="1529740" y="2783004"/>
                </a:cubicBezTo>
                <a:cubicBezTo>
                  <a:pt x="1524389" y="2793899"/>
                  <a:pt x="1521497" y="2804135"/>
                  <a:pt x="1518619" y="2814468"/>
                </a:cubicBezTo>
                <a:lnTo>
                  <a:pt x="1517392" y="2818017"/>
                </a:lnTo>
                <a:lnTo>
                  <a:pt x="1529612" y="2795277"/>
                </a:lnTo>
                <a:lnTo>
                  <a:pt x="1535592" y="2776927"/>
                </a:lnTo>
                <a:cubicBezTo>
                  <a:pt x="1536199" y="2774961"/>
                  <a:pt x="1536060" y="2774366"/>
                  <a:pt x="1535527" y="2774572"/>
                </a:cubicBezTo>
                <a:close/>
                <a:moveTo>
                  <a:pt x="1508934" y="2767996"/>
                </a:moveTo>
                <a:cubicBezTo>
                  <a:pt x="1510231" y="2765671"/>
                  <a:pt x="1507552" y="2773496"/>
                  <a:pt x="1504317" y="2782281"/>
                </a:cubicBezTo>
                <a:lnTo>
                  <a:pt x="1503148" y="2781438"/>
                </a:lnTo>
                <a:lnTo>
                  <a:pt x="1506190" y="2774039"/>
                </a:lnTo>
                <a:cubicBezTo>
                  <a:pt x="1507632" y="2770669"/>
                  <a:pt x="1508503" y="2768768"/>
                  <a:pt x="1508934" y="2767996"/>
                </a:cubicBezTo>
                <a:close/>
                <a:moveTo>
                  <a:pt x="1533497" y="2759813"/>
                </a:moveTo>
                <a:cubicBezTo>
                  <a:pt x="1532435" y="2759880"/>
                  <a:pt x="1528949" y="2767807"/>
                  <a:pt x="1530717" y="2764765"/>
                </a:cubicBezTo>
                <a:cubicBezTo>
                  <a:pt x="1526392" y="2774595"/>
                  <a:pt x="1522781" y="2790229"/>
                  <a:pt x="1517378" y="2799975"/>
                </a:cubicBezTo>
                <a:cubicBezTo>
                  <a:pt x="1515724" y="2803930"/>
                  <a:pt x="1512607" y="2806135"/>
                  <a:pt x="1511882" y="2808952"/>
                </a:cubicBezTo>
                <a:cubicBezTo>
                  <a:pt x="1507559" y="2818781"/>
                  <a:pt x="1506663" y="2830392"/>
                  <a:pt x="1501278" y="2840287"/>
                </a:cubicBezTo>
                <a:cubicBezTo>
                  <a:pt x="1502643" y="2832499"/>
                  <a:pt x="1504295" y="2828542"/>
                  <a:pt x="1505614" y="2821833"/>
                </a:cubicBezTo>
                <a:cubicBezTo>
                  <a:pt x="1504777" y="2823735"/>
                  <a:pt x="1512607" y="2806135"/>
                  <a:pt x="1511301" y="2804216"/>
                </a:cubicBezTo>
                <a:cubicBezTo>
                  <a:pt x="1508888" y="2803449"/>
                  <a:pt x="1503012" y="2826777"/>
                  <a:pt x="1502174" y="2828679"/>
                </a:cubicBezTo>
                <a:lnTo>
                  <a:pt x="1494613" y="2853381"/>
                </a:lnTo>
                <a:lnTo>
                  <a:pt x="1509702" y="2832955"/>
                </a:lnTo>
                <a:lnTo>
                  <a:pt x="1512471" y="2827182"/>
                </a:lnTo>
                <a:lnTo>
                  <a:pt x="1513614" y="2825050"/>
                </a:lnTo>
                <a:lnTo>
                  <a:pt x="1518287" y="2808482"/>
                </a:lnTo>
                <a:cubicBezTo>
                  <a:pt x="1522379" y="2795684"/>
                  <a:pt x="1526853" y="2782727"/>
                  <a:pt x="1531298" y="2769502"/>
                </a:cubicBezTo>
                <a:cubicBezTo>
                  <a:pt x="1531184" y="2768586"/>
                  <a:pt x="1536858" y="2759594"/>
                  <a:pt x="1533497" y="2759813"/>
                </a:cubicBezTo>
                <a:close/>
                <a:moveTo>
                  <a:pt x="2962841" y="2759254"/>
                </a:moveTo>
                <a:cubicBezTo>
                  <a:pt x="2961748" y="2759787"/>
                  <a:pt x="2960969" y="2760338"/>
                  <a:pt x="2960609" y="2760862"/>
                </a:cubicBezTo>
                <a:cubicBezTo>
                  <a:pt x="2960250" y="2761386"/>
                  <a:pt x="2960311" y="2761883"/>
                  <a:pt x="2960897" y="2762306"/>
                </a:cubicBezTo>
                <a:cubicBezTo>
                  <a:pt x="2962136" y="2762226"/>
                  <a:pt x="2963084" y="2761241"/>
                  <a:pt x="2962841" y="2759254"/>
                </a:cubicBezTo>
                <a:close/>
                <a:moveTo>
                  <a:pt x="1517233" y="2746664"/>
                </a:moveTo>
                <a:lnTo>
                  <a:pt x="1506289" y="2759615"/>
                </a:lnTo>
                <a:lnTo>
                  <a:pt x="1507120" y="2759470"/>
                </a:lnTo>
                <a:cubicBezTo>
                  <a:pt x="1507726" y="2759681"/>
                  <a:pt x="1508096" y="2760159"/>
                  <a:pt x="1507632" y="2760728"/>
                </a:cubicBezTo>
                <a:lnTo>
                  <a:pt x="1505904" y="2760073"/>
                </a:lnTo>
                <a:lnTo>
                  <a:pt x="1501149" y="2765701"/>
                </a:lnTo>
                <a:lnTo>
                  <a:pt x="1498028" y="2776065"/>
                </a:lnTo>
                <a:cubicBezTo>
                  <a:pt x="1496598" y="2781856"/>
                  <a:pt x="1494173" y="2789714"/>
                  <a:pt x="1493448" y="2792533"/>
                </a:cubicBezTo>
                <a:cubicBezTo>
                  <a:pt x="1493917" y="2796353"/>
                  <a:pt x="1495702" y="2793465"/>
                  <a:pt x="1496038" y="2796216"/>
                </a:cubicBezTo>
                <a:cubicBezTo>
                  <a:pt x="1496038" y="2796216"/>
                  <a:pt x="1496619" y="2800954"/>
                  <a:pt x="1495559" y="2801022"/>
                </a:cubicBezTo>
                <a:cubicBezTo>
                  <a:pt x="1496619" y="2800954"/>
                  <a:pt x="1500942" y="2791124"/>
                  <a:pt x="1504317" y="2782281"/>
                </a:cubicBezTo>
                <a:lnTo>
                  <a:pt x="1505076" y="2783298"/>
                </a:lnTo>
                <a:lnTo>
                  <a:pt x="1504560" y="2784268"/>
                </a:lnTo>
                <a:cubicBezTo>
                  <a:pt x="1505092" y="2784234"/>
                  <a:pt x="1505323" y="2783949"/>
                  <a:pt x="1505276" y="2783568"/>
                </a:cubicBezTo>
                <a:lnTo>
                  <a:pt x="1505076" y="2783298"/>
                </a:lnTo>
                <a:lnTo>
                  <a:pt x="1508009" y="2777793"/>
                </a:lnTo>
                <a:cubicBezTo>
                  <a:pt x="1510803" y="2770927"/>
                  <a:pt x="1511939" y="2762999"/>
                  <a:pt x="1514167" y="2755001"/>
                </a:cubicBezTo>
                <a:close/>
                <a:moveTo>
                  <a:pt x="2926015" y="2712826"/>
                </a:moveTo>
                <a:lnTo>
                  <a:pt x="2918968" y="2715358"/>
                </a:lnTo>
                <a:cubicBezTo>
                  <a:pt x="2919058" y="2717684"/>
                  <a:pt x="2921406" y="2717648"/>
                  <a:pt x="2923438" y="2716731"/>
                </a:cubicBezTo>
                <a:cubicBezTo>
                  <a:pt x="2925471" y="2715815"/>
                  <a:pt x="2927189" y="2714019"/>
                  <a:pt x="2926015" y="2712826"/>
                </a:cubicBezTo>
                <a:close/>
                <a:moveTo>
                  <a:pt x="1534008" y="2701032"/>
                </a:moveTo>
                <a:lnTo>
                  <a:pt x="1497045" y="2741130"/>
                </a:lnTo>
                <a:cubicBezTo>
                  <a:pt x="1451435" y="2791420"/>
                  <a:pt x="1406379" y="2843289"/>
                  <a:pt x="1364752" y="2897751"/>
                </a:cubicBezTo>
                <a:lnTo>
                  <a:pt x="1277087" y="3006779"/>
                </a:lnTo>
                <a:lnTo>
                  <a:pt x="1223151" y="3083622"/>
                </a:lnTo>
                <a:lnTo>
                  <a:pt x="1205910" y="3109461"/>
                </a:lnTo>
                <a:lnTo>
                  <a:pt x="1225092" y="3085758"/>
                </a:lnTo>
                <a:cubicBezTo>
                  <a:pt x="1272014" y="3028409"/>
                  <a:pt x="1316421" y="2975789"/>
                  <a:pt x="1362190" y="2920772"/>
                </a:cubicBezTo>
                <a:cubicBezTo>
                  <a:pt x="1401799" y="2875710"/>
                  <a:pt x="1440316" y="2816368"/>
                  <a:pt x="1480108" y="2771834"/>
                </a:cubicBezTo>
                <a:lnTo>
                  <a:pt x="1507200" y="2743906"/>
                </a:lnTo>
                <a:lnTo>
                  <a:pt x="1510785" y="2732283"/>
                </a:lnTo>
                <a:lnTo>
                  <a:pt x="1513110" y="2726826"/>
                </a:lnTo>
                <a:lnTo>
                  <a:pt x="1508050" y="2743028"/>
                </a:lnTo>
                <a:lnTo>
                  <a:pt x="1513509" y="2737402"/>
                </a:lnTo>
                <a:lnTo>
                  <a:pt x="1525196" y="2725000"/>
                </a:lnTo>
                <a:close/>
                <a:moveTo>
                  <a:pt x="2952552" y="2660868"/>
                </a:moveTo>
                <a:lnTo>
                  <a:pt x="2945165" y="2672628"/>
                </a:lnTo>
                <a:cubicBezTo>
                  <a:pt x="2938655" y="2679437"/>
                  <a:pt x="2931963" y="2691279"/>
                  <a:pt x="2930362" y="2698600"/>
                </a:cubicBezTo>
                <a:lnTo>
                  <a:pt x="2940698" y="2686564"/>
                </a:lnTo>
                <a:lnTo>
                  <a:pt x="2941983" y="2683778"/>
                </a:lnTo>
                <a:lnTo>
                  <a:pt x="2945165" y="2672628"/>
                </a:lnTo>
                <a:lnTo>
                  <a:pt x="2948458" y="2669742"/>
                </a:lnTo>
                <a:close/>
                <a:moveTo>
                  <a:pt x="2957268" y="2650647"/>
                </a:moveTo>
                <a:lnTo>
                  <a:pt x="2954865" y="2653407"/>
                </a:lnTo>
                <a:lnTo>
                  <a:pt x="2954243" y="2657202"/>
                </a:lnTo>
                <a:close/>
                <a:moveTo>
                  <a:pt x="2961620" y="2641212"/>
                </a:moveTo>
                <a:lnTo>
                  <a:pt x="2959679" y="2643267"/>
                </a:lnTo>
                <a:lnTo>
                  <a:pt x="2960074" y="2644561"/>
                </a:lnTo>
                <a:close/>
                <a:moveTo>
                  <a:pt x="3075202" y="2636799"/>
                </a:moveTo>
                <a:lnTo>
                  <a:pt x="3071900" y="2645057"/>
                </a:lnTo>
                <a:lnTo>
                  <a:pt x="3071432" y="2643556"/>
                </a:lnTo>
                <a:lnTo>
                  <a:pt x="3071405" y="2643331"/>
                </a:lnTo>
                <a:close/>
                <a:moveTo>
                  <a:pt x="1507747" y="2624283"/>
                </a:moveTo>
                <a:lnTo>
                  <a:pt x="1487518" y="2637252"/>
                </a:lnTo>
                <a:lnTo>
                  <a:pt x="1480519" y="2641360"/>
                </a:lnTo>
                <a:lnTo>
                  <a:pt x="1480342" y="2645837"/>
                </a:lnTo>
                <a:cubicBezTo>
                  <a:pt x="1477177" y="2651292"/>
                  <a:pt x="1473400" y="2654404"/>
                  <a:pt x="1471057" y="2658445"/>
                </a:cubicBezTo>
                <a:cubicBezTo>
                  <a:pt x="1468099" y="2660143"/>
                  <a:pt x="1468216" y="2669666"/>
                  <a:pt x="1469739" y="2667040"/>
                </a:cubicBezTo>
                <a:cubicBezTo>
                  <a:pt x="1474338" y="2662512"/>
                  <a:pt x="1478936" y="2657986"/>
                  <a:pt x="1482920" y="2651116"/>
                </a:cubicBezTo>
                <a:cubicBezTo>
                  <a:pt x="1482715" y="2654874"/>
                  <a:pt x="1483856" y="2659226"/>
                  <a:pt x="1484676" y="2657813"/>
                </a:cubicBezTo>
                <a:close/>
                <a:moveTo>
                  <a:pt x="1537793" y="2615554"/>
                </a:moveTo>
                <a:lnTo>
                  <a:pt x="1530919" y="2623814"/>
                </a:lnTo>
                <a:lnTo>
                  <a:pt x="1533640" y="2620206"/>
                </a:lnTo>
                <a:close/>
                <a:moveTo>
                  <a:pt x="1543839" y="2608289"/>
                </a:moveTo>
                <a:cubicBezTo>
                  <a:pt x="1543839" y="2608289"/>
                  <a:pt x="1543839" y="2608289"/>
                  <a:pt x="1545275" y="2609217"/>
                </a:cubicBezTo>
                <a:cubicBezTo>
                  <a:pt x="1545275" y="2609217"/>
                  <a:pt x="1545275" y="2609217"/>
                  <a:pt x="1543020" y="2609703"/>
                </a:cubicBezTo>
                <a:lnTo>
                  <a:pt x="1537793" y="2615554"/>
                </a:lnTo>
                <a:close/>
                <a:moveTo>
                  <a:pt x="1522701" y="2605860"/>
                </a:moveTo>
                <a:lnTo>
                  <a:pt x="1521916" y="2607058"/>
                </a:lnTo>
                <a:lnTo>
                  <a:pt x="1523435" y="2606003"/>
                </a:lnTo>
                <a:close/>
                <a:moveTo>
                  <a:pt x="3046735" y="2605028"/>
                </a:moveTo>
                <a:lnTo>
                  <a:pt x="3045804" y="2618893"/>
                </a:lnTo>
                <a:lnTo>
                  <a:pt x="3045883" y="2626585"/>
                </a:lnTo>
                <a:lnTo>
                  <a:pt x="3044816" y="2628697"/>
                </a:lnTo>
                <a:lnTo>
                  <a:pt x="3037264" y="2644884"/>
                </a:lnTo>
                <a:lnTo>
                  <a:pt x="3039654" y="2636674"/>
                </a:lnTo>
                <a:cubicBezTo>
                  <a:pt x="3041811" y="2627795"/>
                  <a:pt x="3043515" y="2619097"/>
                  <a:pt x="3044913" y="2610428"/>
                </a:cubicBezTo>
                <a:close/>
                <a:moveTo>
                  <a:pt x="3019664" y="2601991"/>
                </a:moveTo>
                <a:cubicBezTo>
                  <a:pt x="3020916" y="2602024"/>
                  <a:pt x="3022050" y="2602183"/>
                  <a:pt x="3022107" y="2602640"/>
                </a:cubicBezTo>
                <a:cubicBezTo>
                  <a:pt x="3020932" y="2601794"/>
                  <a:pt x="3025745" y="2614882"/>
                  <a:pt x="3027819" y="2612899"/>
                </a:cubicBezTo>
                <a:cubicBezTo>
                  <a:pt x="3029474" y="2608941"/>
                  <a:pt x="3023748" y="2607309"/>
                  <a:pt x="3024342" y="2603420"/>
                </a:cubicBezTo>
                <a:cubicBezTo>
                  <a:pt x="3031530" y="2606806"/>
                  <a:pt x="3033323" y="2631641"/>
                  <a:pt x="3031281" y="2641169"/>
                </a:cubicBezTo>
                <a:cubicBezTo>
                  <a:pt x="3030285" y="2643235"/>
                  <a:pt x="3027314" y="2653901"/>
                  <a:pt x="3028630" y="2647193"/>
                </a:cubicBezTo>
                <a:cubicBezTo>
                  <a:pt x="3029450" y="2645138"/>
                  <a:pt x="3029350" y="2635595"/>
                  <a:pt x="3028289" y="2635663"/>
                </a:cubicBezTo>
                <a:cubicBezTo>
                  <a:pt x="3027340" y="2636649"/>
                  <a:pt x="3025447" y="2647398"/>
                  <a:pt x="3025560" y="2648314"/>
                </a:cubicBezTo>
                <a:cubicBezTo>
                  <a:pt x="3019022" y="2676461"/>
                  <a:pt x="3003173" y="2701358"/>
                  <a:pt x="2990731" y="2724956"/>
                </a:cubicBezTo>
                <a:cubicBezTo>
                  <a:pt x="2975350" y="2753672"/>
                  <a:pt x="2958505" y="2777709"/>
                  <a:pt x="2943011" y="2805509"/>
                </a:cubicBezTo>
                <a:lnTo>
                  <a:pt x="2897968" y="2882691"/>
                </a:lnTo>
                <a:lnTo>
                  <a:pt x="2903284" y="2869208"/>
                </a:lnTo>
                <a:lnTo>
                  <a:pt x="2903371" y="2869060"/>
                </a:lnTo>
                <a:cubicBezTo>
                  <a:pt x="2916921" y="2844313"/>
                  <a:pt x="2929541" y="2820703"/>
                  <a:pt x="2944969" y="2793831"/>
                </a:cubicBezTo>
                <a:cubicBezTo>
                  <a:pt x="2947572" y="2788888"/>
                  <a:pt x="2953246" y="2779896"/>
                  <a:pt x="2956574" y="2772135"/>
                </a:cubicBezTo>
                <a:cubicBezTo>
                  <a:pt x="2959111" y="2765195"/>
                  <a:pt x="2954340" y="2771356"/>
                  <a:pt x="2952554" y="2774242"/>
                </a:cubicBezTo>
                <a:cubicBezTo>
                  <a:pt x="2948824" y="2780182"/>
                  <a:pt x="2945337" y="2788109"/>
                  <a:pt x="2941608" y="2794049"/>
                </a:cubicBezTo>
                <a:lnTo>
                  <a:pt x="2913568" y="2843306"/>
                </a:lnTo>
                <a:lnTo>
                  <a:pt x="2948319" y="2757434"/>
                </a:lnTo>
                <a:cubicBezTo>
                  <a:pt x="2961134" y="2726573"/>
                  <a:pt x="2974263" y="2695944"/>
                  <a:pt x="2987667" y="2666270"/>
                </a:cubicBezTo>
                <a:lnTo>
                  <a:pt x="3018497" y="2602024"/>
                </a:lnTo>
                <a:close/>
                <a:moveTo>
                  <a:pt x="3118290" y="2598324"/>
                </a:moveTo>
                <a:lnTo>
                  <a:pt x="3118218" y="2599834"/>
                </a:lnTo>
                <a:lnTo>
                  <a:pt x="3117643" y="2600714"/>
                </a:lnTo>
                <a:lnTo>
                  <a:pt x="3118202" y="2598642"/>
                </a:lnTo>
                <a:close/>
                <a:moveTo>
                  <a:pt x="1535983" y="2596600"/>
                </a:moveTo>
                <a:lnTo>
                  <a:pt x="1534929" y="2597238"/>
                </a:lnTo>
                <a:cubicBezTo>
                  <a:pt x="1532144" y="2599120"/>
                  <a:pt x="1526220" y="2604120"/>
                  <a:pt x="1532934" y="2601404"/>
                </a:cubicBezTo>
                <a:lnTo>
                  <a:pt x="1536146" y="2599522"/>
                </a:lnTo>
                <a:close/>
                <a:moveTo>
                  <a:pt x="1555263" y="2593446"/>
                </a:moveTo>
                <a:lnTo>
                  <a:pt x="1541728" y="2602300"/>
                </a:lnTo>
                <a:lnTo>
                  <a:pt x="1531362" y="2613275"/>
                </a:lnTo>
                <a:lnTo>
                  <a:pt x="1533735" y="2607529"/>
                </a:lnTo>
                <a:lnTo>
                  <a:pt x="1526699" y="2612132"/>
                </a:lnTo>
                <a:lnTo>
                  <a:pt x="1511677" y="2621764"/>
                </a:lnTo>
                <a:lnTo>
                  <a:pt x="1500082" y="2638047"/>
                </a:lnTo>
                <a:cubicBezTo>
                  <a:pt x="1499379" y="2639261"/>
                  <a:pt x="1499496" y="2648784"/>
                  <a:pt x="1501019" y="2646156"/>
                </a:cubicBezTo>
                <a:cubicBezTo>
                  <a:pt x="1510832" y="2635555"/>
                  <a:pt x="1517860" y="2623433"/>
                  <a:pt x="1527877" y="2612964"/>
                </a:cubicBezTo>
                <a:cubicBezTo>
                  <a:pt x="1519208" y="2627917"/>
                  <a:pt x="1506437" y="2640216"/>
                  <a:pt x="1498589" y="2653753"/>
                </a:cubicBezTo>
                <a:cubicBezTo>
                  <a:pt x="1497768" y="2655168"/>
                  <a:pt x="1497885" y="2664691"/>
                  <a:pt x="1499528" y="2661862"/>
                </a:cubicBezTo>
                <a:cubicBezTo>
                  <a:pt x="1507493" y="2652984"/>
                  <a:pt x="1514792" y="2643676"/>
                  <a:pt x="1521991" y="2634546"/>
                </a:cubicBezTo>
                <a:lnTo>
                  <a:pt x="1530919" y="2623814"/>
                </a:lnTo>
                <a:lnTo>
                  <a:pt x="1525443" y="2631085"/>
                </a:lnTo>
                <a:cubicBezTo>
                  <a:pt x="1520225" y="2638441"/>
                  <a:pt x="1515357" y="2645988"/>
                  <a:pt x="1509953" y="2653606"/>
                </a:cubicBezTo>
                <a:cubicBezTo>
                  <a:pt x="1508312" y="2656435"/>
                  <a:pt x="1509250" y="2664542"/>
                  <a:pt x="1510069" y="2663129"/>
                </a:cubicBezTo>
                <a:cubicBezTo>
                  <a:pt x="1510069" y="2663129"/>
                  <a:pt x="1510069" y="2663129"/>
                  <a:pt x="1511711" y="2660299"/>
                </a:cubicBezTo>
                <a:cubicBezTo>
                  <a:pt x="1511506" y="2664058"/>
                  <a:pt x="1511830" y="2669823"/>
                  <a:pt x="1513350" y="2667196"/>
                </a:cubicBezTo>
                <a:cubicBezTo>
                  <a:pt x="1514171" y="2665782"/>
                  <a:pt x="1516514" y="2661742"/>
                  <a:pt x="1519678" y="2656285"/>
                </a:cubicBezTo>
                <a:cubicBezTo>
                  <a:pt x="1519589" y="2659841"/>
                  <a:pt x="1519913" y="2665606"/>
                  <a:pt x="1520614" y="2664395"/>
                </a:cubicBezTo>
                <a:cubicBezTo>
                  <a:pt x="1520614" y="2664395"/>
                  <a:pt x="1520614" y="2664395"/>
                  <a:pt x="1521775" y="2662818"/>
                </a:cubicBezTo>
                <a:lnTo>
                  <a:pt x="1528419" y="2653793"/>
                </a:lnTo>
                <a:lnTo>
                  <a:pt x="1545098" y="2612178"/>
                </a:lnTo>
                <a:close/>
                <a:moveTo>
                  <a:pt x="1552485" y="2586618"/>
                </a:moveTo>
                <a:lnTo>
                  <a:pt x="1542958" y="2592381"/>
                </a:lnTo>
                <a:lnTo>
                  <a:pt x="1542623" y="2595553"/>
                </a:lnTo>
                <a:lnTo>
                  <a:pt x="1542674" y="2595699"/>
                </a:lnTo>
                <a:lnTo>
                  <a:pt x="1548322" y="2592390"/>
                </a:lnTo>
                <a:close/>
                <a:moveTo>
                  <a:pt x="3105808" y="2585000"/>
                </a:moveTo>
                <a:cubicBezTo>
                  <a:pt x="3105890" y="2586277"/>
                  <a:pt x="3105960" y="2587370"/>
                  <a:pt x="3105960" y="2587370"/>
                </a:cubicBezTo>
                <a:lnTo>
                  <a:pt x="3104742" y="2585962"/>
                </a:lnTo>
                <a:lnTo>
                  <a:pt x="3105194" y="2585182"/>
                </a:lnTo>
                <a:close/>
                <a:moveTo>
                  <a:pt x="1572108" y="2582537"/>
                </a:moveTo>
                <a:lnTo>
                  <a:pt x="1565210" y="2586938"/>
                </a:lnTo>
                <a:lnTo>
                  <a:pt x="1558698" y="2591199"/>
                </a:lnTo>
                <a:lnTo>
                  <a:pt x="1558365" y="2591813"/>
                </a:lnTo>
                <a:cubicBezTo>
                  <a:pt x="1551206" y="2605406"/>
                  <a:pt x="1544339" y="2619219"/>
                  <a:pt x="1537807" y="2633247"/>
                </a:cubicBezTo>
                <a:lnTo>
                  <a:pt x="1529541" y="2652270"/>
                </a:lnTo>
                <a:lnTo>
                  <a:pt x="1529899" y="2651786"/>
                </a:lnTo>
                <a:cubicBezTo>
                  <a:pt x="1530632" y="2653926"/>
                  <a:pt x="1530425" y="2657684"/>
                  <a:pt x="1532476" y="2657064"/>
                </a:cubicBezTo>
                <a:lnTo>
                  <a:pt x="1539688" y="2649575"/>
                </a:lnTo>
                <a:lnTo>
                  <a:pt x="1542317" y="2643463"/>
                </a:lnTo>
                <a:cubicBezTo>
                  <a:pt x="1546699" y="2634113"/>
                  <a:pt x="1551348" y="2624764"/>
                  <a:pt x="1556620" y="2613950"/>
                </a:cubicBezTo>
                <a:cubicBezTo>
                  <a:pt x="1559257" y="2608543"/>
                  <a:pt x="1562736" y="2600925"/>
                  <a:pt x="1566486" y="2593156"/>
                </a:cubicBezTo>
                <a:close/>
                <a:moveTo>
                  <a:pt x="1562257" y="2580561"/>
                </a:moveTo>
                <a:lnTo>
                  <a:pt x="1557426" y="2583570"/>
                </a:lnTo>
                <a:lnTo>
                  <a:pt x="1552597" y="2589781"/>
                </a:lnTo>
                <a:lnTo>
                  <a:pt x="1552504" y="2589939"/>
                </a:lnTo>
                <a:lnTo>
                  <a:pt x="1553878" y="2589134"/>
                </a:lnTo>
                <a:lnTo>
                  <a:pt x="1559459" y="2585715"/>
                </a:lnTo>
                <a:close/>
                <a:moveTo>
                  <a:pt x="3029658" y="2578949"/>
                </a:moveTo>
                <a:lnTo>
                  <a:pt x="3028255" y="2582345"/>
                </a:lnTo>
                <a:lnTo>
                  <a:pt x="3028330" y="2581531"/>
                </a:lnTo>
                <a:lnTo>
                  <a:pt x="3028669" y="2580827"/>
                </a:lnTo>
                <a:close/>
                <a:moveTo>
                  <a:pt x="3049691" y="2571001"/>
                </a:moveTo>
                <a:lnTo>
                  <a:pt x="3047992" y="2590386"/>
                </a:lnTo>
                <a:lnTo>
                  <a:pt x="3047536" y="2591141"/>
                </a:lnTo>
                <a:cubicBezTo>
                  <a:pt x="3046778" y="2592199"/>
                  <a:pt x="3046244" y="2592687"/>
                  <a:pt x="3046209" y="2592141"/>
                </a:cubicBezTo>
                <a:cubicBezTo>
                  <a:pt x="3045805" y="2585851"/>
                  <a:pt x="3047295" y="2579421"/>
                  <a:pt x="3049118" y="2572983"/>
                </a:cubicBezTo>
                <a:close/>
                <a:moveTo>
                  <a:pt x="1578686" y="2570329"/>
                </a:moveTo>
                <a:lnTo>
                  <a:pt x="1565523" y="2578526"/>
                </a:lnTo>
                <a:lnTo>
                  <a:pt x="1564362" y="2580721"/>
                </a:lnTo>
                <a:lnTo>
                  <a:pt x="1562754" y="2583697"/>
                </a:lnTo>
                <a:lnTo>
                  <a:pt x="1575688" y="2575773"/>
                </a:lnTo>
                <a:lnTo>
                  <a:pt x="1577979" y="2571448"/>
                </a:lnTo>
                <a:close/>
                <a:moveTo>
                  <a:pt x="1597693" y="2566210"/>
                </a:moveTo>
                <a:lnTo>
                  <a:pt x="1579740" y="2577667"/>
                </a:lnTo>
                <a:lnTo>
                  <a:pt x="1548228" y="2640709"/>
                </a:lnTo>
                <a:lnTo>
                  <a:pt x="1562693" y="2625688"/>
                </a:lnTo>
                <a:lnTo>
                  <a:pt x="1565778" y="2622485"/>
                </a:lnTo>
                <a:lnTo>
                  <a:pt x="1569483" y="2618584"/>
                </a:lnTo>
                <a:lnTo>
                  <a:pt x="1572008" y="2612957"/>
                </a:lnTo>
                <a:close/>
                <a:moveTo>
                  <a:pt x="3120298" y="2559189"/>
                </a:moveTo>
                <a:lnTo>
                  <a:pt x="3118695" y="2589773"/>
                </a:lnTo>
                <a:lnTo>
                  <a:pt x="3118684" y="2590022"/>
                </a:lnTo>
                <a:lnTo>
                  <a:pt x="3117088" y="2596035"/>
                </a:lnTo>
                <a:cubicBezTo>
                  <a:pt x="3116652" y="2597935"/>
                  <a:pt x="3116482" y="2599087"/>
                  <a:pt x="3116770" y="2598783"/>
                </a:cubicBezTo>
                <a:cubicBezTo>
                  <a:pt x="3114388" y="2600117"/>
                  <a:pt x="3110364" y="2598311"/>
                  <a:pt x="3112869" y="2595681"/>
                </a:cubicBezTo>
                <a:cubicBezTo>
                  <a:pt x="3109208" y="2599526"/>
                  <a:pt x="3112800" y="2594588"/>
                  <a:pt x="3110587" y="2601775"/>
                </a:cubicBezTo>
                <a:cubicBezTo>
                  <a:pt x="3107481" y="2611070"/>
                  <a:pt x="3107048" y="2604323"/>
                  <a:pt x="3107048" y="2604323"/>
                </a:cubicBezTo>
                <a:cubicBezTo>
                  <a:pt x="3106755" y="2599767"/>
                  <a:pt x="3111006" y="2589077"/>
                  <a:pt x="3110866" y="2586889"/>
                </a:cubicBezTo>
                <a:cubicBezTo>
                  <a:pt x="3110866" y="2586889"/>
                  <a:pt x="3108342" y="2586036"/>
                  <a:pt x="3105808" y="2585000"/>
                </a:cubicBezTo>
                <a:lnTo>
                  <a:pt x="3106460" y="2583003"/>
                </a:lnTo>
                <a:close/>
                <a:moveTo>
                  <a:pt x="1603780" y="2554702"/>
                </a:moveTo>
                <a:lnTo>
                  <a:pt x="1585540" y="2566061"/>
                </a:lnTo>
                <a:lnTo>
                  <a:pt x="1582891" y="2571361"/>
                </a:lnTo>
                <a:lnTo>
                  <a:pt x="1590942" y="2566429"/>
                </a:lnTo>
                <a:lnTo>
                  <a:pt x="1600812" y="2560531"/>
                </a:lnTo>
                <a:lnTo>
                  <a:pt x="1600874" y="2560420"/>
                </a:lnTo>
                <a:close/>
                <a:moveTo>
                  <a:pt x="3039794" y="2553397"/>
                </a:moveTo>
                <a:lnTo>
                  <a:pt x="3037022" y="2559807"/>
                </a:lnTo>
                <a:lnTo>
                  <a:pt x="3032437" y="2572124"/>
                </a:lnTo>
                <a:lnTo>
                  <a:pt x="3028650" y="2578085"/>
                </a:lnTo>
                <a:lnTo>
                  <a:pt x="3028770" y="2576792"/>
                </a:lnTo>
                <a:lnTo>
                  <a:pt x="3029984" y="2570405"/>
                </a:lnTo>
                <a:close/>
                <a:moveTo>
                  <a:pt x="3044123" y="2553172"/>
                </a:moveTo>
                <a:cubicBezTo>
                  <a:pt x="3044257" y="2553121"/>
                  <a:pt x="3044223" y="2553134"/>
                  <a:pt x="3044098" y="2553181"/>
                </a:cubicBezTo>
                <a:lnTo>
                  <a:pt x="3043594" y="2553377"/>
                </a:lnTo>
                <a:lnTo>
                  <a:pt x="3042514" y="2553794"/>
                </a:lnTo>
                <a:cubicBezTo>
                  <a:pt x="3042514" y="2553794"/>
                  <a:pt x="3043051" y="2553587"/>
                  <a:pt x="3043520" y="2553406"/>
                </a:cubicBezTo>
                <a:lnTo>
                  <a:pt x="3043594" y="2553377"/>
                </a:lnTo>
                <a:close/>
                <a:moveTo>
                  <a:pt x="3129034" y="2544156"/>
                </a:moveTo>
                <a:lnTo>
                  <a:pt x="3125640" y="2588514"/>
                </a:lnTo>
                <a:lnTo>
                  <a:pt x="3123202" y="2592232"/>
                </a:lnTo>
                <a:lnTo>
                  <a:pt x="3124703" y="2551608"/>
                </a:lnTo>
                <a:close/>
                <a:moveTo>
                  <a:pt x="3057853" y="2534998"/>
                </a:moveTo>
                <a:cubicBezTo>
                  <a:pt x="3057653" y="2535302"/>
                  <a:pt x="3057537" y="2535829"/>
                  <a:pt x="3057494" y="2536393"/>
                </a:cubicBezTo>
                <a:cubicBezTo>
                  <a:pt x="3057452" y="2536957"/>
                  <a:pt x="3057482" y="2537559"/>
                  <a:pt x="3057577" y="2538014"/>
                </a:cubicBezTo>
                <a:cubicBezTo>
                  <a:pt x="3057762" y="2538924"/>
                  <a:pt x="3058200" y="2539243"/>
                  <a:pt x="3058800" y="2537493"/>
                </a:cubicBezTo>
                <a:cubicBezTo>
                  <a:pt x="3058470" y="2536619"/>
                  <a:pt x="3059463" y="2536277"/>
                  <a:pt x="3059131" y="2535405"/>
                </a:cubicBezTo>
                <a:cubicBezTo>
                  <a:pt x="3058538" y="2534581"/>
                  <a:pt x="3058120" y="2534591"/>
                  <a:pt x="3057853" y="2534998"/>
                </a:cubicBezTo>
                <a:close/>
                <a:moveTo>
                  <a:pt x="3052121" y="2532491"/>
                </a:moveTo>
                <a:lnTo>
                  <a:pt x="3049826" y="2539135"/>
                </a:lnTo>
                <a:cubicBezTo>
                  <a:pt x="3049351" y="2541750"/>
                  <a:pt x="3048920" y="2544635"/>
                  <a:pt x="3047331" y="2548735"/>
                </a:cubicBezTo>
                <a:cubicBezTo>
                  <a:pt x="3047331" y="2548735"/>
                  <a:pt x="3043310" y="2566191"/>
                  <a:pt x="3042083" y="2566313"/>
                </a:cubicBezTo>
                <a:lnTo>
                  <a:pt x="3040004" y="2553032"/>
                </a:lnTo>
                <a:lnTo>
                  <a:pt x="3048609" y="2538116"/>
                </a:lnTo>
                <a:close/>
                <a:moveTo>
                  <a:pt x="3053222" y="2530727"/>
                </a:moveTo>
                <a:lnTo>
                  <a:pt x="3053189" y="2531100"/>
                </a:lnTo>
                <a:lnTo>
                  <a:pt x="3051506" y="2550301"/>
                </a:lnTo>
                <a:lnTo>
                  <a:pt x="3050792" y="2551529"/>
                </a:lnTo>
                <a:cubicBezTo>
                  <a:pt x="3049947" y="2553031"/>
                  <a:pt x="3049228" y="2554235"/>
                  <a:pt x="3048920" y="2554267"/>
                </a:cubicBezTo>
                <a:cubicBezTo>
                  <a:pt x="3048306" y="2554328"/>
                  <a:pt x="3049295" y="2549690"/>
                  <a:pt x="3050400" y="2544467"/>
                </a:cubicBezTo>
                <a:lnTo>
                  <a:pt x="3052448" y="2531967"/>
                </a:lnTo>
                <a:close/>
                <a:moveTo>
                  <a:pt x="3137542" y="2529834"/>
                </a:moveTo>
                <a:lnTo>
                  <a:pt x="3136097" y="2554451"/>
                </a:lnTo>
                <a:lnTo>
                  <a:pt x="3134780" y="2574569"/>
                </a:lnTo>
                <a:lnTo>
                  <a:pt x="3133431" y="2576627"/>
                </a:lnTo>
                <a:lnTo>
                  <a:pt x="3133518" y="2554932"/>
                </a:lnTo>
                <a:lnTo>
                  <a:pt x="3134552" y="2534712"/>
                </a:lnTo>
                <a:close/>
                <a:moveTo>
                  <a:pt x="3146227" y="2515670"/>
                </a:moveTo>
                <a:lnTo>
                  <a:pt x="3141742" y="2563948"/>
                </a:lnTo>
                <a:lnTo>
                  <a:pt x="3138322" y="2569165"/>
                </a:lnTo>
                <a:lnTo>
                  <a:pt x="3137884" y="2545896"/>
                </a:lnTo>
                <a:lnTo>
                  <a:pt x="3139724" y="2526278"/>
                </a:lnTo>
                <a:close/>
                <a:moveTo>
                  <a:pt x="1616123" y="2503535"/>
                </a:moveTo>
                <a:lnTo>
                  <a:pt x="1615586" y="2504018"/>
                </a:lnTo>
                <a:lnTo>
                  <a:pt x="1616435" y="2504365"/>
                </a:lnTo>
                <a:close/>
                <a:moveTo>
                  <a:pt x="3159395" y="2494197"/>
                </a:moveTo>
                <a:lnTo>
                  <a:pt x="3154972" y="2543296"/>
                </a:lnTo>
                <a:lnTo>
                  <a:pt x="3151794" y="2548613"/>
                </a:lnTo>
                <a:lnTo>
                  <a:pt x="3146209" y="2557132"/>
                </a:lnTo>
                <a:lnTo>
                  <a:pt x="3149635" y="2510113"/>
                </a:lnTo>
                <a:close/>
                <a:moveTo>
                  <a:pt x="3110271" y="2477469"/>
                </a:moveTo>
                <a:cubicBezTo>
                  <a:pt x="3108522" y="2477733"/>
                  <a:pt x="3106767" y="2478408"/>
                  <a:pt x="3106767" y="2478408"/>
                </a:cubicBezTo>
                <a:cubicBezTo>
                  <a:pt x="3106644" y="2485010"/>
                  <a:pt x="3113670" y="2482305"/>
                  <a:pt x="3113731" y="2479005"/>
                </a:cubicBezTo>
                <a:cubicBezTo>
                  <a:pt x="3113762" y="2477356"/>
                  <a:pt x="3112020" y="2477205"/>
                  <a:pt x="3110271" y="2477469"/>
                </a:cubicBezTo>
                <a:close/>
                <a:moveTo>
                  <a:pt x="3177811" y="2464162"/>
                </a:moveTo>
                <a:lnTo>
                  <a:pt x="3173115" y="2492487"/>
                </a:lnTo>
                <a:lnTo>
                  <a:pt x="3170734" y="2516922"/>
                </a:lnTo>
                <a:lnTo>
                  <a:pt x="3157820" y="2538529"/>
                </a:lnTo>
                <a:lnTo>
                  <a:pt x="3162530" y="2489081"/>
                </a:lnTo>
                <a:close/>
                <a:moveTo>
                  <a:pt x="3144734" y="2423451"/>
                </a:moveTo>
                <a:lnTo>
                  <a:pt x="3139274" y="2448613"/>
                </a:lnTo>
                <a:lnTo>
                  <a:pt x="3139098" y="2449747"/>
                </a:lnTo>
                <a:lnTo>
                  <a:pt x="3135579" y="2455938"/>
                </a:lnTo>
                <a:lnTo>
                  <a:pt x="3139363" y="2434904"/>
                </a:lnTo>
                <a:lnTo>
                  <a:pt x="3139694" y="2433057"/>
                </a:lnTo>
                <a:close/>
                <a:moveTo>
                  <a:pt x="3267280" y="2322547"/>
                </a:moveTo>
                <a:lnTo>
                  <a:pt x="3263096" y="2330499"/>
                </a:lnTo>
                <a:lnTo>
                  <a:pt x="3262386" y="2329812"/>
                </a:lnTo>
                <a:close/>
                <a:moveTo>
                  <a:pt x="3223401" y="2248514"/>
                </a:moveTo>
                <a:lnTo>
                  <a:pt x="3211648" y="2298022"/>
                </a:lnTo>
                <a:lnTo>
                  <a:pt x="3202851" y="2344080"/>
                </a:lnTo>
                <a:lnTo>
                  <a:pt x="3186351" y="2370000"/>
                </a:lnTo>
                <a:lnTo>
                  <a:pt x="3187369" y="2365564"/>
                </a:lnTo>
                <a:cubicBezTo>
                  <a:pt x="3187038" y="2364692"/>
                  <a:pt x="3188141" y="2358221"/>
                  <a:pt x="3187149" y="2358565"/>
                </a:cubicBezTo>
                <a:cubicBezTo>
                  <a:pt x="3186156" y="2358908"/>
                  <a:pt x="3180968" y="2372876"/>
                  <a:pt x="3181300" y="2373749"/>
                </a:cubicBezTo>
                <a:lnTo>
                  <a:pt x="3179779" y="2380323"/>
                </a:lnTo>
                <a:lnTo>
                  <a:pt x="3168353" y="2398271"/>
                </a:lnTo>
                <a:lnTo>
                  <a:pt x="3167434" y="2399888"/>
                </a:lnTo>
                <a:lnTo>
                  <a:pt x="3167616" y="2398879"/>
                </a:lnTo>
                <a:cubicBezTo>
                  <a:pt x="3169050" y="2393283"/>
                  <a:pt x="3172084" y="2380058"/>
                  <a:pt x="3173849" y="2372373"/>
                </a:cubicBezTo>
                <a:cubicBezTo>
                  <a:pt x="3174402" y="2364942"/>
                  <a:pt x="3171974" y="2370881"/>
                  <a:pt x="3171366" y="2375204"/>
                </a:cubicBezTo>
                <a:lnTo>
                  <a:pt x="3163897" y="2406113"/>
                </a:lnTo>
                <a:lnTo>
                  <a:pt x="3145085" y="2439210"/>
                </a:lnTo>
                <a:lnTo>
                  <a:pt x="3145709" y="2435962"/>
                </a:lnTo>
                <a:cubicBezTo>
                  <a:pt x="3146425" y="2431745"/>
                  <a:pt x="3147253" y="2427879"/>
                  <a:pt x="3149129" y="2423694"/>
                </a:cubicBezTo>
                <a:cubicBezTo>
                  <a:pt x="3149074" y="2420586"/>
                  <a:pt x="3150509" y="2414989"/>
                  <a:pt x="3151283" y="2407646"/>
                </a:cubicBezTo>
                <a:cubicBezTo>
                  <a:pt x="3151558" y="2402450"/>
                  <a:pt x="3153931" y="2393403"/>
                  <a:pt x="3151943" y="2394089"/>
                </a:cubicBezTo>
                <a:cubicBezTo>
                  <a:pt x="3151943" y="2394089"/>
                  <a:pt x="3148081" y="2405624"/>
                  <a:pt x="3148412" y="2406497"/>
                </a:cubicBezTo>
                <a:lnTo>
                  <a:pt x="3145615" y="2419386"/>
                </a:lnTo>
                <a:lnTo>
                  <a:pt x="3141420" y="2423441"/>
                </a:lnTo>
                <a:lnTo>
                  <a:pt x="3149460" y="2378655"/>
                </a:lnTo>
                <a:cubicBezTo>
                  <a:pt x="3145514" y="2389726"/>
                  <a:pt x="3141859" y="2401438"/>
                  <a:pt x="3138708" y="2413366"/>
                </a:cubicBezTo>
                <a:lnTo>
                  <a:pt x="3134283" y="2433974"/>
                </a:lnTo>
                <a:lnTo>
                  <a:pt x="3128852" y="2443304"/>
                </a:lnTo>
                <a:cubicBezTo>
                  <a:pt x="3125871" y="2449687"/>
                  <a:pt x="3123208" y="2456329"/>
                  <a:pt x="3120477" y="2462501"/>
                </a:cubicBezTo>
                <a:cubicBezTo>
                  <a:pt x="3118868" y="2462364"/>
                  <a:pt x="3118051" y="2463121"/>
                  <a:pt x="3117626" y="2464324"/>
                </a:cubicBezTo>
                <a:cubicBezTo>
                  <a:pt x="3117201" y="2465527"/>
                  <a:pt x="3117170" y="2467178"/>
                  <a:pt x="3117140" y="2468829"/>
                </a:cubicBezTo>
                <a:cubicBezTo>
                  <a:pt x="3120355" y="2469102"/>
                  <a:pt x="3120415" y="2465802"/>
                  <a:pt x="3120477" y="2462501"/>
                </a:cubicBezTo>
                <a:lnTo>
                  <a:pt x="3131554" y="2446688"/>
                </a:lnTo>
                <a:lnTo>
                  <a:pt x="3130976" y="2449380"/>
                </a:lnTo>
                <a:lnTo>
                  <a:pt x="3128779" y="2467900"/>
                </a:lnTo>
                <a:lnTo>
                  <a:pt x="3104318" y="2510941"/>
                </a:lnTo>
                <a:lnTo>
                  <a:pt x="3088864" y="2541525"/>
                </a:lnTo>
                <a:lnTo>
                  <a:pt x="3088929" y="2540419"/>
                </a:lnTo>
                <a:cubicBezTo>
                  <a:pt x="3088544" y="2539401"/>
                  <a:pt x="3089922" y="2527734"/>
                  <a:pt x="3087936" y="2528420"/>
                </a:cubicBezTo>
                <a:cubicBezTo>
                  <a:pt x="3086322" y="2528977"/>
                  <a:pt x="3086571" y="2537500"/>
                  <a:pt x="3086725" y="2543000"/>
                </a:cubicBezTo>
                <a:lnTo>
                  <a:pt x="3086760" y="2545687"/>
                </a:lnTo>
                <a:lnTo>
                  <a:pt x="3069612" y="2579623"/>
                </a:lnTo>
                <a:lnTo>
                  <a:pt x="3069210" y="2579195"/>
                </a:lnTo>
                <a:cubicBezTo>
                  <a:pt x="3067992" y="2577434"/>
                  <a:pt x="3066962" y="2575792"/>
                  <a:pt x="3066996" y="2576338"/>
                </a:cubicBezTo>
                <a:cubicBezTo>
                  <a:pt x="3066926" y="2575245"/>
                  <a:pt x="3066856" y="2574152"/>
                  <a:pt x="3066786" y="2573058"/>
                </a:cubicBezTo>
                <a:cubicBezTo>
                  <a:pt x="3064339" y="2576600"/>
                  <a:pt x="3060178" y="2591869"/>
                  <a:pt x="3062038" y="2579211"/>
                </a:cubicBezTo>
                <a:cubicBezTo>
                  <a:pt x="3065045" y="2565157"/>
                  <a:pt x="3059675" y="2584030"/>
                  <a:pt x="3057654" y="2591016"/>
                </a:cubicBezTo>
                <a:lnTo>
                  <a:pt x="3057167" y="2592606"/>
                </a:lnTo>
                <a:lnTo>
                  <a:pt x="3059242" y="2547544"/>
                </a:lnTo>
                <a:cubicBezTo>
                  <a:pt x="3058855" y="2543562"/>
                  <a:pt x="3058138" y="2535747"/>
                  <a:pt x="3057088" y="2545324"/>
                </a:cubicBezTo>
                <a:cubicBezTo>
                  <a:pt x="3055986" y="2557719"/>
                  <a:pt x="3056098" y="2569858"/>
                  <a:pt x="3053723" y="2581867"/>
                </a:cubicBezTo>
                <a:cubicBezTo>
                  <a:pt x="3053172" y="2576709"/>
                  <a:pt x="3053042" y="2571673"/>
                  <a:pt x="3053123" y="2566698"/>
                </a:cubicBezTo>
                <a:lnTo>
                  <a:pt x="3053632" y="2555561"/>
                </a:lnTo>
                <a:lnTo>
                  <a:pt x="3054030" y="2553764"/>
                </a:lnTo>
                <a:cubicBezTo>
                  <a:pt x="3055018" y="2549128"/>
                  <a:pt x="3055269" y="2546834"/>
                  <a:pt x="3055072" y="2546001"/>
                </a:cubicBezTo>
                <a:lnTo>
                  <a:pt x="3054051" y="2546628"/>
                </a:lnTo>
                <a:lnTo>
                  <a:pt x="3054507" y="2537073"/>
                </a:lnTo>
                <a:lnTo>
                  <a:pt x="3054240" y="2529095"/>
                </a:lnTo>
                <a:lnTo>
                  <a:pt x="3065134" y="2511643"/>
                </a:lnTo>
                <a:lnTo>
                  <a:pt x="3075328" y="2492302"/>
                </a:lnTo>
                <a:lnTo>
                  <a:pt x="3095924" y="2457597"/>
                </a:lnTo>
                <a:lnTo>
                  <a:pt x="3090914" y="2496783"/>
                </a:lnTo>
                <a:cubicBezTo>
                  <a:pt x="3090612" y="2498947"/>
                  <a:pt x="3090511" y="2499947"/>
                  <a:pt x="3090548" y="2500180"/>
                </a:cubicBezTo>
                <a:cubicBezTo>
                  <a:pt x="3090657" y="2500883"/>
                  <a:pt x="3091990" y="2494685"/>
                  <a:pt x="3092734" y="2492205"/>
                </a:cubicBezTo>
                <a:lnTo>
                  <a:pt x="3099026" y="2452369"/>
                </a:lnTo>
                <a:lnTo>
                  <a:pt x="3106144" y="2440377"/>
                </a:lnTo>
                <a:lnTo>
                  <a:pt x="3106104" y="2440229"/>
                </a:lnTo>
                <a:lnTo>
                  <a:pt x="3107086" y="2438788"/>
                </a:lnTo>
                <a:lnTo>
                  <a:pt x="3121555" y="2414407"/>
                </a:lnTo>
                <a:lnTo>
                  <a:pt x="3121467" y="2414014"/>
                </a:lnTo>
                <a:lnTo>
                  <a:pt x="3123769" y="2410679"/>
                </a:lnTo>
                <a:lnTo>
                  <a:pt x="3126004" y="2406909"/>
                </a:lnTo>
                <a:cubicBezTo>
                  <a:pt x="3143331" y="2378708"/>
                  <a:pt x="3160972" y="2350636"/>
                  <a:pt x="3178577" y="2322302"/>
                </a:cubicBezTo>
                <a:close/>
                <a:moveTo>
                  <a:pt x="3240030" y="2247366"/>
                </a:moveTo>
                <a:cubicBezTo>
                  <a:pt x="3240030" y="2247366"/>
                  <a:pt x="3240030" y="2247366"/>
                  <a:pt x="3239853" y="2247636"/>
                </a:cubicBezTo>
                <a:lnTo>
                  <a:pt x="3239157" y="2248701"/>
                </a:lnTo>
                <a:lnTo>
                  <a:pt x="3238944" y="2248569"/>
                </a:lnTo>
                <a:cubicBezTo>
                  <a:pt x="3238944" y="2248569"/>
                  <a:pt x="3238944" y="2248569"/>
                  <a:pt x="3240030" y="2247366"/>
                </a:cubicBezTo>
                <a:close/>
                <a:moveTo>
                  <a:pt x="3190239" y="2233126"/>
                </a:moveTo>
                <a:lnTo>
                  <a:pt x="3189937" y="2233796"/>
                </a:lnTo>
                <a:lnTo>
                  <a:pt x="3190786" y="2233889"/>
                </a:lnTo>
                <a:close/>
                <a:moveTo>
                  <a:pt x="3236689" y="2221006"/>
                </a:moveTo>
                <a:lnTo>
                  <a:pt x="3228035" y="2252622"/>
                </a:lnTo>
                <a:cubicBezTo>
                  <a:pt x="3225111" y="2266386"/>
                  <a:pt x="3222008" y="2279676"/>
                  <a:pt x="3218766" y="2293281"/>
                </a:cubicBezTo>
                <a:lnTo>
                  <a:pt x="3211702" y="2323044"/>
                </a:lnTo>
                <a:lnTo>
                  <a:pt x="3217228" y="2311898"/>
                </a:lnTo>
                <a:cubicBezTo>
                  <a:pt x="3220178" y="2306061"/>
                  <a:pt x="3220178" y="2306061"/>
                  <a:pt x="3220178" y="2306061"/>
                </a:cubicBezTo>
                <a:cubicBezTo>
                  <a:pt x="3220332" y="2308461"/>
                  <a:pt x="3220332" y="2308461"/>
                  <a:pt x="3220332" y="2308461"/>
                </a:cubicBezTo>
                <a:cubicBezTo>
                  <a:pt x="3219323" y="2309580"/>
                  <a:pt x="3220984" y="2309575"/>
                  <a:pt x="3223035" y="2308863"/>
                </a:cubicBezTo>
                <a:lnTo>
                  <a:pt x="3227374" y="2305558"/>
                </a:lnTo>
                <a:lnTo>
                  <a:pt x="3223850" y="2311092"/>
                </a:lnTo>
                <a:lnTo>
                  <a:pt x="3221723" y="2312061"/>
                </a:lnTo>
                <a:lnTo>
                  <a:pt x="3210229" y="2329252"/>
                </a:lnTo>
                <a:lnTo>
                  <a:pt x="3209006" y="2334414"/>
                </a:lnTo>
                <a:lnTo>
                  <a:pt x="3206360" y="2338569"/>
                </a:lnTo>
                <a:lnTo>
                  <a:pt x="3207777" y="2332276"/>
                </a:lnTo>
                <a:lnTo>
                  <a:pt x="3206334" y="2333873"/>
                </a:lnTo>
                <a:lnTo>
                  <a:pt x="3208320" y="2329868"/>
                </a:lnTo>
                <a:lnTo>
                  <a:pt x="3211096" y="2317548"/>
                </a:lnTo>
                <a:cubicBezTo>
                  <a:pt x="3213469" y="2305539"/>
                  <a:pt x="3214241" y="2299184"/>
                  <a:pt x="3216116" y="2288332"/>
                </a:cubicBezTo>
                <a:cubicBezTo>
                  <a:pt x="3217938" y="2279559"/>
                  <a:pt x="3220738" y="2270158"/>
                  <a:pt x="3223560" y="2260750"/>
                </a:cubicBezTo>
                <a:lnTo>
                  <a:pt x="3229792" y="2237995"/>
                </a:lnTo>
                <a:lnTo>
                  <a:pt x="3230927" y="2236124"/>
                </a:lnTo>
                <a:cubicBezTo>
                  <a:pt x="3230951" y="2234885"/>
                  <a:pt x="3232449" y="2231373"/>
                  <a:pt x="3234145" y="2227450"/>
                </a:cubicBezTo>
                <a:close/>
                <a:moveTo>
                  <a:pt x="4989491" y="2192781"/>
                </a:moveTo>
                <a:lnTo>
                  <a:pt x="4964709" y="2224949"/>
                </a:lnTo>
                <a:cubicBezTo>
                  <a:pt x="4963623" y="2226153"/>
                  <a:pt x="4967941" y="2226144"/>
                  <a:pt x="4971354" y="2224937"/>
                </a:cubicBezTo>
                <a:cubicBezTo>
                  <a:pt x="4966077" y="2230778"/>
                  <a:pt x="4963127" y="2236615"/>
                  <a:pt x="4960177" y="2242452"/>
                </a:cubicBezTo>
                <a:cubicBezTo>
                  <a:pt x="4959167" y="2243569"/>
                  <a:pt x="4960869" y="2243523"/>
                  <a:pt x="4962917" y="2242769"/>
                </a:cubicBezTo>
                <a:cubicBezTo>
                  <a:pt x="4964967" y="2242014"/>
                  <a:pt x="4967365" y="2240551"/>
                  <a:pt x="4967754" y="2238835"/>
                </a:cubicBezTo>
                <a:cubicBezTo>
                  <a:pt x="4970856" y="2235399"/>
                  <a:pt x="4972722" y="2230764"/>
                  <a:pt x="4976911" y="2226126"/>
                </a:cubicBezTo>
                <a:lnTo>
                  <a:pt x="4980991" y="2224752"/>
                </a:lnTo>
                <a:lnTo>
                  <a:pt x="4982917" y="2216610"/>
                </a:lnTo>
                <a:close/>
                <a:moveTo>
                  <a:pt x="5002174" y="2172112"/>
                </a:moveTo>
                <a:lnTo>
                  <a:pt x="5001605" y="2173923"/>
                </a:lnTo>
                <a:lnTo>
                  <a:pt x="5002501" y="2172812"/>
                </a:lnTo>
                <a:close/>
                <a:moveTo>
                  <a:pt x="4989536" y="2160196"/>
                </a:moveTo>
                <a:lnTo>
                  <a:pt x="4986353" y="2165619"/>
                </a:lnTo>
                <a:lnTo>
                  <a:pt x="4983749" y="2169320"/>
                </a:lnTo>
                <a:close/>
                <a:moveTo>
                  <a:pt x="5007503" y="2156969"/>
                </a:moveTo>
                <a:lnTo>
                  <a:pt x="5004765" y="2157582"/>
                </a:lnTo>
                <a:lnTo>
                  <a:pt x="5003885" y="2161319"/>
                </a:lnTo>
                <a:cubicBezTo>
                  <a:pt x="5003526" y="2165062"/>
                  <a:pt x="5004106" y="2165109"/>
                  <a:pt x="5004899" y="2163806"/>
                </a:cubicBezTo>
                <a:cubicBezTo>
                  <a:pt x="5005691" y="2162504"/>
                  <a:pt x="5006699" y="2159854"/>
                  <a:pt x="5007196" y="2158200"/>
                </a:cubicBezTo>
                <a:close/>
                <a:moveTo>
                  <a:pt x="4993389" y="2150973"/>
                </a:moveTo>
                <a:cubicBezTo>
                  <a:pt x="4994629" y="2152171"/>
                  <a:pt x="4994629" y="2152171"/>
                  <a:pt x="4994629" y="2152171"/>
                </a:cubicBezTo>
                <a:lnTo>
                  <a:pt x="4989536" y="2160196"/>
                </a:lnTo>
                <a:lnTo>
                  <a:pt x="4993543" y="2153373"/>
                </a:lnTo>
                <a:cubicBezTo>
                  <a:pt x="4993389" y="2150973"/>
                  <a:pt x="4993389" y="2150973"/>
                  <a:pt x="4993389" y="2150973"/>
                </a:cubicBezTo>
                <a:close/>
                <a:moveTo>
                  <a:pt x="5012315" y="2137689"/>
                </a:moveTo>
                <a:lnTo>
                  <a:pt x="5008101" y="2143419"/>
                </a:lnTo>
                <a:lnTo>
                  <a:pt x="5006553" y="2149991"/>
                </a:lnTo>
                <a:lnTo>
                  <a:pt x="5006699" y="2150002"/>
                </a:lnTo>
                <a:lnTo>
                  <a:pt x="5009536" y="2148820"/>
                </a:lnTo>
                <a:close/>
                <a:moveTo>
                  <a:pt x="3255236" y="2135255"/>
                </a:moveTo>
                <a:lnTo>
                  <a:pt x="3252399" y="2136439"/>
                </a:lnTo>
                <a:lnTo>
                  <a:pt x="3249620" y="2147569"/>
                </a:lnTo>
                <a:lnTo>
                  <a:pt x="3253834" y="2141838"/>
                </a:lnTo>
                <a:lnTo>
                  <a:pt x="3255382" y="2135267"/>
                </a:lnTo>
                <a:close/>
                <a:moveTo>
                  <a:pt x="3272399" y="2125062"/>
                </a:moveTo>
                <a:lnTo>
                  <a:pt x="3268392" y="2131886"/>
                </a:lnTo>
                <a:cubicBezTo>
                  <a:pt x="3268546" y="2134285"/>
                  <a:pt x="3268546" y="2134285"/>
                  <a:pt x="3268546" y="2134285"/>
                </a:cubicBezTo>
                <a:cubicBezTo>
                  <a:pt x="3267306" y="2133087"/>
                  <a:pt x="3267306" y="2133087"/>
                  <a:pt x="3267306" y="2133087"/>
                </a:cubicBezTo>
                <a:close/>
                <a:moveTo>
                  <a:pt x="3257036" y="2121452"/>
                </a:moveTo>
                <a:cubicBezTo>
                  <a:pt x="3256244" y="2122754"/>
                  <a:pt x="3255236" y="2125404"/>
                  <a:pt x="3254739" y="2127057"/>
                </a:cubicBezTo>
                <a:lnTo>
                  <a:pt x="3254432" y="2128288"/>
                </a:lnTo>
                <a:lnTo>
                  <a:pt x="3257170" y="2127675"/>
                </a:lnTo>
                <a:lnTo>
                  <a:pt x="3258050" y="2123939"/>
                </a:lnTo>
                <a:cubicBezTo>
                  <a:pt x="3258409" y="2120195"/>
                  <a:pt x="3257829" y="2120149"/>
                  <a:pt x="3257036" y="2121452"/>
                </a:cubicBezTo>
                <a:close/>
                <a:moveTo>
                  <a:pt x="3278186" y="2115938"/>
                </a:moveTo>
                <a:lnTo>
                  <a:pt x="3272399" y="2125062"/>
                </a:lnTo>
                <a:lnTo>
                  <a:pt x="3275582" y="2119639"/>
                </a:lnTo>
                <a:close/>
                <a:moveTo>
                  <a:pt x="3260330" y="2111336"/>
                </a:moveTo>
                <a:lnTo>
                  <a:pt x="3259434" y="2112446"/>
                </a:lnTo>
                <a:lnTo>
                  <a:pt x="3259761" y="2113146"/>
                </a:lnTo>
                <a:close/>
                <a:moveTo>
                  <a:pt x="5071149" y="2051368"/>
                </a:moveTo>
                <a:lnTo>
                  <a:pt x="5071696" y="2052132"/>
                </a:lnTo>
                <a:lnTo>
                  <a:pt x="5071998" y="2051462"/>
                </a:lnTo>
                <a:close/>
                <a:moveTo>
                  <a:pt x="3299018" y="2042489"/>
                </a:moveTo>
                <a:cubicBezTo>
                  <a:pt x="3296968" y="2043244"/>
                  <a:pt x="3294570" y="2044707"/>
                  <a:pt x="3294181" y="2046422"/>
                </a:cubicBezTo>
                <a:cubicBezTo>
                  <a:pt x="3291079" y="2049859"/>
                  <a:pt x="3289213" y="2054494"/>
                  <a:pt x="3285024" y="2059132"/>
                </a:cubicBezTo>
                <a:lnTo>
                  <a:pt x="3280944" y="2060506"/>
                </a:lnTo>
                <a:lnTo>
                  <a:pt x="3279018" y="2068648"/>
                </a:lnTo>
                <a:lnTo>
                  <a:pt x="3272444" y="2092476"/>
                </a:lnTo>
                <a:lnTo>
                  <a:pt x="3297226" y="2060308"/>
                </a:lnTo>
                <a:cubicBezTo>
                  <a:pt x="3298312" y="2059105"/>
                  <a:pt x="3293994" y="2059114"/>
                  <a:pt x="3290581" y="2060321"/>
                </a:cubicBezTo>
                <a:cubicBezTo>
                  <a:pt x="3295858" y="2054480"/>
                  <a:pt x="3298808" y="2048643"/>
                  <a:pt x="3301758" y="2042806"/>
                </a:cubicBezTo>
                <a:cubicBezTo>
                  <a:pt x="3302768" y="2041689"/>
                  <a:pt x="3301066" y="2041734"/>
                  <a:pt x="3299018" y="2042489"/>
                </a:cubicBezTo>
                <a:close/>
                <a:moveTo>
                  <a:pt x="5022778" y="2036557"/>
                </a:moveTo>
                <a:lnTo>
                  <a:pt x="5022991" y="2036689"/>
                </a:lnTo>
                <a:cubicBezTo>
                  <a:pt x="5022991" y="2036689"/>
                  <a:pt x="5022991" y="2036689"/>
                  <a:pt x="5021905" y="2037892"/>
                </a:cubicBezTo>
                <a:cubicBezTo>
                  <a:pt x="5021905" y="2037892"/>
                  <a:pt x="5021905" y="2037892"/>
                  <a:pt x="5022082" y="2037621"/>
                </a:cubicBezTo>
                <a:close/>
                <a:moveTo>
                  <a:pt x="4975093" y="1986193"/>
                </a:moveTo>
                <a:cubicBezTo>
                  <a:pt x="4971210" y="1993060"/>
                  <a:pt x="4971210" y="1993060"/>
                  <a:pt x="4971210" y="1993060"/>
                </a:cubicBezTo>
                <a:lnTo>
                  <a:pt x="4974112" y="1993212"/>
                </a:lnTo>
                <a:lnTo>
                  <a:pt x="4910726" y="2087328"/>
                </a:lnTo>
                <a:cubicBezTo>
                  <a:pt x="4832743" y="2199345"/>
                  <a:pt x="4750620" y="2311255"/>
                  <a:pt x="4668640" y="2424428"/>
                </a:cubicBezTo>
                <a:cubicBezTo>
                  <a:pt x="4613154" y="2497789"/>
                  <a:pt x="4556038" y="2577695"/>
                  <a:pt x="4495645" y="2650540"/>
                </a:cubicBezTo>
                <a:cubicBezTo>
                  <a:pt x="4450985" y="2702090"/>
                  <a:pt x="4401448" y="2753902"/>
                  <a:pt x="4361303" y="2805570"/>
                </a:cubicBezTo>
                <a:cubicBezTo>
                  <a:pt x="4325787" y="2850380"/>
                  <a:pt x="4285967" y="2890817"/>
                  <a:pt x="4246055" y="2928831"/>
                </a:cubicBezTo>
                <a:lnTo>
                  <a:pt x="4210473" y="2962037"/>
                </a:lnTo>
                <a:lnTo>
                  <a:pt x="4210388" y="2960946"/>
                </a:lnTo>
                <a:cubicBezTo>
                  <a:pt x="4209877" y="2960107"/>
                  <a:pt x="4209087" y="2959721"/>
                  <a:pt x="4208470" y="2960630"/>
                </a:cubicBezTo>
                <a:lnTo>
                  <a:pt x="4209787" y="2962675"/>
                </a:lnTo>
                <a:lnTo>
                  <a:pt x="4186643" y="2984274"/>
                </a:lnTo>
                <a:lnTo>
                  <a:pt x="4145258" y="3023370"/>
                </a:lnTo>
                <a:lnTo>
                  <a:pt x="4125557" y="3035418"/>
                </a:lnTo>
                <a:lnTo>
                  <a:pt x="4126665" y="3034232"/>
                </a:lnTo>
                <a:cubicBezTo>
                  <a:pt x="4131589" y="3029138"/>
                  <a:pt x="4144931" y="3015458"/>
                  <a:pt x="4134543" y="3024704"/>
                </a:cubicBezTo>
                <a:cubicBezTo>
                  <a:pt x="4129675" y="3028467"/>
                  <a:pt x="4129957" y="3027624"/>
                  <a:pt x="4131690" y="3025350"/>
                </a:cubicBezTo>
                <a:lnTo>
                  <a:pt x="4135429" y="3020264"/>
                </a:lnTo>
                <a:lnTo>
                  <a:pt x="4134697" y="3020768"/>
                </a:lnTo>
                <a:cubicBezTo>
                  <a:pt x="4122076" y="3029478"/>
                  <a:pt x="4122076" y="3029478"/>
                  <a:pt x="4122076" y="3029478"/>
                </a:cubicBezTo>
                <a:lnTo>
                  <a:pt x="4124908" y="3026083"/>
                </a:lnTo>
                <a:lnTo>
                  <a:pt x="4194831" y="2952151"/>
                </a:lnTo>
                <a:cubicBezTo>
                  <a:pt x="4290719" y="2848305"/>
                  <a:pt x="4379711" y="2745274"/>
                  <a:pt x="4465447" y="2647434"/>
                </a:cubicBezTo>
                <a:cubicBezTo>
                  <a:pt x="4529789" y="2569652"/>
                  <a:pt x="4587089" y="2484713"/>
                  <a:pt x="4644567" y="2404428"/>
                </a:cubicBezTo>
                <a:cubicBezTo>
                  <a:pt x="4675759" y="2364542"/>
                  <a:pt x="4705723" y="2324530"/>
                  <a:pt x="4735124" y="2284501"/>
                </a:cubicBezTo>
                <a:lnTo>
                  <a:pt x="4808803" y="2183067"/>
                </a:lnTo>
                <a:lnTo>
                  <a:pt x="4811039" y="2180326"/>
                </a:lnTo>
                <a:cubicBezTo>
                  <a:pt x="4812126" y="2179124"/>
                  <a:pt x="4812126" y="2179124"/>
                  <a:pt x="4813056" y="2178093"/>
                </a:cubicBezTo>
                <a:cubicBezTo>
                  <a:pt x="4820198" y="2167617"/>
                  <a:pt x="4828575" y="2158340"/>
                  <a:pt x="4835717" y="2147862"/>
                </a:cubicBezTo>
                <a:lnTo>
                  <a:pt x="4849009" y="2126624"/>
                </a:lnTo>
                <a:lnTo>
                  <a:pt x="4859573" y="2111647"/>
                </a:lnTo>
                <a:lnTo>
                  <a:pt x="4861738" y="2111387"/>
                </a:lnTo>
                <a:cubicBezTo>
                  <a:pt x="4863559" y="2110975"/>
                  <a:pt x="4865226" y="2110416"/>
                  <a:pt x="4865692" y="2109899"/>
                </a:cubicBezTo>
                <a:cubicBezTo>
                  <a:pt x="4868643" y="2104062"/>
                  <a:pt x="4871593" y="2098226"/>
                  <a:pt x="4875783" y="2093586"/>
                </a:cubicBezTo>
                <a:cubicBezTo>
                  <a:pt x="4873609" y="2095992"/>
                  <a:pt x="4872832" y="2099423"/>
                  <a:pt x="4872054" y="2102854"/>
                </a:cubicBezTo>
                <a:cubicBezTo>
                  <a:pt x="4869882" y="2105260"/>
                  <a:pt x="4879628" y="2101810"/>
                  <a:pt x="4879476" y="2099409"/>
                </a:cubicBezTo>
                <a:cubicBezTo>
                  <a:pt x="4898124" y="2073988"/>
                  <a:pt x="4911967" y="2046176"/>
                  <a:pt x="4930459" y="2020928"/>
                </a:cubicBezTo>
                <a:lnTo>
                  <a:pt x="4928636" y="2020862"/>
                </a:lnTo>
                <a:lnTo>
                  <a:pt x="4931443" y="2017204"/>
                </a:lnTo>
                <a:lnTo>
                  <a:pt x="4935736" y="2015086"/>
                </a:lnTo>
                <a:cubicBezTo>
                  <a:pt x="4940987" y="2011474"/>
                  <a:pt x="4946108" y="2005803"/>
                  <a:pt x="4950297" y="2001165"/>
                </a:cubicBezTo>
                <a:cubicBezTo>
                  <a:pt x="4948281" y="2003398"/>
                  <a:pt x="4946416" y="2008032"/>
                  <a:pt x="4944245" y="2010437"/>
                </a:cubicBezTo>
                <a:cubicBezTo>
                  <a:pt x="4943157" y="2011642"/>
                  <a:pt x="4947630" y="2011460"/>
                  <a:pt x="4950887" y="2010425"/>
                </a:cubicBezTo>
                <a:cubicBezTo>
                  <a:pt x="4948869" y="2012658"/>
                  <a:pt x="4948869" y="2012658"/>
                  <a:pt x="4948869" y="2012658"/>
                </a:cubicBezTo>
                <a:cubicBezTo>
                  <a:pt x="4947784" y="2013860"/>
                  <a:pt x="4946545" y="2012663"/>
                  <a:pt x="4945458" y="2013866"/>
                </a:cubicBezTo>
                <a:cubicBezTo>
                  <a:pt x="4944527" y="2014896"/>
                  <a:pt x="4944527" y="2014896"/>
                  <a:pt x="4944527" y="2014896"/>
                </a:cubicBezTo>
                <a:cubicBezTo>
                  <a:pt x="4942379" y="2015072"/>
                  <a:pt x="4939123" y="2016107"/>
                  <a:pt x="4939276" y="2018509"/>
                </a:cubicBezTo>
                <a:cubicBezTo>
                  <a:pt x="4933045" y="2027611"/>
                  <a:pt x="4926990" y="2036886"/>
                  <a:pt x="4920781" y="2046330"/>
                </a:cubicBezTo>
                <a:cubicBezTo>
                  <a:pt x="4919851" y="2047360"/>
                  <a:pt x="4918764" y="2048564"/>
                  <a:pt x="4918764" y="2048564"/>
                </a:cubicBezTo>
                <a:cubicBezTo>
                  <a:pt x="4916747" y="2050797"/>
                  <a:pt x="4916747" y="2050797"/>
                  <a:pt x="4916747" y="2050797"/>
                </a:cubicBezTo>
                <a:cubicBezTo>
                  <a:pt x="4916899" y="2053199"/>
                  <a:pt x="4916899" y="2053199"/>
                  <a:pt x="4916899" y="2053199"/>
                </a:cubicBezTo>
                <a:cubicBezTo>
                  <a:pt x="4917961" y="2054225"/>
                  <a:pt x="4921217" y="2053188"/>
                  <a:pt x="4924630" y="2051981"/>
                </a:cubicBezTo>
                <a:lnTo>
                  <a:pt x="4925561" y="2050951"/>
                </a:lnTo>
                <a:cubicBezTo>
                  <a:pt x="4924782" y="2054383"/>
                  <a:pt x="4921679" y="2057820"/>
                  <a:pt x="4920569" y="2061251"/>
                </a:cubicBezTo>
                <a:cubicBezTo>
                  <a:pt x="4919637" y="2062281"/>
                  <a:pt x="4927545" y="2061237"/>
                  <a:pt x="4928323" y="2057804"/>
                </a:cubicBezTo>
                <a:cubicBezTo>
                  <a:pt x="4932358" y="2050767"/>
                  <a:pt x="4936240" y="2043898"/>
                  <a:pt x="4941541" y="2035827"/>
                </a:cubicBezTo>
                <a:cubicBezTo>
                  <a:pt x="4951938" y="2024313"/>
                  <a:pt x="4959856" y="2010406"/>
                  <a:pt x="4967951" y="1996670"/>
                </a:cubicBezTo>
                <a:cubicBezTo>
                  <a:pt x="4967951" y="1996670"/>
                  <a:pt x="4967951" y="1996670"/>
                  <a:pt x="4965781" y="1996502"/>
                </a:cubicBezTo>
                <a:cubicBezTo>
                  <a:pt x="4968885" y="1993066"/>
                  <a:pt x="4971989" y="1989629"/>
                  <a:pt x="4975093" y="1986193"/>
                </a:cubicBezTo>
                <a:close/>
                <a:moveTo>
                  <a:pt x="4998839" y="1954759"/>
                </a:moveTo>
                <a:lnTo>
                  <a:pt x="4999549" y="1955446"/>
                </a:lnTo>
                <a:lnTo>
                  <a:pt x="4994655" y="1962712"/>
                </a:lnTo>
                <a:close/>
                <a:moveTo>
                  <a:pt x="5055575" y="1946689"/>
                </a:moveTo>
                <a:lnTo>
                  <a:pt x="5054158" y="1952982"/>
                </a:lnTo>
                <a:lnTo>
                  <a:pt x="5055601" y="1951384"/>
                </a:lnTo>
                <a:lnTo>
                  <a:pt x="5053615" y="1955390"/>
                </a:lnTo>
                <a:lnTo>
                  <a:pt x="5050839" y="1967710"/>
                </a:lnTo>
                <a:cubicBezTo>
                  <a:pt x="5048466" y="1979719"/>
                  <a:pt x="5047694" y="1986074"/>
                  <a:pt x="5045819" y="1996925"/>
                </a:cubicBezTo>
                <a:cubicBezTo>
                  <a:pt x="5043997" y="2005700"/>
                  <a:pt x="5041197" y="2015100"/>
                  <a:pt x="5038375" y="2024508"/>
                </a:cubicBezTo>
                <a:lnTo>
                  <a:pt x="5032143" y="2047263"/>
                </a:lnTo>
                <a:lnTo>
                  <a:pt x="5031008" y="2049134"/>
                </a:lnTo>
                <a:cubicBezTo>
                  <a:pt x="5030984" y="2050372"/>
                  <a:pt x="5029486" y="2053885"/>
                  <a:pt x="5027790" y="2057808"/>
                </a:cubicBezTo>
                <a:lnTo>
                  <a:pt x="5025246" y="2064252"/>
                </a:lnTo>
                <a:lnTo>
                  <a:pt x="5033900" y="2032638"/>
                </a:lnTo>
                <a:cubicBezTo>
                  <a:pt x="5036824" y="2018872"/>
                  <a:pt x="5039927" y="2005582"/>
                  <a:pt x="5043169" y="1991978"/>
                </a:cubicBezTo>
                <a:lnTo>
                  <a:pt x="5050233" y="1962214"/>
                </a:lnTo>
                <a:lnTo>
                  <a:pt x="5044707" y="1973360"/>
                </a:lnTo>
                <a:cubicBezTo>
                  <a:pt x="5041757" y="1979197"/>
                  <a:pt x="5041757" y="1979197"/>
                  <a:pt x="5041757" y="1979197"/>
                </a:cubicBezTo>
                <a:cubicBezTo>
                  <a:pt x="5041603" y="1976797"/>
                  <a:pt x="5041603" y="1976797"/>
                  <a:pt x="5041603" y="1976797"/>
                </a:cubicBezTo>
                <a:cubicBezTo>
                  <a:pt x="5042612" y="1975678"/>
                  <a:pt x="5040951" y="1975683"/>
                  <a:pt x="5038900" y="1976395"/>
                </a:cubicBezTo>
                <a:lnTo>
                  <a:pt x="5034561" y="1979700"/>
                </a:lnTo>
                <a:lnTo>
                  <a:pt x="5038085" y="1974166"/>
                </a:lnTo>
                <a:lnTo>
                  <a:pt x="5040212" y="1973197"/>
                </a:lnTo>
                <a:lnTo>
                  <a:pt x="5051706" y="1956005"/>
                </a:lnTo>
                <a:lnTo>
                  <a:pt x="5052929" y="1950845"/>
                </a:lnTo>
                <a:close/>
                <a:moveTo>
                  <a:pt x="5126356" y="1829321"/>
                </a:moveTo>
                <a:lnTo>
                  <a:pt x="5122572" y="1850354"/>
                </a:lnTo>
                <a:lnTo>
                  <a:pt x="5122241" y="1852201"/>
                </a:lnTo>
                <a:lnTo>
                  <a:pt x="5117201" y="1861807"/>
                </a:lnTo>
                <a:lnTo>
                  <a:pt x="5122661" y="1836645"/>
                </a:lnTo>
                <a:lnTo>
                  <a:pt x="5122837" y="1835511"/>
                </a:lnTo>
                <a:close/>
                <a:moveTo>
                  <a:pt x="5151755" y="1802837"/>
                </a:moveTo>
                <a:cubicBezTo>
                  <a:pt x="5150006" y="1803102"/>
                  <a:pt x="5148235" y="1804603"/>
                  <a:pt x="5148204" y="1806253"/>
                </a:cubicBezTo>
                <a:cubicBezTo>
                  <a:pt x="5148173" y="1807902"/>
                  <a:pt x="5149915" y="1808053"/>
                  <a:pt x="5151664" y="1807788"/>
                </a:cubicBezTo>
                <a:cubicBezTo>
                  <a:pt x="5153413" y="1807524"/>
                  <a:pt x="5155168" y="1806849"/>
                  <a:pt x="5155168" y="1806849"/>
                </a:cubicBezTo>
                <a:cubicBezTo>
                  <a:pt x="5155230" y="1803548"/>
                  <a:pt x="5153504" y="1802573"/>
                  <a:pt x="5151755" y="1802837"/>
                </a:cubicBezTo>
                <a:close/>
                <a:moveTo>
                  <a:pt x="6645500" y="1780892"/>
                </a:moveTo>
                <a:lnTo>
                  <a:pt x="6645813" y="1781723"/>
                </a:lnTo>
                <a:lnTo>
                  <a:pt x="6646349" y="1781240"/>
                </a:lnTo>
                <a:close/>
                <a:moveTo>
                  <a:pt x="5204358" y="1747244"/>
                </a:moveTo>
                <a:cubicBezTo>
                  <a:pt x="5204173" y="1746334"/>
                  <a:pt x="5203735" y="1746014"/>
                  <a:pt x="5203135" y="1747765"/>
                </a:cubicBezTo>
                <a:cubicBezTo>
                  <a:pt x="5203465" y="1748638"/>
                  <a:pt x="5202472" y="1748981"/>
                  <a:pt x="5202804" y="1749853"/>
                </a:cubicBezTo>
                <a:cubicBezTo>
                  <a:pt x="5203397" y="1750677"/>
                  <a:pt x="5203815" y="1750667"/>
                  <a:pt x="5204082" y="1750260"/>
                </a:cubicBezTo>
                <a:cubicBezTo>
                  <a:pt x="5204282" y="1749957"/>
                  <a:pt x="5204398" y="1749428"/>
                  <a:pt x="5204441" y="1748865"/>
                </a:cubicBezTo>
                <a:cubicBezTo>
                  <a:pt x="5204483" y="1748301"/>
                  <a:pt x="5204453" y="1747699"/>
                  <a:pt x="5204358" y="1747244"/>
                </a:cubicBezTo>
                <a:close/>
                <a:moveTo>
                  <a:pt x="5104115" y="1746729"/>
                </a:moveTo>
                <a:lnTo>
                  <a:pt x="5099405" y="1796176"/>
                </a:lnTo>
                <a:lnTo>
                  <a:pt x="5084124" y="1821096"/>
                </a:lnTo>
                <a:lnTo>
                  <a:pt x="5088820" y="1792771"/>
                </a:lnTo>
                <a:lnTo>
                  <a:pt x="5091201" y="1768336"/>
                </a:lnTo>
                <a:close/>
                <a:moveTo>
                  <a:pt x="5219421" y="1731464"/>
                </a:moveTo>
                <a:cubicBezTo>
                  <a:pt x="5219421" y="1731464"/>
                  <a:pt x="5218884" y="1731671"/>
                  <a:pt x="5218415" y="1731852"/>
                </a:cubicBezTo>
                <a:lnTo>
                  <a:pt x="5218341" y="1731881"/>
                </a:lnTo>
                <a:lnTo>
                  <a:pt x="5217812" y="1732085"/>
                </a:lnTo>
                <a:cubicBezTo>
                  <a:pt x="5217678" y="1732137"/>
                  <a:pt x="5217712" y="1732125"/>
                  <a:pt x="5217837" y="1732077"/>
                </a:cubicBezTo>
                <a:lnTo>
                  <a:pt x="5218341" y="1731881"/>
                </a:lnTo>
                <a:close/>
                <a:moveTo>
                  <a:pt x="5213015" y="1730992"/>
                </a:moveTo>
                <a:cubicBezTo>
                  <a:pt x="5213629" y="1730930"/>
                  <a:pt x="5212640" y="1735568"/>
                  <a:pt x="5211535" y="1740790"/>
                </a:cubicBezTo>
                <a:lnTo>
                  <a:pt x="5209487" y="1753291"/>
                </a:lnTo>
                <a:lnTo>
                  <a:pt x="5208713" y="1754531"/>
                </a:lnTo>
                <a:lnTo>
                  <a:pt x="5208746" y="1754158"/>
                </a:lnTo>
                <a:lnTo>
                  <a:pt x="5210429" y="1734957"/>
                </a:lnTo>
                <a:lnTo>
                  <a:pt x="5211143" y="1733729"/>
                </a:lnTo>
                <a:cubicBezTo>
                  <a:pt x="5211988" y="1732227"/>
                  <a:pt x="5212707" y="1731022"/>
                  <a:pt x="5213015" y="1730992"/>
                </a:cubicBezTo>
                <a:close/>
                <a:moveTo>
                  <a:pt x="5115726" y="1728125"/>
                </a:moveTo>
                <a:lnTo>
                  <a:pt x="5112300" y="1775145"/>
                </a:lnTo>
                <a:lnTo>
                  <a:pt x="5102540" y="1791061"/>
                </a:lnTo>
                <a:lnTo>
                  <a:pt x="5106963" y="1741963"/>
                </a:lnTo>
                <a:lnTo>
                  <a:pt x="5110141" y="1736646"/>
                </a:lnTo>
                <a:close/>
                <a:moveTo>
                  <a:pt x="5219852" y="1718945"/>
                </a:moveTo>
                <a:lnTo>
                  <a:pt x="5221931" y="1732226"/>
                </a:lnTo>
                <a:lnTo>
                  <a:pt x="5213326" y="1747142"/>
                </a:lnTo>
                <a:lnTo>
                  <a:pt x="5209814" y="1752767"/>
                </a:lnTo>
                <a:lnTo>
                  <a:pt x="5212109" y="1746123"/>
                </a:lnTo>
                <a:cubicBezTo>
                  <a:pt x="5212584" y="1743508"/>
                  <a:pt x="5213015" y="1740622"/>
                  <a:pt x="5214604" y="1736523"/>
                </a:cubicBezTo>
                <a:cubicBezTo>
                  <a:pt x="5214604" y="1736523"/>
                  <a:pt x="5218625" y="1719067"/>
                  <a:pt x="5219852" y="1718945"/>
                </a:cubicBezTo>
                <a:close/>
                <a:moveTo>
                  <a:pt x="5123613" y="1716092"/>
                </a:moveTo>
                <a:lnTo>
                  <a:pt x="5124051" y="1739363"/>
                </a:lnTo>
                <a:lnTo>
                  <a:pt x="5122211" y="1758980"/>
                </a:lnTo>
                <a:lnTo>
                  <a:pt x="5115708" y="1769587"/>
                </a:lnTo>
                <a:lnTo>
                  <a:pt x="5120193" y="1721310"/>
                </a:lnTo>
                <a:close/>
                <a:moveTo>
                  <a:pt x="6679044" y="1713897"/>
                </a:moveTo>
                <a:lnTo>
                  <a:pt x="6670993" y="1718829"/>
                </a:lnTo>
                <a:lnTo>
                  <a:pt x="6661123" y="1724727"/>
                </a:lnTo>
                <a:lnTo>
                  <a:pt x="6661061" y="1724838"/>
                </a:lnTo>
                <a:lnTo>
                  <a:pt x="6658155" y="1730556"/>
                </a:lnTo>
                <a:lnTo>
                  <a:pt x="6676395" y="1719197"/>
                </a:lnTo>
                <a:close/>
                <a:moveTo>
                  <a:pt x="5128504" y="1708631"/>
                </a:moveTo>
                <a:lnTo>
                  <a:pt x="5128417" y="1730326"/>
                </a:lnTo>
                <a:lnTo>
                  <a:pt x="5127383" y="1750546"/>
                </a:lnTo>
                <a:lnTo>
                  <a:pt x="5124393" y="1755423"/>
                </a:lnTo>
                <a:lnTo>
                  <a:pt x="5125838" y="1730806"/>
                </a:lnTo>
                <a:lnTo>
                  <a:pt x="5127155" y="1710689"/>
                </a:lnTo>
                <a:close/>
                <a:moveTo>
                  <a:pt x="5233285" y="1707174"/>
                </a:moveTo>
                <a:lnTo>
                  <a:pt x="5233165" y="1708466"/>
                </a:lnTo>
                <a:lnTo>
                  <a:pt x="5231951" y="1714854"/>
                </a:lnTo>
                <a:lnTo>
                  <a:pt x="5222141" y="1731860"/>
                </a:lnTo>
                <a:lnTo>
                  <a:pt x="5224913" y="1725451"/>
                </a:lnTo>
                <a:lnTo>
                  <a:pt x="5229498" y="1713133"/>
                </a:lnTo>
                <a:close/>
                <a:moveTo>
                  <a:pt x="5233680" y="1702913"/>
                </a:moveTo>
                <a:lnTo>
                  <a:pt x="5233605" y="1703727"/>
                </a:lnTo>
                <a:lnTo>
                  <a:pt x="5233266" y="1704431"/>
                </a:lnTo>
                <a:lnTo>
                  <a:pt x="5232277" y="1706311"/>
                </a:lnTo>
                <a:close/>
                <a:moveTo>
                  <a:pt x="6699181" y="1701561"/>
                </a:moveTo>
                <a:lnTo>
                  <a:pt x="6686247" y="1709484"/>
                </a:lnTo>
                <a:lnTo>
                  <a:pt x="6683956" y="1713810"/>
                </a:lnTo>
                <a:lnTo>
                  <a:pt x="6683249" y="1714928"/>
                </a:lnTo>
                <a:lnTo>
                  <a:pt x="6696412" y="1706731"/>
                </a:lnTo>
                <a:lnTo>
                  <a:pt x="6697573" y="1704537"/>
                </a:lnTo>
                <a:close/>
                <a:moveTo>
                  <a:pt x="5155975" y="1697887"/>
                </a:moveTo>
                <a:lnTo>
                  <a:pt x="5157193" y="1699296"/>
                </a:lnTo>
                <a:lnTo>
                  <a:pt x="5156741" y="1700075"/>
                </a:lnTo>
                <a:lnTo>
                  <a:pt x="5156127" y="1700259"/>
                </a:lnTo>
                <a:cubicBezTo>
                  <a:pt x="5156045" y="1698981"/>
                  <a:pt x="5155975" y="1697887"/>
                  <a:pt x="5155975" y="1697887"/>
                </a:cubicBezTo>
                <a:close/>
                <a:moveTo>
                  <a:pt x="6709431" y="1695319"/>
                </a:moveTo>
                <a:lnTo>
                  <a:pt x="6708057" y="1696124"/>
                </a:lnTo>
                <a:lnTo>
                  <a:pt x="6702476" y="1699543"/>
                </a:lnTo>
                <a:lnTo>
                  <a:pt x="6699679" y="1704696"/>
                </a:lnTo>
                <a:lnTo>
                  <a:pt x="6704510" y="1701688"/>
                </a:lnTo>
                <a:lnTo>
                  <a:pt x="6709338" y="1695477"/>
                </a:lnTo>
                <a:close/>
                <a:moveTo>
                  <a:pt x="5215726" y="1693117"/>
                </a:moveTo>
                <a:cubicBezTo>
                  <a:pt x="5216130" y="1699407"/>
                  <a:pt x="5214640" y="1705837"/>
                  <a:pt x="5212817" y="1712276"/>
                </a:cubicBezTo>
                <a:lnTo>
                  <a:pt x="5212244" y="1714257"/>
                </a:lnTo>
                <a:lnTo>
                  <a:pt x="5213943" y="1694872"/>
                </a:lnTo>
                <a:lnTo>
                  <a:pt x="5214399" y="1694117"/>
                </a:lnTo>
                <a:cubicBezTo>
                  <a:pt x="5215157" y="1693059"/>
                  <a:pt x="5215691" y="1692571"/>
                  <a:pt x="5215726" y="1693117"/>
                </a:cubicBezTo>
                <a:close/>
                <a:moveTo>
                  <a:pt x="5138733" y="1693026"/>
                </a:moveTo>
                <a:lnTo>
                  <a:pt x="5137232" y="1733650"/>
                </a:lnTo>
                <a:lnTo>
                  <a:pt x="5132901" y="1741101"/>
                </a:lnTo>
                <a:lnTo>
                  <a:pt x="5136295" y="1696744"/>
                </a:lnTo>
                <a:close/>
                <a:moveTo>
                  <a:pt x="5204768" y="1692653"/>
                </a:moveTo>
                <a:lnTo>
                  <a:pt x="5202693" y="1737714"/>
                </a:lnTo>
                <a:cubicBezTo>
                  <a:pt x="5203080" y="1741695"/>
                  <a:pt x="5203797" y="1749511"/>
                  <a:pt x="5204847" y="1739933"/>
                </a:cubicBezTo>
                <a:cubicBezTo>
                  <a:pt x="5205949" y="1727540"/>
                  <a:pt x="5205837" y="1715400"/>
                  <a:pt x="5208212" y="1703391"/>
                </a:cubicBezTo>
                <a:cubicBezTo>
                  <a:pt x="5208763" y="1708549"/>
                  <a:pt x="5208893" y="1713585"/>
                  <a:pt x="5208812" y="1718560"/>
                </a:cubicBezTo>
                <a:lnTo>
                  <a:pt x="5208303" y="1729697"/>
                </a:lnTo>
                <a:lnTo>
                  <a:pt x="5207905" y="1731494"/>
                </a:lnTo>
                <a:cubicBezTo>
                  <a:pt x="5206917" y="1736130"/>
                  <a:pt x="5206666" y="1738426"/>
                  <a:pt x="5206863" y="1739257"/>
                </a:cubicBezTo>
                <a:lnTo>
                  <a:pt x="5207884" y="1738630"/>
                </a:lnTo>
                <a:lnTo>
                  <a:pt x="5207428" y="1748185"/>
                </a:lnTo>
                <a:lnTo>
                  <a:pt x="5207695" y="1756163"/>
                </a:lnTo>
                <a:lnTo>
                  <a:pt x="5196801" y="1773614"/>
                </a:lnTo>
                <a:lnTo>
                  <a:pt x="5186607" y="1792956"/>
                </a:lnTo>
                <a:lnTo>
                  <a:pt x="5166011" y="1827661"/>
                </a:lnTo>
                <a:lnTo>
                  <a:pt x="5171021" y="1788475"/>
                </a:lnTo>
                <a:cubicBezTo>
                  <a:pt x="5171323" y="1786312"/>
                  <a:pt x="5171424" y="1785311"/>
                  <a:pt x="5171387" y="1785077"/>
                </a:cubicBezTo>
                <a:cubicBezTo>
                  <a:pt x="5171278" y="1784375"/>
                  <a:pt x="5169945" y="1790573"/>
                  <a:pt x="5169201" y="1793053"/>
                </a:cubicBezTo>
                <a:lnTo>
                  <a:pt x="5162909" y="1832888"/>
                </a:lnTo>
                <a:lnTo>
                  <a:pt x="5155791" y="1844881"/>
                </a:lnTo>
                <a:lnTo>
                  <a:pt x="5155831" y="1845029"/>
                </a:lnTo>
                <a:lnTo>
                  <a:pt x="5154849" y="1846470"/>
                </a:lnTo>
                <a:lnTo>
                  <a:pt x="5140380" y="1870851"/>
                </a:lnTo>
                <a:lnTo>
                  <a:pt x="5140468" y="1871244"/>
                </a:lnTo>
                <a:lnTo>
                  <a:pt x="5138166" y="1874579"/>
                </a:lnTo>
                <a:lnTo>
                  <a:pt x="5135931" y="1878348"/>
                </a:lnTo>
                <a:cubicBezTo>
                  <a:pt x="5118604" y="1906550"/>
                  <a:pt x="5100963" y="1934622"/>
                  <a:pt x="5083358" y="1962956"/>
                </a:cubicBezTo>
                <a:lnTo>
                  <a:pt x="5038534" y="2036744"/>
                </a:lnTo>
                <a:lnTo>
                  <a:pt x="5050287" y="1987236"/>
                </a:lnTo>
                <a:lnTo>
                  <a:pt x="5059084" y="1941178"/>
                </a:lnTo>
                <a:lnTo>
                  <a:pt x="5075584" y="1915258"/>
                </a:lnTo>
                <a:lnTo>
                  <a:pt x="5074566" y="1919694"/>
                </a:lnTo>
                <a:cubicBezTo>
                  <a:pt x="5074897" y="1920566"/>
                  <a:pt x="5073794" y="1927037"/>
                  <a:pt x="5074786" y="1926693"/>
                </a:cubicBezTo>
                <a:cubicBezTo>
                  <a:pt x="5075779" y="1926350"/>
                  <a:pt x="5080967" y="1912382"/>
                  <a:pt x="5080635" y="1911509"/>
                </a:cubicBezTo>
                <a:lnTo>
                  <a:pt x="5082156" y="1904935"/>
                </a:lnTo>
                <a:lnTo>
                  <a:pt x="5093582" y="1886986"/>
                </a:lnTo>
                <a:lnTo>
                  <a:pt x="5094501" y="1885370"/>
                </a:lnTo>
                <a:lnTo>
                  <a:pt x="5094319" y="1886378"/>
                </a:lnTo>
                <a:cubicBezTo>
                  <a:pt x="5092885" y="1891975"/>
                  <a:pt x="5089851" y="1905200"/>
                  <a:pt x="5088086" y="1912885"/>
                </a:cubicBezTo>
                <a:cubicBezTo>
                  <a:pt x="5087533" y="1920316"/>
                  <a:pt x="5089961" y="1914377"/>
                  <a:pt x="5090569" y="1910054"/>
                </a:cubicBezTo>
                <a:lnTo>
                  <a:pt x="5098038" y="1879145"/>
                </a:lnTo>
                <a:lnTo>
                  <a:pt x="5116850" y="1846048"/>
                </a:lnTo>
                <a:lnTo>
                  <a:pt x="5116226" y="1849296"/>
                </a:lnTo>
                <a:cubicBezTo>
                  <a:pt x="5115510" y="1853513"/>
                  <a:pt x="5114682" y="1857379"/>
                  <a:pt x="5112806" y="1861564"/>
                </a:cubicBezTo>
                <a:cubicBezTo>
                  <a:pt x="5112861" y="1864672"/>
                  <a:pt x="5111426" y="1870269"/>
                  <a:pt x="5110652" y="1877611"/>
                </a:cubicBezTo>
                <a:cubicBezTo>
                  <a:pt x="5110377" y="1882808"/>
                  <a:pt x="5108004" y="1891855"/>
                  <a:pt x="5109992" y="1891169"/>
                </a:cubicBezTo>
                <a:cubicBezTo>
                  <a:pt x="5109992" y="1891169"/>
                  <a:pt x="5113854" y="1879634"/>
                  <a:pt x="5113523" y="1878760"/>
                </a:cubicBezTo>
                <a:lnTo>
                  <a:pt x="5116320" y="1865872"/>
                </a:lnTo>
                <a:lnTo>
                  <a:pt x="5120515" y="1861817"/>
                </a:lnTo>
                <a:lnTo>
                  <a:pt x="5112475" y="1906604"/>
                </a:lnTo>
                <a:cubicBezTo>
                  <a:pt x="5116421" y="1895532"/>
                  <a:pt x="5120076" y="1883820"/>
                  <a:pt x="5123227" y="1871892"/>
                </a:cubicBezTo>
                <a:lnTo>
                  <a:pt x="5127652" y="1851284"/>
                </a:lnTo>
                <a:lnTo>
                  <a:pt x="5133083" y="1841954"/>
                </a:lnTo>
                <a:cubicBezTo>
                  <a:pt x="5136064" y="1835571"/>
                  <a:pt x="5138727" y="1828928"/>
                  <a:pt x="5141458" y="1822756"/>
                </a:cubicBezTo>
                <a:cubicBezTo>
                  <a:pt x="5143067" y="1822894"/>
                  <a:pt x="5143884" y="1822137"/>
                  <a:pt x="5144309" y="1820934"/>
                </a:cubicBezTo>
                <a:cubicBezTo>
                  <a:pt x="5144734" y="1819732"/>
                  <a:pt x="5144765" y="1818081"/>
                  <a:pt x="5144795" y="1816430"/>
                </a:cubicBezTo>
                <a:cubicBezTo>
                  <a:pt x="5141580" y="1816156"/>
                  <a:pt x="5141520" y="1819456"/>
                  <a:pt x="5141458" y="1822756"/>
                </a:cubicBezTo>
                <a:lnTo>
                  <a:pt x="5130381" y="1838570"/>
                </a:lnTo>
                <a:lnTo>
                  <a:pt x="5130959" y="1835878"/>
                </a:lnTo>
                <a:lnTo>
                  <a:pt x="5133156" y="1817359"/>
                </a:lnTo>
                <a:lnTo>
                  <a:pt x="5157617" y="1774317"/>
                </a:lnTo>
                <a:lnTo>
                  <a:pt x="5173071" y="1743733"/>
                </a:lnTo>
                <a:lnTo>
                  <a:pt x="5173006" y="1744839"/>
                </a:lnTo>
                <a:cubicBezTo>
                  <a:pt x="5173391" y="1745858"/>
                  <a:pt x="5172013" y="1757524"/>
                  <a:pt x="5173999" y="1756838"/>
                </a:cubicBezTo>
                <a:cubicBezTo>
                  <a:pt x="5175613" y="1756280"/>
                  <a:pt x="5175364" y="1747757"/>
                  <a:pt x="5175210" y="1742258"/>
                </a:cubicBezTo>
                <a:lnTo>
                  <a:pt x="5175175" y="1739571"/>
                </a:lnTo>
                <a:lnTo>
                  <a:pt x="5192323" y="1705634"/>
                </a:lnTo>
                <a:lnTo>
                  <a:pt x="5192725" y="1706063"/>
                </a:lnTo>
                <a:cubicBezTo>
                  <a:pt x="5193943" y="1707824"/>
                  <a:pt x="5194973" y="1709465"/>
                  <a:pt x="5194939" y="1708919"/>
                </a:cubicBezTo>
                <a:cubicBezTo>
                  <a:pt x="5195009" y="1710013"/>
                  <a:pt x="5195079" y="1711106"/>
                  <a:pt x="5195149" y="1712201"/>
                </a:cubicBezTo>
                <a:cubicBezTo>
                  <a:pt x="5197596" y="1708658"/>
                  <a:pt x="5201757" y="1693389"/>
                  <a:pt x="5199897" y="1706046"/>
                </a:cubicBezTo>
                <a:cubicBezTo>
                  <a:pt x="5196890" y="1720100"/>
                  <a:pt x="5202260" y="1701229"/>
                  <a:pt x="5204281" y="1694242"/>
                </a:cubicBezTo>
                <a:close/>
                <a:moveTo>
                  <a:pt x="6719263" y="1689559"/>
                </a:moveTo>
                <a:lnTo>
                  <a:pt x="6713613" y="1692868"/>
                </a:lnTo>
                <a:lnTo>
                  <a:pt x="6709451" y="1698640"/>
                </a:lnTo>
                <a:lnTo>
                  <a:pt x="6718977" y="1692877"/>
                </a:lnTo>
                <a:lnTo>
                  <a:pt x="6719313" y="1689704"/>
                </a:lnTo>
                <a:close/>
                <a:moveTo>
                  <a:pt x="5144292" y="1684544"/>
                </a:moveTo>
                <a:lnTo>
                  <a:pt x="5143733" y="1686615"/>
                </a:lnTo>
                <a:lnTo>
                  <a:pt x="5143645" y="1686934"/>
                </a:lnTo>
                <a:lnTo>
                  <a:pt x="5143717" y="1685423"/>
                </a:lnTo>
                <a:close/>
                <a:moveTo>
                  <a:pt x="6729001" y="1683854"/>
                </a:moveTo>
                <a:lnTo>
                  <a:pt x="6725790" y="1685736"/>
                </a:lnTo>
                <a:lnTo>
                  <a:pt x="6725953" y="1688658"/>
                </a:lnTo>
                <a:lnTo>
                  <a:pt x="6727007" y="1688020"/>
                </a:lnTo>
                <a:cubicBezTo>
                  <a:pt x="6729791" y="1686138"/>
                  <a:pt x="6735717" y="1681137"/>
                  <a:pt x="6729001" y="1683854"/>
                </a:cubicBezTo>
                <a:close/>
                <a:moveTo>
                  <a:pt x="5154282" y="1678723"/>
                </a:moveTo>
                <a:cubicBezTo>
                  <a:pt x="5154779" y="1679248"/>
                  <a:pt x="5154887" y="1680935"/>
                  <a:pt x="5154887" y="1680935"/>
                </a:cubicBezTo>
                <a:cubicBezTo>
                  <a:pt x="5155180" y="1685490"/>
                  <a:pt x="5150929" y="1696181"/>
                  <a:pt x="5151069" y="1698370"/>
                </a:cubicBezTo>
                <a:cubicBezTo>
                  <a:pt x="5151069" y="1698370"/>
                  <a:pt x="5153593" y="1699223"/>
                  <a:pt x="5156127" y="1700259"/>
                </a:cubicBezTo>
                <a:lnTo>
                  <a:pt x="5155475" y="1702254"/>
                </a:lnTo>
                <a:lnTo>
                  <a:pt x="5141637" y="1726069"/>
                </a:lnTo>
                <a:lnTo>
                  <a:pt x="5143240" y="1695485"/>
                </a:lnTo>
                <a:lnTo>
                  <a:pt x="5143251" y="1695236"/>
                </a:lnTo>
                <a:lnTo>
                  <a:pt x="5144847" y="1689223"/>
                </a:lnTo>
                <a:cubicBezTo>
                  <a:pt x="5145283" y="1687323"/>
                  <a:pt x="5145453" y="1686170"/>
                  <a:pt x="5145165" y="1686475"/>
                </a:cubicBezTo>
                <a:cubicBezTo>
                  <a:pt x="5147547" y="1685140"/>
                  <a:pt x="5151571" y="1686947"/>
                  <a:pt x="5149066" y="1689578"/>
                </a:cubicBezTo>
                <a:cubicBezTo>
                  <a:pt x="5152727" y="1685732"/>
                  <a:pt x="5149135" y="1690670"/>
                  <a:pt x="5151348" y="1683483"/>
                </a:cubicBezTo>
                <a:cubicBezTo>
                  <a:pt x="5152901" y="1678836"/>
                  <a:pt x="5153786" y="1678199"/>
                  <a:pt x="5154282" y="1678723"/>
                </a:cubicBezTo>
                <a:close/>
                <a:moveTo>
                  <a:pt x="6740019" y="1678200"/>
                </a:moveTo>
                <a:lnTo>
                  <a:pt x="6738501" y="1679255"/>
                </a:lnTo>
                <a:lnTo>
                  <a:pt x="6739234" y="1679398"/>
                </a:lnTo>
                <a:close/>
                <a:moveTo>
                  <a:pt x="6724143" y="1669703"/>
                </a:moveTo>
                <a:lnTo>
                  <a:pt x="6718096" y="1676969"/>
                </a:lnTo>
                <a:cubicBezTo>
                  <a:pt x="6718096" y="1676969"/>
                  <a:pt x="6718096" y="1676969"/>
                  <a:pt x="6716661" y="1676041"/>
                </a:cubicBezTo>
                <a:cubicBezTo>
                  <a:pt x="6716661" y="1676041"/>
                  <a:pt x="6716661" y="1676041"/>
                  <a:pt x="6718916" y="1675554"/>
                </a:cubicBezTo>
                <a:close/>
                <a:moveTo>
                  <a:pt x="6731017" y="1661443"/>
                </a:moveTo>
                <a:lnTo>
                  <a:pt x="6728297" y="1665052"/>
                </a:lnTo>
                <a:lnTo>
                  <a:pt x="6724143" y="1669703"/>
                </a:lnTo>
                <a:close/>
                <a:moveTo>
                  <a:pt x="6713707" y="1644549"/>
                </a:moveTo>
                <a:lnTo>
                  <a:pt x="6699242" y="1659570"/>
                </a:lnTo>
                <a:lnTo>
                  <a:pt x="6696157" y="1662773"/>
                </a:lnTo>
                <a:lnTo>
                  <a:pt x="6692452" y="1666674"/>
                </a:lnTo>
                <a:lnTo>
                  <a:pt x="6689927" y="1672301"/>
                </a:lnTo>
                <a:lnTo>
                  <a:pt x="6664242" y="1719048"/>
                </a:lnTo>
                <a:lnTo>
                  <a:pt x="6682197" y="1707591"/>
                </a:lnTo>
                <a:close/>
                <a:moveTo>
                  <a:pt x="5301861" y="1640697"/>
                </a:moveTo>
                <a:lnTo>
                  <a:pt x="5300315" y="1644046"/>
                </a:lnTo>
                <a:lnTo>
                  <a:pt x="5302256" y="1641991"/>
                </a:lnTo>
                <a:close/>
                <a:moveTo>
                  <a:pt x="5224671" y="1640374"/>
                </a:moveTo>
                <a:lnTo>
                  <a:pt x="5222281" y="1648584"/>
                </a:lnTo>
                <a:cubicBezTo>
                  <a:pt x="5220124" y="1657464"/>
                  <a:pt x="5218420" y="1666161"/>
                  <a:pt x="5217022" y="1674830"/>
                </a:cubicBezTo>
                <a:lnTo>
                  <a:pt x="5215200" y="1680230"/>
                </a:lnTo>
                <a:lnTo>
                  <a:pt x="5216131" y="1666365"/>
                </a:lnTo>
                <a:lnTo>
                  <a:pt x="5216052" y="1658673"/>
                </a:lnTo>
                <a:lnTo>
                  <a:pt x="5217119" y="1656561"/>
                </a:lnTo>
                <a:close/>
                <a:moveTo>
                  <a:pt x="5190035" y="1640201"/>
                </a:moveTo>
                <a:lnTo>
                  <a:pt x="5190503" y="1641701"/>
                </a:lnTo>
                <a:lnTo>
                  <a:pt x="5190530" y="1641926"/>
                </a:lnTo>
                <a:lnTo>
                  <a:pt x="5186733" y="1648459"/>
                </a:lnTo>
                <a:close/>
                <a:moveTo>
                  <a:pt x="6729459" y="1628193"/>
                </a:moveTo>
                <a:lnTo>
                  <a:pt x="6722247" y="1635682"/>
                </a:lnTo>
                <a:lnTo>
                  <a:pt x="6719618" y="1641795"/>
                </a:lnTo>
                <a:cubicBezTo>
                  <a:pt x="6715237" y="1651145"/>
                  <a:pt x="6710587" y="1660494"/>
                  <a:pt x="6705316" y="1671308"/>
                </a:cubicBezTo>
                <a:cubicBezTo>
                  <a:pt x="6702679" y="1676715"/>
                  <a:pt x="6699199" y="1684333"/>
                  <a:pt x="6695449" y="1692102"/>
                </a:cubicBezTo>
                <a:lnTo>
                  <a:pt x="6689827" y="1702721"/>
                </a:lnTo>
                <a:lnTo>
                  <a:pt x="6696725" y="1698320"/>
                </a:lnTo>
                <a:lnTo>
                  <a:pt x="6703237" y="1694059"/>
                </a:lnTo>
                <a:lnTo>
                  <a:pt x="6703570" y="1693445"/>
                </a:lnTo>
                <a:cubicBezTo>
                  <a:pt x="6710729" y="1679852"/>
                  <a:pt x="6717596" y="1666039"/>
                  <a:pt x="6724129" y="1652010"/>
                </a:cubicBezTo>
                <a:lnTo>
                  <a:pt x="6732394" y="1632988"/>
                </a:lnTo>
                <a:lnTo>
                  <a:pt x="6732037" y="1633472"/>
                </a:lnTo>
                <a:cubicBezTo>
                  <a:pt x="6731304" y="1631332"/>
                  <a:pt x="6731510" y="1627574"/>
                  <a:pt x="6729459" y="1628193"/>
                </a:cubicBezTo>
                <a:close/>
                <a:moveTo>
                  <a:pt x="5307692" y="1628056"/>
                </a:moveTo>
                <a:lnTo>
                  <a:pt x="5304667" y="1634611"/>
                </a:lnTo>
                <a:lnTo>
                  <a:pt x="5307070" y="1631851"/>
                </a:lnTo>
                <a:close/>
                <a:moveTo>
                  <a:pt x="6792196" y="1618218"/>
                </a:moveTo>
                <a:cubicBezTo>
                  <a:pt x="6787597" y="1622746"/>
                  <a:pt x="6782999" y="1627272"/>
                  <a:pt x="6779016" y="1634142"/>
                </a:cubicBezTo>
                <a:cubicBezTo>
                  <a:pt x="6779221" y="1630384"/>
                  <a:pt x="6778079" y="1626032"/>
                  <a:pt x="6777259" y="1627445"/>
                </a:cubicBezTo>
                <a:lnTo>
                  <a:pt x="6754189" y="1660974"/>
                </a:lnTo>
                <a:lnTo>
                  <a:pt x="6774417" y="1648006"/>
                </a:lnTo>
                <a:lnTo>
                  <a:pt x="6781416" y="1643898"/>
                </a:lnTo>
                <a:lnTo>
                  <a:pt x="6781594" y="1639421"/>
                </a:lnTo>
                <a:cubicBezTo>
                  <a:pt x="6784758" y="1633966"/>
                  <a:pt x="6788535" y="1630854"/>
                  <a:pt x="6790879" y="1626813"/>
                </a:cubicBezTo>
                <a:cubicBezTo>
                  <a:pt x="6793837" y="1625114"/>
                  <a:pt x="6793719" y="1615592"/>
                  <a:pt x="6792196" y="1618218"/>
                </a:cubicBezTo>
                <a:close/>
                <a:moveTo>
                  <a:pt x="6748585" y="1618061"/>
                </a:moveTo>
                <a:cubicBezTo>
                  <a:pt x="6747765" y="1619476"/>
                  <a:pt x="6745421" y="1623515"/>
                  <a:pt x="6742257" y="1628973"/>
                </a:cubicBezTo>
                <a:cubicBezTo>
                  <a:pt x="6742346" y="1625416"/>
                  <a:pt x="6742023" y="1619651"/>
                  <a:pt x="6741321" y="1620862"/>
                </a:cubicBezTo>
                <a:cubicBezTo>
                  <a:pt x="6741321" y="1620862"/>
                  <a:pt x="6741321" y="1620862"/>
                  <a:pt x="6740161" y="1622440"/>
                </a:cubicBezTo>
                <a:lnTo>
                  <a:pt x="6733516" y="1631464"/>
                </a:lnTo>
                <a:lnTo>
                  <a:pt x="6716837" y="1673079"/>
                </a:lnTo>
                <a:lnTo>
                  <a:pt x="6706672" y="1691812"/>
                </a:lnTo>
                <a:lnTo>
                  <a:pt x="6720207" y="1682957"/>
                </a:lnTo>
                <a:lnTo>
                  <a:pt x="6730573" y="1671982"/>
                </a:lnTo>
                <a:lnTo>
                  <a:pt x="6728200" y="1677728"/>
                </a:lnTo>
                <a:lnTo>
                  <a:pt x="6735236" y="1673126"/>
                </a:lnTo>
                <a:lnTo>
                  <a:pt x="6750259" y="1663494"/>
                </a:lnTo>
                <a:lnTo>
                  <a:pt x="6761854" y="1647211"/>
                </a:lnTo>
                <a:cubicBezTo>
                  <a:pt x="6762556" y="1645996"/>
                  <a:pt x="6762439" y="1636474"/>
                  <a:pt x="6760916" y="1639101"/>
                </a:cubicBezTo>
                <a:cubicBezTo>
                  <a:pt x="6751104" y="1649702"/>
                  <a:pt x="6744075" y="1661825"/>
                  <a:pt x="6734059" y="1672293"/>
                </a:cubicBezTo>
                <a:cubicBezTo>
                  <a:pt x="6742729" y="1657341"/>
                  <a:pt x="6755498" y="1645042"/>
                  <a:pt x="6763346" y="1631505"/>
                </a:cubicBezTo>
                <a:cubicBezTo>
                  <a:pt x="6764167" y="1630089"/>
                  <a:pt x="6764050" y="1620567"/>
                  <a:pt x="6762408" y="1623395"/>
                </a:cubicBezTo>
                <a:cubicBezTo>
                  <a:pt x="6754443" y="1632273"/>
                  <a:pt x="6747143" y="1641581"/>
                  <a:pt x="6739945" y="1650712"/>
                </a:cubicBezTo>
                <a:lnTo>
                  <a:pt x="6731017" y="1661443"/>
                </a:lnTo>
                <a:lnTo>
                  <a:pt x="6736493" y="1654173"/>
                </a:lnTo>
                <a:cubicBezTo>
                  <a:pt x="6741711" y="1646817"/>
                  <a:pt x="6746579" y="1639270"/>
                  <a:pt x="6751983" y="1631652"/>
                </a:cubicBezTo>
                <a:cubicBezTo>
                  <a:pt x="6753623" y="1628823"/>
                  <a:pt x="6752685" y="1620716"/>
                  <a:pt x="6751866" y="1622129"/>
                </a:cubicBezTo>
                <a:cubicBezTo>
                  <a:pt x="6751866" y="1622129"/>
                  <a:pt x="6751866" y="1622129"/>
                  <a:pt x="6750224" y="1624959"/>
                </a:cubicBezTo>
                <a:cubicBezTo>
                  <a:pt x="6750430" y="1621200"/>
                  <a:pt x="6750107" y="1615435"/>
                  <a:pt x="6748585" y="1618061"/>
                </a:cubicBezTo>
                <a:close/>
                <a:moveTo>
                  <a:pt x="8109022" y="1616151"/>
                </a:moveTo>
                <a:lnTo>
                  <a:pt x="8109022" y="2265159"/>
                </a:lnTo>
                <a:lnTo>
                  <a:pt x="8106511" y="2268362"/>
                </a:lnTo>
                <a:cubicBezTo>
                  <a:pt x="8092994" y="2285599"/>
                  <a:pt x="8074971" y="2308580"/>
                  <a:pt x="8050941" y="2339222"/>
                </a:cubicBezTo>
                <a:cubicBezTo>
                  <a:pt x="8021040" y="2377104"/>
                  <a:pt x="7990474" y="2412394"/>
                  <a:pt x="7960110" y="2447838"/>
                </a:cubicBezTo>
                <a:cubicBezTo>
                  <a:pt x="7960110" y="2447838"/>
                  <a:pt x="7960110" y="2447838"/>
                  <a:pt x="7914694" y="2502146"/>
                </a:cubicBezTo>
                <a:cubicBezTo>
                  <a:pt x="7898437" y="2520103"/>
                  <a:pt x="7884330" y="2537586"/>
                  <a:pt x="7868072" y="2555546"/>
                </a:cubicBezTo>
                <a:cubicBezTo>
                  <a:pt x="7836299" y="2589929"/>
                  <a:pt x="7805936" y="2625372"/>
                  <a:pt x="7773354" y="2660939"/>
                </a:cubicBezTo>
                <a:cubicBezTo>
                  <a:pt x="7773354" y="2660939"/>
                  <a:pt x="7773354" y="2660939"/>
                  <a:pt x="7726067" y="2711746"/>
                </a:cubicBezTo>
                <a:cubicBezTo>
                  <a:pt x="7709808" y="2729705"/>
                  <a:pt x="7693347" y="2747512"/>
                  <a:pt x="7676627" y="2763029"/>
                </a:cubicBezTo>
                <a:cubicBezTo>
                  <a:pt x="7596028" y="2851696"/>
                  <a:pt x="7510257" y="2937650"/>
                  <a:pt x="7421190" y="3019656"/>
                </a:cubicBezTo>
                <a:lnTo>
                  <a:pt x="7386990" y="3050268"/>
                </a:lnTo>
                <a:cubicBezTo>
                  <a:pt x="7389253" y="3053517"/>
                  <a:pt x="7388807" y="3057150"/>
                  <a:pt x="7388807" y="3057150"/>
                </a:cubicBezTo>
                <a:cubicBezTo>
                  <a:pt x="7388807" y="3057150"/>
                  <a:pt x="7391070" y="3053385"/>
                  <a:pt x="7392598" y="3056875"/>
                </a:cubicBezTo>
                <a:cubicBezTo>
                  <a:pt x="7393654" y="3057934"/>
                  <a:pt x="7393038" y="3060255"/>
                  <a:pt x="7393184" y="3061381"/>
                </a:cubicBezTo>
                <a:lnTo>
                  <a:pt x="7393427" y="3061592"/>
                </a:lnTo>
                <a:lnTo>
                  <a:pt x="7388925" y="3064232"/>
                </a:lnTo>
                <a:cubicBezTo>
                  <a:pt x="7371158" y="3076427"/>
                  <a:pt x="7355586" y="3091926"/>
                  <a:pt x="7340335" y="3105267"/>
                </a:cubicBezTo>
                <a:cubicBezTo>
                  <a:pt x="7315639" y="3127171"/>
                  <a:pt x="7295764" y="3149667"/>
                  <a:pt x="7271977" y="3171502"/>
                </a:cubicBezTo>
                <a:cubicBezTo>
                  <a:pt x="7250136" y="3193005"/>
                  <a:pt x="7227387" y="3214574"/>
                  <a:pt x="7202837" y="3237604"/>
                </a:cubicBezTo>
                <a:cubicBezTo>
                  <a:pt x="7181465" y="3255660"/>
                  <a:pt x="7162065" y="3273573"/>
                  <a:pt x="7138991" y="3293838"/>
                </a:cubicBezTo>
                <a:cubicBezTo>
                  <a:pt x="7135495" y="3296368"/>
                  <a:pt x="7125499" y="3306579"/>
                  <a:pt x="7137613" y="3297352"/>
                </a:cubicBezTo>
                <a:cubicBezTo>
                  <a:pt x="7142635" y="3292434"/>
                  <a:pt x="7148543" y="3287263"/>
                  <a:pt x="7153840" y="3283272"/>
                </a:cubicBezTo>
                <a:cubicBezTo>
                  <a:pt x="7163244" y="3275572"/>
                  <a:pt x="7168438" y="3271967"/>
                  <a:pt x="7177055" y="3265271"/>
                </a:cubicBezTo>
                <a:cubicBezTo>
                  <a:pt x="7190719" y="3253846"/>
                  <a:pt x="7204808" y="3237460"/>
                  <a:pt x="7218447" y="3225845"/>
                </a:cubicBezTo>
                <a:cubicBezTo>
                  <a:pt x="7239671" y="3206663"/>
                  <a:pt x="7259982" y="3188683"/>
                  <a:pt x="7282883" y="3167102"/>
                </a:cubicBezTo>
                <a:cubicBezTo>
                  <a:pt x="7287142" y="3163378"/>
                  <a:pt x="7294703" y="3155621"/>
                  <a:pt x="7301546" y="3150572"/>
                </a:cubicBezTo>
                <a:cubicBezTo>
                  <a:pt x="7307752" y="3146516"/>
                  <a:pt x="7302751" y="3152758"/>
                  <a:pt x="7300314" y="3155211"/>
                </a:cubicBezTo>
                <a:cubicBezTo>
                  <a:pt x="7295316" y="3160317"/>
                  <a:pt x="7288348" y="3165566"/>
                  <a:pt x="7283349" y="3170670"/>
                </a:cubicBezTo>
                <a:cubicBezTo>
                  <a:pt x="7259684" y="3193446"/>
                  <a:pt x="7237551" y="3212695"/>
                  <a:pt x="7216497" y="3233194"/>
                </a:cubicBezTo>
                <a:cubicBezTo>
                  <a:pt x="7187071" y="3262265"/>
                  <a:pt x="7154305" y="3286842"/>
                  <a:pt x="7124292" y="3311406"/>
                </a:cubicBezTo>
                <a:cubicBezTo>
                  <a:pt x="7109737" y="3324225"/>
                  <a:pt x="7094573" y="3338225"/>
                  <a:pt x="7079256" y="3352236"/>
                </a:cubicBezTo>
                <a:cubicBezTo>
                  <a:pt x="7040895" y="3385564"/>
                  <a:pt x="6997226" y="3413402"/>
                  <a:pt x="6953429" y="3441439"/>
                </a:cubicBezTo>
                <a:cubicBezTo>
                  <a:pt x="6946137" y="3445385"/>
                  <a:pt x="6938694" y="3448169"/>
                  <a:pt x="6932612" y="3452478"/>
                </a:cubicBezTo>
                <a:lnTo>
                  <a:pt x="6927873" y="3456661"/>
                </a:lnTo>
                <a:lnTo>
                  <a:pt x="6927575" y="3456506"/>
                </a:lnTo>
                <a:cubicBezTo>
                  <a:pt x="6927195" y="3456534"/>
                  <a:pt x="6926967" y="3456833"/>
                  <a:pt x="6927041" y="3457397"/>
                </a:cubicBezTo>
                <a:lnTo>
                  <a:pt x="6927873" y="3456661"/>
                </a:lnTo>
                <a:lnTo>
                  <a:pt x="6929011" y="3457254"/>
                </a:lnTo>
                <a:cubicBezTo>
                  <a:pt x="6921132" y="3462570"/>
                  <a:pt x="6912491" y="3469077"/>
                  <a:pt x="6912637" y="3470205"/>
                </a:cubicBezTo>
                <a:cubicBezTo>
                  <a:pt x="6912491" y="3469077"/>
                  <a:pt x="6917190" y="3468735"/>
                  <a:pt x="6917190" y="3468735"/>
                </a:cubicBezTo>
                <a:cubicBezTo>
                  <a:pt x="6919920" y="3468536"/>
                  <a:pt x="6917484" y="3470987"/>
                  <a:pt x="6921275" y="3470710"/>
                </a:cubicBezTo>
                <a:cubicBezTo>
                  <a:pt x="6923858" y="3469386"/>
                  <a:pt x="6930974" y="3465263"/>
                  <a:pt x="6936291" y="3462600"/>
                </a:cubicBezTo>
                <a:cubicBezTo>
                  <a:pt x="6944020" y="3458196"/>
                  <a:pt x="6952074" y="3453638"/>
                  <a:pt x="6960254" y="3448947"/>
                </a:cubicBezTo>
                <a:lnTo>
                  <a:pt x="6980906" y="3436889"/>
                </a:lnTo>
                <a:lnTo>
                  <a:pt x="6976090" y="3440426"/>
                </a:lnTo>
                <a:cubicBezTo>
                  <a:pt x="6967218" y="3446049"/>
                  <a:pt x="6958161" y="3451120"/>
                  <a:pt x="6949299" y="3455938"/>
                </a:cubicBezTo>
                <a:cubicBezTo>
                  <a:pt x="6931551" y="3465388"/>
                  <a:pt x="6913357" y="3478474"/>
                  <a:pt x="6894717" y="3489315"/>
                </a:cubicBezTo>
                <a:cubicBezTo>
                  <a:pt x="6884553" y="3494703"/>
                  <a:pt x="6874620" y="3500405"/>
                  <a:pt x="6864991" y="3505800"/>
                </a:cubicBezTo>
                <a:lnTo>
                  <a:pt x="6858251" y="3509337"/>
                </a:lnTo>
                <a:lnTo>
                  <a:pt x="6861895" y="3505939"/>
                </a:lnTo>
                <a:lnTo>
                  <a:pt x="6868949" y="3501814"/>
                </a:lnTo>
                <a:lnTo>
                  <a:pt x="6879410" y="3495173"/>
                </a:lnTo>
                <a:cubicBezTo>
                  <a:pt x="6879251" y="3493954"/>
                  <a:pt x="6876937" y="3494407"/>
                  <a:pt x="6874454" y="3495322"/>
                </a:cubicBezTo>
                <a:lnTo>
                  <a:pt x="6871983" y="3496533"/>
                </a:lnTo>
                <a:lnTo>
                  <a:pt x="6901340" y="3469154"/>
                </a:lnTo>
                <a:cubicBezTo>
                  <a:pt x="6916466" y="3451367"/>
                  <a:pt x="6908748" y="3453328"/>
                  <a:pt x="6894554" y="3463673"/>
                </a:cubicBezTo>
                <a:lnTo>
                  <a:pt x="6879186" y="3476082"/>
                </a:lnTo>
                <a:lnTo>
                  <a:pt x="6836345" y="3499457"/>
                </a:lnTo>
                <a:cubicBezTo>
                  <a:pt x="6835889" y="3499491"/>
                  <a:pt x="6831533" y="3502463"/>
                  <a:pt x="6827023" y="3505304"/>
                </a:cubicBezTo>
                <a:lnTo>
                  <a:pt x="6825635" y="3505992"/>
                </a:lnTo>
                <a:lnTo>
                  <a:pt x="6819816" y="3511267"/>
                </a:lnTo>
                <a:lnTo>
                  <a:pt x="6793330" y="3528224"/>
                </a:lnTo>
                <a:cubicBezTo>
                  <a:pt x="6773202" y="3542701"/>
                  <a:pt x="6752491" y="3560039"/>
                  <a:pt x="6732919" y="3574941"/>
                </a:cubicBezTo>
                <a:lnTo>
                  <a:pt x="6694018" y="3607277"/>
                </a:lnTo>
                <a:lnTo>
                  <a:pt x="6666741" y="3625174"/>
                </a:lnTo>
                <a:cubicBezTo>
                  <a:pt x="6659450" y="3629119"/>
                  <a:pt x="6652006" y="3631903"/>
                  <a:pt x="6645924" y="3636212"/>
                </a:cubicBezTo>
                <a:lnTo>
                  <a:pt x="6641185" y="3640397"/>
                </a:lnTo>
                <a:lnTo>
                  <a:pt x="6640887" y="3640242"/>
                </a:lnTo>
                <a:cubicBezTo>
                  <a:pt x="6640507" y="3640268"/>
                  <a:pt x="6640279" y="3640569"/>
                  <a:pt x="6640353" y="3641132"/>
                </a:cubicBezTo>
                <a:lnTo>
                  <a:pt x="6641185" y="3640397"/>
                </a:lnTo>
                <a:lnTo>
                  <a:pt x="6642324" y="3640989"/>
                </a:lnTo>
                <a:cubicBezTo>
                  <a:pt x="6634445" y="3646304"/>
                  <a:pt x="6625803" y="3652813"/>
                  <a:pt x="6625949" y="3653939"/>
                </a:cubicBezTo>
                <a:cubicBezTo>
                  <a:pt x="6625803" y="3652813"/>
                  <a:pt x="6630504" y="3652469"/>
                  <a:pt x="6630504" y="3652469"/>
                </a:cubicBezTo>
                <a:cubicBezTo>
                  <a:pt x="6633231" y="3652270"/>
                  <a:pt x="6630796" y="3654723"/>
                  <a:pt x="6634587" y="3654446"/>
                </a:cubicBezTo>
                <a:lnTo>
                  <a:pt x="6642249" y="3650307"/>
                </a:lnTo>
                <a:lnTo>
                  <a:pt x="6633981" y="3657180"/>
                </a:lnTo>
                <a:lnTo>
                  <a:pt x="6608030" y="3673049"/>
                </a:lnTo>
                <a:lnTo>
                  <a:pt x="6584826" y="3685919"/>
                </a:lnTo>
                <a:lnTo>
                  <a:pt x="6592291" y="3679180"/>
                </a:lnTo>
                <a:lnTo>
                  <a:pt x="6592722" y="3678908"/>
                </a:lnTo>
                <a:lnTo>
                  <a:pt x="6592590" y="3678912"/>
                </a:lnTo>
                <a:lnTo>
                  <a:pt x="6595929" y="3675897"/>
                </a:lnTo>
                <a:lnTo>
                  <a:pt x="6596341" y="3677315"/>
                </a:lnTo>
                <a:cubicBezTo>
                  <a:pt x="6596341" y="3677315"/>
                  <a:pt x="6599761" y="3675146"/>
                  <a:pt x="6600319" y="3674145"/>
                </a:cubicBezTo>
                <a:cubicBezTo>
                  <a:pt x="6600506" y="3673812"/>
                  <a:pt x="6600373" y="3673609"/>
                  <a:pt x="6599690" y="3673657"/>
                </a:cubicBezTo>
                <a:lnTo>
                  <a:pt x="6596682" y="3675216"/>
                </a:lnTo>
                <a:lnTo>
                  <a:pt x="6746077" y="3540374"/>
                </a:lnTo>
                <a:cubicBezTo>
                  <a:pt x="6750913" y="3542960"/>
                  <a:pt x="6753190" y="3538091"/>
                  <a:pt x="6753190" y="3538091"/>
                </a:cubicBezTo>
                <a:cubicBezTo>
                  <a:pt x="6748355" y="3535505"/>
                  <a:pt x="6746077" y="3540374"/>
                  <a:pt x="6746077" y="3540374"/>
                </a:cubicBezTo>
                <a:lnTo>
                  <a:pt x="6656383" y="3606192"/>
                </a:lnTo>
                <a:lnTo>
                  <a:pt x="6653901" y="3606633"/>
                </a:lnTo>
                <a:cubicBezTo>
                  <a:pt x="6651840" y="3608134"/>
                  <a:pt x="6649721" y="3610092"/>
                  <a:pt x="6649267" y="3610125"/>
                </a:cubicBezTo>
                <a:lnTo>
                  <a:pt x="6603612" y="3636546"/>
                </a:lnTo>
                <a:lnTo>
                  <a:pt x="6608704" y="3632202"/>
                </a:lnTo>
                <a:lnTo>
                  <a:pt x="6636516" y="3614469"/>
                </a:lnTo>
                <a:cubicBezTo>
                  <a:pt x="6636689" y="3615784"/>
                  <a:pt x="6648337" y="3602988"/>
                  <a:pt x="6641221" y="3607111"/>
                </a:cubicBezTo>
                <a:lnTo>
                  <a:pt x="6630409" y="3613451"/>
                </a:lnTo>
                <a:lnTo>
                  <a:pt x="6735915" y="3522259"/>
                </a:lnTo>
                <a:lnTo>
                  <a:pt x="6620901" y="3610526"/>
                </a:lnTo>
                <a:lnTo>
                  <a:pt x="6616365" y="3612528"/>
                </a:lnTo>
                <a:cubicBezTo>
                  <a:pt x="6603933" y="3619315"/>
                  <a:pt x="6590744" y="3627340"/>
                  <a:pt x="6577894" y="3635176"/>
                </a:cubicBezTo>
                <a:lnTo>
                  <a:pt x="6562500" y="3644494"/>
                </a:lnTo>
                <a:lnTo>
                  <a:pt x="6567404" y="3637819"/>
                </a:lnTo>
                <a:cubicBezTo>
                  <a:pt x="6571882" y="3626989"/>
                  <a:pt x="6562410" y="3637062"/>
                  <a:pt x="6556759" y="3644055"/>
                </a:cubicBezTo>
                <a:lnTo>
                  <a:pt x="6548547" y="3652610"/>
                </a:lnTo>
                <a:lnTo>
                  <a:pt x="6541455" y="3656680"/>
                </a:lnTo>
                <a:lnTo>
                  <a:pt x="6540600" y="3657174"/>
                </a:lnTo>
                <a:lnTo>
                  <a:pt x="6543673" y="3653535"/>
                </a:lnTo>
                <a:cubicBezTo>
                  <a:pt x="6547787" y="3648613"/>
                  <a:pt x="6551950" y="3643821"/>
                  <a:pt x="6556335" y="3639659"/>
                </a:cubicBezTo>
                <a:lnTo>
                  <a:pt x="6560780" y="3635212"/>
                </a:lnTo>
                <a:lnTo>
                  <a:pt x="6628611" y="3577114"/>
                </a:lnTo>
                <a:cubicBezTo>
                  <a:pt x="6652303" y="3556384"/>
                  <a:pt x="6675837" y="3535165"/>
                  <a:pt x="6699665" y="3512518"/>
                </a:cubicBezTo>
                <a:cubicBezTo>
                  <a:pt x="6705501" y="3506506"/>
                  <a:pt x="6749480" y="3479284"/>
                  <a:pt x="6764026" y="3462203"/>
                </a:cubicBezTo>
                <a:cubicBezTo>
                  <a:pt x="6777081" y="3440771"/>
                  <a:pt x="6732101" y="3476588"/>
                  <a:pt x="6712719" y="3491086"/>
                </a:cubicBezTo>
                <a:lnTo>
                  <a:pt x="6552249" y="3622389"/>
                </a:lnTo>
                <a:lnTo>
                  <a:pt x="6555988" y="3618301"/>
                </a:lnTo>
                <a:lnTo>
                  <a:pt x="6571979" y="3604560"/>
                </a:lnTo>
                <a:lnTo>
                  <a:pt x="6571667" y="3604899"/>
                </a:lnTo>
                <a:lnTo>
                  <a:pt x="6570901" y="3605705"/>
                </a:lnTo>
                <a:cubicBezTo>
                  <a:pt x="6570764" y="3605855"/>
                  <a:pt x="6570845" y="3605778"/>
                  <a:pt x="6571081" y="3605536"/>
                </a:cubicBezTo>
                <a:lnTo>
                  <a:pt x="6571667" y="3604899"/>
                </a:lnTo>
                <a:lnTo>
                  <a:pt x="6572035" y="3604511"/>
                </a:lnTo>
                <a:lnTo>
                  <a:pt x="6571979" y="3604560"/>
                </a:lnTo>
                <a:lnTo>
                  <a:pt x="6573839" y="3602535"/>
                </a:lnTo>
                <a:cubicBezTo>
                  <a:pt x="6576234" y="3599825"/>
                  <a:pt x="6579057" y="3596329"/>
                  <a:pt x="6578224" y="3595842"/>
                </a:cubicBezTo>
                <a:cubicBezTo>
                  <a:pt x="6576348" y="3593750"/>
                  <a:pt x="6567931" y="3606265"/>
                  <a:pt x="6567931" y="3606265"/>
                </a:cubicBezTo>
                <a:lnTo>
                  <a:pt x="6543911" y="3629684"/>
                </a:lnTo>
                <a:lnTo>
                  <a:pt x="6530865" y="3641209"/>
                </a:lnTo>
                <a:lnTo>
                  <a:pt x="6523495" y="3646223"/>
                </a:lnTo>
                <a:cubicBezTo>
                  <a:pt x="6518313" y="3651332"/>
                  <a:pt x="6517307" y="3654894"/>
                  <a:pt x="6512757" y="3655392"/>
                </a:cubicBezTo>
                <a:cubicBezTo>
                  <a:pt x="6509119" y="3655262"/>
                  <a:pt x="6507781" y="3651495"/>
                  <a:pt x="6505811" y="3652337"/>
                </a:cubicBezTo>
                <a:cubicBezTo>
                  <a:pt x="6500722" y="3654512"/>
                  <a:pt x="6489631" y="3669615"/>
                  <a:pt x="6484522" y="3674931"/>
                </a:cubicBezTo>
                <a:lnTo>
                  <a:pt x="6476310" y="3683602"/>
                </a:lnTo>
                <a:lnTo>
                  <a:pt x="6474899" y="3683915"/>
                </a:lnTo>
                <a:lnTo>
                  <a:pt x="6470963" y="3685197"/>
                </a:lnTo>
                <a:lnTo>
                  <a:pt x="6473508" y="3682319"/>
                </a:lnTo>
                <a:cubicBezTo>
                  <a:pt x="6485797" y="3668662"/>
                  <a:pt x="6498410" y="3654657"/>
                  <a:pt x="6511739" y="3639199"/>
                </a:cubicBezTo>
                <a:lnTo>
                  <a:pt x="6518637" y="3631495"/>
                </a:lnTo>
                <a:lnTo>
                  <a:pt x="6680193" y="3495321"/>
                </a:lnTo>
                <a:cubicBezTo>
                  <a:pt x="6748652" y="3438003"/>
                  <a:pt x="6817629" y="3380515"/>
                  <a:pt x="6884163" y="3325019"/>
                </a:cubicBezTo>
                <a:cubicBezTo>
                  <a:pt x="6902267" y="3306796"/>
                  <a:pt x="6929144" y="3289204"/>
                  <a:pt x="6945755" y="3266628"/>
                </a:cubicBezTo>
                <a:cubicBezTo>
                  <a:pt x="6963960" y="3235269"/>
                  <a:pt x="6928376" y="3263932"/>
                  <a:pt x="6906928" y="3283922"/>
                </a:cubicBezTo>
                <a:cubicBezTo>
                  <a:pt x="6867573" y="3313105"/>
                  <a:pt x="6830299" y="3346448"/>
                  <a:pt x="6788193" y="3377207"/>
                </a:cubicBezTo>
                <a:cubicBezTo>
                  <a:pt x="6771090" y="3386835"/>
                  <a:pt x="6802739" y="3360124"/>
                  <a:pt x="6811920" y="3352350"/>
                </a:cubicBezTo>
                <a:cubicBezTo>
                  <a:pt x="6843567" y="3325638"/>
                  <a:pt x="6873726" y="3294580"/>
                  <a:pt x="6906438" y="3270975"/>
                </a:cubicBezTo>
                <a:cubicBezTo>
                  <a:pt x="6941431" y="3242502"/>
                  <a:pt x="6989180" y="3214760"/>
                  <a:pt x="7022895" y="3182558"/>
                </a:cubicBezTo>
                <a:cubicBezTo>
                  <a:pt x="7032360" y="3174175"/>
                  <a:pt x="7035945" y="3170354"/>
                  <a:pt x="7035640" y="3169579"/>
                </a:cubicBezTo>
                <a:cubicBezTo>
                  <a:pt x="7034718" y="3167256"/>
                  <a:pt x="6998779" y="3192369"/>
                  <a:pt x="6981575" y="3204098"/>
                </a:cubicBezTo>
                <a:cubicBezTo>
                  <a:pt x="6958636" y="3219738"/>
                  <a:pt x="6931759" y="3237331"/>
                  <a:pt x="6925330" y="3243533"/>
                </a:cubicBezTo>
                <a:cubicBezTo>
                  <a:pt x="6918215" y="3245817"/>
                  <a:pt x="6903391" y="3250573"/>
                  <a:pt x="6899834" y="3251717"/>
                </a:cubicBezTo>
                <a:cubicBezTo>
                  <a:pt x="6890439" y="3258870"/>
                  <a:pt x="6887567" y="3263930"/>
                  <a:pt x="6881943" y="3270563"/>
                </a:cubicBezTo>
                <a:cubicBezTo>
                  <a:pt x="6878387" y="3271707"/>
                  <a:pt x="6865630" y="3270974"/>
                  <a:pt x="6855856" y="3278938"/>
                </a:cubicBezTo>
                <a:cubicBezTo>
                  <a:pt x="6846461" y="3286092"/>
                  <a:pt x="6826291" y="3309807"/>
                  <a:pt x="6805038" y="3320767"/>
                </a:cubicBezTo>
                <a:cubicBezTo>
                  <a:pt x="6770833" y="3340022"/>
                  <a:pt x="6814536" y="3300479"/>
                  <a:pt x="6824522" y="3293134"/>
                </a:cubicBezTo>
                <a:cubicBezTo>
                  <a:pt x="6836576" y="3280299"/>
                  <a:pt x="6853086" y="3270863"/>
                  <a:pt x="6859516" y="3264659"/>
                </a:cubicBezTo>
                <a:cubicBezTo>
                  <a:pt x="6861795" y="3259790"/>
                  <a:pt x="6859026" y="3251715"/>
                  <a:pt x="6864863" y="3245703"/>
                </a:cubicBezTo>
                <a:cubicBezTo>
                  <a:pt x="6875097" y="3229487"/>
                  <a:pt x="6910519" y="3207902"/>
                  <a:pt x="6941390" y="3188164"/>
                </a:cubicBezTo>
                <a:lnTo>
                  <a:pt x="6969419" y="3169461"/>
                </a:lnTo>
                <a:lnTo>
                  <a:pt x="6968234" y="3170436"/>
                </a:lnTo>
                <a:lnTo>
                  <a:pt x="6965393" y="3172706"/>
                </a:lnTo>
                <a:cubicBezTo>
                  <a:pt x="6964873" y="3173138"/>
                  <a:pt x="6965176" y="3172921"/>
                  <a:pt x="6966057" y="3172230"/>
                </a:cubicBezTo>
                <a:lnTo>
                  <a:pt x="6968234" y="3170436"/>
                </a:lnTo>
                <a:lnTo>
                  <a:pt x="6969645" y="3169310"/>
                </a:lnTo>
                <a:lnTo>
                  <a:pt x="6969419" y="3169461"/>
                </a:lnTo>
                <a:lnTo>
                  <a:pt x="6976436" y="3163680"/>
                </a:lnTo>
                <a:cubicBezTo>
                  <a:pt x="6985468" y="3155955"/>
                  <a:pt x="6996193" y="3145960"/>
                  <a:pt x="6993372" y="3144454"/>
                </a:cubicBezTo>
                <a:cubicBezTo>
                  <a:pt x="6987258" y="3138139"/>
                  <a:pt x="6954821" y="3174068"/>
                  <a:pt x="6954821" y="3174068"/>
                </a:cubicBezTo>
                <a:cubicBezTo>
                  <a:pt x="6908564" y="3206159"/>
                  <a:pt x="6873571" y="3234633"/>
                  <a:pt x="6831463" y="3265390"/>
                </a:cubicBezTo>
                <a:cubicBezTo>
                  <a:pt x="6821476" y="3272733"/>
                  <a:pt x="6806653" y="3277491"/>
                  <a:pt x="6789551" y="3287121"/>
                </a:cubicBezTo>
                <a:cubicBezTo>
                  <a:pt x="6770169" y="3301618"/>
                  <a:pt x="6765824" y="3311977"/>
                  <a:pt x="6749723" y="3313009"/>
                </a:cubicBezTo>
                <a:cubicBezTo>
                  <a:pt x="6736965" y="3312277"/>
                  <a:pt x="6733131" y="3301094"/>
                  <a:pt x="6726015" y="3303378"/>
                </a:cubicBezTo>
                <a:cubicBezTo>
                  <a:pt x="6707636" y="3309280"/>
                  <a:pt x="6665212" y="3352551"/>
                  <a:pt x="6646044" y="3367670"/>
                </a:cubicBezTo>
                <a:cubicBezTo>
                  <a:pt x="6581683" y="3417986"/>
                  <a:pt x="6520878" y="3467157"/>
                  <a:pt x="6452764" y="3527643"/>
                </a:cubicBezTo>
                <a:lnTo>
                  <a:pt x="6447295" y="3531677"/>
                </a:lnTo>
                <a:lnTo>
                  <a:pt x="6449845" y="3524959"/>
                </a:lnTo>
                <a:cubicBezTo>
                  <a:pt x="6449445" y="3523137"/>
                  <a:pt x="6446456" y="3524657"/>
                  <a:pt x="6439419" y="3531548"/>
                </a:cubicBezTo>
                <a:lnTo>
                  <a:pt x="6427046" y="3547428"/>
                </a:lnTo>
                <a:lnTo>
                  <a:pt x="6419153" y="3552979"/>
                </a:lnTo>
                <a:cubicBezTo>
                  <a:pt x="6415569" y="3554969"/>
                  <a:pt x="6412981" y="3555585"/>
                  <a:pt x="6412343" y="3553720"/>
                </a:cubicBezTo>
                <a:cubicBezTo>
                  <a:pt x="6409573" y="3545646"/>
                  <a:pt x="6459601" y="3513034"/>
                  <a:pt x="6468782" y="3505260"/>
                </a:cubicBezTo>
                <a:cubicBezTo>
                  <a:pt x="6559743" y="3425027"/>
                  <a:pt x="6649111" y="3353582"/>
                  <a:pt x="6749847" y="3265385"/>
                </a:cubicBezTo>
                <a:cubicBezTo>
                  <a:pt x="6759240" y="3258233"/>
                  <a:pt x="6780900" y="3238865"/>
                  <a:pt x="6806500" y="3217545"/>
                </a:cubicBezTo>
                <a:cubicBezTo>
                  <a:pt x="6816487" y="3210200"/>
                  <a:pt x="6890028" y="3152111"/>
                  <a:pt x="6846643" y="3179141"/>
                </a:cubicBezTo>
                <a:cubicBezTo>
                  <a:pt x="6806009" y="3204599"/>
                  <a:pt x="6864534" y="3160296"/>
                  <a:pt x="6870371" y="3154284"/>
                </a:cubicBezTo>
                <a:cubicBezTo>
                  <a:pt x="6873242" y="3149223"/>
                  <a:pt x="6878589" y="3130267"/>
                  <a:pt x="6873754" y="3127681"/>
                </a:cubicBezTo>
                <a:cubicBezTo>
                  <a:pt x="6870196" y="3128824"/>
                  <a:pt x="6790223" y="3193117"/>
                  <a:pt x="6780237" y="3200460"/>
                </a:cubicBezTo>
                <a:cubicBezTo>
                  <a:pt x="6753739" y="3217241"/>
                  <a:pt x="6730420" y="3233691"/>
                  <a:pt x="6709762" y="3244461"/>
                </a:cubicBezTo>
                <a:cubicBezTo>
                  <a:pt x="6706203" y="3245605"/>
                  <a:pt x="6693660" y="3245492"/>
                  <a:pt x="6690103" y="3246635"/>
                </a:cubicBezTo>
                <a:cubicBezTo>
                  <a:pt x="6658176" y="3261021"/>
                  <a:pt x="6627510" y="3313623"/>
                  <a:pt x="6619904" y="3302961"/>
                </a:cubicBezTo>
                <a:cubicBezTo>
                  <a:pt x="6619904" y="3302961"/>
                  <a:pt x="6628019" y="3292081"/>
                  <a:pt x="6632579" y="3282342"/>
                </a:cubicBezTo>
                <a:cubicBezTo>
                  <a:pt x="6633856" y="3286068"/>
                  <a:pt x="6633856" y="3286068"/>
                  <a:pt x="6630301" y="3287210"/>
                </a:cubicBezTo>
                <a:lnTo>
                  <a:pt x="6637932" y="3279271"/>
                </a:lnTo>
                <a:lnTo>
                  <a:pt x="6642136" y="3276860"/>
                </a:lnTo>
                <a:cubicBezTo>
                  <a:pt x="6644503" y="3274892"/>
                  <a:pt x="6645910" y="3273235"/>
                  <a:pt x="6645910" y="3273235"/>
                </a:cubicBezTo>
                <a:cubicBezTo>
                  <a:pt x="6645910" y="3273235"/>
                  <a:pt x="6642076" y="3262052"/>
                  <a:pt x="6648293" y="3255229"/>
                </a:cubicBezTo>
                <a:lnTo>
                  <a:pt x="6659148" y="3244122"/>
                </a:lnTo>
                <a:lnTo>
                  <a:pt x="6669541" y="3237682"/>
                </a:lnTo>
                <a:cubicBezTo>
                  <a:pt x="6677645" y="3232494"/>
                  <a:pt x="6685859" y="3227037"/>
                  <a:pt x="6694310" y="3221110"/>
                </a:cubicBezTo>
                <a:cubicBezTo>
                  <a:pt x="6713564" y="3207949"/>
                  <a:pt x="6727201" y="3196334"/>
                  <a:pt x="6746011" y="3180930"/>
                </a:cubicBezTo>
                <a:cubicBezTo>
                  <a:pt x="6755415" y="3173227"/>
                  <a:pt x="6772700" y="3160211"/>
                  <a:pt x="6782846" y="3149989"/>
                </a:cubicBezTo>
                <a:cubicBezTo>
                  <a:pt x="6783757" y="3149922"/>
                  <a:pt x="6793605" y="3138587"/>
                  <a:pt x="6793459" y="3137458"/>
                </a:cubicBezTo>
                <a:cubicBezTo>
                  <a:pt x="6793311" y="3136332"/>
                  <a:pt x="6788167" y="3140312"/>
                  <a:pt x="6787256" y="3140378"/>
                </a:cubicBezTo>
                <a:cubicBezTo>
                  <a:pt x="6756482" y="3166135"/>
                  <a:pt x="6728728" y="3193949"/>
                  <a:pt x="6696577" y="3216204"/>
                </a:cubicBezTo>
                <a:lnTo>
                  <a:pt x="6675354" y="3230788"/>
                </a:lnTo>
                <a:lnTo>
                  <a:pt x="6681134" y="3226238"/>
                </a:lnTo>
                <a:cubicBezTo>
                  <a:pt x="6694887" y="3215962"/>
                  <a:pt x="6708801" y="3206150"/>
                  <a:pt x="6714934" y="3200044"/>
                </a:cubicBezTo>
                <a:cubicBezTo>
                  <a:pt x="6718491" y="3198902"/>
                  <a:pt x="6715721" y="3190826"/>
                  <a:pt x="6718001" y="3185957"/>
                </a:cubicBezTo>
                <a:lnTo>
                  <a:pt x="6723256" y="3180376"/>
                </a:lnTo>
                <a:lnTo>
                  <a:pt x="6743882" y="3164592"/>
                </a:lnTo>
                <a:lnTo>
                  <a:pt x="6761388" y="3148720"/>
                </a:lnTo>
                <a:lnTo>
                  <a:pt x="6797973" y="3121667"/>
                </a:lnTo>
                <a:cubicBezTo>
                  <a:pt x="6821506" y="3105836"/>
                  <a:pt x="6852152" y="3087722"/>
                  <a:pt x="6882993" y="3060581"/>
                </a:cubicBezTo>
                <a:cubicBezTo>
                  <a:pt x="6882993" y="3060581"/>
                  <a:pt x="6889424" y="3054380"/>
                  <a:pt x="6887933" y="3050031"/>
                </a:cubicBezTo>
                <a:cubicBezTo>
                  <a:pt x="6884478" y="3049071"/>
                  <a:pt x="6878439" y="3051613"/>
                  <a:pt x="6871111" y="3056099"/>
                </a:cubicBezTo>
                <a:lnTo>
                  <a:pt x="6861231" y="3063235"/>
                </a:lnTo>
                <a:lnTo>
                  <a:pt x="6881123" y="3045548"/>
                </a:lnTo>
                <a:cubicBezTo>
                  <a:pt x="6902176" y="3025049"/>
                  <a:pt x="6924309" y="3005802"/>
                  <a:pt x="6947974" y="2983027"/>
                </a:cubicBezTo>
                <a:cubicBezTo>
                  <a:pt x="6952973" y="2977921"/>
                  <a:pt x="6959942" y="2972673"/>
                  <a:pt x="6964939" y="2967567"/>
                </a:cubicBezTo>
                <a:cubicBezTo>
                  <a:pt x="6967375" y="2965113"/>
                  <a:pt x="6972378" y="2958872"/>
                  <a:pt x="6966171" y="2962926"/>
                </a:cubicBezTo>
                <a:cubicBezTo>
                  <a:pt x="6959329" y="2967977"/>
                  <a:pt x="6951769" y="2975734"/>
                  <a:pt x="6947509" y="2979458"/>
                </a:cubicBezTo>
                <a:cubicBezTo>
                  <a:pt x="6924609" y="3001039"/>
                  <a:pt x="6904297" y="3019016"/>
                  <a:pt x="6883073" y="3038200"/>
                </a:cubicBezTo>
                <a:cubicBezTo>
                  <a:pt x="6869434" y="3049814"/>
                  <a:pt x="6855345" y="3066200"/>
                  <a:pt x="6841680" y="3077626"/>
                </a:cubicBezTo>
                <a:cubicBezTo>
                  <a:pt x="6833064" y="3084325"/>
                  <a:pt x="6827870" y="3087927"/>
                  <a:pt x="6818466" y="3095628"/>
                </a:cubicBezTo>
                <a:lnTo>
                  <a:pt x="6806469" y="3106036"/>
                </a:lnTo>
                <a:lnTo>
                  <a:pt x="6805404" y="3106866"/>
                </a:lnTo>
                <a:lnTo>
                  <a:pt x="6800280" y="3110713"/>
                </a:lnTo>
                <a:lnTo>
                  <a:pt x="6797075" y="3112358"/>
                </a:lnTo>
                <a:cubicBezTo>
                  <a:pt x="6798496" y="3110643"/>
                  <a:pt x="6801869" y="3107459"/>
                  <a:pt x="6803618" y="3106194"/>
                </a:cubicBezTo>
                <a:cubicBezTo>
                  <a:pt x="6826691" y="3085926"/>
                  <a:pt x="6846090" y="3068014"/>
                  <a:pt x="6867462" y="3049958"/>
                </a:cubicBezTo>
                <a:cubicBezTo>
                  <a:pt x="6892014" y="3026930"/>
                  <a:pt x="6914762" y="3005359"/>
                  <a:pt x="6936603" y="2983858"/>
                </a:cubicBezTo>
                <a:cubicBezTo>
                  <a:pt x="6960389" y="2962023"/>
                  <a:pt x="6980264" y="2939525"/>
                  <a:pt x="7004961" y="2917623"/>
                </a:cubicBezTo>
                <a:cubicBezTo>
                  <a:pt x="7020211" y="2904281"/>
                  <a:pt x="7035784" y="2888782"/>
                  <a:pt x="7053552" y="2876587"/>
                </a:cubicBezTo>
                <a:lnTo>
                  <a:pt x="7058054" y="2873947"/>
                </a:lnTo>
                <a:lnTo>
                  <a:pt x="7057811" y="2873737"/>
                </a:lnTo>
                <a:cubicBezTo>
                  <a:pt x="7057665" y="2872609"/>
                  <a:pt x="7058280" y="2870289"/>
                  <a:pt x="7057223" y="2869230"/>
                </a:cubicBezTo>
                <a:cubicBezTo>
                  <a:pt x="7055695" y="2865738"/>
                  <a:pt x="7053433" y="2869506"/>
                  <a:pt x="7053433" y="2869506"/>
                </a:cubicBezTo>
                <a:cubicBezTo>
                  <a:pt x="7053433" y="2869506"/>
                  <a:pt x="7053878" y="2865872"/>
                  <a:pt x="7051616" y="2862624"/>
                </a:cubicBezTo>
                <a:lnTo>
                  <a:pt x="7085817" y="2832012"/>
                </a:lnTo>
                <a:cubicBezTo>
                  <a:pt x="7174883" y="2750006"/>
                  <a:pt x="7260654" y="2664050"/>
                  <a:pt x="7341254" y="2575384"/>
                </a:cubicBezTo>
                <a:cubicBezTo>
                  <a:pt x="7357973" y="2559866"/>
                  <a:pt x="7374433" y="2542060"/>
                  <a:pt x="7390693" y="2524101"/>
                </a:cubicBezTo>
                <a:cubicBezTo>
                  <a:pt x="7437979" y="2473293"/>
                  <a:pt x="7437979" y="2473293"/>
                  <a:pt x="7437979" y="2473293"/>
                </a:cubicBezTo>
                <a:cubicBezTo>
                  <a:pt x="7470561" y="2437725"/>
                  <a:pt x="7500925" y="2402285"/>
                  <a:pt x="7532697" y="2367901"/>
                </a:cubicBezTo>
                <a:cubicBezTo>
                  <a:pt x="7548956" y="2349942"/>
                  <a:pt x="7563062" y="2332458"/>
                  <a:pt x="7579320" y="2314498"/>
                </a:cubicBezTo>
                <a:cubicBezTo>
                  <a:pt x="7624735" y="2260191"/>
                  <a:pt x="7624735" y="2260191"/>
                  <a:pt x="7624735" y="2260191"/>
                </a:cubicBezTo>
                <a:cubicBezTo>
                  <a:pt x="7655101" y="2224751"/>
                  <a:pt x="7685666" y="2189458"/>
                  <a:pt x="7715568" y="2151579"/>
                </a:cubicBezTo>
                <a:cubicBezTo>
                  <a:pt x="7811686" y="2029009"/>
                  <a:pt x="7811686" y="2029009"/>
                  <a:pt x="7811686" y="2029009"/>
                </a:cubicBezTo>
                <a:cubicBezTo>
                  <a:pt x="7859542" y="1968468"/>
                  <a:pt x="7859542" y="1968468"/>
                  <a:pt x="7859542" y="1968468"/>
                </a:cubicBezTo>
                <a:cubicBezTo>
                  <a:pt x="7905327" y="1904276"/>
                  <a:pt x="7905327" y="1904276"/>
                  <a:pt x="7905327" y="1904276"/>
                </a:cubicBezTo>
                <a:cubicBezTo>
                  <a:pt x="7997624" y="1778833"/>
                  <a:pt x="7997624" y="1778833"/>
                  <a:pt x="7997624" y="1778833"/>
                </a:cubicBezTo>
                <a:cubicBezTo>
                  <a:pt x="8085833" y="1650017"/>
                  <a:pt x="8085833" y="1650017"/>
                  <a:pt x="8085833" y="1650017"/>
                </a:cubicBezTo>
                <a:close/>
                <a:moveTo>
                  <a:pt x="5331573" y="1586658"/>
                </a:moveTo>
                <a:lnTo>
                  <a:pt x="5321237" y="1598694"/>
                </a:lnTo>
                <a:lnTo>
                  <a:pt x="5319952" y="1601479"/>
                </a:lnTo>
                <a:lnTo>
                  <a:pt x="5316770" y="1612630"/>
                </a:lnTo>
                <a:lnTo>
                  <a:pt x="5313477" y="1615516"/>
                </a:lnTo>
                <a:lnTo>
                  <a:pt x="5309383" y="1624390"/>
                </a:lnTo>
                <a:lnTo>
                  <a:pt x="5316770" y="1612630"/>
                </a:lnTo>
                <a:cubicBezTo>
                  <a:pt x="5323280" y="1605821"/>
                  <a:pt x="5329972" y="1593979"/>
                  <a:pt x="5331573" y="1586658"/>
                </a:cubicBezTo>
                <a:close/>
                <a:moveTo>
                  <a:pt x="5338497" y="1568526"/>
                </a:moveTo>
                <a:cubicBezTo>
                  <a:pt x="5336464" y="1569443"/>
                  <a:pt x="5334746" y="1571239"/>
                  <a:pt x="5335920" y="1572432"/>
                </a:cubicBezTo>
                <a:lnTo>
                  <a:pt x="5342967" y="1569900"/>
                </a:lnTo>
                <a:cubicBezTo>
                  <a:pt x="5342877" y="1567573"/>
                  <a:pt x="5340529" y="1567610"/>
                  <a:pt x="5338497" y="1568526"/>
                </a:cubicBezTo>
                <a:close/>
                <a:moveTo>
                  <a:pt x="5301038" y="1522951"/>
                </a:moveTo>
                <a:cubicBezTo>
                  <a:pt x="5299799" y="1523032"/>
                  <a:pt x="5298851" y="1524017"/>
                  <a:pt x="5299094" y="1526004"/>
                </a:cubicBezTo>
                <a:cubicBezTo>
                  <a:pt x="5300187" y="1525470"/>
                  <a:pt x="5300966" y="1524919"/>
                  <a:pt x="5301326" y="1524396"/>
                </a:cubicBezTo>
                <a:cubicBezTo>
                  <a:pt x="5301685" y="1523871"/>
                  <a:pt x="5301624" y="1523375"/>
                  <a:pt x="5301038" y="1522951"/>
                </a:cubicBezTo>
                <a:close/>
                <a:moveTo>
                  <a:pt x="6758812" y="1503760"/>
                </a:moveTo>
                <a:lnTo>
                  <a:pt x="6758793" y="1503825"/>
                </a:lnTo>
                <a:lnTo>
                  <a:pt x="6758787" y="1503820"/>
                </a:lnTo>
                <a:close/>
                <a:moveTo>
                  <a:pt x="6757619" y="1502977"/>
                </a:moveTo>
                <a:lnTo>
                  <a:pt x="6758787" y="1503820"/>
                </a:lnTo>
                <a:lnTo>
                  <a:pt x="6755745" y="1511219"/>
                </a:lnTo>
                <a:cubicBezTo>
                  <a:pt x="6754305" y="1514589"/>
                  <a:pt x="6753432" y="1516490"/>
                  <a:pt x="6753001" y="1517262"/>
                </a:cubicBezTo>
                <a:cubicBezTo>
                  <a:pt x="6751705" y="1519587"/>
                  <a:pt x="6754383" y="1511761"/>
                  <a:pt x="6757619" y="1502977"/>
                </a:cubicBezTo>
                <a:close/>
                <a:moveTo>
                  <a:pt x="6764835" y="1489111"/>
                </a:moveTo>
                <a:lnTo>
                  <a:pt x="6758812" y="1503760"/>
                </a:lnTo>
                <a:lnTo>
                  <a:pt x="6760680" y="1497581"/>
                </a:lnTo>
                <a:cubicBezTo>
                  <a:pt x="6762079" y="1494257"/>
                  <a:pt x="6763853" y="1490560"/>
                  <a:pt x="6764835" y="1489111"/>
                </a:cubicBezTo>
                <a:close/>
                <a:moveTo>
                  <a:pt x="6766377" y="1484236"/>
                </a:moveTo>
                <a:cubicBezTo>
                  <a:pt x="6765317" y="1484304"/>
                  <a:pt x="6760993" y="1494134"/>
                  <a:pt x="6757619" y="1502977"/>
                </a:cubicBezTo>
                <a:lnTo>
                  <a:pt x="6756859" y="1501959"/>
                </a:lnTo>
                <a:lnTo>
                  <a:pt x="6757375" y="1500990"/>
                </a:lnTo>
                <a:cubicBezTo>
                  <a:pt x="6756845" y="1501024"/>
                  <a:pt x="6756612" y="1501308"/>
                  <a:pt x="6756659" y="1501690"/>
                </a:cubicBezTo>
                <a:lnTo>
                  <a:pt x="6756859" y="1501959"/>
                </a:lnTo>
                <a:lnTo>
                  <a:pt x="6753926" y="1507465"/>
                </a:lnTo>
                <a:cubicBezTo>
                  <a:pt x="6751132" y="1514331"/>
                  <a:pt x="6749996" y="1522259"/>
                  <a:pt x="6747768" y="1530257"/>
                </a:cubicBezTo>
                <a:lnTo>
                  <a:pt x="6744703" y="1538594"/>
                </a:lnTo>
                <a:lnTo>
                  <a:pt x="6755646" y="1525642"/>
                </a:lnTo>
                <a:lnTo>
                  <a:pt x="6754815" y="1525788"/>
                </a:lnTo>
                <a:cubicBezTo>
                  <a:pt x="6754209" y="1525577"/>
                  <a:pt x="6753840" y="1525099"/>
                  <a:pt x="6754305" y="1524530"/>
                </a:cubicBezTo>
                <a:lnTo>
                  <a:pt x="6756031" y="1525185"/>
                </a:lnTo>
                <a:lnTo>
                  <a:pt x="6760787" y="1519556"/>
                </a:lnTo>
                <a:lnTo>
                  <a:pt x="6763907" y="1509193"/>
                </a:lnTo>
                <a:cubicBezTo>
                  <a:pt x="6765337" y="1503401"/>
                  <a:pt x="6767762" y="1495543"/>
                  <a:pt x="6768487" y="1492725"/>
                </a:cubicBezTo>
                <a:cubicBezTo>
                  <a:pt x="6768019" y="1488905"/>
                  <a:pt x="6766233" y="1491793"/>
                  <a:pt x="6765897" y="1489042"/>
                </a:cubicBezTo>
                <a:cubicBezTo>
                  <a:pt x="6765897" y="1489042"/>
                  <a:pt x="6765317" y="1484304"/>
                  <a:pt x="6766377" y="1484236"/>
                </a:cubicBezTo>
                <a:close/>
                <a:moveTo>
                  <a:pt x="6744543" y="1467241"/>
                </a:moveTo>
                <a:lnTo>
                  <a:pt x="6732325" y="1489981"/>
                </a:lnTo>
                <a:lnTo>
                  <a:pt x="6726343" y="1508331"/>
                </a:lnTo>
                <a:cubicBezTo>
                  <a:pt x="6725736" y="1510296"/>
                  <a:pt x="6725877" y="1510892"/>
                  <a:pt x="6726409" y="1510686"/>
                </a:cubicBezTo>
                <a:cubicBezTo>
                  <a:pt x="6728003" y="1510063"/>
                  <a:pt x="6733123" y="1502194"/>
                  <a:pt x="6732195" y="1502254"/>
                </a:cubicBezTo>
                <a:cubicBezTo>
                  <a:pt x="6737546" y="1491358"/>
                  <a:pt x="6740438" y="1481123"/>
                  <a:pt x="6743317" y="1470790"/>
                </a:cubicBezTo>
                <a:close/>
                <a:moveTo>
                  <a:pt x="6743802" y="1463717"/>
                </a:moveTo>
                <a:lnTo>
                  <a:pt x="6738584" y="1470781"/>
                </a:lnTo>
                <a:lnTo>
                  <a:pt x="6736741" y="1476435"/>
                </a:lnTo>
                <a:lnTo>
                  <a:pt x="6742699" y="1466137"/>
                </a:lnTo>
                <a:close/>
                <a:moveTo>
                  <a:pt x="6780551" y="1450192"/>
                </a:moveTo>
                <a:cubicBezTo>
                  <a:pt x="6779844" y="1450969"/>
                  <a:pt x="6779225" y="1452474"/>
                  <a:pt x="6779461" y="1454383"/>
                </a:cubicBezTo>
                <a:cubicBezTo>
                  <a:pt x="6779543" y="1455071"/>
                  <a:pt x="6779757" y="1455162"/>
                  <a:pt x="6780026" y="1454914"/>
                </a:cubicBezTo>
                <a:cubicBezTo>
                  <a:pt x="6780837" y="1454169"/>
                  <a:pt x="6782175" y="1450358"/>
                  <a:pt x="6782175" y="1450358"/>
                </a:cubicBezTo>
                <a:cubicBezTo>
                  <a:pt x="6782054" y="1449364"/>
                  <a:pt x="6781258" y="1449415"/>
                  <a:pt x="6780551" y="1450192"/>
                </a:cubicBezTo>
                <a:close/>
                <a:moveTo>
                  <a:pt x="6762201" y="1440095"/>
                </a:moveTo>
                <a:cubicBezTo>
                  <a:pt x="6762322" y="1441089"/>
                  <a:pt x="6762173" y="1442061"/>
                  <a:pt x="6761876" y="1442908"/>
                </a:cubicBezTo>
                <a:cubicBezTo>
                  <a:pt x="6761579" y="1443756"/>
                  <a:pt x="6761131" y="1444476"/>
                  <a:pt x="6760658" y="1444971"/>
                </a:cubicBezTo>
                <a:cubicBezTo>
                  <a:pt x="6760321" y="1442219"/>
                  <a:pt x="6760189" y="1441150"/>
                  <a:pt x="6762201" y="1440095"/>
                </a:cubicBezTo>
                <a:close/>
                <a:moveTo>
                  <a:pt x="6767323" y="1431877"/>
                </a:moveTo>
                <a:lnTo>
                  <a:pt x="6752233" y="1452303"/>
                </a:lnTo>
                <a:lnTo>
                  <a:pt x="6749465" y="1458075"/>
                </a:lnTo>
                <a:lnTo>
                  <a:pt x="6748321" y="1460208"/>
                </a:lnTo>
                <a:lnTo>
                  <a:pt x="6743649" y="1476776"/>
                </a:lnTo>
                <a:cubicBezTo>
                  <a:pt x="6739556" y="1489574"/>
                  <a:pt x="6735082" y="1502531"/>
                  <a:pt x="6730639" y="1515756"/>
                </a:cubicBezTo>
                <a:cubicBezTo>
                  <a:pt x="6730751" y="1516672"/>
                  <a:pt x="6725078" y="1525664"/>
                  <a:pt x="6728438" y="1525445"/>
                </a:cubicBezTo>
                <a:cubicBezTo>
                  <a:pt x="6729500" y="1525378"/>
                  <a:pt x="6732986" y="1517451"/>
                  <a:pt x="6731219" y="1520493"/>
                </a:cubicBezTo>
                <a:cubicBezTo>
                  <a:pt x="6735543" y="1510663"/>
                  <a:pt x="6739155" y="1495029"/>
                  <a:pt x="6744558" y="1485282"/>
                </a:cubicBezTo>
                <a:cubicBezTo>
                  <a:pt x="6746211" y="1481327"/>
                  <a:pt x="6749329" y="1479123"/>
                  <a:pt x="6750053" y="1476306"/>
                </a:cubicBezTo>
                <a:cubicBezTo>
                  <a:pt x="6754377" y="1466477"/>
                  <a:pt x="6755273" y="1454866"/>
                  <a:pt x="6760658" y="1444971"/>
                </a:cubicBezTo>
                <a:cubicBezTo>
                  <a:pt x="6759293" y="1452759"/>
                  <a:pt x="6757640" y="1456715"/>
                  <a:pt x="6756321" y="1463425"/>
                </a:cubicBezTo>
                <a:cubicBezTo>
                  <a:pt x="6757158" y="1461522"/>
                  <a:pt x="6749329" y="1479123"/>
                  <a:pt x="6750634" y="1481042"/>
                </a:cubicBezTo>
                <a:cubicBezTo>
                  <a:pt x="6753047" y="1481809"/>
                  <a:pt x="6758923" y="1458481"/>
                  <a:pt x="6759761" y="1456579"/>
                </a:cubicBezTo>
                <a:close/>
                <a:moveTo>
                  <a:pt x="6777769" y="1417736"/>
                </a:moveTo>
                <a:lnTo>
                  <a:pt x="6772428" y="1424964"/>
                </a:lnTo>
                <a:lnTo>
                  <a:pt x="6762510" y="1460097"/>
                </a:lnTo>
                <a:cubicBezTo>
                  <a:pt x="6765145" y="1446683"/>
                  <a:pt x="6759505" y="1463219"/>
                  <a:pt x="6761741" y="1463997"/>
                </a:cubicBezTo>
                <a:cubicBezTo>
                  <a:pt x="6765213" y="1464699"/>
                  <a:pt x="6771044" y="1439524"/>
                  <a:pt x="6771881" y="1437622"/>
                </a:cubicBezTo>
                <a:close/>
                <a:moveTo>
                  <a:pt x="5363967" y="1402567"/>
                </a:moveTo>
                <a:lnTo>
                  <a:pt x="5358651" y="1416050"/>
                </a:lnTo>
                <a:lnTo>
                  <a:pt x="5358564" y="1416198"/>
                </a:lnTo>
                <a:cubicBezTo>
                  <a:pt x="5345014" y="1440945"/>
                  <a:pt x="5332394" y="1464555"/>
                  <a:pt x="5316966" y="1491427"/>
                </a:cubicBezTo>
                <a:cubicBezTo>
                  <a:pt x="5314363" y="1496370"/>
                  <a:pt x="5308689" y="1505362"/>
                  <a:pt x="5305361" y="1513123"/>
                </a:cubicBezTo>
                <a:cubicBezTo>
                  <a:pt x="5302824" y="1520063"/>
                  <a:pt x="5307595" y="1513901"/>
                  <a:pt x="5309381" y="1511016"/>
                </a:cubicBezTo>
                <a:cubicBezTo>
                  <a:pt x="5313111" y="1505076"/>
                  <a:pt x="5316598" y="1497149"/>
                  <a:pt x="5320327" y="1491209"/>
                </a:cubicBezTo>
                <a:lnTo>
                  <a:pt x="5348367" y="1441952"/>
                </a:lnTo>
                <a:lnTo>
                  <a:pt x="5313616" y="1527824"/>
                </a:lnTo>
                <a:cubicBezTo>
                  <a:pt x="5300801" y="1558685"/>
                  <a:pt x="5287672" y="1589314"/>
                  <a:pt x="5274268" y="1618988"/>
                </a:cubicBezTo>
                <a:lnTo>
                  <a:pt x="5243438" y="1683235"/>
                </a:lnTo>
                <a:lnTo>
                  <a:pt x="5242271" y="1683268"/>
                </a:lnTo>
                <a:cubicBezTo>
                  <a:pt x="5241019" y="1683234"/>
                  <a:pt x="5239885" y="1683075"/>
                  <a:pt x="5239828" y="1682617"/>
                </a:cubicBezTo>
                <a:cubicBezTo>
                  <a:pt x="5241003" y="1683464"/>
                  <a:pt x="5236190" y="1670377"/>
                  <a:pt x="5234116" y="1672359"/>
                </a:cubicBezTo>
                <a:cubicBezTo>
                  <a:pt x="5232461" y="1676317"/>
                  <a:pt x="5238187" y="1677948"/>
                  <a:pt x="5237593" y="1681838"/>
                </a:cubicBezTo>
                <a:cubicBezTo>
                  <a:pt x="5230405" y="1678451"/>
                  <a:pt x="5228612" y="1653617"/>
                  <a:pt x="5230654" y="1644089"/>
                </a:cubicBezTo>
                <a:cubicBezTo>
                  <a:pt x="5231650" y="1642022"/>
                  <a:pt x="5234621" y="1631357"/>
                  <a:pt x="5233305" y="1638065"/>
                </a:cubicBezTo>
                <a:cubicBezTo>
                  <a:pt x="5232485" y="1640120"/>
                  <a:pt x="5232585" y="1649663"/>
                  <a:pt x="5233646" y="1649595"/>
                </a:cubicBezTo>
                <a:cubicBezTo>
                  <a:pt x="5234595" y="1648609"/>
                  <a:pt x="5236488" y="1637860"/>
                  <a:pt x="5236375" y="1636944"/>
                </a:cubicBezTo>
                <a:cubicBezTo>
                  <a:pt x="5242913" y="1608796"/>
                  <a:pt x="5258762" y="1583900"/>
                  <a:pt x="5271204" y="1560302"/>
                </a:cubicBezTo>
                <a:cubicBezTo>
                  <a:pt x="5286585" y="1531586"/>
                  <a:pt x="5303430" y="1507549"/>
                  <a:pt x="5318924" y="1479749"/>
                </a:cubicBezTo>
                <a:close/>
                <a:moveTo>
                  <a:pt x="6789261" y="1402176"/>
                </a:moveTo>
                <a:lnTo>
                  <a:pt x="6788865" y="1402712"/>
                </a:lnTo>
                <a:lnTo>
                  <a:pt x="6781799" y="1428356"/>
                </a:lnTo>
                <a:cubicBezTo>
                  <a:pt x="6781799" y="1428356"/>
                  <a:pt x="6777733" y="1431546"/>
                  <a:pt x="6780081" y="1433242"/>
                </a:cubicBezTo>
                <a:cubicBezTo>
                  <a:pt x="6781430" y="1434079"/>
                  <a:pt x="6785417" y="1421500"/>
                  <a:pt x="6782861" y="1428289"/>
                </a:cubicBezTo>
                <a:lnTo>
                  <a:pt x="6789885" y="1405032"/>
                </a:lnTo>
                <a:lnTo>
                  <a:pt x="6788382" y="1406816"/>
                </a:lnTo>
                <a:cubicBezTo>
                  <a:pt x="6787852" y="1406851"/>
                  <a:pt x="6788254" y="1405399"/>
                  <a:pt x="6788774" y="1403826"/>
                </a:cubicBezTo>
                <a:close/>
                <a:moveTo>
                  <a:pt x="6800508" y="1391879"/>
                </a:moveTo>
                <a:cubicBezTo>
                  <a:pt x="6800212" y="1393823"/>
                  <a:pt x="6800120" y="1395254"/>
                  <a:pt x="6799843" y="1396446"/>
                </a:cubicBezTo>
                <a:cubicBezTo>
                  <a:pt x="6799564" y="1397639"/>
                  <a:pt x="6799102" y="1398592"/>
                  <a:pt x="6798065" y="1399583"/>
                </a:cubicBezTo>
                <a:cubicBezTo>
                  <a:pt x="6797727" y="1396832"/>
                  <a:pt x="6798611" y="1393849"/>
                  <a:pt x="6800508" y="1391879"/>
                </a:cubicBezTo>
                <a:close/>
                <a:moveTo>
                  <a:pt x="6801215" y="1388906"/>
                </a:moveTo>
                <a:cubicBezTo>
                  <a:pt x="6801337" y="1389898"/>
                  <a:pt x="6801425" y="1390625"/>
                  <a:pt x="6801351" y="1391112"/>
                </a:cubicBezTo>
                <a:cubicBezTo>
                  <a:pt x="6801277" y="1391597"/>
                  <a:pt x="6801039" y="1391843"/>
                  <a:pt x="6800508" y="1391879"/>
                </a:cubicBezTo>
                <a:cubicBezTo>
                  <a:pt x="6800454" y="1391420"/>
                  <a:pt x="6800098" y="1390711"/>
                  <a:pt x="6800025" y="1390099"/>
                </a:cubicBezTo>
                <a:cubicBezTo>
                  <a:pt x="6799950" y="1389489"/>
                  <a:pt x="6800153" y="1388974"/>
                  <a:pt x="6801215" y="1388906"/>
                </a:cubicBezTo>
                <a:close/>
                <a:moveTo>
                  <a:pt x="5433285" y="1356038"/>
                </a:moveTo>
                <a:lnTo>
                  <a:pt x="5389295" y="1437307"/>
                </a:lnTo>
                <a:lnTo>
                  <a:pt x="5377971" y="1465600"/>
                </a:lnTo>
                <a:lnTo>
                  <a:pt x="5381475" y="1458026"/>
                </a:lnTo>
                <a:cubicBezTo>
                  <a:pt x="5385471" y="1449410"/>
                  <a:pt x="5389217" y="1441658"/>
                  <a:pt x="5391387" y="1439390"/>
                </a:cubicBezTo>
                <a:cubicBezTo>
                  <a:pt x="5396089" y="1434472"/>
                  <a:pt x="5402775" y="1432322"/>
                  <a:pt x="5404944" y="1430052"/>
                </a:cubicBezTo>
                <a:cubicBezTo>
                  <a:pt x="5407114" y="1427783"/>
                  <a:pt x="5398080" y="1427549"/>
                  <a:pt x="5398080" y="1427549"/>
                </a:cubicBezTo>
                <a:cubicBezTo>
                  <a:pt x="5397521" y="1420269"/>
                  <a:pt x="5406547" y="1414763"/>
                  <a:pt x="5412162" y="1411346"/>
                </a:cubicBezTo>
                <a:lnTo>
                  <a:pt x="5415003" y="1409423"/>
                </a:lnTo>
                <a:lnTo>
                  <a:pt x="5415784" y="1407677"/>
                </a:lnTo>
                <a:lnTo>
                  <a:pt x="5414702" y="1404922"/>
                </a:lnTo>
                <a:cubicBezTo>
                  <a:pt x="5413430" y="1403629"/>
                  <a:pt x="5412160" y="1402336"/>
                  <a:pt x="5413245" y="1401202"/>
                </a:cubicBezTo>
                <a:lnTo>
                  <a:pt x="5419358" y="1399685"/>
                </a:lnTo>
                <a:lnTo>
                  <a:pt x="5421499" y="1394898"/>
                </a:lnTo>
                <a:lnTo>
                  <a:pt x="5422289" y="1391843"/>
                </a:lnTo>
                <a:cubicBezTo>
                  <a:pt x="5422782" y="1390016"/>
                  <a:pt x="5423280" y="1388285"/>
                  <a:pt x="5424277" y="1384822"/>
                </a:cubicBezTo>
                <a:lnTo>
                  <a:pt x="5432447" y="1369098"/>
                </a:lnTo>
                <a:lnTo>
                  <a:pt x="5431533" y="1365309"/>
                </a:lnTo>
                <a:cubicBezTo>
                  <a:pt x="5431957" y="1364106"/>
                  <a:pt x="5432775" y="1363350"/>
                  <a:pt x="5432775" y="1363350"/>
                </a:cubicBezTo>
                <a:lnTo>
                  <a:pt x="5433620" y="1366843"/>
                </a:lnTo>
                <a:lnTo>
                  <a:pt x="5436850" y="1360626"/>
                </a:lnTo>
                <a:lnTo>
                  <a:pt x="5432775" y="1363350"/>
                </a:lnTo>
                <a:close/>
                <a:moveTo>
                  <a:pt x="4087904" y="1333954"/>
                </a:moveTo>
                <a:cubicBezTo>
                  <a:pt x="4088166" y="1335254"/>
                  <a:pt x="4087494" y="1336505"/>
                  <a:pt x="4085544" y="1336797"/>
                </a:cubicBezTo>
                <a:cubicBezTo>
                  <a:pt x="4085750" y="1335521"/>
                  <a:pt x="4086058" y="1334564"/>
                  <a:pt x="4086456" y="1334050"/>
                </a:cubicBezTo>
                <a:cubicBezTo>
                  <a:pt x="4086854" y="1333534"/>
                  <a:pt x="4087342" y="1333461"/>
                  <a:pt x="4087904" y="1333954"/>
                </a:cubicBezTo>
                <a:close/>
                <a:moveTo>
                  <a:pt x="1285667" y="1328828"/>
                </a:moveTo>
                <a:cubicBezTo>
                  <a:pt x="1285231" y="1329310"/>
                  <a:pt x="1284856" y="1330237"/>
                  <a:pt x="1284560" y="1331490"/>
                </a:cubicBezTo>
                <a:cubicBezTo>
                  <a:pt x="1286531" y="1331347"/>
                  <a:pt x="1287294" y="1330154"/>
                  <a:pt x="1287122" y="1328842"/>
                </a:cubicBezTo>
                <a:cubicBezTo>
                  <a:pt x="1286595" y="1328309"/>
                  <a:pt x="1286102" y="1328347"/>
                  <a:pt x="1285667" y="1328828"/>
                </a:cubicBezTo>
                <a:close/>
                <a:moveTo>
                  <a:pt x="4074257" y="1323543"/>
                </a:moveTo>
                <a:cubicBezTo>
                  <a:pt x="4074043" y="1323617"/>
                  <a:pt x="4073252" y="1324165"/>
                  <a:pt x="4071581" y="1325438"/>
                </a:cubicBezTo>
                <a:lnTo>
                  <a:pt x="4035498" y="1352155"/>
                </a:lnTo>
                <a:lnTo>
                  <a:pt x="4030058" y="1357535"/>
                </a:lnTo>
                <a:lnTo>
                  <a:pt x="4031996" y="1358184"/>
                </a:lnTo>
                <a:lnTo>
                  <a:pt x="4068581" y="1329248"/>
                </a:lnTo>
                <a:cubicBezTo>
                  <a:pt x="4070315" y="1327414"/>
                  <a:pt x="4074894" y="1323326"/>
                  <a:pt x="4074257" y="1323543"/>
                </a:cubicBezTo>
                <a:close/>
                <a:moveTo>
                  <a:pt x="1450882" y="1306997"/>
                </a:moveTo>
                <a:cubicBezTo>
                  <a:pt x="1451313" y="1306535"/>
                  <a:pt x="1451794" y="1306510"/>
                  <a:pt x="1452299" y="1307036"/>
                </a:cubicBezTo>
                <a:cubicBezTo>
                  <a:pt x="1452443" y="1308316"/>
                  <a:pt x="1451677" y="1309463"/>
                  <a:pt x="1449755" y="1309565"/>
                </a:cubicBezTo>
                <a:cubicBezTo>
                  <a:pt x="1450066" y="1308352"/>
                  <a:pt x="1450448" y="1307457"/>
                  <a:pt x="1450882" y="1306997"/>
                </a:cubicBezTo>
                <a:close/>
                <a:moveTo>
                  <a:pt x="10026" y="1290498"/>
                </a:moveTo>
                <a:cubicBezTo>
                  <a:pt x="11826" y="1290229"/>
                  <a:pt x="11416" y="1292783"/>
                  <a:pt x="10516" y="1292919"/>
                </a:cubicBezTo>
                <a:cubicBezTo>
                  <a:pt x="10064" y="1292986"/>
                  <a:pt x="9944" y="1292382"/>
                  <a:pt x="9935" y="1291758"/>
                </a:cubicBezTo>
                <a:cubicBezTo>
                  <a:pt x="9924" y="1291137"/>
                  <a:pt x="10026" y="1290498"/>
                  <a:pt x="10026" y="1290498"/>
                </a:cubicBezTo>
                <a:close/>
                <a:moveTo>
                  <a:pt x="4136378" y="1249840"/>
                </a:moveTo>
                <a:lnTo>
                  <a:pt x="4135270" y="1251026"/>
                </a:lnTo>
                <a:cubicBezTo>
                  <a:pt x="4130346" y="1256119"/>
                  <a:pt x="4117004" y="1269799"/>
                  <a:pt x="4127392" y="1260553"/>
                </a:cubicBezTo>
                <a:cubicBezTo>
                  <a:pt x="4132260" y="1256791"/>
                  <a:pt x="4131978" y="1257634"/>
                  <a:pt x="4130245" y="1259908"/>
                </a:cubicBezTo>
                <a:lnTo>
                  <a:pt x="4126506" y="1264994"/>
                </a:lnTo>
                <a:lnTo>
                  <a:pt x="4127238" y="1264489"/>
                </a:lnTo>
                <a:cubicBezTo>
                  <a:pt x="4139859" y="1255779"/>
                  <a:pt x="4139859" y="1255779"/>
                  <a:pt x="4139859" y="1255779"/>
                </a:cubicBezTo>
                <a:lnTo>
                  <a:pt x="4137027" y="1259176"/>
                </a:lnTo>
                <a:lnTo>
                  <a:pt x="4067104" y="1333107"/>
                </a:lnTo>
                <a:cubicBezTo>
                  <a:pt x="3971216" y="1436953"/>
                  <a:pt x="3882224" y="1539983"/>
                  <a:pt x="3796488" y="1637824"/>
                </a:cubicBezTo>
                <a:cubicBezTo>
                  <a:pt x="3732146" y="1715606"/>
                  <a:pt x="3674846" y="1800545"/>
                  <a:pt x="3617368" y="1880830"/>
                </a:cubicBezTo>
                <a:cubicBezTo>
                  <a:pt x="3586176" y="1920715"/>
                  <a:pt x="3556212" y="1960729"/>
                  <a:pt x="3526811" y="2000756"/>
                </a:cubicBezTo>
                <a:lnTo>
                  <a:pt x="3453132" y="2102191"/>
                </a:lnTo>
                <a:lnTo>
                  <a:pt x="3450896" y="2104932"/>
                </a:lnTo>
                <a:cubicBezTo>
                  <a:pt x="3449809" y="2106134"/>
                  <a:pt x="3449809" y="2106134"/>
                  <a:pt x="3448879" y="2107165"/>
                </a:cubicBezTo>
                <a:cubicBezTo>
                  <a:pt x="3441737" y="2117641"/>
                  <a:pt x="3433360" y="2126918"/>
                  <a:pt x="3426218" y="2137395"/>
                </a:cubicBezTo>
                <a:lnTo>
                  <a:pt x="3412926" y="2158634"/>
                </a:lnTo>
                <a:lnTo>
                  <a:pt x="3402362" y="2173611"/>
                </a:lnTo>
                <a:lnTo>
                  <a:pt x="3400197" y="2173871"/>
                </a:lnTo>
                <a:cubicBezTo>
                  <a:pt x="3398376" y="2174283"/>
                  <a:pt x="3396709" y="2174843"/>
                  <a:pt x="3396243" y="2175359"/>
                </a:cubicBezTo>
                <a:cubicBezTo>
                  <a:pt x="3393292" y="2181197"/>
                  <a:pt x="3390342" y="2187033"/>
                  <a:pt x="3386152" y="2191672"/>
                </a:cubicBezTo>
                <a:cubicBezTo>
                  <a:pt x="3388326" y="2189266"/>
                  <a:pt x="3389103" y="2185836"/>
                  <a:pt x="3389881" y="2182404"/>
                </a:cubicBezTo>
                <a:cubicBezTo>
                  <a:pt x="3392053" y="2179999"/>
                  <a:pt x="3382307" y="2183448"/>
                  <a:pt x="3382459" y="2185848"/>
                </a:cubicBezTo>
                <a:cubicBezTo>
                  <a:pt x="3363811" y="2211269"/>
                  <a:pt x="3349968" y="2239082"/>
                  <a:pt x="3331476" y="2264330"/>
                </a:cubicBezTo>
                <a:lnTo>
                  <a:pt x="3333299" y="2264395"/>
                </a:lnTo>
                <a:lnTo>
                  <a:pt x="3330492" y="2268053"/>
                </a:lnTo>
                <a:lnTo>
                  <a:pt x="3326199" y="2270172"/>
                </a:lnTo>
                <a:cubicBezTo>
                  <a:pt x="3320948" y="2273784"/>
                  <a:pt x="3315827" y="2279454"/>
                  <a:pt x="3311638" y="2284093"/>
                </a:cubicBezTo>
                <a:cubicBezTo>
                  <a:pt x="3313654" y="2281860"/>
                  <a:pt x="3315519" y="2277226"/>
                  <a:pt x="3317690" y="2274821"/>
                </a:cubicBezTo>
                <a:cubicBezTo>
                  <a:pt x="3318778" y="2273616"/>
                  <a:pt x="3314305" y="2273798"/>
                  <a:pt x="3311048" y="2274834"/>
                </a:cubicBezTo>
                <a:cubicBezTo>
                  <a:pt x="3313066" y="2272600"/>
                  <a:pt x="3313066" y="2272600"/>
                  <a:pt x="3313066" y="2272600"/>
                </a:cubicBezTo>
                <a:cubicBezTo>
                  <a:pt x="3314151" y="2271398"/>
                  <a:pt x="3315390" y="2272595"/>
                  <a:pt x="3316477" y="2271393"/>
                </a:cubicBezTo>
                <a:cubicBezTo>
                  <a:pt x="3317408" y="2270361"/>
                  <a:pt x="3317408" y="2270361"/>
                  <a:pt x="3317408" y="2270361"/>
                </a:cubicBezTo>
                <a:cubicBezTo>
                  <a:pt x="3319556" y="2270186"/>
                  <a:pt x="3322812" y="2269150"/>
                  <a:pt x="3322659" y="2266749"/>
                </a:cubicBezTo>
                <a:cubicBezTo>
                  <a:pt x="3328890" y="2257647"/>
                  <a:pt x="3334945" y="2248372"/>
                  <a:pt x="3341154" y="2238928"/>
                </a:cubicBezTo>
                <a:cubicBezTo>
                  <a:pt x="3342084" y="2237898"/>
                  <a:pt x="3343171" y="2236694"/>
                  <a:pt x="3343171" y="2236694"/>
                </a:cubicBezTo>
                <a:cubicBezTo>
                  <a:pt x="3345188" y="2234461"/>
                  <a:pt x="3345188" y="2234461"/>
                  <a:pt x="3345188" y="2234461"/>
                </a:cubicBezTo>
                <a:cubicBezTo>
                  <a:pt x="3345036" y="2232061"/>
                  <a:pt x="3345036" y="2232061"/>
                  <a:pt x="3345036" y="2232061"/>
                </a:cubicBezTo>
                <a:cubicBezTo>
                  <a:pt x="3343974" y="2231033"/>
                  <a:pt x="3340718" y="2232069"/>
                  <a:pt x="3337305" y="2233276"/>
                </a:cubicBezTo>
                <a:lnTo>
                  <a:pt x="3336374" y="2234307"/>
                </a:lnTo>
                <a:cubicBezTo>
                  <a:pt x="3337153" y="2230875"/>
                  <a:pt x="3340256" y="2227438"/>
                  <a:pt x="3341366" y="2224006"/>
                </a:cubicBezTo>
                <a:cubicBezTo>
                  <a:pt x="3342298" y="2222976"/>
                  <a:pt x="3334390" y="2224020"/>
                  <a:pt x="3333612" y="2227453"/>
                </a:cubicBezTo>
                <a:cubicBezTo>
                  <a:pt x="3329577" y="2234491"/>
                  <a:pt x="3325695" y="2241360"/>
                  <a:pt x="3320394" y="2249431"/>
                </a:cubicBezTo>
                <a:cubicBezTo>
                  <a:pt x="3309997" y="2260945"/>
                  <a:pt x="3302079" y="2274852"/>
                  <a:pt x="3293984" y="2288588"/>
                </a:cubicBezTo>
                <a:cubicBezTo>
                  <a:pt x="3293984" y="2288588"/>
                  <a:pt x="3293984" y="2288588"/>
                  <a:pt x="3296154" y="2288756"/>
                </a:cubicBezTo>
                <a:cubicBezTo>
                  <a:pt x="3293050" y="2292191"/>
                  <a:pt x="3289946" y="2295629"/>
                  <a:pt x="3286842" y="2299065"/>
                </a:cubicBezTo>
                <a:cubicBezTo>
                  <a:pt x="3290725" y="2292198"/>
                  <a:pt x="3290725" y="2292198"/>
                  <a:pt x="3290725" y="2292198"/>
                </a:cubicBezTo>
                <a:lnTo>
                  <a:pt x="3287823" y="2292046"/>
                </a:lnTo>
                <a:lnTo>
                  <a:pt x="3351209" y="2197929"/>
                </a:lnTo>
                <a:cubicBezTo>
                  <a:pt x="3429192" y="2085913"/>
                  <a:pt x="3511315" y="1974003"/>
                  <a:pt x="3593295" y="1860830"/>
                </a:cubicBezTo>
                <a:cubicBezTo>
                  <a:pt x="3648781" y="1787469"/>
                  <a:pt x="3705897" y="1707564"/>
                  <a:pt x="3766290" y="1634718"/>
                </a:cubicBezTo>
                <a:cubicBezTo>
                  <a:pt x="3810950" y="1583168"/>
                  <a:pt x="3860487" y="1531355"/>
                  <a:pt x="3900632" y="1479688"/>
                </a:cubicBezTo>
                <a:cubicBezTo>
                  <a:pt x="3936148" y="1434878"/>
                  <a:pt x="3975968" y="1394441"/>
                  <a:pt x="4015880" y="1356427"/>
                </a:cubicBezTo>
                <a:lnTo>
                  <a:pt x="4051462" y="1323221"/>
                </a:lnTo>
                <a:lnTo>
                  <a:pt x="4051547" y="1324312"/>
                </a:lnTo>
                <a:cubicBezTo>
                  <a:pt x="4052058" y="1325151"/>
                  <a:pt x="4052848" y="1325537"/>
                  <a:pt x="4053465" y="1324628"/>
                </a:cubicBezTo>
                <a:lnTo>
                  <a:pt x="4052148" y="1322583"/>
                </a:lnTo>
                <a:lnTo>
                  <a:pt x="4075292" y="1300984"/>
                </a:lnTo>
                <a:lnTo>
                  <a:pt x="4116677" y="1261888"/>
                </a:lnTo>
                <a:close/>
                <a:moveTo>
                  <a:pt x="29194" y="1249165"/>
                </a:moveTo>
                <a:lnTo>
                  <a:pt x="865" y="1273888"/>
                </a:lnTo>
                <a:lnTo>
                  <a:pt x="0" y="1274727"/>
                </a:lnTo>
                <a:lnTo>
                  <a:pt x="0" y="1273149"/>
                </a:lnTo>
                <a:close/>
                <a:moveTo>
                  <a:pt x="5384590" y="1229403"/>
                </a:moveTo>
                <a:cubicBezTo>
                  <a:pt x="5377882" y="1234482"/>
                  <a:pt x="5370211" y="1241220"/>
                  <a:pt x="5362448" y="1247613"/>
                </a:cubicBezTo>
                <a:lnTo>
                  <a:pt x="5362630" y="1245483"/>
                </a:lnTo>
                <a:lnTo>
                  <a:pt x="5372844" y="1234947"/>
                </a:lnTo>
                <a:lnTo>
                  <a:pt x="5371894" y="1238313"/>
                </a:lnTo>
                <a:cubicBezTo>
                  <a:pt x="5371894" y="1238313"/>
                  <a:pt x="5371894" y="1238313"/>
                  <a:pt x="5384590" y="1229403"/>
                </a:cubicBezTo>
                <a:close/>
                <a:moveTo>
                  <a:pt x="76740" y="1223652"/>
                </a:moveTo>
                <a:lnTo>
                  <a:pt x="75404" y="1225147"/>
                </a:lnTo>
                <a:cubicBezTo>
                  <a:pt x="72039" y="1228469"/>
                  <a:pt x="67556" y="1232363"/>
                  <a:pt x="63741" y="1236135"/>
                </a:cubicBezTo>
                <a:lnTo>
                  <a:pt x="62689" y="1237289"/>
                </a:lnTo>
                <a:lnTo>
                  <a:pt x="55816" y="1242324"/>
                </a:lnTo>
                <a:cubicBezTo>
                  <a:pt x="48329" y="1248039"/>
                  <a:pt x="41117" y="1253818"/>
                  <a:pt x="34374" y="1259622"/>
                </a:cubicBezTo>
                <a:lnTo>
                  <a:pt x="0" y="1291658"/>
                </a:lnTo>
                <a:lnTo>
                  <a:pt x="0" y="1287491"/>
                </a:lnTo>
                <a:lnTo>
                  <a:pt x="36282" y="1254542"/>
                </a:lnTo>
                <a:cubicBezTo>
                  <a:pt x="44261" y="1247977"/>
                  <a:pt x="52041" y="1241897"/>
                  <a:pt x="59729" y="1236099"/>
                </a:cubicBezTo>
                <a:close/>
                <a:moveTo>
                  <a:pt x="284296" y="1211471"/>
                </a:moveTo>
                <a:lnTo>
                  <a:pt x="279467" y="1214441"/>
                </a:lnTo>
                <a:lnTo>
                  <a:pt x="269355" y="1224669"/>
                </a:lnTo>
                <a:lnTo>
                  <a:pt x="266548" y="1228488"/>
                </a:lnTo>
                <a:cubicBezTo>
                  <a:pt x="262644" y="1232680"/>
                  <a:pt x="258448" y="1236870"/>
                  <a:pt x="255886" y="1240581"/>
                </a:cubicBezTo>
                <a:lnTo>
                  <a:pt x="248762" y="1248429"/>
                </a:lnTo>
                <a:lnTo>
                  <a:pt x="278343" y="1218061"/>
                </a:lnTo>
                <a:lnTo>
                  <a:pt x="283259" y="1212668"/>
                </a:lnTo>
                <a:close/>
                <a:moveTo>
                  <a:pt x="1360039" y="1204828"/>
                </a:moveTo>
                <a:cubicBezTo>
                  <a:pt x="1359659" y="1205424"/>
                  <a:pt x="1359774" y="1206316"/>
                  <a:pt x="1360100" y="1206909"/>
                </a:cubicBezTo>
                <a:cubicBezTo>
                  <a:pt x="1360427" y="1207501"/>
                  <a:pt x="1360962" y="1207794"/>
                  <a:pt x="1361419" y="1207190"/>
                </a:cubicBezTo>
                <a:close/>
                <a:moveTo>
                  <a:pt x="4151628" y="1204369"/>
                </a:moveTo>
                <a:lnTo>
                  <a:pt x="4153166" y="1206630"/>
                </a:lnTo>
                <a:cubicBezTo>
                  <a:pt x="4152755" y="1207267"/>
                  <a:pt x="4152202" y="1207014"/>
                  <a:pt x="4151836" y="1206445"/>
                </a:cubicBezTo>
                <a:cubicBezTo>
                  <a:pt x="4151470" y="1205878"/>
                  <a:pt x="4151292" y="1204994"/>
                  <a:pt x="4151628" y="1204369"/>
                </a:cubicBezTo>
                <a:close/>
                <a:moveTo>
                  <a:pt x="4182530" y="1200266"/>
                </a:moveTo>
                <a:lnTo>
                  <a:pt x="4179878" y="1203296"/>
                </a:lnTo>
                <a:lnTo>
                  <a:pt x="4161966" y="1222462"/>
                </a:lnTo>
                <a:lnTo>
                  <a:pt x="4153196" y="1227106"/>
                </a:lnTo>
                <a:lnTo>
                  <a:pt x="4150156" y="1229063"/>
                </a:lnTo>
                <a:lnTo>
                  <a:pt x="4169174" y="1209863"/>
                </a:lnTo>
                <a:lnTo>
                  <a:pt x="4174399" y="1204198"/>
                </a:lnTo>
                <a:lnTo>
                  <a:pt x="4180251" y="1201408"/>
                </a:lnTo>
                <a:close/>
                <a:moveTo>
                  <a:pt x="5562215" y="1198527"/>
                </a:moveTo>
                <a:cubicBezTo>
                  <a:pt x="5562281" y="1197830"/>
                  <a:pt x="5559451" y="1203385"/>
                  <a:pt x="5558111" y="1205550"/>
                </a:cubicBezTo>
                <a:lnTo>
                  <a:pt x="5556279" y="1209722"/>
                </a:lnTo>
                <a:lnTo>
                  <a:pt x="5551777" y="1224593"/>
                </a:lnTo>
                <a:lnTo>
                  <a:pt x="5561023" y="1201665"/>
                </a:lnTo>
                <a:cubicBezTo>
                  <a:pt x="5561849" y="1199687"/>
                  <a:pt x="5562194" y="1198760"/>
                  <a:pt x="5562215" y="1198527"/>
                </a:cubicBezTo>
                <a:close/>
                <a:moveTo>
                  <a:pt x="131800" y="1197475"/>
                </a:moveTo>
                <a:lnTo>
                  <a:pt x="132918" y="1198453"/>
                </a:lnTo>
                <a:cubicBezTo>
                  <a:pt x="123000" y="1206123"/>
                  <a:pt x="114428" y="1212296"/>
                  <a:pt x="125621" y="1202647"/>
                </a:cubicBezTo>
                <a:close/>
                <a:moveTo>
                  <a:pt x="131848" y="1197433"/>
                </a:moveTo>
                <a:lnTo>
                  <a:pt x="131800" y="1197475"/>
                </a:lnTo>
                <a:lnTo>
                  <a:pt x="131795" y="1197471"/>
                </a:lnTo>
                <a:close/>
                <a:moveTo>
                  <a:pt x="1525555" y="1187831"/>
                </a:moveTo>
                <a:lnTo>
                  <a:pt x="1526856" y="1190155"/>
                </a:lnTo>
                <a:cubicBezTo>
                  <a:pt x="1526400" y="1190732"/>
                  <a:pt x="1525884" y="1190437"/>
                  <a:pt x="1525576" y="1189855"/>
                </a:cubicBezTo>
                <a:cubicBezTo>
                  <a:pt x="1525269" y="1189273"/>
                  <a:pt x="1525174" y="1188405"/>
                  <a:pt x="1525555" y="1187831"/>
                </a:cubicBezTo>
                <a:close/>
                <a:moveTo>
                  <a:pt x="144082" y="1187194"/>
                </a:moveTo>
                <a:cubicBezTo>
                  <a:pt x="142977" y="1188604"/>
                  <a:pt x="139963" y="1191453"/>
                  <a:pt x="137194" y="1193811"/>
                </a:cubicBezTo>
                <a:lnTo>
                  <a:pt x="131848" y="1197433"/>
                </a:lnTo>
                <a:close/>
                <a:moveTo>
                  <a:pt x="5437426" y="1186712"/>
                </a:moveTo>
                <a:lnTo>
                  <a:pt x="5433526" y="1190428"/>
                </a:lnTo>
                <a:lnTo>
                  <a:pt x="5384175" y="1223259"/>
                </a:lnTo>
                <a:lnTo>
                  <a:pt x="5394307" y="1212807"/>
                </a:lnTo>
                <a:lnTo>
                  <a:pt x="5409692" y="1198006"/>
                </a:lnTo>
                <a:lnTo>
                  <a:pt x="5405579" y="1203131"/>
                </a:lnTo>
                <a:cubicBezTo>
                  <a:pt x="5403364" y="1206514"/>
                  <a:pt x="5402266" y="1209157"/>
                  <a:pt x="5404838" y="1207967"/>
                </a:cubicBezTo>
                <a:cubicBezTo>
                  <a:pt x="5404838" y="1207967"/>
                  <a:pt x="5404838" y="1207967"/>
                  <a:pt x="5426061" y="1194124"/>
                </a:cubicBezTo>
                <a:close/>
                <a:moveTo>
                  <a:pt x="6872707" y="1183834"/>
                </a:moveTo>
                <a:lnTo>
                  <a:pt x="6872688" y="1183897"/>
                </a:lnTo>
                <a:lnTo>
                  <a:pt x="6872681" y="1183893"/>
                </a:lnTo>
                <a:close/>
                <a:moveTo>
                  <a:pt x="6871515" y="1183049"/>
                </a:moveTo>
                <a:lnTo>
                  <a:pt x="6872681" y="1183893"/>
                </a:lnTo>
                <a:lnTo>
                  <a:pt x="6869642" y="1191293"/>
                </a:lnTo>
                <a:cubicBezTo>
                  <a:pt x="6868200" y="1194661"/>
                  <a:pt x="6867327" y="1196562"/>
                  <a:pt x="6866895" y="1197337"/>
                </a:cubicBezTo>
                <a:cubicBezTo>
                  <a:pt x="6865600" y="1199658"/>
                  <a:pt x="6868278" y="1191835"/>
                  <a:pt x="6871515" y="1183049"/>
                </a:cubicBezTo>
                <a:close/>
                <a:moveTo>
                  <a:pt x="295077" y="1181128"/>
                </a:moveTo>
                <a:cubicBezTo>
                  <a:pt x="293884" y="1182626"/>
                  <a:pt x="292905" y="1183948"/>
                  <a:pt x="292767" y="1184021"/>
                </a:cubicBezTo>
                <a:cubicBezTo>
                  <a:pt x="292699" y="1184057"/>
                  <a:pt x="292839" y="1183780"/>
                  <a:pt x="293266" y="1183057"/>
                </a:cubicBezTo>
                <a:lnTo>
                  <a:pt x="293710" y="1182331"/>
                </a:lnTo>
                <a:close/>
                <a:moveTo>
                  <a:pt x="191248" y="1176503"/>
                </a:moveTo>
                <a:cubicBezTo>
                  <a:pt x="190800" y="1178873"/>
                  <a:pt x="189750" y="1179029"/>
                  <a:pt x="187052" y="1179434"/>
                </a:cubicBezTo>
                <a:cubicBezTo>
                  <a:pt x="187389" y="1178809"/>
                  <a:pt x="187950" y="1178149"/>
                  <a:pt x="188671" y="1177609"/>
                </a:cubicBezTo>
                <a:cubicBezTo>
                  <a:pt x="189392" y="1177069"/>
                  <a:pt x="190272" y="1176650"/>
                  <a:pt x="191248" y="1176503"/>
                </a:cubicBezTo>
                <a:close/>
                <a:moveTo>
                  <a:pt x="7056025" y="1175796"/>
                </a:moveTo>
                <a:lnTo>
                  <a:pt x="7036843" y="1199500"/>
                </a:lnTo>
                <a:cubicBezTo>
                  <a:pt x="6989922" y="1256849"/>
                  <a:pt x="6945514" y="1309469"/>
                  <a:pt x="6899745" y="1364486"/>
                </a:cubicBezTo>
                <a:cubicBezTo>
                  <a:pt x="6860137" y="1409548"/>
                  <a:pt x="6821619" y="1468890"/>
                  <a:pt x="6781827" y="1513424"/>
                </a:cubicBezTo>
                <a:lnTo>
                  <a:pt x="6754736" y="1541352"/>
                </a:lnTo>
                <a:lnTo>
                  <a:pt x="6751151" y="1552974"/>
                </a:lnTo>
                <a:lnTo>
                  <a:pt x="6748826" y="1558432"/>
                </a:lnTo>
                <a:lnTo>
                  <a:pt x="6753886" y="1542229"/>
                </a:lnTo>
                <a:lnTo>
                  <a:pt x="6748426" y="1547855"/>
                </a:lnTo>
                <a:lnTo>
                  <a:pt x="6736740" y="1560257"/>
                </a:lnTo>
                <a:lnTo>
                  <a:pt x="6727928" y="1584226"/>
                </a:lnTo>
                <a:lnTo>
                  <a:pt x="6764891" y="1544128"/>
                </a:lnTo>
                <a:cubicBezTo>
                  <a:pt x="6810501" y="1493838"/>
                  <a:pt x="6855557" y="1441969"/>
                  <a:pt x="6897183" y="1387507"/>
                </a:cubicBezTo>
                <a:lnTo>
                  <a:pt x="6984849" y="1278479"/>
                </a:lnTo>
                <a:lnTo>
                  <a:pt x="7038784" y="1201636"/>
                </a:lnTo>
                <a:close/>
                <a:moveTo>
                  <a:pt x="4207276" y="1171279"/>
                </a:moveTo>
                <a:lnTo>
                  <a:pt x="4200624" y="1179595"/>
                </a:lnTo>
                <a:lnTo>
                  <a:pt x="4193936" y="1187234"/>
                </a:lnTo>
                <a:lnTo>
                  <a:pt x="4189408" y="1189038"/>
                </a:lnTo>
                <a:lnTo>
                  <a:pt x="4187534" y="1189957"/>
                </a:lnTo>
                <a:lnTo>
                  <a:pt x="4202538" y="1173691"/>
                </a:lnTo>
                <a:lnTo>
                  <a:pt x="4204504" y="1172580"/>
                </a:lnTo>
                <a:close/>
                <a:moveTo>
                  <a:pt x="6878730" y="1169182"/>
                </a:moveTo>
                <a:lnTo>
                  <a:pt x="6872707" y="1183834"/>
                </a:lnTo>
                <a:lnTo>
                  <a:pt x="6874575" y="1177653"/>
                </a:lnTo>
                <a:cubicBezTo>
                  <a:pt x="6875974" y="1174328"/>
                  <a:pt x="6877750" y="1170633"/>
                  <a:pt x="6878730" y="1169182"/>
                </a:cubicBezTo>
                <a:close/>
                <a:moveTo>
                  <a:pt x="219092" y="1167538"/>
                </a:moveTo>
                <a:cubicBezTo>
                  <a:pt x="219092" y="1167538"/>
                  <a:pt x="217632" y="1170250"/>
                  <a:pt x="215832" y="1170519"/>
                </a:cubicBezTo>
                <a:cubicBezTo>
                  <a:pt x="215120" y="1170627"/>
                  <a:pt x="214897" y="1170432"/>
                  <a:pt x="214982" y="1170095"/>
                </a:cubicBezTo>
                <a:cubicBezTo>
                  <a:pt x="215108" y="1169591"/>
                  <a:pt x="215926" y="1168768"/>
                  <a:pt x="216814" y="1168163"/>
                </a:cubicBezTo>
                <a:cubicBezTo>
                  <a:pt x="217706" y="1167558"/>
                  <a:pt x="218670" y="1167171"/>
                  <a:pt x="219092" y="1167538"/>
                </a:cubicBezTo>
                <a:close/>
                <a:moveTo>
                  <a:pt x="4011284" y="1159925"/>
                </a:moveTo>
                <a:lnTo>
                  <a:pt x="4011348" y="1160546"/>
                </a:lnTo>
                <a:cubicBezTo>
                  <a:pt x="4011363" y="1160691"/>
                  <a:pt x="4011360" y="1160654"/>
                  <a:pt x="4011346" y="1160520"/>
                </a:cubicBezTo>
                <a:close/>
                <a:moveTo>
                  <a:pt x="176058" y="1158647"/>
                </a:moveTo>
                <a:cubicBezTo>
                  <a:pt x="176058" y="1158647"/>
                  <a:pt x="172812" y="1161074"/>
                  <a:pt x="172328" y="1162118"/>
                </a:cubicBezTo>
                <a:cubicBezTo>
                  <a:pt x="172166" y="1162466"/>
                  <a:pt x="172311" y="1162660"/>
                  <a:pt x="172987" y="1162558"/>
                </a:cubicBezTo>
                <a:cubicBezTo>
                  <a:pt x="174861" y="1162277"/>
                  <a:pt x="176116" y="1161227"/>
                  <a:pt x="176658" y="1160283"/>
                </a:cubicBezTo>
                <a:cubicBezTo>
                  <a:pt x="177201" y="1159338"/>
                  <a:pt x="177033" y="1158500"/>
                  <a:pt x="176058" y="1158647"/>
                </a:cubicBezTo>
                <a:close/>
                <a:moveTo>
                  <a:pt x="4036516" y="1153300"/>
                </a:moveTo>
                <a:lnTo>
                  <a:pt x="4030670" y="1157289"/>
                </a:lnTo>
                <a:lnTo>
                  <a:pt x="4027718" y="1161102"/>
                </a:lnTo>
                <a:cubicBezTo>
                  <a:pt x="4026870" y="1162364"/>
                  <a:pt x="4026407" y="1163346"/>
                  <a:pt x="4026817" y="1163575"/>
                </a:cubicBezTo>
                <a:cubicBezTo>
                  <a:pt x="4027632" y="1164452"/>
                  <a:pt x="4029604" y="1162573"/>
                  <a:pt x="4031565" y="1160181"/>
                </a:cubicBezTo>
                <a:cubicBezTo>
                  <a:pt x="4033526" y="1157790"/>
                  <a:pt x="4035475" y="1154887"/>
                  <a:pt x="4036247" y="1153714"/>
                </a:cubicBezTo>
                <a:close/>
                <a:moveTo>
                  <a:pt x="5479136" y="1147918"/>
                </a:moveTo>
                <a:lnTo>
                  <a:pt x="5476540" y="1150132"/>
                </a:lnTo>
                <a:lnTo>
                  <a:pt x="5451004" y="1167710"/>
                </a:lnTo>
                <a:lnTo>
                  <a:pt x="5452520" y="1166168"/>
                </a:lnTo>
                <a:lnTo>
                  <a:pt x="5446248" y="1170983"/>
                </a:lnTo>
                <a:lnTo>
                  <a:pt x="5416483" y="1191472"/>
                </a:lnTo>
                <a:lnTo>
                  <a:pt x="5429928" y="1178536"/>
                </a:lnTo>
                <a:lnTo>
                  <a:pt x="5459136" y="1150797"/>
                </a:lnTo>
                <a:lnTo>
                  <a:pt x="5456888" y="1155161"/>
                </a:lnTo>
                <a:cubicBezTo>
                  <a:pt x="5453639" y="1160765"/>
                  <a:pt x="5451233" y="1164916"/>
                  <a:pt x="5454272" y="1163173"/>
                </a:cubicBezTo>
                <a:lnTo>
                  <a:pt x="5457701" y="1161069"/>
                </a:lnTo>
                <a:lnTo>
                  <a:pt x="5458242" y="1162141"/>
                </a:lnTo>
                <a:cubicBezTo>
                  <a:pt x="5458857" y="1162046"/>
                  <a:pt x="5459302" y="1161124"/>
                  <a:pt x="5459286" y="1160274"/>
                </a:cubicBezTo>
                <a:lnTo>
                  <a:pt x="5459164" y="1160171"/>
                </a:lnTo>
                <a:close/>
                <a:moveTo>
                  <a:pt x="5582896" y="1141825"/>
                </a:moveTo>
                <a:lnTo>
                  <a:pt x="5580552" y="1147002"/>
                </a:lnTo>
                <a:cubicBezTo>
                  <a:pt x="5580016" y="1148825"/>
                  <a:pt x="5580555" y="1149129"/>
                  <a:pt x="5583026" y="1146716"/>
                </a:cubicBezTo>
                <a:lnTo>
                  <a:pt x="5585848" y="1142514"/>
                </a:lnTo>
                <a:close/>
                <a:moveTo>
                  <a:pt x="5580066" y="1140848"/>
                </a:moveTo>
                <a:lnTo>
                  <a:pt x="5573650" y="1160652"/>
                </a:lnTo>
                <a:cubicBezTo>
                  <a:pt x="5573781" y="1161721"/>
                  <a:pt x="5569571" y="1172466"/>
                  <a:pt x="5571694" y="1172329"/>
                </a:cubicBezTo>
                <a:cubicBezTo>
                  <a:pt x="5573992" y="1172180"/>
                  <a:pt x="5576497" y="1157695"/>
                  <a:pt x="5577399" y="1154865"/>
                </a:cubicBezTo>
                <a:lnTo>
                  <a:pt x="5581740" y="1141454"/>
                </a:lnTo>
                <a:close/>
                <a:moveTo>
                  <a:pt x="352625" y="1130807"/>
                </a:moveTo>
                <a:cubicBezTo>
                  <a:pt x="354424" y="1130536"/>
                  <a:pt x="354012" y="1133091"/>
                  <a:pt x="353112" y="1133226"/>
                </a:cubicBezTo>
                <a:cubicBezTo>
                  <a:pt x="352662" y="1133293"/>
                  <a:pt x="352542" y="1132689"/>
                  <a:pt x="352530" y="1132067"/>
                </a:cubicBezTo>
                <a:cubicBezTo>
                  <a:pt x="352522" y="1131444"/>
                  <a:pt x="352625" y="1130807"/>
                  <a:pt x="352625" y="1130807"/>
                </a:cubicBezTo>
                <a:close/>
                <a:moveTo>
                  <a:pt x="4058770" y="1130626"/>
                </a:moveTo>
                <a:lnTo>
                  <a:pt x="4057124" y="1131636"/>
                </a:lnTo>
                <a:lnTo>
                  <a:pt x="4055001" y="1134242"/>
                </a:lnTo>
                <a:cubicBezTo>
                  <a:pt x="4053004" y="1136458"/>
                  <a:pt x="4050550" y="1138809"/>
                  <a:pt x="4047932" y="1141190"/>
                </a:cubicBezTo>
                <a:lnTo>
                  <a:pt x="4042050" y="1146496"/>
                </a:lnTo>
                <a:lnTo>
                  <a:pt x="4045350" y="1144523"/>
                </a:lnTo>
                <a:lnTo>
                  <a:pt x="4052690" y="1136942"/>
                </a:lnTo>
                <a:close/>
                <a:moveTo>
                  <a:pt x="6894445" y="1130266"/>
                </a:moveTo>
                <a:cubicBezTo>
                  <a:pt x="6893739" y="1131043"/>
                  <a:pt x="6893121" y="1132546"/>
                  <a:pt x="6893355" y="1134456"/>
                </a:cubicBezTo>
                <a:cubicBezTo>
                  <a:pt x="6893439" y="1135143"/>
                  <a:pt x="6893651" y="1135236"/>
                  <a:pt x="6893921" y="1134988"/>
                </a:cubicBezTo>
                <a:cubicBezTo>
                  <a:pt x="6894733" y="1134241"/>
                  <a:pt x="6896069" y="1130430"/>
                  <a:pt x="6896069" y="1130430"/>
                </a:cubicBezTo>
                <a:cubicBezTo>
                  <a:pt x="6895948" y="1129437"/>
                  <a:pt x="6895153" y="1129487"/>
                  <a:pt x="6894445" y="1130266"/>
                </a:cubicBezTo>
                <a:close/>
                <a:moveTo>
                  <a:pt x="226452" y="1123676"/>
                </a:moveTo>
                <a:cubicBezTo>
                  <a:pt x="225104" y="1126178"/>
                  <a:pt x="222518" y="1127909"/>
                  <a:pt x="219821" y="1128313"/>
                </a:cubicBezTo>
                <a:cubicBezTo>
                  <a:pt x="220475" y="1126967"/>
                  <a:pt x="221253" y="1126227"/>
                  <a:pt x="222307" y="1125614"/>
                </a:cubicBezTo>
                <a:cubicBezTo>
                  <a:pt x="223360" y="1125001"/>
                  <a:pt x="224690" y="1124515"/>
                  <a:pt x="226452" y="1123676"/>
                </a:cubicBezTo>
                <a:close/>
                <a:moveTo>
                  <a:pt x="229075" y="1122131"/>
                </a:moveTo>
                <a:cubicBezTo>
                  <a:pt x="229299" y="1123248"/>
                  <a:pt x="228869" y="1123600"/>
                  <a:pt x="228271" y="1123689"/>
                </a:cubicBezTo>
                <a:cubicBezTo>
                  <a:pt x="227669" y="1123780"/>
                  <a:pt x="226902" y="1123607"/>
                  <a:pt x="226452" y="1123676"/>
                </a:cubicBezTo>
                <a:cubicBezTo>
                  <a:pt x="226341" y="1123117"/>
                  <a:pt x="226509" y="1122803"/>
                  <a:pt x="226948" y="1122595"/>
                </a:cubicBezTo>
                <a:cubicBezTo>
                  <a:pt x="227389" y="1122384"/>
                  <a:pt x="228100" y="1122278"/>
                  <a:pt x="229075" y="1122131"/>
                </a:cubicBezTo>
                <a:close/>
                <a:moveTo>
                  <a:pt x="4031304" y="1120646"/>
                </a:moveTo>
                <a:lnTo>
                  <a:pt x="4020245" y="1126807"/>
                </a:lnTo>
                <a:lnTo>
                  <a:pt x="4016371" y="1131511"/>
                </a:lnTo>
                <a:lnTo>
                  <a:pt x="4026346" y="1125152"/>
                </a:lnTo>
                <a:lnTo>
                  <a:pt x="4028894" y="1123524"/>
                </a:lnTo>
                <a:lnTo>
                  <a:pt x="4030416" y="1121683"/>
                </a:lnTo>
                <a:close/>
                <a:moveTo>
                  <a:pt x="231698" y="1120589"/>
                </a:moveTo>
                <a:cubicBezTo>
                  <a:pt x="231924" y="1121705"/>
                  <a:pt x="231492" y="1122058"/>
                  <a:pt x="230894" y="1122146"/>
                </a:cubicBezTo>
                <a:cubicBezTo>
                  <a:pt x="230294" y="1122237"/>
                  <a:pt x="229525" y="1122064"/>
                  <a:pt x="229075" y="1122131"/>
                </a:cubicBezTo>
                <a:cubicBezTo>
                  <a:pt x="228962" y="1121572"/>
                  <a:pt x="229132" y="1121260"/>
                  <a:pt x="229570" y="1121052"/>
                </a:cubicBezTo>
                <a:cubicBezTo>
                  <a:pt x="230012" y="1120840"/>
                  <a:pt x="230724" y="1120734"/>
                  <a:pt x="231698" y="1120589"/>
                </a:cubicBezTo>
                <a:close/>
                <a:moveTo>
                  <a:pt x="6876096" y="1120169"/>
                </a:moveTo>
                <a:cubicBezTo>
                  <a:pt x="6876217" y="1121163"/>
                  <a:pt x="6876069" y="1122135"/>
                  <a:pt x="6875772" y="1122982"/>
                </a:cubicBezTo>
                <a:cubicBezTo>
                  <a:pt x="6875473" y="1123828"/>
                  <a:pt x="6875028" y="1124551"/>
                  <a:pt x="6874553" y="1125043"/>
                </a:cubicBezTo>
                <a:cubicBezTo>
                  <a:pt x="6874217" y="1122291"/>
                  <a:pt x="6874086" y="1121222"/>
                  <a:pt x="6876096" y="1120169"/>
                </a:cubicBezTo>
                <a:close/>
                <a:moveTo>
                  <a:pt x="5497084" y="1119803"/>
                </a:moveTo>
                <a:lnTo>
                  <a:pt x="5468612" y="1140611"/>
                </a:lnTo>
                <a:lnTo>
                  <a:pt x="5474724" y="1132988"/>
                </a:lnTo>
                <a:close/>
                <a:moveTo>
                  <a:pt x="1213236" y="1118558"/>
                </a:moveTo>
                <a:cubicBezTo>
                  <a:pt x="1213167" y="1116736"/>
                  <a:pt x="1213442" y="1124019"/>
                  <a:pt x="1213442" y="1124019"/>
                </a:cubicBezTo>
                <a:cubicBezTo>
                  <a:pt x="1213319" y="1120782"/>
                  <a:pt x="1213258" y="1119163"/>
                  <a:pt x="1213236" y="1118558"/>
                </a:cubicBezTo>
                <a:close/>
                <a:moveTo>
                  <a:pt x="267376" y="1109106"/>
                </a:moveTo>
                <a:lnTo>
                  <a:pt x="264006" y="1111507"/>
                </a:lnTo>
                <a:lnTo>
                  <a:pt x="264552" y="1110818"/>
                </a:lnTo>
                <a:close/>
                <a:moveTo>
                  <a:pt x="4054048" y="1107972"/>
                </a:moveTo>
                <a:lnTo>
                  <a:pt x="4036878" y="1117540"/>
                </a:lnTo>
                <a:lnTo>
                  <a:pt x="4036670" y="1117751"/>
                </a:lnTo>
                <a:lnTo>
                  <a:pt x="4035862" y="1119075"/>
                </a:lnTo>
                <a:lnTo>
                  <a:pt x="4041087" y="1115737"/>
                </a:lnTo>
                <a:lnTo>
                  <a:pt x="4036902" y="1121730"/>
                </a:lnTo>
                <a:lnTo>
                  <a:pt x="4044006" y="1117399"/>
                </a:lnTo>
                <a:lnTo>
                  <a:pt x="4036841" y="1123194"/>
                </a:lnTo>
                <a:lnTo>
                  <a:pt x="4038016" y="1125808"/>
                </a:lnTo>
                <a:cubicBezTo>
                  <a:pt x="4040414" y="1123765"/>
                  <a:pt x="4043994" y="1119521"/>
                  <a:pt x="4046662" y="1116049"/>
                </a:cubicBezTo>
                <a:close/>
                <a:moveTo>
                  <a:pt x="4020171" y="1103367"/>
                </a:moveTo>
                <a:lnTo>
                  <a:pt x="4017286" y="1105161"/>
                </a:lnTo>
                <a:lnTo>
                  <a:pt x="4018628" y="1103800"/>
                </a:lnTo>
                <a:lnTo>
                  <a:pt x="4012643" y="1107374"/>
                </a:lnTo>
                <a:lnTo>
                  <a:pt x="4017286" y="1105161"/>
                </a:lnTo>
                <a:lnTo>
                  <a:pt x="4015142" y="1106834"/>
                </a:lnTo>
                <a:close/>
                <a:moveTo>
                  <a:pt x="4025458" y="1099721"/>
                </a:moveTo>
                <a:lnTo>
                  <a:pt x="4019534" y="1103257"/>
                </a:lnTo>
                <a:lnTo>
                  <a:pt x="4021230" y="1102637"/>
                </a:lnTo>
                <a:close/>
                <a:moveTo>
                  <a:pt x="6151299" y="1099234"/>
                </a:moveTo>
                <a:lnTo>
                  <a:pt x="6149996" y="1103362"/>
                </a:lnTo>
                <a:lnTo>
                  <a:pt x="6152892" y="1101366"/>
                </a:lnTo>
                <a:lnTo>
                  <a:pt x="6153133" y="1100705"/>
                </a:lnTo>
                <a:close/>
                <a:moveTo>
                  <a:pt x="1538813" y="1097915"/>
                </a:moveTo>
                <a:cubicBezTo>
                  <a:pt x="1538813" y="1097915"/>
                  <a:pt x="1538665" y="1098541"/>
                  <a:pt x="1538631" y="1099161"/>
                </a:cubicBezTo>
                <a:cubicBezTo>
                  <a:pt x="1538599" y="1099779"/>
                  <a:pt x="1538677" y="1100391"/>
                  <a:pt x="1539132" y="1100357"/>
                </a:cubicBezTo>
                <a:cubicBezTo>
                  <a:pt x="1540042" y="1100290"/>
                  <a:pt x="1540632" y="1097782"/>
                  <a:pt x="1538813" y="1097915"/>
                </a:cubicBezTo>
                <a:close/>
                <a:moveTo>
                  <a:pt x="5509538" y="1091328"/>
                </a:moveTo>
                <a:lnTo>
                  <a:pt x="5496663" y="1100346"/>
                </a:lnTo>
                <a:lnTo>
                  <a:pt x="5496950" y="1099729"/>
                </a:lnTo>
                <a:close/>
                <a:moveTo>
                  <a:pt x="6876925" y="1090543"/>
                </a:moveTo>
                <a:cubicBezTo>
                  <a:pt x="6877365" y="1090863"/>
                  <a:pt x="6877267" y="1091907"/>
                  <a:pt x="6876955" y="1092937"/>
                </a:cubicBezTo>
                <a:cubicBezTo>
                  <a:pt x="6876642" y="1093967"/>
                  <a:pt x="6876115" y="1094982"/>
                  <a:pt x="6875694" y="1095236"/>
                </a:cubicBezTo>
                <a:cubicBezTo>
                  <a:pt x="6875414" y="1095407"/>
                  <a:pt x="6875181" y="1095237"/>
                  <a:pt x="6875093" y="1094512"/>
                </a:cubicBezTo>
                <a:cubicBezTo>
                  <a:pt x="6874868" y="1092678"/>
                  <a:pt x="6876925" y="1090543"/>
                  <a:pt x="6876925" y="1090543"/>
                </a:cubicBezTo>
                <a:close/>
                <a:moveTo>
                  <a:pt x="371792" y="1089472"/>
                </a:moveTo>
                <a:lnTo>
                  <a:pt x="343463" y="1114196"/>
                </a:lnTo>
                <a:cubicBezTo>
                  <a:pt x="331958" y="1124794"/>
                  <a:pt x="320749" y="1135678"/>
                  <a:pt x="309828" y="1146806"/>
                </a:cubicBezTo>
                <a:cubicBezTo>
                  <a:pt x="305894" y="1151039"/>
                  <a:pt x="296416" y="1160705"/>
                  <a:pt x="290910" y="1166323"/>
                </a:cubicBezTo>
                <a:cubicBezTo>
                  <a:pt x="284992" y="1170661"/>
                  <a:pt x="288699" y="1165313"/>
                  <a:pt x="291995" y="1162517"/>
                </a:cubicBezTo>
                <a:lnTo>
                  <a:pt x="325494" y="1127507"/>
                </a:lnTo>
                <a:close/>
                <a:moveTo>
                  <a:pt x="1701628" y="1087270"/>
                </a:moveTo>
                <a:cubicBezTo>
                  <a:pt x="1703403" y="1087176"/>
                  <a:pt x="1702783" y="1089604"/>
                  <a:pt x="1701895" y="1089651"/>
                </a:cubicBezTo>
                <a:cubicBezTo>
                  <a:pt x="1701452" y="1089675"/>
                  <a:pt x="1701384" y="1089079"/>
                  <a:pt x="1701430" y="1088478"/>
                </a:cubicBezTo>
                <a:cubicBezTo>
                  <a:pt x="1701473" y="1087879"/>
                  <a:pt x="1701628" y="1087270"/>
                  <a:pt x="1701628" y="1087270"/>
                </a:cubicBezTo>
                <a:close/>
                <a:moveTo>
                  <a:pt x="4321770" y="1083958"/>
                </a:moveTo>
                <a:cubicBezTo>
                  <a:pt x="4323570" y="1083689"/>
                  <a:pt x="4323158" y="1086242"/>
                  <a:pt x="4322258" y="1086378"/>
                </a:cubicBezTo>
                <a:cubicBezTo>
                  <a:pt x="4321809" y="1086445"/>
                  <a:pt x="4321687" y="1085841"/>
                  <a:pt x="4321676" y="1085219"/>
                </a:cubicBezTo>
                <a:cubicBezTo>
                  <a:pt x="4321668" y="1084597"/>
                  <a:pt x="4321770" y="1083958"/>
                  <a:pt x="4321770" y="1083958"/>
                </a:cubicBezTo>
                <a:close/>
                <a:moveTo>
                  <a:pt x="5433172" y="1081684"/>
                </a:moveTo>
                <a:lnTo>
                  <a:pt x="5422162" y="1092173"/>
                </a:lnTo>
                <a:lnTo>
                  <a:pt x="5348342" y="1246733"/>
                </a:lnTo>
                <a:cubicBezTo>
                  <a:pt x="5344250" y="1253790"/>
                  <a:pt x="5343439" y="1268678"/>
                  <a:pt x="5345846" y="1264526"/>
                </a:cubicBezTo>
                <a:cubicBezTo>
                  <a:pt x="5372231" y="1212526"/>
                  <a:pt x="5397261" y="1159362"/>
                  <a:pt x="5421961" y="1106269"/>
                </a:cubicBezTo>
                <a:cubicBezTo>
                  <a:pt x="5422593" y="1108676"/>
                  <a:pt x="5423435" y="1107225"/>
                  <a:pt x="5423525" y="1103572"/>
                </a:cubicBezTo>
                <a:cubicBezTo>
                  <a:pt x="5426052" y="1099213"/>
                  <a:pt x="5427617" y="1096513"/>
                  <a:pt x="5428760" y="1091544"/>
                </a:cubicBezTo>
                <a:close/>
                <a:moveTo>
                  <a:pt x="4027520" y="1081200"/>
                </a:moveTo>
                <a:lnTo>
                  <a:pt x="4025790" y="1082423"/>
                </a:lnTo>
                <a:lnTo>
                  <a:pt x="4026932" y="1082169"/>
                </a:lnTo>
                <a:close/>
                <a:moveTo>
                  <a:pt x="4079624" y="1072726"/>
                </a:moveTo>
                <a:lnTo>
                  <a:pt x="4079574" y="1072769"/>
                </a:lnTo>
                <a:lnTo>
                  <a:pt x="4079629" y="1072955"/>
                </a:lnTo>
                <a:close/>
                <a:moveTo>
                  <a:pt x="6914405" y="1071951"/>
                </a:moveTo>
                <a:cubicBezTo>
                  <a:pt x="6914107" y="1073895"/>
                  <a:pt x="6914015" y="1075326"/>
                  <a:pt x="6913737" y="1076518"/>
                </a:cubicBezTo>
                <a:cubicBezTo>
                  <a:pt x="6913461" y="1077711"/>
                  <a:pt x="6912997" y="1078664"/>
                  <a:pt x="6911960" y="1079655"/>
                </a:cubicBezTo>
                <a:cubicBezTo>
                  <a:pt x="6911623" y="1076906"/>
                  <a:pt x="6912507" y="1073922"/>
                  <a:pt x="6914405" y="1071951"/>
                </a:cubicBezTo>
                <a:close/>
                <a:moveTo>
                  <a:pt x="6915110" y="1068980"/>
                </a:moveTo>
                <a:cubicBezTo>
                  <a:pt x="6915230" y="1069972"/>
                  <a:pt x="6915321" y="1070699"/>
                  <a:pt x="6915245" y="1071184"/>
                </a:cubicBezTo>
                <a:cubicBezTo>
                  <a:pt x="6915171" y="1071672"/>
                  <a:pt x="6914935" y="1071917"/>
                  <a:pt x="6914405" y="1071951"/>
                </a:cubicBezTo>
                <a:cubicBezTo>
                  <a:pt x="6914348" y="1071494"/>
                  <a:pt x="6913994" y="1070785"/>
                  <a:pt x="6913919" y="1070173"/>
                </a:cubicBezTo>
                <a:cubicBezTo>
                  <a:pt x="6913844" y="1069561"/>
                  <a:pt x="6914048" y="1069049"/>
                  <a:pt x="6915110" y="1068980"/>
                </a:cubicBezTo>
                <a:close/>
                <a:moveTo>
                  <a:pt x="6915815" y="1066008"/>
                </a:moveTo>
                <a:cubicBezTo>
                  <a:pt x="6915937" y="1067000"/>
                  <a:pt x="6916026" y="1067726"/>
                  <a:pt x="6915950" y="1068214"/>
                </a:cubicBezTo>
                <a:cubicBezTo>
                  <a:pt x="6915877" y="1068698"/>
                  <a:pt x="6915641" y="1068944"/>
                  <a:pt x="6915110" y="1068980"/>
                </a:cubicBezTo>
                <a:cubicBezTo>
                  <a:pt x="6915053" y="1068521"/>
                  <a:pt x="6914699" y="1067812"/>
                  <a:pt x="6914625" y="1067201"/>
                </a:cubicBezTo>
                <a:cubicBezTo>
                  <a:pt x="6914549" y="1066590"/>
                  <a:pt x="6914755" y="1066076"/>
                  <a:pt x="6915815" y="1066008"/>
                </a:cubicBezTo>
                <a:close/>
                <a:moveTo>
                  <a:pt x="907434" y="1063923"/>
                </a:moveTo>
                <a:cubicBezTo>
                  <a:pt x="907281" y="1063890"/>
                  <a:pt x="907163" y="1063966"/>
                  <a:pt x="907048" y="1064113"/>
                </a:cubicBezTo>
                <a:cubicBezTo>
                  <a:pt x="906815" y="1064410"/>
                  <a:pt x="906589" y="1064999"/>
                  <a:pt x="906085" y="1065595"/>
                </a:cubicBezTo>
                <a:lnTo>
                  <a:pt x="889078" y="1077044"/>
                </a:lnTo>
                <a:lnTo>
                  <a:pt x="889669" y="1078543"/>
                </a:lnTo>
                <a:cubicBezTo>
                  <a:pt x="889669" y="1078543"/>
                  <a:pt x="889669" y="1078543"/>
                  <a:pt x="892829" y="1076591"/>
                </a:cubicBezTo>
                <a:lnTo>
                  <a:pt x="892391" y="1077625"/>
                </a:lnTo>
                <a:lnTo>
                  <a:pt x="896160" y="1075557"/>
                </a:lnTo>
                <a:cubicBezTo>
                  <a:pt x="900745" y="1071754"/>
                  <a:pt x="903453" y="1068187"/>
                  <a:pt x="906085" y="1065595"/>
                </a:cubicBezTo>
                <a:cubicBezTo>
                  <a:pt x="907110" y="1065572"/>
                  <a:pt x="907597" y="1065269"/>
                  <a:pt x="907831" y="1064970"/>
                </a:cubicBezTo>
                <a:cubicBezTo>
                  <a:pt x="908062" y="1064674"/>
                  <a:pt x="908040" y="1064383"/>
                  <a:pt x="908040" y="1064383"/>
                </a:cubicBezTo>
                <a:cubicBezTo>
                  <a:pt x="907779" y="1064097"/>
                  <a:pt x="907588" y="1063955"/>
                  <a:pt x="907434" y="1063923"/>
                </a:cubicBezTo>
                <a:close/>
                <a:moveTo>
                  <a:pt x="906973" y="1058845"/>
                </a:moveTo>
                <a:lnTo>
                  <a:pt x="899326" y="1063049"/>
                </a:lnTo>
                <a:lnTo>
                  <a:pt x="893044" y="1066893"/>
                </a:lnTo>
                <a:lnTo>
                  <a:pt x="890813" y="1069577"/>
                </a:lnTo>
                <a:lnTo>
                  <a:pt x="888856" y="1073615"/>
                </a:lnTo>
                <a:lnTo>
                  <a:pt x="890839" y="1072347"/>
                </a:lnTo>
                <a:cubicBezTo>
                  <a:pt x="893134" y="1070469"/>
                  <a:pt x="895637" y="1068269"/>
                  <a:pt x="897504" y="1066961"/>
                </a:cubicBezTo>
                <a:cubicBezTo>
                  <a:pt x="898142" y="1066070"/>
                  <a:pt x="904533" y="1061652"/>
                  <a:pt x="906850" y="1059025"/>
                </a:cubicBezTo>
                <a:close/>
                <a:moveTo>
                  <a:pt x="1560911" y="1058271"/>
                </a:moveTo>
                <a:lnTo>
                  <a:pt x="1511895" y="1092601"/>
                </a:lnTo>
                <a:lnTo>
                  <a:pt x="1475896" y="1124884"/>
                </a:lnTo>
                <a:cubicBezTo>
                  <a:pt x="1472401" y="1127416"/>
                  <a:pt x="1468313" y="1132454"/>
                  <a:pt x="1474544" y="1128586"/>
                </a:cubicBezTo>
                <a:cubicBezTo>
                  <a:pt x="1480451" y="1123414"/>
                  <a:pt x="1490618" y="1114518"/>
                  <a:pt x="1494855" y="1110607"/>
                </a:cubicBezTo>
                <a:cubicBezTo>
                  <a:pt x="1506569" y="1100367"/>
                  <a:pt x="1518556" y="1090390"/>
                  <a:pt x="1530816" y="1080718"/>
                </a:cubicBezTo>
                <a:close/>
                <a:moveTo>
                  <a:pt x="6159743" y="1055694"/>
                </a:moveTo>
                <a:lnTo>
                  <a:pt x="6157413" y="1059205"/>
                </a:lnTo>
                <a:lnTo>
                  <a:pt x="6157213" y="1059760"/>
                </a:lnTo>
                <a:lnTo>
                  <a:pt x="6157046" y="1060177"/>
                </a:lnTo>
                <a:lnTo>
                  <a:pt x="6157309" y="1060238"/>
                </a:lnTo>
                <a:close/>
                <a:moveTo>
                  <a:pt x="4063478" y="1049565"/>
                </a:moveTo>
                <a:cubicBezTo>
                  <a:pt x="4062774" y="1049537"/>
                  <a:pt x="4062136" y="1049649"/>
                  <a:pt x="4061548" y="1049868"/>
                </a:cubicBezTo>
                <a:cubicBezTo>
                  <a:pt x="4060960" y="1050088"/>
                  <a:pt x="4060419" y="1050416"/>
                  <a:pt x="4059911" y="1050820"/>
                </a:cubicBezTo>
                <a:lnTo>
                  <a:pt x="4057580" y="1053324"/>
                </a:lnTo>
                <a:lnTo>
                  <a:pt x="4058290" y="1053037"/>
                </a:lnTo>
                <a:lnTo>
                  <a:pt x="4057236" y="1053694"/>
                </a:lnTo>
                <a:lnTo>
                  <a:pt x="4057053" y="1053890"/>
                </a:lnTo>
                <a:lnTo>
                  <a:pt x="4059390" y="1053107"/>
                </a:lnTo>
                <a:lnTo>
                  <a:pt x="4058290" y="1053037"/>
                </a:lnTo>
                <a:cubicBezTo>
                  <a:pt x="4058209" y="1052487"/>
                  <a:pt x="4058388" y="1052193"/>
                  <a:pt x="4058826" y="1052011"/>
                </a:cubicBezTo>
                <a:cubicBezTo>
                  <a:pt x="4059264" y="1051831"/>
                  <a:pt x="4059961" y="1051764"/>
                  <a:pt x="4060916" y="1051675"/>
                </a:cubicBezTo>
                <a:lnTo>
                  <a:pt x="4060250" y="1052818"/>
                </a:lnTo>
                <a:lnTo>
                  <a:pt x="4060954" y="1052581"/>
                </a:lnTo>
                <a:lnTo>
                  <a:pt x="4061674" y="1051723"/>
                </a:lnTo>
                <a:lnTo>
                  <a:pt x="4060916" y="1051675"/>
                </a:lnTo>
                <a:cubicBezTo>
                  <a:pt x="4060834" y="1051126"/>
                  <a:pt x="4061012" y="1050831"/>
                  <a:pt x="4061450" y="1050651"/>
                </a:cubicBezTo>
                <a:lnTo>
                  <a:pt x="4062745" y="1050441"/>
                </a:lnTo>
                <a:close/>
                <a:moveTo>
                  <a:pt x="1723868" y="1049140"/>
                </a:moveTo>
                <a:lnTo>
                  <a:pt x="1694147" y="1070397"/>
                </a:lnTo>
                <a:cubicBezTo>
                  <a:pt x="1682028" y="1079568"/>
                  <a:pt x="1670172" y="1089040"/>
                  <a:pt x="1658576" y="1098775"/>
                </a:cubicBezTo>
                <a:cubicBezTo>
                  <a:pt x="1654381" y="1102498"/>
                  <a:pt x="1644317" y="1110955"/>
                  <a:pt x="1638470" y="1115872"/>
                </a:cubicBezTo>
                <a:cubicBezTo>
                  <a:pt x="1632328" y="1119515"/>
                  <a:pt x="1636402" y="1114694"/>
                  <a:pt x="1639854" y="1112299"/>
                </a:cubicBezTo>
                <a:lnTo>
                  <a:pt x="1675500" y="1081589"/>
                </a:lnTo>
                <a:close/>
                <a:moveTo>
                  <a:pt x="920420" y="1048984"/>
                </a:moveTo>
                <a:lnTo>
                  <a:pt x="915175" y="1052768"/>
                </a:lnTo>
                <a:lnTo>
                  <a:pt x="910980" y="1055808"/>
                </a:lnTo>
                <a:lnTo>
                  <a:pt x="911387" y="1057102"/>
                </a:lnTo>
                <a:cubicBezTo>
                  <a:pt x="912215" y="1057083"/>
                  <a:pt x="919352" y="1051403"/>
                  <a:pt x="920413" y="1049087"/>
                </a:cubicBezTo>
                <a:close/>
                <a:moveTo>
                  <a:pt x="920321" y="1048328"/>
                </a:moveTo>
                <a:lnTo>
                  <a:pt x="919600" y="1048331"/>
                </a:lnTo>
                <a:cubicBezTo>
                  <a:pt x="919191" y="1048465"/>
                  <a:pt x="918675" y="1048722"/>
                  <a:pt x="918100" y="1049063"/>
                </a:cubicBezTo>
                <a:cubicBezTo>
                  <a:pt x="917240" y="1049575"/>
                  <a:pt x="916246" y="1050283"/>
                  <a:pt x="915273" y="1051068"/>
                </a:cubicBezTo>
                <a:lnTo>
                  <a:pt x="915190" y="1051145"/>
                </a:lnTo>
                <a:close/>
                <a:moveTo>
                  <a:pt x="932948" y="1046848"/>
                </a:moveTo>
                <a:cubicBezTo>
                  <a:pt x="932837" y="1046686"/>
                  <a:pt x="932148" y="1047017"/>
                  <a:pt x="931224" y="1047616"/>
                </a:cubicBezTo>
                <a:cubicBezTo>
                  <a:pt x="928455" y="1049416"/>
                  <a:pt x="923575" y="1053634"/>
                  <a:pt x="925847" y="1054238"/>
                </a:cubicBezTo>
                <a:cubicBezTo>
                  <a:pt x="926795" y="1054217"/>
                  <a:pt x="929501" y="1050649"/>
                  <a:pt x="929501" y="1050649"/>
                </a:cubicBezTo>
                <a:cubicBezTo>
                  <a:pt x="932219" y="1048154"/>
                  <a:pt x="933097" y="1047064"/>
                  <a:pt x="932948" y="1046848"/>
                </a:cubicBezTo>
                <a:close/>
                <a:moveTo>
                  <a:pt x="5525471" y="1044886"/>
                </a:moveTo>
                <a:cubicBezTo>
                  <a:pt x="5523798" y="1049747"/>
                  <a:pt x="5522288" y="1052006"/>
                  <a:pt x="5521136" y="1052702"/>
                </a:cubicBezTo>
                <a:cubicBezTo>
                  <a:pt x="5517676" y="1054790"/>
                  <a:pt x="5517410" y="1042819"/>
                  <a:pt x="5525471" y="1044886"/>
                </a:cubicBezTo>
                <a:close/>
                <a:moveTo>
                  <a:pt x="1004319" y="1044140"/>
                </a:moveTo>
                <a:lnTo>
                  <a:pt x="1004150" y="1044213"/>
                </a:lnTo>
                <a:cubicBezTo>
                  <a:pt x="1002207" y="1045086"/>
                  <a:pt x="1000356" y="1045992"/>
                  <a:pt x="999003" y="1046837"/>
                </a:cubicBezTo>
                <a:lnTo>
                  <a:pt x="998160" y="1047476"/>
                </a:lnTo>
                <a:close/>
                <a:moveTo>
                  <a:pt x="4340938" y="1042625"/>
                </a:moveTo>
                <a:lnTo>
                  <a:pt x="4312610" y="1067348"/>
                </a:lnTo>
                <a:cubicBezTo>
                  <a:pt x="4301106" y="1077945"/>
                  <a:pt x="4289894" y="1088830"/>
                  <a:pt x="4278974" y="1099960"/>
                </a:cubicBezTo>
                <a:cubicBezTo>
                  <a:pt x="4275041" y="1104190"/>
                  <a:pt x="4265563" y="1113856"/>
                  <a:pt x="4260057" y="1119475"/>
                </a:cubicBezTo>
                <a:cubicBezTo>
                  <a:pt x="4254136" y="1123813"/>
                  <a:pt x="4257844" y="1118464"/>
                  <a:pt x="4261141" y="1115670"/>
                </a:cubicBezTo>
                <a:lnTo>
                  <a:pt x="4294640" y="1080659"/>
                </a:lnTo>
                <a:close/>
                <a:moveTo>
                  <a:pt x="6820564" y="1038010"/>
                </a:moveTo>
                <a:lnTo>
                  <a:pt x="6819759" y="1039338"/>
                </a:lnTo>
                <a:lnTo>
                  <a:pt x="6816189" y="1045554"/>
                </a:lnTo>
                <a:lnTo>
                  <a:pt x="6796592" y="1082435"/>
                </a:lnTo>
                <a:lnTo>
                  <a:pt x="6801792" y="1073412"/>
                </a:lnTo>
                <a:cubicBezTo>
                  <a:pt x="6804459" y="1069942"/>
                  <a:pt x="6807134" y="1064738"/>
                  <a:pt x="6809887" y="1059825"/>
                </a:cubicBezTo>
                <a:lnTo>
                  <a:pt x="6812587" y="1056082"/>
                </a:lnTo>
                <a:lnTo>
                  <a:pt x="6819148" y="1043516"/>
                </a:lnTo>
                <a:close/>
                <a:moveTo>
                  <a:pt x="474396" y="1037784"/>
                </a:moveTo>
                <a:lnTo>
                  <a:pt x="475516" y="1038761"/>
                </a:lnTo>
                <a:cubicBezTo>
                  <a:pt x="465596" y="1046430"/>
                  <a:pt x="457027" y="1052605"/>
                  <a:pt x="468219" y="1042956"/>
                </a:cubicBezTo>
                <a:close/>
                <a:moveTo>
                  <a:pt x="474446" y="1037741"/>
                </a:moveTo>
                <a:lnTo>
                  <a:pt x="474396" y="1037784"/>
                </a:lnTo>
                <a:lnTo>
                  <a:pt x="474392" y="1037778"/>
                </a:lnTo>
                <a:close/>
                <a:moveTo>
                  <a:pt x="1772365" y="1028892"/>
                </a:moveTo>
                <a:lnTo>
                  <a:pt x="1770936" y="1030211"/>
                </a:lnTo>
                <a:cubicBezTo>
                  <a:pt x="1767373" y="1033107"/>
                  <a:pt x="1762671" y="1036454"/>
                  <a:pt x="1758630" y="1039744"/>
                </a:cubicBezTo>
                <a:lnTo>
                  <a:pt x="1757507" y="1040758"/>
                </a:lnTo>
                <a:lnTo>
                  <a:pt x="1750378" y="1044988"/>
                </a:lnTo>
                <a:cubicBezTo>
                  <a:pt x="1742596" y="1049815"/>
                  <a:pt x="1735073" y="1054728"/>
                  <a:pt x="1728005" y="1059711"/>
                </a:cubicBezTo>
                <a:cubicBezTo>
                  <a:pt x="1696286" y="1080741"/>
                  <a:pt x="1668751" y="1107258"/>
                  <a:pt x="1638309" y="1131719"/>
                </a:cubicBezTo>
                <a:cubicBezTo>
                  <a:pt x="1637421" y="1131767"/>
                  <a:pt x="1632339" y="1135538"/>
                  <a:pt x="1632215" y="1134439"/>
                </a:cubicBezTo>
                <a:cubicBezTo>
                  <a:pt x="1632092" y="1133340"/>
                  <a:pt x="1641890" y="1122504"/>
                  <a:pt x="1642776" y="1122456"/>
                </a:cubicBezTo>
                <a:cubicBezTo>
                  <a:pt x="1652844" y="1112712"/>
                  <a:pt x="1669914" y="1100382"/>
                  <a:pt x="1679215" y="1093071"/>
                </a:cubicBezTo>
                <a:cubicBezTo>
                  <a:pt x="1697816" y="1078449"/>
                  <a:pt x="1711310" y="1067415"/>
                  <a:pt x="1730303" y="1054984"/>
                </a:cubicBezTo>
                <a:cubicBezTo>
                  <a:pt x="1738641" y="1049381"/>
                  <a:pt x="1746740" y="1044230"/>
                  <a:pt x="1754729" y="1039341"/>
                </a:cubicBezTo>
                <a:close/>
                <a:moveTo>
                  <a:pt x="954046" y="1028281"/>
                </a:moveTo>
                <a:cubicBezTo>
                  <a:pt x="945517" y="1032175"/>
                  <a:pt x="934246" y="1037302"/>
                  <a:pt x="925062" y="1044718"/>
                </a:cubicBezTo>
                <a:cubicBezTo>
                  <a:pt x="925062" y="1044718"/>
                  <a:pt x="924360" y="1045317"/>
                  <a:pt x="923671" y="1046064"/>
                </a:cubicBezTo>
                <a:lnTo>
                  <a:pt x="923066" y="1046821"/>
                </a:lnTo>
                <a:lnTo>
                  <a:pt x="923244" y="1046724"/>
                </a:lnTo>
                <a:lnTo>
                  <a:pt x="922921" y="1047002"/>
                </a:lnTo>
                <a:lnTo>
                  <a:pt x="922736" y="1047234"/>
                </a:lnTo>
                <a:cubicBezTo>
                  <a:pt x="922486" y="1047624"/>
                  <a:pt x="922328" y="1047993"/>
                  <a:pt x="922353" y="1048283"/>
                </a:cubicBezTo>
                <a:cubicBezTo>
                  <a:pt x="925558" y="1050740"/>
                  <a:pt x="936332" y="1039590"/>
                  <a:pt x="938129" y="1038381"/>
                </a:cubicBezTo>
                <a:cubicBezTo>
                  <a:pt x="945613" y="1033342"/>
                  <a:pt x="950504" y="1033229"/>
                  <a:pt x="954046" y="1028281"/>
                </a:cubicBezTo>
                <a:close/>
                <a:moveTo>
                  <a:pt x="6916872" y="1028051"/>
                </a:moveTo>
                <a:lnTo>
                  <a:pt x="6916067" y="1031261"/>
                </a:lnTo>
                <a:lnTo>
                  <a:pt x="6915590" y="1031976"/>
                </a:lnTo>
                <a:close/>
                <a:moveTo>
                  <a:pt x="486680" y="1027500"/>
                </a:moveTo>
                <a:cubicBezTo>
                  <a:pt x="485575" y="1028912"/>
                  <a:pt x="482558" y="1031761"/>
                  <a:pt x="479790" y="1034117"/>
                </a:cubicBezTo>
                <a:lnTo>
                  <a:pt x="474446" y="1037741"/>
                </a:lnTo>
                <a:close/>
                <a:moveTo>
                  <a:pt x="4099378" y="1027058"/>
                </a:moveTo>
                <a:cubicBezTo>
                  <a:pt x="4098776" y="1027283"/>
                  <a:pt x="4097978" y="1027645"/>
                  <a:pt x="4096952" y="1028177"/>
                </a:cubicBezTo>
                <a:cubicBezTo>
                  <a:pt x="4088742" y="1032429"/>
                  <a:pt x="4076008" y="1039801"/>
                  <a:pt x="4067852" y="1046258"/>
                </a:cubicBezTo>
                <a:cubicBezTo>
                  <a:pt x="4077132" y="1043331"/>
                  <a:pt x="4084274" y="1037934"/>
                  <a:pt x="4094241" y="1032653"/>
                </a:cubicBezTo>
                <a:cubicBezTo>
                  <a:pt x="4096230" y="1031689"/>
                  <a:pt x="4098568" y="1029898"/>
                  <a:pt x="4099883" y="1028544"/>
                </a:cubicBezTo>
                <a:cubicBezTo>
                  <a:pt x="4101198" y="1027190"/>
                  <a:pt x="4101486" y="1026273"/>
                  <a:pt x="4099378" y="1027058"/>
                </a:cubicBezTo>
                <a:close/>
                <a:moveTo>
                  <a:pt x="4432344" y="1026997"/>
                </a:moveTo>
                <a:lnTo>
                  <a:pt x="4431356" y="1028251"/>
                </a:lnTo>
                <a:lnTo>
                  <a:pt x="4431458" y="1028224"/>
                </a:lnTo>
                <a:close/>
                <a:moveTo>
                  <a:pt x="6181806" y="1026956"/>
                </a:moveTo>
                <a:lnTo>
                  <a:pt x="6163735" y="1060344"/>
                </a:lnTo>
                <a:lnTo>
                  <a:pt x="6159939" y="1071887"/>
                </a:lnTo>
                <a:lnTo>
                  <a:pt x="6155494" y="1085955"/>
                </a:lnTo>
                <a:lnTo>
                  <a:pt x="6159552" y="1083070"/>
                </a:lnTo>
                <a:lnTo>
                  <a:pt x="6162685" y="1074465"/>
                </a:lnTo>
                <a:lnTo>
                  <a:pt x="6161767" y="1072121"/>
                </a:lnTo>
                <a:lnTo>
                  <a:pt x="6163713" y="1071638"/>
                </a:lnTo>
                <a:lnTo>
                  <a:pt x="6169187" y="1056600"/>
                </a:lnTo>
                <a:cubicBezTo>
                  <a:pt x="6174217" y="1043799"/>
                  <a:pt x="6171711" y="1058284"/>
                  <a:pt x="6170123" y="1064240"/>
                </a:cubicBezTo>
                <a:lnTo>
                  <a:pt x="6168701" y="1068769"/>
                </a:lnTo>
                <a:lnTo>
                  <a:pt x="6170020" y="1065817"/>
                </a:lnTo>
                <a:lnTo>
                  <a:pt x="6170809" y="1062763"/>
                </a:lnTo>
                <a:cubicBezTo>
                  <a:pt x="6171304" y="1060935"/>
                  <a:pt x="6171801" y="1059204"/>
                  <a:pt x="6172798" y="1055742"/>
                </a:cubicBezTo>
                <a:lnTo>
                  <a:pt x="6180969" y="1040019"/>
                </a:lnTo>
                <a:lnTo>
                  <a:pt x="6180053" y="1036229"/>
                </a:lnTo>
                <a:cubicBezTo>
                  <a:pt x="6180479" y="1035026"/>
                  <a:pt x="6181297" y="1034270"/>
                  <a:pt x="6181297" y="1034270"/>
                </a:cubicBezTo>
                <a:lnTo>
                  <a:pt x="6182141" y="1037762"/>
                </a:lnTo>
                <a:lnTo>
                  <a:pt x="6185371" y="1031546"/>
                </a:lnTo>
                <a:lnTo>
                  <a:pt x="6181297" y="1034270"/>
                </a:lnTo>
                <a:close/>
                <a:moveTo>
                  <a:pt x="962477" y="1023220"/>
                </a:moveTo>
                <a:cubicBezTo>
                  <a:pt x="962004" y="1023231"/>
                  <a:pt x="961820" y="1023869"/>
                  <a:pt x="961871" y="1024499"/>
                </a:cubicBezTo>
                <a:cubicBezTo>
                  <a:pt x="961924" y="1025131"/>
                  <a:pt x="962213" y="1025757"/>
                  <a:pt x="962687" y="1025746"/>
                </a:cubicBezTo>
                <a:cubicBezTo>
                  <a:pt x="962687" y="1025746"/>
                  <a:pt x="963327" y="1022032"/>
                  <a:pt x="962477" y="1023220"/>
                </a:cubicBezTo>
                <a:close/>
                <a:moveTo>
                  <a:pt x="1705505" y="1022184"/>
                </a:moveTo>
                <a:lnTo>
                  <a:pt x="1685957" y="1039566"/>
                </a:lnTo>
                <a:lnTo>
                  <a:pt x="1669401" y="1049527"/>
                </a:lnTo>
                <a:cubicBezTo>
                  <a:pt x="1662286" y="1053649"/>
                  <a:pt x="1673934" y="1040855"/>
                  <a:pt x="1674104" y="1042168"/>
                </a:cubicBezTo>
                <a:cubicBezTo>
                  <a:pt x="1683573" y="1034367"/>
                  <a:pt x="1692897" y="1029278"/>
                  <a:pt x="1702317" y="1024181"/>
                </a:cubicBezTo>
                <a:close/>
                <a:moveTo>
                  <a:pt x="5522651" y="1021563"/>
                </a:moveTo>
                <a:cubicBezTo>
                  <a:pt x="5520007" y="1029630"/>
                  <a:pt x="5518121" y="1036493"/>
                  <a:pt x="5515321" y="1044732"/>
                </a:cubicBezTo>
                <a:cubicBezTo>
                  <a:pt x="5514933" y="1046447"/>
                  <a:pt x="5515746" y="1046188"/>
                  <a:pt x="5517182" y="1044920"/>
                </a:cubicBezTo>
                <a:lnTo>
                  <a:pt x="5519369" y="1042623"/>
                </a:lnTo>
                <a:lnTo>
                  <a:pt x="5495263" y="1087731"/>
                </a:lnTo>
                <a:lnTo>
                  <a:pt x="5498351" y="1078209"/>
                </a:lnTo>
                <a:cubicBezTo>
                  <a:pt x="5498199" y="1075809"/>
                  <a:pt x="5496025" y="1078214"/>
                  <a:pt x="5491835" y="1082853"/>
                </a:cubicBezTo>
                <a:cubicBezTo>
                  <a:pt x="5498563" y="1063288"/>
                  <a:pt x="5498563" y="1063288"/>
                  <a:pt x="5498563" y="1063288"/>
                </a:cubicBezTo>
                <a:cubicBezTo>
                  <a:pt x="5496983" y="1072381"/>
                  <a:pt x="5496983" y="1072381"/>
                  <a:pt x="5496983" y="1072381"/>
                </a:cubicBezTo>
                <a:cubicBezTo>
                  <a:pt x="5495093" y="1079244"/>
                  <a:pt x="5504276" y="1064306"/>
                  <a:pt x="5506292" y="1062071"/>
                </a:cubicBezTo>
                <a:cubicBezTo>
                  <a:pt x="5511131" y="1049370"/>
                  <a:pt x="5517057" y="1035467"/>
                  <a:pt x="5522651" y="1021563"/>
                </a:cubicBezTo>
                <a:close/>
                <a:moveTo>
                  <a:pt x="4438822" y="1021233"/>
                </a:moveTo>
                <a:lnTo>
                  <a:pt x="4435418" y="1023918"/>
                </a:lnTo>
                <a:lnTo>
                  <a:pt x="4434383" y="1027471"/>
                </a:lnTo>
                <a:lnTo>
                  <a:pt x="4435578" y="1027164"/>
                </a:lnTo>
                <a:lnTo>
                  <a:pt x="4435611" y="1027135"/>
                </a:lnTo>
                <a:close/>
                <a:moveTo>
                  <a:pt x="539667" y="1020848"/>
                </a:moveTo>
                <a:lnTo>
                  <a:pt x="540982" y="1023348"/>
                </a:lnTo>
                <a:cubicBezTo>
                  <a:pt x="540477" y="1023943"/>
                  <a:pt x="539936" y="1023616"/>
                  <a:pt x="539628" y="1022990"/>
                </a:cubicBezTo>
                <a:cubicBezTo>
                  <a:pt x="539319" y="1022364"/>
                  <a:pt x="539244" y="1021440"/>
                  <a:pt x="539667" y="1020848"/>
                </a:cubicBezTo>
                <a:close/>
                <a:moveTo>
                  <a:pt x="5575702" y="1020671"/>
                </a:moveTo>
                <a:cubicBezTo>
                  <a:pt x="5576456" y="1020398"/>
                  <a:pt x="5576200" y="1020891"/>
                  <a:pt x="5575420" y="1021735"/>
                </a:cubicBezTo>
                <a:cubicBezTo>
                  <a:pt x="5573860" y="1023426"/>
                  <a:pt x="5570205" y="1026529"/>
                  <a:pt x="5568330" y="1027739"/>
                </a:cubicBezTo>
                <a:cubicBezTo>
                  <a:pt x="5555866" y="1037565"/>
                  <a:pt x="5544386" y="1046832"/>
                  <a:pt x="5533137" y="1055828"/>
                </a:cubicBezTo>
                <a:lnTo>
                  <a:pt x="5525038" y="1062171"/>
                </a:lnTo>
                <a:lnTo>
                  <a:pt x="5528522" y="1055788"/>
                </a:lnTo>
                <a:lnTo>
                  <a:pt x="5528202" y="1054645"/>
                </a:lnTo>
                <a:lnTo>
                  <a:pt x="5539608" y="1046870"/>
                </a:lnTo>
                <a:cubicBezTo>
                  <a:pt x="5543424" y="1044275"/>
                  <a:pt x="5547347" y="1041556"/>
                  <a:pt x="5552414" y="1037839"/>
                </a:cubicBezTo>
                <a:cubicBezTo>
                  <a:pt x="5558101" y="1034009"/>
                  <a:pt x="5564483" y="1028996"/>
                  <a:pt x="5569934" y="1024198"/>
                </a:cubicBezTo>
                <a:cubicBezTo>
                  <a:pt x="5573187" y="1021981"/>
                  <a:pt x="5574949" y="1020944"/>
                  <a:pt x="5575702" y="1020671"/>
                </a:cubicBezTo>
                <a:close/>
                <a:moveTo>
                  <a:pt x="6845015" y="1019568"/>
                </a:moveTo>
                <a:lnTo>
                  <a:pt x="6844289" y="1021222"/>
                </a:lnTo>
                <a:lnTo>
                  <a:pt x="6843753" y="1021844"/>
                </a:lnTo>
                <a:cubicBezTo>
                  <a:pt x="6843214" y="1022452"/>
                  <a:pt x="6843002" y="1022661"/>
                  <a:pt x="6843016" y="1022584"/>
                </a:cubicBezTo>
                <a:cubicBezTo>
                  <a:pt x="6843045" y="1022429"/>
                  <a:pt x="6843979" y="1021128"/>
                  <a:pt x="6845015" y="1019568"/>
                </a:cubicBezTo>
                <a:close/>
                <a:moveTo>
                  <a:pt x="533846" y="1016812"/>
                </a:moveTo>
                <a:cubicBezTo>
                  <a:pt x="533396" y="1019180"/>
                  <a:pt x="532348" y="1019337"/>
                  <a:pt x="529649" y="1019742"/>
                </a:cubicBezTo>
                <a:cubicBezTo>
                  <a:pt x="529986" y="1019116"/>
                  <a:pt x="530548" y="1018455"/>
                  <a:pt x="531269" y="1017916"/>
                </a:cubicBezTo>
                <a:cubicBezTo>
                  <a:pt x="531990" y="1017377"/>
                  <a:pt x="532870" y="1016958"/>
                  <a:pt x="533846" y="1016812"/>
                </a:cubicBezTo>
                <a:close/>
                <a:moveTo>
                  <a:pt x="1865373" y="1016802"/>
                </a:moveTo>
                <a:lnTo>
                  <a:pt x="1862232" y="1018685"/>
                </a:lnTo>
                <a:cubicBezTo>
                  <a:pt x="1852964" y="1023460"/>
                  <a:pt x="1843789" y="1028233"/>
                  <a:pt x="1834428" y="1035637"/>
                </a:cubicBezTo>
                <a:cubicBezTo>
                  <a:pt x="1834284" y="1034356"/>
                  <a:pt x="1822706" y="1046577"/>
                  <a:pt x="1829713" y="1042704"/>
                </a:cubicBezTo>
                <a:lnTo>
                  <a:pt x="1846019" y="1033333"/>
                </a:lnTo>
                <a:close/>
                <a:moveTo>
                  <a:pt x="993095" y="1014840"/>
                </a:moveTo>
                <a:lnTo>
                  <a:pt x="990493" y="1016074"/>
                </a:lnTo>
                <a:lnTo>
                  <a:pt x="991316" y="1016521"/>
                </a:lnTo>
                <a:cubicBezTo>
                  <a:pt x="992263" y="1016500"/>
                  <a:pt x="992166" y="1015334"/>
                  <a:pt x="993113" y="1015313"/>
                </a:cubicBezTo>
                <a:lnTo>
                  <a:pt x="993386" y="1014889"/>
                </a:lnTo>
                <a:close/>
                <a:moveTo>
                  <a:pt x="1808134" y="1014621"/>
                </a:moveTo>
                <a:lnTo>
                  <a:pt x="1809435" y="1016947"/>
                </a:lnTo>
                <a:cubicBezTo>
                  <a:pt x="1808979" y="1017523"/>
                  <a:pt x="1808463" y="1017229"/>
                  <a:pt x="1808155" y="1016646"/>
                </a:cubicBezTo>
                <a:cubicBezTo>
                  <a:pt x="1807848" y="1016065"/>
                  <a:pt x="1807751" y="1015194"/>
                  <a:pt x="1808134" y="1014621"/>
                </a:cubicBezTo>
                <a:close/>
                <a:moveTo>
                  <a:pt x="1047393" y="1013419"/>
                </a:moveTo>
                <a:cubicBezTo>
                  <a:pt x="1046638" y="1015773"/>
                  <a:pt x="1045534" y="1015799"/>
                  <a:pt x="1042695" y="1015864"/>
                </a:cubicBezTo>
                <a:cubicBezTo>
                  <a:pt x="1043121" y="1015270"/>
                  <a:pt x="1043782" y="1014671"/>
                  <a:pt x="1044593" y="1014214"/>
                </a:cubicBezTo>
                <a:cubicBezTo>
                  <a:pt x="1045405" y="1013758"/>
                  <a:pt x="1046368" y="1013443"/>
                  <a:pt x="1047393" y="1013419"/>
                </a:cubicBezTo>
                <a:close/>
                <a:moveTo>
                  <a:pt x="4391085" y="1010213"/>
                </a:moveTo>
                <a:cubicBezTo>
                  <a:pt x="4392309" y="1011552"/>
                  <a:pt x="4392600" y="1012188"/>
                  <a:pt x="4392399" y="1012469"/>
                </a:cubicBezTo>
                <a:cubicBezTo>
                  <a:pt x="4392200" y="1012748"/>
                  <a:pt x="4391507" y="1012672"/>
                  <a:pt x="4390761" y="1012590"/>
                </a:cubicBezTo>
                <a:cubicBezTo>
                  <a:pt x="4390935" y="1011311"/>
                  <a:pt x="4391085" y="1010213"/>
                  <a:pt x="4391085" y="1010213"/>
                </a:cubicBezTo>
                <a:close/>
                <a:moveTo>
                  <a:pt x="1828239" y="1008692"/>
                </a:moveTo>
                <a:lnTo>
                  <a:pt x="1829244" y="1009740"/>
                </a:lnTo>
                <a:cubicBezTo>
                  <a:pt x="1818923" y="1016229"/>
                  <a:pt x="1810045" y="1021400"/>
                  <a:pt x="1821776" y="1013116"/>
                </a:cubicBezTo>
                <a:close/>
                <a:moveTo>
                  <a:pt x="1828292" y="1008657"/>
                </a:moveTo>
                <a:lnTo>
                  <a:pt x="1828239" y="1008692"/>
                </a:lnTo>
                <a:lnTo>
                  <a:pt x="1828236" y="1008687"/>
                </a:lnTo>
                <a:close/>
                <a:moveTo>
                  <a:pt x="1077274" y="1007865"/>
                </a:moveTo>
                <a:cubicBezTo>
                  <a:pt x="1077274" y="1007865"/>
                  <a:pt x="1075432" y="1010439"/>
                  <a:pt x="1073540" y="1010482"/>
                </a:cubicBezTo>
                <a:cubicBezTo>
                  <a:pt x="1072791" y="1010501"/>
                  <a:pt x="1072584" y="1010273"/>
                  <a:pt x="1072712" y="1009941"/>
                </a:cubicBezTo>
                <a:cubicBezTo>
                  <a:pt x="1072904" y="1009444"/>
                  <a:pt x="1073849" y="1008711"/>
                  <a:pt x="1074845" y="1008209"/>
                </a:cubicBezTo>
                <a:cubicBezTo>
                  <a:pt x="1075839" y="1007707"/>
                  <a:pt x="1076884" y="1007437"/>
                  <a:pt x="1077274" y="1007865"/>
                </a:cubicBezTo>
                <a:close/>
                <a:moveTo>
                  <a:pt x="561690" y="1007846"/>
                </a:moveTo>
                <a:cubicBezTo>
                  <a:pt x="561690" y="1007846"/>
                  <a:pt x="560230" y="1010558"/>
                  <a:pt x="558430" y="1010827"/>
                </a:cubicBezTo>
                <a:cubicBezTo>
                  <a:pt x="557718" y="1010933"/>
                  <a:pt x="557495" y="1010740"/>
                  <a:pt x="557581" y="1010403"/>
                </a:cubicBezTo>
                <a:cubicBezTo>
                  <a:pt x="557706" y="1009898"/>
                  <a:pt x="558522" y="1009075"/>
                  <a:pt x="559412" y="1008471"/>
                </a:cubicBezTo>
                <a:cubicBezTo>
                  <a:pt x="560304" y="1007864"/>
                  <a:pt x="561268" y="1007477"/>
                  <a:pt x="561690" y="1007846"/>
                </a:cubicBezTo>
                <a:close/>
                <a:moveTo>
                  <a:pt x="4215888" y="1005651"/>
                </a:moveTo>
                <a:cubicBezTo>
                  <a:pt x="4215900" y="1006201"/>
                  <a:pt x="4215648" y="1006465"/>
                  <a:pt x="4215276" y="1006451"/>
                </a:cubicBezTo>
                <a:lnTo>
                  <a:pt x="4215000" y="1006268"/>
                </a:lnTo>
                <a:close/>
                <a:moveTo>
                  <a:pt x="1629356" y="1002916"/>
                </a:moveTo>
                <a:cubicBezTo>
                  <a:pt x="1622026" y="1008890"/>
                  <a:pt x="1616579" y="1013873"/>
                  <a:pt x="1622107" y="1007960"/>
                </a:cubicBezTo>
                <a:lnTo>
                  <a:pt x="1624004" y="1005987"/>
                </a:lnTo>
                <a:close/>
                <a:moveTo>
                  <a:pt x="1841089" y="999897"/>
                </a:moveTo>
                <a:cubicBezTo>
                  <a:pt x="1839890" y="1001159"/>
                  <a:pt x="1836708" y="1003631"/>
                  <a:pt x="1833808" y="1005651"/>
                </a:cubicBezTo>
                <a:lnTo>
                  <a:pt x="1828292" y="1008657"/>
                </a:lnTo>
                <a:close/>
                <a:moveTo>
                  <a:pt x="4423607" y="998978"/>
                </a:moveTo>
                <a:lnTo>
                  <a:pt x="4425146" y="1001241"/>
                </a:lnTo>
                <a:cubicBezTo>
                  <a:pt x="4424734" y="1001877"/>
                  <a:pt x="4424180" y="1001624"/>
                  <a:pt x="4423814" y="1001056"/>
                </a:cubicBezTo>
                <a:cubicBezTo>
                  <a:pt x="4423450" y="1000488"/>
                  <a:pt x="4423270" y="999604"/>
                  <a:pt x="4423607" y="998978"/>
                </a:cubicBezTo>
                <a:close/>
                <a:moveTo>
                  <a:pt x="518655" y="998954"/>
                </a:moveTo>
                <a:cubicBezTo>
                  <a:pt x="518655" y="998954"/>
                  <a:pt x="515409" y="1001381"/>
                  <a:pt x="514926" y="1002425"/>
                </a:cubicBezTo>
                <a:cubicBezTo>
                  <a:pt x="514763" y="1002772"/>
                  <a:pt x="514909" y="1002966"/>
                  <a:pt x="515584" y="1002865"/>
                </a:cubicBezTo>
                <a:cubicBezTo>
                  <a:pt x="517457" y="1002583"/>
                  <a:pt x="518714" y="1001534"/>
                  <a:pt x="519256" y="1000590"/>
                </a:cubicBezTo>
                <a:cubicBezTo>
                  <a:pt x="519799" y="999646"/>
                  <a:pt x="519630" y="998808"/>
                  <a:pt x="518655" y="998954"/>
                </a:cubicBezTo>
                <a:close/>
                <a:moveTo>
                  <a:pt x="8086409" y="996442"/>
                </a:moveTo>
                <a:cubicBezTo>
                  <a:pt x="8086524" y="996803"/>
                  <a:pt x="8086358" y="997452"/>
                  <a:pt x="8085796" y="998319"/>
                </a:cubicBezTo>
                <a:cubicBezTo>
                  <a:pt x="8085046" y="999478"/>
                  <a:pt x="8083587" y="1001025"/>
                  <a:pt x="8081133" y="1002803"/>
                </a:cubicBezTo>
                <a:cubicBezTo>
                  <a:pt x="8082179" y="999837"/>
                  <a:pt x="8083413" y="997975"/>
                  <a:pt x="8084428" y="996991"/>
                </a:cubicBezTo>
                <a:cubicBezTo>
                  <a:pt x="8085443" y="996007"/>
                  <a:pt x="8086239" y="995901"/>
                  <a:pt x="8086409" y="996442"/>
                </a:cubicBezTo>
                <a:close/>
                <a:moveTo>
                  <a:pt x="4482103" y="995662"/>
                </a:moveTo>
                <a:lnTo>
                  <a:pt x="4479075" y="997899"/>
                </a:lnTo>
                <a:cubicBezTo>
                  <a:pt x="4470073" y="1003707"/>
                  <a:pt x="4461164" y="1009500"/>
                  <a:pt x="4452304" y="1018018"/>
                </a:cubicBezTo>
                <a:cubicBezTo>
                  <a:pt x="4452042" y="1016714"/>
                  <a:pt x="4441366" y="1030394"/>
                  <a:pt x="4448148" y="1025735"/>
                </a:cubicBezTo>
                <a:lnTo>
                  <a:pt x="4463900" y="1014524"/>
                </a:lnTo>
                <a:close/>
                <a:moveTo>
                  <a:pt x="1887935" y="993921"/>
                </a:moveTo>
                <a:cubicBezTo>
                  <a:pt x="1887295" y="996166"/>
                  <a:pt x="1886257" y="996222"/>
                  <a:pt x="1883595" y="996363"/>
                </a:cubicBezTo>
                <a:cubicBezTo>
                  <a:pt x="1883977" y="995791"/>
                  <a:pt x="1884582" y="995205"/>
                  <a:pt x="1885332" y="994750"/>
                </a:cubicBezTo>
                <a:cubicBezTo>
                  <a:pt x="1886080" y="994297"/>
                  <a:pt x="1886973" y="993973"/>
                  <a:pt x="1887935" y="993921"/>
                </a:cubicBezTo>
                <a:close/>
                <a:moveTo>
                  <a:pt x="1033880" y="993288"/>
                </a:moveTo>
                <a:cubicBezTo>
                  <a:pt x="1033880" y="993288"/>
                  <a:pt x="1030226" y="995343"/>
                  <a:pt x="1029598" y="996343"/>
                </a:cubicBezTo>
                <a:cubicBezTo>
                  <a:pt x="1029388" y="996677"/>
                  <a:pt x="1029513" y="996892"/>
                  <a:pt x="1030223" y="996878"/>
                </a:cubicBezTo>
                <a:lnTo>
                  <a:pt x="1032463" y="996339"/>
                </a:lnTo>
                <a:lnTo>
                  <a:pt x="1033012" y="996057"/>
                </a:lnTo>
                <a:lnTo>
                  <a:pt x="1034300" y="995031"/>
                </a:lnTo>
                <a:cubicBezTo>
                  <a:pt x="1034976" y="994139"/>
                  <a:pt x="1034904" y="993264"/>
                  <a:pt x="1033880" y="993288"/>
                </a:cubicBezTo>
                <a:close/>
                <a:moveTo>
                  <a:pt x="1001423" y="991756"/>
                </a:moveTo>
                <a:cubicBezTo>
                  <a:pt x="1001423" y="991756"/>
                  <a:pt x="1001455" y="992397"/>
                  <a:pt x="1001481" y="992954"/>
                </a:cubicBezTo>
                <a:lnTo>
                  <a:pt x="1001506" y="993461"/>
                </a:lnTo>
                <a:lnTo>
                  <a:pt x="1001516" y="993674"/>
                </a:lnTo>
                <a:cubicBezTo>
                  <a:pt x="1001524" y="993833"/>
                  <a:pt x="1001523" y="993794"/>
                  <a:pt x="1001515" y="993643"/>
                </a:cubicBezTo>
                <a:lnTo>
                  <a:pt x="1001506" y="993461"/>
                </a:lnTo>
                <a:close/>
                <a:moveTo>
                  <a:pt x="4443542" y="990934"/>
                </a:moveTo>
                <a:lnTo>
                  <a:pt x="4444662" y="991912"/>
                </a:lnTo>
                <a:cubicBezTo>
                  <a:pt x="4434744" y="999583"/>
                  <a:pt x="4426172" y="1005756"/>
                  <a:pt x="4437364" y="996108"/>
                </a:cubicBezTo>
                <a:close/>
                <a:moveTo>
                  <a:pt x="4443593" y="990893"/>
                </a:moveTo>
                <a:lnTo>
                  <a:pt x="4443542" y="990934"/>
                </a:lnTo>
                <a:lnTo>
                  <a:pt x="4443538" y="990929"/>
                </a:lnTo>
                <a:close/>
                <a:moveTo>
                  <a:pt x="1751772" y="988117"/>
                </a:moveTo>
                <a:cubicBezTo>
                  <a:pt x="1752484" y="987816"/>
                  <a:pt x="1752259" y="988307"/>
                  <a:pt x="1751549" y="989164"/>
                </a:cubicBezTo>
                <a:cubicBezTo>
                  <a:pt x="1750126" y="990879"/>
                  <a:pt x="1746753" y="994065"/>
                  <a:pt x="1745005" y="995331"/>
                </a:cubicBezTo>
                <a:lnTo>
                  <a:pt x="1712873" y="1023633"/>
                </a:lnTo>
                <a:lnTo>
                  <a:pt x="1704370" y="1028487"/>
                </a:lnTo>
                <a:lnTo>
                  <a:pt x="1698175" y="1032213"/>
                </a:lnTo>
                <a:lnTo>
                  <a:pt x="1706944" y="1023896"/>
                </a:lnTo>
                <a:lnTo>
                  <a:pt x="1724487" y="1010292"/>
                </a:lnTo>
                <a:lnTo>
                  <a:pt x="1731094" y="1006151"/>
                </a:lnTo>
                <a:lnTo>
                  <a:pt x="1726821" y="1008483"/>
                </a:lnTo>
                <a:lnTo>
                  <a:pt x="1730158" y="1005895"/>
                </a:lnTo>
                <a:cubicBezTo>
                  <a:pt x="1735453" y="1001907"/>
                  <a:pt x="1741363" y="996734"/>
                  <a:pt x="1746386" y="991818"/>
                </a:cubicBezTo>
                <a:cubicBezTo>
                  <a:pt x="1749413" y="989510"/>
                  <a:pt x="1751061" y="988418"/>
                  <a:pt x="1751772" y="988117"/>
                </a:cubicBezTo>
                <a:close/>
                <a:moveTo>
                  <a:pt x="1129487" y="985254"/>
                </a:moveTo>
                <a:cubicBezTo>
                  <a:pt x="1130909" y="983538"/>
                  <a:pt x="1130380" y="983293"/>
                  <a:pt x="1124323" y="987906"/>
                </a:cubicBezTo>
                <a:cubicBezTo>
                  <a:pt x="1119300" y="992824"/>
                  <a:pt x="1113392" y="997995"/>
                  <a:pt x="1108095" y="1001985"/>
                </a:cubicBezTo>
                <a:lnTo>
                  <a:pt x="1085666" y="1019376"/>
                </a:lnTo>
                <a:lnTo>
                  <a:pt x="1089749" y="1017314"/>
                </a:lnTo>
                <a:lnTo>
                  <a:pt x="1090658" y="1016848"/>
                </a:lnTo>
                <a:lnTo>
                  <a:pt x="1087291" y="1020432"/>
                </a:lnTo>
                <a:cubicBezTo>
                  <a:pt x="1082781" y="1025282"/>
                  <a:pt x="1078228" y="1029994"/>
                  <a:pt x="1073476" y="1034050"/>
                </a:cubicBezTo>
                <a:cubicBezTo>
                  <a:pt x="1070940" y="1036501"/>
                  <a:pt x="1068169" y="1038933"/>
                  <a:pt x="1065285" y="1041375"/>
                </a:cubicBezTo>
                <a:lnTo>
                  <a:pt x="1059004" y="1046610"/>
                </a:lnTo>
                <a:lnTo>
                  <a:pt x="1059373" y="1047026"/>
                </a:lnTo>
                <a:lnTo>
                  <a:pt x="1059559" y="1047248"/>
                </a:lnTo>
                <a:lnTo>
                  <a:pt x="1122945" y="991420"/>
                </a:lnTo>
                <a:cubicBezTo>
                  <a:pt x="1124692" y="990155"/>
                  <a:pt x="1128065" y="986969"/>
                  <a:pt x="1129487" y="985254"/>
                </a:cubicBezTo>
                <a:close/>
                <a:moveTo>
                  <a:pt x="1911056" y="984555"/>
                </a:moveTo>
                <a:cubicBezTo>
                  <a:pt x="1910358" y="984835"/>
                  <a:pt x="1908734" y="985866"/>
                  <a:pt x="1905742" y="988051"/>
                </a:cubicBezTo>
                <a:cubicBezTo>
                  <a:pt x="1900761" y="992737"/>
                  <a:pt x="1894914" y="997654"/>
                  <a:pt x="1889683" y="1001432"/>
                </a:cubicBezTo>
                <a:lnTo>
                  <a:pt x="1886384" y="1003885"/>
                </a:lnTo>
                <a:lnTo>
                  <a:pt x="1890590" y="1001700"/>
                </a:lnTo>
                <a:lnTo>
                  <a:pt x="1884078" y="1005600"/>
                </a:lnTo>
                <a:lnTo>
                  <a:pt x="1866743" y="1018494"/>
                </a:lnTo>
                <a:lnTo>
                  <a:pt x="1858055" y="1026417"/>
                </a:lnTo>
                <a:lnTo>
                  <a:pt x="1864154" y="1022909"/>
                </a:lnTo>
                <a:lnTo>
                  <a:pt x="1872526" y="1018351"/>
                </a:lnTo>
                <a:lnTo>
                  <a:pt x="1904335" y="991441"/>
                </a:lnTo>
                <a:cubicBezTo>
                  <a:pt x="1906061" y="990244"/>
                  <a:pt x="1909405" y="987211"/>
                  <a:pt x="1910820" y="985569"/>
                </a:cubicBezTo>
                <a:cubicBezTo>
                  <a:pt x="1911528" y="984749"/>
                  <a:pt x="1911755" y="984277"/>
                  <a:pt x="1911056" y="984555"/>
                </a:cubicBezTo>
                <a:close/>
                <a:moveTo>
                  <a:pt x="1736040" y="983410"/>
                </a:moveTo>
                <a:lnTo>
                  <a:pt x="1736163" y="986647"/>
                </a:lnTo>
                <a:lnTo>
                  <a:pt x="1736176" y="986971"/>
                </a:lnTo>
                <a:lnTo>
                  <a:pt x="1720318" y="995623"/>
                </a:lnTo>
                <a:lnTo>
                  <a:pt x="1708805" y="1001903"/>
                </a:lnTo>
                <a:cubicBezTo>
                  <a:pt x="1721256" y="996443"/>
                  <a:pt x="1706390" y="1005683"/>
                  <a:pt x="1705185" y="1003496"/>
                </a:cubicBezTo>
                <a:cubicBezTo>
                  <a:pt x="1704499" y="1001744"/>
                  <a:pt x="1709952" y="998075"/>
                  <a:pt x="1715786" y="994687"/>
                </a:cubicBezTo>
                <a:lnTo>
                  <a:pt x="1719327" y="992729"/>
                </a:lnTo>
                <a:lnTo>
                  <a:pt x="1728670" y="987560"/>
                </a:lnTo>
                <a:close/>
                <a:moveTo>
                  <a:pt x="4202095" y="983043"/>
                </a:moveTo>
                <a:cubicBezTo>
                  <a:pt x="4202427" y="982920"/>
                  <a:pt x="4202872" y="982939"/>
                  <a:pt x="4203330" y="983507"/>
                </a:cubicBezTo>
                <a:cubicBezTo>
                  <a:pt x="4203330" y="983507"/>
                  <a:pt x="4202466" y="984572"/>
                  <a:pt x="4201547" y="983435"/>
                </a:cubicBezTo>
                <a:cubicBezTo>
                  <a:pt x="4201547" y="983435"/>
                  <a:pt x="4201766" y="983169"/>
                  <a:pt x="4202095" y="983043"/>
                </a:cubicBezTo>
                <a:close/>
                <a:moveTo>
                  <a:pt x="4204294" y="981879"/>
                </a:moveTo>
                <a:lnTo>
                  <a:pt x="4204290" y="982094"/>
                </a:lnTo>
                <a:lnTo>
                  <a:pt x="4204654" y="981886"/>
                </a:lnTo>
                <a:lnTo>
                  <a:pt x="4206127" y="982519"/>
                </a:lnTo>
                <a:cubicBezTo>
                  <a:pt x="4206154" y="983621"/>
                  <a:pt x="4205262" y="983584"/>
                  <a:pt x="4203330" y="983507"/>
                </a:cubicBezTo>
                <a:close/>
                <a:moveTo>
                  <a:pt x="4455826" y="980652"/>
                </a:moveTo>
                <a:cubicBezTo>
                  <a:pt x="4454722" y="982064"/>
                  <a:pt x="4451706" y="984912"/>
                  <a:pt x="4448938" y="987269"/>
                </a:cubicBezTo>
                <a:lnTo>
                  <a:pt x="4443593" y="990893"/>
                </a:lnTo>
                <a:close/>
                <a:moveTo>
                  <a:pt x="1714569" y="980316"/>
                </a:moveTo>
                <a:lnTo>
                  <a:pt x="1714765" y="980993"/>
                </a:lnTo>
                <a:lnTo>
                  <a:pt x="1712099" y="982375"/>
                </a:lnTo>
                <a:close/>
                <a:moveTo>
                  <a:pt x="1038466" y="979624"/>
                </a:moveTo>
                <a:cubicBezTo>
                  <a:pt x="1038988" y="979432"/>
                  <a:pt x="1038760" y="980186"/>
                  <a:pt x="1038096" y="981407"/>
                </a:cubicBezTo>
                <a:lnTo>
                  <a:pt x="1037587" y="982190"/>
                </a:lnTo>
                <a:lnTo>
                  <a:pt x="1020346" y="992000"/>
                </a:lnTo>
                <a:lnTo>
                  <a:pt x="1021939" y="990586"/>
                </a:lnTo>
                <a:cubicBezTo>
                  <a:pt x="1027144" y="986030"/>
                  <a:pt x="1032475" y="981823"/>
                  <a:pt x="1038466" y="979624"/>
                </a:cubicBezTo>
                <a:close/>
                <a:moveTo>
                  <a:pt x="4460022" y="977722"/>
                </a:moveTo>
                <a:cubicBezTo>
                  <a:pt x="4460248" y="978838"/>
                  <a:pt x="4455602" y="979535"/>
                  <a:pt x="4455602" y="979535"/>
                </a:cubicBezTo>
                <a:cubicBezTo>
                  <a:pt x="4452902" y="979939"/>
                  <a:pt x="4455150" y="977303"/>
                  <a:pt x="4451402" y="977864"/>
                </a:cubicBezTo>
                <a:cubicBezTo>
                  <a:pt x="4448929" y="979384"/>
                  <a:pt x="4442148" y="984043"/>
                  <a:pt x="4437051" y="987108"/>
                </a:cubicBezTo>
                <a:cubicBezTo>
                  <a:pt x="4429679" y="992095"/>
                  <a:pt x="4421995" y="997262"/>
                  <a:pt x="4414195" y="1002568"/>
                </a:cubicBezTo>
                <a:lnTo>
                  <a:pt x="4398175" y="1013656"/>
                </a:lnTo>
                <a:lnTo>
                  <a:pt x="4396919" y="1016607"/>
                </a:lnTo>
                <a:cubicBezTo>
                  <a:pt x="4395493" y="1019933"/>
                  <a:pt x="4389948" y="1031163"/>
                  <a:pt x="4390629" y="1032630"/>
                </a:cubicBezTo>
                <a:lnTo>
                  <a:pt x="4392674" y="1031040"/>
                </a:lnTo>
                <a:lnTo>
                  <a:pt x="4389909" y="1035835"/>
                </a:lnTo>
                <a:lnTo>
                  <a:pt x="4421508" y="1009570"/>
                </a:lnTo>
                <a:cubicBezTo>
                  <a:pt x="4428477" y="1005075"/>
                  <a:pt x="4435678" y="1001731"/>
                  <a:pt x="4441420" y="996961"/>
                </a:cubicBezTo>
                <a:lnTo>
                  <a:pt x="4445836" y="992418"/>
                </a:lnTo>
                <a:lnTo>
                  <a:pt x="4446144" y="992552"/>
                </a:lnTo>
                <a:cubicBezTo>
                  <a:pt x="4446518" y="992497"/>
                  <a:pt x="4446724" y="992178"/>
                  <a:pt x="4446612" y="991621"/>
                </a:cubicBezTo>
                <a:lnTo>
                  <a:pt x="4445836" y="992418"/>
                </a:lnTo>
                <a:lnTo>
                  <a:pt x="4444662" y="991912"/>
                </a:lnTo>
                <a:cubicBezTo>
                  <a:pt x="4452120" y="986000"/>
                  <a:pt x="4460248" y="978838"/>
                  <a:pt x="4460022" y="977722"/>
                </a:cubicBezTo>
                <a:close/>
                <a:moveTo>
                  <a:pt x="1874691" y="975289"/>
                </a:moveTo>
                <a:cubicBezTo>
                  <a:pt x="1874691" y="975289"/>
                  <a:pt x="1871320" y="977333"/>
                  <a:pt x="1870759" y="978296"/>
                </a:cubicBezTo>
                <a:cubicBezTo>
                  <a:pt x="1870571" y="978617"/>
                  <a:pt x="1870695" y="978817"/>
                  <a:pt x="1871361" y="978783"/>
                </a:cubicBezTo>
                <a:cubicBezTo>
                  <a:pt x="1873211" y="978684"/>
                  <a:pt x="1874523" y="977784"/>
                  <a:pt x="1875134" y="976923"/>
                </a:cubicBezTo>
                <a:cubicBezTo>
                  <a:pt x="1875744" y="976063"/>
                  <a:pt x="1875652" y="975237"/>
                  <a:pt x="1874691" y="975289"/>
                </a:cubicBezTo>
                <a:close/>
                <a:moveTo>
                  <a:pt x="1763188" y="974604"/>
                </a:moveTo>
                <a:lnTo>
                  <a:pt x="1759706" y="977761"/>
                </a:lnTo>
                <a:cubicBezTo>
                  <a:pt x="1744697" y="990045"/>
                  <a:pt x="1729003" y="1002329"/>
                  <a:pt x="1713383" y="1015179"/>
                </a:cubicBezTo>
                <a:lnTo>
                  <a:pt x="1711550" y="1016807"/>
                </a:lnTo>
                <a:lnTo>
                  <a:pt x="1696459" y="1025036"/>
                </a:lnTo>
                <a:cubicBezTo>
                  <a:pt x="1684895" y="1031901"/>
                  <a:pt x="1673258" y="1039197"/>
                  <a:pt x="1661353" y="1046514"/>
                </a:cubicBezTo>
                <a:cubicBezTo>
                  <a:pt x="1660444" y="1046580"/>
                  <a:pt x="1652885" y="1054336"/>
                  <a:pt x="1652418" y="1050768"/>
                </a:cubicBezTo>
                <a:cubicBezTo>
                  <a:pt x="1652271" y="1049641"/>
                  <a:pt x="1659241" y="1044393"/>
                  <a:pt x="1656654" y="1046856"/>
                </a:cubicBezTo>
                <a:cubicBezTo>
                  <a:pt x="1665295" y="1040348"/>
                  <a:pt x="1679699" y="1033418"/>
                  <a:pt x="1688041" y="1025793"/>
                </a:cubicBezTo>
                <a:cubicBezTo>
                  <a:pt x="1691539" y="1023263"/>
                  <a:pt x="1693043" y="1019550"/>
                  <a:pt x="1695627" y="1018222"/>
                </a:cubicBezTo>
                <a:cubicBezTo>
                  <a:pt x="1704269" y="1011715"/>
                  <a:pt x="1715322" y="1008443"/>
                  <a:pt x="1723816" y="1000807"/>
                </a:cubicBezTo>
                <a:cubicBezTo>
                  <a:pt x="1726547" y="1000608"/>
                  <a:pt x="1727608" y="1000531"/>
                  <a:pt x="1728224" y="998210"/>
                </a:cubicBezTo>
                <a:cubicBezTo>
                  <a:pt x="1727238" y="998282"/>
                  <a:pt x="1726326" y="998632"/>
                  <a:pt x="1725567" y="999114"/>
                </a:cubicBezTo>
                <a:cubicBezTo>
                  <a:pt x="1724806" y="999598"/>
                  <a:pt x="1724197" y="1000210"/>
                  <a:pt x="1723816" y="1000807"/>
                </a:cubicBezTo>
                <a:cubicBezTo>
                  <a:pt x="1716554" y="1003802"/>
                  <a:pt x="1713058" y="1006333"/>
                  <a:pt x="1706832" y="1009064"/>
                </a:cubicBezTo>
                <a:cubicBezTo>
                  <a:pt x="1708503" y="1007803"/>
                  <a:pt x="1693043" y="1019550"/>
                  <a:pt x="1690928" y="1018567"/>
                </a:cubicBezTo>
                <a:cubicBezTo>
                  <a:pt x="1689699" y="1016194"/>
                  <a:pt x="1711091" y="1005340"/>
                  <a:pt x="1712764" y="1004080"/>
                </a:cubicBezTo>
                <a:lnTo>
                  <a:pt x="1720455" y="999648"/>
                </a:lnTo>
                <a:lnTo>
                  <a:pt x="1720471" y="1000389"/>
                </a:lnTo>
                <a:cubicBezTo>
                  <a:pt x="1720490" y="1001160"/>
                  <a:pt x="1720498" y="1001544"/>
                  <a:pt x="1720485" y="1000967"/>
                </a:cubicBezTo>
                <a:lnTo>
                  <a:pt x="1720455" y="999648"/>
                </a:lnTo>
                <a:lnTo>
                  <a:pt x="1741131" y="987739"/>
                </a:lnTo>
                <a:close/>
                <a:moveTo>
                  <a:pt x="5552061" y="972110"/>
                </a:moveTo>
                <a:cubicBezTo>
                  <a:pt x="5547352" y="986870"/>
                  <a:pt x="5547352" y="986870"/>
                  <a:pt x="5547352" y="986870"/>
                </a:cubicBezTo>
                <a:lnTo>
                  <a:pt x="5550129" y="985066"/>
                </a:lnTo>
                <a:lnTo>
                  <a:pt x="5543317" y="997810"/>
                </a:lnTo>
                <a:lnTo>
                  <a:pt x="5541451" y="998542"/>
                </a:lnTo>
                <a:cubicBezTo>
                  <a:pt x="5545181" y="989275"/>
                  <a:pt x="5549241" y="980006"/>
                  <a:pt x="5552061" y="972110"/>
                </a:cubicBezTo>
                <a:close/>
                <a:moveTo>
                  <a:pt x="1922420" y="971632"/>
                </a:moveTo>
                <a:lnTo>
                  <a:pt x="1900698" y="983986"/>
                </a:lnTo>
                <a:cubicBezTo>
                  <a:pt x="1892131" y="988864"/>
                  <a:pt x="1883657" y="993598"/>
                  <a:pt x="1872769" y="999335"/>
                </a:cubicBezTo>
                <a:cubicBezTo>
                  <a:pt x="1871117" y="1000529"/>
                  <a:pt x="1850082" y="1010675"/>
                  <a:pt x="1851237" y="1013008"/>
                </a:cubicBezTo>
                <a:cubicBezTo>
                  <a:pt x="1853282" y="1014004"/>
                  <a:pt x="1868553" y="1002875"/>
                  <a:pt x="1866901" y="1004068"/>
                </a:cubicBezTo>
                <a:cubicBezTo>
                  <a:pt x="1873016" y="1001532"/>
                  <a:pt x="1876467" y="999139"/>
                  <a:pt x="1883595" y="996363"/>
                </a:cubicBezTo>
                <a:cubicBezTo>
                  <a:pt x="1875183" y="1003626"/>
                  <a:pt x="1864358" y="1006599"/>
                  <a:pt x="1855821" y="1012763"/>
                </a:cubicBezTo>
                <a:cubicBezTo>
                  <a:pt x="1853282" y="1014004"/>
                  <a:pt x="1851749" y="1017585"/>
                  <a:pt x="1848297" y="1019979"/>
                </a:cubicBezTo>
                <a:cubicBezTo>
                  <a:pt x="1840032" y="1027236"/>
                  <a:pt x="1825877" y="1033700"/>
                  <a:pt x="1817342" y="1039864"/>
                </a:cubicBezTo>
                <a:cubicBezTo>
                  <a:pt x="1819907" y="1037517"/>
                  <a:pt x="1813024" y="1042489"/>
                  <a:pt x="1813148" y="1043588"/>
                </a:cubicBezTo>
                <a:cubicBezTo>
                  <a:pt x="1813536" y="1047066"/>
                  <a:pt x="1821039" y="1039668"/>
                  <a:pt x="1821926" y="1039620"/>
                </a:cubicBezTo>
                <a:cubicBezTo>
                  <a:pt x="1833654" y="1032731"/>
                  <a:pt x="1845124" y="1025859"/>
                  <a:pt x="1856510" y="1019403"/>
                </a:cubicBezTo>
                <a:lnTo>
                  <a:pt x="1871359" y="1011689"/>
                </a:lnTo>
                <a:lnTo>
                  <a:pt x="1873174" y="1010140"/>
                </a:lnTo>
                <a:cubicBezTo>
                  <a:pt x="1888623" y="997942"/>
                  <a:pt x="1904132" y="986296"/>
                  <a:pt x="1918971" y="974637"/>
                </a:cubicBezTo>
                <a:close/>
                <a:moveTo>
                  <a:pt x="4502992" y="969964"/>
                </a:moveTo>
                <a:cubicBezTo>
                  <a:pt x="4502544" y="972331"/>
                  <a:pt x="4501494" y="972489"/>
                  <a:pt x="4498796" y="972893"/>
                </a:cubicBezTo>
                <a:cubicBezTo>
                  <a:pt x="4499132" y="972267"/>
                  <a:pt x="4499694" y="971608"/>
                  <a:pt x="4500415" y="971069"/>
                </a:cubicBezTo>
                <a:cubicBezTo>
                  <a:pt x="4501136" y="970530"/>
                  <a:pt x="4502016" y="970109"/>
                  <a:pt x="4502992" y="969964"/>
                </a:cubicBezTo>
                <a:close/>
                <a:moveTo>
                  <a:pt x="4100216" y="967460"/>
                </a:moveTo>
                <a:cubicBezTo>
                  <a:pt x="4099994" y="967503"/>
                  <a:pt x="4099132" y="967939"/>
                  <a:pt x="4097301" y="968965"/>
                </a:cubicBezTo>
                <a:cubicBezTo>
                  <a:pt x="4067354" y="982610"/>
                  <a:pt x="4041076" y="1000804"/>
                  <a:pt x="4016528" y="1016867"/>
                </a:cubicBezTo>
                <a:cubicBezTo>
                  <a:pt x="4012080" y="1020080"/>
                  <a:pt x="4006882" y="1023034"/>
                  <a:pt x="4002134" y="1026142"/>
                </a:cubicBezTo>
                <a:lnTo>
                  <a:pt x="3995552" y="1031886"/>
                </a:lnTo>
                <a:lnTo>
                  <a:pt x="3991932" y="1035623"/>
                </a:lnTo>
                <a:lnTo>
                  <a:pt x="3991164" y="1036382"/>
                </a:lnTo>
                <a:lnTo>
                  <a:pt x="3991324" y="1036388"/>
                </a:lnTo>
                <a:cubicBezTo>
                  <a:pt x="3992215" y="1036425"/>
                  <a:pt x="4001263" y="1030004"/>
                  <a:pt x="4004919" y="1027769"/>
                </a:cubicBezTo>
                <a:cubicBezTo>
                  <a:pt x="4034734" y="1008616"/>
                  <a:pt x="4061995" y="988079"/>
                  <a:pt x="4093820" y="972309"/>
                </a:cubicBezTo>
                <a:cubicBezTo>
                  <a:pt x="4095786" y="970738"/>
                  <a:pt x="4100880" y="967334"/>
                  <a:pt x="4100216" y="967460"/>
                </a:cubicBezTo>
                <a:close/>
                <a:moveTo>
                  <a:pt x="1090258" y="964151"/>
                </a:moveTo>
                <a:cubicBezTo>
                  <a:pt x="1088556" y="966527"/>
                  <a:pt x="1085674" y="967956"/>
                  <a:pt x="1082834" y="968021"/>
                </a:cubicBezTo>
                <a:cubicBezTo>
                  <a:pt x="1083677" y="966737"/>
                  <a:pt x="1084570" y="966082"/>
                  <a:pt x="1085736" y="965593"/>
                </a:cubicBezTo>
                <a:cubicBezTo>
                  <a:pt x="1086901" y="965105"/>
                  <a:pt x="1088335" y="964780"/>
                  <a:pt x="1090258" y="964151"/>
                </a:cubicBezTo>
                <a:close/>
                <a:moveTo>
                  <a:pt x="4039657" y="963993"/>
                </a:moveTo>
                <a:cubicBezTo>
                  <a:pt x="4039512" y="963954"/>
                  <a:pt x="4039399" y="964017"/>
                  <a:pt x="4039282" y="964151"/>
                </a:cubicBezTo>
                <a:cubicBezTo>
                  <a:pt x="4039047" y="964415"/>
                  <a:pt x="4038801" y="964956"/>
                  <a:pt x="4038294" y="965486"/>
                </a:cubicBezTo>
                <a:cubicBezTo>
                  <a:pt x="4031964" y="967615"/>
                  <a:pt x="4024820" y="973011"/>
                  <a:pt x="4018390" y="977153"/>
                </a:cubicBezTo>
                <a:cubicBezTo>
                  <a:pt x="4016612" y="978823"/>
                  <a:pt x="4016128" y="979537"/>
                  <a:pt x="4016458" y="979654"/>
                </a:cubicBezTo>
                <a:cubicBezTo>
                  <a:pt x="4017448" y="980002"/>
                  <a:pt x="4025760" y="974974"/>
                  <a:pt x="4028413" y="974256"/>
                </a:cubicBezTo>
                <a:cubicBezTo>
                  <a:pt x="4032933" y="970954"/>
                  <a:pt x="4035676" y="967765"/>
                  <a:pt x="4038294" y="965486"/>
                </a:cubicBezTo>
                <a:cubicBezTo>
                  <a:pt x="4039259" y="965525"/>
                  <a:pt x="4039736" y="965268"/>
                  <a:pt x="4039971" y="965003"/>
                </a:cubicBezTo>
                <a:cubicBezTo>
                  <a:pt x="4040205" y="964737"/>
                  <a:pt x="4040198" y="964462"/>
                  <a:pt x="4040198" y="964462"/>
                </a:cubicBezTo>
                <a:cubicBezTo>
                  <a:pt x="4039968" y="964177"/>
                  <a:pt x="4039798" y="964035"/>
                  <a:pt x="4039657" y="963993"/>
                </a:cubicBezTo>
                <a:close/>
                <a:moveTo>
                  <a:pt x="569049" y="963984"/>
                </a:moveTo>
                <a:cubicBezTo>
                  <a:pt x="567702" y="966487"/>
                  <a:pt x="565117" y="968215"/>
                  <a:pt x="562418" y="968619"/>
                </a:cubicBezTo>
                <a:cubicBezTo>
                  <a:pt x="563073" y="967275"/>
                  <a:pt x="563850" y="966535"/>
                  <a:pt x="564905" y="965922"/>
                </a:cubicBezTo>
                <a:cubicBezTo>
                  <a:pt x="565958" y="965309"/>
                  <a:pt x="567289" y="964822"/>
                  <a:pt x="569049" y="963984"/>
                </a:cubicBezTo>
                <a:close/>
                <a:moveTo>
                  <a:pt x="1093159" y="962917"/>
                </a:moveTo>
                <a:cubicBezTo>
                  <a:pt x="1093351" y="965249"/>
                  <a:pt x="1091204" y="964129"/>
                  <a:pt x="1090258" y="964151"/>
                </a:cubicBezTo>
                <a:cubicBezTo>
                  <a:pt x="1090210" y="963568"/>
                  <a:pt x="1090423" y="963271"/>
                  <a:pt x="1090903" y="963114"/>
                </a:cubicBezTo>
                <a:cubicBezTo>
                  <a:pt x="1091384" y="962959"/>
                  <a:pt x="1092132" y="962940"/>
                  <a:pt x="1093159" y="962917"/>
                </a:cubicBezTo>
                <a:close/>
                <a:moveTo>
                  <a:pt x="4211700" y="962863"/>
                </a:moveTo>
                <a:cubicBezTo>
                  <a:pt x="4212352" y="962967"/>
                  <a:pt x="4212308" y="963468"/>
                  <a:pt x="4211184" y="964569"/>
                </a:cubicBezTo>
                <a:cubicBezTo>
                  <a:pt x="4208922" y="966129"/>
                  <a:pt x="4204803" y="967660"/>
                  <a:pt x="4201031" y="968929"/>
                </a:cubicBezTo>
                <a:lnTo>
                  <a:pt x="4199508" y="969427"/>
                </a:lnTo>
                <a:lnTo>
                  <a:pt x="4202810" y="966661"/>
                </a:lnTo>
                <a:lnTo>
                  <a:pt x="4205252" y="964543"/>
                </a:lnTo>
                <a:lnTo>
                  <a:pt x="4208043" y="963549"/>
                </a:lnTo>
                <a:cubicBezTo>
                  <a:pt x="4209701" y="963054"/>
                  <a:pt x="4211048" y="962759"/>
                  <a:pt x="4211700" y="962863"/>
                </a:cubicBezTo>
                <a:close/>
                <a:moveTo>
                  <a:pt x="571671" y="962440"/>
                </a:moveTo>
                <a:cubicBezTo>
                  <a:pt x="571898" y="963556"/>
                  <a:pt x="571467" y="963908"/>
                  <a:pt x="570869" y="963998"/>
                </a:cubicBezTo>
                <a:cubicBezTo>
                  <a:pt x="570268" y="964086"/>
                  <a:pt x="569499" y="963915"/>
                  <a:pt x="569049" y="963984"/>
                </a:cubicBezTo>
                <a:cubicBezTo>
                  <a:pt x="568937" y="963424"/>
                  <a:pt x="569106" y="963112"/>
                  <a:pt x="569546" y="962902"/>
                </a:cubicBezTo>
                <a:cubicBezTo>
                  <a:pt x="569986" y="962691"/>
                  <a:pt x="570698" y="962585"/>
                  <a:pt x="571671" y="962440"/>
                </a:cubicBezTo>
                <a:close/>
                <a:moveTo>
                  <a:pt x="1756590" y="962129"/>
                </a:moveTo>
                <a:lnTo>
                  <a:pt x="1755526" y="963575"/>
                </a:lnTo>
                <a:lnTo>
                  <a:pt x="1743595" y="969692"/>
                </a:lnTo>
                <a:lnTo>
                  <a:pt x="1742328" y="971706"/>
                </a:lnTo>
                <a:lnTo>
                  <a:pt x="1735643" y="975295"/>
                </a:lnTo>
                <a:cubicBezTo>
                  <a:pt x="1735643" y="975295"/>
                  <a:pt x="1733375" y="980202"/>
                  <a:pt x="1731263" y="978081"/>
                </a:cubicBezTo>
                <a:cubicBezTo>
                  <a:pt x="1730180" y="976831"/>
                  <a:pt x="1741552" y="970123"/>
                  <a:pt x="1735497" y="974168"/>
                </a:cubicBezTo>
                <a:close/>
                <a:moveTo>
                  <a:pt x="1096060" y="961682"/>
                </a:moveTo>
                <a:cubicBezTo>
                  <a:pt x="1096252" y="964014"/>
                  <a:pt x="1094106" y="962896"/>
                  <a:pt x="1093159" y="962917"/>
                </a:cubicBezTo>
                <a:cubicBezTo>
                  <a:pt x="1093110" y="962335"/>
                  <a:pt x="1093322" y="962038"/>
                  <a:pt x="1093803" y="961881"/>
                </a:cubicBezTo>
                <a:cubicBezTo>
                  <a:pt x="1094285" y="961723"/>
                  <a:pt x="1095034" y="961706"/>
                  <a:pt x="1096060" y="961682"/>
                </a:cubicBezTo>
                <a:close/>
                <a:moveTo>
                  <a:pt x="574296" y="960895"/>
                </a:moveTo>
                <a:cubicBezTo>
                  <a:pt x="574522" y="962012"/>
                  <a:pt x="574091" y="962364"/>
                  <a:pt x="573491" y="962453"/>
                </a:cubicBezTo>
                <a:cubicBezTo>
                  <a:pt x="572892" y="962544"/>
                  <a:pt x="572123" y="962371"/>
                  <a:pt x="571671" y="962440"/>
                </a:cubicBezTo>
                <a:cubicBezTo>
                  <a:pt x="571560" y="961882"/>
                  <a:pt x="571729" y="961569"/>
                  <a:pt x="572168" y="961358"/>
                </a:cubicBezTo>
                <a:cubicBezTo>
                  <a:pt x="572610" y="961149"/>
                  <a:pt x="573322" y="961042"/>
                  <a:pt x="574296" y="960895"/>
                </a:cubicBezTo>
                <a:close/>
                <a:moveTo>
                  <a:pt x="1780889" y="958557"/>
                </a:moveTo>
                <a:lnTo>
                  <a:pt x="1771674" y="966911"/>
                </a:lnTo>
                <a:lnTo>
                  <a:pt x="1770287" y="967598"/>
                </a:lnTo>
                <a:cubicBezTo>
                  <a:pt x="1765777" y="970440"/>
                  <a:pt x="1761420" y="973412"/>
                  <a:pt x="1760965" y="973445"/>
                </a:cubicBezTo>
                <a:lnTo>
                  <a:pt x="1736176" y="986971"/>
                </a:lnTo>
                <a:lnTo>
                  <a:pt x="1736040" y="983410"/>
                </a:lnTo>
                <a:lnTo>
                  <a:pt x="1758795" y="970595"/>
                </a:lnTo>
                <a:close/>
                <a:moveTo>
                  <a:pt x="5652676" y="958424"/>
                </a:moveTo>
                <a:lnTo>
                  <a:pt x="5640582" y="966068"/>
                </a:lnTo>
                <a:lnTo>
                  <a:pt x="5637179" y="972560"/>
                </a:lnTo>
                <a:cubicBezTo>
                  <a:pt x="5575192" y="1087412"/>
                  <a:pt x="5515461" y="1202324"/>
                  <a:pt x="5454800" y="1316291"/>
                </a:cubicBezTo>
                <a:lnTo>
                  <a:pt x="5433794" y="1355097"/>
                </a:lnTo>
                <a:lnTo>
                  <a:pt x="5436184" y="1353175"/>
                </a:lnTo>
                <a:lnTo>
                  <a:pt x="5437792" y="1358816"/>
                </a:lnTo>
                <a:lnTo>
                  <a:pt x="5482019" y="1273704"/>
                </a:lnTo>
                <a:close/>
                <a:moveTo>
                  <a:pt x="4525684" y="958096"/>
                </a:moveTo>
                <a:cubicBezTo>
                  <a:pt x="4524999" y="958450"/>
                  <a:pt x="4523438" y="959668"/>
                  <a:pt x="4520592" y="962203"/>
                </a:cubicBezTo>
                <a:cubicBezTo>
                  <a:pt x="4515946" y="967500"/>
                  <a:pt x="4510439" y="973120"/>
                  <a:pt x="4505456" y="977510"/>
                </a:cubicBezTo>
                <a:lnTo>
                  <a:pt x="4502321" y="980350"/>
                </a:lnTo>
                <a:lnTo>
                  <a:pt x="4506407" y="977698"/>
                </a:lnTo>
                <a:lnTo>
                  <a:pt x="4500131" y="982336"/>
                </a:lnTo>
                <a:lnTo>
                  <a:pt x="4483653" y="997267"/>
                </a:lnTo>
                <a:lnTo>
                  <a:pt x="4475526" y="1006249"/>
                </a:lnTo>
                <a:lnTo>
                  <a:pt x="4481419" y="1002054"/>
                </a:lnTo>
                <a:lnTo>
                  <a:pt x="4489528" y="996559"/>
                </a:lnTo>
                <a:lnTo>
                  <a:pt x="4519468" y="965823"/>
                </a:lnTo>
                <a:cubicBezTo>
                  <a:pt x="4521117" y="964425"/>
                  <a:pt x="4524244" y="960985"/>
                  <a:pt x="4525538" y="959161"/>
                </a:cubicBezTo>
                <a:cubicBezTo>
                  <a:pt x="4526183" y="958249"/>
                  <a:pt x="4526370" y="957743"/>
                  <a:pt x="4525684" y="958096"/>
                </a:cubicBezTo>
                <a:close/>
                <a:moveTo>
                  <a:pt x="4040035" y="957671"/>
                </a:moveTo>
                <a:cubicBezTo>
                  <a:pt x="4040030" y="957534"/>
                  <a:pt x="4039616" y="957643"/>
                  <a:pt x="4038902" y="957945"/>
                </a:cubicBezTo>
                <a:cubicBezTo>
                  <a:pt x="4033903" y="960057"/>
                  <a:pt x="4014230" y="971598"/>
                  <a:pt x="4018310" y="973848"/>
                </a:cubicBezTo>
                <a:cubicBezTo>
                  <a:pt x="4020242" y="973928"/>
                  <a:pt x="4026492" y="968494"/>
                  <a:pt x="4030149" y="966258"/>
                </a:cubicBezTo>
                <a:cubicBezTo>
                  <a:pt x="4030582" y="965725"/>
                  <a:pt x="4033506" y="963872"/>
                  <a:pt x="4036094" y="962005"/>
                </a:cubicBezTo>
                <a:cubicBezTo>
                  <a:pt x="4038684" y="960139"/>
                  <a:pt x="4040938" y="958258"/>
                  <a:pt x="4040035" y="957671"/>
                </a:cubicBezTo>
                <a:close/>
                <a:moveTo>
                  <a:pt x="1939952" y="956366"/>
                </a:moveTo>
                <a:lnTo>
                  <a:pt x="1918212" y="967650"/>
                </a:lnTo>
                <a:cubicBezTo>
                  <a:pt x="1907897" y="973195"/>
                  <a:pt x="1898118" y="978553"/>
                  <a:pt x="1888563" y="983573"/>
                </a:cubicBezTo>
                <a:cubicBezTo>
                  <a:pt x="1886910" y="984768"/>
                  <a:pt x="1864122" y="995192"/>
                  <a:pt x="1865399" y="998622"/>
                </a:cubicBezTo>
                <a:cubicBezTo>
                  <a:pt x="1866533" y="1000773"/>
                  <a:pt x="1881181" y="992072"/>
                  <a:pt x="1868953" y="997144"/>
                </a:cubicBezTo>
                <a:cubicBezTo>
                  <a:pt x="1887300" y="988245"/>
                  <a:pt x="1902836" y="979498"/>
                  <a:pt x="1920276" y="970464"/>
                </a:cubicBezTo>
                <a:cubicBezTo>
                  <a:pt x="1920719" y="970439"/>
                  <a:pt x="1925018" y="967632"/>
                  <a:pt x="1929460" y="964955"/>
                </a:cubicBezTo>
                <a:lnTo>
                  <a:pt x="1930825" y="964315"/>
                </a:lnTo>
                <a:close/>
                <a:moveTo>
                  <a:pt x="1134347" y="954571"/>
                </a:moveTo>
                <a:lnTo>
                  <a:pt x="1130570" y="956585"/>
                </a:lnTo>
                <a:lnTo>
                  <a:pt x="1131219" y="955953"/>
                </a:lnTo>
                <a:close/>
                <a:moveTo>
                  <a:pt x="4181042" y="952508"/>
                </a:moveTo>
                <a:cubicBezTo>
                  <a:pt x="4181274" y="952270"/>
                  <a:pt x="4181906" y="952477"/>
                  <a:pt x="4183320" y="953518"/>
                </a:cubicBezTo>
                <a:cubicBezTo>
                  <a:pt x="4183320" y="953518"/>
                  <a:pt x="4182316" y="953814"/>
                  <a:pt x="4181151" y="954161"/>
                </a:cubicBezTo>
                <a:cubicBezTo>
                  <a:pt x="4180974" y="953426"/>
                  <a:pt x="4180808" y="952746"/>
                  <a:pt x="4181042" y="952508"/>
                </a:cubicBezTo>
                <a:close/>
                <a:moveTo>
                  <a:pt x="4487802" y="952107"/>
                </a:moveTo>
                <a:cubicBezTo>
                  <a:pt x="4487802" y="952107"/>
                  <a:pt x="4484556" y="954533"/>
                  <a:pt x="4484072" y="955577"/>
                </a:cubicBezTo>
                <a:cubicBezTo>
                  <a:pt x="4483910" y="955924"/>
                  <a:pt x="4484056" y="956118"/>
                  <a:pt x="4484730" y="956017"/>
                </a:cubicBezTo>
                <a:cubicBezTo>
                  <a:pt x="4486604" y="955738"/>
                  <a:pt x="4487858" y="954686"/>
                  <a:pt x="4488402" y="953741"/>
                </a:cubicBezTo>
                <a:cubicBezTo>
                  <a:pt x="4488944" y="952797"/>
                  <a:pt x="4488776" y="951960"/>
                  <a:pt x="4487802" y="952107"/>
                </a:cubicBezTo>
                <a:close/>
                <a:moveTo>
                  <a:pt x="4214924" y="951100"/>
                </a:moveTo>
                <a:cubicBezTo>
                  <a:pt x="4215251" y="951339"/>
                  <a:pt x="4214928" y="952040"/>
                  <a:pt x="4214215" y="952989"/>
                </a:cubicBezTo>
                <a:lnTo>
                  <a:pt x="4211693" y="955790"/>
                </a:lnTo>
                <a:lnTo>
                  <a:pt x="4197246" y="962083"/>
                </a:lnTo>
                <a:lnTo>
                  <a:pt x="4197501" y="961890"/>
                </a:lnTo>
                <a:cubicBezTo>
                  <a:pt x="4199613" y="960083"/>
                  <a:pt x="4207502" y="954286"/>
                  <a:pt x="4211956" y="951975"/>
                </a:cubicBezTo>
                <a:cubicBezTo>
                  <a:pt x="4212698" y="951588"/>
                  <a:pt x="4213347" y="951300"/>
                  <a:pt x="4213856" y="951143"/>
                </a:cubicBezTo>
                <a:cubicBezTo>
                  <a:pt x="4214364" y="950987"/>
                  <a:pt x="4214734" y="950960"/>
                  <a:pt x="4214924" y="951100"/>
                </a:cubicBezTo>
                <a:close/>
                <a:moveTo>
                  <a:pt x="6875277" y="950097"/>
                </a:moveTo>
                <a:cubicBezTo>
                  <a:pt x="6875277" y="950097"/>
                  <a:pt x="6874730" y="950364"/>
                  <a:pt x="6874169" y="950515"/>
                </a:cubicBezTo>
                <a:cubicBezTo>
                  <a:pt x="6873609" y="950667"/>
                  <a:pt x="6873034" y="950704"/>
                  <a:pt x="6872977" y="950246"/>
                </a:cubicBezTo>
                <a:cubicBezTo>
                  <a:pt x="6872865" y="949328"/>
                  <a:pt x="6875052" y="948263"/>
                  <a:pt x="6875277" y="950097"/>
                </a:cubicBezTo>
                <a:close/>
                <a:moveTo>
                  <a:pt x="4051954" y="950069"/>
                </a:moveTo>
                <a:cubicBezTo>
                  <a:pt x="4051563" y="950171"/>
                  <a:pt x="4051064" y="950380"/>
                  <a:pt x="4050506" y="950667"/>
                </a:cubicBezTo>
                <a:cubicBezTo>
                  <a:pt x="4047152" y="952388"/>
                  <a:pt x="4041610" y="956910"/>
                  <a:pt x="4043748" y="957822"/>
                </a:cubicBezTo>
                <a:cubicBezTo>
                  <a:pt x="4044194" y="957839"/>
                  <a:pt x="4046679" y="956245"/>
                  <a:pt x="4048938" y="954478"/>
                </a:cubicBezTo>
                <a:cubicBezTo>
                  <a:pt x="4051194" y="952711"/>
                  <a:pt x="4053225" y="950778"/>
                  <a:pt x="4052764" y="950116"/>
                </a:cubicBezTo>
                <a:cubicBezTo>
                  <a:pt x="4052630" y="949974"/>
                  <a:pt x="4052346" y="949968"/>
                  <a:pt x="4051954" y="950069"/>
                </a:cubicBezTo>
                <a:close/>
                <a:moveTo>
                  <a:pt x="4064592" y="949471"/>
                </a:moveTo>
                <a:cubicBezTo>
                  <a:pt x="4064496" y="949312"/>
                  <a:pt x="4063832" y="949580"/>
                  <a:pt x="4062929" y="950091"/>
                </a:cubicBezTo>
                <a:cubicBezTo>
                  <a:pt x="4060224" y="951615"/>
                  <a:pt x="4055404" y="955288"/>
                  <a:pt x="4057509" y="955992"/>
                </a:cubicBezTo>
                <a:cubicBezTo>
                  <a:pt x="4058400" y="956027"/>
                  <a:pt x="4061142" y="952838"/>
                  <a:pt x="4061142" y="952838"/>
                </a:cubicBezTo>
                <a:cubicBezTo>
                  <a:pt x="4063836" y="950654"/>
                  <a:pt x="4064721" y="949682"/>
                  <a:pt x="4064592" y="949471"/>
                </a:cubicBezTo>
                <a:close/>
                <a:moveTo>
                  <a:pt x="609974" y="949414"/>
                </a:moveTo>
                <a:lnTo>
                  <a:pt x="606604" y="951816"/>
                </a:lnTo>
                <a:lnTo>
                  <a:pt x="607150" y="951127"/>
                </a:lnTo>
                <a:close/>
                <a:moveTo>
                  <a:pt x="5655808" y="948437"/>
                </a:moveTo>
                <a:cubicBezTo>
                  <a:pt x="5655808" y="948437"/>
                  <a:pt x="5655624" y="949073"/>
                  <a:pt x="5655558" y="949710"/>
                </a:cubicBezTo>
                <a:cubicBezTo>
                  <a:pt x="5655490" y="950343"/>
                  <a:pt x="5655542" y="950974"/>
                  <a:pt x="5656017" y="950963"/>
                </a:cubicBezTo>
                <a:cubicBezTo>
                  <a:pt x="5656963" y="950941"/>
                  <a:pt x="5657700" y="948394"/>
                  <a:pt x="5655808" y="948437"/>
                </a:cubicBezTo>
                <a:close/>
                <a:moveTo>
                  <a:pt x="5641375" y="947172"/>
                </a:moveTo>
                <a:lnTo>
                  <a:pt x="5631761" y="953857"/>
                </a:lnTo>
                <a:cubicBezTo>
                  <a:pt x="5621629" y="961294"/>
                  <a:pt x="5603066" y="973790"/>
                  <a:pt x="5592040" y="983779"/>
                </a:cubicBezTo>
                <a:cubicBezTo>
                  <a:pt x="5591092" y="983801"/>
                  <a:pt x="5580318" y="994951"/>
                  <a:pt x="5580416" y="996117"/>
                </a:cubicBezTo>
                <a:cubicBezTo>
                  <a:pt x="5580512" y="997283"/>
                  <a:pt x="5586042" y="993457"/>
                  <a:pt x="5586988" y="993435"/>
                </a:cubicBezTo>
                <a:lnTo>
                  <a:pt x="5636764" y="956112"/>
                </a:lnTo>
                <a:close/>
                <a:moveTo>
                  <a:pt x="1769916" y="947006"/>
                </a:moveTo>
                <a:lnTo>
                  <a:pt x="1770844" y="947083"/>
                </a:lnTo>
                <a:lnTo>
                  <a:pt x="1765777" y="951533"/>
                </a:lnTo>
                <a:lnTo>
                  <a:pt x="1761407" y="956031"/>
                </a:lnTo>
                <a:lnTo>
                  <a:pt x="1728826" y="974657"/>
                </a:lnTo>
                <a:cubicBezTo>
                  <a:pt x="1727154" y="975916"/>
                  <a:pt x="1718218" y="980172"/>
                  <a:pt x="1717900" y="977728"/>
                </a:cubicBezTo>
                <a:lnTo>
                  <a:pt x="1728361" y="971089"/>
                </a:lnTo>
                <a:cubicBezTo>
                  <a:pt x="1739120" y="965561"/>
                  <a:pt x="1750517" y="959042"/>
                  <a:pt x="1760220" y="952455"/>
                </a:cubicBezTo>
                <a:cubicBezTo>
                  <a:pt x="1762948" y="952256"/>
                  <a:pt x="1765657" y="950731"/>
                  <a:pt x="1767184" y="948344"/>
                </a:cubicBezTo>
                <a:cubicBezTo>
                  <a:pt x="1767637" y="948310"/>
                  <a:pt x="1768396" y="948538"/>
                  <a:pt x="1769002" y="948494"/>
                </a:cubicBezTo>
                <a:cubicBezTo>
                  <a:pt x="1769608" y="948451"/>
                  <a:pt x="1770065" y="948134"/>
                  <a:pt x="1769916" y="947006"/>
                </a:cubicBezTo>
                <a:close/>
                <a:moveTo>
                  <a:pt x="1926783" y="946172"/>
                </a:moveTo>
                <a:cubicBezTo>
                  <a:pt x="1925253" y="948465"/>
                  <a:pt x="1922587" y="949896"/>
                  <a:pt x="1919924" y="950037"/>
                </a:cubicBezTo>
                <a:cubicBezTo>
                  <a:pt x="1920678" y="948800"/>
                  <a:pt x="1921498" y="948158"/>
                  <a:pt x="1922578" y="947664"/>
                </a:cubicBezTo>
                <a:cubicBezTo>
                  <a:pt x="1923657" y="947168"/>
                  <a:pt x="1924994" y="946821"/>
                  <a:pt x="1926783" y="946172"/>
                </a:cubicBezTo>
                <a:close/>
                <a:moveTo>
                  <a:pt x="1929468" y="944923"/>
                </a:moveTo>
                <a:cubicBezTo>
                  <a:pt x="1929593" y="946023"/>
                  <a:pt x="1929143" y="946323"/>
                  <a:pt x="1928551" y="946354"/>
                </a:cubicBezTo>
                <a:cubicBezTo>
                  <a:pt x="1927959" y="946386"/>
                  <a:pt x="1927225" y="946148"/>
                  <a:pt x="1926783" y="946172"/>
                </a:cubicBezTo>
                <a:cubicBezTo>
                  <a:pt x="1926721" y="945624"/>
                  <a:pt x="1926911" y="945337"/>
                  <a:pt x="1927359" y="945175"/>
                </a:cubicBezTo>
                <a:cubicBezTo>
                  <a:pt x="1927806" y="945012"/>
                  <a:pt x="1928508" y="944975"/>
                  <a:pt x="1929468" y="944923"/>
                </a:cubicBezTo>
                <a:close/>
                <a:moveTo>
                  <a:pt x="4536078" y="943715"/>
                </a:moveTo>
                <a:lnTo>
                  <a:pt x="4515084" y="958517"/>
                </a:lnTo>
                <a:cubicBezTo>
                  <a:pt x="4506803" y="964360"/>
                  <a:pt x="4498606" y="970045"/>
                  <a:pt x="4488039" y="976998"/>
                </a:cubicBezTo>
                <a:cubicBezTo>
                  <a:pt x="4486467" y="978385"/>
                  <a:pt x="4465970" y="990851"/>
                  <a:pt x="4467358" y="993135"/>
                </a:cubicBezTo>
                <a:cubicBezTo>
                  <a:pt x="4469532" y="993960"/>
                  <a:pt x="4484069" y="981045"/>
                  <a:pt x="4482496" y="982431"/>
                </a:cubicBezTo>
                <a:cubicBezTo>
                  <a:pt x="4488491" y="979230"/>
                  <a:pt x="4491788" y="976437"/>
                  <a:pt x="4498796" y="972893"/>
                </a:cubicBezTo>
                <a:cubicBezTo>
                  <a:pt x="4490890" y="981172"/>
                  <a:pt x="4480136" y="985277"/>
                  <a:pt x="4472006" y="992440"/>
                </a:cubicBezTo>
                <a:cubicBezTo>
                  <a:pt x="4469532" y="993960"/>
                  <a:pt x="4468297" y="997789"/>
                  <a:pt x="4465002" y="1000584"/>
                </a:cubicBezTo>
                <a:lnTo>
                  <a:pt x="4440980" y="1019532"/>
                </a:lnTo>
                <a:lnTo>
                  <a:pt x="4440032" y="1023254"/>
                </a:lnTo>
                <a:lnTo>
                  <a:pt x="4473313" y="999195"/>
                </a:lnTo>
                <a:lnTo>
                  <a:pt x="4487732" y="989827"/>
                </a:lnTo>
                <a:lnTo>
                  <a:pt x="4489439" y="988060"/>
                </a:lnTo>
                <a:cubicBezTo>
                  <a:pt x="4504058" y="974028"/>
                  <a:pt x="4518790" y="960556"/>
                  <a:pt x="4532840" y="947137"/>
                </a:cubicBezTo>
                <a:close/>
                <a:moveTo>
                  <a:pt x="1096334" y="942074"/>
                </a:moveTo>
                <a:lnTo>
                  <a:pt x="1093283" y="945060"/>
                </a:lnTo>
                <a:lnTo>
                  <a:pt x="1072768" y="963863"/>
                </a:lnTo>
                <a:lnTo>
                  <a:pt x="1063071" y="968086"/>
                </a:lnTo>
                <a:lnTo>
                  <a:pt x="1050620" y="974810"/>
                </a:lnTo>
                <a:lnTo>
                  <a:pt x="1054864" y="970687"/>
                </a:lnTo>
                <a:cubicBezTo>
                  <a:pt x="1062307" y="965644"/>
                  <a:pt x="1069650" y="960273"/>
                  <a:pt x="1076975" y="954360"/>
                </a:cubicBezTo>
                <a:lnTo>
                  <a:pt x="1087057" y="945391"/>
                </a:lnTo>
                <a:lnTo>
                  <a:pt x="1087027" y="945731"/>
                </a:lnTo>
                <a:cubicBezTo>
                  <a:pt x="1087961" y="945502"/>
                  <a:pt x="1090039" y="944700"/>
                  <a:pt x="1093817" y="943103"/>
                </a:cubicBezTo>
                <a:close/>
                <a:moveTo>
                  <a:pt x="5660605" y="934306"/>
                </a:moveTo>
                <a:lnTo>
                  <a:pt x="5654366" y="942915"/>
                </a:lnTo>
                <a:lnTo>
                  <a:pt x="5661649" y="937453"/>
                </a:lnTo>
                <a:lnTo>
                  <a:pt x="5662101" y="936311"/>
                </a:lnTo>
                <a:cubicBezTo>
                  <a:pt x="5662811" y="933371"/>
                  <a:pt x="5662131" y="932988"/>
                  <a:pt x="5660605" y="934306"/>
                </a:cubicBezTo>
                <a:close/>
                <a:moveTo>
                  <a:pt x="4085456" y="933281"/>
                </a:moveTo>
                <a:cubicBezTo>
                  <a:pt x="4077222" y="936432"/>
                  <a:pt x="4066336" y="940578"/>
                  <a:pt x="4057290" y="946999"/>
                </a:cubicBezTo>
                <a:cubicBezTo>
                  <a:pt x="4057290" y="946999"/>
                  <a:pt x="4054522" y="949088"/>
                  <a:pt x="4054547" y="950188"/>
                </a:cubicBezTo>
                <a:cubicBezTo>
                  <a:pt x="4057428" y="952688"/>
                  <a:pt x="4068173" y="942853"/>
                  <a:pt x="4069930" y="941824"/>
                </a:cubicBezTo>
                <a:cubicBezTo>
                  <a:pt x="4077246" y="937534"/>
                  <a:pt x="4081852" y="937720"/>
                  <a:pt x="4085456" y="933281"/>
                </a:cubicBezTo>
                <a:close/>
                <a:moveTo>
                  <a:pt x="4093666" y="929029"/>
                </a:moveTo>
                <a:cubicBezTo>
                  <a:pt x="4093220" y="929009"/>
                  <a:pt x="4093010" y="929599"/>
                  <a:pt x="4093025" y="930194"/>
                </a:cubicBezTo>
                <a:cubicBezTo>
                  <a:pt x="4093041" y="930791"/>
                  <a:pt x="4093278" y="931395"/>
                  <a:pt x="4093724" y="931414"/>
                </a:cubicBezTo>
                <a:cubicBezTo>
                  <a:pt x="4093724" y="931414"/>
                  <a:pt x="4094531" y="927962"/>
                  <a:pt x="4093666" y="929029"/>
                </a:cubicBezTo>
                <a:close/>
                <a:moveTo>
                  <a:pt x="5637466" y="927249"/>
                </a:moveTo>
                <a:cubicBezTo>
                  <a:pt x="5636717" y="927266"/>
                  <a:pt x="5636048" y="927428"/>
                  <a:pt x="5635438" y="927699"/>
                </a:cubicBezTo>
                <a:cubicBezTo>
                  <a:pt x="5634830" y="927972"/>
                  <a:pt x="5634278" y="928356"/>
                  <a:pt x="5633762" y="928819"/>
                </a:cubicBezTo>
                <a:cubicBezTo>
                  <a:pt x="5632733" y="929742"/>
                  <a:pt x="5631847" y="930981"/>
                  <a:pt x="5630926" y="932266"/>
                </a:cubicBezTo>
                <a:cubicBezTo>
                  <a:pt x="5634870" y="932175"/>
                  <a:pt x="5635608" y="929628"/>
                  <a:pt x="5637466" y="927249"/>
                </a:cubicBezTo>
                <a:close/>
                <a:moveTo>
                  <a:pt x="4552539" y="926328"/>
                </a:moveTo>
                <a:lnTo>
                  <a:pt x="4531430" y="940032"/>
                </a:lnTo>
                <a:cubicBezTo>
                  <a:pt x="4521430" y="946731"/>
                  <a:pt x="4511960" y="953183"/>
                  <a:pt x="4502686" y="959271"/>
                </a:cubicBezTo>
                <a:cubicBezTo>
                  <a:pt x="4501112" y="960659"/>
                  <a:pt x="4478854" y="973580"/>
                  <a:pt x="4480468" y="976982"/>
                </a:cubicBezTo>
                <a:cubicBezTo>
                  <a:pt x="4481819" y="979081"/>
                  <a:pt x="4495943" y="968719"/>
                  <a:pt x="4483954" y="975117"/>
                </a:cubicBezTo>
                <a:cubicBezTo>
                  <a:pt x="4501826" y="964193"/>
                  <a:pt x="4516850" y="953698"/>
                  <a:pt x="4533787" y="942722"/>
                </a:cubicBezTo>
                <a:cubicBezTo>
                  <a:pt x="4534236" y="942655"/>
                  <a:pt x="4538358" y="939353"/>
                  <a:pt x="4542640" y="936172"/>
                </a:cubicBezTo>
                <a:lnTo>
                  <a:pt x="4543968" y="935380"/>
                </a:lnTo>
                <a:close/>
                <a:moveTo>
                  <a:pt x="4122973" y="922032"/>
                </a:moveTo>
                <a:cubicBezTo>
                  <a:pt x="4122535" y="922092"/>
                  <a:pt x="4121987" y="922263"/>
                  <a:pt x="4121496" y="922496"/>
                </a:cubicBezTo>
                <a:cubicBezTo>
                  <a:pt x="4121004" y="922728"/>
                  <a:pt x="4120574" y="923019"/>
                  <a:pt x="4120368" y="923320"/>
                </a:cubicBezTo>
                <a:cubicBezTo>
                  <a:pt x="4120094" y="923722"/>
                  <a:pt x="4120226" y="924139"/>
                  <a:pt x="4121162" y="924453"/>
                </a:cubicBezTo>
                <a:cubicBezTo>
                  <a:pt x="4122052" y="924489"/>
                  <a:pt x="4122026" y="923388"/>
                  <a:pt x="4122918" y="923423"/>
                </a:cubicBezTo>
                <a:cubicBezTo>
                  <a:pt x="4124281" y="922239"/>
                  <a:pt x="4123848" y="921913"/>
                  <a:pt x="4122973" y="922032"/>
                </a:cubicBezTo>
                <a:close/>
                <a:moveTo>
                  <a:pt x="6907423" y="920584"/>
                </a:moveTo>
                <a:lnTo>
                  <a:pt x="6885277" y="975841"/>
                </a:lnTo>
                <a:lnTo>
                  <a:pt x="6862526" y="1017765"/>
                </a:lnTo>
                <a:cubicBezTo>
                  <a:pt x="6861698" y="1019743"/>
                  <a:pt x="6860325" y="1021986"/>
                  <a:pt x="6859452" y="1022873"/>
                </a:cubicBezTo>
                <a:cubicBezTo>
                  <a:pt x="6858579" y="1023756"/>
                  <a:pt x="6858209" y="1023280"/>
                  <a:pt x="6859390" y="1019815"/>
                </a:cubicBezTo>
                <a:cubicBezTo>
                  <a:pt x="6863007" y="1012959"/>
                  <a:pt x="6869227" y="1001159"/>
                  <a:pt x="6872008" y="996205"/>
                </a:cubicBezTo>
                <a:cubicBezTo>
                  <a:pt x="6879169" y="982613"/>
                  <a:pt x="6886035" y="968799"/>
                  <a:pt x="6892569" y="954770"/>
                </a:cubicBezTo>
                <a:close/>
                <a:moveTo>
                  <a:pt x="4497081" y="920498"/>
                </a:moveTo>
                <a:lnTo>
                  <a:pt x="4496607" y="923722"/>
                </a:lnTo>
                <a:lnTo>
                  <a:pt x="4496093" y="926059"/>
                </a:lnTo>
                <a:lnTo>
                  <a:pt x="4484786" y="946034"/>
                </a:lnTo>
                <a:lnTo>
                  <a:pt x="4485143" y="943844"/>
                </a:lnTo>
                <a:lnTo>
                  <a:pt x="4485613" y="938666"/>
                </a:lnTo>
                <a:lnTo>
                  <a:pt x="4491021" y="929657"/>
                </a:lnTo>
                <a:close/>
                <a:moveTo>
                  <a:pt x="730303" y="920095"/>
                </a:moveTo>
                <a:cubicBezTo>
                  <a:pt x="732196" y="920051"/>
                  <a:pt x="731459" y="922599"/>
                  <a:pt x="730512" y="922621"/>
                </a:cubicBezTo>
                <a:cubicBezTo>
                  <a:pt x="730039" y="922632"/>
                  <a:pt x="729987" y="922000"/>
                  <a:pt x="730053" y="921366"/>
                </a:cubicBezTo>
                <a:cubicBezTo>
                  <a:pt x="730120" y="920732"/>
                  <a:pt x="730303" y="920095"/>
                  <a:pt x="730303" y="920095"/>
                </a:cubicBezTo>
                <a:close/>
                <a:moveTo>
                  <a:pt x="4538197" y="917134"/>
                </a:moveTo>
                <a:cubicBezTo>
                  <a:pt x="4536848" y="919638"/>
                  <a:pt x="4534264" y="921367"/>
                  <a:pt x="4531565" y="921771"/>
                </a:cubicBezTo>
                <a:cubicBezTo>
                  <a:pt x="4532220" y="920426"/>
                  <a:pt x="4532997" y="919688"/>
                  <a:pt x="4534052" y="919074"/>
                </a:cubicBezTo>
                <a:cubicBezTo>
                  <a:pt x="4535106" y="918461"/>
                  <a:pt x="4536435" y="917974"/>
                  <a:pt x="4538197" y="917134"/>
                </a:cubicBezTo>
                <a:close/>
                <a:moveTo>
                  <a:pt x="4540820" y="915590"/>
                </a:moveTo>
                <a:cubicBezTo>
                  <a:pt x="4541045" y="916708"/>
                  <a:pt x="4540614" y="917060"/>
                  <a:pt x="4540014" y="917150"/>
                </a:cubicBezTo>
                <a:cubicBezTo>
                  <a:pt x="4539415" y="917239"/>
                  <a:pt x="4538646" y="917067"/>
                  <a:pt x="4538197" y="917134"/>
                </a:cubicBezTo>
                <a:cubicBezTo>
                  <a:pt x="4538084" y="916576"/>
                  <a:pt x="4538252" y="916263"/>
                  <a:pt x="4538692" y="916053"/>
                </a:cubicBezTo>
                <a:cubicBezTo>
                  <a:pt x="4539132" y="915843"/>
                  <a:pt x="4539844" y="915737"/>
                  <a:pt x="4540820" y="915590"/>
                </a:cubicBezTo>
                <a:close/>
                <a:moveTo>
                  <a:pt x="1825501" y="914180"/>
                </a:moveTo>
                <a:cubicBezTo>
                  <a:pt x="1825501" y="914180"/>
                  <a:pt x="1825353" y="914807"/>
                  <a:pt x="1825320" y="915426"/>
                </a:cubicBezTo>
                <a:cubicBezTo>
                  <a:pt x="1825286" y="916044"/>
                  <a:pt x="1825365" y="916655"/>
                  <a:pt x="1825821" y="916622"/>
                </a:cubicBezTo>
                <a:cubicBezTo>
                  <a:pt x="1826730" y="916556"/>
                  <a:pt x="1827320" y="914047"/>
                  <a:pt x="1825501" y="914180"/>
                </a:cubicBezTo>
                <a:close/>
                <a:moveTo>
                  <a:pt x="1124860" y="913463"/>
                </a:moveTo>
                <a:lnTo>
                  <a:pt x="1117151" y="921705"/>
                </a:lnTo>
                <a:lnTo>
                  <a:pt x="1109460" y="929232"/>
                </a:lnTo>
                <a:lnTo>
                  <a:pt x="1104494" y="930788"/>
                </a:lnTo>
                <a:lnTo>
                  <a:pt x="1102327" y="931656"/>
                </a:lnTo>
                <a:lnTo>
                  <a:pt x="1119317" y="915788"/>
                </a:lnTo>
                <a:lnTo>
                  <a:pt x="1121806" y="914621"/>
                </a:lnTo>
                <a:close/>
                <a:moveTo>
                  <a:pt x="5660392" y="910291"/>
                </a:moveTo>
                <a:lnTo>
                  <a:pt x="5641892" y="923447"/>
                </a:lnTo>
                <a:lnTo>
                  <a:pt x="5658829" y="913327"/>
                </a:lnTo>
                <a:lnTo>
                  <a:pt x="5660344" y="910389"/>
                </a:lnTo>
                <a:close/>
                <a:moveTo>
                  <a:pt x="1203439" y="910269"/>
                </a:moveTo>
                <a:cubicBezTo>
                  <a:pt x="1205260" y="910136"/>
                  <a:pt x="1204668" y="912644"/>
                  <a:pt x="1203758" y="912711"/>
                </a:cubicBezTo>
                <a:cubicBezTo>
                  <a:pt x="1203303" y="912744"/>
                  <a:pt x="1203223" y="912135"/>
                  <a:pt x="1203257" y="911515"/>
                </a:cubicBezTo>
                <a:cubicBezTo>
                  <a:pt x="1203293" y="910897"/>
                  <a:pt x="1203439" y="910269"/>
                  <a:pt x="1203439" y="910269"/>
                </a:cubicBezTo>
                <a:close/>
                <a:moveTo>
                  <a:pt x="6195327" y="905939"/>
                </a:moveTo>
                <a:lnTo>
                  <a:pt x="6185210" y="929291"/>
                </a:lnTo>
                <a:lnTo>
                  <a:pt x="6180857" y="940286"/>
                </a:lnTo>
                <a:lnTo>
                  <a:pt x="6180788" y="940491"/>
                </a:lnTo>
                <a:lnTo>
                  <a:pt x="6183543" y="939613"/>
                </a:lnTo>
                <a:lnTo>
                  <a:pt x="6180187" y="949409"/>
                </a:lnTo>
                <a:lnTo>
                  <a:pt x="6181273" y="947694"/>
                </a:lnTo>
                <a:close/>
                <a:moveTo>
                  <a:pt x="1061054" y="902292"/>
                </a:moveTo>
                <a:cubicBezTo>
                  <a:pt x="1061628" y="902416"/>
                  <a:pt x="1061609" y="903296"/>
                  <a:pt x="1060719" y="904514"/>
                </a:cubicBezTo>
                <a:cubicBezTo>
                  <a:pt x="1059829" y="905733"/>
                  <a:pt x="1058066" y="907291"/>
                  <a:pt x="1055150" y="908771"/>
                </a:cubicBezTo>
                <a:cubicBezTo>
                  <a:pt x="1056687" y="905895"/>
                  <a:pt x="1058105" y="904129"/>
                  <a:pt x="1059204" y="903177"/>
                </a:cubicBezTo>
                <a:cubicBezTo>
                  <a:pt x="1060029" y="902464"/>
                  <a:pt x="1060672" y="902211"/>
                  <a:pt x="1061054" y="902292"/>
                </a:cubicBezTo>
                <a:close/>
                <a:moveTo>
                  <a:pt x="4132026" y="901784"/>
                </a:moveTo>
                <a:lnTo>
                  <a:pt x="4132014" y="902997"/>
                </a:lnTo>
                <a:lnTo>
                  <a:pt x="4132009" y="903562"/>
                </a:lnTo>
                <a:cubicBezTo>
                  <a:pt x="4132008" y="903703"/>
                  <a:pt x="4132008" y="903742"/>
                  <a:pt x="4132010" y="903592"/>
                </a:cubicBezTo>
                <a:lnTo>
                  <a:pt x="4132014" y="902997"/>
                </a:lnTo>
                <a:lnTo>
                  <a:pt x="4132016" y="902913"/>
                </a:lnTo>
                <a:cubicBezTo>
                  <a:pt x="4132021" y="902386"/>
                  <a:pt x="4132026" y="901784"/>
                  <a:pt x="4132026" y="901784"/>
                </a:cubicBezTo>
                <a:close/>
                <a:moveTo>
                  <a:pt x="4223456" y="900348"/>
                </a:moveTo>
                <a:cubicBezTo>
                  <a:pt x="4222040" y="902602"/>
                  <a:pt x="4212262" y="910433"/>
                  <a:pt x="4210988" y="911824"/>
                </a:cubicBezTo>
                <a:cubicBezTo>
                  <a:pt x="4207034" y="915076"/>
                  <a:pt x="4203981" y="917709"/>
                  <a:pt x="4201354" y="920065"/>
                </a:cubicBezTo>
                <a:lnTo>
                  <a:pt x="4200000" y="921324"/>
                </a:lnTo>
                <a:lnTo>
                  <a:pt x="4187237" y="927065"/>
                </a:lnTo>
                <a:lnTo>
                  <a:pt x="4201248" y="917412"/>
                </a:lnTo>
                <a:cubicBezTo>
                  <a:pt x="4204024" y="915576"/>
                  <a:pt x="4210704" y="908663"/>
                  <a:pt x="4216348" y="904018"/>
                </a:cubicBezTo>
                <a:lnTo>
                  <a:pt x="4221250" y="900552"/>
                </a:lnTo>
                <a:lnTo>
                  <a:pt x="4221959" y="900387"/>
                </a:lnTo>
                <a:close/>
                <a:moveTo>
                  <a:pt x="5589836" y="892927"/>
                </a:moveTo>
                <a:lnTo>
                  <a:pt x="5585718" y="895730"/>
                </a:lnTo>
                <a:cubicBezTo>
                  <a:pt x="5576690" y="903142"/>
                  <a:pt x="5564427" y="909655"/>
                  <a:pt x="5559282" y="918144"/>
                </a:cubicBezTo>
                <a:lnTo>
                  <a:pt x="5560227" y="918122"/>
                </a:lnTo>
                <a:cubicBezTo>
                  <a:pt x="5561176" y="918101"/>
                  <a:pt x="5570360" y="910686"/>
                  <a:pt x="5574096" y="908070"/>
                </a:cubicBezTo>
                <a:lnTo>
                  <a:pt x="5588031" y="898121"/>
                </a:lnTo>
                <a:lnTo>
                  <a:pt x="5588530" y="896508"/>
                </a:lnTo>
                <a:close/>
                <a:moveTo>
                  <a:pt x="4167540" y="892590"/>
                </a:moveTo>
                <a:cubicBezTo>
                  <a:pt x="4168039" y="892441"/>
                  <a:pt x="4167783" y="893136"/>
                  <a:pt x="4167092" y="894243"/>
                </a:cubicBezTo>
                <a:lnTo>
                  <a:pt x="4166572" y="894949"/>
                </a:lnTo>
                <a:lnTo>
                  <a:pt x="4149814" y="903139"/>
                </a:lnTo>
                <a:lnTo>
                  <a:pt x="4151392" y="901905"/>
                </a:lnTo>
                <a:cubicBezTo>
                  <a:pt x="4156536" y="897935"/>
                  <a:pt x="4161782" y="894299"/>
                  <a:pt x="4167540" y="892590"/>
                </a:cubicBezTo>
                <a:close/>
                <a:moveTo>
                  <a:pt x="1499342" y="886731"/>
                </a:moveTo>
                <a:cubicBezTo>
                  <a:pt x="1508327" y="887984"/>
                  <a:pt x="1494680" y="909604"/>
                  <a:pt x="1485008" y="904435"/>
                </a:cubicBezTo>
                <a:cubicBezTo>
                  <a:pt x="1485008" y="904435"/>
                  <a:pt x="1492227" y="889014"/>
                  <a:pt x="1499342" y="886731"/>
                </a:cubicBezTo>
                <a:close/>
                <a:moveTo>
                  <a:pt x="1996754" y="882433"/>
                </a:moveTo>
                <a:lnTo>
                  <a:pt x="1996460" y="883073"/>
                </a:lnTo>
                <a:lnTo>
                  <a:pt x="1976725" y="897187"/>
                </a:lnTo>
                <a:cubicBezTo>
                  <a:pt x="1964607" y="906358"/>
                  <a:pt x="1952750" y="915831"/>
                  <a:pt x="1941155" y="925567"/>
                </a:cubicBezTo>
                <a:cubicBezTo>
                  <a:pt x="1936959" y="929289"/>
                  <a:pt x="1926895" y="937747"/>
                  <a:pt x="1921047" y="942662"/>
                </a:cubicBezTo>
                <a:cubicBezTo>
                  <a:pt x="1914908" y="946305"/>
                  <a:pt x="1918981" y="941483"/>
                  <a:pt x="1922433" y="939089"/>
                </a:cubicBezTo>
                <a:lnTo>
                  <a:pt x="1958077" y="908381"/>
                </a:lnTo>
                <a:close/>
                <a:moveTo>
                  <a:pt x="755182" y="880471"/>
                </a:moveTo>
                <a:lnTo>
                  <a:pt x="722870" y="902008"/>
                </a:lnTo>
                <a:cubicBezTo>
                  <a:pt x="709677" y="911321"/>
                  <a:pt x="696754" y="920964"/>
                  <a:pt x="684103" y="930891"/>
                </a:cubicBezTo>
                <a:cubicBezTo>
                  <a:pt x="679519" y="934695"/>
                  <a:pt x="668536" y="943319"/>
                  <a:pt x="662157" y="948332"/>
                </a:cubicBezTo>
                <a:cubicBezTo>
                  <a:pt x="655504" y="951990"/>
                  <a:pt x="659993" y="947020"/>
                  <a:pt x="663743" y="944599"/>
                </a:cubicBezTo>
                <a:lnTo>
                  <a:pt x="702662" y="913252"/>
                </a:lnTo>
                <a:close/>
                <a:moveTo>
                  <a:pt x="4593748" y="878567"/>
                </a:moveTo>
                <a:cubicBezTo>
                  <a:pt x="4595548" y="878298"/>
                  <a:pt x="4595138" y="880853"/>
                  <a:pt x="4594238" y="880988"/>
                </a:cubicBezTo>
                <a:cubicBezTo>
                  <a:pt x="4593787" y="881055"/>
                  <a:pt x="4593666" y="880451"/>
                  <a:pt x="4593656" y="879828"/>
                </a:cubicBezTo>
                <a:cubicBezTo>
                  <a:pt x="4593646" y="879206"/>
                  <a:pt x="4593748" y="878567"/>
                  <a:pt x="4593748" y="878567"/>
                </a:cubicBezTo>
                <a:close/>
                <a:moveTo>
                  <a:pt x="932237" y="873743"/>
                </a:moveTo>
                <a:lnTo>
                  <a:pt x="925892" y="878262"/>
                </a:lnTo>
                <a:lnTo>
                  <a:pt x="926249" y="877577"/>
                </a:lnTo>
                <a:cubicBezTo>
                  <a:pt x="932237" y="873743"/>
                  <a:pt x="932237" y="873743"/>
                  <a:pt x="932237" y="873743"/>
                </a:cubicBezTo>
                <a:close/>
                <a:moveTo>
                  <a:pt x="1225539" y="870626"/>
                </a:moveTo>
                <a:lnTo>
                  <a:pt x="1195442" y="893074"/>
                </a:lnTo>
                <a:cubicBezTo>
                  <a:pt x="1183182" y="902745"/>
                  <a:pt x="1171194" y="912720"/>
                  <a:pt x="1159481" y="922962"/>
                </a:cubicBezTo>
                <a:cubicBezTo>
                  <a:pt x="1155245" y="926873"/>
                  <a:pt x="1145079" y="935770"/>
                  <a:pt x="1139170" y="940941"/>
                </a:cubicBezTo>
                <a:cubicBezTo>
                  <a:pt x="1132939" y="944808"/>
                  <a:pt x="1137027" y="939770"/>
                  <a:pt x="1140523" y="937240"/>
                </a:cubicBezTo>
                <a:lnTo>
                  <a:pt x="1176520" y="904954"/>
                </a:lnTo>
                <a:close/>
                <a:moveTo>
                  <a:pt x="6310737" y="869447"/>
                </a:moveTo>
                <a:cubicBezTo>
                  <a:pt x="6310801" y="868750"/>
                  <a:pt x="6307972" y="874304"/>
                  <a:pt x="6306632" y="876469"/>
                </a:cubicBezTo>
                <a:lnTo>
                  <a:pt x="6304801" y="880643"/>
                </a:lnTo>
                <a:lnTo>
                  <a:pt x="6300298" y="895515"/>
                </a:lnTo>
                <a:lnTo>
                  <a:pt x="6309545" y="872585"/>
                </a:lnTo>
                <a:cubicBezTo>
                  <a:pt x="6310372" y="870606"/>
                  <a:pt x="6310715" y="869679"/>
                  <a:pt x="6310737" y="869447"/>
                </a:cubicBezTo>
                <a:close/>
                <a:moveTo>
                  <a:pt x="2721548" y="864152"/>
                </a:moveTo>
                <a:cubicBezTo>
                  <a:pt x="2723137" y="864099"/>
                  <a:pt x="2704310" y="887904"/>
                  <a:pt x="2682857" y="914023"/>
                </a:cubicBezTo>
                <a:cubicBezTo>
                  <a:pt x="2683876" y="910323"/>
                  <a:pt x="2683876" y="910323"/>
                  <a:pt x="2680236" y="909095"/>
                </a:cubicBezTo>
                <a:cubicBezTo>
                  <a:pt x="2683876" y="910323"/>
                  <a:pt x="2648686" y="948992"/>
                  <a:pt x="2637742" y="957429"/>
                </a:cubicBezTo>
                <a:cubicBezTo>
                  <a:pt x="2697952" y="888117"/>
                  <a:pt x="2719958" y="864206"/>
                  <a:pt x="2721548" y="864152"/>
                </a:cubicBezTo>
                <a:close/>
                <a:moveTo>
                  <a:pt x="7084141" y="861899"/>
                </a:moveTo>
                <a:cubicBezTo>
                  <a:pt x="7087726" y="862232"/>
                  <a:pt x="7079784" y="878588"/>
                  <a:pt x="7072770" y="890635"/>
                </a:cubicBezTo>
                <a:cubicBezTo>
                  <a:pt x="7069263" y="896659"/>
                  <a:pt x="7065989" y="901605"/>
                  <a:pt x="7064503" y="902931"/>
                </a:cubicBezTo>
                <a:cubicBezTo>
                  <a:pt x="7063018" y="904258"/>
                  <a:pt x="7063321" y="901966"/>
                  <a:pt x="7066971" y="893514"/>
                </a:cubicBezTo>
                <a:cubicBezTo>
                  <a:pt x="7066971" y="893514"/>
                  <a:pt x="7082375" y="865153"/>
                  <a:pt x="7084141" y="861899"/>
                </a:cubicBezTo>
                <a:close/>
                <a:moveTo>
                  <a:pt x="4224034" y="860754"/>
                </a:moveTo>
                <a:lnTo>
                  <a:pt x="4220999" y="863378"/>
                </a:lnTo>
                <a:lnTo>
                  <a:pt x="4200670" y="879824"/>
                </a:lnTo>
                <a:lnTo>
                  <a:pt x="4191314" y="883215"/>
                </a:lnTo>
                <a:lnTo>
                  <a:pt x="4179236" y="888792"/>
                </a:lnTo>
                <a:lnTo>
                  <a:pt x="4183452" y="885169"/>
                </a:lnTo>
                <a:cubicBezTo>
                  <a:pt x="4190731" y="880874"/>
                  <a:pt x="4197934" y="876265"/>
                  <a:pt x="4205148" y="871145"/>
                </a:cubicBezTo>
                <a:lnTo>
                  <a:pt x="4215122" y="863319"/>
                </a:lnTo>
                <a:lnTo>
                  <a:pt x="4215078" y="863635"/>
                </a:lnTo>
                <a:cubicBezTo>
                  <a:pt x="4215969" y="863476"/>
                  <a:pt x="4217966" y="862847"/>
                  <a:pt x="4221609" y="861572"/>
                </a:cubicBezTo>
                <a:close/>
                <a:moveTo>
                  <a:pt x="807458" y="860599"/>
                </a:moveTo>
                <a:lnTo>
                  <a:pt x="805894" y="861950"/>
                </a:lnTo>
                <a:cubicBezTo>
                  <a:pt x="802010" y="864899"/>
                  <a:pt x="796896" y="868290"/>
                  <a:pt x="792491" y="871641"/>
                </a:cubicBezTo>
                <a:lnTo>
                  <a:pt x="791263" y="872679"/>
                </a:lnTo>
                <a:lnTo>
                  <a:pt x="783539" y="876924"/>
                </a:lnTo>
                <a:cubicBezTo>
                  <a:pt x="775101" y="881783"/>
                  <a:pt x="766938" y="886739"/>
                  <a:pt x="759255" y="891784"/>
                </a:cubicBezTo>
                <a:cubicBezTo>
                  <a:pt x="724820" y="913017"/>
                  <a:pt x="694668" y="940189"/>
                  <a:pt x="661485" y="965091"/>
                </a:cubicBezTo>
                <a:cubicBezTo>
                  <a:pt x="660538" y="965114"/>
                  <a:pt x="655007" y="968940"/>
                  <a:pt x="654911" y="967773"/>
                </a:cubicBezTo>
                <a:cubicBezTo>
                  <a:pt x="654815" y="966608"/>
                  <a:pt x="665588" y="955457"/>
                  <a:pt x="666533" y="955436"/>
                </a:cubicBezTo>
                <a:cubicBezTo>
                  <a:pt x="677561" y="945448"/>
                  <a:pt x="696126" y="932951"/>
                  <a:pt x="706257" y="925515"/>
                </a:cubicBezTo>
                <a:cubicBezTo>
                  <a:pt x="726520" y="910642"/>
                  <a:pt x="741236" y="899401"/>
                  <a:pt x="761851" y="886857"/>
                </a:cubicBezTo>
                <a:cubicBezTo>
                  <a:pt x="770906" y="881196"/>
                  <a:pt x="779690" y="876007"/>
                  <a:pt x="788348" y="871090"/>
                </a:cubicBezTo>
                <a:close/>
                <a:moveTo>
                  <a:pt x="2483943" y="858123"/>
                </a:moveTo>
                <a:cubicBezTo>
                  <a:pt x="2485994" y="857898"/>
                  <a:pt x="2487551" y="858717"/>
                  <a:pt x="2487910" y="861029"/>
                </a:cubicBezTo>
                <a:cubicBezTo>
                  <a:pt x="2486890" y="864728"/>
                  <a:pt x="2482690" y="868534"/>
                  <a:pt x="2478747" y="871415"/>
                </a:cubicBezTo>
                <a:cubicBezTo>
                  <a:pt x="2474803" y="874295"/>
                  <a:pt x="2471114" y="876253"/>
                  <a:pt x="2471114" y="876253"/>
                </a:cubicBezTo>
                <a:cubicBezTo>
                  <a:pt x="2467183" y="868860"/>
                  <a:pt x="2477790" y="858793"/>
                  <a:pt x="2483943" y="858123"/>
                </a:cubicBezTo>
                <a:close/>
                <a:moveTo>
                  <a:pt x="6218015" y="854236"/>
                </a:moveTo>
                <a:cubicBezTo>
                  <a:pt x="6218015" y="854236"/>
                  <a:pt x="6217490" y="854582"/>
                  <a:pt x="6216938" y="854812"/>
                </a:cubicBezTo>
                <a:cubicBezTo>
                  <a:pt x="6216387" y="855042"/>
                  <a:pt x="6215805" y="855155"/>
                  <a:pt x="6215693" y="854689"/>
                </a:cubicBezTo>
                <a:cubicBezTo>
                  <a:pt x="6215466" y="853754"/>
                  <a:pt x="6217562" y="852369"/>
                  <a:pt x="6218015" y="854236"/>
                </a:cubicBezTo>
                <a:close/>
                <a:moveTo>
                  <a:pt x="1878908" y="848930"/>
                </a:moveTo>
                <a:cubicBezTo>
                  <a:pt x="1883740" y="846948"/>
                  <a:pt x="1883395" y="849299"/>
                  <a:pt x="1869457" y="862395"/>
                </a:cubicBezTo>
                <a:cubicBezTo>
                  <a:pt x="1851117" y="878972"/>
                  <a:pt x="1832257" y="894509"/>
                  <a:pt x="1813926" y="910392"/>
                </a:cubicBezTo>
                <a:lnTo>
                  <a:pt x="1806079" y="917897"/>
                </a:lnTo>
                <a:lnTo>
                  <a:pt x="1802612" y="920593"/>
                </a:lnTo>
                <a:cubicBezTo>
                  <a:pt x="1797910" y="924445"/>
                  <a:pt x="1791237" y="929623"/>
                  <a:pt x="1784472" y="935117"/>
                </a:cubicBezTo>
                <a:lnTo>
                  <a:pt x="1772420" y="945702"/>
                </a:lnTo>
                <a:lnTo>
                  <a:pt x="1770489" y="945970"/>
                </a:lnTo>
                <a:cubicBezTo>
                  <a:pt x="1770035" y="946146"/>
                  <a:pt x="1769843" y="946443"/>
                  <a:pt x="1769916" y="947006"/>
                </a:cubicBezTo>
                <a:cubicBezTo>
                  <a:pt x="1768931" y="947078"/>
                  <a:pt x="1768211" y="947132"/>
                  <a:pt x="1767756" y="947306"/>
                </a:cubicBezTo>
                <a:cubicBezTo>
                  <a:pt x="1767300" y="947483"/>
                  <a:pt x="1767110" y="947780"/>
                  <a:pt x="1767184" y="948344"/>
                </a:cubicBezTo>
                <a:cubicBezTo>
                  <a:pt x="1765363" y="949046"/>
                  <a:pt x="1763997" y="949429"/>
                  <a:pt x="1762897" y="949960"/>
                </a:cubicBezTo>
                <a:cubicBezTo>
                  <a:pt x="1761800" y="950491"/>
                  <a:pt x="1760969" y="951166"/>
                  <a:pt x="1760220" y="952455"/>
                </a:cubicBezTo>
                <a:cubicBezTo>
                  <a:pt x="1751272" y="956616"/>
                  <a:pt x="1741948" y="961705"/>
                  <a:pt x="1732318" y="967101"/>
                </a:cubicBezTo>
                <a:lnTo>
                  <a:pt x="1726690" y="970224"/>
                </a:lnTo>
                <a:lnTo>
                  <a:pt x="1775307" y="929741"/>
                </a:lnTo>
                <a:lnTo>
                  <a:pt x="1762586" y="941149"/>
                </a:lnTo>
                <a:cubicBezTo>
                  <a:pt x="1759089" y="943680"/>
                  <a:pt x="1755002" y="948718"/>
                  <a:pt x="1761232" y="944850"/>
                </a:cubicBezTo>
                <a:cubicBezTo>
                  <a:pt x="1767140" y="939679"/>
                  <a:pt x="1777307" y="930783"/>
                  <a:pt x="1781542" y="926873"/>
                </a:cubicBezTo>
                <a:cubicBezTo>
                  <a:pt x="1793256" y="916632"/>
                  <a:pt x="1805244" y="906655"/>
                  <a:pt x="1817505" y="896985"/>
                </a:cubicBezTo>
                <a:lnTo>
                  <a:pt x="1847599" y="874535"/>
                </a:lnTo>
                <a:lnTo>
                  <a:pt x="1809871" y="900960"/>
                </a:lnTo>
                <a:lnTo>
                  <a:pt x="1857291" y="861472"/>
                </a:lnTo>
                <a:cubicBezTo>
                  <a:pt x="1864065" y="857229"/>
                  <a:pt x="1874075" y="850913"/>
                  <a:pt x="1878908" y="848930"/>
                </a:cubicBezTo>
                <a:close/>
                <a:moveTo>
                  <a:pt x="1274922" y="848835"/>
                </a:moveTo>
                <a:lnTo>
                  <a:pt x="1273481" y="850222"/>
                </a:lnTo>
                <a:cubicBezTo>
                  <a:pt x="1269878" y="853269"/>
                  <a:pt x="1265117" y="856804"/>
                  <a:pt x="1261032" y="860268"/>
                </a:cubicBezTo>
                <a:lnTo>
                  <a:pt x="1259899" y="861333"/>
                </a:lnTo>
                <a:lnTo>
                  <a:pt x="1252662" y="865825"/>
                </a:lnTo>
                <a:cubicBezTo>
                  <a:pt x="1244768" y="870943"/>
                  <a:pt x="1237143" y="876146"/>
                  <a:pt x="1229985" y="881408"/>
                </a:cubicBezTo>
                <a:cubicBezTo>
                  <a:pt x="1197833" y="903665"/>
                  <a:pt x="1170079" y="931479"/>
                  <a:pt x="1139305" y="957235"/>
                </a:cubicBezTo>
                <a:cubicBezTo>
                  <a:pt x="1138394" y="957301"/>
                  <a:pt x="1133250" y="961280"/>
                  <a:pt x="1133103" y="960154"/>
                </a:cubicBezTo>
                <a:cubicBezTo>
                  <a:pt x="1132956" y="959028"/>
                  <a:pt x="1142804" y="947690"/>
                  <a:pt x="1143714" y="947623"/>
                </a:cubicBezTo>
                <a:cubicBezTo>
                  <a:pt x="1153861" y="937402"/>
                  <a:pt x="1171147" y="924384"/>
                  <a:pt x="1180549" y="916682"/>
                </a:cubicBezTo>
                <a:cubicBezTo>
                  <a:pt x="1199360" y="901278"/>
                  <a:pt x="1212998" y="889665"/>
                  <a:pt x="1232252" y="876502"/>
                </a:cubicBezTo>
                <a:cubicBezTo>
                  <a:pt x="1240701" y="870577"/>
                  <a:pt x="1248916" y="865118"/>
                  <a:pt x="1257020" y="859931"/>
                </a:cubicBezTo>
                <a:close/>
                <a:moveTo>
                  <a:pt x="1038371" y="845333"/>
                </a:moveTo>
                <a:cubicBezTo>
                  <a:pt x="1036954" y="846703"/>
                  <a:pt x="1035779" y="847924"/>
                  <a:pt x="1035628" y="847979"/>
                </a:cubicBezTo>
                <a:cubicBezTo>
                  <a:pt x="1035551" y="848007"/>
                  <a:pt x="1035731" y="847744"/>
                  <a:pt x="1036263" y="847063"/>
                </a:cubicBezTo>
                <a:lnTo>
                  <a:pt x="1036809" y="846380"/>
                </a:lnTo>
                <a:close/>
                <a:moveTo>
                  <a:pt x="867582" y="841017"/>
                </a:moveTo>
                <a:lnTo>
                  <a:pt x="868619" y="842155"/>
                </a:lnTo>
                <a:cubicBezTo>
                  <a:pt x="857426" y="848691"/>
                  <a:pt x="847811" y="853876"/>
                  <a:pt x="860562" y="845489"/>
                </a:cubicBezTo>
                <a:close/>
                <a:moveTo>
                  <a:pt x="867637" y="840980"/>
                </a:moveTo>
                <a:lnTo>
                  <a:pt x="867582" y="841017"/>
                </a:lnTo>
                <a:lnTo>
                  <a:pt x="867577" y="841010"/>
                </a:lnTo>
                <a:close/>
                <a:moveTo>
                  <a:pt x="2106485" y="838449"/>
                </a:moveTo>
                <a:lnTo>
                  <a:pt x="2105454" y="840365"/>
                </a:lnTo>
                <a:lnTo>
                  <a:pt x="2099819" y="843758"/>
                </a:lnTo>
                <a:cubicBezTo>
                  <a:pt x="2097775" y="844827"/>
                  <a:pt x="2098488" y="844048"/>
                  <a:pt x="2104355" y="839906"/>
                </a:cubicBezTo>
                <a:close/>
                <a:moveTo>
                  <a:pt x="5606944" y="838114"/>
                </a:moveTo>
                <a:cubicBezTo>
                  <a:pt x="5606790" y="838081"/>
                  <a:pt x="5606674" y="838157"/>
                  <a:pt x="5606558" y="838306"/>
                </a:cubicBezTo>
                <a:cubicBezTo>
                  <a:pt x="5606325" y="838603"/>
                  <a:pt x="5606097" y="839192"/>
                  <a:pt x="5605592" y="839788"/>
                </a:cubicBezTo>
                <a:cubicBezTo>
                  <a:pt x="5599018" y="842470"/>
                  <a:pt x="5591788" y="848672"/>
                  <a:pt x="5585234" y="853494"/>
                </a:cubicBezTo>
                <a:cubicBezTo>
                  <a:pt x="5583454" y="855386"/>
                  <a:pt x="5582986" y="856175"/>
                  <a:pt x="5583342" y="856276"/>
                </a:cubicBezTo>
                <a:cubicBezTo>
                  <a:pt x="5584412" y="856579"/>
                  <a:pt x="5592904" y="850691"/>
                  <a:pt x="5595670" y="849751"/>
                </a:cubicBezTo>
                <a:cubicBezTo>
                  <a:pt x="5600254" y="845946"/>
                  <a:pt x="5602962" y="842379"/>
                  <a:pt x="5605592" y="839788"/>
                </a:cubicBezTo>
                <a:cubicBezTo>
                  <a:pt x="5606618" y="839765"/>
                  <a:pt x="5607107" y="839460"/>
                  <a:pt x="5607338" y="839163"/>
                </a:cubicBezTo>
                <a:cubicBezTo>
                  <a:pt x="5607572" y="838866"/>
                  <a:pt x="5607547" y="838575"/>
                  <a:pt x="5607547" y="838575"/>
                </a:cubicBezTo>
                <a:cubicBezTo>
                  <a:pt x="5607287" y="838289"/>
                  <a:pt x="5607098" y="838147"/>
                  <a:pt x="5606944" y="838114"/>
                </a:cubicBezTo>
                <a:close/>
                <a:moveTo>
                  <a:pt x="5671300" y="837724"/>
                </a:moveTo>
                <a:cubicBezTo>
                  <a:pt x="5671068" y="837784"/>
                  <a:pt x="5670182" y="838304"/>
                  <a:pt x="5668307" y="839515"/>
                </a:cubicBezTo>
                <a:lnTo>
                  <a:pt x="5599625" y="886264"/>
                </a:lnTo>
                <a:lnTo>
                  <a:pt x="5596979" y="891732"/>
                </a:lnTo>
                <a:lnTo>
                  <a:pt x="5664825" y="843294"/>
                </a:lnTo>
                <a:cubicBezTo>
                  <a:pt x="5666810" y="841496"/>
                  <a:pt x="5671996" y="837544"/>
                  <a:pt x="5671300" y="837724"/>
                </a:cubicBezTo>
                <a:close/>
                <a:moveTo>
                  <a:pt x="4612916" y="837234"/>
                </a:moveTo>
                <a:lnTo>
                  <a:pt x="4584588" y="861958"/>
                </a:lnTo>
                <a:cubicBezTo>
                  <a:pt x="4573084" y="872556"/>
                  <a:pt x="4561872" y="883440"/>
                  <a:pt x="4550954" y="894568"/>
                </a:cubicBezTo>
                <a:cubicBezTo>
                  <a:pt x="4547019" y="898801"/>
                  <a:pt x="4537542" y="908465"/>
                  <a:pt x="4532035" y="914085"/>
                </a:cubicBezTo>
                <a:cubicBezTo>
                  <a:pt x="4526116" y="918423"/>
                  <a:pt x="4529822" y="913075"/>
                  <a:pt x="4533120" y="910279"/>
                </a:cubicBezTo>
                <a:lnTo>
                  <a:pt x="4566618" y="875268"/>
                </a:lnTo>
                <a:close/>
                <a:moveTo>
                  <a:pt x="4252435" y="835568"/>
                </a:moveTo>
                <a:lnTo>
                  <a:pt x="4244732" y="842856"/>
                </a:lnTo>
                <a:lnTo>
                  <a:pt x="4237084" y="849470"/>
                </a:lnTo>
                <a:lnTo>
                  <a:pt x="4232328" y="850636"/>
                </a:lnTo>
                <a:lnTo>
                  <a:pt x="4230242" y="851321"/>
                </a:lnTo>
                <a:lnTo>
                  <a:pt x="4247092" y="837423"/>
                </a:lnTo>
                <a:lnTo>
                  <a:pt x="4249500" y="836476"/>
                </a:lnTo>
                <a:close/>
                <a:moveTo>
                  <a:pt x="2271207" y="834728"/>
                </a:moveTo>
                <a:cubicBezTo>
                  <a:pt x="2269915" y="836063"/>
                  <a:pt x="2268849" y="837249"/>
                  <a:pt x="2268708" y="837308"/>
                </a:cubicBezTo>
                <a:cubicBezTo>
                  <a:pt x="2268637" y="837335"/>
                  <a:pt x="2268796" y="837081"/>
                  <a:pt x="2269277" y="836423"/>
                </a:cubicBezTo>
                <a:lnTo>
                  <a:pt x="2269770" y="835764"/>
                </a:lnTo>
                <a:close/>
                <a:moveTo>
                  <a:pt x="1370131" y="834540"/>
                </a:moveTo>
                <a:lnTo>
                  <a:pt x="1366944" y="836537"/>
                </a:lnTo>
                <a:cubicBezTo>
                  <a:pt x="1357522" y="841633"/>
                  <a:pt x="1348199" y="846722"/>
                  <a:pt x="1338730" y="854523"/>
                </a:cubicBezTo>
                <a:cubicBezTo>
                  <a:pt x="1338561" y="853210"/>
                  <a:pt x="1326912" y="866005"/>
                  <a:pt x="1334028" y="861882"/>
                </a:cubicBezTo>
                <a:lnTo>
                  <a:pt x="1350583" y="851920"/>
                </a:lnTo>
                <a:close/>
                <a:moveTo>
                  <a:pt x="1311354" y="833447"/>
                </a:moveTo>
                <a:lnTo>
                  <a:pt x="1312733" y="835811"/>
                </a:lnTo>
                <a:cubicBezTo>
                  <a:pt x="1312277" y="836414"/>
                  <a:pt x="1311740" y="836121"/>
                  <a:pt x="1311415" y="835528"/>
                </a:cubicBezTo>
                <a:cubicBezTo>
                  <a:pt x="1311087" y="834936"/>
                  <a:pt x="1310972" y="834044"/>
                  <a:pt x="1311354" y="833447"/>
                </a:cubicBezTo>
                <a:close/>
                <a:moveTo>
                  <a:pt x="1896056" y="832478"/>
                </a:moveTo>
                <a:cubicBezTo>
                  <a:pt x="1908130" y="831703"/>
                  <a:pt x="1892628" y="844438"/>
                  <a:pt x="1888759" y="844129"/>
                </a:cubicBezTo>
                <a:cubicBezTo>
                  <a:pt x="1887468" y="844028"/>
                  <a:pt x="1887471" y="842473"/>
                  <a:pt x="1890219" y="838489"/>
                </a:cubicBezTo>
                <a:cubicBezTo>
                  <a:pt x="1893775" y="837347"/>
                  <a:pt x="1892498" y="833619"/>
                  <a:pt x="1896056" y="832478"/>
                </a:cubicBezTo>
                <a:close/>
                <a:moveTo>
                  <a:pt x="881540" y="832124"/>
                </a:moveTo>
                <a:cubicBezTo>
                  <a:pt x="880225" y="833420"/>
                  <a:pt x="876758" y="835932"/>
                  <a:pt x="873607" y="837976"/>
                </a:cubicBezTo>
                <a:lnTo>
                  <a:pt x="867637" y="840980"/>
                </a:lnTo>
                <a:close/>
                <a:moveTo>
                  <a:pt x="5606953" y="831386"/>
                </a:moveTo>
                <a:cubicBezTo>
                  <a:pt x="5606942" y="831239"/>
                  <a:pt x="5606510" y="831383"/>
                  <a:pt x="5605772" y="831751"/>
                </a:cubicBezTo>
                <a:cubicBezTo>
                  <a:pt x="5600607" y="834327"/>
                  <a:pt x="5580484" y="847885"/>
                  <a:pt x="5584944" y="849998"/>
                </a:cubicBezTo>
                <a:cubicBezTo>
                  <a:pt x="5586995" y="849950"/>
                  <a:pt x="5593280" y="843770"/>
                  <a:pt x="5597014" y="841154"/>
                </a:cubicBezTo>
                <a:cubicBezTo>
                  <a:pt x="5597864" y="839966"/>
                  <a:pt x="5608943" y="832508"/>
                  <a:pt x="5606953" y="831386"/>
                </a:cubicBezTo>
                <a:close/>
                <a:moveTo>
                  <a:pt x="2173169" y="828490"/>
                </a:moveTo>
                <a:cubicBezTo>
                  <a:pt x="2163436" y="835916"/>
                  <a:pt x="2154077" y="840699"/>
                  <a:pt x="2144810" y="845475"/>
                </a:cubicBezTo>
                <a:lnTo>
                  <a:pt x="2130370" y="854279"/>
                </a:lnTo>
                <a:lnTo>
                  <a:pt x="2132039" y="851204"/>
                </a:lnTo>
                <a:close/>
                <a:moveTo>
                  <a:pt x="931605" y="827296"/>
                </a:moveTo>
                <a:cubicBezTo>
                  <a:pt x="930853" y="829648"/>
                  <a:pt x="929748" y="829676"/>
                  <a:pt x="926908" y="829740"/>
                </a:cubicBezTo>
                <a:cubicBezTo>
                  <a:pt x="927332" y="829147"/>
                  <a:pt x="927995" y="828547"/>
                  <a:pt x="928805" y="828091"/>
                </a:cubicBezTo>
                <a:cubicBezTo>
                  <a:pt x="929620" y="827633"/>
                  <a:pt x="930580" y="827319"/>
                  <a:pt x="931605" y="827296"/>
                </a:cubicBezTo>
                <a:close/>
                <a:moveTo>
                  <a:pt x="1331872" y="826948"/>
                </a:moveTo>
                <a:lnTo>
                  <a:pt x="1332925" y="828004"/>
                </a:lnTo>
                <a:cubicBezTo>
                  <a:pt x="1322457" y="834883"/>
                  <a:pt x="1313441" y="840377"/>
                  <a:pt x="1325325" y="831626"/>
                </a:cubicBezTo>
                <a:close/>
                <a:moveTo>
                  <a:pt x="1331924" y="826911"/>
                </a:moveTo>
                <a:lnTo>
                  <a:pt x="1331872" y="826948"/>
                </a:lnTo>
                <a:lnTo>
                  <a:pt x="1331868" y="826944"/>
                </a:lnTo>
                <a:close/>
                <a:moveTo>
                  <a:pt x="2113914" y="824638"/>
                </a:moveTo>
                <a:lnTo>
                  <a:pt x="2112483" y="827298"/>
                </a:lnTo>
                <a:lnTo>
                  <a:pt x="2104827" y="831193"/>
                </a:lnTo>
                <a:cubicBezTo>
                  <a:pt x="2097218" y="835328"/>
                  <a:pt x="2089291" y="839608"/>
                  <a:pt x="2081238" y="844012"/>
                </a:cubicBezTo>
                <a:lnTo>
                  <a:pt x="2079904" y="844755"/>
                </a:lnTo>
                <a:lnTo>
                  <a:pt x="2081310" y="843348"/>
                </a:lnTo>
                <a:lnTo>
                  <a:pt x="2092036" y="837421"/>
                </a:lnTo>
                <a:close/>
                <a:moveTo>
                  <a:pt x="2166173" y="823155"/>
                </a:moveTo>
                <a:cubicBezTo>
                  <a:pt x="2157762" y="830418"/>
                  <a:pt x="2146935" y="833389"/>
                  <a:pt x="2138399" y="839554"/>
                </a:cubicBezTo>
                <a:lnTo>
                  <a:pt x="2138330" y="839621"/>
                </a:lnTo>
                <a:lnTo>
                  <a:pt x="2139848" y="836825"/>
                </a:lnTo>
                <a:lnTo>
                  <a:pt x="2143034" y="835254"/>
                </a:lnTo>
                <a:cubicBezTo>
                  <a:pt x="2146900" y="832747"/>
                  <a:pt x="2150304" y="830262"/>
                  <a:pt x="2149479" y="830860"/>
                </a:cubicBezTo>
                <a:cubicBezTo>
                  <a:pt x="2155594" y="828322"/>
                  <a:pt x="2159044" y="825929"/>
                  <a:pt x="2166173" y="823155"/>
                </a:cubicBezTo>
                <a:close/>
                <a:moveTo>
                  <a:pt x="5619971" y="822519"/>
                </a:moveTo>
                <a:cubicBezTo>
                  <a:pt x="5619820" y="822378"/>
                  <a:pt x="5619518" y="822392"/>
                  <a:pt x="5619108" y="822524"/>
                </a:cubicBezTo>
                <a:cubicBezTo>
                  <a:pt x="5618700" y="822660"/>
                  <a:pt x="5618186" y="822912"/>
                  <a:pt x="5617612" y="823256"/>
                </a:cubicBezTo>
                <a:cubicBezTo>
                  <a:pt x="5614166" y="825306"/>
                  <a:pt x="5608577" y="830473"/>
                  <a:pt x="5610896" y="831295"/>
                </a:cubicBezTo>
                <a:cubicBezTo>
                  <a:pt x="5611844" y="831272"/>
                  <a:pt x="5621028" y="823860"/>
                  <a:pt x="5619971" y="822519"/>
                </a:cubicBezTo>
                <a:close/>
                <a:moveTo>
                  <a:pt x="961488" y="821741"/>
                </a:moveTo>
                <a:cubicBezTo>
                  <a:pt x="961488" y="821741"/>
                  <a:pt x="959645" y="824315"/>
                  <a:pt x="957753" y="824358"/>
                </a:cubicBezTo>
                <a:cubicBezTo>
                  <a:pt x="957003" y="824376"/>
                  <a:pt x="956796" y="824150"/>
                  <a:pt x="956926" y="823817"/>
                </a:cubicBezTo>
                <a:cubicBezTo>
                  <a:pt x="957118" y="823321"/>
                  <a:pt x="958065" y="822587"/>
                  <a:pt x="959056" y="822084"/>
                </a:cubicBezTo>
                <a:cubicBezTo>
                  <a:pt x="960051" y="821583"/>
                  <a:pt x="961096" y="821312"/>
                  <a:pt x="961488" y="821741"/>
                </a:cubicBezTo>
                <a:close/>
                <a:moveTo>
                  <a:pt x="4193027" y="821273"/>
                </a:moveTo>
                <a:cubicBezTo>
                  <a:pt x="4193559" y="821423"/>
                  <a:pt x="4193494" y="822250"/>
                  <a:pt x="4192590" y="823341"/>
                </a:cubicBezTo>
                <a:cubicBezTo>
                  <a:pt x="4191686" y="824433"/>
                  <a:pt x="4189941" y="825792"/>
                  <a:pt x="4187116" y="827010"/>
                </a:cubicBezTo>
                <a:cubicBezTo>
                  <a:pt x="4188722" y="824400"/>
                  <a:pt x="4190153" y="822821"/>
                  <a:pt x="4191238" y="821995"/>
                </a:cubicBezTo>
                <a:cubicBezTo>
                  <a:pt x="4192052" y="821373"/>
                  <a:pt x="4192672" y="821173"/>
                  <a:pt x="4193027" y="821273"/>
                </a:cubicBezTo>
                <a:close/>
                <a:moveTo>
                  <a:pt x="5632457" y="821040"/>
                </a:moveTo>
                <a:cubicBezTo>
                  <a:pt x="5632346" y="820880"/>
                  <a:pt x="5631658" y="821210"/>
                  <a:pt x="5630734" y="821809"/>
                </a:cubicBezTo>
                <a:cubicBezTo>
                  <a:pt x="5627964" y="823607"/>
                  <a:pt x="5623084" y="827827"/>
                  <a:pt x="5625357" y="828432"/>
                </a:cubicBezTo>
                <a:cubicBezTo>
                  <a:pt x="5626302" y="828411"/>
                  <a:pt x="5629012" y="824842"/>
                  <a:pt x="5629012" y="824842"/>
                </a:cubicBezTo>
                <a:cubicBezTo>
                  <a:pt x="5631728" y="822347"/>
                  <a:pt x="5632606" y="821256"/>
                  <a:pt x="5632457" y="821040"/>
                </a:cubicBezTo>
                <a:close/>
                <a:moveTo>
                  <a:pt x="2170514" y="820712"/>
                </a:moveTo>
                <a:cubicBezTo>
                  <a:pt x="2169872" y="822957"/>
                  <a:pt x="2168837" y="823012"/>
                  <a:pt x="2166173" y="823155"/>
                </a:cubicBezTo>
                <a:cubicBezTo>
                  <a:pt x="2166555" y="822581"/>
                  <a:pt x="2167160" y="821996"/>
                  <a:pt x="2167909" y="821542"/>
                </a:cubicBezTo>
                <a:cubicBezTo>
                  <a:pt x="2168659" y="821088"/>
                  <a:pt x="2169551" y="820763"/>
                  <a:pt x="2170514" y="820712"/>
                </a:cubicBezTo>
                <a:close/>
                <a:moveTo>
                  <a:pt x="6247143" y="819569"/>
                </a:moveTo>
                <a:lnTo>
                  <a:pt x="6231328" y="879563"/>
                </a:lnTo>
                <a:lnTo>
                  <a:pt x="6213275" y="925850"/>
                </a:lnTo>
                <a:cubicBezTo>
                  <a:pt x="6212673" y="928003"/>
                  <a:pt x="6211549" y="930502"/>
                  <a:pt x="6210767" y="931529"/>
                </a:cubicBezTo>
                <a:cubicBezTo>
                  <a:pt x="6209987" y="932554"/>
                  <a:pt x="6209553" y="932111"/>
                  <a:pt x="6210332" y="928375"/>
                </a:cubicBezTo>
                <a:cubicBezTo>
                  <a:pt x="6213179" y="920818"/>
                  <a:pt x="6218076" y="907816"/>
                  <a:pt x="6220302" y="902334"/>
                </a:cubicBezTo>
                <a:cubicBezTo>
                  <a:pt x="6225935" y="887355"/>
                  <a:pt x="6231243" y="872184"/>
                  <a:pt x="6236185" y="856835"/>
                </a:cubicBezTo>
                <a:close/>
                <a:moveTo>
                  <a:pt x="5704838" y="818778"/>
                </a:moveTo>
                <a:lnTo>
                  <a:pt x="5696360" y="823295"/>
                </a:lnTo>
                <a:cubicBezTo>
                  <a:pt x="5696456" y="824461"/>
                  <a:pt x="5699061" y="823476"/>
                  <a:pt x="5701780" y="822197"/>
                </a:cubicBezTo>
                <a:lnTo>
                  <a:pt x="5703591" y="821346"/>
                </a:lnTo>
                <a:close/>
                <a:moveTo>
                  <a:pt x="1344891" y="817650"/>
                </a:moveTo>
                <a:cubicBezTo>
                  <a:pt x="1343687" y="818971"/>
                  <a:pt x="1340466" y="821575"/>
                  <a:pt x="1337531" y="823710"/>
                </a:cubicBezTo>
                <a:lnTo>
                  <a:pt x="1331924" y="826911"/>
                </a:lnTo>
                <a:close/>
                <a:moveTo>
                  <a:pt x="1951197" y="814777"/>
                </a:moveTo>
                <a:lnTo>
                  <a:pt x="1923601" y="839655"/>
                </a:lnTo>
                <a:lnTo>
                  <a:pt x="1907907" y="848743"/>
                </a:lnTo>
                <a:lnTo>
                  <a:pt x="1903092" y="852278"/>
                </a:lnTo>
                <a:lnTo>
                  <a:pt x="1921562" y="841494"/>
                </a:lnTo>
                <a:lnTo>
                  <a:pt x="1872083" y="886103"/>
                </a:lnTo>
                <a:lnTo>
                  <a:pt x="1865616" y="890345"/>
                </a:lnTo>
                <a:cubicBezTo>
                  <a:pt x="1844429" y="904976"/>
                  <a:pt x="1823923" y="920267"/>
                  <a:pt x="1804743" y="936931"/>
                </a:cubicBezTo>
                <a:lnTo>
                  <a:pt x="1787273" y="952769"/>
                </a:lnTo>
                <a:lnTo>
                  <a:pt x="1783883" y="954920"/>
                </a:lnTo>
                <a:cubicBezTo>
                  <a:pt x="1780563" y="956467"/>
                  <a:pt x="1776959" y="957585"/>
                  <a:pt x="1776726" y="955799"/>
                </a:cubicBezTo>
                <a:cubicBezTo>
                  <a:pt x="1776579" y="954672"/>
                  <a:pt x="1790680" y="947765"/>
                  <a:pt x="1793415" y="946428"/>
                </a:cubicBezTo>
                <a:lnTo>
                  <a:pt x="1794442" y="945808"/>
                </a:lnTo>
                <a:lnTo>
                  <a:pt x="1794551" y="945674"/>
                </a:lnTo>
                <a:lnTo>
                  <a:pt x="1797329" y="942924"/>
                </a:lnTo>
                <a:lnTo>
                  <a:pt x="1773035" y="955216"/>
                </a:lnTo>
                <a:lnTo>
                  <a:pt x="1758544" y="962997"/>
                </a:lnTo>
                <a:lnTo>
                  <a:pt x="1759518" y="962187"/>
                </a:lnTo>
                <a:lnTo>
                  <a:pt x="1761368" y="961145"/>
                </a:lnTo>
                <a:lnTo>
                  <a:pt x="1766032" y="957063"/>
                </a:lnTo>
                <a:lnTo>
                  <a:pt x="1767690" y="955794"/>
                </a:lnTo>
                <a:lnTo>
                  <a:pt x="1768923" y="955091"/>
                </a:lnTo>
                <a:cubicBezTo>
                  <a:pt x="1780520" y="948791"/>
                  <a:pt x="1791966" y="942363"/>
                  <a:pt x="1801443" y="935224"/>
                </a:cubicBezTo>
                <a:lnTo>
                  <a:pt x="1780562" y="945945"/>
                </a:lnTo>
                <a:lnTo>
                  <a:pt x="1856467" y="887856"/>
                </a:lnTo>
                <a:cubicBezTo>
                  <a:pt x="1886225" y="862356"/>
                  <a:pt x="1915958" y="836778"/>
                  <a:pt x="1951197" y="814777"/>
                </a:cubicBezTo>
                <a:close/>
                <a:moveTo>
                  <a:pt x="6331418" y="812745"/>
                </a:moveTo>
                <a:lnTo>
                  <a:pt x="6329074" y="817921"/>
                </a:lnTo>
                <a:cubicBezTo>
                  <a:pt x="6328536" y="819745"/>
                  <a:pt x="6329076" y="820049"/>
                  <a:pt x="6331546" y="817635"/>
                </a:cubicBezTo>
                <a:lnTo>
                  <a:pt x="6334370" y="813434"/>
                </a:lnTo>
                <a:close/>
                <a:moveTo>
                  <a:pt x="6328587" y="811768"/>
                </a:moveTo>
                <a:lnTo>
                  <a:pt x="6322172" y="831571"/>
                </a:lnTo>
                <a:cubicBezTo>
                  <a:pt x="6322303" y="832640"/>
                  <a:pt x="6318091" y="843386"/>
                  <a:pt x="6320214" y="843250"/>
                </a:cubicBezTo>
                <a:cubicBezTo>
                  <a:pt x="6322513" y="843102"/>
                  <a:pt x="6325019" y="828615"/>
                  <a:pt x="6325919" y="825785"/>
                </a:cubicBezTo>
                <a:lnTo>
                  <a:pt x="6330263" y="812375"/>
                </a:lnTo>
                <a:close/>
                <a:moveTo>
                  <a:pt x="1392850" y="810565"/>
                </a:moveTo>
                <a:cubicBezTo>
                  <a:pt x="1392235" y="812885"/>
                  <a:pt x="1391173" y="812964"/>
                  <a:pt x="1388442" y="813162"/>
                </a:cubicBezTo>
                <a:cubicBezTo>
                  <a:pt x="1388824" y="812565"/>
                  <a:pt x="1389432" y="811951"/>
                  <a:pt x="1390193" y="811470"/>
                </a:cubicBezTo>
                <a:cubicBezTo>
                  <a:pt x="1390952" y="810988"/>
                  <a:pt x="1391864" y="810637"/>
                  <a:pt x="1392850" y="810565"/>
                </a:cubicBezTo>
                <a:close/>
                <a:moveTo>
                  <a:pt x="1951753" y="809652"/>
                </a:moveTo>
                <a:cubicBezTo>
                  <a:pt x="1954958" y="807750"/>
                  <a:pt x="1963273" y="814003"/>
                  <a:pt x="1951197" y="814777"/>
                </a:cubicBezTo>
                <a:cubicBezTo>
                  <a:pt x="1950184" y="811826"/>
                  <a:pt x="1950685" y="810286"/>
                  <a:pt x="1951753" y="809652"/>
                </a:cubicBezTo>
                <a:close/>
                <a:moveTo>
                  <a:pt x="918091" y="807164"/>
                </a:moveTo>
                <a:cubicBezTo>
                  <a:pt x="918091" y="807164"/>
                  <a:pt x="914439" y="809220"/>
                  <a:pt x="913810" y="810220"/>
                </a:cubicBezTo>
                <a:cubicBezTo>
                  <a:pt x="913600" y="810553"/>
                  <a:pt x="913728" y="810768"/>
                  <a:pt x="914437" y="810753"/>
                </a:cubicBezTo>
                <a:cubicBezTo>
                  <a:pt x="916409" y="810707"/>
                  <a:pt x="917835" y="809797"/>
                  <a:pt x="918512" y="808907"/>
                </a:cubicBezTo>
                <a:cubicBezTo>
                  <a:pt x="919190" y="808015"/>
                  <a:pt x="919117" y="807142"/>
                  <a:pt x="918091" y="807164"/>
                </a:cubicBezTo>
                <a:close/>
                <a:moveTo>
                  <a:pt x="6927251" y="806521"/>
                </a:moveTo>
                <a:lnTo>
                  <a:pt x="6927232" y="806586"/>
                </a:lnTo>
                <a:lnTo>
                  <a:pt x="6927227" y="806581"/>
                </a:lnTo>
                <a:close/>
                <a:moveTo>
                  <a:pt x="6926058" y="805737"/>
                </a:moveTo>
                <a:lnTo>
                  <a:pt x="6927227" y="806581"/>
                </a:lnTo>
                <a:lnTo>
                  <a:pt x="6924185" y="813979"/>
                </a:lnTo>
                <a:cubicBezTo>
                  <a:pt x="6922744" y="817350"/>
                  <a:pt x="6921871" y="819251"/>
                  <a:pt x="6921440" y="820024"/>
                </a:cubicBezTo>
                <a:cubicBezTo>
                  <a:pt x="6920145" y="822346"/>
                  <a:pt x="6922822" y="814523"/>
                  <a:pt x="6926058" y="805737"/>
                </a:cubicBezTo>
                <a:close/>
                <a:moveTo>
                  <a:pt x="5653554" y="802474"/>
                </a:moveTo>
                <a:cubicBezTo>
                  <a:pt x="5645028" y="806369"/>
                  <a:pt x="5633756" y="811495"/>
                  <a:pt x="5624570" y="818909"/>
                </a:cubicBezTo>
                <a:cubicBezTo>
                  <a:pt x="5624570" y="818909"/>
                  <a:pt x="5621767" y="821311"/>
                  <a:pt x="5621862" y="822477"/>
                </a:cubicBezTo>
                <a:cubicBezTo>
                  <a:pt x="5625068" y="824935"/>
                  <a:pt x="5635842" y="813784"/>
                  <a:pt x="5637638" y="812574"/>
                </a:cubicBezTo>
                <a:cubicBezTo>
                  <a:pt x="5645122" y="807536"/>
                  <a:pt x="5650012" y="807422"/>
                  <a:pt x="5653554" y="802474"/>
                </a:cubicBezTo>
                <a:close/>
                <a:moveTo>
                  <a:pt x="1416397" y="800473"/>
                </a:moveTo>
                <a:cubicBezTo>
                  <a:pt x="1415685" y="800774"/>
                  <a:pt x="1414039" y="801865"/>
                  <a:pt x="1411011" y="804173"/>
                </a:cubicBezTo>
                <a:cubicBezTo>
                  <a:pt x="1405989" y="809090"/>
                  <a:pt x="1400079" y="814260"/>
                  <a:pt x="1394783" y="818249"/>
                </a:cubicBezTo>
                <a:lnTo>
                  <a:pt x="1391447" y="820839"/>
                </a:lnTo>
                <a:lnTo>
                  <a:pt x="1395722" y="818507"/>
                </a:lnTo>
                <a:lnTo>
                  <a:pt x="1389112" y="822647"/>
                </a:lnTo>
                <a:lnTo>
                  <a:pt x="1371569" y="836251"/>
                </a:lnTo>
                <a:lnTo>
                  <a:pt x="1362804" y="844569"/>
                </a:lnTo>
                <a:lnTo>
                  <a:pt x="1368996" y="840842"/>
                </a:lnTo>
                <a:lnTo>
                  <a:pt x="1377500" y="835987"/>
                </a:lnTo>
                <a:lnTo>
                  <a:pt x="1409631" y="807687"/>
                </a:lnTo>
                <a:cubicBezTo>
                  <a:pt x="1411379" y="806420"/>
                  <a:pt x="1414754" y="803235"/>
                  <a:pt x="1416176" y="801520"/>
                </a:cubicBezTo>
                <a:cubicBezTo>
                  <a:pt x="1416887" y="800663"/>
                  <a:pt x="1417110" y="800171"/>
                  <a:pt x="1416397" y="800473"/>
                </a:cubicBezTo>
                <a:close/>
                <a:moveTo>
                  <a:pt x="4868019" y="799540"/>
                </a:moveTo>
                <a:lnTo>
                  <a:pt x="4863190" y="802511"/>
                </a:lnTo>
                <a:lnTo>
                  <a:pt x="4853076" y="812739"/>
                </a:lnTo>
                <a:lnTo>
                  <a:pt x="4850270" y="816557"/>
                </a:lnTo>
                <a:cubicBezTo>
                  <a:pt x="4846366" y="820750"/>
                  <a:pt x="4842170" y="824940"/>
                  <a:pt x="4839609" y="828651"/>
                </a:cubicBezTo>
                <a:lnTo>
                  <a:pt x="4832484" y="836499"/>
                </a:lnTo>
                <a:lnTo>
                  <a:pt x="4862066" y="806131"/>
                </a:lnTo>
                <a:lnTo>
                  <a:pt x="4866980" y="800737"/>
                </a:lnTo>
                <a:close/>
                <a:moveTo>
                  <a:pt x="5661986" y="797413"/>
                </a:moveTo>
                <a:cubicBezTo>
                  <a:pt x="5661514" y="797424"/>
                  <a:pt x="5661328" y="798061"/>
                  <a:pt x="5661380" y="798693"/>
                </a:cubicBezTo>
                <a:cubicBezTo>
                  <a:pt x="5661433" y="799324"/>
                  <a:pt x="5661721" y="799950"/>
                  <a:pt x="5662195" y="799938"/>
                </a:cubicBezTo>
                <a:cubicBezTo>
                  <a:pt x="5662195" y="799938"/>
                  <a:pt x="5662836" y="796225"/>
                  <a:pt x="5661986" y="797413"/>
                </a:cubicBezTo>
                <a:close/>
                <a:moveTo>
                  <a:pt x="4152836" y="794980"/>
                </a:moveTo>
                <a:lnTo>
                  <a:pt x="4147539" y="798588"/>
                </a:lnTo>
                <a:lnTo>
                  <a:pt x="4144479" y="801662"/>
                </a:lnTo>
                <a:lnTo>
                  <a:pt x="4141438" y="805337"/>
                </a:lnTo>
                <a:cubicBezTo>
                  <a:pt x="4145632" y="802528"/>
                  <a:pt x="4149688" y="798803"/>
                  <a:pt x="4152836" y="794980"/>
                </a:cubicBezTo>
                <a:close/>
                <a:moveTo>
                  <a:pt x="7127389" y="793909"/>
                </a:moveTo>
                <a:lnTo>
                  <a:pt x="7124866" y="801831"/>
                </a:lnTo>
                <a:lnTo>
                  <a:pt x="7118442" y="817159"/>
                </a:lnTo>
                <a:lnTo>
                  <a:pt x="7125345" y="797805"/>
                </a:lnTo>
                <a:close/>
                <a:moveTo>
                  <a:pt x="6933275" y="791872"/>
                </a:moveTo>
                <a:lnTo>
                  <a:pt x="6927251" y="806521"/>
                </a:lnTo>
                <a:lnTo>
                  <a:pt x="6929119" y="800340"/>
                </a:lnTo>
                <a:cubicBezTo>
                  <a:pt x="6930518" y="797016"/>
                  <a:pt x="6932294" y="793319"/>
                  <a:pt x="6933275" y="791872"/>
                </a:cubicBezTo>
                <a:close/>
                <a:moveTo>
                  <a:pt x="1378907" y="791677"/>
                </a:moveTo>
                <a:cubicBezTo>
                  <a:pt x="1378907" y="791677"/>
                  <a:pt x="1375488" y="793846"/>
                  <a:pt x="1374929" y="794847"/>
                </a:cubicBezTo>
                <a:cubicBezTo>
                  <a:pt x="1374742" y="795180"/>
                  <a:pt x="1374874" y="795384"/>
                  <a:pt x="1375555" y="795334"/>
                </a:cubicBezTo>
                <a:cubicBezTo>
                  <a:pt x="1377452" y="795196"/>
                  <a:pt x="1378781" y="794245"/>
                  <a:pt x="1379391" y="793348"/>
                </a:cubicBezTo>
                <a:cubicBezTo>
                  <a:pt x="1380001" y="792451"/>
                  <a:pt x="1379892" y="791605"/>
                  <a:pt x="1378907" y="791677"/>
                </a:cubicBezTo>
                <a:close/>
                <a:moveTo>
                  <a:pt x="2331590" y="791455"/>
                </a:moveTo>
                <a:cubicBezTo>
                  <a:pt x="2333366" y="791359"/>
                  <a:pt x="2332745" y="793787"/>
                  <a:pt x="2331857" y="793835"/>
                </a:cubicBezTo>
                <a:cubicBezTo>
                  <a:pt x="2331412" y="793859"/>
                  <a:pt x="2331347" y="793263"/>
                  <a:pt x="2331391" y="792663"/>
                </a:cubicBezTo>
                <a:cubicBezTo>
                  <a:pt x="2331435" y="792061"/>
                  <a:pt x="2331590" y="791455"/>
                  <a:pt x="2331590" y="791455"/>
                </a:cubicBezTo>
                <a:close/>
                <a:moveTo>
                  <a:pt x="5677093" y="790520"/>
                </a:moveTo>
                <a:lnTo>
                  <a:pt x="5676157" y="791053"/>
                </a:lnTo>
                <a:lnTo>
                  <a:pt x="5676861" y="790767"/>
                </a:lnTo>
                <a:close/>
                <a:moveTo>
                  <a:pt x="4156700" y="789976"/>
                </a:moveTo>
                <a:cubicBezTo>
                  <a:pt x="4156700" y="789976"/>
                  <a:pt x="4156569" y="790591"/>
                  <a:pt x="4156550" y="791195"/>
                </a:cubicBezTo>
                <a:cubicBezTo>
                  <a:pt x="4156528" y="791800"/>
                  <a:pt x="4156617" y="792395"/>
                  <a:pt x="4157059" y="792352"/>
                </a:cubicBezTo>
                <a:cubicBezTo>
                  <a:pt x="4157940" y="792270"/>
                  <a:pt x="4158462" y="789809"/>
                  <a:pt x="4156700" y="789976"/>
                </a:cubicBezTo>
                <a:close/>
                <a:moveTo>
                  <a:pt x="5692595" y="788027"/>
                </a:moveTo>
                <a:cubicBezTo>
                  <a:pt x="5692134" y="788120"/>
                  <a:pt x="5691564" y="788338"/>
                  <a:pt x="5691060" y="788617"/>
                </a:cubicBezTo>
                <a:cubicBezTo>
                  <a:pt x="5690554" y="788896"/>
                  <a:pt x="5690114" y="789234"/>
                  <a:pt x="5689917" y="789567"/>
                </a:cubicBezTo>
                <a:cubicBezTo>
                  <a:pt x="5689652" y="790011"/>
                  <a:pt x="5689816" y="790446"/>
                  <a:pt x="5690826" y="790715"/>
                </a:cubicBezTo>
                <a:cubicBezTo>
                  <a:pt x="5691773" y="790694"/>
                  <a:pt x="5691676" y="789527"/>
                  <a:pt x="5692622" y="789505"/>
                </a:cubicBezTo>
                <a:cubicBezTo>
                  <a:pt x="5693992" y="788161"/>
                  <a:pt x="5693516" y="787841"/>
                  <a:pt x="5692595" y="788027"/>
                </a:cubicBezTo>
                <a:close/>
                <a:moveTo>
                  <a:pt x="1427813" y="786960"/>
                </a:moveTo>
                <a:lnTo>
                  <a:pt x="1405759" y="800095"/>
                </a:lnTo>
                <a:cubicBezTo>
                  <a:pt x="1397059" y="805280"/>
                  <a:pt x="1388455" y="810318"/>
                  <a:pt x="1377390" y="816434"/>
                </a:cubicBezTo>
                <a:cubicBezTo>
                  <a:pt x="1375718" y="817695"/>
                  <a:pt x="1354325" y="828547"/>
                  <a:pt x="1355554" y="830922"/>
                </a:cubicBezTo>
                <a:cubicBezTo>
                  <a:pt x="1357671" y="831905"/>
                  <a:pt x="1373128" y="820158"/>
                  <a:pt x="1371458" y="821418"/>
                </a:cubicBezTo>
                <a:cubicBezTo>
                  <a:pt x="1377684" y="818687"/>
                  <a:pt x="1381179" y="816158"/>
                  <a:pt x="1388442" y="813162"/>
                </a:cubicBezTo>
                <a:cubicBezTo>
                  <a:pt x="1379948" y="820798"/>
                  <a:pt x="1368894" y="824070"/>
                  <a:pt x="1360252" y="830578"/>
                </a:cubicBezTo>
                <a:cubicBezTo>
                  <a:pt x="1357671" y="831905"/>
                  <a:pt x="1356164" y="835619"/>
                  <a:pt x="1352669" y="838148"/>
                </a:cubicBezTo>
                <a:cubicBezTo>
                  <a:pt x="1344324" y="845772"/>
                  <a:pt x="1329922" y="852703"/>
                  <a:pt x="1321280" y="859212"/>
                </a:cubicBezTo>
                <a:cubicBezTo>
                  <a:pt x="1323869" y="856748"/>
                  <a:pt x="1316897" y="861995"/>
                  <a:pt x="1317046" y="863123"/>
                </a:cubicBezTo>
                <a:cubicBezTo>
                  <a:pt x="1317511" y="866690"/>
                  <a:pt x="1325070" y="858934"/>
                  <a:pt x="1325980" y="858868"/>
                </a:cubicBezTo>
                <a:cubicBezTo>
                  <a:pt x="1337883" y="851553"/>
                  <a:pt x="1349522" y="844256"/>
                  <a:pt x="1361085" y="837391"/>
                </a:cubicBezTo>
                <a:lnTo>
                  <a:pt x="1376178" y="829163"/>
                </a:lnTo>
                <a:lnTo>
                  <a:pt x="1378009" y="827535"/>
                </a:lnTo>
                <a:cubicBezTo>
                  <a:pt x="1393629" y="814684"/>
                  <a:pt x="1409324" y="802401"/>
                  <a:pt x="1424332" y="790117"/>
                </a:cubicBezTo>
                <a:close/>
                <a:moveTo>
                  <a:pt x="2182511" y="786816"/>
                </a:moveTo>
                <a:lnTo>
                  <a:pt x="2180918" y="788879"/>
                </a:lnTo>
                <a:lnTo>
                  <a:pt x="2171133" y="794341"/>
                </a:lnTo>
                <a:lnTo>
                  <a:pt x="2163436" y="799014"/>
                </a:lnTo>
                <a:lnTo>
                  <a:pt x="2166025" y="795316"/>
                </a:lnTo>
                <a:lnTo>
                  <a:pt x="2175059" y="790539"/>
                </a:lnTo>
                <a:close/>
                <a:moveTo>
                  <a:pt x="4715522" y="785544"/>
                </a:moveTo>
                <a:lnTo>
                  <a:pt x="4716641" y="786523"/>
                </a:lnTo>
                <a:cubicBezTo>
                  <a:pt x="4706722" y="794192"/>
                  <a:pt x="4698150" y="800366"/>
                  <a:pt x="4709344" y="790716"/>
                </a:cubicBezTo>
                <a:close/>
                <a:moveTo>
                  <a:pt x="4715571" y="785503"/>
                </a:moveTo>
                <a:lnTo>
                  <a:pt x="4715522" y="785544"/>
                </a:lnTo>
                <a:lnTo>
                  <a:pt x="4715516" y="785540"/>
                </a:lnTo>
                <a:close/>
                <a:moveTo>
                  <a:pt x="1429302" y="779745"/>
                </a:moveTo>
                <a:lnTo>
                  <a:pt x="1423421" y="782948"/>
                </a:lnTo>
                <a:cubicBezTo>
                  <a:pt x="1412941" y="788857"/>
                  <a:pt x="1403008" y="794560"/>
                  <a:pt x="1393298" y="799914"/>
                </a:cubicBezTo>
                <a:lnTo>
                  <a:pt x="1391067" y="801148"/>
                </a:lnTo>
                <a:lnTo>
                  <a:pt x="1393184" y="799091"/>
                </a:lnTo>
                <a:cubicBezTo>
                  <a:pt x="1396569" y="795762"/>
                  <a:pt x="1401360" y="791983"/>
                  <a:pt x="1411690" y="786598"/>
                </a:cubicBezTo>
                <a:close/>
                <a:moveTo>
                  <a:pt x="2204837" y="779650"/>
                </a:moveTo>
                <a:lnTo>
                  <a:pt x="2202965" y="782922"/>
                </a:lnTo>
                <a:lnTo>
                  <a:pt x="2202010" y="784416"/>
                </a:lnTo>
                <a:lnTo>
                  <a:pt x="2178031" y="797474"/>
                </a:lnTo>
                <a:cubicBezTo>
                  <a:pt x="2184001" y="793655"/>
                  <a:pt x="2172803" y="799962"/>
                  <a:pt x="2173835" y="801196"/>
                </a:cubicBezTo>
                <a:cubicBezTo>
                  <a:pt x="2175856" y="803299"/>
                  <a:pt x="2178153" y="798571"/>
                  <a:pt x="2178153" y="798571"/>
                </a:cubicBezTo>
                <a:lnTo>
                  <a:pt x="2200161" y="787315"/>
                </a:lnTo>
                <a:lnTo>
                  <a:pt x="2192716" y="798981"/>
                </a:lnTo>
                <a:lnTo>
                  <a:pt x="2171141" y="810365"/>
                </a:lnTo>
                <a:cubicBezTo>
                  <a:pt x="2169489" y="811557"/>
                  <a:pt x="2146700" y="821983"/>
                  <a:pt x="2147977" y="825414"/>
                </a:cubicBezTo>
                <a:cubicBezTo>
                  <a:pt x="2149110" y="827564"/>
                  <a:pt x="2163759" y="818864"/>
                  <a:pt x="2151532" y="823935"/>
                </a:cubicBezTo>
                <a:lnTo>
                  <a:pt x="2189478" y="804207"/>
                </a:lnTo>
                <a:lnTo>
                  <a:pt x="2186573" y="808901"/>
                </a:lnTo>
                <a:lnTo>
                  <a:pt x="2183276" y="810777"/>
                </a:lnTo>
                <a:cubicBezTo>
                  <a:pt x="2174708" y="815653"/>
                  <a:pt x="2166236" y="820388"/>
                  <a:pt x="2155347" y="826127"/>
                </a:cubicBezTo>
                <a:cubicBezTo>
                  <a:pt x="2154521" y="826722"/>
                  <a:pt x="2148850" y="829557"/>
                  <a:pt x="2143529" y="832534"/>
                </a:cubicBezTo>
                <a:lnTo>
                  <a:pt x="2141509" y="833766"/>
                </a:lnTo>
                <a:lnTo>
                  <a:pt x="2142447" y="832041"/>
                </a:lnTo>
                <a:cubicBezTo>
                  <a:pt x="2148210" y="825562"/>
                  <a:pt x="2154636" y="813072"/>
                  <a:pt x="2161188" y="802225"/>
                </a:cubicBezTo>
                <a:lnTo>
                  <a:pt x="2162337" y="800586"/>
                </a:lnTo>
                <a:lnTo>
                  <a:pt x="2165652" y="800549"/>
                </a:lnTo>
                <a:cubicBezTo>
                  <a:pt x="2168087" y="799707"/>
                  <a:pt x="2170696" y="798417"/>
                  <a:pt x="2171522" y="797820"/>
                </a:cubicBezTo>
                <a:lnTo>
                  <a:pt x="2175164" y="795833"/>
                </a:lnTo>
                <a:lnTo>
                  <a:pt x="2172650" y="798607"/>
                </a:lnTo>
                <a:cubicBezTo>
                  <a:pt x="2171964" y="799670"/>
                  <a:pt x="2172759" y="799644"/>
                  <a:pt x="2176448" y="797688"/>
                </a:cubicBezTo>
                <a:lnTo>
                  <a:pt x="2188872" y="788358"/>
                </a:lnTo>
                <a:close/>
                <a:moveTo>
                  <a:pt x="974471" y="778027"/>
                </a:moveTo>
                <a:cubicBezTo>
                  <a:pt x="972771" y="780404"/>
                  <a:pt x="969886" y="781833"/>
                  <a:pt x="967046" y="781898"/>
                </a:cubicBezTo>
                <a:cubicBezTo>
                  <a:pt x="967890" y="780612"/>
                  <a:pt x="968785" y="779959"/>
                  <a:pt x="969947" y="779471"/>
                </a:cubicBezTo>
                <a:cubicBezTo>
                  <a:pt x="971114" y="778980"/>
                  <a:pt x="972548" y="778656"/>
                  <a:pt x="974471" y="778027"/>
                </a:cubicBezTo>
                <a:close/>
                <a:moveTo>
                  <a:pt x="2877562" y="777947"/>
                </a:moveTo>
                <a:cubicBezTo>
                  <a:pt x="2877416" y="777900"/>
                  <a:pt x="2877296" y="777962"/>
                  <a:pt x="2877170" y="778094"/>
                </a:cubicBezTo>
                <a:cubicBezTo>
                  <a:pt x="2876918" y="778360"/>
                  <a:pt x="2876645" y="778908"/>
                  <a:pt x="2876102" y="779437"/>
                </a:cubicBezTo>
                <a:lnTo>
                  <a:pt x="2858556" y="788922"/>
                </a:lnTo>
                <a:lnTo>
                  <a:pt x="2859001" y="790423"/>
                </a:lnTo>
                <a:cubicBezTo>
                  <a:pt x="2859001" y="790423"/>
                  <a:pt x="2859001" y="790423"/>
                  <a:pt x="2862247" y="788829"/>
                </a:cubicBezTo>
                <a:lnTo>
                  <a:pt x="2861729" y="789787"/>
                </a:lnTo>
                <a:lnTo>
                  <a:pt x="2865579" y="788139"/>
                </a:lnTo>
                <a:cubicBezTo>
                  <a:pt x="2870372" y="784888"/>
                  <a:pt x="2873317" y="781695"/>
                  <a:pt x="2876102" y="779437"/>
                </a:cubicBezTo>
                <a:cubicBezTo>
                  <a:pt x="2877103" y="779508"/>
                  <a:pt x="2877605" y="779261"/>
                  <a:pt x="2877856" y="778996"/>
                </a:cubicBezTo>
                <a:cubicBezTo>
                  <a:pt x="2878109" y="778729"/>
                  <a:pt x="2878110" y="778444"/>
                  <a:pt x="2878110" y="778444"/>
                </a:cubicBezTo>
                <a:cubicBezTo>
                  <a:pt x="2877881" y="778145"/>
                  <a:pt x="2877710" y="777992"/>
                  <a:pt x="2877562" y="777947"/>
                </a:cubicBezTo>
                <a:close/>
                <a:moveTo>
                  <a:pt x="2202503" y="776828"/>
                </a:moveTo>
                <a:lnTo>
                  <a:pt x="2201478" y="777400"/>
                </a:lnTo>
                <a:lnTo>
                  <a:pt x="2201625" y="777268"/>
                </a:lnTo>
                <a:close/>
                <a:moveTo>
                  <a:pt x="977371" y="776793"/>
                </a:moveTo>
                <a:cubicBezTo>
                  <a:pt x="977564" y="779125"/>
                  <a:pt x="975417" y="778006"/>
                  <a:pt x="974471" y="778027"/>
                </a:cubicBezTo>
                <a:cubicBezTo>
                  <a:pt x="974422" y="777446"/>
                  <a:pt x="974635" y="777148"/>
                  <a:pt x="975117" y="776991"/>
                </a:cubicBezTo>
                <a:cubicBezTo>
                  <a:pt x="975597" y="776834"/>
                  <a:pt x="976346" y="776816"/>
                  <a:pt x="977371" y="776793"/>
                </a:cubicBezTo>
                <a:close/>
                <a:moveTo>
                  <a:pt x="4109080" y="775704"/>
                </a:moveTo>
                <a:lnTo>
                  <a:pt x="4107306" y="776477"/>
                </a:lnTo>
                <a:lnTo>
                  <a:pt x="4104854" y="778755"/>
                </a:lnTo>
                <a:lnTo>
                  <a:pt x="4103640" y="779653"/>
                </a:lnTo>
                <a:lnTo>
                  <a:pt x="4102548" y="780828"/>
                </a:lnTo>
                <a:close/>
                <a:moveTo>
                  <a:pt x="980272" y="775558"/>
                </a:moveTo>
                <a:cubicBezTo>
                  <a:pt x="980465" y="777891"/>
                  <a:pt x="978317" y="776771"/>
                  <a:pt x="977371" y="776793"/>
                </a:cubicBezTo>
                <a:cubicBezTo>
                  <a:pt x="977324" y="776210"/>
                  <a:pt x="977537" y="775914"/>
                  <a:pt x="978017" y="775756"/>
                </a:cubicBezTo>
                <a:cubicBezTo>
                  <a:pt x="978497" y="775599"/>
                  <a:pt x="979245" y="775582"/>
                  <a:pt x="980272" y="775558"/>
                </a:cubicBezTo>
                <a:close/>
                <a:moveTo>
                  <a:pt x="4727805" y="775263"/>
                </a:moveTo>
                <a:cubicBezTo>
                  <a:pt x="4726700" y="776674"/>
                  <a:pt x="4723684" y="779523"/>
                  <a:pt x="4720916" y="781880"/>
                </a:cubicBezTo>
                <a:lnTo>
                  <a:pt x="4715571" y="785503"/>
                </a:lnTo>
                <a:close/>
                <a:moveTo>
                  <a:pt x="2206053" y="774136"/>
                </a:moveTo>
                <a:lnTo>
                  <a:pt x="2207057" y="774262"/>
                </a:lnTo>
                <a:lnTo>
                  <a:pt x="2202503" y="776828"/>
                </a:lnTo>
                <a:cubicBezTo>
                  <a:pt x="2203256" y="775590"/>
                  <a:pt x="2204077" y="774950"/>
                  <a:pt x="2205155" y="774453"/>
                </a:cubicBezTo>
                <a:close/>
                <a:moveTo>
                  <a:pt x="5672473" y="773472"/>
                </a:moveTo>
                <a:lnTo>
                  <a:pt x="5668627" y="777804"/>
                </a:lnTo>
                <a:lnTo>
                  <a:pt x="5668902" y="778704"/>
                </a:lnTo>
                <a:lnTo>
                  <a:pt x="5668993" y="779006"/>
                </a:lnTo>
                <a:cubicBezTo>
                  <a:pt x="5669034" y="779137"/>
                  <a:pt x="5669007" y="779049"/>
                  <a:pt x="5668954" y="778870"/>
                </a:cubicBezTo>
                <a:lnTo>
                  <a:pt x="5668902" y="778704"/>
                </a:lnTo>
                <a:lnTo>
                  <a:pt x="5668750" y="778204"/>
                </a:lnTo>
                <a:cubicBezTo>
                  <a:pt x="5668682" y="777982"/>
                  <a:pt x="5668627" y="777804"/>
                  <a:pt x="5668627" y="777804"/>
                </a:cubicBezTo>
                <a:lnTo>
                  <a:pt x="5671734" y="775392"/>
                </a:lnTo>
                <a:close/>
                <a:moveTo>
                  <a:pt x="2877552" y="773003"/>
                </a:moveTo>
                <a:lnTo>
                  <a:pt x="2869744" y="776358"/>
                </a:lnTo>
                <a:lnTo>
                  <a:pt x="2863293" y="779490"/>
                </a:lnTo>
                <a:lnTo>
                  <a:pt x="2860890" y="781875"/>
                </a:lnTo>
                <a:lnTo>
                  <a:pt x="2858635" y="785592"/>
                </a:lnTo>
                <a:lnTo>
                  <a:pt x="2860676" y="784551"/>
                </a:lnTo>
                <a:cubicBezTo>
                  <a:pt x="2863072" y="782948"/>
                  <a:pt x="2865701" y="781056"/>
                  <a:pt x="2867632" y="779966"/>
                </a:cubicBezTo>
                <a:cubicBezTo>
                  <a:pt x="2868330" y="779165"/>
                  <a:pt x="2874934" y="775489"/>
                  <a:pt x="2877418" y="773166"/>
                </a:cubicBezTo>
                <a:close/>
                <a:moveTo>
                  <a:pt x="4163463" y="772359"/>
                </a:moveTo>
                <a:lnTo>
                  <a:pt x="4159120" y="775737"/>
                </a:lnTo>
                <a:lnTo>
                  <a:pt x="4157734" y="776924"/>
                </a:lnTo>
                <a:lnTo>
                  <a:pt x="4158388" y="776891"/>
                </a:lnTo>
                <a:close/>
                <a:moveTo>
                  <a:pt x="4878800" y="769197"/>
                </a:moveTo>
                <a:cubicBezTo>
                  <a:pt x="4877606" y="770695"/>
                  <a:pt x="4876628" y="772017"/>
                  <a:pt x="4876490" y="772091"/>
                </a:cubicBezTo>
                <a:cubicBezTo>
                  <a:pt x="4876422" y="772126"/>
                  <a:pt x="4876562" y="771849"/>
                  <a:pt x="4876988" y="771126"/>
                </a:cubicBezTo>
                <a:lnTo>
                  <a:pt x="4877432" y="770401"/>
                </a:lnTo>
                <a:close/>
                <a:moveTo>
                  <a:pt x="1018559" y="768449"/>
                </a:moveTo>
                <a:lnTo>
                  <a:pt x="1014782" y="770460"/>
                </a:lnTo>
                <a:lnTo>
                  <a:pt x="1015432" y="769829"/>
                </a:lnTo>
                <a:close/>
                <a:moveTo>
                  <a:pt x="5730149" y="766662"/>
                </a:moveTo>
                <a:lnTo>
                  <a:pt x="5699160" y="784488"/>
                </a:lnTo>
                <a:cubicBezTo>
                  <a:pt x="5690729" y="789550"/>
                  <a:pt x="5698266" y="787040"/>
                  <a:pt x="5702112" y="785783"/>
                </a:cubicBezTo>
                <a:lnTo>
                  <a:pt x="5727048" y="773047"/>
                </a:lnTo>
                <a:close/>
                <a:moveTo>
                  <a:pt x="4174812" y="766399"/>
                </a:moveTo>
                <a:cubicBezTo>
                  <a:pt x="4173402" y="767603"/>
                  <a:pt x="4172232" y="768682"/>
                  <a:pt x="4172087" y="768725"/>
                </a:cubicBezTo>
                <a:cubicBezTo>
                  <a:pt x="4172013" y="768747"/>
                  <a:pt x="4172198" y="768510"/>
                  <a:pt x="4172734" y="767900"/>
                </a:cubicBezTo>
                <a:lnTo>
                  <a:pt x="4173286" y="767291"/>
                </a:lnTo>
                <a:close/>
                <a:moveTo>
                  <a:pt x="5700932" y="765950"/>
                </a:moveTo>
                <a:lnTo>
                  <a:pt x="5700995" y="767237"/>
                </a:lnTo>
                <a:lnTo>
                  <a:pt x="5701026" y="767866"/>
                </a:lnTo>
                <a:cubicBezTo>
                  <a:pt x="5701034" y="768026"/>
                  <a:pt x="5701032" y="767986"/>
                  <a:pt x="5701025" y="767836"/>
                </a:cubicBezTo>
                <a:lnTo>
                  <a:pt x="5700995" y="767237"/>
                </a:lnTo>
                <a:lnTo>
                  <a:pt x="5700992" y="767148"/>
                </a:lnTo>
                <a:cubicBezTo>
                  <a:pt x="5700963" y="766590"/>
                  <a:pt x="5700932" y="765950"/>
                  <a:pt x="5700932" y="765950"/>
                </a:cubicBezTo>
                <a:close/>
                <a:moveTo>
                  <a:pt x="2891498" y="764723"/>
                </a:moveTo>
                <a:lnTo>
                  <a:pt x="2886064" y="767894"/>
                </a:lnTo>
                <a:lnTo>
                  <a:pt x="2881716" y="770440"/>
                </a:lnTo>
                <a:lnTo>
                  <a:pt x="2882001" y="771727"/>
                </a:lnTo>
                <a:cubicBezTo>
                  <a:pt x="2882809" y="771785"/>
                  <a:pt x="2890249" y="766960"/>
                  <a:pt x="2891484" y="764821"/>
                </a:cubicBezTo>
                <a:close/>
                <a:moveTo>
                  <a:pt x="4774970" y="764572"/>
                </a:moveTo>
                <a:cubicBezTo>
                  <a:pt x="4774522" y="766942"/>
                  <a:pt x="4773473" y="767098"/>
                  <a:pt x="4770774" y="767504"/>
                </a:cubicBezTo>
                <a:cubicBezTo>
                  <a:pt x="4771110" y="766878"/>
                  <a:pt x="4771672" y="766218"/>
                  <a:pt x="4772394" y="765678"/>
                </a:cubicBezTo>
                <a:cubicBezTo>
                  <a:pt x="4773114" y="765139"/>
                  <a:pt x="4773995" y="764719"/>
                  <a:pt x="4774970" y="764572"/>
                </a:cubicBezTo>
                <a:close/>
                <a:moveTo>
                  <a:pt x="2890756" y="764018"/>
                </a:moveTo>
                <a:cubicBezTo>
                  <a:pt x="2890347" y="764110"/>
                  <a:pt x="2889823" y="764310"/>
                  <a:pt x="2889234" y="764586"/>
                </a:cubicBezTo>
                <a:cubicBezTo>
                  <a:pt x="2888352" y="765001"/>
                  <a:pt x="2887321" y="765592"/>
                  <a:pt x="2886307" y="766261"/>
                </a:cubicBezTo>
                <a:lnTo>
                  <a:pt x="2886220" y="766327"/>
                </a:lnTo>
                <a:lnTo>
                  <a:pt x="2891459" y="764082"/>
                </a:lnTo>
                <a:close/>
                <a:moveTo>
                  <a:pt x="5681963" y="763945"/>
                </a:moveTo>
                <a:lnTo>
                  <a:pt x="5678083" y="767155"/>
                </a:lnTo>
                <a:lnTo>
                  <a:pt x="5677286" y="768052"/>
                </a:lnTo>
                <a:lnTo>
                  <a:pt x="5675989" y="772089"/>
                </a:lnTo>
                <a:lnTo>
                  <a:pt x="5680380" y="768680"/>
                </a:lnTo>
                <a:close/>
                <a:moveTo>
                  <a:pt x="2903882" y="763814"/>
                </a:moveTo>
                <a:cubicBezTo>
                  <a:pt x="2903786" y="763647"/>
                  <a:pt x="2903088" y="763903"/>
                  <a:pt x="2902137" y="764398"/>
                </a:cubicBezTo>
                <a:cubicBezTo>
                  <a:pt x="2899284" y="765878"/>
                  <a:pt x="2894169" y="769502"/>
                  <a:pt x="2896328" y="770294"/>
                </a:cubicBezTo>
                <a:cubicBezTo>
                  <a:pt x="2897252" y="770360"/>
                  <a:pt x="2900196" y="767166"/>
                  <a:pt x="2900196" y="767166"/>
                </a:cubicBezTo>
                <a:cubicBezTo>
                  <a:pt x="2903058" y="765009"/>
                  <a:pt x="2904007" y="764035"/>
                  <a:pt x="2903882" y="763814"/>
                </a:cubicBezTo>
                <a:close/>
                <a:moveTo>
                  <a:pt x="6251430" y="763162"/>
                </a:moveTo>
                <a:lnTo>
                  <a:pt x="6246965" y="784617"/>
                </a:lnTo>
                <a:cubicBezTo>
                  <a:pt x="6244795" y="794382"/>
                  <a:pt x="6242414" y="804343"/>
                  <a:pt x="6239680" y="814688"/>
                </a:cubicBezTo>
                <a:cubicBezTo>
                  <a:pt x="6233761" y="838151"/>
                  <a:pt x="6227485" y="855495"/>
                  <a:pt x="6219384" y="879218"/>
                </a:cubicBezTo>
                <a:cubicBezTo>
                  <a:pt x="6215335" y="891081"/>
                  <a:pt x="6208926" y="912521"/>
                  <a:pt x="6202819" y="925923"/>
                </a:cubicBezTo>
                <a:cubicBezTo>
                  <a:pt x="6203045" y="926857"/>
                  <a:pt x="6195825" y="940311"/>
                  <a:pt x="6194753" y="940520"/>
                </a:cubicBezTo>
                <a:cubicBezTo>
                  <a:pt x="6193681" y="940728"/>
                  <a:pt x="6195683" y="934312"/>
                  <a:pt x="6195458" y="933380"/>
                </a:cubicBezTo>
                <a:cubicBezTo>
                  <a:pt x="6209214" y="894387"/>
                  <a:pt x="6225793" y="857776"/>
                  <a:pt x="6235929" y="818509"/>
                </a:cubicBezTo>
                <a:cubicBezTo>
                  <a:pt x="6238465" y="809670"/>
                  <a:pt x="6240800" y="800379"/>
                  <a:pt x="6242973" y="790847"/>
                </a:cubicBezTo>
                <a:lnTo>
                  <a:pt x="6244783" y="782173"/>
                </a:lnTo>
                <a:lnTo>
                  <a:pt x="6245397" y="780698"/>
                </a:lnTo>
                <a:cubicBezTo>
                  <a:pt x="6247264" y="775512"/>
                  <a:pt x="6248982" y="769618"/>
                  <a:pt x="6250621" y="765045"/>
                </a:cubicBezTo>
                <a:close/>
                <a:moveTo>
                  <a:pt x="2359515" y="759697"/>
                </a:moveTo>
                <a:lnTo>
                  <a:pt x="2354353" y="765384"/>
                </a:lnTo>
                <a:lnTo>
                  <a:pt x="2352828" y="767830"/>
                </a:lnTo>
                <a:lnTo>
                  <a:pt x="2312640" y="798612"/>
                </a:lnTo>
                <a:lnTo>
                  <a:pt x="2300011" y="809225"/>
                </a:lnTo>
                <a:lnTo>
                  <a:pt x="2305387" y="801887"/>
                </a:lnTo>
                <a:lnTo>
                  <a:pt x="2307702" y="798387"/>
                </a:lnTo>
                <a:lnTo>
                  <a:pt x="2309176" y="797255"/>
                </a:lnTo>
                <a:cubicBezTo>
                  <a:pt x="2318476" y="789944"/>
                  <a:pt x="2326500" y="783529"/>
                  <a:pt x="2334573" y="777389"/>
                </a:cubicBezTo>
                <a:close/>
                <a:moveTo>
                  <a:pt x="4802815" y="755607"/>
                </a:moveTo>
                <a:cubicBezTo>
                  <a:pt x="4802815" y="755607"/>
                  <a:pt x="4801354" y="758320"/>
                  <a:pt x="4799554" y="758589"/>
                </a:cubicBezTo>
                <a:cubicBezTo>
                  <a:pt x="4798843" y="758696"/>
                  <a:pt x="4798619" y="758502"/>
                  <a:pt x="4798704" y="758164"/>
                </a:cubicBezTo>
                <a:cubicBezTo>
                  <a:pt x="4798831" y="757660"/>
                  <a:pt x="4799648" y="756837"/>
                  <a:pt x="4800537" y="756233"/>
                </a:cubicBezTo>
                <a:cubicBezTo>
                  <a:pt x="4801429" y="755627"/>
                  <a:pt x="4802393" y="755241"/>
                  <a:pt x="4802815" y="755607"/>
                </a:cubicBezTo>
                <a:close/>
                <a:moveTo>
                  <a:pt x="2353828" y="753324"/>
                </a:moveTo>
                <a:lnTo>
                  <a:pt x="2324108" y="774581"/>
                </a:lnTo>
                <a:lnTo>
                  <a:pt x="2323196" y="775307"/>
                </a:lnTo>
                <a:lnTo>
                  <a:pt x="2325095" y="772601"/>
                </a:lnTo>
                <a:close/>
                <a:moveTo>
                  <a:pt x="6948991" y="752953"/>
                </a:moveTo>
                <a:cubicBezTo>
                  <a:pt x="6948284" y="753729"/>
                  <a:pt x="6947666" y="755233"/>
                  <a:pt x="6947899" y="757144"/>
                </a:cubicBezTo>
                <a:cubicBezTo>
                  <a:pt x="6947983" y="757830"/>
                  <a:pt x="6948195" y="757924"/>
                  <a:pt x="6948466" y="757675"/>
                </a:cubicBezTo>
                <a:cubicBezTo>
                  <a:pt x="6949277" y="756929"/>
                  <a:pt x="6950615" y="753117"/>
                  <a:pt x="6950615" y="753117"/>
                </a:cubicBezTo>
                <a:cubicBezTo>
                  <a:pt x="6950493" y="752124"/>
                  <a:pt x="6949697" y="752174"/>
                  <a:pt x="6948991" y="752953"/>
                </a:cubicBezTo>
                <a:close/>
                <a:moveTo>
                  <a:pt x="5686103" y="751559"/>
                </a:moveTo>
                <a:lnTo>
                  <a:pt x="5685814" y="751786"/>
                </a:lnTo>
                <a:lnTo>
                  <a:pt x="5685966" y="751969"/>
                </a:lnTo>
                <a:close/>
                <a:moveTo>
                  <a:pt x="2926028" y="747836"/>
                </a:moveTo>
                <a:cubicBezTo>
                  <a:pt x="2917389" y="750809"/>
                  <a:pt x="2905971" y="754721"/>
                  <a:pt x="2896387" y="761032"/>
                </a:cubicBezTo>
                <a:cubicBezTo>
                  <a:pt x="2896387" y="761032"/>
                  <a:pt x="2895652" y="761548"/>
                  <a:pt x="2894916" y="762203"/>
                </a:cubicBezTo>
                <a:lnTo>
                  <a:pt x="2894262" y="762879"/>
                </a:lnTo>
                <a:lnTo>
                  <a:pt x="2894444" y="762802"/>
                </a:lnTo>
                <a:lnTo>
                  <a:pt x="2894107" y="763041"/>
                </a:lnTo>
                <a:lnTo>
                  <a:pt x="2893905" y="763248"/>
                </a:lnTo>
                <a:cubicBezTo>
                  <a:pt x="2893628" y="763602"/>
                  <a:pt x="2893442" y="763942"/>
                  <a:pt x="2893441" y="764226"/>
                </a:cubicBezTo>
                <a:cubicBezTo>
                  <a:pt x="2896350" y="766892"/>
                  <a:pt x="2907804" y="757120"/>
                  <a:pt x="2909657" y="756119"/>
                </a:cubicBezTo>
                <a:cubicBezTo>
                  <a:pt x="2917381" y="751944"/>
                  <a:pt x="2922152" y="752285"/>
                  <a:pt x="2926028" y="747836"/>
                </a:cubicBezTo>
                <a:close/>
                <a:moveTo>
                  <a:pt x="4759780" y="746716"/>
                </a:moveTo>
                <a:cubicBezTo>
                  <a:pt x="4759780" y="746716"/>
                  <a:pt x="4756534" y="749143"/>
                  <a:pt x="4756050" y="750187"/>
                </a:cubicBezTo>
                <a:cubicBezTo>
                  <a:pt x="4755888" y="750535"/>
                  <a:pt x="4756034" y="750729"/>
                  <a:pt x="4756708" y="750627"/>
                </a:cubicBezTo>
                <a:cubicBezTo>
                  <a:pt x="4758583" y="750346"/>
                  <a:pt x="4759838" y="749296"/>
                  <a:pt x="4760380" y="748352"/>
                </a:cubicBezTo>
                <a:cubicBezTo>
                  <a:pt x="4760924" y="747408"/>
                  <a:pt x="4760754" y="746570"/>
                  <a:pt x="4759780" y="746716"/>
                </a:cubicBezTo>
                <a:close/>
                <a:moveTo>
                  <a:pt x="4170684" y="743818"/>
                </a:moveTo>
                <a:lnTo>
                  <a:pt x="4170328" y="744048"/>
                </a:lnTo>
                <a:lnTo>
                  <a:pt x="4150316" y="761994"/>
                </a:lnTo>
                <a:lnTo>
                  <a:pt x="4154082" y="759589"/>
                </a:lnTo>
                <a:cubicBezTo>
                  <a:pt x="4157904" y="756652"/>
                  <a:pt x="4161772" y="753408"/>
                  <a:pt x="4166337" y="750100"/>
                </a:cubicBezTo>
                <a:cubicBezTo>
                  <a:pt x="4168172" y="748871"/>
                  <a:pt x="4170246" y="746767"/>
                  <a:pt x="4171368" y="745237"/>
                </a:cubicBezTo>
                <a:cubicBezTo>
                  <a:pt x="4172488" y="743708"/>
                  <a:pt x="4172658" y="742751"/>
                  <a:pt x="4170684" y="743818"/>
                </a:cubicBezTo>
                <a:close/>
                <a:moveTo>
                  <a:pt x="2934675" y="743726"/>
                </a:moveTo>
                <a:cubicBezTo>
                  <a:pt x="2934214" y="743694"/>
                  <a:pt x="2933978" y="744291"/>
                  <a:pt x="2933974" y="744906"/>
                </a:cubicBezTo>
                <a:cubicBezTo>
                  <a:pt x="2933972" y="745521"/>
                  <a:pt x="2934198" y="746150"/>
                  <a:pt x="2934659" y="746184"/>
                </a:cubicBezTo>
                <a:cubicBezTo>
                  <a:pt x="2934659" y="746184"/>
                  <a:pt x="2935606" y="742659"/>
                  <a:pt x="2934675" y="743726"/>
                </a:cubicBezTo>
                <a:close/>
                <a:moveTo>
                  <a:pt x="6930640" y="742855"/>
                </a:moveTo>
                <a:cubicBezTo>
                  <a:pt x="6930762" y="743850"/>
                  <a:pt x="6930613" y="744820"/>
                  <a:pt x="6930315" y="745668"/>
                </a:cubicBezTo>
                <a:cubicBezTo>
                  <a:pt x="6930019" y="746517"/>
                  <a:pt x="6929572" y="747237"/>
                  <a:pt x="6929098" y="747730"/>
                </a:cubicBezTo>
                <a:cubicBezTo>
                  <a:pt x="6928761" y="744980"/>
                  <a:pt x="6928630" y="743910"/>
                  <a:pt x="6930640" y="742855"/>
                </a:cubicBezTo>
                <a:close/>
                <a:moveTo>
                  <a:pt x="6922920" y="737554"/>
                </a:moveTo>
                <a:lnTo>
                  <a:pt x="6925506" y="738193"/>
                </a:lnTo>
                <a:cubicBezTo>
                  <a:pt x="6925083" y="738765"/>
                  <a:pt x="6924235" y="738929"/>
                  <a:pt x="6923592" y="738787"/>
                </a:cubicBezTo>
                <a:cubicBezTo>
                  <a:pt x="6922951" y="738648"/>
                  <a:pt x="6922515" y="738203"/>
                  <a:pt x="6922920" y="737554"/>
                </a:cubicBezTo>
                <a:close/>
                <a:moveTo>
                  <a:pt x="4910569" y="735342"/>
                </a:moveTo>
                <a:lnTo>
                  <a:pt x="4879608" y="766923"/>
                </a:lnTo>
                <a:lnTo>
                  <a:pt x="4878800" y="769197"/>
                </a:lnTo>
                <a:lnTo>
                  <a:pt x="4878589" y="768508"/>
                </a:lnTo>
                <a:lnTo>
                  <a:pt x="4879217" y="767480"/>
                </a:lnTo>
                <a:lnTo>
                  <a:pt x="4878602" y="767950"/>
                </a:lnTo>
                <a:lnTo>
                  <a:pt x="4878462" y="768093"/>
                </a:lnTo>
                <a:lnTo>
                  <a:pt x="4878589" y="768508"/>
                </a:lnTo>
                <a:lnTo>
                  <a:pt x="4877432" y="770401"/>
                </a:lnTo>
                <a:lnTo>
                  <a:pt x="4876360" y="771344"/>
                </a:lnTo>
                <a:cubicBezTo>
                  <a:pt x="4875784" y="772083"/>
                  <a:pt x="4875464" y="772687"/>
                  <a:pt x="4875464" y="772687"/>
                </a:cubicBezTo>
                <a:cubicBezTo>
                  <a:pt x="4875464" y="772687"/>
                  <a:pt x="4877058" y="776356"/>
                  <a:pt x="4875620" y="778857"/>
                </a:cubicBezTo>
                <a:cubicBezTo>
                  <a:pt x="4873258" y="784591"/>
                  <a:pt x="4862284" y="795067"/>
                  <a:pt x="4859392" y="799577"/>
                </a:cubicBezTo>
                <a:cubicBezTo>
                  <a:pt x="4858916" y="799825"/>
                  <a:pt x="4858967" y="800611"/>
                  <a:pt x="4859084" y="801551"/>
                </a:cubicBezTo>
                <a:lnTo>
                  <a:pt x="4859124" y="802827"/>
                </a:lnTo>
                <a:lnTo>
                  <a:pt x="4875438" y="787444"/>
                </a:lnTo>
                <a:lnTo>
                  <a:pt x="4898699" y="762871"/>
                </a:lnTo>
                <a:lnTo>
                  <a:pt x="4905877" y="753653"/>
                </a:lnTo>
                <a:lnTo>
                  <a:pt x="4908237" y="746078"/>
                </a:lnTo>
                <a:close/>
                <a:moveTo>
                  <a:pt x="2964667" y="731900"/>
                </a:moveTo>
                <a:lnTo>
                  <a:pt x="2957418" y="735140"/>
                </a:lnTo>
                <a:lnTo>
                  <a:pt x="2949551" y="738655"/>
                </a:lnTo>
                <a:lnTo>
                  <a:pt x="2949429" y="738770"/>
                </a:lnTo>
                <a:lnTo>
                  <a:pt x="2961019" y="735329"/>
                </a:lnTo>
                <a:close/>
                <a:moveTo>
                  <a:pt x="5696182" y="721403"/>
                </a:moveTo>
                <a:lnTo>
                  <a:pt x="5688931" y="728863"/>
                </a:lnTo>
                <a:cubicBezTo>
                  <a:pt x="5685379" y="732417"/>
                  <a:pt x="5681697" y="736019"/>
                  <a:pt x="5680247" y="737281"/>
                </a:cubicBezTo>
                <a:lnTo>
                  <a:pt x="5677272" y="743044"/>
                </a:lnTo>
                <a:lnTo>
                  <a:pt x="5679038" y="742030"/>
                </a:lnTo>
                <a:cubicBezTo>
                  <a:pt x="5679038" y="742030"/>
                  <a:pt x="5679881" y="740576"/>
                  <a:pt x="5680724" y="739124"/>
                </a:cubicBezTo>
                <a:lnTo>
                  <a:pt x="5687784" y="734185"/>
                </a:lnTo>
                <a:lnTo>
                  <a:pt x="5689049" y="731156"/>
                </a:lnTo>
                <a:cubicBezTo>
                  <a:pt x="5689605" y="730171"/>
                  <a:pt x="5689981" y="729793"/>
                  <a:pt x="5689931" y="730602"/>
                </a:cubicBezTo>
                <a:lnTo>
                  <a:pt x="5689286" y="733134"/>
                </a:lnTo>
                <a:lnTo>
                  <a:pt x="5693169" y="730419"/>
                </a:lnTo>
                <a:close/>
                <a:moveTo>
                  <a:pt x="4118823" y="721053"/>
                </a:moveTo>
                <a:lnTo>
                  <a:pt x="4111402" y="724376"/>
                </a:lnTo>
                <a:lnTo>
                  <a:pt x="4087938" y="744727"/>
                </a:lnTo>
                <a:lnTo>
                  <a:pt x="4084422" y="747763"/>
                </a:lnTo>
                <a:lnTo>
                  <a:pt x="4082015" y="750957"/>
                </a:lnTo>
                <a:lnTo>
                  <a:pt x="4087386" y="748769"/>
                </a:lnTo>
                <a:lnTo>
                  <a:pt x="4094204" y="742725"/>
                </a:lnTo>
                <a:lnTo>
                  <a:pt x="4088523" y="745280"/>
                </a:lnTo>
                <a:lnTo>
                  <a:pt x="4101076" y="736632"/>
                </a:lnTo>
                <a:lnTo>
                  <a:pt x="4117202" y="722334"/>
                </a:lnTo>
                <a:close/>
                <a:moveTo>
                  <a:pt x="2977192" y="720129"/>
                </a:moveTo>
                <a:lnTo>
                  <a:pt x="2972098" y="723517"/>
                </a:lnTo>
                <a:cubicBezTo>
                  <a:pt x="2965415" y="729389"/>
                  <a:pt x="2961822" y="728949"/>
                  <a:pt x="2957280" y="734491"/>
                </a:cubicBezTo>
                <a:lnTo>
                  <a:pt x="2968377" y="728412"/>
                </a:lnTo>
                <a:close/>
                <a:moveTo>
                  <a:pt x="4936348" y="718876"/>
                </a:moveTo>
                <a:cubicBezTo>
                  <a:pt x="4938146" y="718606"/>
                  <a:pt x="4937734" y="721160"/>
                  <a:pt x="4936834" y="721295"/>
                </a:cubicBezTo>
                <a:cubicBezTo>
                  <a:pt x="4936385" y="721362"/>
                  <a:pt x="4936264" y="720758"/>
                  <a:pt x="4936253" y="720136"/>
                </a:cubicBezTo>
                <a:cubicBezTo>
                  <a:pt x="4936244" y="719513"/>
                  <a:pt x="4936348" y="718876"/>
                  <a:pt x="4936348" y="718876"/>
                </a:cubicBezTo>
                <a:close/>
                <a:moveTo>
                  <a:pt x="6042351" y="717401"/>
                </a:moveTo>
                <a:cubicBezTo>
                  <a:pt x="6042351" y="717401"/>
                  <a:pt x="6042084" y="717453"/>
                  <a:pt x="6041877" y="717760"/>
                </a:cubicBezTo>
                <a:cubicBezTo>
                  <a:pt x="6041671" y="718063"/>
                  <a:pt x="6041525" y="718621"/>
                  <a:pt x="6041770" y="719632"/>
                </a:cubicBezTo>
                <a:cubicBezTo>
                  <a:pt x="6040125" y="722884"/>
                  <a:pt x="6037625" y="726464"/>
                  <a:pt x="6035396" y="731946"/>
                </a:cubicBezTo>
                <a:lnTo>
                  <a:pt x="6034517" y="736177"/>
                </a:lnTo>
                <a:lnTo>
                  <a:pt x="6035333" y="735480"/>
                </a:lnTo>
                <a:cubicBezTo>
                  <a:pt x="6034401" y="739084"/>
                  <a:pt x="6034401" y="739084"/>
                  <a:pt x="6034401" y="739084"/>
                </a:cubicBezTo>
                <a:lnTo>
                  <a:pt x="6035900" y="739274"/>
                </a:lnTo>
                <a:lnTo>
                  <a:pt x="6041770" y="719632"/>
                </a:lnTo>
                <a:cubicBezTo>
                  <a:pt x="6042174" y="718984"/>
                  <a:pt x="6042643" y="718607"/>
                  <a:pt x="6042850" y="718302"/>
                </a:cubicBezTo>
                <a:cubicBezTo>
                  <a:pt x="6042954" y="718149"/>
                  <a:pt x="6042991" y="718015"/>
                  <a:pt x="6042922" y="717873"/>
                </a:cubicBezTo>
                <a:cubicBezTo>
                  <a:pt x="6042852" y="717732"/>
                  <a:pt x="6042677" y="717583"/>
                  <a:pt x="6042351" y="717401"/>
                </a:cubicBezTo>
                <a:close/>
                <a:moveTo>
                  <a:pt x="4929353" y="717208"/>
                </a:moveTo>
                <a:lnTo>
                  <a:pt x="4924034" y="722165"/>
                </a:lnTo>
                <a:lnTo>
                  <a:pt x="4923718" y="723570"/>
                </a:lnTo>
                <a:lnTo>
                  <a:pt x="4919204" y="741429"/>
                </a:lnTo>
                <a:lnTo>
                  <a:pt x="4919454" y="741293"/>
                </a:lnTo>
                <a:lnTo>
                  <a:pt x="4923449" y="737718"/>
                </a:lnTo>
                <a:close/>
                <a:moveTo>
                  <a:pt x="6047601" y="717010"/>
                </a:moveTo>
                <a:lnTo>
                  <a:pt x="6047471" y="717177"/>
                </a:lnTo>
                <a:cubicBezTo>
                  <a:pt x="6045713" y="720130"/>
                  <a:pt x="6043403" y="727542"/>
                  <a:pt x="6042769" y="728398"/>
                </a:cubicBezTo>
                <a:cubicBezTo>
                  <a:pt x="6042077" y="730567"/>
                  <a:pt x="6040752" y="733594"/>
                  <a:pt x="6039661" y="736329"/>
                </a:cubicBezTo>
                <a:lnTo>
                  <a:pt x="6039036" y="738603"/>
                </a:lnTo>
                <a:lnTo>
                  <a:pt x="6042153" y="735636"/>
                </a:lnTo>
                <a:lnTo>
                  <a:pt x="6043987" y="732755"/>
                </a:lnTo>
                <a:lnTo>
                  <a:pt x="6045809" y="725597"/>
                </a:lnTo>
                <a:close/>
                <a:moveTo>
                  <a:pt x="2975317" y="716943"/>
                </a:moveTo>
                <a:lnTo>
                  <a:pt x="2975251" y="718596"/>
                </a:lnTo>
                <a:lnTo>
                  <a:pt x="2975242" y="718800"/>
                </a:lnTo>
                <a:cubicBezTo>
                  <a:pt x="2975237" y="718957"/>
                  <a:pt x="2975238" y="718918"/>
                  <a:pt x="2975244" y="718772"/>
                </a:cubicBezTo>
                <a:lnTo>
                  <a:pt x="2975251" y="718596"/>
                </a:lnTo>
                <a:lnTo>
                  <a:pt x="2975271" y="718105"/>
                </a:lnTo>
                <a:cubicBezTo>
                  <a:pt x="2975293" y="717563"/>
                  <a:pt x="2975317" y="716943"/>
                  <a:pt x="2975317" y="716943"/>
                </a:cubicBezTo>
                <a:close/>
                <a:moveTo>
                  <a:pt x="4916598" y="715519"/>
                </a:moveTo>
                <a:lnTo>
                  <a:pt x="4916118" y="716542"/>
                </a:lnTo>
                <a:lnTo>
                  <a:pt x="4915900" y="716277"/>
                </a:lnTo>
                <a:cubicBezTo>
                  <a:pt x="4915831" y="715888"/>
                  <a:pt x="4916055" y="715583"/>
                  <a:pt x="4916598" y="715519"/>
                </a:cubicBezTo>
                <a:close/>
                <a:moveTo>
                  <a:pt x="5698909" y="714201"/>
                </a:moveTo>
                <a:lnTo>
                  <a:pt x="5696612" y="716189"/>
                </a:lnTo>
                <a:lnTo>
                  <a:pt x="5696781" y="719612"/>
                </a:lnTo>
                <a:lnTo>
                  <a:pt x="5696859" y="719378"/>
                </a:lnTo>
                <a:close/>
                <a:moveTo>
                  <a:pt x="6931469" y="713231"/>
                </a:moveTo>
                <a:cubicBezTo>
                  <a:pt x="6931910" y="713548"/>
                  <a:pt x="6931812" y="714594"/>
                  <a:pt x="6931500" y="715625"/>
                </a:cubicBezTo>
                <a:cubicBezTo>
                  <a:pt x="6931186" y="716654"/>
                  <a:pt x="6930659" y="717669"/>
                  <a:pt x="6930239" y="717923"/>
                </a:cubicBezTo>
                <a:cubicBezTo>
                  <a:pt x="6929959" y="718094"/>
                  <a:pt x="6929726" y="717924"/>
                  <a:pt x="6929637" y="717200"/>
                </a:cubicBezTo>
                <a:cubicBezTo>
                  <a:pt x="6929413" y="715366"/>
                  <a:pt x="6931469" y="713231"/>
                  <a:pt x="6931469" y="713231"/>
                </a:cubicBezTo>
                <a:close/>
                <a:moveTo>
                  <a:pt x="4810174" y="711745"/>
                </a:moveTo>
                <a:cubicBezTo>
                  <a:pt x="4808826" y="714247"/>
                  <a:pt x="4806241" y="715978"/>
                  <a:pt x="4803543" y="716382"/>
                </a:cubicBezTo>
                <a:cubicBezTo>
                  <a:pt x="4804198" y="715036"/>
                  <a:pt x="4804976" y="714297"/>
                  <a:pt x="4806030" y="713684"/>
                </a:cubicBezTo>
                <a:cubicBezTo>
                  <a:pt x="4807082" y="713071"/>
                  <a:pt x="4808413" y="712584"/>
                  <a:pt x="4810174" y="711745"/>
                </a:cubicBezTo>
                <a:close/>
                <a:moveTo>
                  <a:pt x="4812798" y="710200"/>
                </a:moveTo>
                <a:cubicBezTo>
                  <a:pt x="4813022" y="711318"/>
                  <a:pt x="4812592" y="711669"/>
                  <a:pt x="4811994" y="711759"/>
                </a:cubicBezTo>
                <a:cubicBezTo>
                  <a:pt x="4811392" y="711850"/>
                  <a:pt x="4810624" y="711677"/>
                  <a:pt x="4810174" y="711745"/>
                </a:cubicBezTo>
                <a:cubicBezTo>
                  <a:pt x="4810062" y="711186"/>
                  <a:pt x="4810232" y="710873"/>
                  <a:pt x="4810670" y="710664"/>
                </a:cubicBezTo>
                <a:cubicBezTo>
                  <a:pt x="4811112" y="710453"/>
                  <a:pt x="4811823" y="710347"/>
                  <a:pt x="4812798" y="710200"/>
                </a:cubicBezTo>
                <a:close/>
                <a:moveTo>
                  <a:pt x="4133225" y="709662"/>
                </a:moveTo>
                <a:lnTo>
                  <a:pt x="4124758" y="713076"/>
                </a:lnTo>
                <a:lnTo>
                  <a:pt x="4122518" y="714733"/>
                </a:lnTo>
                <a:lnTo>
                  <a:pt x="4117333" y="719231"/>
                </a:lnTo>
                <a:lnTo>
                  <a:pt x="4119424" y="718234"/>
                </a:lnTo>
                <a:lnTo>
                  <a:pt x="4124838" y="716295"/>
                </a:lnTo>
                <a:close/>
                <a:moveTo>
                  <a:pt x="4815420" y="708658"/>
                </a:moveTo>
                <a:cubicBezTo>
                  <a:pt x="4815646" y="709774"/>
                  <a:pt x="4815215" y="710127"/>
                  <a:pt x="4814616" y="710215"/>
                </a:cubicBezTo>
                <a:cubicBezTo>
                  <a:pt x="4814016" y="710306"/>
                  <a:pt x="4813247" y="710133"/>
                  <a:pt x="4812798" y="710200"/>
                </a:cubicBezTo>
                <a:cubicBezTo>
                  <a:pt x="4812685" y="709641"/>
                  <a:pt x="4812854" y="709329"/>
                  <a:pt x="4813293" y="709121"/>
                </a:cubicBezTo>
                <a:cubicBezTo>
                  <a:pt x="4813734" y="708910"/>
                  <a:pt x="4814446" y="708804"/>
                  <a:pt x="4815420" y="708658"/>
                </a:cubicBezTo>
                <a:close/>
                <a:moveTo>
                  <a:pt x="4282538" y="706806"/>
                </a:moveTo>
                <a:cubicBezTo>
                  <a:pt x="4282620" y="707356"/>
                  <a:pt x="4282404" y="707655"/>
                  <a:pt x="4282037" y="707689"/>
                </a:cubicBezTo>
                <a:lnTo>
                  <a:pt x="4281744" y="707542"/>
                </a:lnTo>
                <a:close/>
                <a:moveTo>
                  <a:pt x="2471050" y="704083"/>
                </a:moveTo>
                <a:lnTo>
                  <a:pt x="2469916" y="704979"/>
                </a:lnTo>
                <a:lnTo>
                  <a:pt x="2470102" y="704731"/>
                </a:lnTo>
                <a:close/>
                <a:moveTo>
                  <a:pt x="3413202" y="703234"/>
                </a:moveTo>
                <a:cubicBezTo>
                  <a:pt x="3411560" y="703538"/>
                  <a:pt x="3409124" y="704401"/>
                  <a:pt x="3406952" y="705521"/>
                </a:cubicBezTo>
                <a:cubicBezTo>
                  <a:pt x="3405866" y="706722"/>
                  <a:pt x="3403849" y="708956"/>
                  <a:pt x="3402763" y="710158"/>
                </a:cubicBezTo>
                <a:cubicBezTo>
                  <a:pt x="3399660" y="713596"/>
                  <a:pt x="3402916" y="712560"/>
                  <a:pt x="3406327" y="711353"/>
                </a:cubicBezTo>
                <a:cubicBezTo>
                  <a:pt x="3409430" y="707916"/>
                  <a:pt x="3412510" y="706709"/>
                  <a:pt x="3414682" y="704303"/>
                </a:cubicBezTo>
                <a:cubicBezTo>
                  <a:pt x="3415691" y="703188"/>
                  <a:pt x="3414844" y="702931"/>
                  <a:pt x="3413202" y="703234"/>
                </a:cubicBezTo>
                <a:close/>
                <a:moveTo>
                  <a:pt x="4923644" y="702917"/>
                </a:moveTo>
                <a:lnTo>
                  <a:pt x="4923109" y="704162"/>
                </a:lnTo>
                <a:lnTo>
                  <a:pt x="4923242" y="704054"/>
                </a:lnTo>
                <a:close/>
                <a:moveTo>
                  <a:pt x="6052968" y="701268"/>
                </a:moveTo>
                <a:lnTo>
                  <a:pt x="6052876" y="701302"/>
                </a:lnTo>
                <a:cubicBezTo>
                  <a:pt x="6051072" y="702944"/>
                  <a:pt x="6047823" y="711412"/>
                  <a:pt x="6048021" y="712229"/>
                </a:cubicBezTo>
                <a:lnTo>
                  <a:pt x="6049291" y="712292"/>
                </a:lnTo>
                <a:lnTo>
                  <a:pt x="6050929" y="707393"/>
                </a:lnTo>
                <a:close/>
                <a:moveTo>
                  <a:pt x="4093194" y="701216"/>
                </a:moveTo>
                <a:lnTo>
                  <a:pt x="4092602" y="701431"/>
                </a:lnTo>
                <a:lnTo>
                  <a:pt x="4084532" y="705154"/>
                </a:lnTo>
                <a:lnTo>
                  <a:pt x="4083172" y="707527"/>
                </a:lnTo>
                <a:cubicBezTo>
                  <a:pt x="4083680" y="707636"/>
                  <a:pt x="4085818" y="706155"/>
                  <a:pt x="4088143" y="704514"/>
                </a:cubicBezTo>
                <a:close/>
                <a:moveTo>
                  <a:pt x="6053583" y="701194"/>
                </a:moveTo>
                <a:lnTo>
                  <a:pt x="6052384" y="706957"/>
                </a:lnTo>
                <a:lnTo>
                  <a:pt x="6052431" y="706854"/>
                </a:lnTo>
                <a:cubicBezTo>
                  <a:pt x="6052885" y="705699"/>
                  <a:pt x="6053262" y="704539"/>
                  <a:pt x="6053499" y="703562"/>
                </a:cubicBezTo>
                <a:cubicBezTo>
                  <a:pt x="6053655" y="702910"/>
                  <a:pt x="6053753" y="702340"/>
                  <a:pt x="6053767" y="701904"/>
                </a:cubicBezTo>
                <a:close/>
                <a:moveTo>
                  <a:pt x="1494165" y="699540"/>
                </a:moveTo>
                <a:lnTo>
                  <a:pt x="1487195" y="705564"/>
                </a:lnTo>
                <a:lnTo>
                  <a:pt x="1482131" y="709339"/>
                </a:lnTo>
                <a:cubicBezTo>
                  <a:pt x="1469870" y="719009"/>
                  <a:pt x="1457883" y="728985"/>
                  <a:pt x="1446168" y="739227"/>
                </a:cubicBezTo>
                <a:lnTo>
                  <a:pt x="1430241" y="753324"/>
                </a:lnTo>
                <a:lnTo>
                  <a:pt x="1425392" y="757292"/>
                </a:lnTo>
                <a:lnTo>
                  <a:pt x="1422887" y="757755"/>
                </a:lnTo>
                <a:cubicBezTo>
                  <a:pt x="1423567" y="756662"/>
                  <a:pt x="1425462" y="754770"/>
                  <a:pt x="1427212" y="753504"/>
                </a:cubicBezTo>
                <a:lnTo>
                  <a:pt x="1463207" y="721221"/>
                </a:lnTo>
                <a:close/>
                <a:moveTo>
                  <a:pt x="6253439" y="699071"/>
                </a:moveTo>
                <a:lnTo>
                  <a:pt x="6253427" y="699138"/>
                </a:lnTo>
                <a:lnTo>
                  <a:pt x="6253422" y="699134"/>
                </a:lnTo>
                <a:close/>
                <a:moveTo>
                  <a:pt x="6252129" y="698414"/>
                </a:moveTo>
                <a:lnTo>
                  <a:pt x="6253422" y="699134"/>
                </a:lnTo>
                <a:lnTo>
                  <a:pt x="6251226" y="707178"/>
                </a:lnTo>
                <a:cubicBezTo>
                  <a:pt x="6250170" y="710847"/>
                  <a:pt x="6249513" y="712927"/>
                  <a:pt x="6249168" y="713781"/>
                </a:cubicBezTo>
                <a:cubicBezTo>
                  <a:pt x="6248133" y="716351"/>
                  <a:pt x="6249905" y="707915"/>
                  <a:pt x="6252129" y="698414"/>
                </a:cubicBezTo>
                <a:close/>
                <a:moveTo>
                  <a:pt x="4851098" y="697175"/>
                </a:moveTo>
                <a:lnTo>
                  <a:pt x="4847729" y="699577"/>
                </a:lnTo>
                <a:lnTo>
                  <a:pt x="4848275" y="698888"/>
                </a:lnTo>
                <a:close/>
                <a:moveTo>
                  <a:pt x="4935693" y="694840"/>
                </a:moveTo>
                <a:lnTo>
                  <a:pt x="4927186" y="702265"/>
                </a:lnTo>
                <a:lnTo>
                  <a:pt x="4925654" y="703750"/>
                </a:lnTo>
                <a:lnTo>
                  <a:pt x="4926081" y="704195"/>
                </a:lnTo>
                <a:cubicBezTo>
                  <a:pt x="4926647" y="704267"/>
                  <a:pt x="4927237" y="704474"/>
                  <a:pt x="4927575" y="706421"/>
                </a:cubicBezTo>
                <a:lnTo>
                  <a:pt x="4925228" y="716858"/>
                </a:lnTo>
                <a:lnTo>
                  <a:pt x="4930917" y="711690"/>
                </a:lnTo>
                <a:close/>
                <a:moveTo>
                  <a:pt x="6968948" y="694638"/>
                </a:moveTo>
                <a:cubicBezTo>
                  <a:pt x="6968651" y="696583"/>
                  <a:pt x="6968559" y="698014"/>
                  <a:pt x="6968282" y="699206"/>
                </a:cubicBezTo>
                <a:cubicBezTo>
                  <a:pt x="6968005" y="700398"/>
                  <a:pt x="6967542" y="701352"/>
                  <a:pt x="6966504" y="702343"/>
                </a:cubicBezTo>
                <a:cubicBezTo>
                  <a:pt x="6966168" y="699593"/>
                  <a:pt x="6967051" y="696609"/>
                  <a:pt x="6968948" y="694638"/>
                </a:cubicBezTo>
                <a:close/>
                <a:moveTo>
                  <a:pt x="6969654" y="691667"/>
                </a:moveTo>
                <a:cubicBezTo>
                  <a:pt x="6969775" y="692659"/>
                  <a:pt x="6969865" y="693386"/>
                  <a:pt x="6969790" y="693871"/>
                </a:cubicBezTo>
                <a:cubicBezTo>
                  <a:pt x="6969716" y="694358"/>
                  <a:pt x="6969479" y="694603"/>
                  <a:pt x="6968948" y="694638"/>
                </a:cubicBezTo>
                <a:cubicBezTo>
                  <a:pt x="6968893" y="694181"/>
                  <a:pt x="6968539" y="693470"/>
                  <a:pt x="6968464" y="692860"/>
                </a:cubicBezTo>
                <a:cubicBezTo>
                  <a:pt x="6968388" y="692248"/>
                  <a:pt x="6968593" y="691734"/>
                  <a:pt x="6969654" y="691667"/>
                </a:cubicBezTo>
                <a:close/>
                <a:moveTo>
                  <a:pt x="5724105" y="691054"/>
                </a:moveTo>
                <a:lnTo>
                  <a:pt x="5723669" y="691382"/>
                </a:lnTo>
                <a:lnTo>
                  <a:pt x="5720000" y="696199"/>
                </a:lnTo>
                <a:lnTo>
                  <a:pt x="5716024" y="699518"/>
                </a:lnTo>
                <a:lnTo>
                  <a:pt x="5711460" y="712473"/>
                </a:lnTo>
                <a:cubicBezTo>
                  <a:pt x="5711573" y="712938"/>
                  <a:pt x="5711130" y="714776"/>
                  <a:pt x="5710792" y="716471"/>
                </a:cubicBezTo>
                <a:lnTo>
                  <a:pt x="5710792" y="716473"/>
                </a:lnTo>
                <a:lnTo>
                  <a:pt x="5715102" y="712857"/>
                </a:lnTo>
                <a:lnTo>
                  <a:pt x="5715276" y="712587"/>
                </a:lnTo>
                <a:cubicBezTo>
                  <a:pt x="5717186" y="709080"/>
                  <a:pt x="5718934" y="705483"/>
                  <a:pt x="5718821" y="705017"/>
                </a:cubicBezTo>
                <a:close/>
                <a:moveTo>
                  <a:pt x="4104004" y="688763"/>
                </a:moveTo>
                <a:cubicBezTo>
                  <a:pt x="4103858" y="688742"/>
                  <a:pt x="4103754" y="688821"/>
                  <a:pt x="4103655" y="688972"/>
                </a:cubicBezTo>
                <a:cubicBezTo>
                  <a:pt x="4103458" y="689268"/>
                  <a:pt x="4103284" y="689840"/>
                  <a:pt x="4102853" y="690438"/>
                </a:cubicBezTo>
                <a:lnTo>
                  <a:pt x="4094336" y="697181"/>
                </a:lnTo>
                <a:lnTo>
                  <a:pt x="4100497" y="693200"/>
                </a:lnTo>
                <a:lnTo>
                  <a:pt x="4102853" y="690438"/>
                </a:lnTo>
                <a:cubicBezTo>
                  <a:pt x="4103807" y="690347"/>
                  <a:pt x="4104242" y="690027"/>
                  <a:pt x="4104440" y="689731"/>
                </a:cubicBezTo>
                <a:cubicBezTo>
                  <a:pt x="4104638" y="689434"/>
                  <a:pt x="4104594" y="689159"/>
                  <a:pt x="4104594" y="689159"/>
                </a:cubicBezTo>
                <a:cubicBezTo>
                  <a:pt x="4104336" y="688906"/>
                  <a:pt x="4104148" y="688785"/>
                  <a:pt x="4104004" y="688763"/>
                </a:cubicBezTo>
                <a:close/>
                <a:moveTo>
                  <a:pt x="6970360" y="688695"/>
                </a:moveTo>
                <a:cubicBezTo>
                  <a:pt x="6970482" y="689687"/>
                  <a:pt x="6970571" y="690414"/>
                  <a:pt x="6970496" y="690899"/>
                </a:cubicBezTo>
                <a:cubicBezTo>
                  <a:pt x="6970422" y="691386"/>
                  <a:pt x="6970185" y="691631"/>
                  <a:pt x="6969654" y="691667"/>
                </a:cubicBezTo>
                <a:cubicBezTo>
                  <a:pt x="6969599" y="691208"/>
                  <a:pt x="6969243" y="690500"/>
                  <a:pt x="6969169" y="689887"/>
                </a:cubicBezTo>
                <a:cubicBezTo>
                  <a:pt x="6969093" y="689276"/>
                  <a:pt x="6969298" y="688763"/>
                  <a:pt x="6970360" y="688695"/>
                </a:cubicBezTo>
                <a:close/>
                <a:moveTo>
                  <a:pt x="6051638" y="688430"/>
                </a:moveTo>
                <a:cubicBezTo>
                  <a:pt x="6051405" y="688341"/>
                  <a:pt x="6050653" y="689485"/>
                  <a:pt x="6049117" y="692797"/>
                </a:cubicBezTo>
                <a:cubicBezTo>
                  <a:pt x="6049117" y="692797"/>
                  <a:pt x="6046617" y="696376"/>
                  <a:pt x="6046841" y="697309"/>
                </a:cubicBezTo>
                <a:cubicBezTo>
                  <a:pt x="6047974" y="699381"/>
                  <a:pt x="6050497" y="693502"/>
                  <a:pt x="6051394" y="690319"/>
                </a:cubicBezTo>
                <a:cubicBezTo>
                  <a:pt x="6051693" y="689260"/>
                  <a:pt x="6051811" y="688498"/>
                  <a:pt x="6051638" y="688430"/>
                </a:cubicBezTo>
                <a:close/>
                <a:moveTo>
                  <a:pt x="3368268" y="686061"/>
                </a:moveTo>
                <a:cubicBezTo>
                  <a:pt x="3368810" y="686141"/>
                  <a:pt x="3368849" y="686973"/>
                  <a:pt x="3368098" y="688187"/>
                </a:cubicBezTo>
                <a:cubicBezTo>
                  <a:pt x="3367346" y="689400"/>
                  <a:pt x="3365804" y="690992"/>
                  <a:pt x="3363180" y="692588"/>
                </a:cubicBezTo>
                <a:cubicBezTo>
                  <a:pt x="3364430" y="689762"/>
                  <a:pt x="3365637" y="687994"/>
                  <a:pt x="3366599" y="687022"/>
                </a:cubicBezTo>
                <a:cubicBezTo>
                  <a:pt x="3367322" y="686292"/>
                  <a:pt x="3367906" y="686009"/>
                  <a:pt x="3368268" y="686061"/>
                </a:cubicBezTo>
                <a:close/>
                <a:moveTo>
                  <a:pt x="4266122" y="686052"/>
                </a:moveTo>
                <a:cubicBezTo>
                  <a:pt x="4266432" y="685884"/>
                  <a:pt x="4266873" y="685842"/>
                  <a:pt x="4267396" y="686349"/>
                </a:cubicBezTo>
                <a:cubicBezTo>
                  <a:pt x="4267396" y="686349"/>
                  <a:pt x="4266680" y="687530"/>
                  <a:pt x="4265634" y="686515"/>
                </a:cubicBezTo>
                <a:cubicBezTo>
                  <a:pt x="4265634" y="686515"/>
                  <a:pt x="4265814" y="686220"/>
                  <a:pt x="4266122" y="686052"/>
                </a:cubicBezTo>
                <a:close/>
                <a:moveTo>
                  <a:pt x="4268494" y="684549"/>
                </a:moveTo>
                <a:lnTo>
                  <a:pt x="4270021" y="684985"/>
                </a:lnTo>
                <a:cubicBezTo>
                  <a:pt x="4270186" y="686085"/>
                  <a:pt x="4269305" y="686167"/>
                  <a:pt x="4267396" y="686349"/>
                </a:cubicBezTo>
                <a:lnTo>
                  <a:pt x="4268137" y="684592"/>
                </a:lnTo>
                <a:lnTo>
                  <a:pt x="4268160" y="684808"/>
                </a:lnTo>
                <a:close/>
                <a:moveTo>
                  <a:pt x="4163986" y="684118"/>
                </a:moveTo>
                <a:cubicBezTo>
                  <a:pt x="4163772" y="684190"/>
                  <a:pt x="4162980" y="684740"/>
                  <a:pt x="4161310" y="686012"/>
                </a:cubicBezTo>
                <a:lnTo>
                  <a:pt x="4143498" y="699199"/>
                </a:lnTo>
                <a:lnTo>
                  <a:pt x="4148264" y="697444"/>
                </a:lnTo>
                <a:lnTo>
                  <a:pt x="4145278" y="699788"/>
                </a:lnTo>
                <a:lnTo>
                  <a:pt x="4145158" y="699905"/>
                </a:lnTo>
                <a:lnTo>
                  <a:pt x="4144096" y="700388"/>
                </a:lnTo>
                <a:lnTo>
                  <a:pt x="4139717" y="702000"/>
                </a:lnTo>
                <a:lnTo>
                  <a:pt x="4132242" y="707534"/>
                </a:lnTo>
                <a:lnTo>
                  <a:pt x="4133953" y="707519"/>
                </a:lnTo>
                <a:lnTo>
                  <a:pt x="4139040" y="705063"/>
                </a:lnTo>
                <a:lnTo>
                  <a:pt x="4158309" y="689821"/>
                </a:lnTo>
                <a:cubicBezTo>
                  <a:pt x="4160043" y="687987"/>
                  <a:pt x="4164622" y="683901"/>
                  <a:pt x="4163986" y="684118"/>
                </a:cubicBezTo>
                <a:close/>
                <a:moveTo>
                  <a:pt x="6257787" y="683144"/>
                </a:moveTo>
                <a:lnTo>
                  <a:pt x="6253439" y="699071"/>
                </a:lnTo>
                <a:lnTo>
                  <a:pt x="6254589" y="692438"/>
                </a:lnTo>
                <a:cubicBezTo>
                  <a:pt x="6255606" y="688820"/>
                  <a:pt x="6256963" y="684769"/>
                  <a:pt x="6257787" y="683144"/>
                </a:cubicBezTo>
                <a:close/>
                <a:moveTo>
                  <a:pt x="4103578" y="682392"/>
                </a:moveTo>
                <a:cubicBezTo>
                  <a:pt x="4103556" y="682254"/>
                  <a:pt x="4103164" y="682418"/>
                  <a:pt x="4102499" y="682816"/>
                </a:cubicBezTo>
                <a:cubicBezTo>
                  <a:pt x="4097849" y="685597"/>
                  <a:pt x="4079963" y="699772"/>
                  <a:pt x="4084260" y="701476"/>
                </a:cubicBezTo>
                <a:cubicBezTo>
                  <a:pt x="4086168" y="701296"/>
                  <a:pt x="4091628" y="695026"/>
                  <a:pt x="4094941" y="692301"/>
                </a:cubicBezTo>
                <a:cubicBezTo>
                  <a:pt x="4095300" y="691711"/>
                  <a:pt x="4097940" y="689466"/>
                  <a:pt x="4100250" y="687252"/>
                </a:cubicBezTo>
                <a:cubicBezTo>
                  <a:pt x="4102561" y="685040"/>
                  <a:pt x="4104541" y="682857"/>
                  <a:pt x="4103578" y="682392"/>
                </a:cubicBezTo>
                <a:close/>
                <a:moveTo>
                  <a:pt x="5738220" y="680421"/>
                </a:moveTo>
                <a:lnTo>
                  <a:pt x="5736065" y="682044"/>
                </a:lnTo>
                <a:lnTo>
                  <a:pt x="5731553" y="693669"/>
                </a:lnTo>
                <a:lnTo>
                  <a:pt x="5728029" y="702989"/>
                </a:lnTo>
                <a:lnTo>
                  <a:pt x="5730885" y="700820"/>
                </a:lnTo>
                <a:lnTo>
                  <a:pt x="5738420" y="681503"/>
                </a:lnTo>
                <a:close/>
                <a:moveTo>
                  <a:pt x="7190435" y="679050"/>
                </a:moveTo>
                <a:lnTo>
                  <a:pt x="7187873" y="685816"/>
                </a:lnTo>
                <a:lnTo>
                  <a:pt x="7186408" y="689303"/>
                </a:lnTo>
                <a:lnTo>
                  <a:pt x="7190620" y="682040"/>
                </a:lnTo>
                <a:close/>
                <a:moveTo>
                  <a:pt x="5760564" y="676486"/>
                </a:moveTo>
                <a:cubicBezTo>
                  <a:pt x="5761136" y="676609"/>
                  <a:pt x="5761119" y="677489"/>
                  <a:pt x="5760228" y="678707"/>
                </a:cubicBezTo>
                <a:cubicBezTo>
                  <a:pt x="5759338" y="679926"/>
                  <a:pt x="5757575" y="681484"/>
                  <a:pt x="5754660" y="682964"/>
                </a:cubicBezTo>
                <a:cubicBezTo>
                  <a:pt x="5756198" y="680089"/>
                  <a:pt x="5757614" y="678322"/>
                  <a:pt x="5758714" y="677371"/>
                </a:cubicBezTo>
                <a:cubicBezTo>
                  <a:pt x="5759537" y="676657"/>
                  <a:pt x="5760182" y="676404"/>
                  <a:pt x="5760564" y="676486"/>
                </a:cubicBezTo>
                <a:close/>
                <a:moveTo>
                  <a:pt x="4115140" y="673133"/>
                </a:moveTo>
                <a:cubicBezTo>
                  <a:pt x="4114991" y="673007"/>
                  <a:pt x="4114710" y="673038"/>
                  <a:pt x="4114338" y="673194"/>
                </a:cubicBezTo>
                <a:cubicBezTo>
                  <a:pt x="4113966" y="673348"/>
                  <a:pt x="4113502" y="673622"/>
                  <a:pt x="4112990" y="673985"/>
                </a:cubicBezTo>
                <a:cubicBezTo>
                  <a:pt x="4109908" y="676156"/>
                  <a:pt x="4105032" y="681418"/>
                  <a:pt x="4107248" y="682044"/>
                </a:cubicBezTo>
                <a:cubicBezTo>
                  <a:pt x="4107688" y="682002"/>
                  <a:pt x="4109930" y="680072"/>
                  <a:pt x="4111926" y="678006"/>
                </a:cubicBezTo>
                <a:cubicBezTo>
                  <a:pt x="4113925" y="675938"/>
                  <a:pt x="4115678" y="673730"/>
                  <a:pt x="4115140" y="673133"/>
                </a:cubicBezTo>
                <a:close/>
                <a:moveTo>
                  <a:pt x="4126690" y="670902"/>
                </a:moveTo>
                <a:cubicBezTo>
                  <a:pt x="4126575" y="670755"/>
                  <a:pt x="4125954" y="671116"/>
                  <a:pt x="4125132" y="671744"/>
                </a:cubicBezTo>
                <a:cubicBezTo>
                  <a:pt x="4122666" y="673631"/>
                  <a:pt x="4118388" y="677949"/>
                  <a:pt x="4120546" y="678372"/>
                </a:cubicBezTo>
                <a:cubicBezTo>
                  <a:pt x="4120988" y="678329"/>
                  <a:pt x="4121780" y="677419"/>
                  <a:pt x="4122464" y="676520"/>
                </a:cubicBezTo>
                <a:cubicBezTo>
                  <a:pt x="4123148" y="675619"/>
                  <a:pt x="4123721" y="674732"/>
                  <a:pt x="4123721" y="674732"/>
                </a:cubicBezTo>
                <a:cubicBezTo>
                  <a:pt x="4126093" y="672186"/>
                  <a:pt x="4126842" y="671097"/>
                  <a:pt x="4126690" y="670902"/>
                </a:cubicBezTo>
                <a:close/>
                <a:moveTo>
                  <a:pt x="6819424" y="668051"/>
                </a:moveTo>
                <a:cubicBezTo>
                  <a:pt x="6827830" y="676671"/>
                  <a:pt x="6824051" y="676590"/>
                  <a:pt x="6819642" y="676495"/>
                </a:cubicBezTo>
                <a:cubicBezTo>
                  <a:pt x="6819525" y="671947"/>
                  <a:pt x="6819424" y="668051"/>
                  <a:pt x="6819424" y="668051"/>
                </a:cubicBezTo>
                <a:close/>
                <a:moveTo>
                  <a:pt x="4273019" y="664586"/>
                </a:moveTo>
                <a:cubicBezTo>
                  <a:pt x="4273673" y="664602"/>
                  <a:pt x="4273694" y="665111"/>
                  <a:pt x="4272728" y="666362"/>
                </a:cubicBezTo>
                <a:cubicBezTo>
                  <a:pt x="4270700" y="668225"/>
                  <a:pt x="4266844" y="670307"/>
                  <a:pt x="4263294" y="672079"/>
                </a:cubicBezTo>
                <a:lnTo>
                  <a:pt x="4261860" y="672783"/>
                </a:lnTo>
                <a:lnTo>
                  <a:pt x="4264758" y="669576"/>
                </a:lnTo>
                <a:lnTo>
                  <a:pt x="4266890" y="667129"/>
                </a:lnTo>
                <a:lnTo>
                  <a:pt x="4269510" y="665763"/>
                </a:lnTo>
                <a:cubicBezTo>
                  <a:pt x="4271078" y="665045"/>
                  <a:pt x="4272365" y="664570"/>
                  <a:pt x="4273019" y="664586"/>
                </a:cubicBezTo>
                <a:close/>
                <a:moveTo>
                  <a:pt x="6062837" y="662931"/>
                </a:moveTo>
                <a:cubicBezTo>
                  <a:pt x="6059313" y="667688"/>
                  <a:pt x="6060480" y="672511"/>
                  <a:pt x="6057896" y="681157"/>
                </a:cubicBezTo>
                <a:cubicBezTo>
                  <a:pt x="6057277" y="683232"/>
                  <a:pt x="6050058" y="696686"/>
                  <a:pt x="6053096" y="699191"/>
                </a:cubicBezTo>
                <a:cubicBezTo>
                  <a:pt x="6053363" y="699140"/>
                  <a:pt x="6053653" y="698890"/>
                  <a:pt x="6053938" y="698545"/>
                </a:cubicBezTo>
                <a:lnTo>
                  <a:pt x="6054100" y="698300"/>
                </a:lnTo>
                <a:lnTo>
                  <a:pt x="6054266" y="697913"/>
                </a:lnTo>
                <a:lnTo>
                  <a:pt x="6054224" y="698112"/>
                </a:lnTo>
                <a:lnTo>
                  <a:pt x="6054747" y="697323"/>
                </a:lnTo>
                <a:cubicBezTo>
                  <a:pt x="6055239" y="696455"/>
                  <a:pt x="6055596" y="695611"/>
                  <a:pt x="6055596" y="695611"/>
                </a:cubicBezTo>
                <a:cubicBezTo>
                  <a:pt x="6059871" y="684683"/>
                  <a:pt x="6061552" y="672303"/>
                  <a:pt x="6062837" y="662931"/>
                </a:cubicBezTo>
                <a:close/>
                <a:moveTo>
                  <a:pt x="7200189" y="661709"/>
                </a:moveTo>
                <a:lnTo>
                  <a:pt x="7198376" y="668428"/>
                </a:lnTo>
                <a:lnTo>
                  <a:pt x="7194549" y="683407"/>
                </a:lnTo>
                <a:lnTo>
                  <a:pt x="7168089" y="729286"/>
                </a:lnTo>
                <a:cubicBezTo>
                  <a:pt x="7166953" y="731378"/>
                  <a:pt x="7155049" y="757195"/>
                  <a:pt x="7147223" y="767215"/>
                </a:cubicBezTo>
                <a:lnTo>
                  <a:pt x="7147155" y="767255"/>
                </a:lnTo>
                <a:lnTo>
                  <a:pt x="7154240" y="747655"/>
                </a:lnTo>
                <a:lnTo>
                  <a:pt x="7155537" y="741104"/>
                </a:lnTo>
                <a:lnTo>
                  <a:pt x="7172884" y="708973"/>
                </a:lnTo>
                <a:lnTo>
                  <a:pt x="7180099" y="695671"/>
                </a:lnTo>
                <a:lnTo>
                  <a:pt x="7189872" y="679142"/>
                </a:lnTo>
                <a:cubicBezTo>
                  <a:pt x="7193120" y="673707"/>
                  <a:pt x="7196051" y="668796"/>
                  <a:pt x="7198462" y="664709"/>
                </a:cubicBezTo>
                <a:close/>
                <a:moveTo>
                  <a:pt x="5616019" y="661042"/>
                </a:moveTo>
                <a:lnTo>
                  <a:pt x="5616042" y="661700"/>
                </a:lnTo>
                <a:cubicBezTo>
                  <a:pt x="5616047" y="661852"/>
                  <a:pt x="5616046" y="661814"/>
                  <a:pt x="5616042" y="661671"/>
                </a:cubicBezTo>
                <a:close/>
                <a:moveTo>
                  <a:pt x="4241568" y="658339"/>
                </a:moveTo>
                <a:cubicBezTo>
                  <a:pt x="4241768" y="658070"/>
                  <a:pt x="4242413" y="658193"/>
                  <a:pt x="4243935" y="659044"/>
                </a:cubicBezTo>
                <a:cubicBezTo>
                  <a:pt x="4243935" y="659044"/>
                  <a:pt x="4242988" y="659475"/>
                  <a:pt x="4241883" y="659976"/>
                </a:cubicBezTo>
                <a:cubicBezTo>
                  <a:pt x="4241616" y="659268"/>
                  <a:pt x="4241368" y="658607"/>
                  <a:pt x="4241568" y="658339"/>
                </a:cubicBezTo>
                <a:close/>
                <a:moveTo>
                  <a:pt x="1639938" y="653833"/>
                </a:moveTo>
                <a:lnTo>
                  <a:pt x="1639356" y="654414"/>
                </a:lnTo>
                <a:lnTo>
                  <a:pt x="1636906" y="656058"/>
                </a:lnTo>
                <a:close/>
                <a:moveTo>
                  <a:pt x="6065195" y="653352"/>
                </a:moveTo>
                <a:cubicBezTo>
                  <a:pt x="6066042" y="652210"/>
                  <a:pt x="6062873" y="653802"/>
                  <a:pt x="6062873" y="653802"/>
                </a:cubicBezTo>
                <a:cubicBezTo>
                  <a:pt x="6062986" y="654269"/>
                  <a:pt x="6063623" y="654391"/>
                  <a:pt x="6064203" y="654277"/>
                </a:cubicBezTo>
                <a:cubicBezTo>
                  <a:pt x="6064784" y="654166"/>
                  <a:pt x="6065308" y="653818"/>
                  <a:pt x="6065195" y="653352"/>
                </a:cubicBezTo>
                <a:close/>
                <a:moveTo>
                  <a:pt x="5490116" y="653189"/>
                </a:moveTo>
                <a:lnTo>
                  <a:pt x="5489807" y="653664"/>
                </a:lnTo>
                <a:lnTo>
                  <a:pt x="5472801" y="665113"/>
                </a:lnTo>
                <a:lnTo>
                  <a:pt x="5473390" y="666612"/>
                </a:lnTo>
                <a:cubicBezTo>
                  <a:pt x="5473390" y="666612"/>
                  <a:pt x="5473390" y="666612"/>
                  <a:pt x="5476552" y="664661"/>
                </a:cubicBezTo>
                <a:lnTo>
                  <a:pt x="5476112" y="665695"/>
                </a:lnTo>
                <a:lnTo>
                  <a:pt x="5479882" y="663627"/>
                </a:lnTo>
                <a:cubicBezTo>
                  <a:pt x="5484468" y="659823"/>
                  <a:pt x="5487176" y="656256"/>
                  <a:pt x="5489807" y="653664"/>
                </a:cubicBezTo>
                <a:lnTo>
                  <a:pt x="5489937" y="653617"/>
                </a:lnTo>
                <a:close/>
                <a:moveTo>
                  <a:pt x="5491715" y="652417"/>
                </a:moveTo>
                <a:lnTo>
                  <a:pt x="5491476" y="653067"/>
                </a:lnTo>
                <a:lnTo>
                  <a:pt x="5491553" y="653040"/>
                </a:lnTo>
                <a:cubicBezTo>
                  <a:pt x="5491785" y="652744"/>
                  <a:pt x="5491762" y="652452"/>
                  <a:pt x="5491762" y="652452"/>
                </a:cubicBezTo>
                <a:close/>
                <a:moveTo>
                  <a:pt x="4274706" y="652392"/>
                </a:moveTo>
                <a:cubicBezTo>
                  <a:pt x="4275057" y="652590"/>
                  <a:pt x="4274827" y="653333"/>
                  <a:pt x="4274247" y="654377"/>
                </a:cubicBezTo>
                <a:lnTo>
                  <a:pt x="4272119" y="657515"/>
                </a:lnTo>
                <a:lnTo>
                  <a:pt x="4258710" y="665744"/>
                </a:lnTo>
                <a:lnTo>
                  <a:pt x="4258935" y="665516"/>
                </a:lnTo>
                <a:cubicBezTo>
                  <a:pt x="4260784" y="663427"/>
                  <a:pt x="4267808" y="656574"/>
                  <a:pt x="4271896" y="653664"/>
                </a:cubicBezTo>
                <a:cubicBezTo>
                  <a:pt x="4272577" y="653181"/>
                  <a:pt x="4273178" y="652805"/>
                  <a:pt x="4273658" y="652580"/>
                </a:cubicBezTo>
                <a:cubicBezTo>
                  <a:pt x="4274138" y="652355"/>
                  <a:pt x="4274500" y="652279"/>
                  <a:pt x="4274706" y="652392"/>
                </a:cubicBezTo>
                <a:close/>
                <a:moveTo>
                  <a:pt x="5845188" y="652151"/>
                </a:moveTo>
                <a:cubicBezTo>
                  <a:pt x="5845188" y="652151"/>
                  <a:pt x="5844920" y="652204"/>
                  <a:pt x="5844713" y="652508"/>
                </a:cubicBezTo>
                <a:cubicBezTo>
                  <a:pt x="5844507" y="652813"/>
                  <a:pt x="5844361" y="653371"/>
                  <a:pt x="5844605" y="654383"/>
                </a:cubicBezTo>
                <a:cubicBezTo>
                  <a:pt x="5842961" y="657633"/>
                  <a:pt x="5840461" y="661214"/>
                  <a:pt x="5838233" y="666696"/>
                </a:cubicBezTo>
                <a:cubicBezTo>
                  <a:pt x="5838107" y="669652"/>
                  <a:pt x="5835020" y="679506"/>
                  <a:pt x="5835572" y="680474"/>
                </a:cubicBezTo>
                <a:cubicBezTo>
                  <a:pt x="5835754" y="680799"/>
                  <a:pt x="5836341" y="680134"/>
                  <a:pt x="5837578" y="677899"/>
                </a:cubicBezTo>
                <a:cubicBezTo>
                  <a:pt x="5840209" y="670221"/>
                  <a:pt x="5843903" y="661523"/>
                  <a:pt x="5844605" y="654383"/>
                </a:cubicBezTo>
                <a:cubicBezTo>
                  <a:pt x="5845009" y="653735"/>
                  <a:pt x="5845479" y="653358"/>
                  <a:pt x="5845686" y="653054"/>
                </a:cubicBezTo>
                <a:cubicBezTo>
                  <a:pt x="5845790" y="652901"/>
                  <a:pt x="5845827" y="652765"/>
                  <a:pt x="5845759" y="652625"/>
                </a:cubicBezTo>
                <a:cubicBezTo>
                  <a:pt x="5845689" y="652482"/>
                  <a:pt x="5845513" y="652334"/>
                  <a:pt x="5845188" y="652151"/>
                </a:cubicBezTo>
                <a:close/>
                <a:moveTo>
                  <a:pt x="4145160" y="651920"/>
                </a:moveTo>
                <a:cubicBezTo>
                  <a:pt x="4137460" y="656176"/>
                  <a:pt x="4127282" y="661776"/>
                  <a:pt x="4119196" y="669409"/>
                </a:cubicBezTo>
                <a:cubicBezTo>
                  <a:pt x="4119196" y="669409"/>
                  <a:pt x="4116737" y="671866"/>
                  <a:pt x="4116903" y="672965"/>
                </a:cubicBezTo>
                <a:cubicBezTo>
                  <a:pt x="4120050" y="675079"/>
                  <a:pt x="4129374" y="663805"/>
                  <a:pt x="4130971" y="662542"/>
                </a:cubicBezTo>
                <a:cubicBezTo>
                  <a:pt x="4137626" y="657273"/>
                  <a:pt x="4142176" y="656842"/>
                  <a:pt x="4145160" y="651920"/>
                </a:cubicBezTo>
                <a:close/>
                <a:moveTo>
                  <a:pt x="5851798" y="650868"/>
                </a:moveTo>
                <a:cubicBezTo>
                  <a:pt x="5850275" y="649211"/>
                  <a:pt x="5846450" y="662006"/>
                  <a:pt x="5845605" y="663148"/>
                </a:cubicBezTo>
                <a:cubicBezTo>
                  <a:pt x="5844223" y="667488"/>
                  <a:pt x="5840304" y="675253"/>
                  <a:pt x="5840793" y="677275"/>
                </a:cubicBezTo>
                <a:cubicBezTo>
                  <a:pt x="5843847" y="681101"/>
                  <a:pt x="5850803" y="657855"/>
                  <a:pt x="5851777" y="652123"/>
                </a:cubicBezTo>
                <a:cubicBezTo>
                  <a:pt x="5851915" y="651305"/>
                  <a:pt x="5851933" y="650844"/>
                  <a:pt x="5851798" y="650868"/>
                </a:cubicBezTo>
                <a:close/>
                <a:moveTo>
                  <a:pt x="7249857" y="648575"/>
                </a:moveTo>
                <a:cubicBezTo>
                  <a:pt x="7249887" y="647878"/>
                  <a:pt x="7247336" y="653576"/>
                  <a:pt x="7246107" y="655813"/>
                </a:cubicBezTo>
                <a:lnTo>
                  <a:pt x="7229163" y="700368"/>
                </a:lnTo>
                <a:lnTo>
                  <a:pt x="7230278" y="702146"/>
                </a:lnTo>
                <a:lnTo>
                  <a:pt x="7233791" y="695236"/>
                </a:lnTo>
                <a:lnTo>
                  <a:pt x="7248823" y="651774"/>
                </a:lnTo>
                <a:cubicBezTo>
                  <a:pt x="7249550" y="649755"/>
                  <a:pt x="7249846" y="648810"/>
                  <a:pt x="7249857" y="648575"/>
                </a:cubicBezTo>
                <a:close/>
                <a:moveTo>
                  <a:pt x="5490694" y="646914"/>
                </a:moveTo>
                <a:lnTo>
                  <a:pt x="5483048" y="651118"/>
                </a:lnTo>
                <a:lnTo>
                  <a:pt x="5476766" y="654962"/>
                </a:lnTo>
                <a:lnTo>
                  <a:pt x="5474535" y="657647"/>
                </a:lnTo>
                <a:lnTo>
                  <a:pt x="5472578" y="661684"/>
                </a:lnTo>
                <a:lnTo>
                  <a:pt x="5474562" y="660416"/>
                </a:lnTo>
                <a:cubicBezTo>
                  <a:pt x="5476856" y="658538"/>
                  <a:pt x="5479360" y="656339"/>
                  <a:pt x="5481227" y="655030"/>
                </a:cubicBezTo>
                <a:cubicBezTo>
                  <a:pt x="5481865" y="654139"/>
                  <a:pt x="5488256" y="649722"/>
                  <a:pt x="5490572" y="647094"/>
                </a:cubicBezTo>
                <a:close/>
                <a:moveTo>
                  <a:pt x="4152695" y="646567"/>
                </a:moveTo>
                <a:cubicBezTo>
                  <a:pt x="4152254" y="646609"/>
                  <a:pt x="4152122" y="647224"/>
                  <a:pt x="4152212" y="647819"/>
                </a:cubicBezTo>
                <a:cubicBezTo>
                  <a:pt x="4152300" y="648414"/>
                  <a:pt x="4152610" y="648987"/>
                  <a:pt x="4153050" y="648946"/>
                </a:cubicBezTo>
                <a:cubicBezTo>
                  <a:pt x="4153050" y="648946"/>
                  <a:pt x="4153410" y="645386"/>
                  <a:pt x="4152695" y="646567"/>
                </a:cubicBezTo>
                <a:close/>
                <a:moveTo>
                  <a:pt x="6207265" y="644232"/>
                </a:moveTo>
                <a:cubicBezTo>
                  <a:pt x="6207265" y="644232"/>
                  <a:pt x="6207265" y="644232"/>
                  <a:pt x="6205376" y="651097"/>
                </a:cubicBezTo>
                <a:lnTo>
                  <a:pt x="6204853" y="651624"/>
                </a:lnTo>
                <a:close/>
                <a:moveTo>
                  <a:pt x="1618560" y="643214"/>
                </a:moveTo>
                <a:lnTo>
                  <a:pt x="1619611" y="644269"/>
                </a:lnTo>
                <a:cubicBezTo>
                  <a:pt x="1609143" y="651149"/>
                  <a:pt x="1600130" y="656642"/>
                  <a:pt x="1612014" y="647890"/>
                </a:cubicBezTo>
                <a:close/>
                <a:moveTo>
                  <a:pt x="1618613" y="643177"/>
                </a:moveTo>
                <a:lnTo>
                  <a:pt x="1618560" y="643214"/>
                </a:lnTo>
                <a:lnTo>
                  <a:pt x="1618556" y="643210"/>
                </a:lnTo>
                <a:close/>
                <a:moveTo>
                  <a:pt x="6300583" y="643030"/>
                </a:moveTo>
                <a:cubicBezTo>
                  <a:pt x="6295874" y="657790"/>
                  <a:pt x="6295874" y="657790"/>
                  <a:pt x="6295874" y="657790"/>
                </a:cubicBezTo>
                <a:lnTo>
                  <a:pt x="6298649" y="655986"/>
                </a:lnTo>
                <a:lnTo>
                  <a:pt x="6291839" y="668731"/>
                </a:lnTo>
                <a:lnTo>
                  <a:pt x="6289973" y="669464"/>
                </a:lnTo>
                <a:cubicBezTo>
                  <a:pt x="6293702" y="660195"/>
                  <a:pt x="6297762" y="650925"/>
                  <a:pt x="6300583" y="643030"/>
                </a:cubicBezTo>
                <a:close/>
                <a:moveTo>
                  <a:pt x="3183906" y="640897"/>
                </a:moveTo>
                <a:lnTo>
                  <a:pt x="3184946" y="641905"/>
                </a:lnTo>
                <a:cubicBezTo>
                  <a:pt x="3174932" y="648839"/>
                  <a:pt x="3166301" y="654388"/>
                  <a:pt x="3177649" y="645597"/>
                </a:cubicBezTo>
                <a:close/>
                <a:moveTo>
                  <a:pt x="3183955" y="640859"/>
                </a:moveTo>
                <a:lnTo>
                  <a:pt x="3183906" y="640897"/>
                </a:lnTo>
                <a:lnTo>
                  <a:pt x="3183900" y="640892"/>
                </a:lnTo>
                <a:close/>
                <a:moveTo>
                  <a:pt x="6270719" y="640835"/>
                </a:moveTo>
                <a:cubicBezTo>
                  <a:pt x="6270475" y="639822"/>
                  <a:pt x="6269671" y="639979"/>
                  <a:pt x="6269046" y="640873"/>
                </a:cubicBezTo>
                <a:cubicBezTo>
                  <a:pt x="6268420" y="641769"/>
                  <a:pt x="6267973" y="643402"/>
                  <a:pt x="6268445" y="645347"/>
                </a:cubicBezTo>
                <a:cubicBezTo>
                  <a:pt x="6268615" y="646047"/>
                  <a:pt x="6268841" y="646116"/>
                  <a:pt x="6269085" y="645824"/>
                </a:cubicBezTo>
                <a:cubicBezTo>
                  <a:pt x="6269821" y="644948"/>
                  <a:pt x="6270719" y="640835"/>
                  <a:pt x="6270719" y="640835"/>
                </a:cubicBezTo>
                <a:close/>
                <a:moveTo>
                  <a:pt x="5503131" y="637782"/>
                </a:moveTo>
                <a:lnTo>
                  <a:pt x="5498896" y="640837"/>
                </a:lnTo>
                <a:lnTo>
                  <a:pt x="5494897" y="643736"/>
                </a:lnTo>
                <a:lnTo>
                  <a:pt x="5494768" y="644087"/>
                </a:lnTo>
                <a:lnTo>
                  <a:pt x="5495110" y="645171"/>
                </a:lnTo>
                <a:lnTo>
                  <a:pt x="5503003" y="638163"/>
                </a:lnTo>
                <a:close/>
                <a:moveTo>
                  <a:pt x="7489514" y="636839"/>
                </a:moveTo>
                <a:cubicBezTo>
                  <a:pt x="7491380" y="635996"/>
                  <a:pt x="7493080" y="636317"/>
                  <a:pt x="7494080" y="638450"/>
                </a:cubicBezTo>
                <a:cubicBezTo>
                  <a:pt x="7494181" y="642345"/>
                  <a:pt x="7491319" y="647315"/>
                  <a:pt x="7488433" y="651311"/>
                </a:cubicBezTo>
                <a:cubicBezTo>
                  <a:pt x="7485547" y="655306"/>
                  <a:pt x="7482635" y="658327"/>
                  <a:pt x="7482635" y="658327"/>
                </a:cubicBezTo>
                <a:cubicBezTo>
                  <a:pt x="7476814" y="652358"/>
                  <a:pt x="7483914" y="639366"/>
                  <a:pt x="7489514" y="636839"/>
                </a:cubicBezTo>
                <a:close/>
                <a:moveTo>
                  <a:pt x="5503596" y="636399"/>
                </a:moveTo>
                <a:lnTo>
                  <a:pt x="5503322" y="636401"/>
                </a:lnTo>
                <a:cubicBezTo>
                  <a:pt x="5502914" y="636535"/>
                  <a:pt x="5502398" y="636791"/>
                  <a:pt x="5501823" y="637133"/>
                </a:cubicBezTo>
                <a:cubicBezTo>
                  <a:pt x="5500962" y="637644"/>
                  <a:pt x="5499968" y="638352"/>
                  <a:pt x="5498995" y="639137"/>
                </a:cubicBezTo>
                <a:lnTo>
                  <a:pt x="5498912" y="639214"/>
                </a:lnTo>
                <a:lnTo>
                  <a:pt x="5503496" y="636698"/>
                </a:lnTo>
                <a:close/>
                <a:moveTo>
                  <a:pt x="3041116" y="636083"/>
                </a:moveTo>
                <a:cubicBezTo>
                  <a:pt x="3041664" y="636255"/>
                  <a:pt x="3041570" y="637102"/>
                  <a:pt x="3040597" y="638196"/>
                </a:cubicBezTo>
                <a:cubicBezTo>
                  <a:pt x="3039626" y="639290"/>
                  <a:pt x="3037775" y="640633"/>
                  <a:pt x="3034807" y="641793"/>
                </a:cubicBezTo>
                <a:cubicBezTo>
                  <a:pt x="3036554" y="639159"/>
                  <a:pt x="3038086" y="637583"/>
                  <a:pt x="3039239" y="636767"/>
                </a:cubicBezTo>
                <a:cubicBezTo>
                  <a:pt x="3040103" y="636156"/>
                  <a:pt x="3040752" y="635970"/>
                  <a:pt x="3041116" y="636083"/>
                </a:cubicBezTo>
                <a:close/>
                <a:moveTo>
                  <a:pt x="5856382" y="635808"/>
                </a:moveTo>
                <a:cubicBezTo>
                  <a:pt x="5854906" y="635118"/>
                  <a:pt x="5850631" y="646046"/>
                  <a:pt x="5850856" y="646980"/>
                </a:cubicBezTo>
                <a:cubicBezTo>
                  <a:pt x="5852197" y="649040"/>
                  <a:pt x="5855387" y="642223"/>
                  <a:pt x="5856334" y="638312"/>
                </a:cubicBezTo>
                <a:cubicBezTo>
                  <a:pt x="5856493" y="637660"/>
                  <a:pt x="5856588" y="637090"/>
                  <a:pt x="5856603" y="636654"/>
                </a:cubicBezTo>
                <a:cubicBezTo>
                  <a:pt x="5856617" y="636219"/>
                  <a:pt x="5856550" y="635919"/>
                  <a:pt x="5856382" y="635808"/>
                </a:cubicBezTo>
                <a:close/>
                <a:moveTo>
                  <a:pt x="4180628" y="635647"/>
                </a:moveTo>
                <a:cubicBezTo>
                  <a:pt x="4180204" y="635766"/>
                  <a:pt x="4179687" y="636010"/>
                  <a:pt x="4179233" y="636306"/>
                </a:cubicBezTo>
                <a:cubicBezTo>
                  <a:pt x="4178781" y="636604"/>
                  <a:pt x="4178392" y="636954"/>
                  <a:pt x="4178230" y="637283"/>
                </a:cubicBezTo>
                <a:cubicBezTo>
                  <a:pt x="4178010" y="637722"/>
                  <a:pt x="4178192" y="638121"/>
                  <a:pt x="4179150" y="638309"/>
                </a:cubicBezTo>
                <a:cubicBezTo>
                  <a:pt x="4180032" y="638225"/>
                  <a:pt x="4179868" y="637128"/>
                  <a:pt x="4180748" y="637044"/>
                </a:cubicBezTo>
                <a:cubicBezTo>
                  <a:pt x="4181939" y="635679"/>
                  <a:pt x="4181472" y="635410"/>
                  <a:pt x="4180628" y="635647"/>
                </a:cubicBezTo>
                <a:close/>
                <a:moveTo>
                  <a:pt x="1631579" y="633916"/>
                </a:moveTo>
                <a:cubicBezTo>
                  <a:pt x="1630375" y="635237"/>
                  <a:pt x="1627155" y="637840"/>
                  <a:pt x="1624218" y="639975"/>
                </a:cubicBezTo>
                <a:lnTo>
                  <a:pt x="1618613" y="643177"/>
                </a:lnTo>
                <a:close/>
                <a:moveTo>
                  <a:pt x="5668834" y="633805"/>
                </a:moveTo>
                <a:lnTo>
                  <a:pt x="5667004" y="634744"/>
                </a:lnTo>
                <a:lnTo>
                  <a:pt x="5664548" y="637322"/>
                </a:lnTo>
                <a:cubicBezTo>
                  <a:pt x="5662256" y="639502"/>
                  <a:pt x="5659464" y="641789"/>
                  <a:pt x="5656496" y="644094"/>
                </a:cubicBezTo>
                <a:lnTo>
                  <a:pt x="5649832" y="649231"/>
                </a:lnTo>
                <a:lnTo>
                  <a:pt x="5652832" y="647737"/>
                </a:lnTo>
                <a:lnTo>
                  <a:pt x="5654120" y="646856"/>
                </a:lnTo>
                <a:lnTo>
                  <a:pt x="5661884" y="639988"/>
                </a:lnTo>
                <a:close/>
                <a:moveTo>
                  <a:pt x="1699493" y="633572"/>
                </a:moveTo>
                <a:cubicBezTo>
                  <a:pt x="1702130" y="632810"/>
                  <a:pt x="1702664" y="633387"/>
                  <a:pt x="1696976" y="637310"/>
                </a:cubicBezTo>
                <a:cubicBezTo>
                  <a:pt x="1683018" y="646483"/>
                  <a:pt x="1668169" y="657048"/>
                  <a:pt x="1652391" y="666353"/>
                </a:cubicBezTo>
                <a:lnTo>
                  <a:pt x="1648686" y="668861"/>
                </a:lnTo>
                <a:lnTo>
                  <a:pt x="1656936" y="662527"/>
                </a:lnTo>
                <a:lnTo>
                  <a:pt x="1679053" y="643930"/>
                </a:lnTo>
                <a:lnTo>
                  <a:pt x="1689394" y="637864"/>
                </a:lnTo>
                <a:cubicBezTo>
                  <a:pt x="1692116" y="636434"/>
                  <a:pt x="1696856" y="634333"/>
                  <a:pt x="1699493" y="633572"/>
                </a:cubicBezTo>
                <a:close/>
                <a:moveTo>
                  <a:pt x="6249137" y="632805"/>
                </a:moveTo>
                <a:cubicBezTo>
                  <a:pt x="6249381" y="633816"/>
                  <a:pt x="6249348" y="634842"/>
                  <a:pt x="6249150" y="635755"/>
                </a:cubicBezTo>
                <a:cubicBezTo>
                  <a:pt x="6248950" y="636670"/>
                  <a:pt x="6248583" y="637475"/>
                  <a:pt x="6248161" y="638044"/>
                </a:cubicBezTo>
                <a:cubicBezTo>
                  <a:pt x="6247482" y="635245"/>
                  <a:pt x="6247219" y="634155"/>
                  <a:pt x="6249137" y="632805"/>
                </a:cubicBezTo>
                <a:close/>
                <a:moveTo>
                  <a:pt x="5588042" y="632209"/>
                </a:moveTo>
                <a:lnTo>
                  <a:pt x="5587872" y="632283"/>
                </a:lnTo>
                <a:cubicBezTo>
                  <a:pt x="5585930" y="633155"/>
                  <a:pt x="5584079" y="634061"/>
                  <a:pt x="5582726" y="634907"/>
                </a:cubicBezTo>
                <a:lnTo>
                  <a:pt x="5581882" y="635545"/>
                </a:lnTo>
                <a:close/>
                <a:moveTo>
                  <a:pt x="3196344" y="631550"/>
                </a:moveTo>
                <a:cubicBezTo>
                  <a:pt x="3195202" y="632864"/>
                  <a:pt x="3192132" y="635474"/>
                  <a:pt x="3189327" y="637618"/>
                </a:cubicBezTo>
                <a:lnTo>
                  <a:pt x="3183955" y="640859"/>
                </a:lnTo>
                <a:close/>
                <a:moveTo>
                  <a:pt x="1675131" y="629427"/>
                </a:moveTo>
                <a:cubicBezTo>
                  <a:pt x="1670883" y="633245"/>
                  <a:pt x="1665997" y="635972"/>
                  <a:pt x="1661091" y="638560"/>
                </a:cubicBezTo>
                <a:lnTo>
                  <a:pt x="1659419" y="639537"/>
                </a:lnTo>
                <a:lnTo>
                  <a:pt x="1669400" y="632213"/>
                </a:lnTo>
                <a:close/>
                <a:moveTo>
                  <a:pt x="3192178" y="628605"/>
                </a:moveTo>
                <a:lnTo>
                  <a:pt x="3184802" y="632821"/>
                </a:lnTo>
                <a:lnTo>
                  <a:pt x="3182493" y="634862"/>
                </a:lnTo>
                <a:lnTo>
                  <a:pt x="3147305" y="667719"/>
                </a:lnTo>
                <a:lnTo>
                  <a:pt x="3161582" y="657850"/>
                </a:lnTo>
                <a:cubicBezTo>
                  <a:pt x="3168574" y="653847"/>
                  <a:pt x="3175738" y="650978"/>
                  <a:pt x="3181550" y="646644"/>
                </a:cubicBezTo>
                <a:lnTo>
                  <a:pt x="3186061" y="642461"/>
                </a:lnTo>
                <a:lnTo>
                  <a:pt x="3186354" y="642607"/>
                </a:lnTo>
                <a:cubicBezTo>
                  <a:pt x="3186723" y="642573"/>
                  <a:pt x="3186938" y="642274"/>
                  <a:pt x="3186856" y="641726"/>
                </a:cubicBezTo>
                <a:lnTo>
                  <a:pt x="3186061" y="642461"/>
                </a:lnTo>
                <a:lnTo>
                  <a:pt x="3184946" y="641905"/>
                </a:lnTo>
                <a:cubicBezTo>
                  <a:pt x="3192481" y="636555"/>
                  <a:pt x="3200732" y="630020"/>
                  <a:pt x="3200566" y="628924"/>
                </a:cubicBezTo>
                <a:lnTo>
                  <a:pt x="3199382" y="629576"/>
                </a:lnTo>
                <a:lnTo>
                  <a:pt x="3188104" y="639078"/>
                </a:lnTo>
                <a:lnTo>
                  <a:pt x="3198966" y="629805"/>
                </a:lnTo>
                <a:lnTo>
                  <a:pt x="3198435" y="630100"/>
                </a:lnTo>
                <a:cubicBezTo>
                  <a:pt x="3197317" y="630344"/>
                  <a:pt x="3196180" y="630451"/>
                  <a:pt x="3196180" y="630451"/>
                </a:cubicBezTo>
                <a:cubicBezTo>
                  <a:pt x="3193536" y="630703"/>
                  <a:pt x="3195850" y="628257"/>
                  <a:pt x="3192178" y="628605"/>
                </a:cubicBezTo>
                <a:close/>
                <a:moveTo>
                  <a:pt x="5764264" y="627602"/>
                </a:moveTo>
                <a:lnTo>
                  <a:pt x="5762842" y="629132"/>
                </a:lnTo>
                <a:lnTo>
                  <a:pt x="5762148" y="631972"/>
                </a:lnTo>
                <a:lnTo>
                  <a:pt x="5762337" y="632202"/>
                </a:lnTo>
                <a:lnTo>
                  <a:pt x="5762645" y="632576"/>
                </a:lnTo>
                <a:close/>
                <a:moveTo>
                  <a:pt x="1679537" y="626830"/>
                </a:moveTo>
                <a:cubicBezTo>
                  <a:pt x="1678920" y="629151"/>
                  <a:pt x="1677860" y="629228"/>
                  <a:pt x="1675131" y="629427"/>
                </a:cubicBezTo>
                <a:cubicBezTo>
                  <a:pt x="1675512" y="628831"/>
                  <a:pt x="1676121" y="628217"/>
                  <a:pt x="1676881" y="627735"/>
                </a:cubicBezTo>
                <a:cubicBezTo>
                  <a:pt x="1677640" y="627253"/>
                  <a:pt x="1678551" y="626901"/>
                  <a:pt x="1679537" y="626830"/>
                </a:cubicBezTo>
                <a:close/>
                <a:moveTo>
                  <a:pt x="5058118" y="625853"/>
                </a:moveTo>
                <a:lnTo>
                  <a:pt x="5059238" y="626830"/>
                </a:lnTo>
                <a:cubicBezTo>
                  <a:pt x="5049319" y="634500"/>
                  <a:pt x="5040748" y="640674"/>
                  <a:pt x="5051940" y="631025"/>
                </a:cubicBezTo>
                <a:close/>
                <a:moveTo>
                  <a:pt x="5058168" y="625810"/>
                </a:moveTo>
                <a:lnTo>
                  <a:pt x="5058118" y="625853"/>
                </a:lnTo>
                <a:lnTo>
                  <a:pt x="5058114" y="625848"/>
                </a:lnTo>
                <a:close/>
                <a:moveTo>
                  <a:pt x="5746533" y="625328"/>
                </a:moveTo>
                <a:lnTo>
                  <a:pt x="5743836" y="629396"/>
                </a:lnTo>
                <a:lnTo>
                  <a:pt x="5744046" y="630343"/>
                </a:lnTo>
                <a:lnTo>
                  <a:pt x="5745217" y="629301"/>
                </a:lnTo>
                <a:lnTo>
                  <a:pt x="5746354" y="625948"/>
                </a:lnTo>
                <a:close/>
                <a:moveTo>
                  <a:pt x="5765196" y="624739"/>
                </a:moveTo>
                <a:lnTo>
                  <a:pt x="5764541" y="625102"/>
                </a:lnTo>
                <a:lnTo>
                  <a:pt x="5763727" y="625505"/>
                </a:lnTo>
                <a:lnTo>
                  <a:pt x="5763109" y="628037"/>
                </a:lnTo>
                <a:lnTo>
                  <a:pt x="5764258" y="627437"/>
                </a:lnTo>
                <a:lnTo>
                  <a:pt x="5764326" y="627411"/>
                </a:lnTo>
                <a:close/>
                <a:moveTo>
                  <a:pt x="5854473" y="623182"/>
                </a:moveTo>
                <a:cubicBezTo>
                  <a:pt x="5854241" y="623091"/>
                  <a:pt x="5853489" y="624236"/>
                  <a:pt x="5851952" y="627547"/>
                </a:cubicBezTo>
                <a:cubicBezTo>
                  <a:pt x="5851952" y="627547"/>
                  <a:pt x="5849452" y="631127"/>
                  <a:pt x="5849677" y="632060"/>
                </a:cubicBezTo>
                <a:cubicBezTo>
                  <a:pt x="5850810" y="634132"/>
                  <a:pt x="5853333" y="628253"/>
                  <a:pt x="5854230" y="625070"/>
                </a:cubicBezTo>
                <a:cubicBezTo>
                  <a:pt x="5854529" y="624010"/>
                  <a:pt x="5854647" y="623248"/>
                  <a:pt x="5854473" y="623182"/>
                </a:cubicBezTo>
                <a:close/>
                <a:moveTo>
                  <a:pt x="6064660" y="620888"/>
                </a:moveTo>
                <a:lnTo>
                  <a:pt x="6064351" y="621265"/>
                </a:lnTo>
                <a:cubicBezTo>
                  <a:pt x="6064577" y="622197"/>
                  <a:pt x="6063505" y="622406"/>
                  <a:pt x="6063731" y="623339"/>
                </a:cubicBezTo>
                <a:lnTo>
                  <a:pt x="6064347" y="624030"/>
                </a:lnTo>
                <a:lnTo>
                  <a:pt x="6064780" y="621160"/>
                </a:lnTo>
                <a:close/>
                <a:moveTo>
                  <a:pt x="5531187" y="620082"/>
                </a:moveTo>
                <a:lnTo>
                  <a:pt x="5523506" y="624439"/>
                </a:lnTo>
                <a:lnTo>
                  <a:pt x="5523033" y="625700"/>
                </a:lnTo>
                <a:lnTo>
                  <a:pt x="5530970" y="620664"/>
                </a:lnTo>
                <a:close/>
                <a:moveTo>
                  <a:pt x="1708037" y="620007"/>
                </a:moveTo>
                <a:cubicBezTo>
                  <a:pt x="1708037" y="620007"/>
                  <a:pt x="1706385" y="622593"/>
                  <a:pt x="1704566" y="622726"/>
                </a:cubicBezTo>
                <a:lnTo>
                  <a:pt x="1704392" y="622625"/>
                </a:lnTo>
                <a:lnTo>
                  <a:pt x="1707344" y="620142"/>
                </a:lnTo>
                <a:close/>
                <a:moveTo>
                  <a:pt x="1783329" y="618714"/>
                </a:moveTo>
                <a:lnTo>
                  <a:pt x="1781002" y="621981"/>
                </a:lnTo>
                <a:lnTo>
                  <a:pt x="1777934" y="624570"/>
                </a:lnTo>
                <a:lnTo>
                  <a:pt x="1777029" y="624735"/>
                </a:lnTo>
                <a:cubicBezTo>
                  <a:pt x="1777709" y="623643"/>
                  <a:pt x="1779604" y="621753"/>
                  <a:pt x="1781354" y="620486"/>
                </a:cubicBezTo>
                <a:close/>
                <a:moveTo>
                  <a:pt x="3247415" y="617791"/>
                </a:moveTo>
                <a:lnTo>
                  <a:pt x="3227839" y="629699"/>
                </a:lnTo>
                <a:lnTo>
                  <a:pt x="3226320" y="630610"/>
                </a:lnTo>
                <a:lnTo>
                  <a:pt x="3227954" y="630293"/>
                </a:lnTo>
                <a:cubicBezTo>
                  <a:pt x="3231358" y="628999"/>
                  <a:pt x="3236006" y="626975"/>
                  <a:pt x="3238720" y="625254"/>
                </a:cubicBezTo>
                <a:close/>
                <a:moveTo>
                  <a:pt x="6035557" y="617755"/>
                </a:moveTo>
                <a:lnTo>
                  <a:pt x="6034159" y="624658"/>
                </a:lnTo>
                <a:lnTo>
                  <a:pt x="6034514" y="623665"/>
                </a:lnTo>
                <a:cubicBezTo>
                  <a:pt x="6034923" y="622119"/>
                  <a:pt x="6035257" y="620070"/>
                  <a:pt x="6035535" y="617939"/>
                </a:cubicBezTo>
                <a:close/>
                <a:moveTo>
                  <a:pt x="5070402" y="615569"/>
                </a:moveTo>
                <a:cubicBezTo>
                  <a:pt x="5069296" y="616981"/>
                  <a:pt x="5066281" y="619830"/>
                  <a:pt x="5063513" y="622186"/>
                </a:cubicBezTo>
                <a:lnTo>
                  <a:pt x="5058168" y="625810"/>
                </a:lnTo>
                <a:close/>
                <a:moveTo>
                  <a:pt x="4186973" y="614189"/>
                </a:moveTo>
                <a:lnTo>
                  <a:pt x="4187115" y="615404"/>
                </a:lnTo>
                <a:lnTo>
                  <a:pt x="4187184" y="615998"/>
                </a:lnTo>
                <a:cubicBezTo>
                  <a:pt x="4187203" y="616147"/>
                  <a:pt x="4187198" y="616110"/>
                  <a:pt x="4187182" y="615969"/>
                </a:cubicBezTo>
                <a:lnTo>
                  <a:pt x="4187115" y="615404"/>
                </a:lnTo>
                <a:lnTo>
                  <a:pt x="4187106" y="615319"/>
                </a:lnTo>
                <a:cubicBezTo>
                  <a:pt x="4187044" y="614792"/>
                  <a:pt x="4186973" y="614189"/>
                  <a:pt x="4186973" y="614189"/>
                </a:cubicBezTo>
                <a:close/>
                <a:moveTo>
                  <a:pt x="5732632" y="613862"/>
                </a:moveTo>
                <a:lnTo>
                  <a:pt x="5732045" y="614202"/>
                </a:lnTo>
                <a:cubicBezTo>
                  <a:pt x="5729484" y="615684"/>
                  <a:pt x="5724362" y="618648"/>
                  <a:pt x="5714118" y="624579"/>
                </a:cubicBezTo>
                <a:cubicBezTo>
                  <a:pt x="5713274" y="626031"/>
                  <a:pt x="5710868" y="630183"/>
                  <a:pt x="5711289" y="632455"/>
                </a:cubicBezTo>
                <a:cubicBezTo>
                  <a:pt x="5702580" y="639233"/>
                  <a:pt x="5693313" y="645226"/>
                  <a:pt x="5683941" y="650900"/>
                </a:cubicBezTo>
                <a:lnTo>
                  <a:pt x="5676740" y="655156"/>
                </a:lnTo>
                <a:lnTo>
                  <a:pt x="5668537" y="663221"/>
                </a:lnTo>
                <a:cubicBezTo>
                  <a:pt x="5668334" y="663661"/>
                  <a:pt x="5668090" y="664403"/>
                  <a:pt x="5667860" y="665286"/>
                </a:cubicBezTo>
                <a:lnTo>
                  <a:pt x="5667670" y="666228"/>
                </a:lnTo>
                <a:lnTo>
                  <a:pt x="5674119" y="663265"/>
                </a:lnTo>
                <a:lnTo>
                  <a:pt x="5685903" y="655832"/>
                </a:lnTo>
                <a:lnTo>
                  <a:pt x="5694836" y="647486"/>
                </a:lnTo>
                <a:cubicBezTo>
                  <a:pt x="5702547" y="641736"/>
                  <a:pt x="5709324" y="636087"/>
                  <a:pt x="5715351" y="632414"/>
                </a:cubicBezTo>
                <a:lnTo>
                  <a:pt x="5715674" y="632379"/>
                </a:lnTo>
                <a:lnTo>
                  <a:pt x="5715924" y="631456"/>
                </a:lnTo>
                <a:lnTo>
                  <a:pt x="5730334" y="622392"/>
                </a:lnTo>
                <a:close/>
                <a:moveTo>
                  <a:pt x="5546198" y="611289"/>
                </a:moveTo>
                <a:cubicBezTo>
                  <a:pt x="5545726" y="611301"/>
                  <a:pt x="5545542" y="611938"/>
                  <a:pt x="5545593" y="612568"/>
                </a:cubicBezTo>
                <a:cubicBezTo>
                  <a:pt x="5545646" y="613200"/>
                  <a:pt x="5545936" y="613826"/>
                  <a:pt x="5546408" y="613815"/>
                </a:cubicBezTo>
                <a:cubicBezTo>
                  <a:pt x="5546408" y="613815"/>
                  <a:pt x="5547048" y="610101"/>
                  <a:pt x="5546198" y="611289"/>
                </a:cubicBezTo>
                <a:close/>
                <a:moveTo>
                  <a:pt x="5779660" y="609730"/>
                </a:moveTo>
                <a:lnTo>
                  <a:pt x="5778636" y="610168"/>
                </a:lnTo>
                <a:lnTo>
                  <a:pt x="5779370" y="610709"/>
                </a:lnTo>
                <a:close/>
                <a:moveTo>
                  <a:pt x="5123390" y="608917"/>
                </a:moveTo>
                <a:lnTo>
                  <a:pt x="5124704" y="611417"/>
                </a:lnTo>
                <a:cubicBezTo>
                  <a:pt x="5124199" y="612012"/>
                  <a:pt x="5123658" y="611685"/>
                  <a:pt x="5123350" y="611059"/>
                </a:cubicBezTo>
                <a:cubicBezTo>
                  <a:pt x="5123042" y="610434"/>
                  <a:pt x="5122966" y="609510"/>
                  <a:pt x="5123390" y="608917"/>
                </a:cubicBezTo>
                <a:close/>
                <a:moveTo>
                  <a:pt x="2723158" y="608469"/>
                </a:moveTo>
                <a:lnTo>
                  <a:pt x="2717145" y="616093"/>
                </a:lnTo>
                <a:lnTo>
                  <a:pt x="2697076" y="627682"/>
                </a:lnTo>
                <a:lnTo>
                  <a:pt x="2682313" y="637121"/>
                </a:lnTo>
                <a:lnTo>
                  <a:pt x="2688572" y="628803"/>
                </a:lnTo>
                <a:lnTo>
                  <a:pt x="2693661" y="625853"/>
                </a:lnTo>
                <a:cubicBezTo>
                  <a:pt x="2704169" y="619608"/>
                  <a:pt x="2713249" y="614112"/>
                  <a:pt x="2722346" y="608900"/>
                </a:cubicBezTo>
                <a:close/>
                <a:moveTo>
                  <a:pt x="6083348" y="607008"/>
                </a:moveTo>
                <a:cubicBezTo>
                  <a:pt x="6083348" y="607008"/>
                  <a:pt x="6082765" y="607142"/>
                  <a:pt x="6082257" y="607261"/>
                </a:cubicBezTo>
                <a:lnTo>
                  <a:pt x="6081796" y="607369"/>
                </a:lnTo>
                <a:lnTo>
                  <a:pt x="6081630" y="607406"/>
                </a:lnTo>
                <a:cubicBezTo>
                  <a:pt x="6081493" y="607438"/>
                  <a:pt x="6081457" y="607447"/>
                  <a:pt x="6081602" y="607413"/>
                </a:cubicBezTo>
                <a:lnTo>
                  <a:pt x="6081796" y="607369"/>
                </a:lnTo>
                <a:close/>
                <a:moveTo>
                  <a:pt x="3228812" y="605488"/>
                </a:moveTo>
                <a:cubicBezTo>
                  <a:pt x="3228812" y="605488"/>
                  <a:pt x="3225540" y="607676"/>
                  <a:pt x="3225018" y="608665"/>
                </a:cubicBezTo>
                <a:cubicBezTo>
                  <a:pt x="3224845" y="608994"/>
                  <a:pt x="3224977" y="609191"/>
                  <a:pt x="3225637" y="609129"/>
                </a:cubicBezTo>
                <a:cubicBezTo>
                  <a:pt x="3227473" y="608955"/>
                  <a:pt x="3228742" y="607999"/>
                  <a:pt x="3229317" y="607111"/>
                </a:cubicBezTo>
                <a:cubicBezTo>
                  <a:pt x="3229891" y="606220"/>
                  <a:pt x="3229767" y="605399"/>
                  <a:pt x="3228812" y="605488"/>
                </a:cubicBezTo>
                <a:close/>
                <a:moveTo>
                  <a:pt x="6409125" y="605225"/>
                </a:moveTo>
                <a:cubicBezTo>
                  <a:pt x="6404034" y="609621"/>
                  <a:pt x="6389529" y="632922"/>
                  <a:pt x="6385701" y="643479"/>
                </a:cubicBezTo>
                <a:cubicBezTo>
                  <a:pt x="6323713" y="758333"/>
                  <a:pt x="6263982" y="873244"/>
                  <a:pt x="6203322" y="987210"/>
                </a:cubicBezTo>
                <a:lnTo>
                  <a:pt x="6182316" y="1026019"/>
                </a:lnTo>
                <a:lnTo>
                  <a:pt x="6184706" y="1024092"/>
                </a:lnTo>
                <a:lnTo>
                  <a:pt x="6186313" y="1029736"/>
                </a:lnTo>
                <a:lnTo>
                  <a:pt x="6230539" y="944624"/>
                </a:lnTo>
                <a:cubicBezTo>
                  <a:pt x="6290219" y="835919"/>
                  <a:pt x="6353773" y="733144"/>
                  <a:pt x="6403781" y="624570"/>
                </a:cubicBezTo>
                <a:cubicBezTo>
                  <a:pt x="6411845" y="606758"/>
                  <a:pt x="6412179" y="602589"/>
                  <a:pt x="6409125" y="605225"/>
                </a:cubicBezTo>
                <a:close/>
                <a:moveTo>
                  <a:pt x="5117568" y="604881"/>
                </a:moveTo>
                <a:cubicBezTo>
                  <a:pt x="5117118" y="607250"/>
                  <a:pt x="5116070" y="607406"/>
                  <a:pt x="5113372" y="607811"/>
                </a:cubicBezTo>
                <a:cubicBezTo>
                  <a:pt x="5113708" y="607185"/>
                  <a:pt x="5114270" y="606524"/>
                  <a:pt x="5114990" y="605986"/>
                </a:cubicBezTo>
                <a:cubicBezTo>
                  <a:pt x="5115712" y="605446"/>
                  <a:pt x="5116593" y="605028"/>
                  <a:pt x="5117568" y="604881"/>
                </a:cubicBezTo>
                <a:close/>
                <a:moveTo>
                  <a:pt x="5576816" y="602909"/>
                </a:moveTo>
                <a:lnTo>
                  <a:pt x="5574216" y="604143"/>
                </a:lnTo>
                <a:lnTo>
                  <a:pt x="5575039" y="604590"/>
                </a:lnTo>
                <a:cubicBezTo>
                  <a:pt x="5575985" y="604569"/>
                  <a:pt x="5575888" y="603403"/>
                  <a:pt x="5576836" y="603382"/>
                </a:cubicBezTo>
                <a:lnTo>
                  <a:pt x="5577108" y="602959"/>
                </a:lnTo>
                <a:close/>
                <a:moveTo>
                  <a:pt x="5770350" y="602874"/>
                </a:moveTo>
                <a:lnTo>
                  <a:pt x="5769166" y="605799"/>
                </a:lnTo>
                <a:lnTo>
                  <a:pt x="5771895" y="603098"/>
                </a:lnTo>
                <a:lnTo>
                  <a:pt x="5771897" y="603089"/>
                </a:lnTo>
                <a:cubicBezTo>
                  <a:pt x="5772205" y="600694"/>
                  <a:pt x="5771379" y="601197"/>
                  <a:pt x="5770350" y="602874"/>
                </a:cubicBezTo>
                <a:close/>
                <a:moveTo>
                  <a:pt x="6246374" y="602067"/>
                </a:moveTo>
                <a:cubicBezTo>
                  <a:pt x="6246861" y="602341"/>
                  <a:pt x="6246889" y="603434"/>
                  <a:pt x="6246697" y="604539"/>
                </a:cubicBezTo>
                <a:cubicBezTo>
                  <a:pt x="6246503" y="605644"/>
                  <a:pt x="6246090" y="606761"/>
                  <a:pt x="6245693" y="607079"/>
                </a:cubicBezTo>
                <a:cubicBezTo>
                  <a:pt x="6245428" y="607290"/>
                  <a:pt x="6245172" y="607146"/>
                  <a:pt x="6244993" y="606408"/>
                </a:cubicBezTo>
                <a:cubicBezTo>
                  <a:pt x="6244541" y="604540"/>
                  <a:pt x="6246374" y="602067"/>
                  <a:pt x="6246374" y="602067"/>
                </a:cubicBezTo>
                <a:close/>
                <a:moveTo>
                  <a:pt x="5631116" y="601489"/>
                </a:moveTo>
                <a:cubicBezTo>
                  <a:pt x="5630361" y="603842"/>
                  <a:pt x="5629256" y="603869"/>
                  <a:pt x="5626418" y="603933"/>
                </a:cubicBezTo>
                <a:cubicBezTo>
                  <a:pt x="5626843" y="603339"/>
                  <a:pt x="5627504" y="602740"/>
                  <a:pt x="5628316" y="602284"/>
                </a:cubicBezTo>
                <a:cubicBezTo>
                  <a:pt x="5629128" y="601827"/>
                  <a:pt x="5630090" y="601513"/>
                  <a:pt x="5631116" y="601489"/>
                </a:cubicBezTo>
                <a:close/>
                <a:moveTo>
                  <a:pt x="4276690" y="600506"/>
                </a:moveTo>
                <a:cubicBezTo>
                  <a:pt x="4275580" y="602950"/>
                  <a:pt x="4266954" y="612090"/>
                  <a:pt x="4265878" y="613649"/>
                </a:cubicBezTo>
                <a:cubicBezTo>
                  <a:pt x="4262400" y="617431"/>
                  <a:pt x="4259732" y="620472"/>
                  <a:pt x="4257444" y="623181"/>
                </a:cubicBezTo>
                <a:lnTo>
                  <a:pt x="4256272" y="624621"/>
                </a:lnTo>
                <a:lnTo>
                  <a:pt x="4244448" y="632070"/>
                </a:lnTo>
                <a:lnTo>
                  <a:pt x="4257008" y="620542"/>
                </a:lnTo>
                <a:cubicBezTo>
                  <a:pt x="4259504" y="618335"/>
                  <a:pt x="4265200" y="610527"/>
                  <a:pt x="4270164" y="605126"/>
                </a:cubicBezTo>
                <a:lnTo>
                  <a:pt x="4274544" y="601004"/>
                </a:lnTo>
                <a:lnTo>
                  <a:pt x="4275221" y="600745"/>
                </a:lnTo>
                <a:close/>
                <a:moveTo>
                  <a:pt x="1715008" y="600354"/>
                </a:moveTo>
                <a:lnTo>
                  <a:pt x="1705032" y="608864"/>
                </a:lnTo>
                <a:lnTo>
                  <a:pt x="1692445" y="616360"/>
                </a:lnTo>
                <a:lnTo>
                  <a:pt x="1681272" y="622797"/>
                </a:lnTo>
                <a:lnTo>
                  <a:pt x="1693798" y="612149"/>
                </a:lnTo>
                <a:lnTo>
                  <a:pt x="1712279" y="602065"/>
                </a:lnTo>
                <a:close/>
                <a:moveTo>
                  <a:pt x="4220730" y="600240"/>
                </a:moveTo>
                <a:cubicBezTo>
                  <a:pt x="4221204" y="600024"/>
                  <a:pt x="4221038" y="600752"/>
                  <a:pt x="4220499" y="601951"/>
                </a:cubicBezTo>
                <a:lnTo>
                  <a:pt x="4220076" y="602726"/>
                </a:lnTo>
                <a:lnTo>
                  <a:pt x="4204633" y="613161"/>
                </a:lnTo>
                <a:lnTo>
                  <a:pt x="4206028" y="611718"/>
                </a:lnTo>
                <a:cubicBezTo>
                  <a:pt x="4210584" y="607058"/>
                  <a:pt x="4215286" y="602718"/>
                  <a:pt x="4220730" y="600240"/>
                </a:cubicBezTo>
                <a:close/>
                <a:moveTo>
                  <a:pt x="5789910" y="600038"/>
                </a:moveTo>
                <a:lnTo>
                  <a:pt x="5783942" y="606453"/>
                </a:lnTo>
                <a:lnTo>
                  <a:pt x="5772819" y="640983"/>
                </a:lnTo>
                <a:lnTo>
                  <a:pt x="5771879" y="635826"/>
                </a:lnTo>
                <a:lnTo>
                  <a:pt x="5772208" y="634918"/>
                </a:lnTo>
                <a:lnTo>
                  <a:pt x="5779084" y="611675"/>
                </a:lnTo>
                <a:lnTo>
                  <a:pt x="5772886" y="618335"/>
                </a:lnTo>
                <a:lnTo>
                  <a:pt x="5768641" y="632637"/>
                </a:lnTo>
                <a:lnTo>
                  <a:pt x="5766922" y="637767"/>
                </a:lnTo>
                <a:lnTo>
                  <a:pt x="5770200" y="641746"/>
                </a:lnTo>
                <a:lnTo>
                  <a:pt x="5763140" y="646108"/>
                </a:lnTo>
                <a:lnTo>
                  <a:pt x="5758570" y="653919"/>
                </a:lnTo>
                <a:lnTo>
                  <a:pt x="5758470" y="654172"/>
                </a:lnTo>
                <a:cubicBezTo>
                  <a:pt x="5757805" y="656632"/>
                  <a:pt x="5757729" y="658509"/>
                  <a:pt x="5759309" y="657533"/>
                </a:cubicBezTo>
                <a:cubicBezTo>
                  <a:pt x="5759309" y="657533"/>
                  <a:pt x="5759309" y="657533"/>
                  <a:pt x="5774322" y="648124"/>
                </a:cubicBezTo>
                <a:lnTo>
                  <a:pt x="5752339" y="664570"/>
                </a:lnTo>
                <a:lnTo>
                  <a:pt x="5745272" y="676647"/>
                </a:lnTo>
                <a:lnTo>
                  <a:pt x="5750404" y="672893"/>
                </a:lnTo>
                <a:lnTo>
                  <a:pt x="5744678" y="677663"/>
                </a:lnTo>
                <a:lnTo>
                  <a:pt x="5731324" y="700487"/>
                </a:lnTo>
                <a:lnTo>
                  <a:pt x="5735162" y="697572"/>
                </a:lnTo>
                <a:cubicBezTo>
                  <a:pt x="5741168" y="692722"/>
                  <a:pt x="5747183" y="687899"/>
                  <a:pt x="5754660" y="682964"/>
                </a:cubicBezTo>
                <a:lnTo>
                  <a:pt x="5725880" y="709789"/>
                </a:lnTo>
                <a:lnTo>
                  <a:pt x="5715834" y="726959"/>
                </a:lnTo>
                <a:lnTo>
                  <a:pt x="5718121" y="725075"/>
                </a:lnTo>
                <a:cubicBezTo>
                  <a:pt x="5718121" y="725075"/>
                  <a:pt x="5718121" y="725075"/>
                  <a:pt x="5717152" y="725875"/>
                </a:cubicBezTo>
                <a:lnTo>
                  <a:pt x="5715833" y="726960"/>
                </a:lnTo>
                <a:lnTo>
                  <a:pt x="5699871" y="754242"/>
                </a:lnTo>
                <a:lnTo>
                  <a:pt x="5716500" y="742230"/>
                </a:lnTo>
                <a:cubicBezTo>
                  <a:pt x="5734757" y="727987"/>
                  <a:pt x="5698692" y="762393"/>
                  <a:pt x="5699091" y="763705"/>
                </a:cubicBezTo>
                <a:lnTo>
                  <a:pt x="5712343" y="760303"/>
                </a:lnTo>
                <a:cubicBezTo>
                  <a:pt x="5712742" y="761616"/>
                  <a:pt x="5698254" y="773017"/>
                  <a:pt x="5698254" y="773017"/>
                </a:cubicBezTo>
                <a:cubicBezTo>
                  <a:pt x="5691984" y="779696"/>
                  <a:pt x="5688286" y="779595"/>
                  <a:pt x="5684166" y="785730"/>
                </a:cubicBezTo>
                <a:cubicBezTo>
                  <a:pt x="5688508" y="784137"/>
                  <a:pt x="5703639" y="771041"/>
                  <a:pt x="5704038" y="772355"/>
                </a:cubicBezTo>
                <a:cubicBezTo>
                  <a:pt x="5704136" y="772683"/>
                  <a:pt x="5703320" y="773925"/>
                  <a:pt x="5702282" y="775421"/>
                </a:cubicBezTo>
                <a:lnTo>
                  <a:pt x="5701442" y="776667"/>
                </a:lnTo>
                <a:lnTo>
                  <a:pt x="5684364" y="786384"/>
                </a:lnTo>
                <a:lnTo>
                  <a:pt x="5680621" y="788512"/>
                </a:lnTo>
                <a:lnTo>
                  <a:pt x="5680420" y="789324"/>
                </a:lnTo>
                <a:lnTo>
                  <a:pt x="5690444" y="785256"/>
                </a:lnTo>
                <a:lnTo>
                  <a:pt x="5699100" y="780817"/>
                </a:lnTo>
                <a:lnTo>
                  <a:pt x="5698946" y="782128"/>
                </a:lnTo>
                <a:cubicBezTo>
                  <a:pt x="5699800" y="781986"/>
                  <a:pt x="5701820" y="780773"/>
                  <a:pt x="5705702" y="777828"/>
                </a:cubicBezTo>
                <a:lnTo>
                  <a:pt x="5707200" y="776670"/>
                </a:lnTo>
                <a:lnTo>
                  <a:pt x="5717300" y="771515"/>
                </a:lnTo>
                <a:lnTo>
                  <a:pt x="5730304" y="766343"/>
                </a:lnTo>
                <a:lnTo>
                  <a:pt x="5734396" y="757919"/>
                </a:lnTo>
                <a:lnTo>
                  <a:pt x="5719854" y="766192"/>
                </a:lnTo>
                <a:lnTo>
                  <a:pt x="5721449" y="764778"/>
                </a:lnTo>
                <a:lnTo>
                  <a:pt x="5735632" y="755372"/>
                </a:lnTo>
                <a:lnTo>
                  <a:pt x="5781360" y="661220"/>
                </a:lnTo>
                <a:cubicBezTo>
                  <a:pt x="5781360" y="661220"/>
                  <a:pt x="5782231" y="660660"/>
                  <a:pt x="5783322" y="659962"/>
                </a:cubicBezTo>
                <a:lnTo>
                  <a:pt x="5785772" y="658390"/>
                </a:lnTo>
                <a:lnTo>
                  <a:pt x="5786591" y="657865"/>
                </a:lnTo>
                <a:cubicBezTo>
                  <a:pt x="5787462" y="657308"/>
                  <a:pt x="5787897" y="657027"/>
                  <a:pt x="5787243" y="657447"/>
                </a:cubicBezTo>
                <a:lnTo>
                  <a:pt x="5785772" y="658390"/>
                </a:lnTo>
                <a:lnTo>
                  <a:pt x="5781360" y="661220"/>
                </a:lnTo>
                <a:cubicBezTo>
                  <a:pt x="5772321" y="670673"/>
                  <a:pt x="5768187" y="680644"/>
                  <a:pt x="5761857" y="692106"/>
                </a:cubicBezTo>
                <a:cubicBezTo>
                  <a:pt x="5754986" y="699292"/>
                  <a:pt x="5739785" y="734552"/>
                  <a:pt x="5746123" y="713402"/>
                </a:cubicBezTo>
                <a:cubicBezTo>
                  <a:pt x="5747657" y="706757"/>
                  <a:pt x="5750907" y="699573"/>
                  <a:pt x="5754693" y="692235"/>
                </a:cubicBezTo>
                <a:lnTo>
                  <a:pt x="5758818" y="684497"/>
                </a:lnTo>
                <a:lnTo>
                  <a:pt x="5752372" y="704534"/>
                </a:lnTo>
                <a:cubicBezTo>
                  <a:pt x="5763472" y="683157"/>
                  <a:pt x="5773715" y="659017"/>
                  <a:pt x="5780885" y="635311"/>
                </a:cubicBezTo>
                <a:close/>
                <a:moveTo>
                  <a:pt x="1677109" y="599339"/>
                </a:moveTo>
                <a:lnTo>
                  <a:pt x="1669644" y="606078"/>
                </a:lnTo>
                <a:lnTo>
                  <a:pt x="1669213" y="606350"/>
                </a:lnTo>
                <a:lnTo>
                  <a:pt x="1669345" y="606346"/>
                </a:lnTo>
                <a:lnTo>
                  <a:pt x="1666007" y="609361"/>
                </a:lnTo>
                <a:lnTo>
                  <a:pt x="1665594" y="607942"/>
                </a:lnTo>
                <a:cubicBezTo>
                  <a:pt x="1665594" y="607942"/>
                  <a:pt x="1662175" y="610111"/>
                  <a:pt x="1661616" y="611112"/>
                </a:cubicBezTo>
                <a:cubicBezTo>
                  <a:pt x="1661429" y="611446"/>
                  <a:pt x="1661562" y="611648"/>
                  <a:pt x="1662245" y="611600"/>
                </a:cubicBezTo>
                <a:lnTo>
                  <a:pt x="1665253" y="610042"/>
                </a:lnTo>
                <a:lnTo>
                  <a:pt x="1515859" y="744884"/>
                </a:lnTo>
                <a:cubicBezTo>
                  <a:pt x="1511024" y="742297"/>
                  <a:pt x="1508745" y="747166"/>
                  <a:pt x="1508745" y="747166"/>
                </a:cubicBezTo>
                <a:cubicBezTo>
                  <a:pt x="1513580" y="749752"/>
                  <a:pt x="1515859" y="744884"/>
                  <a:pt x="1515859" y="744884"/>
                </a:cubicBezTo>
                <a:lnTo>
                  <a:pt x="1605553" y="679066"/>
                </a:lnTo>
                <a:lnTo>
                  <a:pt x="1608034" y="678625"/>
                </a:lnTo>
                <a:cubicBezTo>
                  <a:pt x="1610095" y="677123"/>
                  <a:pt x="1612214" y="675165"/>
                  <a:pt x="1612670" y="675133"/>
                </a:cubicBezTo>
                <a:lnTo>
                  <a:pt x="1658323" y="648712"/>
                </a:lnTo>
                <a:lnTo>
                  <a:pt x="1653231" y="653056"/>
                </a:lnTo>
                <a:lnTo>
                  <a:pt x="1625419" y="670788"/>
                </a:lnTo>
                <a:cubicBezTo>
                  <a:pt x="1625247" y="669474"/>
                  <a:pt x="1613598" y="682270"/>
                  <a:pt x="1620715" y="678147"/>
                </a:cubicBezTo>
                <a:lnTo>
                  <a:pt x="1631526" y="671807"/>
                </a:lnTo>
                <a:lnTo>
                  <a:pt x="1526020" y="762999"/>
                </a:lnTo>
                <a:lnTo>
                  <a:pt x="1641035" y="674732"/>
                </a:lnTo>
                <a:lnTo>
                  <a:pt x="1645571" y="672730"/>
                </a:lnTo>
                <a:cubicBezTo>
                  <a:pt x="1658002" y="665942"/>
                  <a:pt x="1671192" y="657917"/>
                  <a:pt x="1684041" y="650082"/>
                </a:cubicBezTo>
                <a:lnTo>
                  <a:pt x="1699435" y="640764"/>
                </a:lnTo>
                <a:lnTo>
                  <a:pt x="1694531" y="647439"/>
                </a:lnTo>
                <a:cubicBezTo>
                  <a:pt x="1690054" y="658269"/>
                  <a:pt x="1699525" y="648196"/>
                  <a:pt x="1705177" y="641202"/>
                </a:cubicBezTo>
                <a:lnTo>
                  <a:pt x="1713388" y="632648"/>
                </a:lnTo>
                <a:lnTo>
                  <a:pt x="1720480" y="628578"/>
                </a:lnTo>
                <a:lnTo>
                  <a:pt x="1721335" y="628084"/>
                </a:lnTo>
                <a:lnTo>
                  <a:pt x="1718262" y="631723"/>
                </a:lnTo>
                <a:cubicBezTo>
                  <a:pt x="1714148" y="636645"/>
                  <a:pt x="1709986" y="641436"/>
                  <a:pt x="1705601" y="645599"/>
                </a:cubicBezTo>
                <a:lnTo>
                  <a:pt x="1701155" y="650045"/>
                </a:lnTo>
                <a:lnTo>
                  <a:pt x="1633325" y="708144"/>
                </a:lnTo>
                <a:cubicBezTo>
                  <a:pt x="1609632" y="728874"/>
                  <a:pt x="1586098" y="750092"/>
                  <a:pt x="1562270" y="772740"/>
                </a:cubicBezTo>
                <a:cubicBezTo>
                  <a:pt x="1556434" y="778752"/>
                  <a:pt x="1512455" y="805974"/>
                  <a:pt x="1497910" y="823055"/>
                </a:cubicBezTo>
                <a:cubicBezTo>
                  <a:pt x="1484854" y="844487"/>
                  <a:pt x="1529834" y="808670"/>
                  <a:pt x="1549216" y="794172"/>
                </a:cubicBezTo>
                <a:lnTo>
                  <a:pt x="1709687" y="662868"/>
                </a:lnTo>
                <a:lnTo>
                  <a:pt x="1705947" y="666957"/>
                </a:lnTo>
                <a:lnTo>
                  <a:pt x="1689956" y="680698"/>
                </a:lnTo>
                <a:lnTo>
                  <a:pt x="1690269" y="680359"/>
                </a:lnTo>
                <a:lnTo>
                  <a:pt x="1691035" y="679553"/>
                </a:lnTo>
                <a:cubicBezTo>
                  <a:pt x="1691172" y="679402"/>
                  <a:pt x="1691091" y="679479"/>
                  <a:pt x="1690854" y="679722"/>
                </a:cubicBezTo>
                <a:lnTo>
                  <a:pt x="1690269" y="680359"/>
                </a:lnTo>
                <a:lnTo>
                  <a:pt x="1689900" y="680747"/>
                </a:lnTo>
                <a:lnTo>
                  <a:pt x="1689956" y="680698"/>
                </a:lnTo>
                <a:lnTo>
                  <a:pt x="1688096" y="682723"/>
                </a:lnTo>
                <a:cubicBezTo>
                  <a:pt x="1685701" y="685433"/>
                  <a:pt x="1682878" y="688929"/>
                  <a:pt x="1683712" y="689415"/>
                </a:cubicBezTo>
                <a:cubicBezTo>
                  <a:pt x="1685587" y="691507"/>
                  <a:pt x="1694005" y="678993"/>
                  <a:pt x="1694005" y="678993"/>
                </a:cubicBezTo>
                <a:lnTo>
                  <a:pt x="1718025" y="655574"/>
                </a:lnTo>
                <a:lnTo>
                  <a:pt x="1731071" y="644049"/>
                </a:lnTo>
                <a:lnTo>
                  <a:pt x="1738440" y="639035"/>
                </a:lnTo>
                <a:cubicBezTo>
                  <a:pt x="1743622" y="633926"/>
                  <a:pt x="1744628" y="630364"/>
                  <a:pt x="1749178" y="629866"/>
                </a:cubicBezTo>
                <a:cubicBezTo>
                  <a:pt x="1752817" y="629996"/>
                  <a:pt x="1754154" y="633763"/>
                  <a:pt x="1756124" y="632921"/>
                </a:cubicBezTo>
                <a:cubicBezTo>
                  <a:pt x="1761213" y="630746"/>
                  <a:pt x="1772305" y="615642"/>
                  <a:pt x="1777413" y="610326"/>
                </a:cubicBezTo>
                <a:lnTo>
                  <a:pt x="1785625" y="601655"/>
                </a:lnTo>
                <a:lnTo>
                  <a:pt x="1787036" y="601343"/>
                </a:lnTo>
                <a:lnTo>
                  <a:pt x="1790972" y="600060"/>
                </a:lnTo>
                <a:lnTo>
                  <a:pt x="1788427" y="602938"/>
                </a:lnTo>
                <a:cubicBezTo>
                  <a:pt x="1776138" y="616596"/>
                  <a:pt x="1763525" y="630600"/>
                  <a:pt x="1750197" y="646059"/>
                </a:cubicBezTo>
                <a:lnTo>
                  <a:pt x="1743298" y="653763"/>
                </a:lnTo>
                <a:lnTo>
                  <a:pt x="1581742" y="789937"/>
                </a:lnTo>
                <a:cubicBezTo>
                  <a:pt x="1513283" y="847255"/>
                  <a:pt x="1444306" y="904743"/>
                  <a:pt x="1377772" y="960239"/>
                </a:cubicBezTo>
                <a:cubicBezTo>
                  <a:pt x="1359668" y="978462"/>
                  <a:pt x="1332792" y="996054"/>
                  <a:pt x="1316180" y="1018629"/>
                </a:cubicBezTo>
                <a:cubicBezTo>
                  <a:pt x="1297976" y="1049989"/>
                  <a:pt x="1333560" y="1021325"/>
                  <a:pt x="1355008" y="1001336"/>
                </a:cubicBezTo>
                <a:cubicBezTo>
                  <a:pt x="1394363" y="972153"/>
                  <a:pt x="1431636" y="938810"/>
                  <a:pt x="1473743" y="908051"/>
                </a:cubicBezTo>
                <a:cubicBezTo>
                  <a:pt x="1490845" y="898423"/>
                  <a:pt x="1459196" y="925133"/>
                  <a:pt x="1450016" y="932908"/>
                </a:cubicBezTo>
                <a:cubicBezTo>
                  <a:pt x="1418369" y="959620"/>
                  <a:pt x="1388209" y="990678"/>
                  <a:pt x="1355498" y="1014283"/>
                </a:cubicBezTo>
                <a:cubicBezTo>
                  <a:pt x="1320505" y="1042756"/>
                  <a:pt x="1272756" y="1070498"/>
                  <a:pt x="1239040" y="1102700"/>
                </a:cubicBezTo>
                <a:cubicBezTo>
                  <a:pt x="1229575" y="1111082"/>
                  <a:pt x="1225991" y="1114904"/>
                  <a:pt x="1226296" y="1115678"/>
                </a:cubicBezTo>
                <a:cubicBezTo>
                  <a:pt x="1227217" y="1118002"/>
                  <a:pt x="1263156" y="1092889"/>
                  <a:pt x="1280360" y="1081159"/>
                </a:cubicBezTo>
                <a:cubicBezTo>
                  <a:pt x="1303299" y="1065520"/>
                  <a:pt x="1330177" y="1047927"/>
                  <a:pt x="1336605" y="1041725"/>
                </a:cubicBezTo>
                <a:cubicBezTo>
                  <a:pt x="1343721" y="1039441"/>
                  <a:pt x="1358546" y="1034684"/>
                  <a:pt x="1362101" y="1033540"/>
                </a:cubicBezTo>
                <a:cubicBezTo>
                  <a:pt x="1371497" y="1026388"/>
                  <a:pt x="1374369" y="1021328"/>
                  <a:pt x="1379993" y="1014695"/>
                </a:cubicBezTo>
                <a:cubicBezTo>
                  <a:pt x="1383549" y="1013551"/>
                  <a:pt x="1396306" y="1014284"/>
                  <a:pt x="1406079" y="1006320"/>
                </a:cubicBezTo>
                <a:cubicBezTo>
                  <a:pt x="1415475" y="999165"/>
                  <a:pt x="1435644" y="975451"/>
                  <a:pt x="1456898" y="964491"/>
                </a:cubicBezTo>
                <a:cubicBezTo>
                  <a:pt x="1491102" y="945236"/>
                  <a:pt x="1447400" y="984779"/>
                  <a:pt x="1437413" y="992124"/>
                </a:cubicBezTo>
                <a:cubicBezTo>
                  <a:pt x="1425360" y="1004958"/>
                  <a:pt x="1408849" y="1014395"/>
                  <a:pt x="1402419" y="1020599"/>
                </a:cubicBezTo>
                <a:cubicBezTo>
                  <a:pt x="1400140" y="1025467"/>
                  <a:pt x="1402909" y="1033543"/>
                  <a:pt x="1397074" y="1039554"/>
                </a:cubicBezTo>
                <a:cubicBezTo>
                  <a:pt x="1386838" y="1055771"/>
                  <a:pt x="1351416" y="1077356"/>
                  <a:pt x="1320545" y="1097094"/>
                </a:cubicBezTo>
                <a:lnTo>
                  <a:pt x="1292516" y="1115797"/>
                </a:lnTo>
                <a:lnTo>
                  <a:pt x="1293701" y="1114821"/>
                </a:lnTo>
                <a:lnTo>
                  <a:pt x="1296542" y="1112551"/>
                </a:lnTo>
                <a:cubicBezTo>
                  <a:pt x="1297062" y="1112120"/>
                  <a:pt x="1296760" y="1112336"/>
                  <a:pt x="1295878" y="1113028"/>
                </a:cubicBezTo>
                <a:lnTo>
                  <a:pt x="1293701" y="1114821"/>
                </a:lnTo>
                <a:lnTo>
                  <a:pt x="1292292" y="1115948"/>
                </a:lnTo>
                <a:lnTo>
                  <a:pt x="1292516" y="1115797"/>
                </a:lnTo>
                <a:lnTo>
                  <a:pt x="1285499" y="1121577"/>
                </a:lnTo>
                <a:cubicBezTo>
                  <a:pt x="1276468" y="1129303"/>
                  <a:pt x="1265742" y="1139298"/>
                  <a:pt x="1268565" y="1140804"/>
                </a:cubicBezTo>
                <a:cubicBezTo>
                  <a:pt x="1274678" y="1147118"/>
                  <a:pt x="1307114" y="1111190"/>
                  <a:pt x="1307114" y="1111190"/>
                </a:cubicBezTo>
                <a:cubicBezTo>
                  <a:pt x="1353371" y="1079099"/>
                  <a:pt x="1388365" y="1050624"/>
                  <a:pt x="1430472" y="1019868"/>
                </a:cubicBezTo>
                <a:cubicBezTo>
                  <a:pt x="1440460" y="1012524"/>
                  <a:pt x="1455282" y="1007767"/>
                  <a:pt x="1472384" y="998137"/>
                </a:cubicBezTo>
                <a:cubicBezTo>
                  <a:pt x="1491767" y="983640"/>
                  <a:pt x="1496111" y="973281"/>
                  <a:pt x="1512212" y="972249"/>
                </a:cubicBezTo>
                <a:cubicBezTo>
                  <a:pt x="1524970" y="972981"/>
                  <a:pt x="1528805" y="984163"/>
                  <a:pt x="1535920" y="981879"/>
                </a:cubicBezTo>
                <a:cubicBezTo>
                  <a:pt x="1554299" y="975978"/>
                  <a:pt x="1596724" y="932707"/>
                  <a:pt x="1615892" y="917588"/>
                </a:cubicBezTo>
                <a:cubicBezTo>
                  <a:pt x="1680252" y="867271"/>
                  <a:pt x="1741057" y="818100"/>
                  <a:pt x="1809171" y="757614"/>
                </a:cubicBezTo>
                <a:lnTo>
                  <a:pt x="1814641" y="753581"/>
                </a:lnTo>
                <a:lnTo>
                  <a:pt x="1812090" y="760300"/>
                </a:lnTo>
                <a:cubicBezTo>
                  <a:pt x="1812491" y="762120"/>
                  <a:pt x="1815479" y="760602"/>
                  <a:pt x="1822518" y="753710"/>
                </a:cubicBezTo>
                <a:lnTo>
                  <a:pt x="1834889" y="737829"/>
                </a:lnTo>
                <a:lnTo>
                  <a:pt x="1842782" y="732279"/>
                </a:lnTo>
                <a:cubicBezTo>
                  <a:pt x="1846367" y="730288"/>
                  <a:pt x="1848954" y="729674"/>
                  <a:pt x="1849592" y="731537"/>
                </a:cubicBezTo>
                <a:cubicBezTo>
                  <a:pt x="1852362" y="739612"/>
                  <a:pt x="1802335" y="772223"/>
                  <a:pt x="1793153" y="779998"/>
                </a:cubicBezTo>
                <a:cubicBezTo>
                  <a:pt x="1702194" y="860231"/>
                  <a:pt x="1612824" y="931676"/>
                  <a:pt x="1512089" y="1019873"/>
                </a:cubicBezTo>
                <a:cubicBezTo>
                  <a:pt x="1502695" y="1027025"/>
                  <a:pt x="1481035" y="1046392"/>
                  <a:pt x="1455435" y="1067713"/>
                </a:cubicBezTo>
                <a:cubicBezTo>
                  <a:pt x="1445449" y="1075058"/>
                  <a:pt x="1371907" y="1133146"/>
                  <a:pt x="1415293" y="1106116"/>
                </a:cubicBezTo>
                <a:cubicBezTo>
                  <a:pt x="1455926" y="1080659"/>
                  <a:pt x="1397401" y="1124962"/>
                  <a:pt x="1391566" y="1130974"/>
                </a:cubicBezTo>
                <a:cubicBezTo>
                  <a:pt x="1388694" y="1136035"/>
                  <a:pt x="1383347" y="1154990"/>
                  <a:pt x="1388182" y="1157576"/>
                </a:cubicBezTo>
                <a:cubicBezTo>
                  <a:pt x="1391740" y="1156434"/>
                  <a:pt x="1471712" y="1092141"/>
                  <a:pt x="1481699" y="1084798"/>
                </a:cubicBezTo>
                <a:cubicBezTo>
                  <a:pt x="1508196" y="1068017"/>
                  <a:pt x="1531516" y="1051567"/>
                  <a:pt x="1552173" y="1040797"/>
                </a:cubicBezTo>
                <a:cubicBezTo>
                  <a:pt x="1555732" y="1039653"/>
                  <a:pt x="1568275" y="1039765"/>
                  <a:pt x="1571833" y="1038623"/>
                </a:cubicBezTo>
                <a:cubicBezTo>
                  <a:pt x="1603760" y="1024236"/>
                  <a:pt x="1634425" y="971635"/>
                  <a:pt x="1642031" y="982297"/>
                </a:cubicBezTo>
                <a:cubicBezTo>
                  <a:pt x="1642031" y="982297"/>
                  <a:pt x="1633917" y="993177"/>
                  <a:pt x="1629356" y="1002916"/>
                </a:cubicBezTo>
                <a:cubicBezTo>
                  <a:pt x="1628080" y="999189"/>
                  <a:pt x="1628080" y="999189"/>
                  <a:pt x="1631635" y="998048"/>
                </a:cubicBezTo>
                <a:lnTo>
                  <a:pt x="1624004" y="1005987"/>
                </a:lnTo>
                <a:lnTo>
                  <a:pt x="1619799" y="1008398"/>
                </a:lnTo>
                <a:cubicBezTo>
                  <a:pt x="1617433" y="1010366"/>
                  <a:pt x="1616025" y="1012023"/>
                  <a:pt x="1616025" y="1012023"/>
                </a:cubicBezTo>
                <a:cubicBezTo>
                  <a:pt x="1616025" y="1012023"/>
                  <a:pt x="1619859" y="1023206"/>
                  <a:pt x="1613644" y="1030029"/>
                </a:cubicBezTo>
                <a:lnTo>
                  <a:pt x="1602788" y="1041136"/>
                </a:lnTo>
                <a:lnTo>
                  <a:pt x="1592394" y="1047576"/>
                </a:lnTo>
                <a:cubicBezTo>
                  <a:pt x="1584290" y="1052764"/>
                  <a:pt x="1576076" y="1058221"/>
                  <a:pt x="1567625" y="1064148"/>
                </a:cubicBezTo>
                <a:cubicBezTo>
                  <a:pt x="1548371" y="1077309"/>
                  <a:pt x="1534734" y="1088924"/>
                  <a:pt x="1515924" y="1104328"/>
                </a:cubicBezTo>
                <a:cubicBezTo>
                  <a:pt x="1506520" y="1112031"/>
                  <a:pt x="1489235" y="1125047"/>
                  <a:pt x="1479089" y="1135269"/>
                </a:cubicBezTo>
                <a:cubicBezTo>
                  <a:pt x="1478179" y="1135336"/>
                  <a:pt x="1468330" y="1146671"/>
                  <a:pt x="1468476" y="1147800"/>
                </a:cubicBezTo>
                <a:cubicBezTo>
                  <a:pt x="1468624" y="1148926"/>
                  <a:pt x="1473768" y="1144946"/>
                  <a:pt x="1474680" y="1144880"/>
                </a:cubicBezTo>
                <a:cubicBezTo>
                  <a:pt x="1505453" y="1119123"/>
                  <a:pt x="1533207" y="1091309"/>
                  <a:pt x="1565359" y="1069054"/>
                </a:cubicBezTo>
                <a:lnTo>
                  <a:pt x="1586581" y="1054469"/>
                </a:lnTo>
                <a:lnTo>
                  <a:pt x="1580802" y="1059019"/>
                </a:lnTo>
                <a:cubicBezTo>
                  <a:pt x="1567049" y="1069296"/>
                  <a:pt x="1553134" y="1079108"/>
                  <a:pt x="1547002" y="1085214"/>
                </a:cubicBezTo>
                <a:cubicBezTo>
                  <a:pt x="1543444" y="1086355"/>
                  <a:pt x="1546214" y="1094432"/>
                  <a:pt x="1543934" y="1099301"/>
                </a:cubicBezTo>
                <a:lnTo>
                  <a:pt x="1538680" y="1104881"/>
                </a:lnTo>
                <a:lnTo>
                  <a:pt x="1518053" y="1120666"/>
                </a:lnTo>
                <a:lnTo>
                  <a:pt x="1500548" y="1136538"/>
                </a:lnTo>
                <a:lnTo>
                  <a:pt x="1463964" y="1163590"/>
                </a:lnTo>
                <a:cubicBezTo>
                  <a:pt x="1440430" y="1179422"/>
                  <a:pt x="1409783" y="1197536"/>
                  <a:pt x="1378943" y="1224677"/>
                </a:cubicBezTo>
                <a:cubicBezTo>
                  <a:pt x="1378943" y="1224677"/>
                  <a:pt x="1372512" y="1230878"/>
                  <a:pt x="1374002" y="1235227"/>
                </a:cubicBezTo>
                <a:cubicBezTo>
                  <a:pt x="1377458" y="1236187"/>
                  <a:pt x="1383496" y="1233645"/>
                  <a:pt x="1390824" y="1229159"/>
                </a:cubicBezTo>
                <a:lnTo>
                  <a:pt x="1400706" y="1222022"/>
                </a:lnTo>
                <a:lnTo>
                  <a:pt x="1380813" y="1239709"/>
                </a:lnTo>
                <a:cubicBezTo>
                  <a:pt x="1359759" y="1260208"/>
                  <a:pt x="1337627" y="1279456"/>
                  <a:pt x="1313961" y="1302230"/>
                </a:cubicBezTo>
                <a:cubicBezTo>
                  <a:pt x="1308964" y="1307337"/>
                  <a:pt x="1301993" y="1312585"/>
                  <a:pt x="1296996" y="1317691"/>
                </a:cubicBezTo>
                <a:cubicBezTo>
                  <a:pt x="1294560" y="1320145"/>
                  <a:pt x="1289557" y="1326386"/>
                  <a:pt x="1295765" y="1322331"/>
                </a:cubicBezTo>
                <a:cubicBezTo>
                  <a:pt x="1302606" y="1317280"/>
                  <a:pt x="1310167" y="1309523"/>
                  <a:pt x="1314426" y="1305800"/>
                </a:cubicBezTo>
                <a:cubicBezTo>
                  <a:pt x="1337328" y="1284219"/>
                  <a:pt x="1357638" y="1266241"/>
                  <a:pt x="1378862" y="1247058"/>
                </a:cubicBezTo>
                <a:cubicBezTo>
                  <a:pt x="1392501" y="1235443"/>
                  <a:pt x="1406591" y="1219057"/>
                  <a:pt x="1420255" y="1207632"/>
                </a:cubicBezTo>
                <a:cubicBezTo>
                  <a:pt x="1428871" y="1200933"/>
                  <a:pt x="1434065" y="1197331"/>
                  <a:pt x="1443469" y="1189629"/>
                </a:cubicBezTo>
                <a:lnTo>
                  <a:pt x="1455466" y="1179222"/>
                </a:lnTo>
                <a:lnTo>
                  <a:pt x="1456531" y="1178392"/>
                </a:lnTo>
                <a:lnTo>
                  <a:pt x="1461656" y="1174545"/>
                </a:lnTo>
                <a:lnTo>
                  <a:pt x="1464861" y="1172900"/>
                </a:lnTo>
                <a:cubicBezTo>
                  <a:pt x="1463440" y="1174615"/>
                  <a:pt x="1460066" y="1177799"/>
                  <a:pt x="1458317" y="1179064"/>
                </a:cubicBezTo>
                <a:cubicBezTo>
                  <a:pt x="1435245" y="1199332"/>
                  <a:pt x="1415846" y="1217243"/>
                  <a:pt x="1394473" y="1235299"/>
                </a:cubicBezTo>
                <a:cubicBezTo>
                  <a:pt x="1369922" y="1258328"/>
                  <a:pt x="1347173" y="1279899"/>
                  <a:pt x="1325333" y="1301400"/>
                </a:cubicBezTo>
                <a:cubicBezTo>
                  <a:pt x="1301547" y="1323235"/>
                  <a:pt x="1281671" y="1345732"/>
                  <a:pt x="1256976" y="1367635"/>
                </a:cubicBezTo>
                <a:cubicBezTo>
                  <a:pt x="1241724" y="1380977"/>
                  <a:pt x="1226151" y="1396476"/>
                  <a:pt x="1208384" y="1408671"/>
                </a:cubicBezTo>
                <a:lnTo>
                  <a:pt x="1203882" y="1411311"/>
                </a:lnTo>
                <a:lnTo>
                  <a:pt x="1204125" y="1411521"/>
                </a:lnTo>
                <a:cubicBezTo>
                  <a:pt x="1204270" y="1412648"/>
                  <a:pt x="1203656" y="1414969"/>
                  <a:pt x="1204714" y="1416028"/>
                </a:cubicBezTo>
                <a:cubicBezTo>
                  <a:pt x="1206240" y="1419519"/>
                  <a:pt x="1208504" y="1415751"/>
                  <a:pt x="1208504" y="1415751"/>
                </a:cubicBezTo>
                <a:cubicBezTo>
                  <a:pt x="1208504" y="1415751"/>
                  <a:pt x="1208057" y="1419385"/>
                  <a:pt x="1210319" y="1422634"/>
                </a:cubicBezTo>
                <a:lnTo>
                  <a:pt x="1176119" y="1453246"/>
                </a:lnTo>
                <a:cubicBezTo>
                  <a:pt x="1087053" y="1535252"/>
                  <a:pt x="1001281" y="1621207"/>
                  <a:pt x="920681" y="1709874"/>
                </a:cubicBezTo>
                <a:cubicBezTo>
                  <a:pt x="903962" y="1725392"/>
                  <a:pt x="887502" y="1743198"/>
                  <a:pt x="871243" y="1761157"/>
                </a:cubicBezTo>
                <a:cubicBezTo>
                  <a:pt x="823957" y="1811965"/>
                  <a:pt x="823957" y="1811965"/>
                  <a:pt x="823957" y="1811965"/>
                </a:cubicBezTo>
                <a:cubicBezTo>
                  <a:pt x="791376" y="1847533"/>
                  <a:pt x="761011" y="1882973"/>
                  <a:pt x="729238" y="1917357"/>
                </a:cubicBezTo>
                <a:cubicBezTo>
                  <a:pt x="712979" y="1935316"/>
                  <a:pt x="698874" y="1952800"/>
                  <a:pt x="682616" y="1970760"/>
                </a:cubicBezTo>
                <a:cubicBezTo>
                  <a:pt x="637200" y="2025066"/>
                  <a:pt x="637200" y="2025066"/>
                  <a:pt x="637200" y="2025066"/>
                </a:cubicBezTo>
                <a:cubicBezTo>
                  <a:pt x="606834" y="2060507"/>
                  <a:pt x="576269" y="2095799"/>
                  <a:pt x="546367" y="2133679"/>
                </a:cubicBezTo>
                <a:cubicBezTo>
                  <a:pt x="450250" y="2256249"/>
                  <a:pt x="450250" y="2256249"/>
                  <a:pt x="450250" y="2256249"/>
                </a:cubicBezTo>
                <a:cubicBezTo>
                  <a:pt x="402393" y="2316790"/>
                  <a:pt x="402393" y="2316790"/>
                  <a:pt x="402393" y="2316790"/>
                </a:cubicBezTo>
                <a:cubicBezTo>
                  <a:pt x="356609" y="2380982"/>
                  <a:pt x="356609" y="2380982"/>
                  <a:pt x="356609" y="2380982"/>
                </a:cubicBezTo>
                <a:cubicBezTo>
                  <a:pt x="264312" y="2506424"/>
                  <a:pt x="264312" y="2506424"/>
                  <a:pt x="264312" y="2506424"/>
                </a:cubicBezTo>
                <a:cubicBezTo>
                  <a:pt x="176103" y="2635241"/>
                  <a:pt x="176103" y="2635241"/>
                  <a:pt x="176103" y="2635241"/>
                </a:cubicBezTo>
                <a:cubicBezTo>
                  <a:pt x="131527" y="2700340"/>
                  <a:pt x="131527" y="2700340"/>
                  <a:pt x="131527" y="2700340"/>
                </a:cubicBezTo>
                <a:cubicBezTo>
                  <a:pt x="117074" y="2721447"/>
                  <a:pt x="103893" y="2743811"/>
                  <a:pt x="89304" y="2765116"/>
                </a:cubicBezTo>
                <a:cubicBezTo>
                  <a:pt x="6664" y="2897819"/>
                  <a:pt x="6664" y="2897819"/>
                  <a:pt x="6664" y="2897819"/>
                </a:cubicBezTo>
                <a:lnTo>
                  <a:pt x="0" y="2909014"/>
                </a:lnTo>
                <a:lnTo>
                  <a:pt x="0" y="1306773"/>
                </a:lnTo>
                <a:lnTo>
                  <a:pt x="48216" y="1263636"/>
                </a:lnTo>
                <a:cubicBezTo>
                  <a:pt x="68241" y="1247405"/>
                  <a:pt x="88989" y="1231784"/>
                  <a:pt x="109764" y="1216112"/>
                </a:cubicBezTo>
                <a:cubicBezTo>
                  <a:pt x="116733" y="1211616"/>
                  <a:pt x="123936" y="1208272"/>
                  <a:pt x="129675" y="1203502"/>
                </a:cubicBezTo>
                <a:lnTo>
                  <a:pt x="134092" y="1198960"/>
                </a:lnTo>
                <a:lnTo>
                  <a:pt x="134399" y="1199093"/>
                </a:lnTo>
                <a:cubicBezTo>
                  <a:pt x="134775" y="1199037"/>
                  <a:pt x="134980" y="1198720"/>
                  <a:pt x="134868" y="1198161"/>
                </a:cubicBezTo>
                <a:lnTo>
                  <a:pt x="134092" y="1198960"/>
                </a:lnTo>
                <a:lnTo>
                  <a:pt x="132918" y="1198453"/>
                </a:lnTo>
                <a:cubicBezTo>
                  <a:pt x="140374" y="1192542"/>
                  <a:pt x="148504" y="1185380"/>
                  <a:pt x="148278" y="1184263"/>
                </a:cubicBezTo>
                <a:cubicBezTo>
                  <a:pt x="148504" y="1185380"/>
                  <a:pt x="143857" y="1186076"/>
                  <a:pt x="143857" y="1186076"/>
                </a:cubicBezTo>
                <a:cubicBezTo>
                  <a:pt x="141158" y="1186481"/>
                  <a:pt x="143407" y="1183842"/>
                  <a:pt x="139658" y="1184403"/>
                </a:cubicBezTo>
                <a:cubicBezTo>
                  <a:pt x="137186" y="1185925"/>
                  <a:pt x="130402" y="1190584"/>
                  <a:pt x="125306" y="1193648"/>
                </a:cubicBezTo>
                <a:cubicBezTo>
                  <a:pt x="117936" y="1198637"/>
                  <a:pt x="110251" y="1203802"/>
                  <a:pt x="102453" y="1209109"/>
                </a:cubicBezTo>
                <a:lnTo>
                  <a:pt x="82778" y="1222726"/>
                </a:lnTo>
                <a:lnTo>
                  <a:pt x="87314" y="1218826"/>
                </a:lnTo>
                <a:cubicBezTo>
                  <a:pt x="95734" y="1212531"/>
                  <a:pt x="104380" y="1206778"/>
                  <a:pt x="112849" y="1201291"/>
                </a:cubicBezTo>
                <a:cubicBezTo>
                  <a:pt x="129822" y="1190503"/>
                  <a:pt x="146981" y="1176042"/>
                  <a:pt x="164741" y="1163794"/>
                </a:cubicBezTo>
                <a:cubicBezTo>
                  <a:pt x="174464" y="1157638"/>
                  <a:pt x="183934" y="1151187"/>
                  <a:pt x="193123" y="1145063"/>
                </a:cubicBezTo>
                <a:cubicBezTo>
                  <a:pt x="202312" y="1138940"/>
                  <a:pt x="211222" y="1133148"/>
                  <a:pt x="219821" y="1128313"/>
                </a:cubicBezTo>
                <a:cubicBezTo>
                  <a:pt x="210642" y="1135631"/>
                  <a:pt x="199775" y="1143012"/>
                  <a:pt x="189472" y="1149350"/>
                </a:cubicBezTo>
                <a:lnTo>
                  <a:pt x="179542" y="1156783"/>
                </a:lnTo>
                <a:cubicBezTo>
                  <a:pt x="180030" y="1159202"/>
                  <a:pt x="188611" y="1154271"/>
                  <a:pt x="190185" y="1152887"/>
                </a:cubicBezTo>
                <a:cubicBezTo>
                  <a:pt x="213267" y="1138690"/>
                  <a:pt x="237882" y="1118320"/>
                  <a:pt x="259579" y="1107974"/>
                </a:cubicBezTo>
                <a:cubicBezTo>
                  <a:pt x="241746" y="1123686"/>
                  <a:pt x="215889" y="1137147"/>
                  <a:pt x="196780" y="1151897"/>
                </a:cubicBezTo>
                <a:cubicBezTo>
                  <a:pt x="202514" y="1147396"/>
                  <a:pt x="191685" y="1154963"/>
                  <a:pt x="192849" y="1156130"/>
                </a:cubicBezTo>
                <a:cubicBezTo>
                  <a:pt x="195098" y="1158093"/>
                  <a:pt x="197008" y="1153015"/>
                  <a:pt x="197008" y="1153015"/>
                </a:cubicBezTo>
                <a:cubicBezTo>
                  <a:pt x="209336" y="1145222"/>
                  <a:pt x="221137" y="1137511"/>
                  <a:pt x="232752" y="1130114"/>
                </a:cubicBezTo>
                <a:lnTo>
                  <a:pt x="256031" y="1115989"/>
                </a:lnTo>
                <a:lnTo>
                  <a:pt x="253464" y="1118951"/>
                </a:lnTo>
                <a:lnTo>
                  <a:pt x="253366" y="1119092"/>
                </a:lnTo>
                <a:lnTo>
                  <a:pt x="252387" y="1119789"/>
                </a:lnTo>
                <a:cubicBezTo>
                  <a:pt x="249765" y="1121333"/>
                  <a:pt x="236238" y="1129304"/>
                  <a:pt x="236464" y="1130420"/>
                </a:cubicBezTo>
                <a:cubicBezTo>
                  <a:pt x="237177" y="1133957"/>
                  <a:pt x="250478" y="1124870"/>
                  <a:pt x="248680" y="1125138"/>
                </a:cubicBezTo>
                <a:lnTo>
                  <a:pt x="249801" y="1124354"/>
                </a:lnTo>
                <a:lnTo>
                  <a:pt x="250030" y="1126466"/>
                </a:lnTo>
                <a:cubicBezTo>
                  <a:pt x="250759" y="1126190"/>
                  <a:pt x="252035" y="1125048"/>
                  <a:pt x="253542" y="1123495"/>
                </a:cubicBezTo>
                <a:lnTo>
                  <a:pt x="257268" y="1119378"/>
                </a:lnTo>
                <a:lnTo>
                  <a:pt x="260557" y="1117414"/>
                </a:lnTo>
                <a:cubicBezTo>
                  <a:pt x="263482" y="1118127"/>
                  <a:pt x="251604" y="1125851"/>
                  <a:pt x="251604" y="1125851"/>
                </a:cubicBezTo>
                <a:cubicBezTo>
                  <a:pt x="228823" y="1140001"/>
                  <a:pt x="209490" y="1153637"/>
                  <a:pt x="190941" y="1165813"/>
                </a:cubicBezTo>
                <a:cubicBezTo>
                  <a:pt x="189370" y="1167198"/>
                  <a:pt x="167112" y="1180121"/>
                  <a:pt x="168725" y="1183522"/>
                </a:cubicBezTo>
                <a:cubicBezTo>
                  <a:pt x="170074" y="1185621"/>
                  <a:pt x="184200" y="1175261"/>
                  <a:pt x="172209" y="1181658"/>
                </a:cubicBezTo>
                <a:cubicBezTo>
                  <a:pt x="190082" y="1170734"/>
                  <a:pt x="205108" y="1160237"/>
                  <a:pt x="222042" y="1149263"/>
                </a:cubicBezTo>
                <a:cubicBezTo>
                  <a:pt x="222942" y="1149128"/>
                  <a:pt x="238527" y="1136056"/>
                  <a:pt x="240703" y="1136880"/>
                </a:cubicBezTo>
                <a:cubicBezTo>
                  <a:pt x="243215" y="1140146"/>
                  <a:pt x="230887" y="1145638"/>
                  <a:pt x="230887" y="1145638"/>
                </a:cubicBezTo>
                <a:cubicBezTo>
                  <a:pt x="209080" y="1160793"/>
                  <a:pt x="197428" y="1169633"/>
                  <a:pt x="176296" y="1183538"/>
                </a:cubicBezTo>
                <a:cubicBezTo>
                  <a:pt x="174722" y="1184925"/>
                  <a:pt x="154226" y="1197392"/>
                  <a:pt x="155615" y="1199676"/>
                </a:cubicBezTo>
                <a:cubicBezTo>
                  <a:pt x="157788" y="1200501"/>
                  <a:pt x="172324" y="1187584"/>
                  <a:pt x="170752" y="1188972"/>
                </a:cubicBezTo>
                <a:cubicBezTo>
                  <a:pt x="176747" y="1185772"/>
                  <a:pt x="180043" y="1182977"/>
                  <a:pt x="187052" y="1179434"/>
                </a:cubicBezTo>
                <a:cubicBezTo>
                  <a:pt x="179146" y="1187713"/>
                  <a:pt x="168392" y="1191817"/>
                  <a:pt x="160262" y="1198980"/>
                </a:cubicBezTo>
                <a:cubicBezTo>
                  <a:pt x="157788" y="1200501"/>
                  <a:pt x="156554" y="1204329"/>
                  <a:pt x="153257" y="1207124"/>
                </a:cubicBezTo>
                <a:cubicBezTo>
                  <a:pt x="145502" y="1215382"/>
                  <a:pt x="131676" y="1223396"/>
                  <a:pt x="123547" y="1230559"/>
                </a:cubicBezTo>
                <a:cubicBezTo>
                  <a:pt x="125943" y="1227899"/>
                  <a:pt x="119388" y="1233675"/>
                  <a:pt x="119613" y="1234792"/>
                </a:cubicBezTo>
                <a:cubicBezTo>
                  <a:pt x="120327" y="1238328"/>
                  <a:pt x="127294" y="1229998"/>
                  <a:pt x="128194" y="1229862"/>
                </a:cubicBezTo>
                <a:cubicBezTo>
                  <a:pt x="150824" y="1213432"/>
                  <a:pt x="172405" y="1197162"/>
                  <a:pt x="194662" y="1184237"/>
                </a:cubicBezTo>
                <a:cubicBezTo>
                  <a:pt x="176193" y="1201387"/>
                  <a:pt x="158280" y="1207522"/>
                  <a:pt x="140561" y="1224558"/>
                </a:cubicBezTo>
                <a:cubicBezTo>
                  <a:pt x="140297" y="1223256"/>
                  <a:pt x="129623" y="1236935"/>
                  <a:pt x="136404" y="1232275"/>
                </a:cubicBezTo>
                <a:cubicBezTo>
                  <a:pt x="159934" y="1215711"/>
                  <a:pt x="179790" y="1200847"/>
                  <a:pt x="201824" y="1186808"/>
                </a:cubicBezTo>
                <a:cubicBezTo>
                  <a:pt x="207030" y="1183536"/>
                  <a:pt x="220073" y="1176978"/>
                  <a:pt x="209320" y="1185685"/>
                </a:cubicBezTo>
                <a:cubicBezTo>
                  <a:pt x="196092" y="1195911"/>
                  <a:pt x="182081" y="1207599"/>
                  <a:pt x="167056" y="1218095"/>
                </a:cubicBezTo>
                <a:cubicBezTo>
                  <a:pt x="162896" y="1221211"/>
                  <a:pt x="147948" y="1232847"/>
                  <a:pt x="160725" y="1224989"/>
                </a:cubicBezTo>
                <a:cubicBezTo>
                  <a:pt x="172604" y="1217264"/>
                  <a:pt x="185146" y="1208243"/>
                  <a:pt x="197364" y="1199437"/>
                </a:cubicBezTo>
                <a:lnTo>
                  <a:pt x="212007" y="1188957"/>
                </a:lnTo>
                <a:lnTo>
                  <a:pt x="207604" y="1196005"/>
                </a:lnTo>
                <a:cubicBezTo>
                  <a:pt x="203918" y="1207180"/>
                  <a:pt x="212622" y="1196388"/>
                  <a:pt x="217743" y="1188963"/>
                </a:cubicBezTo>
                <a:lnTo>
                  <a:pt x="225304" y="1179787"/>
                </a:lnTo>
                <a:lnTo>
                  <a:pt x="232064" y="1175182"/>
                </a:lnTo>
                <a:lnTo>
                  <a:pt x="232880" y="1174624"/>
                </a:lnTo>
                <a:lnTo>
                  <a:pt x="230080" y="1178496"/>
                </a:lnTo>
                <a:cubicBezTo>
                  <a:pt x="226338" y="1183731"/>
                  <a:pt x="222540" y="1188837"/>
                  <a:pt x="218475" y="1193333"/>
                </a:cubicBezTo>
                <a:cubicBezTo>
                  <a:pt x="209930" y="1204044"/>
                  <a:pt x="197760" y="1214894"/>
                  <a:pt x="189746" y="1226827"/>
                </a:cubicBezTo>
                <a:cubicBezTo>
                  <a:pt x="180623" y="1239336"/>
                  <a:pt x="194648" y="1224267"/>
                  <a:pt x="200392" y="1218272"/>
                </a:cubicBezTo>
                <a:cubicBezTo>
                  <a:pt x="206132" y="1212275"/>
                  <a:pt x="212892" y="1205499"/>
                  <a:pt x="214418" y="1203202"/>
                </a:cubicBezTo>
                <a:cubicBezTo>
                  <a:pt x="216317" y="1202211"/>
                  <a:pt x="220274" y="1200148"/>
                  <a:pt x="221221" y="1199653"/>
                </a:cubicBezTo>
                <a:cubicBezTo>
                  <a:pt x="223538" y="1196944"/>
                  <a:pt x="224114" y="1195143"/>
                  <a:pt x="225392" y="1192726"/>
                </a:cubicBezTo>
                <a:cubicBezTo>
                  <a:pt x="226342" y="1192231"/>
                  <a:pt x="229968" y="1192089"/>
                  <a:pt x="232354" y="1189094"/>
                </a:cubicBezTo>
                <a:cubicBezTo>
                  <a:pt x="234672" y="1186384"/>
                  <a:pt x="239260" y="1177739"/>
                  <a:pt x="244742" y="1173379"/>
                </a:cubicBezTo>
                <a:cubicBezTo>
                  <a:pt x="253490" y="1165814"/>
                  <a:pt x="243001" y="1180539"/>
                  <a:pt x="240524" y="1183331"/>
                </a:cubicBezTo>
                <a:cubicBezTo>
                  <a:pt x="237722" y="1188044"/>
                  <a:pt x="233506" y="1191743"/>
                  <a:pt x="231979" y="1194039"/>
                </a:cubicBezTo>
                <a:cubicBezTo>
                  <a:pt x="231562" y="1195758"/>
                  <a:pt x="232714" y="1198408"/>
                  <a:pt x="231348" y="1200622"/>
                </a:cubicBezTo>
                <a:cubicBezTo>
                  <a:pt x="229922" y="1204491"/>
                  <a:pt x="225454" y="1209509"/>
                  <a:pt x="220326" y="1214684"/>
                </a:cubicBezTo>
                <a:lnTo>
                  <a:pt x="205402" y="1229634"/>
                </a:lnTo>
                <a:lnTo>
                  <a:pt x="205688" y="1229271"/>
                </a:lnTo>
                <a:lnTo>
                  <a:pt x="206392" y="1228408"/>
                </a:lnTo>
                <a:cubicBezTo>
                  <a:pt x="206517" y="1228246"/>
                  <a:pt x="206444" y="1228329"/>
                  <a:pt x="206226" y="1228590"/>
                </a:cubicBezTo>
                <a:lnTo>
                  <a:pt x="205688" y="1229271"/>
                </a:lnTo>
                <a:lnTo>
                  <a:pt x="205351" y="1229687"/>
                </a:lnTo>
                <a:lnTo>
                  <a:pt x="205402" y="1229634"/>
                </a:lnTo>
                <a:lnTo>
                  <a:pt x="203696" y="1231801"/>
                </a:lnTo>
                <a:cubicBezTo>
                  <a:pt x="201507" y="1234692"/>
                  <a:pt x="198947" y="1238404"/>
                  <a:pt x="199812" y="1238828"/>
                </a:cubicBezTo>
                <a:cubicBezTo>
                  <a:pt x="201823" y="1240780"/>
                  <a:pt x="209306" y="1227624"/>
                  <a:pt x="209306" y="1227624"/>
                </a:cubicBezTo>
                <a:cubicBezTo>
                  <a:pt x="220858" y="1215346"/>
                  <a:pt x="229403" y="1204637"/>
                  <a:pt x="239847" y="1192936"/>
                </a:cubicBezTo>
                <a:cubicBezTo>
                  <a:pt x="242320" y="1190145"/>
                  <a:pt x="246276" y="1188081"/>
                  <a:pt x="250652" y="1184301"/>
                </a:cubicBezTo>
                <a:cubicBezTo>
                  <a:pt x="255444" y="1178800"/>
                  <a:pt x="256189" y="1175158"/>
                  <a:pt x="260677" y="1174318"/>
                </a:cubicBezTo>
                <a:cubicBezTo>
                  <a:pt x="264304" y="1174177"/>
                  <a:pt x="265896" y="1177846"/>
                  <a:pt x="267796" y="1176856"/>
                </a:cubicBezTo>
                <a:cubicBezTo>
                  <a:pt x="272702" y="1174296"/>
                  <a:pt x="282659" y="1158349"/>
                  <a:pt x="287363" y="1152646"/>
                </a:cubicBezTo>
                <a:lnTo>
                  <a:pt x="294912" y="1143352"/>
                </a:lnTo>
                <a:lnTo>
                  <a:pt x="296291" y="1142932"/>
                </a:lnTo>
                <a:lnTo>
                  <a:pt x="300114" y="1141355"/>
                </a:lnTo>
                <a:lnTo>
                  <a:pt x="297788" y="1144424"/>
                </a:lnTo>
                <a:cubicBezTo>
                  <a:pt x="286536" y="1159014"/>
                  <a:pt x="274989" y="1173979"/>
                  <a:pt x="262832" y="1190447"/>
                </a:cubicBezTo>
                <a:cubicBezTo>
                  <a:pt x="260516" y="1193157"/>
                  <a:pt x="255306" y="1200376"/>
                  <a:pt x="249078" y="1208375"/>
                </a:cubicBezTo>
                <a:cubicBezTo>
                  <a:pt x="246602" y="1211168"/>
                  <a:pt x="228562" y="1233082"/>
                  <a:pt x="239537" y="1222604"/>
                </a:cubicBezTo>
                <a:cubicBezTo>
                  <a:pt x="249811" y="1212745"/>
                  <a:pt x="235366" y="1229533"/>
                  <a:pt x="233998" y="1231746"/>
                </a:cubicBezTo>
                <a:cubicBezTo>
                  <a:pt x="233422" y="1233547"/>
                  <a:pt x="232789" y="1240129"/>
                  <a:pt x="234270" y="1240857"/>
                </a:cubicBezTo>
                <a:cubicBezTo>
                  <a:pt x="235218" y="1240363"/>
                  <a:pt x="254784" y="1216151"/>
                  <a:pt x="257259" y="1213360"/>
                </a:cubicBezTo>
                <a:cubicBezTo>
                  <a:pt x="263947" y="1206870"/>
                  <a:pt x="269759" y="1200587"/>
                  <a:pt x="275082" y="1196308"/>
                </a:cubicBezTo>
                <a:cubicBezTo>
                  <a:pt x="276032" y="1195813"/>
                  <a:pt x="279569" y="1195469"/>
                  <a:pt x="280519" y="1194974"/>
                </a:cubicBezTo>
                <a:lnTo>
                  <a:pt x="288213" y="1184883"/>
                </a:lnTo>
                <a:lnTo>
                  <a:pt x="286235" y="1186007"/>
                </a:lnTo>
                <a:cubicBezTo>
                  <a:pt x="286011" y="1184889"/>
                  <a:pt x="294999" y="1172805"/>
                  <a:pt x="295899" y="1172671"/>
                </a:cubicBezTo>
                <a:cubicBezTo>
                  <a:pt x="305263" y="1161680"/>
                  <a:pt x="321524" y="1147355"/>
                  <a:pt x="330327" y="1138940"/>
                </a:cubicBezTo>
                <a:cubicBezTo>
                  <a:pt x="347934" y="1122113"/>
                  <a:pt x="360672" y="1109467"/>
                  <a:pt x="378880" y="1094849"/>
                </a:cubicBezTo>
                <a:cubicBezTo>
                  <a:pt x="386860" y="1088284"/>
                  <a:pt x="394639" y="1082207"/>
                  <a:pt x="402328" y="1076407"/>
                </a:cubicBezTo>
                <a:lnTo>
                  <a:pt x="419338" y="1063959"/>
                </a:lnTo>
                <a:lnTo>
                  <a:pt x="418002" y="1065454"/>
                </a:lnTo>
                <a:cubicBezTo>
                  <a:pt x="414637" y="1068775"/>
                  <a:pt x="410152" y="1072672"/>
                  <a:pt x="406339" y="1076442"/>
                </a:cubicBezTo>
                <a:lnTo>
                  <a:pt x="405286" y="1077595"/>
                </a:lnTo>
                <a:lnTo>
                  <a:pt x="398413" y="1082632"/>
                </a:lnTo>
                <a:cubicBezTo>
                  <a:pt x="390927" y="1088346"/>
                  <a:pt x="383715" y="1094126"/>
                  <a:pt x="376970" y="1099929"/>
                </a:cubicBezTo>
                <a:cubicBezTo>
                  <a:pt x="361778" y="1112273"/>
                  <a:pt x="347777" y="1125923"/>
                  <a:pt x="333979" y="1140000"/>
                </a:cubicBezTo>
                <a:lnTo>
                  <a:pt x="295886" y="1178854"/>
                </a:lnTo>
                <a:lnTo>
                  <a:pt x="295077" y="1181128"/>
                </a:lnTo>
                <a:lnTo>
                  <a:pt x="294866" y="1180439"/>
                </a:lnTo>
                <a:lnTo>
                  <a:pt x="295494" y="1179410"/>
                </a:lnTo>
                <a:lnTo>
                  <a:pt x="294879" y="1179881"/>
                </a:lnTo>
                <a:lnTo>
                  <a:pt x="294741" y="1180023"/>
                </a:lnTo>
                <a:lnTo>
                  <a:pt x="294866" y="1180439"/>
                </a:lnTo>
                <a:lnTo>
                  <a:pt x="293710" y="1182331"/>
                </a:lnTo>
                <a:lnTo>
                  <a:pt x="292638" y="1183274"/>
                </a:lnTo>
                <a:cubicBezTo>
                  <a:pt x="292062" y="1184014"/>
                  <a:pt x="291742" y="1184618"/>
                  <a:pt x="291742" y="1184618"/>
                </a:cubicBezTo>
                <a:cubicBezTo>
                  <a:pt x="291742" y="1184618"/>
                  <a:pt x="293336" y="1188287"/>
                  <a:pt x="291899" y="1190787"/>
                </a:cubicBezTo>
                <a:cubicBezTo>
                  <a:pt x="289536" y="1196522"/>
                  <a:pt x="278561" y="1206998"/>
                  <a:pt x="275669" y="1211508"/>
                </a:cubicBezTo>
                <a:cubicBezTo>
                  <a:pt x="275194" y="1211755"/>
                  <a:pt x="275245" y="1212542"/>
                  <a:pt x="275361" y="1213482"/>
                </a:cubicBezTo>
                <a:lnTo>
                  <a:pt x="275402" y="1214757"/>
                </a:lnTo>
                <a:lnTo>
                  <a:pt x="291716" y="1199375"/>
                </a:lnTo>
                <a:lnTo>
                  <a:pt x="314977" y="1174802"/>
                </a:lnTo>
                <a:lnTo>
                  <a:pt x="329119" y="1156641"/>
                </a:lnTo>
                <a:lnTo>
                  <a:pt x="331625" y="1155471"/>
                </a:lnTo>
                <a:lnTo>
                  <a:pt x="335733" y="1153223"/>
                </a:lnTo>
                <a:lnTo>
                  <a:pt x="390812" y="1103944"/>
                </a:lnTo>
                <a:cubicBezTo>
                  <a:pt x="410838" y="1087712"/>
                  <a:pt x="431586" y="1072092"/>
                  <a:pt x="452362" y="1056418"/>
                </a:cubicBezTo>
                <a:cubicBezTo>
                  <a:pt x="459331" y="1051924"/>
                  <a:pt x="466534" y="1048579"/>
                  <a:pt x="472274" y="1043809"/>
                </a:cubicBezTo>
                <a:lnTo>
                  <a:pt x="476687" y="1039267"/>
                </a:lnTo>
                <a:lnTo>
                  <a:pt x="476997" y="1039403"/>
                </a:lnTo>
                <a:cubicBezTo>
                  <a:pt x="477371" y="1039346"/>
                  <a:pt x="477578" y="1039027"/>
                  <a:pt x="477465" y="1038469"/>
                </a:cubicBezTo>
                <a:lnTo>
                  <a:pt x="476687" y="1039267"/>
                </a:lnTo>
                <a:lnTo>
                  <a:pt x="475516" y="1038761"/>
                </a:lnTo>
                <a:cubicBezTo>
                  <a:pt x="482972" y="1032850"/>
                  <a:pt x="491102" y="1025687"/>
                  <a:pt x="490876" y="1024569"/>
                </a:cubicBezTo>
                <a:cubicBezTo>
                  <a:pt x="491102" y="1025687"/>
                  <a:pt x="486455" y="1026383"/>
                  <a:pt x="486455" y="1026383"/>
                </a:cubicBezTo>
                <a:cubicBezTo>
                  <a:pt x="483756" y="1026788"/>
                  <a:pt x="486003" y="1024149"/>
                  <a:pt x="482255" y="1024712"/>
                </a:cubicBezTo>
                <a:cubicBezTo>
                  <a:pt x="479782" y="1026232"/>
                  <a:pt x="473000" y="1030892"/>
                  <a:pt x="467904" y="1033956"/>
                </a:cubicBezTo>
                <a:cubicBezTo>
                  <a:pt x="460534" y="1038944"/>
                  <a:pt x="452849" y="1044110"/>
                  <a:pt x="445050" y="1049416"/>
                </a:cubicBezTo>
                <a:lnTo>
                  <a:pt x="425374" y="1063034"/>
                </a:lnTo>
                <a:lnTo>
                  <a:pt x="429912" y="1059133"/>
                </a:lnTo>
                <a:cubicBezTo>
                  <a:pt x="438332" y="1052839"/>
                  <a:pt x="446978" y="1047085"/>
                  <a:pt x="455447" y="1041598"/>
                </a:cubicBezTo>
                <a:cubicBezTo>
                  <a:pt x="472419" y="1030809"/>
                  <a:pt x="489578" y="1016349"/>
                  <a:pt x="507339" y="1004101"/>
                </a:cubicBezTo>
                <a:cubicBezTo>
                  <a:pt x="517063" y="997946"/>
                  <a:pt x="526532" y="991494"/>
                  <a:pt x="535720" y="985369"/>
                </a:cubicBezTo>
                <a:cubicBezTo>
                  <a:pt x="544911" y="979249"/>
                  <a:pt x="553819" y="973455"/>
                  <a:pt x="562418" y="968619"/>
                </a:cubicBezTo>
                <a:cubicBezTo>
                  <a:pt x="553239" y="975939"/>
                  <a:pt x="542373" y="983319"/>
                  <a:pt x="532069" y="989657"/>
                </a:cubicBezTo>
                <a:lnTo>
                  <a:pt x="522139" y="997090"/>
                </a:lnTo>
                <a:cubicBezTo>
                  <a:pt x="522629" y="999509"/>
                  <a:pt x="531210" y="994580"/>
                  <a:pt x="532784" y="993194"/>
                </a:cubicBezTo>
                <a:cubicBezTo>
                  <a:pt x="555863" y="978998"/>
                  <a:pt x="580479" y="958626"/>
                  <a:pt x="602176" y="948280"/>
                </a:cubicBezTo>
                <a:cubicBezTo>
                  <a:pt x="584343" y="963993"/>
                  <a:pt x="558487" y="977453"/>
                  <a:pt x="539379" y="992206"/>
                </a:cubicBezTo>
                <a:cubicBezTo>
                  <a:pt x="545112" y="987704"/>
                  <a:pt x="534283" y="995270"/>
                  <a:pt x="535446" y="996438"/>
                </a:cubicBezTo>
                <a:cubicBezTo>
                  <a:pt x="537695" y="998402"/>
                  <a:pt x="539604" y="993322"/>
                  <a:pt x="539604" y="993322"/>
                </a:cubicBezTo>
                <a:cubicBezTo>
                  <a:pt x="551932" y="985530"/>
                  <a:pt x="563735" y="977817"/>
                  <a:pt x="575350" y="970422"/>
                </a:cubicBezTo>
                <a:lnTo>
                  <a:pt x="598629" y="956297"/>
                </a:lnTo>
                <a:lnTo>
                  <a:pt x="596063" y="959258"/>
                </a:lnTo>
                <a:lnTo>
                  <a:pt x="595965" y="959400"/>
                </a:lnTo>
                <a:lnTo>
                  <a:pt x="594985" y="960097"/>
                </a:lnTo>
                <a:cubicBezTo>
                  <a:pt x="592363" y="961639"/>
                  <a:pt x="578836" y="969610"/>
                  <a:pt x="579062" y="970727"/>
                </a:cubicBezTo>
                <a:cubicBezTo>
                  <a:pt x="579775" y="974265"/>
                  <a:pt x="593077" y="965176"/>
                  <a:pt x="591277" y="965445"/>
                </a:cubicBezTo>
                <a:lnTo>
                  <a:pt x="592399" y="964662"/>
                </a:lnTo>
                <a:lnTo>
                  <a:pt x="592628" y="966772"/>
                </a:lnTo>
                <a:cubicBezTo>
                  <a:pt x="593358" y="966498"/>
                  <a:pt x="594633" y="965356"/>
                  <a:pt x="596141" y="963802"/>
                </a:cubicBezTo>
                <a:lnTo>
                  <a:pt x="599865" y="959684"/>
                </a:lnTo>
                <a:lnTo>
                  <a:pt x="603155" y="957721"/>
                </a:lnTo>
                <a:cubicBezTo>
                  <a:pt x="606080" y="958434"/>
                  <a:pt x="594203" y="966157"/>
                  <a:pt x="594203" y="966157"/>
                </a:cubicBezTo>
                <a:cubicBezTo>
                  <a:pt x="571420" y="980309"/>
                  <a:pt x="552088" y="993944"/>
                  <a:pt x="533539" y="1006120"/>
                </a:cubicBezTo>
                <a:cubicBezTo>
                  <a:pt x="531966" y="1007505"/>
                  <a:pt x="509710" y="1020428"/>
                  <a:pt x="511323" y="1023829"/>
                </a:cubicBezTo>
                <a:cubicBezTo>
                  <a:pt x="512672" y="1025929"/>
                  <a:pt x="526798" y="1015567"/>
                  <a:pt x="514807" y="1021966"/>
                </a:cubicBezTo>
                <a:cubicBezTo>
                  <a:pt x="532681" y="1011042"/>
                  <a:pt x="547706" y="1000546"/>
                  <a:pt x="564640" y="989571"/>
                </a:cubicBezTo>
                <a:cubicBezTo>
                  <a:pt x="565540" y="989435"/>
                  <a:pt x="581127" y="976362"/>
                  <a:pt x="583301" y="977189"/>
                </a:cubicBezTo>
                <a:cubicBezTo>
                  <a:pt x="585813" y="980455"/>
                  <a:pt x="573485" y="985946"/>
                  <a:pt x="573485" y="985946"/>
                </a:cubicBezTo>
                <a:cubicBezTo>
                  <a:pt x="551679" y="1001101"/>
                  <a:pt x="540026" y="1009941"/>
                  <a:pt x="518894" y="1023846"/>
                </a:cubicBezTo>
                <a:cubicBezTo>
                  <a:pt x="517320" y="1025232"/>
                  <a:pt x="496823" y="1037698"/>
                  <a:pt x="498214" y="1039984"/>
                </a:cubicBezTo>
                <a:cubicBezTo>
                  <a:pt x="500386" y="1040808"/>
                  <a:pt x="514922" y="1027892"/>
                  <a:pt x="513350" y="1029280"/>
                </a:cubicBezTo>
                <a:cubicBezTo>
                  <a:pt x="519344" y="1026079"/>
                  <a:pt x="522641" y="1023283"/>
                  <a:pt x="529649" y="1019742"/>
                </a:cubicBezTo>
                <a:cubicBezTo>
                  <a:pt x="521744" y="1028021"/>
                  <a:pt x="510991" y="1032125"/>
                  <a:pt x="502859" y="1039286"/>
                </a:cubicBezTo>
                <a:cubicBezTo>
                  <a:pt x="500386" y="1040808"/>
                  <a:pt x="499151" y="1044636"/>
                  <a:pt x="495855" y="1047430"/>
                </a:cubicBezTo>
                <a:cubicBezTo>
                  <a:pt x="488101" y="1055688"/>
                  <a:pt x="474275" y="1063705"/>
                  <a:pt x="466145" y="1070867"/>
                </a:cubicBezTo>
                <a:cubicBezTo>
                  <a:pt x="468542" y="1068206"/>
                  <a:pt x="461986" y="1073982"/>
                  <a:pt x="462212" y="1075100"/>
                </a:cubicBezTo>
                <a:cubicBezTo>
                  <a:pt x="462925" y="1078636"/>
                  <a:pt x="469892" y="1070304"/>
                  <a:pt x="470792" y="1070170"/>
                </a:cubicBezTo>
                <a:cubicBezTo>
                  <a:pt x="493422" y="1053740"/>
                  <a:pt x="515002" y="1037468"/>
                  <a:pt x="537260" y="1024546"/>
                </a:cubicBezTo>
                <a:cubicBezTo>
                  <a:pt x="518791" y="1041693"/>
                  <a:pt x="500878" y="1047830"/>
                  <a:pt x="483159" y="1064865"/>
                </a:cubicBezTo>
                <a:cubicBezTo>
                  <a:pt x="482895" y="1063564"/>
                  <a:pt x="472220" y="1077243"/>
                  <a:pt x="479001" y="1072583"/>
                </a:cubicBezTo>
                <a:cubicBezTo>
                  <a:pt x="502533" y="1056018"/>
                  <a:pt x="522389" y="1041155"/>
                  <a:pt x="544420" y="1027116"/>
                </a:cubicBezTo>
                <a:cubicBezTo>
                  <a:pt x="549628" y="1023843"/>
                  <a:pt x="562669" y="1017287"/>
                  <a:pt x="551918" y="1025993"/>
                </a:cubicBezTo>
                <a:cubicBezTo>
                  <a:pt x="538690" y="1036220"/>
                  <a:pt x="524680" y="1047905"/>
                  <a:pt x="509655" y="1058402"/>
                </a:cubicBezTo>
                <a:cubicBezTo>
                  <a:pt x="505496" y="1061518"/>
                  <a:pt x="490546" y="1073154"/>
                  <a:pt x="503324" y="1065296"/>
                </a:cubicBezTo>
                <a:cubicBezTo>
                  <a:pt x="515202" y="1057571"/>
                  <a:pt x="527744" y="1048550"/>
                  <a:pt x="539963" y="1039744"/>
                </a:cubicBezTo>
                <a:lnTo>
                  <a:pt x="554604" y="1029263"/>
                </a:lnTo>
                <a:lnTo>
                  <a:pt x="550202" y="1036312"/>
                </a:lnTo>
                <a:cubicBezTo>
                  <a:pt x="546515" y="1047486"/>
                  <a:pt x="555221" y="1036694"/>
                  <a:pt x="560341" y="1029272"/>
                </a:cubicBezTo>
                <a:lnTo>
                  <a:pt x="567899" y="1020094"/>
                </a:lnTo>
                <a:lnTo>
                  <a:pt x="574663" y="1015488"/>
                </a:lnTo>
                <a:lnTo>
                  <a:pt x="575477" y="1014931"/>
                </a:lnTo>
                <a:lnTo>
                  <a:pt x="572678" y="1018804"/>
                </a:lnTo>
                <a:cubicBezTo>
                  <a:pt x="568934" y="1024038"/>
                  <a:pt x="565138" y="1029144"/>
                  <a:pt x="561075" y="1033642"/>
                </a:cubicBezTo>
                <a:cubicBezTo>
                  <a:pt x="552528" y="1044350"/>
                  <a:pt x="540358" y="1055200"/>
                  <a:pt x="532344" y="1067134"/>
                </a:cubicBezTo>
                <a:cubicBezTo>
                  <a:pt x="523221" y="1079644"/>
                  <a:pt x="537247" y="1064575"/>
                  <a:pt x="542989" y="1058580"/>
                </a:cubicBezTo>
                <a:cubicBezTo>
                  <a:pt x="548730" y="1052583"/>
                  <a:pt x="555490" y="1045806"/>
                  <a:pt x="557015" y="1043511"/>
                </a:cubicBezTo>
                <a:cubicBezTo>
                  <a:pt x="558914" y="1042520"/>
                  <a:pt x="562870" y="1040457"/>
                  <a:pt x="563820" y="1039960"/>
                </a:cubicBezTo>
                <a:cubicBezTo>
                  <a:pt x="566136" y="1037251"/>
                  <a:pt x="566712" y="1035450"/>
                  <a:pt x="567991" y="1033032"/>
                </a:cubicBezTo>
                <a:cubicBezTo>
                  <a:pt x="568940" y="1032537"/>
                  <a:pt x="572567" y="1032397"/>
                  <a:pt x="574953" y="1029401"/>
                </a:cubicBezTo>
                <a:cubicBezTo>
                  <a:pt x="577270" y="1026692"/>
                  <a:pt x="581861" y="1018047"/>
                  <a:pt x="587341" y="1013686"/>
                </a:cubicBezTo>
                <a:cubicBezTo>
                  <a:pt x="596088" y="1006122"/>
                  <a:pt x="585600" y="1020846"/>
                  <a:pt x="583124" y="1023637"/>
                </a:cubicBezTo>
                <a:cubicBezTo>
                  <a:pt x="580319" y="1028352"/>
                  <a:pt x="576103" y="1032051"/>
                  <a:pt x="574579" y="1034348"/>
                </a:cubicBezTo>
                <a:cubicBezTo>
                  <a:pt x="574160" y="1036066"/>
                  <a:pt x="575312" y="1038715"/>
                  <a:pt x="573943" y="1040930"/>
                </a:cubicBezTo>
                <a:lnTo>
                  <a:pt x="568255" y="1048190"/>
                </a:lnTo>
                <a:lnTo>
                  <a:pt x="571690" y="1045458"/>
                </a:lnTo>
                <a:lnTo>
                  <a:pt x="582444" y="1033243"/>
                </a:lnTo>
                <a:cubicBezTo>
                  <a:pt x="584921" y="1030453"/>
                  <a:pt x="588877" y="1028388"/>
                  <a:pt x="593248" y="1024607"/>
                </a:cubicBezTo>
                <a:cubicBezTo>
                  <a:pt x="598039" y="1019106"/>
                  <a:pt x="598787" y="1015466"/>
                  <a:pt x="603275" y="1014625"/>
                </a:cubicBezTo>
                <a:lnTo>
                  <a:pt x="608240" y="1016393"/>
                </a:lnTo>
                <a:lnTo>
                  <a:pt x="608891" y="1015878"/>
                </a:lnTo>
                <a:lnTo>
                  <a:pt x="616816" y="1010047"/>
                </a:lnTo>
                <a:lnTo>
                  <a:pt x="620251" y="1006239"/>
                </a:lnTo>
                <a:cubicBezTo>
                  <a:pt x="623942" y="1001218"/>
                  <a:pt x="627607" y="995805"/>
                  <a:pt x="629959" y="992953"/>
                </a:cubicBezTo>
                <a:lnTo>
                  <a:pt x="637511" y="983658"/>
                </a:lnTo>
                <a:lnTo>
                  <a:pt x="638890" y="983239"/>
                </a:lnTo>
                <a:lnTo>
                  <a:pt x="642713" y="981661"/>
                </a:lnTo>
                <a:lnTo>
                  <a:pt x="640385" y="984731"/>
                </a:lnTo>
                <a:lnTo>
                  <a:pt x="626662" y="1002799"/>
                </a:lnTo>
                <a:lnTo>
                  <a:pt x="658839" y="979123"/>
                </a:lnTo>
                <a:lnTo>
                  <a:pt x="658762" y="982216"/>
                </a:lnTo>
                <a:lnTo>
                  <a:pt x="658937" y="982088"/>
                </a:lnTo>
                <a:lnTo>
                  <a:pt x="668163" y="974576"/>
                </a:lnTo>
                <a:lnTo>
                  <a:pt x="690340" y="955265"/>
                </a:lnTo>
                <a:lnTo>
                  <a:pt x="690837" y="956113"/>
                </a:lnTo>
                <a:lnTo>
                  <a:pt x="707653" y="942421"/>
                </a:lnTo>
                <a:cubicBezTo>
                  <a:pt x="749075" y="910123"/>
                  <a:pt x="795727" y="883741"/>
                  <a:pt x="842520" y="857162"/>
                </a:cubicBezTo>
                <a:cubicBezTo>
                  <a:pt x="850275" y="853479"/>
                  <a:pt x="858130" y="850999"/>
                  <a:pt x="864650" y="846878"/>
                </a:cubicBezTo>
                <a:lnTo>
                  <a:pt x="869769" y="842821"/>
                </a:lnTo>
                <a:lnTo>
                  <a:pt x="870072" y="842997"/>
                </a:lnTo>
                <a:cubicBezTo>
                  <a:pt x="870467" y="842989"/>
                  <a:pt x="870718" y="842691"/>
                  <a:pt x="870669" y="842108"/>
                </a:cubicBezTo>
                <a:lnTo>
                  <a:pt x="869769" y="842821"/>
                </a:lnTo>
                <a:lnTo>
                  <a:pt x="868619" y="842155"/>
                </a:lnTo>
                <a:cubicBezTo>
                  <a:pt x="877051" y="837093"/>
                  <a:pt x="886332" y="830844"/>
                  <a:pt x="886236" y="829680"/>
                </a:cubicBezTo>
                <a:cubicBezTo>
                  <a:pt x="886332" y="830844"/>
                  <a:pt x="881443" y="830957"/>
                  <a:pt x="881443" y="830957"/>
                </a:cubicBezTo>
                <a:cubicBezTo>
                  <a:pt x="878604" y="831023"/>
                  <a:pt x="881251" y="828625"/>
                  <a:pt x="877307" y="828716"/>
                </a:cubicBezTo>
                <a:cubicBezTo>
                  <a:pt x="874564" y="829948"/>
                  <a:pt x="866982" y="833822"/>
                  <a:pt x="861339" y="836288"/>
                </a:cubicBezTo>
                <a:cubicBezTo>
                  <a:pt x="853107" y="840418"/>
                  <a:pt x="844532" y="844692"/>
                  <a:pt x="835820" y="849093"/>
                </a:cubicBezTo>
                <a:lnTo>
                  <a:pt x="813812" y="860432"/>
                </a:lnTo>
                <a:lnTo>
                  <a:pt x="818979" y="857045"/>
                </a:lnTo>
                <a:cubicBezTo>
                  <a:pt x="828455" y="851716"/>
                  <a:pt x="838099" y="846968"/>
                  <a:pt x="847525" y="842468"/>
                </a:cubicBezTo>
                <a:cubicBezTo>
                  <a:pt x="866393" y="833662"/>
                  <a:pt x="885902" y="821143"/>
                  <a:pt x="905762" y="810951"/>
                </a:cubicBezTo>
                <a:cubicBezTo>
                  <a:pt x="916566" y="805935"/>
                  <a:pt x="927147" y="800580"/>
                  <a:pt x="937396" y="795526"/>
                </a:cubicBezTo>
                <a:cubicBezTo>
                  <a:pt x="947646" y="790472"/>
                  <a:pt x="957566" y="785717"/>
                  <a:pt x="967046" y="781898"/>
                </a:cubicBezTo>
                <a:cubicBezTo>
                  <a:pt x="956663" y="788171"/>
                  <a:pt x="944525" y="794292"/>
                  <a:pt x="933097" y="799421"/>
                </a:cubicBezTo>
                <a:lnTo>
                  <a:pt x="921923" y="805713"/>
                </a:lnTo>
                <a:cubicBezTo>
                  <a:pt x="922130" y="808240"/>
                  <a:pt x="931605" y="804323"/>
                  <a:pt x="933400" y="803113"/>
                </a:cubicBezTo>
                <a:cubicBezTo>
                  <a:pt x="959000" y="791621"/>
                  <a:pt x="986942" y="774042"/>
                  <a:pt x="1010638" y="766294"/>
                </a:cubicBezTo>
                <a:cubicBezTo>
                  <a:pt x="990279" y="780002"/>
                  <a:pt x="961902" y="790388"/>
                  <a:pt x="940343" y="802953"/>
                </a:cubicBezTo>
                <a:cubicBezTo>
                  <a:pt x="946818" y="799105"/>
                  <a:pt x="934698" y="805419"/>
                  <a:pt x="935756" y="806759"/>
                </a:cubicBezTo>
                <a:cubicBezTo>
                  <a:pt x="937842" y="809047"/>
                  <a:pt x="940437" y="804120"/>
                  <a:pt x="940437" y="804120"/>
                </a:cubicBezTo>
                <a:cubicBezTo>
                  <a:pt x="954136" y="797769"/>
                  <a:pt x="967283" y="791432"/>
                  <a:pt x="980195" y="785393"/>
                </a:cubicBezTo>
                <a:lnTo>
                  <a:pt x="1005989" y="773999"/>
                </a:lnTo>
                <a:lnTo>
                  <a:pt x="1002972" y="776685"/>
                </a:lnTo>
                <a:lnTo>
                  <a:pt x="1002854" y="776816"/>
                </a:lnTo>
                <a:lnTo>
                  <a:pt x="1001758" y="777402"/>
                </a:lnTo>
                <a:cubicBezTo>
                  <a:pt x="998857" y="778635"/>
                  <a:pt x="983897" y="785015"/>
                  <a:pt x="983994" y="786181"/>
                </a:cubicBezTo>
                <a:cubicBezTo>
                  <a:pt x="984298" y="789873"/>
                  <a:pt x="999163" y="782327"/>
                  <a:pt x="997269" y="782372"/>
                </a:cubicBezTo>
                <a:lnTo>
                  <a:pt x="998525" y="781717"/>
                </a:lnTo>
                <a:lnTo>
                  <a:pt x="998503" y="783896"/>
                </a:lnTo>
                <a:cubicBezTo>
                  <a:pt x="999291" y="783709"/>
                  <a:pt x="1000748" y="782710"/>
                  <a:pt x="1002497" y="781323"/>
                </a:cubicBezTo>
                <a:lnTo>
                  <a:pt x="1006853" y="777608"/>
                </a:lnTo>
                <a:lnTo>
                  <a:pt x="1010493" y="776032"/>
                </a:lnTo>
                <a:cubicBezTo>
                  <a:pt x="1013429" y="777133"/>
                  <a:pt x="1000205" y="783473"/>
                  <a:pt x="1000205" y="783473"/>
                </a:cubicBezTo>
                <a:cubicBezTo>
                  <a:pt x="974919" y="794955"/>
                  <a:pt x="953265" y="806355"/>
                  <a:pt x="932600" y="816370"/>
                </a:cubicBezTo>
                <a:cubicBezTo>
                  <a:pt x="930804" y="817580"/>
                  <a:pt x="906213" y="827878"/>
                  <a:pt x="907462" y="831549"/>
                </a:cubicBezTo>
                <a:cubicBezTo>
                  <a:pt x="908603" y="833860"/>
                  <a:pt x="924473" y="825123"/>
                  <a:pt x="911293" y="830099"/>
                </a:cubicBezTo>
                <a:cubicBezTo>
                  <a:pt x="931107" y="821273"/>
                  <a:pt x="947926" y="812515"/>
                  <a:pt x="966779" y="803514"/>
                </a:cubicBezTo>
                <a:cubicBezTo>
                  <a:pt x="967724" y="803491"/>
                  <a:pt x="985438" y="792183"/>
                  <a:pt x="987584" y="793303"/>
                </a:cubicBezTo>
                <a:cubicBezTo>
                  <a:pt x="989781" y="796949"/>
                  <a:pt x="976363" y="800957"/>
                  <a:pt x="976363" y="800957"/>
                </a:cubicBezTo>
                <a:cubicBezTo>
                  <a:pt x="951964" y="813589"/>
                  <a:pt x="938837" y="821095"/>
                  <a:pt x="915287" y="832537"/>
                </a:cubicBezTo>
                <a:cubicBezTo>
                  <a:pt x="913490" y="833747"/>
                  <a:pt x="890776" y="843810"/>
                  <a:pt x="891931" y="846313"/>
                </a:cubicBezTo>
                <a:cubicBezTo>
                  <a:pt x="894078" y="847433"/>
                  <a:pt x="910686" y="836149"/>
                  <a:pt x="908890" y="837358"/>
                </a:cubicBezTo>
                <a:cubicBezTo>
                  <a:pt x="915479" y="834869"/>
                  <a:pt x="919231" y="832448"/>
                  <a:pt x="926908" y="829740"/>
                </a:cubicBezTo>
                <a:cubicBezTo>
                  <a:pt x="917722" y="837155"/>
                  <a:pt x="906102" y="839953"/>
                  <a:pt x="896821" y="846201"/>
                </a:cubicBezTo>
                <a:cubicBezTo>
                  <a:pt x="894078" y="847433"/>
                  <a:pt x="892332" y="851172"/>
                  <a:pt x="888581" y="853595"/>
                </a:cubicBezTo>
                <a:cubicBezTo>
                  <a:pt x="879553" y="861006"/>
                  <a:pt x="864279" y="867391"/>
                  <a:pt x="854997" y="873640"/>
                </a:cubicBezTo>
                <a:cubicBezTo>
                  <a:pt x="857802" y="871240"/>
                  <a:pt x="850316" y="876280"/>
                  <a:pt x="850411" y="877445"/>
                </a:cubicBezTo>
                <a:cubicBezTo>
                  <a:pt x="850717" y="881136"/>
                  <a:pt x="858941" y="873549"/>
                  <a:pt x="859886" y="873528"/>
                </a:cubicBezTo>
                <a:cubicBezTo>
                  <a:pt x="885293" y="859705"/>
                  <a:pt x="909597" y="845908"/>
                  <a:pt x="934188" y="835608"/>
                </a:cubicBezTo>
                <a:cubicBezTo>
                  <a:pt x="912994" y="850696"/>
                  <a:pt x="893725" y="854643"/>
                  <a:pt x="873319" y="869715"/>
                </a:cubicBezTo>
                <a:cubicBezTo>
                  <a:pt x="873208" y="868355"/>
                  <a:pt x="860496" y="880911"/>
                  <a:pt x="868077" y="877038"/>
                </a:cubicBezTo>
                <a:cubicBezTo>
                  <a:pt x="894431" y="863195"/>
                  <a:pt x="916779" y="850610"/>
                  <a:pt x="941274" y="839144"/>
                </a:cubicBezTo>
                <a:cubicBezTo>
                  <a:pt x="947060" y="836480"/>
                  <a:pt x="961343" y="831481"/>
                  <a:pt x="949160" y="838962"/>
                </a:cubicBezTo>
                <a:cubicBezTo>
                  <a:pt x="934237" y="847677"/>
                  <a:pt x="918320" y="857778"/>
                  <a:pt x="901502" y="866536"/>
                </a:cubicBezTo>
                <a:cubicBezTo>
                  <a:pt x="896821" y="869174"/>
                  <a:pt x="879941" y="879102"/>
                  <a:pt x="894113" y="872742"/>
                </a:cubicBezTo>
                <a:cubicBezTo>
                  <a:pt x="907337" y="866402"/>
                  <a:pt x="921409" y="858827"/>
                  <a:pt x="935120" y="851429"/>
                </a:cubicBezTo>
                <a:lnTo>
                  <a:pt x="951538" y="842638"/>
                </a:lnTo>
                <a:lnTo>
                  <a:pt x="946123" y="849248"/>
                </a:lnTo>
                <a:cubicBezTo>
                  <a:pt x="940945" y="860154"/>
                  <a:pt x="951263" y="850284"/>
                  <a:pt x="957468" y="843384"/>
                </a:cubicBezTo>
                <a:lnTo>
                  <a:pt x="966406" y="835010"/>
                </a:lnTo>
                <a:lnTo>
                  <a:pt x="973961" y="831189"/>
                </a:lnTo>
                <a:lnTo>
                  <a:pt x="974870" y="830726"/>
                </a:lnTo>
                <a:lnTo>
                  <a:pt x="971503" y="834310"/>
                </a:lnTo>
                <a:cubicBezTo>
                  <a:pt x="966993" y="839158"/>
                  <a:pt x="962441" y="843870"/>
                  <a:pt x="957690" y="847925"/>
                </a:cubicBezTo>
                <a:cubicBezTo>
                  <a:pt x="947544" y="857732"/>
                  <a:pt x="933631" y="867217"/>
                  <a:pt x="923885" y="878337"/>
                </a:cubicBezTo>
                <a:lnTo>
                  <a:pt x="921215" y="881593"/>
                </a:lnTo>
                <a:lnTo>
                  <a:pt x="925892" y="878262"/>
                </a:lnTo>
                <a:lnTo>
                  <a:pt x="925276" y="879448"/>
                </a:lnTo>
                <a:lnTo>
                  <a:pt x="935939" y="870995"/>
                </a:lnTo>
                <a:cubicBezTo>
                  <a:pt x="942609" y="865627"/>
                  <a:pt x="950427" y="859594"/>
                  <a:pt x="952285" y="857452"/>
                </a:cubicBezTo>
                <a:cubicBezTo>
                  <a:pt x="954370" y="856688"/>
                  <a:pt x="958710" y="855094"/>
                  <a:pt x="959753" y="854711"/>
                </a:cubicBezTo>
                <a:cubicBezTo>
                  <a:pt x="962479" y="852250"/>
                  <a:pt x="963297" y="850492"/>
                  <a:pt x="964914" y="848194"/>
                </a:cubicBezTo>
                <a:cubicBezTo>
                  <a:pt x="965957" y="847813"/>
                  <a:pt x="969723" y="848134"/>
                  <a:pt x="972557" y="845389"/>
                </a:cubicBezTo>
                <a:cubicBezTo>
                  <a:pt x="975284" y="842930"/>
                  <a:pt x="981087" y="834717"/>
                  <a:pt x="987288" y="830981"/>
                </a:cubicBezTo>
                <a:cubicBezTo>
                  <a:pt x="997257" y="824403"/>
                  <a:pt x="984609" y="838047"/>
                  <a:pt x="981708" y="840573"/>
                </a:cubicBezTo>
                <a:cubicBezTo>
                  <a:pt x="978232" y="845010"/>
                  <a:pt x="973423" y="848236"/>
                  <a:pt x="971563" y="850378"/>
                </a:cubicBezTo>
                <a:cubicBezTo>
                  <a:pt x="970920" y="852073"/>
                  <a:pt x="971786" y="854921"/>
                  <a:pt x="970101" y="856998"/>
                </a:cubicBezTo>
                <a:cubicBezTo>
                  <a:pt x="968154" y="860756"/>
                  <a:pt x="962921" y="865291"/>
                  <a:pt x="956987" y="869902"/>
                </a:cubicBezTo>
                <a:lnTo>
                  <a:pt x="939728" y="883208"/>
                </a:lnTo>
                <a:lnTo>
                  <a:pt x="940068" y="882874"/>
                </a:lnTo>
                <a:lnTo>
                  <a:pt x="940899" y="882085"/>
                </a:lnTo>
                <a:cubicBezTo>
                  <a:pt x="941049" y="881936"/>
                  <a:pt x="940962" y="882011"/>
                  <a:pt x="940706" y="882248"/>
                </a:cubicBezTo>
                <a:lnTo>
                  <a:pt x="940068" y="882874"/>
                </a:lnTo>
                <a:lnTo>
                  <a:pt x="939665" y="883253"/>
                </a:lnTo>
                <a:lnTo>
                  <a:pt x="939728" y="883208"/>
                </a:lnTo>
                <a:lnTo>
                  <a:pt x="937698" y="885192"/>
                </a:lnTo>
                <a:cubicBezTo>
                  <a:pt x="935082" y="887856"/>
                  <a:pt x="931979" y="891306"/>
                  <a:pt x="932820" y="891849"/>
                </a:cubicBezTo>
                <a:cubicBezTo>
                  <a:pt x="934661" y="894094"/>
                  <a:pt x="944009" y="881660"/>
                  <a:pt x="944009" y="881660"/>
                </a:cubicBezTo>
                <a:cubicBezTo>
                  <a:pt x="957455" y="870642"/>
                  <a:pt x="967600" y="860836"/>
                  <a:pt x="979830" y="850265"/>
                </a:cubicBezTo>
                <a:cubicBezTo>
                  <a:pt x="982731" y="847739"/>
                  <a:pt x="987072" y="846147"/>
                  <a:pt x="992058" y="842858"/>
                </a:cubicBezTo>
                <a:cubicBezTo>
                  <a:pt x="997684" y="837873"/>
                  <a:pt x="998903" y="834263"/>
                  <a:pt x="1003644" y="833982"/>
                </a:cubicBezTo>
                <a:cubicBezTo>
                  <a:pt x="1007410" y="834304"/>
                  <a:pt x="1008608" y="838244"/>
                  <a:pt x="1010693" y="837480"/>
                </a:cubicBezTo>
                <a:cubicBezTo>
                  <a:pt x="1016076" y="835504"/>
                  <a:pt x="1028323" y="820546"/>
                  <a:pt x="1033886" y="815342"/>
                </a:cubicBezTo>
                <a:lnTo>
                  <a:pt x="1042831" y="806848"/>
                </a:lnTo>
                <a:lnTo>
                  <a:pt x="1044307" y="806599"/>
                </a:lnTo>
                <a:lnTo>
                  <a:pt x="1048452" y="805482"/>
                </a:lnTo>
                <a:lnTo>
                  <a:pt x="1045670" y="808310"/>
                </a:lnTo>
                <a:cubicBezTo>
                  <a:pt x="1032252" y="821720"/>
                  <a:pt x="1018481" y="835474"/>
                  <a:pt x="1003896" y="850682"/>
                </a:cubicBezTo>
                <a:lnTo>
                  <a:pt x="991043" y="863591"/>
                </a:lnTo>
                <a:lnTo>
                  <a:pt x="999932" y="857893"/>
                </a:lnTo>
                <a:cubicBezTo>
                  <a:pt x="1003813" y="854696"/>
                  <a:pt x="1006221" y="850543"/>
                  <a:pt x="1010101" y="847347"/>
                </a:cubicBezTo>
                <a:cubicBezTo>
                  <a:pt x="1010945" y="845894"/>
                  <a:pt x="1012208" y="846712"/>
                  <a:pt x="1013049" y="845258"/>
                </a:cubicBezTo>
                <a:cubicBezTo>
                  <a:pt x="1009379" y="848592"/>
                  <a:pt x="1005378" y="851998"/>
                  <a:pt x="1002970" y="856150"/>
                </a:cubicBezTo>
                <a:cubicBezTo>
                  <a:pt x="1006851" y="852951"/>
                  <a:pt x="1010642" y="849410"/>
                  <a:pt x="1015155" y="848620"/>
                </a:cubicBezTo>
                <a:cubicBezTo>
                  <a:pt x="1014523" y="846214"/>
                  <a:pt x="1015366" y="844760"/>
                  <a:pt x="1015366" y="844760"/>
                </a:cubicBezTo>
                <a:cubicBezTo>
                  <a:pt x="1018405" y="843016"/>
                  <a:pt x="1022707" y="842089"/>
                  <a:pt x="1026709" y="838684"/>
                </a:cubicBezTo>
                <a:cubicBezTo>
                  <a:pt x="1027341" y="841092"/>
                  <a:pt x="1027972" y="843499"/>
                  <a:pt x="1029236" y="844316"/>
                </a:cubicBezTo>
                <a:cubicBezTo>
                  <a:pt x="1026407" y="846196"/>
                  <a:pt x="1024001" y="850348"/>
                  <a:pt x="1024422" y="852619"/>
                </a:cubicBezTo>
                <a:lnTo>
                  <a:pt x="1017446" y="858039"/>
                </a:lnTo>
                <a:lnTo>
                  <a:pt x="1018733" y="857890"/>
                </a:lnTo>
                <a:cubicBezTo>
                  <a:pt x="1019919" y="857822"/>
                  <a:pt x="1021102" y="857751"/>
                  <a:pt x="1021624" y="857560"/>
                </a:cubicBezTo>
                <a:cubicBezTo>
                  <a:pt x="1030951" y="852679"/>
                  <a:pt x="1039677" y="834389"/>
                  <a:pt x="1041982" y="838166"/>
                </a:cubicBezTo>
                <a:cubicBezTo>
                  <a:pt x="1041982" y="838166"/>
                  <a:pt x="1039656" y="841940"/>
                  <a:pt x="1038371" y="845333"/>
                </a:cubicBezTo>
                <a:lnTo>
                  <a:pt x="1038236" y="844603"/>
                </a:lnTo>
                <a:lnTo>
                  <a:pt x="1039013" y="843636"/>
                </a:lnTo>
                <a:cubicBezTo>
                  <a:pt x="1038492" y="843827"/>
                  <a:pt x="1038231" y="843922"/>
                  <a:pt x="1038151" y="844134"/>
                </a:cubicBezTo>
                <a:lnTo>
                  <a:pt x="1038236" y="844603"/>
                </a:lnTo>
                <a:lnTo>
                  <a:pt x="1036809" y="846380"/>
                </a:lnTo>
                <a:lnTo>
                  <a:pt x="1035586" y="847205"/>
                </a:lnTo>
                <a:cubicBezTo>
                  <a:pt x="1034898" y="847883"/>
                  <a:pt x="1034493" y="848458"/>
                  <a:pt x="1034493" y="848458"/>
                </a:cubicBezTo>
                <a:cubicBezTo>
                  <a:pt x="1034493" y="848458"/>
                  <a:pt x="1035692" y="852398"/>
                  <a:pt x="1033900" y="854759"/>
                </a:cubicBezTo>
                <a:cubicBezTo>
                  <a:pt x="1030758" y="860293"/>
                  <a:pt x="1018127" y="869550"/>
                  <a:pt x="1014585" y="873771"/>
                </a:cubicBezTo>
                <a:cubicBezTo>
                  <a:pt x="1013542" y="874154"/>
                  <a:pt x="1014408" y="876999"/>
                  <a:pt x="1013764" y="878696"/>
                </a:cubicBezTo>
                <a:cubicBezTo>
                  <a:pt x="1009978" y="885926"/>
                  <a:pt x="996776" y="893932"/>
                  <a:pt x="990573" y="900834"/>
                </a:cubicBezTo>
                <a:cubicBezTo>
                  <a:pt x="983729" y="906265"/>
                  <a:pt x="974802" y="912460"/>
                  <a:pt x="965872" y="921821"/>
                </a:cubicBezTo>
                <a:cubicBezTo>
                  <a:pt x="965872" y="921821"/>
                  <a:pt x="964014" y="923963"/>
                  <a:pt x="964479" y="925495"/>
                </a:cubicBezTo>
                <a:cubicBezTo>
                  <a:pt x="968578" y="926911"/>
                  <a:pt x="984528" y="908893"/>
                  <a:pt x="988470" y="905984"/>
                </a:cubicBezTo>
                <a:cubicBezTo>
                  <a:pt x="1009192" y="889377"/>
                  <a:pt x="1028659" y="871647"/>
                  <a:pt x="1047743" y="853299"/>
                </a:cubicBezTo>
                <a:lnTo>
                  <a:pt x="1076563" y="824770"/>
                </a:lnTo>
                <a:lnTo>
                  <a:pt x="1079295" y="823899"/>
                </a:lnTo>
                <a:lnTo>
                  <a:pt x="1085548" y="821465"/>
                </a:lnTo>
                <a:lnTo>
                  <a:pt x="1077101" y="831119"/>
                </a:lnTo>
                <a:lnTo>
                  <a:pt x="1086592" y="823221"/>
                </a:lnTo>
                <a:lnTo>
                  <a:pt x="1088103" y="826033"/>
                </a:lnTo>
                <a:lnTo>
                  <a:pt x="1091964" y="824165"/>
                </a:lnTo>
                <a:lnTo>
                  <a:pt x="1083758" y="832982"/>
                </a:lnTo>
                <a:lnTo>
                  <a:pt x="1080792" y="835265"/>
                </a:lnTo>
                <a:cubicBezTo>
                  <a:pt x="1079794" y="835948"/>
                  <a:pt x="1079150" y="836267"/>
                  <a:pt x="1079125" y="835975"/>
                </a:cubicBezTo>
                <a:lnTo>
                  <a:pt x="1080225" y="836783"/>
                </a:lnTo>
                <a:lnTo>
                  <a:pt x="1069245" y="848582"/>
                </a:lnTo>
                <a:lnTo>
                  <a:pt x="1065031" y="850909"/>
                </a:lnTo>
                <a:cubicBezTo>
                  <a:pt x="1062324" y="852336"/>
                  <a:pt x="1059195" y="853906"/>
                  <a:pt x="1055163" y="855800"/>
                </a:cubicBezTo>
                <a:cubicBezTo>
                  <a:pt x="1053367" y="857009"/>
                  <a:pt x="1036294" y="864604"/>
                  <a:pt x="1044085" y="863258"/>
                </a:cubicBezTo>
                <a:cubicBezTo>
                  <a:pt x="1049825" y="861958"/>
                  <a:pt x="1061060" y="854496"/>
                  <a:pt x="1064751" y="853243"/>
                </a:cubicBezTo>
                <a:lnTo>
                  <a:pt x="1064991" y="853155"/>
                </a:lnTo>
                <a:lnTo>
                  <a:pt x="1061999" y="856372"/>
                </a:lnTo>
                <a:cubicBezTo>
                  <a:pt x="1045231" y="876152"/>
                  <a:pt x="1023918" y="888597"/>
                  <a:pt x="1007550" y="909690"/>
                </a:cubicBezTo>
                <a:cubicBezTo>
                  <a:pt x="1011240" y="907059"/>
                  <a:pt x="1015688" y="902644"/>
                  <a:pt x="1015402" y="904619"/>
                </a:cubicBezTo>
                <a:lnTo>
                  <a:pt x="1013542" y="908584"/>
                </a:lnTo>
                <a:lnTo>
                  <a:pt x="993155" y="920110"/>
                </a:lnTo>
                <a:lnTo>
                  <a:pt x="1009415" y="913104"/>
                </a:lnTo>
                <a:lnTo>
                  <a:pt x="1008628" y="913922"/>
                </a:lnTo>
                <a:cubicBezTo>
                  <a:pt x="1002308" y="920222"/>
                  <a:pt x="992468" y="929766"/>
                  <a:pt x="990941" y="933793"/>
                </a:cubicBezTo>
                <a:cubicBezTo>
                  <a:pt x="1005251" y="925623"/>
                  <a:pt x="1009371" y="919486"/>
                  <a:pt x="1020960" y="910610"/>
                </a:cubicBezTo>
                <a:cubicBezTo>
                  <a:pt x="1036089" y="897514"/>
                  <a:pt x="1024259" y="909400"/>
                  <a:pt x="1021581" y="916466"/>
                </a:cubicBezTo>
                <a:cubicBezTo>
                  <a:pt x="1019545" y="921837"/>
                  <a:pt x="1025702" y="910331"/>
                  <a:pt x="1025923" y="914872"/>
                </a:cubicBezTo>
                <a:cubicBezTo>
                  <a:pt x="1026146" y="919414"/>
                  <a:pt x="1015777" y="924680"/>
                  <a:pt x="1012234" y="928900"/>
                </a:cubicBezTo>
                <a:cubicBezTo>
                  <a:pt x="1007316" y="932408"/>
                  <a:pt x="1001289" y="936078"/>
                  <a:pt x="997104" y="941996"/>
                </a:cubicBezTo>
                <a:cubicBezTo>
                  <a:pt x="997104" y="941996"/>
                  <a:pt x="997969" y="944841"/>
                  <a:pt x="997325" y="946538"/>
                </a:cubicBezTo>
                <a:cubicBezTo>
                  <a:pt x="995468" y="948679"/>
                  <a:pt x="983636" y="960565"/>
                  <a:pt x="980737" y="963090"/>
                </a:cubicBezTo>
                <a:cubicBezTo>
                  <a:pt x="968955" y="979580"/>
                  <a:pt x="992148" y="957442"/>
                  <a:pt x="997132" y="954153"/>
                </a:cubicBezTo>
                <a:cubicBezTo>
                  <a:pt x="1005594" y="946424"/>
                  <a:pt x="1011863" y="939744"/>
                  <a:pt x="1016205" y="938150"/>
                </a:cubicBezTo>
                <a:cubicBezTo>
                  <a:pt x="1031091" y="928063"/>
                  <a:pt x="1040197" y="918639"/>
                  <a:pt x="1055150" y="908771"/>
                </a:cubicBezTo>
                <a:cubicBezTo>
                  <a:pt x="1044760" y="921588"/>
                  <a:pt x="1032534" y="928995"/>
                  <a:pt x="1020702" y="940879"/>
                </a:cubicBezTo>
                <a:cubicBezTo>
                  <a:pt x="1014969" y="946148"/>
                  <a:pt x="1007899" y="950202"/>
                  <a:pt x="1005221" y="957267"/>
                </a:cubicBezTo>
                <a:cubicBezTo>
                  <a:pt x="1004980" y="960277"/>
                  <a:pt x="1005378" y="961590"/>
                  <a:pt x="1003760" y="963888"/>
                </a:cubicBezTo>
                <a:cubicBezTo>
                  <a:pt x="999573" y="969803"/>
                  <a:pt x="991533" y="971295"/>
                  <a:pt x="986306" y="977593"/>
                </a:cubicBezTo>
                <a:cubicBezTo>
                  <a:pt x="987347" y="977212"/>
                  <a:pt x="990626" y="983550"/>
                  <a:pt x="989410" y="983997"/>
                </a:cubicBezTo>
                <a:cubicBezTo>
                  <a:pt x="988590" y="988922"/>
                  <a:pt x="968097" y="996443"/>
                  <a:pt x="969119" y="1003611"/>
                </a:cubicBezTo>
                <a:lnTo>
                  <a:pt x="969393" y="1004512"/>
                </a:lnTo>
                <a:lnTo>
                  <a:pt x="969443" y="1004678"/>
                </a:lnTo>
                <a:cubicBezTo>
                  <a:pt x="969497" y="1004856"/>
                  <a:pt x="969524" y="1004946"/>
                  <a:pt x="969485" y="1004813"/>
                </a:cubicBezTo>
                <a:lnTo>
                  <a:pt x="969393" y="1004512"/>
                </a:lnTo>
                <a:lnTo>
                  <a:pt x="969241" y="1004011"/>
                </a:lnTo>
                <a:cubicBezTo>
                  <a:pt x="969173" y="1003789"/>
                  <a:pt x="969119" y="1003611"/>
                  <a:pt x="969119" y="1003611"/>
                </a:cubicBezTo>
                <a:cubicBezTo>
                  <a:pt x="977628" y="1000489"/>
                  <a:pt x="980306" y="993422"/>
                  <a:pt x="987548" y="989304"/>
                </a:cubicBezTo>
                <a:cubicBezTo>
                  <a:pt x="997917" y="984040"/>
                  <a:pt x="1006780" y="977624"/>
                  <a:pt x="1016990" y="968036"/>
                </a:cubicBezTo>
                <a:cubicBezTo>
                  <a:pt x="1035248" y="953793"/>
                  <a:pt x="999182" y="988199"/>
                  <a:pt x="999582" y="989512"/>
                </a:cubicBezTo>
                <a:lnTo>
                  <a:pt x="1012833" y="986110"/>
                </a:lnTo>
                <a:cubicBezTo>
                  <a:pt x="1013233" y="987424"/>
                  <a:pt x="998745" y="998823"/>
                  <a:pt x="998745" y="998823"/>
                </a:cubicBezTo>
                <a:cubicBezTo>
                  <a:pt x="992474" y="1005504"/>
                  <a:pt x="988777" y="1005402"/>
                  <a:pt x="984656" y="1011537"/>
                </a:cubicBezTo>
                <a:cubicBezTo>
                  <a:pt x="988999" y="1009943"/>
                  <a:pt x="1004128" y="996847"/>
                  <a:pt x="1004528" y="998161"/>
                </a:cubicBezTo>
                <a:cubicBezTo>
                  <a:pt x="1004627" y="998491"/>
                  <a:pt x="1003812" y="999733"/>
                  <a:pt x="1002773" y="1001227"/>
                </a:cubicBezTo>
                <a:lnTo>
                  <a:pt x="1001933" y="1002474"/>
                </a:lnTo>
                <a:lnTo>
                  <a:pt x="984855" y="1012191"/>
                </a:lnTo>
                <a:lnTo>
                  <a:pt x="976649" y="1016859"/>
                </a:lnTo>
                <a:cubicBezTo>
                  <a:pt x="981651" y="1015236"/>
                  <a:pt x="986363" y="1013241"/>
                  <a:pt x="990934" y="1011063"/>
                </a:cubicBezTo>
                <a:lnTo>
                  <a:pt x="999590" y="1006623"/>
                </a:lnTo>
                <a:lnTo>
                  <a:pt x="999437" y="1007935"/>
                </a:lnTo>
                <a:cubicBezTo>
                  <a:pt x="1000290" y="1007793"/>
                  <a:pt x="1002310" y="1006580"/>
                  <a:pt x="1006192" y="1003634"/>
                </a:cubicBezTo>
                <a:lnTo>
                  <a:pt x="1007690" y="1002477"/>
                </a:lnTo>
                <a:lnTo>
                  <a:pt x="1017790" y="997323"/>
                </a:lnTo>
                <a:cubicBezTo>
                  <a:pt x="1022364" y="995171"/>
                  <a:pt x="1027080" y="993213"/>
                  <a:pt x="1032087" y="991637"/>
                </a:cubicBezTo>
                <a:lnTo>
                  <a:pt x="1030379" y="992770"/>
                </a:lnTo>
                <a:lnTo>
                  <a:pt x="1053184" y="981649"/>
                </a:lnTo>
                <a:cubicBezTo>
                  <a:pt x="1063433" y="976596"/>
                  <a:pt x="1073354" y="971841"/>
                  <a:pt x="1082834" y="968021"/>
                </a:cubicBezTo>
                <a:cubicBezTo>
                  <a:pt x="1072449" y="974296"/>
                  <a:pt x="1060311" y="980416"/>
                  <a:pt x="1048884" y="985545"/>
                </a:cubicBezTo>
                <a:lnTo>
                  <a:pt x="1037710" y="991837"/>
                </a:lnTo>
                <a:cubicBezTo>
                  <a:pt x="1037761" y="992469"/>
                  <a:pt x="1038392" y="992698"/>
                  <a:pt x="1039338" y="992667"/>
                </a:cubicBezTo>
                <a:lnTo>
                  <a:pt x="1039869" y="992556"/>
                </a:lnTo>
                <a:lnTo>
                  <a:pt x="1043464" y="990720"/>
                </a:lnTo>
                <a:lnTo>
                  <a:pt x="1042195" y="991882"/>
                </a:lnTo>
                <a:lnTo>
                  <a:pt x="1041913" y="992133"/>
                </a:lnTo>
                <a:lnTo>
                  <a:pt x="1042852" y="991938"/>
                </a:lnTo>
                <a:cubicBezTo>
                  <a:pt x="1045473" y="991124"/>
                  <a:pt x="1048290" y="989842"/>
                  <a:pt x="1049189" y="989238"/>
                </a:cubicBezTo>
                <a:cubicBezTo>
                  <a:pt x="1074788" y="977746"/>
                  <a:pt x="1102730" y="960166"/>
                  <a:pt x="1126426" y="952419"/>
                </a:cubicBezTo>
                <a:cubicBezTo>
                  <a:pt x="1106064" y="966124"/>
                  <a:pt x="1077688" y="976510"/>
                  <a:pt x="1056127" y="989078"/>
                </a:cubicBezTo>
                <a:cubicBezTo>
                  <a:pt x="1062605" y="985230"/>
                  <a:pt x="1050484" y="991544"/>
                  <a:pt x="1051544" y="992882"/>
                </a:cubicBezTo>
                <a:cubicBezTo>
                  <a:pt x="1053628" y="995170"/>
                  <a:pt x="1056225" y="990243"/>
                  <a:pt x="1056225" y="990243"/>
                </a:cubicBezTo>
                <a:cubicBezTo>
                  <a:pt x="1069923" y="983893"/>
                  <a:pt x="1083069" y="977555"/>
                  <a:pt x="1095984" y="971516"/>
                </a:cubicBezTo>
                <a:lnTo>
                  <a:pt x="1121777" y="960124"/>
                </a:lnTo>
                <a:lnTo>
                  <a:pt x="1118760" y="962809"/>
                </a:lnTo>
                <a:lnTo>
                  <a:pt x="1118639" y="962940"/>
                </a:lnTo>
                <a:lnTo>
                  <a:pt x="1117544" y="963524"/>
                </a:lnTo>
                <a:cubicBezTo>
                  <a:pt x="1114645" y="964759"/>
                  <a:pt x="1099684" y="971138"/>
                  <a:pt x="1099781" y="972304"/>
                </a:cubicBezTo>
                <a:cubicBezTo>
                  <a:pt x="1100085" y="975997"/>
                  <a:pt x="1114949" y="968452"/>
                  <a:pt x="1113055" y="968495"/>
                </a:cubicBezTo>
                <a:lnTo>
                  <a:pt x="1114312" y="967839"/>
                </a:lnTo>
                <a:lnTo>
                  <a:pt x="1114290" y="970020"/>
                </a:lnTo>
                <a:cubicBezTo>
                  <a:pt x="1115077" y="969833"/>
                  <a:pt x="1116536" y="968834"/>
                  <a:pt x="1118285" y="967446"/>
                </a:cubicBezTo>
                <a:lnTo>
                  <a:pt x="1122638" y="963731"/>
                </a:lnTo>
                <a:lnTo>
                  <a:pt x="1126282" y="962155"/>
                </a:lnTo>
                <a:cubicBezTo>
                  <a:pt x="1129217" y="963256"/>
                  <a:pt x="1115991" y="969595"/>
                  <a:pt x="1115991" y="969595"/>
                </a:cubicBezTo>
                <a:cubicBezTo>
                  <a:pt x="1090707" y="981078"/>
                  <a:pt x="1069051" y="992479"/>
                  <a:pt x="1048387" y="1002495"/>
                </a:cubicBezTo>
                <a:cubicBezTo>
                  <a:pt x="1047712" y="1002947"/>
                  <a:pt x="1043834" y="1004679"/>
                  <a:pt x="1039314" y="1006861"/>
                </a:cubicBezTo>
                <a:lnTo>
                  <a:pt x="1035749" y="1008628"/>
                </a:lnTo>
                <a:lnTo>
                  <a:pt x="1036064" y="1008703"/>
                </a:lnTo>
                <a:cubicBezTo>
                  <a:pt x="1037133" y="1008965"/>
                  <a:pt x="1038249" y="1009262"/>
                  <a:pt x="1039128" y="1009591"/>
                </a:cubicBezTo>
                <a:lnTo>
                  <a:pt x="1039982" y="1010151"/>
                </a:lnTo>
                <a:lnTo>
                  <a:pt x="1055184" y="1002994"/>
                </a:lnTo>
                <a:cubicBezTo>
                  <a:pt x="1064222" y="998576"/>
                  <a:pt x="1073139" y="994137"/>
                  <a:pt x="1082563" y="989638"/>
                </a:cubicBezTo>
                <a:cubicBezTo>
                  <a:pt x="1083511" y="989616"/>
                  <a:pt x="1101224" y="978307"/>
                  <a:pt x="1103371" y="979425"/>
                </a:cubicBezTo>
                <a:cubicBezTo>
                  <a:pt x="1104469" y="981249"/>
                  <a:pt x="1101664" y="983164"/>
                  <a:pt x="1098587" y="984622"/>
                </a:cubicBezTo>
                <a:lnTo>
                  <a:pt x="1097316" y="985137"/>
                </a:lnTo>
                <a:lnTo>
                  <a:pt x="1095822" y="986957"/>
                </a:lnTo>
                <a:cubicBezTo>
                  <a:pt x="1092412" y="990598"/>
                  <a:pt x="1086621" y="995930"/>
                  <a:pt x="1085674" y="997100"/>
                </a:cubicBezTo>
                <a:cubicBezTo>
                  <a:pt x="1081688" y="1000814"/>
                  <a:pt x="1078618" y="1003812"/>
                  <a:pt x="1075979" y="1006486"/>
                </a:cubicBezTo>
                <a:lnTo>
                  <a:pt x="1074623" y="1007912"/>
                </a:lnTo>
                <a:lnTo>
                  <a:pt x="1061462" y="1014856"/>
                </a:lnTo>
                <a:lnTo>
                  <a:pt x="1075705" y="1003679"/>
                </a:lnTo>
                <a:cubicBezTo>
                  <a:pt x="1078531" y="1001547"/>
                  <a:pt x="1085179" y="993768"/>
                  <a:pt x="1090869" y="988463"/>
                </a:cubicBezTo>
                <a:lnTo>
                  <a:pt x="1092873" y="986851"/>
                </a:lnTo>
                <a:lnTo>
                  <a:pt x="1092724" y="986902"/>
                </a:lnTo>
                <a:cubicBezTo>
                  <a:pt x="1092361" y="987017"/>
                  <a:pt x="1092150" y="987082"/>
                  <a:pt x="1092150" y="987082"/>
                </a:cubicBezTo>
                <a:cubicBezTo>
                  <a:pt x="1073850" y="996554"/>
                  <a:pt x="1061893" y="1003144"/>
                  <a:pt x="1047120" y="1010675"/>
                </a:cubicBezTo>
                <a:lnTo>
                  <a:pt x="1038217" y="1015108"/>
                </a:lnTo>
                <a:lnTo>
                  <a:pt x="1035633" y="1018138"/>
                </a:lnTo>
                <a:lnTo>
                  <a:pt x="1034731" y="1019110"/>
                </a:lnTo>
                <a:lnTo>
                  <a:pt x="1037567" y="1017846"/>
                </a:lnTo>
                <a:cubicBezTo>
                  <a:pt x="1039102" y="1017200"/>
                  <a:pt x="1040775" y="1016541"/>
                  <a:pt x="1042695" y="1015864"/>
                </a:cubicBezTo>
                <a:cubicBezTo>
                  <a:pt x="1040399" y="1017718"/>
                  <a:pt x="1037950" y="1019283"/>
                  <a:pt x="1035424" y="1020686"/>
                </a:cubicBezTo>
                <a:lnTo>
                  <a:pt x="1031283" y="1022745"/>
                </a:lnTo>
                <a:lnTo>
                  <a:pt x="1025448" y="1028600"/>
                </a:lnTo>
                <a:cubicBezTo>
                  <a:pt x="1023398" y="1030584"/>
                  <a:pt x="1021754" y="1032115"/>
                  <a:pt x="1021029" y="1032747"/>
                </a:cubicBezTo>
                <a:cubicBezTo>
                  <a:pt x="1020000" y="1034279"/>
                  <a:pt x="1019582" y="1035181"/>
                  <a:pt x="1019642" y="1035591"/>
                </a:cubicBezTo>
                <a:lnTo>
                  <a:pt x="1020777" y="1035507"/>
                </a:lnTo>
                <a:lnTo>
                  <a:pt x="1022336" y="1034720"/>
                </a:lnTo>
                <a:lnTo>
                  <a:pt x="1024658" y="1033257"/>
                </a:lnTo>
                <a:cubicBezTo>
                  <a:pt x="1031809" y="1028249"/>
                  <a:pt x="1044125" y="1017913"/>
                  <a:pt x="1044666" y="1019692"/>
                </a:cubicBezTo>
                <a:cubicBezTo>
                  <a:pt x="1045126" y="1020254"/>
                  <a:pt x="1044307" y="1021770"/>
                  <a:pt x="1042988" y="1023597"/>
                </a:cubicBezTo>
                <a:lnTo>
                  <a:pt x="1041520" y="1025399"/>
                </a:lnTo>
                <a:lnTo>
                  <a:pt x="1039485" y="1026476"/>
                </a:lnTo>
                <a:lnTo>
                  <a:pt x="1049975" y="1021731"/>
                </a:lnTo>
                <a:cubicBezTo>
                  <a:pt x="1034079" y="1033049"/>
                  <a:pt x="1019267" y="1038097"/>
                  <a:pt x="1004246" y="1046274"/>
                </a:cubicBezTo>
                <a:lnTo>
                  <a:pt x="1000214" y="1048819"/>
                </a:lnTo>
                <a:lnTo>
                  <a:pt x="1002270" y="1048004"/>
                </a:lnTo>
                <a:cubicBezTo>
                  <a:pt x="1004989" y="1046725"/>
                  <a:pt x="1007822" y="1045151"/>
                  <a:pt x="1008376" y="1045137"/>
                </a:cubicBezTo>
                <a:cubicBezTo>
                  <a:pt x="1018571" y="1039452"/>
                  <a:pt x="1028151" y="1034414"/>
                  <a:pt x="1037539" y="1029695"/>
                </a:cubicBezTo>
                <a:lnTo>
                  <a:pt x="1038330" y="1029314"/>
                </a:lnTo>
                <a:lnTo>
                  <a:pt x="1038291" y="1029362"/>
                </a:lnTo>
                <a:cubicBezTo>
                  <a:pt x="1035188" y="1032964"/>
                  <a:pt x="1033174" y="1035225"/>
                  <a:pt x="1038445" y="1030978"/>
                </a:cubicBezTo>
                <a:lnTo>
                  <a:pt x="1047252" y="1025010"/>
                </a:lnTo>
                <a:lnTo>
                  <a:pt x="1065559" y="1016177"/>
                </a:lnTo>
                <a:lnTo>
                  <a:pt x="1068033" y="1014844"/>
                </a:lnTo>
                <a:lnTo>
                  <a:pt x="1061481" y="1021821"/>
                </a:lnTo>
                <a:lnTo>
                  <a:pt x="1058826" y="1024546"/>
                </a:lnTo>
                <a:lnTo>
                  <a:pt x="1062448" y="1023063"/>
                </a:lnTo>
                <a:cubicBezTo>
                  <a:pt x="1068336" y="1020884"/>
                  <a:pt x="1074085" y="1019475"/>
                  <a:pt x="1064948" y="1025087"/>
                </a:cubicBezTo>
                <a:lnTo>
                  <a:pt x="1048200" y="1035061"/>
                </a:lnTo>
                <a:lnTo>
                  <a:pt x="1044483" y="1038618"/>
                </a:lnTo>
                <a:lnTo>
                  <a:pt x="1039797" y="1043489"/>
                </a:lnTo>
                <a:lnTo>
                  <a:pt x="1050905" y="1037552"/>
                </a:lnTo>
                <a:lnTo>
                  <a:pt x="1053746" y="1036034"/>
                </a:lnTo>
                <a:lnTo>
                  <a:pt x="1055504" y="1034213"/>
                </a:lnTo>
                <a:cubicBezTo>
                  <a:pt x="1059312" y="1030043"/>
                  <a:pt x="1062449" y="1026428"/>
                  <a:pt x="1064129" y="1029099"/>
                </a:cubicBezTo>
                <a:cubicBezTo>
                  <a:pt x="1064030" y="1028769"/>
                  <a:pt x="1063395" y="1029382"/>
                  <a:pt x="1062464" y="1030549"/>
                </a:cubicBezTo>
                <a:lnTo>
                  <a:pt x="1061505" y="1031878"/>
                </a:lnTo>
                <a:lnTo>
                  <a:pt x="1067325" y="1028763"/>
                </a:lnTo>
                <a:lnTo>
                  <a:pt x="1061910" y="1035373"/>
                </a:lnTo>
                <a:lnTo>
                  <a:pt x="1062684" y="1037436"/>
                </a:lnTo>
                <a:lnTo>
                  <a:pt x="1137643" y="973852"/>
                </a:lnTo>
                <a:cubicBezTo>
                  <a:pt x="1152198" y="961033"/>
                  <a:pt x="1167363" y="947033"/>
                  <a:pt x="1182679" y="933022"/>
                </a:cubicBezTo>
                <a:cubicBezTo>
                  <a:pt x="1221041" y="899693"/>
                  <a:pt x="1264709" y="871856"/>
                  <a:pt x="1308507" y="843818"/>
                </a:cubicBezTo>
                <a:cubicBezTo>
                  <a:pt x="1315798" y="839872"/>
                  <a:pt x="1323242" y="837089"/>
                  <a:pt x="1329323" y="832780"/>
                </a:cubicBezTo>
                <a:lnTo>
                  <a:pt x="1334062" y="828596"/>
                </a:lnTo>
                <a:lnTo>
                  <a:pt x="1334362" y="828752"/>
                </a:lnTo>
                <a:cubicBezTo>
                  <a:pt x="1334742" y="828724"/>
                  <a:pt x="1334969" y="828424"/>
                  <a:pt x="1334896" y="827861"/>
                </a:cubicBezTo>
                <a:lnTo>
                  <a:pt x="1334062" y="828596"/>
                </a:lnTo>
                <a:lnTo>
                  <a:pt x="1332925" y="828004"/>
                </a:lnTo>
                <a:cubicBezTo>
                  <a:pt x="1340803" y="822687"/>
                  <a:pt x="1349444" y="816180"/>
                  <a:pt x="1349298" y="815053"/>
                </a:cubicBezTo>
                <a:cubicBezTo>
                  <a:pt x="1349444" y="816180"/>
                  <a:pt x="1344745" y="816523"/>
                  <a:pt x="1344745" y="816523"/>
                </a:cubicBezTo>
                <a:cubicBezTo>
                  <a:pt x="1342015" y="816721"/>
                  <a:pt x="1344451" y="814271"/>
                  <a:pt x="1340661" y="814547"/>
                </a:cubicBezTo>
                <a:cubicBezTo>
                  <a:pt x="1338077" y="815872"/>
                  <a:pt x="1330962" y="819995"/>
                  <a:pt x="1325645" y="822658"/>
                </a:cubicBezTo>
                <a:cubicBezTo>
                  <a:pt x="1317916" y="827062"/>
                  <a:pt x="1309861" y="831620"/>
                  <a:pt x="1301681" y="836310"/>
                </a:cubicBezTo>
                <a:lnTo>
                  <a:pt x="1281030" y="848369"/>
                </a:lnTo>
                <a:lnTo>
                  <a:pt x="1285845" y="844832"/>
                </a:lnTo>
                <a:cubicBezTo>
                  <a:pt x="1294717" y="839209"/>
                  <a:pt x="1303775" y="834138"/>
                  <a:pt x="1312636" y="829319"/>
                </a:cubicBezTo>
                <a:cubicBezTo>
                  <a:pt x="1330385" y="819870"/>
                  <a:pt x="1348578" y="806784"/>
                  <a:pt x="1367218" y="795943"/>
                </a:cubicBezTo>
                <a:cubicBezTo>
                  <a:pt x="1377382" y="790555"/>
                  <a:pt x="1387316" y="784853"/>
                  <a:pt x="1396944" y="779458"/>
                </a:cubicBezTo>
                <a:lnTo>
                  <a:pt x="1403685" y="775920"/>
                </a:lnTo>
                <a:lnTo>
                  <a:pt x="1400041" y="779319"/>
                </a:lnTo>
                <a:lnTo>
                  <a:pt x="1392987" y="783444"/>
                </a:lnTo>
                <a:lnTo>
                  <a:pt x="1382525" y="790084"/>
                </a:lnTo>
                <a:cubicBezTo>
                  <a:pt x="1382685" y="791304"/>
                  <a:pt x="1384998" y="790850"/>
                  <a:pt x="1387482" y="789935"/>
                </a:cubicBezTo>
                <a:lnTo>
                  <a:pt x="1389953" y="788724"/>
                </a:lnTo>
                <a:lnTo>
                  <a:pt x="1360595" y="816103"/>
                </a:lnTo>
                <a:cubicBezTo>
                  <a:pt x="1345470" y="833891"/>
                  <a:pt x="1353187" y="831929"/>
                  <a:pt x="1367383" y="821585"/>
                </a:cubicBezTo>
                <a:lnTo>
                  <a:pt x="1382750" y="809175"/>
                </a:lnTo>
                <a:lnTo>
                  <a:pt x="1425591" y="785801"/>
                </a:lnTo>
                <a:cubicBezTo>
                  <a:pt x="1426047" y="785767"/>
                  <a:pt x="1430402" y="782795"/>
                  <a:pt x="1434913" y="779954"/>
                </a:cubicBezTo>
                <a:lnTo>
                  <a:pt x="1436300" y="779266"/>
                </a:lnTo>
                <a:lnTo>
                  <a:pt x="1442120" y="773990"/>
                </a:lnTo>
                <a:lnTo>
                  <a:pt x="1468605" y="757034"/>
                </a:lnTo>
                <a:cubicBezTo>
                  <a:pt x="1488733" y="742557"/>
                  <a:pt x="1509445" y="725219"/>
                  <a:pt x="1529016" y="710316"/>
                </a:cubicBezTo>
                <a:lnTo>
                  <a:pt x="1567917" y="677980"/>
                </a:lnTo>
                <a:lnTo>
                  <a:pt x="1595194" y="660084"/>
                </a:lnTo>
                <a:cubicBezTo>
                  <a:pt x="1602485" y="656139"/>
                  <a:pt x="1609929" y="653354"/>
                  <a:pt x="1616012" y="649045"/>
                </a:cubicBezTo>
                <a:lnTo>
                  <a:pt x="1620750" y="644862"/>
                </a:lnTo>
                <a:lnTo>
                  <a:pt x="1621049" y="645016"/>
                </a:lnTo>
                <a:cubicBezTo>
                  <a:pt x="1621429" y="644989"/>
                  <a:pt x="1621658" y="644689"/>
                  <a:pt x="1621583" y="644126"/>
                </a:cubicBezTo>
                <a:lnTo>
                  <a:pt x="1620750" y="644862"/>
                </a:lnTo>
                <a:lnTo>
                  <a:pt x="1619611" y="644269"/>
                </a:lnTo>
                <a:cubicBezTo>
                  <a:pt x="1627491" y="638954"/>
                  <a:pt x="1636132" y="632445"/>
                  <a:pt x="1635987" y="631318"/>
                </a:cubicBezTo>
                <a:cubicBezTo>
                  <a:pt x="1636132" y="632445"/>
                  <a:pt x="1631431" y="632788"/>
                  <a:pt x="1631431" y="632788"/>
                </a:cubicBezTo>
                <a:cubicBezTo>
                  <a:pt x="1628704" y="632988"/>
                  <a:pt x="1631140" y="630535"/>
                  <a:pt x="1627348" y="630811"/>
                </a:cubicBezTo>
                <a:lnTo>
                  <a:pt x="1619686" y="634951"/>
                </a:lnTo>
                <a:lnTo>
                  <a:pt x="1627956" y="628077"/>
                </a:lnTo>
                <a:lnTo>
                  <a:pt x="1653905" y="612208"/>
                </a:lnTo>
                <a:close/>
                <a:moveTo>
                  <a:pt x="3250948" y="598747"/>
                </a:moveTo>
                <a:cubicBezTo>
                  <a:pt x="3251138" y="598665"/>
                  <a:pt x="3250733" y="599004"/>
                  <a:pt x="3249286" y="600022"/>
                </a:cubicBezTo>
                <a:lnTo>
                  <a:pt x="3250057" y="599559"/>
                </a:lnTo>
                <a:lnTo>
                  <a:pt x="3245257" y="603931"/>
                </a:lnTo>
                <a:lnTo>
                  <a:pt x="3245660" y="603840"/>
                </a:lnTo>
                <a:lnTo>
                  <a:pt x="3250696" y="599174"/>
                </a:lnTo>
                <a:lnTo>
                  <a:pt x="3250057" y="599559"/>
                </a:lnTo>
                <a:close/>
                <a:moveTo>
                  <a:pt x="6002411" y="597802"/>
                </a:moveTo>
                <a:lnTo>
                  <a:pt x="6001839" y="597943"/>
                </a:lnTo>
                <a:cubicBezTo>
                  <a:pt x="6001711" y="597975"/>
                  <a:pt x="6001677" y="597985"/>
                  <a:pt x="6001814" y="597951"/>
                </a:cubicBezTo>
                <a:close/>
                <a:moveTo>
                  <a:pt x="5783192" y="597790"/>
                </a:moveTo>
                <a:lnTo>
                  <a:pt x="5776823" y="605069"/>
                </a:lnTo>
                <a:lnTo>
                  <a:pt x="5776797" y="605158"/>
                </a:lnTo>
                <a:lnTo>
                  <a:pt x="5782389" y="600505"/>
                </a:lnTo>
                <a:close/>
                <a:moveTo>
                  <a:pt x="5865673" y="597683"/>
                </a:moveTo>
                <a:cubicBezTo>
                  <a:pt x="5862149" y="602438"/>
                  <a:pt x="5863315" y="607261"/>
                  <a:pt x="5860732" y="615907"/>
                </a:cubicBezTo>
                <a:cubicBezTo>
                  <a:pt x="5860113" y="617982"/>
                  <a:pt x="5852894" y="631436"/>
                  <a:pt x="5855932" y="633941"/>
                </a:cubicBezTo>
                <a:cubicBezTo>
                  <a:pt x="5857003" y="633734"/>
                  <a:pt x="5858431" y="630360"/>
                  <a:pt x="5858431" y="630360"/>
                </a:cubicBezTo>
                <a:cubicBezTo>
                  <a:pt x="5862707" y="619433"/>
                  <a:pt x="5864388" y="607053"/>
                  <a:pt x="5865673" y="597683"/>
                </a:cubicBezTo>
                <a:close/>
                <a:moveTo>
                  <a:pt x="5660996" y="595935"/>
                </a:moveTo>
                <a:cubicBezTo>
                  <a:pt x="5660996" y="595935"/>
                  <a:pt x="5659154" y="598508"/>
                  <a:pt x="5657263" y="598551"/>
                </a:cubicBezTo>
                <a:cubicBezTo>
                  <a:pt x="5656514" y="598570"/>
                  <a:pt x="5656307" y="598343"/>
                  <a:pt x="5656434" y="598010"/>
                </a:cubicBezTo>
                <a:cubicBezTo>
                  <a:pt x="5656627" y="597513"/>
                  <a:pt x="5657572" y="596780"/>
                  <a:pt x="5658568" y="596278"/>
                </a:cubicBezTo>
                <a:cubicBezTo>
                  <a:pt x="5659562" y="595777"/>
                  <a:pt x="5660606" y="595506"/>
                  <a:pt x="5660996" y="595935"/>
                </a:cubicBezTo>
                <a:close/>
                <a:moveTo>
                  <a:pt x="5145412" y="595916"/>
                </a:moveTo>
                <a:cubicBezTo>
                  <a:pt x="5145412" y="595916"/>
                  <a:pt x="5143952" y="598627"/>
                  <a:pt x="5142152" y="598896"/>
                </a:cubicBezTo>
                <a:cubicBezTo>
                  <a:pt x="5141441" y="599002"/>
                  <a:pt x="5141218" y="598809"/>
                  <a:pt x="5141302" y="598473"/>
                </a:cubicBezTo>
                <a:cubicBezTo>
                  <a:pt x="5141429" y="597967"/>
                  <a:pt x="5142244" y="597144"/>
                  <a:pt x="5143135" y="596540"/>
                </a:cubicBezTo>
                <a:cubicBezTo>
                  <a:pt x="5144027" y="595933"/>
                  <a:pt x="5144990" y="595547"/>
                  <a:pt x="5145412" y="595916"/>
                </a:cubicBezTo>
                <a:close/>
                <a:moveTo>
                  <a:pt x="3274627" y="594433"/>
                </a:moveTo>
                <a:lnTo>
                  <a:pt x="3271811" y="596057"/>
                </a:lnTo>
                <a:lnTo>
                  <a:pt x="3248945" y="609664"/>
                </a:lnTo>
                <a:lnTo>
                  <a:pt x="3236959" y="620155"/>
                </a:lnTo>
                <a:lnTo>
                  <a:pt x="3260461" y="606594"/>
                </a:lnTo>
                <a:close/>
                <a:moveTo>
                  <a:pt x="5552904" y="591884"/>
                </a:moveTo>
                <a:lnTo>
                  <a:pt x="5552903" y="591885"/>
                </a:lnTo>
                <a:lnTo>
                  <a:pt x="5552962" y="592081"/>
                </a:lnTo>
                <a:lnTo>
                  <a:pt x="5553116" y="592581"/>
                </a:lnTo>
                <a:lnTo>
                  <a:pt x="5553206" y="592882"/>
                </a:lnTo>
                <a:cubicBezTo>
                  <a:pt x="5553247" y="593015"/>
                  <a:pt x="5553219" y="592925"/>
                  <a:pt x="5553166" y="592747"/>
                </a:cubicBezTo>
                <a:lnTo>
                  <a:pt x="5553116" y="592581"/>
                </a:lnTo>
                <a:close/>
                <a:moveTo>
                  <a:pt x="2736963" y="590969"/>
                </a:moveTo>
                <a:lnTo>
                  <a:pt x="2736538" y="591507"/>
                </a:lnTo>
                <a:lnTo>
                  <a:pt x="2711870" y="604694"/>
                </a:lnTo>
                <a:lnTo>
                  <a:pt x="2702406" y="610411"/>
                </a:lnTo>
                <a:lnTo>
                  <a:pt x="2705142" y="606773"/>
                </a:lnTo>
                <a:close/>
                <a:moveTo>
                  <a:pt x="5829417" y="589427"/>
                </a:moveTo>
                <a:cubicBezTo>
                  <a:pt x="5829399" y="588697"/>
                  <a:pt x="5827194" y="594805"/>
                  <a:pt x="5826095" y="597219"/>
                </a:cubicBezTo>
                <a:cubicBezTo>
                  <a:pt x="5817651" y="634203"/>
                  <a:pt x="5803612" y="667387"/>
                  <a:pt x="5791461" y="702974"/>
                </a:cubicBezTo>
                <a:cubicBezTo>
                  <a:pt x="5790080" y="707315"/>
                  <a:pt x="5785804" y="718243"/>
                  <a:pt x="5786030" y="719176"/>
                </a:cubicBezTo>
                <a:lnTo>
                  <a:pt x="5786206" y="719904"/>
                </a:lnTo>
                <a:lnTo>
                  <a:pt x="5786487" y="719655"/>
                </a:lnTo>
                <a:lnTo>
                  <a:pt x="5793631" y="705566"/>
                </a:lnTo>
                <a:cubicBezTo>
                  <a:pt x="5795623" y="699886"/>
                  <a:pt x="5797368" y="693765"/>
                  <a:pt x="5799525" y="688379"/>
                </a:cubicBezTo>
                <a:cubicBezTo>
                  <a:pt x="5809815" y="659017"/>
                  <a:pt x="5821796" y="627371"/>
                  <a:pt x="5828586" y="592825"/>
                </a:cubicBezTo>
                <a:cubicBezTo>
                  <a:pt x="5829187" y="590672"/>
                  <a:pt x="5829424" y="589670"/>
                  <a:pt x="5829417" y="589427"/>
                </a:cubicBezTo>
                <a:close/>
                <a:moveTo>
                  <a:pt x="5739538" y="588227"/>
                </a:moveTo>
                <a:lnTo>
                  <a:pt x="5715172" y="612940"/>
                </a:lnTo>
                <a:lnTo>
                  <a:pt x="5714418" y="617067"/>
                </a:lnTo>
                <a:cubicBezTo>
                  <a:pt x="5714418" y="617067"/>
                  <a:pt x="5714418" y="617067"/>
                  <a:pt x="5715260" y="615615"/>
                </a:cubicBezTo>
                <a:cubicBezTo>
                  <a:pt x="5715892" y="618021"/>
                  <a:pt x="5715892" y="618021"/>
                  <a:pt x="5716734" y="616566"/>
                </a:cubicBezTo>
                <a:cubicBezTo>
                  <a:pt x="5716734" y="616566"/>
                  <a:pt x="5716734" y="616566"/>
                  <a:pt x="5719774" y="614823"/>
                </a:cubicBezTo>
                <a:cubicBezTo>
                  <a:pt x="5718209" y="617522"/>
                  <a:pt x="5717066" y="622491"/>
                  <a:pt x="5717787" y="621246"/>
                </a:cubicBezTo>
                <a:lnTo>
                  <a:pt x="5733174" y="611849"/>
                </a:lnTo>
                <a:close/>
                <a:moveTo>
                  <a:pt x="5868031" y="588102"/>
                </a:moveTo>
                <a:cubicBezTo>
                  <a:pt x="5868878" y="586961"/>
                  <a:pt x="5865709" y="588554"/>
                  <a:pt x="5865709" y="588554"/>
                </a:cubicBezTo>
                <a:cubicBezTo>
                  <a:pt x="5865822" y="589021"/>
                  <a:pt x="5866459" y="589141"/>
                  <a:pt x="5867039" y="589028"/>
                </a:cubicBezTo>
                <a:cubicBezTo>
                  <a:pt x="5867620" y="588916"/>
                  <a:pt x="5868145" y="588570"/>
                  <a:pt x="5868031" y="588102"/>
                </a:cubicBezTo>
                <a:close/>
                <a:moveTo>
                  <a:pt x="7590158" y="587211"/>
                </a:moveTo>
                <a:cubicBezTo>
                  <a:pt x="7590158" y="587211"/>
                  <a:pt x="7589902" y="587276"/>
                  <a:pt x="7589720" y="587586"/>
                </a:cubicBezTo>
                <a:cubicBezTo>
                  <a:pt x="7589537" y="587891"/>
                  <a:pt x="7589428" y="588439"/>
                  <a:pt x="7589721" y="589401"/>
                </a:cubicBezTo>
                <a:cubicBezTo>
                  <a:pt x="7588316" y="592645"/>
                  <a:pt x="7586104" y="596258"/>
                  <a:pt x="7584264" y="601690"/>
                </a:cubicBezTo>
                <a:cubicBezTo>
                  <a:pt x="7584308" y="604555"/>
                  <a:pt x="7581885" y="614265"/>
                  <a:pt x="7582471" y="615169"/>
                </a:cubicBezTo>
                <a:cubicBezTo>
                  <a:pt x="7582665" y="615469"/>
                  <a:pt x="7583195" y="614793"/>
                  <a:pt x="7584263" y="612557"/>
                </a:cubicBezTo>
                <a:cubicBezTo>
                  <a:pt x="7586370" y="604976"/>
                  <a:pt x="7589445" y="596345"/>
                  <a:pt x="7589721" y="589401"/>
                </a:cubicBezTo>
                <a:cubicBezTo>
                  <a:pt x="7590074" y="588750"/>
                  <a:pt x="7590508" y="588358"/>
                  <a:pt x="7590691" y="588050"/>
                </a:cubicBezTo>
                <a:cubicBezTo>
                  <a:pt x="7590782" y="587898"/>
                  <a:pt x="7590811" y="587766"/>
                  <a:pt x="7590735" y="587632"/>
                </a:cubicBezTo>
                <a:cubicBezTo>
                  <a:pt x="7590659" y="587500"/>
                  <a:pt x="7590482" y="587366"/>
                  <a:pt x="7590158" y="587211"/>
                </a:cubicBezTo>
                <a:close/>
                <a:moveTo>
                  <a:pt x="5102378" y="587024"/>
                </a:moveTo>
                <a:cubicBezTo>
                  <a:pt x="5102378" y="587024"/>
                  <a:pt x="5099132" y="589451"/>
                  <a:pt x="5098648" y="590495"/>
                </a:cubicBezTo>
                <a:cubicBezTo>
                  <a:pt x="5098486" y="590841"/>
                  <a:pt x="5098632" y="591036"/>
                  <a:pt x="5099306" y="590934"/>
                </a:cubicBezTo>
                <a:cubicBezTo>
                  <a:pt x="5101180" y="590653"/>
                  <a:pt x="5102436" y="589603"/>
                  <a:pt x="5102978" y="588659"/>
                </a:cubicBezTo>
                <a:cubicBezTo>
                  <a:pt x="5103522" y="587715"/>
                  <a:pt x="5103352" y="586877"/>
                  <a:pt x="5102378" y="587024"/>
                </a:cubicBezTo>
                <a:close/>
                <a:moveTo>
                  <a:pt x="1820271" y="586157"/>
                </a:moveTo>
                <a:lnTo>
                  <a:pt x="1805361" y="599804"/>
                </a:lnTo>
                <a:lnTo>
                  <a:pt x="1807080" y="597412"/>
                </a:lnTo>
                <a:lnTo>
                  <a:pt x="1817351" y="588203"/>
                </a:lnTo>
                <a:close/>
                <a:moveTo>
                  <a:pt x="3238890" y="585607"/>
                </a:moveTo>
                <a:lnTo>
                  <a:pt x="3236636" y="587634"/>
                </a:lnTo>
                <a:lnTo>
                  <a:pt x="3220526" y="601222"/>
                </a:lnTo>
                <a:lnTo>
                  <a:pt x="3222718" y="599282"/>
                </a:lnTo>
                <a:close/>
                <a:moveTo>
                  <a:pt x="7596467" y="585566"/>
                </a:moveTo>
                <a:cubicBezTo>
                  <a:pt x="7595684" y="584813"/>
                  <a:pt x="7594550" y="587585"/>
                  <a:pt x="7593518" y="590690"/>
                </a:cubicBezTo>
                <a:cubicBezTo>
                  <a:pt x="7592486" y="593795"/>
                  <a:pt x="7591556" y="597233"/>
                  <a:pt x="7591179" y="597812"/>
                </a:cubicBezTo>
                <a:cubicBezTo>
                  <a:pt x="7590091" y="602089"/>
                  <a:pt x="7586745" y="609832"/>
                  <a:pt x="7587331" y="611756"/>
                </a:cubicBezTo>
                <a:cubicBezTo>
                  <a:pt x="7590494" y="615267"/>
                  <a:pt x="7595898" y="592378"/>
                  <a:pt x="7596515" y="586781"/>
                </a:cubicBezTo>
                <a:cubicBezTo>
                  <a:pt x="7596604" y="585980"/>
                  <a:pt x="7596594" y="585535"/>
                  <a:pt x="7596467" y="585566"/>
                </a:cubicBezTo>
                <a:close/>
                <a:moveTo>
                  <a:pt x="5617602" y="581357"/>
                </a:moveTo>
                <a:cubicBezTo>
                  <a:pt x="5617602" y="581357"/>
                  <a:pt x="5613949" y="583413"/>
                  <a:pt x="5613321" y="584412"/>
                </a:cubicBezTo>
                <a:cubicBezTo>
                  <a:pt x="5613110" y="584746"/>
                  <a:pt x="5613236" y="584961"/>
                  <a:pt x="5613946" y="584947"/>
                </a:cubicBezTo>
                <a:lnTo>
                  <a:pt x="5616186" y="584409"/>
                </a:lnTo>
                <a:lnTo>
                  <a:pt x="5616735" y="584127"/>
                </a:lnTo>
                <a:lnTo>
                  <a:pt x="5618022" y="583100"/>
                </a:lnTo>
                <a:cubicBezTo>
                  <a:pt x="5618698" y="582208"/>
                  <a:pt x="5618626" y="581333"/>
                  <a:pt x="5617602" y="581357"/>
                </a:cubicBezTo>
                <a:close/>
                <a:moveTo>
                  <a:pt x="6325214" y="580156"/>
                </a:moveTo>
                <a:lnTo>
                  <a:pt x="6321505" y="593221"/>
                </a:lnTo>
                <a:cubicBezTo>
                  <a:pt x="6314580" y="617619"/>
                  <a:pt x="6314580" y="617619"/>
                  <a:pt x="6314580" y="617619"/>
                </a:cubicBezTo>
                <a:cubicBezTo>
                  <a:pt x="6314178" y="620448"/>
                  <a:pt x="6316267" y="618687"/>
                  <a:pt x="6318729" y="615637"/>
                </a:cubicBezTo>
                <a:lnTo>
                  <a:pt x="6322266" y="610277"/>
                </a:lnTo>
                <a:lnTo>
                  <a:pt x="6312965" y="629199"/>
                </a:lnTo>
                <a:lnTo>
                  <a:pt x="6306206" y="641845"/>
                </a:lnTo>
                <a:lnTo>
                  <a:pt x="6322889" y="584943"/>
                </a:lnTo>
                <a:close/>
                <a:moveTo>
                  <a:pt x="5585146" y="579825"/>
                </a:moveTo>
                <a:cubicBezTo>
                  <a:pt x="5585146" y="579825"/>
                  <a:pt x="5585176" y="580466"/>
                  <a:pt x="5585203" y="581024"/>
                </a:cubicBezTo>
                <a:lnTo>
                  <a:pt x="5585229" y="581530"/>
                </a:lnTo>
                <a:lnTo>
                  <a:pt x="5585238" y="581743"/>
                </a:lnTo>
                <a:cubicBezTo>
                  <a:pt x="5585247" y="581902"/>
                  <a:pt x="5585245" y="581863"/>
                  <a:pt x="5585238" y="581712"/>
                </a:cubicBezTo>
                <a:lnTo>
                  <a:pt x="5585229" y="581530"/>
                </a:lnTo>
                <a:close/>
                <a:moveTo>
                  <a:pt x="3291357" y="579600"/>
                </a:moveTo>
                <a:lnTo>
                  <a:pt x="3288904" y="581241"/>
                </a:lnTo>
                <a:lnTo>
                  <a:pt x="3289718" y="581122"/>
                </a:lnTo>
                <a:close/>
                <a:moveTo>
                  <a:pt x="3023957" y="579020"/>
                </a:moveTo>
                <a:cubicBezTo>
                  <a:pt x="3022459" y="580213"/>
                  <a:pt x="3021212" y="581284"/>
                  <a:pt x="3021060" y="581324"/>
                </a:cubicBezTo>
                <a:cubicBezTo>
                  <a:pt x="3020983" y="581343"/>
                  <a:pt x="3021180" y="581106"/>
                  <a:pt x="3021758" y="580497"/>
                </a:cubicBezTo>
                <a:lnTo>
                  <a:pt x="3022348" y="579890"/>
                </a:lnTo>
                <a:close/>
                <a:moveTo>
                  <a:pt x="5591890" y="578814"/>
                </a:moveTo>
                <a:lnTo>
                  <a:pt x="5589661" y="581029"/>
                </a:lnTo>
                <a:cubicBezTo>
                  <a:pt x="5586089" y="584042"/>
                  <a:pt x="5582467" y="586892"/>
                  <a:pt x="5582467" y="586892"/>
                </a:cubicBezTo>
                <a:cubicBezTo>
                  <a:pt x="5576197" y="593574"/>
                  <a:pt x="5572499" y="593471"/>
                  <a:pt x="5568379" y="599606"/>
                </a:cubicBezTo>
                <a:cubicBezTo>
                  <a:pt x="5572720" y="598013"/>
                  <a:pt x="5587851" y="584917"/>
                  <a:pt x="5588250" y="586230"/>
                </a:cubicBezTo>
                <a:cubicBezTo>
                  <a:pt x="5588350" y="586560"/>
                  <a:pt x="5587534" y="587802"/>
                  <a:pt x="5586495" y="589296"/>
                </a:cubicBezTo>
                <a:lnTo>
                  <a:pt x="5585656" y="590544"/>
                </a:lnTo>
                <a:lnTo>
                  <a:pt x="5568578" y="600260"/>
                </a:lnTo>
                <a:lnTo>
                  <a:pt x="5560370" y="604928"/>
                </a:lnTo>
                <a:cubicBezTo>
                  <a:pt x="5565372" y="603305"/>
                  <a:pt x="5570086" y="601310"/>
                  <a:pt x="5574656" y="599133"/>
                </a:cubicBezTo>
                <a:lnTo>
                  <a:pt x="5583313" y="594692"/>
                </a:lnTo>
                <a:lnTo>
                  <a:pt x="5583158" y="596004"/>
                </a:lnTo>
                <a:lnTo>
                  <a:pt x="5585192" y="594709"/>
                </a:lnTo>
                <a:close/>
                <a:moveTo>
                  <a:pt x="6282261" y="578000"/>
                </a:moveTo>
                <a:cubicBezTo>
                  <a:pt x="6282195" y="580050"/>
                  <a:pt x="6282275" y="581541"/>
                  <a:pt x="6282138" y="582808"/>
                </a:cubicBezTo>
                <a:cubicBezTo>
                  <a:pt x="6282001" y="584077"/>
                  <a:pt x="6281647" y="585124"/>
                  <a:pt x="6280712" y="586282"/>
                </a:cubicBezTo>
                <a:cubicBezTo>
                  <a:pt x="6280033" y="583482"/>
                  <a:pt x="6280569" y="580283"/>
                  <a:pt x="6282261" y="578000"/>
                </a:cubicBezTo>
                <a:close/>
                <a:moveTo>
                  <a:pt x="2788542" y="576485"/>
                </a:moveTo>
                <a:lnTo>
                  <a:pt x="2786340" y="579417"/>
                </a:lnTo>
                <a:lnTo>
                  <a:pt x="2782284" y="581790"/>
                </a:lnTo>
                <a:lnTo>
                  <a:pt x="2780998" y="582678"/>
                </a:lnTo>
                <a:lnTo>
                  <a:pt x="2773111" y="586067"/>
                </a:lnTo>
                <a:lnTo>
                  <a:pt x="2749921" y="597329"/>
                </a:lnTo>
                <a:lnTo>
                  <a:pt x="2753588" y="592502"/>
                </a:lnTo>
                <a:lnTo>
                  <a:pt x="2778299" y="580877"/>
                </a:lnTo>
                <a:close/>
                <a:moveTo>
                  <a:pt x="6073555" y="575583"/>
                </a:moveTo>
                <a:cubicBezTo>
                  <a:pt x="6073311" y="574572"/>
                  <a:pt x="6072506" y="574728"/>
                  <a:pt x="6071882" y="575623"/>
                </a:cubicBezTo>
                <a:lnTo>
                  <a:pt x="6071292" y="577152"/>
                </a:lnTo>
                <a:lnTo>
                  <a:pt x="6071183" y="577764"/>
                </a:lnTo>
                <a:lnTo>
                  <a:pt x="6071281" y="580098"/>
                </a:lnTo>
                <a:cubicBezTo>
                  <a:pt x="6071449" y="580797"/>
                  <a:pt x="6071677" y="580866"/>
                  <a:pt x="6071921" y="580574"/>
                </a:cubicBezTo>
                <a:cubicBezTo>
                  <a:pt x="6072657" y="579699"/>
                  <a:pt x="6073555" y="575583"/>
                  <a:pt x="6073555" y="575583"/>
                </a:cubicBezTo>
                <a:close/>
                <a:moveTo>
                  <a:pt x="6282617" y="574835"/>
                </a:moveTo>
                <a:cubicBezTo>
                  <a:pt x="6282862" y="575848"/>
                  <a:pt x="6283040" y="576587"/>
                  <a:pt x="6283024" y="577099"/>
                </a:cubicBezTo>
                <a:cubicBezTo>
                  <a:pt x="6283008" y="577611"/>
                  <a:pt x="6282796" y="577897"/>
                  <a:pt x="6282261" y="578000"/>
                </a:cubicBezTo>
                <a:cubicBezTo>
                  <a:pt x="6282035" y="577067"/>
                  <a:pt x="6280473" y="575252"/>
                  <a:pt x="6282617" y="574835"/>
                </a:cubicBezTo>
                <a:close/>
                <a:moveTo>
                  <a:pt x="2906964" y="573318"/>
                </a:moveTo>
                <a:lnTo>
                  <a:pt x="2899546" y="582025"/>
                </a:lnTo>
                <a:lnTo>
                  <a:pt x="2888863" y="586892"/>
                </a:lnTo>
                <a:lnTo>
                  <a:pt x="2880329" y="590958"/>
                </a:lnTo>
                <a:lnTo>
                  <a:pt x="2889060" y="580485"/>
                </a:lnTo>
                <a:close/>
                <a:moveTo>
                  <a:pt x="6282974" y="571672"/>
                </a:moveTo>
                <a:cubicBezTo>
                  <a:pt x="6283219" y="572684"/>
                  <a:pt x="6283397" y="573422"/>
                  <a:pt x="6283381" y="573935"/>
                </a:cubicBezTo>
                <a:cubicBezTo>
                  <a:pt x="6283364" y="574447"/>
                  <a:pt x="6283153" y="574733"/>
                  <a:pt x="6282617" y="574835"/>
                </a:cubicBezTo>
                <a:cubicBezTo>
                  <a:pt x="6282391" y="573904"/>
                  <a:pt x="6280830" y="572089"/>
                  <a:pt x="6282974" y="571672"/>
                </a:cubicBezTo>
                <a:close/>
                <a:moveTo>
                  <a:pt x="1748643" y="571545"/>
                </a:moveTo>
                <a:lnTo>
                  <a:pt x="1747796" y="572382"/>
                </a:lnTo>
                <a:lnTo>
                  <a:pt x="1744590" y="575118"/>
                </a:lnTo>
                <a:lnTo>
                  <a:pt x="1735304" y="579811"/>
                </a:lnTo>
                <a:cubicBezTo>
                  <a:pt x="1731455" y="581848"/>
                  <a:pt x="1727968" y="583857"/>
                  <a:pt x="1728041" y="584419"/>
                </a:cubicBezTo>
                <a:lnTo>
                  <a:pt x="1734635" y="583610"/>
                </a:lnTo>
                <a:lnTo>
                  <a:pt x="1726893" y="590214"/>
                </a:lnTo>
                <a:lnTo>
                  <a:pt x="1705993" y="601784"/>
                </a:lnTo>
                <a:lnTo>
                  <a:pt x="1731171" y="580383"/>
                </a:lnTo>
                <a:close/>
                <a:moveTo>
                  <a:pt x="2836882" y="570789"/>
                </a:moveTo>
                <a:lnTo>
                  <a:pt x="2833382" y="575878"/>
                </a:lnTo>
                <a:cubicBezTo>
                  <a:pt x="2817836" y="597326"/>
                  <a:pt x="2808845" y="606738"/>
                  <a:pt x="2823982" y="581310"/>
                </a:cubicBezTo>
                <a:lnTo>
                  <a:pt x="2828378" y="574197"/>
                </a:lnTo>
                <a:lnTo>
                  <a:pt x="2832247" y="572420"/>
                </a:lnTo>
                <a:close/>
                <a:moveTo>
                  <a:pt x="7600044" y="570734"/>
                </a:moveTo>
                <a:cubicBezTo>
                  <a:pt x="7599312" y="570444"/>
                  <a:pt x="7598067" y="573006"/>
                  <a:pt x="7597041" y="575750"/>
                </a:cubicBezTo>
                <a:cubicBezTo>
                  <a:pt x="7596013" y="578496"/>
                  <a:pt x="7595204" y="581422"/>
                  <a:pt x="7595337" y="581867"/>
                </a:cubicBezTo>
                <a:cubicBezTo>
                  <a:pt x="7596747" y="583777"/>
                  <a:pt x="7599443" y="576992"/>
                  <a:pt x="7600137" y="573154"/>
                </a:cubicBezTo>
                <a:cubicBezTo>
                  <a:pt x="7600253" y="572516"/>
                  <a:pt x="7600313" y="571957"/>
                  <a:pt x="7600303" y="571536"/>
                </a:cubicBezTo>
                <a:cubicBezTo>
                  <a:pt x="7600292" y="571114"/>
                  <a:pt x="7600211" y="570830"/>
                  <a:pt x="7600044" y="570734"/>
                </a:cubicBezTo>
                <a:close/>
                <a:moveTo>
                  <a:pt x="7714910" y="570253"/>
                </a:moveTo>
                <a:cubicBezTo>
                  <a:pt x="7716391" y="569717"/>
                  <a:pt x="7705492" y="598535"/>
                  <a:pt x="7692784" y="630397"/>
                </a:cubicBezTo>
                <a:cubicBezTo>
                  <a:pt x="7692683" y="626499"/>
                  <a:pt x="7692683" y="626499"/>
                  <a:pt x="7688904" y="626419"/>
                </a:cubicBezTo>
                <a:cubicBezTo>
                  <a:pt x="7692683" y="626499"/>
                  <a:pt x="7670641" y="674715"/>
                  <a:pt x="7662756" y="686230"/>
                </a:cubicBezTo>
                <a:cubicBezTo>
                  <a:pt x="7699568" y="600680"/>
                  <a:pt x="7713429" y="570789"/>
                  <a:pt x="7714910" y="570253"/>
                </a:cubicBezTo>
                <a:close/>
                <a:moveTo>
                  <a:pt x="5622189" y="567694"/>
                </a:moveTo>
                <a:cubicBezTo>
                  <a:pt x="5622711" y="567502"/>
                  <a:pt x="5622482" y="568255"/>
                  <a:pt x="5621818" y="569476"/>
                </a:cubicBezTo>
                <a:lnTo>
                  <a:pt x="5621310" y="570260"/>
                </a:lnTo>
                <a:lnTo>
                  <a:pt x="5604068" y="580069"/>
                </a:lnTo>
                <a:lnTo>
                  <a:pt x="5605662" y="578655"/>
                </a:lnTo>
                <a:cubicBezTo>
                  <a:pt x="5610866" y="574100"/>
                  <a:pt x="5616198" y="569892"/>
                  <a:pt x="5622189" y="567694"/>
                </a:cubicBezTo>
                <a:close/>
                <a:moveTo>
                  <a:pt x="6051973" y="567555"/>
                </a:moveTo>
                <a:cubicBezTo>
                  <a:pt x="6052217" y="568567"/>
                  <a:pt x="6052185" y="569592"/>
                  <a:pt x="6051985" y="570507"/>
                </a:cubicBezTo>
                <a:cubicBezTo>
                  <a:pt x="6051785" y="571420"/>
                  <a:pt x="6051419" y="572225"/>
                  <a:pt x="6050996" y="572796"/>
                </a:cubicBezTo>
                <a:cubicBezTo>
                  <a:pt x="6050318" y="569994"/>
                  <a:pt x="6050055" y="568905"/>
                  <a:pt x="6051973" y="567555"/>
                </a:cubicBezTo>
                <a:close/>
                <a:moveTo>
                  <a:pt x="6084635" y="567542"/>
                </a:moveTo>
                <a:cubicBezTo>
                  <a:pt x="6084215" y="573986"/>
                  <a:pt x="6081819" y="580306"/>
                  <a:pt x="6079078" y="586588"/>
                </a:cubicBezTo>
                <a:lnTo>
                  <a:pt x="6078222" y="588519"/>
                </a:lnTo>
                <a:lnTo>
                  <a:pt x="6082559" y="569069"/>
                </a:lnTo>
                <a:lnTo>
                  <a:pt x="6083131" y="568367"/>
                </a:lnTo>
                <a:cubicBezTo>
                  <a:pt x="6084054" y="567402"/>
                  <a:pt x="6084672" y="566981"/>
                  <a:pt x="6084635" y="567542"/>
                </a:cubicBezTo>
                <a:close/>
                <a:moveTo>
                  <a:pt x="2817927" y="566756"/>
                </a:moveTo>
                <a:lnTo>
                  <a:pt x="2817070" y="567737"/>
                </a:lnTo>
                <a:lnTo>
                  <a:pt x="2804753" y="572638"/>
                </a:lnTo>
                <a:lnTo>
                  <a:pt x="2804874" y="572482"/>
                </a:lnTo>
                <a:lnTo>
                  <a:pt x="2809336" y="570138"/>
                </a:lnTo>
                <a:close/>
                <a:moveTo>
                  <a:pt x="1752758" y="563845"/>
                </a:moveTo>
                <a:lnTo>
                  <a:pt x="1745193" y="568466"/>
                </a:lnTo>
                <a:lnTo>
                  <a:pt x="1747385" y="566602"/>
                </a:lnTo>
                <a:close/>
                <a:moveTo>
                  <a:pt x="2915700" y="563066"/>
                </a:moveTo>
                <a:lnTo>
                  <a:pt x="2915276" y="563563"/>
                </a:lnTo>
                <a:lnTo>
                  <a:pt x="2896290" y="571809"/>
                </a:lnTo>
                <a:lnTo>
                  <a:pt x="2897663" y="570165"/>
                </a:lnTo>
                <a:close/>
                <a:moveTo>
                  <a:pt x="3266451" y="562300"/>
                </a:moveTo>
                <a:lnTo>
                  <a:pt x="3238890" y="585607"/>
                </a:lnTo>
                <a:lnTo>
                  <a:pt x="3262738" y="564150"/>
                </a:lnTo>
                <a:close/>
                <a:moveTo>
                  <a:pt x="3310218" y="562087"/>
                </a:moveTo>
                <a:lnTo>
                  <a:pt x="3281322" y="580706"/>
                </a:lnTo>
                <a:lnTo>
                  <a:pt x="3273345" y="585517"/>
                </a:lnTo>
                <a:lnTo>
                  <a:pt x="3267289" y="590986"/>
                </a:lnTo>
                <a:lnTo>
                  <a:pt x="3285312" y="580747"/>
                </a:lnTo>
                <a:lnTo>
                  <a:pt x="3296700" y="574641"/>
                </a:lnTo>
                <a:close/>
                <a:moveTo>
                  <a:pt x="4272258" y="560841"/>
                </a:moveTo>
                <a:lnTo>
                  <a:pt x="4269607" y="563870"/>
                </a:lnTo>
                <a:lnTo>
                  <a:pt x="4251694" y="583037"/>
                </a:lnTo>
                <a:lnTo>
                  <a:pt x="4242924" y="587680"/>
                </a:lnTo>
                <a:lnTo>
                  <a:pt x="4231751" y="594872"/>
                </a:lnTo>
                <a:lnTo>
                  <a:pt x="4235440" y="590688"/>
                </a:lnTo>
                <a:cubicBezTo>
                  <a:pt x="4242053" y="585420"/>
                  <a:pt x="4248554" y="579844"/>
                  <a:pt x="4255002" y="573760"/>
                </a:cubicBezTo>
                <a:lnTo>
                  <a:pt x="4263820" y="564598"/>
                </a:lnTo>
                <a:lnTo>
                  <a:pt x="4263817" y="564921"/>
                </a:lnTo>
                <a:cubicBezTo>
                  <a:pt x="4264672" y="564643"/>
                  <a:pt x="4266558" y="563745"/>
                  <a:pt x="4269980" y="561983"/>
                </a:cubicBezTo>
                <a:close/>
                <a:moveTo>
                  <a:pt x="2979248" y="559239"/>
                </a:moveTo>
                <a:cubicBezTo>
                  <a:pt x="2979645" y="560426"/>
                  <a:pt x="2971484" y="567585"/>
                  <a:pt x="2969202" y="569213"/>
                </a:cubicBezTo>
                <a:cubicBezTo>
                  <a:pt x="2965434" y="573177"/>
                  <a:pt x="2960470" y="575848"/>
                  <a:pt x="2958475" y="577745"/>
                </a:cubicBezTo>
                <a:cubicBezTo>
                  <a:pt x="2957703" y="579321"/>
                  <a:pt x="2958300" y="582149"/>
                  <a:pt x="2956479" y="583998"/>
                </a:cubicBezTo>
                <a:lnTo>
                  <a:pt x="2945516" y="592881"/>
                </a:lnTo>
                <a:lnTo>
                  <a:pt x="2956587" y="579386"/>
                </a:lnTo>
                <a:lnTo>
                  <a:pt x="2969609" y="564725"/>
                </a:lnTo>
                <a:lnTo>
                  <a:pt x="2975464" y="560469"/>
                </a:lnTo>
                <a:cubicBezTo>
                  <a:pt x="2978033" y="559110"/>
                  <a:pt x="2979115" y="558842"/>
                  <a:pt x="2979248" y="559239"/>
                </a:cubicBezTo>
                <a:close/>
                <a:moveTo>
                  <a:pt x="2858045" y="559142"/>
                </a:moveTo>
                <a:lnTo>
                  <a:pt x="2858957" y="560336"/>
                </a:lnTo>
                <a:lnTo>
                  <a:pt x="2848341" y="564979"/>
                </a:lnTo>
                <a:lnTo>
                  <a:pt x="2849526" y="563533"/>
                </a:lnTo>
                <a:lnTo>
                  <a:pt x="2850822" y="562811"/>
                </a:lnTo>
                <a:close/>
                <a:moveTo>
                  <a:pt x="2858102" y="559111"/>
                </a:moveTo>
                <a:lnTo>
                  <a:pt x="2858045" y="559142"/>
                </a:lnTo>
                <a:lnTo>
                  <a:pt x="2858041" y="559137"/>
                </a:lnTo>
                <a:close/>
                <a:moveTo>
                  <a:pt x="7597488" y="558648"/>
                </a:moveTo>
                <a:cubicBezTo>
                  <a:pt x="7597259" y="558577"/>
                  <a:pt x="7596597" y="559727"/>
                  <a:pt x="7595301" y="563022"/>
                </a:cubicBezTo>
                <a:cubicBezTo>
                  <a:pt x="7595301" y="563022"/>
                  <a:pt x="7593090" y="566633"/>
                  <a:pt x="7593361" y="567521"/>
                </a:cubicBezTo>
                <a:cubicBezTo>
                  <a:pt x="7594569" y="569453"/>
                  <a:pt x="7596674" y="563619"/>
                  <a:pt x="7597359" y="560488"/>
                </a:cubicBezTo>
                <a:cubicBezTo>
                  <a:pt x="7597589" y="559445"/>
                  <a:pt x="7597659" y="558702"/>
                  <a:pt x="7597488" y="558648"/>
                </a:cubicBezTo>
                <a:close/>
                <a:moveTo>
                  <a:pt x="3273066" y="556705"/>
                </a:moveTo>
                <a:lnTo>
                  <a:pt x="3272486" y="558127"/>
                </a:lnTo>
                <a:cubicBezTo>
                  <a:pt x="3271400" y="559330"/>
                  <a:pt x="3269771" y="560490"/>
                  <a:pt x="3268009" y="561523"/>
                </a:cubicBezTo>
                <a:lnTo>
                  <a:pt x="3266451" y="562300"/>
                </a:lnTo>
                <a:close/>
                <a:moveTo>
                  <a:pt x="5868521" y="555658"/>
                </a:moveTo>
                <a:cubicBezTo>
                  <a:pt x="5868450" y="554708"/>
                  <a:pt x="5868040" y="554322"/>
                  <a:pt x="5867187" y="556015"/>
                </a:cubicBezTo>
                <a:cubicBezTo>
                  <a:pt x="5867413" y="556949"/>
                  <a:pt x="5866341" y="557157"/>
                  <a:pt x="5866566" y="558090"/>
                </a:cubicBezTo>
                <a:cubicBezTo>
                  <a:pt x="5867070" y="559010"/>
                  <a:pt x="5867503" y="559058"/>
                  <a:pt x="5867833" y="558684"/>
                </a:cubicBezTo>
                <a:cubicBezTo>
                  <a:pt x="5868081" y="558405"/>
                  <a:pt x="5868271" y="557884"/>
                  <a:pt x="5868390" y="557317"/>
                </a:cubicBezTo>
                <a:cubicBezTo>
                  <a:pt x="5868510" y="556750"/>
                  <a:pt x="5868557" y="556133"/>
                  <a:pt x="5868521" y="555658"/>
                </a:cubicBezTo>
                <a:close/>
                <a:moveTo>
                  <a:pt x="2847984" y="554652"/>
                </a:moveTo>
                <a:lnTo>
                  <a:pt x="2847005" y="556075"/>
                </a:lnTo>
                <a:lnTo>
                  <a:pt x="2837313" y="559813"/>
                </a:lnTo>
                <a:lnTo>
                  <a:pt x="2837911" y="558885"/>
                </a:lnTo>
                <a:lnTo>
                  <a:pt x="2838391" y="558697"/>
                </a:lnTo>
                <a:close/>
                <a:moveTo>
                  <a:pt x="2916783" y="553717"/>
                </a:moveTo>
                <a:lnTo>
                  <a:pt x="2908068" y="557679"/>
                </a:lnTo>
                <a:lnTo>
                  <a:pt x="2909462" y="556007"/>
                </a:lnTo>
                <a:close/>
                <a:moveTo>
                  <a:pt x="2870791" y="552663"/>
                </a:moveTo>
                <a:lnTo>
                  <a:pt x="2870556" y="552948"/>
                </a:lnTo>
                <a:lnTo>
                  <a:pt x="2864175" y="556762"/>
                </a:lnTo>
                <a:lnTo>
                  <a:pt x="2858102" y="559111"/>
                </a:lnTo>
                <a:close/>
                <a:moveTo>
                  <a:pt x="5673981" y="552220"/>
                </a:moveTo>
                <a:cubicBezTo>
                  <a:pt x="5672279" y="554596"/>
                  <a:pt x="5669396" y="556025"/>
                  <a:pt x="5666557" y="556091"/>
                </a:cubicBezTo>
                <a:cubicBezTo>
                  <a:pt x="5667400" y="554806"/>
                  <a:pt x="5668293" y="554152"/>
                  <a:pt x="5669458" y="553662"/>
                </a:cubicBezTo>
                <a:cubicBezTo>
                  <a:pt x="5670624" y="553175"/>
                  <a:pt x="5672058" y="552850"/>
                  <a:pt x="5673981" y="552220"/>
                </a:cubicBezTo>
                <a:close/>
                <a:moveTo>
                  <a:pt x="5152772" y="552053"/>
                </a:moveTo>
                <a:cubicBezTo>
                  <a:pt x="5151424" y="554556"/>
                  <a:pt x="5148839" y="556284"/>
                  <a:pt x="5146141" y="556688"/>
                </a:cubicBezTo>
                <a:cubicBezTo>
                  <a:pt x="5146796" y="555345"/>
                  <a:pt x="5147573" y="554604"/>
                  <a:pt x="5148628" y="553991"/>
                </a:cubicBezTo>
                <a:cubicBezTo>
                  <a:pt x="5149680" y="553378"/>
                  <a:pt x="5151011" y="552891"/>
                  <a:pt x="5152772" y="552053"/>
                </a:cubicBezTo>
                <a:close/>
                <a:moveTo>
                  <a:pt x="2921568" y="551789"/>
                </a:moveTo>
                <a:cubicBezTo>
                  <a:pt x="2920630" y="553992"/>
                  <a:pt x="2919553" y="553915"/>
                  <a:pt x="2916783" y="553717"/>
                </a:cubicBezTo>
                <a:cubicBezTo>
                  <a:pt x="2917248" y="553183"/>
                  <a:pt x="2917944" y="552665"/>
                  <a:pt x="2918774" y="552300"/>
                </a:cubicBezTo>
                <a:cubicBezTo>
                  <a:pt x="2919603" y="551933"/>
                  <a:pt x="2920568" y="551718"/>
                  <a:pt x="2921568" y="551789"/>
                </a:cubicBezTo>
                <a:close/>
                <a:moveTo>
                  <a:pt x="5676880" y="550987"/>
                </a:moveTo>
                <a:cubicBezTo>
                  <a:pt x="5677074" y="553319"/>
                  <a:pt x="5674926" y="552199"/>
                  <a:pt x="5673981" y="552220"/>
                </a:cubicBezTo>
                <a:cubicBezTo>
                  <a:pt x="5673932" y="551638"/>
                  <a:pt x="5674145" y="551340"/>
                  <a:pt x="5674626" y="551184"/>
                </a:cubicBezTo>
                <a:cubicBezTo>
                  <a:pt x="5675106" y="551028"/>
                  <a:pt x="5675855" y="551009"/>
                  <a:pt x="5676880" y="550987"/>
                </a:cubicBezTo>
                <a:close/>
                <a:moveTo>
                  <a:pt x="5155394" y="550509"/>
                </a:moveTo>
                <a:cubicBezTo>
                  <a:pt x="5155620" y="551625"/>
                  <a:pt x="5155190" y="551978"/>
                  <a:pt x="5154590" y="552067"/>
                </a:cubicBezTo>
                <a:cubicBezTo>
                  <a:pt x="5153991" y="552156"/>
                  <a:pt x="5153222" y="551984"/>
                  <a:pt x="5152772" y="552053"/>
                </a:cubicBezTo>
                <a:cubicBezTo>
                  <a:pt x="5152660" y="551493"/>
                  <a:pt x="5152828" y="551181"/>
                  <a:pt x="5153268" y="550971"/>
                </a:cubicBezTo>
                <a:cubicBezTo>
                  <a:pt x="5153708" y="550760"/>
                  <a:pt x="5154420" y="550654"/>
                  <a:pt x="5155394" y="550509"/>
                </a:cubicBezTo>
                <a:close/>
                <a:moveTo>
                  <a:pt x="5679782" y="549752"/>
                </a:moveTo>
                <a:cubicBezTo>
                  <a:pt x="5679974" y="552084"/>
                  <a:pt x="5677828" y="550965"/>
                  <a:pt x="5676880" y="550987"/>
                </a:cubicBezTo>
                <a:cubicBezTo>
                  <a:pt x="5676832" y="550404"/>
                  <a:pt x="5677044" y="550107"/>
                  <a:pt x="5677526" y="549950"/>
                </a:cubicBezTo>
                <a:cubicBezTo>
                  <a:pt x="5678006" y="549792"/>
                  <a:pt x="5678757" y="549776"/>
                  <a:pt x="5679782" y="549752"/>
                </a:cubicBezTo>
                <a:close/>
                <a:moveTo>
                  <a:pt x="5158018" y="548964"/>
                </a:moveTo>
                <a:cubicBezTo>
                  <a:pt x="5158244" y="550082"/>
                  <a:pt x="5157813" y="550433"/>
                  <a:pt x="5157214" y="550523"/>
                </a:cubicBezTo>
                <a:cubicBezTo>
                  <a:pt x="5156614" y="550614"/>
                  <a:pt x="5155845" y="550441"/>
                  <a:pt x="5155394" y="550509"/>
                </a:cubicBezTo>
                <a:cubicBezTo>
                  <a:pt x="5155283" y="549951"/>
                  <a:pt x="5155452" y="549638"/>
                  <a:pt x="5155891" y="549427"/>
                </a:cubicBezTo>
                <a:cubicBezTo>
                  <a:pt x="5156332" y="549218"/>
                  <a:pt x="5157044" y="549111"/>
                  <a:pt x="5158018" y="548964"/>
                </a:cubicBezTo>
                <a:close/>
                <a:moveTo>
                  <a:pt x="5718068" y="542641"/>
                </a:moveTo>
                <a:lnTo>
                  <a:pt x="5714292" y="544654"/>
                </a:lnTo>
                <a:lnTo>
                  <a:pt x="5714941" y="544022"/>
                </a:lnTo>
                <a:close/>
                <a:moveTo>
                  <a:pt x="5886184" y="541760"/>
                </a:moveTo>
                <a:cubicBezTo>
                  <a:pt x="5886184" y="541760"/>
                  <a:pt x="5885601" y="541892"/>
                  <a:pt x="5885093" y="542011"/>
                </a:cubicBezTo>
                <a:lnTo>
                  <a:pt x="5885011" y="542030"/>
                </a:lnTo>
                <a:lnTo>
                  <a:pt x="5884466" y="542157"/>
                </a:lnTo>
                <a:cubicBezTo>
                  <a:pt x="5884329" y="542189"/>
                  <a:pt x="5884293" y="542198"/>
                  <a:pt x="5884439" y="542164"/>
                </a:cubicBezTo>
                <a:lnTo>
                  <a:pt x="5885011" y="542030"/>
                </a:lnTo>
                <a:close/>
                <a:moveTo>
                  <a:pt x="2880454" y="540960"/>
                </a:moveTo>
                <a:lnTo>
                  <a:pt x="2872406" y="550706"/>
                </a:lnTo>
                <a:lnTo>
                  <a:pt x="2870899" y="549466"/>
                </a:lnTo>
                <a:cubicBezTo>
                  <a:pt x="2870768" y="548890"/>
                  <a:pt x="2870502" y="548303"/>
                  <a:pt x="2868578" y="548165"/>
                </a:cubicBezTo>
                <a:cubicBezTo>
                  <a:pt x="2867189" y="548633"/>
                  <a:pt x="2864566" y="549628"/>
                  <a:pt x="2861576" y="550738"/>
                </a:cubicBezTo>
                <a:lnTo>
                  <a:pt x="2859385" y="551515"/>
                </a:lnTo>
                <a:lnTo>
                  <a:pt x="2861481" y="548960"/>
                </a:lnTo>
                <a:close/>
                <a:moveTo>
                  <a:pt x="2934990" y="540424"/>
                </a:moveTo>
                <a:lnTo>
                  <a:pt x="2930795" y="545346"/>
                </a:lnTo>
                <a:lnTo>
                  <a:pt x="2912327" y="552570"/>
                </a:lnTo>
                <a:lnTo>
                  <a:pt x="2916971" y="546998"/>
                </a:lnTo>
                <a:close/>
                <a:moveTo>
                  <a:pt x="3418642" y="539478"/>
                </a:moveTo>
                <a:cubicBezTo>
                  <a:pt x="3418642" y="539478"/>
                  <a:pt x="3418642" y="539478"/>
                  <a:pt x="3416624" y="541712"/>
                </a:cubicBezTo>
                <a:lnTo>
                  <a:pt x="3416124" y="542125"/>
                </a:lnTo>
                <a:close/>
                <a:moveTo>
                  <a:pt x="6013171" y="538955"/>
                </a:moveTo>
                <a:lnTo>
                  <a:pt x="6009420" y="547373"/>
                </a:lnTo>
                <a:lnTo>
                  <a:pt x="6005268" y="556765"/>
                </a:lnTo>
                <a:lnTo>
                  <a:pt x="6004810" y="558258"/>
                </a:lnTo>
                <a:lnTo>
                  <a:pt x="6004246" y="561588"/>
                </a:lnTo>
                <a:lnTo>
                  <a:pt x="6007131" y="553721"/>
                </a:lnTo>
                <a:cubicBezTo>
                  <a:pt x="6008431" y="550213"/>
                  <a:pt x="6009761" y="546884"/>
                  <a:pt x="6011123" y="544069"/>
                </a:cubicBezTo>
                <a:lnTo>
                  <a:pt x="6012803" y="540994"/>
                </a:lnTo>
                <a:close/>
                <a:moveTo>
                  <a:pt x="4162536" y="538270"/>
                </a:moveTo>
                <a:cubicBezTo>
                  <a:pt x="4162620" y="538818"/>
                  <a:pt x="4162404" y="539118"/>
                  <a:pt x="4162038" y="539152"/>
                </a:cubicBezTo>
                <a:lnTo>
                  <a:pt x="4161744" y="539004"/>
                </a:lnTo>
                <a:close/>
                <a:moveTo>
                  <a:pt x="5193696" y="537484"/>
                </a:moveTo>
                <a:lnTo>
                  <a:pt x="5190327" y="539885"/>
                </a:lnTo>
                <a:lnTo>
                  <a:pt x="5190873" y="539196"/>
                </a:lnTo>
                <a:close/>
                <a:moveTo>
                  <a:pt x="6049210" y="536818"/>
                </a:moveTo>
                <a:cubicBezTo>
                  <a:pt x="6049696" y="537089"/>
                  <a:pt x="6049725" y="538184"/>
                  <a:pt x="6049533" y="539290"/>
                </a:cubicBezTo>
                <a:cubicBezTo>
                  <a:pt x="6049339" y="540395"/>
                  <a:pt x="6048925" y="541512"/>
                  <a:pt x="6048529" y="541829"/>
                </a:cubicBezTo>
                <a:cubicBezTo>
                  <a:pt x="6048264" y="542040"/>
                  <a:pt x="6048007" y="541897"/>
                  <a:pt x="6047829" y="541157"/>
                </a:cubicBezTo>
                <a:cubicBezTo>
                  <a:pt x="6047377" y="539291"/>
                  <a:pt x="6049210" y="536818"/>
                  <a:pt x="6049210" y="536818"/>
                </a:cubicBezTo>
                <a:close/>
                <a:moveTo>
                  <a:pt x="6205251" y="532807"/>
                </a:moveTo>
                <a:lnTo>
                  <a:pt x="6204712" y="534608"/>
                </a:lnTo>
                <a:lnTo>
                  <a:pt x="6204242" y="535321"/>
                </a:lnTo>
                <a:cubicBezTo>
                  <a:pt x="6203768" y="536020"/>
                  <a:pt x="6203579" y="536265"/>
                  <a:pt x="6203584" y="536183"/>
                </a:cubicBezTo>
                <a:cubicBezTo>
                  <a:pt x="6203595" y="536019"/>
                  <a:pt x="6204387" y="534552"/>
                  <a:pt x="6205251" y="532807"/>
                </a:cubicBezTo>
                <a:close/>
                <a:moveTo>
                  <a:pt x="6279429" y="532290"/>
                </a:moveTo>
                <a:lnTo>
                  <a:pt x="6278999" y="535714"/>
                </a:lnTo>
                <a:lnTo>
                  <a:pt x="6278601" y="536515"/>
                </a:lnTo>
                <a:close/>
                <a:moveTo>
                  <a:pt x="4297005" y="531855"/>
                </a:moveTo>
                <a:lnTo>
                  <a:pt x="4290352" y="540169"/>
                </a:lnTo>
                <a:lnTo>
                  <a:pt x="4283665" y="547809"/>
                </a:lnTo>
                <a:lnTo>
                  <a:pt x="4279138" y="549613"/>
                </a:lnTo>
                <a:lnTo>
                  <a:pt x="4277172" y="550577"/>
                </a:lnTo>
                <a:lnTo>
                  <a:pt x="4291985" y="534424"/>
                </a:lnTo>
                <a:lnTo>
                  <a:pt x="4294233" y="533154"/>
                </a:lnTo>
                <a:close/>
                <a:moveTo>
                  <a:pt x="5680056" y="530144"/>
                </a:moveTo>
                <a:lnTo>
                  <a:pt x="5677005" y="533129"/>
                </a:lnTo>
                <a:lnTo>
                  <a:pt x="5656491" y="551932"/>
                </a:lnTo>
                <a:lnTo>
                  <a:pt x="5646794" y="556155"/>
                </a:lnTo>
                <a:lnTo>
                  <a:pt x="5634343" y="562879"/>
                </a:lnTo>
                <a:lnTo>
                  <a:pt x="5638586" y="558756"/>
                </a:lnTo>
                <a:cubicBezTo>
                  <a:pt x="5646030" y="553713"/>
                  <a:pt x="5653373" y="548342"/>
                  <a:pt x="5660698" y="542429"/>
                </a:cubicBezTo>
                <a:lnTo>
                  <a:pt x="5670778" y="533460"/>
                </a:lnTo>
                <a:lnTo>
                  <a:pt x="5670750" y="533800"/>
                </a:lnTo>
                <a:cubicBezTo>
                  <a:pt x="5671684" y="533572"/>
                  <a:pt x="5673760" y="532769"/>
                  <a:pt x="5677540" y="531173"/>
                </a:cubicBezTo>
                <a:close/>
                <a:moveTo>
                  <a:pt x="6349232" y="529203"/>
                </a:moveTo>
                <a:lnTo>
                  <a:pt x="6343409" y="551961"/>
                </a:lnTo>
                <a:lnTo>
                  <a:pt x="6343285" y="551869"/>
                </a:lnTo>
                <a:cubicBezTo>
                  <a:pt x="6342517" y="552072"/>
                  <a:pt x="6341806" y="552746"/>
                  <a:pt x="6341881" y="553374"/>
                </a:cubicBezTo>
                <a:lnTo>
                  <a:pt x="6342983" y="553628"/>
                </a:lnTo>
                <a:lnTo>
                  <a:pt x="6341983" y="557535"/>
                </a:lnTo>
                <a:cubicBezTo>
                  <a:pt x="6341204" y="560967"/>
                  <a:pt x="6344308" y="557531"/>
                  <a:pt x="6348498" y="552893"/>
                </a:cubicBezTo>
                <a:lnTo>
                  <a:pt x="6351835" y="549557"/>
                </a:lnTo>
                <a:lnTo>
                  <a:pt x="6334501" y="585387"/>
                </a:lnTo>
                <a:lnTo>
                  <a:pt x="6326372" y="601925"/>
                </a:lnTo>
                <a:lnTo>
                  <a:pt x="6337050" y="567428"/>
                </a:lnTo>
                <a:lnTo>
                  <a:pt x="6339747" y="560029"/>
                </a:lnTo>
                <a:lnTo>
                  <a:pt x="6338756" y="561916"/>
                </a:lnTo>
                <a:lnTo>
                  <a:pt x="6347917" y="532320"/>
                </a:lnTo>
                <a:close/>
                <a:moveTo>
                  <a:pt x="4172027" y="528094"/>
                </a:moveTo>
                <a:lnTo>
                  <a:pt x="4170648" y="529117"/>
                </a:lnTo>
                <a:lnTo>
                  <a:pt x="4165982" y="533373"/>
                </a:lnTo>
                <a:lnTo>
                  <a:pt x="4169142" y="530816"/>
                </a:lnTo>
                <a:cubicBezTo>
                  <a:pt x="4170404" y="529733"/>
                  <a:pt x="4171456" y="528751"/>
                  <a:pt x="4172027" y="528094"/>
                </a:cubicBezTo>
                <a:close/>
                <a:moveTo>
                  <a:pt x="4236790" y="525518"/>
                </a:moveTo>
                <a:cubicBezTo>
                  <a:pt x="4237332" y="525596"/>
                  <a:pt x="4237372" y="526430"/>
                  <a:pt x="4236620" y="527644"/>
                </a:cubicBezTo>
                <a:cubicBezTo>
                  <a:pt x="4235868" y="528857"/>
                  <a:pt x="4234326" y="530448"/>
                  <a:pt x="4231702" y="532043"/>
                </a:cubicBezTo>
                <a:cubicBezTo>
                  <a:pt x="4232952" y="529219"/>
                  <a:pt x="4234159" y="527451"/>
                  <a:pt x="4235122" y="526477"/>
                </a:cubicBezTo>
                <a:cubicBezTo>
                  <a:pt x="4235843" y="525749"/>
                  <a:pt x="4236428" y="525465"/>
                  <a:pt x="4236790" y="525518"/>
                </a:cubicBezTo>
                <a:close/>
                <a:moveTo>
                  <a:pt x="6148218" y="525339"/>
                </a:moveTo>
                <a:cubicBezTo>
                  <a:pt x="6148391" y="525692"/>
                  <a:pt x="6148330" y="526390"/>
                  <a:pt x="6147903" y="527383"/>
                </a:cubicBezTo>
                <a:cubicBezTo>
                  <a:pt x="6147335" y="528707"/>
                  <a:pt x="6146115" y="530554"/>
                  <a:pt x="6143932" y="532808"/>
                </a:cubicBezTo>
                <a:cubicBezTo>
                  <a:pt x="6144505" y="529566"/>
                  <a:pt x="6145447" y="527434"/>
                  <a:pt x="6146311" y="526244"/>
                </a:cubicBezTo>
                <a:cubicBezTo>
                  <a:pt x="6147173" y="525056"/>
                  <a:pt x="6147959" y="524811"/>
                  <a:pt x="6148218" y="525339"/>
                </a:cubicBezTo>
                <a:close/>
                <a:moveTo>
                  <a:pt x="2948705" y="524323"/>
                </a:moveTo>
                <a:lnTo>
                  <a:pt x="2939185" y="535498"/>
                </a:lnTo>
                <a:lnTo>
                  <a:pt x="2923481" y="541336"/>
                </a:lnTo>
                <a:lnTo>
                  <a:pt x="2920886" y="542302"/>
                </a:lnTo>
                <a:lnTo>
                  <a:pt x="2929261" y="532253"/>
                </a:lnTo>
                <a:lnTo>
                  <a:pt x="2930466" y="532193"/>
                </a:lnTo>
                <a:cubicBezTo>
                  <a:pt x="2931434" y="531363"/>
                  <a:pt x="2932173" y="530233"/>
                  <a:pt x="2932173" y="530233"/>
                </a:cubicBezTo>
                <a:close/>
                <a:moveTo>
                  <a:pt x="7608598" y="523922"/>
                </a:moveTo>
                <a:cubicBezTo>
                  <a:pt x="7609352" y="522767"/>
                  <a:pt x="7606383" y="524500"/>
                  <a:pt x="7606383" y="524500"/>
                </a:cubicBezTo>
                <a:cubicBezTo>
                  <a:pt x="7606519" y="524944"/>
                  <a:pt x="7607139" y="525021"/>
                  <a:pt x="7607694" y="524878"/>
                </a:cubicBezTo>
                <a:cubicBezTo>
                  <a:pt x="7608247" y="524733"/>
                  <a:pt x="7608734" y="524366"/>
                  <a:pt x="7608598" y="523922"/>
                </a:cubicBezTo>
                <a:close/>
                <a:moveTo>
                  <a:pt x="2955108" y="517106"/>
                </a:moveTo>
                <a:lnTo>
                  <a:pt x="2951658" y="520857"/>
                </a:lnTo>
                <a:lnTo>
                  <a:pt x="2950756" y="521915"/>
                </a:lnTo>
                <a:lnTo>
                  <a:pt x="2932179" y="529098"/>
                </a:lnTo>
                <a:cubicBezTo>
                  <a:pt x="2933839" y="528321"/>
                  <a:pt x="2934312" y="528047"/>
                  <a:pt x="2934102" y="528096"/>
                </a:cubicBezTo>
                <a:lnTo>
                  <a:pt x="2931952" y="529024"/>
                </a:lnTo>
                <a:lnTo>
                  <a:pt x="2933262" y="527453"/>
                </a:lnTo>
                <a:lnTo>
                  <a:pt x="2935767" y="524600"/>
                </a:lnTo>
                <a:close/>
                <a:moveTo>
                  <a:pt x="5918430" y="514305"/>
                </a:moveTo>
                <a:cubicBezTo>
                  <a:pt x="5916565" y="518939"/>
                  <a:pt x="5916565" y="518939"/>
                  <a:pt x="5916565" y="518939"/>
                </a:cubicBezTo>
                <a:lnTo>
                  <a:pt x="5917964" y="515461"/>
                </a:lnTo>
                <a:cubicBezTo>
                  <a:pt x="5918430" y="514305"/>
                  <a:pt x="5918430" y="514305"/>
                  <a:pt x="5918430" y="514305"/>
                </a:cubicBezTo>
                <a:close/>
                <a:moveTo>
                  <a:pt x="4126244" y="513875"/>
                </a:moveTo>
                <a:lnTo>
                  <a:pt x="4120400" y="517864"/>
                </a:lnTo>
                <a:lnTo>
                  <a:pt x="4117446" y="521676"/>
                </a:lnTo>
                <a:cubicBezTo>
                  <a:pt x="4116599" y="522939"/>
                  <a:pt x="4116136" y="523921"/>
                  <a:pt x="4116546" y="524150"/>
                </a:cubicBezTo>
                <a:cubicBezTo>
                  <a:pt x="4117360" y="525027"/>
                  <a:pt x="4119332" y="523146"/>
                  <a:pt x="4121294" y="520756"/>
                </a:cubicBezTo>
                <a:cubicBezTo>
                  <a:pt x="4123254" y="518365"/>
                  <a:pt x="4125204" y="515460"/>
                  <a:pt x="4125976" y="514289"/>
                </a:cubicBezTo>
                <a:close/>
                <a:moveTo>
                  <a:pt x="6085097" y="512752"/>
                </a:moveTo>
                <a:cubicBezTo>
                  <a:pt x="6085030" y="514799"/>
                  <a:pt x="6085111" y="516291"/>
                  <a:pt x="6084975" y="517560"/>
                </a:cubicBezTo>
                <a:cubicBezTo>
                  <a:pt x="6084837" y="518829"/>
                  <a:pt x="6084482" y="519875"/>
                  <a:pt x="6083548" y="521033"/>
                </a:cubicBezTo>
                <a:cubicBezTo>
                  <a:pt x="6082869" y="518232"/>
                  <a:pt x="6083405" y="515034"/>
                  <a:pt x="6085097" y="512752"/>
                </a:cubicBezTo>
                <a:close/>
                <a:moveTo>
                  <a:pt x="2960002" y="511235"/>
                </a:moveTo>
                <a:lnTo>
                  <a:pt x="2940771" y="518906"/>
                </a:lnTo>
                <a:lnTo>
                  <a:pt x="2942032" y="517470"/>
                </a:lnTo>
                <a:close/>
                <a:moveTo>
                  <a:pt x="2961366" y="510302"/>
                </a:moveTo>
                <a:lnTo>
                  <a:pt x="2960806" y="510911"/>
                </a:lnTo>
                <a:lnTo>
                  <a:pt x="2960002" y="511235"/>
                </a:lnTo>
                <a:close/>
                <a:moveTo>
                  <a:pt x="3329888" y="509907"/>
                </a:moveTo>
                <a:lnTo>
                  <a:pt x="3304113" y="530450"/>
                </a:lnTo>
                <a:lnTo>
                  <a:pt x="3273066" y="556705"/>
                </a:lnTo>
                <a:lnTo>
                  <a:pt x="3274157" y="554029"/>
                </a:lnTo>
                <a:cubicBezTo>
                  <a:pt x="3275282" y="552462"/>
                  <a:pt x="3276834" y="550743"/>
                  <a:pt x="3278386" y="549025"/>
                </a:cubicBezTo>
                <a:cubicBezTo>
                  <a:pt x="3296536" y="534068"/>
                  <a:pt x="3296536" y="534068"/>
                  <a:pt x="3296536" y="534068"/>
                </a:cubicBezTo>
                <a:cubicBezTo>
                  <a:pt x="3305047" y="526846"/>
                  <a:pt x="3313579" y="519970"/>
                  <a:pt x="3322111" y="513090"/>
                </a:cubicBezTo>
                <a:cubicBezTo>
                  <a:pt x="3323650" y="512487"/>
                  <a:pt x="3326088" y="511625"/>
                  <a:pt x="3328390" y="510634"/>
                </a:cubicBezTo>
                <a:close/>
                <a:moveTo>
                  <a:pt x="6085453" y="509585"/>
                </a:moveTo>
                <a:cubicBezTo>
                  <a:pt x="6085698" y="510599"/>
                  <a:pt x="6085877" y="511337"/>
                  <a:pt x="6085860" y="511849"/>
                </a:cubicBezTo>
                <a:cubicBezTo>
                  <a:pt x="6085844" y="512362"/>
                  <a:pt x="6085633" y="512647"/>
                  <a:pt x="6085097" y="512752"/>
                </a:cubicBezTo>
                <a:cubicBezTo>
                  <a:pt x="6084870" y="511817"/>
                  <a:pt x="6083309" y="510002"/>
                  <a:pt x="6085453" y="509585"/>
                </a:cubicBezTo>
                <a:close/>
                <a:moveTo>
                  <a:pt x="5314026" y="508165"/>
                </a:moveTo>
                <a:cubicBezTo>
                  <a:pt x="5315918" y="508120"/>
                  <a:pt x="5315181" y="510668"/>
                  <a:pt x="5314234" y="510690"/>
                </a:cubicBezTo>
                <a:cubicBezTo>
                  <a:pt x="5313762" y="510701"/>
                  <a:pt x="5313709" y="510069"/>
                  <a:pt x="5313776" y="509435"/>
                </a:cubicBezTo>
                <a:cubicBezTo>
                  <a:pt x="5313842" y="508802"/>
                  <a:pt x="5314026" y="508165"/>
                  <a:pt x="5314026" y="508165"/>
                </a:cubicBezTo>
                <a:close/>
                <a:moveTo>
                  <a:pt x="6085809" y="506423"/>
                </a:moveTo>
                <a:cubicBezTo>
                  <a:pt x="6086054" y="507434"/>
                  <a:pt x="6086233" y="508173"/>
                  <a:pt x="6086216" y="508685"/>
                </a:cubicBezTo>
                <a:cubicBezTo>
                  <a:pt x="6086199" y="509197"/>
                  <a:pt x="6085988" y="509484"/>
                  <a:pt x="6085453" y="509585"/>
                </a:cubicBezTo>
                <a:cubicBezTo>
                  <a:pt x="6085226" y="508652"/>
                  <a:pt x="6083667" y="506839"/>
                  <a:pt x="6085809" y="506423"/>
                </a:cubicBezTo>
                <a:close/>
                <a:moveTo>
                  <a:pt x="6369824" y="504313"/>
                </a:moveTo>
                <a:lnTo>
                  <a:pt x="6363783" y="529656"/>
                </a:lnTo>
                <a:lnTo>
                  <a:pt x="6358523" y="537625"/>
                </a:lnTo>
                <a:close/>
                <a:moveTo>
                  <a:pt x="3338404" y="503123"/>
                </a:moveTo>
                <a:lnTo>
                  <a:pt x="3333876" y="507406"/>
                </a:lnTo>
                <a:cubicBezTo>
                  <a:pt x="3333370" y="507966"/>
                  <a:pt x="3332576" y="508526"/>
                  <a:pt x="3331619" y="509067"/>
                </a:cubicBezTo>
                <a:lnTo>
                  <a:pt x="3329888" y="509907"/>
                </a:lnTo>
                <a:close/>
                <a:moveTo>
                  <a:pt x="5887471" y="502291"/>
                </a:moveTo>
                <a:cubicBezTo>
                  <a:pt x="5887051" y="508737"/>
                  <a:pt x="5884655" y="515056"/>
                  <a:pt x="5881914" y="521339"/>
                </a:cubicBezTo>
                <a:lnTo>
                  <a:pt x="5881059" y="523270"/>
                </a:lnTo>
                <a:lnTo>
                  <a:pt x="5885395" y="503820"/>
                </a:lnTo>
                <a:lnTo>
                  <a:pt x="5885967" y="503119"/>
                </a:lnTo>
                <a:cubicBezTo>
                  <a:pt x="5886890" y="502150"/>
                  <a:pt x="5887508" y="501731"/>
                  <a:pt x="5887471" y="502291"/>
                </a:cubicBezTo>
                <a:close/>
                <a:moveTo>
                  <a:pt x="5708582" y="501533"/>
                </a:moveTo>
                <a:lnTo>
                  <a:pt x="5700874" y="509775"/>
                </a:lnTo>
                <a:lnTo>
                  <a:pt x="5693182" y="517302"/>
                </a:lnTo>
                <a:lnTo>
                  <a:pt x="5688217" y="518858"/>
                </a:lnTo>
                <a:lnTo>
                  <a:pt x="5686050" y="519725"/>
                </a:lnTo>
                <a:lnTo>
                  <a:pt x="5703038" y="503857"/>
                </a:lnTo>
                <a:lnTo>
                  <a:pt x="5705529" y="502690"/>
                </a:lnTo>
                <a:close/>
                <a:moveTo>
                  <a:pt x="6103345" y="501066"/>
                </a:moveTo>
                <a:lnTo>
                  <a:pt x="6103073" y="503803"/>
                </a:lnTo>
                <a:cubicBezTo>
                  <a:pt x="6102620" y="507921"/>
                  <a:pt x="6102439" y="510165"/>
                  <a:pt x="6102477" y="511140"/>
                </a:cubicBezTo>
                <a:lnTo>
                  <a:pt x="6102773" y="511026"/>
                </a:lnTo>
                <a:lnTo>
                  <a:pt x="6097333" y="523235"/>
                </a:lnTo>
                <a:cubicBezTo>
                  <a:pt x="6093925" y="531950"/>
                  <a:pt x="6091005" y="540541"/>
                  <a:pt x="6088407" y="549149"/>
                </a:cubicBezTo>
                <a:lnTo>
                  <a:pt x="6085805" y="554377"/>
                </a:lnTo>
                <a:lnTo>
                  <a:pt x="6088614" y="540427"/>
                </a:lnTo>
                <a:lnTo>
                  <a:pt x="6089892" y="529824"/>
                </a:lnTo>
                <a:lnTo>
                  <a:pt x="6101455" y="504834"/>
                </a:lnTo>
                <a:close/>
                <a:moveTo>
                  <a:pt x="5825101" y="498692"/>
                </a:moveTo>
                <a:cubicBezTo>
                  <a:pt x="5826411" y="499963"/>
                  <a:pt x="5826746" y="500585"/>
                  <a:pt x="5826565" y="500882"/>
                </a:cubicBezTo>
                <a:cubicBezTo>
                  <a:pt x="5826385" y="501179"/>
                  <a:pt x="5825691" y="501152"/>
                  <a:pt x="5824942" y="501122"/>
                </a:cubicBezTo>
                <a:cubicBezTo>
                  <a:pt x="5825027" y="499815"/>
                  <a:pt x="5825101" y="498692"/>
                  <a:pt x="5825101" y="498692"/>
                </a:cubicBezTo>
                <a:close/>
                <a:moveTo>
                  <a:pt x="4073062" y="495060"/>
                </a:moveTo>
                <a:lnTo>
                  <a:pt x="4072908" y="495139"/>
                </a:lnTo>
                <a:cubicBezTo>
                  <a:pt x="4071153" y="496094"/>
                  <a:pt x="4069486" y="497074"/>
                  <a:pt x="4068280" y="497966"/>
                </a:cubicBezTo>
                <a:lnTo>
                  <a:pt x="4067533" y="498625"/>
                </a:lnTo>
                <a:close/>
                <a:moveTo>
                  <a:pt x="7607244" y="492541"/>
                </a:moveTo>
                <a:cubicBezTo>
                  <a:pt x="7607121" y="491628"/>
                  <a:pt x="7606704" y="491279"/>
                  <a:pt x="7605977" y="492968"/>
                </a:cubicBezTo>
                <a:cubicBezTo>
                  <a:pt x="7606247" y="493856"/>
                  <a:pt x="7605225" y="494122"/>
                  <a:pt x="7605494" y="495010"/>
                </a:cubicBezTo>
                <a:cubicBezTo>
                  <a:pt x="7606033" y="495869"/>
                  <a:pt x="7606452" y="495889"/>
                  <a:pt x="7606750" y="495507"/>
                </a:cubicBezTo>
                <a:cubicBezTo>
                  <a:pt x="7606973" y="495220"/>
                  <a:pt x="7607128" y="494708"/>
                  <a:pt x="7607211" y="494152"/>
                </a:cubicBezTo>
                <a:cubicBezTo>
                  <a:pt x="7607293" y="493595"/>
                  <a:pt x="7607305" y="492999"/>
                  <a:pt x="7607244" y="492541"/>
                </a:cubicBezTo>
                <a:close/>
                <a:moveTo>
                  <a:pt x="4148497" y="491201"/>
                </a:moveTo>
                <a:lnTo>
                  <a:pt x="4146852" y="492211"/>
                </a:lnTo>
                <a:lnTo>
                  <a:pt x="4144730" y="494816"/>
                </a:lnTo>
                <a:cubicBezTo>
                  <a:pt x="4142733" y="497033"/>
                  <a:pt x="4140276" y="499384"/>
                  <a:pt x="4137660" y="501763"/>
                </a:cubicBezTo>
                <a:lnTo>
                  <a:pt x="4131777" y="507070"/>
                </a:lnTo>
                <a:lnTo>
                  <a:pt x="4135079" y="505096"/>
                </a:lnTo>
                <a:lnTo>
                  <a:pt x="4142418" y="497517"/>
                </a:lnTo>
                <a:close/>
                <a:moveTo>
                  <a:pt x="5644777" y="490362"/>
                </a:moveTo>
                <a:cubicBezTo>
                  <a:pt x="5645350" y="490485"/>
                  <a:pt x="5645332" y="491365"/>
                  <a:pt x="5644442" y="492584"/>
                </a:cubicBezTo>
                <a:cubicBezTo>
                  <a:pt x="5643552" y="493802"/>
                  <a:pt x="5641788" y="495361"/>
                  <a:pt x="5638872" y="496841"/>
                </a:cubicBezTo>
                <a:cubicBezTo>
                  <a:pt x="5640410" y="493964"/>
                  <a:pt x="5641828" y="492198"/>
                  <a:pt x="5642926" y="491246"/>
                </a:cubicBezTo>
                <a:cubicBezTo>
                  <a:pt x="5643752" y="490533"/>
                  <a:pt x="5644395" y="490281"/>
                  <a:pt x="5644777" y="490362"/>
                </a:cubicBezTo>
                <a:close/>
                <a:moveTo>
                  <a:pt x="5576848" y="486466"/>
                </a:moveTo>
                <a:lnTo>
                  <a:pt x="5574295" y="488903"/>
                </a:lnTo>
                <a:cubicBezTo>
                  <a:pt x="5567451" y="494334"/>
                  <a:pt x="5558524" y="500529"/>
                  <a:pt x="5549595" y="509890"/>
                </a:cubicBezTo>
                <a:cubicBezTo>
                  <a:pt x="5549595" y="509890"/>
                  <a:pt x="5547736" y="512032"/>
                  <a:pt x="5548202" y="513564"/>
                </a:cubicBezTo>
                <a:cubicBezTo>
                  <a:pt x="5552301" y="514980"/>
                  <a:pt x="5568250" y="496962"/>
                  <a:pt x="5572192" y="494053"/>
                </a:cubicBezTo>
                <a:lnTo>
                  <a:pt x="5574311" y="492170"/>
                </a:lnTo>
                <a:close/>
                <a:moveTo>
                  <a:pt x="4140071" y="485988"/>
                </a:moveTo>
                <a:lnTo>
                  <a:pt x="4139749" y="486314"/>
                </a:lnTo>
                <a:lnTo>
                  <a:pt x="4138886" y="487366"/>
                </a:lnTo>
                <a:lnTo>
                  <a:pt x="4139256" y="487197"/>
                </a:lnTo>
                <a:close/>
                <a:moveTo>
                  <a:pt x="6392165" y="484715"/>
                </a:moveTo>
                <a:lnTo>
                  <a:pt x="6387885" y="499236"/>
                </a:lnTo>
                <a:lnTo>
                  <a:pt x="6387405" y="499678"/>
                </a:lnTo>
                <a:close/>
                <a:moveTo>
                  <a:pt x="5791775" y="483994"/>
                </a:moveTo>
                <a:cubicBezTo>
                  <a:pt x="5792423" y="484356"/>
                  <a:pt x="5792535" y="484823"/>
                  <a:pt x="5792487" y="485201"/>
                </a:cubicBezTo>
                <a:cubicBezTo>
                  <a:pt x="5792437" y="485576"/>
                  <a:pt x="5792226" y="485861"/>
                  <a:pt x="5792226" y="485861"/>
                </a:cubicBezTo>
                <a:cubicBezTo>
                  <a:pt x="5790928" y="485136"/>
                  <a:pt x="5791775" y="483994"/>
                  <a:pt x="5791775" y="483994"/>
                </a:cubicBezTo>
                <a:close/>
                <a:moveTo>
                  <a:pt x="4118954" y="483698"/>
                </a:moveTo>
                <a:lnTo>
                  <a:pt x="4118550" y="484144"/>
                </a:lnTo>
                <a:lnTo>
                  <a:pt x="4118622" y="484099"/>
                </a:lnTo>
                <a:close/>
                <a:moveTo>
                  <a:pt x="5792131" y="480831"/>
                </a:moveTo>
                <a:lnTo>
                  <a:pt x="5793060" y="482248"/>
                </a:lnTo>
                <a:lnTo>
                  <a:pt x="5792936" y="482679"/>
                </a:lnTo>
                <a:lnTo>
                  <a:pt x="5793143" y="482628"/>
                </a:lnTo>
                <a:lnTo>
                  <a:pt x="5791775" y="483994"/>
                </a:lnTo>
                <a:cubicBezTo>
                  <a:pt x="5791284" y="481971"/>
                  <a:pt x="5791059" y="481038"/>
                  <a:pt x="5792131" y="480831"/>
                </a:cubicBezTo>
                <a:close/>
                <a:moveTo>
                  <a:pt x="7623509" y="478028"/>
                </a:moveTo>
                <a:lnTo>
                  <a:pt x="7622393" y="478363"/>
                </a:lnTo>
                <a:lnTo>
                  <a:pt x="7621847" y="478526"/>
                </a:lnTo>
                <a:cubicBezTo>
                  <a:pt x="7621709" y="478567"/>
                  <a:pt x="7621745" y="478557"/>
                  <a:pt x="7621874" y="478518"/>
                </a:cubicBezTo>
                <a:lnTo>
                  <a:pt x="7622393" y="478363"/>
                </a:lnTo>
                <a:lnTo>
                  <a:pt x="7622471" y="478340"/>
                </a:lnTo>
                <a:cubicBezTo>
                  <a:pt x="7622955" y="478195"/>
                  <a:pt x="7623509" y="478028"/>
                  <a:pt x="7623509" y="478028"/>
                </a:cubicBezTo>
                <a:close/>
                <a:moveTo>
                  <a:pt x="5767643" y="475483"/>
                </a:moveTo>
                <a:lnTo>
                  <a:pt x="5767235" y="476550"/>
                </a:lnTo>
                <a:lnTo>
                  <a:pt x="5766999" y="476301"/>
                </a:lnTo>
                <a:cubicBezTo>
                  <a:pt x="5766905" y="475912"/>
                  <a:pt x="5767108" y="475587"/>
                  <a:pt x="5767643" y="475483"/>
                </a:cubicBezTo>
                <a:close/>
                <a:moveTo>
                  <a:pt x="4211954" y="473091"/>
                </a:moveTo>
                <a:cubicBezTo>
                  <a:pt x="4210721" y="474484"/>
                  <a:pt x="4209706" y="475718"/>
                  <a:pt x="4209570" y="475782"/>
                </a:cubicBezTo>
                <a:cubicBezTo>
                  <a:pt x="4209499" y="475813"/>
                  <a:pt x="4209650" y="475552"/>
                  <a:pt x="4210100" y="474870"/>
                </a:cubicBezTo>
                <a:lnTo>
                  <a:pt x="4210567" y="474189"/>
                </a:lnTo>
                <a:close/>
                <a:moveTo>
                  <a:pt x="5809966" y="470731"/>
                </a:moveTo>
                <a:cubicBezTo>
                  <a:pt x="5810207" y="471397"/>
                  <a:pt x="5810210" y="472883"/>
                  <a:pt x="5810087" y="474740"/>
                </a:cubicBezTo>
                <a:lnTo>
                  <a:pt x="5809723" y="477900"/>
                </a:lnTo>
                <a:lnTo>
                  <a:pt x="5808195" y="480931"/>
                </a:lnTo>
                <a:lnTo>
                  <a:pt x="5806225" y="485011"/>
                </a:lnTo>
                <a:lnTo>
                  <a:pt x="5806381" y="483296"/>
                </a:lnTo>
                <a:cubicBezTo>
                  <a:pt x="5806801" y="479041"/>
                  <a:pt x="5807400" y="474365"/>
                  <a:pt x="5808424" y="471641"/>
                </a:cubicBezTo>
                <a:cubicBezTo>
                  <a:pt x="5809249" y="470219"/>
                  <a:pt x="5809726" y="470065"/>
                  <a:pt x="5809966" y="470731"/>
                </a:cubicBezTo>
                <a:close/>
                <a:moveTo>
                  <a:pt x="5338904" y="468540"/>
                </a:moveTo>
                <a:lnTo>
                  <a:pt x="5306592" y="490077"/>
                </a:lnTo>
                <a:cubicBezTo>
                  <a:pt x="5293400" y="499390"/>
                  <a:pt x="5280477" y="509033"/>
                  <a:pt x="5267826" y="518960"/>
                </a:cubicBezTo>
                <a:cubicBezTo>
                  <a:pt x="5263242" y="522765"/>
                  <a:pt x="5252259" y="531389"/>
                  <a:pt x="5245880" y="536402"/>
                </a:cubicBezTo>
                <a:cubicBezTo>
                  <a:pt x="5239227" y="540060"/>
                  <a:pt x="5243716" y="535090"/>
                  <a:pt x="5247466" y="532668"/>
                </a:cubicBezTo>
                <a:lnTo>
                  <a:pt x="5286384" y="501321"/>
                </a:lnTo>
                <a:close/>
                <a:moveTo>
                  <a:pt x="6082265" y="467041"/>
                </a:moveTo>
                <a:lnTo>
                  <a:pt x="6081835" y="470465"/>
                </a:lnTo>
                <a:lnTo>
                  <a:pt x="6081436" y="471264"/>
                </a:lnTo>
                <a:close/>
                <a:moveTo>
                  <a:pt x="6121639" y="465680"/>
                </a:moveTo>
                <a:lnTo>
                  <a:pt x="6121392" y="468973"/>
                </a:lnTo>
                <a:lnTo>
                  <a:pt x="6120989" y="471718"/>
                </a:lnTo>
                <a:lnTo>
                  <a:pt x="6111147" y="492489"/>
                </a:lnTo>
                <a:lnTo>
                  <a:pt x="6111363" y="490139"/>
                </a:lnTo>
                <a:lnTo>
                  <a:pt x="6111473" y="484868"/>
                </a:lnTo>
                <a:lnTo>
                  <a:pt x="6116238" y="475375"/>
                </a:lnTo>
                <a:close/>
                <a:moveTo>
                  <a:pt x="5820664" y="464804"/>
                </a:moveTo>
                <a:cubicBezTo>
                  <a:pt x="5820841" y="464975"/>
                  <a:pt x="5820894" y="465373"/>
                  <a:pt x="5820851" y="465944"/>
                </a:cubicBezTo>
                <a:cubicBezTo>
                  <a:pt x="5820809" y="466515"/>
                  <a:pt x="5820668" y="467261"/>
                  <a:pt x="5820454" y="468127"/>
                </a:cubicBezTo>
                <a:cubicBezTo>
                  <a:pt x="5819170" y="473326"/>
                  <a:pt x="5815249" y="482899"/>
                  <a:pt x="5813953" y="485514"/>
                </a:cubicBezTo>
                <a:lnTo>
                  <a:pt x="5813819" y="485825"/>
                </a:lnTo>
                <a:lnTo>
                  <a:pt x="5816816" y="469223"/>
                </a:lnTo>
                <a:lnTo>
                  <a:pt x="5818988" y="465958"/>
                </a:lnTo>
                <a:cubicBezTo>
                  <a:pt x="5819753" y="465004"/>
                  <a:pt x="5820361" y="464511"/>
                  <a:pt x="5820664" y="464804"/>
                </a:cubicBezTo>
                <a:close/>
                <a:moveTo>
                  <a:pt x="7818866" y="463702"/>
                </a:moveTo>
                <a:lnTo>
                  <a:pt x="7817170" y="469667"/>
                </a:lnTo>
                <a:cubicBezTo>
                  <a:pt x="7816275" y="472447"/>
                  <a:pt x="7815478" y="474995"/>
                  <a:pt x="7815715" y="475478"/>
                </a:cubicBezTo>
                <a:lnTo>
                  <a:pt x="7817540" y="473475"/>
                </a:lnTo>
                <a:lnTo>
                  <a:pt x="7818825" y="464355"/>
                </a:lnTo>
                <a:close/>
                <a:moveTo>
                  <a:pt x="5515960" y="461812"/>
                </a:moveTo>
                <a:lnTo>
                  <a:pt x="5509614" y="466331"/>
                </a:lnTo>
                <a:lnTo>
                  <a:pt x="5509972" y="465646"/>
                </a:lnTo>
                <a:cubicBezTo>
                  <a:pt x="5515960" y="461812"/>
                  <a:pt x="5515960" y="461812"/>
                  <a:pt x="5515960" y="461812"/>
                </a:cubicBezTo>
                <a:close/>
                <a:moveTo>
                  <a:pt x="5951054" y="460089"/>
                </a:moveTo>
                <a:cubicBezTo>
                  <a:pt x="5951226" y="460443"/>
                  <a:pt x="5951166" y="461142"/>
                  <a:pt x="5950739" y="462135"/>
                </a:cubicBezTo>
                <a:cubicBezTo>
                  <a:pt x="5950171" y="463457"/>
                  <a:pt x="5948951" y="465306"/>
                  <a:pt x="5946768" y="467559"/>
                </a:cubicBezTo>
                <a:cubicBezTo>
                  <a:pt x="5947341" y="464316"/>
                  <a:pt x="5948283" y="462185"/>
                  <a:pt x="5949146" y="460996"/>
                </a:cubicBezTo>
                <a:cubicBezTo>
                  <a:pt x="5950009" y="459806"/>
                  <a:pt x="5950795" y="459560"/>
                  <a:pt x="5951054" y="460089"/>
                </a:cubicBezTo>
                <a:close/>
                <a:moveTo>
                  <a:pt x="4131316" y="459206"/>
                </a:moveTo>
                <a:lnTo>
                  <a:pt x="4127796" y="461423"/>
                </a:lnTo>
                <a:lnTo>
                  <a:pt x="4126273" y="463110"/>
                </a:lnTo>
                <a:close/>
                <a:moveTo>
                  <a:pt x="6429735" y="457051"/>
                </a:moveTo>
                <a:cubicBezTo>
                  <a:pt x="6431709" y="460734"/>
                  <a:pt x="6429991" y="463287"/>
                  <a:pt x="6427901" y="464429"/>
                </a:cubicBezTo>
                <a:cubicBezTo>
                  <a:pt x="6425812" y="465567"/>
                  <a:pt x="6423352" y="465296"/>
                  <a:pt x="6423840" y="463328"/>
                </a:cubicBezTo>
                <a:cubicBezTo>
                  <a:pt x="6424167" y="462017"/>
                  <a:pt x="6425803" y="459952"/>
                  <a:pt x="6429735" y="457051"/>
                </a:cubicBezTo>
                <a:close/>
                <a:moveTo>
                  <a:pt x="3303712" y="455812"/>
                </a:moveTo>
                <a:lnTo>
                  <a:pt x="3299466" y="459021"/>
                </a:lnTo>
                <a:lnTo>
                  <a:pt x="3300659" y="457912"/>
                </a:lnTo>
                <a:close/>
                <a:moveTo>
                  <a:pt x="4108832" y="454218"/>
                </a:moveTo>
                <a:lnTo>
                  <a:pt x="4103280" y="457435"/>
                </a:lnTo>
                <a:lnTo>
                  <a:pt x="4100071" y="459346"/>
                </a:lnTo>
                <a:lnTo>
                  <a:pt x="4100371" y="459397"/>
                </a:lnTo>
                <a:cubicBezTo>
                  <a:pt x="4101384" y="459572"/>
                  <a:pt x="4102443" y="459780"/>
                  <a:pt x="4103282" y="460032"/>
                </a:cubicBezTo>
                <a:lnTo>
                  <a:pt x="4104117" y="460504"/>
                </a:lnTo>
                <a:lnTo>
                  <a:pt x="4104364" y="460365"/>
                </a:lnTo>
                <a:close/>
                <a:moveTo>
                  <a:pt x="4124044" y="452265"/>
                </a:moveTo>
                <a:lnTo>
                  <a:pt x="4111580" y="460046"/>
                </a:lnTo>
                <a:lnTo>
                  <a:pt x="4111586" y="460052"/>
                </a:lnTo>
                <a:cubicBezTo>
                  <a:pt x="4113498" y="459447"/>
                  <a:pt x="4116479" y="457985"/>
                  <a:pt x="4119192" y="456265"/>
                </a:cubicBezTo>
                <a:close/>
                <a:moveTo>
                  <a:pt x="7826949" y="449007"/>
                </a:moveTo>
                <a:cubicBezTo>
                  <a:pt x="7826949" y="449007"/>
                  <a:pt x="7826686" y="449039"/>
                  <a:pt x="7826463" y="449317"/>
                </a:cubicBezTo>
                <a:cubicBezTo>
                  <a:pt x="7826242" y="449593"/>
                  <a:pt x="7826063" y="450119"/>
                  <a:pt x="7826234" y="451104"/>
                </a:cubicBezTo>
                <a:lnTo>
                  <a:pt x="7824314" y="454211"/>
                </a:lnTo>
                <a:lnTo>
                  <a:pt x="7822283" y="461477"/>
                </a:lnTo>
                <a:lnTo>
                  <a:pt x="7826234" y="451104"/>
                </a:lnTo>
                <a:cubicBezTo>
                  <a:pt x="7826671" y="450510"/>
                  <a:pt x="7827154" y="450182"/>
                  <a:pt x="7827374" y="449904"/>
                </a:cubicBezTo>
                <a:cubicBezTo>
                  <a:pt x="7827486" y="449765"/>
                  <a:pt x="7827532" y="449639"/>
                  <a:pt x="7827473" y="449499"/>
                </a:cubicBezTo>
                <a:cubicBezTo>
                  <a:pt x="7827414" y="449358"/>
                  <a:pt x="7827252" y="449203"/>
                  <a:pt x="7826949" y="449007"/>
                </a:cubicBezTo>
                <a:close/>
                <a:moveTo>
                  <a:pt x="5391180" y="448668"/>
                </a:moveTo>
                <a:lnTo>
                  <a:pt x="5389616" y="450019"/>
                </a:lnTo>
                <a:cubicBezTo>
                  <a:pt x="5385732" y="452968"/>
                  <a:pt x="5380619" y="456359"/>
                  <a:pt x="5376214" y="459710"/>
                </a:cubicBezTo>
                <a:lnTo>
                  <a:pt x="5374986" y="460748"/>
                </a:lnTo>
                <a:lnTo>
                  <a:pt x="5367262" y="464994"/>
                </a:lnTo>
                <a:cubicBezTo>
                  <a:pt x="5358823" y="469852"/>
                  <a:pt x="5350660" y="474808"/>
                  <a:pt x="5342978" y="479853"/>
                </a:cubicBezTo>
                <a:cubicBezTo>
                  <a:pt x="5308542" y="501086"/>
                  <a:pt x="5278391" y="528258"/>
                  <a:pt x="5245207" y="553161"/>
                </a:cubicBezTo>
                <a:cubicBezTo>
                  <a:pt x="5244261" y="553183"/>
                  <a:pt x="5238730" y="557009"/>
                  <a:pt x="5238634" y="555843"/>
                </a:cubicBezTo>
                <a:cubicBezTo>
                  <a:pt x="5238538" y="554677"/>
                  <a:pt x="5249311" y="543527"/>
                  <a:pt x="5250256" y="543505"/>
                </a:cubicBezTo>
                <a:cubicBezTo>
                  <a:pt x="5261284" y="533517"/>
                  <a:pt x="5279848" y="521020"/>
                  <a:pt x="5289979" y="513584"/>
                </a:cubicBezTo>
                <a:cubicBezTo>
                  <a:pt x="5310243" y="498711"/>
                  <a:pt x="5324958" y="487471"/>
                  <a:pt x="5345573" y="474926"/>
                </a:cubicBezTo>
                <a:cubicBezTo>
                  <a:pt x="5354628" y="469266"/>
                  <a:pt x="5363413" y="464076"/>
                  <a:pt x="5372071" y="459159"/>
                </a:cubicBezTo>
                <a:close/>
                <a:moveTo>
                  <a:pt x="7833464" y="448229"/>
                </a:moveTo>
                <a:cubicBezTo>
                  <a:pt x="7832779" y="447383"/>
                  <a:pt x="7831293" y="449959"/>
                  <a:pt x="7829867" y="452876"/>
                </a:cubicBezTo>
                <a:cubicBezTo>
                  <a:pt x="7828440" y="455793"/>
                  <a:pt x="7827073" y="459049"/>
                  <a:pt x="7826624" y="459569"/>
                </a:cubicBezTo>
                <a:cubicBezTo>
                  <a:pt x="7824993" y="463630"/>
                  <a:pt x="7820664" y="470799"/>
                  <a:pt x="7821006" y="472771"/>
                </a:cubicBezTo>
                <a:cubicBezTo>
                  <a:pt x="7823722" y="476644"/>
                  <a:pt x="7832031" y="454853"/>
                  <a:pt x="7833359" y="449429"/>
                </a:cubicBezTo>
                <a:cubicBezTo>
                  <a:pt x="7833549" y="448654"/>
                  <a:pt x="7833595" y="448213"/>
                  <a:pt x="7833464" y="448229"/>
                </a:cubicBezTo>
                <a:close/>
                <a:moveTo>
                  <a:pt x="5867970" y="444914"/>
                </a:moveTo>
                <a:lnTo>
                  <a:pt x="5868255" y="446506"/>
                </a:lnTo>
                <a:lnTo>
                  <a:pt x="5868247" y="447290"/>
                </a:lnTo>
                <a:lnTo>
                  <a:pt x="5865942" y="453206"/>
                </a:lnTo>
                <a:cubicBezTo>
                  <a:pt x="5862655" y="460161"/>
                  <a:pt x="5857395" y="468696"/>
                  <a:pt x="5856213" y="472020"/>
                </a:cubicBezTo>
                <a:lnTo>
                  <a:pt x="5849870" y="488888"/>
                </a:lnTo>
                <a:lnTo>
                  <a:pt x="5852693" y="474180"/>
                </a:lnTo>
                <a:lnTo>
                  <a:pt x="5853620" y="472481"/>
                </a:lnTo>
                <a:cubicBezTo>
                  <a:pt x="5855339" y="469201"/>
                  <a:pt x="5857232" y="465413"/>
                  <a:pt x="5859535" y="460541"/>
                </a:cubicBezTo>
                <a:cubicBezTo>
                  <a:pt x="5860607" y="458897"/>
                  <a:pt x="5866093" y="446894"/>
                  <a:pt x="5867970" y="444914"/>
                </a:cubicBezTo>
                <a:close/>
                <a:moveTo>
                  <a:pt x="7793741" y="443174"/>
                </a:moveTo>
                <a:lnTo>
                  <a:pt x="7792989" y="445149"/>
                </a:lnTo>
                <a:lnTo>
                  <a:pt x="7784097" y="465200"/>
                </a:lnTo>
                <a:lnTo>
                  <a:pt x="7779464" y="480146"/>
                </a:lnTo>
                <a:lnTo>
                  <a:pt x="7780309" y="473744"/>
                </a:lnTo>
                <a:lnTo>
                  <a:pt x="7776549" y="482222"/>
                </a:lnTo>
                <a:lnTo>
                  <a:pt x="7775962" y="488213"/>
                </a:lnTo>
                <a:lnTo>
                  <a:pt x="7778267" y="484939"/>
                </a:lnTo>
                <a:lnTo>
                  <a:pt x="7780130" y="480588"/>
                </a:lnTo>
                <a:lnTo>
                  <a:pt x="7792651" y="451534"/>
                </a:lnTo>
                <a:close/>
                <a:moveTo>
                  <a:pt x="7622529" y="439813"/>
                </a:moveTo>
                <a:cubicBezTo>
                  <a:pt x="7622486" y="446066"/>
                  <a:pt x="7620530" y="452320"/>
                  <a:pt x="7618238" y="458557"/>
                </a:cubicBezTo>
                <a:lnTo>
                  <a:pt x="7617521" y="460475"/>
                </a:lnTo>
                <a:lnTo>
                  <a:pt x="7620612" y="441414"/>
                </a:lnTo>
                <a:lnTo>
                  <a:pt x="7621123" y="440703"/>
                </a:lnTo>
                <a:cubicBezTo>
                  <a:pt x="7621961" y="439712"/>
                  <a:pt x="7622533" y="439269"/>
                  <a:pt x="7622529" y="439813"/>
                </a:cubicBezTo>
                <a:close/>
                <a:moveTo>
                  <a:pt x="5513267" y="438381"/>
                </a:moveTo>
                <a:lnTo>
                  <a:pt x="5485224" y="454605"/>
                </a:lnTo>
                <a:cubicBezTo>
                  <a:pt x="5480544" y="457243"/>
                  <a:pt x="5463664" y="467171"/>
                  <a:pt x="5477836" y="460811"/>
                </a:cubicBezTo>
                <a:lnTo>
                  <a:pt x="5511135" y="443504"/>
                </a:lnTo>
                <a:close/>
                <a:moveTo>
                  <a:pt x="4149114" y="437819"/>
                </a:moveTo>
                <a:lnTo>
                  <a:pt x="4132891" y="455784"/>
                </a:lnTo>
                <a:lnTo>
                  <a:pt x="4137006" y="452004"/>
                </a:lnTo>
                <a:close/>
                <a:moveTo>
                  <a:pt x="5906181" y="435817"/>
                </a:moveTo>
                <a:lnTo>
                  <a:pt x="5905909" y="438554"/>
                </a:lnTo>
                <a:cubicBezTo>
                  <a:pt x="5905457" y="442672"/>
                  <a:pt x="5905275" y="444915"/>
                  <a:pt x="5905312" y="445891"/>
                </a:cubicBezTo>
                <a:lnTo>
                  <a:pt x="5905608" y="445777"/>
                </a:lnTo>
                <a:lnTo>
                  <a:pt x="5900169" y="457986"/>
                </a:lnTo>
                <a:cubicBezTo>
                  <a:pt x="5896760" y="466700"/>
                  <a:pt x="5893841" y="475292"/>
                  <a:pt x="5891243" y="483899"/>
                </a:cubicBezTo>
                <a:lnTo>
                  <a:pt x="5888642" y="489128"/>
                </a:lnTo>
                <a:lnTo>
                  <a:pt x="5891450" y="475177"/>
                </a:lnTo>
                <a:lnTo>
                  <a:pt x="5892728" y="464574"/>
                </a:lnTo>
                <a:lnTo>
                  <a:pt x="5904291" y="439584"/>
                </a:lnTo>
                <a:close/>
                <a:moveTo>
                  <a:pt x="4151926" y="434930"/>
                </a:moveTo>
                <a:lnTo>
                  <a:pt x="4151790" y="434988"/>
                </a:lnTo>
                <a:lnTo>
                  <a:pt x="4151604" y="435063"/>
                </a:lnTo>
                <a:lnTo>
                  <a:pt x="4150570" y="436207"/>
                </a:lnTo>
                <a:close/>
                <a:moveTo>
                  <a:pt x="7838924" y="434117"/>
                </a:moveTo>
                <a:cubicBezTo>
                  <a:pt x="7838229" y="433736"/>
                  <a:pt x="7836661" y="436089"/>
                  <a:pt x="7835284" y="438652"/>
                </a:cubicBezTo>
                <a:cubicBezTo>
                  <a:pt x="7833910" y="441213"/>
                  <a:pt x="7832728" y="443985"/>
                  <a:pt x="7832806" y="444440"/>
                </a:cubicBezTo>
                <a:cubicBezTo>
                  <a:pt x="7833973" y="446506"/>
                  <a:pt x="7837528" y="440192"/>
                  <a:pt x="7838711" y="436511"/>
                </a:cubicBezTo>
                <a:cubicBezTo>
                  <a:pt x="7838908" y="435899"/>
                  <a:pt x="7839038" y="435358"/>
                  <a:pt x="7839081" y="434941"/>
                </a:cubicBezTo>
                <a:cubicBezTo>
                  <a:pt x="7839124" y="434526"/>
                  <a:pt x="7839079" y="434234"/>
                  <a:pt x="7838924" y="434117"/>
                </a:cubicBezTo>
                <a:close/>
                <a:moveTo>
                  <a:pt x="5622092" y="433402"/>
                </a:moveTo>
                <a:cubicBezTo>
                  <a:pt x="5620676" y="434772"/>
                  <a:pt x="5619502" y="435993"/>
                  <a:pt x="5619351" y="436049"/>
                </a:cubicBezTo>
                <a:cubicBezTo>
                  <a:pt x="5619274" y="436077"/>
                  <a:pt x="5619454" y="435814"/>
                  <a:pt x="5619985" y="435132"/>
                </a:cubicBezTo>
                <a:lnTo>
                  <a:pt x="5620532" y="434450"/>
                </a:lnTo>
                <a:close/>
                <a:moveTo>
                  <a:pt x="5451304" y="429087"/>
                </a:moveTo>
                <a:lnTo>
                  <a:pt x="5452342" y="430224"/>
                </a:lnTo>
                <a:cubicBezTo>
                  <a:pt x="5441148" y="436760"/>
                  <a:pt x="5431532" y="441945"/>
                  <a:pt x="5444284" y="433559"/>
                </a:cubicBezTo>
                <a:close/>
                <a:moveTo>
                  <a:pt x="8014394" y="429054"/>
                </a:moveTo>
                <a:lnTo>
                  <a:pt x="8012578" y="435572"/>
                </a:lnTo>
                <a:lnTo>
                  <a:pt x="8012987" y="434644"/>
                </a:lnTo>
                <a:cubicBezTo>
                  <a:pt x="8013488" y="433192"/>
                  <a:pt x="8013949" y="431252"/>
                  <a:pt x="8014362" y="429229"/>
                </a:cubicBezTo>
                <a:close/>
                <a:moveTo>
                  <a:pt x="5451360" y="429049"/>
                </a:moveTo>
                <a:lnTo>
                  <a:pt x="5451304" y="429087"/>
                </a:lnTo>
                <a:lnTo>
                  <a:pt x="5451299" y="429079"/>
                </a:lnTo>
                <a:close/>
                <a:moveTo>
                  <a:pt x="4153727" y="427795"/>
                </a:moveTo>
                <a:lnTo>
                  <a:pt x="4140332" y="435514"/>
                </a:lnTo>
                <a:lnTo>
                  <a:pt x="4127474" y="443165"/>
                </a:lnTo>
                <a:lnTo>
                  <a:pt x="4123078" y="446821"/>
                </a:lnTo>
                <a:lnTo>
                  <a:pt x="4126809" y="443562"/>
                </a:lnTo>
                <a:lnTo>
                  <a:pt x="4122964" y="445851"/>
                </a:lnTo>
                <a:lnTo>
                  <a:pt x="4114211" y="454773"/>
                </a:lnTo>
                <a:lnTo>
                  <a:pt x="4117828" y="452720"/>
                </a:lnTo>
                <a:lnTo>
                  <a:pt x="4137458" y="441208"/>
                </a:lnTo>
                <a:close/>
                <a:moveTo>
                  <a:pt x="7800411" y="425635"/>
                </a:moveTo>
                <a:lnTo>
                  <a:pt x="7796524" y="435850"/>
                </a:lnTo>
                <a:lnTo>
                  <a:pt x="7796178" y="441817"/>
                </a:lnTo>
                <a:lnTo>
                  <a:pt x="7795817" y="444191"/>
                </a:lnTo>
                <a:lnTo>
                  <a:pt x="7798583" y="437771"/>
                </a:lnTo>
                <a:lnTo>
                  <a:pt x="7799517" y="435073"/>
                </a:lnTo>
                <a:close/>
                <a:moveTo>
                  <a:pt x="7837906" y="421892"/>
                </a:moveTo>
                <a:cubicBezTo>
                  <a:pt x="7837685" y="421790"/>
                  <a:pt x="7836878" y="422835"/>
                  <a:pt x="7835163" y="425900"/>
                </a:cubicBezTo>
                <a:cubicBezTo>
                  <a:pt x="7835163" y="425900"/>
                  <a:pt x="7834495" y="426716"/>
                  <a:pt x="7833847" y="427645"/>
                </a:cubicBezTo>
                <a:cubicBezTo>
                  <a:pt x="7833200" y="428574"/>
                  <a:pt x="7832572" y="429614"/>
                  <a:pt x="7832650" y="430070"/>
                </a:cubicBezTo>
                <a:cubicBezTo>
                  <a:pt x="7833615" y="432129"/>
                  <a:pt x="7836460" y="426673"/>
                  <a:pt x="7837543" y="423685"/>
                </a:cubicBezTo>
                <a:cubicBezTo>
                  <a:pt x="7837905" y="422690"/>
                  <a:pt x="7838071" y="421967"/>
                  <a:pt x="7837906" y="421892"/>
                </a:cubicBezTo>
                <a:close/>
                <a:moveTo>
                  <a:pt x="5465262" y="420193"/>
                </a:moveTo>
                <a:cubicBezTo>
                  <a:pt x="5463947" y="421489"/>
                  <a:pt x="5460481" y="424002"/>
                  <a:pt x="5457330" y="426046"/>
                </a:cubicBezTo>
                <a:lnTo>
                  <a:pt x="5451360" y="429049"/>
                </a:lnTo>
                <a:close/>
                <a:moveTo>
                  <a:pt x="3485855" y="415859"/>
                </a:moveTo>
                <a:cubicBezTo>
                  <a:pt x="3485855" y="415859"/>
                  <a:pt x="3485855" y="415859"/>
                  <a:pt x="3484768" y="417061"/>
                </a:cubicBezTo>
                <a:lnTo>
                  <a:pt x="3484638" y="416744"/>
                </a:lnTo>
                <a:close/>
                <a:moveTo>
                  <a:pt x="5515328" y="415365"/>
                </a:moveTo>
                <a:cubicBezTo>
                  <a:pt x="5514574" y="417717"/>
                  <a:pt x="5513470" y="417745"/>
                  <a:pt x="5510631" y="417810"/>
                </a:cubicBezTo>
                <a:cubicBezTo>
                  <a:pt x="5511055" y="417217"/>
                  <a:pt x="5511718" y="416616"/>
                  <a:pt x="5512528" y="416160"/>
                </a:cubicBezTo>
                <a:cubicBezTo>
                  <a:pt x="5513342" y="415703"/>
                  <a:pt x="5514302" y="415388"/>
                  <a:pt x="5515328" y="415365"/>
                </a:cubicBezTo>
                <a:close/>
                <a:moveTo>
                  <a:pt x="7734520" y="411885"/>
                </a:moveTo>
                <a:lnTo>
                  <a:pt x="7731690" y="418204"/>
                </a:lnTo>
                <a:lnTo>
                  <a:pt x="7731835" y="418873"/>
                </a:lnTo>
                <a:lnTo>
                  <a:pt x="7732559" y="417161"/>
                </a:lnTo>
                <a:close/>
                <a:moveTo>
                  <a:pt x="4164072" y="410996"/>
                </a:moveTo>
                <a:lnTo>
                  <a:pt x="4149844" y="420164"/>
                </a:lnTo>
                <a:lnTo>
                  <a:pt x="4139569" y="426359"/>
                </a:lnTo>
                <a:lnTo>
                  <a:pt x="4135956" y="430361"/>
                </a:lnTo>
                <a:lnTo>
                  <a:pt x="4152984" y="420685"/>
                </a:lnTo>
                <a:close/>
                <a:moveTo>
                  <a:pt x="5545210" y="409810"/>
                </a:moveTo>
                <a:cubicBezTo>
                  <a:pt x="5545210" y="409810"/>
                  <a:pt x="5543368" y="412385"/>
                  <a:pt x="5541475" y="412428"/>
                </a:cubicBezTo>
                <a:cubicBezTo>
                  <a:pt x="5540724" y="412445"/>
                  <a:pt x="5540519" y="412219"/>
                  <a:pt x="5540648" y="411887"/>
                </a:cubicBezTo>
                <a:cubicBezTo>
                  <a:pt x="5540840" y="411390"/>
                  <a:pt x="5541786" y="410657"/>
                  <a:pt x="5542779" y="410154"/>
                </a:cubicBezTo>
                <a:cubicBezTo>
                  <a:pt x="5543774" y="409652"/>
                  <a:pt x="5544819" y="409381"/>
                  <a:pt x="5545210" y="409810"/>
                </a:cubicBezTo>
                <a:close/>
                <a:moveTo>
                  <a:pt x="4188509" y="401610"/>
                </a:moveTo>
                <a:lnTo>
                  <a:pt x="4185118" y="403767"/>
                </a:lnTo>
                <a:lnTo>
                  <a:pt x="4185683" y="403126"/>
                </a:lnTo>
                <a:close/>
                <a:moveTo>
                  <a:pt x="6438452" y="401521"/>
                </a:moveTo>
                <a:cubicBezTo>
                  <a:pt x="6438403" y="402330"/>
                  <a:pt x="6437927" y="404326"/>
                  <a:pt x="6436781" y="408091"/>
                </a:cubicBezTo>
                <a:cubicBezTo>
                  <a:pt x="6433886" y="414680"/>
                  <a:pt x="6431039" y="422237"/>
                  <a:pt x="6429075" y="428807"/>
                </a:cubicBezTo>
                <a:cubicBezTo>
                  <a:pt x="6427050" y="434738"/>
                  <a:pt x="6425627" y="439291"/>
                  <a:pt x="6424287" y="443705"/>
                </a:cubicBezTo>
                <a:lnTo>
                  <a:pt x="6420263" y="456904"/>
                </a:lnTo>
                <a:lnTo>
                  <a:pt x="6419153" y="456885"/>
                </a:lnTo>
                <a:lnTo>
                  <a:pt x="6414327" y="461958"/>
                </a:lnTo>
                <a:lnTo>
                  <a:pt x="6417920" y="452373"/>
                </a:lnTo>
                <a:cubicBezTo>
                  <a:pt x="6423080" y="439011"/>
                  <a:pt x="6428425" y="425350"/>
                  <a:pt x="6434017" y="410583"/>
                </a:cubicBezTo>
                <a:cubicBezTo>
                  <a:pt x="6434618" y="408431"/>
                  <a:pt x="6436455" y="404042"/>
                  <a:pt x="6437569" y="402074"/>
                </a:cubicBezTo>
                <a:cubicBezTo>
                  <a:pt x="6438126" y="401091"/>
                  <a:pt x="6438502" y="400712"/>
                  <a:pt x="6438452" y="401521"/>
                </a:cubicBezTo>
                <a:close/>
                <a:moveTo>
                  <a:pt x="5924475" y="400431"/>
                </a:moveTo>
                <a:lnTo>
                  <a:pt x="5924227" y="403724"/>
                </a:lnTo>
                <a:lnTo>
                  <a:pt x="5923825" y="406469"/>
                </a:lnTo>
                <a:lnTo>
                  <a:pt x="5913983" y="427240"/>
                </a:lnTo>
                <a:lnTo>
                  <a:pt x="5914199" y="424889"/>
                </a:lnTo>
                <a:lnTo>
                  <a:pt x="5914309" y="419620"/>
                </a:lnTo>
                <a:lnTo>
                  <a:pt x="5919074" y="410125"/>
                </a:lnTo>
                <a:close/>
                <a:moveTo>
                  <a:pt x="7736994" y="398868"/>
                </a:moveTo>
                <a:lnTo>
                  <a:pt x="7736577" y="400642"/>
                </a:lnTo>
                <a:lnTo>
                  <a:pt x="7736162" y="401360"/>
                </a:lnTo>
                <a:cubicBezTo>
                  <a:pt x="7735744" y="402063"/>
                  <a:pt x="7735575" y="402311"/>
                  <a:pt x="7735575" y="402232"/>
                </a:cubicBezTo>
                <a:cubicBezTo>
                  <a:pt x="7735576" y="402073"/>
                  <a:pt x="7736259" y="400608"/>
                  <a:pt x="7736994" y="398868"/>
                </a:cubicBezTo>
                <a:close/>
                <a:moveTo>
                  <a:pt x="7850492" y="398232"/>
                </a:moveTo>
                <a:cubicBezTo>
                  <a:pt x="7846749" y="402547"/>
                  <a:pt x="7847564" y="407248"/>
                  <a:pt x="7844476" y="415351"/>
                </a:cubicBezTo>
                <a:cubicBezTo>
                  <a:pt x="7843736" y="417296"/>
                  <a:pt x="7835820" y="429691"/>
                  <a:pt x="7838608" y="432298"/>
                </a:cubicBezTo>
                <a:cubicBezTo>
                  <a:pt x="7839665" y="432172"/>
                  <a:pt x="7841277" y="429040"/>
                  <a:pt x="7841277" y="429040"/>
                </a:cubicBezTo>
                <a:cubicBezTo>
                  <a:pt x="7846164" y="418864"/>
                  <a:pt x="7848620" y="407120"/>
                  <a:pt x="7850492" y="398232"/>
                </a:cubicBezTo>
                <a:close/>
                <a:moveTo>
                  <a:pt x="5501814" y="395234"/>
                </a:moveTo>
                <a:cubicBezTo>
                  <a:pt x="5501814" y="395234"/>
                  <a:pt x="5498162" y="397289"/>
                  <a:pt x="5497533" y="398289"/>
                </a:cubicBezTo>
                <a:cubicBezTo>
                  <a:pt x="5497323" y="398623"/>
                  <a:pt x="5497450" y="398837"/>
                  <a:pt x="5498159" y="398822"/>
                </a:cubicBezTo>
                <a:cubicBezTo>
                  <a:pt x="5500132" y="398777"/>
                  <a:pt x="5501558" y="397867"/>
                  <a:pt x="5502234" y="396977"/>
                </a:cubicBezTo>
                <a:cubicBezTo>
                  <a:pt x="5502912" y="396084"/>
                  <a:pt x="5502839" y="395211"/>
                  <a:pt x="5501814" y="395234"/>
                </a:cubicBezTo>
                <a:close/>
                <a:moveTo>
                  <a:pt x="7853422" y="389219"/>
                </a:moveTo>
                <a:cubicBezTo>
                  <a:pt x="7854321" y="388183"/>
                  <a:pt x="7851135" y="389493"/>
                  <a:pt x="7851135" y="389493"/>
                </a:cubicBezTo>
                <a:cubicBezTo>
                  <a:pt x="7851213" y="389947"/>
                  <a:pt x="7851825" y="390106"/>
                  <a:pt x="7852396" y="390036"/>
                </a:cubicBezTo>
                <a:cubicBezTo>
                  <a:pt x="7852970" y="389968"/>
                  <a:pt x="7853502" y="389672"/>
                  <a:pt x="7853422" y="389219"/>
                </a:cubicBezTo>
                <a:close/>
                <a:moveTo>
                  <a:pt x="7815777" y="387851"/>
                </a:moveTo>
                <a:cubicBezTo>
                  <a:pt x="7815808" y="387152"/>
                  <a:pt x="7813259" y="392851"/>
                  <a:pt x="7812029" y="395087"/>
                </a:cubicBezTo>
                <a:lnTo>
                  <a:pt x="7803103" y="418554"/>
                </a:lnTo>
                <a:lnTo>
                  <a:pt x="7802192" y="424332"/>
                </a:lnTo>
                <a:lnTo>
                  <a:pt x="7802635" y="426060"/>
                </a:lnTo>
                <a:lnTo>
                  <a:pt x="7805749" y="417056"/>
                </a:lnTo>
                <a:lnTo>
                  <a:pt x="7806067" y="412217"/>
                </a:lnTo>
                <a:lnTo>
                  <a:pt x="7806230" y="411017"/>
                </a:lnTo>
                <a:lnTo>
                  <a:pt x="7806306" y="410865"/>
                </a:lnTo>
                <a:lnTo>
                  <a:pt x="7807673" y="407236"/>
                </a:lnTo>
                <a:lnTo>
                  <a:pt x="7807324" y="412502"/>
                </a:lnTo>
                <a:lnTo>
                  <a:pt x="7814743" y="391049"/>
                </a:lnTo>
                <a:cubicBezTo>
                  <a:pt x="7815471" y="389029"/>
                  <a:pt x="7815768" y="388084"/>
                  <a:pt x="7815777" y="387851"/>
                </a:cubicBezTo>
                <a:close/>
                <a:moveTo>
                  <a:pt x="7636609" y="382629"/>
                </a:moveTo>
                <a:lnTo>
                  <a:pt x="7636573" y="384220"/>
                </a:lnTo>
                <a:lnTo>
                  <a:pt x="7636853" y="384092"/>
                </a:lnTo>
                <a:lnTo>
                  <a:pt x="7632290" y="396222"/>
                </a:lnTo>
                <a:cubicBezTo>
                  <a:pt x="7629491" y="404853"/>
                  <a:pt x="7627157" y="413334"/>
                  <a:pt x="7625135" y="421810"/>
                </a:cubicBezTo>
                <a:lnTo>
                  <a:pt x="7622918" y="427019"/>
                </a:lnTo>
                <a:lnTo>
                  <a:pt x="7624393" y="416552"/>
                </a:lnTo>
                <a:close/>
                <a:moveTo>
                  <a:pt x="8042538" y="382147"/>
                </a:moveTo>
                <a:lnTo>
                  <a:pt x="8038058" y="388286"/>
                </a:lnTo>
                <a:lnTo>
                  <a:pt x="8037995" y="388571"/>
                </a:lnTo>
                <a:lnTo>
                  <a:pt x="8038652" y="389286"/>
                </a:lnTo>
                <a:cubicBezTo>
                  <a:pt x="8039109" y="390064"/>
                  <a:pt x="8039584" y="391075"/>
                  <a:pt x="8040017" y="392049"/>
                </a:cubicBezTo>
                <a:lnTo>
                  <a:pt x="8040142" y="392335"/>
                </a:lnTo>
                <a:lnTo>
                  <a:pt x="8041049" y="388597"/>
                </a:lnTo>
                <a:close/>
                <a:moveTo>
                  <a:pt x="4196716" y="380957"/>
                </a:moveTo>
                <a:cubicBezTo>
                  <a:pt x="4195850" y="380951"/>
                  <a:pt x="4194352" y="381302"/>
                  <a:pt x="4192594" y="381874"/>
                </a:cubicBezTo>
                <a:cubicBezTo>
                  <a:pt x="4189073" y="383018"/>
                  <a:pt x="4184509" y="385041"/>
                  <a:pt x="4181884" y="386849"/>
                </a:cubicBezTo>
                <a:cubicBezTo>
                  <a:pt x="4150102" y="414695"/>
                  <a:pt x="4150102" y="414695"/>
                  <a:pt x="4150102" y="414695"/>
                </a:cubicBezTo>
                <a:lnTo>
                  <a:pt x="4146144" y="419079"/>
                </a:lnTo>
                <a:lnTo>
                  <a:pt x="4146740" y="418718"/>
                </a:lnTo>
                <a:lnTo>
                  <a:pt x="4169224" y="406492"/>
                </a:lnTo>
                <a:lnTo>
                  <a:pt x="4197036" y="382186"/>
                </a:lnTo>
                <a:cubicBezTo>
                  <a:pt x="4197810" y="381328"/>
                  <a:pt x="4197580" y="380962"/>
                  <a:pt x="4196716" y="380957"/>
                </a:cubicBezTo>
                <a:close/>
                <a:moveTo>
                  <a:pt x="7982870" y="380506"/>
                </a:moveTo>
                <a:lnTo>
                  <a:pt x="7982560" y="380885"/>
                </a:lnTo>
                <a:cubicBezTo>
                  <a:pt x="7981685" y="381973"/>
                  <a:pt x="7979525" y="384713"/>
                  <a:pt x="7977841" y="387324"/>
                </a:cubicBezTo>
                <a:cubicBezTo>
                  <a:pt x="7976159" y="389937"/>
                  <a:pt x="7974950" y="392424"/>
                  <a:pt x="7975975" y="393010"/>
                </a:cubicBezTo>
                <a:cubicBezTo>
                  <a:pt x="7976295" y="393362"/>
                  <a:pt x="7977080" y="392634"/>
                  <a:pt x="7978018" y="391444"/>
                </a:cubicBezTo>
                <a:lnTo>
                  <a:pt x="7980747" y="387454"/>
                </a:lnTo>
                <a:close/>
                <a:moveTo>
                  <a:pt x="8012648" y="379807"/>
                </a:moveTo>
                <a:lnTo>
                  <a:pt x="8012368" y="380247"/>
                </a:lnTo>
                <a:lnTo>
                  <a:pt x="8012345" y="380331"/>
                </a:lnTo>
                <a:close/>
                <a:moveTo>
                  <a:pt x="4161724" y="374155"/>
                </a:moveTo>
                <a:cubicBezTo>
                  <a:pt x="4160080" y="374458"/>
                  <a:pt x="4157644" y="375321"/>
                  <a:pt x="4155472" y="376440"/>
                </a:cubicBezTo>
                <a:cubicBezTo>
                  <a:pt x="4154388" y="377642"/>
                  <a:pt x="4152371" y="379877"/>
                  <a:pt x="4151284" y="381079"/>
                </a:cubicBezTo>
                <a:cubicBezTo>
                  <a:pt x="4148180" y="384515"/>
                  <a:pt x="4151438" y="383480"/>
                  <a:pt x="4154848" y="382273"/>
                </a:cubicBezTo>
                <a:cubicBezTo>
                  <a:pt x="4157953" y="378836"/>
                  <a:pt x="4161030" y="377629"/>
                  <a:pt x="4163204" y="375224"/>
                </a:cubicBezTo>
                <a:cubicBezTo>
                  <a:pt x="4164214" y="374107"/>
                  <a:pt x="4163366" y="373851"/>
                  <a:pt x="4161724" y="374155"/>
                </a:cubicBezTo>
                <a:close/>
                <a:moveTo>
                  <a:pt x="3417289" y="367661"/>
                </a:moveTo>
                <a:lnTo>
                  <a:pt x="3406200" y="376981"/>
                </a:lnTo>
                <a:cubicBezTo>
                  <a:pt x="3402134" y="380613"/>
                  <a:pt x="3398220" y="384394"/>
                  <a:pt x="3394574" y="388431"/>
                </a:cubicBezTo>
                <a:cubicBezTo>
                  <a:pt x="3366675" y="406838"/>
                  <a:pt x="3340170" y="428847"/>
                  <a:pt x="3313664" y="450852"/>
                </a:cubicBezTo>
                <a:cubicBezTo>
                  <a:pt x="3311959" y="451455"/>
                  <a:pt x="3309522" y="452319"/>
                  <a:pt x="3307104" y="453480"/>
                </a:cubicBezTo>
                <a:lnTo>
                  <a:pt x="3303712" y="455812"/>
                </a:lnTo>
                <a:lnTo>
                  <a:pt x="3320956" y="442777"/>
                </a:lnTo>
                <a:cubicBezTo>
                  <a:pt x="3324059" y="439340"/>
                  <a:pt x="3320804" y="440375"/>
                  <a:pt x="3317392" y="441584"/>
                </a:cubicBezTo>
                <a:cubicBezTo>
                  <a:pt x="3347311" y="418371"/>
                  <a:pt x="3379244" y="392922"/>
                  <a:pt x="3410247" y="371078"/>
                </a:cubicBezTo>
                <a:cubicBezTo>
                  <a:pt x="3411863" y="370388"/>
                  <a:pt x="3413176" y="369485"/>
                  <a:pt x="3414376" y="368752"/>
                </a:cubicBezTo>
                <a:close/>
                <a:moveTo>
                  <a:pt x="3418754" y="366430"/>
                </a:moveTo>
                <a:cubicBezTo>
                  <a:pt x="3418754" y="366430"/>
                  <a:pt x="3418754" y="366430"/>
                  <a:pt x="3417823" y="367460"/>
                </a:cubicBezTo>
                <a:lnTo>
                  <a:pt x="3417289" y="367661"/>
                </a:lnTo>
                <a:close/>
                <a:moveTo>
                  <a:pt x="8040287" y="366307"/>
                </a:moveTo>
                <a:lnTo>
                  <a:pt x="8037891" y="372257"/>
                </a:lnTo>
                <a:cubicBezTo>
                  <a:pt x="8037027" y="375449"/>
                  <a:pt x="8036471" y="378841"/>
                  <a:pt x="8036424" y="380927"/>
                </a:cubicBezTo>
                <a:lnTo>
                  <a:pt x="8036430" y="380932"/>
                </a:lnTo>
                <a:close/>
                <a:moveTo>
                  <a:pt x="5558194" y="366097"/>
                </a:moveTo>
                <a:cubicBezTo>
                  <a:pt x="5556494" y="368473"/>
                  <a:pt x="5553608" y="369903"/>
                  <a:pt x="5550769" y="369967"/>
                </a:cubicBezTo>
                <a:cubicBezTo>
                  <a:pt x="5551612" y="368682"/>
                  <a:pt x="5552506" y="368028"/>
                  <a:pt x="5553670" y="367540"/>
                </a:cubicBezTo>
                <a:cubicBezTo>
                  <a:pt x="5554836" y="367050"/>
                  <a:pt x="5556270" y="366725"/>
                  <a:pt x="5558194" y="366097"/>
                </a:cubicBezTo>
                <a:close/>
                <a:moveTo>
                  <a:pt x="5561094" y="364862"/>
                </a:moveTo>
                <a:cubicBezTo>
                  <a:pt x="5561286" y="367194"/>
                  <a:pt x="5559140" y="366075"/>
                  <a:pt x="5558194" y="366097"/>
                </a:cubicBezTo>
                <a:cubicBezTo>
                  <a:pt x="5558145" y="365515"/>
                  <a:pt x="5558358" y="365217"/>
                  <a:pt x="5558838" y="365060"/>
                </a:cubicBezTo>
                <a:cubicBezTo>
                  <a:pt x="5559320" y="364904"/>
                  <a:pt x="5560068" y="364886"/>
                  <a:pt x="5561094" y="364862"/>
                </a:cubicBezTo>
                <a:close/>
                <a:moveTo>
                  <a:pt x="5563994" y="363627"/>
                </a:moveTo>
                <a:cubicBezTo>
                  <a:pt x="5564188" y="365960"/>
                  <a:pt x="5562039" y="364840"/>
                  <a:pt x="5561094" y="364862"/>
                </a:cubicBezTo>
                <a:cubicBezTo>
                  <a:pt x="5561046" y="364279"/>
                  <a:pt x="5561259" y="363983"/>
                  <a:pt x="5561740" y="363825"/>
                </a:cubicBezTo>
                <a:cubicBezTo>
                  <a:pt x="5562220" y="363669"/>
                  <a:pt x="5562968" y="363651"/>
                  <a:pt x="5563994" y="363627"/>
                </a:cubicBezTo>
                <a:close/>
                <a:moveTo>
                  <a:pt x="8031946" y="360831"/>
                </a:moveTo>
                <a:lnTo>
                  <a:pt x="8029689" y="366950"/>
                </a:lnTo>
                <a:lnTo>
                  <a:pt x="8030840" y="364968"/>
                </a:lnTo>
                <a:close/>
                <a:moveTo>
                  <a:pt x="8004910" y="359150"/>
                </a:moveTo>
                <a:lnTo>
                  <a:pt x="8004012" y="360291"/>
                </a:lnTo>
                <a:lnTo>
                  <a:pt x="8003955" y="360711"/>
                </a:lnTo>
                <a:lnTo>
                  <a:pt x="8004696" y="359561"/>
                </a:lnTo>
                <a:close/>
                <a:moveTo>
                  <a:pt x="7856055" y="358175"/>
                </a:moveTo>
                <a:cubicBezTo>
                  <a:pt x="7856049" y="357261"/>
                  <a:pt x="7855675" y="356863"/>
                  <a:pt x="7854733" y="358426"/>
                </a:cubicBezTo>
                <a:cubicBezTo>
                  <a:pt x="7854890" y="359336"/>
                  <a:pt x="7853835" y="359461"/>
                  <a:pt x="7853992" y="360372"/>
                </a:cubicBezTo>
                <a:cubicBezTo>
                  <a:pt x="7854422" y="361287"/>
                  <a:pt x="7854838" y="361363"/>
                  <a:pt x="7855185" y="361026"/>
                </a:cubicBezTo>
                <a:cubicBezTo>
                  <a:pt x="7855444" y="360775"/>
                  <a:pt x="7855663" y="360290"/>
                  <a:pt x="7855816" y="359755"/>
                </a:cubicBezTo>
                <a:cubicBezTo>
                  <a:pt x="7855970" y="359221"/>
                  <a:pt x="7856058" y="358634"/>
                  <a:pt x="7856055" y="358175"/>
                </a:cubicBezTo>
                <a:close/>
                <a:moveTo>
                  <a:pt x="4116788" y="356982"/>
                </a:moveTo>
                <a:cubicBezTo>
                  <a:pt x="4117332" y="357059"/>
                  <a:pt x="4117372" y="357892"/>
                  <a:pt x="4116619" y="359107"/>
                </a:cubicBezTo>
                <a:cubicBezTo>
                  <a:pt x="4115868" y="360319"/>
                  <a:pt x="4114326" y="361912"/>
                  <a:pt x="4111702" y="363508"/>
                </a:cubicBezTo>
                <a:cubicBezTo>
                  <a:pt x="4112951" y="360682"/>
                  <a:pt x="4114158" y="358914"/>
                  <a:pt x="4115120" y="357942"/>
                </a:cubicBezTo>
                <a:cubicBezTo>
                  <a:pt x="4115843" y="357211"/>
                  <a:pt x="4116428" y="356928"/>
                  <a:pt x="4116788" y="356982"/>
                </a:cubicBezTo>
                <a:close/>
                <a:moveTo>
                  <a:pt x="5602282" y="356518"/>
                </a:moveTo>
                <a:lnTo>
                  <a:pt x="5598504" y="358529"/>
                </a:lnTo>
                <a:lnTo>
                  <a:pt x="5599154" y="357899"/>
                </a:lnTo>
                <a:close/>
                <a:moveTo>
                  <a:pt x="7997856" y="352051"/>
                </a:moveTo>
                <a:lnTo>
                  <a:pt x="7993651" y="359858"/>
                </a:lnTo>
                <a:lnTo>
                  <a:pt x="7988613" y="369268"/>
                </a:lnTo>
                <a:lnTo>
                  <a:pt x="7987671" y="373118"/>
                </a:lnTo>
                <a:lnTo>
                  <a:pt x="7991000" y="365781"/>
                </a:lnTo>
                <a:cubicBezTo>
                  <a:pt x="7992499" y="362511"/>
                  <a:pt x="7994012" y="359412"/>
                  <a:pt x="7995526" y="356809"/>
                </a:cubicBezTo>
                <a:lnTo>
                  <a:pt x="7997364" y="353978"/>
                </a:lnTo>
                <a:close/>
                <a:moveTo>
                  <a:pt x="7950699" y="350453"/>
                </a:moveTo>
                <a:lnTo>
                  <a:pt x="7950232" y="351446"/>
                </a:lnTo>
                <a:lnTo>
                  <a:pt x="7950018" y="351191"/>
                </a:lnTo>
                <a:cubicBezTo>
                  <a:pt x="7949951" y="350811"/>
                  <a:pt x="7950171" y="350516"/>
                  <a:pt x="7950699" y="350453"/>
                </a:cubicBezTo>
                <a:close/>
                <a:moveTo>
                  <a:pt x="7874157" y="346068"/>
                </a:moveTo>
                <a:cubicBezTo>
                  <a:pt x="7874157" y="346068"/>
                  <a:pt x="7873583" y="346158"/>
                  <a:pt x="7873080" y="346236"/>
                </a:cubicBezTo>
                <a:lnTo>
                  <a:pt x="7873000" y="346249"/>
                </a:lnTo>
                <a:lnTo>
                  <a:pt x="7872460" y="346332"/>
                </a:lnTo>
                <a:cubicBezTo>
                  <a:pt x="7872325" y="346352"/>
                  <a:pt x="7872290" y="346359"/>
                  <a:pt x="7872434" y="346337"/>
                </a:cubicBezTo>
                <a:lnTo>
                  <a:pt x="7873000" y="346249"/>
                </a:lnTo>
                <a:close/>
                <a:moveTo>
                  <a:pt x="7652508" y="339119"/>
                </a:moveTo>
                <a:lnTo>
                  <a:pt x="7652455" y="342315"/>
                </a:lnTo>
                <a:lnTo>
                  <a:pt x="7652221" y="344993"/>
                </a:lnTo>
                <a:lnTo>
                  <a:pt x="7643892" y="365667"/>
                </a:lnTo>
                <a:lnTo>
                  <a:pt x="7643968" y="363384"/>
                </a:lnTo>
                <a:lnTo>
                  <a:pt x="7643928" y="362307"/>
                </a:lnTo>
                <a:lnTo>
                  <a:pt x="7645737" y="357282"/>
                </a:lnTo>
                <a:lnTo>
                  <a:pt x="7651389" y="341446"/>
                </a:lnTo>
                <a:close/>
                <a:moveTo>
                  <a:pt x="7957557" y="338183"/>
                </a:moveTo>
                <a:cubicBezTo>
                  <a:pt x="7957103" y="338933"/>
                  <a:pt x="7956479" y="340255"/>
                  <a:pt x="7955813" y="341815"/>
                </a:cubicBezTo>
                <a:lnTo>
                  <a:pt x="7954295" y="345677"/>
                </a:lnTo>
                <a:lnTo>
                  <a:pt x="7956980" y="339845"/>
                </a:lnTo>
                <a:close/>
                <a:moveTo>
                  <a:pt x="8046933" y="337209"/>
                </a:moveTo>
                <a:lnTo>
                  <a:pt x="8037073" y="353181"/>
                </a:lnTo>
                <a:lnTo>
                  <a:pt x="8034684" y="358335"/>
                </a:lnTo>
                <a:close/>
                <a:moveTo>
                  <a:pt x="4223145" y="337041"/>
                </a:moveTo>
                <a:cubicBezTo>
                  <a:pt x="4222282" y="337067"/>
                  <a:pt x="4220798" y="337472"/>
                  <a:pt x="4219085" y="338129"/>
                </a:cubicBezTo>
                <a:cubicBezTo>
                  <a:pt x="4215660" y="339443"/>
                  <a:pt x="4211324" y="341769"/>
                  <a:pt x="4209229" y="344088"/>
                </a:cubicBezTo>
                <a:cubicBezTo>
                  <a:pt x="4201959" y="349933"/>
                  <a:pt x="4196683" y="355775"/>
                  <a:pt x="4189238" y="361450"/>
                </a:cubicBezTo>
                <a:cubicBezTo>
                  <a:pt x="4189238" y="361450"/>
                  <a:pt x="4189238" y="361450"/>
                  <a:pt x="4188150" y="362654"/>
                </a:cubicBezTo>
                <a:cubicBezTo>
                  <a:pt x="4176668" y="375367"/>
                  <a:pt x="4164099" y="389284"/>
                  <a:pt x="4152616" y="402000"/>
                </a:cubicBezTo>
                <a:cubicBezTo>
                  <a:pt x="4175866" y="381029"/>
                  <a:pt x="4200224" y="359198"/>
                  <a:pt x="4223472" y="338227"/>
                </a:cubicBezTo>
                <a:cubicBezTo>
                  <a:pt x="4224248" y="337368"/>
                  <a:pt x="4224008" y="337014"/>
                  <a:pt x="4223145" y="337041"/>
                </a:cubicBezTo>
                <a:close/>
                <a:moveTo>
                  <a:pt x="8048849" y="333605"/>
                </a:moveTo>
                <a:lnTo>
                  <a:pt x="8048032" y="335314"/>
                </a:lnTo>
                <a:lnTo>
                  <a:pt x="8048812" y="333968"/>
                </a:lnTo>
                <a:lnTo>
                  <a:pt x="8048832" y="333759"/>
                </a:lnTo>
                <a:close/>
                <a:moveTo>
                  <a:pt x="8054951" y="329890"/>
                </a:moveTo>
                <a:lnTo>
                  <a:pt x="8046911" y="349851"/>
                </a:lnTo>
                <a:lnTo>
                  <a:pt x="8041524" y="372688"/>
                </a:lnTo>
                <a:lnTo>
                  <a:pt x="8040592" y="376878"/>
                </a:lnTo>
                <a:lnTo>
                  <a:pt x="8046492" y="365686"/>
                </a:lnTo>
                <a:lnTo>
                  <a:pt x="8047578" y="361203"/>
                </a:lnTo>
                <a:lnTo>
                  <a:pt x="8045565" y="365830"/>
                </a:lnTo>
                <a:lnTo>
                  <a:pt x="8047767" y="360428"/>
                </a:lnTo>
                <a:lnTo>
                  <a:pt x="8051399" y="345438"/>
                </a:lnTo>
                <a:close/>
                <a:moveTo>
                  <a:pt x="6593709" y="323072"/>
                </a:moveTo>
                <a:cubicBezTo>
                  <a:pt x="6593709" y="323072"/>
                  <a:pt x="6593441" y="323124"/>
                  <a:pt x="6593235" y="323429"/>
                </a:cubicBezTo>
                <a:cubicBezTo>
                  <a:pt x="6593027" y="323733"/>
                  <a:pt x="6592881" y="324292"/>
                  <a:pt x="6593127" y="325302"/>
                </a:cubicBezTo>
                <a:cubicBezTo>
                  <a:pt x="6591482" y="328553"/>
                  <a:pt x="6588982" y="332134"/>
                  <a:pt x="6586755" y="337614"/>
                </a:cubicBezTo>
                <a:cubicBezTo>
                  <a:pt x="6586628" y="340572"/>
                  <a:pt x="6583541" y="350425"/>
                  <a:pt x="6584093" y="351395"/>
                </a:cubicBezTo>
                <a:cubicBezTo>
                  <a:pt x="6584275" y="351718"/>
                  <a:pt x="6584863" y="351055"/>
                  <a:pt x="6586099" y="348818"/>
                </a:cubicBezTo>
                <a:cubicBezTo>
                  <a:pt x="6588729" y="341142"/>
                  <a:pt x="6592424" y="332444"/>
                  <a:pt x="6593127" y="325302"/>
                </a:cubicBezTo>
                <a:cubicBezTo>
                  <a:pt x="6593531" y="324654"/>
                  <a:pt x="6594001" y="324278"/>
                  <a:pt x="6594207" y="323972"/>
                </a:cubicBezTo>
                <a:cubicBezTo>
                  <a:pt x="6594311" y="323821"/>
                  <a:pt x="6594349" y="323687"/>
                  <a:pt x="6594279" y="323544"/>
                </a:cubicBezTo>
                <a:cubicBezTo>
                  <a:pt x="6594211" y="323402"/>
                  <a:pt x="6594033" y="323253"/>
                  <a:pt x="6593709" y="323072"/>
                </a:cubicBezTo>
                <a:close/>
                <a:moveTo>
                  <a:pt x="6600319" y="321790"/>
                </a:moveTo>
                <a:cubicBezTo>
                  <a:pt x="6598795" y="320130"/>
                  <a:pt x="6594972" y="332926"/>
                  <a:pt x="6594126" y="334068"/>
                </a:cubicBezTo>
                <a:cubicBezTo>
                  <a:pt x="6592744" y="338408"/>
                  <a:pt x="6588825" y="346172"/>
                  <a:pt x="6589315" y="348195"/>
                </a:cubicBezTo>
                <a:cubicBezTo>
                  <a:pt x="6592369" y="352021"/>
                  <a:pt x="6599324" y="328774"/>
                  <a:pt x="6600298" y="323042"/>
                </a:cubicBezTo>
                <a:cubicBezTo>
                  <a:pt x="6600436" y="322224"/>
                  <a:pt x="6600454" y="321764"/>
                  <a:pt x="6600319" y="321790"/>
                </a:cubicBezTo>
                <a:close/>
                <a:moveTo>
                  <a:pt x="6506323" y="316737"/>
                </a:moveTo>
                <a:cubicBezTo>
                  <a:pt x="6504669" y="319176"/>
                  <a:pt x="6502573" y="320560"/>
                  <a:pt x="6503513" y="324449"/>
                </a:cubicBezTo>
                <a:cubicBezTo>
                  <a:pt x="6504431" y="323213"/>
                  <a:pt x="6505312" y="322025"/>
                  <a:pt x="6505875" y="320775"/>
                </a:cubicBezTo>
                <a:cubicBezTo>
                  <a:pt x="6506155" y="320149"/>
                  <a:pt x="6506358" y="319511"/>
                  <a:pt x="6506444" y="318842"/>
                </a:cubicBezTo>
                <a:cubicBezTo>
                  <a:pt x="6506531" y="318173"/>
                  <a:pt x="6506503" y="317475"/>
                  <a:pt x="6506323" y="316737"/>
                </a:cubicBezTo>
                <a:close/>
                <a:moveTo>
                  <a:pt x="8067692" y="314998"/>
                </a:moveTo>
                <a:lnTo>
                  <a:pt x="8061705" y="328746"/>
                </a:lnTo>
                <a:lnTo>
                  <a:pt x="8057319" y="348476"/>
                </a:lnTo>
                <a:lnTo>
                  <a:pt x="8060048" y="343767"/>
                </a:lnTo>
                <a:lnTo>
                  <a:pt x="8063026" y="331770"/>
                </a:lnTo>
                <a:close/>
                <a:moveTo>
                  <a:pt x="3932427" y="311816"/>
                </a:moveTo>
                <a:lnTo>
                  <a:pt x="3933468" y="312827"/>
                </a:lnTo>
                <a:cubicBezTo>
                  <a:pt x="3923453" y="319758"/>
                  <a:pt x="3914822" y="325308"/>
                  <a:pt x="3926170" y="316517"/>
                </a:cubicBezTo>
                <a:close/>
                <a:moveTo>
                  <a:pt x="3932476" y="311779"/>
                </a:moveTo>
                <a:lnTo>
                  <a:pt x="3932427" y="311816"/>
                </a:lnTo>
                <a:lnTo>
                  <a:pt x="3932422" y="311813"/>
                </a:lnTo>
                <a:close/>
                <a:moveTo>
                  <a:pt x="7878031" y="308352"/>
                </a:moveTo>
                <a:cubicBezTo>
                  <a:pt x="7877195" y="314496"/>
                  <a:pt x="7874446" y="320386"/>
                  <a:pt x="7871361" y="326218"/>
                </a:cubicBezTo>
                <a:lnTo>
                  <a:pt x="7870400" y="328008"/>
                </a:lnTo>
                <a:lnTo>
                  <a:pt x="7875911" y="309674"/>
                </a:lnTo>
                <a:lnTo>
                  <a:pt x="7876513" y="309042"/>
                </a:lnTo>
                <a:cubicBezTo>
                  <a:pt x="7877476" y="308179"/>
                  <a:pt x="7878105" y="307819"/>
                  <a:pt x="7878031" y="308352"/>
                </a:cubicBezTo>
                <a:close/>
                <a:moveTo>
                  <a:pt x="6604905" y="306728"/>
                </a:moveTo>
                <a:cubicBezTo>
                  <a:pt x="6603428" y="306038"/>
                  <a:pt x="6599151" y="316966"/>
                  <a:pt x="6599379" y="317900"/>
                </a:cubicBezTo>
                <a:cubicBezTo>
                  <a:pt x="6600719" y="319961"/>
                  <a:pt x="6603908" y="313143"/>
                  <a:pt x="6604856" y="309232"/>
                </a:cubicBezTo>
                <a:cubicBezTo>
                  <a:pt x="6605014" y="308580"/>
                  <a:pt x="6605109" y="308010"/>
                  <a:pt x="6605124" y="307574"/>
                </a:cubicBezTo>
                <a:cubicBezTo>
                  <a:pt x="6605138" y="307139"/>
                  <a:pt x="6605072" y="306838"/>
                  <a:pt x="6604905" y="306728"/>
                </a:cubicBezTo>
                <a:close/>
                <a:moveTo>
                  <a:pt x="8100919" y="306341"/>
                </a:moveTo>
                <a:cubicBezTo>
                  <a:pt x="8099278" y="309170"/>
                  <a:pt x="8098986" y="312593"/>
                  <a:pt x="8096642" y="316634"/>
                </a:cubicBezTo>
                <a:cubicBezTo>
                  <a:pt x="8096540" y="318513"/>
                  <a:pt x="8096468" y="320341"/>
                  <a:pt x="8096713" y="321195"/>
                </a:cubicBezTo>
                <a:cubicBezTo>
                  <a:pt x="8096959" y="322049"/>
                  <a:pt x="8097522" y="321926"/>
                  <a:pt x="8098695" y="319905"/>
                </a:cubicBezTo>
                <a:cubicBezTo>
                  <a:pt x="8099514" y="318492"/>
                  <a:pt x="8101037" y="315865"/>
                  <a:pt x="8101857" y="314452"/>
                </a:cubicBezTo>
                <a:cubicBezTo>
                  <a:pt x="8102765" y="309481"/>
                  <a:pt x="8102442" y="303715"/>
                  <a:pt x="8100919" y="306341"/>
                </a:cubicBezTo>
                <a:close/>
                <a:moveTo>
                  <a:pt x="6482540" y="304249"/>
                </a:moveTo>
                <a:cubicBezTo>
                  <a:pt x="6482088" y="302382"/>
                  <a:pt x="6479991" y="303767"/>
                  <a:pt x="6480218" y="304699"/>
                </a:cubicBezTo>
                <a:cubicBezTo>
                  <a:pt x="6480331" y="305166"/>
                  <a:pt x="6480911" y="305055"/>
                  <a:pt x="6481462" y="304824"/>
                </a:cubicBezTo>
                <a:cubicBezTo>
                  <a:pt x="6482015" y="304594"/>
                  <a:pt x="6482540" y="304249"/>
                  <a:pt x="6482540" y="304249"/>
                </a:cubicBezTo>
                <a:close/>
                <a:moveTo>
                  <a:pt x="3944867" y="302470"/>
                </a:moveTo>
                <a:cubicBezTo>
                  <a:pt x="3943722" y="303783"/>
                  <a:pt x="3940654" y="306393"/>
                  <a:pt x="3937848" y="308537"/>
                </a:cubicBezTo>
                <a:lnTo>
                  <a:pt x="3932476" y="311779"/>
                </a:lnTo>
                <a:close/>
                <a:moveTo>
                  <a:pt x="3940699" y="299525"/>
                </a:moveTo>
                <a:lnTo>
                  <a:pt x="3933323" y="303740"/>
                </a:lnTo>
                <a:lnTo>
                  <a:pt x="3931015" y="305783"/>
                </a:lnTo>
                <a:lnTo>
                  <a:pt x="3895826" y="338638"/>
                </a:lnTo>
                <a:lnTo>
                  <a:pt x="3910102" y="328770"/>
                </a:lnTo>
                <a:cubicBezTo>
                  <a:pt x="3917096" y="324769"/>
                  <a:pt x="3924259" y="321897"/>
                  <a:pt x="3930071" y="317564"/>
                </a:cubicBezTo>
                <a:lnTo>
                  <a:pt x="3934583" y="313380"/>
                </a:lnTo>
                <a:lnTo>
                  <a:pt x="3934876" y="313528"/>
                </a:lnTo>
                <a:cubicBezTo>
                  <a:pt x="3935244" y="313493"/>
                  <a:pt x="3935458" y="313194"/>
                  <a:pt x="3935377" y="312645"/>
                </a:cubicBezTo>
                <a:lnTo>
                  <a:pt x="3934583" y="313380"/>
                </a:lnTo>
                <a:lnTo>
                  <a:pt x="3933468" y="312827"/>
                </a:lnTo>
                <a:cubicBezTo>
                  <a:pt x="3941003" y="307475"/>
                  <a:pt x="3949254" y="300940"/>
                  <a:pt x="3949088" y="299843"/>
                </a:cubicBezTo>
                <a:lnTo>
                  <a:pt x="3947904" y="300498"/>
                </a:lnTo>
                <a:lnTo>
                  <a:pt x="3936627" y="309997"/>
                </a:lnTo>
                <a:lnTo>
                  <a:pt x="3947487" y="300725"/>
                </a:lnTo>
                <a:lnTo>
                  <a:pt x="3946956" y="301019"/>
                </a:lnTo>
                <a:cubicBezTo>
                  <a:pt x="3945838" y="301264"/>
                  <a:pt x="3944701" y="301371"/>
                  <a:pt x="3944701" y="301371"/>
                </a:cubicBezTo>
                <a:cubicBezTo>
                  <a:pt x="3942058" y="301621"/>
                  <a:pt x="3944372" y="299177"/>
                  <a:pt x="3940699" y="299525"/>
                </a:cubicBezTo>
                <a:close/>
                <a:moveTo>
                  <a:pt x="6602994" y="294100"/>
                </a:moveTo>
                <a:cubicBezTo>
                  <a:pt x="6602763" y="294011"/>
                  <a:pt x="6602009" y="295154"/>
                  <a:pt x="6600473" y="298467"/>
                </a:cubicBezTo>
                <a:cubicBezTo>
                  <a:pt x="6600473" y="298467"/>
                  <a:pt x="6597973" y="302048"/>
                  <a:pt x="6598198" y="302980"/>
                </a:cubicBezTo>
                <a:cubicBezTo>
                  <a:pt x="6599331" y="305051"/>
                  <a:pt x="6601854" y="299173"/>
                  <a:pt x="6602750" y="295991"/>
                </a:cubicBezTo>
                <a:cubicBezTo>
                  <a:pt x="6603050" y="294929"/>
                  <a:pt x="6603168" y="294169"/>
                  <a:pt x="6602994" y="294100"/>
                </a:cubicBezTo>
                <a:close/>
                <a:moveTo>
                  <a:pt x="3995936" y="288711"/>
                </a:moveTo>
                <a:lnTo>
                  <a:pt x="3976360" y="300618"/>
                </a:lnTo>
                <a:lnTo>
                  <a:pt x="3974843" y="301530"/>
                </a:lnTo>
                <a:lnTo>
                  <a:pt x="3976475" y="301212"/>
                </a:lnTo>
                <a:cubicBezTo>
                  <a:pt x="3979881" y="299919"/>
                  <a:pt x="3984526" y="297895"/>
                  <a:pt x="3987242" y="296174"/>
                </a:cubicBezTo>
                <a:close/>
                <a:moveTo>
                  <a:pt x="6784078" y="288672"/>
                </a:moveTo>
                <a:lnTo>
                  <a:pt x="6782681" y="295577"/>
                </a:lnTo>
                <a:lnTo>
                  <a:pt x="6783035" y="294584"/>
                </a:lnTo>
                <a:cubicBezTo>
                  <a:pt x="6783444" y="293039"/>
                  <a:pt x="6783779" y="290990"/>
                  <a:pt x="6784058" y="288858"/>
                </a:cubicBezTo>
                <a:close/>
                <a:moveTo>
                  <a:pt x="8069838" y="287885"/>
                </a:moveTo>
                <a:lnTo>
                  <a:pt x="8069192" y="291137"/>
                </a:lnTo>
                <a:lnTo>
                  <a:pt x="8068752" y="291875"/>
                </a:lnTo>
                <a:close/>
                <a:moveTo>
                  <a:pt x="7997655" y="283318"/>
                </a:moveTo>
                <a:lnTo>
                  <a:pt x="7997013" y="285007"/>
                </a:lnTo>
                <a:lnTo>
                  <a:pt x="7996507" y="285658"/>
                </a:lnTo>
                <a:cubicBezTo>
                  <a:pt x="7996001" y="286293"/>
                  <a:pt x="7995800" y="286515"/>
                  <a:pt x="7995809" y="286436"/>
                </a:cubicBezTo>
                <a:cubicBezTo>
                  <a:pt x="7995830" y="286281"/>
                  <a:pt x="7996698" y="284930"/>
                  <a:pt x="7997655" y="283318"/>
                </a:cubicBezTo>
                <a:close/>
                <a:moveTo>
                  <a:pt x="3977334" y="276409"/>
                </a:moveTo>
                <a:cubicBezTo>
                  <a:pt x="3977334" y="276409"/>
                  <a:pt x="3974062" y="278597"/>
                  <a:pt x="3973540" y="279586"/>
                </a:cubicBezTo>
                <a:cubicBezTo>
                  <a:pt x="3973366" y="279914"/>
                  <a:pt x="3973498" y="280111"/>
                  <a:pt x="3974159" y="280049"/>
                </a:cubicBezTo>
                <a:cubicBezTo>
                  <a:pt x="3975994" y="279875"/>
                  <a:pt x="3977265" y="278919"/>
                  <a:pt x="3977838" y="278030"/>
                </a:cubicBezTo>
                <a:cubicBezTo>
                  <a:pt x="3978412" y="277141"/>
                  <a:pt x="3978290" y="276318"/>
                  <a:pt x="3977334" y="276409"/>
                </a:cubicBezTo>
                <a:close/>
                <a:moveTo>
                  <a:pt x="8085483" y="274124"/>
                </a:moveTo>
                <a:lnTo>
                  <a:pt x="8070471" y="308608"/>
                </a:lnTo>
                <a:lnTo>
                  <a:pt x="8065185" y="334509"/>
                </a:lnTo>
                <a:lnTo>
                  <a:pt x="8065011" y="335208"/>
                </a:lnTo>
                <a:lnTo>
                  <a:pt x="8067999" y="330052"/>
                </a:lnTo>
                <a:cubicBezTo>
                  <a:pt x="8067999" y="330052"/>
                  <a:pt x="8067999" y="330052"/>
                  <a:pt x="8085219" y="290625"/>
                </a:cubicBezTo>
                <a:cubicBezTo>
                  <a:pt x="8087152" y="284373"/>
                  <a:pt x="8087826" y="270083"/>
                  <a:pt x="8085483" y="274124"/>
                </a:cubicBezTo>
                <a:close/>
                <a:moveTo>
                  <a:pt x="6518870" y="273795"/>
                </a:moveTo>
                <a:cubicBezTo>
                  <a:pt x="6517842" y="275473"/>
                  <a:pt x="6516609" y="278325"/>
                  <a:pt x="6516103" y="280632"/>
                </a:cubicBezTo>
                <a:cubicBezTo>
                  <a:pt x="6513125" y="292287"/>
                  <a:pt x="6509433" y="300985"/>
                  <a:pt x="6508588" y="311411"/>
                </a:cubicBezTo>
                <a:cubicBezTo>
                  <a:pt x="6513090" y="301416"/>
                  <a:pt x="6517496" y="286389"/>
                  <a:pt x="6519854" y="276810"/>
                </a:cubicBezTo>
                <a:cubicBezTo>
                  <a:pt x="6520149" y="275613"/>
                  <a:pt x="6520329" y="274691"/>
                  <a:pt x="6520417" y="274008"/>
                </a:cubicBezTo>
                <a:cubicBezTo>
                  <a:pt x="6520725" y="271614"/>
                  <a:pt x="6519900" y="272117"/>
                  <a:pt x="6518870" y="273795"/>
                </a:cubicBezTo>
                <a:close/>
                <a:moveTo>
                  <a:pt x="7942678" y="272272"/>
                </a:moveTo>
                <a:cubicBezTo>
                  <a:pt x="7942824" y="272621"/>
                  <a:pt x="7942718" y="273287"/>
                  <a:pt x="7942237" y="274207"/>
                </a:cubicBezTo>
                <a:cubicBezTo>
                  <a:pt x="7941596" y="275436"/>
                  <a:pt x="7940286" y="277123"/>
                  <a:pt x="7938014" y="279133"/>
                </a:cubicBezTo>
                <a:cubicBezTo>
                  <a:pt x="7938786" y="276067"/>
                  <a:pt x="7939844" y="274089"/>
                  <a:pt x="7940762" y="273009"/>
                </a:cubicBezTo>
                <a:cubicBezTo>
                  <a:pt x="7941682" y="271928"/>
                  <a:pt x="7942462" y="271746"/>
                  <a:pt x="7942678" y="272272"/>
                </a:cubicBezTo>
                <a:close/>
                <a:moveTo>
                  <a:pt x="3999470" y="269666"/>
                </a:moveTo>
                <a:cubicBezTo>
                  <a:pt x="3999662" y="269585"/>
                  <a:pt x="3999255" y="269925"/>
                  <a:pt x="3997808" y="270942"/>
                </a:cubicBezTo>
                <a:lnTo>
                  <a:pt x="3998580" y="270477"/>
                </a:lnTo>
                <a:lnTo>
                  <a:pt x="3993778" y="274851"/>
                </a:lnTo>
                <a:lnTo>
                  <a:pt x="3994181" y="274760"/>
                </a:lnTo>
                <a:lnTo>
                  <a:pt x="3999218" y="270093"/>
                </a:lnTo>
                <a:lnTo>
                  <a:pt x="3998580" y="270477"/>
                </a:lnTo>
                <a:close/>
                <a:moveTo>
                  <a:pt x="6750933" y="268723"/>
                </a:moveTo>
                <a:lnTo>
                  <a:pt x="6750361" y="268863"/>
                </a:lnTo>
                <a:cubicBezTo>
                  <a:pt x="6750233" y="268896"/>
                  <a:pt x="6750197" y="268905"/>
                  <a:pt x="6750335" y="268871"/>
                </a:cubicBezTo>
                <a:close/>
                <a:moveTo>
                  <a:pt x="6614195" y="268602"/>
                </a:moveTo>
                <a:cubicBezTo>
                  <a:pt x="6610670" y="273358"/>
                  <a:pt x="6611837" y="278180"/>
                  <a:pt x="6609253" y="286827"/>
                </a:cubicBezTo>
                <a:cubicBezTo>
                  <a:pt x="6608633" y="288901"/>
                  <a:pt x="6601415" y="302356"/>
                  <a:pt x="6604453" y="304862"/>
                </a:cubicBezTo>
                <a:cubicBezTo>
                  <a:pt x="6605525" y="304653"/>
                  <a:pt x="6606953" y="301282"/>
                  <a:pt x="6606953" y="301282"/>
                </a:cubicBezTo>
                <a:cubicBezTo>
                  <a:pt x="6611229" y="290353"/>
                  <a:pt x="6612909" y="277971"/>
                  <a:pt x="6614195" y="268602"/>
                </a:cubicBezTo>
                <a:close/>
                <a:moveTo>
                  <a:pt x="4023149" y="265353"/>
                </a:moveTo>
                <a:lnTo>
                  <a:pt x="4020332" y="266977"/>
                </a:lnTo>
                <a:lnTo>
                  <a:pt x="3997466" y="280584"/>
                </a:lnTo>
                <a:lnTo>
                  <a:pt x="3985480" y="291075"/>
                </a:lnTo>
                <a:lnTo>
                  <a:pt x="4008984" y="277513"/>
                </a:lnTo>
                <a:close/>
                <a:moveTo>
                  <a:pt x="6577939" y="260347"/>
                </a:moveTo>
                <a:cubicBezTo>
                  <a:pt x="6577921" y="259617"/>
                  <a:pt x="6575716" y="265726"/>
                  <a:pt x="6574617" y="268138"/>
                </a:cubicBezTo>
                <a:cubicBezTo>
                  <a:pt x="6566172" y="305123"/>
                  <a:pt x="6552132" y="338307"/>
                  <a:pt x="6539982" y="373893"/>
                </a:cubicBezTo>
                <a:cubicBezTo>
                  <a:pt x="6538601" y="378235"/>
                  <a:pt x="6534325" y="389163"/>
                  <a:pt x="6534551" y="390097"/>
                </a:cubicBezTo>
                <a:lnTo>
                  <a:pt x="6534777" y="391030"/>
                </a:lnTo>
                <a:cubicBezTo>
                  <a:pt x="6541065" y="383782"/>
                  <a:pt x="6543733" y="370072"/>
                  <a:pt x="6548047" y="359298"/>
                </a:cubicBezTo>
                <a:cubicBezTo>
                  <a:pt x="6558336" y="329937"/>
                  <a:pt x="6570318" y="298292"/>
                  <a:pt x="6577107" y="263745"/>
                </a:cubicBezTo>
                <a:cubicBezTo>
                  <a:pt x="6577709" y="261592"/>
                  <a:pt x="6577945" y="260591"/>
                  <a:pt x="6577939" y="260347"/>
                </a:cubicBezTo>
                <a:close/>
                <a:moveTo>
                  <a:pt x="6616553" y="259023"/>
                </a:moveTo>
                <a:cubicBezTo>
                  <a:pt x="6617399" y="257882"/>
                  <a:pt x="6614230" y="259473"/>
                  <a:pt x="6614230" y="259473"/>
                </a:cubicBezTo>
                <a:cubicBezTo>
                  <a:pt x="6614343" y="259941"/>
                  <a:pt x="6614980" y="260060"/>
                  <a:pt x="6615561" y="259947"/>
                </a:cubicBezTo>
                <a:cubicBezTo>
                  <a:pt x="6616142" y="259836"/>
                  <a:pt x="6616666" y="259490"/>
                  <a:pt x="6616553" y="259023"/>
                </a:cubicBezTo>
                <a:close/>
                <a:moveTo>
                  <a:pt x="3987412" y="256527"/>
                </a:moveTo>
                <a:lnTo>
                  <a:pt x="3985158" y="258554"/>
                </a:lnTo>
                <a:lnTo>
                  <a:pt x="3969048" y="272141"/>
                </a:lnTo>
                <a:lnTo>
                  <a:pt x="3971240" y="270202"/>
                </a:lnTo>
                <a:close/>
                <a:moveTo>
                  <a:pt x="7862877" y="252065"/>
                </a:moveTo>
                <a:lnTo>
                  <a:pt x="7863047" y="253608"/>
                </a:lnTo>
                <a:lnTo>
                  <a:pt x="7862989" y="254359"/>
                </a:lnTo>
                <a:lnTo>
                  <a:pt x="7860354" y="259868"/>
                </a:lnTo>
                <a:cubicBezTo>
                  <a:pt x="7856693" y="266305"/>
                  <a:pt x="7851010" y="274123"/>
                  <a:pt x="7849640" y="277226"/>
                </a:cubicBezTo>
                <a:lnTo>
                  <a:pt x="7842351" y="292946"/>
                </a:lnTo>
                <a:lnTo>
                  <a:pt x="7846073" y="279053"/>
                </a:lnTo>
                <a:lnTo>
                  <a:pt x="7847087" y="277488"/>
                </a:lnTo>
                <a:cubicBezTo>
                  <a:pt x="7848976" y="274464"/>
                  <a:pt x="7851071" y="270966"/>
                  <a:pt x="7853633" y="266457"/>
                </a:cubicBezTo>
                <a:cubicBezTo>
                  <a:pt x="7854785" y="264956"/>
                  <a:pt x="7860919" y="253833"/>
                  <a:pt x="7862877" y="252065"/>
                </a:cubicBezTo>
                <a:close/>
                <a:moveTo>
                  <a:pt x="4039878" y="250519"/>
                </a:moveTo>
                <a:lnTo>
                  <a:pt x="4037426" y="252160"/>
                </a:lnTo>
                <a:lnTo>
                  <a:pt x="4038240" y="252041"/>
                </a:lnTo>
                <a:close/>
                <a:moveTo>
                  <a:pt x="7900646" y="245960"/>
                </a:moveTo>
                <a:lnTo>
                  <a:pt x="7900200" y="248561"/>
                </a:lnTo>
                <a:cubicBezTo>
                  <a:pt x="7899485" y="252476"/>
                  <a:pt x="7899159" y="254613"/>
                  <a:pt x="7899131" y="255549"/>
                </a:cubicBezTo>
                <a:lnTo>
                  <a:pt x="7899428" y="255460"/>
                </a:lnTo>
                <a:lnTo>
                  <a:pt x="7893327" y="266783"/>
                </a:lnTo>
                <a:cubicBezTo>
                  <a:pt x="7889431" y="274896"/>
                  <a:pt x="7886022" y="282929"/>
                  <a:pt x="7882922" y="290994"/>
                </a:cubicBezTo>
                <a:lnTo>
                  <a:pt x="7880045" y="295824"/>
                </a:lnTo>
                <a:lnTo>
                  <a:pt x="7883704" y="282653"/>
                </a:lnTo>
                <a:lnTo>
                  <a:pt x="7885651" y="272586"/>
                </a:lnTo>
                <a:lnTo>
                  <a:pt x="7898557" y="249437"/>
                </a:lnTo>
                <a:close/>
                <a:moveTo>
                  <a:pt x="6637428" y="241197"/>
                </a:moveTo>
                <a:lnTo>
                  <a:pt x="6637292" y="246681"/>
                </a:lnTo>
                <a:cubicBezTo>
                  <a:pt x="6637292" y="246681"/>
                  <a:pt x="6635609" y="246643"/>
                  <a:pt x="6634137" y="246612"/>
                </a:cubicBezTo>
                <a:lnTo>
                  <a:pt x="6633311" y="246593"/>
                </a:lnTo>
                <a:lnTo>
                  <a:pt x="6636605" y="243452"/>
                </a:lnTo>
                <a:close/>
                <a:moveTo>
                  <a:pt x="6800494" y="238476"/>
                </a:moveTo>
                <a:cubicBezTo>
                  <a:pt x="6800739" y="239487"/>
                  <a:pt x="6800706" y="240511"/>
                  <a:pt x="6800506" y="241426"/>
                </a:cubicBezTo>
                <a:cubicBezTo>
                  <a:pt x="6800307" y="242340"/>
                  <a:pt x="6799940" y="243145"/>
                  <a:pt x="6799517" y="243715"/>
                </a:cubicBezTo>
                <a:cubicBezTo>
                  <a:pt x="6798840" y="240914"/>
                  <a:pt x="6798576" y="239825"/>
                  <a:pt x="6800494" y="238476"/>
                </a:cubicBezTo>
                <a:close/>
                <a:moveTo>
                  <a:pt x="4014972" y="233219"/>
                </a:moveTo>
                <a:lnTo>
                  <a:pt x="3987412" y="256527"/>
                </a:lnTo>
                <a:lnTo>
                  <a:pt x="4011258" y="235070"/>
                </a:lnTo>
                <a:close/>
                <a:moveTo>
                  <a:pt x="4058738" y="233007"/>
                </a:moveTo>
                <a:lnTo>
                  <a:pt x="4029844" y="251628"/>
                </a:lnTo>
                <a:lnTo>
                  <a:pt x="4021866" y="256437"/>
                </a:lnTo>
                <a:lnTo>
                  <a:pt x="4015810" y="261905"/>
                </a:lnTo>
                <a:lnTo>
                  <a:pt x="4033832" y="251666"/>
                </a:lnTo>
                <a:lnTo>
                  <a:pt x="4045220" y="245561"/>
                </a:lnTo>
                <a:close/>
                <a:moveTo>
                  <a:pt x="6640833" y="231092"/>
                </a:moveTo>
                <a:lnTo>
                  <a:pt x="6640751" y="234420"/>
                </a:lnTo>
                <a:lnTo>
                  <a:pt x="6639483" y="235573"/>
                </a:lnTo>
                <a:lnTo>
                  <a:pt x="6639549" y="235392"/>
                </a:lnTo>
                <a:close/>
                <a:moveTo>
                  <a:pt x="4021587" y="227626"/>
                </a:moveTo>
                <a:lnTo>
                  <a:pt x="4021008" y="229047"/>
                </a:lnTo>
                <a:cubicBezTo>
                  <a:pt x="4019922" y="230249"/>
                  <a:pt x="4018292" y="231411"/>
                  <a:pt x="4016530" y="232443"/>
                </a:cubicBezTo>
                <a:lnTo>
                  <a:pt x="4014972" y="233219"/>
                </a:lnTo>
                <a:close/>
                <a:moveTo>
                  <a:pt x="6617042" y="226578"/>
                </a:moveTo>
                <a:cubicBezTo>
                  <a:pt x="6616970" y="225628"/>
                  <a:pt x="6616561" y="225242"/>
                  <a:pt x="6615708" y="226935"/>
                </a:cubicBezTo>
                <a:cubicBezTo>
                  <a:pt x="6615934" y="227868"/>
                  <a:pt x="6614863" y="228076"/>
                  <a:pt x="6615089" y="229010"/>
                </a:cubicBezTo>
                <a:cubicBezTo>
                  <a:pt x="6615591" y="229930"/>
                  <a:pt x="6616024" y="229978"/>
                  <a:pt x="6616355" y="229604"/>
                </a:cubicBezTo>
                <a:cubicBezTo>
                  <a:pt x="6616602" y="229324"/>
                  <a:pt x="6616791" y="228804"/>
                  <a:pt x="6616911" y="228237"/>
                </a:cubicBezTo>
                <a:cubicBezTo>
                  <a:pt x="6617031" y="227670"/>
                  <a:pt x="6617079" y="227054"/>
                  <a:pt x="6617042" y="226578"/>
                </a:cubicBezTo>
                <a:close/>
                <a:moveTo>
                  <a:pt x="7920789" y="213314"/>
                </a:moveTo>
                <a:lnTo>
                  <a:pt x="7920331" y="216451"/>
                </a:lnTo>
                <a:lnTo>
                  <a:pt x="7919757" y="219054"/>
                </a:lnTo>
                <a:lnTo>
                  <a:pt x="7908804" y="238276"/>
                </a:lnTo>
                <a:lnTo>
                  <a:pt x="7909170" y="236040"/>
                </a:lnTo>
                <a:lnTo>
                  <a:pt x="7909627" y="231000"/>
                </a:lnTo>
                <a:lnTo>
                  <a:pt x="7914893" y="222230"/>
                </a:lnTo>
                <a:close/>
                <a:moveTo>
                  <a:pt x="6634705" y="212678"/>
                </a:moveTo>
                <a:lnTo>
                  <a:pt x="6633533" y="212950"/>
                </a:lnTo>
                <a:lnTo>
                  <a:pt x="6632959" y="213083"/>
                </a:lnTo>
                <a:cubicBezTo>
                  <a:pt x="6632814" y="213117"/>
                  <a:pt x="6632851" y="213109"/>
                  <a:pt x="6632987" y="213077"/>
                </a:cubicBezTo>
                <a:lnTo>
                  <a:pt x="6633533" y="212950"/>
                </a:lnTo>
                <a:lnTo>
                  <a:pt x="6633615" y="212931"/>
                </a:lnTo>
                <a:cubicBezTo>
                  <a:pt x="6634124" y="212812"/>
                  <a:pt x="6634705" y="212678"/>
                  <a:pt x="6634705" y="212678"/>
                </a:cubicBezTo>
                <a:close/>
                <a:moveTo>
                  <a:pt x="4167162" y="210398"/>
                </a:moveTo>
                <a:cubicBezTo>
                  <a:pt x="4167162" y="210398"/>
                  <a:pt x="4167162" y="210398"/>
                  <a:pt x="4165146" y="212632"/>
                </a:cubicBezTo>
                <a:lnTo>
                  <a:pt x="4164646" y="213045"/>
                </a:lnTo>
                <a:close/>
                <a:moveTo>
                  <a:pt x="6761691" y="209876"/>
                </a:moveTo>
                <a:lnTo>
                  <a:pt x="6757942" y="218293"/>
                </a:lnTo>
                <a:lnTo>
                  <a:pt x="6753790" y="227687"/>
                </a:lnTo>
                <a:lnTo>
                  <a:pt x="6753331" y="229178"/>
                </a:lnTo>
                <a:lnTo>
                  <a:pt x="6752767" y="232508"/>
                </a:lnTo>
                <a:lnTo>
                  <a:pt x="6755652" y="224639"/>
                </a:lnTo>
                <a:cubicBezTo>
                  <a:pt x="6756953" y="221133"/>
                  <a:pt x="6758283" y="217803"/>
                  <a:pt x="6759645" y="214990"/>
                </a:cubicBezTo>
                <a:lnTo>
                  <a:pt x="6761324" y="211914"/>
                </a:lnTo>
                <a:close/>
                <a:moveTo>
                  <a:pt x="6797732" y="207738"/>
                </a:moveTo>
                <a:cubicBezTo>
                  <a:pt x="6798218" y="208009"/>
                  <a:pt x="6798245" y="209104"/>
                  <a:pt x="6798053" y="210210"/>
                </a:cubicBezTo>
                <a:cubicBezTo>
                  <a:pt x="6797860" y="211315"/>
                  <a:pt x="6797447" y="212432"/>
                  <a:pt x="6797050" y="212749"/>
                </a:cubicBezTo>
                <a:cubicBezTo>
                  <a:pt x="6796786" y="212960"/>
                  <a:pt x="6796529" y="212816"/>
                  <a:pt x="6796350" y="212078"/>
                </a:cubicBezTo>
                <a:cubicBezTo>
                  <a:pt x="6795898" y="210211"/>
                  <a:pt x="6797732" y="207738"/>
                  <a:pt x="6797732" y="207738"/>
                </a:cubicBezTo>
                <a:close/>
                <a:moveTo>
                  <a:pt x="6669805" y="188329"/>
                </a:moveTo>
                <a:lnTo>
                  <a:pt x="6668012" y="193418"/>
                </a:lnTo>
                <a:lnTo>
                  <a:pt x="6663222" y="194492"/>
                </a:lnTo>
                <a:lnTo>
                  <a:pt x="6665088" y="189857"/>
                </a:lnTo>
                <a:lnTo>
                  <a:pt x="6668583" y="189337"/>
                </a:lnTo>
                <a:close/>
                <a:moveTo>
                  <a:pt x="6666952" y="185224"/>
                </a:moveTo>
                <a:cubicBezTo>
                  <a:pt x="6665088" y="189857"/>
                  <a:pt x="6665088" y="189857"/>
                  <a:pt x="6665088" y="189857"/>
                </a:cubicBezTo>
                <a:lnTo>
                  <a:pt x="6666485" y="186383"/>
                </a:lnTo>
                <a:cubicBezTo>
                  <a:pt x="6666952" y="185224"/>
                  <a:pt x="6666952" y="185224"/>
                  <a:pt x="6666952" y="185224"/>
                </a:cubicBezTo>
                <a:close/>
                <a:moveTo>
                  <a:pt x="4078410" y="180828"/>
                </a:moveTo>
                <a:lnTo>
                  <a:pt x="4052636" y="201370"/>
                </a:lnTo>
                <a:lnTo>
                  <a:pt x="4021587" y="227626"/>
                </a:lnTo>
                <a:lnTo>
                  <a:pt x="4022678" y="224949"/>
                </a:lnTo>
                <a:cubicBezTo>
                  <a:pt x="4023804" y="223381"/>
                  <a:pt x="4025356" y="221663"/>
                  <a:pt x="4026907" y="219945"/>
                </a:cubicBezTo>
                <a:cubicBezTo>
                  <a:pt x="4045058" y="204987"/>
                  <a:pt x="4045058" y="204987"/>
                  <a:pt x="4045058" y="204987"/>
                </a:cubicBezTo>
                <a:cubicBezTo>
                  <a:pt x="4053568" y="197766"/>
                  <a:pt x="4062101" y="190889"/>
                  <a:pt x="4070632" y="184012"/>
                </a:cubicBezTo>
                <a:cubicBezTo>
                  <a:pt x="4072172" y="183409"/>
                  <a:pt x="4074609" y="182545"/>
                  <a:pt x="4076912" y="181553"/>
                </a:cubicBezTo>
                <a:close/>
                <a:moveTo>
                  <a:pt x="6816501" y="174774"/>
                </a:moveTo>
                <a:cubicBezTo>
                  <a:pt x="6818063" y="176589"/>
                  <a:pt x="6812502" y="196890"/>
                  <a:pt x="6812728" y="197824"/>
                </a:cubicBezTo>
                <a:cubicBezTo>
                  <a:pt x="6811132" y="208232"/>
                  <a:pt x="6809458" y="218126"/>
                  <a:pt x="6807835" y="228134"/>
                </a:cubicBezTo>
                <a:lnTo>
                  <a:pt x="6807787" y="228457"/>
                </a:lnTo>
                <a:lnTo>
                  <a:pt x="6801632" y="246290"/>
                </a:lnTo>
                <a:lnTo>
                  <a:pt x="6803029" y="238030"/>
                </a:lnTo>
                <a:cubicBezTo>
                  <a:pt x="6805960" y="221595"/>
                  <a:pt x="6808776" y="208160"/>
                  <a:pt x="6812537" y="187763"/>
                </a:cubicBezTo>
                <a:cubicBezTo>
                  <a:pt x="6812537" y="187763"/>
                  <a:pt x="6812539" y="187541"/>
                  <a:pt x="6812549" y="187155"/>
                </a:cubicBezTo>
                <a:lnTo>
                  <a:pt x="6812557" y="186994"/>
                </a:lnTo>
                <a:lnTo>
                  <a:pt x="6811629" y="189376"/>
                </a:lnTo>
                <a:cubicBezTo>
                  <a:pt x="6808340" y="196330"/>
                  <a:pt x="6803079" y="204865"/>
                  <a:pt x="6801898" y="208190"/>
                </a:cubicBezTo>
                <a:lnTo>
                  <a:pt x="6795555" y="225055"/>
                </a:lnTo>
                <a:lnTo>
                  <a:pt x="6798378" y="210349"/>
                </a:lnTo>
                <a:lnTo>
                  <a:pt x="6799305" y="208649"/>
                </a:lnTo>
                <a:cubicBezTo>
                  <a:pt x="6801023" y="205369"/>
                  <a:pt x="6802919" y="201582"/>
                  <a:pt x="6805220" y="196709"/>
                </a:cubicBezTo>
                <a:cubicBezTo>
                  <a:pt x="6806025" y="195477"/>
                  <a:pt x="6809311" y="188418"/>
                  <a:pt x="6811696" y="184129"/>
                </a:cubicBezTo>
                <a:lnTo>
                  <a:pt x="6812944" y="182191"/>
                </a:lnTo>
                <a:lnTo>
                  <a:pt x="6813077" y="180816"/>
                </a:lnTo>
                <a:cubicBezTo>
                  <a:pt x="6813587" y="177417"/>
                  <a:pt x="6814578" y="174172"/>
                  <a:pt x="6816501" y="174774"/>
                </a:cubicBezTo>
                <a:close/>
                <a:moveTo>
                  <a:pt x="4086925" y="174043"/>
                </a:moveTo>
                <a:lnTo>
                  <a:pt x="4082397" y="178327"/>
                </a:lnTo>
                <a:cubicBezTo>
                  <a:pt x="4081893" y="178886"/>
                  <a:pt x="4081098" y="179446"/>
                  <a:pt x="4080141" y="179988"/>
                </a:cubicBezTo>
                <a:lnTo>
                  <a:pt x="4078410" y="180828"/>
                </a:lnTo>
                <a:close/>
                <a:moveTo>
                  <a:pt x="6686317" y="173694"/>
                </a:moveTo>
                <a:cubicBezTo>
                  <a:pt x="6685538" y="177125"/>
                  <a:pt x="6685538" y="177125"/>
                  <a:pt x="6685538" y="177125"/>
                </a:cubicBezTo>
                <a:cubicBezTo>
                  <a:pt x="6684452" y="178327"/>
                  <a:pt x="6683367" y="179531"/>
                  <a:pt x="6682435" y="180561"/>
                </a:cubicBezTo>
                <a:lnTo>
                  <a:pt x="6681615" y="181274"/>
                </a:lnTo>
                <a:lnTo>
                  <a:pt x="6683745" y="174651"/>
                </a:lnTo>
                <a:close/>
                <a:moveTo>
                  <a:pt x="6635993" y="173211"/>
                </a:moveTo>
                <a:cubicBezTo>
                  <a:pt x="6635573" y="179655"/>
                  <a:pt x="6633177" y="185975"/>
                  <a:pt x="6630435" y="192259"/>
                </a:cubicBezTo>
                <a:lnTo>
                  <a:pt x="6629580" y="194189"/>
                </a:lnTo>
                <a:lnTo>
                  <a:pt x="6633916" y="174739"/>
                </a:lnTo>
                <a:lnTo>
                  <a:pt x="6634488" y="174038"/>
                </a:lnTo>
                <a:cubicBezTo>
                  <a:pt x="6635411" y="173071"/>
                  <a:pt x="6636029" y="172650"/>
                  <a:pt x="6635993" y="173211"/>
                </a:cubicBezTo>
                <a:close/>
                <a:moveTo>
                  <a:pt x="6573622" y="169614"/>
                </a:moveTo>
                <a:cubicBezTo>
                  <a:pt x="6574932" y="170881"/>
                  <a:pt x="6575267" y="171505"/>
                  <a:pt x="6575087" y="171800"/>
                </a:cubicBezTo>
                <a:cubicBezTo>
                  <a:pt x="6574907" y="172100"/>
                  <a:pt x="6574212" y="172072"/>
                  <a:pt x="6573464" y="172042"/>
                </a:cubicBezTo>
                <a:cubicBezTo>
                  <a:pt x="6573548" y="170734"/>
                  <a:pt x="6573622" y="169614"/>
                  <a:pt x="6573622" y="169614"/>
                </a:cubicBezTo>
                <a:close/>
                <a:moveTo>
                  <a:pt x="6546512" y="156639"/>
                </a:moveTo>
                <a:cubicBezTo>
                  <a:pt x="6544356" y="186376"/>
                  <a:pt x="6537818" y="211916"/>
                  <a:pt x="6533611" y="237818"/>
                </a:cubicBezTo>
                <a:cubicBezTo>
                  <a:pt x="6531692" y="239166"/>
                  <a:pt x="6532183" y="241190"/>
                  <a:pt x="6532634" y="243055"/>
                </a:cubicBezTo>
                <a:cubicBezTo>
                  <a:pt x="6536649" y="240322"/>
                  <a:pt x="6530371" y="257667"/>
                  <a:pt x="6529217" y="262940"/>
                </a:cubicBezTo>
                <a:cubicBezTo>
                  <a:pt x="6525619" y="276668"/>
                  <a:pt x="6522059" y="290553"/>
                  <a:pt x="6517162" y="303558"/>
                </a:cubicBezTo>
                <a:lnTo>
                  <a:pt x="6513969" y="313086"/>
                </a:lnTo>
                <a:lnTo>
                  <a:pt x="6478920" y="372989"/>
                </a:lnTo>
                <a:lnTo>
                  <a:pt x="6497552" y="325220"/>
                </a:lnTo>
                <a:cubicBezTo>
                  <a:pt x="6503707" y="308246"/>
                  <a:pt x="6509351" y="290984"/>
                  <a:pt x="6514221" y="272855"/>
                </a:cubicBezTo>
                <a:cubicBezTo>
                  <a:pt x="6524536" y="233552"/>
                  <a:pt x="6531457" y="194907"/>
                  <a:pt x="6540748" y="156781"/>
                </a:cubicBezTo>
                <a:cubicBezTo>
                  <a:pt x="6538235" y="189683"/>
                  <a:pt x="6533994" y="224711"/>
                  <a:pt x="6523499" y="257860"/>
                </a:cubicBezTo>
                <a:lnTo>
                  <a:pt x="6521855" y="264959"/>
                </a:lnTo>
                <a:lnTo>
                  <a:pt x="6521823" y="264807"/>
                </a:lnTo>
                <a:lnTo>
                  <a:pt x="6524094" y="244638"/>
                </a:lnTo>
                <a:cubicBezTo>
                  <a:pt x="6526390" y="220567"/>
                  <a:pt x="6521482" y="245001"/>
                  <a:pt x="6520867" y="260154"/>
                </a:cubicBezTo>
                <a:lnTo>
                  <a:pt x="6521823" y="264807"/>
                </a:lnTo>
                <a:lnTo>
                  <a:pt x="6521760" y="265365"/>
                </a:lnTo>
                <a:lnTo>
                  <a:pt x="6521855" y="264959"/>
                </a:lnTo>
                <a:lnTo>
                  <a:pt x="6522928" y="270187"/>
                </a:lnTo>
                <a:cubicBezTo>
                  <a:pt x="6525071" y="269771"/>
                  <a:pt x="6528620" y="245789"/>
                  <a:pt x="6529860" y="241640"/>
                </a:cubicBezTo>
                <a:cubicBezTo>
                  <a:pt x="6534875" y="214442"/>
                  <a:pt x="6541271" y="182903"/>
                  <a:pt x="6546512" y="156639"/>
                </a:cubicBezTo>
                <a:close/>
                <a:moveTo>
                  <a:pt x="6557353" y="156592"/>
                </a:moveTo>
                <a:lnTo>
                  <a:pt x="6557231" y="157654"/>
                </a:lnTo>
                <a:cubicBezTo>
                  <a:pt x="6551777" y="193082"/>
                  <a:pt x="6545391" y="228526"/>
                  <a:pt x="6537302" y="262349"/>
                </a:cubicBezTo>
                <a:lnTo>
                  <a:pt x="6521341" y="311903"/>
                </a:lnTo>
                <a:lnTo>
                  <a:pt x="6520401" y="306746"/>
                </a:lnTo>
                <a:lnTo>
                  <a:pt x="6520729" y="305838"/>
                </a:lnTo>
                <a:cubicBezTo>
                  <a:pt x="6525545" y="291629"/>
                  <a:pt x="6529907" y="277385"/>
                  <a:pt x="6533063" y="264149"/>
                </a:cubicBezTo>
                <a:cubicBezTo>
                  <a:pt x="6542127" y="225088"/>
                  <a:pt x="6545619" y="196232"/>
                  <a:pt x="6553933" y="163343"/>
                </a:cubicBezTo>
                <a:lnTo>
                  <a:pt x="6554145" y="161737"/>
                </a:lnTo>
                <a:lnTo>
                  <a:pt x="6554705" y="161207"/>
                </a:lnTo>
                <a:close/>
                <a:moveTo>
                  <a:pt x="6540295" y="154915"/>
                </a:moveTo>
                <a:cubicBezTo>
                  <a:pt x="6540945" y="155276"/>
                  <a:pt x="6541057" y="155743"/>
                  <a:pt x="6541008" y="156119"/>
                </a:cubicBezTo>
                <a:cubicBezTo>
                  <a:pt x="6540959" y="156495"/>
                  <a:pt x="6540748" y="156781"/>
                  <a:pt x="6540748" y="156781"/>
                </a:cubicBezTo>
                <a:cubicBezTo>
                  <a:pt x="6539449" y="156056"/>
                  <a:pt x="6540295" y="154915"/>
                  <a:pt x="6540295" y="154915"/>
                </a:cubicBezTo>
                <a:close/>
                <a:moveTo>
                  <a:pt x="6540651" y="151750"/>
                </a:moveTo>
                <a:lnTo>
                  <a:pt x="6541581" y="153168"/>
                </a:lnTo>
                <a:lnTo>
                  <a:pt x="6541457" y="153599"/>
                </a:lnTo>
                <a:lnTo>
                  <a:pt x="6541664" y="153546"/>
                </a:lnTo>
                <a:lnTo>
                  <a:pt x="6540295" y="154915"/>
                </a:lnTo>
                <a:cubicBezTo>
                  <a:pt x="6539806" y="152890"/>
                  <a:pt x="6539580" y="151959"/>
                  <a:pt x="6540651" y="151750"/>
                </a:cubicBezTo>
                <a:close/>
                <a:moveTo>
                  <a:pt x="6826068" y="147835"/>
                </a:moveTo>
                <a:lnTo>
                  <a:pt x="6825597" y="151814"/>
                </a:lnTo>
                <a:lnTo>
                  <a:pt x="6823390" y="157047"/>
                </a:lnTo>
                <a:cubicBezTo>
                  <a:pt x="6822599" y="159121"/>
                  <a:pt x="6822079" y="160810"/>
                  <a:pt x="6822116" y="161632"/>
                </a:cubicBezTo>
                <a:lnTo>
                  <a:pt x="6824067" y="161043"/>
                </a:lnTo>
                <a:lnTo>
                  <a:pt x="6823805" y="162446"/>
                </a:lnTo>
                <a:cubicBezTo>
                  <a:pt x="6823353" y="160579"/>
                  <a:pt x="6820432" y="177107"/>
                  <a:pt x="6823827" y="176449"/>
                </a:cubicBezTo>
                <a:cubicBezTo>
                  <a:pt x="6824899" y="176241"/>
                  <a:pt x="6826747" y="159920"/>
                  <a:pt x="6827104" y="156755"/>
                </a:cubicBezTo>
                <a:lnTo>
                  <a:pt x="6827345" y="155529"/>
                </a:lnTo>
                <a:lnTo>
                  <a:pt x="6827431" y="155379"/>
                </a:lnTo>
                <a:lnTo>
                  <a:pt x="6829061" y="151723"/>
                </a:lnTo>
                <a:lnTo>
                  <a:pt x="6826156" y="174905"/>
                </a:lnTo>
                <a:lnTo>
                  <a:pt x="6815631" y="205729"/>
                </a:lnTo>
                <a:lnTo>
                  <a:pt x="6813875" y="210813"/>
                </a:lnTo>
                <a:lnTo>
                  <a:pt x="6822055" y="159853"/>
                </a:lnTo>
                <a:cubicBezTo>
                  <a:pt x="6822055" y="159853"/>
                  <a:pt x="6824318" y="145243"/>
                  <a:pt x="6826068" y="147835"/>
                </a:cubicBezTo>
                <a:close/>
                <a:moveTo>
                  <a:pt x="6516165" y="146403"/>
                </a:moveTo>
                <a:lnTo>
                  <a:pt x="6515758" y="147471"/>
                </a:lnTo>
                <a:lnTo>
                  <a:pt x="6515520" y="147221"/>
                </a:lnTo>
                <a:cubicBezTo>
                  <a:pt x="6515427" y="146831"/>
                  <a:pt x="6515629" y="146507"/>
                  <a:pt x="6516165" y="146403"/>
                </a:cubicBezTo>
                <a:close/>
                <a:moveTo>
                  <a:pt x="6834775" y="145167"/>
                </a:moveTo>
                <a:lnTo>
                  <a:pt x="6833823" y="152450"/>
                </a:lnTo>
                <a:lnTo>
                  <a:pt x="6832560" y="156145"/>
                </a:lnTo>
                <a:close/>
                <a:moveTo>
                  <a:pt x="6558488" y="141651"/>
                </a:moveTo>
                <a:cubicBezTo>
                  <a:pt x="6558728" y="142317"/>
                  <a:pt x="6558731" y="143803"/>
                  <a:pt x="6558608" y="145659"/>
                </a:cubicBezTo>
                <a:lnTo>
                  <a:pt x="6558244" y="148820"/>
                </a:lnTo>
                <a:lnTo>
                  <a:pt x="6556715" y="151852"/>
                </a:lnTo>
                <a:lnTo>
                  <a:pt x="6554747" y="155931"/>
                </a:lnTo>
                <a:lnTo>
                  <a:pt x="6554903" y="154216"/>
                </a:lnTo>
                <a:cubicBezTo>
                  <a:pt x="6555323" y="149963"/>
                  <a:pt x="6555921" y="145285"/>
                  <a:pt x="6556945" y="142561"/>
                </a:cubicBezTo>
                <a:cubicBezTo>
                  <a:pt x="6557770" y="141138"/>
                  <a:pt x="6558247" y="140985"/>
                  <a:pt x="6558488" y="141651"/>
                </a:cubicBezTo>
                <a:close/>
                <a:moveTo>
                  <a:pt x="6830786" y="137959"/>
                </a:moveTo>
                <a:lnTo>
                  <a:pt x="6830357" y="141385"/>
                </a:lnTo>
                <a:lnTo>
                  <a:pt x="6829957" y="142185"/>
                </a:lnTo>
                <a:close/>
                <a:moveTo>
                  <a:pt x="6569185" y="135724"/>
                </a:moveTo>
                <a:cubicBezTo>
                  <a:pt x="6569361" y="135896"/>
                  <a:pt x="6569415" y="136294"/>
                  <a:pt x="6569374" y="136863"/>
                </a:cubicBezTo>
                <a:cubicBezTo>
                  <a:pt x="6569330" y="137434"/>
                  <a:pt x="6569189" y="138181"/>
                  <a:pt x="6568975" y="139046"/>
                </a:cubicBezTo>
                <a:cubicBezTo>
                  <a:pt x="6567691" y="144246"/>
                  <a:pt x="6563771" y="153818"/>
                  <a:pt x="6562474" y="156435"/>
                </a:cubicBezTo>
                <a:lnTo>
                  <a:pt x="6562340" y="156745"/>
                </a:lnTo>
                <a:lnTo>
                  <a:pt x="6565337" y="140143"/>
                </a:lnTo>
                <a:lnTo>
                  <a:pt x="6567509" y="136878"/>
                </a:lnTo>
                <a:cubicBezTo>
                  <a:pt x="6568275" y="135924"/>
                  <a:pt x="6568883" y="135432"/>
                  <a:pt x="6569185" y="135724"/>
                </a:cubicBezTo>
                <a:close/>
                <a:moveTo>
                  <a:pt x="6699575" y="131009"/>
                </a:moveTo>
                <a:cubicBezTo>
                  <a:pt x="6699747" y="131363"/>
                  <a:pt x="6699687" y="132061"/>
                  <a:pt x="6699261" y="133053"/>
                </a:cubicBezTo>
                <a:lnTo>
                  <a:pt x="6696169" y="137278"/>
                </a:lnTo>
                <a:lnTo>
                  <a:pt x="6698177" y="131673"/>
                </a:lnTo>
                <a:close/>
                <a:moveTo>
                  <a:pt x="4052232" y="126732"/>
                </a:moveTo>
                <a:lnTo>
                  <a:pt x="4047988" y="129939"/>
                </a:lnTo>
                <a:lnTo>
                  <a:pt x="4049179" y="128830"/>
                </a:lnTo>
                <a:close/>
                <a:moveTo>
                  <a:pt x="6616492" y="115835"/>
                </a:moveTo>
                <a:lnTo>
                  <a:pt x="6616777" y="117426"/>
                </a:lnTo>
                <a:lnTo>
                  <a:pt x="6616769" y="118211"/>
                </a:lnTo>
                <a:lnTo>
                  <a:pt x="6614465" y="124127"/>
                </a:lnTo>
                <a:cubicBezTo>
                  <a:pt x="6611176" y="131082"/>
                  <a:pt x="6605915" y="139616"/>
                  <a:pt x="6604733" y="142940"/>
                </a:cubicBezTo>
                <a:lnTo>
                  <a:pt x="6598392" y="159806"/>
                </a:lnTo>
                <a:lnTo>
                  <a:pt x="6601215" y="145100"/>
                </a:lnTo>
                <a:lnTo>
                  <a:pt x="6602141" y="143400"/>
                </a:lnTo>
                <a:cubicBezTo>
                  <a:pt x="6603860" y="140120"/>
                  <a:pt x="6605755" y="136333"/>
                  <a:pt x="6608056" y="131461"/>
                </a:cubicBezTo>
                <a:cubicBezTo>
                  <a:pt x="6609127" y="129818"/>
                  <a:pt x="6614615" y="117814"/>
                  <a:pt x="6616492" y="115835"/>
                </a:cubicBezTo>
                <a:close/>
                <a:moveTo>
                  <a:pt x="6538375" y="110553"/>
                </a:moveTo>
                <a:cubicBezTo>
                  <a:pt x="6538571" y="112042"/>
                  <a:pt x="6538219" y="115411"/>
                  <a:pt x="6537437" y="119143"/>
                </a:cubicBezTo>
                <a:cubicBezTo>
                  <a:pt x="6537044" y="122153"/>
                  <a:pt x="6535793" y="122395"/>
                  <a:pt x="6536114" y="128360"/>
                </a:cubicBezTo>
                <a:cubicBezTo>
                  <a:pt x="6539295" y="136865"/>
                  <a:pt x="6535959" y="151683"/>
                  <a:pt x="6534318" y="164218"/>
                </a:cubicBezTo>
                <a:cubicBezTo>
                  <a:pt x="6524667" y="229454"/>
                  <a:pt x="6507361" y="292429"/>
                  <a:pt x="6484826" y="352346"/>
                </a:cubicBezTo>
                <a:cubicBezTo>
                  <a:pt x="6482599" y="357828"/>
                  <a:pt x="6477704" y="370830"/>
                  <a:pt x="6474857" y="378388"/>
                </a:cubicBezTo>
                <a:lnTo>
                  <a:pt x="6475029" y="379638"/>
                </a:lnTo>
                <a:lnTo>
                  <a:pt x="6429735" y="457051"/>
                </a:lnTo>
                <a:lnTo>
                  <a:pt x="6422678" y="456941"/>
                </a:lnTo>
                <a:lnTo>
                  <a:pt x="6425906" y="448562"/>
                </a:lnTo>
                <a:cubicBezTo>
                  <a:pt x="6432684" y="428840"/>
                  <a:pt x="6438925" y="409223"/>
                  <a:pt x="6445381" y="390297"/>
                </a:cubicBezTo>
                <a:cubicBezTo>
                  <a:pt x="6452465" y="371657"/>
                  <a:pt x="6460435" y="352030"/>
                  <a:pt x="6468366" y="332248"/>
                </a:cubicBezTo>
                <a:cubicBezTo>
                  <a:pt x="6486625" y="283259"/>
                  <a:pt x="6498216" y="230677"/>
                  <a:pt x="6509948" y="177907"/>
                </a:cubicBezTo>
                <a:cubicBezTo>
                  <a:pt x="6511243" y="169348"/>
                  <a:pt x="6511433" y="161003"/>
                  <a:pt x="6513443" y="153544"/>
                </a:cubicBezTo>
                <a:lnTo>
                  <a:pt x="6515758" y="147471"/>
                </a:lnTo>
                <a:lnTo>
                  <a:pt x="6516655" y="148426"/>
                </a:lnTo>
                <a:cubicBezTo>
                  <a:pt x="6513687" y="161096"/>
                  <a:pt x="6511525" y="171869"/>
                  <a:pt x="6515750" y="157190"/>
                </a:cubicBezTo>
                <a:lnTo>
                  <a:pt x="6517945" y="149146"/>
                </a:lnTo>
                <a:lnTo>
                  <a:pt x="6517952" y="149151"/>
                </a:lnTo>
                <a:lnTo>
                  <a:pt x="6517964" y="149083"/>
                </a:lnTo>
                <a:lnTo>
                  <a:pt x="6522311" y="133156"/>
                </a:lnTo>
                <a:cubicBezTo>
                  <a:pt x="6521489" y="134781"/>
                  <a:pt x="6520131" y="138832"/>
                  <a:pt x="6519112" y="142451"/>
                </a:cubicBezTo>
                <a:lnTo>
                  <a:pt x="6517964" y="149083"/>
                </a:lnTo>
                <a:lnTo>
                  <a:pt x="6517945" y="149146"/>
                </a:lnTo>
                <a:lnTo>
                  <a:pt x="6516655" y="148426"/>
                </a:lnTo>
                <a:cubicBezTo>
                  <a:pt x="6519013" y="138846"/>
                  <a:pt x="6522216" y="128125"/>
                  <a:pt x="6523287" y="127917"/>
                </a:cubicBezTo>
                <a:cubicBezTo>
                  <a:pt x="6522216" y="128125"/>
                  <a:pt x="6523384" y="132948"/>
                  <a:pt x="6523384" y="132948"/>
                </a:cubicBezTo>
                <a:cubicBezTo>
                  <a:pt x="6524061" y="135748"/>
                  <a:pt x="6525527" y="132533"/>
                  <a:pt x="6526469" y="136422"/>
                </a:cubicBezTo>
                <a:cubicBezTo>
                  <a:pt x="6526074" y="139430"/>
                  <a:pt x="6524563" y="147868"/>
                  <a:pt x="6523812" y="154042"/>
                </a:cubicBezTo>
                <a:cubicBezTo>
                  <a:pt x="6517511" y="190611"/>
                  <a:pt x="6510601" y="233161"/>
                  <a:pt x="6500453" y="268522"/>
                </a:cubicBezTo>
                <a:cubicBezTo>
                  <a:pt x="6490317" y="307790"/>
                  <a:pt x="6473738" y="344399"/>
                  <a:pt x="6459983" y="383392"/>
                </a:cubicBezTo>
                <a:cubicBezTo>
                  <a:pt x="6460209" y="384326"/>
                  <a:pt x="6458206" y="390740"/>
                  <a:pt x="6459278" y="390532"/>
                </a:cubicBezTo>
                <a:cubicBezTo>
                  <a:pt x="6460351" y="390325"/>
                  <a:pt x="6467568" y="376870"/>
                  <a:pt x="6467343" y="375937"/>
                </a:cubicBezTo>
                <a:cubicBezTo>
                  <a:pt x="6473452" y="362534"/>
                  <a:pt x="6479859" y="341093"/>
                  <a:pt x="6483909" y="329232"/>
                </a:cubicBezTo>
                <a:cubicBezTo>
                  <a:pt x="6492008" y="305507"/>
                  <a:pt x="6498285" y="288164"/>
                  <a:pt x="6504205" y="264700"/>
                </a:cubicBezTo>
                <a:cubicBezTo>
                  <a:pt x="6515139" y="223320"/>
                  <a:pt x="6520453" y="188084"/>
                  <a:pt x="6529028" y="147001"/>
                </a:cubicBezTo>
                <a:cubicBezTo>
                  <a:pt x="6530671" y="134466"/>
                  <a:pt x="6532446" y="127116"/>
                  <a:pt x="6536007" y="113232"/>
                </a:cubicBezTo>
                <a:cubicBezTo>
                  <a:pt x="6537429" y="109454"/>
                  <a:pt x="6538178" y="109064"/>
                  <a:pt x="6538375" y="110553"/>
                </a:cubicBezTo>
                <a:close/>
                <a:moveTo>
                  <a:pt x="6654703" y="106737"/>
                </a:moveTo>
                <a:lnTo>
                  <a:pt x="6654430" y="109473"/>
                </a:lnTo>
                <a:cubicBezTo>
                  <a:pt x="6653978" y="113591"/>
                  <a:pt x="6653796" y="115834"/>
                  <a:pt x="6653834" y="116811"/>
                </a:cubicBezTo>
                <a:lnTo>
                  <a:pt x="6654130" y="116696"/>
                </a:lnTo>
                <a:lnTo>
                  <a:pt x="6648691" y="128906"/>
                </a:lnTo>
                <a:cubicBezTo>
                  <a:pt x="6645281" y="137620"/>
                  <a:pt x="6642363" y="146212"/>
                  <a:pt x="6639765" y="154819"/>
                </a:cubicBezTo>
                <a:lnTo>
                  <a:pt x="6637164" y="160048"/>
                </a:lnTo>
                <a:lnTo>
                  <a:pt x="6639971" y="146098"/>
                </a:lnTo>
                <a:lnTo>
                  <a:pt x="6641249" y="135494"/>
                </a:lnTo>
                <a:lnTo>
                  <a:pt x="6652813" y="110504"/>
                </a:lnTo>
                <a:close/>
                <a:moveTo>
                  <a:pt x="6765245" y="92729"/>
                </a:moveTo>
                <a:lnTo>
                  <a:pt x="6765239" y="92795"/>
                </a:lnTo>
                <a:lnTo>
                  <a:pt x="6765166" y="95700"/>
                </a:lnTo>
                <a:lnTo>
                  <a:pt x="6761824" y="102269"/>
                </a:lnTo>
                <a:close/>
                <a:moveTo>
                  <a:pt x="4234376" y="86778"/>
                </a:moveTo>
                <a:cubicBezTo>
                  <a:pt x="4234376" y="86778"/>
                  <a:pt x="4234376" y="86778"/>
                  <a:pt x="4233290" y="87980"/>
                </a:cubicBezTo>
                <a:lnTo>
                  <a:pt x="4233158" y="87662"/>
                </a:lnTo>
                <a:close/>
                <a:moveTo>
                  <a:pt x="6672997" y="71351"/>
                </a:moveTo>
                <a:lnTo>
                  <a:pt x="6672749" y="74644"/>
                </a:lnTo>
                <a:lnTo>
                  <a:pt x="6672347" y="77388"/>
                </a:lnTo>
                <a:lnTo>
                  <a:pt x="6662505" y="98160"/>
                </a:lnTo>
                <a:lnTo>
                  <a:pt x="6662720" y="95809"/>
                </a:lnTo>
                <a:lnTo>
                  <a:pt x="6662830" y="90540"/>
                </a:lnTo>
                <a:lnTo>
                  <a:pt x="6667595" y="81045"/>
                </a:lnTo>
                <a:close/>
                <a:moveTo>
                  <a:pt x="4165810" y="38582"/>
                </a:moveTo>
                <a:lnTo>
                  <a:pt x="4154722" y="47901"/>
                </a:lnTo>
                <a:cubicBezTo>
                  <a:pt x="4150654" y="51532"/>
                  <a:pt x="4146740" y="55314"/>
                  <a:pt x="4143095" y="59351"/>
                </a:cubicBezTo>
                <a:cubicBezTo>
                  <a:pt x="4115198" y="77760"/>
                  <a:pt x="4088691" y="99765"/>
                  <a:pt x="4062186" y="121772"/>
                </a:cubicBezTo>
                <a:cubicBezTo>
                  <a:pt x="4060480" y="122375"/>
                  <a:pt x="4058043" y="123239"/>
                  <a:pt x="4055626" y="124400"/>
                </a:cubicBezTo>
                <a:lnTo>
                  <a:pt x="4052232" y="126732"/>
                </a:lnTo>
                <a:lnTo>
                  <a:pt x="4069479" y="113697"/>
                </a:lnTo>
                <a:cubicBezTo>
                  <a:pt x="4072582" y="110259"/>
                  <a:pt x="4069326" y="111294"/>
                  <a:pt x="4065914" y="112502"/>
                </a:cubicBezTo>
                <a:cubicBezTo>
                  <a:pt x="4095832" y="89288"/>
                  <a:pt x="4127766" y="63842"/>
                  <a:pt x="4158768" y="41997"/>
                </a:cubicBezTo>
                <a:cubicBezTo>
                  <a:pt x="4160384" y="41307"/>
                  <a:pt x="4161698" y="40406"/>
                  <a:pt x="4162897" y="39674"/>
                </a:cubicBezTo>
                <a:close/>
                <a:moveTo>
                  <a:pt x="4167274" y="37349"/>
                </a:moveTo>
                <a:cubicBezTo>
                  <a:pt x="4167274" y="37349"/>
                  <a:pt x="4167274" y="37349"/>
                  <a:pt x="4166344" y="38381"/>
                </a:cubicBezTo>
                <a:lnTo>
                  <a:pt x="4165810" y="38582"/>
                </a:lnTo>
                <a:close/>
                <a:moveTo>
                  <a:pt x="4317056" y="0"/>
                </a:moveTo>
                <a:cubicBezTo>
                  <a:pt x="4301076" y="15125"/>
                  <a:pt x="4276743" y="34725"/>
                  <a:pt x="4257660" y="53288"/>
                </a:cubicBezTo>
                <a:cubicBezTo>
                  <a:pt x="4244409" y="66306"/>
                  <a:pt x="4233416" y="78067"/>
                  <a:pt x="4231680" y="84066"/>
                </a:cubicBezTo>
                <a:lnTo>
                  <a:pt x="4233158" y="87662"/>
                </a:lnTo>
                <a:lnTo>
                  <a:pt x="4179798" y="126421"/>
                </a:lnTo>
                <a:cubicBezTo>
                  <a:pt x="4161142" y="140608"/>
                  <a:pt x="4142000" y="155653"/>
                  <a:pt x="4122310" y="171215"/>
                </a:cubicBezTo>
                <a:cubicBezTo>
                  <a:pt x="4130842" y="164337"/>
                  <a:pt x="4134878" y="157299"/>
                  <a:pt x="4141086" y="150424"/>
                </a:cubicBezTo>
                <a:cubicBezTo>
                  <a:pt x="4144189" y="146989"/>
                  <a:pt x="4127928" y="155082"/>
                  <a:pt x="4124670" y="156118"/>
                </a:cubicBezTo>
                <a:cubicBezTo>
                  <a:pt x="4110886" y="166608"/>
                  <a:pt x="4093690" y="178305"/>
                  <a:pt x="4077713" y="190856"/>
                </a:cubicBezTo>
                <a:cubicBezTo>
                  <a:pt x="4054310" y="209428"/>
                  <a:pt x="4030746" y="230011"/>
                  <a:pt x="4007179" y="250556"/>
                </a:cubicBezTo>
                <a:lnTo>
                  <a:pt x="3983119" y="270826"/>
                </a:lnTo>
                <a:lnTo>
                  <a:pt x="3994582" y="264106"/>
                </a:lnTo>
                <a:cubicBezTo>
                  <a:pt x="4003812" y="258639"/>
                  <a:pt x="4012754" y="253478"/>
                  <a:pt x="4021348" y="249231"/>
                </a:cubicBezTo>
                <a:cubicBezTo>
                  <a:pt x="4012070" y="255861"/>
                  <a:pt x="4001148" y="262462"/>
                  <a:pt x="3990826" y="268081"/>
                </a:cubicBezTo>
                <a:lnTo>
                  <a:pt x="3980812" y="274780"/>
                </a:lnTo>
                <a:cubicBezTo>
                  <a:pt x="3981171" y="277157"/>
                  <a:pt x="3989751" y="272819"/>
                  <a:pt x="3991347" y="271554"/>
                </a:cubicBezTo>
                <a:lnTo>
                  <a:pt x="4008150" y="261408"/>
                </a:lnTo>
                <a:lnTo>
                  <a:pt x="4019102" y="252590"/>
                </a:lnTo>
                <a:cubicBezTo>
                  <a:pt x="4021078" y="251000"/>
                  <a:pt x="4021078" y="251000"/>
                  <a:pt x="4021078" y="251000"/>
                </a:cubicBezTo>
                <a:lnTo>
                  <a:pt x="4024380" y="247343"/>
                </a:lnTo>
                <a:lnTo>
                  <a:pt x="4021348" y="249231"/>
                </a:lnTo>
                <a:cubicBezTo>
                  <a:pt x="4022048" y="247960"/>
                  <a:pt x="4022842" y="247281"/>
                  <a:pt x="4023895" y="246741"/>
                </a:cubicBezTo>
                <a:lnTo>
                  <a:pt x="4026022" y="245882"/>
                </a:lnTo>
                <a:lnTo>
                  <a:pt x="4028378" y="244389"/>
                </a:lnTo>
                <a:lnTo>
                  <a:pt x="4028554" y="244049"/>
                </a:lnTo>
                <a:lnTo>
                  <a:pt x="4029034" y="243971"/>
                </a:lnTo>
                <a:lnTo>
                  <a:pt x="4030696" y="242919"/>
                </a:lnTo>
                <a:cubicBezTo>
                  <a:pt x="4049932" y="226759"/>
                  <a:pt x="4068836" y="210599"/>
                  <a:pt x="4085596" y="192043"/>
                </a:cubicBezTo>
                <a:cubicBezTo>
                  <a:pt x="4091954" y="187570"/>
                  <a:pt x="4098294" y="182754"/>
                  <a:pt x="4105895" y="176908"/>
                </a:cubicBezTo>
                <a:cubicBezTo>
                  <a:pt x="4091231" y="193145"/>
                  <a:pt x="4073322" y="209946"/>
                  <a:pt x="4055240" y="226298"/>
                </a:cubicBezTo>
                <a:lnTo>
                  <a:pt x="4031898" y="247377"/>
                </a:lnTo>
                <a:lnTo>
                  <a:pt x="4059326" y="232461"/>
                </a:lnTo>
                <a:lnTo>
                  <a:pt x="4061066" y="230847"/>
                </a:lnTo>
                <a:lnTo>
                  <a:pt x="4078090" y="215038"/>
                </a:lnTo>
                <a:cubicBezTo>
                  <a:pt x="4085536" y="209363"/>
                  <a:pt x="4093138" y="203517"/>
                  <a:pt x="4099344" y="196645"/>
                </a:cubicBezTo>
                <a:cubicBezTo>
                  <a:pt x="4121660" y="179277"/>
                  <a:pt x="4121660" y="179277"/>
                  <a:pt x="4121660" y="179277"/>
                </a:cubicBezTo>
                <a:cubicBezTo>
                  <a:pt x="4151422" y="156236"/>
                  <a:pt x="4180100" y="131821"/>
                  <a:pt x="4210016" y="111182"/>
                </a:cubicBezTo>
                <a:cubicBezTo>
                  <a:pt x="4196209" y="121329"/>
                  <a:pt x="4183666" y="133015"/>
                  <a:pt x="4171874" y="143503"/>
                </a:cubicBezTo>
                <a:cubicBezTo>
                  <a:pt x="4169856" y="145736"/>
                  <a:pt x="4172182" y="145731"/>
                  <a:pt x="4174174" y="145727"/>
                </a:cubicBezTo>
                <a:cubicBezTo>
                  <a:pt x="4161478" y="155014"/>
                  <a:pt x="4150928" y="164126"/>
                  <a:pt x="4139136" y="174610"/>
                </a:cubicBezTo>
                <a:cubicBezTo>
                  <a:pt x="4127526" y="182696"/>
                  <a:pt x="4116820" y="191978"/>
                  <a:pt x="4106294" y="201433"/>
                </a:cubicBezTo>
                <a:cubicBezTo>
                  <a:pt x="4096830" y="209340"/>
                  <a:pt x="4087364" y="219821"/>
                  <a:pt x="4076814" y="228933"/>
                </a:cubicBezTo>
                <a:cubicBezTo>
                  <a:pt x="4055581" y="247670"/>
                  <a:pt x="4035722" y="267091"/>
                  <a:pt x="4015551" y="286855"/>
                </a:cubicBezTo>
                <a:lnTo>
                  <a:pt x="4017004" y="287703"/>
                </a:lnTo>
                <a:lnTo>
                  <a:pt x="4017942" y="287500"/>
                </a:lnTo>
                <a:lnTo>
                  <a:pt x="4024368" y="284435"/>
                </a:lnTo>
                <a:lnTo>
                  <a:pt x="3993005" y="309980"/>
                </a:lnTo>
                <a:lnTo>
                  <a:pt x="4001019" y="305147"/>
                </a:lnTo>
                <a:cubicBezTo>
                  <a:pt x="4006241" y="302241"/>
                  <a:pt x="4019236" y="296557"/>
                  <a:pt x="4008360" y="304453"/>
                </a:cubicBezTo>
                <a:lnTo>
                  <a:pt x="3992366" y="315428"/>
                </a:lnTo>
                <a:lnTo>
                  <a:pt x="3996150" y="313478"/>
                </a:lnTo>
                <a:cubicBezTo>
                  <a:pt x="3995064" y="314682"/>
                  <a:pt x="4008222" y="310023"/>
                  <a:pt x="4011326" y="306586"/>
                </a:cubicBezTo>
                <a:cubicBezTo>
                  <a:pt x="4062322" y="264807"/>
                  <a:pt x="4110706" y="218575"/>
                  <a:pt x="4160640" y="175768"/>
                </a:cubicBezTo>
                <a:cubicBezTo>
                  <a:pt x="4161725" y="174566"/>
                  <a:pt x="4162964" y="175762"/>
                  <a:pt x="4163896" y="174733"/>
                </a:cubicBezTo>
                <a:cubicBezTo>
                  <a:pt x="4160792" y="178168"/>
                  <a:pt x="4156449" y="180408"/>
                  <a:pt x="4152260" y="185047"/>
                </a:cubicBezTo>
                <a:cubicBezTo>
                  <a:pt x="4149156" y="188482"/>
                  <a:pt x="4144814" y="190721"/>
                  <a:pt x="4141554" y="194329"/>
                </a:cubicBezTo>
                <a:cubicBezTo>
                  <a:pt x="4138450" y="197765"/>
                  <a:pt x="4144032" y="196725"/>
                  <a:pt x="4148354" y="194144"/>
                </a:cubicBezTo>
                <a:cubicBezTo>
                  <a:pt x="4138912" y="202395"/>
                  <a:pt x="4128207" y="211677"/>
                  <a:pt x="4118590" y="219758"/>
                </a:cubicBezTo>
                <a:cubicBezTo>
                  <a:pt x="4108040" y="228869"/>
                  <a:pt x="4098598" y="237121"/>
                  <a:pt x="4088980" y="245200"/>
                </a:cubicBezTo>
                <a:cubicBezTo>
                  <a:pt x="4085877" y="248638"/>
                  <a:pt x="4099034" y="243981"/>
                  <a:pt x="4102138" y="240544"/>
                </a:cubicBezTo>
                <a:cubicBezTo>
                  <a:pt x="4122438" y="225410"/>
                  <a:pt x="4141342" y="209250"/>
                  <a:pt x="4161642" y="194117"/>
                </a:cubicBezTo>
                <a:cubicBezTo>
                  <a:pt x="4179792" y="179158"/>
                  <a:pt x="4198696" y="162998"/>
                  <a:pt x="4217934" y="146838"/>
                </a:cubicBezTo>
                <a:cubicBezTo>
                  <a:pt x="4219173" y="148036"/>
                  <a:pt x="4226749" y="144419"/>
                  <a:pt x="4231092" y="142182"/>
                </a:cubicBezTo>
                <a:cubicBezTo>
                  <a:pt x="4208752" y="161778"/>
                  <a:pt x="4208752" y="161778"/>
                  <a:pt x="4208752" y="161778"/>
                </a:cubicBezTo>
                <a:cubicBezTo>
                  <a:pt x="4164119" y="196512"/>
                  <a:pt x="4119486" y="231247"/>
                  <a:pt x="4081780" y="273000"/>
                </a:cubicBezTo>
                <a:cubicBezTo>
                  <a:pt x="4078676" y="276437"/>
                  <a:pt x="4081911" y="275058"/>
                  <a:pt x="4085168" y="274023"/>
                </a:cubicBezTo>
                <a:cubicBezTo>
                  <a:pt x="4076634" y="280900"/>
                  <a:pt x="4067192" y="289151"/>
                  <a:pt x="4065176" y="291385"/>
                </a:cubicBezTo>
                <a:cubicBezTo>
                  <a:pt x="4061840" y="292506"/>
                  <a:pt x="4057234" y="295132"/>
                  <a:pt x="4054831" y="296873"/>
                </a:cubicBezTo>
                <a:lnTo>
                  <a:pt x="4057285" y="297032"/>
                </a:lnTo>
                <a:lnTo>
                  <a:pt x="4058840" y="296117"/>
                </a:lnTo>
                <a:lnTo>
                  <a:pt x="4059082" y="296222"/>
                </a:lnTo>
                <a:lnTo>
                  <a:pt x="4080604" y="282890"/>
                </a:lnTo>
                <a:lnTo>
                  <a:pt x="4085831" y="276457"/>
                </a:lnTo>
                <a:lnTo>
                  <a:pt x="4093622" y="267822"/>
                </a:lnTo>
                <a:lnTo>
                  <a:pt x="4094984" y="267487"/>
                </a:lnTo>
                <a:lnTo>
                  <a:pt x="4098776" y="266153"/>
                </a:lnTo>
                <a:lnTo>
                  <a:pt x="4096366" y="269015"/>
                </a:lnTo>
                <a:lnTo>
                  <a:pt x="4091032" y="275335"/>
                </a:lnTo>
                <a:lnTo>
                  <a:pt x="4116298" y="254237"/>
                </a:lnTo>
                <a:cubicBezTo>
                  <a:pt x="4123747" y="247275"/>
                  <a:pt x="4131736" y="240356"/>
                  <a:pt x="4139975" y="233435"/>
                </a:cubicBezTo>
                <a:lnTo>
                  <a:pt x="4164646" y="213045"/>
                </a:lnTo>
                <a:lnTo>
                  <a:pt x="4161402" y="216456"/>
                </a:lnTo>
                <a:cubicBezTo>
                  <a:pt x="4159558" y="218175"/>
                  <a:pt x="4157698" y="219594"/>
                  <a:pt x="4155528" y="220712"/>
                </a:cubicBezTo>
                <a:cubicBezTo>
                  <a:pt x="4150250" y="226554"/>
                  <a:pt x="4164496" y="220694"/>
                  <a:pt x="4165582" y="219493"/>
                </a:cubicBezTo>
                <a:cubicBezTo>
                  <a:pt x="4171010" y="216051"/>
                  <a:pt x="4176439" y="212610"/>
                  <a:pt x="4181536" y="209168"/>
                </a:cubicBezTo>
                <a:cubicBezTo>
                  <a:pt x="4168060" y="221888"/>
                  <a:pt x="4153013" y="233409"/>
                  <a:pt x="4138142" y="245103"/>
                </a:cubicBezTo>
                <a:cubicBezTo>
                  <a:pt x="4124490" y="257649"/>
                  <a:pt x="4109596" y="271571"/>
                  <a:pt x="4095964" y="284462"/>
                </a:cubicBezTo>
                <a:cubicBezTo>
                  <a:pt x="4091775" y="289102"/>
                  <a:pt x="4107860" y="280837"/>
                  <a:pt x="4111272" y="279628"/>
                </a:cubicBezTo>
                <a:cubicBezTo>
                  <a:pt x="4124146" y="270514"/>
                  <a:pt x="4136690" y="258825"/>
                  <a:pt x="4150652" y="248506"/>
                </a:cubicBezTo>
                <a:cubicBezTo>
                  <a:pt x="4162288" y="238193"/>
                  <a:pt x="4176072" y="227702"/>
                  <a:pt x="4190033" y="217384"/>
                </a:cubicBezTo>
                <a:cubicBezTo>
                  <a:pt x="4176380" y="229933"/>
                  <a:pt x="4161333" y="241453"/>
                  <a:pt x="4147701" y="254344"/>
                </a:cubicBezTo>
                <a:cubicBezTo>
                  <a:pt x="4146770" y="255374"/>
                  <a:pt x="4146770" y="255374"/>
                  <a:pt x="4145684" y="256576"/>
                </a:cubicBezTo>
                <a:cubicBezTo>
                  <a:pt x="4127686" y="273937"/>
                  <a:pt x="4127686" y="273937"/>
                  <a:pt x="4127686" y="273937"/>
                </a:cubicBezTo>
                <a:cubicBezTo>
                  <a:pt x="4121170" y="278581"/>
                  <a:pt x="4116050" y="284249"/>
                  <a:pt x="4109688" y="291295"/>
                </a:cubicBezTo>
                <a:cubicBezTo>
                  <a:pt x="4107516" y="292414"/>
                  <a:pt x="4110302" y="291808"/>
                  <a:pt x="4114155" y="290342"/>
                </a:cubicBezTo>
                <a:lnTo>
                  <a:pt x="4124550" y="284496"/>
                </a:lnTo>
                <a:lnTo>
                  <a:pt x="4126234" y="282548"/>
                </a:lnTo>
                <a:lnTo>
                  <a:pt x="4127118" y="282192"/>
                </a:lnTo>
                <a:lnTo>
                  <a:pt x="4141582" y="268142"/>
                </a:lnTo>
                <a:cubicBezTo>
                  <a:pt x="4143948" y="265842"/>
                  <a:pt x="4143948" y="265842"/>
                  <a:pt x="4143948" y="265842"/>
                </a:cubicBezTo>
                <a:cubicBezTo>
                  <a:pt x="4174643" y="239197"/>
                  <a:pt x="4204253" y="213754"/>
                  <a:pt x="4230322" y="184887"/>
                </a:cubicBezTo>
                <a:cubicBezTo>
                  <a:pt x="4233581" y="181279"/>
                  <a:pt x="4217319" y="189373"/>
                  <a:pt x="4216232" y="190577"/>
                </a:cubicBezTo>
                <a:cubicBezTo>
                  <a:pt x="4205552" y="197628"/>
                  <a:pt x="4205552" y="197628"/>
                  <a:pt x="4205552" y="197628"/>
                </a:cubicBezTo>
                <a:cubicBezTo>
                  <a:pt x="4221353" y="184906"/>
                  <a:pt x="4237486" y="172182"/>
                  <a:pt x="4254374" y="158256"/>
                </a:cubicBezTo>
                <a:cubicBezTo>
                  <a:pt x="4257478" y="154819"/>
                  <a:pt x="4243388" y="160507"/>
                  <a:pt x="4239222" y="162917"/>
                </a:cubicBezTo>
                <a:cubicBezTo>
                  <a:pt x="4223090" y="175642"/>
                  <a:pt x="4204964" y="188369"/>
                  <a:pt x="4186837" y="201098"/>
                </a:cubicBezTo>
                <a:cubicBezTo>
                  <a:pt x="4204810" y="185967"/>
                  <a:pt x="4224024" y="172038"/>
                  <a:pt x="4242174" y="157079"/>
                </a:cubicBezTo>
                <a:cubicBezTo>
                  <a:pt x="4249620" y="151405"/>
                  <a:pt x="4234443" y="158295"/>
                  <a:pt x="4229946" y="160705"/>
                </a:cubicBezTo>
                <a:cubicBezTo>
                  <a:pt x="4225602" y="162945"/>
                  <a:pt x="4223586" y="165177"/>
                  <a:pt x="4219244" y="167416"/>
                </a:cubicBezTo>
                <a:cubicBezTo>
                  <a:pt x="4223586" y="165177"/>
                  <a:pt x="4225602" y="162945"/>
                  <a:pt x="4227776" y="160538"/>
                </a:cubicBezTo>
                <a:cubicBezTo>
                  <a:pt x="4234136" y="156066"/>
                  <a:pt x="4225474" y="158315"/>
                  <a:pt x="4220046" y="161756"/>
                </a:cubicBezTo>
                <a:cubicBezTo>
                  <a:pt x="4224236" y="157117"/>
                  <a:pt x="4224236" y="157117"/>
                  <a:pt x="4224236" y="157117"/>
                </a:cubicBezTo>
                <a:cubicBezTo>
                  <a:pt x="4262530" y="127196"/>
                  <a:pt x="4262530" y="127196"/>
                  <a:pt x="4262530" y="127196"/>
                </a:cubicBezTo>
                <a:cubicBezTo>
                  <a:pt x="4259426" y="130634"/>
                  <a:pt x="4275664" y="124768"/>
                  <a:pt x="4277837" y="122363"/>
                </a:cubicBezTo>
                <a:cubicBezTo>
                  <a:pt x="4310702" y="95885"/>
                  <a:pt x="4346200" y="71631"/>
                  <a:pt x="4380284" y="46006"/>
                </a:cubicBezTo>
                <a:cubicBezTo>
                  <a:pt x="4377026" y="49616"/>
                  <a:pt x="4377026" y="49616"/>
                  <a:pt x="4377026" y="49616"/>
                </a:cubicBezTo>
                <a:cubicBezTo>
                  <a:pt x="4355948" y="68180"/>
                  <a:pt x="4334695" y="86575"/>
                  <a:pt x="4311292" y="105145"/>
                </a:cubicBezTo>
                <a:cubicBezTo>
                  <a:pt x="4291278" y="124736"/>
                  <a:pt x="4269268" y="144333"/>
                  <a:pt x="4250185" y="162894"/>
                </a:cubicBezTo>
                <a:cubicBezTo>
                  <a:pt x="4245063" y="168565"/>
                  <a:pt x="4260241" y="161673"/>
                  <a:pt x="4263496" y="160637"/>
                </a:cubicBezTo>
                <a:cubicBezTo>
                  <a:pt x="4274176" y="153584"/>
                  <a:pt x="4274176" y="153584"/>
                  <a:pt x="4274176" y="153584"/>
                </a:cubicBezTo>
                <a:cubicBezTo>
                  <a:pt x="4271073" y="157022"/>
                  <a:pt x="4266882" y="161661"/>
                  <a:pt x="4267036" y="164060"/>
                </a:cubicBezTo>
                <a:cubicBezTo>
                  <a:pt x="4265019" y="166295"/>
                  <a:pt x="4262846" y="168700"/>
                  <a:pt x="4261916" y="169730"/>
                </a:cubicBezTo>
                <a:cubicBezTo>
                  <a:pt x="4223618" y="202223"/>
                  <a:pt x="4185630" y="236944"/>
                  <a:pt x="4149788" y="271490"/>
                </a:cubicBezTo>
                <a:cubicBezTo>
                  <a:pt x="4145600" y="276129"/>
                  <a:pt x="4161860" y="268037"/>
                  <a:pt x="4164034" y="265630"/>
                </a:cubicBezTo>
                <a:cubicBezTo>
                  <a:pt x="4181252" y="254277"/>
                  <a:pt x="4198447" y="242579"/>
                  <a:pt x="4214248" y="229855"/>
                </a:cubicBezTo>
                <a:cubicBezTo>
                  <a:pt x="4213162" y="231058"/>
                  <a:pt x="4214400" y="232256"/>
                  <a:pt x="4213470" y="233288"/>
                </a:cubicBezTo>
                <a:cubicBezTo>
                  <a:pt x="4192238" y="252022"/>
                  <a:pt x="4170984" y="270418"/>
                  <a:pt x="4151276" y="292239"/>
                </a:cubicBezTo>
                <a:cubicBezTo>
                  <a:pt x="4145847" y="295680"/>
                  <a:pt x="4161022" y="288790"/>
                  <a:pt x="4165366" y="286551"/>
                </a:cubicBezTo>
                <a:cubicBezTo>
                  <a:pt x="4177133" y="278295"/>
                  <a:pt x="4187682" y="269183"/>
                  <a:pt x="4200380" y="259895"/>
                </a:cubicBezTo>
                <a:cubicBezTo>
                  <a:pt x="4197584" y="265562"/>
                  <a:pt x="4193395" y="270201"/>
                  <a:pt x="4190444" y="276039"/>
                </a:cubicBezTo>
                <a:cubicBezTo>
                  <a:pt x="4181913" y="282915"/>
                  <a:pt x="4181913" y="282915"/>
                  <a:pt x="4181913" y="282915"/>
                </a:cubicBezTo>
                <a:cubicBezTo>
                  <a:pt x="4179586" y="282921"/>
                  <a:pt x="4172010" y="286537"/>
                  <a:pt x="4167668" y="288776"/>
                </a:cubicBezTo>
                <a:cubicBezTo>
                  <a:pt x="4145812" y="310773"/>
                  <a:pt x="4123470" y="330371"/>
                  <a:pt x="4103609" y="352362"/>
                </a:cubicBezTo>
                <a:cubicBezTo>
                  <a:pt x="4099420" y="357002"/>
                  <a:pt x="4113664" y="351141"/>
                  <a:pt x="4114595" y="350110"/>
                </a:cubicBezTo>
                <a:lnTo>
                  <a:pt x="4111065" y="354021"/>
                </a:lnTo>
                <a:cubicBezTo>
                  <a:pt x="4110407" y="354749"/>
                  <a:pt x="4110407" y="354749"/>
                  <a:pt x="4110407" y="354749"/>
                </a:cubicBezTo>
                <a:cubicBezTo>
                  <a:pt x="4108388" y="356984"/>
                  <a:pt x="4108388" y="356984"/>
                  <a:pt x="4110714" y="356980"/>
                </a:cubicBezTo>
                <a:lnTo>
                  <a:pt x="4060212" y="402449"/>
                </a:lnTo>
                <a:lnTo>
                  <a:pt x="4060228" y="403110"/>
                </a:lnTo>
                <a:lnTo>
                  <a:pt x="4054002" y="410591"/>
                </a:lnTo>
                <a:lnTo>
                  <a:pt x="4059045" y="409050"/>
                </a:lnTo>
                <a:lnTo>
                  <a:pt x="4065997" y="404409"/>
                </a:lnTo>
                <a:lnTo>
                  <a:pt x="4070206" y="399841"/>
                </a:lnTo>
                <a:cubicBezTo>
                  <a:pt x="4072976" y="396946"/>
                  <a:pt x="4075316" y="394812"/>
                  <a:pt x="4077290" y="393912"/>
                </a:cubicBezTo>
                <a:cubicBezTo>
                  <a:pt x="4090518" y="383371"/>
                  <a:pt x="4098397" y="373845"/>
                  <a:pt x="4111702" y="363508"/>
                </a:cubicBezTo>
                <a:cubicBezTo>
                  <a:pt x="4107274" y="369920"/>
                  <a:pt x="4102328" y="375084"/>
                  <a:pt x="4097207" y="380148"/>
                </a:cubicBezTo>
                <a:lnTo>
                  <a:pt x="4087816" y="389840"/>
                </a:lnTo>
                <a:lnTo>
                  <a:pt x="4104138" y="378945"/>
                </a:lnTo>
                <a:lnTo>
                  <a:pt x="4071170" y="408170"/>
                </a:lnTo>
                <a:lnTo>
                  <a:pt x="4068284" y="412744"/>
                </a:lnTo>
                <a:cubicBezTo>
                  <a:pt x="4068252" y="415609"/>
                  <a:pt x="4068710" y="416826"/>
                  <a:pt x="4067350" y="419109"/>
                </a:cubicBezTo>
                <a:lnTo>
                  <a:pt x="4061458" y="424653"/>
                </a:lnTo>
                <a:lnTo>
                  <a:pt x="4112222" y="385232"/>
                </a:lnTo>
                <a:cubicBezTo>
                  <a:pt x="4132162" y="369027"/>
                  <a:pt x="4151774" y="352266"/>
                  <a:pt x="4170770" y="334904"/>
                </a:cubicBezTo>
                <a:cubicBezTo>
                  <a:pt x="4172009" y="336101"/>
                  <a:pt x="4178344" y="333860"/>
                  <a:pt x="4183774" y="330419"/>
                </a:cubicBezTo>
                <a:lnTo>
                  <a:pt x="4130070" y="379970"/>
                </a:lnTo>
                <a:lnTo>
                  <a:pt x="4131044" y="378891"/>
                </a:lnTo>
                <a:cubicBezTo>
                  <a:pt x="4126855" y="383531"/>
                  <a:pt x="4122666" y="388168"/>
                  <a:pt x="4116152" y="392813"/>
                </a:cubicBezTo>
                <a:lnTo>
                  <a:pt x="4130070" y="379970"/>
                </a:lnTo>
                <a:lnTo>
                  <a:pt x="4100786" y="412396"/>
                </a:lnTo>
                <a:cubicBezTo>
                  <a:pt x="4104042" y="411360"/>
                  <a:pt x="4112706" y="406540"/>
                  <a:pt x="4115962" y="405505"/>
                </a:cubicBezTo>
                <a:cubicBezTo>
                  <a:pt x="4117978" y="403271"/>
                  <a:pt x="4120152" y="400866"/>
                  <a:pt x="4123408" y="399831"/>
                </a:cubicBezTo>
                <a:cubicBezTo>
                  <a:pt x="4115184" y="408935"/>
                  <a:pt x="4115184" y="408935"/>
                  <a:pt x="4115184" y="408935"/>
                </a:cubicBezTo>
                <a:cubicBezTo>
                  <a:pt x="4133158" y="393808"/>
                  <a:pt x="4151000" y="376619"/>
                  <a:pt x="4170061" y="360289"/>
                </a:cubicBezTo>
                <a:cubicBezTo>
                  <a:pt x="4166956" y="363724"/>
                  <a:pt x="4163854" y="367164"/>
                  <a:pt x="4160594" y="370771"/>
                </a:cubicBezTo>
                <a:cubicBezTo>
                  <a:pt x="4182782" y="348771"/>
                  <a:pt x="4205876" y="327973"/>
                  <a:pt x="4228216" y="308376"/>
                </a:cubicBezTo>
                <a:lnTo>
                  <a:pt x="4229304" y="307173"/>
                </a:lnTo>
                <a:cubicBezTo>
                  <a:pt x="4231629" y="307168"/>
                  <a:pt x="4242461" y="302515"/>
                  <a:pt x="4244480" y="300282"/>
                </a:cubicBezTo>
                <a:cubicBezTo>
                  <a:pt x="4265556" y="281717"/>
                  <a:pt x="4288958" y="263148"/>
                  <a:pt x="4311276" y="245779"/>
                </a:cubicBezTo>
                <a:cubicBezTo>
                  <a:pt x="4288333" y="268978"/>
                  <a:pt x="4264128" y="293210"/>
                  <a:pt x="4243180" y="316406"/>
                </a:cubicBezTo>
                <a:cubicBezTo>
                  <a:pt x="4238990" y="321045"/>
                  <a:pt x="4254322" y="313983"/>
                  <a:pt x="4257425" y="310546"/>
                </a:cubicBezTo>
                <a:cubicBezTo>
                  <a:pt x="4267018" y="304695"/>
                  <a:pt x="4275550" y="297818"/>
                  <a:pt x="4285169" y="289738"/>
                </a:cubicBezTo>
                <a:cubicBezTo>
                  <a:pt x="4284084" y="290941"/>
                  <a:pt x="4282066" y="293173"/>
                  <a:pt x="4280980" y="294376"/>
                </a:cubicBezTo>
                <a:cubicBezTo>
                  <a:pt x="4258793" y="316375"/>
                  <a:pt x="4235698" y="337175"/>
                  <a:pt x="4214749" y="360368"/>
                </a:cubicBezTo>
                <a:cubicBezTo>
                  <a:pt x="4209628" y="366040"/>
                  <a:pt x="4225892" y="357945"/>
                  <a:pt x="4228971" y="356738"/>
                </a:cubicBezTo>
                <a:cubicBezTo>
                  <a:pt x="4238588" y="348659"/>
                  <a:pt x="4249268" y="341605"/>
                  <a:pt x="4257802" y="334726"/>
                </a:cubicBezTo>
                <a:cubicBezTo>
                  <a:pt x="4248182" y="342807"/>
                  <a:pt x="4238742" y="351059"/>
                  <a:pt x="4230518" y="360165"/>
                </a:cubicBezTo>
                <a:cubicBezTo>
                  <a:pt x="4227106" y="361373"/>
                  <a:pt x="4222762" y="363613"/>
                  <a:pt x="4221676" y="364815"/>
                </a:cubicBezTo>
                <a:lnTo>
                  <a:pt x="4175993" y="402813"/>
                </a:lnTo>
                <a:lnTo>
                  <a:pt x="4180984" y="400099"/>
                </a:lnTo>
                <a:lnTo>
                  <a:pt x="4173312" y="405041"/>
                </a:lnTo>
                <a:lnTo>
                  <a:pt x="4157349" y="418319"/>
                </a:lnTo>
                <a:lnTo>
                  <a:pt x="4177148" y="407703"/>
                </a:lnTo>
                <a:lnTo>
                  <a:pt x="4174508" y="410446"/>
                </a:lnTo>
                <a:lnTo>
                  <a:pt x="4174406" y="410578"/>
                </a:lnTo>
                <a:lnTo>
                  <a:pt x="4173422" y="411203"/>
                </a:lnTo>
                <a:cubicBezTo>
                  <a:pt x="4170798" y="412565"/>
                  <a:pt x="4157262" y="419601"/>
                  <a:pt x="4157426" y="420698"/>
                </a:cubicBezTo>
                <a:cubicBezTo>
                  <a:pt x="4157948" y="424174"/>
                  <a:pt x="4171320" y="416041"/>
                  <a:pt x="4169559" y="416207"/>
                </a:cubicBezTo>
                <a:lnTo>
                  <a:pt x="4170687" y="415505"/>
                </a:lnTo>
                <a:lnTo>
                  <a:pt x="4170807" y="417569"/>
                </a:lnTo>
                <a:cubicBezTo>
                  <a:pt x="4171530" y="417341"/>
                  <a:pt x="4172824" y="416299"/>
                  <a:pt x="4174365" y="414868"/>
                </a:cubicBezTo>
                <a:lnTo>
                  <a:pt x="4178186" y="411061"/>
                </a:lnTo>
                <a:lnTo>
                  <a:pt x="4181480" y="409327"/>
                </a:lnTo>
                <a:cubicBezTo>
                  <a:pt x="4184287" y="410174"/>
                  <a:pt x="4172368" y="417055"/>
                  <a:pt x="4172368" y="417055"/>
                </a:cubicBezTo>
                <a:lnTo>
                  <a:pt x="4158326" y="425146"/>
                </a:lnTo>
                <a:lnTo>
                  <a:pt x="4156532" y="429604"/>
                </a:lnTo>
                <a:lnTo>
                  <a:pt x="4156422" y="429726"/>
                </a:lnTo>
                <a:lnTo>
                  <a:pt x="4161234" y="427201"/>
                </a:lnTo>
                <a:cubicBezTo>
                  <a:pt x="4162376" y="428857"/>
                  <a:pt x="4159886" y="430855"/>
                  <a:pt x="4157107" y="432439"/>
                </a:cubicBezTo>
                <a:lnTo>
                  <a:pt x="4155958" y="433011"/>
                </a:lnTo>
                <a:lnTo>
                  <a:pt x="4154683" y="434834"/>
                </a:lnTo>
                <a:cubicBezTo>
                  <a:pt x="4151738" y="438508"/>
                  <a:pt x="4146684" y="443942"/>
                  <a:pt x="4145878" y="445114"/>
                </a:cubicBezTo>
                <a:lnTo>
                  <a:pt x="4137960" y="454064"/>
                </a:lnTo>
                <a:lnTo>
                  <a:pt x="4156036" y="440068"/>
                </a:lnTo>
                <a:lnTo>
                  <a:pt x="4125057" y="469955"/>
                </a:lnTo>
                <a:lnTo>
                  <a:pt x="4124917" y="470128"/>
                </a:lnTo>
                <a:lnTo>
                  <a:pt x="4123454" y="471881"/>
                </a:lnTo>
                <a:lnTo>
                  <a:pt x="4131052" y="467731"/>
                </a:lnTo>
                <a:cubicBezTo>
                  <a:pt x="4139585" y="460854"/>
                  <a:pt x="4139585" y="460854"/>
                  <a:pt x="4139585" y="460854"/>
                </a:cubicBezTo>
                <a:lnTo>
                  <a:pt x="4124964" y="477042"/>
                </a:lnTo>
                <a:lnTo>
                  <a:pt x="4127856" y="476842"/>
                </a:lnTo>
                <a:cubicBezTo>
                  <a:pt x="4127742" y="476536"/>
                  <a:pt x="4127190" y="477158"/>
                  <a:pt x="4126399" y="478327"/>
                </a:cubicBezTo>
                <a:lnTo>
                  <a:pt x="4125590" y="479648"/>
                </a:lnTo>
                <a:lnTo>
                  <a:pt x="4130816" y="476311"/>
                </a:lnTo>
                <a:lnTo>
                  <a:pt x="4129577" y="478085"/>
                </a:lnTo>
                <a:lnTo>
                  <a:pt x="4136918" y="471149"/>
                </a:lnTo>
                <a:cubicBezTo>
                  <a:pt x="4131642" y="476990"/>
                  <a:pt x="4131642" y="476990"/>
                  <a:pt x="4131642" y="476990"/>
                </a:cubicBezTo>
                <a:lnTo>
                  <a:pt x="4136318" y="476706"/>
                </a:lnTo>
                <a:lnTo>
                  <a:pt x="4136391" y="476622"/>
                </a:lnTo>
                <a:lnTo>
                  <a:pt x="4144186" y="468099"/>
                </a:lnTo>
                <a:lnTo>
                  <a:pt x="4150982" y="463981"/>
                </a:lnTo>
                <a:lnTo>
                  <a:pt x="4151800" y="463479"/>
                </a:lnTo>
                <a:lnTo>
                  <a:pt x="4148893" y="467097"/>
                </a:lnTo>
                <a:lnTo>
                  <a:pt x="4144873" y="471726"/>
                </a:lnTo>
                <a:lnTo>
                  <a:pt x="4145888" y="471129"/>
                </a:lnTo>
                <a:cubicBezTo>
                  <a:pt x="4166031" y="456167"/>
                  <a:pt x="4186354" y="438807"/>
                  <a:pt x="4205106" y="420244"/>
                </a:cubicBezTo>
                <a:lnTo>
                  <a:pt x="4145840" y="480155"/>
                </a:lnTo>
                <a:lnTo>
                  <a:pt x="4146548" y="479984"/>
                </a:lnTo>
                <a:cubicBezTo>
                  <a:pt x="4147859" y="479595"/>
                  <a:pt x="4149358" y="478914"/>
                  <a:pt x="4150591" y="477520"/>
                </a:cubicBezTo>
                <a:cubicBezTo>
                  <a:pt x="4152974" y="475009"/>
                  <a:pt x="4157856" y="466847"/>
                  <a:pt x="4163396" y="462897"/>
                </a:cubicBezTo>
                <a:cubicBezTo>
                  <a:pt x="4172264" y="456006"/>
                  <a:pt x="4161354" y="469766"/>
                  <a:pt x="4158814" y="472349"/>
                </a:cubicBezTo>
                <a:cubicBezTo>
                  <a:pt x="4155859" y="476784"/>
                  <a:pt x="4151582" y="480156"/>
                  <a:pt x="4149987" y="482310"/>
                </a:cubicBezTo>
                <a:cubicBezTo>
                  <a:pt x="4149743" y="483133"/>
                  <a:pt x="4149868" y="484203"/>
                  <a:pt x="4149876" y="485330"/>
                </a:cubicBezTo>
                <a:lnTo>
                  <a:pt x="4149444" y="487085"/>
                </a:lnTo>
                <a:lnTo>
                  <a:pt x="4151896" y="485129"/>
                </a:lnTo>
                <a:cubicBezTo>
                  <a:pt x="4153258" y="484158"/>
                  <a:pt x="4154294" y="483628"/>
                  <a:pt x="4154706" y="483856"/>
                </a:cubicBezTo>
                <a:cubicBezTo>
                  <a:pt x="4154881" y="483956"/>
                  <a:pt x="4154911" y="484190"/>
                  <a:pt x="4154824" y="484531"/>
                </a:cubicBezTo>
                <a:lnTo>
                  <a:pt x="4154746" y="484709"/>
                </a:lnTo>
                <a:lnTo>
                  <a:pt x="4157688" y="481653"/>
                </a:lnTo>
                <a:cubicBezTo>
                  <a:pt x="4160230" y="479068"/>
                  <a:pt x="4164175" y="477272"/>
                  <a:pt x="4168610" y="473826"/>
                </a:cubicBezTo>
                <a:cubicBezTo>
                  <a:pt x="4173536" y="468732"/>
                  <a:pt x="4174438" y="465234"/>
                  <a:pt x="4178841" y="464654"/>
                </a:cubicBezTo>
                <a:cubicBezTo>
                  <a:pt x="4182372" y="464707"/>
                  <a:pt x="4183744" y="468358"/>
                  <a:pt x="4185639" y="467495"/>
                </a:cubicBezTo>
                <a:cubicBezTo>
                  <a:pt x="4190530" y="465268"/>
                  <a:pt x="4200983" y="450291"/>
                  <a:pt x="4205832" y="444994"/>
                </a:cubicBezTo>
                <a:lnTo>
                  <a:pt x="4213623" y="436357"/>
                </a:lnTo>
                <a:lnTo>
                  <a:pt x="4214984" y="436023"/>
                </a:lnTo>
                <a:lnTo>
                  <a:pt x="4218777" y="434691"/>
                </a:lnTo>
                <a:lnTo>
                  <a:pt x="4216366" y="437553"/>
                </a:lnTo>
                <a:cubicBezTo>
                  <a:pt x="4204723" y="451142"/>
                  <a:pt x="4192771" y="465080"/>
                  <a:pt x="4180154" y="480447"/>
                </a:cubicBezTo>
                <a:cubicBezTo>
                  <a:pt x="4177772" y="482958"/>
                  <a:pt x="4172357" y="489702"/>
                  <a:pt x="4165914" y="497149"/>
                </a:cubicBezTo>
                <a:cubicBezTo>
                  <a:pt x="4163373" y="499733"/>
                  <a:pt x="4144774" y="520084"/>
                  <a:pt x="4155952" y="510479"/>
                </a:cubicBezTo>
                <a:cubicBezTo>
                  <a:pt x="4166416" y="501435"/>
                  <a:pt x="4151560" y="516992"/>
                  <a:pt x="4150123" y="519073"/>
                </a:cubicBezTo>
                <a:cubicBezTo>
                  <a:pt x="4149962" y="519501"/>
                  <a:pt x="4149782" y="520223"/>
                  <a:pt x="4149626" y="521072"/>
                </a:cubicBezTo>
                <a:lnTo>
                  <a:pt x="4149508" y="521979"/>
                </a:lnTo>
                <a:lnTo>
                  <a:pt x="4157225" y="517691"/>
                </a:lnTo>
                <a:lnTo>
                  <a:pt x="4161172" y="516011"/>
                </a:lnTo>
                <a:lnTo>
                  <a:pt x="4161188" y="515992"/>
                </a:lnTo>
                <a:cubicBezTo>
                  <a:pt x="4166674" y="509990"/>
                  <a:pt x="4172356" y="503719"/>
                  <a:pt x="4173628" y="502427"/>
                </a:cubicBezTo>
                <a:cubicBezTo>
                  <a:pt x="4180446" y="496470"/>
                  <a:pt x="4186399" y="490671"/>
                  <a:pt x="4191781" y="486793"/>
                </a:cubicBezTo>
                <a:cubicBezTo>
                  <a:pt x="4192728" y="486362"/>
                  <a:pt x="4196184" y="486213"/>
                  <a:pt x="4197130" y="485782"/>
                </a:cubicBezTo>
                <a:cubicBezTo>
                  <a:pt x="4205510" y="480539"/>
                  <a:pt x="4212464" y="462643"/>
                  <a:pt x="4214860" y="466067"/>
                </a:cubicBezTo>
                <a:cubicBezTo>
                  <a:pt x="4214860" y="466067"/>
                  <a:pt x="4212934" y="469794"/>
                  <a:pt x="4211954" y="473091"/>
                </a:cubicBezTo>
                <a:lnTo>
                  <a:pt x="4211782" y="472409"/>
                </a:lnTo>
                <a:lnTo>
                  <a:pt x="4212444" y="471442"/>
                </a:lnTo>
                <a:cubicBezTo>
                  <a:pt x="4211970" y="471658"/>
                  <a:pt x="4211734" y="471766"/>
                  <a:pt x="4211673" y="471972"/>
                </a:cubicBezTo>
                <a:lnTo>
                  <a:pt x="4211782" y="472409"/>
                </a:lnTo>
                <a:lnTo>
                  <a:pt x="4210567" y="474189"/>
                </a:lnTo>
                <a:lnTo>
                  <a:pt x="4209478" y="475050"/>
                </a:lnTo>
                <a:cubicBezTo>
                  <a:pt x="4208882" y="475739"/>
                  <a:pt x="4208542" y="476307"/>
                  <a:pt x="4208542" y="476307"/>
                </a:cubicBezTo>
                <a:cubicBezTo>
                  <a:pt x="4208542" y="476307"/>
                  <a:pt x="4209913" y="479960"/>
                  <a:pt x="4208396" y="482314"/>
                </a:cubicBezTo>
                <a:cubicBezTo>
                  <a:pt x="4205823" y="487763"/>
                  <a:pt x="4194646" y="497368"/>
                  <a:pt x="4191615" y="501599"/>
                </a:cubicBezTo>
                <a:cubicBezTo>
                  <a:pt x="4190668" y="502031"/>
                  <a:pt x="4191659" y="504668"/>
                  <a:pt x="4191168" y="506315"/>
                </a:cubicBezTo>
                <a:cubicBezTo>
                  <a:pt x="4188872" y="511639"/>
                  <a:pt x="4181662" y="517729"/>
                  <a:pt x="4175952" y="523370"/>
                </a:cubicBezTo>
                <a:lnTo>
                  <a:pt x="4172746" y="526881"/>
                </a:lnTo>
                <a:lnTo>
                  <a:pt x="4174116" y="526643"/>
                </a:lnTo>
                <a:cubicBezTo>
                  <a:pt x="4175234" y="526399"/>
                  <a:pt x="4176331" y="526016"/>
                  <a:pt x="4176248" y="525467"/>
                </a:cubicBezTo>
                <a:cubicBezTo>
                  <a:pt x="4176414" y="526564"/>
                  <a:pt x="4168163" y="533099"/>
                  <a:pt x="4160628" y="538450"/>
                </a:cubicBezTo>
                <a:lnTo>
                  <a:pt x="4160463" y="538437"/>
                </a:lnTo>
                <a:lnTo>
                  <a:pt x="4160050" y="538846"/>
                </a:lnTo>
                <a:lnTo>
                  <a:pt x="4160628" y="538450"/>
                </a:lnTo>
                <a:lnTo>
                  <a:pt x="4161744" y="539004"/>
                </a:lnTo>
                <a:lnTo>
                  <a:pt x="4157232" y="543188"/>
                </a:lnTo>
                <a:lnTo>
                  <a:pt x="4153782" y="545258"/>
                </a:lnTo>
                <a:lnTo>
                  <a:pt x="4149303" y="550332"/>
                </a:lnTo>
                <a:cubicBezTo>
                  <a:pt x="4149303" y="550332"/>
                  <a:pt x="4147707" y="552484"/>
                  <a:pt x="4148242" y="553904"/>
                </a:cubicBezTo>
                <a:cubicBezTo>
                  <a:pt x="4152154" y="554972"/>
                  <a:pt x="4165860" y="536850"/>
                  <a:pt x="4169349" y="533836"/>
                </a:cubicBezTo>
                <a:cubicBezTo>
                  <a:pt x="4187598" y="516734"/>
                  <a:pt x="4204601" y="498654"/>
                  <a:pt x="4221208" y="480013"/>
                </a:cubicBezTo>
                <a:lnTo>
                  <a:pt x="4246235" y="451085"/>
                </a:lnTo>
                <a:lnTo>
                  <a:pt x="4248728" y="450080"/>
                </a:lnTo>
                <a:lnTo>
                  <a:pt x="4254401" y="447359"/>
                </a:lnTo>
                <a:lnTo>
                  <a:pt x="4247147" y="457061"/>
                </a:lnTo>
                <a:lnTo>
                  <a:pt x="4255488" y="448951"/>
                </a:lnTo>
                <a:lnTo>
                  <a:pt x="4257078" y="451515"/>
                </a:lnTo>
                <a:lnTo>
                  <a:pt x="4260558" y="449487"/>
                </a:lnTo>
                <a:lnTo>
                  <a:pt x="4253478" y="458383"/>
                </a:lnTo>
                <a:lnTo>
                  <a:pt x="4250857" y="460740"/>
                </a:lnTo>
                <a:cubicBezTo>
                  <a:pt x="4249973" y="461453"/>
                  <a:pt x="4249392" y="461798"/>
                  <a:pt x="4249351" y="461524"/>
                </a:cubicBezTo>
                <a:lnTo>
                  <a:pt x="4250426" y="462215"/>
                </a:lnTo>
                <a:lnTo>
                  <a:pt x="4240953" y="474117"/>
                </a:lnTo>
                <a:lnTo>
                  <a:pt x="4237174" y="476601"/>
                </a:lnTo>
                <a:cubicBezTo>
                  <a:pt x="4234742" y="478134"/>
                  <a:pt x="4231926" y="479826"/>
                  <a:pt x="4228288" y="481888"/>
                </a:cubicBezTo>
                <a:cubicBezTo>
                  <a:pt x="4226692" y="483152"/>
                  <a:pt x="4211266" y="491479"/>
                  <a:pt x="4218442" y="489685"/>
                </a:cubicBezTo>
                <a:cubicBezTo>
                  <a:pt x="4223709" y="488074"/>
                  <a:pt x="4233704" y="480261"/>
                  <a:pt x="4237062" y="478828"/>
                </a:cubicBezTo>
                <a:lnTo>
                  <a:pt x="4237282" y="478730"/>
                </a:lnTo>
                <a:lnTo>
                  <a:pt x="4234700" y="481975"/>
                </a:lnTo>
                <a:cubicBezTo>
                  <a:pt x="4220345" y="501818"/>
                  <a:pt x="4201276" y="515017"/>
                  <a:pt x="4187380" y="536077"/>
                </a:cubicBezTo>
                <a:cubicBezTo>
                  <a:pt x="4190648" y="533340"/>
                  <a:pt x="4194512" y="528863"/>
                  <a:pt x="4194374" y="530753"/>
                </a:cubicBezTo>
                <a:lnTo>
                  <a:pt x="4192895" y="534632"/>
                </a:lnTo>
                <a:lnTo>
                  <a:pt x="4174629" y="546899"/>
                </a:lnTo>
                <a:lnTo>
                  <a:pt x="4189338" y="539185"/>
                </a:lnTo>
                <a:lnTo>
                  <a:pt x="4188658" y="540014"/>
                </a:lnTo>
                <a:cubicBezTo>
                  <a:pt x="4183172" y="546397"/>
                  <a:pt x="4174614" y="556088"/>
                  <a:pt x="4173452" y="560003"/>
                </a:cubicBezTo>
                <a:cubicBezTo>
                  <a:pt x="4186268" y="551314"/>
                  <a:pt x="4189711" y="545232"/>
                  <a:pt x="4199942" y="536057"/>
                </a:cubicBezTo>
                <a:cubicBezTo>
                  <a:pt x="4213202" y="522652"/>
                  <a:pt x="4202940" y="534691"/>
                  <a:pt x="4200900" y="541560"/>
                </a:cubicBezTo>
                <a:cubicBezTo>
                  <a:pt x="4199350" y="546780"/>
                  <a:pt x="4204344" y="535476"/>
                  <a:pt x="4204845" y="539764"/>
                </a:cubicBezTo>
                <a:cubicBezTo>
                  <a:pt x="4205347" y="544050"/>
                  <a:pt x="4196018" y="549723"/>
                  <a:pt x="4192988" y="553953"/>
                </a:cubicBezTo>
                <a:cubicBezTo>
                  <a:pt x="4188628" y="557602"/>
                  <a:pt x="4183247" y="561480"/>
                  <a:pt x="4179728" y="567361"/>
                </a:cubicBezTo>
                <a:cubicBezTo>
                  <a:pt x="4179728" y="567361"/>
                  <a:pt x="4180718" y="569995"/>
                  <a:pt x="4180228" y="571645"/>
                </a:cubicBezTo>
                <a:cubicBezTo>
                  <a:pt x="4178636" y="573796"/>
                  <a:pt x="4168372" y="585837"/>
                  <a:pt x="4165831" y="588419"/>
                </a:cubicBezTo>
                <a:cubicBezTo>
                  <a:pt x="4155912" y="604817"/>
                  <a:pt x="4176104" y="582314"/>
                  <a:pt x="4180539" y="578869"/>
                </a:cubicBezTo>
                <a:cubicBezTo>
                  <a:pt x="4187930" y="570988"/>
                  <a:pt x="4193344" y="564246"/>
                  <a:pt x="4197290" y="562450"/>
                </a:cubicBezTo>
                <a:cubicBezTo>
                  <a:pt x="4210519" y="551909"/>
                  <a:pt x="4218397" y="542380"/>
                  <a:pt x="4231702" y="532043"/>
                </a:cubicBezTo>
                <a:cubicBezTo>
                  <a:pt x="4222844" y="544870"/>
                  <a:pt x="4211921" y="552696"/>
                  <a:pt x="4201660" y="564734"/>
                </a:cubicBezTo>
                <a:cubicBezTo>
                  <a:pt x="4196654" y="570103"/>
                  <a:pt x="4190324" y="574413"/>
                  <a:pt x="4188285" y="581279"/>
                </a:cubicBezTo>
                <a:cubicBezTo>
                  <a:pt x="4188253" y="584147"/>
                  <a:pt x="4188711" y="585363"/>
                  <a:pt x="4187350" y="587644"/>
                </a:cubicBezTo>
                <a:cubicBezTo>
                  <a:pt x="4183830" y="593526"/>
                  <a:pt x="4176428" y="595472"/>
                  <a:pt x="4171961" y="601783"/>
                </a:cubicBezTo>
                <a:cubicBezTo>
                  <a:pt x="4172908" y="601351"/>
                  <a:pt x="4176376" y="607137"/>
                  <a:pt x="4175270" y="607640"/>
                </a:cubicBezTo>
                <a:cubicBezTo>
                  <a:pt x="4174825" y="612357"/>
                  <a:pt x="4156202" y="620839"/>
                  <a:pt x="4157619" y="627558"/>
                </a:cubicBezTo>
                <a:cubicBezTo>
                  <a:pt x="4157619" y="627558"/>
                  <a:pt x="4157681" y="627724"/>
                  <a:pt x="4157758" y="627930"/>
                </a:cubicBezTo>
                <a:lnTo>
                  <a:pt x="4157932" y="628393"/>
                </a:lnTo>
                <a:lnTo>
                  <a:pt x="4157990" y="628549"/>
                </a:lnTo>
                <a:cubicBezTo>
                  <a:pt x="4158052" y="628713"/>
                  <a:pt x="4158084" y="628795"/>
                  <a:pt x="4158038" y="628672"/>
                </a:cubicBezTo>
                <a:lnTo>
                  <a:pt x="4157932" y="628393"/>
                </a:lnTo>
                <a:lnTo>
                  <a:pt x="4157619" y="627558"/>
                </a:lnTo>
                <a:cubicBezTo>
                  <a:pt x="4165352" y="624037"/>
                  <a:pt x="4167392" y="617169"/>
                  <a:pt x="4173879" y="612788"/>
                </a:cubicBezTo>
                <a:cubicBezTo>
                  <a:pt x="4183205" y="607115"/>
                  <a:pt x="4191053" y="600451"/>
                  <a:pt x="4199954" y="590695"/>
                </a:cubicBezTo>
                <a:cubicBezTo>
                  <a:pt x="4216057" y="575996"/>
                  <a:pt x="4184654" y="610968"/>
                  <a:pt x="4185112" y="612186"/>
                </a:cubicBezTo>
                <a:lnTo>
                  <a:pt x="4197248" y="608084"/>
                </a:lnTo>
                <a:cubicBezTo>
                  <a:pt x="4197704" y="609301"/>
                  <a:pt x="4184934" y="621057"/>
                  <a:pt x="4184934" y="621057"/>
                </a:cubicBezTo>
                <a:cubicBezTo>
                  <a:pt x="4179518" y="627801"/>
                  <a:pt x="4176064" y="627947"/>
                  <a:pt x="4172618" y="634031"/>
                </a:cubicBezTo>
                <a:cubicBezTo>
                  <a:pt x="4176564" y="632235"/>
                  <a:pt x="4189826" y="618829"/>
                  <a:pt x="4190282" y="620046"/>
                </a:cubicBezTo>
                <a:cubicBezTo>
                  <a:pt x="4190397" y="620351"/>
                  <a:pt x="4189716" y="621582"/>
                  <a:pt x="4188844" y="623067"/>
                </a:cubicBezTo>
                <a:lnTo>
                  <a:pt x="4188142" y="624302"/>
                </a:lnTo>
                <a:lnTo>
                  <a:pt x="4172847" y="634636"/>
                </a:lnTo>
                <a:lnTo>
                  <a:pt x="4165497" y="639602"/>
                </a:lnTo>
                <a:cubicBezTo>
                  <a:pt x="4170054" y="637733"/>
                  <a:pt x="4174321" y="635531"/>
                  <a:pt x="4178443" y="633166"/>
                </a:cubicBezTo>
                <a:lnTo>
                  <a:pt x="4186226" y="628387"/>
                </a:lnTo>
                <a:lnTo>
                  <a:pt x="4186167" y="629640"/>
                </a:lnTo>
                <a:cubicBezTo>
                  <a:pt x="4186954" y="629446"/>
                  <a:pt x="4188758" y="628165"/>
                  <a:pt x="4192190" y="625119"/>
                </a:cubicBezTo>
                <a:lnTo>
                  <a:pt x="4193510" y="623923"/>
                </a:lnTo>
                <a:lnTo>
                  <a:pt x="4202595" y="618371"/>
                </a:lnTo>
                <a:cubicBezTo>
                  <a:pt x="4206719" y="616029"/>
                  <a:pt x="4210992" y="613863"/>
                  <a:pt x="4215557" y="612038"/>
                </a:cubicBezTo>
                <a:cubicBezTo>
                  <a:pt x="4206592" y="619753"/>
                  <a:pt x="4196386" y="625173"/>
                  <a:pt x="4186521" y="631859"/>
                </a:cubicBezTo>
                <a:cubicBezTo>
                  <a:pt x="4178986" y="637212"/>
                  <a:pt x="4185851" y="634334"/>
                  <a:pt x="4189358" y="632888"/>
                </a:cubicBezTo>
                <a:lnTo>
                  <a:pt x="4226107" y="610413"/>
                </a:lnTo>
                <a:lnTo>
                  <a:pt x="4224998" y="611599"/>
                </a:lnTo>
                <a:cubicBezTo>
                  <a:pt x="4220074" y="616694"/>
                  <a:pt x="4206731" y="630373"/>
                  <a:pt x="4217120" y="621128"/>
                </a:cubicBezTo>
                <a:cubicBezTo>
                  <a:pt x="4226860" y="613602"/>
                  <a:pt x="4215983" y="624495"/>
                  <a:pt x="4214132" y="628426"/>
                </a:cubicBezTo>
                <a:cubicBezTo>
                  <a:pt x="4215080" y="627997"/>
                  <a:pt x="4216026" y="627566"/>
                  <a:pt x="4216974" y="627133"/>
                </a:cubicBezTo>
                <a:cubicBezTo>
                  <a:pt x="4216026" y="627566"/>
                  <a:pt x="4224344" y="628053"/>
                  <a:pt x="4224877" y="629473"/>
                </a:cubicBezTo>
                <a:cubicBezTo>
                  <a:pt x="4225791" y="631907"/>
                  <a:pt x="4210446" y="649114"/>
                  <a:pt x="4207905" y="651696"/>
                </a:cubicBezTo>
                <a:cubicBezTo>
                  <a:pt x="4201016" y="663862"/>
                  <a:pt x="4228110" y="635129"/>
                  <a:pt x="4229102" y="637765"/>
                </a:cubicBezTo>
                <a:cubicBezTo>
                  <a:pt x="4229566" y="638266"/>
                  <a:pt x="4228902" y="639757"/>
                  <a:pt x="4227788" y="641575"/>
                </a:cubicBezTo>
                <a:lnTo>
                  <a:pt x="4226537" y="643378"/>
                </a:lnTo>
                <a:lnTo>
                  <a:pt x="4201506" y="659198"/>
                </a:lnTo>
                <a:cubicBezTo>
                  <a:pt x="4199055" y="660727"/>
                  <a:pt x="4186061" y="666411"/>
                  <a:pt x="4186418" y="668789"/>
                </a:cubicBezTo>
                <a:cubicBezTo>
                  <a:pt x="4186749" y="670986"/>
                  <a:pt x="4195880" y="664369"/>
                  <a:pt x="4196908" y="664270"/>
                </a:cubicBezTo>
                <a:cubicBezTo>
                  <a:pt x="4206048" y="658208"/>
                  <a:pt x="4214655" y="652801"/>
                  <a:pt x="4223104" y="647711"/>
                </a:cubicBezTo>
                <a:lnTo>
                  <a:pt x="4223815" y="647297"/>
                </a:lnTo>
                <a:lnTo>
                  <a:pt x="4223783" y="647345"/>
                </a:lnTo>
                <a:cubicBezTo>
                  <a:pt x="4221121" y="650962"/>
                  <a:pt x="4219389" y="653236"/>
                  <a:pt x="4224030" y="648865"/>
                </a:cubicBezTo>
                <a:lnTo>
                  <a:pt x="4231856" y="642628"/>
                </a:lnTo>
                <a:lnTo>
                  <a:pt x="4248356" y="633049"/>
                </a:lnTo>
                <a:lnTo>
                  <a:pt x="4250576" y="631622"/>
                </a:lnTo>
                <a:lnTo>
                  <a:pt x="4244918" y="638666"/>
                </a:lnTo>
                <a:cubicBezTo>
                  <a:pt x="4242462" y="641658"/>
                  <a:pt x="4239539" y="645128"/>
                  <a:pt x="4235721" y="649480"/>
                </a:cubicBezTo>
                <a:cubicBezTo>
                  <a:pt x="4231744" y="654143"/>
                  <a:pt x="4228332" y="657360"/>
                  <a:pt x="4225301" y="661592"/>
                </a:cubicBezTo>
                <a:cubicBezTo>
                  <a:pt x="4218984" y="671834"/>
                  <a:pt x="4233192" y="657997"/>
                  <a:pt x="4236680" y="654984"/>
                </a:cubicBezTo>
                <a:cubicBezTo>
                  <a:pt x="4241528" y="649686"/>
                  <a:pt x="4245538" y="642158"/>
                  <a:pt x="4247857" y="645379"/>
                </a:cubicBezTo>
                <a:cubicBezTo>
                  <a:pt x="4247400" y="644160"/>
                  <a:pt x="4239946" y="657772"/>
                  <a:pt x="4238096" y="661703"/>
                </a:cubicBezTo>
                <a:cubicBezTo>
                  <a:pt x="4238096" y="661703"/>
                  <a:pt x="4231608" y="666083"/>
                  <a:pt x="4235523" y="667152"/>
                </a:cubicBezTo>
                <a:cubicBezTo>
                  <a:pt x="4235523" y="667152"/>
                  <a:pt x="4239500" y="662488"/>
                  <a:pt x="4241883" y="659976"/>
                </a:cubicBezTo>
                <a:cubicBezTo>
                  <a:pt x="4243903" y="661908"/>
                  <a:pt x="4245764" y="663912"/>
                  <a:pt x="4245764" y="663912"/>
                </a:cubicBezTo>
                <a:cubicBezTo>
                  <a:pt x="4247658" y="663049"/>
                  <a:pt x="4254666" y="654157"/>
                  <a:pt x="4258612" y="652358"/>
                </a:cubicBezTo>
                <a:cubicBezTo>
                  <a:pt x="4258612" y="652358"/>
                  <a:pt x="4264452" y="649699"/>
                  <a:pt x="4258090" y="656873"/>
                </a:cubicBezTo>
                <a:cubicBezTo>
                  <a:pt x="4253084" y="662241"/>
                  <a:pt x="4255582" y="656589"/>
                  <a:pt x="4254030" y="661809"/>
                </a:cubicBezTo>
                <a:cubicBezTo>
                  <a:pt x="4255092" y="658238"/>
                  <a:pt x="4258433" y="661230"/>
                  <a:pt x="4258401" y="664096"/>
                </a:cubicBezTo>
                <a:cubicBezTo>
                  <a:pt x="4258525" y="663684"/>
                  <a:pt x="4257638" y="664370"/>
                  <a:pt x="4256248" y="665649"/>
                </a:cubicBezTo>
                <a:lnTo>
                  <a:pt x="4251944" y="669896"/>
                </a:lnTo>
                <a:lnTo>
                  <a:pt x="4251741" y="670020"/>
                </a:lnTo>
                <a:cubicBezTo>
                  <a:pt x="4233494" y="681259"/>
                  <a:pt x="4215376" y="692484"/>
                  <a:pt x="4198164" y="703299"/>
                </a:cubicBezTo>
                <a:cubicBezTo>
                  <a:pt x="4177112" y="716797"/>
                  <a:pt x="4157986" y="731225"/>
                  <a:pt x="4139889" y="745556"/>
                </a:cubicBezTo>
                <a:cubicBezTo>
                  <a:pt x="4130782" y="752820"/>
                  <a:pt x="4121826" y="760859"/>
                  <a:pt x="4113282" y="769276"/>
                </a:cubicBezTo>
                <a:lnTo>
                  <a:pt x="4111445" y="771253"/>
                </a:lnTo>
                <a:lnTo>
                  <a:pt x="4113244" y="770190"/>
                </a:lnTo>
                <a:cubicBezTo>
                  <a:pt x="4114728" y="769417"/>
                  <a:pt x="4115830" y="769036"/>
                  <a:pt x="4116212" y="769315"/>
                </a:cubicBezTo>
                <a:cubicBezTo>
                  <a:pt x="4116375" y="769436"/>
                  <a:pt x="4116376" y="769670"/>
                  <a:pt x="4116248" y="769992"/>
                </a:cubicBezTo>
                <a:lnTo>
                  <a:pt x="4116145" y="770160"/>
                </a:lnTo>
                <a:lnTo>
                  <a:pt x="4119474" y="767548"/>
                </a:lnTo>
                <a:lnTo>
                  <a:pt x="4127961" y="763106"/>
                </a:lnTo>
                <a:lnTo>
                  <a:pt x="4131596" y="760095"/>
                </a:lnTo>
                <a:cubicBezTo>
                  <a:pt x="4145469" y="747995"/>
                  <a:pt x="4159555" y="735715"/>
                  <a:pt x="4175341" y="723828"/>
                </a:cubicBezTo>
                <a:cubicBezTo>
                  <a:pt x="4202018" y="705161"/>
                  <a:pt x="4230652" y="687603"/>
                  <a:pt x="4259569" y="670949"/>
                </a:cubicBezTo>
                <a:lnTo>
                  <a:pt x="4260448" y="670491"/>
                </a:lnTo>
                <a:lnTo>
                  <a:pt x="4257306" y="674522"/>
                </a:lnTo>
                <a:lnTo>
                  <a:pt x="4257026" y="675231"/>
                </a:lnTo>
                <a:lnTo>
                  <a:pt x="4255705" y="675953"/>
                </a:lnTo>
                <a:cubicBezTo>
                  <a:pt x="4229906" y="694540"/>
                  <a:pt x="4206047" y="707191"/>
                  <a:pt x="4175148" y="728486"/>
                </a:cubicBezTo>
                <a:cubicBezTo>
                  <a:pt x="4164704" y="735782"/>
                  <a:pt x="4153776" y="744565"/>
                  <a:pt x="4143024" y="753771"/>
                </a:cubicBezTo>
                <a:lnTo>
                  <a:pt x="4142991" y="753800"/>
                </a:lnTo>
                <a:lnTo>
                  <a:pt x="4146558" y="755941"/>
                </a:lnTo>
                <a:lnTo>
                  <a:pt x="4146710" y="756023"/>
                </a:lnTo>
                <a:lnTo>
                  <a:pt x="4177432" y="731794"/>
                </a:lnTo>
                <a:cubicBezTo>
                  <a:pt x="4181625" y="728984"/>
                  <a:pt x="4194622" y="717363"/>
                  <a:pt x="4193548" y="722103"/>
                </a:cubicBezTo>
                <a:cubicBezTo>
                  <a:pt x="4195310" y="721937"/>
                  <a:pt x="4197218" y="721755"/>
                  <a:pt x="4197768" y="719479"/>
                </a:cubicBezTo>
                <a:cubicBezTo>
                  <a:pt x="4218840" y="707091"/>
                  <a:pt x="4238846" y="692579"/>
                  <a:pt x="4263900" y="680928"/>
                </a:cubicBezTo>
                <a:cubicBezTo>
                  <a:pt x="4242848" y="694426"/>
                  <a:pt x="4217600" y="710734"/>
                  <a:pt x="4195668" y="724315"/>
                </a:cubicBezTo>
                <a:lnTo>
                  <a:pt x="4183963" y="731819"/>
                </a:lnTo>
                <a:lnTo>
                  <a:pt x="4183709" y="732047"/>
                </a:lnTo>
                <a:lnTo>
                  <a:pt x="4174902" y="739944"/>
                </a:lnTo>
                <a:lnTo>
                  <a:pt x="4178056" y="739523"/>
                </a:lnTo>
                <a:lnTo>
                  <a:pt x="4177736" y="739743"/>
                </a:lnTo>
                <a:lnTo>
                  <a:pt x="4178197" y="739504"/>
                </a:lnTo>
                <a:lnTo>
                  <a:pt x="4182533" y="738923"/>
                </a:lnTo>
                <a:cubicBezTo>
                  <a:pt x="4195456" y="733452"/>
                  <a:pt x="4215032" y="720863"/>
                  <a:pt x="4194929" y="730824"/>
                </a:cubicBezTo>
                <a:lnTo>
                  <a:pt x="4178197" y="739504"/>
                </a:lnTo>
                <a:lnTo>
                  <a:pt x="4178056" y="739523"/>
                </a:lnTo>
                <a:lnTo>
                  <a:pt x="4183673" y="735655"/>
                </a:lnTo>
                <a:cubicBezTo>
                  <a:pt x="4208992" y="714890"/>
                  <a:pt x="4237957" y="699529"/>
                  <a:pt x="4265634" y="686515"/>
                </a:cubicBezTo>
                <a:cubicBezTo>
                  <a:pt x="4235616" y="707727"/>
                  <a:pt x="4204386" y="726828"/>
                  <a:pt x="4173678" y="749405"/>
                </a:cubicBezTo>
                <a:cubicBezTo>
                  <a:pt x="4159550" y="759927"/>
                  <a:pt x="4146422" y="770911"/>
                  <a:pt x="4133709" y="782297"/>
                </a:cubicBezTo>
                <a:lnTo>
                  <a:pt x="4109974" y="804649"/>
                </a:lnTo>
                <a:lnTo>
                  <a:pt x="4114462" y="802920"/>
                </a:lnTo>
                <a:lnTo>
                  <a:pt x="4114874" y="802809"/>
                </a:lnTo>
                <a:lnTo>
                  <a:pt x="4184511" y="745177"/>
                </a:lnTo>
                <a:cubicBezTo>
                  <a:pt x="4208997" y="727041"/>
                  <a:pt x="4234579" y="710237"/>
                  <a:pt x="4261266" y="695093"/>
                </a:cubicBezTo>
                <a:cubicBezTo>
                  <a:pt x="4271590" y="689476"/>
                  <a:pt x="4283346" y="681497"/>
                  <a:pt x="4291734" y="681816"/>
                </a:cubicBezTo>
                <a:cubicBezTo>
                  <a:pt x="4297002" y="680204"/>
                  <a:pt x="4296810" y="678922"/>
                  <a:pt x="4299286" y="677575"/>
                </a:cubicBezTo>
                <a:cubicBezTo>
                  <a:pt x="4305252" y="673671"/>
                  <a:pt x="4310492" y="671874"/>
                  <a:pt x="4304866" y="677045"/>
                </a:cubicBezTo>
                <a:cubicBezTo>
                  <a:pt x="4293991" y="684941"/>
                  <a:pt x="4288200" y="689015"/>
                  <a:pt x="4277876" y="694632"/>
                </a:cubicBezTo>
                <a:cubicBezTo>
                  <a:pt x="4245068" y="716109"/>
                  <a:pt x="4216270" y="732566"/>
                  <a:pt x="4183966" y="756407"/>
                </a:cubicBezTo>
                <a:lnTo>
                  <a:pt x="4177860" y="761158"/>
                </a:lnTo>
                <a:lnTo>
                  <a:pt x="4174812" y="766399"/>
                </a:lnTo>
                <a:lnTo>
                  <a:pt x="4174726" y="765706"/>
                </a:lnTo>
                <a:lnTo>
                  <a:pt x="4175509" y="764843"/>
                </a:lnTo>
                <a:cubicBezTo>
                  <a:pt x="4175008" y="764993"/>
                  <a:pt x="4174758" y="765068"/>
                  <a:pt x="4174670" y="765263"/>
                </a:cubicBezTo>
                <a:lnTo>
                  <a:pt x="4174726" y="765706"/>
                </a:lnTo>
                <a:lnTo>
                  <a:pt x="4173286" y="767291"/>
                </a:lnTo>
                <a:lnTo>
                  <a:pt x="4172090" y="767993"/>
                </a:lnTo>
                <a:cubicBezTo>
                  <a:pt x="4171406" y="768589"/>
                  <a:pt x="4170994" y="769105"/>
                  <a:pt x="4170994" y="769105"/>
                </a:cubicBezTo>
                <a:lnTo>
                  <a:pt x="4171116" y="770259"/>
                </a:lnTo>
                <a:lnTo>
                  <a:pt x="4181865" y="761244"/>
                </a:lnTo>
                <a:cubicBezTo>
                  <a:pt x="4209213" y="740101"/>
                  <a:pt x="4243829" y="719751"/>
                  <a:pt x="4273461" y="701915"/>
                </a:cubicBezTo>
                <a:cubicBezTo>
                  <a:pt x="4278564" y="699205"/>
                  <a:pt x="4285383" y="695035"/>
                  <a:pt x="4287861" y="693686"/>
                </a:cubicBezTo>
                <a:cubicBezTo>
                  <a:pt x="4291532" y="693339"/>
                  <a:pt x="4289220" y="695783"/>
                  <a:pt x="4291862" y="695533"/>
                </a:cubicBezTo>
                <a:cubicBezTo>
                  <a:pt x="4291862" y="695533"/>
                  <a:pt x="4296413" y="695102"/>
                  <a:pt x="4296248" y="694004"/>
                </a:cubicBezTo>
                <a:cubicBezTo>
                  <a:pt x="4296413" y="695102"/>
                  <a:pt x="4288164" y="701635"/>
                  <a:pt x="4280628" y="706987"/>
                </a:cubicBezTo>
                <a:lnTo>
                  <a:pt x="4279588" y="705977"/>
                </a:lnTo>
                <a:lnTo>
                  <a:pt x="4279638" y="705941"/>
                </a:lnTo>
                <a:lnTo>
                  <a:pt x="4285010" y="702700"/>
                </a:lnTo>
                <a:cubicBezTo>
                  <a:pt x="4287815" y="700555"/>
                  <a:pt x="4290885" y="697945"/>
                  <a:pt x="4292027" y="696631"/>
                </a:cubicBezTo>
                <a:lnTo>
                  <a:pt x="4279638" y="705941"/>
                </a:lnTo>
                <a:lnTo>
                  <a:pt x="4279584" y="705973"/>
                </a:lnTo>
                <a:lnTo>
                  <a:pt x="4279588" y="705977"/>
                </a:lnTo>
                <a:lnTo>
                  <a:pt x="4273330" y="710679"/>
                </a:lnTo>
                <a:cubicBezTo>
                  <a:pt x="4261982" y="719469"/>
                  <a:pt x="4270613" y="713920"/>
                  <a:pt x="4280628" y="706987"/>
                </a:cubicBezTo>
                <a:lnTo>
                  <a:pt x="4281744" y="707542"/>
                </a:lnTo>
                <a:lnTo>
                  <a:pt x="4277232" y="711725"/>
                </a:lnTo>
                <a:cubicBezTo>
                  <a:pt x="4271421" y="716059"/>
                  <a:pt x="4264257" y="718929"/>
                  <a:pt x="4257264" y="722931"/>
                </a:cubicBezTo>
                <a:lnTo>
                  <a:pt x="4215626" y="751712"/>
                </a:lnTo>
                <a:lnTo>
                  <a:pt x="4212023" y="755352"/>
                </a:lnTo>
                <a:lnTo>
                  <a:pt x="4221388" y="748496"/>
                </a:lnTo>
                <a:lnTo>
                  <a:pt x="4222654" y="751229"/>
                </a:lnTo>
                <a:lnTo>
                  <a:pt x="4226388" y="749702"/>
                </a:lnTo>
                <a:lnTo>
                  <a:pt x="4218187" y="757499"/>
                </a:lnTo>
                <a:lnTo>
                  <a:pt x="4215269" y="759467"/>
                </a:lnTo>
                <a:cubicBezTo>
                  <a:pt x="4214295" y="760050"/>
                  <a:pt x="4213670" y="760310"/>
                  <a:pt x="4213664" y="760035"/>
                </a:cubicBezTo>
                <a:lnTo>
                  <a:pt x="4214652" y="760860"/>
                </a:lnTo>
                <a:lnTo>
                  <a:pt x="4203677" y="771294"/>
                </a:lnTo>
                <a:lnTo>
                  <a:pt x="4199585" y="773228"/>
                </a:lnTo>
                <a:cubicBezTo>
                  <a:pt x="4196960" y="774410"/>
                  <a:pt x="4193930" y="775697"/>
                  <a:pt x="4190034" y="777236"/>
                </a:cubicBezTo>
                <a:cubicBezTo>
                  <a:pt x="4188278" y="778265"/>
                  <a:pt x="4171804" y="784386"/>
                  <a:pt x="4179204" y="783584"/>
                </a:cubicBezTo>
                <a:cubicBezTo>
                  <a:pt x="4184674" y="782705"/>
                  <a:pt x="4195654" y="776363"/>
                  <a:pt x="4199192" y="775405"/>
                </a:cubicBezTo>
                <a:lnTo>
                  <a:pt x="4199424" y="775338"/>
                </a:lnTo>
                <a:lnTo>
                  <a:pt x="4196433" y="778182"/>
                </a:lnTo>
                <a:cubicBezTo>
                  <a:pt x="4179576" y="795769"/>
                  <a:pt x="4158846" y="806191"/>
                  <a:pt x="4142291" y="825037"/>
                </a:cubicBezTo>
                <a:cubicBezTo>
                  <a:pt x="4145904" y="822785"/>
                  <a:pt x="4150334" y="818899"/>
                  <a:pt x="4149955" y="820740"/>
                </a:cubicBezTo>
                <a:lnTo>
                  <a:pt x="4147988" y="824356"/>
                </a:lnTo>
                <a:lnTo>
                  <a:pt x="4128177" y="833970"/>
                </a:lnTo>
                <a:lnTo>
                  <a:pt x="4143858" y="828355"/>
                </a:lnTo>
                <a:lnTo>
                  <a:pt x="4143072" y="829078"/>
                </a:lnTo>
                <a:cubicBezTo>
                  <a:pt x="4136782" y="834622"/>
                  <a:pt x="4127002" y="843002"/>
                  <a:pt x="4125346" y="846695"/>
                </a:cubicBezTo>
                <a:cubicBezTo>
                  <a:pt x="4139256" y="839870"/>
                  <a:pt x="4143468" y="834350"/>
                  <a:pt x="4154853" y="826700"/>
                </a:cubicBezTo>
                <a:cubicBezTo>
                  <a:pt x="4169805" y="815296"/>
                  <a:pt x="4158024" y="825760"/>
                  <a:pt x="4155118" y="832239"/>
                </a:cubicBezTo>
                <a:cubicBezTo>
                  <a:pt x="4152909" y="837164"/>
                  <a:pt x="4159330" y="826719"/>
                  <a:pt x="4159288" y="831002"/>
                </a:cubicBezTo>
                <a:cubicBezTo>
                  <a:pt x="4159250" y="835283"/>
                  <a:pt x="4149208" y="839612"/>
                  <a:pt x="4145644" y="843365"/>
                </a:cubicBezTo>
                <a:cubicBezTo>
                  <a:pt x="4140824" y="846369"/>
                  <a:pt x="4134954" y="849459"/>
                  <a:pt x="4130692" y="854768"/>
                </a:cubicBezTo>
                <a:cubicBezTo>
                  <a:pt x="4130692" y="854768"/>
                  <a:pt x="4131351" y="857496"/>
                  <a:pt x="4130653" y="859050"/>
                </a:cubicBezTo>
                <a:cubicBezTo>
                  <a:pt x="4128786" y="860953"/>
                  <a:pt x="4117008" y="871415"/>
                  <a:pt x="4114139" y="873614"/>
                </a:cubicBezTo>
                <a:cubicBezTo>
                  <a:pt x="4102152" y="888407"/>
                  <a:pt x="4125182" y="868988"/>
                  <a:pt x="4130052" y="866194"/>
                </a:cubicBezTo>
                <a:cubicBezTo>
                  <a:pt x="4138434" y="859437"/>
                  <a:pt x="4144700" y="853532"/>
                  <a:pt x="4148872" y="852295"/>
                </a:cubicBezTo>
                <a:cubicBezTo>
                  <a:pt x="4163429" y="843703"/>
                  <a:pt x="4172509" y="835390"/>
                  <a:pt x="4187116" y="827010"/>
                </a:cubicBezTo>
                <a:cubicBezTo>
                  <a:pt x="4176642" y="838433"/>
                  <a:pt x="4164732" y="844664"/>
                  <a:pt x="4152953" y="855126"/>
                </a:cubicBezTo>
                <a:cubicBezTo>
                  <a:pt x="4147270" y="859736"/>
                  <a:pt x="4140398" y="863123"/>
                  <a:pt x="4137492" y="869603"/>
                </a:cubicBezTo>
                <a:cubicBezTo>
                  <a:pt x="4137096" y="872417"/>
                  <a:pt x="4137400" y="873675"/>
                  <a:pt x="4135753" y="875737"/>
                </a:cubicBezTo>
                <a:cubicBezTo>
                  <a:pt x="4131491" y="881046"/>
                  <a:pt x="4123846" y="881969"/>
                  <a:pt x="4118581" y="887576"/>
                </a:cubicBezTo>
                <a:cubicBezTo>
                  <a:pt x="4119582" y="887279"/>
                  <a:pt x="4122321" y="893431"/>
                  <a:pt x="4121152" y="893777"/>
                </a:cubicBezTo>
                <a:cubicBezTo>
                  <a:pt x="4120111" y="898356"/>
                  <a:pt x="4100421" y="904202"/>
                  <a:pt x="4100988" y="910998"/>
                </a:cubicBezTo>
                <a:cubicBezTo>
                  <a:pt x="4100988" y="910998"/>
                  <a:pt x="4101029" y="911169"/>
                  <a:pt x="4101080" y="911381"/>
                </a:cubicBezTo>
                <a:lnTo>
                  <a:pt x="4101198" y="911860"/>
                </a:lnTo>
                <a:lnTo>
                  <a:pt x="4101236" y="912020"/>
                </a:lnTo>
                <a:cubicBezTo>
                  <a:pt x="4101276" y="912190"/>
                  <a:pt x="4101298" y="912275"/>
                  <a:pt x="4101267" y="912147"/>
                </a:cubicBezTo>
                <a:lnTo>
                  <a:pt x="4101198" y="911860"/>
                </a:lnTo>
                <a:lnTo>
                  <a:pt x="4100988" y="910998"/>
                </a:lnTo>
                <a:cubicBezTo>
                  <a:pt x="4109164" y="908572"/>
                  <a:pt x="4112071" y="902091"/>
                  <a:pt x="4119110" y="898652"/>
                </a:cubicBezTo>
                <a:cubicBezTo>
                  <a:pt x="4129152" y="894324"/>
                  <a:pt x="4137840" y="888825"/>
                  <a:pt x="4147972" y="880423"/>
                </a:cubicBezTo>
                <a:cubicBezTo>
                  <a:pt x="4165926" y="868128"/>
                  <a:pt x="4130114" y="898307"/>
                  <a:pt x="4130418" y="899566"/>
                </a:cubicBezTo>
                <a:lnTo>
                  <a:pt x="4143070" y="897158"/>
                </a:lnTo>
                <a:cubicBezTo>
                  <a:pt x="4143374" y="898416"/>
                  <a:pt x="4129120" y="908263"/>
                  <a:pt x="4129120" y="908263"/>
                </a:cubicBezTo>
                <a:cubicBezTo>
                  <a:pt x="4122855" y="914168"/>
                  <a:pt x="4119381" y="913851"/>
                  <a:pt x="4115170" y="919371"/>
                </a:cubicBezTo>
                <a:cubicBezTo>
                  <a:pt x="4119342" y="918134"/>
                  <a:pt x="4134293" y="906729"/>
                  <a:pt x="4134596" y="907986"/>
                </a:cubicBezTo>
                <a:cubicBezTo>
                  <a:pt x="4134672" y="908301"/>
                  <a:pt x="4133835" y="909421"/>
                  <a:pt x="4132776" y="910765"/>
                </a:cubicBezTo>
                <a:lnTo>
                  <a:pt x="4131919" y="911886"/>
                </a:lnTo>
                <a:lnTo>
                  <a:pt x="4115321" y="919997"/>
                </a:lnTo>
                <a:lnTo>
                  <a:pt x="4107344" y="923895"/>
                </a:lnTo>
                <a:cubicBezTo>
                  <a:pt x="4112140" y="922666"/>
                  <a:pt x="4116682" y="921075"/>
                  <a:pt x="4121102" y="919301"/>
                </a:cubicBezTo>
                <a:lnTo>
                  <a:pt x="4129488" y="915644"/>
                </a:lnTo>
                <a:lnTo>
                  <a:pt x="4129271" y="916867"/>
                </a:lnTo>
                <a:cubicBezTo>
                  <a:pt x="4130080" y="916785"/>
                  <a:pt x="4132048" y="915766"/>
                  <a:pt x="4135862" y="913229"/>
                </a:cubicBezTo>
                <a:lnTo>
                  <a:pt x="4137334" y="912231"/>
                </a:lnTo>
                <a:lnTo>
                  <a:pt x="4147120" y="907989"/>
                </a:lnTo>
                <a:cubicBezTo>
                  <a:pt x="4151538" y="906240"/>
                  <a:pt x="4156083" y="904681"/>
                  <a:pt x="4160877" y="903499"/>
                </a:cubicBezTo>
                <a:cubicBezTo>
                  <a:pt x="4150940" y="909882"/>
                  <a:pt x="4140052" y="913844"/>
                  <a:pt x="4129344" y="919097"/>
                </a:cubicBezTo>
                <a:cubicBezTo>
                  <a:pt x="4121134" y="923351"/>
                  <a:pt x="4128361" y="921441"/>
                  <a:pt x="4132048" y="920490"/>
                </a:cubicBezTo>
                <a:lnTo>
                  <a:pt x="4171632" y="903313"/>
                </a:lnTo>
                <a:lnTo>
                  <a:pt x="4170374" y="904332"/>
                </a:lnTo>
                <a:cubicBezTo>
                  <a:pt x="4164806" y="908680"/>
                  <a:pt x="4149740" y="920343"/>
                  <a:pt x="4161294" y="912644"/>
                </a:cubicBezTo>
                <a:cubicBezTo>
                  <a:pt x="4171982" y="906551"/>
                  <a:pt x="4159732" y="915804"/>
                  <a:pt x="4157386" y="919422"/>
                </a:cubicBezTo>
                <a:cubicBezTo>
                  <a:pt x="4158386" y="919127"/>
                  <a:pt x="4159387" y="918829"/>
                  <a:pt x="4160389" y="918530"/>
                </a:cubicBezTo>
                <a:cubicBezTo>
                  <a:pt x="4159387" y="918829"/>
                  <a:pt x="4167641" y="920421"/>
                  <a:pt x="4167995" y="921890"/>
                </a:cubicBezTo>
                <a:cubicBezTo>
                  <a:pt x="4168603" y="924405"/>
                  <a:pt x="4151088" y="939267"/>
                  <a:pt x="4148221" y="941466"/>
                </a:cubicBezTo>
                <a:cubicBezTo>
                  <a:pt x="4139798" y="952505"/>
                  <a:pt x="4170514" y="927883"/>
                  <a:pt x="4171173" y="930609"/>
                </a:cubicBezTo>
                <a:cubicBezTo>
                  <a:pt x="4171576" y="931164"/>
                  <a:pt x="4170722" y="932540"/>
                  <a:pt x="4169380" y="934177"/>
                </a:cubicBezTo>
                <a:lnTo>
                  <a:pt x="4167900" y="935782"/>
                </a:lnTo>
                <a:lnTo>
                  <a:pt x="4140877" y="947983"/>
                </a:lnTo>
                <a:cubicBezTo>
                  <a:pt x="4138234" y="949160"/>
                  <a:pt x="4124523" y="953009"/>
                  <a:pt x="4124580" y="955395"/>
                </a:cubicBezTo>
                <a:cubicBezTo>
                  <a:pt x="4124633" y="957597"/>
                  <a:pt x="4134600" y="952315"/>
                  <a:pt x="4135640" y="952357"/>
                </a:cubicBezTo>
                <a:cubicBezTo>
                  <a:pt x="4145545" y="947622"/>
                  <a:pt x="4154830" y="943457"/>
                  <a:pt x="4163920" y="939584"/>
                </a:cubicBezTo>
                <a:lnTo>
                  <a:pt x="4164684" y="939273"/>
                </a:lnTo>
                <a:lnTo>
                  <a:pt x="4164646" y="939315"/>
                </a:lnTo>
                <a:cubicBezTo>
                  <a:pt x="4161529" y="942516"/>
                  <a:pt x="4159509" y="944520"/>
                  <a:pt x="4164702" y="940842"/>
                </a:cubicBezTo>
                <a:lnTo>
                  <a:pt x="4173314" y="935760"/>
                </a:lnTo>
                <a:lnTo>
                  <a:pt x="4191020" y="928551"/>
                </a:lnTo>
                <a:lnTo>
                  <a:pt x="4193420" y="927444"/>
                </a:lnTo>
                <a:lnTo>
                  <a:pt x="4186874" y="933612"/>
                </a:lnTo>
                <a:cubicBezTo>
                  <a:pt x="4184041" y="936225"/>
                  <a:pt x="4180679" y="939246"/>
                  <a:pt x="4176313" y="943014"/>
                </a:cubicBezTo>
                <a:cubicBezTo>
                  <a:pt x="4171748" y="947066"/>
                  <a:pt x="4167930" y="949772"/>
                  <a:pt x="4164366" y="953526"/>
                </a:cubicBezTo>
                <a:cubicBezTo>
                  <a:pt x="4156757" y="962752"/>
                  <a:pt x="4172709" y="951049"/>
                  <a:pt x="4176578" y="948552"/>
                </a:cubicBezTo>
                <a:cubicBezTo>
                  <a:pt x="4182094" y="943994"/>
                  <a:pt x="4187053" y="937129"/>
                  <a:pt x="4188965" y="940606"/>
                </a:cubicBezTo>
                <a:cubicBezTo>
                  <a:pt x="4188662" y="939348"/>
                  <a:pt x="4179491" y="951731"/>
                  <a:pt x="4177146" y="955350"/>
                </a:cubicBezTo>
                <a:cubicBezTo>
                  <a:pt x="4177146" y="955350"/>
                  <a:pt x="4170107" y="958787"/>
                  <a:pt x="4173884" y="960362"/>
                </a:cubicBezTo>
                <a:cubicBezTo>
                  <a:pt x="4173884" y="960362"/>
                  <a:pt x="4178450" y="956311"/>
                  <a:pt x="4181151" y="954161"/>
                </a:cubicBezTo>
                <a:cubicBezTo>
                  <a:pt x="4182926" y="956331"/>
                  <a:pt x="4184534" y="958549"/>
                  <a:pt x="4184534" y="958549"/>
                </a:cubicBezTo>
                <a:cubicBezTo>
                  <a:pt x="4186536" y="957955"/>
                  <a:pt x="4194666" y="950149"/>
                  <a:pt x="4198838" y="948911"/>
                </a:cubicBezTo>
                <a:cubicBezTo>
                  <a:pt x="4198838" y="948911"/>
                  <a:pt x="4205013" y="947077"/>
                  <a:pt x="4197747" y="953278"/>
                </a:cubicBezTo>
                <a:cubicBezTo>
                  <a:pt x="4192064" y="957887"/>
                  <a:pt x="4195274" y="952665"/>
                  <a:pt x="4193066" y="957590"/>
                </a:cubicBezTo>
                <a:cubicBezTo>
                  <a:pt x="4194576" y="954220"/>
                  <a:pt x="4197540" y="957609"/>
                  <a:pt x="4197146" y="960422"/>
                </a:cubicBezTo>
                <a:cubicBezTo>
                  <a:pt x="4197320" y="960034"/>
                  <a:pt x="4196348" y="960589"/>
                  <a:pt x="4194796" y="961661"/>
                </a:cubicBezTo>
                <a:lnTo>
                  <a:pt x="4189958" y="965259"/>
                </a:lnTo>
                <a:lnTo>
                  <a:pt x="4189738" y="965356"/>
                </a:lnTo>
                <a:cubicBezTo>
                  <a:pt x="4170076" y="973961"/>
                  <a:pt x="4150544" y="982571"/>
                  <a:pt x="4131970" y="990899"/>
                </a:cubicBezTo>
                <a:cubicBezTo>
                  <a:pt x="4109216" y="1001351"/>
                  <a:pt x="4088272" y="1012976"/>
                  <a:pt x="4068369" y="1024641"/>
                </a:cubicBezTo>
                <a:cubicBezTo>
                  <a:pt x="4048321" y="1036485"/>
                  <a:pt x="4028498" y="1051456"/>
                  <a:pt x="4011352" y="1066717"/>
                </a:cubicBezTo>
                <a:lnTo>
                  <a:pt x="4040586" y="1048703"/>
                </a:lnTo>
                <a:lnTo>
                  <a:pt x="4045272" y="1044648"/>
                </a:lnTo>
                <a:lnTo>
                  <a:pt x="4054091" y="1035487"/>
                </a:lnTo>
                <a:lnTo>
                  <a:pt x="4054088" y="1035809"/>
                </a:lnTo>
                <a:cubicBezTo>
                  <a:pt x="4054944" y="1035531"/>
                  <a:pt x="4056828" y="1034634"/>
                  <a:pt x="4060249" y="1032872"/>
                </a:cubicBezTo>
                <a:lnTo>
                  <a:pt x="4062530" y="1031729"/>
                </a:lnTo>
                <a:lnTo>
                  <a:pt x="4059878" y="1034760"/>
                </a:lnTo>
                <a:lnTo>
                  <a:pt x="4055342" y="1039611"/>
                </a:lnTo>
                <a:lnTo>
                  <a:pt x="4058242" y="1037824"/>
                </a:lnTo>
                <a:cubicBezTo>
                  <a:pt x="4073640" y="1027788"/>
                  <a:pt x="4089274" y="1017599"/>
                  <a:pt x="4106558" y="1008028"/>
                </a:cubicBezTo>
                <a:cubicBezTo>
                  <a:pt x="4135588" y="993245"/>
                  <a:pt x="4166432" y="979819"/>
                  <a:pt x="4197448" y="967316"/>
                </a:cubicBezTo>
                <a:lnTo>
                  <a:pt x="4198385" y="966984"/>
                </a:lnTo>
                <a:lnTo>
                  <a:pt x="4194734" y="970526"/>
                </a:lnTo>
                <a:lnTo>
                  <a:pt x="4194366" y="971187"/>
                </a:lnTo>
                <a:lnTo>
                  <a:pt x="4192953" y="971720"/>
                </a:lnTo>
                <a:cubicBezTo>
                  <a:pt x="4164814" y="986538"/>
                  <a:pt x="4139360" y="995782"/>
                  <a:pt x="4105778" y="1012580"/>
                </a:cubicBezTo>
                <a:lnTo>
                  <a:pt x="4045102" y="1050569"/>
                </a:lnTo>
                <a:lnTo>
                  <a:pt x="4041965" y="1053926"/>
                </a:lnTo>
                <a:lnTo>
                  <a:pt x="4033196" y="1058568"/>
                </a:lnTo>
                <a:lnTo>
                  <a:pt x="4030170" y="1060517"/>
                </a:lnTo>
                <a:lnTo>
                  <a:pt x="4025980" y="1064006"/>
                </a:lnTo>
                <a:cubicBezTo>
                  <a:pt x="4026034" y="1066209"/>
                  <a:pt x="4033325" y="1060818"/>
                  <a:pt x="4037877" y="1058802"/>
                </a:cubicBezTo>
                <a:cubicBezTo>
                  <a:pt x="4044180" y="1055571"/>
                  <a:pt x="4048703" y="1052270"/>
                  <a:pt x="4051498" y="1051283"/>
                </a:cubicBezTo>
                <a:cubicBezTo>
                  <a:pt x="4057722" y="1044749"/>
                  <a:pt x="4064206" y="1042810"/>
                  <a:pt x="4073250" y="1036206"/>
                </a:cubicBezTo>
                <a:cubicBezTo>
                  <a:pt x="4084053" y="1028758"/>
                  <a:pt x="4095922" y="1022452"/>
                  <a:pt x="4107644" y="1016139"/>
                </a:cubicBezTo>
                <a:cubicBezTo>
                  <a:pt x="4112192" y="1013939"/>
                  <a:pt x="4126651" y="1004254"/>
                  <a:pt x="4124980" y="1008770"/>
                </a:cubicBezTo>
                <a:cubicBezTo>
                  <a:pt x="4126762" y="1008842"/>
                  <a:pt x="4128694" y="1008921"/>
                  <a:pt x="4129534" y="1006753"/>
                </a:cubicBezTo>
                <a:cubicBezTo>
                  <a:pt x="4152162" y="997397"/>
                  <a:pt x="4173999" y="985808"/>
                  <a:pt x="4200520" y="977708"/>
                </a:cubicBezTo>
                <a:cubicBezTo>
                  <a:pt x="4177766" y="988160"/>
                  <a:pt x="4150466" y="1000812"/>
                  <a:pt x="4126821" y="1011229"/>
                </a:cubicBezTo>
                <a:cubicBezTo>
                  <a:pt x="4123308" y="1013287"/>
                  <a:pt x="4102285" y="1021609"/>
                  <a:pt x="4102337" y="1023810"/>
                </a:cubicBezTo>
                <a:lnTo>
                  <a:pt x="4107291" y="1023822"/>
                </a:lnTo>
                <a:lnTo>
                  <a:pt x="4106943" y="1023996"/>
                </a:lnTo>
                <a:lnTo>
                  <a:pt x="4107436" y="1023822"/>
                </a:lnTo>
                <a:lnTo>
                  <a:pt x="4111844" y="1023832"/>
                </a:lnTo>
                <a:cubicBezTo>
                  <a:pt x="4125456" y="1020184"/>
                  <a:pt x="4146618" y="1010429"/>
                  <a:pt x="4125260" y="1017530"/>
                </a:cubicBezTo>
                <a:lnTo>
                  <a:pt x="4107436" y="1023822"/>
                </a:lnTo>
                <a:lnTo>
                  <a:pt x="4107291" y="1023822"/>
                </a:lnTo>
                <a:lnTo>
                  <a:pt x="4113396" y="1020772"/>
                </a:lnTo>
                <a:cubicBezTo>
                  <a:pt x="4141333" y="1003745"/>
                  <a:pt x="4172230" y="992521"/>
                  <a:pt x="4201547" y="983435"/>
                </a:cubicBezTo>
                <a:cubicBezTo>
                  <a:pt x="4168856" y="1000270"/>
                  <a:pt x="4135220" y="1014868"/>
                  <a:pt x="4101668" y="1032951"/>
                </a:cubicBezTo>
                <a:lnTo>
                  <a:pt x="4088279" y="1041143"/>
                </a:lnTo>
                <a:lnTo>
                  <a:pt x="4091256" y="1039523"/>
                </a:lnTo>
                <a:cubicBezTo>
                  <a:pt x="4082206" y="1046690"/>
                  <a:pt x="4071234" y="1053201"/>
                  <a:pt x="4060115" y="1059590"/>
                </a:cubicBezTo>
                <a:lnTo>
                  <a:pt x="4046153" y="1068008"/>
                </a:lnTo>
                <a:lnTo>
                  <a:pt x="4033130" y="1077230"/>
                </a:lnTo>
                <a:lnTo>
                  <a:pt x="4064104" y="1059628"/>
                </a:lnTo>
                <a:lnTo>
                  <a:pt x="4073363" y="1054665"/>
                </a:lnTo>
                <a:lnTo>
                  <a:pt x="4113032" y="1030247"/>
                </a:lnTo>
                <a:cubicBezTo>
                  <a:pt x="4139804" y="1015693"/>
                  <a:pt x="4167502" y="1002600"/>
                  <a:pt x="4196099" y="991283"/>
                </a:cubicBezTo>
                <a:cubicBezTo>
                  <a:pt x="4207129" y="987143"/>
                  <a:pt x="4219891" y="980875"/>
                  <a:pt x="4228238" y="982310"/>
                </a:cubicBezTo>
                <a:cubicBezTo>
                  <a:pt x="4233708" y="981429"/>
                  <a:pt x="4233678" y="980145"/>
                  <a:pt x="4236324" y="979152"/>
                </a:cubicBezTo>
                <a:cubicBezTo>
                  <a:pt x="4242781" y="976112"/>
                  <a:pt x="4248246" y="975049"/>
                  <a:pt x="4241970" y="979379"/>
                </a:cubicBezTo>
                <a:cubicBezTo>
                  <a:pt x="4230100" y="985686"/>
                  <a:pt x="4223796" y="988915"/>
                  <a:pt x="4212764" y="993055"/>
                </a:cubicBezTo>
                <a:cubicBezTo>
                  <a:pt x="4177250" y="1009777"/>
                  <a:pt x="4146379" y="1022100"/>
                  <a:pt x="4111070" y="1041215"/>
                </a:cubicBezTo>
                <a:cubicBezTo>
                  <a:pt x="4101030" y="1046495"/>
                  <a:pt x="4092396" y="1051556"/>
                  <a:pt x="4083786" y="1056894"/>
                </a:cubicBezTo>
                <a:lnTo>
                  <a:pt x="4057740" y="1073534"/>
                </a:lnTo>
                <a:lnTo>
                  <a:pt x="4058984" y="1073567"/>
                </a:lnTo>
                <a:lnTo>
                  <a:pt x="4061690" y="1071778"/>
                </a:lnTo>
                <a:cubicBezTo>
                  <a:pt x="4066004" y="1068911"/>
                  <a:pt x="4070470" y="1066169"/>
                  <a:pt x="4071506" y="1066627"/>
                </a:cubicBezTo>
                <a:lnTo>
                  <a:pt x="4070962" y="1069049"/>
                </a:lnTo>
                <a:lnTo>
                  <a:pt x="4108359" y="1045690"/>
                </a:lnTo>
                <a:cubicBezTo>
                  <a:pt x="4138370" y="1028563"/>
                  <a:pt x="4175551" y="1013193"/>
                  <a:pt x="4207431" y="999624"/>
                </a:cubicBezTo>
                <a:cubicBezTo>
                  <a:pt x="4212875" y="997644"/>
                  <a:pt x="4220220" y="994457"/>
                  <a:pt x="4222866" y="993462"/>
                </a:cubicBezTo>
                <a:cubicBezTo>
                  <a:pt x="4226581" y="993613"/>
                  <a:pt x="4223960" y="995707"/>
                  <a:pt x="4226634" y="995816"/>
                </a:cubicBezTo>
                <a:cubicBezTo>
                  <a:pt x="4226634" y="995816"/>
                  <a:pt x="4231240" y="996000"/>
                  <a:pt x="4231212" y="994898"/>
                </a:cubicBezTo>
                <a:cubicBezTo>
                  <a:pt x="4231240" y="996000"/>
                  <a:pt x="4222166" y="1001318"/>
                  <a:pt x="4213957" y="1005571"/>
                </a:cubicBezTo>
                <a:lnTo>
                  <a:pt x="4213043" y="1004440"/>
                </a:lnTo>
                <a:lnTo>
                  <a:pt x="4213098" y="1004411"/>
                </a:lnTo>
                <a:lnTo>
                  <a:pt x="4218878" y="1001944"/>
                </a:lnTo>
                <a:cubicBezTo>
                  <a:pt x="4221954" y="1000210"/>
                  <a:pt x="4225352" y="998056"/>
                  <a:pt x="4226660" y="996917"/>
                </a:cubicBezTo>
                <a:lnTo>
                  <a:pt x="4213098" y="1004411"/>
                </a:lnTo>
                <a:lnTo>
                  <a:pt x="4213040" y="1004436"/>
                </a:lnTo>
                <a:lnTo>
                  <a:pt x="4213043" y="1004440"/>
                </a:lnTo>
                <a:lnTo>
                  <a:pt x="4206194" y="1008223"/>
                </a:lnTo>
                <a:cubicBezTo>
                  <a:pt x="4193738" y="1015346"/>
                  <a:pt x="4203069" y="1011047"/>
                  <a:pt x="4213957" y="1005571"/>
                </a:cubicBezTo>
                <a:lnTo>
                  <a:pt x="4215000" y="1006268"/>
                </a:lnTo>
                <a:lnTo>
                  <a:pt x="4209964" y="1009775"/>
                </a:lnTo>
                <a:cubicBezTo>
                  <a:pt x="4203604" y="1013256"/>
                  <a:pt x="4196080" y="1015121"/>
                  <a:pt x="4188582" y="1018117"/>
                </a:cubicBezTo>
                <a:cubicBezTo>
                  <a:pt x="4165846" y="1029213"/>
                  <a:pt x="4143143" y="1040261"/>
                  <a:pt x="4121034" y="1052022"/>
                </a:cubicBezTo>
                <a:lnTo>
                  <a:pt x="4063278" y="1086476"/>
                </a:lnTo>
                <a:lnTo>
                  <a:pt x="4062904" y="1086789"/>
                </a:lnTo>
                <a:cubicBezTo>
                  <a:pt x="4054474" y="1094609"/>
                  <a:pt x="4049080" y="1101867"/>
                  <a:pt x="4054404" y="1105886"/>
                </a:cubicBezTo>
                <a:lnTo>
                  <a:pt x="4055466" y="1106914"/>
                </a:lnTo>
                <a:lnTo>
                  <a:pt x="4061254" y="1103405"/>
                </a:lnTo>
                <a:lnTo>
                  <a:pt x="4062071" y="1102906"/>
                </a:lnTo>
                <a:lnTo>
                  <a:pt x="4059164" y="1106522"/>
                </a:lnTo>
                <a:cubicBezTo>
                  <a:pt x="4055273" y="1111415"/>
                  <a:pt x="4051333" y="1116179"/>
                  <a:pt x="4047165" y="1120335"/>
                </a:cubicBezTo>
                <a:cubicBezTo>
                  <a:pt x="4044958" y="1122824"/>
                  <a:pt x="4042531" y="1125311"/>
                  <a:pt x="4040000" y="1127814"/>
                </a:cubicBezTo>
                <a:lnTo>
                  <a:pt x="4034483" y="1133191"/>
                </a:lnTo>
                <a:lnTo>
                  <a:pt x="4034852" y="1133558"/>
                </a:lnTo>
                <a:cubicBezTo>
                  <a:pt x="4035570" y="1134300"/>
                  <a:pt x="4036036" y="1134802"/>
                  <a:pt x="4036036" y="1134802"/>
                </a:cubicBezTo>
                <a:cubicBezTo>
                  <a:pt x="4037930" y="1133940"/>
                  <a:pt x="4044938" y="1125044"/>
                  <a:pt x="4048884" y="1123247"/>
                </a:cubicBezTo>
                <a:cubicBezTo>
                  <a:pt x="4048884" y="1123247"/>
                  <a:pt x="4053354" y="1121212"/>
                  <a:pt x="4050210" y="1125508"/>
                </a:cubicBezTo>
                <a:lnTo>
                  <a:pt x="4049158" y="1126790"/>
                </a:lnTo>
                <a:lnTo>
                  <a:pt x="4049527" y="1126622"/>
                </a:lnTo>
                <a:cubicBezTo>
                  <a:pt x="4051911" y="1124113"/>
                  <a:pt x="4052558" y="1122391"/>
                  <a:pt x="4053919" y="1120110"/>
                </a:cubicBezTo>
                <a:cubicBezTo>
                  <a:pt x="4054865" y="1119678"/>
                  <a:pt x="4058398" y="1119732"/>
                  <a:pt x="4060862" y="1116947"/>
                </a:cubicBezTo>
                <a:cubicBezTo>
                  <a:pt x="4063245" y="1114436"/>
                  <a:pt x="4068127" y="1106272"/>
                  <a:pt x="4073666" y="1102323"/>
                </a:cubicBezTo>
                <a:cubicBezTo>
                  <a:pt x="4082538" y="1095432"/>
                  <a:pt x="4071626" y="1109194"/>
                  <a:pt x="4069086" y="1111775"/>
                </a:cubicBezTo>
                <a:cubicBezTo>
                  <a:pt x="4066132" y="1116209"/>
                  <a:pt x="4061854" y="1119583"/>
                  <a:pt x="4060260" y="1121735"/>
                </a:cubicBezTo>
                <a:cubicBezTo>
                  <a:pt x="4060014" y="1122559"/>
                  <a:pt x="4060140" y="1123630"/>
                  <a:pt x="4060148" y="1124756"/>
                </a:cubicBezTo>
                <a:lnTo>
                  <a:pt x="4059715" y="1126512"/>
                </a:lnTo>
                <a:lnTo>
                  <a:pt x="4062168" y="1124554"/>
                </a:lnTo>
                <a:cubicBezTo>
                  <a:pt x="4063531" y="1123586"/>
                  <a:pt x="4064567" y="1123054"/>
                  <a:pt x="4064977" y="1123282"/>
                </a:cubicBezTo>
                <a:cubicBezTo>
                  <a:pt x="4065152" y="1123381"/>
                  <a:pt x="4065182" y="1123616"/>
                  <a:pt x="4065096" y="1123956"/>
                </a:cubicBezTo>
                <a:lnTo>
                  <a:pt x="4065018" y="1124136"/>
                </a:lnTo>
                <a:lnTo>
                  <a:pt x="4067961" y="1121079"/>
                </a:lnTo>
                <a:cubicBezTo>
                  <a:pt x="4070501" y="1118496"/>
                  <a:pt x="4074446" y="1116698"/>
                  <a:pt x="4078882" y="1113253"/>
                </a:cubicBezTo>
                <a:cubicBezTo>
                  <a:pt x="4083807" y="1108159"/>
                  <a:pt x="4084709" y="1104659"/>
                  <a:pt x="4089112" y="1104079"/>
                </a:cubicBezTo>
                <a:cubicBezTo>
                  <a:pt x="4092644" y="1104133"/>
                  <a:pt x="4094016" y="1107784"/>
                  <a:pt x="4095910" y="1106922"/>
                </a:cubicBezTo>
                <a:cubicBezTo>
                  <a:pt x="4100802" y="1104693"/>
                  <a:pt x="4111256" y="1089716"/>
                  <a:pt x="4116104" y="1084419"/>
                </a:cubicBezTo>
                <a:lnTo>
                  <a:pt x="4123896" y="1075784"/>
                </a:lnTo>
                <a:lnTo>
                  <a:pt x="4125256" y="1075450"/>
                </a:lnTo>
                <a:lnTo>
                  <a:pt x="4129048" y="1074118"/>
                </a:lnTo>
                <a:lnTo>
                  <a:pt x="4126638" y="1076979"/>
                </a:lnTo>
                <a:cubicBezTo>
                  <a:pt x="4114994" y="1090567"/>
                  <a:pt x="4103042" y="1104505"/>
                  <a:pt x="4090426" y="1119873"/>
                </a:cubicBezTo>
                <a:cubicBezTo>
                  <a:pt x="4088044" y="1122385"/>
                  <a:pt x="4082628" y="1129128"/>
                  <a:pt x="4076186" y="1136576"/>
                </a:cubicBezTo>
                <a:cubicBezTo>
                  <a:pt x="4073644" y="1139159"/>
                  <a:pt x="4055045" y="1159508"/>
                  <a:pt x="4066223" y="1149904"/>
                </a:cubicBezTo>
                <a:cubicBezTo>
                  <a:pt x="4076688" y="1140862"/>
                  <a:pt x="4061832" y="1156417"/>
                  <a:pt x="4060396" y="1158498"/>
                </a:cubicBezTo>
                <a:cubicBezTo>
                  <a:pt x="4060234" y="1158928"/>
                  <a:pt x="4060054" y="1159648"/>
                  <a:pt x="4059897" y="1160500"/>
                </a:cubicBezTo>
                <a:lnTo>
                  <a:pt x="4059780" y="1161403"/>
                </a:lnTo>
                <a:lnTo>
                  <a:pt x="4067496" y="1157118"/>
                </a:lnTo>
                <a:lnTo>
                  <a:pt x="4068674" y="1156617"/>
                </a:lnTo>
                <a:lnTo>
                  <a:pt x="4072207" y="1154604"/>
                </a:lnTo>
                <a:lnTo>
                  <a:pt x="4083899" y="1141853"/>
                </a:lnTo>
                <a:cubicBezTo>
                  <a:pt x="4090717" y="1135897"/>
                  <a:pt x="4096670" y="1130096"/>
                  <a:pt x="4102052" y="1126219"/>
                </a:cubicBezTo>
                <a:cubicBezTo>
                  <a:pt x="4102998" y="1125788"/>
                  <a:pt x="4106455" y="1125638"/>
                  <a:pt x="4107401" y="1125209"/>
                </a:cubicBezTo>
                <a:cubicBezTo>
                  <a:pt x="4115784" y="1119964"/>
                  <a:pt x="4122736" y="1102069"/>
                  <a:pt x="4125131" y="1105493"/>
                </a:cubicBezTo>
                <a:lnTo>
                  <a:pt x="4122666" y="1111452"/>
                </a:lnTo>
                <a:lnTo>
                  <a:pt x="4122100" y="1112024"/>
                </a:lnTo>
                <a:lnTo>
                  <a:pt x="4122054" y="1111837"/>
                </a:lnTo>
                <a:lnTo>
                  <a:pt x="4122715" y="1110868"/>
                </a:lnTo>
                <a:cubicBezTo>
                  <a:pt x="4122242" y="1111084"/>
                  <a:pt x="4122004" y="1111192"/>
                  <a:pt x="4121944" y="1111397"/>
                </a:cubicBezTo>
                <a:lnTo>
                  <a:pt x="4122054" y="1111837"/>
                </a:lnTo>
                <a:lnTo>
                  <a:pt x="4121530" y="1112603"/>
                </a:lnTo>
                <a:lnTo>
                  <a:pt x="3988512" y="1247460"/>
                </a:lnTo>
                <a:cubicBezTo>
                  <a:pt x="3945638" y="1293183"/>
                  <a:pt x="3903329" y="1340198"/>
                  <a:pt x="3861673" y="1388120"/>
                </a:cubicBezTo>
                <a:lnTo>
                  <a:pt x="3749784" y="1521122"/>
                </a:lnTo>
                <a:lnTo>
                  <a:pt x="3742778" y="1531513"/>
                </a:lnTo>
                <a:cubicBezTo>
                  <a:pt x="3712882" y="1573863"/>
                  <a:pt x="3682992" y="1615799"/>
                  <a:pt x="3653709" y="1661231"/>
                </a:cubicBezTo>
                <a:cubicBezTo>
                  <a:pt x="3595810" y="1744989"/>
                  <a:pt x="3537852" y="1832047"/>
                  <a:pt x="3476008" y="1925937"/>
                </a:cubicBezTo>
                <a:cubicBezTo>
                  <a:pt x="3427815" y="2007219"/>
                  <a:pt x="3379755" y="2081350"/>
                  <a:pt x="3325536" y="2169279"/>
                </a:cubicBezTo>
                <a:cubicBezTo>
                  <a:pt x="3318852" y="2182483"/>
                  <a:pt x="3291308" y="2220900"/>
                  <a:pt x="3315770" y="2175055"/>
                </a:cubicBezTo>
                <a:cubicBezTo>
                  <a:pt x="3329006" y="2155803"/>
                  <a:pt x="3342839" y="2133291"/>
                  <a:pt x="3353407" y="2113259"/>
                </a:cubicBezTo>
                <a:cubicBezTo>
                  <a:pt x="3373924" y="2077545"/>
                  <a:pt x="3383410" y="2057970"/>
                  <a:pt x="3401186" y="2025328"/>
                </a:cubicBezTo>
                <a:cubicBezTo>
                  <a:pt x="3431664" y="1973388"/>
                  <a:pt x="3476141" y="1918787"/>
                  <a:pt x="3507156" y="1866890"/>
                </a:cubicBezTo>
                <a:cubicBezTo>
                  <a:pt x="3545712" y="1806135"/>
                  <a:pt x="3582419" y="1747391"/>
                  <a:pt x="3622819" y="1684857"/>
                </a:cubicBezTo>
                <a:lnTo>
                  <a:pt x="3639572" y="1659223"/>
                </a:lnTo>
                <a:lnTo>
                  <a:pt x="3620330" y="1683471"/>
                </a:lnTo>
                <a:lnTo>
                  <a:pt x="3563818" y="1758262"/>
                </a:lnTo>
                <a:lnTo>
                  <a:pt x="3486603" y="1875601"/>
                </a:lnTo>
                <a:cubicBezTo>
                  <a:pt x="3408310" y="1988471"/>
                  <a:pt x="3343228" y="2112388"/>
                  <a:pt x="3277792" y="2226355"/>
                </a:cubicBezTo>
                <a:lnTo>
                  <a:pt x="3229360" y="2302438"/>
                </a:lnTo>
                <a:lnTo>
                  <a:pt x="3246923" y="2266902"/>
                </a:lnTo>
                <a:cubicBezTo>
                  <a:pt x="3248916" y="2266899"/>
                  <a:pt x="3251088" y="2264494"/>
                  <a:pt x="3252019" y="2263463"/>
                </a:cubicBezTo>
                <a:cubicBezTo>
                  <a:pt x="3264611" y="2247316"/>
                  <a:pt x="3272402" y="2228778"/>
                  <a:pt x="3282184" y="2210236"/>
                </a:cubicBezTo>
                <a:cubicBezTo>
                  <a:pt x="3283270" y="2209032"/>
                  <a:pt x="3275540" y="2210248"/>
                  <a:pt x="3274607" y="2213852"/>
                </a:cubicBezTo>
                <a:cubicBezTo>
                  <a:pt x="3264495" y="2229822"/>
                  <a:pt x="3256730" y="2246131"/>
                  <a:pt x="3246460" y="2262273"/>
                </a:cubicBezTo>
                <a:cubicBezTo>
                  <a:pt x="3244136" y="2262278"/>
                  <a:pt x="3241056" y="2263485"/>
                  <a:pt x="3239971" y="2264688"/>
                </a:cubicBezTo>
                <a:cubicBezTo>
                  <a:pt x="3232180" y="2283227"/>
                  <a:pt x="3232180" y="2283227"/>
                  <a:pt x="3232180" y="2283227"/>
                </a:cubicBezTo>
                <a:cubicBezTo>
                  <a:pt x="3230011" y="2283058"/>
                  <a:pt x="3230011" y="2283058"/>
                  <a:pt x="3230011" y="2283058"/>
                </a:cubicBezTo>
                <a:cubicBezTo>
                  <a:pt x="3231874" y="2278425"/>
                  <a:pt x="3234824" y="2272588"/>
                  <a:pt x="3236866" y="2268124"/>
                </a:cubicBezTo>
                <a:cubicBezTo>
                  <a:pt x="3237953" y="2266921"/>
                  <a:pt x="3234541" y="2268129"/>
                  <a:pt x="3231286" y="2269164"/>
                </a:cubicBezTo>
                <a:cubicBezTo>
                  <a:pt x="3233302" y="2266931"/>
                  <a:pt x="3233302" y="2266931"/>
                  <a:pt x="3233302" y="2266931"/>
                </a:cubicBezTo>
                <a:cubicBezTo>
                  <a:pt x="3234389" y="2265729"/>
                  <a:pt x="3234389" y="2265729"/>
                  <a:pt x="3233150" y="2264531"/>
                </a:cubicBezTo>
                <a:cubicBezTo>
                  <a:pt x="3234236" y="2263326"/>
                  <a:pt x="3231001" y="2264705"/>
                  <a:pt x="3228676" y="2264709"/>
                </a:cubicBezTo>
                <a:cubicBezTo>
                  <a:pt x="3234353" y="2256038"/>
                  <a:pt x="3237192" y="2251701"/>
                  <a:pt x="3238611" y="2249534"/>
                </a:cubicBezTo>
                <a:lnTo>
                  <a:pt x="3239157" y="2248701"/>
                </a:lnTo>
                <a:lnTo>
                  <a:pt x="3240325" y="2249428"/>
                </a:lnTo>
                <a:cubicBezTo>
                  <a:pt x="3242847" y="2249526"/>
                  <a:pt x="3248014" y="2247520"/>
                  <a:pt x="3248847" y="2244946"/>
                </a:cubicBezTo>
                <a:cubicBezTo>
                  <a:pt x="3252139" y="2228818"/>
                  <a:pt x="3261297" y="2216108"/>
                  <a:pt x="3269546" y="2202200"/>
                </a:cubicBezTo>
                <a:cubicBezTo>
                  <a:pt x="3270478" y="2201168"/>
                  <a:pt x="3262748" y="2202385"/>
                  <a:pt x="3260730" y="2204617"/>
                </a:cubicBezTo>
                <a:cubicBezTo>
                  <a:pt x="3256516" y="2211487"/>
                  <a:pt x="3252634" y="2218357"/>
                  <a:pt x="3247512" y="2226598"/>
                </a:cubicBezTo>
                <a:cubicBezTo>
                  <a:pt x="3250464" y="2220761"/>
                  <a:pt x="3250464" y="2220761"/>
                  <a:pt x="3250464" y="2220761"/>
                </a:cubicBezTo>
                <a:cubicBezTo>
                  <a:pt x="3254524" y="2211491"/>
                  <a:pt x="3259492" y="2203420"/>
                  <a:pt x="3263528" y="2196381"/>
                </a:cubicBezTo>
                <a:cubicBezTo>
                  <a:pt x="3264460" y="2195351"/>
                  <a:pt x="3262290" y="2195183"/>
                  <a:pt x="3262290" y="2195183"/>
                </a:cubicBezTo>
                <a:cubicBezTo>
                  <a:pt x="3270385" y="2181446"/>
                  <a:pt x="3278328" y="2165308"/>
                  <a:pt x="3286246" y="2151400"/>
                </a:cubicBezTo>
                <a:cubicBezTo>
                  <a:pt x="3294342" y="2137663"/>
                  <a:pt x="3302418" y="2123581"/>
                  <a:pt x="3309272" y="2108649"/>
                </a:cubicBezTo>
                <a:cubicBezTo>
                  <a:pt x="3309296" y="2106418"/>
                  <a:pt x="3305886" y="2107626"/>
                  <a:pt x="3303715" y="2107459"/>
                </a:cubicBezTo>
                <a:cubicBezTo>
                  <a:pt x="3312873" y="2094749"/>
                  <a:pt x="3312873" y="2094749"/>
                  <a:pt x="3312873" y="2094749"/>
                </a:cubicBezTo>
                <a:cubicBezTo>
                  <a:pt x="3313803" y="2093719"/>
                  <a:pt x="3308399" y="2094930"/>
                  <a:pt x="3305142" y="2095965"/>
                </a:cubicBezTo>
                <a:cubicBezTo>
                  <a:pt x="3309332" y="2091326"/>
                  <a:pt x="3312436" y="2087889"/>
                  <a:pt x="3313522" y="2086686"/>
                </a:cubicBezTo>
                <a:cubicBezTo>
                  <a:pt x="3315539" y="2084454"/>
                  <a:pt x="3310135" y="2085665"/>
                  <a:pt x="3306724" y="2086872"/>
                </a:cubicBezTo>
                <a:cubicBezTo>
                  <a:pt x="3308895" y="2084467"/>
                  <a:pt x="3308895" y="2084467"/>
                  <a:pt x="3308895" y="2084467"/>
                </a:cubicBezTo>
                <a:cubicBezTo>
                  <a:pt x="3309982" y="2083266"/>
                  <a:pt x="3302252" y="2084481"/>
                  <a:pt x="3300081" y="2086886"/>
                </a:cubicBezTo>
                <a:cubicBezTo>
                  <a:pt x="3294492" y="2094357"/>
                  <a:pt x="3288828" y="2101271"/>
                  <a:pt x="3283432" y="2108487"/>
                </a:cubicBezTo>
                <a:lnTo>
                  <a:pt x="3278186" y="2115938"/>
                </a:lnTo>
                <a:lnTo>
                  <a:pt x="3285706" y="2104087"/>
                </a:lnTo>
                <a:cubicBezTo>
                  <a:pt x="3292212" y="2094405"/>
                  <a:pt x="3298852" y="2084573"/>
                  <a:pt x="3304919" y="2074186"/>
                </a:cubicBezTo>
                <a:cubicBezTo>
                  <a:pt x="3307092" y="2071779"/>
                  <a:pt x="3298275" y="2074198"/>
                  <a:pt x="3297190" y="2075402"/>
                </a:cubicBezTo>
                <a:cubicBezTo>
                  <a:pt x="3286792" y="2086912"/>
                  <a:pt x="3278850" y="2103051"/>
                  <a:pt x="3267367" y="2115765"/>
                </a:cubicBezTo>
                <a:cubicBezTo>
                  <a:pt x="3274354" y="2102889"/>
                  <a:pt x="3283664" y="2092579"/>
                  <a:pt x="3290828" y="2079873"/>
                </a:cubicBezTo>
                <a:cubicBezTo>
                  <a:pt x="3292846" y="2077639"/>
                  <a:pt x="3284030" y="2080058"/>
                  <a:pt x="3283099" y="2081089"/>
                </a:cubicBezTo>
                <a:lnTo>
                  <a:pt x="3271168" y="2097105"/>
                </a:lnTo>
                <a:lnTo>
                  <a:pt x="3266286" y="2114801"/>
                </a:lnTo>
                <a:lnTo>
                  <a:pt x="3263915" y="2123114"/>
                </a:lnTo>
                <a:lnTo>
                  <a:pt x="3268582" y="2119193"/>
                </a:lnTo>
                <a:lnTo>
                  <a:pt x="3261221" y="2132557"/>
                </a:lnTo>
                <a:lnTo>
                  <a:pt x="3253306" y="2160301"/>
                </a:lnTo>
                <a:lnTo>
                  <a:pt x="3238432" y="2214638"/>
                </a:lnTo>
                <a:lnTo>
                  <a:pt x="3238347" y="2213304"/>
                </a:lnTo>
                <a:lnTo>
                  <a:pt x="3234644" y="2218715"/>
                </a:lnTo>
                <a:lnTo>
                  <a:pt x="3241243" y="2191679"/>
                </a:lnTo>
                <a:cubicBezTo>
                  <a:pt x="3244671" y="2177763"/>
                  <a:pt x="3248255" y="2163525"/>
                  <a:pt x="3252312" y="2148301"/>
                </a:cubicBezTo>
                <a:lnTo>
                  <a:pt x="3252689" y="2146704"/>
                </a:lnTo>
                <a:lnTo>
                  <a:pt x="3252567" y="2146839"/>
                </a:lnTo>
                <a:lnTo>
                  <a:pt x="3248124" y="2153356"/>
                </a:lnTo>
                <a:lnTo>
                  <a:pt x="3228673" y="2227434"/>
                </a:lnTo>
                <a:lnTo>
                  <a:pt x="3202469" y="2265710"/>
                </a:lnTo>
                <a:lnTo>
                  <a:pt x="3151087" y="2342041"/>
                </a:lnTo>
                <a:lnTo>
                  <a:pt x="3139425" y="2362818"/>
                </a:lnTo>
                <a:cubicBezTo>
                  <a:pt x="3132876" y="2374577"/>
                  <a:pt x="3126874" y="2385359"/>
                  <a:pt x="3121744" y="2394287"/>
                </a:cubicBezTo>
                <a:lnTo>
                  <a:pt x="3104089" y="2424937"/>
                </a:lnTo>
                <a:lnTo>
                  <a:pt x="3112487" y="2385332"/>
                </a:lnTo>
                <a:lnTo>
                  <a:pt x="3113058" y="2382601"/>
                </a:lnTo>
                <a:lnTo>
                  <a:pt x="3108064" y="2393351"/>
                </a:lnTo>
                <a:lnTo>
                  <a:pt x="3106638" y="2400516"/>
                </a:lnTo>
                <a:lnTo>
                  <a:pt x="3100445" y="2431265"/>
                </a:lnTo>
                <a:lnTo>
                  <a:pt x="3092635" y="2444822"/>
                </a:lnTo>
                <a:cubicBezTo>
                  <a:pt x="3064978" y="2492949"/>
                  <a:pt x="3041043" y="2535740"/>
                  <a:pt x="3015080" y="2590135"/>
                </a:cubicBezTo>
                <a:lnTo>
                  <a:pt x="3000132" y="2622157"/>
                </a:lnTo>
                <a:lnTo>
                  <a:pt x="3026677" y="2576139"/>
                </a:lnTo>
                <a:lnTo>
                  <a:pt x="3020126" y="2591498"/>
                </a:lnTo>
                <a:lnTo>
                  <a:pt x="2998715" y="2625196"/>
                </a:lnTo>
                <a:lnTo>
                  <a:pt x="2971570" y="2683342"/>
                </a:lnTo>
                <a:cubicBezTo>
                  <a:pt x="2930862" y="2774676"/>
                  <a:pt x="2896946" y="2861862"/>
                  <a:pt x="2855312" y="2958307"/>
                </a:cubicBezTo>
                <a:cubicBezTo>
                  <a:pt x="2851772" y="2968334"/>
                  <a:pt x="2848454" y="2977279"/>
                  <a:pt x="2845144" y="2985726"/>
                </a:cubicBezTo>
                <a:lnTo>
                  <a:pt x="2837335" y="3004589"/>
                </a:lnTo>
                <a:lnTo>
                  <a:pt x="2838777" y="2999695"/>
                </a:lnTo>
                <a:cubicBezTo>
                  <a:pt x="2839579" y="2996972"/>
                  <a:pt x="2839579" y="2996972"/>
                  <a:pt x="2839579" y="2996972"/>
                </a:cubicBezTo>
                <a:cubicBezTo>
                  <a:pt x="2840205" y="2991138"/>
                  <a:pt x="2831047" y="3003848"/>
                  <a:pt x="2829184" y="3008483"/>
                </a:cubicBezTo>
                <a:lnTo>
                  <a:pt x="2811892" y="3059855"/>
                </a:lnTo>
                <a:lnTo>
                  <a:pt x="2809884" y="3064067"/>
                </a:lnTo>
                <a:cubicBezTo>
                  <a:pt x="2796051" y="3086576"/>
                  <a:pt x="2800180" y="3066543"/>
                  <a:pt x="2810272" y="3043162"/>
                </a:cubicBezTo>
                <a:cubicBezTo>
                  <a:pt x="2813670" y="3033536"/>
                  <a:pt x="2817421" y="3033857"/>
                  <a:pt x="2821013" y="3013776"/>
                </a:cubicBezTo>
                <a:cubicBezTo>
                  <a:pt x="2818372" y="2982696"/>
                  <a:pt x="2839082" y="2936531"/>
                  <a:pt x="2853242" y="2896418"/>
                </a:cubicBezTo>
                <a:lnTo>
                  <a:pt x="2854284" y="2893816"/>
                </a:lnTo>
                <a:lnTo>
                  <a:pt x="2729882" y="3126104"/>
                </a:lnTo>
                <a:lnTo>
                  <a:pt x="2635584" y="3308952"/>
                </a:lnTo>
                <a:lnTo>
                  <a:pt x="2677494" y="3274827"/>
                </a:lnTo>
                <a:cubicBezTo>
                  <a:pt x="2693660" y="3262969"/>
                  <a:pt x="2710541" y="3251143"/>
                  <a:pt x="2727372" y="3238734"/>
                </a:cubicBezTo>
                <a:lnTo>
                  <a:pt x="2734428" y="3233100"/>
                </a:lnTo>
                <a:lnTo>
                  <a:pt x="2736464" y="3240372"/>
                </a:lnTo>
                <a:lnTo>
                  <a:pt x="2675508" y="3308418"/>
                </a:lnTo>
                <a:lnTo>
                  <a:pt x="2674275" y="3308582"/>
                </a:lnTo>
                <a:cubicBezTo>
                  <a:pt x="2667894" y="3313596"/>
                  <a:pt x="2656913" y="3322219"/>
                  <a:pt x="2652327" y="3326024"/>
                </a:cubicBezTo>
                <a:lnTo>
                  <a:pt x="2612187" y="3354323"/>
                </a:lnTo>
                <a:lnTo>
                  <a:pt x="2608271" y="3361915"/>
                </a:lnTo>
                <a:lnTo>
                  <a:pt x="2630107" y="3346612"/>
                </a:lnTo>
                <a:lnTo>
                  <a:pt x="2670272" y="3314264"/>
                </a:lnTo>
                <a:lnTo>
                  <a:pt x="2623103" y="3366918"/>
                </a:lnTo>
                <a:lnTo>
                  <a:pt x="2614948" y="3372830"/>
                </a:lnTo>
                <a:lnTo>
                  <a:pt x="2596611" y="3385121"/>
                </a:lnTo>
                <a:lnTo>
                  <a:pt x="2592913" y="3392736"/>
                </a:lnTo>
                <a:lnTo>
                  <a:pt x="2618084" y="3375896"/>
                </a:lnTo>
                <a:lnTo>
                  <a:pt x="2618854" y="3375307"/>
                </a:lnTo>
                <a:lnTo>
                  <a:pt x="2623999" y="3374870"/>
                </a:lnTo>
                <a:lnTo>
                  <a:pt x="2589893" y="3398955"/>
                </a:lnTo>
                <a:lnTo>
                  <a:pt x="2586578" y="3405780"/>
                </a:lnTo>
                <a:lnTo>
                  <a:pt x="2620831" y="3384765"/>
                </a:lnTo>
                <a:cubicBezTo>
                  <a:pt x="2641332" y="3370860"/>
                  <a:pt x="2661404" y="3353655"/>
                  <a:pt x="2678619" y="3336322"/>
                </a:cubicBezTo>
                <a:lnTo>
                  <a:pt x="2661399" y="3348474"/>
                </a:lnTo>
                <a:lnTo>
                  <a:pt x="2667602" y="3342089"/>
                </a:lnTo>
                <a:cubicBezTo>
                  <a:pt x="2673519" y="3336163"/>
                  <a:pt x="2679437" y="3330834"/>
                  <a:pt x="2685313" y="3327430"/>
                </a:cubicBezTo>
                <a:cubicBezTo>
                  <a:pt x="2703619" y="3315084"/>
                  <a:pt x="2674368" y="3340461"/>
                  <a:pt x="2669439" y="3349536"/>
                </a:cubicBezTo>
                <a:cubicBezTo>
                  <a:pt x="2660311" y="3359223"/>
                  <a:pt x="2651996" y="3366227"/>
                  <a:pt x="2645510" y="3378166"/>
                </a:cubicBezTo>
                <a:lnTo>
                  <a:pt x="2644037" y="3383505"/>
                </a:lnTo>
                <a:lnTo>
                  <a:pt x="2643548" y="3385285"/>
                </a:lnTo>
                <a:cubicBezTo>
                  <a:pt x="2643327" y="3386077"/>
                  <a:pt x="2643474" y="3385549"/>
                  <a:pt x="2643765" y="3384495"/>
                </a:cubicBezTo>
                <a:lnTo>
                  <a:pt x="2644037" y="3383505"/>
                </a:lnTo>
                <a:lnTo>
                  <a:pt x="2644857" y="3380539"/>
                </a:lnTo>
                <a:cubicBezTo>
                  <a:pt x="2645219" y="3379220"/>
                  <a:pt x="2645510" y="3378166"/>
                  <a:pt x="2645510" y="3378166"/>
                </a:cubicBezTo>
                <a:lnTo>
                  <a:pt x="2695954" y="3330105"/>
                </a:lnTo>
                <a:lnTo>
                  <a:pt x="2697492" y="3326978"/>
                </a:lnTo>
                <a:lnTo>
                  <a:pt x="2704249" y="3314332"/>
                </a:lnTo>
                <a:lnTo>
                  <a:pt x="2701047" y="3325253"/>
                </a:lnTo>
                <a:lnTo>
                  <a:pt x="2796060" y="3234730"/>
                </a:lnTo>
                <a:lnTo>
                  <a:pt x="2796762" y="3236068"/>
                </a:lnTo>
                <a:lnTo>
                  <a:pt x="2796801" y="3234026"/>
                </a:lnTo>
                <a:lnTo>
                  <a:pt x="2824605" y="3207535"/>
                </a:lnTo>
                <a:lnTo>
                  <a:pt x="2855768" y="3141256"/>
                </a:lnTo>
                <a:cubicBezTo>
                  <a:pt x="2855768" y="3141256"/>
                  <a:pt x="2855768" y="3141256"/>
                  <a:pt x="2890427" y="3071488"/>
                </a:cubicBezTo>
                <a:lnTo>
                  <a:pt x="2922254" y="3007636"/>
                </a:lnTo>
                <a:lnTo>
                  <a:pt x="2916154" y="3011894"/>
                </a:lnTo>
                <a:lnTo>
                  <a:pt x="2922917" y="3006307"/>
                </a:lnTo>
                <a:lnTo>
                  <a:pt x="2925928" y="3000267"/>
                </a:lnTo>
                <a:cubicBezTo>
                  <a:pt x="2925928" y="3000267"/>
                  <a:pt x="2925928" y="3000267"/>
                  <a:pt x="2998704" y="2861254"/>
                </a:cubicBezTo>
                <a:cubicBezTo>
                  <a:pt x="3011702" y="2838837"/>
                  <a:pt x="3023224" y="2815468"/>
                  <a:pt x="3036101" y="2793257"/>
                </a:cubicBezTo>
                <a:cubicBezTo>
                  <a:pt x="3036101" y="2793257"/>
                  <a:pt x="3036101" y="2793257"/>
                  <a:pt x="3075813" y="2724763"/>
                </a:cubicBezTo>
                <a:cubicBezTo>
                  <a:pt x="3075813" y="2724763"/>
                  <a:pt x="3075813" y="2724763"/>
                  <a:pt x="3154398" y="2589225"/>
                </a:cubicBezTo>
                <a:cubicBezTo>
                  <a:pt x="3154398" y="2589225"/>
                  <a:pt x="3154398" y="2589225"/>
                  <a:pt x="3237284" y="2456755"/>
                </a:cubicBezTo>
                <a:cubicBezTo>
                  <a:pt x="3237284" y="2456755"/>
                  <a:pt x="3237284" y="2456755"/>
                  <a:pt x="3278259" y="2389076"/>
                </a:cubicBezTo>
                <a:cubicBezTo>
                  <a:pt x="3278259" y="2389076"/>
                  <a:pt x="3278259" y="2389076"/>
                  <a:pt x="3321554" y="2324897"/>
                </a:cubicBezTo>
                <a:cubicBezTo>
                  <a:pt x="3321554" y="2324897"/>
                  <a:pt x="3321554" y="2324897"/>
                  <a:pt x="3408440" y="2195016"/>
                </a:cubicBezTo>
                <a:cubicBezTo>
                  <a:pt x="3435488" y="2154862"/>
                  <a:pt x="3463377" y="2117248"/>
                  <a:pt x="3491056" y="2079501"/>
                </a:cubicBezTo>
                <a:cubicBezTo>
                  <a:pt x="3491056" y="2079501"/>
                  <a:pt x="3491056" y="2079501"/>
                  <a:pt x="3532364" y="2021741"/>
                </a:cubicBezTo>
                <a:cubicBezTo>
                  <a:pt x="3547256" y="2002547"/>
                  <a:pt x="3560043" y="1983991"/>
                  <a:pt x="3574936" y="1964799"/>
                </a:cubicBezTo>
                <a:cubicBezTo>
                  <a:pt x="3604088" y="1928005"/>
                  <a:pt x="3631768" y="1890256"/>
                  <a:pt x="3661642" y="1852216"/>
                </a:cubicBezTo>
                <a:cubicBezTo>
                  <a:pt x="3661642" y="1852216"/>
                  <a:pt x="3661642" y="1852216"/>
                  <a:pt x="3705057" y="1797818"/>
                </a:cubicBezTo>
                <a:cubicBezTo>
                  <a:pt x="3719950" y="1778626"/>
                  <a:pt x="3735052" y="1759570"/>
                  <a:pt x="3750577" y="1742785"/>
                </a:cubicBezTo>
                <a:lnTo>
                  <a:pt x="3894020" y="1574873"/>
                </a:lnTo>
                <a:lnTo>
                  <a:pt x="3889014" y="1577986"/>
                </a:lnTo>
                <a:cubicBezTo>
                  <a:pt x="3889841" y="1576137"/>
                  <a:pt x="3893532" y="1571521"/>
                  <a:pt x="3898154" y="1566384"/>
                </a:cubicBezTo>
                <a:cubicBezTo>
                  <a:pt x="3902774" y="1561247"/>
                  <a:pt x="3908328" y="1555590"/>
                  <a:pt x="3912885" y="1551657"/>
                </a:cubicBezTo>
                <a:lnTo>
                  <a:pt x="3914576" y="1550811"/>
                </a:lnTo>
                <a:lnTo>
                  <a:pt x="3947966" y="1511722"/>
                </a:lnTo>
                <a:lnTo>
                  <a:pt x="3940616" y="1517472"/>
                </a:lnTo>
                <a:cubicBezTo>
                  <a:pt x="3936464" y="1520870"/>
                  <a:pt x="3933970" y="1523276"/>
                  <a:pt x="3934656" y="1523970"/>
                </a:cubicBezTo>
                <a:cubicBezTo>
                  <a:pt x="3933972" y="1520854"/>
                  <a:pt x="3936580" y="1516514"/>
                  <a:pt x="3940876" y="1511756"/>
                </a:cubicBezTo>
                <a:cubicBezTo>
                  <a:pt x="3947319" y="1504620"/>
                  <a:pt x="3957560" y="1496547"/>
                  <a:pt x="3966190" y="1490257"/>
                </a:cubicBezTo>
                <a:lnTo>
                  <a:pt x="3966476" y="1490056"/>
                </a:lnTo>
                <a:lnTo>
                  <a:pt x="3986354" y="1466786"/>
                </a:lnTo>
                <a:lnTo>
                  <a:pt x="3991554" y="1461362"/>
                </a:lnTo>
                <a:lnTo>
                  <a:pt x="3992164" y="1458518"/>
                </a:lnTo>
                <a:cubicBezTo>
                  <a:pt x="3996936" y="1451484"/>
                  <a:pt x="4007701" y="1440753"/>
                  <a:pt x="4014830" y="1433878"/>
                </a:cubicBezTo>
                <a:lnTo>
                  <a:pt x="4017436" y="1431379"/>
                </a:lnTo>
                <a:lnTo>
                  <a:pt x="4015895" y="1426833"/>
                </a:lnTo>
                <a:cubicBezTo>
                  <a:pt x="4015895" y="1426833"/>
                  <a:pt x="4013910" y="1430772"/>
                  <a:pt x="4012148" y="1427394"/>
                </a:cubicBezTo>
                <a:cubicBezTo>
                  <a:pt x="4011022" y="1426412"/>
                  <a:pt x="4011470" y="1424043"/>
                  <a:pt x="4011245" y="1422927"/>
                </a:cubicBezTo>
                <a:lnTo>
                  <a:pt x="4010988" y="1422734"/>
                </a:lnTo>
                <a:lnTo>
                  <a:pt x="4015276" y="1419753"/>
                </a:lnTo>
                <a:cubicBezTo>
                  <a:pt x="4032076" y="1406217"/>
                  <a:pt x="4046460" y="1389537"/>
                  <a:pt x="4060677" y="1375040"/>
                </a:cubicBezTo>
                <a:cubicBezTo>
                  <a:pt x="4083678" y="1351267"/>
                  <a:pt x="4101844" y="1327261"/>
                  <a:pt x="4123946" y="1303625"/>
                </a:cubicBezTo>
                <a:cubicBezTo>
                  <a:pt x="4144136" y="1280466"/>
                  <a:pt x="4165225" y="1257171"/>
                  <a:pt x="4188002" y="1232282"/>
                </a:cubicBezTo>
                <a:cubicBezTo>
                  <a:pt x="4207970" y="1212607"/>
                  <a:pt x="4225987" y="1193227"/>
                  <a:pt x="4247490" y="1171213"/>
                </a:cubicBezTo>
                <a:cubicBezTo>
                  <a:pt x="4250788" y="1168419"/>
                  <a:pt x="4260002" y="1157449"/>
                  <a:pt x="4248612" y="1167592"/>
                </a:cubicBezTo>
                <a:cubicBezTo>
                  <a:pt x="4243968" y="1172892"/>
                  <a:pt x="4238461" y="1178510"/>
                  <a:pt x="4233478" y="1182900"/>
                </a:cubicBezTo>
                <a:cubicBezTo>
                  <a:pt x="4224674" y="1191313"/>
                  <a:pt x="4219766" y="1195309"/>
                  <a:pt x="4211675" y="1202659"/>
                </a:cubicBezTo>
                <a:cubicBezTo>
                  <a:pt x="4198900" y="1215119"/>
                  <a:pt x="4186052" y="1232574"/>
                  <a:pt x="4173316" y="1245220"/>
                </a:cubicBezTo>
                <a:cubicBezTo>
                  <a:pt x="4153574" y="1266013"/>
                  <a:pt x="4134655" y="1285529"/>
                  <a:pt x="4113416" y="1308845"/>
                </a:cubicBezTo>
                <a:cubicBezTo>
                  <a:pt x="4109444" y="1312891"/>
                  <a:pt x="4102478" y="1321222"/>
                  <a:pt x="4096034" y="1326791"/>
                </a:cubicBezTo>
                <a:cubicBezTo>
                  <a:pt x="4090151" y="1331314"/>
                  <a:pt x="4094683" y="1324691"/>
                  <a:pt x="4096930" y="1322053"/>
                </a:cubicBezTo>
                <a:cubicBezTo>
                  <a:pt x="4101538" y="1316569"/>
                  <a:pt x="4108095" y="1310794"/>
                  <a:pt x="4112702" y="1305308"/>
                </a:cubicBezTo>
                <a:cubicBezTo>
                  <a:pt x="4134616" y="1280740"/>
                  <a:pt x="4155256" y="1259815"/>
                  <a:pt x="4174736" y="1237720"/>
                </a:cubicBezTo>
                <a:cubicBezTo>
                  <a:pt x="4201932" y="1206418"/>
                  <a:pt x="4232764" y="1179364"/>
                  <a:pt x="4260862" y="1152527"/>
                </a:cubicBezTo>
                <a:cubicBezTo>
                  <a:pt x="4274422" y="1138607"/>
                  <a:pt x="4288508" y="1123457"/>
                  <a:pt x="4302742" y="1108287"/>
                </a:cubicBezTo>
                <a:lnTo>
                  <a:pt x="4369365" y="1052911"/>
                </a:lnTo>
                <a:lnTo>
                  <a:pt x="4370993" y="1049712"/>
                </a:lnTo>
                <a:lnTo>
                  <a:pt x="4386462" y="1019254"/>
                </a:lnTo>
                <a:lnTo>
                  <a:pt x="4375485" y="1029594"/>
                </a:lnTo>
                <a:lnTo>
                  <a:pt x="4374434" y="1030747"/>
                </a:lnTo>
                <a:lnTo>
                  <a:pt x="4367559" y="1035784"/>
                </a:lnTo>
                <a:cubicBezTo>
                  <a:pt x="4360074" y="1041500"/>
                  <a:pt x="4352862" y="1047277"/>
                  <a:pt x="4346117" y="1053081"/>
                </a:cubicBezTo>
                <a:cubicBezTo>
                  <a:pt x="4315732" y="1077769"/>
                  <a:pt x="4290111" y="1107685"/>
                  <a:pt x="4261340" y="1135773"/>
                </a:cubicBezTo>
                <a:cubicBezTo>
                  <a:pt x="4260441" y="1135907"/>
                  <a:pt x="4255606" y="1140275"/>
                  <a:pt x="4255382" y="1139159"/>
                </a:cubicBezTo>
                <a:cubicBezTo>
                  <a:pt x="4255156" y="1138042"/>
                  <a:pt x="4264146" y="1125957"/>
                  <a:pt x="4265046" y="1125822"/>
                </a:cubicBezTo>
                <a:cubicBezTo>
                  <a:pt x="4274410" y="1114831"/>
                  <a:pt x="4290670" y="1100507"/>
                  <a:pt x="4299472" y="1092094"/>
                </a:cubicBezTo>
                <a:cubicBezTo>
                  <a:pt x="4317081" y="1075265"/>
                  <a:pt x="4329818" y="1062619"/>
                  <a:pt x="4348026" y="1048002"/>
                </a:cubicBezTo>
                <a:cubicBezTo>
                  <a:pt x="4356006" y="1041438"/>
                  <a:pt x="4363785" y="1035358"/>
                  <a:pt x="4371474" y="1029560"/>
                </a:cubicBezTo>
                <a:lnTo>
                  <a:pt x="4386999" y="1018197"/>
                </a:lnTo>
                <a:lnTo>
                  <a:pt x="4390067" y="1012157"/>
                </a:lnTo>
                <a:lnTo>
                  <a:pt x="4390761" y="1012590"/>
                </a:lnTo>
                <a:lnTo>
                  <a:pt x="4387783" y="1017623"/>
                </a:lnTo>
                <a:lnTo>
                  <a:pt x="4388482" y="1017111"/>
                </a:lnTo>
                <a:lnTo>
                  <a:pt x="4387304" y="1018433"/>
                </a:lnTo>
                <a:lnTo>
                  <a:pt x="4385705" y="1021135"/>
                </a:lnTo>
                <a:cubicBezTo>
                  <a:pt x="4387787" y="1024891"/>
                  <a:pt x="4390163" y="1016981"/>
                  <a:pt x="4390163" y="1016981"/>
                </a:cubicBezTo>
                <a:cubicBezTo>
                  <a:pt x="4393381" y="1013991"/>
                  <a:pt x="4404239" y="1002555"/>
                  <a:pt x="4402961" y="1002415"/>
                </a:cubicBezTo>
                <a:lnTo>
                  <a:pt x="4398586" y="1012692"/>
                </a:lnTo>
                <a:lnTo>
                  <a:pt x="4399058" y="1012287"/>
                </a:lnTo>
                <a:cubicBezTo>
                  <a:pt x="4407478" y="1005991"/>
                  <a:pt x="4416124" y="1000237"/>
                  <a:pt x="4424592" y="994750"/>
                </a:cubicBezTo>
                <a:lnTo>
                  <a:pt x="4473057" y="959730"/>
                </a:lnTo>
                <a:lnTo>
                  <a:pt x="4474241" y="957606"/>
                </a:lnTo>
                <a:lnTo>
                  <a:pt x="4476387" y="954033"/>
                </a:lnTo>
                <a:lnTo>
                  <a:pt x="4475929" y="956705"/>
                </a:lnTo>
                <a:lnTo>
                  <a:pt x="4475766" y="957773"/>
                </a:lnTo>
                <a:lnTo>
                  <a:pt x="4476486" y="957252"/>
                </a:lnTo>
                <a:cubicBezTo>
                  <a:pt x="4486208" y="951098"/>
                  <a:pt x="4495678" y="944645"/>
                  <a:pt x="4504868" y="938523"/>
                </a:cubicBezTo>
                <a:cubicBezTo>
                  <a:pt x="4514057" y="932400"/>
                  <a:pt x="4522966" y="926607"/>
                  <a:pt x="4531565" y="921771"/>
                </a:cubicBezTo>
                <a:cubicBezTo>
                  <a:pt x="4522386" y="929092"/>
                  <a:pt x="4511520" y="936473"/>
                  <a:pt x="4501216" y="942810"/>
                </a:cubicBezTo>
                <a:lnTo>
                  <a:pt x="4491286" y="950241"/>
                </a:lnTo>
                <a:cubicBezTo>
                  <a:pt x="4491774" y="952661"/>
                  <a:pt x="4500356" y="947732"/>
                  <a:pt x="4501928" y="946347"/>
                </a:cubicBezTo>
                <a:lnTo>
                  <a:pt x="4532997" y="925261"/>
                </a:lnTo>
                <a:lnTo>
                  <a:pt x="4537024" y="920433"/>
                </a:lnTo>
                <a:lnTo>
                  <a:pt x="4541746" y="915599"/>
                </a:lnTo>
                <a:lnTo>
                  <a:pt x="4540820" y="915590"/>
                </a:lnTo>
                <a:cubicBezTo>
                  <a:pt x="4540706" y="915033"/>
                  <a:pt x="4540875" y="914720"/>
                  <a:pt x="4541315" y="914510"/>
                </a:cubicBezTo>
                <a:lnTo>
                  <a:pt x="4543214" y="914098"/>
                </a:lnTo>
                <a:lnTo>
                  <a:pt x="4554448" y="902601"/>
                </a:lnTo>
                <a:cubicBezTo>
                  <a:pt x="4560784" y="896594"/>
                  <a:pt x="4567050" y="890909"/>
                  <a:pt x="4571452" y="886704"/>
                </a:cubicBezTo>
                <a:cubicBezTo>
                  <a:pt x="4589060" y="869875"/>
                  <a:pt x="4601796" y="857228"/>
                  <a:pt x="4620004" y="842611"/>
                </a:cubicBezTo>
                <a:cubicBezTo>
                  <a:pt x="4627984" y="836046"/>
                  <a:pt x="4635764" y="829966"/>
                  <a:pt x="4643451" y="824169"/>
                </a:cubicBezTo>
                <a:lnTo>
                  <a:pt x="4660462" y="811721"/>
                </a:lnTo>
                <a:lnTo>
                  <a:pt x="4659127" y="813216"/>
                </a:lnTo>
                <a:cubicBezTo>
                  <a:pt x="4655762" y="816538"/>
                  <a:pt x="4651278" y="820432"/>
                  <a:pt x="4647463" y="824204"/>
                </a:cubicBezTo>
                <a:lnTo>
                  <a:pt x="4646412" y="825358"/>
                </a:lnTo>
                <a:lnTo>
                  <a:pt x="4639538" y="830394"/>
                </a:lnTo>
                <a:cubicBezTo>
                  <a:pt x="4632052" y="836108"/>
                  <a:pt x="4624840" y="841887"/>
                  <a:pt x="4618096" y="847691"/>
                </a:cubicBezTo>
                <a:cubicBezTo>
                  <a:pt x="4602903" y="860034"/>
                  <a:pt x="4588902" y="873686"/>
                  <a:pt x="4575102" y="887762"/>
                </a:cubicBezTo>
                <a:lnTo>
                  <a:pt x="4547100" y="916325"/>
                </a:lnTo>
                <a:lnTo>
                  <a:pt x="4571322" y="901434"/>
                </a:lnTo>
                <a:cubicBezTo>
                  <a:pt x="4562406" y="909288"/>
                  <a:pt x="4551484" y="916581"/>
                  <a:pt x="4540402" y="923754"/>
                </a:cubicBezTo>
                <a:lnTo>
                  <a:pt x="4538655" y="924939"/>
                </a:lnTo>
                <a:lnTo>
                  <a:pt x="4533318" y="930383"/>
                </a:lnTo>
                <a:cubicBezTo>
                  <a:pt x="4532418" y="930518"/>
                  <a:pt x="4527585" y="934885"/>
                  <a:pt x="4527360" y="933769"/>
                </a:cubicBezTo>
                <a:lnTo>
                  <a:pt x="4528640" y="931725"/>
                </a:lnTo>
                <a:lnTo>
                  <a:pt x="4508526" y="945357"/>
                </a:lnTo>
                <a:cubicBezTo>
                  <a:pt x="4514258" y="940855"/>
                  <a:pt x="4503429" y="948422"/>
                  <a:pt x="4504592" y="949590"/>
                </a:cubicBezTo>
                <a:cubicBezTo>
                  <a:pt x="4506842" y="951554"/>
                  <a:pt x="4508751" y="946473"/>
                  <a:pt x="4508751" y="946473"/>
                </a:cubicBezTo>
                <a:cubicBezTo>
                  <a:pt x="4521080" y="938682"/>
                  <a:pt x="4532882" y="930970"/>
                  <a:pt x="4544496" y="923574"/>
                </a:cubicBezTo>
                <a:lnTo>
                  <a:pt x="4567774" y="909449"/>
                </a:lnTo>
                <a:lnTo>
                  <a:pt x="4565208" y="912409"/>
                </a:lnTo>
                <a:lnTo>
                  <a:pt x="4565110" y="912552"/>
                </a:lnTo>
                <a:lnTo>
                  <a:pt x="4564133" y="913247"/>
                </a:lnTo>
                <a:cubicBezTo>
                  <a:pt x="4561508" y="914792"/>
                  <a:pt x="4547982" y="922763"/>
                  <a:pt x="4548208" y="923880"/>
                </a:cubicBezTo>
                <a:cubicBezTo>
                  <a:pt x="4548564" y="925648"/>
                  <a:pt x="4552068" y="924260"/>
                  <a:pt x="4555258" y="922464"/>
                </a:cubicBezTo>
                <a:lnTo>
                  <a:pt x="4558476" y="920055"/>
                </a:lnTo>
                <a:lnTo>
                  <a:pt x="4574722" y="902895"/>
                </a:lnTo>
                <a:cubicBezTo>
                  <a:pt x="4610496" y="866663"/>
                  <a:pt x="4651935" y="835525"/>
                  <a:pt x="4693486" y="804182"/>
                </a:cubicBezTo>
                <a:cubicBezTo>
                  <a:pt x="4700456" y="799686"/>
                  <a:pt x="4707658" y="796341"/>
                  <a:pt x="4713398" y="791571"/>
                </a:cubicBezTo>
                <a:lnTo>
                  <a:pt x="4717814" y="787029"/>
                </a:lnTo>
                <a:lnTo>
                  <a:pt x="4718120" y="787162"/>
                </a:lnTo>
                <a:cubicBezTo>
                  <a:pt x="4718498" y="787107"/>
                  <a:pt x="4718703" y="786789"/>
                  <a:pt x="4718590" y="786231"/>
                </a:cubicBezTo>
                <a:lnTo>
                  <a:pt x="4717814" y="787029"/>
                </a:lnTo>
                <a:lnTo>
                  <a:pt x="4716641" y="786523"/>
                </a:lnTo>
                <a:cubicBezTo>
                  <a:pt x="4724096" y="780611"/>
                  <a:pt x="4732227" y="773449"/>
                  <a:pt x="4732001" y="772332"/>
                </a:cubicBezTo>
                <a:cubicBezTo>
                  <a:pt x="4732227" y="773449"/>
                  <a:pt x="4727580" y="774146"/>
                  <a:pt x="4727580" y="774146"/>
                </a:cubicBezTo>
                <a:cubicBezTo>
                  <a:pt x="4724881" y="774550"/>
                  <a:pt x="4727129" y="771911"/>
                  <a:pt x="4723380" y="772472"/>
                </a:cubicBezTo>
                <a:cubicBezTo>
                  <a:pt x="4720908" y="773994"/>
                  <a:pt x="4714125" y="778653"/>
                  <a:pt x="4709028" y="781717"/>
                </a:cubicBezTo>
                <a:cubicBezTo>
                  <a:pt x="4701658" y="786706"/>
                  <a:pt x="4693974" y="791872"/>
                  <a:pt x="4686175" y="797178"/>
                </a:cubicBezTo>
                <a:lnTo>
                  <a:pt x="4666500" y="810796"/>
                </a:lnTo>
                <a:lnTo>
                  <a:pt x="4671036" y="806895"/>
                </a:lnTo>
                <a:cubicBezTo>
                  <a:pt x="4679456" y="800601"/>
                  <a:pt x="4688103" y="794847"/>
                  <a:pt x="4696570" y="789360"/>
                </a:cubicBezTo>
                <a:cubicBezTo>
                  <a:pt x="4713544" y="778572"/>
                  <a:pt x="4730704" y="764111"/>
                  <a:pt x="4748464" y="751863"/>
                </a:cubicBezTo>
                <a:cubicBezTo>
                  <a:pt x="4758186" y="745708"/>
                  <a:pt x="4767656" y="739256"/>
                  <a:pt x="4776846" y="733132"/>
                </a:cubicBezTo>
                <a:cubicBezTo>
                  <a:pt x="4786034" y="727010"/>
                  <a:pt x="4794944" y="721217"/>
                  <a:pt x="4803543" y="716382"/>
                </a:cubicBezTo>
                <a:cubicBezTo>
                  <a:pt x="4794364" y="723701"/>
                  <a:pt x="4783498" y="731081"/>
                  <a:pt x="4773194" y="737420"/>
                </a:cubicBezTo>
                <a:lnTo>
                  <a:pt x="4763264" y="744852"/>
                </a:lnTo>
                <a:cubicBezTo>
                  <a:pt x="4763752" y="747271"/>
                  <a:pt x="4772334" y="742340"/>
                  <a:pt x="4773908" y="740956"/>
                </a:cubicBezTo>
                <a:cubicBezTo>
                  <a:pt x="4796989" y="726759"/>
                  <a:pt x="4821604" y="706389"/>
                  <a:pt x="4843301" y="696044"/>
                </a:cubicBezTo>
                <a:cubicBezTo>
                  <a:pt x="4825468" y="711755"/>
                  <a:pt x="4799612" y="725216"/>
                  <a:pt x="4780503" y="739967"/>
                </a:cubicBezTo>
                <a:cubicBezTo>
                  <a:pt x="4786236" y="735466"/>
                  <a:pt x="4775408" y="743032"/>
                  <a:pt x="4776572" y="744200"/>
                </a:cubicBezTo>
                <a:cubicBezTo>
                  <a:pt x="4778820" y="746163"/>
                  <a:pt x="4780730" y="741084"/>
                  <a:pt x="4780730" y="741084"/>
                </a:cubicBezTo>
                <a:cubicBezTo>
                  <a:pt x="4793058" y="733292"/>
                  <a:pt x="4804860" y="725580"/>
                  <a:pt x="4816475" y="718183"/>
                </a:cubicBezTo>
                <a:lnTo>
                  <a:pt x="4839754" y="704059"/>
                </a:lnTo>
                <a:lnTo>
                  <a:pt x="4837187" y="707020"/>
                </a:lnTo>
                <a:lnTo>
                  <a:pt x="4837088" y="707162"/>
                </a:lnTo>
                <a:lnTo>
                  <a:pt x="4836110" y="707858"/>
                </a:lnTo>
                <a:cubicBezTo>
                  <a:pt x="4833486" y="709403"/>
                  <a:pt x="4819960" y="717373"/>
                  <a:pt x="4820186" y="718489"/>
                </a:cubicBezTo>
                <a:cubicBezTo>
                  <a:pt x="4820900" y="722026"/>
                  <a:pt x="4834200" y="712939"/>
                  <a:pt x="4832402" y="713207"/>
                </a:cubicBezTo>
                <a:lnTo>
                  <a:pt x="4833524" y="712424"/>
                </a:lnTo>
                <a:lnTo>
                  <a:pt x="4833753" y="714536"/>
                </a:lnTo>
                <a:cubicBezTo>
                  <a:pt x="4834482" y="714259"/>
                  <a:pt x="4835757" y="713117"/>
                  <a:pt x="4837265" y="711564"/>
                </a:cubicBezTo>
                <a:lnTo>
                  <a:pt x="4840991" y="707447"/>
                </a:lnTo>
                <a:lnTo>
                  <a:pt x="4844280" y="705483"/>
                </a:lnTo>
                <a:cubicBezTo>
                  <a:pt x="4847204" y="706196"/>
                  <a:pt x="4835326" y="713920"/>
                  <a:pt x="4835326" y="713920"/>
                </a:cubicBezTo>
                <a:cubicBezTo>
                  <a:pt x="4812546" y="728070"/>
                  <a:pt x="4793212" y="741706"/>
                  <a:pt x="4774664" y="753882"/>
                </a:cubicBezTo>
                <a:cubicBezTo>
                  <a:pt x="4773092" y="755267"/>
                  <a:pt x="4750834" y="768190"/>
                  <a:pt x="4752446" y="771591"/>
                </a:cubicBezTo>
                <a:cubicBezTo>
                  <a:pt x="4753797" y="773691"/>
                  <a:pt x="4767923" y="763330"/>
                  <a:pt x="4755932" y="769727"/>
                </a:cubicBezTo>
                <a:cubicBezTo>
                  <a:pt x="4773804" y="758804"/>
                  <a:pt x="4788830" y="748306"/>
                  <a:pt x="4805765" y="737333"/>
                </a:cubicBezTo>
                <a:cubicBezTo>
                  <a:pt x="4806665" y="737197"/>
                  <a:pt x="4822250" y="724125"/>
                  <a:pt x="4824426" y="724949"/>
                </a:cubicBezTo>
                <a:cubicBezTo>
                  <a:pt x="4826938" y="728216"/>
                  <a:pt x="4814610" y="733708"/>
                  <a:pt x="4814610" y="733708"/>
                </a:cubicBezTo>
                <a:cubicBezTo>
                  <a:pt x="4792802" y="748863"/>
                  <a:pt x="4781150" y="757703"/>
                  <a:pt x="4760019" y="771608"/>
                </a:cubicBezTo>
                <a:cubicBezTo>
                  <a:pt x="4758444" y="772994"/>
                  <a:pt x="4737949" y="785461"/>
                  <a:pt x="4739336" y="787745"/>
                </a:cubicBezTo>
                <a:cubicBezTo>
                  <a:pt x="4741510" y="788570"/>
                  <a:pt x="4756047" y="775654"/>
                  <a:pt x="4754474" y="777042"/>
                </a:cubicBezTo>
                <a:cubicBezTo>
                  <a:pt x="4760469" y="773841"/>
                  <a:pt x="4763766" y="771047"/>
                  <a:pt x="4770774" y="767504"/>
                </a:cubicBezTo>
                <a:cubicBezTo>
                  <a:pt x="4762868" y="775783"/>
                  <a:pt x="4752114" y="779887"/>
                  <a:pt x="4743984" y="787050"/>
                </a:cubicBezTo>
                <a:cubicBezTo>
                  <a:pt x="4741510" y="788570"/>
                  <a:pt x="4740276" y="792399"/>
                  <a:pt x="4736980" y="795193"/>
                </a:cubicBezTo>
                <a:cubicBezTo>
                  <a:pt x="4729224" y="803451"/>
                  <a:pt x="4715398" y="811466"/>
                  <a:pt x="4707269" y="818629"/>
                </a:cubicBezTo>
                <a:cubicBezTo>
                  <a:pt x="4709666" y="815968"/>
                  <a:pt x="4703110" y="821744"/>
                  <a:pt x="4703336" y="822862"/>
                </a:cubicBezTo>
                <a:cubicBezTo>
                  <a:pt x="4704050" y="826397"/>
                  <a:pt x="4711016" y="818067"/>
                  <a:pt x="4711916" y="817931"/>
                </a:cubicBezTo>
                <a:cubicBezTo>
                  <a:pt x="4734546" y="801502"/>
                  <a:pt x="4756128" y="785231"/>
                  <a:pt x="4778384" y="772307"/>
                </a:cubicBezTo>
                <a:cubicBezTo>
                  <a:pt x="4759916" y="789456"/>
                  <a:pt x="4742002" y="795592"/>
                  <a:pt x="4724282" y="812627"/>
                </a:cubicBezTo>
                <a:cubicBezTo>
                  <a:pt x="4724020" y="811325"/>
                  <a:pt x="4713344" y="825004"/>
                  <a:pt x="4720126" y="820344"/>
                </a:cubicBezTo>
                <a:cubicBezTo>
                  <a:pt x="4743656" y="803781"/>
                  <a:pt x="4763513" y="788917"/>
                  <a:pt x="4785546" y="774878"/>
                </a:cubicBezTo>
                <a:cubicBezTo>
                  <a:pt x="4790753" y="771605"/>
                  <a:pt x="4803794" y="765048"/>
                  <a:pt x="4793042" y="773754"/>
                </a:cubicBezTo>
                <a:cubicBezTo>
                  <a:pt x="4779814" y="783981"/>
                  <a:pt x="4765802" y="795669"/>
                  <a:pt x="4750778" y="806165"/>
                </a:cubicBezTo>
                <a:cubicBezTo>
                  <a:pt x="4746619" y="809280"/>
                  <a:pt x="4731670" y="820916"/>
                  <a:pt x="4744448" y="813058"/>
                </a:cubicBezTo>
                <a:cubicBezTo>
                  <a:pt x="4756326" y="805333"/>
                  <a:pt x="4768868" y="796312"/>
                  <a:pt x="4781086" y="787506"/>
                </a:cubicBezTo>
                <a:lnTo>
                  <a:pt x="4795729" y="777026"/>
                </a:lnTo>
                <a:lnTo>
                  <a:pt x="4791326" y="784074"/>
                </a:lnTo>
                <a:cubicBezTo>
                  <a:pt x="4787640" y="795249"/>
                  <a:pt x="4796344" y="784457"/>
                  <a:pt x="4801465" y="777033"/>
                </a:cubicBezTo>
                <a:lnTo>
                  <a:pt x="4809026" y="767856"/>
                </a:lnTo>
                <a:lnTo>
                  <a:pt x="4815787" y="763252"/>
                </a:lnTo>
                <a:lnTo>
                  <a:pt x="4816602" y="762693"/>
                </a:lnTo>
                <a:lnTo>
                  <a:pt x="4813802" y="766566"/>
                </a:lnTo>
                <a:cubicBezTo>
                  <a:pt x="4810060" y="771800"/>
                  <a:pt x="4806262" y="776906"/>
                  <a:pt x="4802198" y="781402"/>
                </a:cubicBezTo>
                <a:cubicBezTo>
                  <a:pt x="4793652" y="792113"/>
                  <a:pt x="4781482" y="802963"/>
                  <a:pt x="4773468" y="814896"/>
                </a:cubicBezTo>
                <a:cubicBezTo>
                  <a:pt x="4764346" y="827406"/>
                  <a:pt x="4778371" y="812337"/>
                  <a:pt x="4784114" y="806342"/>
                </a:cubicBezTo>
                <a:cubicBezTo>
                  <a:pt x="4789854" y="800344"/>
                  <a:pt x="4796614" y="793568"/>
                  <a:pt x="4798140" y="791271"/>
                </a:cubicBezTo>
                <a:lnTo>
                  <a:pt x="4798376" y="791149"/>
                </a:lnTo>
                <a:lnTo>
                  <a:pt x="4802827" y="781901"/>
                </a:lnTo>
                <a:lnTo>
                  <a:pt x="4802771" y="785185"/>
                </a:lnTo>
                <a:lnTo>
                  <a:pt x="4802532" y="787937"/>
                </a:lnTo>
                <a:lnTo>
                  <a:pt x="4802000" y="789258"/>
                </a:lnTo>
                <a:lnTo>
                  <a:pt x="4804944" y="787722"/>
                </a:lnTo>
                <a:cubicBezTo>
                  <a:pt x="4807260" y="785013"/>
                  <a:pt x="4807836" y="783212"/>
                  <a:pt x="4809115" y="780795"/>
                </a:cubicBezTo>
                <a:cubicBezTo>
                  <a:pt x="4810064" y="780300"/>
                  <a:pt x="4813690" y="780158"/>
                  <a:pt x="4816077" y="777163"/>
                </a:cubicBezTo>
                <a:cubicBezTo>
                  <a:pt x="4818394" y="774453"/>
                  <a:pt x="4822983" y="765809"/>
                  <a:pt x="4828464" y="761448"/>
                </a:cubicBezTo>
                <a:cubicBezTo>
                  <a:pt x="4837212" y="753883"/>
                  <a:pt x="4826723" y="768608"/>
                  <a:pt x="4824247" y="771400"/>
                </a:cubicBezTo>
                <a:cubicBezTo>
                  <a:pt x="4821444" y="776114"/>
                  <a:pt x="4817228" y="779812"/>
                  <a:pt x="4815702" y="782109"/>
                </a:cubicBezTo>
                <a:cubicBezTo>
                  <a:pt x="4815285" y="783828"/>
                  <a:pt x="4816436" y="786477"/>
                  <a:pt x="4815070" y="788692"/>
                </a:cubicBezTo>
                <a:cubicBezTo>
                  <a:pt x="4813644" y="792560"/>
                  <a:pt x="4809176" y="797579"/>
                  <a:pt x="4804049" y="802753"/>
                </a:cubicBezTo>
                <a:lnTo>
                  <a:pt x="4789125" y="817703"/>
                </a:lnTo>
                <a:lnTo>
                  <a:pt x="4789410" y="817341"/>
                </a:lnTo>
                <a:lnTo>
                  <a:pt x="4790115" y="816477"/>
                </a:lnTo>
                <a:cubicBezTo>
                  <a:pt x="4790240" y="816316"/>
                  <a:pt x="4790166" y="816398"/>
                  <a:pt x="4789949" y="816659"/>
                </a:cubicBezTo>
                <a:lnTo>
                  <a:pt x="4789410" y="817341"/>
                </a:lnTo>
                <a:lnTo>
                  <a:pt x="4789072" y="817757"/>
                </a:lnTo>
                <a:lnTo>
                  <a:pt x="4789125" y="817703"/>
                </a:lnTo>
                <a:lnTo>
                  <a:pt x="4787418" y="819870"/>
                </a:lnTo>
                <a:lnTo>
                  <a:pt x="4786615" y="821323"/>
                </a:lnTo>
                <a:lnTo>
                  <a:pt x="4786548" y="824229"/>
                </a:lnTo>
                <a:lnTo>
                  <a:pt x="4789035" y="822027"/>
                </a:lnTo>
                <a:cubicBezTo>
                  <a:pt x="4791158" y="818983"/>
                  <a:pt x="4793028" y="815694"/>
                  <a:pt x="4793028" y="815694"/>
                </a:cubicBezTo>
                <a:cubicBezTo>
                  <a:pt x="4804580" y="803416"/>
                  <a:pt x="4813126" y="792706"/>
                  <a:pt x="4823568" y="781005"/>
                </a:cubicBezTo>
                <a:cubicBezTo>
                  <a:pt x="4826043" y="778214"/>
                  <a:pt x="4829999" y="776150"/>
                  <a:pt x="4834374" y="772370"/>
                </a:cubicBezTo>
                <a:cubicBezTo>
                  <a:pt x="4839166" y="766869"/>
                  <a:pt x="4839912" y="763228"/>
                  <a:pt x="4844400" y="762387"/>
                </a:cubicBezTo>
                <a:cubicBezTo>
                  <a:pt x="4848026" y="762247"/>
                  <a:pt x="4849619" y="765915"/>
                  <a:pt x="4851519" y="764925"/>
                </a:cubicBezTo>
                <a:cubicBezTo>
                  <a:pt x="4856424" y="762366"/>
                  <a:pt x="4866382" y="746418"/>
                  <a:pt x="4871084" y="740715"/>
                </a:cubicBezTo>
                <a:lnTo>
                  <a:pt x="4878635" y="731421"/>
                </a:lnTo>
                <a:lnTo>
                  <a:pt x="4880014" y="731001"/>
                </a:lnTo>
                <a:lnTo>
                  <a:pt x="4883836" y="729424"/>
                </a:lnTo>
                <a:lnTo>
                  <a:pt x="4881510" y="732493"/>
                </a:lnTo>
                <a:cubicBezTo>
                  <a:pt x="4870259" y="747083"/>
                  <a:pt x="4858712" y="762048"/>
                  <a:pt x="4846554" y="778517"/>
                </a:cubicBezTo>
                <a:cubicBezTo>
                  <a:pt x="4844238" y="781226"/>
                  <a:pt x="4839029" y="788445"/>
                  <a:pt x="4832800" y="796445"/>
                </a:cubicBezTo>
                <a:cubicBezTo>
                  <a:pt x="4830324" y="799237"/>
                  <a:pt x="4812284" y="821152"/>
                  <a:pt x="4823260" y="810673"/>
                </a:cubicBezTo>
                <a:cubicBezTo>
                  <a:pt x="4833532" y="800814"/>
                  <a:pt x="4819088" y="817602"/>
                  <a:pt x="4817721" y="819816"/>
                </a:cubicBezTo>
                <a:cubicBezTo>
                  <a:pt x="4817145" y="821617"/>
                  <a:pt x="4816510" y="828198"/>
                  <a:pt x="4817992" y="828926"/>
                </a:cubicBezTo>
                <a:cubicBezTo>
                  <a:pt x="4818941" y="828432"/>
                  <a:pt x="4838506" y="804221"/>
                  <a:pt x="4840982" y="801430"/>
                </a:cubicBezTo>
                <a:cubicBezTo>
                  <a:pt x="4847670" y="794939"/>
                  <a:pt x="4853482" y="788656"/>
                  <a:pt x="4858805" y="784378"/>
                </a:cubicBezTo>
                <a:cubicBezTo>
                  <a:pt x="4859754" y="783882"/>
                  <a:pt x="4863292" y="783538"/>
                  <a:pt x="4864240" y="783043"/>
                </a:cubicBezTo>
                <a:lnTo>
                  <a:pt x="4871936" y="772953"/>
                </a:lnTo>
                <a:lnTo>
                  <a:pt x="4869958" y="774076"/>
                </a:lnTo>
                <a:cubicBezTo>
                  <a:pt x="4869732" y="772959"/>
                  <a:pt x="4878722" y="760874"/>
                  <a:pt x="4879622" y="760740"/>
                </a:cubicBezTo>
                <a:lnTo>
                  <a:pt x="4911928" y="729086"/>
                </a:lnTo>
                <a:lnTo>
                  <a:pt x="4913391" y="722353"/>
                </a:lnTo>
                <a:lnTo>
                  <a:pt x="4916118" y="716542"/>
                </a:lnTo>
                <a:lnTo>
                  <a:pt x="4916949" y="717543"/>
                </a:lnTo>
                <a:lnTo>
                  <a:pt x="4914231" y="726843"/>
                </a:lnTo>
                <a:lnTo>
                  <a:pt x="4915636" y="725568"/>
                </a:lnTo>
                <a:lnTo>
                  <a:pt x="4918191" y="718344"/>
                </a:lnTo>
                <a:lnTo>
                  <a:pt x="4918197" y="718348"/>
                </a:lnTo>
                <a:lnTo>
                  <a:pt x="4918213" y="718281"/>
                </a:lnTo>
                <a:lnTo>
                  <a:pt x="4922148" y="707149"/>
                </a:lnTo>
                <a:lnTo>
                  <a:pt x="4921598" y="707682"/>
                </a:lnTo>
                <a:lnTo>
                  <a:pt x="4919814" y="711837"/>
                </a:lnTo>
                <a:lnTo>
                  <a:pt x="4918213" y="718281"/>
                </a:lnTo>
                <a:lnTo>
                  <a:pt x="4918191" y="718344"/>
                </a:lnTo>
                <a:lnTo>
                  <a:pt x="4916949" y="717543"/>
                </a:lnTo>
                <a:lnTo>
                  <a:pt x="4919866" y="709361"/>
                </a:lnTo>
                <a:lnTo>
                  <a:pt x="4893550" y="734875"/>
                </a:lnTo>
                <a:cubicBezTo>
                  <a:pt x="4889617" y="739108"/>
                  <a:pt x="4880139" y="748774"/>
                  <a:pt x="4874633" y="754392"/>
                </a:cubicBezTo>
                <a:cubicBezTo>
                  <a:pt x="4868714" y="758730"/>
                  <a:pt x="4872420" y="753383"/>
                  <a:pt x="4875718" y="750587"/>
                </a:cubicBezTo>
                <a:lnTo>
                  <a:pt x="4909216" y="715576"/>
                </a:lnTo>
                <a:lnTo>
                  <a:pt x="4921145" y="705776"/>
                </a:lnTo>
                <a:lnTo>
                  <a:pt x="4921685" y="704262"/>
                </a:lnTo>
                <a:cubicBezTo>
                  <a:pt x="4923179" y="700508"/>
                  <a:pt x="4924434" y="697895"/>
                  <a:pt x="4924977" y="697830"/>
                </a:cubicBezTo>
                <a:cubicBezTo>
                  <a:pt x="4923891" y="697960"/>
                  <a:pt x="4924729" y="702787"/>
                  <a:pt x="4924729" y="702787"/>
                </a:cubicBezTo>
                <a:lnTo>
                  <a:pt x="4924753" y="702812"/>
                </a:lnTo>
                <a:lnTo>
                  <a:pt x="4936068" y="693516"/>
                </a:lnTo>
                <a:lnTo>
                  <a:pt x="4938688" y="684274"/>
                </a:lnTo>
                <a:cubicBezTo>
                  <a:pt x="4942047" y="677037"/>
                  <a:pt x="4941779" y="682952"/>
                  <a:pt x="4939713" y="690190"/>
                </a:cubicBezTo>
                <a:lnTo>
                  <a:pt x="4939625" y="690595"/>
                </a:lnTo>
                <a:lnTo>
                  <a:pt x="4955514" y="677542"/>
                </a:lnTo>
                <a:lnTo>
                  <a:pt x="4939407" y="691600"/>
                </a:lnTo>
                <a:lnTo>
                  <a:pt x="4937761" y="699164"/>
                </a:lnTo>
                <a:lnTo>
                  <a:pt x="4936906" y="706253"/>
                </a:lnTo>
                <a:lnTo>
                  <a:pt x="4962602" y="682919"/>
                </a:lnTo>
                <a:cubicBezTo>
                  <a:pt x="4970582" y="676354"/>
                  <a:pt x="4978360" y="670276"/>
                  <a:pt x="4986050" y="664476"/>
                </a:cubicBezTo>
                <a:lnTo>
                  <a:pt x="5003060" y="652028"/>
                </a:lnTo>
                <a:lnTo>
                  <a:pt x="5001724" y="653524"/>
                </a:lnTo>
                <a:cubicBezTo>
                  <a:pt x="4998360" y="656844"/>
                  <a:pt x="4993874" y="660741"/>
                  <a:pt x="4990061" y="664511"/>
                </a:cubicBezTo>
                <a:lnTo>
                  <a:pt x="4989008" y="665664"/>
                </a:lnTo>
                <a:lnTo>
                  <a:pt x="4982136" y="670701"/>
                </a:lnTo>
                <a:cubicBezTo>
                  <a:pt x="4974650" y="676415"/>
                  <a:pt x="4967438" y="682196"/>
                  <a:pt x="4960693" y="687999"/>
                </a:cubicBezTo>
                <a:lnTo>
                  <a:pt x="4936373" y="710665"/>
                </a:lnTo>
                <a:lnTo>
                  <a:pt x="4934278" y="728030"/>
                </a:lnTo>
                <a:lnTo>
                  <a:pt x="4974535" y="692013"/>
                </a:lnTo>
                <a:cubicBezTo>
                  <a:pt x="4994561" y="675781"/>
                  <a:pt x="5015309" y="660161"/>
                  <a:pt x="5036085" y="644488"/>
                </a:cubicBezTo>
                <a:cubicBezTo>
                  <a:pt x="5043053" y="639993"/>
                  <a:pt x="5050256" y="636648"/>
                  <a:pt x="5055997" y="631878"/>
                </a:cubicBezTo>
                <a:lnTo>
                  <a:pt x="5060410" y="627337"/>
                </a:lnTo>
                <a:lnTo>
                  <a:pt x="5060718" y="627472"/>
                </a:lnTo>
                <a:cubicBezTo>
                  <a:pt x="5061094" y="627415"/>
                  <a:pt x="5061300" y="627097"/>
                  <a:pt x="5061188" y="626538"/>
                </a:cubicBezTo>
                <a:lnTo>
                  <a:pt x="5060410" y="627337"/>
                </a:lnTo>
                <a:lnTo>
                  <a:pt x="5059238" y="626830"/>
                </a:lnTo>
                <a:cubicBezTo>
                  <a:pt x="5066694" y="620920"/>
                  <a:pt x="5074825" y="613757"/>
                  <a:pt x="5074599" y="612638"/>
                </a:cubicBezTo>
                <a:cubicBezTo>
                  <a:pt x="5074825" y="613757"/>
                  <a:pt x="5070178" y="614452"/>
                  <a:pt x="5070178" y="614452"/>
                </a:cubicBezTo>
                <a:cubicBezTo>
                  <a:pt x="5067478" y="614858"/>
                  <a:pt x="5069726" y="612218"/>
                  <a:pt x="5065977" y="612781"/>
                </a:cubicBezTo>
                <a:cubicBezTo>
                  <a:pt x="5063504" y="614301"/>
                  <a:pt x="5056723" y="618962"/>
                  <a:pt x="5051626" y="622026"/>
                </a:cubicBezTo>
                <a:cubicBezTo>
                  <a:pt x="5044256" y="627013"/>
                  <a:pt x="5036571" y="632179"/>
                  <a:pt x="5028773" y="637485"/>
                </a:cubicBezTo>
                <a:lnTo>
                  <a:pt x="5009096" y="651103"/>
                </a:lnTo>
                <a:lnTo>
                  <a:pt x="5013634" y="647203"/>
                </a:lnTo>
                <a:cubicBezTo>
                  <a:pt x="5022054" y="640908"/>
                  <a:pt x="5030700" y="635154"/>
                  <a:pt x="5039168" y="629667"/>
                </a:cubicBezTo>
                <a:cubicBezTo>
                  <a:pt x="5056142" y="618878"/>
                  <a:pt x="5073300" y="604418"/>
                  <a:pt x="5091062" y="592171"/>
                </a:cubicBezTo>
                <a:cubicBezTo>
                  <a:pt x="5100784" y="586015"/>
                  <a:pt x="5110254" y="579564"/>
                  <a:pt x="5119442" y="573439"/>
                </a:cubicBezTo>
                <a:cubicBezTo>
                  <a:pt x="5128632" y="567318"/>
                  <a:pt x="5137542" y="561524"/>
                  <a:pt x="5146141" y="556688"/>
                </a:cubicBezTo>
                <a:cubicBezTo>
                  <a:pt x="5136962" y="564008"/>
                  <a:pt x="5126096" y="571388"/>
                  <a:pt x="5115792" y="577726"/>
                </a:cubicBezTo>
                <a:lnTo>
                  <a:pt x="5105862" y="585159"/>
                </a:lnTo>
                <a:cubicBezTo>
                  <a:pt x="5106352" y="587579"/>
                  <a:pt x="5114933" y="582649"/>
                  <a:pt x="5116506" y="581264"/>
                </a:cubicBezTo>
                <a:cubicBezTo>
                  <a:pt x="5139586" y="567067"/>
                  <a:pt x="5164201" y="546695"/>
                  <a:pt x="5185899" y="536350"/>
                </a:cubicBezTo>
                <a:cubicBezTo>
                  <a:pt x="5168066" y="552062"/>
                  <a:pt x="5142210" y="565522"/>
                  <a:pt x="5123102" y="580275"/>
                </a:cubicBezTo>
                <a:cubicBezTo>
                  <a:pt x="5128835" y="575773"/>
                  <a:pt x="5118006" y="583339"/>
                  <a:pt x="5119168" y="584507"/>
                </a:cubicBezTo>
                <a:cubicBezTo>
                  <a:pt x="5121418" y="586471"/>
                  <a:pt x="5123327" y="581391"/>
                  <a:pt x="5123327" y="581391"/>
                </a:cubicBezTo>
                <a:cubicBezTo>
                  <a:pt x="5135654" y="573599"/>
                  <a:pt x="5147458" y="565886"/>
                  <a:pt x="5159073" y="558491"/>
                </a:cubicBezTo>
                <a:lnTo>
                  <a:pt x="5182352" y="544366"/>
                </a:lnTo>
                <a:lnTo>
                  <a:pt x="5179785" y="547327"/>
                </a:lnTo>
                <a:lnTo>
                  <a:pt x="5179686" y="547469"/>
                </a:lnTo>
                <a:lnTo>
                  <a:pt x="5178708" y="548167"/>
                </a:lnTo>
                <a:cubicBezTo>
                  <a:pt x="5176084" y="549709"/>
                  <a:pt x="5162558" y="557679"/>
                  <a:pt x="5162784" y="558797"/>
                </a:cubicBezTo>
                <a:cubicBezTo>
                  <a:pt x="5163498" y="562335"/>
                  <a:pt x="5176800" y="553245"/>
                  <a:pt x="5175000" y="553515"/>
                </a:cubicBezTo>
                <a:lnTo>
                  <a:pt x="5176122" y="552731"/>
                </a:lnTo>
                <a:lnTo>
                  <a:pt x="5176351" y="554842"/>
                </a:lnTo>
                <a:cubicBezTo>
                  <a:pt x="5177080" y="554567"/>
                  <a:pt x="5178355" y="553425"/>
                  <a:pt x="5179864" y="551871"/>
                </a:cubicBezTo>
                <a:lnTo>
                  <a:pt x="5183588" y="547753"/>
                </a:lnTo>
                <a:lnTo>
                  <a:pt x="5186877" y="545790"/>
                </a:lnTo>
                <a:cubicBezTo>
                  <a:pt x="5189802" y="546503"/>
                  <a:pt x="5177924" y="554226"/>
                  <a:pt x="5177924" y="554226"/>
                </a:cubicBezTo>
                <a:cubicBezTo>
                  <a:pt x="5155142" y="568379"/>
                  <a:pt x="5135810" y="582013"/>
                  <a:pt x="5117262" y="594189"/>
                </a:cubicBezTo>
                <a:cubicBezTo>
                  <a:pt x="5115688" y="595574"/>
                  <a:pt x="5093432" y="608497"/>
                  <a:pt x="5095044" y="611899"/>
                </a:cubicBezTo>
                <a:cubicBezTo>
                  <a:pt x="5096395" y="613998"/>
                  <a:pt x="5110521" y="603636"/>
                  <a:pt x="5098530" y="610035"/>
                </a:cubicBezTo>
                <a:cubicBezTo>
                  <a:pt x="5116404" y="599111"/>
                  <a:pt x="5131428" y="588615"/>
                  <a:pt x="5148363" y="577640"/>
                </a:cubicBezTo>
                <a:cubicBezTo>
                  <a:pt x="5149263" y="577505"/>
                  <a:pt x="5164849" y="564431"/>
                  <a:pt x="5167024" y="565258"/>
                </a:cubicBezTo>
                <a:cubicBezTo>
                  <a:pt x="5169536" y="568524"/>
                  <a:pt x="5157206" y="574015"/>
                  <a:pt x="5157206" y="574015"/>
                </a:cubicBezTo>
                <a:cubicBezTo>
                  <a:pt x="5135400" y="589170"/>
                  <a:pt x="5123748" y="598010"/>
                  <a:pt x="5102616" y="611915"/>
                </a:cubicBezTo>
                <a:cubicBezTo>
                  <a:pt x="5101042" y="613302"/>
                  <a:pt x="5080546" y="625767"/>
                  <a:pt x="5081936" y="628053"/>
                </a:cubicBezTo>
                <a:cubicBezTo>
                  <a:pt x="5084108" y="628878"/>
                  <a:pt x="5098645" y="615961"/>
                  <a:pt x="5097072" y="617349"/>
                </a:cubicBezTo>
                <a:cubicBezTo>
                  <a:pt x="5103067" y="614149"/>
                  <a:pt x="5106364" y="611353"/>
                  <a:pt x="5113372" y="607811"/>
                </a:cubicBezTo>
                <a:cubicBezTo>
                  <a:pt x="5105466" y="616090"/>
                  <a:pt x="5094712" y="620194"/>
                  <a:pt x="5086582" y="627356"/>
                </a:cubicBezTo>
                <a:cubicBezTo>
                  <a:pt x="5084108" y="628878"/>
                  <a:pt x="5082874" y="632705"/>
                  <a:pt x="5079576" y="635500"/>
                </a:cubicBezTo>
                <a:cubicBezTo>
                  <a:pt x="5071822" y="643757"/>
                  <a:pt x="5057996" y="651774"/>
                  <a:pt x="5049867" y="658936"/>
                </a:cubicBezTo>
                <a:cubicBezTo>
                  <a:pt x="5052264" y="656275"/>
                  <a:pt x="5045708" y="662052"/>
                  <a:pt x="5045934" y="663169"/>
                </a:cubicBezTo>
                <a:cubicBezTo>
                  <a:pt x="5046648" y="666706"/>
                  <a:pt x="5053614" y="658374"/>
                  <a:pt x="5054514" y="658240"/>
                </a:cubicBezTo>
                <a:cubicBezTo>
                  <a:pt x="5077144" y="641809"/>
                  <a:pt x="5098724" y="625537"/>
                  <a:pt x="5120982" y="612615"/>
                </a:cubicBezTo>
                <a:cubicBezTo>
                  <a:pt x="5102512" y="629762"/>
                  <a:pt x="5084600" y="635899"/>
                  <a:pt x="5066880" y="652935"/>
                </a:cubicBezTo>
                <a:cubicBezTo>
                  <a:pt x="5066618" y="651633"/>
                  <a:pt x="5055942" y="665313"/>
                  <a:pt x="5062724" y="660652"/>
                </a:cubicBezTo>
                <a:cubicBezTo>
                  <a:pt x="5086254" y="644087"/>
                  <a:pt x="5106111" y="629224"/>
                  <a:pt x="5128142" y="615185"/>
                </a:cubicBezTo>
                <a:cubicBezTo>
                  <a:pt x="5133351" y="611913"/>
                  <a:pt x="5146392" y="605356"/>
                  <a:pt x="5135640" y="614063"/>
                </a:cubicBezTo>
                <a:cubicBezTo>
                  <a:pt x="5122412" y="624289"/>
                  <a:pt x="5108402" y="635975"/>
                  <a:pt x="5093376" y="646471"/>
                </a:cubicBezTo>
                <a:cubicBezTo>
                  <a:pt x="5089218" y="649588"/>
                  <a:pt x="5074268" y="661224"/>
                  <a:pt x="5087046" y="653366"/>
                </a:cubicBezTo>
                <a:cubicBezTo>
                  <a:pt x="5098924" y="645640"/>
                  <a:pt x="5111466" y="636619"/>
                  <a:pt x="5123686" y="627813"/>
                </a:cubicBezTo>
                <a:lnTo>
                  <a:pt x="5138327" y="617332"/>
                </a:lnTo>
                <a:lnTo>
                  <a:pt x="5133924" y="624382"/>
                </a:lnTo>
                <a:cubicBezTo>
                  <a:pt x="5130237" y="635555"/>
                  <a:pt x="5138942" y="624763"/>
                  <a:pt x="5144063" y="617341"/>
                </a:cubicBezTo>
                <a:lnTo>
                  <a:pt x="5151622" y="608164"/>
                </a:lnTo>
                <a:lnTo>
                  <a:pt x="5158385" y="603558"/>
                </a:lnTo>
                <a:lnTo>
                  <a:pt x="5159198" y="603000"/>
                </a:lnTo>
                <a:lnTo>
                  <a:pt x="5156400" y="606873"/>
                </a:lnTo>
                <a:cubicBezTo>
                  <a:pt x="5152657" y="612107"/>
                  <a:pt x="5148860" y="617214"/>
                  <a:pt x="5144796" y="621711"/>
                </a:cubicBezTo>
                <a:cubicBezTo>
                  <a:pt x="5136250" y="632419"/>
                  <a:pt x="5124080" y="643269"/>
                  <a:pt x="5116066" y="655204"/>
                </a:cubicBezTo>
                <a:cubicBezTo>
                  <a:pt x="5106944" y="667713"/>
                  <a:pt x="5120970" y="652644"/>
                  <a:pt x="5126712" y="646649"/>
                </a:cubicBezTo>
                <a:cubicBezTo>
                  <a:pt x="5132452" y="640653"/>
                  <a:pt x="5139212" y="633875"/>
                  <a:pt x="5140738" y="631580"/>
                </a:cubicBezTo>
                <a:cubicBezTo>
                  <a:pt x="5142636" y="630589"/>
                  <a:pt x="5146592" y="628526"/>
                  <a:pt x="5147542" y="628029"/>
                </a:cubicBezTo>
                <a:cubicBezTo>
                  <a:pt x="5149858" y="625321"/>
                  <a:pt x="5150434" y="623520"/>
                  <a:pt x="5151714" y="621102"/>
                </a:cubicBezTo>
                <a:cubicBezTo>
                  <a:pt x="5152662" y="620606"/>
                  <a:pt x="5156289" y="620466"/>
                  <a:pt x="5158675" y="617470"/>
                </a:cubicBezTo>
                <a:cubicBezTo>
                  <a:pt x="5160992" y="614762"/>
                  <a:pt x="5165583" y="606116"/>
                  <a:pt x="5171064" y="601755"/>
                </a:cubicBezTo>
                <a:cubicBezTo>
                  <a:pt x="5179810" y="594192"/>
                  <a:pt x="5169322" y="608916"/>
                  <a:pt x="5166846" y="611707"/>
                </a:cubicBezTo>
                <a:cubicBezTo>
                  <a:pt x="5164042" y="616421"/>
                  <a:pt x="5159826" y="620121"/>
                  <a:pt x="5158302" y="622417"/>
                </a:cubicBezTo>
                <a:cubicBezTo>
                  <a:pt x="5157883" y="624135"/>
                  <a:pt x="5159034" y="626784"/>
                  <a:pt x="5157666" y="628999"/>
                </a:cubicBezTo>
                <a:lnTo>
                  <a:pt x="5151978" y="636259"/>
                </a:lnTo>
                <a:lnTo>
                  <a:pt x="5155412" y="633528"/>
                </a:lnTo>
                <a:lnTo>
                  <a:pt x="5166166" y="621313"/>
                </a:lnTo>
                <a:cubicBezTo>
                  <a:pt x="5168644" y="618522"/>
                  <a:pt x="5172598" y="616458"/>
                  <a:pt x="5176971" y="612676"/>
                </a:cubicBezTo>
                <a:cubicBezTo>
                  <a:pt x="5181762" y="607175"/>
                  <a:pt x="5182510" y="603535"/>
                  <a:pt x="5186997" y="602694"/>
                </a:cubicBezTo>
                <a:lnTo>
                  <a:pt x="5191962" y="604463"/>
                </a:lnTo>
                <a:lnTo>
                  <a:pt x="5192613" y="603947"/>
                </a:lnTo>
                <a:lnTo>
                  <a:pt x="5200538" y="598116"/>
                </a:lnTo>
                <a:lnTo>
                  <a:pt x="5203974" y="594308"/>
                </a:lnTo>
                <a:cubicBezTo>
                  <a:pt x="5207665" y="589287"/>
                  <a:pt x="5211330" y="583874"/>
                  <a:pt x="5213682" y="581022"/>
                </a:cubicBezTo>
                <a:lnTo>
                  <a:pt x="5221233" y="571727"/>
                </a:lnTo>
                <a:lnTo>
                  <a:pt x="5222612" y="571309"/>
                </a:lnTo>
                <a:lnTo>
                  <a:pt x="5226435" y="569730"/>
                </a:lnTo>
                <a:lnTo>
                  <a:pt x="5224108" y="572800"/>
                </a:lnTo>
                <a:lnTo>
                  <a:pt x="5210384" y="590869"/>
                </a:lnTo>
                <a:lnTo>
                  <a:pt x="5242561" y="567192"/>
                </a:lnTo>
                <a:lnTo>
                  <a:pt x="5242484" y="570285"/>
                </a:lnTo>
                <a:lnTo>
                  <a:pt x="5242660" y="570157"/>
                </a:lnTo>
                <a:lnTo>
                  <a:pt x="5251885" y="562645"/>
                </a:lnTo>
                <a:lnTo>
                  <a:pt x="5274062" y="543334"/>
                </a:lnTo>
                <a:lnTo>
                  <a:pt x="5274560" y="544183"/>
                </a:lnTo>
                <a:lnTo>
                  <a:pt x="5291374" y="530490"/>
                </a:lnTo>
                <a:cubicBezTo>
                  <a:pt x="5332798" y="498192"/>
                  <a:pt x="5379450" y="471810"/>
                  <a:pt x="5426242" y="445231"/>
                </a:cubicBezTo>
                <a:cubicBezTo>
                  <a:pt x="5433998" y="441548"/>
                  <a:pt x="5441853" y="439068"/>
                  <a:pt x="5448372" y="434948"/>
                </a:cubicBezTo>
                <a:lnTo>
                  <a:pt x="5453492" y="430890"/>
                </a:lnTo>
                <a:lnTo>
                  <a:pt x="5453794" y="431066"/>
                </a:lnTo>
                <a:cubicBezTo>
                  <a:pt x="5454189" y="431059"/>
                  <a:pt x="5454440" y="430760"/>
                  <a:pt x="5454392" y="430178"/>
                </a:cubicBezTo>
                <a:lnTo>
                  <a:pt x="5453492" y="430890"/>
                </a:lnTo>
                <a:lnTo>
                  <a:pt x="5452342" y="430224"/>
                </a:lnTo>
                <a:cubicBezTo>
                  <a:pt x="5460773" y="425162"/>
                  <a:pt x="5470054" y="418913"/>
                  <a:pt x="5469959" y="417749"/>
                </a:cubicBezTo>
                <a:cubicBezTo>
                  <a:pt x="5470054" y="418913"/>
                  <a:pt x="5465166" y="419027"/>
                  <a:pt x="5465166" y="419027"/>
                </a:cubicBezTo>
                <a:cubicBezTo>
                  <a:pt x="5462326" y="419093"/>
                  <a:pt x="5464974" y="416695"/>
                  <a:pt x="5461030" y="416786"/>
                </a:cubicBezTo>
                <a:cubicBezTo>
                  <a:pt x="5458286" y="418017"/>
                  <a:pt x="5450705" y="421891"/>
                  <a:pt x="5445062" y="424357"/>
                </a:cubicBezTo>
                <a:cubicBezTo>
                  <a:pt x="5436830" y="428488"/>
                  <a:pt x="5428255" y="432761"/>
                  <a:pt x="5419542" y="437162"/>
                </a:cubicBezTo>
                <a:lnTo>
                  <a:pt x="5397534" y="448501"/>
                </a:lnTo>
                <a:lnTo>
                  <a:pt x="5402702" y="445114"/>
                </a:lnTo>
                <a:cubicBezTo>
                  <a:pt x="5412178" y="439785"/>
                  <a:pt x="5421821" y="435038"/>
                  <a:pt x="5431247" y="430538"/>
                </a:cubicBezTo>
                <a:cubicBezTo>
                  <a:pt x="5450116" y="421732"/>
                  <a:pt x="5469625" y="409212"/>
                  <a:pt x="5489485" y="399021"/>
                </a:cubicBezTo>
                <a:cubicBezTo>
                  <a:pt x="5500289" y="394004"/>
                  <a:pt x="5510870" y="388650"/>
                  <a:pt x="5521118" y="383595"/>
                </a:cubicBezTo>
                <a:cubicBezTo>
                  <a:pt x="5531368" y="378542"/>
                  <a:pt x="5541288" y="373787"/>
                  <a:pt x="5550769" y="369967"/>
                </a:cubicBezTo>
                <a:cubicBezTo>
                  <a:pt x="5540386" y="376240"/>
                  <a:pt x="5528248" y="382362"/>
                  <a:pt x="5516819" y="387491"/>
                </a:cubicBezTo>
                <a:lnTo>
                  <a:pt x="5505646" y="393783"/>
                </a:lnTo>
                <a:cubicBezTo>
                  <a:pt x="5505853" y="396309"/>
                  <a:pt x="5515328" y="392392"/>
                  <a:pt x="5517123" y="391183"/>
                </a:cubicBezTo>
                <a:cubicBezTo>
                  <a:pt x="5542723" y="379691"/>
                  <a:pt x="5570664" y="362111"/>
                  <a:pt x="5594361" y="354363"/>
                </a:cubicBezTo>
                <a:cubicBezTo>
                  <a:pt x="5574000" y="368071"/>
                  <a:pt x="5545624" y="378457"/>
                  <a:pt x="5524064" y="391022"/>
                </a:cubicBezTo>
                <a:cubicBezTo>
                  <a:pt x="5530541" y="387175"/>
                  <a:pt x="5518420" y="393488"/>
                  <a:pt x="5519479" y="394828"/>
                </a:cubicBezTo>
                <a:cubicBezTo>
                  <a:pt x="5521564" y="397116"/>
                  <a:pt x="5524160" y="392189"/>
                  <a:pt x="5524160" y="392189"/>
                </a:cubicBezTo>
                <a:cubicBezTo>
                  <a:pt x="5537858" y="385839"/>
                  <a:pt x="5551004" y="379501"/>
                  <a:pt x="5563916" y="373462"/>
                </a:cubicBezTo>
                <a:lnTo>
                  <a:pt x="5589712" y="362068"/>
                </a:lnTo>
                <a:lnTo>
                  <a:pt x="5586695" y="364754"/>
                </a:lnTo>
                <a:lnTo>
                  <a:pt x="5586576" y="364886"/>
                </a:lnTo>
                <a:lnTo>
                  <a:pt x="5585480" y="365471"/>
                </a:lnTo>
                <a:cubicBezTo>
                  <a:pt x="5582580" y="366705"/>
                  <a:pt x="5567620" y="373084"/>
                  <a:pt x="5567716" y="374251"/>
                </a:cubicBezTo>
                <a:cubicBezTo>
                  <a:pt x="5568020" y="377943"/>
                  <a:pt x="5582884" y="370397"/>
                  <a:pt x="5580992" y="370441"/>
                </a:cubicBezTo>
                <a:lnTo>
                  <a:pt x="5582248" y="369786"/>
                </a:lnTo>
                <a:lnTo>
                  <a:pt x="5582226" y="371965"/>
                </a:lnTo>
                <a:cubicBezTo>
                  <a:pt x="5583013" y="371778"/>
                  <a:pt x="5584471" y="370780"/>
                  <a:pt x="5586220" y="369392"/>
                </a:cubicBezTo>
                <a:lnTo>
                  <a:pt x="5590576" y="365677"/>
                </a:lnTo>
                <a:lnTo>
                  <a:pt x="5594216" y="364101"/>
                </a:lnTo>
                <a:cubicBezTo>
                  <a:pt x="5597152" y="365202"/>
                  <a:pt x="5583927" y="371542"/>
                  <a:pt x="5583927" y="371542"/>
                </a:cubicBezTo>
                <a:cubicBezTo>
                  <a:pt x="5558642" y="383024"/>
                  <a:pt x="5536987" y="394425"/>
                  <a:pt x="5516322" y="404439"/>
                </a:cubicBezTo>
                <a:cubicBezTo>
                  <a:pt x="5514526" y="405649"/>
                  <a:pt x="5489934" y="415948"/>
                  <a:pt x="5491184" y="419618"/>
                </a:cubicBezTo>
                <a:cubicBezTo>
                  <a:pt x="5492324" y="421929"/>
                  <a:pt x="5508196" y="413192"/>
                  <a:pt x="5495016" y="418169"/>
                </a:cubicBezTo>
                <a:cubicBezTo>
                  <a:pt x="5514830" y="409342"/>
                  <a:pt x="5531648" y="400584"/>
                  <a:pt x="5550500" y="391583"/>
                </a:cubicBezTo>
                <a:cubicBezTo>
                  <a:pt x="5551446" y="391561"/>
                  <a:pt x="5569160" y="380252"/>
                  <a:pt x="5571306" y="381372"/>
                </a:cubicBezTo>
                <a:cubicBezTo>
                  <a:pt x="5573504" y="385018"/>
                  <a:pt x="5560086" y="389026"/>
                  <a:pt x="5560086" y="389026"/>
                </a:cubicBezTo>
                <a:cubicBezTo>
                  <a:pt x="5535686" y="401659"/>
                  <a:pt x="5522558" y="409164"/>
                  <a:pt x="5499010" y="420607"/>
                </a:cubicBezTo>
                <a:cubicBezTo>
                  <a:pt x="5497213" y="421816"/>
                  <a:pt x="5474498" y="431879"/>
                  <a:pt x="5475654" y="434383"/>
                </a:cubicBezTo>
                <a:cubicBezTo>
                  <a:pt x="5477800" y="435503"/>
                  <a:pt x="5494408" y="424218"/>
                  <a:pt x="5492612" y="425428"/>
                </a:cubicBezTo>
                <a:cubicBezTo>
                  <a:pt x="5499202" y="422939"/>
                  <a:pt x="5502954" y="420517"/>
                  <a:pt x="5510631" y="417810"/>
                </a:cubicBezTo>
                <a:cubicBezTo>
                  <a:pt x="5501445" y="425224"/>
                  <a:pt x="5489824" y="428022"/>
                  <a:pt x="5480543" y="434270"/>
                </a:cubicBezTo>
                <a:cubicBezTo>
                  <a:pt x="5477800" y="435503"/>
                  <a:pt x="5476054" y="439241"/>
                  <a:pt x="5472303" y="441665"/>
                </a:cubicBezTo>
                <a:cubicBezTo>
                  <a:pt x="5463276" y="449075"/>
                  <a:pt x="5448000" y="455461"/>
                  <a:pt x="5438719" y="461710"/>
                </a:cubicBezTo>
                <a:cubicBezTo>
                  <a:pt x="5441524" y="459309"/>
                  <a:pt x="5434038" y="464349"/>
                  <a:pt x="5434134" y="465514"/>
                </a:cubicBezTo>
                <a:cubicBezTo>
                  <a:pt x="5434438" y="469205"/>
                  <a:pt x="5442662" y="461619"/>
                  <a:pt x="5443608" y="461597"/>
                </a:cubicBezTo>
                <a:cubicBezTo>
                  <a:pt x="5469016" y="447775"/>
                  <a:pt x="5493319" y="433977"/>
                  <a:pt x="5517911" y="423677"/>
                </a:cubicBezTo>
                <a:cubicBezTo>
                  <a:pt x="5496716" y="438765"/>
                  <a:pt x="5477448" y="442712"/>
                  <a:pt x="5457042" y="457784"/>
                </a:cubicBezTo>
                <a:cubicBezTo>
                  <a:pt x="5456930" y="456424"/>
                  <a:pt x="5444218" y="468980"/>
                  <a:pt x="5451799" y="465107"/>
                </a:cubicBezTo>
                <a:cubicBezTo>
                  <a:pt x="5478153" y="451264"/>
                  <a:pt x="5500502" y="438679"/>
                  <a:pt x="5524996" y="427214"/>
                </a:cubicBezTo>
                <a:cubicBezTo>
                  <a:pt x="5530782" y="424549"/>
                  <a:pt x="5545066" y="419550"/>
                  <a:pt x="5532883" y="427032"/>
                </a:cubicBezTo>
                <a:lnTo>
                  <a:pt x="5514567" y="437629"/>
                </a:lnTo>
                <a:lnTo>
                  <a:pt x="5512821" y="442628"/>
                </a:lnTo>
                <a:lnTo>
                  <a:pt x="5518842" y="439498"/>
                </a:lnTo>
                <a:lnTo>
                  <a:pt x="5535260" y="430707"/>
                </a:lnTo>
                <a:lnTo>
                  <a:pt x="5529846" y="437318"/>
                </a:lnTo>
                <a:cubicBezTo>
                  <a:pt x="5524667" y="448223"/>
                  <a:pt x="5534986" y="438353"/>
                  <a:pt x="5541190" y="431453"/>
                </a:cubicBezTo>
                <a:lnTo>
                  <a:pt x="5550129" y="423079"/>
                </a:lnTo>
                <a:lnTo>
                  <a:pt x="5557684" y="419258"/>
                </a:lnTo>
                <a:lnTo>
                  <a:pt x="5558592" y="418795"/>
                </a:lnTo>
                <a:lnTo>
                  <a:pt x="5555226" y="422379"/>
                </a:lnTo>
                <a:cubicBezTo>
                  <a:pt x="5550716" y="427227"/>
                  <a:pt x="5546164" y="431940"/>
                  <a:pt x="5541412" y="435994"/>
                </a:cubicBezTo>
                <a:cubicBezTo>
                  <a:pt x="5531267" y="445801"/>
                  <a:pt x="5517354" y="455286"/>
                  <a:pt x="5507608" y="466407"/>
                </a:cubicBezTo>
                <a:lnTo>
                  <a:pt x="5504938" y="469663"/>
                </a:lnTo>
                <a:lnTo>
                  <a:pt x="5509614" y="466331"/>
                </a:lnTo>
                <a:lnTo>
                  <a:pt x="5508999" y="467518"/>
                </a:lnTo>
                <a:lnTo>
                  <a:pt x="5519661" y="459064"/>
                </a:lnTo>
                <a:cubicBezTo>
                  <a:pt x="5526332" y="453696"/>
                  <a:pt x="5534150" y="447663"/>
                  <a:pt x="5536008" y="445521"/>
                </a:cubicBezTo>
                <a:cubicBezTo>
                  <a:pt x="5538092" y="444757"/>
                  <a:pt x="5542433" y="443164"/>
                  <a:pt x="5543476" y="442781"/>
                </a:cubicBezTo>
                <a:cubicBezTo>
                  <a:pt x="5546202" y="440320"/>
                  <a:pt x="5547018" y="438561"/>
                  <a:pt x="5548637" y="436264"/>
                </a:cubicBezTo>
                <a:cubicBezTo>
                  <a:pt x="5549680" y="435882"/>
                  <a:pt x="5553445" y="436203"/>
                  <a:pt x="5556278" y="433459"/>
                </a:cubicBezTo>
                <a:cubicBezTo>
                  <a:pt x="5559006" y="430999"/>
                  <a:pt x="5564809" y="422786"/>
                  <a:pt x="5571010" y="419051"/>
                </a:cubicBezTo>
                <a:cubicBezTo>
                  <a:pt x="5580980" y="412472"/>
                  <a:pt x="5568332" y="426116"/>
                  <a:pt x="5565431" y="428642"/>
                </a:cubicBezTo>
                <a:cubicBezTo>
                  <a:pt x="5561954" y="433080"/>
                  <a:pt x="5557144" y="436305"/>
                  <a:pt x="5555286" y="438448"/>
                </a:cubicBezTo>
                <a:cubicBezTo>
                  <a:pt x="5554643" y="440143"/>
                  <a:pt x="5555509" y="442990"/>
                  <a:pt x="5553824" y="445067"/>
                </a:cubicBezTo>
                <a:cubicBezTo>
                  <a:pt x="5551877" y="448825"/>
                  <a:pt x="5546644" y="453360"/>
                  <a:pt x="5540710" y="457971"/>
                </a:cubicBezTo>
                <a:lnTo>
                  <a:pt x="5523450" y="471277"/>
                </a:lnTo>
                <a:lnTo>
                  <a:pt x="5523790" y="470943"/>
                </a:lnTo>
                <a:lnTo>
                  <a:pt x="5524622" y="470154"/>
                </a:lnTo>
                <a:cubicBezTo>
                  <a:pt x="5524772" y="470005"/>
                  <a:pt x="5524685" y="470080"/>
                  <a:pt x="5524428" y="470317"/>
                </a:cubicBezTo>
                <a:lnTo>
                  <a:pt x="5523790" y="470943"/>
                </a:lnTo>
                <a:lnTo>
                  <a:pt x="5523388" y="471322"/>
                </a:lnTo>
                <a:lnTo>
                  <a:pt x="5523450" y="471277"/>
                </a:lnTo>
                <a:lnTo>
                  <a:pt x="5521420" y="473261"/>
                </a:lnTo>
                <a:cubicBezTo>
                  <a:pt x="5518804" y="475926"/>
                  <a:pt x="5515702" y="479375"/>
                  <a:pt x="5516543" y="479919"/>
                </a:cubicBezTo>
                <a:cubicBezTo>
                  <a:pt x="5518384" y="482163"/>
                  <a:pt x="5527730" y="469730"/>
                  <a:pt x="5527730" y="469730"/>
                </a:cubicBezTo>
                <a:cubicBezTo>
                  <a:pt x="5541178" y="458712"/>
                  <a:pt x="5551322" y="448906"/>
                  <a:pt x="5563552" y="438334"/>
                </a:cubicBezTo>
                <a:cubicBezTo>
                  <a:pt x="5566454" y="435809"/>
                  <a:pt x="5570795" y="434216"/>
                  <a:pt x="5575780" y="430927"/>
                </a:cubicBezTo>
                <a:cubicBezTo>
                  <a:pt x="5581406" y="425942"/>
                  <a:pt x="5582626" y="422332"/>
                  <a:pt x="5587366" y="422051"/>
                </a:cubicBezTo>
                <a:cubicBezTo>
                  <a:pt x="5591133" y="422374"/>
                  <a:pt x="5592330" y="426314"/>
                  <a:pt x="5594414" y="425549"/>
                </a:cubicBezTo>
                <a:cubicBezTo>
                  <a:pt x="5599798" y="423573"/>
                  <a:pt x="5612046" y="408615"/>
                  <a:pt x="5617608" y="403412"/>
                </a:cubicBezTo>
                <a:lnTo>
                  <a:pt x="5626552" y="394918"/>
                </a:lnTo>
                <a:lnTo>
                  <a:pt x="5628029" y="394669"/>
                </a:lnTo>
                <a:lnTo>
                  <a:pt x="5632174" y="393551"/>
                </a:lnTo>
                <a:lnTo>
                  <a:pt x="5629392" y="396379"/>
                </a:lnTo>
                <a:cubicBezTo>
                  <a:pt x="5615974" y="409790"/>
                  <a:pt x="5602203" y="423543"/>
                  <a:pt x="5587618" y="438751"/>
                </a:cubicBezTo>
                <a:lnTo>
                  <a:pt x="5574765" y="451660"/>
                </a:lnTo>
                <a:lnTo>
                  <a:pt x="5583654" y="445962"/>
                </a:lnTo>
                <a:cubicBezTo>
                  <a:pt x="5587536" y="442765"/>
                  <a:pt x="5589942" y="438612"/>
                  <a:pt x="5593824" y="435417"/>
                </a:cubicBezTo>
                <a:cubicBezTo>
                  <a:pt x="5594666" y="433963"/>
                  <a:pt x="5595930" y="434781"/>
                  <a:pt x="5596772" y="433327"/>
                </a:cubicBezTo>
                <a:cubicBezTo>
                  <a:pt x="5593102" y="436662"/>
                  <a:pt x="5589100" y="440067"/>
                  <a:pt x="5586693" y="444219"/>
                </a:cubicBezTo>
                <a:cubicBezTo>
                  <a:pt x="5590574" y="441020"/>
                  <a:pt x="5594364" y="437480"/>
                  <a:pt x="5598878" y="436690"/>
                </a:cubicBezTo>
                <a:cubicBezTo>
                  <a:pt x="5598246" y="434283"/>
                  <a:pt x="5599089" y="432829"/>
                  <a:pt x="5599089" y="432829"/>
                </a:cubicBezTo>
                <a:cubicBezTo>
                  <a:pt x="5602127" y="431085"/>
                  <a:pt x="5606430" y="430159"/>
                  <a:pt x="5610432" y="426753"/>
                </a:cubicBezTo>
                <a:cubicBezTo>
                  <a:pt x="5611064" y="429161"/>
                  <a:pt x="5611695" y="431568"/>
                  <a:pt x="5612959" y="432386"/>
                </a:cubicBezTo>
                <a:cubicBezTo>
                  <a:pt x="5610130" y="434265"/>
                  <a:pt x="5607724" y="438417"/>
                  <a:pt x="5608144" y="440689"/>
                </a:cubicBezTo>
                <a:lnTo>
                  <a:pt x="5601169" y="446109"/>
                </a:lnTo>
                <a:lnTo>
                  <a:pt x="5602454" y="445959"/>
                </a:lnTo>
                <a:cubicBezTo>
                  <a:pt x="5603640" y="445891"/>
                  <a:pt x="5604825" y="445820"/>
                  <a:pt x="5605346" y="445630"/>
                </a:cubicBezTo>
                <a:cubicBezTo>
                  <a:pt x="5614674" y="440748"/>
                  <a:pt x="5623398" y="422458"/>
                  <a:pt x="5625705" y="426235"/>
                </a:cubicBezTo>
                <a:cubicBezTo>
                  <a:pt x="5625705" y="426235"/>
                  <a:pt x="5623378" y="430009"/>
                  <a:pt x="5622092" y="433402"/>
                </a:cubicBezTo>
                <a:lnTo>
                  <a:pt x="5621958" y="432673"/>
                </a:lnTo>
                <a:lnTo>
                  <a:pt x="5622736" y="431706"/>
                </a:lnTo>
                <a:cubicBezTo>
                  <a:pt x="5622214" y="431897"/>
                  <a:pt x="5621954" y="431991"/>
                  <a:pt x="5621874" y="432204"/>
                </a:cubicBezTo>
                <a:lnTo>
                  <a:pt x="5621958" y="432673"/>
                </a:lnTo>
                <a:lnTo>
                  <a:pt x="5620532" y="434450"/>
                </a:lnTo>
                <a:lnTo>
                  <a:pt x="5619308" y="435274"/>
                </a:lnTo>
                <a:cubicBezTo>
                  <a:pt x="5618621" y="435953"/>
                  <a:pt x="5618216" y="436528"/>
                  <a:pt x="5618216" y="436528"/>
                </a:cubicBezTo>
                <a:cubicBezTo>
                  <a:pt x="5618216" y="436528"/>
                  <a:pt x="5619414" y="440468"/>
                  <a:pt x="5617622" y="442829"/>
                </a:cubicBezTo>
                <a:cubicBezTo>
                  <a:pt x="5614480" y="448362"/>
                  <a:pt x="5601850" y="457620"/>
                  <a:pt x="5598308" y="461840"/>
                </a:cubicBezTo>
                <a:cubicBezTo>
                  <a:pt x="5597265" y="462223"/>
                  <a:pt x="5598131" y="465068"/>
                  <a:pt x="5597486" y="466766"/>
                </a:cubicBezTo>
                <a:lnTo>
                  <a:pt x="5576872" y="486443"/>
                </a:lnTo>
                <a:lnTo>
                  <a:pt x="5575695" y="490940"/>
                </a:lnTo>
                <a:lnTo>
                  <a:pt x="5631466" y="441369"/>
                </a:lnTo>
                <a:lnTo>
                  <a:pt x="5660284" y="412840"/>
                </a:lnTo>
                <a:lnTo>
                  <a:pt x="5663017" y="411969"/>
                </a:lnTo>
                <a:lnTo>
                  <a:pt x="5669270" y="409534"/>
                </a:lnTo>
                <a:lnTo>
                  <a:pt x="5660823" y="419189"/>
                </a:lnTo>
                <a:lnTo>
                  <a:pt x="5670315" y="411290"/>
                </a:lnTo>
                <a:lnTo>
                  <a:pt x="5671826" y="414102"/>
                </a:lnTo>
                <a:lnTo>
                  <a:pt x="5675687" y="412234"/>
                </a:lnTo>
                <a:lnTo>
                  <a:pt x="5667480" y="421052"/>
                </a:lnTo>
                <a:lnTo>
                  <a:pt x="5664514" y="423334"/>
                </a:lnTo>
                <a:cubicBezTo>
                  <a:pt x="5663517" y="424017"/>
                  <a:pt x="5662872" y="424337"/>
                  <a:pt x="5662848" y="424045"/>
                </a:cubicBezTo>
                <a:lnTo>
                  <a:pt x="5663946" y="424852"/>
                </a:lnTo>
                <a:lnTo>
                  <a:pt x="5652968" y="436652"/>
                </a:lnTo>
                <a:lnTo>
                  <a:pt x="5648754" y="438979"/>
                </a:lnTo>
                <a:cubicBezTo>
                  <a:pt x="5646046" y="440406"/>
                  <a:pt x="5642916" y="441975"/>
                  <a:pt x="5638886" y="443869"/>
                </a:cubicBezTo>
                <a:cubicBezTo>
                  <a:pt x="5637090" y="445079"/>
                  <a:pt x="5620017" y="452674"/>
                  <a:pt x="5627807" y="451328"/>
                </a:cubicBezTo>
                <a:cubicBezTo>
                  <a:pt x="5633548" y="450027"/>
                  <a:pt x="5644782" y="442566"/>
                  <a:pt x="5648473" y="441312"/>
                </a:cubicBezTo>
                <a:lnTo>
                  <a:pt x="5648712" y="441225"/>
                </a:lnTo>
                <a:lnTo>
                  <a:pt x="5645721" y="444441"/>
                </a:lnTo>
                <a:cubicBezTo>
                  <a:pt x="5628954" y="464221"/>
                  <a:pt x="5607640" y="476666"/>
                  <a:pt x="5591273" y="497759"/>
                </a:cubicBezTo>
                <a:cubicBezTo>
                  <a:pt x="5594963" y="495128"/>
                  <a:pt x="5599411" y="490713"/>
                  <a:pt x="5599124" y="492689"/>
                </a:cubicBezTo>
                <a:lnTo>
                  <a:pt x="5597265" y="496654"/>
                </a:lnTo>
                <a:lnTo>
                  <a:pt x="5576876" y="508180"/>
                </a:lnTo>
                <a:lnTo>
                  <a:pt x="5593138" y="501174"/>
                </a:lnTo>
                <a:lnTo>
                  <a:pt x="5592350" y="501991"/>
                </a:lnTo>
                <a:cubicBezTo>
                  <a:pt x="5586030" y="508291"/>
                  <a:pt x="5576190" y="517835"/>
                  <a:pt x="5574664" y="521862"/>
                </a:cubicBezTo>
                <a:cubicBezTo>
                  <a:pt x="5588974" y="513692"/>
                  <a:pt x="5593094" y="507555"/>
                  <a:pt x="5604682" y="498680"/>
                </a:cubicBezTo>
                <a:cubicBezTo>
                  <a:pt x="5619812" y="485584"/>
                  <a:pt x="5607982" y="497469"/>
                  <a:pt x="5605304" y="504536"/>
                </a:cubicBezTo>
                <a:cubicBezTo>
                  <a:pt x="5603268" y="509906"/>
                  <a:pt x="5609424" y="498400"/>
                  <a:pt x="5609645" y="502942"/>
                </a:cubicBezTo>
                <a:cubicBezTo>
                  <a:pt x="5609868" y="507483"/>
                  <a:pt x="5599500" y="512749"/>
                  <a:pt x="5595956" y="516969"/>
                </a:cubicBezTo>
                <a:cubicBezTo>
                  <a:pt x="5591039" y="520477"/>
                  <a:pt x="5585012" y="524147"/>
                  <a:pt x="5580826" y="530065"/>
                </a:cubicBezTo>
                <a:cubicBezTo>
                  <a:pt x="5580826" y="530065"/>
                  <a:pt x="5581691" y="532911"/>
                  <a:pt x="5581048" y="534607"/>
                </a:cubicBezTo>
                <a:cubicBezTo>
                  <a:pt x="5579190" y="536748"/>
                  <a:pt x="5567359" y="548634"/>
                  <a:pt x="5564459" y="551160"/>
                </a:cubicBezTo>
                <a:cubicBezTo>
                  <a:pt x="5552678" y="567650"/>
                  <a:pt x="5575870" y="545511"/>
                  <a:pt x="5580854" y="542222"/>
                </a:cubicBezTo>
                <a:cubicBezTo>
                  <a:pt x="5589316" y="534493"/>
                  <a:pt x="5595586" y="527813"/>
                  <a:pt x="5599928" y="526219"/>
                </a:cubicBezTo>
                <a:cubicBezTo>
                  <a:pt x="5614814" y="516133"/>
                  <a:pt x="5623918" y="506708"/>
                  <a:pt x="5638872" y="496841"/>
                </a:cubicBezTo>
                <a:cubicBezTo>
                  <a:pt x="5628482" y="509657"/>
                  <a:pt x="5616256" y="517064"/>
                  <a:pt x="5604425" y="528948"/>
                </a:cubicBezTo>
                <a:cubicBezTo>
                  <a:pt x="5598691" y="534218"/>
                  <a:pt x="5591622" y="538271"/>
                  <a:pt x="5588944" y="545337"/>
                </a:cubicBezTo>
                <a:cubicBezTo>
                  <a:pt x="5588702" y="548346"/>
                  <a:pt x="5589100" y="549659"/>
                  <a:pt x="5587483" y="551957"/>
                </a:cubicBezTo>
                <a:cubicBezTo>
                  <a:pt x="5583296" y="557873"/>
                  <a:pt x="5575255" y="559364"/>
                  <a:pt x="5570028" y="565663"/>
                </a:cubicBezTo>
                <a:cubicBezTo>
                  <a:pt x="5571070" y="565281"/>
                  <a:pt x="5574348" y="571620"/>
                  <a:pt x="5573132" y="572066"/>
                </a:cubicBezTo>
                <a:cubicBezTo>
                  <a:pt x="5572722" y="574528"/>
                  <a:pt x="5567394" y="577640"/>
                  <a:pt x="5562296" y="581032"/>
                </a:cubicBezTo>
                <a:lnTo>
                  <a:pt x="5553054" y="591441"/>
                </a:lnTo>
                <a:lnTo>
                  <a:pt x="5553020" y="591542"/>
                </a:lnTo>
                <a:lnTo>
                  <a:pt x="5571271" y="577373"/>
                </a:lnTo>
                <a:cubicBezTo>
                  <a:pt x="5581640" y="572109"/>
                  <a:pt x="5590502" y="565693"/>
                  <a:pt x="5600713" y="556106"/>
                </a:cubicBezTo>
                <a:cubicBezTo>
                  <a:pt x="5618970" y="541862"/>
                  <a:pt x="5582905" y="576269"/>
                  <a:pt x="5583304" y="577582"/>
                </a:cubicBezTo>
                <a:lnTo>
                  <a:pt x="5596556" y="574179"/>
                </a:lnTo>
                <a:lnTo>
                  <a:pt x="5591975" y="578729"/>
                </a:lnTo>
                <a:lnTo>
                  <a:pt x="5585974" y="594212"/>
                </a:lnTo>
                <a:lnTo>
                  <a:pt x="5589915" y="591703"/>
                </a:lnTo>
                <a:lnTo>
                  <a:pt x="5591412" y="590546"/>
                </a:lnTo>
                <a:lnTo>
                  <a:pt x="5601512" y="585392"/>
                </a:lnTo>
                <a:cubicBezTo>
                  <a:pt x="5606086" y="583241"/>
                  <a:pt x="5610803" y="581283"/>
                  <a:pt x="5615810" y="579707"/>
                </a:cubicBezTo>
                <a:lnTo>
                  <a:pt x="5614101" y="580839"/>
                </a:lnTo>
                <a:lnTo>
                  <a:pt x="5636906" y="569719"/>
                </a:lnTo>
                <a:cubicBezTo>
                  <a:pt x="5647156" y="564665"/>
                  <a:pt x="5657076" y="559910"/>
                  <a:pt x="5666557" y="556091"/>
                </a:cubicBezTo>
                <a:cubicBezTo>
                  <a:pt x="5656171" y="562365"/>
                  <a:pt x="5644034" y="568485"/>
                  <a:pt x="5632607" y="573614"/>
                </a:cubicBezTo>
                <a:lnTo>
                  <a:pt x="5621432" y="579906"/>
                </a:lnTo>
                <a:cubicBezTo>
                  <a:pt x="5621484" y="580538"/>
                  <a:pt x="5622114" y="580767"/>
                  <a:pt x="5623061" y="580737"/>
                </a:cubicBezTo>
                <a:lnTo>
                  <a:pt x="5623591" y="580625"/>
                </a:lnTo>
                <a:lnTo>
                  <a:pt x="5627186" y="578789"/>
                </a:lnTo>
                <a:lnTo>
                  <a:pt x="5625918" y="579952"/>
                </a:lnTo>
                <a:lnTo>
                  <a:pt x="5625636" y="580202"/>
                </a:lnTo>
                <a:lnTo>
                  <a:pt x="5626575" y="580007"/>
                </a:lnTo>
                <a:cubicBezTo>
                  <a:pt x="5629196" y="579193"/>
                  <a:pt x="5632012" y="577912"/>
                  <a:pt x="5632910" y="577308"/>
                </a:cubicBezTo>
                <a:cubicBezTo>
                  <a:pt x="5658510" y="565816"/>
                  <a:pt x="5686452" y="548235"/>
                  <a:pt x="5710148" y="540488"/>
                </a:cubicBezTo>
                <a:cubicBezTo>
                  <a:pt x="5689787" y="554193"/>
                  <a:pt x="5661410" y="564579"/>
                  <a:pt x="5639850" y="577147"/>
                </a:cubicBezTo>
                <a:cubicBezTo>
                  <a:pt x="5646328" y="573300"/>
                  <a:pt x="5634207" y="579613"/>
                  <a:pt x="5635266" y="580952"/>
                </a:cubicBezTo>
                <a:cubicBezTo>
                  <a:pt x="5637350" y="583239"/>
                  <a:pt x="5639946" y="578312"/>
                  <a:pt x="5639946" y="578312"/>
                </a:cubicBezTo>
                <a:cubicBezTo>
                  <a:pt x="5653645" y="571962"/>
                  <a:pt x="5666792" y="565625"/>
                  <a:pt x="5679706" y="559585"/>
                </a:cubicBezTo>
                <a:lnTo>
                  <a:pt x="5705500" y="548193"/>
                </a:lnTo>
                <a:lnTo>
                  <a:pt x="5702483" y="550878"/>
                </a:lnTo>
                <a:lnTo>
                  <a:pt x="5702362" y="551009"/>
                </a:lnTo>
                <a:lnTo>
                  <a:pt x="5701267" y="551593"/>
                </a:lnTo>
                <a:cubicBezTo>
                  <a:pt x="5698366" y="552828"/>
                  <a:pt x="5683406" y="559207"/>
                  <a:pt x="5683503" y="560373"/>
                </a:cubicBezTo>
                <a:cubicBezTo>
                  <a:pt x="5683808" y="564066"/>
                  <a:pt x="5698672" y="556522"/>
                  <a:pt x="5696778" y="556564"/>
                </a:cubicBezTo>
                <a:lnTo>
                  <a:pt x="5698034" y="555909"/>
                </a:lnTo>
                <a:lnTo>
                  <a:pt x="5698012" y="558089"/>
                </a:lnTo>
                <a:cubicBezTo>
                  <a:pt x="5698800" y="557902"/>
                  <a:pt x="5700258" y="556903"/>
                  <a:pt x="5702008" y="555515"/>
                </a:cubicBezTo>
                <a:lnTo>
                  <a:pt x="5706361" y="551801"/>
                </a:lnTo>
                <a:lnTo>
                  <a:pt x="5710004" y="550224"/>
                </a:lnTo>
                <a:cubicBezTo>
                  <a:pt x="5712938" y="551325"/>
                  <a:pt x="5699714" y="557664"/>
                  <a:pt x="5699714" y="557664"/>
                </a:cubicBezTo>
                <a:cubicBezTo>
                  <a:pt x="5674430" y="569147"/>
                  <a:pt x="5652774" y="580548"/>
                  <a:pt x="5632109" y="590564"/>
                </a:cubicBezTo>
                <a:cubicBezTo>
                  <a:pt x="5631434" y="591017"/>
                  <a:pt x="5627556" y="592748"/>
                  <a:pt x="5623036" y="594930"/>
                </a:cubicBezTo>
                <a:lnTo>
                  <a:pt x="5619472" y="596697"/>
                </a:lnTo>
                <a:lnTo>
                  <a:pt x="5619787" y="596773"/>
                </a:lnTo>
                <a:cubicBezTo>
                  <a:pt x="5620855" y="597034"/>
                  <a:pt x="5621972" y="597331"/>
                  <a:pt x="5622850" y="597660"/>
                </a:cubicBezTo>
                <a:lnTo>
                  <a:pt x="5623704" y="598220"/>
                </a:lnTo>
                <a:lnTo>
                  <a:pt x="5638906" y="591063"/>
                </a:lnTo>
                <a:cubicBezTo>
                  <a:pt x="5647944" y="586646"/>
                  <a:pt x="5656862" y="582207"/>
                  <a:pt x="5666286" y="577707"/>
                </a:cubicBezTo>
                <a:cubicBezTo>
                  <a:pt x="5667234" y="577685"/>
                  <a:pt x="5684946" y="566377"/>
                  <a:pt x="5687093" y="567494"/>
                </a:cubicBezTo>
                <a:cubicBezTo>
                  <a:pt x="5688192" y="569318"/>
                  <a:pt x="5685387" y="571233"/>
                  <a:pt x="5682308" y="572691"/>
                </a:cubicBezTo>
                <a:lnTo>
                  <a:pt x="5681039" y="573206"/>
                </a:lnTo>
                <a:lnTo>
                  <a:pt x="5679545" y="575026"/>
                </a:lnTo>
                <a:cubicBezTo>
                  <a:pt x="5676134" y="578668"/>
                  <a:pt x="5670344" y="583999"/>
                  <a:pt x="5669396" y="585169"/>
                </a:cubicBezTo>
                <a:cubicBezTo>
                  <a:pt x="5665410" y="588883"/>
                  <a:pt x="5662340" y="591881"/>
                  <a:pt x="5659702" y="594556"/>
                </a:cubicBezTo>
                <a:lnTo>
                  <a:pt x="5658346" y="595981"/>
                </a:lnTo>
                <a:lnTo>
                  <a:pt x="5645184" y="602926"/>
                </a:lnTo>
                <a:lnTo>
                  <a:pt x="5659427" y="591748"/>
                </a:lnTo>
                <a:cubicBezTo>
                  <a:pt x="5662254" y="589616"/>
                  <a:pt x="5668902" y="581838"/>
                  <a:pt x="5674592" y="576533"/>
                </a:cubicBezTo>
                <a:lnTo>
                  <a:pt x="5676596" y="574920"/>
                </a:lnTo>
                <a:lnTo>
                  <a:pt x="5676446" y="574972"/>
                </a:lnTo>
                <a:cubicBezTo>
                  <a:pt x="5676083" y="575087"/>
                  <a:pt x="5675872" y="575151"/>
                  <a:pt x="5675872" y="575151"/>
                </a:cubicBezTo>
                <a:cubicBezTo>
                  <a:pt x="5657573" y="584623"/>
                  <a:pt x="5645615" y="591214"/>
                  <a:pt x="5630843" y="598745"/>
                </a:cubicBezTo>
                <a:lnTo>
                  <a:pt x="5621938" y="603177"/>
                </a:lnTo>
                <a:lnTo>
                  <a:pt x="5619356" y="606207"/>
                </a:lnTo>
                <a:lnTo>
                  <a:pt x="5618453" y="607179"/>
                </a:lnTo>
                <a:lnTo>
                  <a:pt x="5621290" y="605915"/>
                </a:lnTo>
                <a:cubicBezTo>
                  <a:pt x="5622824" y="605269"/>
                  <a:pt x="5624498" y="604611"/>
                  <a:pt x="5626418" y="603933"/>
                </a:cubicBezTo>
                <a:cubicBezTo>
                  <a:pt x="5624122" y="605787"/>
                  <a:pt x="5621673" y="607352"/>
                  <a:pt x="5619147" y="608755"/>
                </a:cubicBezTo>
                <a:lnTo>
                  <a:pt x="5615006" y="610814"/>
                </a:lnTo>
                <a:lnTo>
                  <a:pt x="5609171" y="616669"/>
                </a:lnTo>
                <a:cubicBezTo>
                  <a:pt x="5607121" y="618653"/>
                  <a:pt x="5605476" y="620184"/>
                  <a:pt x="5604752" y="620816"/>
                </a:cubicBezTo>
                <a:cubicBezTo>
                  <a:pt x="5603722" y="622348"/>
                  <a:pt x="5603304" y="623250"/>
                  <a:pt x="5603365" y="623660"/>
                </a:cubicBezTo>
                <a:lnTo>
                  <a:pt x="5604498" y="623576"/>
                </a:lnTo>
                <a:lnTo>
                  <a:pt x="5606058" y="622789"/>
                </a:lnTo>
                <a:lnTo>
                  <a:pt x="5608381" y="621327"/>
                </a:lnTo>
                <a:cubicBezTo>
                  <a:pt x="5615532" y="616319"/>
                  <a:pt x="5627848" y="605982"/>
                  <a:pt x="5628388" y="607762"/>
                </a:cubicBezTo>
                <a:cubicBezTo>
                  <a:pt x="5628848" y="608323"/>
                  <a:pt x="5628030" y="609840"/>
                  <a:pt x="5626710" y="611666"/>
                </a:cubicBezTo>
                <a:lnTo>
                  <a:pt x="5625242" y="613469"/>
                </a:lnTo>
                <a:lnTo>
                  <a:pt x="5623208" y="614545"/>
                </a:lnTo>
                <a:lnTo>
                  <a:pt x="5633698" y="609800"/>
                </a:lnTo>
                <a:cubicBezTo>
                  <a:pt x="5617802" y="621118"/>
                  <a:pt x="5602990" y="626166"/>
                  <a:pt x="5587968" y="634343"/>
                </a:cubicBezTo>
                <a:lnTo>
                  <a:pt x="5583937" y="636889"/>
                </a:lnTo>
                <a:lnTo>
                  <a:pt x="5585993" y="636073"/>
                </a:lnTo>
                <a:cubicBezTo>
                  <a:pt x="5588712" y="634794"/>
                  <a:pt x="5591545" y="633221"/>
                  <a:pt x="5592098" y="633207"/>
                </a:cubicBezTo>
                <a:cubicBezTo>
                  <a:pt x="5602294" y="627521"/>
                  <a:pt x="5611872" y="622483"/>
                  <a:pt x="5621262" y="617765"/>
                </a:cubicBezTo>
                <a:lnTo>
                  <a:pt x="5622053" y="617383"/>
                </a:lnTo>
                <a:lnTo>
                  <a:pt x="5622014" y="617431"/>
                </a:lnTo>
                <a:cubicBezTo>
                  <a:pt x="5618910" y="621033"/>
                  <a:pt x="5616896" y="623295"/>
                  <a:pt x="5622168" y="619048"/>
                </a:cubicBezTo>
                <a:lnTo>
                  <a:pt x="5630974" y="613079"/>
                </a:lnTo>
                <a:lnTo>
                  <a:pt x="5649282" y="604247"/>
                </a:lnTo>
                <a:lnTo>
                  <a:pt x="5651756" y="602913"/>
                </a:lnTo>
                <a:lnTo>
                  <a:pt x="5645204" y="609890"/>
                </a:lnTo>
                <a:lnTo>
                  <a:pt x="5642548" y="612615"/>
                </a:lnTo>
                <a:lnTo>
                  <a:pt x="5646170" y="611133"/>
                </a:lnTo>
                <a:cubicBezTo>
                  <a:pt x="5652058" y="608954"/>
                  <a:pt x="5657808" y="607544"/>
                  <a:pt x="5648670" y="613156"/>
                </a:cubicBezTo>
                <a:lnTo>
                  <a:pt x="5631923" y="623130"/>
                </a:lnTo>
                <a:lnTo>
                  <a:pt x="5628206" y="626687"/>
                </a:lnTo>
                <a:lnTo>
                  <a:pt x="5623520" y="631558"/>
                </a:lnTo>
                <a:lnTo>
                  <a:pt x="5634628" y="625622"/>
                </a:lnTo>
                <a:lnTo>
                  <a:pt x="5637468" y="624104"/>
                </a:lnTo>
                <a:lnTo>
                  <a:pt x="5639226" y="622282"/>
                </a:lnTo>
                <a:cubicBezTo>
                  <a:pt x="5643034" y="618112"/>
                  <a:pt x="5646172" y="614497"/>
                  <a:pt x="5647851" y="617168"/>
                </a:cubicBezTo>
                <a:cubicBezTo>
                  <a:pt x="5647752" y="616838"/>
                  <a:pt x="5647117" y="617451"/>
                  <a:pt x="5646186" y="618618"/>
                </a:cubicBezTo>
                <a:lnTo>
                  <a:pt x="5645228" y="619948"/>
                </a:lnTo>
                <a:lnTo>
                  <a:pt x="5651048" y="616832"/>
                </a:lnTo>
                <a:lnTo>
                  <a:pt x="5645633" y="623442"/>
                </a:lnTo>
                <a:cubicBezTo>
                  <a:pt x="5640454" y="634347"/>
                  <a:pt x="5650773" y="624476"/>
                  <a:pt x="5656976" y="617576"/>
                </a:cubicBezTo>
                <a:lnTo>
                  <a:pt x="5665914" y="609203"/>
                </a:lnTo>
                <a:lnTo>
                  <a:pt x="5673470" y="605383"/>
                </a:lnTo>
                <a:lnTo>
                  <a:pt x="5674380" y="604918"/>
                </a:lnTo>
                <a:lnTo>
                  <a:pt x="5671013" y="608501"/>
                </a:lnTo>
                <a:cubicBezTo>
                  <a:pt x="5666502" y="613351"/>
                  <a:pt x="5661951" y="618063"/>
                  <a:pt x="5657198" y="622119"/>
                </a:cubicBezTo>
                <a:cubicBezTo>
                  <a:pt x="5654663" y="624570"/>
                  <a:pt x="5651890" y="627002"/>
                  <a:pt x="5649008" y="629444"/>
                </a:cubicBezTo>
                <a:lnTo>
                  <a:pt x="5642727" y="634679"/>
                </a:lnTo>
                <a:lnTo>
                  <a:pt x="5643096" y="635095"/>
                </a:lnTo>
                <a:cubicBezTo>
                  <a:pt x="5643806" y="635929"/>
                  <a:pt x="5644266" y="636490"/>
                  <a:pt x="5644266" y="636490"/>
                </a:cubicBezTo>
                <a:cubicBezTo>
                  <a:pt x="5646352" y="635725"/>
                  <a:pt x="5654479" y="626902"/>
                  <a:pt x="5658822" y="625309"/>
                </a:cubicBezTo>
                <a:cubicBezTo>
                  <a:pt x="5658822" y="625309"/>
                  <a:pt x="5663742" y="623503"/>
                  <a:pt x="5660072" y="627784"/>
                </a:cubicBezTo>
                <a:lnTo>
                  <a:pt x="5658854" y="629053"/>
                </a:lnTo>
                <a:lnTo>
                  <a:pt x="5659262" y="628904"/>
                </a:lnTo>
                <a:cubicBezTo>
                  <a:pt x="5661990" y="626444"/>
                  <a:pt x="5662805" y="624685"/>
                  <a:pt x="5664424" y="622387"/>
                </a:cubicBezTo>
                <a:cubicBezTo>
                  <a:pt x="5665465" y="622005"/>
                  <a:pt x="5669232" y="622326"/>
                  <a:pt x="5672065" y="619584"/>
                </a:cubicBezTo>
                <a:cubicBezTo>
                  <a:pt x="5674792" y="617123"/>
                  <a:pt x="5680597" y="608909"/>
                  <a:pt x="5686796" y="605173"/>
                </a:cubicBezTo>
                <a:cubicBezTo>
                  <a:pt x="5696766" y="598594"/>
                  <a:pt x="5684120" y="612240"/>
                  <a:pt x="5681219" y="614764"/>
                </a:cubicBezTo>
                <a:cubicBezTo>
                  <a:pt x="5677742" y="619204"/>
                  <a:pt x="5672931" y="622430"/>
                  <a:pt x="5671073" y="624571"/>
                </a:cubicBezTo>
                <a:cubicBezTo>
                  <a:pt x="5670752" y="625419"/>
                  <a:pt x="5670806" y="626554"/>
                  <a:pt x="5670732" y="627739"/>
                </a:cubicBezTo>
                <a:lnTo>
                  <a:pt x="5670144" y="629553"/>
                </a:lnTo>
                <a:lnTo>
                  <a:pt x="5672904" y="627677"/>
                </a:lnTo>
                <a:cubicBezTo>
                  <a:pt x="5674428" y="626759"/>
                  <a:pt x="5675574" y="626279"/>
                  <a:pt x="5675994" y="626552"/>
                </a:cubicBezTo>
                <a:cubicBezTo>
                  <a:pt x="5676174" y="626667"/>
                  <a:pt x="5676190" y="626916"/>
                  <a:pt x="5676074" y="627267"/>
                </a:cubicBezTo>
                <a:lnTo>
                  <a:pt x="5675976" y="627451"/>
                </a:lnTo>
                <a:lnTo>
                  <a:pt x="5679340" y="624459"/>
                </a:lnTo>
                <a:cubicBezTo>
                  <a:pt x="5682240" y="621933"/>
                  <a:pt x="5686582" y="620341"/>
                  <a:pt x="5691566" y="617051"/>
                </a:cubicBezTo>
                <a:cubicBezTo>
                  <a:pt x="5697193" y="612067"/>
                  <a:pt x="5698412" y="608456"/>
                  <a:pt x="5703154" y="608175"/>
                </a:cubicBezTo>
                <a:cubicBezTo>
                  <a:pt x="5706920" y="608496"/>
                  <a:pt x="5708118" y="612437"/>
                  <a:pt x="5710202" y="611674"/>
                </a:cubicBezTo>
                <a:cubicBezTo>
                  <a:pt x="5715586" y="609697"/>
                  <a:pt x="5727834" y="594739"/>
                  <a:pt x="5733394" y="589535"/>
                </a:cubicBezTo>
                <a:lnTo>
                  <a:pt x="5741178" y="582144"/>
                </a:lnTo>
                <a:lnTo>
                  <a:pt x="5761426" y="506987"/>
                </a:lnTo>
                <a:cubicBezTo>
                  <a:pt x="5762723" y="498427"/>
                  <a:pt x="5762912" y="490083"/>
                  <a:pt x="5764920" y="482624"/>
                </a:cubicBezTo>
                <a:lnTo>
                  <a:pt x="5767235" y="476550"/>
                </a:lnTo>
                <a:lnTo>
                  <a:pt x="5768132" y="477506"/>
                </a:lnTo>
                <a:cubicBezTo>
                  <a:pt x="5765167" y="490174"/>
                  <a:pt x="5763004" y="500949"/>
                  <a:pt x="5767229" y="486270"/>
                </a:cubicBezTo>
                <a:lnTo>
                  <a:pt x="5769424" y="478227"/>
                </a:lnTo>
                <a:lnTo>
                  <a:pt x="5769431" y="478231"/>
                </a:lnTo>
                <a:lnTo>
                  <a:pt x="5769442" y="478164"/>
                </a:lnTo>
                <a:lnTo>
                  <a:pt x="5773790" y="462236"/>
                </a:lnTo>
                <a:cubicBezTo>
                  <a:pt x="5772967" y="463862"/>
                  <a:pt x="5771610" y="467912"/>
                  <a:pt x="5770591" y="471531"/>
                </a:cubicBezTo>
                <a:lnTo>
                  <a:pt x="5769442" y="478164"/>
                </a:lnTo>
                <a:lnTo>
                  <a:pt x="5769424" y="478227"/>
                </a:lnTo>
                <a:lnTo>
                  <a:pt x="5768132" y="477506"/>
                </a:lnTo>
                <a:cubicBezTo>
                  <a:pt x="5770491" y="467927"/>
                  <a:pt x="5773695" y="457206"/>
                  <a:pt x="5774766" y="456998"/>
                </a:cubicBezTo>
                <a:cubicBezTo>
                  <a:pt x="5773695" y="457206"/>
                  <a:pt x="5774861" y="462028"/>
                  <a:pt x="5774861" y="462028"/>
                </a:cubicBezTo>
                <a:cubicBezTo>
                  <a:pt x="5775539" y="464828"/>
                  <a:pt x="5777005" y="461613"/>
                  <a:pt x="5777947" y="465502"/>
                </a:cubicBezTo>
                <a:cubicBezTo>
                  <a:pt x="5777553" y="468510"/>
                  <a:pt x="5776041" y="476948"/>
                  <a:pt x="5775290" y="483120"/>
                </a:cubicBezTo>
                <a:cubicBezTo>
                  <a:pt x="5768988" y="519689"/>
                  <a:pt x="5762079" y="562241"/>
                  <a:pt x="5751932" y="597602"/>
                </a:cubicBezTo>
                <a:lnTo>
                  <a:pt x="5744656" y="618253"/>
                </a:lnTo>
                <a:lnTo>
                  <a:pt x="5748529" y="618447"/>
                </a:lnTo>
                <a:lnTo>
                  <a:pt x="5755683" y="593778"/>
                </a:lnTo>
                <a:cubicBezTo>
                  <a:pt x="5766617" y="552400"/>
                  <a:pt x="5771932" y="517164"/>
                  <a:pt x="5780508" y="476081"/>
                </a:cubicBezTo>
                <a:cubicBezTo>
                  <a:pt x="5782150" y="463546"/>
                  <a:pt x="5783925" y="456198"/>
                  <a:pt x="5787485" y="442313"/>
                </a:cubicBezTo>
                <a:cubicBezTo>
                  <a:pt x="5788909" y="438534"/>
                  <a:pt x="5789657" y="438144"/>
                  <a:pt x="5789852" y="439633"/>
                </a:cubicBezTo>
                <a:cubicBezTo>
                  <a:pt x="5790049" y="441122"/>
                  <a:pt x="5789696" y="444489"/>
                  <a:pt x="5788917" y="448225"/>
                </a:cubicBezTo>
                <a:cubicBezTo>
                  <a:pt x="5788522" y="451233"/>
                  <a:pt x="5787271" y="451475"/>
                  <a:pt x="5787593" y="457441"/>
                </a:cubicBezTo>
                <a:cubicBezTo>
                  <a:pt x="5790774" y="465944"/>
                  <a:pt x="5787439" y="480763"/>
                  <a:pt x="5785795" y="493298"/>
                </a:cubicBezTo>
                <a:lnTo>
                  <a:pt x="5751634" y="623154"/>
                </a:lnTo>
                <a:lnTo>
                  <a:pt x="5762307" y="612589"/>
                </a:lnTo>
                <a:lnTo>
                  <a:pt x="5765699" y="601934"/>
                </a:lnTo>
                <a:cubicBezTo>
                  <a:pt x="5776014" y="562632"/>
                  <a:pt x="5782934" y="523988"/>
                  <a:pt x="5792226" y="485861"/>
                </a:cubicBezTo>
                <a:cubicBezTo>
                  <a:pt x="5789714" y="518762"/>
                  <a:pt x="5785472" y="553793"/>
                  <a:pt x="5774977" y="586939"/>
                </a:cubicBezTo>
                <a:lnTo>
                  <a:pt x="5773333" y="594039"/>
                </a:lnTo>
                <a:lnTo>
                  <a:pt x="5773302" y="593888"/>
                </a:lnTo>
                <a:lnTo>
                  <a:pt x="5775573" y="573718"/>
                </a:lnTo>
                <a:cubicBezTo>
                  <a:pt x="5777868" y="549646"/>
                  <a:pt x="5772961" y="574081"/>
                  <a:pt x="5772346" y="589234"/>
                </a:cubicBezTo>
                <a:lnTo>
                  <a:pt x="5773302" y="593888"/>
                </a:lnTo>
                <a:lnTo>
                  <a:pt x="5773240" y="594444"/>
                </a:lnTo>
                <a:lnTo>
                  <a:pt x="5773333" y="594039"/>
                </a:lnTo>
                <a:lnTo>
                  <a:pt x="5774405" y="599267"/>
                </a:lnTo>
                <a:cubicBezTo>
                  <a:pt x="5776551" y="598851"/>
                  <a:pt x="5780099" y="574869"/>
                  <a:pt x="5781338" y="570720"/>
                </a:cubicBezTo>
                <a:cubicBezTo>
                  <a:pt x="5786354" y="543520"/>
                  <a:pt x="5792749" y="511984"/>
                  <a:pt x="5797990" y="485719"/>
                </a:cubicBezTo>
                <a:cubicBezTo>
                  <a:pt x="5795835" y="515458"/>
                  <a:pt x="5789297" y="540996"/>
                  <a:pt x="5785090" y="566897"/>
                </a:cubicBezTo>
                <a:cubicBezTo>
                  <a:pt x="5783172" y="568246"/>
                  <a:pt x="5783662" y="570268"/>
                  <a:pt x="5784113" y="572137"/>
                </a:cubicBezTo>
                <a:cubicBezTo>
                  <a:pt x="5788128" y="569401"/>
                  <a:pt x="5781850" y="586747"/>
                  <a:pt x="5780696" y="592020"/>
                </a:cubicBezTo>
                <a:lnTo>
                  <a:pt x="5778905" y="598054"/>
                </a:lnTo>
                <a:lnTo>
                  <a:pt x="5783662" y="596201"/>
                </a:lnTo>
                <a:lnTo>
                  <a:pt x="5784542" y="593229"/>
                </a:lnTo>
                <a:cubicBezTo>
                  <a:pt x="5793606" y="554168"/>
                  <a:pt x="5797097" y="525312"/>
                  <a:pt x="5805410" y="492423"/>
                </a:cubicBezTo>
                <a:lnTo>
                  <a:pt x="5805623" y="490818"/>
                </a:lnTo>
                <a:lnTo>
                  <a:pt x="5806185" y="490287"/>
                </a:lnTo>
                <a:lnTo>
                  <a:pt x="5808832" y="485675"/>
                </a:lnTo>
                <a:lnTo>
                  <a:pt x="5808710" y="486734"/>
                </a:lnTo>
                <a:cubicBezTo>
                  <a:pt x="5803255" y="522161"/>
                  <a:pt x="5796871" y="557607"/>
                  <a:pt x="5788782" y="591427"/>
                </a:cubicBezTo>
                <a:lnTo>
                  <a:pt x="5786572" y="598288"/>
                </a:lnTo>
                <a:lnTo>
                  <a:pt x="5787612" y="600227"/>
                </a:lnTo>
                <a:lnTo>
                  <a:pt x="5790180" y="598983"/>
                </a:lnTo>
                <a:lnTo>
                  <a:pt x="5799917" y="560925"/>
                </a:lnTo>
                <a:cubicBezTo>
                  <a:pt x="5803998" y="539527"/>
                  <a:pt x="5808146" y="517058"/>
                  <a:pt x="5812263" y="494454"/>
                </a:cubicBezTo>
                <a:lnTo>
                  <a:pt x="5812307" y="494201"/>
                </a:lnTo>
                <a:lnTo>
                  <a:pt x="5814754" y="488320"/>
                </a:lnTo>
                <a:cubicBezTo>
                  <a:pt x="5815459" y="486453"/>
                  <a:pt x="5815788" y="485307"/>
                  <a:pt x="5815450" y="485575"/>
                </a:cubicBezTo>
                <a:cubicBezTo>
                  <a:pt x="5818089" y="484555"/>
                  <a:pt x="5822005" y="486959"/>
                  <a:pt x="5819069" y="489278"/>
                </a:cubicBezTo>
                <a:cubicBezTo>
                  <a:pt x="5823361" y="485888"/>
                  <a:pt x="5818994" y="490398"/>
                  <a:pt x="5822237" y="483410"/>
                </a:cubicBezTo>
                <a:cubicBezTo>
                  <a:pt x="5826685" y="474408"/>
                  <a:pt x="5826233" y="481320"/>
                  <a:pt x="5826233" y="481320"/>
                </a:cubicBezTo>
                <a:cubicBezTo>
                  <a:pt x="5825928" y="485991"/>
                  <a:pt x="5820115" y="496247"/>
                  <a:pt x="5819967" y="498490"/>
                </a:cubicBezTo>
                <a:cubicBezTo>
                  <a:pt x="5819967" y="498490"/>
                  <a:pt x="5822461" y="499712"/>
                  <a:pt x="5824942" y="501122"/>
                </a:cubicBezTo>
                <a:cubicBezTo>
                  <a:pt x="5823439" y="504433"/>
                  <a:pt x="5820496" y="510124"/>
                  <a:pt x="5820496" y="510124"/>
                </a:cubicBezTo>
                <a:cubicBezTo>
                  <a:pt x="5822829" y="513775"/>
                  <a:pt x="5824649" y="505605"/>
                  <a:pt x="5824649" y="505605"/>
                </a:cubicBezTo>
                <a:cubicBezTo>
                  <a:pt x="5827649" y="502353"/>
                  <a:pt x="5837673" y="490015"/>
                  <a:pt x="5836389" y="489965"/>
                </a:cubicBezTo>
                <a:cubicBezTo>
                  <a:pt x="5840166" y="491237"/>
                  <a:pt x="5834583" y="497945"/>
                  <a:pt x="5831351" y="504748"/>
                </a:cubicBezTo>
                <a:cubicBezTo>
                  <a:pt x="5829764" y="509365"/>
                  <a:pt x="5821855" y="528718"/>
                  <a:pt x="5829155" y="518706"/>
                </a:cubicBezTo>
                <a:cubicBezTo>
                  <a:pt x="5832025" y="514138"/>
                  <a:pt x="5833827" y="509528"/>
                  <a:pt x="5836771" y="503839"/>
                </a:cubicBezTo>
                <a:cubicBezTo>
                  <a:pt x="5839483" y="498422"/>
                  <a:pt x="5841687" y="494224"/>
                  <a:pt x="5843609" y="490671"/>
                </a:cubicBezTo>
                <a:lnTo>
                  <a:pt x="5848177" y="482438"/>
                </a:lnTo>
                <a:lnTo>
                  <a:pt x="5847620" y="485210"/>
                </a:lnTo>
                <a:lnTo>
                  <a:pt x="5844437" y="505450"/>
                </a:lnTo>
                <a:lnTo>
                  <a:pt x="5841362" y="515632"/>
                </a:lnTo>
                <a:cubicBezTo>
                  <a:pt x="5838915" y="521903"/>
                  <a:pt x="5840423" y="519341"/>
                  <a:pt x="5842853" y="515364"/>
                </a:cubicBezTo>
                <a:lnTo>
                  <a:pt x="5842886" y="515313"/>
                </a:lnTo>
                <a:lnTo>
                  <a:pt x="5842748" y="516187"/>
                </a:lnTo>
                <a:cubicBezTo>
                  <a:pt x="5840947" y="526616"/>
                  <a:pt x="5838906" y="537314"/>
                  <a:pt x="5836445" y="548786"/>
                </a:cubicBezTo>
                <a:cubicBezTo>
                  <a:pt x="5836710" y="549876"/>
                  <a:pt x="5833731" y="561531"/>
                  <a:pt x="5835876" y="561114"/>
                </a:cubicBezTo>
                <a:cubicBezTo>
                  <a:pt x="5838198" y="560662"/>
                  <a:pt x="5838985" y="545362"/>
                  <a:pt x="5839557" y="542320"/>
                </a:cubicBezTo>
                <a:lnTo>
                  <a:pt x="5845575" y="511170"/>
                </a:lnTo>
                <a:lnTo>
                  <a:pt x="5846812" y="509265"/>
                </a:lnTo>
                <a:cubicBezTo>
                  <a:pt x="5848109" y="507496"/>
                  <a:pt x="5849260" y="506301"/>
                  <a:pt x="5849883" y="506605"/>
                </a:cubicBezTo>
                <a:cubicBezTo>
                  <a:pt x="5852664" y="506716"/>
                  <a:pt x="5835411" y="544425"/>
                  <a:pt x="5844291" y="533167"/>
                </a:cubicBezTo>
                <a:cubicBezTo>
                  <a:pt x="5845806" y="529667"/>
                  <a:pt x="5856439" y="507990"/>
                  <a:pt x="5859006" y="508093"/>
                </a:cubicBezTo>
                <a:cubicBezTo>
                  <a:pt x="5860503" y="508151"/>
                  <a:pt x="5863816" y="516523"/>
                  <a:pt x="5863889" y="515403"/>
                </a:cubicBezTo>
                <a:cubicBezTo>
                  <a:pt x="5863816" y="516523"/>
                  <a:pt x="5863743" y="517644"/>
                  <a:pt x="5863671" y="518765"/>
                </a:cubicBezTo>
                <a:cubicBezTo>
                  <a:pt x="5866669" y="515513"/>
                  <a:pt x="5873002" y="500595"/>
                  <a:pt x="5869394" y="513186"/>
                </a:cubicBezTo>
                <a:cubicBezTo>
                  <a:pt x="5864417" y="527036"/>
                  <a:pt x="5872477" y="508626"/>
                  <a:pt x="5875495" y="501817"/>
                </a:cubicBezTo>
                <a:lnTo>
                  <a:pt x="5876211" y="500270"/>
                </a:lnTo>
                <a:lnTo>
                  <a:pt x="5868067" y="545745"/>
                </a:lnTo>
                <a:cubicBezTo>
                  <a:pt x="5867937" y="549841"/>
                  <a:pt x="5867638" y="557882"/>
                  <a:pt x="5869997" y="548303"/>
                </a:cubicBezTo>
                <a:cubicBezTo>
                  <a:pt x="5872786" y="535871"/>
                  <a:pt x="5874287" y="523526"/>
                  <a:pt x="5878338" y="511663"/>
                </a:cubicBezTo>
                <a:cubicBezTo>
                  <a:pt x="5878221" y="516981"/>
                  <a:pt x="5877687" y="522114"/>
                  <a:pt x="5876940" y="527153"/>
                </a:cubicBezTo>
                <a:lnTo>
                  <a:pt x="5874932" y="538394"/>
                </a:lnTo>
                <a:lnTo>
                  <a:pt x="5874281" y="540163"/>
                </a:lnTo>
                <a:cubicBezTo>
                  <a:pt x="5872642" y="544732"/>
                  <a:pt x="5872078" y="547028"/>
                  <a:pt x="5872171" y="547900"/>
                </a:cubicBezTo>
                <a:lnTo>
                  <a:pt x="5873309" y="547411"/>
                </a:lnTo>
                <a:lnTo>
                  <a:pt x="5871567" y="557049"/>
                </a:lnTo>
                <a:cubicBezTo>
                  <a:pt x="5870797" y="562094"/>
                  <a:pt x="5870229" y="567234"/>
                  <a:pt x="5870069" y="572559"/>
                </a:cubicBezTo>
                <a:lnTo>
                  <a:pt x="5872133" y="563301"/>
                </a:lnTo>
                <a:lnTo>
                  <a:pt x="5876427" y="544037"/>
                </a:lnTo>
                <a:lnTo>
                  <a:pt x="5877329" y="542892"/>
                </a:lnTo>
                <a:cubicBezTo>
                  <a:pt x="5878402" y="541485"/>
                  <a:pt x="5879307" y="540362"/>
                  <a:pt x="5879627" y="540374"/>
                </a:cubicBezTo>
                <a:cubicBezTo>
                  <a:pt x="5880910" y="540426"/>
                  <a:pt x="5873076" y="558655"/>
                  <a:pt x="5872771" y="563327"/>
                </a:cubicBezTo>
                <a:cubicBezTo>
                  <a:pt x="5877212" y="557696"/>
                  <a:pt x="5876159" y="554097"/>
                  <a:pt x="5880533" y="546215"/>
                </a:cubicBezTo>
                <a:cubicBezTo>
                  <a:pt x="5880533" y="546215"/>
                  <a:pt x="5887013" y="529055"/>
                  <a:pt x="5888295" y="529106"/>
                </a:cubicBezTo>
                <a:lnTo>
                  <a:pt x="5888678" y="542981"/>
                </a:lnTo>
                <a:cubicBezTo>
                  <a:pt x="5889960" y="543032"/>
                  <a:pt x="5911501" y="498751"/>
                  <a:pt x="5903447" y="520343"/>
                </a:cubicBezTo>
                <a:cubicBezTo>
                  <a:pt x="5897485" y="532842"/>
                  <a:pt x="5894023" y="543194"/>
                  <a:pt x="5891984" y="554725"/>
                </a:cubicBezTo>
                <a:cubicBezTo>
                  <a:pt x="5890165" y="562893"/>
                  <a:pt x="5884514" y="567351"/>
                  <a:pt x="5883918" y="576506"/>
                </a:cubicBezTo>
                <a:cubicBezTo>
                  <a:pt x="5883918" y="576506"/>
                  <a:pt x="5883743" y="576497"/>
                  <a:pt x="5883526" y="576488"/>
                </a:cubicBezTo>
                <a:lnTo>
                  <a:pt x="5883038" y="576469"/>
                </a:lnTo>
                <a:lnTo>
                  <a:pt x="5882874" y="576463"/>
                </a:lnTo>
                <a:cubicBezTo>
                  <a:pt x="5882701" y="576456"/>
                  <a:pt x="5882614" y="576453"/>
                  <a:pt x="5882745" y="576458"/>
                </a:cubicBezTo>
                <a:lnTo>
                  <a:pt x="5883038" y="576469"/>
                </a:lnTo>
                <a:lnTo>
                  <a:pt x="5883918" y="576506"/>
                </a:lnTo>
                <a:cubicBezTo>
                  <a:pt x="5890619" y="575647"/>
                  <a:pt x="5892058" y="553604"/>
                  <a:pt x="5896267" y="551522"/>
                </a:cubicBezTo>
                <a:cubicBezTo>
                  <a:pt x="5896352" y="550216"/>
                  <a:pt x="5902897" y="551785"/>
                  <a:pt x="5902823" y="552907"/>
                </a:cubicBezTo>
                <a:cubicBezTo>
                  <a:pt x="5907122" y="546148"/>
                  <a:pt x="5906376" y="537877"/>
                  <a:pt x="5910603" y="532239"/>
                </a:cubicBezTo>
                <a:cubicBezTo>
                  <a:pt x="5912246" y="530055"/>
                  <a:pt x="5913529" y="530108"/>
                  <a:pt x="5916169" y="529090"/>
                </a:cubicBezTo>
                <a:lnTo>
                  <a:pt x="5919289" y="524715"/>
                </a:lnTo>
                <a:lnTo>
                  <a:pt x="5920105" y="522361"/>
                </a:lnTo>
                <a:cubicBezTo>
                  <a:pt x="5918867" y="521163"/>
                  <a:pt x="5917780" y="522365"/>
                  <a:pt x="5914701" y="523572"/>
                </a:cubicBezTo>
                <a:lnTo>
                  <a:pt x="5916565" y="518939"/>
                </a:lnTo>
                <a:lnTo>
                  <a:pt x="5920061" y="518415"/>
                </a:lnTo>
                <a:lnTo>
                  <a:pt x="5924868" y="514460"/>
                </a:lnTo>
                <a:lnTo>
                  <a:pt x="5926870" y="509661"/>
                </a:lnTo>
                <a:cubicBezTo>
                  <a:pt x="5934473" y="494977"/>
                  <a:pt x="5937953" y="481070"/>
                  <a:pt x="5946768" y="467559"/>
                </a:cubicBezTo>
                <a:cubicBezTo>
                  <a:pt x="5944276" y="476171"/>
                  <a:pt x="5941505" y="483317"/>
                  <a:pt x="5938707" y="490465"/>
                </a:cubicBezTo>
                <a:lnTo>
                  <a:pt x="5933748" y="504279"/>
                </a:lnTo>
                <a:lnTo>
                  <a:pt x="5937795" y="502774"/>
                </a:lnTo>
                <a:cubicBezTo>
                  <a:pt x="5937017" y="506204"/>
                  <a:pt x="5937017" y="506204"/>
                  <a:pt x="5937017" y="506204"/>
                </a:cubicBezTo>
                <a:cubicBezTo>
                  <a:pt x="5935931" y="507407"/>
                  <a:pt x="5934845" y="508611"/>
                  <a:pt x="5933914" y="509642"/>
                </a:cubicBezTo>
                <a:lnTo>
                  <a:pt x="5930874" y="512284"/>
                </a:lnTo>
                <a:lnTo>
                  <a:pt x="5930487" y="513362"/>
                </a:lnTo>
                <a:lnTo>
                  <a:pt x="5922324" y="533158"/>
                </a:lnTo>
                <a:lnTo>
                  <a:pt x="5915514" y="554613"/>
                </a:lnTo>
                <a:cubicBezTo>
                  <a:pt x="5914429" y="555816"/>
                  <a:pt x="5913342" y="557020"/>
                  <a:pt x="5913342" y="557020"/>
                </a:cubicBezTo>
                <a:lnTo>
                  <a:pt x="5912889" y="559015"/>
                </a:lnTo>
                <a:lnTo>
                  <a:pt x="5917292" y="554604"/>
                </a:lnTo>
                <a:cubicBezTo>
                  <a:pt x="5918807" y="551107"/>
                  <a:pt x="5926411" y="536424"/>
                  <a:pt x="5927852" y="534047"/>
                </a:cubicBezTo>
                <a:cubicBezTo>
                  <a:pt x="5929209" y="532978"/>
                  <a:pt x="5931989" y="533088"/>
                  <a:pt x="5931989" y="533088"/>
                </a:cubicBezTo>
                <a:cubicBezTo>
                  <a:pt x="5936215" y="527450"/>
                  <a:pt x="5937949" y="520588"/>
                  <a:pt x="5939825" y="514856"/>
                </a:cubicBezTo>
                <a:cubicBezTo>
                  <a:pt x="5941259" y="512572"/>
                  <a:pt x="5942487" y="508546"/>
                  <a:pt x="5943871" y="504974"/>
                </a:cubicBezTo>
                <a:lnTo>
                  <a:pt x="5947247" y="500127"/>
                </a:lnTo>
                <a:lnTo>
                  <a:pt x="5953315" y="483019"/>
                </a:lnTo>
                <a:cubicBezTo>
                  <a:pt x="5952253" y="481992"/>
                  <a:pt x="5952253" y="481992"/>
                  <a:pt x="5951166" y="483195"/>
                </a:cubicBezTo>
                <a:cubicBezTo>
                  <a:pt x="5953031" y="478561"/>
                  <a:pt x="5954895" y="473925"/>
                  <a:pt x="5956916" y="469119"/>
                </a:cubicBezTo>
                <a:cubicBezTo>
                  <a:pt x="5954117" y="477358"/>
                  <a:pt x="5954117" y="477358"/>
                  <a:pt x="5954117" y="477358"/>
                </a:cubicBezTo>
                <a:cubicBezTo>
                  <a:pt x="5954270" y="479758"/>
                  <a:pt x="5960608" y="474942"/>
                  <a:pt x="5961564" y="471683"/>
                </a:cubicBezTo>
                <a:cubicBezTo>
                  <a:pt x="5965139" y="460012"/>
                  <a:pt x="5967961" y="449547"/>
                  <a:pt x="5972953" y="439245"/>
                </a:cubicBezTo>
                <a:cubicBezTo>
                  <a:pt x="5968398" y="456405"/>
                  <a:pt x="5968398" y="456405"/>
                  <a:pt x="5968398" y="456405"/>
                </a:cubicBezTo>
                <a:cubicBezTo>
                  <a:pt x="5967465" y="460009"/>
                  <a:pt x="5975065" y="454163"/>
                  <a:pt x="5977083" y="451928"/>
                </a:cubicBezTo>
                <a:cubicBezTo>
                  <a:pt x="5978017" y="448323"/>
                  <a:pt x="5978796" y="444893"/>
                  <a:pt x="5979751" y="441633"/>
                </a:cubicBezTo>
                <a:cubicBezTo>
                  <a:pt x="5984338" y="443895"/>
                  <a:pt x="5987779" y="445593"/>
                  <a:pt x="5990359" y="446866"/>
                </a:cubicBezTo>
                <a:lnTo>
                  <a:pt x="5991870" y="447612"/>
                </a:lnTo>
                <a:lnTo>
                  <a:pt x="5992044" y="447256"/>
                </a:lnTo>
                <a:lnTo>
                  <a:pt x="5994157" y="443487"/>
                </a:lnTo>
                <a:lnTo>
                  <a:pt x="5994142" y="443746"/>
                </a:lnTo>
                <a:lnTo>
                  <a:pt x="5993285" y="448309"/>
                </a:lnTo>
                <a:lnTo>
                  <a:pt x="5995103" y="449207"/>
                </a:lnTo>
                <a:lnTo>
                  <a:pt x="5996163" y="442865"/>
                </a:lnTo>
                <a:lnTo>
                  <a:pt x="5997160" y="438129"/>
                </a:lnTo>
                <a:lnTo>
                  <a:pt x="6004909" y="424304"/>
                </a:lnTo>
                <a:lnTo>
                  <a:pt x="6005918" y="425171"/>
                </a:lnTo>
                <a:cubicBezTo>
                  <a:pt x="6005650" y="425224"/>
                  <a:pt x="6005769" y="424509"/>
                  <a:pt x="6006125" y="423355"/>
                </a:cubicBezTo>
                <a:lnTo>
                  <a:pt x="6007403" y="419853"/>
                </a:lnTo>
                <a:lnTo>
                  <a:pt x="6013194" y="409522"/>
                </a:lnTo>
                <a:lnTo>
                  <a:pt x="6012517" y="413793"/>
                </a:lnTo>
                <a:lnTo>
                  <a:pt x="6015435" y="414543"/>
                </a:lnTo>
                <a:lnTo>
                  <a:pt x="6010804" y="425900"/>
                </a:lnTo>
                <a:lnTo>
                  <a:pt x="6017283" y="415112"/>
                </a:lnTo>
                <a:lnTo>
                  <a:pt x="6016718" y="421874"/>
                </a:lnTo>
                <a:lnTo>
                  <a:pt x="6016644" y="424780"/>
                </a:lnTo>
                <a:lnTo>
                  <a:pt x="5998501" y="460434"/>
                </a:lnTo>
                <a:lnTo>
                  <a:pt x="5996774" y="464317"/>
                </a:lnTo>
                <a:lnTo>
                  <a:pt x="5997678" y="464278"/>
                </a:lnTo>
                <a:cubicBezTo>
                  <a:pt x="5999541" y="462859"/>
                  <a:pt x="6001635" y="460539"/>
                  <a:pt x="6002101" y="458737"/>
                </a:cubicBezTo>
                <a:cubicBezTo>
                  <a:pt x="6003189" y="457535"/>
                  <a:pt x="6003967" y="454102"/>
                  <a:pt x="6005052" y="452901"/>
                </a:cubicBezTo>
                <a:cubicBezTo>
                  <a:pt x="6005204" y="455300"/>
                  <a:pt x="6006597" y="458900"/>
                  <a:pt x="6007967" y="462156"/>
                </a:cubicBezTo>
                <a:cubicBezTo>
                  <a:pt x="6006880" y="463358"/>
                  <a:pt x="6009206" y="463354"/>
                  <a:pt x="6010445" y="464553"/>
                </a:cubicBezTo>
                <a:lnTo>
                  <a:pt x="6010195" y="465488"/>
                </a:lnTo>
                <a:lnTo>
                  <a:pt x="6013585" y="462159"/>
                </a:lnTo>
                <a:cubicBezTo>
                  <a:pt x="6015580" y="462798"/>
                  <a:pt x="6013037" y="466442"/>
                  <a:pt x="6009751" y="471229"/>
                </a:cubicBezTo>
                <a:lnTo>
                  <a:pt x="6007519" y="475507"/>
                </a:lnTo>
                <a:lnTo>
                  <a:pt x="6003067" y="492179"/>
                </a:lnTo>
                <a:lnTo>
                  <a:pt x="6002304" y="492663"/>
                </a:lnTo>
                <a:lnTo>
                  <a:pt x="6002355" y="492989"/>
                </a:lnTo>
                <a:cubicBezTo>
                  <a:pt x="6000621" y="499850"/>
                  <a:pt x="5997305" y="507961"/>
                  <a:pt x="5994142" y="517011"/>
                </a:cubicBezTo>
                <a:lnTo>
                  <a:pt x="5988964" y="527934"/>
                </a:lnTo>
                <a:lnTo>
                  <a:pt x="5985345" y="541415"/>
                </a:lnTo>
                <a:lnTo>
                  <a:pt x="5984359" y="548505"/>
                </a:lnTo>
                <a:lnTo>
                  <a:pt x="5985154" y="548076"/>
                </a:lnTo>
                <a:cubicBezTo>
                  <a:pt x="5985888" y="547622"/>
                  <a:pt x="5986492" y="547188"/>
                  <a:pt x="5986833" y="546875"/>
                </a:cubicBezTo>
                <a:lnTo>
                  <a:pt x="5991947" y="536743"/>
                </a:lnTo>
                <a:lnTo>
                  <a:pt x="5993902" y="528578"/>
                </a:lnTo>
                <a:cubicBezTo>
                  <a:pt x="5996567" y="517919"/>
                  <a:pt x="5999544" y="507280"/>
                  <a:pt x="6003374" y="496981"/>
                </a:cubicBezTo>
                <a:cubicBezTo>
                  <a:pt x="6005521" y="496805"/>
                  <a:pt x="6008626" y="493368"/>
                  <a:pt x="6009713" y="492165"/>
                </a:cubicBezTo>
                <a:cubicBezTo>
                  <a:pt x="6015047" y="469002"/>
                  <a:pt x="6015047" y="469002"/>
                  <a:pt x="6015047" y="469002"/>
                </a:cubicBezTo>
                <a:cubicBezTo>
                  <a:pt x="6015978" y="467972"/>
                  <a:pt x="6015978" y="467972"/>
                  <a:pt x="6017066" y="466767"/>
                </a:cubicBezTo>
                <a:cubicBezTo>
                  <a:pt x="6015352" y="473804"/>
                  <a:pt x="6013464" y="480668"/>
                  <a:pt x="6011753" y="487703"/>
                </a:cubicBezTo>
                <a:cubicBezTo>
                  <a:pt x="6010821" y="488734"/>
                  <a:pt x="6014987" y="486323"/>
                  <a:pt x="6017004" y="484090"/>
                </a:cubicBezTo>
                <a:cubicBezTo>
                  <a:pt x="6016225" y="487521"/>
                  <a:pt x="6016225" y="487521"/>
                  <a:pt x="6016225" y="487521"/>
                </a:cubicBezTo>
                <a:cubicBezTo>
                  <a:pt x="6015139" y="488726"/>
                  <a:pt x="6015139" y="488726"/>
                  <a:pt x="6017465" y="488721"/>
                </a:cubicBezTo>
                <a:cubicBezTo>
                  <a:pt x="6016379" y="489923"/>
                  <a:pt x="6016379" y="489923"/>
                  <a:pt x="6016379" y="489923"/>
                </a:cubicBezTo>
                <a:lnTo>
                  <a:pt x="6019889" y="488113"/>
                </a:lnTo>
                <a:lnTo>
                  <a:pt x="6039437" y="450798"/>
                </a:lnTo>
                <a:lnTo>
                  <a:pt x="6041255" y="447338"/>
                </a:lnTo>
                <a:lnTo>
                  <a:pt x="6041328" y="451692"/>
                </a:lnTo>
                <a:lnTo>
                  <a:pt x="6041487" y="453205"/>
                </a:lnTo>
                <a:lnTo>
                  <a:pt x="6036179" y="464176"/>
                </a:lnTo>
                <a:cubicBezTo>
                  <a:pt x="6032949" y="470979"/>
                  <a:pt x="6022693" y="486867"/>
                  <a:pt x="6022316" y="492657"/>
                </a:cubicBezTo>
                <a:cubicBezTo>
                  <a:pt x="6022169" y="494899"/>
                  <a:pt x="6026019" y="495051"/>
                  <a:pt x="6027284" y="498661"/>
                </a:cubicBezTo>
                <a:cubicBezTo>
                  <a:pt x="6028262" y="503382"/>
                  <a:pt x="6025337" y="505513"/>
                  <a:pt x="6022320" y="512323"/>
                </a:cubicBezTo>
                <a:cubicBezTo>
                  <a:pt x="6020659" y="518063"/>
                  <a:pt x="6020354" y="522733"/>
                  <a:pt x="6018839" y="526232"/>
                </a:cubicBezTo>
                <a:lnTo>
                  <a:pt x="6017024" y="530306"/>
                </a:lnTo>
                <a:lnTo>
                  <a:pt x="6017163" y="530164"/>
                </a:lnTo>
                <a:cubicBezTo>
                  <a:pt x="6017448" y="529958"/>
                  <a:pt x="6017677" y="529907"/>
                  <a:pt x="6017827" y="530055"/>
                </a:cubicBezTo>
                <a:cubicBezTo>
                  <a:pt x="6018181" y="530395"/>
                  <a:pt x="6018045" y="531643"/>
                  <a:pt x="6017618" y="533377"/>
                </a:cubicBezTo>
                <a:lnTo>
                  <a:pt x="6016651" y="536570"/>
                </a:lnTo>
                <a:lnTo>
                  <a:pt x="6018127" y="535521"/>
                </a:lnTo>
                <a:cubicBezTo>
                  <a:pt x="6019170" y="535140"/>
                  <a:pt x="6020204" y="534901"/>
                  <a:pt x="6020882" y="534367"/>
                </a:cubicBezTo>
                <a:cubicBezTo>
                  <a:pt x="6022323" y="531989"/>
                  <a:pt x="6023972" y="526435"/>
                  <a:pt x="6027057" y="521875"/>
                </a:cubicBezTo>
                <a:cubicBezTo>
                  <a:pt x="6028571" y="518377"/>
                  <a:pt x="6037543" y="502439"/>
                  <a:pt x="6034222" y="513918"/>
                </a:cubicBezTo>
                <a:cubicBezTo>
                  <a:pt x="6032476" y="520966"/>
                  <a:pt x="6026606" y="528787"/>
                  <a:pt x="6025103" y="532099"/>
                </a:cubicBezTo>
                <a:cubicBezTo>
                  <a:pt x="6023375" y="535589"/>
                  <a:pt x="6024641" y="539198"/>
                  <a:pt x="6024567" y="540319"/>
                </a:cubicBezTo>
                <a:cubicBezTo>
                  <a:pt x="6022925" y="542502"/>
                  <a:pt x="6021556" y="543758"/>
                  <a:pt x="6020053" y="547068"/>
                </a:cubicBezTo>
                <a:lnTo>
                  <a:pt x="6020025" y="547507"/>
                </a:lnTo>
                <a:lnTo>
                  <a:pt x="6020850" y="545984"/>
                </a:lnTo>
                <a:cubicBezTo>
                  <a:pt x="6023743" y="541277"/>
                  <a:pt x="6023397" y="546569"/>
                  <a:pt x="6023397" y="546569"/>
                </a:cubicBezTo>
                <a:cubicBezTo>
                  <a:pt x="6023092" y="551239"/>
                  <a:pt x="6017278" y="561498"/>
                  <a:pt x="6017131" y="563739"/>
                </a:cubicBezTo>
                <a:cubicBezTo>
                  <a:pt x="6017131" y="563739"/>
                  <a:pt x="6017755" y="564045"/>
                  <a:pt x="6018689" y="564526"/>
                </a:cubicBezTo>
                <a:lnTo>
                  <a:pt x="6019156" y="564779"/>
                </a:lnTo>
                <a:lnTo>
                  <a:pt x="6022229" y="557262"/>
                </a:lnTo>
                <a:cubicBezTo>
                  <a:pt x="6023674" y="553804"/>
                  <a:pt x="6025140" y="550456"/>
                  <a:pt x="6026683" y="547332"/>
                </a:cubicBezTo>
                <a:cubicBezTo>
                  <a:pt x="6029093" y="541622"/>
                  <a:pt x="6032143" y="535935"/>
                  <a:pt x="6035329" y="530256"/>
                </a:cubicBezTo>
                <a:lnTo>
                  <a:pt x="6037673" y="526026"/>
                </a:lnTo>
                <a:lnTo>
                  <a:pt x="6037491" y="527038"/>
                </a:lnTo>
                <a:lnTo>
                  <a:pt x="6036020" y="535437"/>
                </a:lnTo>
                <a:lnTo>
                  <a:pt x="6030819" y="546373"/>
                </a:lnTo>
                <a:cubicBezTo>
                  <a:pt x="6026233" y="554244"/>
                  <a:pt x="6020045" y="566922"/>
                  <a:pt x="6028494" y="559015"/>
                </a:cubicBezTo>
                <a:lnTo>
                  <a:pt x="6033025" y="551991"/>
                </a:lnTo>
                <a:lnTo>
                  <a:pt x="6031737" y="558506"/>
                </a:lnTo>
                <a:lnTo>
                  <a:pt x="6032681" y="557222"/>
                </a:lnTo>
                <a:cubicBezTo>
                  <a:pt x="6033489" y="556006"/>
                  <a:pt x="6033875" y="555226"/>
                  <a:pt x="6033554" y="555212"/>
                </a:cubicBezTo>
                <a:cubicBezTo>
                  <a:pt x="6036385" y="556169"/>
                  <a:pt x="6033953" y="560181"/>
                  <a:pt x="6031197" y="564996"/>
                </a:cubicBezTo>
                <a:lnTo>
                  <a:pt x="6030019" y="567194"/>
                </a:lnTo>
                <a:lnTo>
                  <a:pt x="6029391" y="570371"/>
                </a:lnTo>
                <a:lnTo>
                  <a:pt x="6026941" y="582801"/>
                </a:lnTo>
                <a:lnTo>
                  <a:pt x="6030100" y="576942"/>
                </a:lnTo>
                <a:lnTo>
                  <a:pt x="6032331" y="572376"/>
                </a:lnTo>
                <a:lnTo>
                  <a:pt x="6036943" y="553370"/>
                </a:lnTo>
                <a:cubicBezTo>
                  <a:pt x="6039613" y="542957"/>
                  <a:pt x="6039838" y="548958"/>
                  <a:pt x="6039408" y="555297"/>
                </a:cubicBezTo>
                <a:lnTo>
                  <a:pt x="6039017" y="559232"/>
                </a:lnTo>
                <a:lnTo>
                  <a:pt x="6040773" y="555921"/>
                </a:lnTo>
                <a:lnTo>
                  <a:pt x="6045341" y="547688"/>
                </a:lnTo>
                <a:lnTo>
                  <a:pt x="6044784" y="550460"/>
                </a:lnTo>
                <a:lnTo>
                  <a:pt x="6041601" y="570701"/>
                </a:lnTo>
                <a:lnTo>
                  <a:pt x="6038526" y="580882"/>
                </a:lnTo>
                <a:cubicBezTo>
                  <a:pt x="6036080" y="587153"/>
                  <a:pt x="6037587" y="584591"/>
                  <a:pt x="6040018" y="580613"/>
                </a:cubicBezTo>
                <a:lnTo>
                  <a:pt x="6040050" y="580564"/>
                </a:lnTo>
                <a:lnTo>
                  <a:pt x="6039913" y="581437"/>
                </a:lnTo>
                <a:cubicBezTo>
                  <a:pt x="6038111" y="591866"/>
                  <a:pt x="6036070" y="602564"/>
                  <a:pt x="6033609" y="614037"/>
                </a:cubicBezTo>
                <a:cubicBezTo>
                  <a:pt x="6033742" y="614581"/>
                  <a:pt x="6033063" y="617767"/>
                  <a:pt x="6032619" y="620764"/>
                </a:cubicBezTo>
                <a:lnTo>
                  <a:pt x="6032419" y="622991"/>
                </a:lnTo>
                <a:lnTo>
                  <a:pt x="6033661" y="618379"/>
                </a:lnTo>
                <a:cubicBezTo>
                  <a:pt x="6037107" y="601532"/>
                  <a:pt x="6037799" y="585699"/>
                  <a:pt x="6043839" y="567179"/>
                </a:cubicBezTo>
                <a:lnTo>
                  <a:pt x="6042300" y="578695"/>
                </a:lnTo>
                <a:lnTo>
                  <a:pt x="6042739" y="576422"/>
                </a:lnTo>
                <a:lnTo>
                  <a:pt x="6043977" y="574513"/>
                </a:lnTo>
                <a:cubicBezTo>
                  <a:pt x="6045275" y="572745"/>
                  <a:pt x="6046424" y="571549"/>
                  <a:pt x="6047047" y="571856"/>
                </a:cubicBezTo>
                <a:cubicBezTo>
                  <a:pt x="6048785" y="571924"/>
                  <a:pt x="6042697" y="586681"/>
                  <a:pt x="6040054" y="594989"/>
                </a:cubicBezTo>
                <a:lnTo>
                  <a:pt x="6039343" y="597647"/>
                </a:lnTo>
                <a:lnTo>
                  <a:pt x="6039042" y="599380"/>
                </a:lnTo>
                <a:lnTo>
                  <a:pt x="6039260" y="600511"/>
                </a:lnTo>
                <a:cubicBezTo>
                  <a:pt x="6039644" y="600467"/>
                  <a:pt x="6040345" y="599824"/>
                  <a:pt x="6041455" y="598417"/>
                </a:cubicBezTo>
                <a:cubicBezTo>
                  <a:pt x="6041834" y="597542"/>
                  <a:pt x="6042783" y="595531"/>
                  <a:pt x="6044034" y="593009"/>
                </a:cubicBezTo>
                <a:lnTo>
                  <a:pt x="6047777" y="585767"/>
                </a:lnTo>
                <a:lnTo>
                  <a:pt x="6048552" y="581174"/>
                </a:lnTo>
                <a:cubicBezTo>
                  <a:pt x="6049157" y="578333"/>
                  <a:pt x="6049926" y="575527"/>
                  <a:pt x="6050996" y="572796"/>
                </a:cubicBezTo>
                <a:cubicBezTo>
                  <a:pt x="6050885" y="574853"/>
                  <a:pt x="6050728" y="576665"/>
                  <a:pt x="6050546" y="578336"/>
                </a:cubicBezTo>
                <a:lnTo>
                  <a:pt x="6050147" y="581446"/>
                </a:lnTo>
                <a:lnTo>
                  <a:pt x="6050786" y="580307"/>
                </a:lnTo>
                <a:lnTo>
                  <a:pt x="6052836" y="576990"/>
                </a:lnTo>
                <a:lnTo>
                  <a:pt x="6054507" y="567111"/>
                </a:lnTo>
                <a:cubicBezTo>
                  <a:pt x="6057438" y="550674"/>
                  <a:pt x="6060255" y="537240"/>
                  <a:pt x="6064016" y="516842"/>
                </a:cubicBezTo>
                <a:cubicBezTo>
                  <a:pt x="6064016" y="516842"/>
                  <a:pt x="6064018" y="516621"/>
                  <a:pt x="6064029" y="516235"/>
                </a:cubicBezTo>
                <a:lnTo>
                  <a:pt x="6064035" y="516074"/>
                </a:lnTo>
                <a:lnTo>
                  <a:pt x="6063106" y="518457"/>
                </a:lnTo>
                <a:cubicBezTo>
                  <a:pt x="6059819" y="525411"/>
                  <a:pt x="6054558" y="533946"/>
                  <a:pt x="6053377" y="537270"/>
                </a:cubicBezTo>
                <a:lnTo>
                  <a:pt x="6047034" y="554135"/>
                </a:lnTo>
                <a:lnTo>
                  <a:pt x="6049857" y="539430"/>
                </a:lnTo>
                <a:lnTo>
                  <a:pt x="6050784" y="537730"/>
                </a:lnTo>
                <a:cubicBezTo>
                  <a:pt x="6052503" y="534450"/>
                  <a:pt x="6054397" y="530662"/>
                  <a:pt x="6056699" y="525789"/>
                </a:cubicBezTo>
                <a:cubicBezTo>
                  <a:pt x="6057503" y="524558"/>
                  <a:pt x="6060789" y="517498"/>
                  <a:pt x="6063175" y="513209"/>
                </a:cubicBezTo>
                <a:lnTo>
                  <a:pt x="6064421" y="511273"/>
                </a:lnTo>
                <a:lnTo>
                  <a:pt x="6064556" y="509896"/>
                </a:lnTo>
                <a:cubicBezTo>
                  <a:pt x="6065066" y="506499"/>
                  <a:pt x="6066057" y="503252"/>
                  <a:pt x="6067980" y="503856"/>
                </a:cubicBezTo>
                <a:cubicBezTo>
                  <a:pt x="6069541" y="505671"/>
                  <a:pt x="6063979" y="525969"/>
                  <a:pt x="6064206" y="526904"/>
                </a:cubicBezTo>
                <a:cubicBezTo>
                  <a:pt x="6062610" y="537313"/>
                  <a:pt x="6060936" y="547207"/>
                  <a:pt x="6059313" y="557213"/>
                </a:cubicBezTo>
                <a:lnTo>
                  <a:pt x="6056830" y="573973"/>
                </a:lnTo>
                <a:lnTo>
                  <a:pt x="6057554" y="574666"/>
                </a:lnTo>
                <a:cubicBezTo>
                  <a:pt x="6058076" y="575442"/>
                  <a:pt x="6058634" y="576458"/>
                  <a:pt x="6059145" y="577439"/>
                </a:cubicBezTo>
                <a:lnTo>
                  <a:pt x="6059294" y="577727"/>
                </a:lnTo>
                <a:lnTo>
                  <a:pt x="6059958" y="573775"/>
                </a:lnTo>
                <a:cubicBezTo>
                  <a:pt x="6060743" y="568778"/>
                  <a:pt x="6061293" y="564525"/>
                  <a:pt x="6061525" y="563748"/>
                </a:cubicBezTo>
                <a:cubicBezTo>
                  <a:pt x="6065159" y="540890"/>
                  <a:pt x="6069779" y="516700"/>
                  <a:pt x="6073533" y="488933"/>
                </a:cubicBezTo>
                <a:cubicBezTo>
                  <a:pt x="6073533" y="488933"/>
                  <a:pt x="6075796" y="474323"/>
                  <a:pt x="6077546" y="476915"/>
                </a:cubicBezTo>
                <a:lnTo>
                  <a:pt x="6077075" y="480894"/>
                </a:lnTo>
                <a:lnTo>
                  <a:pt x="6074868" y="486127"/>
                </a:lnTo>
                <a:cubicBezTo>
                  <a:pt x="6074077" y="488201"/>
                  <a:pt x="6073558" y="489891"/>
                  <a:pt x="6073595" y="490712"/>
                </a:cubicBezTo>
                <a:lnTo>
                  <a:pt x="6075547" y="490124"/>
                </a:lnTo>
                <a:lnTo>
                  <a:pt x="6075283" y="491524"/>
                </a:lnTo>
                <a:cubicBezTo>
                  <a:pt x="6074832" y="489657"/>
                  <a:pt x="6071911" y="506188"/>
                  <a:pt x="6075306" y="505529"/>
                </a:cubicBezTo>
                <a:cubicBezTo>
                  <a:pt x="6076377" y="505321"/>
                  <a:pt x="6078227" y="488999"/>
                  <a:pt x="6078583" y="485837"/>
                </a:cubicBezTo>
                <a:lnTo>
                  <a:pt x="6078823" y="484609"/>
                </a:lnTo>
                <a:lnTo>
                  <a:pt x="6078910" y="484457"/>
                </a:lnTo>
                <a:lnTo>
                  <a:pt x="6080540" y="480805"/>
                </a:lnTo>
                <a:lnTo>
                  <a:pt x="6076998" y="509049"/>
                </a:lnTo>
                <a:cubicBezTo>
                  <a:pt x="6074925" y="523277"/>
                  <a:pt x="6072643" y="537810"/>
                  <a:pt x="6070493" y="552885"/>
                </a:cubicBezTo>
                <a:cubicBezTo>
                  <a:pt x="6070493" y="552885"/>
                  <a:pt x="6066743" y="556709"/>
                  <a:pt x="6069339" y="558160"/>
                </a:cubicBezTo>
                <a:cubicBezTo>
                  <a:pt x="6070814" y="558850"/>
                  <a:pt x="6073341" y="545329"/>
                  <a:pt x="6071565" y="552678"/>
                </a:cubicBezTo>
                <a:cubicBezTo>
                  <a:pt x="6077259" y="528281"/>
                  <a:pt x="6079226" y="497765"/>
                  <a:pt x="6086253" y="474248"/>
                </a:cubicBezTo>
                <a:cubicBezTo>
                  <a:pt x="6085441" y="499490"/>
                  <a:pt x="6076901" y="531444"/>
                  <a:pt x="6073222" y="559523"/>
                </a:cubicBezTo>
                <a:cubicBezTo>
                  <a:pt x="6072911" y="560561"/>
                  <a:pt x="6072492" y="563655"/>
                  <a:pt x="6072439" y="566435"/>
                </a:cubicBezTo>
                <a:lnTo>
                  <a:pt x="6072508" y="567407"/>
                </a:lnTo>
                <a:lnTo>
                  <a:pt x="6072660" y="567066"/>
                </a:lnTo>
                <a:lnTo>
                  <a:pt x="6073375" y="565518"/>
                </a:lnTo>
                <a:lnTo>
                  <a:pt x="6072658" y="569521"/>
                </a:lnTo>
                <a:lnTo>
                  <a:pt x="6072697" y="570070"/>
                </a:lnTo>
                <a:cubicBezTo>
                  <a:pt x="6072915" y="571005"/>
                  <a:pt x="6073284" y="571564"/>
                  <a:pt x="6073864" y="571452"/>
                </a:cubicBezTo>
                <a:lnTo>
                  <a:pt x="6076617" y="558865"/>
                </a:lnTo>
                <a:cubicBezTo>
                  <a:pt x="6078259" y="546329"/>
                  <a:pt x="6080607" y="532842"/>
                  <a:pt x="6083548" y="521033"/>
                </a:cubicBezTo>
                <a:cubicBezTo>
                  <a:pt x="6082576" y="531320"/>
                  <a:pt x="6080879" y="542278"/>
                  <a:pt x="6078999" y="553637"/>
                </a:cubicBezTo>
                <a:lnTo>
                  <a:pt x="6074927" y="578881"/>
                </a:lnTo>
                <a:lnTo>
                  <a:pt x="6075502" y="576913"/>
                </a:lnTo>
                <a:cubicBezTo>
                  <a:pt x="6075385" y="582229"/>
                  <a:pt x="6074851" y="587362"/>
                  <a:pt x="6074105" y="592403"/>
                </a:cubicBezTo>
                <a:lnTo>
                  <a:pt x="6072096" y="603644"/>
                </a:lnTo>
                <a:lnTo>
                  <a:pt x="6071445" y="605411"/>
                </a:lnTo>
                <a:cubicBezTo>
                  <a:pt x="6069807" y="609982"/>
                  <a:pt x="6069242" y="612278"/>
                  <a:pt x="6069335" y="613151"/>
                </a:cubicBezTo>
                <a:lnTo>
                  <a:pt x="6070473" y="612660"/>
                </a:lnTo>
                <a:lnTo>
                  <a:pt x="6068731" y="622297"/>
                </a:lnTo>
                <a:cubicBezTo>
                  <a:pt x="6067961" y="627343"/>
                  <a:pt x="6067393" y="632484"/>
                  <a:pt x="6067232" y="637808"/>
                </a:cubicBezTo>
                <a:lnTo>
                  <a:pt x="6069297" y="628551"/>
                </a:lnTo>
                <a:lnTo>
                  <a:pt x="6073591" y="609287"/>
                </a:lnTo>
                <a:lnTo>
                  <a:pt x="6074493" y="608141"/>
                </a:lnTo>
                <a:cubicBezTo>
                  <a:pt x="6075566" y="606734"/>
                  <a:pt x="6076471" y="605612"/>
                  <a:pt x="6076791" y="605623"/>
                </a:cubicBezTo>
                <a:cubicBezTo>
                  <a:pt x="6078074" y="605675"/>
                  <a:pt x="6070239" y="623906"/>
                  <a:pt x="6069935" y="628577"/>
                </a:cubicBezTo>
                <a:cubicBezTo>
                  <a:pt x="6074375" y="622947"/>
                  <a:pt x="6073324" y="619346"/>
                  <a:pt x="6077696" y="611466"/>
                </a:cubicBezTo>
                <a:cubicBezTo>
                  <a:pt x="6077696" y="611466"/>
                  <a:pt x="6084176" y="594305"/>
                  <a:pt x="6085459" y="594356"/>
                </a:cubicBezTo>
                <a:lnTo>
                  <a:pt x="6085841" y="608231"/>
                </a:lnTo>
                <a:cubicBezTo>
                  <a:pt x="6087123" y="608281"/>
                  <a:pt x="6108665" y="563999"/>
                  <a:pt x="6100610" y="585593"/>
                </a:cubicBezTo>
                <a:cubicBezTo>
                  <a:pt x="6094649" y="598092"/>
                  <a:pt x="6091187" y="608442"/>
                  <a:pt x="6089148" y="619974"/>
                </a:cubicBezTo>
                <a:cubicBezTo>
                  <a:pt x="6087329" y="628143"/>
                  <a:pt x="6081677" y="632601"/>
                  <a:pt x="6081081" y="641754"/>
                </a:cubicBezTo>
                <a:lnTo>
                  <a:pt x="6080202" y="641718"/>
                </a:lnTo>
                <a:lnTo>
                  <a:pt x="6080038" y="641712"/>
                </a:lnTo>
                <a:cubicBezTo>
                  <a:pt x="6079865" y="641707"/>
                  <a:pt x="6079777" y="641703"/>
                  <a:pt x="6079909" y="641708"/>
                </a:cubicBezTo>
                <a:lnTo>
                  <a:pt x="6080202" y="641718"/>
                </a:lnTo>
                <a:lnTo>
                  <a:pt x="6080690" y="641740"/>
                </a:lnTo>
                <a:cubicBezTo>
                  <a:pt x="6080908" y="641747"/>
                  <a:pt x="6081081" y="641754"/>
                  <a:pt x="6081081" y="641754"/>
                </a:cubicBezTo>
                <a:cubicBezTo>
                  <a:pt x="6087783" y="640897"/>
                  <a:pt x="6089221" y="618853"/>
                  <a:pt x="6093431" y="616773"/>
                </a:cubicBezTo>
                <a:cubicBezTo>
                  <a:pt x="6093516" y="615466"/>
                  <a:pt x="6100061" y="617037"/>
                  <a:pt x="6099987" y="618158"/>
                </a:cubicBezTo>
                <a:cubicBezTo>
                  <a:pt x="6104287" y="611397"/>
                  <a:pt x="6103540" y="603127"/>
                  <a:pt x="6107766" y="597489"/>
                </a:cubicBezTo>
                <a:cubicBezTo>
                  <a:pt x="6109410" y="595306"/>
                  <a:pt x="6110693" y="595357"/>
                  <a:pt x="6113332" y="594338"/>
                </a:cubicBezTo>
                <a:cubicBezTo>
                  <a:pt x="6118984" y="589880"/>
                  <a:pt x="6120791" y="581898"/>
                  <a:pt x="6124034" y="574910"/>
                </a:cubicBezTo>
                <a:cubicBezTo>
                  <a:pt x="6131638" y="560229"/>
                  <a:pt x="6135117" y="546319"/>
                  <a:pt x="6143932" y="532808"/>
                </a:cubicBezTo>
                <a:cubicBezTo>
                  <a:pt x="6138949" y="550030"/>
                  <a:pt x="6132848" y="561399"/>
                  <a:pt x="6127651" y="578611"/>
                </a:cubicBezTo>
                <a:cubicBezTo>
                  <a:pt x="6127347" y="583282"/>
                  <a:pt x="6122973" y="591162"/>
                  <a:pt x="6118227" y="601462"/>
                </a:cubicBezTo>
                <a:cubicBezTo>
                  <a:pt x="6116568" y="607203"/>
                  <a:pt x="6102703" y="635682"/>
                  <a:pt x="6114456" y="619853"/>
                </a:cubicBezTo>
                <a:cubicBezTo>
                  <a:pt x="6115971" y="616357"/>
                  <a:pt x="6123575" y="601674"/>
                  <a:pt x="6125015" y="599297"/>
                </a:cubicBezTo>
                <a:cubicBezTo>
                  <a:pt x="6126373" y="598226"/>
                  <a:pt x="6129152" y="598336"/>
                  <a:pt x="6129152" y="598336"/>
                </a:cubicBezTo>
                <a:cubicBezTo>
                  <a:pt x="6133379" y="592699"/>
                  <a:pt x="6135112" y="585838"/>
                  <a:pt x="6136987" y="580106"/>
                </a:cubicBezTo>
                <a:cubicBezTo>
                  <a:pt x="6139859" y="575537"/>
                  <a:pt x="6141897" y="564007"/>
                  <a:pt x="6146033" y="563046"/>
                </a:cubicBezTo>
                <a:cubicBezTo>
                  <a:pt x="6150170" y="562087"/>
                  <a:pt x="6141435" y="571104"/>
                  <a:pt x="6145728" y="567717"/>
                </a:cubicBezTo>
                <a:cubicBezTo>
                  <a:pt x="6151380" y="563259"/>
                  <a:pt x="6158983" y="548577"/>
                  <a:pt x="6151147" y="566809"/>
                </a:cubicBezTo>
                <a:cubicBezTo>
                  <a:pt x="6146183" y="580470"/>
                  <a:pt x="6141742" y="586100"/>
                  <a:pt x="6138115" y="602251"/>
                </a:cubicBezTo>
                <a:cubicBezTo>
                  <a:pt x="6141336" y="599711"/>
                  <a:pt x="6147354" y="587587"/>
                  <a:pt x="6151372" y="579757"/>
                </a:cubicBezTo>
                <a:lnTo>
                  <a:pt x="6151903" y="578772"/>
                </a:lnTo>
                <a:lnTo>
                  <a:pt x="6149830" y="596532"/>
                </a:lnTo>
                <a:lnTo>
                  <a:pt x="6154891" y="573554"/>
                </a:lnTo>
                <a:lnTo>
                  <a:pt x="6157969" y="570702"/>
                </a:lnTo>
                <a:cubicBezTo>
                  <a:pt x="6159669" y="569908"/>
                  <a:pt x="6156858" y="575417"/>
                  <a:pt x="6155451" y="579714"/>
                </a:cubicBezTo>
                <a:cubicBezTo>
                  <a:pt x="6170150" y="558196"/>
                  <a:pt x="6175795" y="534073"/>
                  <a:pt x="6189208" y="512504"/>
                </a:cubicBezTo>
                <a:lnTo>
                  <a:pt x="6191321" y="508736"/>
                </a:lnTo>
                <a:lnTo>
                  <a:pt x="6191305" y="508995"/>
                </a:lnTo>
                <a:cubicBezTo>
                  <a:pt x="6191137" y="512937"/>
                  <a:pt x="6187349" y="525888"/>
                  <a:pt x="6187671" y="531854"/>
                </a:cubicBezTo>
                <a:cubicBezTo>
                  <a:pt x="6188482" y="539840"/>
                  <a:pt x="6190875" y="521133"/>
                  <a:pt x="6191495" y="519056"/>
                </a:cubicBezTo>
                <a:cubicBezTo>
                  <a:pt x="6192150" y="514613"/>
                  <a:pt x="6192747" y="511137"/>
                  <a:pt x="6193328" y="508114"/>
                </a:cubicBezTo>
                <a:lnTo>
                  <a:pt x="6194324" y="503378"/>
                </a:lnTo>
                <a:lnTo>
                  <a:pt x="6202071" y="489555"/>
                </a:lnTo>
                <a:lnTo>
                  <a:pt x="6203083" y="490421"/>
                </a:lnTo>
                <a:cubicBezTo>
                  <a:pt x="6202815" y="490474"/>
                  <a:pt x="6202933" y="489757"/>
                  <a:pt x="6203289" y="488605"/>
                </a:cubicBezTo>
                <a:lnTo>
                  <a:pt x="6204567" y="485103"/>
                </a:lnTo>
                <a:lnTo>
                  <a:pt x="6210357" y="474772"/>
                </a:lnTo>
                <a:lnTo>
                  <a:pt x="6209681" y="479041"/>
                </a:lnTo>
                <a:lnTo>
                  <a:pt x="6212599" y="479793"/>
                </a:lnTo>
                <a:lnTo>
                  <a:pt x="6207968" y="491149"/>
                </a:lnTo>
                <a:lnTo>
                  <a:pt x="6214447" y="480361"/>
                </a:lnTo>
                <a:lnTo>
                  <a:pt x="6213882" y="487123"/>
                </a:lnTo>
                <a:lnTo>
                  <a:pt x="6213809" y="490030"/>
                </a:lnTo>
                <a:lnTo>
                  <a:pt x="6195665" y="525684"/>
                </a:lnTo>
                <a:cubicBezTo>
                  <a:pt x="6184139" y="549154"/>
                  <a:pt x="6173268" y="572837"/>
                  <a:pt x="6163727" y="597462"/>
                </a:cubicBezTo>
                <a:cubicBezTo>
                  <a:pt x="6162141" y="602080"/>
                  <a:pt x="6150096" y="622391"/>
                  <a:pt x="6152431" y="626044"/>
                </a:cubicBezTo>
                <a:cubicBezTo>
                  <a:pt x="6153927" y="626103"/>
                  <a:pt x="6155369" y="623724"/>
                  <a:pt x="6155369" y="623724"/>
                </a:cubicBezTo>
                <a:cubicBezTo>
                  <a:pt x="6161458" y="612542"/>
                  <a:pt x="6164706" y="602183"/>
                  <a:pt x="6167809" y="594064"/>
                </a:cubicBezTo>
                <a:cubicBezTo>
                  <a:pt x="6172397" y="586192"/>
                  <a:pt x="6176163" y="571171"/>
                  <a:pt x="6181672" y="565584"/>
                </a:cubicBezTo>
                <a:cubicBezTo>
                  <a:pt x="6183029" y="564514"/>
                  <a:pt x="6185811" y="564625"/>
                  <a:pt x="6185882" y="563504"/>
                </a:cubicBezTo>
                <a:cubicBezTo>
                  <a:pt x="6188754" y="558934"/>
                  <a:pt x="6193791" y="544152"/>
                  <a:pt x="6197945" y="539635"/>
                </a:cubicBezTo>
                <a:cubicBezTo>
                  <a:pt x="6199600" y="537266"/>
                  <a:pt x="6203450" y="537418"/>
                  <a:pt x="6203450" y="537418"/>
                </a:cubicBezTo>
                <a:cubicBezTo>
                  <a:pt x="6203450" y="537418"/>
                  <a:pt x="6203861" y="536873"/>
                  <a:pt x="6204291" y="536022"/>
                </a:cubicBezTo>
                <a:lnTo>
                  <a:pt x="6204712" y="534608"/>
                </a:lnTo>
                <a:lnTo>
                  <a:pt x="6205940" y="532749"/>
                </a:lnTo>
                <a:lnTo>
                  <a:pt x="6206383" y="532711"/>
                </a:lnTo>
                <a:cubicBezTo>
                  <a:pt x="6206552" y="532578"/>
                  <a:pt x="6206571" y="532298"/>
                  <a:pt x="6206607" y="531738"/>
                </a:cubicBezTo>
                <a:lnTo>
                  <a:pt x="6205940" y="532749"/>
                </a:lnTo>
                <a:lnTo>
                  <a:pt x="6205251" y="532807"/>
                </a:lnTo>
                <a:cubicBezTo>
                  <a:pt x="6207963" y="530668"/>
                  <a:pt x="6210749" y="527407"/>
                  <a:pt x="6210749" y="527407"/>
                </a:cubicBezTo>
                <a:cubicBezTo>
                  <a:pt x="6214739" y="528689"/>
                  <a:pt x="6200579" y="541987"/>
                  <a:pt x="6198613" y="552397"/>
                </a:cubicBezTo>
                <a:cubicBezTo>
                  <a:pt x="6198577" y="552958"/>
                  <a:pt x="6198821" y="554138"/>
                  <a:pt x="6199066" y="555319"/>
                </a:cubicBezTo>
                <a:lnTo>
                  <a:pt x="6199267" y="556615"/>
                </a:lnTo>
                <a:lnTo>
                  <a:pt x="6202325" y="548373"/>
                </a:lnTo>
                <a:cubicBezTo>
                  <a:pt x="6204473" y="548196"/>
                  <a:pt x="6207577" y="544759"/>
                  <a:pt x="6208532" y="541499"/>
                </a:cubicBezTo>
                <a:cubicBezTo>
                  <a:pt x="6209594" y="542526"/>
                  <a:pt x="6211919" y="542520"/>
                  <a:pt x="6214244" y="542515"/>
                </a:cubicBezTo>
                <a:cubicBezTo>
                  <a:pt x="6212224" y="547322"/>
                  <a:pt x="6212510" y="551782"/>
                  <a:pt x="6211731" y="555212"/>
                </a:cubicBezTo>
                <a:cubicBezTo>
                  <a:pt x="6211731" y="555212"/>
                  <a:pt x="6210644" y="556417"/>
                  <a:pt x="6208318" y="556420"/>
                </a:cubicBezTo>
                <a:cubicBezTo>
                  <a:pt x="6208781" y="561049"/>
                  <a:pt x="6206583" y="565685"/>
                  <a:pt x="6204720" y="570319"/>
                </a:cubicBezTo>
                <a:cubicBezTo>
                  <a:pt x="6207823" y="566884"/>
                  <a:pt x="6209841" y="562075"/>
                  <a:pt x="6211884" y="557614"/>
                </a:cubicBezTo>
                <a:cubicBezTo>
                  <a:pt x="6210797" y="558816"/>
                  <a:pt x="6211859" y="559842"/>
                  <a:pt x="6210773" y="561045"/>
                </a:cubicBezTo>
                <a:cubicBezTo>
                  <a:pt x="6208909" y="565679"/>
                  <a:pt x="6205805" y="569118"/>
                  <a:pt x="6203941" y="573752"/>
                </a:cubicBezTo>
                <a:lnTo>
                  <a:pt x="6201129" y="583945"/>
                </a:lnTo>
                <a:lnTo>
                  <a:pt x="6209387" y="567995"/>
                </a:lnTo>
                <a:cubicBezTo>
                  <a:pt x="6219262" y="549752"/>
                  <a:pt x="6228039" y="532682"/>
                  <a:pt x="6236602" y="516048"/>
                </a:cubicBezTo>
                <a:lnTo>
                  <a:pt x="6238418" y="512588"/>
                </a:lnTo>
                <a:lnTo>
                  <a:pt x="6238492" y="516942"/>
                </a:lnTo>
                <a:lnTo>
                  <a:pt x="6238651" y="518453"/>
                </a:lnTo>
                <a:lnTo>
                  <a:pt x="6233343" y="529427"/>
                </a:lnTo>
                <a:cubicBezTo>
                  <a:pt x="6230113" y="536227"/>
                  <a:pt x="6219858" y="552117"/>
                  <a:pt x="6219480" y="557907"/>
                </a:cubicBezTo>
                <a:cubicBezTo>
                  <a:pt x="6219333" y="560148"/>
                  <a:pt x="6223183" y="560301"/>
                  <a:pt x="6224449" y="563909"/>
                </a:cubicBezTo>
                <a:cubicBezTo>
                  <a:pt x="6225427" y="568632"/>
                  <a:pt x="6222501" y="570763"/>
                  <a:pt x="6219483" y="577573"/>
                </a:cubicBezTo>
                <a:cubicBezTo>
                  <a:pt x="6217823" y="583314"/>
                  <a:pt x="6217519" y="587983"/>
                  <a:pt x="6216003" y="591480"/>
                </a:cubicBezTo>
                <a:cubicBezTo>
                  <a:pt x="6209683" y="606213"/>
                  <a:pt x="6203508" y="618705"/>
                  <a:pt x="6197102" y="634745"/>
                </a:cubicBezTo>
                <a:cubicBezTo>
                  <a:pt x="6197102" y="634745"/>
                  <a:pt x="6188361" y="647134"/>
                  <a:pt x="6190854" y="648357"/>
                </a:cubicBezTo>
                <a:cubicBezTo>
                  <a:pt x="6191561" y="649040"/>
                  <a:pt x="6193853" y="645104"/>
                  <a:pt x="6195567" y="641848"/>
                </a:cubicBezTo>
                <a:lnTo>
                  <a:pt x="6196823" y="639345"/>
                </a:lnTo>
                <a:lnTo>
                  <a:pt x="6196798" y="639415"/>
                </a:lnTo>
                <a:lnTo>
                  <a:pt x="6197035" y="638922"/>
                </a:lnTo>
                <a:lnTo>
                  <a:pt x="6197431" y="638136"/>
                </a:lnTo>
                <a:cubicBezTo>
                  <a:pt x="6197578" y="637821"/>
                  <a:pt x="6197621" y="637717"/>
                  <a:pt x="6197528" y="637901"/>
                </a:cubicBezTo>
                <a:lnTo>
                  <a:pt x="6197035" y="638922"/>
                </a:lnTo>
                <a:lnTo>
                  <a:pt x="6196823" y="639345"/>
                </a:lnTo>
                <a:lnTo>
                  <a:pt x="6204295" y="618969"/>
                </a:lnTo>
                <a:cubicBezTo>
                  <a:pt x="6206896" y="611955"/>
                  <a:pt x="6209612" y="605648"/>
                  <a:pt x="6212481" y="602766"/>
                </a:cubicBezTo>
                <a:cubicBezTo>
                  <a:pt x="6213909" y="600575"/>
                  <a:pt x="6216691" y="600686"/>
                  <a:pt x="6218046" y="599615"/>
                </a:cubicBezTo>
                <a:cubicBezTo>
                  <a:pt x="6219487" y="597239"/>
                  <a:pt x="6221136" y="591685"/>
                  <a:pt x="6224221" y="587126"/>
                </a:cubicBezTo>
                <a:cubicBezTo>
                  <a:pt x="6225734" y="583627"/>
                  <a:pt x="6234708" y="567689"/>
                  <a:pt x="6231386" y="579169"/>
                </a:cubicBezTo>
                <a:cubicBezTo>
                  <a:pt x="6229640" y="586216"/>
                  <a:pt x="6223770" y="594037"/>
                  <a:pt x="6222267" y="597349"/>
                </a:cubicBezTo>
                <a:cubicBezTo>
                  <a:pt x="6220540" y="600838"/>
                  <a:pt x="6221805" y="604448"/>
                  <a:pt x="6221731" y="605569"/>
                </a:cubicBezTo>
                <a:cubicBezTo>
                  <a:pt x="6220088" y="607749"/>
                  <a:pt x="6218720" y="609008"/>
                  <a:pt x="6217219" y="612318"/>
                </a:cubicBezTo>
                <a:cubicBezTo>
                  <a:pt x="6217143" y="613439"/>
                  <a:pt x="6216841" y="618110"/>
                  <a:pt x="6216694" y="620351"/>
                </a:cubicBezTo>
                <a:cubicBezTo>
                  <a:pt x="6215252" y="622728"/>
                  <a:pt x="6211862" y="631958"/>
                  <a:pt x="6208772" y="639891"/>
                </a:cubicBezTo>
                <a:lnTo>
                  <a:pt x="6203946" y="652538"/>
                </a:lnTo>
                <a:lnTo>
                  <a:pt x="6204853" y="651624"/>
                </a:lnTo>
                <a:lnTo>
                  <a:pt x="6203073" y="657074"/>
                </a:lnTo>
                <a:lnTo>
                  <a:pt x="6205305" y="653611"/>
                </a:lnTo>
                <a:cubicBezTo>
                  <a:pt x="6212763" y="641171"/>
                  <a:pt x="6217671" y="625073"/>
                  <a:pt x="6223847" y="612581"/>
                </a:cubicBezTo>
                <a:cubicBezTo>
                  <a:pt x="6226257" y="606872"/>
                  <a:pt x="6229307" y="601186"/>
                  <a:pt x="6232491" y="595506"/>
                </a:cubicBezTo>
                <a:lnTo>
                  <a:pt x="6234837" y="591276"/>
                </a:lnTo>
                <a:lnTo>
                  <a:pt x="6234656" y="592288"/>
                </a:lnTo>
                <a:lnTo>
                  <a:pt x="6233184" y="600686"/>
                </a:lnTo>
                <a:lnTo>
                  <a:pt x="6227983" y="611622"/>
                </a:lnTo>
                <a:cubicBezTo>
                  <a:pt x="6223397" y="619494"/>
                  <a:pt x="6217210" y="632171"/>
                  <a:pt x="6225658" y="624265"/>
                </a:cubicBezTo>
                <a:lnTo>
                  <a:pt x="6230189" y="617241"/>
                </a:lnTo>
                <a:lnTo>
                  <a:pt x="6226553" y="635620"/>
                </a:lnTo>
                <a:cubicBezTo>
                  <a:pt x="6223467" y="650981"/>
                  <a:pt x="6220315" y="666740"/>
                  <a:pt x="6218051" y="681351"/>
                </a:cubicBezTo>
                <a:cubicBezTo>
                  <a:pt x="6216015" y="696896"/>
                  <a:pt x="6220553" y="677771"/>
                  <a:pt x="6221709" y="672497"/>
                </a:cubicBezTo>
                <a:cubicBezTo>
                  <a:pt x="6225210" y="653737"/>
                  <a:pt x="6230152" y="635512"/>
                  <a:pt x="6234107" y="618620"/>
                </a:cubicBezTo>
                <a:cubicBezTo>
                  <a:pt x="6237667" y="604734"/>
                  <a:pt x="6236880" y="620036"/>
                  <a:pt x="6235989" y="626399"/>
                </a:cubicBezTo>
                <a:cubicBezTo>
                  <a:pt x="6232047" y="653388"/>
                  <a:pt x="6226543" y="678563"/>
                  <a:pt x="6220945" y="707992"/>
                </a:cubicBezTo>
                <a:cubicBezTo>
                  <a:pt x="6219434" y="716429"/>
                  <a:pt x="6227413" y="700710"/>
                  <a:pt x="6226163" y="700952"/>
                </a:cubicBezTo>
                <a:cubicBezTo>
                  <a:pt x="6234403" y="677037"/>
                  <a:pt x="6232950" y="657122"/>
                  <a:pt x="6241003" y="632431"/>
                </a:cubicBezTo>
                <a:cubicBezTo>
                  <a:pt x="6238131" y="659212"/>
                  <a:pt x="6232045" y="686617"/>
                  <a:pt x="6226223" y="715112"/>
                </a:cubicBezTo>
                <a:cubicBezTo>
                  <a:pt x="6226447" y="716046"/>
                  <a:pt x="6221767" y="726076"/>
                  <a:pt x="6225163" y="725417"/>
                </a:cubicBezTo>
                <a:cubicBezTo>
                  <a:pt x="6226234" y="725209"/>
                  <a:pt x="6228817" y="716563"/>
                  <a:pt x="6227390" y="719935"/>
                </a:cubicBezTo>
                <a:cubicBezTo>
                  <a:pt x="6230594" y="709214"/>
                  <a:pt x="6232366" y="692582"/>
                  <a:pt x="6236680" y="681808"/>
                </a:cubicBezTo>
                <a:cubicBezTo>
                  <a:pt x="6237882" y="677501"/>
                  <a:pt x="6240788" y="674822"/>
                  <a:pt x="6241182" y="671813"/>
                </a:cubicBezTo>
                <a:cubicBezTo>
                  <a:pt x="6244385" y="661092"/>
                  <a:pt x="6243883" y="648973"/>
                  <a:pt x="6248161" y="638044"/>
                </a:cubicBezTo>
                <a:cubicBezTo>
                  <a:pt x="6247720" y="646274"/>
                  <a:pt x="6246518" y="650580"/>
                  <a:pt x="6245992" y="657685"/>
                </a:cubicBezTo>
                <a:cubicBezTo>
                  <a:pt x="6246613" y="655611"/>
                  <a:pt x="6240788" y="674822"/>
                  <a:pt x="6242349" y="676637"/>
                </a:cubicBezTo>
                <a:cubicBezTo>
                  <a:pt x="6244897" y="677118"/>
                  <a:pt x="6248042" y="652238"/>
                  <a:pt x="6248661" y="650164"/>
                </a:cubicBezTo>
                <a:cubicBezTo>
                  <a:pt x="6252830" y="624109"/>
                  <a:pt x="6256164" y="609290"/>
                  <a:pt x="6261179" y="582093"/>
                </a:cubicBezTo>
                <a:cubicBezTo>
                  <a:pt x="6261179" y="582093"/>
                  <a:pt x="6261297" y="567897"/>
                  <a:pt x="6265145" y="569106"/>
                </a:cubicBezTo>
                <a:cubicBezTo>
                  <a:pt x="6266705" y="570919"/>
                  <a:pt x="6261145" y="591220"/>
                  <a:pt x="6261370" y="592153"/>
                </a:cubicBezTo>
                <a:cubicBezTo>
                  <a:pt x="6258177" y="612970"/>
                  <a:pt x="6254675" y="631730"/>
                  <a:pt x="6251888" y="653447"/>
                </a:cubicBezTo>
                <a:cubicBezTo>
                  <a:pt x="6252937" y="639235"/>
                  <a:pt x="6249209" y="657062"/>
                  <a:pt x="6251579" y="657579"/>
                </a:cubicBezTo>
                <a:cubicBezTo>
                  <a:pt x="6255199" y="657854"/>
                  <a:pt x="6258069" y="631072"/>
                  <a:pt x="6258689" y="628998"/>
                </a:cubicBezTo>
                <a:cubicBezTo>
                  <a:pt x="6262323" y="606139"/>
                  <a:pt x="6266943" y="581950"/>
                  <a:pt x="6270697" y="554182"/>
                </a:cubicBezTo>
                <a:cubicBezTo>
                  <a:pt x="6270697" y="554182"/>
                  <a:pt x="6272960" y="539572"/>
                  <a:pt x="6274710" y="542164"/>
                </a:cubicBezTo>
                <a:lnTo>
                  <a:pt x="6274239" y="546144"/>
                </a:lnTo>
                <a:lnTo>
                  <a:pt x="6272032" y="551377"/>
                </a:lnTo>
                <a:cubicBezTo>
                  <a:pt x="6271240" y="553451"/>
                  <a:pt x="6270722" y="555140"/>
                  <a:pt x="6270759" y="555960"/>
                </a:cubicBezTo>
                <a:lnTo>
                  <a:pt x="6272710" y="555374"/>
                </a:lnTo>
                <a:lnTo>
                  <a:pt x="6272447" y="556776"/>
                </a:lnTo>
                <a:cubicBezTo>
                  <a:pt x="6271996" y="554907"/>
                  <a:pt x="6269075" y="571438"/>
                  <a:pt x="6272470" y="570779"/>
                </a:cubicBezTo>
                <a:cubicBezTo>
                  <a:pt x="6273541" y="570571"/>
                  <a:pt x="6275390" y="554249"/>
                  <a:pt x="6275747" y="551085"/>
                </a:cubicBezTo>
                <a:lnTo>
                  <a:pt x="6275987" y="549859"/>
                </a:lnTo>
                <a:lnTo>
                  <a:pt x="6276074" y="549707"/>
                </a:lnTo>
                <a:lnTo>
                  <a:pt x="6277704" y="546053"/>
                </a:lnTo>
                <a:lnTo>
                  <a:pt x="6274162" y="574298"/>
                </a:lnTo>
                <a:cubicBezTo>
                  <a:pt x="6272089" y="588525"/>
                  <a:pt x="6269807" y="603058"/>
                  <a:pt x="6267658" y="618135"/>
                </a:cubicBezTo>
                <a:cubicBezTo>
                  <a:pt x="6267658" y="618135"/>
                  <a:pt x="6263907" y="621957"/>
                  <a:pt x="6266502" y="623410"/>
                </a:cubicBezTo>
                <a:cubicBezTo>
                  <a:pt x="6267979" y="624101"/>
                  <a:pt x="6270505" y="610578"/>
                  <a:pt x="6268729" y="617927"/>
                </a:cubicBezTo>
                <a:cubicBezTo>
                  <a:pt x="6274423" y="593531"/>
                  <a:pt x="6276390" y="563013"/>
                  <a:pt x="6283417" y="539496"/>
                </a:cubicBezTo>
                <a:cubicBezTo>
                  <a:pt x="6282605" y="564740"/>
                  <a:pt x="6274065" y="596694"/>
                  <a:pt x="6270386" y="624772"/>
                </a:cubicBezTo>
                <a:cubicBezTo>
                  <a:pt x="6269766" y="626846"/>
                  <a:pt x="6268705" y="637153"/>
                  <a:pt x="6271028" y="636701"/>
                </a:cubicBezTo>
                <a:lnTo>
                  <a:pt x="6273780" y="624114"/>
                </a:lnTo>
                <a:cubicBezTo>
                  <a:pt x="6275423" y="611578"/>
                  <a:pt x="6277771" y="598092"/>
                  <a:pt x="6280712" y="586282"/>
                </a:cubicBezTo>
                <a:cubicBezTo>
                  <a:pt x="6279740" y="596570"/>
                  <a:pt x="6278043" y="607528"/>
                  <a:pt x="6276164" y="618887"/>
                </a:cubicBezTo>
                <a:cubicBezTo>
                  <a:pt x="6274283" y="630248"/>
                  <a:pt x="6272219" y="642009"/>
                  <a:pt x="6270515" y="653904"/>
                </a:cubicBezTo>
                <a:cubicBezTo>
                  <a:pt x="6266515" y="676019"/>
                  <a:pt x="6260333" y="698393"/>
                  <a:pt x="6257320" y="719176"/>
                </a:cubicBezTo>
                <a:lnTo>
                  <a:pt x="6254873" y="732844"/>
                </a:lnTo>
                <a:lnTo>
                  <a:pt x="6271172" y="692483"/>
                </a:lnTo>
                <a:cubicBezTo>
                  <a:pt x="6268530" y="700548"/>
                  <a:pt x="6266642" y="707413"/>
                  <a:pt x="6263844" y="715650"/>
                </a:cubicBezTo>
                <a:cubicBezTo>
                  <a:pt x="6263454" y="717367"/>
                  <a:pt x="6264268" y="717108"/>
                  <a:pt x="6265703" y="715841"/>
                </a:cubicBezTo>
                <a:lnTo>
                  <a:pt x="6267890" y="713543"/>
                </a:lnTo>
                <a:lnTo>
                  <a:pt x="6253513" y="740447"/>
                </a:lnTo>
                <a:lnTo>
                  <a:pt x="6251634" y="750943"/>
                </a:lnTo>
                <a:lnTo>
                  <a:pt x="6249932" y="756889"/>
                </a:lnTo>
                <a:lnTo>
                  <a:pt x="6252631" y="742098"/>
                </a:lnTo>
                <a:lnTo>
                  <a:pt x="6243784" y="758651"/>
                </a:lnTo>
                <a:lnTo>
                  <a:pt x="6246872" y="749129"/>
                </a:lnTo>
                <a:cubicBezTo>
                  <a:pt x="6246719" y="746728"/>
                  <a:pt x="6244546" y="749134"/>
                  <a:pt x="6240358" y="753773"/>
                </a:cubicBezTo>
                <a:cubicBezTo>
                  <a:pt x="6247084" y="734208"/>
                  <a:pt x="6247084" y="734208"/>
                  <a:pt x="6247084" y="734208"/>
                </a:cubicBezTo>
                <a:cubicBezTo>
                  <a:pt x="6245503" y="743300"/>
                  <a:pt x="6245503" y="743300"/>
                  <a:pt x="6245503" y="743300"/>
                </a:cubicBezTo>
                <a:cubicBezTo>
                  <a:pt x="6244559" y="746733"/>
                  <a:pt x="6246383" y="744713"/>
                  <a:pt x="6248694" y="741558"/>
                </a:cubicBezTo>
                <a:lnTo>
                  <a:pt x="6254114" y="733972"/>
                </a:lnTo>
                <a:lnTo>
                  <a:pt x="6254407" y="732372"/>
                </a:lnTo>
                <a:cubicBezTo>
                  <a:pt x="6256098" y="722687"/>
                  <a:pt x="6257712" y="713171"/>
                  <a:pt x="6259287" y="704028"/>
                </a:cubicBezTo>
                <a:cubicBezTo>
                  <a:pt x="6260038" y="697856"/>
                  <a:pt x="6261549" y="689418"/>
                  <a:pt x="6261944" y="686410"/>
                </a:cubicBezTo>
                <a:cubicBezTo>
                  <a:pt x="6261002" y="682519"/>
                  <a:pt x="6259537" y="685736"/>
                  <a:pt x="6258859" y="682936"/>
                </a:cubicBezTo>
                <a:cubicBezTo>
                  <a:pt x="6258859" y="682936"/>
                  <a:pt x="6257691" y="678114"/>
                  <a:pt x="6258763" y="677904"/>
                </a:cubicBezTo>
                <a:cubicBezTo>
                  <a:pt x="6257691" y="678114"/>
                  <a:pt x="6254488" y="688834"/>
                  <a:pt x="6252129" y="698414"/>
                </a:cubicBezTo>
                <a:lnTo>
                  <a:pt x="6251233" y="697458"/>
                </a:lnTo>
                <a:lnTo>
                  <a:pt x="6251639" y="696390"/>
                </a:lnTo>
                <a:cubicBezTo>
                  <a:pt x="6251104" y="696495"/>
                  <a:pt x="6250902" y="696819"/>
                  <a:pt x="6250996" y="697208"/>
                </a:cubicBezTo>
                <a:lnTo>
                  <a:pt x="6251233" y="697458"/>
                </a:lnTo>
                <a:lnTo>
                  <a:pt x="6248917" y="703531"/>
                </a:lnTo>
                <a:cubicBezTo>
                  <a:pt x="6246909" y="710990"/>
                  <a:pt x="6246717" y="719336"/>
                  <a:pt x="6245423" y="727895"/>
                </a:cubicBezTo>
                <a:cubicBezTo>
                  <a:pt x="6233691" y="780665"/>
                  <a:pt x="6222101" y="833247"/>
                  <a:pt x="6203842" y="882236"/>
                </a:cubicBezTo>
                <a:lnTo>
                  <a:pt x="6195907" y="902273"/>
                </a:lnTo>
                <a:lnTo>
                  <a:pt x="6196500" y="902453"/>
                </a:lnTo>
                <a:lnTo>
                  <a:pt x="6198563" y="896322"/>
                </a:lnTo>
                <a:lnTo>
                  <a:pt x="6200572" y="892111"/>
                </a:lnTo>
                <a:cubicBezTo>
                  <a:pt x="6214405" y="869602"/>
                  <a:pt x="6210277" y="889635"/>
                  <a:pt x="6200185" y="913016"/>
                </a:cubicBezTo>
                <a:cubicBezTo>
                  <a:pt x="6196786" y="922641"/>
                  <a:pt x="6193035" y="922321"/>
                  <a:pt x="6189442" y="942402"/>
                </a:cubicBezTo>
                <a:cubicBezTo>
                  <a:pt x="6190764" y="957942"/>
                  <a:pt x="6186246" y="977253"/>
                  <a:pt x="6179629" y="997693"/>
                </a:cubicBezTo>
                <a:lnTo>
                  <a:pt x="6161949" y="1046644"/>
                </a:lnTo>
                <a:lnTo>
                  <a:pt x="6170258" y="1034380"/>
                </a:lnTo>
                <a:lnTo>
                  <a:pt x="6173010" y="1030632"/>
                </a:lnTo>
                <a:lnTo>
                  <a:pt x="6172799" y="1031315"/>
                </a:lnTo>
                <a:lnTo>
                  <a:pt x="6280574" y="830074"/>
                </a:lnTo>
                <a:cubicBezTo>
                  <a:pt x="6324183" y="747252"/>
                  <a:pt x="6367131" y="664314"/>
                  <a:pt x="6408866" y="581309"/>
                </a:cubicBezTo>
                <a:lnTo>
                  <a:pt x="6439685" y="517853"/>
                </a:lnTo>
                <a:lnTo>
                  <a:pt x="6441508" y="517285"/>
                </a:lnTo>
                <a:lnTo>
                  <a:pt x="6440126" y="516944"/>
                </a:lnTo>
                <a:lnTo>
                  <a:pt x="6529880" y="332139"/>
                </a:lnTo>
                <a:cubicBezTo>
                  <a:pt x="6529880" y="332139"/>
                  <a:pt x="6530753" y="331579"/>
                  <a:pt x="6531842" y="330883"/>
                </a:cubicBezTo>
                <a:lnTo>
                  <a:pt x="6534293" y="329309"/>
                </a:lnTo>
                <a:lnTo>
                  <a:pt x="6535112" y="328787"/>
                </a:lnTo>
                <a:cubicBezTo>
                  <a:pt x="6535983" y="328229"/>
                  <a:pt x="6536419" y="327948"/>
                  <a:pt x="6535764" y="328368"/>
                </a:cubicBezTo>
                <a:lnTo>
                  <a:pt x="6534293" y="329309"/>
                </a:lnTo>
                <a:lnTo>
                  <a:pt x="6529880" y="332139"/>
                </a:lnTo>
                <a:cubicBezTo>
                  <a:pt x="6520842" y="341593"/>
                  <a:pt x="6516709" y="351564"/>
                  <a:pt x="6510378" y="363025"/>
                </a:cubicBezTo>
                <a:cubicBezTo>
                  <a:pt x="6503507" y="370211"/>
                  <a:pt x="6488307" y="405471"/>
                  <a:pt x="6494645" y="384321"/>
                </a:cubicBezTo>
                <a:cubicBezTo>
                  <a:pt x="6496177" y="377676"/>
                  <a:pt x="6499429" y="370493"/>
                  <a:pt x="6503215" y="363155"/>
                </a:cubicBezTo>
                <a:lnTo>
                  <a:pt x="6507339" y="355416"/>
                </a:lnTo>
                <a:lnTo>
                  <a:pt x="6500892" y="375453"/>
                </a:lnTo>
                <a:cubicBezTo>
                  <a:pt x="6511994" y="354078"/>
                  <a:pt x="6522237" y="329937"/>
                  <a:pt x="6529406" y="306231"/>
                </a:cubicBezTo>
                <a:cubicBezTo>
                  <a:pt x="6536433" y="282715"/>
                  <a:pt x="6543198" y="258109"/>
                  <a:pt x="6548438" y="231844"/>
                </a:cubicBezTo>
                <a:cubicBezTo>
                  <a:pt x="6552519" y="210447"/>
                  <a:pt x="6556667" y="187979"/>
                  <a:pt x="6560783" y="165374"/>
                </a:cubicBezTo>
                <a:lnTo>
                  <a:pt x="6560828" y="165121"/>
                </a:lnTo>
                <a:lnTo>
                  <a:pt x="6563277" y="159240"/>
                </a:lnTo>
                <a:cubicBezTo>
                  <a:pt x="6563981" y="157373"/>
                  <a:pt x="6564310" y="156227"/>
                  <a:pt x="6563971" y="156495"/>
                </a:cubicBezTo>
                <a:cubicBezTo>
                  <a:pt x="6566610" y="155475"/>
                  <a:pt x="6570528" y="157879"/>
                  <a:pt x="6567589" y="160197"/>
                </a:cubicBezTo>
                <a:cubicBezTo>
                  <a:pt x="6571884" y="156807"/>
                  <a:pt x="6567515" y="161317"/>
                  <a:pt x="6570759" y="154330"/>
                </a:cubicBezTo>
                <a:cubicBezTo>
                  <a:pt x="6575205" y="145328"/>
                  <a:pt x="6574753" y="152240"/>
                  <a:pt x="6574753" y="152240"/>
                </a:cubicBezTo>
                <a:cubicBezTo>
                  <a:pt x="6574449" y="156911"/>
                  <a:pt x="6568635" y="167168"/>
                  <a:pt x="6568489" y="169410"/>
                </a:cubicBezTo>
                <a:cubicBezTo>
                  <a:pt x="6568489" y="169410"/>
                  <a:pt x="6570983" y="170632"/>
                  <a:pt x="6573464" y="172042"/>
                </a:cubicBezTo>
                <a:cubicBezTo>
                  <a:pt x="6571961" y="175353"/>
                  <a:pt x="6569017" y="181043"/>
                  <a:pt x="6569017" y="181043"/>
                </a:cubicBezTo>
                <a:cubicBezTo>
                  <a:pt x="6571352" y="184694"/>
                  <a:pt x="6573171" y="176525"/>
                  <a:pt x="6573171" y="176525"/>
                </a:cubicBezTo>
                <a:cubicBezTo>
                  <a:pt x="6576169" y="173273"/>
                  <a:pt x="6586194" y="160934"/>
                  <a:pt x="6584910" y="160883"/>
                </a:cubicBezTo>
                <a:cubicBezTo>
                  <a:pt x="6588687" y="162156"/>
                  <a:pt x="6583103" y="168865"/>
                  <a:pt x="6579874" y="175667"/>
                </a:cubicBezTo>
                <a:cubicBezTo>
                  <a:pt x="6578286" y="180287"/>
                  <a:pt x="6570377" y="199639"/>
                  <a:pt x="6577677" y="189627"/>
                </a:cubicBezTo>
                <a:cubicBezTo>
                  <a:pt x="6580546" y="185058"/>
                  <a:pt x="6582348" y="180448"/>
                  <a:pt x="6585293" y="174759"/>
                </a:cubicBezTo>
                <a:cubicBezTo>
                  <a:pt x="6588005" y="169341"/>
                  <a:pt x="6590207" y="165143"/>
                  <a:pt x="6592131" y="161593"/>
                </a:cubicBezTo>
                <a:lnTo>
                  <a:pt x="6596698" y="153358"/>
                </a:lnTo>
                <a:lnTo>
                  <a:pt x="6596142" y="156130"/>
                </a:lnTo>
                <a:lnTo>
                  <a:pt x="6592959" y="176371"/>
                </a:lnTo>
                <a:lnTo>
                  <a:pt x="6589883" y="186552"/>
                </a:lnTo>
                <a:cubicBezTo>
                  <a:pt x="6587436" y="192823"/>
                  <a:pt x="6588945" y="190261"/>
                  <a:pt x="6591374" y="186284"/>
                </a:cubicBezTo>
                <a:lnTo>
                  <a:pt x="6591407" y="186234"/>
                </a:lnTo>
                <a:lnTo>
                  <a:pt x="6591271" y="187107"/>
                </a:lnTo>
                <a:cubicBezTo>
                  <a:pt x="6589468" y="197536"/>
                  <a:pt x="6587428" y="208234"/>
                  <a:pt x="6584967" y="219706"/>
                </a:cubicBezTo>
                <a:cubicBezTo>
                  <a:pt x="6585230" y="220796"/>
                  <a:pt x="6582253" y="232451"/>
                  <a:pt x="6584397" y="232035"/>
                </a:cubicBezTo>
                <a:cubicBezTo>
                  <a:pt x="6586719" y="231582"/>
                  <a:pt x="6587505" y="216282"/>
                  <a:pt x="6588077" y="213240"/>
                </a:cubicBezTo>
                <a:lnTo>
                  <a:pt x="6594096" y="182090"/>
                </a:lnTo>
                <a:lnTo>
                  <a:pt x="6595333" y="180184"/>
                </a:lnTo>
                <a:cubicBezTo>
                  <a:pt x="6596632" y="178415"/>
                  <a:pt x="6597783" y="177220"/>
                  <a:pt x="6598405" y="177526"/>
                </a:cubicBezTo>
                <a:cubicBezTo>
                  <a:pt x="6601185" y="177636"/>
                  <a:pt x="6583932" y="215347"/>
                  <a:pt x="6592813" y="204087"/>
                </a:cubicBezTo>
                <a:cubicBezTo>
                  <a:pt x="6594327" y="200588"/>
                  <a:pt x="6604961" y="178910"/>
                  <a:pt x="6607527" y="179013"/>
                </a:cubicBezTo>
                <a:cubicBezTo>
                  <a:pt x="6609024" y="179071"/>
                  <a:pt x="6612337" y="187443"/>
                  <a:pt x="6612411" y="186322"/>
                </a:cubicBezTo>
                <a:cubicBezTo>
                  <a:pt x="6612337" y="187443"/>
                  <a:pt x="6612265" y="188563"/>
                  <a:pt x="6612192" y="189684"/>
                </a:cubicBezTo>
                <a:cubicBezTo>
                  <a:pt x="6615190" y="186432"/>
                  <a:pt x="6621525" y="171513"/>
                  <a:pt x="6617915" y="184106"/>
                </a:cubicBezTo>
                <a:cubicBezTo>
                  <a:pt x="6612939" y="197956"/>
                  <a:pt x="6620999" y="179546"/>
                  <a:pt x="6624017" y="172736"/>
                </a:cubicBezTo>
                <a:lnTo>
                  <a:pt x="6624731" y="171190"/>
                </a:lnTo>
                <a:lnTo>
                  <a:pt x="6616589" y="216664"/>
                </a:lnTo>
                <a:cubicBezTo>
                  <a:pt x="6616459" y="220763"/>
                  <a:pt x="6616160" y="228802"/>
                  <a:pt x="6618519" y="219222"/>
                </a:cubicBezTo>
                <a:cubicBezTo>
                  <a:pt x="6621307" y="206791"/>
                  <a:pt x="6622809" y="194444"/>
                  <a:pt x="6626859" y="182584"/>
                </a:cubicBezTo>
                <a:cubicBezTo>
                  <a:pt x="6626744" y="187899"/>
                  <a:pt x="6626209" y="193032"/>
                  <a:pt x="6625461" y="198075"/>
                </a:cubicBezTo>
                <a:lnTo>
                  <a:pt x="6623453" y="209314"/>
                </a:lnTo>
                <a:lnTo>
                  <a:pt x="6622803" y="211083"/>
                </a:lnTo>
                <a:cubicBezTo>
                  <a:pt x="6621164" y="215653"/>
                  <a:pt x="6620600" y="217948"/>
                  <a:pt x="6620693" y="218821"/>
                </a:cubicBezTo>
                <a:lnTo>
                  <a:pt x="6621831" y="218331"/>
                </a:lnTo>
                <a:lnTo>
                  <a:pt x="6620088" y="227969"/>
                </a:lnTo>
                <a:cubicBezTo>
                  <a:pt x="6619319" y="233016"/>
                  <a:pt x="6618750" y="238154"/>
                  <a:pt x="6618589" y="243480"/>
                </a:cubicBezTo>
                <a:lnTo>
                  <a:pt x="6620654" y="234222"/>
                </a:lnTo>
                <a:lnTo>
                  <a:pt x="6624950" y="214959"/>
                </a:lnTo>
                <a:lnTo>
                  <a:pt x="6625851" y="213811"/>
                </a:lnTo>
                <a:cubicBezTo>
                  <a:pt x="6626923" y="212405"/>
                  <a:pt x="6627828" y="211282"/>
                  <a:pt x="6628148" y="211294"/>
                </a:cubicBezTo>
                <a:cubicBezTo>
                  <a:pt x="6629431" y="211345"/>
                  <a:pt x="6621596" y="229576"/>
                  <a:pt x="6621292" y="234247"/>
                </a:cubicBezTo>
                <a:cubicBezTo>
                  <a:pt x="6625733" y="228617"/>
                  <a:pt x="6624681" y="225016"/>
                  <a:pt x="6629055" y="217138"/>
                </a:cubicBezTo>
                <a:cubicBezTo>
                  <a:pt x="6629055" y="217138"/>
                  <a:pt x="6635535" y="199975"/>
                  <a:pt x="6636817" y="200026"/>
                </a:cubicBezTo>
                <a:lnTo>
                  <a:pt x="6637198" y="213902"/>
                </a:lnTo>
                <a:cubicBezTo>
                  <a:pt x="6638481" y="213952"/>
                  <a:pt x="6660022" y="169671"/>
                  <a:pt x="6651968" y="191263"/>
                </a:cubicBezTo>
                <a:cubicBezTo>
                  <a:pt x="6646006" y="203761"/>
                  <a:pt x="6642545" y="214113"/>
                  <a:pt x="6640507" y="225644"/>
                </a:cubicBezTo>
                <a:cubicBezTo>
                  <a:pt x="6639597" y="229728"/>
                  <a:pt x="6637729" y="232886"/>
                  <a:pt x="6636014" y="236165"/>
                </a:cubicBezTo>
                <a:lnTo>
                  <a:pt x="6632708" y="246581"/>
                </a:lnTo>
                <a:lnTo>
                  <a:pt x="6632439" y="247425"/>
                </a:lnTo>
                <a:cubicBezTo>
                  <a:pt x="6632439" y="247425"/>
                  <a:pt x="6632265" y="247417"/>
                  <a:pt x="6632049" y="247408"/>
                </a:cubicBezTo>
                <a:lnTo>
                  <a:pt x="6631559" y="247390"/>
                </a:lnTo>
                <a:lnTo>
                  <a:pt x="6631266" y="247377"/>
                </a:lnTo>
                <a:cubicBezTo>
                  <a:pt x="6631135" y="247373"/>
                  <a:pt x="6631222" y="247376"/>
                  <a:pt x="6631395" y="247383"/>
                </a:cubicBezTo>
                <a:lnTo>
                  <a:pt x="6631559" y="247390"/>
                </a:lnTo>
                <a:lnTo>
                  <a:pt x="6632439" y="247425"/>
                </a:lnTo>
                <a:lnTo>
                  <a:pt x="6633311" y="246596"/>
                </a:lnTo>
                <a:lnTo>
                  <a:pt x="6637292" y="246681"/>
                </a:lnTo>
                <a:cubicBezTo>
                  <a:pt x="6639181" y="246721"/>
                  <a:pt x="6640349" y="246219"/>
                  <a:pt x="6641035" y="245380"/>
                </a:cubicBezTo>
                <a:cubicBezTo>
                  <a:pt x="6643095" y="242870"/>
                  <a:pt x="6640827" y="237342"/>
                  <a:pt x="6640751" y="234420"/>
                </a:cubicBezTo>
                <a:cubicBezTo>
                  <a:pt x="6642641" y="234459"/>
                  <a:pt x="6643807" y="233959"/>
                  <a:pt x="6644495" y="233121"/>
                </a:cubicBezTo>
                <a:lnTo>
                  <a:pt x="6644242" y="223363"/>
                </a:lnTo>
                <a:lnTo>
                  <a:pt x="6644788" y="222444"/>
                </a:lnTo>
                <a:cubicBezTo>
                  <a:pt x="6644873" y="221136"/>
                  <a:pt x="6651418" y="222705"/>
                  <a:pt x="6651345" y="223827"/>
                </a:cubicBezTo>
                <a:cubicBezTo>
                  <a:pt x="6655645" y="217068"/>
                  <a:pt x="6654898" y="208798"/>
                  <a:pt x="6659125" y="203158"/>
                </a:cubicBezTo>
                <a:cubicBezTo>
                  <a:pt x="6660768" y="200977"/>
                  <a:pt x="6662050" y="201027"/>
                  <a:pt x="6664691" y="200007"/>
                </a:cubicBezTo>
                <a:lnTo>
                  <a:pt x="6666667" y="197236"/>
                </a:lnTo>
                <a:lnTo>
                  <a:pt x="6660906" y="213592"/>
                </a:lnTo>
                <a:cubicBezTo>
                  <a:pt x="6641345" y="269490"/>
                  <a:pt x="6623250" y="324282"/>
                  <a:pt x="6612895" y="374048"/>
                </a:cubicBezTo>
                <a:cubicBezTo>
                  <a:pt x="6633165" y="330339"/>
                  <a:pt x="6650394" y="278611"/>
                  <a:pt x="6667137" y="226305"/>
                </a:cubicBezTo>
                <a:lnTo>
                  <a:pt x="6670288" y="216504"/>
                </a:lnTo>
                <a:lnTo>
                  <a:pt x="6671121" y="214826"/>
                </a:lnTo>
                <a:cubicBezTo>
                  <a:pt x="6673392" y="210421"/>
                  <a:pt x="6675653" y="206156"/>
                  <a:pt x="6676374" y="204967"/>
                </a:cubicBezTo>
                <a:cubicBezTo>
                  <a:pt x="6677730" y="203898"/>
                  <a:pt x="6680511" y="204008"/>
                  <a:pt x="6680511" y="204008"/>
                </a:cubicBezTo>
                <a:lnTo>
                  <a:pt x="6684408" y="194937"/>
                </a:lnTo>
                <a:lnTo>
                  <a:pt x="6669003" y="243711"/>
                </a:lnTo>
                <a:cubicBezTo>
                  <a:pt x="6651853" y="298445"/>
                  <a:pt x="6635617" y="352141"/>
                  <a:pt x="6621277" y="406042"/>
                </a:cubicBezTo>
                <a:cubicBezTo>
                  <a:pt x="6632723" y="386164"/>
                  <a:pt x="6640287" y="362305"/>
                  <a:pt x="6647121" y="334537"/>
                </a:cubicBezTo>
                <a:cubicBezTo>
                  <a:pt x="6650581" y="322275"/>
                  <a:pt x="6668456" y="259037"/>
                  <a:pt x="6672237" y="259118"/>
                </a:cubicBezTo>
                <a:cubicBezTo>
                  <a:pt x="6684201" y="259376"/>
                  <a:pt x="6662548" y="322534"/>
                  <a:pt x="6662345" y="314739"/>
                </a:cubicBezTo>
                <a:cubicBezTo>
                  <a:pt x="6658988" y="330895"/>
                  <a:pt x="6643965" y="358488"/>
                  <a:pt x="6644285" y="370830"/>
                </a:cubicBezTo>
                <a:cubicBezTo>
                  <a:pt x="6648367" y="382603"/>
                  <a:pt x="6666428" y="326512"/>
                  <a:pt x="6666428" y="326512"/>
                </a:cubicBezTo>
                <a:cubicBezTo>
                  <a:pt x="6682665" y="272977"/>
                  <a:pt x="6699001" y="223178"/>
                  <a:pt x="6714849" y="175802"/>
                </a:cubicBezTo>
                <a:lnTo>
                  <a:pt x="6734889" y="115815"/>
                </a:lnTo>
                <a:lnTo>
                  <a:pt x="6738881" y="117784"/>
                </a:lnTo>
                <a:lnTo>
                  <a:pt x="6740392" y="118532"/>
                </a:lnTo>
                <a:lnTo>
                  <a:pt x="6740565" y="118175"/>
                </a:lnTo>
                <a:lnTo>
                  <a:pt x="6742678" y="114407"/>
                </a:lnTo>
                <a:lnTo>
                  <a:pt x="6742662" y="114666"/>
                </a:lnTo>
                <a:lnTo>
                  <a:pt x="6741807" y="119229"/>
                </a:lnTo>
                <a:lnTo>
                  <a:pt x="6743622" y="120125"/>
                </a:lnTo>
                <a:lnTo>
                  <a:pt x="6744684" y="113784"/>
                </a:lnTo>
                <a:lnTo>
                  <a:pt x="6745681" y="109049"/>
                </a:lnTo>
                <a:lnTo>
                  <a:pt x="6753429" y="95226"/>
                </a:lnTo>
                <a:lnTo>
                  <a:pt x="6753929" y="95652"/>
                </a:lnTo>
                <a:lnTo>
                  <a:pt x="6725045" y="183650"/>
                </a:lnTo>
                <a:cubicBezTo>
                  <a:pt x="6725145" y="187547"/>
                  <a:pt x="6691861" y="263438"/>
                  <a:pt x="6695859" y="271964"/>
                </a:cubicBezTo>
                <a:cubicBezTo>
                  <a:pt x="6708027" y="280015"/>
                  <a:pt x="6718531" y="223761"/>
                  <a:pt x="6718531" y="223761"/>
                </a:cubicBezTo>
                <a:cubicBezTo>
                  <a:pt x="6727615" y="197825"/>
                  <a:pt x="6735793" y="174873"/>
                  <a:pt x="6743461" y="153473"/>
                </a:cubicBezTo>
                <a:lnTo>
                  <a:pt x="6753817" y="124595"/>
                </a:lnTo>
                <a:lnTo>
                  <a:pt x="6756487" y="133076"/>
                </a:lnTo>
                <a:cubicBezTo>
                  <a:pt x="6755402" y="134278"/>
                  <a:pt x="6757727" y="134273"/>
                  <a:pt x="6758967" y="135473"/>
                </a:cubicBezTo>
                <a:lnTo>
                  <a:pt x="6758717" y="136405"/>
                </a:lnTo>
                <a:lnTo>
                  <a:pt x="6759330" y="135804"/>
                </a:lnTo>
                <a:lnTo>
                  <a:pt x="6759171" y="140239"/>
                </a:lnTo>
                <a:lnTo>
                  <a:pt x="6761901" y="136479"/>
                </a:lnTo>
                <a:lnTo>
                  <a:pt x="6758271" y="142149"/>
                </a:lnTo>
                <a:lnTo>
                  <a:pt x="6756041" y="146427"/>
                </a:lnTo>
                <a:lnTo>
                  <a:pt x="6751589" y="163099"/>
                </a:lnTo>
                <a:lnTo>
                  <a:pt x="6750826" y="163583"/>
                </a:lnTo>
                <a:lnTo>
                  <a:pt x="6750876" y="163908"/>
                </a:lnTo>
                <a:cubicBezTo>
                  <a:pt x="6749143" y="170770"/>
                  <a:pt x="6745826" y="178879"/>
                  <a:pt x="6742663" y="187931"/>
                </a:cubicBezTo>
                <a:lnTo>
                  <a:pt x="6737486" y="198853"/>
                </a:lnTo>
                <a:lnTo>
                  <a:pt x="6733868" y="212336"/>
                </a:lnTo>
                <a:lnTo>
                  <a:pt x="6732881" y="219425"/>
                </a:lnTo>
                <a:lnTo>
                  <a:pt x="6733675" y="218996"/>
                </a:lnTo>
                <a:cubicBezTo>
                  <a:pt x="6734409" y="218542"/>
                  <a:pt x="6735013" y="218108"/>
                  <a:pt x="6735355" y="217796"/>
                </a:cubicBezTo>
                <a:lnTo>
                  <a:pt x="6740469" y="207663"/>
                </a:lnTo>
                <a:lnTo>
                  <a:pt x="6742423" y="199499"/>
                </a:lnTo>
                <a:cubicBezTo>
                  <a:pt x="6745087" y="188839"/>
                  <a:pt x="6748065" y="178197"/>
                  <a:pt x="6751894" y="167901"/>
                </a:cubicBezTo>
                <a:cubicBezTo>
                  <a:pt x="6754042" y="167724"/>
                  <a:pt x="6757147" y="164289"/>
                  <a:pt x="6758233" y="163084"/>
                </a:cubicBezTo>
                <a:cubicBezTo>
                  <a:pt x="6763569" y="139922"/>
                  <a:pt x="6763569" y="139922"/>
                  <a:pt x="6763569" y="139922"/>
                </a:cubicBezTo>
                <a:cubicBezTo>
                  <a:pt x="6764500" y="138890"/>
                  <a:pt x="6764500" y="138890"/>
                  <a:pt x="6765586" y="137687"/>
                </a:cubicBezTo>
                <a:cubicBezTo>
                  <a:pt x="6763874" y="144724"/>
                  <a:pt x="6761985" y="151587"/>
                  <a:pt x="6760275" y="158622"/>
                </a:cubicBezTo>
                <a:cubicBezTo>
                  <a:pt x="6759343" y="159654"/>
                  <a:pt x="6763509" y="157243"/>
                  <a:pt x="6765525" y="155011"/>
                </a:cubicBezTo>
                <a:cubicBezTo>
                  <a:pt x="6764747" y="158443"/>
                  <a:pt x="6764747" y="158443"/>
                  <a:pt x="6764747" y="158443"/>
                </a:cubicBezTo>
                <a:cubicBezTo>
                  <a:pt x="6763661" y="159645"/>
                  <a:pt x="6763661" y="159645"/>
                  <a:pt x="6765987" y="159640"/>
                </a:cubicBezTo>
                <a:cubicBezTo>
                  <a:pt x="6764899" y="160843"/>
                  <a:pt x="6764899" y="160843"/>
                  <a:pt x="6764899" y="160843"/>
                </a:cubicBezTo>
                <a:lnTo>
                  <a:pt x="6768411" y="159032"/>
                </a:lnTo>
                <a:lnTo>
                  <a:pt x="6787959" y="121717"/>
                </a:lnTo>
                <a:lnTo>
                  <a:pt x="6789777" y="118259"/>
                </a:lnTo>
                <a:lnTo>
                  <a:pt x="6789849" y="122612"/>
                </a:lnTo>
                <a:lnTo>
                  <a:pt x="6790008" y="124125"/>
                </a:lnTo>
                <a:lnTo>
                  <a:pt x="6784701" y="135097"/>
                </a:lnTo>
                <a:cubicBezTo>
                  <a:pt x="6781471" y="141899"/>
                  <a:pt x="6771215" y="157787"/>
                  <a:pt x="6770837" y="163577"/>
                </a:cubicBezTo>
                <a:cubicBezTo>
                  <a:pt x="6770691" y="165819"/>
                  <a:pt x="6774540" y="165972"/>
                  <a:pt x="6775805" y="169581"/>
                </a:cubicBezTo>
                <a:cubicBezTo>
                  <a:pt x="6776783" y="174301"/>
                  <a:pt x="6773858" y="176434"/>
                  <a:pt x="6770841" y="183243"/>
                </a:cubicBezTo>
                <a:cubicBezTo>
                  <a:pt x="6769181" y="188983"/>
                  <a:pt x="6768875" y="193653"/>
                  <a:pt x="6767361" y="197151"/>
                </a:cubicBezTo>
                <a:lnTo>
                  <a:pt x="6765545" y="201226"/>
                </a:lnTo>
                <a:lnTo>
                  <a:pt x="6765685" y="201083"/>
                </a:lnTo>
                <a:cubicBezTo>
                  <a:pt x="6765971" y="200877"/>
                  <a:pt x="6766199" y="200827"/>
                  <a:pt x="6766349" y="200974"/>
                </a:cubicBezTo>
                <a:cubicBezTo>
                  <a:pt x="6766701" y="201315"/>
                  <a:pt x="6766567" y="202564"/>
                  <a:pt x="6766140" y="204296"/>
                </a:cubicBezTo>
                <a:lnTo>
                  <a:pt x="6765173" y="207489"/>
                </a:lnTo>
                <a:lnTo>
                  <a:pt x="6766648" y="206441"/>
                </a:lnTo>
                <a:cubicBezTo>
                  <a:pt x="6767692" y="206062"/>
                  <a:pt x="6768726" y="205821"/>
                  <a:pt x="6769403" y="205285"/>
                </a:cubicBezTo>
                <a:cubicBezTo>
                  <a:pt x="6770845" y="202909"/>
                  <a:pt x="6772493" y="197355"/>
                  <a:pt x="6775578" y="192795"/>
                </a:cubicBezTo>
                <a:cubicBezTo>
                  <a:pt x="6777093" y="189296"/>
                  <a:pt x="6786066" y="173359"/>
                  <a:pt x="6782743" y="184839"/>
                </a:cubicBezTo>
                <a:cubicBezTo>
                  <a:pt x="6780997" y="191886"/>
                  <a:pt x="6775127" y="199706"/>
                  <a:pt x="6773625" y="203019"/>
                </a:cubicBezTo>
                <a:cubicBezTo>
                  <a:pt x="6771895" y="206509"/>
                  <a:pt x="6773163" y="210118"/>
                  <a:pt x="6773089" y="211237"/>
                </a:cubicBezTo>
                <a:cubicBezTo>
                  <a:pt x="6771447" y="213422"/>
                  <a:pt x="6770077" y="214677"/>
                  <a:pt x="6768575" y="217990"/>
                </a:cubicBezTo>
                <a:lnTo>
                  <a:pt x="6768546" y="218427"/>
                </a:lnTo>
                <a:lnTo>
                  <a:pt x="6769371" y="216904"/>
                </a:lnTo>
                <a:cubicBezTo>
                  <a:pt x="6772264" y="212197"/>
                  <a:pt x="6771919" y="217489"/>
                  <a:pt x="6771919" y="217489"/>
                </a:cubicBezTo>
                <a:cubicBezTo>
                  <a:pt x="6771613" y="222159"/>
                  <a:pt x="6765798" y="232418"/>
                  <a:pt x="6765653" y="234659"/>
                </a:cubicBezTo>
                <a:cubicBezTo>
                  <a:pt x="6765653" y="234659"/>
                  <a:pt x="6766277" y="234965"/>
                  <a:pt x="6767210" y="235446"/>
                </a:cubicBezTo>
                <a:lnTo>
                  <a:pt x="6767678" y="235698"/>
                </a:lnTo>
                <a:lnTo>
                  <a:pt x="6770751" y="228184"/>
                </a:lnTo>
                <a:cubicBezTo>
                  <a:pt x="6772196" y="224723"/>
                  <a:pt x="6773660" y="221376"/>
                  <a:pt x="6775203" y="218252"/>
                </a:cubicBezTo>
                <a:cubicBezTo>
                  <a:pt x="6777614" y="212542"/>
                  <a:pt x="6780665" y="206857"/>
                  <a:pt x="6783849" y="201176"/>
                </a:cubicBezTo>
                <a:lnTo>
                  <a:pt x="6786194" y="196946"/>
                </a:lnTo>
                <a:lnTo>
                  <a:pt x="6786012" y="197958"/>
                </a:lnTo>
                <a:lnTo>
                  <a:pt x="6784541" y="206357"/>
                </a:lnTo>
                <a:lnTo>
                  <a:pt x="6779341" y="217292"/>
                </a:lnTo>
                <a:cubicBezTo>
                  <a:pt x="6774754" y="225164"/>
                  <a:pt x="6768567" y="237840"/>
                  <a:pt x="6777015" y="229935"/>
                </a:cubicBezTo>
                <a:lnTo>
                  <a:pt x="6781547" y="222910"/>
                </a:lnTo>
                <a:lnTo>
                  <a:pt x="6780259" y="229426"/>
                </a:lnTo>
                <a:lnTo>
                  <a:pt x="6781203" y="228142"/>
                </a:lnTo>
                <a:cubicBezTo>
                  <a:pt x="6782009" y="226926"/>
                  <a:pt x="6782395" y="226146"/>
                  <a:pt x="6782074" y="226133"/>
                </a:cubicBezTo>
                <a:cubicBezTo>
                  <a:pt x="6784908" y="227088"/>
                  <a:pt x="6782475" y="231101"/>
                  <a:pt x="6779719" y="235916"/>
                </a:cubicBezTo>
                <a:lnTo>
                  <a:pt x="6778541" y="238113"/>
                </a:lnTo>
                <a:lnTo>
                  <a:pt x="6777912" y="241291"/>
                </a:lnTo>
                <a:lnTo>
                  <a:pt x="6775463" y="253721"/>
                </a:lnTo>
                <a:lnTo>
                  <a:pt x="6778621" y="247862"/>
                </a:lnTo>
                <a:lnTo>
                  <a:pt x="6780851" y="243297"/>
                </a:lnTo>
                <a:lnTo>
                  <a:pt x="6785464" y="224289"/>
                </a:lnTo>
                <a:cubicBezTo>
                  <a:pt x="6788135" y="213875"/>
                  <a:pt x="6788360" y="219879"/>
                  <a:pt x="6787929" y="226216"/>
                </a:cubicBezTo>
                <a:lnTo>
                  <a:pt x="6787539" y="230152"/>
                </a:lnTo>
                <a:lnTo>
                  <a:pt x="6789295" y="226841"/>
                </a:lnTo>
                <a:lnTo>
                  <a:pt x="6793862" y="218606"/>
                </a:lnTo>
                <a:lnTo>
                  <a:pt x="6793306" y="221378"/>
                </a:lnTo>
                <a:lnTo>
                  <a:pt x="6790123" y="241620"/>
                </a:lnTo>
                <a:lnTo>
                  <a:pt x="6787047" y="251802"/>
                </a:lnTo>
                <a:cubicBezTo>
                  <a:pt x="6784601" y="258073"/>
                  <a:pt x="6786109" y="255511"/>
                  <a:pt x="6788539" y="251533"/>
                </a:cubicBezTo>
                <a:lnTo>
                  <a:pt x="6788571" y="251484"/>
                </a:lnTo>
                <a:lnTo>
                  <a:pt x="6788435" y="252357"/>
                </a:lnTo>
                <a:cubicBezTo>
                  <a:pt x="6786632" y="262786"/>
                  <a:pt x="6784592" y="273483"/>
                  <a:pt x="6782131" y="284956"/>
                </a:cubicBezTo>
                <a:cubicBezTo>
                  <a:pt x="6782264" y="285500"/>
                  <a:pt x="6781584" y="288686"/>
                  <a:pt x="6781141" y="291684"/>
                </a:cubicBezTo>
                <a:lnTo>
                  <a:pt x="6780942" y="293911"/>
                </a:lnTo>
                <a:lnTo>
                  <a:pt x="6782183" y="289299"/>
                </a:lnTo>
                <a:cubicBezTo>
                  <a:pt x="6785628" y="272452"/>
                  <a:pt x="6786321" y="256619"/>
                  <a:pt x="6792361" y="238098"/>
                </a:cubicBezTo>
                <a:lnTo>
                  <a:pt x="6790820" y="249614"/>
                </a:lnTo>
                <a:lnTo>
                  <a:pt x="6791261" y="247340"/>
                </a:lnTo>
                <a:lnTo>
                  <a:pt x="6792498" y="245434"/>
                </a:lnTo>
                <a:cubicBezTo>
                  <a:pt x="6793796" y="243665"/>
                  <a:pt x="6794946" y="242470"/>
                  <a:pt x="6795569" y="242776"/>
                </a:cubicBezTo>
                <a:cubicBezTo>
                  <a:pt x="6797306" y="242844"/>
                  <a:pt x="6791219" y="257601"/>
                  <a:pt x="6788576" y="265909"/>
                </a:cubicBezTo>
                <a:lnTo>
                  <a:pt x="6787866" y="268566"/>
                </a:lnTo>
                <a:lnTo>
                  <a:pt x="6787562" y="270300"/>
                </a:lnTo>
                <a:lnTo>
                  <a:pt x="6787782" y="271433"/>
                </a:lnTo>
                <a:cubicBezTo>
                  <a:pt x="6788166" y="271386"/>
                  <a:pt x="6788867" y="270743"/>
                  <a:pt x="6789978" y="269336"/>
                </a:cubicBezTo>
                <a:cubicBezTo>
                  <a:pt x="6790356" y="268463"/>
                  <a:pt x="6791305" y="266450"/>
                  <a:pt x="6792554" y="263927"/>
                </a:cubicBezTo>
                <a:lnTo>
                  <a:pt x="6796299" y="256687"/>
                </a:lnTo>
                <a:lnTo>
                  <a:pt x="6797072" y="252094"/>
                </a:lnTo>
                <a:cubicBezTo>
                  <a:pt x="6797678" y="249253"/>
                  <a:pt x="6798448" y="246447"/>
                  <a:pt x="6799517" y="243715"/>
                </a:cubicBezTo>
                <a:cubicBezTo>
                  <a:pt x="6799407" y="245773"/>
                  <a:pt x="6799251" y="247583"/>
                  <a:pt x="6799068" y="249256"/>
                </a:cubicBezTo>
                <a:lnTo>
                  <a:pt x="6798669" y="252365"/>
                </a:lnTo>
                <a:lnTo>
                  <a:pt x="6799307" y="251227"/>
                </a:lnTo>
                <a:lnTo>
                  <a:pt x="6800713" y="248953"/>
                </a:lnTo>
                <a:lnTo>
                  <a:pt x="6794113" y="268077"/>
                </a:lnTo>
                <a:cubicBezTo>
                  <a:pt x="6786353" y="290469"/>
                  <a:pt x="6779077" y="313360"/>
                  <a:pt x="6775505" y="333408"/>
                </a:cubicBezTo>
                <a:cubicBezTo>
                  <a:pt x="6772247" y="353463"/>
                  <a:pt x="6776548" y="373682"/>
                  <a:pt x="6772971" y="381396"/>
                </a:cubicBezTo>
                <a:cubicBezTo>
                  <a:pt x="6769916" y="409246"/>
                  <a:pt x="6751231" y="441303"/>
                  <a:pt x="6748295" y="473701"/>
                </a:cubicBezTo>
                <a:cubicBezTo>
                  <a:pt x="6748598" y="485394"/>
                  <a:pt x="6752595" y="493918"/>
                  <a:pt x="6749018" y="501632"/>
                </a:cubicBezTo>
                <a:cubicBezTo>
                  <a:pt x="6749338" y="513975"/>
                  <a:pt x="6742402" y="537845"/>
                  <a:pt x="6734737" y="557807"/>
                </a:cubicBezTo>
                <a:cubicBezTo>
                  <a:pt x="6727802" y="581677"/>
                  <a:pt x="6713302" y="629407"/>
                  <a:pt x="6724846" y="613424"/>
                </a:cubicBezTo>
                <a:cubicBezTo>
                  <a:pt x="6735882" y="601978"/>
                  <a:pt x="6743228" y="569676"/>
                  <a:pt x="6746703" y="558064"/>
                </a:cubicBezTo>
                <a:cubicBezTo>
                  <a:pt x="6779461" y="486059"/>
                  <a:pt x="6729888" y="662226"/>
                  <a:pt x="6747746" y="598338"/>
                </a:cubicBezTo>
                <a:cubicBezTo>
                  <a:pt x="6762550" y="562300"/>
                  <a:pt x="6772641" y="514477"/>
                  <a:pt x="6783665" y="478359"/>
                </a:cubicBezTo>
                <a:cubicBezTo>
                  <a:pt x="6794161" y="446124"/>
                  <a:pt x="6794903" y="474705"/>
                  <a:pt x="6791527" y="490215"/>
                </a:cubicBezTo>
                <a:cubicBezTo>
                  <a:pt x="6784809" y="522530"/>
                  <a:pt x="6784911" y="526428"/>
                  <a:pt x="6781126" y="550367"/>
                </a:cubicBezTo>
                <a:cubicBezTo>
                  <a:pt x="6778188" y="582764"/>
                  <a:pt x="6748790" y="638611"/>
                  <a:pt x="6756550" y="646569"/>
                </a:cubicBezTo>
                <a:cubicBezTo>
                  <a:pt x="6760429" y="650548"/>
                  <a:pt x="6778507" y="595105"/>
                  <a:pt x="6774829" y="598923"/>
                </a:cubicBezTo>
                <a:cubicBezTo>
                  <a:pt x="6778289" y="586661"/>
                  <a:pt x="6792990" y="546727"/>
                  <a:pt x="6796870" y="550706"/>
                </a:cubicBezTo>
                <a:cubicBezTo>
                  <a:pt x="6801397" y="555347"/>
                  <a:pt x="6787099" y="610872"/>
                  <a:pt x="6783010" y="623120"/>
                </a:cubicBezTo>
                <a:cubicBezTo>
                  <a:pt x="6783212" y="630914"/>
                  <a:pt x="6757593" y="686842"/>
                  <a:pt x="6765982" y="694815"/>
                </a:cubicBezTo>
                <a:cubicBezTo>
                  <a:pt x="6769762" y="694897"/>
                  <a:pt x="6791097" y="619398"/>
                  <a:pt x="6787418" y="623215"/>
                </a:cubicBezTo>
                <a:cubicBezTo>
                  <a:pt x="6794876" y="619480"/>
                  <a:pt x="6807044" y="627533"/>
                  <a:pt x="6799075" y="635800"/>
                </a:cubicBezTo>
                <a:cubicBezTo>
                  <a:pt x="6810722" y="623717"/>
                  <a:pt x="6799176" y="639698"/>
                  <a:pt x="6806724" y="615191"/>
                </a:cubicBezTo>
                <a:cubicBezTo>
                  <a:pt x="6817237" y="583606"/>
                  <a:pt x="6817859" y="607640"/>
                  <a:pt x="6817859" y="607640"/>
                </a:cubicBezTo>
                <a:cubicBezTo>
                  <a:pt x="6818280" y="623880"/>
                  <a:pt x="6804107" y="659929"/>
                  <a:pt x="6804308" y="667726"/>
                </a:cubicBezTo>
                <a:cubicBezTo>
                  <a:pt x="6804308" y="667726"/>
                  <a:pt x="6811967" y="671784"/>
                  <a:pt x="6819642" y="676495"/>
                </a:cubicBezTo>
                <a:cubicBezTo>
                  <a:pt x="6816167" y="688105"/>
                  <a:pt x="6809130" y="708081"/>
                  <a:pt x="6809130" y="708081"/>
                </a:cubicBezTo>
                <a:cubicBezTo>
                  <a:pt x="6817008" y="720584"/>
                  <a:pt x="6820047" y="692085"/>
                  <a:pt x="6820047" y="692085"/>
                </a:cubicBezTo>
                <a:cubicBezTo>
                  <a:pt x="6827931" y="680569"/>
                  <a:pt x="6853870" y="636982"/>
                  <a:pt x="6850089" y="636900"/>
                </a:cubicBezTo>
                <a:cubicBezTo>
                  <a:pt x="6861528" y="641041"/>
                  <a:pt x="6847035" y="664750"/>
                  <a:pt x="6839470" y="688608"/>
                </a:cubicBezTo>
                <a:cubicBezTo>
                  <a:pt x="6836112" y="704766"/>
                  <a:pt x="6818355" y="772552"/>
                  <a:pt x="6836953" y="737245"/>
                </a:cubicBezTo>
                <a:cubicBezTo>
                  <a:pt x="6844092" y="721170"/>
                  <a:pt x="6848078" y="705024"/>
                  <a:pt x="6855115" y="685050"/>
                </a:cubicBezTo>
                <a:cubicBezTo>
                  <a:pt x="6880842" y="608998"/>
                  <a:pt x="6888197" y="601366"/>
                  <a:pt x="6909717" y="533013"/>
                </a:cubicBezTo>
                <a:cubicBezTo>
                  <a:pt x="6913294" y="525299"/>
                  <a:pt x="6934713" y="453050"/>
                  <a:pt x="6931775" y="485447"/>
                </a:cubicBezTo>
                <a:cubicBezTo>
                  <a:pt x="6928618" y="509399"/>
                  <a:pt x="6906576" y="557615"/>
                  <a:pt x="6903203" y="573125"/>
                </a:cubicBezTo>
                <a:cubicBezTo>
                  <a:pt x="6888820" y="625400"/>
                  <a:pt x="6878317" y="681655"/>
                  <a:pt x="6871903" y="725664"/>
                </a:cubicBezTo>
                <a:cubicBezTo>
                  <a:pt x="6861081" y="769577"/>
                  <a:pt x="6886707" y="689627"/>
                  <a:pt x="6894365" y="693686"/>
                </a:cubicBezTo>
                <a:cubicBezTo>
                  <a:pt x="6898459" y="693775"/>
                  <a:pt x="6890504" y="726877"/>
                  <a:pt x="6884387" y="754985"/>
                </a:cubicBezTo>
                <a:lnTo>
                  <a:pt x="6883817" y="757752"/>
                </a:lnTo>
                <a:lnTo>
                  <a:pt x="6883517" y="758316"/>
                </a:lnTo>
                <a:cubicBezTo>
                  <a:pt x="6882591" y="760210"/>
                  <a:pt x="6882063" y="761501"/>
                  <a:pt x="6882322" y="761555"/>
                </a:cubicBezTo>
                <a:lnTo>
                  <a:pt x="6883264" y="760437"/>
                </a:lnTo>
                <a:lnTo>
                  <a:pt x="6880360" y="774536"/>
                </a:lnTo>
                <a:cubicBezTo>
                  <a:pt x="6877113" y="791965"/>
                  <a:pt x="6876851" y="801241"/>
                  <a:pt x="6885434" y="786332"/>
                </a:cubicBezTo>
                <a:cubicBezTo>
                  <a:pt x="6887165" y="780200"/>
                  <a:pt x="6894304" y="758120"/>
                  <a:pt x="6901954" y="737592"/>
                </a:cubicBezTo>
                <a:lnTo>
                  <a:pt x="6909696" y="718709"/>
                </a:lnTo>
                <a:lnTo>
                  <a:pt x="6918779" y="705300"/>
                </a:lnTo>
                <a:lnTo>
                  <a:pt x="6921532" y="701551"/>
                </a:lnTo>
                <a:lnTo>
                  <a:pt x="6921240" y="702495"/>
                </a:lnTo>
                <a:lnTo>
                  <a:pt x="6918860" y="710318"/>
                </a:lnTo>
                <a:lnTo>
                  <a:pt x="6912580" y="720111"/>
                </a:lnTo>
                <a:cubicBezTo>
                  <a:pt x="6907243" y="727057"/>
                  <a:pt x="6899809" y="738389"/>
                  <a:pt x="6908887" y="731877"/>
                </a:cubicBezTo>
                <a:lnTo>
                  <a:pt x="6914075" y="725733"/>
                </a:lnTo>
                <a:lnTo>
                  <a:pt x="6908460" y="742806"/>
                </a:lnTo>
                <a:cubicBezTo>
                  <a:pt x="6903722" y="757070"/>
                  <a:pt x="6898874" y="771708"/>
                  <a:pt x="6895018" y="785356"/>
                </a:cubicBezTo>
                <a:cubicBezTo>
                  <a:pt x="6891276" y="799919"/>
                  <a:pt x="6897847" y="782247"/>
                  <a:pt x="6899566" y="777361"/>
                </a:cubicBezTo>
                <a:cubicBezTo>
                  <a:pt x="6905096" y="759908"/>
                  <a:pt x="6911956" y="743139"/>
                  <a:pt x="6917708" y="727519"/>
                </a:cubicBezTo>
                <a:cubicBezTo>
                  <a:pt x="6922738" y="714719"/>
                  <a:pt x="6920233" y="729205"/>
                  <a:pt x="6918646" y="735159"/>
                </a:cubicBezTo>
                <a:cubicBezTo>
                  <a:pt x="6911751" y="760401"/>
                  <a:pt x="6903554" y="783725"/>
                  <a:pt x="6894784" y="811092"/>
                </a:cubicBezTo>
                <a:cubicBezTo>
                  <a:pt x="6892357" y="818948"/>
                  <a:pt x="6901873" y="804935"/>
                  <a:pt x="6900634" y="805014"/>
                </a:cubicBezTo>
                <a:cubicBezTo>
                  <a:pt x="6911337" y="783222"/>
                  <a:pt x="6912201" y="764069"/>
                  <a:pt x="6922809" y="741515"/>
                </a:cubicBezTo>
                <a:cubicBezTo>
                  <a:pt x="6916978" y="766687"/>
                  <a:pt x="6907962" y="792066"/>
                  <a:pt x="6899078" y="818515"/>
                </a:cubicBezTo>
                <a:cubicBezTo>
                  <a:pt x="6899191" y="819433"/>
                  <a:pt x="6893517" y="828423"/>
                  <a:pt x="6896878" y="828206"/>
                </a:cubicBezTo>
                <a:cubicBezTo>
                  <a:pt x="6897940" y="828139"/>
                  <a:pt x="6901427" y="820211"/>
                  <a:pt x="6899658" y="823254"/>
                </a:cubicBezTo>
                <a:cubicBezTo>
                  <a:pt x="6903981" y="813424"/>
                  <a:pt x="6907595" y="797788"/>
                  <a:pt x="6912997" y="788044"/>
                </a:cubicBezTo>
                <a:cubicBezTo>
                  <a:pt x="6914652" y="784087"/>
                  <a:pt x="6917770" y="781884"/>
                  <a:pt x="6918494" y="779065"/>
                </a:cubicBezTo>
                <a:cubicBezTo>
                  <a:pt x="6922817" y="769235"/>
                  <a:pt x="6923713" y="757627"/>
                  <a:pt x="6929098" y="747730"/>
                </a:cubicBezTo>
                <a:cubicBezTo>
                  <a:pt x="6927733" y="755519"/>
                  <a:pt x="6926078" y="759476"/>
                  <a:pt x="6924761" y="766185"/>
                </a:cubicBezTo>
                <a:cubicBezTo>
                  <a:pt x="6925598" y="764280"/>
                  <a:pt x="6917770" y="781884"/>
                  <a:pt x="6919074" y="783801"/>
                </a:cubicBezTo>
                <a:cubicBezTo>
                  <a:pt x="6921486" y="784570"/>
                  <a:pt x="6927364" y="761242"/>
                  <a:pt x="6928202" y="759340"/>
                </a:cubicBezTo>
                <a:cubicBezTo>
                  <a:pt x="6931703" y="747176"/>
                  <a:pt x="6934684" y="737665"/>
                  <a:pt x="6937784" y="728032"/>
                </a:cubicBezTo>
                <a:lnTo>
                  <a:pt x="6938039" y="727239"/>
                </a:lnTo>
                <a:lnTo>
                  <a:pt x="6938237" y="734883"/>
                </a:lnTo>
                <a:lnTo>
                  <a:pt x="6939747" y="731695"/>
                </a:lnTo>
                <a:lnTo>
                  <a:pt x="6930949" y="762859"/>
                </a:lnTo>
                <a:cubicBezTo>
                  <a:pt x="6933586" y="749443"/>
                  <a:pt x="6927945" y="765979"/>
                  <a:pt x="6930179" y="766759"/>
                </a:cubicBezTo>
                <a:cubicBezTo>
                  <a:pt x="6933652" y="767459"/>
                  <a:pt x="6939485" y="742285"/>
                  <a:pt x="6940321" y="740383"/>
                </a:cubicBezTo>
                <a:lnTo>
                  <a:pt x="6948899" y="710653"/>
                </a:lnTo>
                <a:lnTo>
                  <a:pt x="6951447" y="704169"/>
                </a:lnTo>
                <a:cubicBezTo>
                  <a:pt x="6955147" y="695160"/>
                  <a:pt x="6956983" y="693090"/>
                  <a:pt x="6953461" y="715087"/>
                </a:cubicBezTo>
                <a:cubicBezTo>
                  <a:pt x="6952123" y="721144"/>
                  <a:pt x="6951241" y="725436"/>
                  <a:pt x="6950735" y="728264"/>
                </a:cubicBezTo>
                <a:lnTo>
                  <a:pt x="6950551" y="729984"/>
                </a:lnTo>
                <a:lnTo>
                  <a:pt x="6950239" y="731116"/>
                </a:lnTo>
                <a:cubicBezTo>
                  <a:pt x="6950239" y="731116"/>
                  <a:pt x="6946172" y="734305"/>
                  <a:pt x="6948520" y="736003"/>
                </a:cubicBezTo>
                <a:cubicBezTo>
                  <a:pt x="6949871" y="736840"/>
                  <a:pt x="6953855" y="724261"/>
                  <a:pt x="6951301" y="731048"/>
                </a:cubicBezTo>
                <a:lnTo>
                  <a:pt x="6953014" y="725377"/>
                </a:lnTo>
                <a:lnTo>
                  <a:pt x="6954197" y="722243"/>
                </a:lnTo>
                <a:cubicBezTo>
                  <a:pt x="6956270" y="715715"/>
                  <a:pt x="6958895" y="706927"/>
                  <a:pt x="6961435" y="698277"/>
                </a:cubicBezTo>
                <a:lnTo>
                  <a:pt x="6963947" y="689642"/>
                </a:lnTo>
                <a:lnTo>
                  <a:pt x="6974457" y="658088"/>
                </a:lnTo>
                <a:cubicBezTo>
                  <a:pt x="6970793" y="682043"/>
                  <a:pt x="6958885" y="711460"/>
                  <a:pt x="6952124" y="737772"/>
                </a:cubicBezTo>
                <a:cubicBezTo>
                  <a:pt x="6951287" y="739673"/>
                  <a:pt x="6949087" y="749366"/>
                  <a:pt x="6951386" y="749218"/>
                </a:cubicBezTo>
                <a:lnTo>
                  <a:pt x="6955485" y="737555"/>
                </a:lnTo>
                <a:cubicBezTo>
                  <a:pt x="6958503" y="725809"/>
                  <a:pt x="6962311" y="713241"/>
                  <a:pt x="6966504" y="702343"/>
                </a:cubicBezTo>
                <a:cubicBezTo>
                  <a:pt x="6964392" y="712029"/>
                  <a:pt x="6961501" y="722266"/>
                  <a:pt x="6958386" y="732863"/>
                </a:cubicBezTo>
                <a:cubicBezTo>
                  <a:pt x="6955273" y="743459"/>
                  <a:pt x="6951933" y="754418"/>
                  <a:pt x="6948929" y="765548"/>
                </a:cubicBezTo>
                <a:cubicBezTo>
                  <a:pt x="6942536" y="786137"/>
                  <a:pt x="6934002" y="806709"/>
                  <a:pt x="6928716" y="826149"/>
                </a:cubicBezTo>
                <a:cubicBezTo>
                  <a:pt x="6925985" y="835876"/>
                  <a:pt x="6923061" y="845845"/>
                  <a:pt x="6919591" y="855734"/>
                </a:cubicBezTo>
                <a:lnTo>
                  <a:pt x="6917267" y="861193"/>
                </a:lnTo>
                <a:lnTo>
                  <a:pt x="6924391" y="838371"/>
                </a:lnTo>
                <a:cubicBezTo>
                  <a:pt x="6927135" y="829348"/>
                  <a:pt x="6929780" y="820474"/>
                  <a:pt x="6932346" y="811954"/>
                </a:cubicBezTo>
                <a:cubicBezTo>
                  <a:pt x="6933777" y="806162"/>
                  <a:pt x="6936202" y="798303"/>
                  <a:pt x="6936927" y="795487"/>
                </a:cubicBezTo>
                <a:cubicBezTo>
                  <a:pt x="6936458" y="791666"/>
                  <a:pt x="6934673" y="794554"/>
                  <a:pt x="6934336" y="791802"/>
                </a:cubicBezTo>
                <a:cubicBezTo>
                  <a:pt x="6934336" y="791802"/>
                  <a:pt x="6933756" y="787065"/>
                  <a:pt x="6934817" y="786997"/>
                </a:cubicBezTo>
                <a:cubicBezTo>
                  <a:pt x="6933756" y="787065"/>
                  <a:pt x="6929433" y="796893"/>
                  <a:pt x="6926058" y="805737"/>
                </a:cubicBezTo>
                <a:lnTo>
                  <a:pt x="6925300" y="804719"/>
                </a:lnTo>
                <a:lnTo>
                  <a:pt x="6925816" y="803749"/>
                </a:lnTo>
                <a:cubicBezTo>
                  <a:pt x="6925284" y="803785"/>
                  <a:pt x="6925052" y="804069"/>
                  <a:pt x="6925099" y="804451"/>
                </a:cubicBezTo>
                <a:lnTo>
                  <a:pt x="6925300" y="804719"/>
                </a:lnTo>
                <a:lnTo>
                  <a:pt x="6922366" y="810224"/>
                </a:lnTo>
                <a:cubicBezTo>
                  <a:pt x="6919573" y="817089"/>
                  <a:pt x="6918436" y="825019"/>
                  <a:pt x="6916206" y="833018"/>
                </a:cubicBezTo>
                <a:cubicBezTo>
                  <a:pt x="6907521" y="857452"/>
                  <a:pt x="6898876" y="881845"/>
                  <a:pt x="6889494" y="905687"/>
                </a:cubicBezTo>
                <a:lnTo>
                  <a:pt x="6859529" y="972473"/>
                </a:lnTo>
                <a:lnTo>
                  <a:pt x="6858575" y="977081"/>
                </a:lnTo>
                <a:lnTo>
                  <a:pt x="6858175" y="979843"/>
                </a:lnTo>
                <a:lnTo>
                  <a:pt x="6845534" y="998417"/>
                </a:lnTo>
                <a:lnTo>
                  <a:pt x="6829502" y="1027597"/>
                </a:lnTo>
                <a:lnTo>
                  <a:pt x="6819920" y="1047583"/>
                </a:lnTo>
                <a:lnTo>
                  <a:pt x="6821077" y="1047291"/>
                </a:lnTo>
                <a:cubicBezTo>
                  <a:pt x="6821950" y="1047162"/>
                  <a:pt x="6822669" y="1047007"/>
                  <a:pt x="6822769" y="1046477"/>
                </a:cubicBezTo>
                <a:cubicBezTo>
                  <a:pt x="6826068" y="1042472"/>
                  <a:pt x="6832628" y="1028994"/>
                  <a:pt x="6837164" y="1025192"/>
                </a:cubicBezTo>
                <a:cubicBezTo>
                  <a:pt x="6839037" y="1023134"/>
                  <a:pt x="6842746" y="1023746"/>
                  <a:pt x="6842746" y="1023746"/>
                </a:cubicBezTo>
                <a:cubicBezTo>
                  <a:pt x="6842746" y="1023746"/>
                  <a:pt x="6843206" y="1023276"/>
                  <a:pt x="6843719" y="1022519"/>
                </a:cubicBezTo>
                <a:lnTo>
                  <a:pt x="6844289" y="1021222"/>
                </a:lnTo>
                <a:lnTo>
                  <a:pt x="6845689" y="1019598"/>
                </a:lnTo>
                <a:lnTo>
                  <a:pt x="6846093" y="1019614"/>
                </a:lnTo>
                <a:lnTo>
                  <a:pt x="6846185" y="1019440"/>
                </a:lnTo>
                <a:lnTo>
                  <a:pt x="6846450" y="1018715"/>
                </a:lnTo>
                <a:lnTo>
                  <a:pt x="6845689" y="1019598"/>
                </a:lnTo>
                <a:lnTo>
                  <a:pt x="6845015" y="1019568"/>
                </a:lnTo>
                <a:lnTo>
                  <a:pt x="6846845" y="1018187"/>
                </a:lnTo>
                <a:lnTo>
                  <a:pt x="6871857" y="970764"/>
                </a:lnTo>
                <a:cubicBezTo>
                  <a:pt x="6880918" y="953583"/>
                  <a:pt x="6889544" y="936314"/>
                  <a:pt x="6896689" y="918218"/>
                </a:cubicBezTo>
                <a:cubicBezTo>
                  <a:pt x="6900153" y="910101"/>
                  <a:pt x="6903470" y="901530"/>
                  <a:pt x="6906659" y="892710"/>
                </a:cubicBezTo>
                <a:lnTo>
                  <a:pt x="6909401" y="884664"/>
                </a:lnTo>
                <a:lnTo>
                  <a:pt x="6910163" y="883334"/>
                </a:lnTo>
                <a:cubicBezTo>
                  <a:pt x="6912561" y="878616"/>
                  <a:pt x="6914896" y="873209"/>
                  <a:pt x="6917005" y="869048"/>
                </a:cubicBezTo>
                <a:lnTo>
                  <a:pt x="6918001" y="867352"/>
                </a:lnTo>
                <a:lnTo>
                  <a:pt x="6911234" y="887257"/>
                </a:lnTo>
                <a:cubicBezTo>
                  <a:pt x="6908021" y="896298"/>
                  <a:pt x="6904581" y="905504"/>
                  <a:pt x="6900755" y="915029"/>
                </a:cubicBezTo>
                <a:cubicBezTo>
                  <a:pt x="6892352" y="936672"/>
                  <a:pt x="6884299" y="952440"/>
                  <a:pt x="6873754" y="974068"/>
                </a:cubicBezTo>
                <a:cubicBezTo>
                  <a:pt x="6868483" y="984881"/>
                  <a:pt x="6859837" y="1004540"/>
                  <a:pt x="6852397" y="1016570"/>
                </a:cubicBezTo>
                <a:cubicBezTo>
                  <a:pt x="6852508" y="1017488"/>
                  <a:pt x="6843987" y="1029436"/>
                  <a:pt x="6842927" y="1029503"/>
                </a:cubicBezTo>
                <a:lnTo>
                  <a:pt x="6843423" y="1027272"/>
                </a:lnTo>
                <a:lnTo>
                  <a:pt x="6836356" y="1037433"/>
                </a:lnTo>
                <a:cubicBezTo>
                  <a:pt x="6836159" y="1038493"/>
                  <a:pt x="6836766" y="1042051"/>
                  <a:pt x="6836568" y="1043110"/>
                </a:cubicBezTo>
                <a:cubicBezTo>
                  <a:pt x="6834109" y="1049439"/>
                  <a:pt x="6829973" y="1056765"/>
                  <a:pt x="6825879" y="1065007"/>
                </a:cubicBezTo>
                <a:cubicBezTo>
                  <a:pt x="6824015" y="1068158"/>
                  <a:pt x="6807349" y="1093619"/>
                  <a:pt x="6807151" y="1094679"/>
                </a:cubicBezTo>
                <a:cubicBezTo>
                  <a:pt x="6808188" y="1095943"/>
                  <a:pt x="6813934" y="1093613"/>
                  <a:pt x="6815401" y="1092581"/>
                </a:cubicBezTo>
                <a:cubicBezTo>
                  <a:pt x="6817035" y="1090667"/>
                  <a:pt x="6828364" y="1072151"/>
                  <a:pt x="6822175" y="1084779"/>
                </a:cubicBezTo>
                <a:cubicBezTo>
                  <a:pt x="6815612" y="1098257"/>
                  <a:pt x="6830613" y="1074886"/>
                  <a:pt x="6832477" y="1071736"/>
                </a:cubicBezTo>
                <a:cubicBezTo>
                  <a:pt x="6838045" y="1063555"/>
                  <a:pt x="6843177" y="1056574"/>
                  <a:pt x="6845009" y="1053601"/>
                </a:cubicBezTo>
                <a:cubicBezTo>
                  <a:pt x="6856645" y="1037411"/>
                  <a:pt x="6867087" y="1022206"/>
                  <a:pt x="6877270" y="1007391"/>
                </a:cubicBezTo>
                <a:lnTo>
                  <a:pt x="6879424" y="1004315"/>
                </a:lnTo>
                <a:lnTo>
                  <a:pt x="6878998" y="1008472"/>
                </a:lnTo>
                <a:lnTo>
                  <a:pt x="6878980" y="1009933"/>
                </a:lnTo>
                <a:lnTo>
                  <a:pt x="6872593" y="1019747"/>
                </a:lnTo>
                <a:cubicBezTo>
                  <a:pt x="6868690" y="1025837"/>
                  <a:pt x="6856952" y="1039735"/>
                  <a:pt x="6855927" y="1045209"/>
                </a:cubicBezTo>
                <a:cubicBezTo>
                  <a:pt x="6855530" y="1047327"/>
                  <a:pt x="6859238" y="1047938"/>
                  <a:pt x="6860051" y="1051531"/>
                </a:cubicBezTo>
                <a:cubicBezTo>
                  <a:pt x="6860460" y="1056148"/>
                  <a:pt x="6857385" y="1057824"/>
                  <a:pt x="6853688" y="1063949"/>
                </a:cubicBezTo>
                <a:cubicBezTo>
                  <a:pt x="6851427" y="1069219"/>
                  <a:pt x="6850600" y="1073632"/>
                  <a:pt x="6848735" y="1076782"/>
                </a:cubicBezTo>
                <a:cubicBezTo>
                  <a:pt x="6840939" y="1090055"/>
                  <a:pt x="6833537" y="1101211"/>
                  <a:pt x="6825507" y="1115723"/>
                </a:cubicBezTo>
                <a:cubicBezTo>
                  <a:pt x="6825507" y="1115723"/>
                  <a:pt x="6815635" y="1126470"/>
                  <a:pt x="6817909" y="1127938"/>
                </a:cubicBezTo>
                <a:cubicBezTo>
                  <a:pt x="6818515" y="1128673"/>
                  <a:pt x="6821184" y="1125201"/>
                  <a:pt x="6823212" y="1122305"/>
                </a:cubicBezTo>
                <a:lnTo>
                  <a:pt x="6824714" y="1120071"/>
                </a:lnTo>
                <a:lnTo>
                  <a:pt x="6824681" y="1120135"/>
                </a:lnTo>
                <a:lnTo>
                  <a:pt x="6824966" y="1119695"/>
                </a:lnTo>
                <a:lnTo>
                  <a:pt x="6825439" y="1118992"/>
                </a:lnTo>
                <a:cubicBezTo>
                  <a:pt x="6825618" y="1118712"/>
                  <a:pt x="6825672" y="1118617"/>
                  <a:pt x="6825559" y="1118781"/>
                </a:cubicBezTo>
                <a:lnTo>
                  <a:pt x="6824966" y="1119695"/>
                </a:lnTo>
                <a:lnTo>
                  <a:pt x="6824714" y="1120071"/>
                </a:lnTo>
                <a:lnTo>
                  <a:pt x="6834269" y="1101561"/>
                </a:lnTo>
                <a:cubicBezTo>
                  <a:pt x="6837585" y="1095191"/>
                  <a:pt x="6840934" y="1089509"/>
                  <a:pt x="6844038" y="1087109"/>
                </a:cubicBezTo>
                <a:cubicBezTo>
                  <a:pt x="6845672" y="1085195"/>
                  <a:pt x="6848350" y="1085636"/>
                  <a:pt x="6849784" y="1084779"/>
                </a:cubicBezTo>
                <a:cubicBezTo>
                  <a:pt x="6851451" y="1082689"/>
                  <a:pt x="6853680" y="1077596"/>
                  <a:pt x="6857185" y="1073625"/>
                </a:cubicBezTo>
                <a:cubicBezTo>
                  <a:pt x="6859050" y="1070474"/>
                  <a:pt x="6869551" y="1056372"/>
                  <a:pt x="6865028" y="1066911"/>
                </a:cubicBezTo>
                <a:cubicBezTo>
                  <a:pt x="6862533" y="1073414"/>
                  <a:pt x="6855960" y="1080157"/>
                  <a:pt x="6854130" y="1083131"/>
                </a:cubicBezTo>
                <a:cubicBezTo>
                  <a:pt x="6852058" y="1086247"/>
                  <a:pt x="6852872" y="1089839"/>
                  <a:pt x="6852673" y="1090898"/>
                </a:cubicBezTo>
                <a:cubicBezTo>
                  <a:pt x="6850834" y="1092779"/>
                  <a:pt x="6849367" y="1093810"/>
                  <a:pt x="6847535" y="1096786"/>
                </a:cubicBezTo>
                <a:cubicBezTo>
                  <a:pt x="6847337" y="1097842"/>
                  <a:pt x="6846509" y="1102258"/>
                  <a:pt x="6846113" y="1104377"/>
                </a:cubicBezTo>
                <a:cubicBezTo>
                  <a:pt x="6844446" y="1106468"/>
                  <a:pt x="6840113" y="1114854"/>
                  <a:pt x="6836218" y="1122037"/>
                </a:cubicBezTo>
                <a:cubicBezTo>
                  <a:pt x="6832323" y="1129222"/>
                  <a:pt x="6822429" y="1146881"/>
                  <a:pt x="6831298" y="1134693"/>
                </a:cubicBezTo>
                <a:cubicBezTo>
                  <a:pt x="6839933" y="1123741"/>
                  <a:pt x="6846521" y="1108994"/>
                  <a:pt x="6853922" y="1097837"/>
                </a:cubicBezTo>
                <a:cubicBezTo>
                  <a:pt x="6856905" y="1092687"/>
                  <a:pt x="6860506" y="1087638"/>
                  <a:pt x="6864235" y="1082612"/>
                </a:cubicBezTo>
                <a:lnTo>
                  <a:pt x="6866987" y="1078865"/>
                </a:lnTo>
                <a:lnTo>
                  <a:pt x="6866697" y="1079805"/>
                </a:lnTo>
                <a:lnTo>
                  <a:pt x="6864315" y="1087632"/>
                </a:lnTo>
                <a:lnTo>
                  <a:pt x="6858035" y="1097423"/>
                </a:lnTo>
                <a:cubicBezTo>
                  <a:pt x="6852697" y="1104370"/>
                  <a:pt x="6845264" y="1115702"/>
                  <a:pt x="6854343" y="1109190"/>
                </a:cubicBezTo>
                <a:lnTo>
                  <a:pt x="6859530" y="1103044"/>
                </a:lnTo>
                <a:lnTo>
                  <a:pt x="6853916" y="1120119"/>
                </a:lnTo>
                <a:cubicBezTo>
                  <a:pt x="6849177" y="1134382"/>
                  <a:pt x="6844329" y="1149019"/>
                  <a:pt x="6840474" y="1162668"/>
                </a:cubicBezTo>
                <a:cubicBezTo>
                  <a:pt x="6836731" y="1177234"/>
                  <a:pt x="6843303" y="1159558"/>
                  <a:pt x="6845021" y="1154673"/>
                </a:cubicBezTo>
                <a:cubicBezTo>
                  <a:pt x="6850551" y="1137221"/>
                  <a:pt x="6857412" y="1120451"/>
                  <a:pt x="6863165" y="1104831"/>
                </a:cubicBezTo>
                <a:cubicBezTo>
                  <a:pt x="6868193" y="1092031"/>
                  <a:pt x="6865689" y="1106517"/>
                  <a:pt x="6864100" y="1112472"/>
                </a:cubicBezTo>
                <a:cubicBezTo>
                  <a:pt x="6857207" y="1137713"/>
                  <a:pt x="6849010" y="1161038"/>
                  <a:pt x="6840239" y="1188405"/>
                </a:cubicBezTo>
                <a:cubicBezTo>
                  <a:pt x="6837813" y="1196263"/>
                  <a:pt x="6847329" y="1182247"/>
                  <a:pt x="6846091" y="1182328"/>
                </a:cubicBezTo>
                <a:cubicBezTo>
                  <a:pt x="6856793" y="1160537"/>
                  <a:pt x="6857657" y="1141381"/>
                  <a:pt x="6868265" y="1118826"/>
                </a:cubicBezTo>
                <a:cubicBezTo>
                  <a:pt x="6862434" y="1144000"/>
                  <a:pt x="6853418" y="1169378"/>
                  <a:pt x="6844535" y="1195828"/>
                </a:cubicBezTo>
                <a:cubicBezTo>
                  <a:pt x="6844647" y="1196744"/>
                  <a:pt x="6838973" y="1205736"/>
                  <a:pt x="6842333" y="1205519"/>
                </a:cubicBezTo>
                <a:cubicBezTo>
                  <a:pt x="6843395" y="1205449"/>
                  <a:pt x="6846881" y="1197524"/>
                  <a:pt x="6845114" y="1200564"/>
                </a:cubicBezTo>
                <a:cubicBezTo>
                  <a:pt x="6849437" y="1190737"/>
                  <a:pt x="6853050" y="1175101"/>
                  <a:pt x="6858453" y="1165357"/>
                </a:cubicBezTo>
                <a:cubicBezTo>
                  <a:pt x="6860107" y="1161400"/>
                  <a:pt x="6863225" y="1159197"/>
                  <a:pt x="6863949" y="1156377"/>
                </a:cubicBezTo>
                <a:cubicBezTo>
                  <a:pt x="6868273" y="1146548"/>
                  <a:pt x="6869167" y="1134941"/>
                  <a:pt x="6874553" y="1125043"/>
                </a:cubicBezTo>
                <a:cubicBezTo>
                  <a:pt x="6873189" y="1132832"/>
                  <a:pt x="6871534" y="1136789"/>
                  <a:pt x="6870215" y="1143497"/>
                </a:cubicBezTo>
                <a:cubicBezTo>
                  <a:pt x="6871052" y="1141596"/>
                  <a:pt x="6863225" y="1159197"/>
                  <a:pt x="6864530" y="1161114"/>
                </a:cubicBezTo>
                <a:cubicBezTo>
                  <a:pt x="6866941" y="1161883"/>
                  <a:pt x="6872820" y="1138555"/>
                  <a:pt x="6873657" y="1136651"/>
                </a:cubicBezTo>
                <a:cubicBezTo>
                  <a:pt x="6880662" y="1112327"/>
                  <a:pt x="6885579" y="1098608"/>
                  <a:pt x="6893531" y="1073300"/>
                </a:cubicBezTo>
                <a:cubicBezTo>
                  <a:pt x="6893531" y="1073300"/>
                  <a:pt x="6895265" y="1059787"/>
                  <a:pt x="6898850" y="1061403"/>
                </a:cubicBezTo>
                <a:cubicBezTo>
                  <a:pt x="6900154" y="1063322"/>
                  <a:pt x="6892458" y="1081995"/>
                  <a:pt x="6892571" y="1082910"/>
                </a:cubicBezTo>
                <a:cubicBezTo>
                  <a:pt x="6887107" y="1102362"/>
                  <a:pt x="6881579" y="1119814"/>
                  <a:pt x="6876405" y="1140172"/>
                </a:cubicBezTo>
                <a:cubicBezTo>
                  <a:pt x="6879042" y="1126754"/>
                  <a:pt x="6873400" y="1143291"/>
                  <a:pt x="6875635" y="1144070"/>
                </a:cubicBezTo>
                <a:cubicBezTo>
                  <a:pt x="6879108" y="1144770"/>
                  <a:pt x="6884939" y="1119598"/>
                  <a:pt x="6885777" y="1117694"/>
                </a:cubicBezTo>
                <a:cubicBezTo>
                  <a:pt x="6891899" y="1096354"/>
                  <a:pt x="6899128" y="1073861"/>
                  <a:pt x="6905926" y="1047855"/>
                </a:cubicBezTo>
                <a:cubicBezTo>
                  <a:pt x="6905926" y="1047855"/>
                  <a:pt x="6909782" y="1034208"/>
                  <a:pt x="6911181" y="1036890"/>
                </a:cubicBezTo>
                <a:lnTo>
                  <a:pt x="6910270" y="1040625"/>
                </a:lnTo>
                <a:lnTo>
                  <a:pt x="6907539" y="1045343"/>
                </a:lnTo>
                <a:cubicBezTo>
                  <a:pt x="6906536" y="1047227"/>
                  <a:pt x="6905842" y="1048771"/>
                  <a:pt x="6905783" y="1049558"/>
                </a:cubicBezTo>
                <a:lnTo>
                  <a:pt x="6907739" y="1049234"/>
                </a:lnTo>
                <a:lnTo>
                  <a:pt x="6907325" y="1050538"/>
                </a:lnTo>
                <a:cubicBezTo>
                  <a:pt x="6907101" y="1048704"/>
                  <a:pt x="6902389" y="1064102"/>
                  <a:pt x="6905751" y="1063883"/>
                </a:cubicBezTo>
                <a:cubicBezTo>
                  <a:pt x="6906811" y="1063818"/>
                  <a:pt x="6910461" y="1048488"/>
                  <a:pt x="6911167" y="1045515"/>
                </a:cubicBezTo>
                <a:lnTo>
                  <a:pt x="6911538" y="1044376"/>
                </a:lnTo>
                <a:lnTo>
                  <a:pt x="6911641" y="1044241"/>
                </a:lnTo>
                <a:lnTo>
                  <a:pt x="6913634" y="1040959"/>
                </a:lnTo>
                <a:lnTo>
                  <a:pt x="6906988" y="1067444"/>
                </a:lnTo>
                <a:cubicBezTo>
                  <a:pt x="6903359" y="1080751"/>
                  <a:pt x="6899494" y="1094323"/>
                  <a:pt x="6895695" y="1108431"/>
                </a:cubicBezTo>
                <a:cubicBezTo>
                  <a:pt x="6895695" y="1108431"/>
                  <a:pt x="6891629" y="1111618"/>
                  <a:pt x="6893975" y="1113315"/>
                </a:cubicBezTo>
                <a:cubicBezTo>
                  <a:pt x="6895325" y="1114153"/>
                  <a:pt x="6899311" y="1101574"/>
                  <a:pt x="6896756" y="1108360"/>
                </a:cubicBezTo>
                <a:cubicBezTo>
                  <a:pt x="6905047" y="1085802"/>
                  <a:pt x="6910428" y="1056961"/>
                  <a:pt x="6919912" y="1035400"/>
                </a:cubicBezTo>
                <a:cubicBezTo>
                  <a:pt x="6916249" y="1059357"/>
                  <a:pt x="6904341" y="1088773"/>
                  <a:pt x="6897579" y="1115086"/>
                </a:cubicBezTo>
                <a:cubicBezTo>
                  <a:pt x="6896744" y="1116987"/>
                  <a:pt x="6894542" y="1126679"/>
                  <a:pt x="6896841" y="1126530"/>
                </a:cubicBezTo>
                <a:lnTo>
                  <a:pt x="6900939" y="1114868"/>
                </a:lnTo>
                <a:cubicBezTo>
                  <a:pt x="6903958" y="1103122"/>
                  <a:pt x="6907767" y="1090553"/>
                  <a:pt x="6911960" y="1079655"/>
                </a:cubicBezTo>
                <a:cubicBezTo>
                  <a:pt x="6909848" y="1089342"/>
                  <a:pt x="6906956" y="1099579"/>
                  <a:pt x="6903842" y="1110175"/>
                </a:cubicBezTo>
                <a:cubicBezTo>
                  <a:pt x="6900726" y="1120773"/>
                  <a:pt x="6897389" y="1131731"/>
                  <a:pt x="6894383" y="1142860"/>
                </a:cubicBezTo>
                <a:cubicBezTo>
                  <a:pt x="6887992" y="1163450"/>
                  <a:pt x="6879457" y="1184024"/>
                  <a:pt x="6874171" y="1203462"/>
                </a:cubicBezTo>
                <a:cubicBezTo>
                  <a:pt x="6871441" y="1213189"/>
                  <a:pt x="6868516" y="1223157"/>
                  <a:pt x="6865048" y="1233046"/>
                </a:cubicBezTo>
                <a:lnTo>
                  <a:pt x="6862723" y="1238505"/>
                </a:lnTo>
                <a:lnTo>
                  <a:pt x="6869847" y="1215684"/>
                </a:lnTo>
                <a:cubicBezTo>
                  <a:pt x="6872588" y="1206660"/>
                  <a:pt x="6875235" y="1197787"/>
                  <a:pt x="6877802" y="1189267"/>
                </a:cubicBezTo>
                <a:cubicBezTo>
                  <a:pt x="6879232" y="1183475"/>
                  <a:pt x="6881657" y="1175617"/>
                  <a:pt x="6882381" y="1172798"/>
                </a:cubicBezTo>
                <a:cubicBezTo>
                  <a:pt x="6881915" y="1168977"/>
                  <a:pt x="6880128" y="1171866"/>
                  <a:pt x="6879792" y="1169115"/>
                </a:cubicBezTo>
                <a:cubicBezTo>
                  <a:pt x="6879792" y="1169115"/>
                  <a:pt x="6879212" y="1164378"/>
                  <a:pt x="6880273" y="1164308"/>
                </a:cubicBezTo>
                <a:cubicBezTo>
                  <a:pt x="6879212" y="1164378"/>
                  <a:pt x="6874889" y="1174206"/>
                  <a:pt x="6871515" y="1183049"/>
                </a:cubicBezTo>
                <a:lnTo>
                  <a:pt x="6870755" y="1182031"/>
                </a:lnTo>
                <a:lnTo>
                  <a:pt x="6871272" y="1181062"/>
                </a:lnTo>
                <a:cubicBezTo>
                  <a:pt x="6870740" y="1181096"/>
                  <a:pt x="6870509" y="1181382"/>
                  <a:pt x="6870556" y="1181764"/>
                </a:cubicBezTo>
                <a:lnTo>
                  <a:pt x="6870755" y="1182031"/>
                </a:lnTo>
                <a:lnTo>
                  <a:pt x="6867821" y="1187538"/>
                </a:lnTo>
                <a:cubicBezTo>
                  <a:pt x="6865027" y="1194404"/>
                  <a:pt x="6863891" y="1202332"/>
                  <a:pt x="6861662" y="1210331"/>
                </a:cubicBezTo>
                <a:cubicBezTo>
                  <a:pt x="6852976" y="1234765"/>
                  <a:pt x="6844332" y="1259158"/>
                  <a:pt x="6834951" y="1283002"/>
                </a:cubicBezTo>
                <a:lnTo>
                  <a:pt x="6827076" y="1300551"/>
                </a:lnTo>
                <a:lnTo>
                  <a:pt x="6856727" y="1258333"/>
                </a:lnTo>
                <a:lnTo>
                  <a:pt x="6862461" y="1246363"/>
                </a:lnTo>
                <a:lnTo>
                  <a:pt x="6863457" y="1244664"/>
                </a:lnTo>
                <a:lnTo>
                  <a:pt x="6860595" y="1253086"/>
                </a:lnTo>
                <a:lnTo>
                  <a:pt x="6947291" y="1136971"/>
                </a:lnTo>
                <a:cubicBezTo>
                  <a:pt x="6977233" y="1096288"/>
                  <a:pt x="7006654" y="1054822"/>
                  <a:pt x="7033958" y="1012059"/>
                </a:cubicBezTo>
                <a:cubicBezTo>
                  <a:pt x="7067662" y="955850"/>
                  <a:pt x="7102347" y="898477"/>
                  <a:pt x="7137385" y="839628"/>
                </a:cubicBezTo>
                <a:lnTo>
                  <a:pt x="7171951" y="780257"/>
                </a:lnTo>
                <a:lnTo>
                  <a:pt x="7170115" y="792468"/>
                </a:lnTo>
                <a:cubicBezTo>
                  <a:pt x="7173027" y="789447"/>
                  <a:pt x="7176550" y="782707"/>
                  <a:pt x="7180309" y="774043"/>
                </a:cubicBezTo>
                <a:lnTo>
                  <a:pt x="7189737" y="749709"/>
                </a:lnTo>
                <a:lnTo>
                  <a:pt x="7216963" y="702948"/>
                </a:lnTo>
                <a:lnTo>
                  <a:pt x="7214635" y="712928"/>
                </a:lnTo>
                <a:lnTo>
                  <a:pt x="7222503" y="693432"/>
                </a:lnTo>
                <a:lnTo>
                  <a:pt x="7242941" y="658328"/>
                </a:lnTo>
                <a:lnTo>
                  <a:pt x="7292508" y="568208"/>
                </a:lnTo>
                <a:lnTo>
                  <a:pt x="7294887" y="564452"/>
                </a:lnTo>
                <a:cubicBezTo>
                  <a:pt x="7294887" y="564452"/>
                  <a:pt x="7294887" y="564452"/>
                  <a:pt x="7290214" y="579484"/>
                </a:cubicBezTo>
                <a:lnTo>
                  <a:pt x="7289943" y="580355"/>
                </a:lnTo>
                <a:lnTo>
                  <a:pt x="7293639" y="575235"/>
                </a:lnTo>
                <a:cubicBezTo>
                  <a:pt x="7295276" y="572882"/>
                  <a:pt x="7295978" y="572373"/>
                  <a:pt x="7293804" y="578280"/>
                </a:cubicBezTo>
                <a:cubicBezTo>
                  <a:pt x="7288044" y="591206"/>
                  <a:pt x="7297107" y="574124"/>
                  <a:pt x="7300494" y="567806"/>
                </a:cubicBezTo>
                <a:lnTo>
                  <a:pt x="7301293" y="566374"/>
                </a:lnTo>
                <a:lnTo>
                  <a:pt x="7295427" y="589427"/>
                </a:lnTo>
                <a:lnTo>
                  <a:pt x="7270391" y="641524"/>
                </a:lnTo>
                <a:lnTo>
                  <a:pt x="7256635" y="670586"/>
                </a:lnTo>
                <a:lnTo>
                  <a:pt x="7254395" y="669806"/>
                </a:lnTo>
                <a:cubicBezTo>
                  <a:pt x="7253721" y="670668"/>
                  <a:pt x="7254288" y="671363"/>
                  <a:pt x="7255198" y="671654"/>
                </a:cubicBezTo>
                <a:lnTo>
                  <a:pt x="7256228" y="671447"/>
                </a:lnTo>
                <a:lnTo>
                  <a:pt x="7235076" y="716131"/>
                </a:lnTo>
                <a:cubicBezTo>
                  <a:pt x="7210645" y="766456"/>
                  <a:pt x="7183954" y="817332"/>
                  <a:pt x="7152080" y="865042"/>
                </a:cubicBezTo>
                <a:cubicBezTo>
                  <a:pt x="7115116" y="919238"/>
                  <a:pt x="7080521" y="982932"/>
                  <a:pt x="7044868" y="1041645"/>
                </a:cubicBezTo>
                <a:cubicBezTo>
                  <a:pt x="6993765" y="1121878"/>
                  <a:pt x="6935272" y="1200690"/>
                  <a:pt x="6882385" y="1276118"/>
                </a:cubicBezTo>
                <a:lnTo>
                  <a:pt x="6836963" y="1337603"/>
                </a:lnTo>
                <a:lnTo>
                  <a:pt x="6830731" y="1353155"/>
                </a:lnTo>
                <a:lnTo>
                  <a:pt x="6807982" y="1395077"/>
                </a:lnTo>
                <a:cubicBezTo>
                  <a:pt x="6806326" y="1399034"/>
                  <a:pt x="6802485" y="1404058"/>
                  <a:pt x="6804847" y="1397127"/>
                </a:cubicBezTo>
                <a:cubicBezTo>
                  <a:pt x="6808462" y="1390272"/>
                  <a:pt x="6814683" y="1378473"/>
                  <a:pt x="6817464" y="1373518"/>
                </a:cubicBezTo>
                <a:lnTo>
                  <a:pt x="6831849" y="1344527"/>
                </a:lnTo>
                <a:lnTo>
                  <a:pt x="6804081" y="1382116"/>
                </a:lnTo>
                <a:lnTo>
                  <a:pt x="6801935" y="1386171"/>
                </a:lnTo>
                <a:lnTo>
                  <a:pt x="6802056" y="1388139"/>
                </a:lnTo>
                <a:cubicBezTo>
                  <a:pt x="6801982" y="1388624"/>
                  <a:pt x="6801746" y="1388872"/>
                  <a:pt x="6801215" y="1388906"/>
                </a:cubicBezTo>
                <a:lnTo>
                  <a:pt x="6800967" y="1388000"/>
                </a:lnTo>
                <a:lnTo>
                  <a:pt x="6797852" y="1393883"/>
                </a:lnTo>
                <a:lnTo>
                  <a:pt x="6794560" y="1399084"/>
                </a:lnTo>
                <a:lnTo>
                  <a:pt x="6783684" y="1435011"/>
                </a:lnTo>
                <a:cubicBezTo>
                  <a:pt x="6782847" y="1436913"/>
                  <a:pt x="6780647" y="1446606"/>
                  <a:pt x="6782947" y="1446457"/>
                </a:cubicBezTo>
                <a:lnTo>
                  <a:pt x="6787045" y="1434796"/>
                </a:lnTo>
                <a:cubicBezTo>
                  <a:pt x="6790063" y="1423047"/>
                  <a:pt x="6793872" y="1410481"/>
                  <a:pt x="6798065" y="1399583"/>
                </a:cubicBezTo>
                <a:cubicBezTo>
                  <a:pt x="6795953" y="1409268"/>
                  <a:pt x="6793061" y="1419505"/>
                  <a:pt x="6789946" y="1430103"/>
                </a:cubicBezTo>
                <a:cubicBezTo>
                  <a:pt x="6786831" y="1440700"/>
                  <a:pt x="6783494" y="1451657"/>
                  <a:pt x="6780488" y="1462788"/>
                </a:cubicBezTo>
                <a:lnTo>
                  <a:pt x="6762055" y="1518055"/>
                </a:lnTo>
                <a:lnTo>
                  <a:pt x="6763085" y="1516836"/>
                </a:lnTo>
                <a:cubicBezTo>
                  <a:pt x="6793079" y="1481269"/>
                  <a:pt x="6822507" y="1446683"/>
                  <a:pt x="6853576" y="1411587"/>
                </a:cubicBezTo>
                <a:cubicBezTo>
                  <a:pt x="6923706" y="1324288"/>
                  <a:pt x="6988570" y="1242721"/>
                  <a:pt x="7050405" y="1162094"/>
                </a:cubicBezTo>
                <a:cubicBezTo>
                  <a:pt x="7084512" y="1120498"/>
                  <a:pt x="7115233" y="1079223"/>
                  <a:pt x="7146331" y="1037830"/>
                </a:cubicBezTo>
                <a:lnTo>
                  <a:pt x="7154050" y="1028006"/>
                </a:lnTo>
                <a:lnTo>
                  <a:pt x="7246927" y="879882"/>
                </a:lnTo>
                <a:lnTo>
                  <a:pt x="7296995" y="793673"/>
                </a:lnTo>
                <a:lnTo>
                  <a:pt x="7289626" y="817130"/>
                </a:lnTo>
                <a:cubicBezTo>
                  <a:pt x="7286524" y="827236"/>
                  <a:pt x="7284502" y="834212"/>
                  <a:pt x="7284526" y="835187"/>
                </a:cubicBezTo>
                <a:cubicBezTo>
                  <a:pt x="7288407" y="839166"/>
                  <a:pt x="7303848" y="827813"/>
                  <a:pt x="7307511" y="823348"/>
                </a:cubicBezTo>
                <a:cubicBezTo>
                  <a:pt x="7311088" y="815634"/>
                  <a:pt x="7332506" y="743383"/>
                  <a:pt x="7322431" y="791856"/>
                </a:cubicBezTo>
                <a:cubicBezTo>
                  <a:pt x="7311811" y="843567"/>
                  <a:pt x="7340913" y="752004"/>
                  <a:pt x="7344372" y="739746"/>
                </a:cubicBezTo>
                <a:cubicBezTo>
                  <a:pt x="7355497" y="707523"/>
                  <a:pt x="7366110" y="679836"/>
                  <a:pt x="7369586" y="668224"/>
                </a:cubicBezTo>
                <a:lnTo>
                  <a:pt x="7374734" y="653827"/>
                </a:lnTo>
                <a:lnTo>
                  <a:pt x="7406475" y="593207"/>
                </a:lnTo>
                <a:lnTo>
                  <a:pt x="7400176" y="611694"/>
                </a:lnTo>
                <a:cubicBezTo>
                  <a:pt x="7397729" y="620141"/>
                  <a:pt x="7396226" y="627411"/>
                  <a:pt x="7396357" y="632446"/>
                </a:cubicBezTo>
                <a:cubicBezTo>
                  <a:pt x="7396457" y="636344"/>
                  <a:pt x="7399342" y="638354"/>
                  <a:pt x="7402792" y="640943"/>
                </a:cubicBezTo>
                <a:lnTo>
                  <a:pt x="7410979" y="650919"/>
                </a:lnTo>
                <a:lnTo>
                  <a:pt x="7410055" y="653736"/>
                </a:lnTo>
                <a:lnTo>
                  <a:pt x="7412040" y="652213"/>
                </a:lnTo>
                <a:lnTo>
                  <a:pt x="7412623" y="652922"/>
                </a:lnTo>
                <a:cubicBezTo>
                  <a:pt x="7416823" y="669244"/>
                  <a:pt x="7408837" y="676862"/>
                  <a:pt x="7401903" y="700733"/>
                </a:cubicBezTo>
                <a:cubicBezTo>
                  <a:pt x="7398644" y="720788"/>
                  <a:pt x="7399066" y="737028"/>
                  <a:pt x="7395607" y="749288"/>
                </a:cubicBezTo>
                <a:cubicBezTo>
                  <a:pt x="7381207" y="800915"/>
                  <a:pt x="7366606" y="844747"/>
                  <a:pt x="7352324" y="900921"/>
                </a:cubicBezTo>
                <a:cubicBezTo>
                  <a:pt x="7352324" y="900921"/>
                  <a:pt x="7330165" y="944590"/>
                  <a:pt x="7337823" y="948650"/>
                </a:cubicBezTo>
                <a:cubicBezTo>
                  <a:pt x="7340086" y="950969"/>
                  <a:pt x="7345708" y="937135"/>
                  <a:pt x="7349818" y="925700"/>
                </a:cubicBezTo>
                <a:lnTo>
                  <a:pt x="7352808" y="916890"/>
                </a:lnTo>
                <a:lnTo>
                  <a:pt x="7352745" y="917160"/>
                </a:lnTo>
                <a:lnTo>
                  <a:pt x="7353312" y="915403"/>
                </a:lnTo>
                <a:lnTo>
                  <a:pt x="7354241" y="912668"/>
                </a:lnTo>
                <a:cubicBezTo>
                  <a:pt x="7354587" y="911571"/>
                  <a:pt x="7354685" y="911201"/>
                  <a:pt x="7354460" y="911854"/>
                </a:cubicBezTo>
                <a:lnTo>
                  <a:pt x="7353312" y="915403"/>
                </a:lnTo>
                <a:lnTo>
                  <a:pt x="7352808" y="916890"/>
                </a:lnTo>
                <a:lnTo>
                  <a:pt x="7360793" y="883087"/>
                </a:lnTo>
                <a:cubicBezTo>
                  <a:pt x="7368804" y="846134"/>
                  <a:pt x="7377040" y="804072"/>
                  <a:pt x="7388445" y="788736"/>
                </a:cubicBezTo>
                <a:cubicBezTo>
                  <a:pt x="7392022" y="781022"/>
                  <a:pt x="7400209" y="781199"/>
                  <a:pt x="7403887" y="777384"/>
                </a:cubicBezTo>
                <a:cubicBezTo>
                  <a:pt x="7407448" y="769020"/>
                  <a:pt x="7410721" y="749615"/>
                  <a:pt x="7418488" y="733551"/>
                </a:cubicBezTo>
                <a:cubicBezTo>
                  <a:pt x="7421947" y="721292"/>
                  <a:pt x="7443787" y="665280"/>
                  <a:pt x="7437272" y="705391"/>
                </a:cubicBezTo>
                <a:cubicBezTo>
                  <a:pt x="7434134" y="729994"/>
                  <a:pt x="7419111" y="757586"/>
                  <a:pt x="7415635" y="769196"/>
                </a:cubicBezTo>
                <a:cubicBezTo>
                  <a:pt x="7411547" y="781443"/>
                  <a:pt x="7416275" y="793880"/>
                  <a:pt x="7416375" y="797778"/>
                </a:cubicBezTo>
                <a:cubicBezTo>
                  <a:pt x="7412169" y="805480"/>
                  <a:pt x="7408507" y="809943"/>
                  <a:pt x="7405032" y="821555"/>
                </a:cubicBezTo>
                <a:cubicBezTo>
                  <a:pt x="7405133" y="825452"/>
                  <a:pt x="7405554" y="841691"/>
                  <a:pt x="7405756" y="849487"/>
                </a:cubicBezTo>
                <a:cubicBezTo>
                  <a:pt x="7402195" y="857848"/>
                  <a:pt x="7394849" y="890152"/>
                  <a:pt x="7388015" y="917920"/>
                </a:cubicBezTo>
                <a:cubicBezTo>
                  <a:pt x="7381180" y="945689"/>
                  <a:pt x="7363439" y="1014123"/>
                  <a:pt x="7381701" y="965826"/>
                </a:cubicBezTo>
                <a:cubicBezTo>
                  <a:pt x="7400083" y="922077"/>
                  <a:pt x="7409955" y="865808"/>
                  <a:pt x="7424556" y="821976"/>
                </a:cubicBezTo>
                <a:cubicBezTo>
                  <a:pt x="7435479" y="781960"/>
                  <a:pt x="7453961" y="742107"/>
                  <a:pt x="7468033" y="702159"/>
                </a:cubicBezTo>
                <a:cubicBezTo>
                  <a:pt x="7472139" y="690561"/>
                  <a:pt x="7486211" y="650614"/>
                  <a:pt x="7482955" y="670669"/>
                </a:cubicBezTo>
                <a:cubicBezTo>
                  <a:pt x="7468555" y="722296"/>
                  <a:pt x="7450275" y="769944"/>
                  <a:pt x="7436422" y="818335"/>
                </a:cubicBezTo>
                <a:cubicBezTo>
                  <a:pt x="7425178" y="846010"/>
                  <a:pt x="7410593" y="890492"/>
                  <a:pt x="7433159" y="862413"/>
                </a:cubicBezTo>
                <a:cubicBezTo>
                  <a:pt x="7448280" y="838717"/>
                  <a:pt x="7455627" y="806415"/>
                  <a:pt x="7466341" y="782626"/>
                </a:cubicBezTo>
                <a:cubicBezTo>
                  <a:pt x="7495329" y="698851"/>
                  <a:pt x="7525340" y="612017"/>
                  <a:pt x="7555367" y="525751"/>
                </a:cubicBezTo>
                <a:lnTo>
                  <a:pt x="7580148" y="455267"/>
                </a:lnTo>
                <a:lnTo>
                  <a:pt x="7580199" y="455175"/>
                </a:lnTo>
                <a:lnTo>
                  <a:pt x="7580228" y="455125"/>
                </a:lnTo>
                <a:lnTo>
                  <a:pt x="7580145" y="455976"/>
                </a:lnTo>
                <a:cubicBezTo>
                  <a:pt x="7578993" y="466163"/>
                  <a:pt x="7577626" y="476626"/>
                  <a:pt x="7575897" y="487864"/>
                </a:cubicBezTo>
                <a:cubicBezTo>
                  <a:pt x="7576213" y="488899"/>
                  <a:pt x="7573995" y="500344"/>
                  <a:pt x="7576041" y="499810"/>
                </a:cubicBezTo>
                <a:cubicBezTo>
                  <a:pt x="7578256" y="499233"/>
                  <a:pt x="7578154" y="484398"/>
                  <a:pt x="7578536" y="481424"/>
                </a:cubicBezTo>
                <a:lnTo>
                  <a:pt x="7582589" y="450956"/>
                </a:lnTo>
                <a:lnTo>
                  <a:pt x="7583677" y="449039"/>
                </a:lnTo>
                <a:cubicBezTo>
                  <a:pt x="7584829" y="447250"/>
                  <a:pt x="7585872" y="446024"/>
                  <a:pt x="7586491" y="446282"/>
                </a:cubicBezTo>
                <a:cubicBezTo>
                  <a:pt x="7589182" y="446217"/>
                  <a:pt x="7574651" y="483713"/>
                  <a:pt x="7582590" y="472289"/>
                </a:cubicBezTo>
                <a:cubicBezTo>
                  <a:pt x="7583855" y="468816"/>
                  <a:pt x="7592898" y="447217"/>
                  <a:pt x="7595380" y="447159"/>
                </a:cubicBezTo>
                <a:lnTo>
                  <a:pt x="7598388" y="450821"/>
                </a:lnTo>
                <a:lnTo>
                  <a:pt x="7569046" y="538150"/>
                </a:lnTo>
                <a:lnTo>
                  <a:pt x="7570792" y="530900"/>
                </a:lnTo>
                <a:cubicBezTo>
                  <a:pt x="7571251" y="528782"/>
                  <a:pt x="7571423" y="527799"/>
                  <a:pt x="7571402" y="527564"/>
                </a:cubicBezTo>
                <a:cubicBezTo>
                  <a:pt x="7571344" y="526861"/>
                  <a:pt x="7569561" y="532898"/>
                  <a:pt x="7568634" y="535296"/>
                </a:cubicBezTo>
                <a:lnTo>
                  <a:pt x="7565438" y="548887"/>
                </a:lnTo>
                <a:lnTo>
                  <a:pt x="7561902" y="559408"/>
                </a:lnTo>
                <a:cubicBezTo>
                  <a:pt x="7556702" y="577311"/>
                  <a:pt x="7545243" y="613340"/>
                  <a:pt x="7546261" y="621881"/>
                </a:cubicBezTo>
                <a:lnTo>
                  <a:pt x="7546347" y="621847"/>
                </a:lnTo>
                <a:lnTo>
                  <a:pt x="7541161" y="639609"/>
                </a:lnTo>
                <a:cubicBezTo>
                  <a:pt x="7540073" y="643887"/>
                  <a:pt x="7536562" y="654708"/>
                  <a:pt x="7536832" y="655597"/>
                </a:cubicBezTo>
                <a:lnTo>
                  <a:pt x="7536881" y="655757"/>
                </a:lnTo>
                <a:lnTo>
                  <a:pt x="7537377" y="654781"/>
                </a:lnTo>
                <a:lnTo>
                  <a:pt x="7539860" y="650139"/>
                </a:lnTo>
                <a:lnTo>
                  <a:pt x="7543403" y="641980"/>
                </a:lnTo>
                <a:cubicBezTo>
                  <a:pt x="7545005" y="636369"/>
                  <a:pt x="7546345" y="630349"/>
                  <a:pt x="7548124" y="625010"/>
                </a:cubicBezTo>
                <a:lnTo>
                  <a:pt x="7549151" y="620746"/>
                </a:lnTo>
                <a:lnTo>
                  <a:pt x="7552132" y="619575"/>
                </a:lnTo>
                <a:cubicBezTo>
                  <a:pt x="7562947" y="599680"/>
                  <a:pt x="7573551" y="547325"/>
                  <a:pt x="7577127" y="539611"/>
                </a:cubicBezTo>
                <a:lnTo>
                  <a:pt x="7609258" y="457746"/>
                </a:lnTo>
                <a:lnTo>
                  <a:pt x="7606249" y="482989"/>
                </a:lnTo>
                <a:cubicBezTo>
                  <a:pt x="7606353" y="486958"/>
                  <a:pt x="7606517" y="494744"/>
                  <a:pt x="7608255" y="485342"/>
                </a:cubicBezTo>
                <a:cubicBezTo>
                  <a:pt x="7610247" y="473159"/>
                  <a:pt x="7611000" y="461138"/>
                  <a:pt x="7614241" y="449428"/>
                </a:cubicBezTo>
                <a:cubicBezTo>
                  <a:pt x="7614429" y="454572"/>
                  <a:pt x="7614202" y="459564"/>
                  <a:pt x="7613765" y="464480"/>
                </a:cubicBezTo>
                <a:lnTo>
                  <a:pt x="7612460" y="475466"/>
                </a:lnTo>
                <a:lnTo>
                  <a:pt x="7611930" y="477215"/>
                </a:lnTo>
                <a:cubicBezTo>
                  <a:pt x="7610607" y="481731"/>
                  <a:pt x="7610190" y="483984"/>
                  <a:pt x="7610331" y="484822"/>
                </a:cubicBezTo>
                <a:lnTo>
                  <a:pt x="7611402" y="484277"/>
                </a:lnTo>
                <a:lnTo>
                  <a:pt x="7610262" y="493697"/>
                </a:lnTo>
                <a:cubicBezTo>
                  <a:pt x="7609803" y="498620"/>
                  <a:pt x="7609545" y="503622"/>
                  <a:pt x="7609689" y="508778"/>
                </a:cubicBezTo>
                <a:lnTo>
                  <a:pt x="7611161" y="499705"/>
                </a:lnTo>
                <a:lnTo>
                  <a:pt x="7614221" y="480827"/>
                </a:lnTo>
                <a:lnTo>
                  <a:pt x="7615026" y="479666"/>
                </a:lnTo>
                <a:cubicBezTo>
                  <a:pt x="7615984" y="478240"/>
                  <a:pt x="7616792" y="477099"/>
                  <a:pt x="7617103" y="477092"/>
                </a:cubicBezTo>
                <a:cubicBezTo>
                  <a:pt x="7618344" y="477063"/>
                  <a:pt x="7611808" y="495160"/>
                  <a:pt x="7611777" y="499691"/>
                </a:cubicBezTo>
                <a:cubicBezTo>
                  <a:pt x="7615746" y="493979"/>
                  <a:pt x="7614529" y="490564"/>
                  <a:pt x="7618305" y="482682"/>
                </a:cubicBezTo>
                <a:cubicBezTo>
                  <a:pt x="7618305" y="482682"/>
                  <a:pt x="7623593" y="465703"/>
                  <a:pt x="7624835" y="465674"/>
                </a:cubicBezTo>
                <a:lnTo>
                  <a:pt x="7625569" y="474219"/>
                </a:lnTo>
                <a:lnTo>
                  <a:pt x="7620759" y="488776"/>
                </a:lnTo>
                <a:lnTo>
                  <a:pt x="7604775" y="546301"/>
                </a:lnTo>
                <a:lnTo>
                  <a:pt x="7606862" y="533324"/>
                </a:lnTo>
                <a:cubicBezTo>
                  <a:pt x="7603728" y="538135"/>
                  <a:pt x="7605127" y="542723"/>
                  <a:pt x="7603119" y="551236"/>
                </a:cubicBezTo>
                <a:cubicBezTo>
                  <a:pt x="7602878" y="552258"/>
                  <a:pt x="7601205" y="556130"/>
                  <a:pt x="7599977" y="560024"/>
                </a:cubicBezTo>
                <a:lnTo>
                  <a:pt x="7599744" y="564407"/>
                </a:lnTo>
                <a:lnTo>
                  <a:pt x="7597493" y="572509"/>
                </a:lnTo>
                <a:lnTo>
                  <a:pt x="7599623" y="566680"/>
                </a:lnTo>
                <a:lnTo>
                  <a:pt x="7599502" y="568956"/>
                </a:lnTo>
                <a:cubicBezTo>
                  <a:pt x="7600523" y="568690"/>
                  <a:pt x="7601714" y="565343"/>
                  <a:pt x="7601714" y="565343"/>
                </a:cubicBezTo>
                <a:lnTo>
                  <a:pt x="7602971" y="557518"/>
                </a:lnTo>
                <a:lnTo>
                  <a:pt x="7626020" y="494449"/>
                </a:lnTo>
                <a:lnTo>
                  <a:pt x="7636237" y="466426"/>
                </a:lnTo>
                <a:lnTo>
                  <a:pt x="7629839" y="490203"/>
                </a:lnTo>
                <a:cubicBezTo>
                  <a:pt x="7628544" y="498208"/>
                  <a:pt x="7623341" y="502860"/>
                  <a:pt x="7623280" y="511742"/>
                </a:cubicBezTo>
                <a:cubicBezTo>
                  <a:pt x="7623280" y="511742"/>
                  <a:pt x="7623111" y="511747"/>
                  <a:pt x="7622902" y="511750"/>
                </a:cubicBezTo>
                <a:lnTo>
                  <a:pt x="7622429" y="511762"/>
                </a:lnTo>
                <a:lnTo>
                  <a:pt x="7622271" y="511766"/>
                </a:lnTo>
                <a:cubicBezTo>
                  <a:pt x="7622103" y="511771"/>
                  <a:pt x="7622019" y="511771"/>
                  <a:pt x="7622145" y="511769"/>
                </a:cubicBezTo>
                <a:lnTo>
                  <a:pt x="7622429" y="511762"/>
                </a:lnTo>
                <a:lnTo>
                  <a:pt x="7623280" y="511742"/>
                </a:lnTo>
                <a:cubicBezTo>
                  <a:pt x="7629701" y="510504"/>
                  <a:pt x="7629846" y="489115"/>
                  <a:pt x="7633792" y="486846"/>
                </a:cubicBezTo>
                <a:cubicBezTo>
                  <a:pt x="7633801" y="485579"/>
                  <a:pt x="7640207" y="486697"/>
                  <a:pt x="7640198" y="487783"/>
                </a:cubicBezTo>
                <a:cubicBezTo>
                  <a:pt x="7643969" y="480988"/>
                  <a:pt x="7642781" y="473043"/>
                  <a:pt x="7646543" y="467336"/>
                </a:cubicBezTo>
                <a:lnTo>
                  <a:pt x="7648207" y="466251"/>
                </a:lnTo>
                <a:lnTo>
                  <a:pt x="7617119" y="576830"/>
                </a:lnTo>
                <a:cubicBezTo>
                  <a:pt x="7617119" y="576830"/>
                  <a:pt x="7613440" y="580644"/>
                  <a:pt x="7617321" y="584625"/>
                </a:cubicBezTo>
                <a:cubicBezTo>
                  <a:pt x="7609763" y="584462"/>
                  <a:pt x="7609982" y="592905"/>
                  <a:pt x="7613862" y="596885"/>
                </a:cubicBezTo>
                <a:cubicBezTo>
                  <a:pt x="7615751" y="596926"/>
                  <a:pt x="7616671" y="595970"/>
                  <a:pt x="7617090" y="593950"/>
                </a:cubicBezTo>
                <a:cubicBezTo>
                  <a:pt x="7617510" y="591932"/>
                  <a:pt x="7617430" y="588846"/>
                  <a:pt x="7617321" y="584625"/>
                </a:cubicBezTo>
                <a:cubicBezTo>
                  <a:pt x="7617321" y="584625"/>
                  <a:pt x="7618240" y="583670"/>
                  <a:pt x="7618674" y="582218"/>
                </a:cubicBezTo>
                <a:cubicBezTo>
                  <a:pt x="7619108" y="580767"/>
                  <a:pt x="7619059" y="578818"/>
                  <a:pt x="7617119" y="576830"/>
                </a:cubicBezTo>
                <a:lnTo>
                  <a:pt x="7650569" y="490733"/>
                </a:lnTo>
                <a:lnTo>
                  <a:pt x="7650077" y="493275"/>
                </a:lnTo>
                <a:cubicBezTo>
                  <a:pt x="7650422" y="493770"/>
                  <a:pt x="7651647" y="492541"/>
                  <a:pt x="7654259" y="488538"/>
                </a:cubicBezTo>
                <a:cubicBezTo>
                  <a:pt x="7655523" y="485064"/>
                  <a:pt x="7662037" y="470412"/>
                  <a:pt x="7663295" y="468027"/>
                </a:cubicBezTo>
                <a:cubicBezTo>
                  <a:pt x="7664545" y="466910"/>
                  <a:pt x="7667232" y="466845"/>
                  <a:pt x="7667232" y="466845"/>
                </a:cubicBezTo>
                <a:cubicBezTo>
                  <a:pt x="7670995" y="461138"/>
                  <a:pt x="7672282" y="454403"/>
                  <a:pt x="7673768" y="448749"/>
                </a:cubicBezTo>
                <a:cubicBezTo>
                  <a:pt x="7676282" y="444161"/>
                  <a:pt x="7677600" y="432891"/>
                  <a:pt x="7681538" y="431713"/>
                </a:cubicBezTo>
                <a:cubicBezTo>
                  <a:pt x="7685477" y="430533"/>
                  <a:pt x="7677553" y="439781"/>
                  <a:pt x="7681508" y="436243"/>
                </a:cubicBezTo>
                <a:lnTo>
                  <a:pt x="7686570" y="429629"/>
                </a:lnTo>
                <a:lnTo>
                  <a:pt x="7644191" y="552742"/>
                </a:lnTo>
                <a:cubicBezTo>
                  <a:pt x="7629707" y="601121"/>
                  <a:pt x="7607867" y="657131"/>
                  <a:pt x="7612590" y="693589"/>
                </a:cubicBezTo>
                <a:cubicBezTo>
                  <a:pt x="7609433" y="717543"/>
                  <a:pt x="7605025" y="717448"/>
                  <a:pt x="7601549" y="729059"/>
                </a:cubicBezTo>
                <a:cubicBezTo>
                  <a:pt x="7590952" y="757394"/>
                  <a:pt x="7587166" y="781334"/>
                  <a:pt x="7602188" y="753743"/>
                </a:cubicBezTo>
                <a:cubicBezTo>
                  <a:pt x="7624128" y="701629"/>
                  <a:pt x="7635372" y="673955"/>
                  <a:pt x="7649855" y="625576"/>
                </a:cubicBezTo>
                <a:cubicBezTo>
                  <a:pt x="7678996" y="547650"/>
                  <a:pt x="7704334" y="474835"/>
                  <a:pt x="7730698" y="402124"/>
                </a:cubicBezTo>
                <a:lnTo>
                  <a:pt x="7759253" y="325628"/>
                </a:lnTo>
                <a:lnTo>
                  <a:pt x="7756405" y="336895"/>
                </a:lnTo>
                <a:cubicBezTo>
                  <a:pt x="7751421" y="355436"/>
                  <a:pt x="7745980" y="373803"/>
                  <a:pt x="7739870" y="390392"/>
                </a:cubicBezTo>
                <a:lnTo>
                  <a:pt x="7734418" y="403618"/>
                </a:lnTo>
                <a:lnTo>
                  <a:pt x="7735515" y="403434"/>
                </a:lnTo>
                <a:cubicBezTo>
                  <a:pt x="7735515" y="403434"/>
                  <a:pt x="7735881" y="402881"/>
                  <a:pt x="7736249" y="402034"/>
                </a:cubicBezTo>
                <a:lnTo>
                  <a:pt x="7736577" y="400642"/>
                </a:lnTo>
                <a:lnTo>
                  <a:pt x="7737655" y="398770"/>
                </a:lnTo>
                <a:lnTo>
                  <a:pt x="7738081" y="398706"/>
                </a:lnTo>
                <a:cubicBezTo>
                  <a:pt x="7738238" y="398567"/>
                  <a:pt x="7738239" y="398295"/>
                  <a:pt x="7738243" y="397752"/>
                </a:cubicBezTo>
                <a:lnTo>
                  <a:pt x="7737655" y="398770"/>
                </a:lnTo>
                <a:lnTo>
                  <a:pt x="7736994" y="398868"/>
                </a:lnTo>
                <a:lnTo>
                  <a:pt x="7741017" y="394401"/>
                </a:lnTo>
                <a:lnTo>
                  <a:pt x="7743772" y="386986"/>
                </a:lnTo>
                <a:cubicBezTo>
                  <a:pt x="7750465" y="367543"/>
                  <a:pt x="7755688" y="349474"/>
                  <a:pt x="7760623" y="331422"/>
                </a:cubicBezTo>
                <a:lnTo>
                  <a:pt x="7770167" y="296389"/>
                </a:lnTo>
                <a:lnTo>
                  <a:pt x="7771616" y="292507"/>
                </a:lnTo>
                <a:lnTo>
                  <a:pt x="7783814" y="262532"/>
                </a:lnTo>
                <a:lnTo>
                  <a:pt x="7783660" y="274363"/>
                </a:lnTo>
                <a:cubicBezTo>
                  <a:pt x="7782615" y="280386"/>
                  <a:pt x="7780951" y="286851"/>
                  <a:pt x="7779736" y="292799"/>
                </a:cubicBezTo>
                <a:lnTo>
                  <a:pt x="7774214" y="312235"/>
                </a:lnTo>
                <a:lnTo>
                  <a:pt x="7748264" y="381646"/>
                </a:lnTo>
                <a:cubicBezTo>
                  <a:pt x="7721480" y="456376"/>
                  <a:pt x="7696218" y="532114"/>
                  <a:pt x="7672536" y="602043"/>
                </a:cubicBezTo>
                <a:cubicBezTo>
                  <a:pt x="7665600" y="625916"/>
                  <a:pt x="7654475" y="658137"/>
                  <a:pt x="7650999" y="669747"/>
                </a:cubicBezTo>
                <a:cubicBezTo>
                  <a:pt x="7651419" y="685988"/>
                  <a:pt x="7658675" y="674458"/>
                  <a:pt x="7658978" y="686149"/>
                </a:cubicBezTo>
                <a:cubicBezTo>
                  <a:pt x="7658978" y="686149"/>
                  <a:pt x="7659499" y="706286"/>
                  <a:pt x="7655721" y="706205"/>
                </a:cubicBezTo>
                <a:cubicBezTo>
                  <a:pt x="7659499" y="706286"/>
                  <a:pt x="7677980" y="666433"/>
                  <a:pt x="7692784" y="630397"/>
                </a:cubicBezTo>
                <a:lnTo>
                  <a:pt x="7695143" y="634943"/>
                </a:lnTo>
                <a:lnTo>
                  <a:pt x="7693003" y="638841"/>
                </a:lnTo>
                <a:cubicBezTo>
                  <a:pt x="7694892" y="638882"/>
                  <a:pt x="7695807" y="637765"/>
                  <a:pt x="7695765" y="636142"/>
                </a:cubicBezTo>
                <a:lnTo>
                  <a:pt x="7695143" y="634943"/>
                </a:lnTo>
                <a:lnTo>
                  <a:pt x="7707307" y="612796"/>
                </a:lnTo>
                <a:cubicBezTo>
                  <a:pt x="7719419" y="584877"/>
                  <a:pt x="7726001" y="551909"/>
                  <a:pt x="7736479" y="519026"/>
                </a:cubicBezTo>
                <a:lnTo>
                  <a:pt x="7823669" y="300049"/>
                </a:lnTo>
                <a:lnTo>
                  <a:pt x="7824579" y="299108"/>
                </a:lnTo>
                <a:cubicBezTo>
                  <a:pt x="7827458" y="295944"/>
                  <a:pt x="7829789" y="293126"/>
                  <a:pt x="7829167" y="293059"/>
                </a:cubicBezTo>
                <a:cubicBezTo>
                  <a:pt x="7832755" y="294537"/>
                  <a:pt x="7826879" y="300580"/>
                  <a:pt x="7823284" y="306873"/>
                </a:cubicBezTo>
                <a:cubicBezTo>
                  <a:pt x="7821434" y="311191"/>
                  <a:pt x="7812455" y="329186"/>
                  <a:pt x="7820220" y="320096"/>
                </a:cubicBezTo>
                <a:cubicBezTo>
                  <a:pt x="7823315" y="315916"/>
                  <a:pt x="7825376" y="311622"/>
                  <a:pt x="7828616" y="306374"/>
                </a:cubicBezTo>
                <a:cubicBezTo>
                  <a:pt x="7831614" y="301369"/>
                  <a:pt x="7834035" y="297501"/>
                  <a:pt x="7836142" y="294229"/>
                </a:cubicBezTo>
                <a:lnTo>
                  <a:pt x="7841132" y="286654"/>
                </a:lnTo>
                <a:lnTo>
                  <a:pt x="7840406" y="289273"/>
                </a:lnTo>
                <a:lnTo>
                  <a:pt x="7835965" y="308442"/>
                </a:lnTo>
                <a:lnTo>
                  <a:pt x="7832297" y="317984"/>
                </a:lnTo>
                <a:cubicBezTo>
                  <a:pt x="7829502" y="323823"/>
                  <a:pt x="7831139" y="321472"/>
                  <a:pt x="7833767" y="317829"/>
                </a:cubicBezTo>
                <a:lnTo>
                  <a:pt x="7833802" y="317783"/>
                </a:lnTo>
                <a:lnTo>
                  <a:pt x="7833610" y="318609"/>
                </a:lnTo>
                <a:cubicBezTo>
                  <a:pt x="7831165" y="328476"/>
                  <a:pt x="7828470" y="338584"/>
                  <a:pt x="7825314" y="349405"/>
                </a:cubicBezTo>
                <a:cubicBezTo>
                  <a:pt x="7825498" y="350465"/>
                  <a:pt x="7821827" y="361426"/>
                  <a:pt x="7823939" y="361174"/>
                </a:cubicBezTo>
                <a:cubicBezTo>
                  <a:pt x="7826229" y="360899"/>
                  <a:pt x="7828010" y="346298"/>
                  <a:pt x="7828769" y="343422"/>
                </a:cubicBezTo>
                <a:lnTo>
                  <a:pt x="7836692" y="314000"/>
                </a:lnTo>
                <a:lnTo>
                  <a:pt x="7838022" y="312257"/>
                </a:lnTo>
                <a:cubicBezTo>
                  <a:pt x="7839402" y="310650"/>
                  <a:pt x="7840600" y="309586"/>
                  <a:pt x="7841185" y="309921"/>
                </a:cubicBezTo>
                <a:cubicBezTo>
                  <a:pt x="7843883" y="310214"/>
                  <a:pt x="7824596" y="345157"/>
                  <a:pt x="7833983" y="334979"/>
                </a:cubicBezTo>
                <a:cubicBezTo>
                  <a:pt x="7835689" y="331732"/>
                  <a:pt x="7847472" y="311692"/>
                  <a:pt x="7849960" y="311966"/>
                </a:cubicBezTo>
                <a:cubicBezTo>
                  <a:pt x="7851413" y="312125"/>
                  <a:pt x="7854078" y="320370"/>
                  <a:pt x="7854225" y="319302"/>
                </a:cubicBezTo>
                <a:cubicBezTo>
                  <a:pt x="7854078" y="320370"/>
                  <a:pt x="7853932" y="321439"/>
                  <a:pt x="7853788" y="322507"/>
                </a:cubicBezTo>
                <a:cubicBezTo>
                  <a:pt x="7856921" y="319598"/>
                  <a:pt x="7864072" y="305738"/>
                  <a:pt x="7859725" y="317554"/>
                </a:cubicBezTo>
                <a:cubicBezTo>
                  <a:pt x="7853965" y="330481"/>
                  <a:pt x="7863029" y="313397"/>
                  <a:pt x="7866416" y="307081"/>
                </a:cubicBezTo>
                <a:lnTo>
                  <a:pt x="7867214" y="305649"/>
                </a:lnTo>
                <a:lnTo>
                  <a:pt x="7856272" y="348650"/>
                </a:lnTo>
                <a:cubicBezTo>
                  <a:pt x="7855873" y="352566"/>
                  <a:pt x="7855049" y="360246"/>
                  <a:pt x="7857977" y="351230"/>
                </a:cubicBezTo>
                <a:cubicBezTo>
                  <a:pt x="7861518" y="339514"/>
                  <a:pt x="7863797" y="327791"/>
                  <a:pt x="7868525" y="316707"/>
                </a:cubicBezTo>
                <a:cubicBezTo>
                  <a:pt x="7868060" y="321790"/>
                  <a:pt x="7867199" y="326671"/>
                  <a:pt x="7866137" y="331448"/>
                </a:cubicBezTo>
                <a:lnTo>
                  <a:pt x="7863437" y="342078"/>
                </a:lnTo>
                <a:lnTo>
                  <a:pt x="7862687" y="343726"/>
                </a:lnTo>
                <a:cubicBezTo>
                  <a:pt x="7860789" y="347993"/>
                  <a:pt x="7860088" y="350152"/>
                  <a:pt x="7860121" y="350995"/>
                </a:cubicBezTo>
                <a:lnTo>
                  <a:pt x="7861260" y="350603"/>
                </a:lnTo>
                <a:lnTo>
                  <a:pt x="7858925" y="359715"/>
                </a:lnTo>
                <a:cubicBezTo>
                  <a:pt x="7857841" y="364496"/>
                  <a:pt x="7856947" y="369381"/>
                  <a:pt x="7856437" y="374468"/>
                </a:cubicBezTo>
                <a:lnTo>
                  <a:pt x="7859061" y="365741"/>
                </a:lnTo>
                <a:lnTo>
                  <a:pt x="7864517" y="347583"/>
                </a:lnTo>
                <a:lnTo>
                  <a:pt x="7865470" y="346547"/>
                </a:lnTo>
                <a:cubicBezTo>
                  <a:pt x="7866608" y="345274"/>
                  <a:pt x="7867561" y="344260"/>
                  <a:pt x="7867873" y="344295"/>
                </a:cubicBezTo>
                <a:cubicBezTo>
                  <a:pt x="7869118" y="344431"/>
                  <a:pt x="7860284" y="361358"/>
                  <a:pt x="7859679" y="365811"/>
                </a:cubicBezTo>
                <a:cubicBezTo>
                  <a:pt x="7864373" y="360721"/>
                  <a:pt x="7863588" y="357201"/>
                  <a:pt x="7868364" y="349952"/>
                </a:cubicBezTo>
                <a:cubicBezTo>
                  <a:pt x="7868364" y="349952"/>
                  <a:pt x="7875808" y="333958"/>
                  <a:pt x="7877051" y="334094"/>
                </a:cubicBezTo>
                <a:lnTo>
                  <a:pt x="7876501" y="347409"/>
                </a:lnTo>
                <a:cubicBezTo>
                  <a:pt x="7877745" y="347545"/>
                  <a:pt x="7901639" y="306600"/>
                  <a:pt x="7892371" y="326734"/>
                </a:cubicBezTo>
                <a:cubicBezTo>
                  <a:pt x="7885743" y="338299"/>
                  <a:pt x="7881687" y="347978"/>
                  <a:pt x="7878939" y="358882"/>
                </a:cubicBezTo>
                <a:cubicBezTo>
                  <a:pt x="7876627" y="366583"/>
                  <a:pt x="7870834" y="370466"/>
                  <a:pt x="7869646" y="379193"/>
                </a:cubicBezTo>
                <a:lnTo>
                  <a:pt x="7868791" y="379100"/>
                </a:lnTo>
                <a:lnTo>
                  <a:pt x="7868634" y="379083"/>
                </a:lnTo>
                <a:cubicBezTo>
                  <a:pt x="7868465" y="379065"/>
                  <a:pt x="7868381" y="379055"/>
                  <a:pt x="7868507" y="379069"/>
                </a:cubicBezTo>
                <a:lnTo>
                  <a:pt x="7868791" y="379100"/>
                </a:lnTo>
                <a:lnTo>
                  <a:pt x="7869266" y="379152"/>
                </a:lnTo>
                <a:cubicBezTo>
                  <a:pt x="7869475" y="379175"/>
                  <a:pt x="7869646" y="379193"/>
                  <a:pt x="7869646" y="379193"/>
                </a:cubicBezTo>
                <a:cubicBezTo>
                  <a:pt x="7876221" y="378830"/>
                  <a:pt x="7879084" y="357814"/>
                  <a:pt x="7883315" y="356109"/>
                </a:cubicBezTo>
                <a:cubicBezTo>
                  <a:pt x="7883487" y="354863"/>
                  <a:pt x="7889747" y="356814"/>
                  <a:pt x="7889601" y="357882"/>
                </a:cubicBezTo>
                <a:cubicBezTo>
                  <a:pt x="7894232" y="351701"/>
                  <a:pt x="7894055" y="343728"/>
                  <a:pt x="7898542" y="338617"/>
                </a:cubicBezTo>
                <a:cubicBezTo>
                  <a:pt x="7900285" y="336637"/>
                  <a:pt x="7901529" y="336774"/>
                  <a:pt x="7904165" y="335979"/>
                </a:cubicBezTo>
                <a:cubicBezTo>
                  <a:pt x="7909956" y="332095"/>
                  <a:pt x="7912244" y="324573"/>
                  <a:pt x="7915863" y="318100"/>
                </a:cubicBezTo>
                <a:cubicBezTo>
                  <a:pt x="7924234" y="304558"/>
                  <a:pt x="7928543" y="291473"/>
                  <a:pt x="7938014" y="279133"/>
                </a:cubicBezTo>
                <a:cubicBezTo>
                  <a:pt x="7932023" y="295288"/>
                  <a:pt x="7925333" y="305761"/>
                  <a:pt x="7919135" y="321893"/>
                </a:cubicBezTo>
                <a:cubicBezTo>
                  <a:pt x="7918529" y="326346"/>
                  <a:pt x="7913751" y="333595"/>
                  <a:pt x="7908453" y="343138"/>
                </a:cubicBezTo>
                <a:cubicBezTo>
                  <a:pt x="7906456" y="348521"/>
                  <a:pt x="7891078" y="374853"/>
                  <a:pt x="7903561" y="360495"/>
                </a:cubicBezTo>
                <a:cubicBezTo>
                  <a:pt x="7905267" y="357248"/>
                  <a:pt x="7913638" y="343704"/>
                  <a:pt x="7915199" y="341525"/>
                </a:cubicBezTo>
                <a:cubicBezTo>
                  <a:pt x="7916589" y="340594"/>
                  <a:pt x="7919285" y="340888"/>
                  <a:pt x="7919285" y="340888"/>
                </a:cubicBezTo>
                <a:cubicBezTo>
                  <a:pt x="7923770" y="335778"/>
                  <a:pt x="7925914" y="329324"/>
                  <a:pt x="7928117" y="323962"/>
                </a:cubicBezTo>
                <a:cubicBezTo>
                  <a:pt x="7931212" y="319782"/>
                  <a:pt x="7933961" y="308877"/>
                  <a:pt x="7938048" y="308240"/>
                </a:cubicBezTo>
                <a:cubicBezTo>
                  <a:pt x="7942136" y="307604"/>
                  <a:pt x="7933040" y="315644"/>
                  <a:pt x="7937442" y="312691"/>
                </a:cubicBezTo>
                <a:cubicBezTo>
                  <a:pt x="7943234" y="308807"/>
                  <a:pt x="7951606" y="295264"/>
                  <a:pt x="7942773" y="312190"/>
                </a:cubicBezTo>
                <a:cubicBezTo>
                  <a:pt x="7937037" y="324939"/>
                  <a:pt x="7932343" y="330028"/>
                  <a:pt x="7927744" y="345250"/>
                </a:cubicBezTo>
                <a:cubicBezTo>
                  <a:pt x="7931045" y="343036"/>
                  <a:pt x="7937702" y="331834"/>
                  <a:pt x="7942130" y="324609"/>
                </a:cubicBezTo>
                <a:lnTo>
                  <a:pt x="7942713" y="323703"/>
                </a:lnTo>
                <a:lnTo>
                  <a:pt x="7939515" y="340572"/>
                </a:lnTo>
                <a:lnTo>
                  <a:pt x="7945966" y="318909"/>
                </a:lnTo>
                <a:lnTo>
                  <a:pt x="7949150" y="316385"/>
                </a:lnTo>
                <a:cubicBezTo>
                  <a:pt x="7950855" y="315743"/>
                  <a:pt x="7947756" y="320826"/>
                  <a:pt x="7946102" y="324847"/>
                </a:cubicBezTo>
                <a:cubicBezTo>
                  <a:pt x="7961826" y="305240"/>
                  <a:pt x="7968921" y="282520"/>
                  <a:pt x="7983401" y="262776"/>
                </a:cubicBezTo>
                <a:lnTo>
                  <a:pt x="7985705" y="259311"/>
                </a:lnTo>
                <a:lnTo>
                  <a:pt x="7985674" y="259557"/>
                </a:lnTo>
                <a:cubicBezTo>
                  <a:pt x="7985246" y="263321"/>
                  <a:pt x="7980703" y="275469"/>
                  <a:pt x="7980620" y="281205"/>
                </a:cubicBezTo>
                <a:cubicBezTo>
                  <a:pt x="7980878" y="288909"/>
                  <a:pt x="7984449" y="271152"/>
                  <a:pt x="7985189" y="269209"/>
                </a:cubicBezTo>
                <a:cubicBezTo>
                  <a:pt x="7986121" y="264997"/>
                  <a:pt x="7986933" y="261709"/>
                  <a:pt x="7987698" y="258851"/>
                </a:cubicBezTo>
                <a:lnTo>
                  <a:pt x="7988983" y="254384"/>
                </a:lnTo>
                <a:lnTo>
                  <a:pt x="7997437" y="241673"/>
                </a:lnTo>
                <a:lnTo>
                  <a:pt x="7998361" y="242571"/>
                </a:lnTo>
                <a:cubicBezTo>
                  <a:pt x="7998097" y="242603"/>
                  <a:pt x="7998262" y="241927"/>
                  <a:pt x="7998683" y="240846"/>
                </a:cubicBezTo>
                <a:lnTo>
                  <a:pt x="8000159" y="237579"/>
                </a:lnTo>
                <a:lnTo>
                  <a:pt x="8006479" y="228077"/>
                </a:lnTo>
                <a:lnTo>
                  <a:pt x="8005536" y="232122"/>
                </a:lnTo>
                <a:lnTo>
                  <a:pt x="8008324" y="233040"/>
                </a:lnTo>
                <a:lnTo>
                  <a:pt x="8003066" y="243602"/>
                </a:lnTo>
                <a:lnTo>
                  <a:pt x="8010083" y="233711"/>
                </a:lnTo>
                <a:lnTo>
                  <a:pt x="8009084" y="240150"/>
                </a:lnTo>
                <a:lnTo>
                  <a:pt x="8008820" y="242929"/>
                </a:lnTo>
                <a:lnTo>
                  <a:pt x="7988805" y="275842"/>
                </a:lnTo>
                <a:cubicBezTo>
                  <a:pt x="7976033" y="297533"/>
                  <a:pt x="7963887" y="319475"/>
                  <a:pt x="7952973" y="342410"/>
                </a:cubicBezTo>
                <a:cubicBezTo>
                  <a:pt x="7951122" y="346726"/>
                  <a:pt x="7938057" y="365360"/>
                  <a:pt x="7940086" y="369016"/>
                </a:cubicBezTo>
                <a:cubicBezTo>
                  <a:pt x="7941538" y="369175"/>
                  <a:pt x="7943097" y="366995"/>
                  <a:pt x="7943097" y="366995"/>
                </a:cubicBezTo>
                <a:lnTo>
                  <a:pt x="7946583" y="361132"/>
                </a:lnTo>
                <a:lnTo>
                  <a:pt x="7947575" y="357106"/>
                </a:lnTo>
                <a:lnTo>
                  <a:pt x="7950232" y="351446"/>
                </a:lnTo>
                <a:lnTo>
                  <a:pt x="7951040" y="352422"/>
                </a:lnTo>
                <a:lnTo>
                  <a:pt x="7950829" y="353109"/>
                </a:lnTo>
                <a:lnTo>
                  <a:pt x="7951097" y="352586"/>
                </a:lnTo>
                <a:lnTo>
                  <a:pt x="7951040" y="352422"/>
                </a:lnTo>
                <a:cubicBezTo>
                  <a:pt x="7953970" y="343407"/>
                  <a:pt x="7957798" y="333357"/>
                  <a:pt x="7958854" y="333232"/>
                </a:cubicBezTo>
                <a:cubicBezTo>
                  <a:pt x="7958326" y="333295"/>
                  <a:pt x="7958265" y="334501"/>
                  <a:pt x="7958337" y="335693"/>
                </a:cubicBezTo>
                <a:lnTo>
                  <a:pt x="7958485" y="337137"/>
                </a:lnTo>
                <a:lnTo>
                  <a:pt x="7960867" y="332972"/>
                </a:lnTo>
                <a:cubicBezTo>
                  <a:pt x="7964550" y="325715"/>
                  <a:pt x="7968247" y="316833"/>
                  <a:pt x="7972545" y="313102"/>
                </a:cubicBezTo>
                <a:cubicBezTo>
                  <a:pt x="7973934" y="312169"/>
                  <a:pt x="7976633" y="312465"/>
                  <a:pt x="7976776" y="311397"/>
                </a:cubicBezTo>
                <a:cubicBezTo>
                  <a:pt x="7979874" y="307217"/>
                  <a:pt x="7985755" y="293402"/>
                  <a:pt x="7990096" y="289357"/>
                </a:cubicBezTo>
                <a:cubicBezTo>
                  <a:pt x="7991863" y="287202"/>
                  <a:pt x="7995597" y="287610"/>
                  <a:pt x="7995597" y="287610"/>
                </a:cubicBezTo>
                <a:cubicBezTo>
                  <a:pt x="7995597" y="287610"/>
                  <a:pt x="7996032" y="287118"/>
                  <a:pt x="7996509" y="286331"/>
                </a:cubicBezTo>
                <a:lnTo>
                  <a:pt x="7997013" y="285007"/>
                </a:lnTo>
                <a:lnTo>
                  <a:pt x="7998328" y="283309"/>
                </a:lnTo>
                <a:lnTo>
                  <a:pt x="7998763" y="283303"/>
                </a:lnTo>
                <a:cubicBezTo>
                  <a:pt x="7998936" y="283188"/>
                  <a:pt x="7998973" y="282920"/>
                  <a:pt x="7999045" y="282384"/>
                </a:cubicBezTo>
                <a:lnTo>
                  <a:pt x="7998328" y="283309"/>
                </a:lnTo>
                <a:lnTo>
                  <a:pt x="7997655" y="283318"/>
                </a:lnTo>
                <a:cubicBezTo>
                  <a:pt x="8000436" y="281454"/>
                  <a:pt x="8003361" y="278520"/>
                  <a:pt x="8003361" y="278520"/>
                </a:cubicBezTo>
                <a:cubicBezTo>
                  <a:pt x="8007157" y="280020"/>
                  <a:pt x="7992502" y="291790"/>
                  <a:pt x="7989898" y="301627"/>
                </a:cubicBezTo>
                <a:cubicBezTo>
                  <a:pt x="7989751" y="302696"/>
                  <a:pt x="7990536" y="306216"/>
                  <a:pt x="7990390" y="307285"/>
                </a:cubicBezTo>
                <a:cubicBezTo>
                  <a:pt x="7988248" y="313738"/>
                  <a:pt x="7984485" y="321280"/>
                  <a:pt x="7980806" y="329732"/>
                </a:cubicBezTo>
                <a:cubicBezTo>
                  <a:pt x="7979953" y="331358"/>
                  <a:pt x="7975681" y="338752"/>
                  <a:pt x="7971606" y="345876"/>
                </a:cubicBezTo>
                <a:lnTo>
                  <a:pt x="7971593" y="345897"/>
                </a:lnTo>
                <a:lnTo>
                  <a:pt x="7971096" y="350320"/>
                </a:lnTo>
                <a:lnTo>
                  <a:pt x="7969197" y="359233"/>
                </a:lnTo>
                <a:lnTo>
                  <a:pt x="7970001" y="358874"/>
                </a:lnTo>
                <a:cubicBezTo>
                  <a:pt x="7970743" y="358489"/>
                  <a:pt x="7971360" y="358116"/>
                  <a:pt x="7971713" y="357839"/>
                </a:cubicBezTo>
                <a:cubicBezTo>
                  <a:pt x="7973249" y="355837"/>
                  <a:pt x="7983643" y="336732"/>
                  <a:pt x="7978087" y="349680"/>
                </a:cubicBezTo>
                <a:cubicBezTo>
                  <a:pt x="7972206" y="363497"/>
                  <a:pt x="7986023" y="339341"/>
                  <a:pt x="7987729" y="336095"/>
                </a:cubicBezTo>
                <a:cubicBezTo>
                  <a:pt x="7992884" y="327621"/>
                  <a:pt x="7997661" y="320373"/>
                  <a:pt x="7999341" y="317304"/>
                </a:cubicBezTo>
                <a:cubicBezTo>
                  <a:pt x="8010156" y="300503"/>
                  <a:pt x="8019828" y="284753"/>
                  <a:pt x="8029262" y="269404"/>
                </a:cubicBezTo>
                <a:lnTo>
                  <a:pt x="8031259" y="266215"/>
                </a:lnTo>
                <a:lnTo>
                  <a:pt x="8031041" y="270389"/>
                </a:lnTo>
                <a:lnTo>
                  <a:pt x="8031094" y="271850"/>
                </a:lnTo>
                <a:lnTo>
                  <a:pt x="8025204" y="281996"/>
                </a:lnTo>
                <a:cubicBezTo>
                  <a:pt x="8021609" y="288292"/>
                  <a:pt x="8010580" y="302808"/>
                  <a:pt x="8009827" y="308329"/>
                </a:cubicBezTo>
                <a:cubicBezTo>
                  <a:pt x="8009535" y="310467"/>
                  <a:pt x="8013269" y="310876"/>
                  <a:pt x="8014261" y="314419"/>
                </a:cubicBezTo>
                <a:cubicBezTo>
                  <a:pt x="8014899" y="319008"/>
                  <a:pt x="8011911" y="320849"/>
                  <a:pt x="8008525" y="327166"/>
                </a:cubicBezTo>
                <a:cubicBezTo>
                  <a:pt x="8006527" y="332551"/>
                  <a:pt x="8005921" y="337003"/>
                  <a:pt x="8004215" y="340251"/>
                </a:cubicBezTo>
                <a:lnTo>
                  <a:pt x="8002179" y="344029"/>
                </a:lnTo>
                <a:lnTo>
                  <a:pt x="8002323" y="343903"/>
                </a:lnTo>
                <a:cubicBezTo>
                  <a:pt x="8002616" y="343724"/>
                  <a:pt x="8002840" y="343693"/>
                  <a:pt x="8002977" y="343843"/>
                </a:cubicBezTo>
                <a:cubicBezTo>
                  <a:pt x="8003298" y="344195"/>
                  <a:pt x="8003084" y="345380"/>
                  <a:pt x="8002552" y="347011"/>
                </a:cubicBezTo>
                <a:lnTo>
                  <a:pt x="8001400" y="350004"/>
                </a:lnTo>
                <a:lnTo>
                  <a:pt x="8002905" y="349100"/>
                </a:lnTo>
                <a:cubicBezTo>
                  <a:pt x="8003945" y="348807"/>
                  <a:pt x="8004967" y="348649"/>
                  <a:pt x="8005661" y="348182"/>
                </a:cubicBezTo>
                <a:cubicBezTo>
                  <a:pt x="8007222" y="346002"/>
                  <a:pt x="8009195" y="340797"/>
                  <a:pt x="8012498" y="336639"/>
                </a:cubicBezTo>
                <a:cubicBezTo>
                  <a:pt x="8014202" y="333391"/>
                  <a:pt x="8023988" y="318737"/>
                  <a:pt x="8019996" y="329507"/>
                </a:cubicBezTo>
                <a:cubicBezTo>
                  <a:pt x="8017829" y="336138"/>
                  <a:pt x="8011599" y="343229"/>
                  <a:pt x="8009918" y="346298"/>
                </a:cubicBezTo>
                <a:cubicBezTo>
                  <a:pt x="8008961" y="347909"/>
                  <a:pt x="8008732" y="349602"/>
                  <a:pt x="8008721" y="351025"/>
                </a:cubicBezTo>
                <a:lnTo>
                  <a:pt x="8008754" y="351785"/>
                </a:lnTo>
                <a:lnTo>
                  <a:pt x="8048228" y="276135"/>
                </a:lnTo>
                <a:cubicBezTo>
                  <a:pt x="8036103" y="299966"/>
                  <a:pt x="8025500" y="325059"/>
                  <a:pt x="8017065" y="349331"/>
                </a:cubicBezTo>
                <a:lnTo>
                  <a:pt x="8016787" y="350515"/>
                </a:lnTo>
                <a:lnTo>
                  <a:pt x="8019986" y="345232"/>
                </a:lnTo>
                <a:lnTo>
                  <a:pt x="8022547" y="341339"/>
                </a:lnTo>
                <a:lnTo>
                  <a:pt x="8022302" y="342296"/>
                </a:lnTo>
                <a:lnTo>
                  <a:pt x="8020314" y="350240"/>
                </a:lnTo>
                <a:lnTo>
                  <a:pt x="8014529" y="360360"/>
                </a:lnTo>
                <a:lnTo>
                  <a:pt x="8014471" y="360457"/>
                </a:lnTo>
                <a:lnTo>
                  <a:pt x="8015455" y="365241"/>
                </a:lnTo>
                <a:cubicBezTo>
                  <a:pt x="8015455" y="365241"/>
                  <a:pt x="8015455" y="365241"/>
                  <a:pt x="8019437" y="358371"/>
                </a:cubicBezTo>
                <a:lnTo>
                  <a:pt x="8014996" y="367612"/>
                </a:lnTo>
                <a:lnTo>
                  <a:pt x="8016302" y="365892"/>
                </a:lnTo>
                <a:lnTo>
                  <a:pt x="8014616" y="372045"/>
                </a:lnTo>
                <a:lnTo>
                  <a:pt x="8015620" y="370878"/>
                </a:lnTo>
                <a:cubicBezTo>
                  <a:pt x="8016486" y="369770"/>
                  <a:pt x="8016913" y="369049"/>
                  <a:pt x="8016602" y="369015"/>
                </a:cubicBezTo>
                <a:lnTo>
                  <a:pt x="8017187" y="371980"/>
                </a:lnTo>
                <a:lnTo>
                  <a:pt x="8028225" y="352943"/>
                </a:lnTo>
                <a:cubicBezTo>
                  <a:pt x="8028225" y="352943"/>
                  <a:pt x="8028225" y="352943"/>
                  <a:pt x="8024153" y="363368"/>
                </a:cubicBezTo>
                <a:lnTo>
                  <a:pt x="8022348" y="372126"/>
                </a:lnTo>
                <a:lnTo>
                  <a:pt x="8023576" y="370184"/>
                </a:lnTo>
                <a:lnTo>
                  <a:pt x="8023699" y="370000"/>
                </a:lnTo>
                <a:lnTo>
                  <a:pt x="8043015" y="330837"/>
                </a:lnTo>
                <a:lnTo>
                  <a:pt x="8034921" y="352771"/>
                </a:lnTo>
                <a:lnTo>
                  <a:pt x="8041067" y="342412"/>
                </a:lnTo>
                <a:cubicBezTo>
                  <a:pt x="8041931" y="341286"/>
                  <a:pt x="8045598" y="334749"/>
                  <a:pt x="8048203" y="330805"/>
                </a:cubicBezTo>
                <a:lnTo>
                  <a:pt x="8049544" y="329033"/>
                </a:lnTo>
                <a:lnTo>
                  <a:pt x="8049766" y="327724"/>
                </a:lnTo>
                <a:cubicBezTo>
                  <a:pt x="8050487" y="324505"/>
                  <a:pt x="8051668" y="321462"/>
                  <a:pt x="8053498" y="322172"/>
                </a:cubicBezTo>
                <a:lnTo>
                  <a:pt x="8052452" y="327691"/>
                </a:lnTo>
                <a:lnTo>
                  <a:pt x="8052534" y="327549"/>
                </a:lnTo>
                <a:lnTo>
                  <a:pt x="8056169" y="324555"/>
                </a:lnTo>
                <a:lnTo>
                  <a:pt x="8059892" y="308259"/>
                </a:lnTo>
                <a:cubicBezTo>
                  <a:pt x="8059892" y="308259"/>
                  <a:pt x="8063063" y="294419"/>
                  <a:pt x="8064592" y="297021"/>
                </a:cubicBezTo>
                <a:lnTo>
                  <a:pt x="8063869" y="300800"/>
                </a:lnTo>
                <a:lnTo>
                  <a:pt x="8061375" y="305661"/>
                </a:lnTo>
                <a:cubicBezTo>
                  <a:pt x="8060468" y="307595"/>
                  <a:pt x="8059850" y="309178"/>
                  <a:pt x="8059833" y="309966"/>
                </a:cubicBezTo>
                <a:lnTo>
                  <a:pt x="8061769" y="309537"/>
                </a:lnTo>
                <a:lnTo>
                  <a:pt x="8061420" y="310861"/>
                </a:lnTo>
                <a:cubicBezTo>
                  <a:pt x="8061106" y="309041"/>
                  <a:pt x="8057167" y="324674"/>
                  <a:pt x="8060513" y="324276"/>
                </a:cubicBezTo>
                <a:cubicBezTo>
                  <a:pt x="8061568" y="324151"/>
                  <a:pt x="8064452" y="308642"/>
                  <a:pt x="8065007" y="305637"/>
                </a:cubicBezTo>
                <a:lnTo>
                  <a:pt x="8065323" y="304478"/>
                </a:lnTo>
                <a:lnTo>
                  <a:pt x="8065418" y="304339"/>
                </a:lnTo>
                <a:lnTo>
                  <a:pt x="8067244" y="300952"/>
                </a:lnTo>
                <a:lnTo>
                  <a:pt x="8062728" y="323720"/>
                </a:lnTo>
                <a:lnTo>
                  <a:pt x="8070721" y="304105"/>
                </a:lnTo>
                <a:lnTo>
                  <a:pt x="8073237" y="295060"/>
                </a:lnTo>
                <a:lnTo>
                  <a:pt x="8072064" y="300811"/>
                </a:lnTo>
                <a:lnTo>
                  <a:pt x="8094942" y="244678"/>
                </a:lnTo>
                <a:cubicBezTo>
                  <a:pt x="8095762" y="243264"/>
                  <a:pt x="8096670" y="238293"/>
                  <a:pt x="8096875" y="234535"/>
                </a:cubicBezTo>
                <a:lnTo>
                  <a:pt x="8109022" y="208845"/>
                </a:lnTo>
                <a:lnTo>
                  <a:pt x="8109022" y="211476"/>
                </a:lnTo>
                <a:lnTo>
                  <a:pt x="8100448" y="235180"/>
                </a:lnTo>
                <a:cubicBezTo>
                  <a:pt x="8100156" y="238604"/>
                  <a:pt x="8097023" y="257139"/>
                  <a:pt x="8100888" y="250470"/>
                </a:cubicBezTo>
                <a:lnTo>
                  <a:pt x="8109022" y="234611"/>
                </a:lnTo>
                <a:lnTo>
                  <a:pt x="8109022" y="257830"/>
                </a:lnTo>
                <a:lnTo>
                  <a:pt x="8079041" y="324139"/>
                </a:lnTo>
                <a:cubicBezTo>
                  <a:pt x="8087711" y="309185"/>
                  <a:pt x="8097200" y="292819"/>
                  <a:pt x="8105868" y="277868"/>
                </a:cubicBezTo>
                <a:cubicBezTo>
                  <a:pt x="8106687" y="276452"/>
                  <a:pt x="8106687" y="276452"/>
                  <a:pt x="8106687" y="276452"/>
                </a:cubicBezTo>
                <a:lnTo>
                  <a:pt x="8109022" y="271044"/>
                </a:lnTo>
                <a:lnTo>
                  <a:pt x="8109022" y="300714"/>
                </a:lnTo>
                <a:lnTo>
                  <a:pt x="8105723" y="307783"/>
                </a:lnTo>
                <a:lnTo>
                  <a:pt x="8109022" y="302093"/>
                </a:lnTo>
                <a:lnTo>
                  <a:pt x="8109022" y="304134"/>
                </a:lnTo>
                <a:lnTo>
                  <a:pt x="8082615" y="363686"/>
                </a:lnTo>
                <a:cubicBezTo>
                  <a:pt x="8082615" y="363686"/>
                  <a:pt x="8082615" y="363686"/>
                  <a:pt x="8088824" y="352977"/>
                </a:cubicBezTo>
                <a:cubicBezTo>
                  <a:pt x="8088736" y="356532"/>
                  <a:pt x="8087096" y="359362"/>
                  <a:pt x="8085574" y="361989"/>
                </a:cubicBezTo>
                <a:cubicBezTo>
                  <a:pt x="8085485" y="365544"/>
                  <a:pt x="8083348" y="375554"/>
                  <a:pt x="8083260" y="379109"/>
                </a:cubicBezTo>
                <a:lnTo>
                  <a:pt x="8105369" y="340976"/>
                </a:lnTo>
                <a:lnTo>
                  <a:pt x="8097231" y="358416"/>
                </a:lnTo>
                <a:cubicBezTo>
                  <a:pt x="8099778" y="350618"/>
                  <a:pt x="8102941" y="345163"/>
                  <a:pt x="8106104" y="339708"/>
                </a:cubicBezTo>
                <a:lnTo>
                  <a:pt x="8105369" y="340976"/>
                </a:lnTo>
                <a:lnTo>
                  <a:pt x="8109022" y="333148"/>
                </a:lnTo>
                <a:lnTo>
                  <a:pt x="8109022" y="351545"/>
                </a:lnTo>
                <a:lnTo>
                  <a:pt x="8105270" y="360355"/>
                </a:lnTo>
                <a:lnTo>
                  <a:pt x="8082432" y="421982"/>
                </a:lnTo>
                <a:lnTo>
                  <a:pt x="8085976" y="414573"/>
                </a:lnTo>
                <a:cubicBezTo>
                  <a:pt x="8087718" y="412594"/>
                  <a:pt x="8088963" y="412730"/>
                  <a:pt x="8091598" y="411935"/>
                </a:cubicBezTo>
                <a:lnTo>
                  <a:pt x="8095047" y="407810"/>
                </a:lnTo>
                <a:lnTo>
                  <a:pt x="8109022" y="376293"/>
                </a:lnTo>
                <a:lnTo>
                  <a:pt x="8109022" y="381067"/>
                </a:lnTo>
                <a:lnTo>
                  <a:pt x="8107520" y="386161"/>
                </a:lnTo>
                <a:lnTo>
                  <a:pt x="8109022" y="383354"/>
                </a:lnTo>
                <a:lnTo>
                  <a:pt x="8109022" y="392295"/>
                </a:lnTo>
                <a:lnTo>
                  <a:pt x="8106570" y="397849"/>
                </a:lnTo>
                <a:cubicBezTo>
                  <a:pt x="8106267" y="400075"/>
                  <a:pt x="8104921" y="403001"/>
                  <a:pt x="8102988" y="406561"/>
                </a:cubicBezTo>
                <a:lnTo>
                  <a:pt x="8099897" y="412018"/>
                </a:lnTo>
                <a:lnTo>
                  <a:pt x="8097466" y="420257"/>
                </a:lnTo>
                <a:lnTo>
                  <a:pt x="8097389" y="425745"/>
                </a:lnTo>
                <a:lnTo>
                  <a:pt x="8102633" y="417481"/>
                </a:lnTo>
                <a:lnTo>
                  <a:pt x="8103245" y="417322"/>
                </a:lnTo>
                <a:lnTo>
                  <a:pt x="8109022" y="404552"/>
                </a:lnTo>
                <a:lnTo>
                  <a:pt x="8109022" y="948310"/>
                </a:lnTo>
                <a:lnTo>
                  <a:pt x="8100706" y="964194"/>
                </a:lnTo>
                <a:lnTo>
                  <a:pt x="8074688" y="1011502"/>
                </a:lnTo>
                <a:lnTo>
                  <a:pt x="8081133" y="1002803"/>
                </a:lnTo>
                <a:cubicBezTo>
                  <a:pt x="8073707" y="1018253"/>
                  <a:pt x="8066085" y="1028006"/>
                  <a:pt x="8058453" y="1043413"/>
                </a:cubicBezTo>
                <a:cubicBezTo>
                  <a:pt x="8057952" y="1045592"/>
                  <a:pt x="8056346" y="1048364"/>
                  <a:pt x="8054096" y="1051714"/>
                </a:cubicBezTo>
                <a:lnTo>
                  <a:pt x="8050519" y="1056830"/>
                </a:lnTo>
                <a:lnTo>
                  <a:pt x="8047357" y="1064768"/>
                </a:lnTo>
                <a:lnTo>
                  <a:pt x="8046791" y="1070203"/>
                </a:lnTo>
                <a:lnTo>
                  <a:pt x="8052771" y="1062504"/>
                </a:lnTo>
                <a:lnTo>
                  <a:pt x="8053397" y="1062405"/>
                </a:lnTo>
                <a:lnTo>
                  <a:pt x="8087487" y="1002662"/>
                </a:lnTo>
                <a:cubicBezTo>
                  <a:pt x="8087894" y="1005042"/>
                  <a:pt x="8087894" y="1005042"/>
                  <a:pt x="8089650" y="1002582"/>
                </a:cubicBezTo>
                <a:cubicBezTo>
                  <a:pt x="8089650" y="1002582"/>
                  <a:pt x="8089650" y="1002582"/>
                  <a:pt x="8090224" y="1001778"/>
                </a:cubicBezTo>
                <a:lnTo>
                  <a:pt x="8093298" y="997473"/>
                </a:lnTo>
                <a:cubicBezTo>
                  <a:pt x="8092489" y="998607"/>
                  <a:pt x="8089463" y="1014227"/>
                  <a:pt x="8093112" y="1009117"/>
                </a:cubicBezTo>
                <a:lnTo>
                  <a:pt x="8109022" y="984086"/>
                </a:lnTo>
                <a:lnTo>
                  <a:pt x="8109022" y="1426796"/>
                </a:lnTo>
                <a:lnTo>
                  <a:pt x="8100461" y="1441095"/>
                </a:lnTo>
                <a:cubicBezTo>
                  <a:pt x="8095866" y="1447529"/>
                  <a:pt x="8093787" y="1461824"/>
                  <a:pt x="8096491" y="1458039"/>
                </a:cubicBezTo>
                <a:lnTo>
                  <a:pt x="8109022" y="1437239"/>
                </a:lnTo>
                <a:lnTo>
                  <a:pt x="8109022" y="1438493"/>
                </a:lnTo>
                <a:lnTo>
                  <a:pt x="8085141" y="1476885"/>
                </a:lnTo>
                <a:cubicBezTo>
                  <a:pt x="8085141" y="1476885"/>
                  <a:pt x="8085141" y="1476885"/>
                  <a:pt x="8002257" y="1604356"/>
                </a:cubicBezTo>
                <a:cubicBezTo>
                  <a:pt x="7987664" y="1624796"/>
                  <a:pt x="7974422" y="1646292"/>
                  <a:pt x="7959964" y="1666542"/>
                </a:cubicBezTo>
                <a:cubicBezTo>
                  <a:pt x="7959964" y="1666542"/>
                  <a:pt x="7959964" y="1666542"/>
                  <a:pt x="7915372" y="1728998"/>
                </a:cubicBezTo>
                <a:cubicBezTo>
                  <a:pt x="7915372" y="1728998"/>
                  <a:pt x="7915372" y="1728998"/>
                  <a:pt x="7827133" y="1852582"/>
                </a:cubicBezTo>
                <a:cubicBezTo>
                  <a:pt x="7827133" y="1852582"/>
                  <a:pt x="7827133" y="1852582"/>
                  <a:pt x="7734972" y="1972809"/>
                </a:cubicBezTo>
                <a:cubicBezTo>
                  <a:pt x="7734972" y="1972809"/>
                  <a:pt x="7734972" y="1972809"/>
                  <a:pt x="7689221" y="2034359"/>
                </a:cubicBezTo>
                <a:cubicBezTo>
                  <a:pt x="7689221" y="2034359"/>
                  <a:pt x="7689221" y="2034359"/>
                  <a:pt x="7641517" y="2092318"/>
                </a:cubicBezTo>
                <a:cubicBezTo>
                  <a:pt x="7641517" y="2092318"/>
                  <a:pt x="7641517" y="2092318"/>
                  <a:pt x="7545684" y="2209678"/>
                </a:cubicBezTo>
                <a:cubicBezTo>
                  <a:pt x="7515875" y="2245946"/>
                  <a:pt x="7485467" y="2279682"/>
                  <a:pt x="7455252" y="2313569"/>
                </a:cubicBezTo>
                <a:cubicBezTo>
                  <a:pt x="7455252" y="2313569"/>
                  <a:pt x="7455252" y="2313569"/>
                  <a:pt x="7410035" y="2365514"/>
                </a:cubicBezTo>
                <a:cubicBezTo>
                  <a:pt x="7393876" y="2382668"/>
                  <a:pt x="7379821" y="2399400"/>
                  <a:pt x="7363660" y="2416555"/>
                </a:cubicBezTo>
                <a:cubicBezTo>
                  <a:pt x="7332093" y="2449384"/>
                  <a:pt x="7301876" y="2483271"/>
                  <a:pt x="7269498" y="2517238"/>
                </a:cubicBezTo>
                <a:cubicBezTo>
                  <a:pt x="7269498" y="2517238"/>
                  <a:pt x="7269498" y="2517238"/>
                  <a:pt x="7222522" y="2565745"/>
                </a:cubicBezTo>
                <a:cubicBezTo>
                  <a:pt x="7206361" y="2582898"/>
                  <a:pt x="7190008" y="2599900"/>
                  <a:pt x="7173441" y="2614672"/>
                </a:cubicBezTo>
                <a:cubicBezTo>
                  <a:pt x="7093334" y="2699358"/>
                  <a:pt x="7008238" y="2781310"/>
                  <a:pt x="6920002" y="2859359"/>
                </a:cubicBezTo>
                <a:lnTo>
                  <a:pt x="6886137" y="2888476"/>
                </a:lnTo>
                <a:cubicBezTo>
                  <a:pt x="6888281" y="2891679"/>
                  <a:pt x="6887783" y="2895204"/>
                  <a:pt x="6887783" y="2895204"/>
                </a:cubicBezTo>
                <a:cubicBezTo>
                  <a:pt x="6887783" y="2895204"/>
                  <a:pt x="6890056" y="2891583"/>
                  <a:pt x="6891479" y="2895006"/>
                </a:cubicBezTo>
                <a:cubicBezTo>
                  <a:pt x="6892490" y="2896059"/>
                  <a:pt x="6891850" y="2898302"/>
                  <a:pt x="6891972" y="2899401"/>
                </a:cubicBezTo>
                <a:lnTo>
                  <a:pt x="6892205" y="2899610"/>
                </a:lnTo>
                <a:lnTo>
                  <a:pt x="6887774" y="2902092"/>
                </a:lnTo>
                <a:cubicBezTo>
                  <a:pt x="6870245" y="2913613"/>
                  <a:pt x="6854797" y="2928388"/>
                  <a:pt x="6839701" y="2941071"/>
                </a:cubicBezTo>
                <a:cubicBezTo>
                  <a:pt x="6815249" y="2961899"/>
                  <a:pt x="6795485" y="2983396"/>
                  <a:pt x="6771921" y="3004176"/>
                </a:cubicBezTo>
                <a:cubicBezTo>
                  <a:pt x="6750259" y="3024671"/>
                  <a:pt x="6727710" y="3045212"/>
                  <a:pt x="6703383" y="3067140"/>
                </a:cubicBezTo>
                <a:cubicBezTo>
                  <a:pt x="6682238" y="3084290"/>
                  <a:pt x="6663019" y="3101339"/>
                  <a:pt x="6640178" y="3120607"/>
                </a:cubicBezTo>
                <a:cubicBezTo>
                  <a:pt x="6636726" y="3123001"/>
                  <a:pt x="6626806" y="3132740"/>
                  <a:pt x="6638771" y="3123998"/>
                </a:cubicBezTo>
                <a:cubicBezTo>
                  <a:pt x="6643752" y="3119311"/>
                  <a:pt x="6649599" y="3114394"/>
                  <a:pt x="6654831" y="3110616"/>
                </a:cubicBezTo>
                <a:cubicBezTo>
                  <a:pt x="6664131" y="3103307"/>
                  <a:pt x="6669255" y="3099902"/>
                  <a:pt x="6677769" y="3093554"/>
                </a:cubicBezTo>
                <a:cubicBezTo>
                  <a:pt x="6691285" y="3082704"/>
                  <a:pt x="6705304" y="3067036"/>
                  <a:pt x="6718800" y="3056003"/>
                </a:cubicBezTo>
                <a:cubicBezTo>
                  <a:pt x="6739820" y="3037752"/>
                  <a:pt x="6759928" y="3020656"/>
                  <a:pt x="6782625" y="3000106"/>
                </a:cubicBezTo>
                <a:cubicBezTo>
                  <a:pt x="6786842" y="2996567"/>
                  <a:pt x="6794345" y="2989167"/>
                  <a:pt x="6801101" y="2984387"/>
                </a:cubicBezTo>
                <a:cubicBezTo>
                  <a:pt x="6807221" y="2980560"/>
                  <a:pt x="6802235" y="2986535"/>
                  <a:pt x="6799818" y="2988876"/>
                </a:cubicBezTo>
                <a:cubicBezTo>
                  <a:pt x="6794858" y="2993745"/>
                  <a:pt x="6787974" y="2998716"/>
                  <a:pt x="6783014" y="3003586"/>
                </a:cubicBezTo>
                <a:cubicBezTo>
                  <a:pt x="6759553" y="3025282"/>
                  <a:pt x="6737644" y="3043579"/>
                  <a:pt x="6716769" y="3063110"/>
                </a:cubicBezTo>
                <a:cubicBezTo>
                  <a:pt x="6687581" y="3090820"/>
                  <a:pt x="6655221" y="3114096"/>
                  <a:pt x="6625542" y="3137411"/>
                </a:cubicBezTo>
                <a:cubicBezTo>
                  <a:pt x="6611135" y="3149600"/>
                  <a:pt x="6596109" y="3162925"/>
                  <a:pt x="6580937" y="3176258"/>
                </a:cubicBezTo>
                <a:cubicBezTo>
                  <a:pt x="6542970" y="3207937"/>
                  <a:pt x="6499930" y="3234175"/>
                  <a:pt x="6456763" y="3260606"/>
                </a:cubicBezTo>
                <a:cubicBezTo>
                  <a:pt x="6449588" y="3264304"/>
                  <a:pt x="6442287" y="3266869"/>
                  <a:pt x="6436285" y="3270945"/>
                </a:cubicBezTo>
                <a:lnTo>
                  <a:pt x="6431593" y="3274923"/>
                </a:lnTo>
                <a:lnTo>
                  <a:pt x="6431304" y="3274763"/>
                </a:lnTo>
                <a:cubicBezTo>
                  <a:pt x="6430934" y="3274784"/>
                  <a:pt x="6430707" y="3275072"/>
                  <a:pt x="6430768" y="3275620"/>
                </a:cubicBezTo>
                <a:lnTo>
                  <a:pt x="6431593" y="3274923"/>
                </a:lnTo>
                <a:lnTo>
                  <a:pt x="6432691" y="3275518"/>
                </a:lnTo>
                <a:cubicBezTo>
                  <a:pt x="6424919" y="3280538"/>
                  <a:pt x="6416384" y="3286703"/>
                  <a:pt x="6416507" y="3287802"/>
                </a:cubicBezTo>
                <a:cubicBezTo>
                  <a:pt x="6416384" y="3286703"/>
                  <a:pt x="6420969" y="3286458"/>
                  <a:pt x="6420969" y="3286458"/>
                </a:cubicBezTo>
                <a:cubicBezTo>
                  <a:pt x="6423633" y="3286316"/>
                  <a:pt x="6421216" y="3288654"/>
                  <a:pt x="6424914" y="3288458"/>
                </a:cubicBezTo>
                <a:cubicBezTo>
                  <a:pt x="6427453" y="3287218"/>
                  <a:pt x="6434459" y="3283344"/>
                  <a:pt x="6439686" y="3280856"/>
                </a:cubicBezTo>
                <a:cubicBezTo>
                  <a:pt x="6447295" y="3276720"/>
                  <a:pt x="6455223" y="3272441"/>
                  <a:pt x="6463276" y="3268038"/>
                </a:cubicBezTo>
                <a:lnTo>
                  <a:pt x="6483610" y="3256704"/>
                </a:lnTo>
                <a:lnTo>
                  <a:pt x="6478857" y="3260051"/>
                </a:lnTo>
                <a:cubicBezTo>
                  <a:pt x="6470113" y="3265352"/>
                  <a:pt x="6461197" y="3270111"/>
                  <a:pt x="6452477" y="3274626"/>
                </a:cubicBezTo>
                <a:cubicBezTo>
                  <a:pt x="6435018" y="3283477"/>
                  <a:pt x="6417059" y="3295855"/>
                  <a:pt x="6398708" y="3306043"/>
                </a:cubicBezTo>
                <a:cubicBezTo>
                  <a:pt x="6388709" y="3311089"/>
                  <a:pt x="6378931" y="3316444"/>
                  <a:pt x="6369455" y="3321507"/>
                </a:cubicBezTo>
                <a:cubicBezTo>
                  <a:pt x="6359977" y="3326573"/>
                  <a:pt x="6350802" y="3331342"/>
                  <a:pt x="6342011" y="3335220"/>
                </a:cubicBezTo>
                <a:cubicBezTo>
                  <a:pt x="6351581" y="3329000"/>
                  <a:pt x="6362799" y="3322876"/>
                  <a:pt x="6373381" y="3317707"/>
                </a:cubicBezTo>
                <a:lnTo>
                  <a:pt x="6383691" y="3311449"/>
                </a:lnTo>
                <a:cubicBezTo>
                  <a:pt x="6383424" y="3309067"/>
                  <a:pt x="6374643" y="3313035"/>
                  <a:pt x="6372991" y="3314228"/>
                </a:cubicBezTo>
                <a:lnTo>
                  <a:pt x="6340919" y="3331719"/>
                </a:lnTo>
                <a:lnTo>
                  <a:pt x="6336580" y="3336010"/>
                </a:lnTo>
                <a:lnTo>
                  <a:pt x="6331565" y="3340241"/>
                </a:lnTo>
                <a:lnTo>
                  <a:pt x="6332467" y="3340334"/>
                </a:lnTo>
                <a:cubicBezTo>
                  <a:pt x="6332527" y="3340883"/>
                  <a:pt x="6332336" y="3341169"/>
                  <a:pt x="6331889" y="3341330"/>
                </a:cubicBezTo>
                <a:lnTo>
                  <a:pt x="6330005" y="3341554"/>
                </a:lnTo>
                <a:lnTo>
                  <a:pt x="6318072" y="3351617"/>
                </a:lnTo>
                <a:cubicBezTo>
                  <a:pt x="6311385" y="3356832"/>
                  <a:pt x="6304791" y="3361741"/>
                  <a:pt x="6300141" y="3365396"/>
                </a:cubicBezTo>
                <a:cubicBezTo>
                  <a:pt x="6290842" y="3372707"/>
                  <a:pt x="6282819" y="3379121"/>
                  <a:pt x="6274746" y="3385261"/>
                </a:cubicBezTo>
                <a:lnTo>
                  <a:pt x="6272548" y="3386819"/>
                </a:lnTo>
                <a:lnTo>
                  <a:pt x="6275604" y="3380181"/>
                </a:lnTo>
                <a:lnTo>
                  <a:pt x="6296679" y="3364039"/>
                </a:lnTo>
                <a:lnTo>
                  <a:pt x="6326415" y="3339046"/>
                </a:lnTo>
                <a:lnTo>
                  <a:pt x="6301541" y="3351191"/>
                </a:lnTo>
                <a:cubicBezTo>
                  <a:pt x="6310903" y="3344430"/>
                  <a:pt x="6322167" y="3338397"/>
                  <a:pt x="6333578" y="3332493"/>
                </a:cubicBezTo>
                <a:lnTo>
                  <a:pt x="6335381" y="3331512"/>
                </a:lnTo>
                <a:lnTo>
                  <a:pt x="6341049" y="3326747"/>
                </a:lnTo>
                <a:cubicBezTo>
                  <a:pt x="6341936" y="3326700"/>
                  <a:pt x="6347021" y="3322929"/>
                  <a:pt x="6347143" y="3324028"/>
                </a:cubicBezTo>
                <a:lnTo>
                  <a:pt x="6345719" y="3325882"/>
                </a:lnTo>
                <a:lnTo>
                  <a:pt x="6366483" y="3314576"/>
                </a:lnTo>
                <a:cubicBezTo>
                  <a:pt x="6360513" y="3318394"/>
                  <a:pt x="6371710" y="3312087"/>
                  <a:pt x="6370679" y="3310853"/>
                </a:cubicBezTo>
                <a:cubicBezTo>
                  <a:pt x="6368658" y="3308750"/>
                  <a:pt x="6366360" y="3313477"/>
                  <a:pt x="6366360" y="3313477"/>
                </a:cubicBezTo>
                <a:cubicBezTo>
                  <a:pt x="6353683" y="3319863"/>
                  <a:pt x="6341525" y="3326220"/>
                  <a:pt x="6329576" y="3332292"/>
                </a:cubicBezTo>
                <a:lnTo>
                  <a:pt x="6305689" y="3343781"/>
                </a:lnTo>
                <a:lnTo>
                  <a:pt x="6308444" y="3341160"/>
                </a:lnTo>
                <a:lnTo>
                  <a:pt x="6308553" y="3341031"/>
                </a:lnTo>
                <a:lnTo>
                  <a:pt x="6309565" y="3340449"/>
                </a:lnTo>
                <a:cubicBezTo>
                  <a:pt x="6312253" y="3339202"/>
                  <a:pt x="6326112" y="3332752"/>
                  <a:pt x="6325989" y="3331655"/>
                </a:cubicBezTo>
                <a:cubicBezTo>
                  <a:pt x="6325794" y="3329915"/>
                  <a:pt x="6322263" y="3330932"/>
                  <a:pt x="6319001" y="3332371"/>
                </a:cubicBezTo>
                <a:lnTo>
                  <a:pt x="6315660" y="3334400"/>
                </a:lnTo>
                <a:lnTo>
                  <a:pt x="6298359" y="3349468"/>
                </a:lnTo>
                <a:lnTo>
                  <a:pt x="6285345" y="3359022"/>
                </a:lnTo>
                <a:lnTo>
                  <a:pt x="6285391" y="3358924"/>
                </a:lnTo>
                <a:cubicBezTo>
                  <a:pt x="6296504" y="3333021"/>
                  <a:pt x="6315920" y="3322725"/>
                  <a:pt x="6324243" y="3292512"/>
                </a:cubicBezTo>
                <a:cubicBezTo>
                  <a:pt x="6304415" y="3289863"/>
                  <a:pt x="6284371" y="3362623"/>
                  <a:pt x="6270803" y="3366132"/>
                </a:cubicBezTo>
                <a:cubicBezTo>
                  <a:pt x="6269614" y="3370447"/>
                  <a:pt x="6251994" y="3359782"/>
                  <a:pt x="6253015" y="3356083"/>
                </a:cubicBezTo>
                <a:cubicBezTo>
                  <a:pt x="6244411" y="3365647"/>
                  <a:pt x="6239151" y="3377519"/>
                  <a:pt x="6234018" y="3388928"/>
                </a:cubicBezTo>
                <a:lnTo>
                  <a:pt x="6226851" y="3400748"/>
                </a:lnTo>
                <a:lnTo>
                  <a:pt x="6174184" y="3433815"/>
                </a:lnTo>
                <a:lnTo>
                  <a:pt x="6158063" y="3441954"/>
                </a:lnTo>
                <a:lnTo>
                  <a:pt x="6160623" y="3437195"/>
                </a:lnTo>
                <a:cubicBezTo>
                  <a:pt x="6168342" y="3425732"/>
                  <a:pt x="6178158" y="3412366"/>
                  <a:pt x="6188679" y="3397045"/>
                </a:cubicBezTo>
                <a:cubicBezTo>
                  <a:pt x="6197585" y="3379160"/>
                  <a:pt x="6257894" y="3295053"/>
                  <a:pt x="6212777" y="3338460"/>
                </a:cubicBezTo>
                <a:cubicBezTo>
                  <a:pt x="6205909" y="3348946"/>
                  <a:pt x="6173511" y="3391926"/>
                  <a:pt x="6167662" y="3398712"/>
                </a:cubicBezTo>
                <a:cubicBezTo>
                  <a:pt x="6163002" y="3401184"/>
                  <a:pt x="6155115" y="3398523"/>
                  <a:pt x="6155115" y="3398523"/>
                </a:cubicBezTo>
                <a:lnTo>
                  <a:pt x="6136073" y="3423361"/>
                </a:lnTo>
                <a:lnTo>
                  <a:pt x="6116781" y="3434164"/>
                </a:lnTo>
                <a:lnTo>
                  <a:pt x="6118247" y="3428843"/>
                </a:lnTo>
                <a:cubicBezTo>
                  <a:pt x="6118545" y="3427758"/>
                  <a:pt x="6118099" y="3429384"/>
                  <a:pt x="6117575" y="3431281"/>
                </a:cubicBezTo>
                <a:lnTo>
                  <a:pt x="6116781" y="3434164"/>
                </a:lnTo>
                <a:lnTo>
                  <a:pt x="6094123" y="3446848"/>
                </a:lnTo>
                <a:lnTo>
                  <a:pt x="6099718" y="3438381"/>
                </a:lnTo>
                <a:lnTo>
                  <a:pt x="6118574" y="3426629"/>
                </a:lnTo>
                <a:cubicBezTo>
                  <a:pt x="6122893" y="3424005"/>
                  <a:pt x="6138454" y="3414150"/>
                  <a:pt x="6125333" y="3420557"/>
                </a:cubicBezTo>
                <a:lnTo>
                  <a:pt x="6103065" y="3433073"/>
                </a:lnTo>
                <a:lnTo>
                  <a:pt x="6116499" y="3410624"/>
                </a:lnTo>
                <a:cubicBezTo>
                  <a:pt x="6121553" y="3401346"/>
                  <a:pt x="6126739" y="3390797"/>
                  <a:pt x="6132254" y="3378001"/>
                </a:cubicBezTo>
                <a:cubicBezTo>
                  <a:pt x="6121187" y="3383868"/>
                  <a:pt x="6095187" y="3419574"/>
                  <a:pt x="6078014" y="3442526"/>
                </a:cubicBezTo>
                <a:lnTo>
                  <a:pt x="6077406" y="3443306"/>
                </a:lnTo>
                <a:lnTo>
                  <a:pt x="6078259" y="3439789"/>
                </a:lnTo>
                <a:cubicBezTo>
                  <a:pt x="6077271" y="3438398"/>
                  <a:pt x="6070924" y="3445062"/>
                  <a:pt x="6066703" y="3450081"/>
                </a:cubicBezTo>
                <a:lnTo>
                  <a:pt x="6058548" y="3458244"/>
                </a:lnTo>
                <a:lnTo>
                  <a:pt x="6053709" y="3460892"/>
                </a:lnTo>
                <a:lnTo>
                  <a:pt x="6056248" y="3456455"/>
                </a:lnTo>
                <a:lnTo>
                  <a:pt x="6066367" y="3445799"/>
                </a:lnTo>
                <a:cubicBezTo>
                  <a:pt x="6075613" y="3436247"/>
                  <a:pt x="6088403" y="3426895"/>
                  <a:pt x="6097238" y="3416116"/>
                </a:cubicBezTo>
                <a:cubicBezTo>
                  <a:pt x="6107202" y="3404880"/>
                  <a:pt x="6092241" y="3418133"/>
                  <a:pt x="6086133" y="3423392"/>
                </a:cubicBezTo>
                <a:cubicBezTo>
                  <a:pt x="6080024" y="3428651"/>
                  <a:pt x="6072856" y="3434570"/>
                  <a:pt x="6071173" y="3436646"/>
                </a:cubicBezTo>
                <a:cubicBezTo>
                  <a:pt x="6069238" y="3437428"/>
                  <a:pt x="6065208" y="3439056"/>
                  <a:pt x="6064241" y="3439446"/>
                </a:cubicBezTo>
                <a:cubicBezTo>
                  <a:pt x="6061750" y="3441848"/>
                  <a:pt x="6061034" y="3443533"/>
                  <a:pt x="6059580" y="3445747"/>
                </a:cubicBezTo>
                <a:cubicBezTo>
                  <a:pt x="6058613" y="3446139"/>
                  <a:pt x="6055069" y="3445940"/>
                  <a:pt x="6052487" y="3448614"/>
                </a:cubicBezTo>
                <a:cubicBezTo>
                  <a:pt x="6049997" y="3451014"/>
                  <a:pt x="6044780" y="3458937"/>
                  <a:pt x="6039066" y="3462640"/>
                </a:cubicBezTo>
                <a:cubicBezTo>
                  <a:pt x="6029895" y="3469136"/>
                  <a:pt x="6041381" y="3455889"/>
                  <a:pt x="6044033" y="3453424"/>
                </a:cubicBezTo>
                <a:cubicBezTo>
                  <a:pt x="6047171" y="3449132"/>
                  <a:pt x="6051595" y="3445949"/>
                  <a:pt x="6053279" y="3443874"/>
                </a:cubicBezTo>
                <a:cubicBezTo>
                  <a:pt x="6053835" y="3442252"/>
                  <a:pt x="6052943" y="3439590"/>
                  <a:pt x="6054467" y="3437578"/>
                </a:cubicBezTo>
                <a:cubicBezTo>
                  <a:pt x="6056188" y="3433976"/>
                  <a:pt x="6060971" y="3429543"/>
                  <a:pt x="6066412" y="3425022"/>
                </a:cubicBezTo>
                <a:lnTo>
                  <a:pt x="6082237" y="3411965"/>
                </a:lnTo>
                <a:lnTo>
                  <a:pt x="6081926" y="3412290"/>
                </a:lnTo>
                <a:lnTo>
                  <a:pt x="6081166" y="3413058"/>
                </a:lnTo>
                <a:cubicBezTo>
                  <a:pt x="6081031" y="3413201"/>
                  <a:pt x="6081109" y="3413129"/>
                  <a:pt x="6081344" y="3412896"/>
                </a:cubicBezTo>
                <a:lnTo>
                  <a:pt x="6081926" y="3412290"/>
                </a:lnTo>
                <a:lnTo>
                  <a:pt x="6082291" y="3411917"/>
                </a:lnTo>
                <a:lnTo>
                  <a:pt x="6082237" y="3411965"/>
                </a:lnTo>
                <a:lnTo>
                  <a:pt x="6084085" y="3410031"/>
                </a:lnTo>
                <a:cubicBezTo>
                  <a:pt x="6086466" y="3407441"/>
                  <a:pt x="6089281" y="3404094"/>
                  <a:pt x="6088475" y="3403605"/>
                </a:cubicBezTo>
                <a:cubicBezTo>
                  <a:pt x="6086685" y="3401537"/>
                  <a:pt x="6078263" y="3413546"/>
                  <a:pt x="6078263" y="3413546"/>
                </a:cubicBezTo>
                <a:cubicBezTo>
                  <a:pt x="6065952" y="3424333"/>
                  <a:pt x="6056706" y="3433882"/>
                  <a:pt x="6045525" y="3444214"/>
                </a:cubicBezTo>
                <a:cubicBezTo>
                  <a:pt x="6042874" y="3446681"/>
                  <a:pt x="6038844" y="3448309"/>
                  <a:pt x="6034258" y="3451556"/>
                </a:cubicBezTo>
                <a:cubicBezTo>
                  <a:pt x="6029117" y="3456425"/>
                  <a:pt x="6028075" y="3459868"/>
                  <a:pt x="6023633" y="3460267"/>
                </a:cubicBezTo>
                <a:cubicBezTo>
                  <a:pt x="6020090" y="3460070"/>
                  <a:pt x="6018855" y="3456382"/>
                  <a:pt x="6016921" y="3457164"/>
                </a:cubicBezTo>
                <a:cubicBezTo>
                  <a:pt x="6011924" y="3459182"/>
                  <a:pt x="6000850" y="3473658"/>
                  <a:pt x="5995776" y="3478730"/>
                </a:cubicBezTo>
                <a:lnTo>
                  <a:pt x="5987621" y="3487006"/>
                </a:lnTo>
                <a:lnTo>
                  <a:pt x="5986241" y="3487284"/>
                </a:lnTo>
                <a:lnTo>
                  <a:pt x="5982385" y="3488454"/>
                </a:lnTo>
                <a:lnTo>
                  <a:pt x="5984914" y="3485705"/>
                </a:lnTo>
                <a:cubicBezTo>
                  <a:pt x="5997130" y="3472659"/>
                  <a:pt x="6009669" y="3459279"/>
                  <a:pt x="6022931" y="3444502"/>
                </a:cubicBezTo>
                <a:cubicBezTo>
                  <a:pt x="6025420" y="3442100"/>
                  <a:pt x="6031117" y="3435612"/>
                  <a:pt x="6037874" y="3428463"/>
                </a:cubicBezTo>
                <a:cubicBezTo>
                  <a:pt x="6040524" y="3425997"/>
                  <a:pt x="6059986" y="3406507"/>
                  <a:pt x="6048393" y="3415609"/>
                </a:cubicBezTo>
                <a:cubicBezTo>
                  <a:pt x="6037538" y="3424180"/>
                  <a:pt x="6053054" y="3409305"/>
                  <a:pt x="6054577" y="3407296"/>
                </a:cubicBezTo>
                <a:cubicBezTo>
                  <a:pt x="6055294" y="3405610"/>
                  <a:pt x="6056480" y="3399315"/>
                  <a:pt x="6055103" y="3398477"/>
                </a:cubicBezTo>
                <a:cubicBezTo>
                  <a:pt x="6054135" y="3398868"/>
                  <a:pt x="6032990" y="3420435"/>
                  <a:pt x="6030339" y="3422901"/>
                </a:cubicBezTo>
                <a:lnTo>
                  <a:pt x="6016503" y="3433789"/>
                </a:lnTo>
                <a:lnTo>
                  <a:pt x="6055395" y="3372951"/>
                </a:lnTo>
                <a:cubicBezTo>
                  <a:pt x="6063283" y="3358766"/>
                  <a:pt x="6112477" y="3300561"/>
                  <a:pt x="6108423" y="3286388"/>
                </a:cubicBezTo>
                <a:cubicBezTo>
                  <a:pt x="6104176" y="3284955"/>
                  <a:pt x="6098328" y="3291742"/>
                  <a:pt x="6098328" y="3291742"/>
                </a:cubicBezTo>
                <a:cubicBezTo>
                  <a:pt x="6072796" y="3324235"/>
                  <a:pt x="6056002" y="3356308"/>
                  <a:pt x="6041247" y="3380981"/>
                </a:cubicBezTo>
                <a:cubicBezTo>
                  <a:pt x="6036538" y="3386637"/>
                  <a:pt x="6031655" y="3393834"/>
                  <a:pt x="6026667" y="3401670"/>
                </a:cubicBezTo>
                <a:lnTo>
                  <a:pt x="6025577" y="3403431"/>
                </a:lnTo>
                <a:lnTo>
                  <a:pt x="6010217" y="3416424"/>
                </a:lnTo>
                <a:lnTo>
                  <a:pt x="6004965" y="3421177"/>
                </a:lnTo>
                <a:lnTo>
                  <a:pt x="6003851" y="3422237"/>
                </a:lnTo>
                <a:lnTo>
                  <a:pt x="6008810" y="3419813"/>
                </a:lnTo>
                <a:lnTo>
                  <a:pt x="6019541" y="3410873"/>
                </a:lnTo>
                <a:lnTo>
                  <a:pt x="6022603" y="3407447"/>
                </a:lnTo>
                <a:lnTo>
                  <a:pt x="6023753" y="3406369"/>
                </a:lnTo>
                <a:lnTo>
                  <a:pt x="6011466" y="3426193"/>
                </a:lnTo>
                <a:cubicBezTo>
                  <a:pt x="6001222" y="3442616"/>
                  <a:pt x="5990853" y="3457989"/>
                  <a:pt x="5980940" y="3465087"/>
                </a:cubicBezTo>
                <a:lnTo>
                  <a:pt x="5973551" y="3466261"/>
                </a:lnTo>
                <a:lnTo>
                  <a:pt x="5989745" y="3452648"/>
                </a:lnTo>
                <a:lnTo>
                  <a:pt x="5990728" y="3450530"/>
                </a:lnTo>
                <a:lnTo>
                  <a:pt x="5990875" y="3451215"/>
                </a:lnTo>
                <a:lnTo>
                  <a:pt x="5990174" y="3452150"/>
                </a:lnTo>
                <a:lnTo>
                  <a:pt x="5990814" y="3451752"/>
                </a:lnTo>
                <a:lnTo>
                  <a:pt x="5990963" y="3451626"/>
                </a:lnTo>
                <a:lnTo>
                  <a:pt x="5990875" y="3451215"/>
                </a:lnTo>
                <a:lnTo>
                  <a:pt x="5992165" y="3449493"/>
                </a:lnTo>
                <a:lnTo>
                  <a:pt x="5993290" y="3448682"/>
                </a:lnTo>
                <a:cubicBezTo>
                  <a:pt x="5993915" y="3448021"/>
                  <a:pt x="5994279" y="3447469"/>
                  <a:pt x="5994279" y="3447469"/>
                </a:cubicBezTo>
                <a:cubicBezTo>
                  <a:pt x="5994279" y="3447469"/>
                  <a:pt x="5993045" y="3443780"/>
                  <a:pt x="5994660" y="3441499"/>
                </a:cubicBezTo>
                <a:cubicBezTo>
                  <a:pt x="5997455" y="3436184"/>
                  <a:pt x="6009049" y="3427081"/>
                  <a:pt x="6012255" y="3422994"/>
                </a:cubicBezTo>
                <a:cubicBezTo>
                  <a:pt x="6012737" y="3422800"/>
                  <a:pt x="6012757" y="3422035"/>
                  <a:pt x="6012725" y="3421119"/>
                </a:cubicBezTo>
                <a:lnTo>
                  <a:pt x="6012796" y="3419884"/>
                </a:lnTo>
                <a:lnTo>
                  <a:pt x="5995581" y="3433229"/>
                </a:lnTo>
                <a:lnTo>
                  <a:pt x="5970807" y="3454806"/>
                </a:lnTo>
                <a:lnTo>
                  <a:pt x="5955465" y="3471031"/>
                </a:lnTo>
                <a:lnTo>
                  <a:pt x="5952924" y="3471930"/>
                </a:lnTo>
                <a:lnTo>
                  <a:pt x="5948731" y="3473721"/>
                </a:lnTo>
                <a:lnTo>
                  <a:pt x="5923089" y="3492543"/>
                </a:lnTo>
                <a:lnTo>
                  <a:pt x="5923678" y="3485187"/>
                </a:lnTo>
                <a:cubicBezTo>
                  <a:pt x="5923830" y="3481026"/>
                  <a:pt x="5923983" y="3476865"/>
                  <a:pt x="5924491" y="3475014"/>
                </a:cubicBezTo>
                <a:cubicBezTo>
                  <a:pt x="5934417" y="3453428"/>
                  <a:pt x="5949780" y="3428959"/>
                  <a:pt x="5965384" y="3401203"/>
                </a:cubicBezTo>
                <a:cubicBezTo>
                  <a:pt x="5972250" y="3390716"/>
                  <a:pt x="6032561" y="3306610"/>
                  <a:pt x="6033579" y="3302911"/>
                </a:cubicBezTo>
                <a:cubicBezTo>
                  <a:pt x="6030958" y="3297984"/>
                  <a:pt x="6012733" y="3303962"/>
                  <a:pt x="6007903" y="3307049"/>
                </a:cubicBezTo>
                <a:cubicBezTo>
                  <a:pt x="6002225" y="3313220"/>
                  <a:pt x="5960748" y="3374704"/>
                  <a:pt x="5984411" y="3332145"/>
                </a:cubicBezTo>
                <a:cubicBezTo>
                  <a:pt x="6009529" y="3286707"/>
                  <a:pt x="5955070" y="3364026"/>
                  <a:pt x="5948202" y="3374512"/>
                </a:cubicBezTo>
                <a:cubicBezTo>
                  <a:pt x="5928180" y="3401451"/>
                  <a:pt x="5909953" y="3424278"/>
                  <a:pt x="5903255" y="3434150"/>
                </a:cubicBezTo>
                <a:cubicBezTo>
                  <a:pt x="5882518" y="3460680"/>
                  <a:pt x="5862777" y="3486449"/>
                  <a:pt x="5843651" y="3511680"/>
                </a:cubicBezTo>
                <a:lnTo>
                  <a:pt x="5794472" y="3577020"/>
                </a:lnTo>
                <a:lnTo>
                  <a:pt x="5791678" y="3578947"/>
                </a:lnTo>
                <a:cubicBezTo>
                  <a:pt x="5788587" y="3581252"/>
                  <a:pt x="5786485" y="3583067"/>
                  <a:pt x="5786547" y="3583618"/>
                </a:cubicBezTo>
                <a:cubicBezTo>
                  <a:pt x="5786485" y="3583067"/>
                  <a:pt x="5787600" y="3582732"/>
                  <a:pt x="5788731" y="3582534"/>
                </a:cubicBezTo>
                <a:lnTo>
                  <a:pt x="5790472" y="3582335"/>
                </a:lnTo>
                <a:lnTo>
                  <a:pt x="5787737" y="3585971"/>
                </a:lnTo>
                <a:lnTo>
                  <a:pt x="5781143" y="3594617"/>
                </a:lnTo>
                <a:lnTo>
                  <a:pt x="5768747" y="3601859"/>
                </a:lnTo>
                <a:lnTo>
                  <a:pt x="5763220" y="3604781"/>
                </a:lnTo>
                <a:lnTo>
                  <a:pt x="5803872" y="3547795"/>
                </a:lnTo>
                <a:lnTo>
                  <a:pt x="5814632" y="3541211"/>
                </a:lnTo>
                <a:cubicBezTo>
                  <a:pt x="5812067" y="3543557"/>
                  <a:pt x="5818951" y="3538586"/>
                  <a:pt x="5818828" y="3537486"/>
                </a:cubicBezTo>
                <a:cubicBezTo>
                  <a:pt x="5818437" y="3534009"/>
                  <a:pt x="5810934" y="3541408"/>
                  <a:pt x="5810047" y="3541454"/>
                </a:cubicBezTo>
                <a:lnTo>
                  <a:pt x="5807407" y="3542912"/>
                </a:lnTo>
                <a:lnTo>
                  <a:pt x="5821401" y="3524820"/>
                </a:lnTo>
                <a:cubicBezTo>
                  <a:pt x="5839121" y="3502811"/>
                  <a:pt x="5863098" y="3474007"/>
                  <a:pt x="5867047" y="3459670"/>
                </a:cubicBezTo>
                <a:cubicBezTo>
                  <a:pt x="5869087" y="3452272"/>
                  <a:pt x="5858165" y="3448585"/>
                  <a:pt x="5857147" y="3435436"/>
                </a:cubicBezTo>
                <a:cubicBezTo>
                  <a:pt x="5857753" y="3418792"/>
                  <a:pt x="5867679" y="3414054"/>
                  <a:pt x="5881245" y="3393698"/>
                </a:cubicBezTo>
                <a:cubicBezTo>
                  <a:pt x="5890151" y="3375810"/>
                  <a:pt x="5894399" y="3360396"/>
                  <a:pt x="5901267" y="3349908"/>
                </a:cubicBezTo>
                <a:cubicBezTo>
                  <a:pt x="5930025" y="3305700"/>
                  <a:pt x="5956745" y="3268891"/>
                  <a:pt x="5986693" y="3220366"/>
                </a:cubicBezTo>
                <a:cubicBezTo>
                  <a:pt x="5986693" y="3220366"/>
                  <a:pt x="6020693" y="3186012"/>
                  <a:pt x="6014433" y="3179857"/>
                </a:cubicBezTo>
                <a:cubicBezTo>
                  <a:pt x="6012903" y="3176981"/>
                  <a:pt x="6003488" y="3188293"/>
                  <a:pt x="5996225" y="3197804"/>
                </a:cubicBezTo>
                <a:lnTo>
                  <a:pt x="5990801" y="3205185"/>
                </a:lnTo>
                <a:lnTo>
                  <a:pt x="5990941" y="3204950"/>
                </a:lnTo>
                <a:lnTo>
                  <a:pt x="5989886" y="3206431"/>
                </a:lnTo>
                <a:lnTo>
                  <a:pt x="5988202" y="3208722"/>
                </a:lnTo>
                <a:cubicBezTo>
                  <a:pt x="5987553" y="3209651"/>
                  <a:pt x="5987350" y="3209968"/>
                  <a:pt x="5987756" y="3209421"/>
                </a:cubicBezTo>
                <a:lnTo>
                  <a:pt x="5989886" y="3206431"/>
                </a:lnTo>
                <a:lnTo>
                  <a:pt x="5990801" y="3205185"/>
                </a:lnTo>
                <a:lnTo>
                  <a:pt x="5973371" y="3234572"/>
                </a:lnTo>
                <a:cubicBezTo>
                  <a:pt x="5955010" y="3266915"/>
                  <a:pt x="5934969" y="3304000"/>
                  <a:pt x="5919517" y="3314958"/>
                </a:cubicBezTo>
                <a:cubicBezTo>
                  <a:pt x="5913839" y="3321130"/>
                  <a:pt x="5905951" y="3318468"/>
                  <a:pt x="5901291" y="3320937"/>
                </a:cubicBezTo>
                <a:cubicBezTo>
                  <a:pt x="5895443" y="3327726"/>
                  <a:pt x="5886706" y="3344995"/>
                  <a:pt x="5874572" y="3357748"/>
                </a:cubicBezTo>
                <a:cubicBezTo>
                  <a:pt x="5867704" y="3368235"/>
                  <a:pt x="5830475" y="3414302"/>
                  <a:pt x="5848289" y="3378530"/>
                </a:cubicBezTo>
                <a:cubicBezTo>
                  <a:pt x="5858384" y="3356326"/>
                  <a:pt x="5880859" y="3334933"/>
                  <a:pt x="5887556" y="3325063"/>
                </a:cubicBezTo>
                <a:cubicBezTo>
                  <a:pt x="5895030" y="3314782"/>
                  <a:pt x="5894011" y="3301633"/>
                  <a:pt x="5895030" y="3297932"/>
                </a:cubicBezTo>
                <a:cubicBezTo>
                  <a:pt x="5901317" y="3291966"/>
                  <a:pt x="5906146" y="3288879"/>
                  <a:pt x="5912843" y="3279009"/>
                </a:cubicBezTo>
                <a:cubicBezTo>
                  <a:pt x="5913863" y="3275309"/>
                  <a:pt x="5918110" y="3259895"/>
                  <a:pt x="5920149" y="3252495"/>
                </a:cubicBezTo>
                <a:cubicBezTo>
                  <a:pt x="5925997" y="3245708"/>
                  <a:pt x="5942379" y="3217540"/>
                  <a:pt x="5956964" y="3193482"/>
                </a:cubicBezTo>
                <a:cubicBezTo>
                  <a:pt x="5971550" y="3169425"/>
                  <a:pt x="6008366" y="3110413"/>
                  <a:pt x="5976815" y="3150313"/>
                </a:cubicBezTo>
                <a:cubicBezTo>
                  <a:pt x="5946457" y="3185891"/>
                  <a:pt x="5920756" y="3235851"/>
                  <a:pt x="5894036" y="3272660"/>
                </a:cubicBezTo>
                <a:cubicBezTo>
                  <a:pt x="5871975" y="3307000"/>
                  <a:pt x="5842633" y="3338881"/>
                  <a:pt x="5817541" y="3372195"/>
                </a:cubicBezTo>
                <a:cubicBezTo>
                  <a:pt x="5810235" y="3381862"/>
                  <a:pt x="5785141" y="3415177"/>
                  <a:pt x="5794048" y="3397290"/>
                </a:cubicBezTo>
                <a:cubicBezTo>
                  <a:pt x="5822807" y="3353080"/>
                  <a:pt x="5854187" y="3313800"/>
                  <a:pt x="5881489" y="3272469"/>
                </a:cubicBezTo>
                <a:cubicBezTo>
                  <a:pt x="5900322" y="3249845"/>
                  <a:pt x="5927211" y="3212419"/>
                  <a:pt x="5897288" y="3231974"/>
                </a:cubicBezTo>
                <a:cubicBezTo>
                  <a:pt x="5875834" y="3249668"/>
                  <a:pt x="5859452" y="3277835"/>
                  <a:pt x="5842246" y="3296965"/>
                </a:cubicBezTo>
                <a:cubicBezTo>
                  <a:pt x="5790129" y="3366988"/>
                  <a:pt x="5736144" y="3439580"/>
                  <a:pt x="5682306" y="3511633"/>
                </a:cubicBezTo>
                <a:lnTo>
                  <a:pt x="5597780" y="3623997"/>
                </a:lnTo>
                <a:lnTo>
                  <a:pt x="5586345" y="3632155"/>
                </a:lnTo>
                <a:lnTo>
                  <a:pt x="5585933" y="3631292"/>
                </a:lnTo>
                <a:lnTo>
                  <a:pt x="5568377" y="3642959"/>
                </a:lnTo>
                <a:lnTo>
                  <a:pt x="5563012" y="3645913"/>
                </a:lnTo>
                <a:lnTo>
                  <a:pt x="5685617" y="3477957"/>
                </a:lnTo>
                <a:cubicBezTo>
                  <a:pt x="5699183" y="3457601"/>
                  <a:pt x="5732771" y="3410304"/>
                  <a:pt x="5712337" y="3424299"/>
                </a:cubicBezTo>
                <a:cubicBezTo>
                  <a:pt x="5696148" y="3439728"/>
                  <a:pt x="5670861" y="3485782"/>
                  <a:pt x="5665182" y="3491953"/>
                </a:cubicBezTo>
                <a:cubicBezTo>
                  <a:pt x="5622481" y="3542240"/>
                  <a:pt x="5585289" y="3591183"/>
                  <a:pt x="5546402" y="3642672"/>
                </a:cubicBezTo>
                <a:lnTo>
                  <a:pt x="5530226" y="3663960"/>
                </a:lnTo>
                <a:lnTo>
                  <a:pt x="5500808" y="3680153"/>
                </a:lnTo>
                <a:lnTo>
                  <a:pt x="5491743" y="3684320"/>
                </a:lnTo>
                <a:lnTo>
                  <a:pt x="5560765" y="3592341"/>
                </a:lnTo>
                <a:cubicBezTo>
                  <a:pt x="5592540" y="3549824"/>
                  <a:pt x="5624411" y="3505151"/>
                  <a:pt x="5654868" y="3454774"/>
                </a:cubicBezTo>
                <a:cubicBezTo>
                  <a:pt x="5622894" y="3496214"/>
                  <a:pt x="5587631" y="3541766"/>
                  <a:pt x="5552242" y="3587779"/>
                </a:cubicBezTo>
                <a:lnTo>
                  <a:pt x="5471725" y="3693521"/>
                </a:lnTo>
                <a:lnTo>
                  <a:pt x="5461893" y="3698039"/>
                </a:lnTo>
                <a:lnTo>
                  <a:pt x="5466416" y="3692862"/>
                </a:lnTo>
                <a:cubicBezTo>
                  <a:pt x="5530259" y="3614014"/>
                  <a:pt x="5586242" y="3528154"/>
                  <a:pt x="5637081" y="3444727"/>
                </a:cubicBezTo>
                <a:cubicBezTo>
                  <a:pt x="5637081" y="3444727"/>
                  <a:pt x="5641740" y="3442257"/>
                  <a:pt x="5639119" y="3437328"/>
                </a:cubicBezTo>
                <a:cubicBezTo>
                  <a:pt x="5646399" y="3439785"/>
                  <a:pt x="5648607" y="3431769"/>
                  <a:pt x="5645986" y="3426841"/>
                </a:cubicBezTo>
                <a:cubicBezTo>
                  <a:pt x="5644167" y="3426226"/>
                  <a:pt x="5643001" y="3426844"/>
                  <a:pt x="5642015" y="3428618"/>
                </a:cubicBezTo>
                <a:cubicBezTo>
                  <a:pt x="5641029" y="3430391"/>
                  <a:pt x="5640222" y="3433318"/>
                  <a:pt x="5639119" y="3437328"/>
                </a:cubicBezTo>
                <a:cubicBezTo>
                  <a:pt x="5639119" y="3437328"/>
                  <a:pt x="5637953" y="3437946"/>
                  <a:pt x="5637116" y="3439178"/>
                </a:cubicBezTo>
                <a:cubicBezTo>
                  <a:pt x="5636278" y="3440414"/>
                  <a:pt x="5635769" y="3442262"/>
                  <a:pt x="5637081" y="3444727"/>
                </a:cubicBezTo>
                <a:cubicBezTo>
                  <a:pt x="5588106" y="3503342"/>
                  <a:pt x="5540697" y="3563496"/>
                  <a:pt x="5492629" y="3623934"/>
                </a:cubicBezTo>
                <a:lnTo>
                  <a:pt x="5415648" y="3717775"/>
                </a:lnTo>
                <a:lnTo>
                  <a:pt x="5407253" y="3720726"/>
                </a:lnTo>
                <a:lnTo>
                  <a:pt x="5401917" y="3724172"/>
                </a:lnTo>
                <a:lnTo>
                  <a:pt x="5401638" y="3723975"/>
                </a:lnTo>
                <a:cubicBezTo>
                  <a:pt x="5401254" y="3723947"/>
                  <a:pt x="5400982" y="3724211"/>
                  <a:pt x="5400979" y="3724777"/>
                </a:cubicBezTo>
                <a:lnTo>
                  <a:pt x="5401917" y="3724172"/>
                </a:lnTo>
                <a:lnTo>
                  <a:pt x="5402978" y="3724922"/>
                </a:lnTo>
                <a:lnTo>
                  <a:pt x="5393454" y="3729798"/>
                </a:lnTo>
                <a:lnTo>
                  <a:pt x="5489027" y="3614062"/>
                </a:lnTo>
                <a:cubicBezTo>
                  <a:pt x="5528433" y="3563780"/>
                  <a:pt x="5566779" y="3512151"/>
                  <a:pt x="5603928" y="3459148"/>
                </a:cubicBezTo>
                <a:cubicBezTo>
                  <a:pt x="5631837" y="3418022"/>
                  <a:pt x="5669066" y="3371955"/>
                  <a:pt x="5674939" y="3336196"/>
                </a:cubicBezTo>
                <a:cubicBezTo>
                  <a:pt x="5684867" y="3314610"/>
                  <a:pt x="5689113" y="3316043"/>
                  <a:pt x="5695811" y="3306173"/>
                </a:cubicBezTo>
                <a:cubicBezTo>
                  <a:pt x="5714207" y="3282729"/>
                  <a:pt x="5724738" y="3261346"/>
                  <a:pt x="5702267" y="3282743"/>
                </a:cubicBezTo>
                <a:cubicBezTo>
                  <a:pt x="5666057" y="3325110"/>
                  <a:pt x="5647225" y="3347732"/>
                  <a:pt x="5619316" y="3388859"/>
                </a:cubicBezTo>
                <a:cubicBezTo>
                  <a:pt x="5543433" y="3485568"/>
                  <a:pt x="5479139" y="3574058"/>
                  <a:pt x="5405797" y="3665273"/>
                </a:cubicBezTo>
                <a:lnTo>
                  <a:pt x="5383185" y="3692405"/>
                </a:lnTo>
                <a:lnTo>
                  <a:pt x="5380803" y="3693056"/>
                </a:lnTo>
                <a:lnTo>
                  <a:pt x="5365981" y="3699016"/>
                </a:lnTo>
                <a:lnTo>
                  <a:pt x="5382267" y="3679900"/>
                </a:lnTo>
                <a:cubicBezTo>
                  <a:pt x="5454374" y="3591140"/>
                  <a:pt x="5526075" y="3492010"/>
                  <a:pt x="5590581" y="3404097"/>
                </a:cubicBezTo>
                <a:cubicBezTo>
                  <a:pt x="5604147" y="3383739"/>
                  <a:pt x="5624170" y="3356800"/>
                  <a:pt x="5630868" y="3346930"/>
                </a:cubicBezTo>
                <a:cubicBezTo>
                  <a:pt x="5635115" y="3331514"/>
                  <a:pt x="5624776" y="3340156"/>
                  <a:pt x="5627834" y="3329057"/>
                </a:cubicBezTo>
                <a:cubicBezTo>
                  <a:pt x="5627834" y="3329057"/>
                  <a:pt x="5633100" y="3309943"/>
                  <a:pt x="5636741" y="3311172"/>
                </a:cubicBezTo>
                <a:cubicBezTo>
                  <a:pt x="5633100" y="3309943"/>
                  <a:pt x="5603760" y="3341825"/>
                  <a:pt x="5579078" y="3371235"/>
                </a:cubicBezTo>
                <a:lnTo>
                  <a:pt x="5578095" y="3366236"/>
                </a:lnTo>
                <a:lnTo>
                  <a:pt x="5581287" y="3363219"/>
                </a:lnTo>
                <a:cubicBezTo>
                  <a:pt x="5579467" y="3362604"/>
                  <a:pt x="5578259" y="3363378"/>
                  <a:pt x="5577835" y="3364917"/>
                </a:cubicBezTo>
                <a:lnTo>
                  <a:pt x="5578095" y="3366236"/>
                </a:lnTo>
                <a:lnTo>
                  <a:pt x="5559953" y="3383378"/>
                </a:lnTo>
                <a:cubicBezTo>
                  <a:pt x="5540207" y="3405965"/>
                  <a:pt x="5524377" y="3434993"/>
                  <a:pt x="5504792" y="3462754"/>
                </a:cubicBezTo>
                <a:lnTo>
                  <a:pt x="5317646" y="3690883"/>
                </a:lnTo>
                <a:lnTo>
                  <a:pt x="5295401" y="3706862"/>
                </a:lnTo>
                <a:cubicBezTo>
                  <a:pt x="5292358" y="3709032"/>
                  <a:pt x="5287993" y="3710170"/>
                  <a:pt x="5282855" y="3712886"/>
                </a:cubicBezTo>
                <a:cubicBezTo>
                  <a:pt x="5276946" y="3717180"/>
                  <a:pt x="5275446" y="3720552"/>
                  <a:pt x="5270806" y="3720386"/>
                </a:cubicBezTo>
                <a:cubicBezTo>
                  <a:pt x="5267167" y="3719729"/>
                  <a:pt x="5266341" y="3715815"/>
                  <a:pt x="5264246" y="3716362"/>
                </a:cubicBezTo>
                <a:cubicBezTo>
                  <a:pt x="5258832" y="3717775"/>
                  <a:pt x="5245614" y="3731085"/>
                  <a:pt x="5239750" y="3735596"/>
                </a:cubicBezTo>
                <a:lnTo>
                  <a:pt x="5230305" y="3742970"/>
                </a:lnTo>
                <a:lnTo>
                  <a:pt x="5228846" y="3743073"/>
                </a:lnTo>
                <a:lnTo>
                  <a:pt x="5224715" y="3743770"/>
                </a:lnTo>
                <a:lnTo>
                  <a:pt x="5227666" y="3741298"/>
                </a:lnTo>
                <a:cubicBezTo>
                  <a:pt x="5241891" y="3729588"/>
                  <a:pt x="5256490" y="3717582"/>
                  <a:pt x="5272006" y="3704247"/>
                </a:cubicBezTo>
                <a:lnTo>
                  <a:pt x="5285637" y="3692968"/>
                </a:lnTo>
                <a:lnTo>
                  <a:pt x="5276489" y="3697650"/>
                </a:lnTo>
                <a:cubicBezTo>
                  <a:pt x="5272433" y="3700379"/>
                  <a:pt x="5269730" y="3704165"/>
                  <a:pt x="5265675" y="3706892"/>
                </a:cubicBezTo>
                <a:cubicBezTo>
                  <a:pt x="5264729" y="3708218"/>
                  <a:pt x="5263569" y="3707313"/>
                  <a:pt x="5262624" y="3708638"/>
                </a:cubicBezTo>
                <a:cubicBezTo>
                  <a:pt x="5266485" y="3705758"/>
                  <a:pt x="5270677" y="3702839"/>
                  <a:pt x="5273379" y="3699056"/>
                </a:cubicBezTo>
                <a:cubicBezTo>
                  <a:pt x="5269323" y="3701783"/>
                  <a:pt x="5265326" y="3704852"/>
                  <a:pt x="5260863" y="3705200"/>
                </a:cubicBezTo>
                <a:cubicBezTo>
                  <a:pt x="5261271" y="3707581"/>
                  <a:pt x="5260325" y="3708907"/>
                  <a:pt x="5260325" y="3708907"/>
                </a:cubicBezTo>
                <a:cubicBezTo>
                  <a:pt x="5257215" y="3710310"/>
                  <a:pt x="5252946" y="3710808"/>
                  <a:pt x="5248755" y="3713727"/>
                </a:cubicBezTo>
                <a:cubicBezTo>
                  <a:pt x="5248347" y="3711345"/>
                  <a:pt x="5247941" y="3708964"/>
                  <a:pt x="5246783" y="3708058"/>
                </a:cubicBezTo>
                <a:cubicBezTo>
                  <a:pt x="5249699" y="3706503"/>
                  <a:pt x="5252401" y="3702717"/>
                  <a:pt x="5252187" y="3700488"/>
                </a:cubicBezTo>
                <a:lnTo>
                  <a:pt x="5259448" y="3695899"/>
                </a:lnTo>
                <a:lnTo>
                  <a:pt x="5258184" y="3695922"/>
                </a:lnTo>
                <a:cubicBezTo>
                  <a:pt x="5257023" y="3695881"/>
                  <a:pt x="5255864" y="3695840"/>
                  <a:pt x="5255339" y="3695975"/>
                </a:cubicBezTo>
                <a:cubicBezTo>
                  <a:pt x="5245837" y="3699830"/>
                  <a:pt x="5235759" y="3716679"/>
                  <a:pt x="5233839" y="3712822"/>
                </a:cubicBezTo>
                <a:cubicBezTo>
                  <a:pt x="5233839" y="3712822"/>
                  <a:pt x="5236432" y="3709394"/>
                  <a:pt x="5237978" y="3706238"/>
                </a:cubicBezTo>
                <a:lnTo>
                  <a:pt x="5238044" y="3706954"/>
                </a:lnTo>
                <a:lnTo>
                  <a:pt x="5237205" y="3707816"/>
                </a:lnTo>
                <a:cubicBezTo>
                  <a:pt x="5237729" y="3707678"/>
                  <a:pt x="5237991" y="3707611"/>
                  <a:pt x="5238087" y="3707414"/>
                </a:cubicBezTo>
                <a:lnTo>
                  <a:pt x="5238044" y="3706954"/>
                </a:lnTo>
                <a:lnTo>
                  <a:pt x="5239587" y="3705368"/>
                </a:lnTo>
                <a:lnTo>
                  <a:pt x="5240851" y="3704687"/>
                </a:lnTo>
                <a:cubicBezTo>
                  <a:pt x="5241577" y="3704095"/>
                  <a:pt x="5242021" y="3703578"/>
                  <a:pt x="5242021" y="3703578"/>
                </a:cubicBezTo>
                <a:cubicBezTo>
                  <a:pt x="5242021" y="3703578"/>
                  <a:pt x="5241196" y="3699664"/>
                  <a:pt x="5243145" y="3697550"/>
                </a:cubicBezTo>
                <a:cubicBezTo>
                  <a:pt x="5246684" y="3692498"/>
                  <a:pt x="5259781" y="3684725"/>
                  <a:pt x="5263596" y="3680978"/>
                </a:cubicBezTo>
                <a:cubicBezTo>
                  <a:pt x="5264644" y="3680705"/>
                  <a:pt x="5264048" y="3677879"/>
                  <a:pt x="5264821" y="3676300"/>
                </a:cubicBezTo>
                <a:cubicBezTo>
                  <a:pt x="5269133" y="3669672"/>
                  <a:pt x="5282679" y="3663158"/>
                  <a:pt x="5289316" y="3657068"/>
                </a:cubicBezTo>
                <a:cubicBezTo>
                  <a:pt x="5296449" y="3652456"/>
                  <a:pt x="5305678" y="3647297"/>
                  <a:pt x="5315182" y="3639084"/>
                </a:cubicBezTo>
                <a:cubicBezTo>
                  <a:pt x="5315182" y="3639084"/>
                  <a:pt x="5317177" y="3637189"/>
                  <a:pt x="5316856" y="3635666"/>
                </a:cubicBezTo>
                <a:cubicBezTo>
                  <a:pt x="5312986" y="3633923"/>
                  <a:pt x="5295899" y="3649847"/>
                  <a:pt x="5291809" y="3652289"/>
                </a:cubicBezTo>
                <a:cubicBezTo>
                  <a:pt x="5270195" y="3666412"/>
                  <a:pt x="5249709" y="3681733"/>
                  <a:pt x="5229541" y="3697685"/>
                </a:cubicBezTo>
                <a:lnTo>
                  <a:pt x="5199013" y="3722568"/>
                </a:lnTo>
                <a:lnTo>
                  <a:pt x="5196276" y="3723158"/>
                </a:lnTo>
                <a:lnTo>
                  <a:pt x="5189977" y="3724933"/>
                </a:lnTo>
                <a:lnTo>
                  <a:pt x="5199039" y="3716391"/>
                </a:lnTo>
                <a:lnTo>
                  <a:pt x="5189112" y="3723141"/>
                </a:lnTo>
                <a:lnTo>
                  <a:pt x="5187886" y="3720288"/>
                </a:lnTo>
                <a:lnTo>
                  <a:pt x="5183963" y="3721736"/>
                </a:lnTo>
                <a:lnTo>
                  <a:pt x="5192716" y="3713979"/>
                </a:lnTo>
                <a:lnTo>
                  <a:pt x="5195803" y="3712051"/>
                </a:lnTo>
                <a:cubicBezTo>
                  <a:pt x="5196830" y="3711484"/>
                  <a:pt x="5197487" y="3711235"/>
                  <a:pt x="5197485" y="3711518"/>
                </a:cubicBezTo>
                <a:lnTo>
                  <a:pt x="5196487" y="3710636"/>
                </a:lnTo>
                <a:lnTo>
                  <a:pt x="5208197" y="3700259"/>
                </a:lnTo>
                <a:lnTo>
                  <a:pt x="5212501" y="3698402"/>
                </a:lnTo>
                <a:cubicBezTo>
                  <a:pt x="5215260" y="3697272"/>
                  <a:pt x="5218443" y="3696046"/>
                  <a:pt x="5222532" y="3694589"/>
                </a:cubicBezTo>
                <a:cubicBezTo>
                  <a:pt x="5224386" y="3693588"/>
                  <a:pt x="5241665" y="3687828"/>
                  <a:pt x="5233964" y="3688410"/>
                </a:cubicBezTo>
                <a:cubicBezTo>
                  <a:pt x="5228262" y="3689137"/>
                  <a:pt x="5216677" y="3695305"/>
                  <a:pt x="5212977" y="3696175"/>
                </a:cubicBezTo>
                <a:lnTo>
                  <a:pt x="5212735" y="3696237"/>
                </a:lnTo>
                <a:lnTo>
                  <a:pt x="5215927" y="3693408"/>
                </a:lnTo>
                <a:cubicBezTo>
                  <a:pt x="5233963" y="3675859"/>
                  <a:pt x="5255791" y="3665811"/>
                  <a:pt x="5273551" y="3646957"/>
                </a:cubicBezTo>
                <a:cubicBezTo>
                  <a:pt x="5269733" y="3649157"/>
                  <a:pt x="5265019" y="3653010"/>
                  <a:pt x="5265468" y="3651130"/>
                </a:cubicBezTo>
                <a:lnTo>
                  <a:pt x="5267623" y="3647474"/>
                </a:lnTo>
                <a:lnTo>
                  <a:pt x="5288471" y="3638227"/>
                </a:lnTo>
                <a:lnTo>
                  <a:pt x="5272032" y="3643491"/>
                </a:lnTo>
                <a:lnTo>
                  <a:pt x="5272870" y="3642772"/>
                </a:lnTo>
                <a:cubicBezTo>
                  <a:pt x="5279568" y="3637275"/>
                  <a:pt x="5289973" y="3628970"/>
                  <a:pt x="5291809" y="3625223"/>
                </a:cubicBezTo>
                <a:cubicBezTo>
                  <a:pt x="5277169" y="3631792"/>
                  <a:pt x="5272627" y="3637335"/>
                  <a:pt x="5260577" y="3644835"/>
                </a:cubicBezTo>
                <a:cubicBezTo>
                  <a:pt x="5244713" y="3656083"/>
                  <a:pt x="5257259" y="3645701"/>
                  <a:pt x="5260477" y="3639127"/>
                </a:cubicBezTo>
                <a:cubicBezTo>
                  <a:pt x="5262924" y="3634130"/>
                  <a:pt x="5255937" y="3644669"/>
                  <a:pt x="5256112" y="3640266"/>
                </a:cubicBezTo>
                <a:cubicBezTo>
                  <a:pt x="5256289" y="3635862"/>
                  <a:pt x="5266839" y="3631734"/>
                  <a:pt x="5270654" y="3627986"/>
                </a:cubicBezTo>
                <a:cubicBezTo>
                  <a:pt x="5275746" y="3625054"/>
                  <a:pt x="5281931" y="3622065"/>
                  <a:pt x="5286518" y="3616740"/>
                </a:cubicBezTo>
                <a:cubicBezTo>
                  <a:pt x="5286518" y="3616740"/>
                  <a:pt x="5285923" y="3613913"/>
                  <a:pt x="5286695" y="3612336"/>
                </a:cubicBezTo>
                <a:cubicBezTo>
                  <a:pt x="5288690" y="3610440"/>
                  <a:pt x="5301237" y="3600055"/>
                  <a:pt x="5304279" y="3597886"/>
                </a:cubicBezTo>
                <a:cubicBezTo>
                  <a:pt x="5317177" y="3583055"/>
                  <a:pt x="5292680" y="3602287"/>
                  <a:pt x="5287541" y="3605004"/>
                </a:cubicBezTo>
                <a:cubicBezTo>
                  <a:pt x="5278637" y="3611684"/>
                  <a:pt x="5271953" y="3617555"/>
                  <a:pt x="5267587" y="3618692"/>
                </a:cubicBezTo>
                <a:cubicBezTo>
                  <a:pt x="5252221" y="3627059"/>
                  <a:pt x="5242541" y="3635316"/>
                  <a:pt x="5227128" y="3643465"/>
                </a:cubicBezTo>
                <a:cubicBezTo>
                  <a:pt x="5238352" y="3632051"/>
                  <a:pt x="5250898" y="3626027"/>
                  <a:pt x="5263445" y="3615645"/>
                </a:cubicBezTo>
                <a:cubicBezTo>
                  <a:pt x="5269483" y="3611088"/>
                  <a:pt x="5276717" y="3607827"/>
                  <a:pt x="5279935" y="3601252"/>
                </a:cubicBezTo>
                <a:cubicBezTo>
                  <a:pt x="5280432" y="3598369"/>
                  <a:pt x="5280157" y="3597066"/>
                  <a:pt x="5281931" y="3594998"/>
                </a:cubicBezTo>
                <a:cubicBezTo>
                  <a:pt x="5286519" y="3589673"/>
                  <a:pt x="5294477" y="3588974"/>
                  <a:pt x="5300112" y="3583374"/>
                </a:cubicBezTo>
                <a:cubicBezTo>
                  <a:pt x="5299065" y="3583649"/>
                  <a:pt x="5296420" y="3577228"/>
                  <a:pt x="5297643" y="3576909"/>
                </a:cubicBezTo>
                <a:cubicBezTo>
                  <a:pt x="5298866" y="3572231"/>
                  <a:pt x="5319471" y="3566858"/>
                  <a:pt x="5319096" y="3559846"/>
                </a:cubicBezTo>
                <a:cubicBezTo>
                  <a:pt x="5319096" y="3559846"/>
                  <a:pt x="5319059" y="3559669"/>
                  <a:pt x="5319013" y="3559448"/>
                </a:cubicBezTo>
                <a:lnTo>
                  <a:pt x="5318908" y="3558952"/>
                </a:lnTo>
                <a:lnTo>
                  <a:pt x="5318845" y="3558654"/>
                </a:lnTo>
                <a:cubicBezTo>
                  <a:pt x="5318817" y="3558520"/>
                  <a:pt x="5318836" y="3558609"/>
                  <a:pt x="5318872" y="3558785"/>
                </a:cubicBezTo>
                <a:lnTo>
                  <a:pt x="5318908" y="3558952"/>
                </a:lnTo>
                <a:lnTo>
                  <a:pt x="5319096" y="3559846"/>
                </a:lnTo>
                <a:cubicBezTo>
                  <a:pt x="5310539" y="3562078"/>
                  <a:pt x="5307321" y="3568650"/>
                  <a:pt x="5299914" y="3571960"/>
                </a:cubicBezTo>
                <a:cubicBezTo>
                  <a:pt x="5289363" y="3576086"/>
                  <a:pt x="5280181" y="3581462"/>
                  <a:pt x="5269408" y="3589776"/>
                </a:cubicBezTo>
                <a:lnTo>
                  <a:pt x="5268603" y="3590141"/>
                </a:lnTo>
                <a:lnTo>
                  <a:pt x="5262295" y="3596263"/>
                </a:lnTo>
                <a:cubicBezTo>
                  <a:pt x="5239657" y="3618232"/>
                  <a:pt x="5239657" y="3618232"/>
                  <a:pt x="5239657" y="3618232"/>
                </a:cubicBezTo>
                <a:cubicBezTo>
                  <a:pt x="5202578" y="3651580"/>
                  <a:pt x="5167067" y="3688696"/>
                  <a:pt x="5128925" y="3721017"/>
                </a:cubicBezTo>
                <a:cubicBezTo>
                  <a:pt x="5125515" y="3722223"/>
                  <a:pt x="5120085" y="3725665"/>
                  <a:pt x="5117006" y="3726873"/>
                </a:cubicBezTo>
                <a:cubicBezTo>
                  <a:pt x="5140256" y="3705901"/>
                  <a:pt x="5140256" y="3705901"/>
                  <a:pt x="5140256" y="3705901"/>
                </a:cubicBezTo>
                <a:cubicBezTo>
                  <a:pt x="5160246" y="3688539"/>
                  <a:pt x="5180414" y="3671347"/>
                  <a:pt x="5198412" y="3653989"/>
                </a:cubicBezTo>
                <a:cubicBezTo>
                  <a:pt x="5202578" y="3651580"/>
                  <a:pt x="5204595" y="3649345"/>
                  <a:pt x="5207855" y="3645736"/>
                </a:cubicBezTo>
                <a:cubicBezTo>
                  <a:pt x="5211110" y="3644701"/>
                  <a:pt x="5212197" y="3643499"/>
                  <a:pt x="5209873" y="3643503"/>
                </a:cubicBezTo>
                <a:lnTo>
                  <a:pt x="5286691" y="3570889"/>
                </a:lnTo>
                <a:lnTo>
                  <a:pt x="5277003" y="3572404"/>
                </a:lnTo>
                <a:lnTo>
                  <a:pt x="5185253" y="3658645"/>
                </a:lnTo>
                <a:cubicBezTo>
                  <a:pt x="5165086" y="3675838"/>
                  <a:pt x="5142770" y="3693203"/>
                  <a:pt x="5122623" y="3710740"/>
                </a:cubicBezTo>
                <a:cubicBezTo>
                  <a:pt x="5100131" y="3727936"/>
                  <a:pt x="5079054" y="3746500"/>
                  <a:pt x="5057823" y="3762664"/>
                </a:cubicBezTo>
                <a:cubicBezTo>
                  <a:pt x="5088518" y="3736019"/>
                  <a:pt x="5119214" y="3709373"/>
                  <a:pt x="5149779" y="3680670"/>
                </a:cubicBezTo>
                <a:cubicBezTo>
                  <a:pt x="5152883" y="3677234"/>
                  <a:pt x="5138793" y="3682922"/>
                  <a:pt x="5133363" y="3686364"/>
                </a:cubicBezTo>
                <a:cubicBezTo>
                  <a:pt x="5091162" y="3727953"/>
                  <a:pt x="5046528" y="3762688"/>
                  <a:pt x="5005590" y="3803246"/>
                </a:cubicBezTo>
                <a:cubicBezTo>
                  <a:pt x="5002487" y="3806683"/>
                  <a:pt x="5005742" y="3805648"/>
                  <a:pt x="5010063" y="3803065"/>
                </a:cubicBezTo>
                <a:cubicBezTo>
                  <a:pt x="5000621" y="3811318"/>
                  <a:pt x="4989916" y="3820602"/>
                  <a:pt x="4979213" y="3827312"/>
                </a:cubicBezTo>
                <a:cubicBezTo>
                  <a:pt x="4984488" y="3824042"/>
                  <a:pt x="4989763" y="3818200"/>
                  <a:pt x="4993954" y="3813560"/>
                </a:cubicBezTo>
                <a:cubicBezTo>
                  <a:pt x="4998143" y="3808921"/>
                  <a:pt x="4991477" y="3811164"/>
                  <a:pt x="4986223" y="3814777"/>
                </a:cubicBezTo>
                <a:cubicBezTo>
                  <a:pt x="5030881" y="3777814"/>
                  <a:pt x="5072905" y="3736051"/>
                  <a:pt x="5117255" y="3696859"/>
                </a:cubicBezTo>
                <a:cubicBezTo>
                  <a:pt x="5120359" y="3693421"/>
                  <a:pt x="5106268" y="3699110"/>
                  <a:pt x="5100840" y="3702551"/>
                </a:cubicBezTo>
                <a:cubicBezTo>
                  <a:pt x="5092484" y="3709600"/>
                  <a:pt x="5092484" y="3709600"/>
                  <a:pt x="5092484" y="3709600"/>
                </a:cubicBezTo>
                <a:cubicBezTo>
                  <a:pt x="5068281" y="3733830"/>
                  <a:pt x="5042835" y="3756866"/>
                  <a:pt x="5018655" y="3778865"/>
                </a:cubicBezTo>
                <a:cubicBezTo>
                  <a:pt x="5005856" y="3790469"/>
                  <a:pt x="4993411" y="3801770"/>
                  <a:pt x="4980679" y="3812472"/>
                </a:cubicBezTo>
                <a:lnTo>
                  <a:pt x="4962469" y="3826236"/>
                </a:lnTo>
                <a:lnTo>
                  <a:pt x="5074181" y="3722157"/>
                </a:lnTo>
                <a:cubicBezTo>
                  <a:pt x="5131252" y="3671447"/>
                  <a:pt x="5131252" y="3671447"/>
                  <a:pt x="5131252" y="3671447"/>
                </a:cubicBezTo>
                <a:cubicBezTo>
                  <a:pt x="5150312" y="3655115"/>
                  <a:pt x="5169240" y="3636725"/>
                  <a:pt x="5187239" y="3619367"/>
                </a:cubicBezTo>
                <a:cubicBezTo>
                  <a:pt x="5190342" y="3615931"/>
                  <a:pt x="5177183" y="3620588"/>
                  <a:pt x="5172063" y="3626257"/>
                </a:cubicBezTo>
                <a:cubicBezTo>
                  <a:pt x="5157169" y="3640181"/>
                  <a:pt x="5142605" y="3654101"/>
                  <a:pt x="5127712" y="3668024"/>
                </a:cubicBezTo>
                <a:cubicBezTo>
                  <a:pt x="5082277" y="3708420"/>
                  <a:pt x="5082277" y="3708420"/>
                  <a:pt x="5082277" y="3708420"/>
                </a:cubicBezTo>
                <a:cubicBezTo>
                  <a:pt x="5051581" y="3735066"/>
                  <a:pt x="5021947" y="3762738"/>
                  <a:pt x="4992491" y="3790581"/>
                </a:cubicBezTo>
                <a:cubicBezTo>
                  <a:pt x="4989235" y="3791616"/>
                  <a:pt x="4985824" y="3792825"/>
                  <a:pt x="4983805" y="3795058"/>
                </a:cubicBezTo>
                <a:cubicBezTo>
                  <a:pt x="4975451" y="3802107"/>
                  <a:pt x="4965833" y="3810186"/>
                  <a:pt x="4957300" y="3817065"/>
                </a:cubicBezTo>
                <a:cubicBezTo>
                  <a:pt x="4947681" y="3825144"/>
                  <a:pt x="4939327" y="3832195"/>
                  <a:pt x="4928469" y="3839077"/>
                </a:cubicBezTo>
                <a:cubicBezTo>
                  <a:pt x="4928469" y="3839077"/>
                  <a:pt x="4928469" y="3839077"/>
                  <a:pt x="4926143" y="3839081"/>
                </a:cubicBezTo>
                <a:cubicBezTo>
                  <a:pt x="4944602" y="3826353"/>
                  <a:pt x="4962576" y="3811224"/>
                  <a:pt x="4978401" y="3796270"/>
                </a:cubicBezTo>
                <a:cubicBezTo>
                  <a:pt x="4979333" y="3795239"/>
                  <a:pt x="4980419" y="3794035"/>
                  <a:pt x="4981505" y="3792833"/>
                </a:cubicBezTo>
                <a:cubicBezTo>
                  <a:pt x="4987996" y="3790419"/>
                  <a:pt x="4993424" y="3786979"/>
                  <a:pt x="4998854" y="3783537"/>
                </a:cubicBezTo>
                <a:cubicBezTo>
                  <a:pt x="5006122" y="3777690"/>
                  <a:pt x="4996376" y="3781140"/>
                  <a:pt x="4992055" y="3783723"/>
                </a:cubicBezTo>
                <a:cubicBezTo>
                  <a:pt x="4991902" y="3781321"/>
                  <a:pt x="4977657" y="3787183"/>
                  <a:pt x="4974553" y="3790619"/>
                </a:cubicBezTo>
                <a:cubicBezTo>
                  <a:pt x="4954539" y="3810211"/>
                  <a:pt x="4954539" y="3810211"/>
                  <a:pt x="4954539" y="3810211"/>
                </a:cubicBezTo>
                <a:cubicBezTo>
                  <a:pt x="4932222" y="3827579"/>
                  <a:pt x="4932222" y="3827579"/>
                  <a:pt x="4932222" y="3827579"/>
                </a:cubicBezTo>
                <a:cubicBezTo>
                  <a:pt x="4917351" y="3839270"/>
                  <a:pt x="4903697" y="3851818"/>
                  <a:pt x="4888651" y="3863339"/>
                </a:cubicBezTo>
                <a:cubicBezTo>
                  <a:pt x="4887565" y="3864542"/>
                  <a:pt x="4887565" y="3864542"/>
                  <a:pt x="4890976" y="3863334"/>
                </a:cubicBezTo>
                <a:cubicBezTo>
                  <a:pt x="4888803" y="3865739"/>
                  <a:pt x="4888803" y="3865739"/>
                  <a:pt x="4888803" y="3865739"/>
                </a:cubicBezTo>
                <a:cubicBezTo>
                  <a:pt x="4886635" y="3865574"/>
                  <a:pt x="4876731" y="3869195"/>
                  <a:pt x="4872390" y="3871432"/>
                </a:cubicBezTo>
                <a:cubicBezTo>
                  <a:pt x="4841541" y="3895678"/>
                  <a:pt x="4841541" y="3895678"/>
                  <a:pt x="4841541" y="3895678"/>
                </a:cubicBezTo>
                <a:cubicBezTo>
                  <a:pt x="4840455" y="3896881"/>
                  <a:pt x="4841694" y="3898079"/>
                  <a:pt x="4842779" y="3896876"/>
                </a:cubicBezTo>
                <a:cubicBezTo>
                  <a:pt x="4822634" y="3914412"/>
                  <a:pt x="4800317" y="3931779"/>
                  <a:pt x="4779088" y="3947943"/>
                </a:cubicBezTo>
                <a:cubicBezTo>
                  <a:pt x="4795044" y="3935047"/>
                  <a:pt x="4810869" y="3920095"/>
                  <a:pt x="4826671" y="3907369"/>
                </a:cubicBezTo>
                <a:cubicBezTo>
                  <a:pt x="4827757" y="3906169"/>
                  <a:pt x="4826517" y="3904972"/>
                  <a:pt x="4825432" y="3906172"/>
                </a:cubicBezTo>
                <a:cubicBezTo>
                  <a:pt x="4861709" y="3878488"/>
                  <a:pt x="4897833" y="3848400"/>
                  <a:pt x="4933957" y="3818313"/>
                </a:cubicBezTo>
                <a:cubicBezTo>
                  <a:pt x="4967757" y="3788230"/>
                  <a:pt x="5001403" y="3755749"/>
                  <a:pt x="5037527" y="3725661"/>
                </a:cubicBezTo>
                <a:cubicBezTo>
                  <a:pt x="5039544" y="3723428"/>
                  <a:pt x="5031814" y="3724645"/>
                  <a:pt x="5026387" y="3728085"/>
                </a:cubicBezTo>
                <a:cubicBezTo>
                  <a:pt x="5048726" y="3708489"/>
                  <a:pt x="5069828" y="3687694"/>
                  <a:pt x="5090752" y="3666727"/>
                </a:cubicBezTo>
                <a:cubicBezTo>
                  <a:pt x="5096181" y="3663285"/>
                  <a:pt x="5080850" y="3670348"/>
                  <a:pt x="5077594" y="3671385"/>
                </a:cubicBezTo>
                <a:cubicBezTo>
                  <a:pt x="5064741" y="3680843"/>
                  <a:pt x="5050957" y="3691334"/>
                  <a:pt x="5038082" y="3700450"/>
                </a:cubicBezTo>
                <a:cubicBezTo>
                  <a:pt x="5048787" y="3691165"/>
                  <a:pt x="5058097" y="3680857"/>
                  <a:pt x="5068649" y="3669173"/>
                </a:cubicBezTo>
                <a:cubicBezTo>
                  <a:pt x="5070513" y="3664539"/>
                  <a:pt x="5055491" y="3673829"/>
                  <a:pt x="5052078" y="3675038"/>
                </a:cubicBezTo>
                <a:lnTo>
                  <a:pt x="5041409" y="3684036"/>
                </a:lnTo>
                <a:lnTo>
                  <a:pt x="5070939" y="3657915"/>
                </a:lnTo>
                <a:lnTo>
                  <a:pt x="5070818" y="3657992"/>
                </a:lnTo>
                <a:cubicBezTo>
                  <a:pt x="5062113" y="3663849"/>
                  <a:pt x="5053303" y="3669879"/>
                  <a:pt x="5044374" y="3675364"/>
                </a:cubicBezTo>
                <a:lnTo>
                  <a:pt x="5029272" y="3684217"/>
                </a:lnTo>
                <a:lnTo>
                  <a:pt x="4927623" y="3770991"/>
                </a:lnTo>
                <a:cubicBezTo>
                  <a:pt x="4877714" y="3811565"/>
                  <a:pt x="4825328" y="3849748"/>
                  <a:pt x="4775242" y="3890152"/>
                </a:cubicBezTo>
                <a:cubicBezTo>
                  <a:pt x="4773224" y="3892386"/>
                  <a:pt x="4785298" y="3888932"/>
                  <a:pt x="4791657" y="3884460"/>
                </a:cubicBezTo>
                <a:cubicBezTo>
                  <a:pt x="4818318" y="3862281"/>
                  <a:pt x="4846995" y="3840442"/>
                  <a:pt x="4874740" y="3819635"/>
                </a:cubicBezTo>
                <a:cubicBezTo>
                  <a:pt x="4889155" y="3808628"/>
                  <a:pt x="4903299" y="3797923"/>
                  <a:pt x="4917153" y="3787219"/>
                </a:cubicBezTo>
                <a:lnTo>
                  <a:pt x="4923531" y="3782134"/>
                </a:lnTo>
                <a:lnTo>
                  <a:pt x="4918821" y="3786593"/>
                </a:lnTo>
                <a:cubicBezTo>
                  <a:pt x="4912080" y="3792975"/>
                  <a:pt x="4912080" y="3792975"/>
                  <a:pt x="4912080" y="3792975"/>
                </a:cubicBezTo>
                <a:cubicBezTo>
                  <a:pt x="4899382" y="3802261"/>
                  <a:pt x="4885420" y="3812580"/>
                  <a:pt x="4872722" y="3821867"/>
                </a:cubicBezTo>
                <a:cubicBezTo>
                  <a:pt x="4868533" y="3826504"/>
                  <a:pt x="4864191" y="3828745"/>
                  <a:pt x="4858939" y="3832358"/>
                </a:cubicBezTo>
                <a:cubicBezTo>
                  <a:pt x="4857852" y="3833560"/>
                  <a:pt x="4856766" y="3834763"/>
                  <a:pt x="4858914" y="3834586"/>
                </a:cubicBezTo>
                <a:cubicBezTo>
                  <a:pt x="4846216" y="3843874"/>
                  <a:pt x="4835513" y="3853156"/>
                  <a:pt x="4823877" y="3863472"/>
                </a:cubicBezTo>
                <a:cubicBezTo>
                  <a:pt x="4821727" y="3863646"/>
                  <a:pt x="4822790" y="3864674"/>
                  <a:pt x="4822790" y="3864674"/>
                </a:cubicBezTo>
                <a:cubicBezTo>
                  <a:pt x="4824029" y="3865872"/>
                  <a:pt x="4827440" y="3864664"/>
                  <a:pt x="4829611" y="3864832"/>
                </a:cubicBezTo>
                <a:cubicBezTo>
                  <a:pt x="4788213" y="3898188"/>
                  <a:pt x="4788213" y="3898188"/>
                  <a:pt x="4788213" y="3898188"/>
                </a:cubicBezTo>
                <a:cubicBezTo>
                  <a:pt x="4787126" y="3899391"/>
                  <a:pt x="4787126" y="3899391"/>
                  <a:pt x="4788365" y="3900588"/>
                </a:cubicBezTo>
                <a:cubicBezTo>
                  <a:pt x="4776421" y="3908674"/>
                  <a:pt x="4766958" y="3916581"/>
                  <a:pt x="4755191" y="3924838"/>
                </a:cubicBezTo>
                <a:cubicBezTo>
                  <a:pt x="4757208" y="3922604"/>
                  <a:pt x="4759381" y="3920199"/>
                  <a:pt x="4761399" y="3917964"/>
                </a:cubicBezTo>
                <a:cubicBezTo>
                  <a:pt x="4764657" y="3914357"/>
                  <a:pt x="4751652" y="3921413"/>
                  <a:pt x="4749326" y="3921420"/>
                </a:cubicBezTo>
                <a:cubicBezTo>
                  <a:pt x="4731047" y="3931746"/>
                  <a:pt x="4712611" y="3942247"/>
                  <a:pt x="4693399" y="3956176"/>
                </a:cubicBezTo>
                <a:cubicBezTo>
                  <a:pt x="4709381" y="3941052"/>
                  <a:pt x="4733713" y="3921451"/>
                  <a:pt x="4752797" y="3902890"/>
                </a:cubicBezTo>
                <a:cubicBezTo>
                  <a:pt x="4766047" y="3889871"/>
                  <a:pt x="4777040" y="3878112"/>
                  <a:pt x="4778776" y="3872111"/>
                </a:cubicBezTo>
                <a:lnTo>
                  <a:pt x="4777297" y="3868514"/>
                </a:lnTo>
                <a:lnTo>
                  <a:pt x="4830659" y="3829757"/>
                </a:lnTo>
                <a:cubicBezTo>
                  <a:pt x="4849315" y="3815570"/>
                  <a:pt x="4868457" y="3800525"/>
                  <a:pt x="4888146" y="3784963"/>
                </a:cubicBezTo>
                <a:cubicBezTo>
                  <a:pt x="4879614" y="3791840"/>
                  <a:pt x="4875579" y="3798879"/>
                  <a:pt x="4869371" y="3805752"/>
                </a:cubicBezTo>
                <a:cubicBezTo>
                  <a:pt x="4866267" y="3809189"/>
                  <a:pt x="4882529" y="3801096"/>
                  <a:pt x="4885786" y="3800060"/>
                </a:cubicBezTo>
                <a:cubicBezTo>
                  <a:pt x="4899570" y="3789570"/>
                  <a:pt x="4916765" y="3777873"/>
                  <a:pt x="4932742" y="3765321"/>
                </a:cubicBezTo>
                <a:cubicBezTo>
                  <a:pt x="4956146" y="3746752"/>
                  <a:pt x="4979710" y="3726165"/>
                  <a:pt x="5003278" y="3705621"/>
                </a:cubicBezTo>
                <a:lnTo>
                  <a:pt x="5027337" y="3685350"/>
                </a:lnTo>
                <a:lnTo>
                  <a:pt x="5015875" y="3692072"/>
                </a:lnTo>
                <a:cubicBezTo>
                  <a:pt x="5006644" y="3697539"/>
                  <a:pt x="4997703" y="3702700"/>
                  <a:pt x="4989108" y="3706945"/>
                </a:cubicBezTo>
                <a:cubicBezTo>
                  <a:pt x="4998387" y="3700316"/>
                  <a:pt x="5009308" y="3693715"/>
                  <a:pt x="5019632" y="3688098"/>
                </a:cubicBezTo>
                <a:lnTo>
                  <a:pt x="5029645" y="3681398"/>
                </a:lnTo>
                <a:cubicBezTo>
                  <a:pt x="5029286" y="3679019"/>
                  <a:pt x="5020705" y="3683357"/>
                  <a:pt x="5019110" y="3684622"/>
                </a:cubicBezTo>
                <a:lnTo>
                  <a:pt x="5002307" y="3694768"/>
                </a:lnTo>
                <a:lnTo>
                  <a:pt x="4991355" y="3703588"/>
                </a:lnTo>
                <a:cubicBezTo>
                  <a:pt x="4989379" y="3705177"/>
                  <a:pt x="4989379" y="3705177"/>
                  <a:pt x="4989379" y="3705177"/>
                </a:cubicBezTo>
                <a:lnTo>
                  <a:pt x="4986078" y="3708835"/>
                </a:lnTo>
                <a:lnTo>
                  <a:pt x="4989108" y="3706945"/>
                </a:lnTo>
                <a:cubicBezTo>
                  <a:pt x="4988407" y="3708218"/>
                  <a:pt x="4987615" y="3708897"/>
                  <a:pt x="4986561" y="3709437"/>
                </a:cubicBezTo>
                <a:lnTo>
                  <a:pt x="4984435" y="3710296"/>
                </a:lnTo>
                <a:lnTo>
                  <a:pt x="4982079" y="3711789"/>
                </a:lnTo>
                <a:lnTo>
                  <a:pt x="4981902" y="3712128"/>
                </a:lnTo>
                <a:lnTo>
                  <a:pt x="4981423" y="3712206"/>
                </a:lnTo>
                <a:lnTo>
                  <a:pt x="4979761" y="3713259"/>
                </a:lnTo>
                <a:cubicBezTo>
                  <a:pt x="4960525" y="3729417"/>
                  <a:pt x="4941620" y="3745577"/>
                  <a:pt x="4924860" y="3764135"/>
                </a:cubicBezTo>
                <a:cubicBezTo>
                  <a:pt x="4918501" y="3768607"/>
                  <a:pt x="4912163" y="3773423"/>
                  <a:pt x="4904561" y="3779269"/>
                </a:cubicBezTo>
                <a:cubicBezTo>
                  <a:pt x="4919225" y="3763033"/>
                  <a:pt x="4937135" y="3746232"/>
                  <a:pt x="4955218" y="3729880"/>
                </a:cubicBezTo>
                <a:lnTo>
                  <a:pt x="4978559" y="3708801"/>
                </a:lnTo>
                <a:lnTo>
                  <a:pt x="4951130" y="3723716"/>
                </a:lnTo>
                <a:lnTo>
                  <a:pt x="4949391" y="3725331"/>
                </a:lnTo>
                <a:lnTo>
                  <a:pt x="4932367" y="3741138"/>
                </a:lnTo>
                <a:cubicBezTo>
                  <a:pt x="4924921" y="3746814"/>
                  <a:pt x="4917319" y="3752661"/>
                  <a:pt x="4911112" y="3759533"/>
                </a:cubicBezTo>
                <a:cubicBezTo>
                  <a:pt x="4888797" y="3776901"/>
                  <a:pt x="4888797" y="3776901"/>
                  <a:pt x="4888797" y="3776901"/>
                </a:cubicBezTo>
                <a:cubicBezTo>
                  <a:pt x="4859035" y="3799942"/>
                  <a:pt x="4830355" y="3824356"/>
                  <a:pt x="4800441" y="3844995"/>
                </a:cubicBezTo>
                <a:cubicBezTo>
                  <a:pt x="4814247" y="3834849"/>
                  <a:pt x="4826791" y="3823161"/>
                  <a:pt x="4838583" y="3812675"/>
                </a:cubicBezTo>
                <a:cubicBezTo>
                  <a:pt x="4840600" y="3810442"/>
                  <a:pt x="4838274" y="3810447"/>
                  <a:pt x="4836281" y="3810451"/>
                </a:cubicBezTo>
                <a:cubicBezTo>
                  <a:pt x="4848979" y="3801164"/>
                  <a:pt x="4859529" y="3792052"/>
                  <a:pt x="4871320" y="3781566"/>
                </a:cubicBezTo>
                <a:cubicBezTo>
                  <a:pt x="4882931" y="3773483"/>
                  <a:pt x="4893636" y="3764198"/>
                  <a:pt x="4904163" y="3754745"/>
                </a:cubicBezTo>
                <a:cubicBezTo>
                  <a:pt x="4913625" y="3746838"/>
                  <a:pt x="4923093" y="3736355"/>
                  <a:pt x="4933642" y="3727245"/>
                </a:cubicBezTo>
                <a:cubicBezTo>
                  <a:pt x="4954874" y="3708506"/>
                  <a:pt x="4974735" y="3689085"/>
                  <a:pt x="4994904" y="3669322"/>
                </a:cubicBezTo>
                <a:lnTo>
                  <a:pt x="4993453" y="3668475"/>
                </a:lnTo>
                <a:lnTo>
                  <a:pt x="4992514" y="3668677"/>
                </a:lnTo>
                <a:lnTo>
                  <a:pt x="4986089" y="3671742"/>
                </a:lnTo>
                <a:lnTo>
                  <a:pt x="5017452" y="3646198"/>
                </a:lnTo>
                <a:lnTo>
                  <a:pt x="5009438" y="3651031"/>
                </a:lnTo>
                <a:cubicBezTo>
                  <a:pt x="5004215" y="3653937"/>
                  <a:pt x="4991221" y="3659621"/>
                  <a:pt x="5002096" y="3651725"/>
                </a:cubicBezTo>
                <a:lnTo>
                  <a:pt x="5018089" y="3640750"/>
                </a:lnTo>
                <a:lnTo>
                  <a:pt x="5014306" y="3642700"/>
                </a:lnTo>
                <a:cubicBezTo>
                  <a:pt x="5015392" y="3641497"/>
                  <a:pt x="5002234" y="3646155"/>
                  <a:pt x="4999129" y="3649590"/>
                </a:cubicBezTo>
                <a:cubicBezTo>
                  <a:pt x="4948136" y="3691369"/>
                  <a:pt x="4899750" y="3737603"/>
                  <a:pt x="4849817" y="3780410"/>
                </a:cubicBezTo>
                <a:cubicBezTo>
                  <a:pt x="4848732" y="3781613"/>
                  <a:pt x="4847492" y="3780415"/>
                  <a:pt x="4846561" y="3781444"/>
                </a:cubicBezTo>
                <a:cubicBezTo>
                  <a:pt x="4849664" y="3778010"/>
                  <a:pt x="4854007" y="3775770"/>
                  <a:pt x="4858196" y="3771131"/>
                </a:cubicBezTo>
                <a:cubicBezTo>
                  <a:pt x="4861300" y="3767694"/>
                  <a:pt x="4865643" y="3765457"/>
                  <a:pt x="4868902" y="3761847"/>
                </a:cubicBezTo>
                <a:cubicBezTo>
                  <a:pt x="4872005" y="3758412"/>
                  <a:pt x="4866423" y="3759452"/>
                  <a:pt x="4862103" y="3762034"/>
                </a:cubicBezTo>
                <a:cubicBezTo>
                  <a:pt x="4871545" y="3753783"/>
                  <a:pt x="4882249" y="3744499"/>
                  <a:pt x="4891867" y="3736419"/>
                </a:cubicBezTo>
                <a:cubicBezTo>
                  <a:pt x="4902417" y="3727308"/>
                  <a:pt x="4911858" y="3719057"/>
                  <a:pt x="4921475" y="3710976"/>
                </a:cubicBezTo>
                <a:cubicBezTo>
                  <a:pt x="4924579" y="3707539"/>
                  <a:pt x="4911421" y="3712197"/>
                  <a:pt x="4908319" y="3715633"/>
                </a:cubicBezTo>
                <a:cubicBezTo>
                  <a:pt x="4888020" y="3730766"/>
                  <a:pt x="4869115" y="3746926"/>
                  <a:pt x="4848815" y="3762061"/>
                </a:cubicBezTo>
                <a:cubicBezTo>
                  <a:pt x="4830665" y="3777019"/>
                  <a:pt x="4811760" y="3793179"/>
                  <a:pt x="4792523" y="3809340"/>
                </a:cubicBezTo>
                <a:cubicBezTo>
                  <a:pt x="4791283" y="3808141"/>
                  <a:pt x="4783707" y="3811758"/>
                  <a:pt x="4779365" y="3813995"/>
                </a:cubicBezTo>
                <a:cubicBezTo>
                  <a:pt x="4801705" y="3794399"/>
                  <a:pt x="4801705" y="3794399"/>
                  <a:pt x="4801705" y="3794399"/>
                </a:cubicBezTo>
                <a:cubicBezTo>
                  <a:pt x="4846337" y="3759664"/>
                  <a:pt x="4890969" y="3724930"/>
                  <a:pt x="4928678" y="3683178"/>
                </a:cubicBezTo>
                <a:cubicBezTo>
                  <a:pt x="4931780" y="3679741"/>
                  <a:pt x="4928545" y="3681120"/>
                  <a:pt x="4925289" y="3682155"/>
                </a:cubicBezTo>
                <a:cubicBezTo>
                  <a:pt x="4933822" y="3675278"/>
                  <a:pt x="4943264" y="3667027"/>
                  <a:pt x="4945281" y="3664792"/>
                </a:cubicBezTo>
                <a:cubicBezTo>
                  <a:pt x="4948615" y="3663671"/>
                  <a:pt x="4953223" y="3661045"/>
                  <a:pt x="4955625" y="3659305"/>
                </a:cubicBezTo>
                <a:lnTo>
                  <a:pt x="4953171" y="3659146"/>
                </a:lnTo>
                <a:lnTo>
                  <a:pt x="4951616" y="3660062"/>
                </a:lnTo>
                <a:lnTo>
                  <a:pt x="4951374" y="3659955"/>
                </a:lnTo>
                <a:lnTo>
                  <a:pt x="4929853" y="3673288"/>
                </a:lnTo>
                <a:lnTo>
                  <a:pt x="4924625" y="3679721"/>
                </a:lnTo>
                <a:lnTo>
                  <a:pt x="4916834" y="3688357"/>
                </a:lnTo>
                <a:lnTo>
                  <a:pt x="4915473" y="3688692"/>
                </a:lnTo>
                <a:lnTo>
                  <a:pt x="4911681" y="3690023"/>
                </a:lnTo>
                <a:lnTo>
                  <a:pt x="4914090" y="3687162"/>
                </a:lnTo>
                <a:lnTo>
                  <a:pt x="4919426" y="3680842"/>
                </a:lnTo>
                <a:lnTo>
                  <a:pt x="4894157" y="3701941"/>
                </a:lnTo>
                <a:cubicBezTo>
                  <a:pt x="4886710" y="3708903"/>
                  <a:pt x="4878721" y="3715822"/>
                  <a:pt x="4870482" y="3722741"/>
                </a:cubicBezTo>
                <a:lnTo>
                  <a:pt x="4845811" y="3743133"/>
                </a:lnTo>
                <a:lnTo>
                  <a:pt x="4849054" y="3739721"/>
                </a:lnTo>
                <a:cubicBezTo>
                  <a:pt x="4850897" y="3738002"/>
                  <a:pt x="4852759" y="3736584"/>
                  <a:pt x="4854928" y="3735466"/>
                </a:cubicBezTo>
                <a:cubicBezTo>
                  <a:pt x="4860206" y="3729622"/>
                  <a:pt x="4845961" y="3735482"/>
                  <a:pt x="4844874" y="3736687"/>
                </a:cubicBezTo>
                <a:cubicBezTo>
                  <a:pt x="4839446" y="3740127"/>
                  <a:pt x="4834017" y="3743569"/>
                  <a:pt x="4828920" y="3747009"/>
                </a:cubicBezTo>
                <a:cubicBezTo>
                  <a:pt x="4842396" y="3734290"/>
                  <a:pt x="4857443" y="3722769"/>
                  <a:pt x="4872314" y="3711075"/>
                </a:cubicBezTo>
                <a:cubicBezTo>
                  <a:pt x="4885967" y="3698530"/>
                  <a:pt x="4900861" y="3684606"/>
                  <a:pt x="4914492" y="3671715"/>
                </a:cubicBezTo>
                <a:cubicBezTo>
                  <a:pt x="4918682" y="3667075"/>
                  <a:pt x="4902597" y="3675340"/>
                  <a:pt x="4899185" y="3676548"/>
                </a:cubicBezTo>
                <a:cubicBezTo>
                  <a:pt x="4886311" y="3685664"/>
                  <a:pt x="4873765" y="3697352"/>
                  <a:pt x="4859805" y="3707671"/>
                </a:cubicBezTo>
                <a:cubicBezTo>
                  <a:pt x="4848170" y="3717985"/>
                  <a:pt x="4834385" y="3728475"/>
                  <a:pt x="4820423" y="3738794"/>
                </a:cubicBezTo>
                <a:cubicBezTo>
                  <a:pt x="4834077" y="3726245"/>
                  <a:pt x="4849125" y="3714724"/>
                  <a:pt x="4862756" y="3701833"/>
                </a:cubicBezTo>
                <a:cubicBezTo>
                  <a:pt x="4863686" y="3700804"/>
                  <a:pt x="4863686" y="3700804"/>
                  <a:pt x="4864772" y="3699600"/>
                </a:cubicBezTo>
                <a:cubicBezTo>
                  <a:pt x="4882771" y="3682242"/>
                  <a:pt x="4882771" y="3682242"/>
                  <a:pt x="4882771" y="3682242"/>
                </a:cubicBezTo>
                <a:cubicBezTo>
                  <a:pt x="4889286" y="3677597"/>
                  <a:pt x="4894407" y="3671928"/>
                  <a:pt x="4900769" y="3664883"/>
                </a:cubicBezTo>
                <a:cubicBezTo>
                  <a:pt x="4902940" y="3663764"/>
                  <a:pt x="4900155" y="3664370"/>
                  <a:pt x="4896302" y="3665835"/>
                </a:cubicBezTo>
                <a:lnTo>
                  <a:pt x="4885907" y="3671681"/>
                </a:lnTo>
                <a:lnTo>
                  <a:pt x="4884222" y="3673628"/>
                </a:lnTo>
                <a:lnTo>
                  <a:pt x="4883337" y="3673986"/>
                </a:lnTo>
                <a:lnTo>
                  <a:pt x="4868874" y="3688036"/>
                </a:lnTo>
                <a:cubicBezTo>
                  <a:pt x="4866507" y="3690334"/>
                  <a:pt x="4866507" y="3690334"/>
                  <a:pt x="4866507" y="3690334"/>
                </a:cubicBezTo>
                <a:cubicBezTo>
                  <a:pt x="4835813" y="3716980"/>
                  <a:pt x="4806205" y="3742424"/>
                  <a:pt x="4780133" y="3771290"/>
                </a:cubicBezTo>
                <a:cubicBezTo>
                  <a:pt x="4776875" y="3774898"/>
                  <a:pt x="4793137" y="3766806"/>
                  <a:pt x="4794224" y="3765601"/>
                </a:cubicBezTo>
                <a:cubicBezTo>
                  <a:pt x="4804904" y="3758548"/>
                  <a:pt x="4804904" y="3758548"/>
                  <a:pt x="4804904" y="3758548"/>
                </a:cubicBezTo>
                <a:cubicBezTo>
                  <a:pt x="4789103" y="3771271"/>
                  <a:pt x="4772969" y="3783996"/>
                  <a:pt x="4756082" y="3797922"/>
                </a:cubicBezTo>
                <a:cubicBezTo>
                  <a:pt x="4752978" y="3801358"/>
                  <a:pt x="4767069" y="3795671"/>
                  <a:pt x="4771235" y="3793261"/>
                </a:cubicBezTo>
                <a:cubicBezTo>
                  <a:pt x="4787367" y="3780536"/>
                  <a:pt x="4805494" y="3767808"/>
                  <a:pt x="4823620" y="3755080"/>
                </a:cubicBezTo>
                <a:cubicBezTo>
                  <a:pt x="4805647" y="3770210"/>
                  <a:pt x="4786433" y="3784141"/>
                  <a:pt x="4768282" y="3799098"/>
                </a:cubicBezTo>
                <a:cubicBezTo>
                  <a:pt x="4760837" y="3804773"/>
                  <a:pt x="4776014" y="3797882"/>
                  <a:pt x="4780510" y="3795471"/>
                </a:cubicBezTo>
                <a:cubicBezTo>
                  <a:pt x="4784854" y="3793234"/>
                  <a:pt x="4786871" y="3790999"/>
                  <a:pt x="4791213" y="3788761"/>
                </a:cubicBezTo>
                <a:cubicBezTo>
                  <a:pt x="4786871" y="3790999"/>
                  <a:pt x="4784854" y="3793234"/>
                  <a:pt x="4782681" y="3795638"/>
                </a:cubicBezTo>
                <a:cubicBezTo>
                  <a:pt x="4776321" y="3800111"/>
                  <a:pt x="4784982" y="3797864"/>
                  <a:pt x="4790411" y="3794422"/>
                </a:cubicBezTo>
                <a:cubicBezTo>
                  <a:pt x="4786222" y="3799060"/>
                  <a:pt x="4786222" y="3799060"/>
                  <a:pt x="4786222" y="3799060"/>
                </a:cubicBezTo>
                <a:cubicBezTo>
                  <a:pt x="4747926" y="3828982"/>
                  <a:pt x="4747926" y="3828982"/>
                  <a:pt x="4747926" y="3828982"/>
                </a:cubicBezTo>
                <a:cubicBezTo>
                  <a:pt x="4751030" y="3825544"/>
                  <a:pt x="4734793" y="3831409"/>
                  <a:pt x="4732619" y="3833814"/>
                </a:cubicBezTo>
                <a:cubicBezTo>
                  <a:pt x="4699754" y="3860293"/>
                  <a:pt x="4664256" y="3884547"/>
                  <a:pt x="4630172" y="3910172"/>
                </a:cubicBezTo>
                <a:cubicBezTo>
                  <a:pt x="4633431" y="3906562"/>
                  <a:pt x="4633431" y="3906562"/>
                  <a:pt x="4633431" y="3906562"/>
                </a:cubicBezTo>
                <a:cubicBezTo>
                  <a:pt x="4654508" y="3887997"/>
                  <a:pt x="4675763" y="3869602"/>
                  <a:pt x="4699165" y="3851032"/>
                </a:cubicBezTo>
                <a:cubicBezTo>
                  <a:pt x="4719180" y="3831440"/>
                  <a:pt x="4741187" y="3811844"/>
                  <a:pt x="4760272" y="3793282"/>
                </a:cubicBezTo>
                <a:cubicBezTo>
                  <a:pt x="4765393" y="3787613"/>
                  <a:pt x="4750217" y="3794504"/>
                  <a:pt x="4746959" y="3795540"/>
                </a:cubicBezTo>
                <a:cubicBezTo>
                  <a:pt x="4736281" y="3802593"/>
                  <a:pt x="4736281" y="3802593"/>
                  <a:pt x="4736281" y="3802593"/>
                </a:cubicBezTo>
                <a:cubicBezTo>
                  <a:pt x="4739383" y="3799157"/>
                  <a:pt x="4743573" y="3794518"/>
                  <a:pt x="4743420" y="3792117"/>
                </a:cubicBezTo>
                <a:cubicBezTo>
                  <a:pt x="4745437" y="3789882"/>
                  <a:pt x="4747610" y="3787478"/>
                  <a:pt x="4748541" y="3786448"/>
                </a:cubicBezTo>
                <a:cubicBezTo>
                  <a:pt x="4786837" y="3753955"/>
                  <a:pt x="4824826" y="3719232"/>
                  <a:pt x="4860667" y="3684688"/>
                </a:cubicBezTo>
                <a:cubicBezTo>
                  <a:pt x="4864856" y="3680049"/>
                  <a:pt x="4848596" y="3688143"/>
                  <a:pt x="4846422" y="3690548"/>
                </a:cubicBezTo>
                <a:cubicBezTo>
                  <a:pt x="4829205" y="3701901"/>
                  <a:pt x="4812009" y="3713600"/>
                  <a:pt x="4796209" y="3726323"/>
                </a:cubicBezTo>
                <a:cubicBezTo>
                  <a:pt x="4797295" y="3725120"/>
                  <a:pt x="4796055" y="3723922"/>
                  <a:pt x="4796985" y="3722890"/>
                </a:cubicBezTo>
                <a:cubicBezTo>
                  <a:pt x="4818219" y="3704154"/>
                  <a:pt x="4839473" y="3685759"/>
                  <a:pt x="4859179" y="3663939"/>
                </a:cubicBezTo>
                <a:cubicBezTo>
                  <a:pt x="4864609" y="3660497"/>
                  <a:pt x="4849434" y="3667388"/>
                  <a:pt x="4845090" y="3669627"/>
                </a:cubicBezTo>
                <a:cubicBezTo>
                  <a:pt x="4833324" y="3677884"/>
                  <a:pt x="4822774" y="3686995"/>
                  <a:pt x="4810076" y="3696281"/>
                </a:cubicBezTo>
                <a:cubicBezTo>
                  <a:pt x="4812872" y="3690616"/>
                  <a:pt x="4817061" y="3685977"/>
                  <a:pt x="4820013" y="3680139"/>
                </a:cubicBezTo>
                <a:cubicBezTo>
                  <a:pt x="4828545" y="3673262"/>
                  <a:pt x="4828545" y="3673262"/>
                  <a:pt x="4828545" y="3673262"/>
                </a:cubicBezTo>
                <a:cubicBezTo>
                  <a:pt x="4830870" y="3673257"/>
                  <a:pt x="4838447" y="3669642"/>
                  <a:pt x="4842790" y="3667401"/>
                </a:cubicBezTo>
                <a:cubicBezTo>
                  <a:pt x="4864645" y="3645404"/>
                  <a:pt x="4886985" y="3625807"/>
                  <a:pt x="4906848" y="3603815"/>
                </a:cubicBezTo>
                <a:cubicBezTo>
                  <a:pt x="4911037" y="3599177"/>
                  <a:pt x="4896794" y="3605035"/>
                  <a:pt x="4895861" y="3606067"/>
                </a:cubicBezTo>
                <a:lnTo>
                  <a:pt x="4899391" y="3602157"/>
                </a:lnTo>
                <a:cubicBezTo>
                  <a:pt x="4900051" y="3601428"/>
                  <a:pt x="4900051" y="3601428"/>
                  <a:pt x="4900051" y="3601428"/>
                </a:cubicBezTo>
                <a:cubicBezTo>
                  <a:pt x="4902069" y="3599194"/>
                  <a:pt x="4902069" y="3599194"/>
                  <a:pt x="4899743" y="3599198"/>
                </a:cubicBezTo>
                <a:lnTo>
                  <a:pt x="4950244" y="3553729"/>
                </a:lnTo>
                <a:lnTo>
                  <a:pt x="4950228" y="3553070"/>
                </a:lnTo>
                <a:lnTo>
                  <a:pt x="4956453" y="3545587"/>
                </a:lnTo>
                <a:lnTo>
                  <a:pt x="4951412" y="3547128"/>
                </a:lnTo>
                <a:lnTo>
                  <a:pt x="4944459" y="3551769"/>
                </a:lnTo>
                <a:lnTo>
                  <a:pt x="4940250" y="3556337"/>
                </a:lnTo>
                <a:cubicBezTo>
                  <a:pt x="4937481" y="3559231"/>
                  <a:pt x="4935140" y="3561366"/>
                  <a:pt x="4933167" y="3562265"/>
                </a:cubicBezTo>
                <a:cubicBezTo>
                  <a:pt x="4919938" y="3572805"/>
                  <a:pt x="4912059" y="3582333"/>
                  <a:pt x="4898755" y="3592670"/>
                </a:cubicBezTo>
                <a:cubicBezTo>
                  <a:pt x="4903184" y="3586258"/>
                  <a:pt x="4908129" y="3581094"/>
                  <a:pt x="4913249" y="3576031"/>
                </a:cubicBezTo>
                <a:lnTo>
                  <a:pt x="4922639" y="3566336"/>
                </a:lnTo>
                <a:lnTo>
                  <a:pt x="4906319" y="3577233"/>
                </a:lnTo>
                <a:lnTo>
                  <a:pt x="4939287" y="3548007"/>
                </a:lnTo>
                <a:lnTo>
                  <a:pt x="4942172" y="3543434"/>
                </a:lnTo>
                <a:cubicBezTo>
                  <a:pt x="4942204" y="3540569"/>
                  <a:pt x="4941746" y="3539350"/>
                  <a:pt x="4943107" y="3537069"/>
                </a:cubicBezTo>
                <a:lnTo>
                  <a:pt x="4948998" y="3531525"/>
                </a:lnTo>
                <a:lnTo>
                  <a:pt x="4898235" y="3570946"/>
                </a:lnTo>
                <a:cubicBezTo>
                  <a:pt x="4878295" y="3587150"/>
                  <a:pt x="4858682" y="3603913"/>
                  <a:pt x="4839687" y="3621273"/>
                </a:cubicBezTo>
                <a:cubicBezTo>
                  <a:pt x="4838447" y="3620075"/>
                  <a:pt x="4832112" y="3622317"/>
                  <a:pt x="4826683" y="3625758"/>
                </a:cubicBezTo>
                <a:lnTo>
                  <a:pt x="4880386" y="3576209"/>
                </a:lnTo>
                <a:lnTo>
                  <a:pt x="4879412" y="3577287"/>
                </a:lnTo>
                <a:cubicBezTo>
                  <a:pt x="4883601" y="3572648"/>
                  <a:pt x="4887791" y="3568010"/>
                  <a:pt x="4894305" y="3563365"/>
                </a:cubicBezTo>
                <a:lnTo>
                  <a:pt x="4880386" y="3576209"/>
                </a:lnTo>
                <a:lnTo>
                  <a:pt x="4909671" y="3543782"/>
                </a:lnTo>
                <a:cubicBezTo>
                  <a:pt x="4906414" y="3544818"/>
                  <a:pt x="4897751" y="3549638"/>
                  <a:pt x="4894495" y="3550674"/>
                </a:cubicBezTo>
                <a:cubicBezTo>
                  <a:pt x="4892478" y="3552905"/>
                  <a:pt x="4890305" y="3555313"/>
                  <a:pt x="4887048" y="3556348"/>
                </a:cubicBezTo>
                <a:cubicBezTo>
                  <a:pt x="4895273" y="3547241"/>
                  <a:pt x="4895273" y="3547241"/>
                  <a:pt x="4895273" y="3547241"/>
                </a:cubicBezTo>
                <a:cubicBezTo>
                  <a:pt x="4877299" y="3562370"/>
                  <a:pt x="4859456" y="3579559"/>
                  <a:pt x="4840395" y="3595889"/>
                </a:cubicBezTo>
                <a:cubicBezTo>
                  <a:pt x="4843500" y="3592452"/>
                  <a:pt x="4846603" y="3589016"/>
                  <a:pt x="4849862" y="3585407"/>
                </a:cubicBezTo>
                <a:lnTo>
                  <a:pt x="4805796" y="3626066"/>
                </a:lnTo>
                <a:lnTo>
                  <a:pt x="4778461" y="3656332"/>
                </a:lnTo>
                <a:cubicBezTo>
                  <a:pt x="4756858" y="3680253"/>
                  <a:pt x="4756858" y="3680253"/>
                  <a:pt x="4756858" y="3680253"/>
                </a:cubicBezTo>
                <a:cubicBezTo>
                  <a:pt x="4740255" y="3698637"/>
                  <a:pt x="4722257" y="3715995"/>
                  <a:pt x="4705499" y="3734553"/>
                </a:cubicBezTo>
                <a:cubicBezTo>
                  <a:pt x="4599545" y="3841959"/>
                  <a:pt x="4599545" y="3841959"/>
                  <a:pt x="4599545" y="3841959"/>
                </a:cubicBezTo>
                <a:cubicBezTo>
                  <a:pt x="4582787" y="3860515"/>
                  <a:pt x="4562619" y="3877707"/>
                  <a:pt x="4544797" y="3895237"/>
                </a:cubicBezTo>
                <a:cubicBezTo>
                  <a:pt x="4491135" y="3947312"/>
                  <a:pt x="4491135" y="3947312"/>
                  <a:pt x="4491135" y="3947312"/>
                </a:cubicBezTo>
                <a:cubicBezTo>
                  <a:pt x="4454055" y="3980660"/>
                  <a:pt x="4418546" y="4017777"/>
                  <a:pt x="4380403" y="4050097"/>
                </a:cubicBezTo>
                <a:cubicBezTo>
                  <a:pt x="4376993" y="4051304"/>
                  <a:pt x="4371565" y="4054745"/>
                  <a:pt x="4368485" y="4055953"/>
                </a:cubicBezTo>
                <a:cubicBezTo>
                  <a:pt x="4391734" y="4034981"/>
                  <a:pt x="4391734" y="4034981"/>
                  <a:pt x="4391734" y="4034981"/>
                </a:cubicBezTo>
                <a:cubicBezTo>
                  <a:pt x="4411725" y="4017618"/>
                  <a:pt x="4431893" y="4000427"/>
                  <a:pt x="4449892" y="3983069"/>
                </a:cubicBezTo>
                <a:cubicBezTo>
                  <a:pt x="4454055" y="3980660"/>
                  <a:pt x="4456073" y="3978425"/>
                  <a:pt x="4459333" y="3974816"/>
                </a:cubicBezTo>
                <a:cubicBezTo>
                  <a:pt x="4462589" y="3973781"/>
                  <a:pt x="4463675" y="3972580"/>
                  <a:pt x="4461351" y="3972583"/>
                </a:cubicBezTo>
                <a:cubicBezTo>
                  <a:pt x="4502619" y="3934597"/>
                  <a:pt x="4543867" y="3896267"/>
                  <a:pt x="4583720" y="3856913"/>
                </a:cubicBezTo>
                <a:cubicBezTo>
                  <a:pt x="4586824" y="3853475"/>
                  <a:pt x="4573665" y="3858133"/>
                  <a:pt x="4568389" y="3863975"/>
                </a:cubicBezTo>
                <a:cubicBezTo>
                  <a:pt x="4525433" y="3906765"/>
                  <a:pt x="4479997" y="3947163"/>
                  <a:pt x="4436731" y="3987725"/>
                </a:cubicBezTo>
                <a:cubicBezTo>
                  <a:pt x="4416565" y="4004918"/>
                  <a:pt x="4394249" y="4022283"/>
                  <a:pt x="4374102" y="4039820"/>
                </a:cubicBezTo>
                <a:cubicBezTo>
                  <a:pt x="4351609" y="4057015"/>
                  <a:pt x="4330533" y="4075580"/>
                  <a:pt x="4309303" y="4091745"/>
                </a:cubicBezTo>
                <a:cubicBezTo>
                  <a:pt x="4339997" y="4065099"/>
                  <a:pt x="4370694" y="4038455"/>
                  <a:pt x="4401259" y="4009751"/>
                </a:cubicBezTo>
                <a:cubicBezTo>
                  <a:pt x="4404361" y="4006313"/>
                  <a:pt x="4390271" y="4012002"/>
                  <a:pt x="4384842" y="4015444"/>
                </a:cubicBezTo>
                <a:cubicBezTo>
                  <a:pt x="4342641" y="4057034"/>
                  <a:pt x="4298008" y="4091769"/>
                  <a:pt x="4257069" y="4132326"/>
                </a:cubicBezTo>
                <a:cubicBezTo>
                  <a:pt x="4253965" y="4135764"/>
                  <a:pt x="4257220" y="4134729"/>
                  <a:pt x="4261541" y="4132146"/>
                </a:cubicBezTo>
                <a:cubicBezTo>
                  <a:pt x="4252101" y="4140398"/>
                  <a:pt x="4241395" y="4149680"/>
                  <a:pt x="4230693" y="4156391"/>
                </a:cubicBezTo>
                <a:cubicBezTo>
                  <a:pt x="4235967" y="4153122"/>
                  <a:pt x="4241243" y="4147280"/>
                  <a:pt x="4245433" y="4142640"/>
                </a:cubicBezTo>
                <a:cubicBezTo>
                  <a:pt x="4249621" y="4138002"/>
                  <a:pt x="4242955" y="4140243"/>
                  <a:pt x="4237703" y="4143856"/>
                </a:cubicBezTo>
                <a:cubicBezTo>
                  <a:pt x="4282359" y="4106894"/>
                  <a:pt x="4324384" y="4065131"/>
                  <a:pt x="4368733" y="4025939"/>
                </a:cubicBezTo>
                <a:cubicBezTo>
                  <a:pt x="4371836" y="4022502"/>
                  <a:pt x="4357747" y="4028190"/>
                  <a:pt x="4352319" y="4031630"/>
                </a:cubicBezTo>
                <a:cubicBezTo>
                  <a:pt x="4343963" y="4038680"/>
                  <a:pt x="4343963" y="4038680"/>
                  <a:pt x="4343963" y="4038680"/>
                </a:cubicBezTo>
                <a:cubicBezTo>
                  <a:pt x="4319759" y="4062911"/>
                  <a:pt x="4294314" y="4085946"/>
                  <a:pt x="4270135" y="4107945"/>
                </a:cubicBezTo>
                <a:cubicBezTo>
                  <a:pt x="4257333" y="4119550"/>
                  <a:pt x="4244889" y="4130851"/>
                  <a:pt x="4232157" y="4141553"/>
                </a:cubicBezTo>
                <a:lnTo>
                  <a:pt x="4213947" y="4155319"/>
                </a:lnTo>
                <a:lnTo>
                  <a:pt x="4325659" y="4051237"/>
                </a:lnTo>
                <a:cubicBezTo>
                  <a:pt x="4382730" y="4000528"/>
                  <a:pt x="4382730" y="4000528"/>
                  <a:pt x="4382730" y="4000528"/>
                </a:cubicBezTo>
                <a:cubicBezTo>
                  <a:pt x="4401791" y="3984195"/>
                  <a:pt x="4420719" y="3965805"/>
                  <a:pt x="4438717" y="3948447"/>
                </a:cubicBezTo>
                <a:cubicBezTo>
                  <a:pt x="4441820" y="3945010"/>
                  <a:pt x="4428661" y="3949668"/>
                  <a:pt x="4423541" y="3955337"/>
                </a:cubicBezTo>
                <a:cubicBezTo>
                  <a:pt x="4408647" y="3969260"/>
                  <a:pt x="4394085" y="3983182"/>
                  <a:pt x="4379191" y="3997104"/>
                </a:cubicBezTo>
                <a:cubicBezTo>
                  <a:pt x="4333755" y="4037500"/>
                  <a:pt x="4333755" y="4037500"/>
                  <a:pt x="4333755" y="4037500"/>
                </a:cubicBezTo>
                <a:cubicBezTo>
                  <a:pt x="4303060" y="4064146"/>
                  <a:pt x="4273425" y="4091818"/>
                  <a:pt x="4243970" y="4119662"/>
                </a:cubicBezTo>
                <a:cubicBezTo>
                  <a:pt x="4240714" y="4120696"/>
                  <a:pt x="4237301" y="4121905"/>
                  <a:pt x="4235285" y="4124139"/>
                </a:cubicBezTo>
                <a:cubicBezTo>
                  <a:pt x="4226929" y="4131188"/>
                  <a:pt x="4217311" y="4139268"/>
                  <a:pt x="4208779" y="4146145"/>
                </a:cubicBezTo>
                <a:cubicBezTo>
                  <a:pt x="4199159" y="4154226"/>
                  <a:pt x="4190805" y="4161276"/>
                  <a:pt x="4179948" y="4168157"/>
                </a:cubicBezTo>
                <a:cubicBezTo>
                  <a:pt x="4179948" y="4168157"/>
                  <a:pt x="4179948" y="4168157"/>
                  <a:pt x="4177623" y="4168161"/>
                </a:cubicBezTo>
                <a:cubicBezTo>
                  <a:pt x="4196081" y="4155433"/>
                  <a:pt x="4214053" y="4140304"/>
                  <a:pt x="4229881" y="4125351"/>
                </a:cubicBezTo>
                <a:cubicBezTo>
                  <a:pt x="4230811" y="4124319"/>
                  <a:pt x="4231897" y="4123117"/>
                  <a:pt x="4232983" y="4121913"/>
                </a:cubicBezTo>
                <a:cubicBezTo>
                  <a:pt x="4239475" y="4119499"/>
                  <a:pt x="4244903" y="4116059"/>
                  <a:pt x="4250333" y="4112618"/>
                </a:cubicBezTo>
                <a:cubicBezTo>
                  <a:pt x="4257600" y="4106771"/>
                  <a:pt x="4247853" y="4110220"/>
                  <a:pt x="4243533" y="4112803"/>
                </a:cubicBezTo>
                <a:cubicBezTo>
                  <a:pt x="4243381" y="4110402"/>
                  <a:pt x="4229135" y="4116262"/>
                  <a:pt x="4226031" y="4119699"/>
                </a:cubicBezTo>
                <a:cubicBezTo>
                  <a:pt x="4206017" y="4139290"/>
                  <a:pt x="4206017" y="4139290"/>
                  <a:pt x="4206017" y="4139290"/>
                </a:cubicBezTo>
                <a:cubicBezTo>
                  <a:pt x="4183699" y="4156660"/>
                  <a:pt x="4183699" y="4156660"/>
                  <a:pt x="4183699" y="4156660"/>
                </a:cubicBezTo>
                <a:cubicBezTo>
                  <a:pt x="4168831" y="4168350"/>
                  <a:pt x="4155177" y="4180899"/>
                  <a:pt x="4140130" y="4192420"/>
                </a:cubicBezTo>
                <a:cubicBezTo>
                  <a:pt x="4139043" y="4193622"/>
                  <a:pt x="4139043" y="4193622"/>
                  <a:pt x="4142455" y="4192415"/>
                </a:cubicBezTo>
                <a:cubicBezTo>
                  <a:pt x="4140283" y="4194821"/>
                  <a:pt x="4140283" y="4194821"/>
                  <a:pt x="4140283" y="4194821"/>
                </a:cubicBezTo>
                <a:cubicBezTo>
                  <a:pt x="4138113" y="4194654"/>
                  <a:pt x="4128209" y="4198275"/>
                  <a:pt x="4123867" y="4200512"/>
                </a:cubicBezTo>
                <a:cubicBezTo>
                  <a:pt x="4093021" y="4224759"/>
                  <a:pt x="4093021" y="4224759"/>
                  <a:pt x="4093021" y="4224759"/>
                </a:cubicBezTo>
                <a:cubicBezTo>
                  <a:pt x="4091933" y="4225961"/>
                  <a:pt x="4093173" y="4227159"/>
                  <a:pt x="4094259" y="4225957"/>
                </a:cubicBezTo>
                <a:cubicBezTo>
                  <a:pt x="4074113" y="4243490"/>
                  <a:pt x="4051796" y="4260858"/>
                  <a:pt x="4030567" y="4277023"/>
                </a:cubicBezTo>
                <a:cubicBezTo>
                  <a:pt x="4046523" y="4264127"/>
                  <a:pt x="4062348" y="4249175"/>
                  <a:pt x="4078150" y="4236451"/>
                </a:cubicBezTo>
                <a:cubicBezTo>
                  <a:pt x="4079235" y="4235249"/>
                  <a:pt x="4077995" y="4234052"/>
                  <a:pt x="4076911" y="4235253"/>
                </a:cubicBezTo>
                <a:cubicBezTo>
                  <a:pt x="4113187" y="4207568"/>
                  <a:pt x="4149311" y="4177480"/>
                  <a:pt x="4185435" y="4147394"/>
                </a:cubicBezTo>
                <a:cubicBezTo>
                  <a:pt x="4219236" y="4117310"/>
                  <a:pt x="4252882" y="4084827"/>
                  <a:pt x="4289005" y="4054741"/>
                </a:cubicBezTo>
                <a:cubicBezTo>
                  <a:pt x="4291023" y="4052507"/>
                  <a:pt x="4283293" y="4053725"/>
                  <a:pt x="4277865" y="4057165"/>
                </a:cubicBezTo>
                <a:cubicBezTo>
                  <a:pt x="4300205" y="4037569"/>
                  <a:pt x="4321307" y="4016774"/>
                  <a:pt x="4342231" y="3995806"/>
                </a:cubicBezTo>
                <a:cubicBezTo>
                  <a:pt x="4347661" y="3992365"/>
                  <a:pt x="4332329" y="3999430"/>
                  <a:pt x="4329073" y="4000466"/>
                </a:cubicBezTo>
                <a:cubicBezTo>
                  <a:pt x="4316219" y="4009923"/>
                  <a:pt x="4302435" y="4020413"/>
                  <a:pt x="4289561" y="4029530"/>
                </a:cubicBezTo>
                <a:cubicBezTo>
                  <a:pt x="4300265" y="4020246"/>
                  <a:pt x="4309575" y="4009937"/>
                  <a:pt x="4320127" y="3998253"/>
                </a:cubicBezTo>
                <a:cubicBezTo>
                  <a:pt x="4321992" y="3993618"/>
                  <a:pt x="4306969" y="4002910"/>
                  <a:pt x="4303558" y="4004118"/>
                </a:cubicBezTo>
                <a:lnTo>
                  <a:pt x="4292887" y="4013117"/>
                </a:lnTo>
                <a:lnTo>
                  <a:pt x="4322419" y="3986995"/>
                </a:lnTo>
                <a:lnTo>
                  <a:pt x="4322297" y="3987072"/>
                </a:lnTo>
                <a:cubicBezTo>
                  <a:pt x="4313591" y="3992930"/>
                  <a:pt x="4304781" y="3998961"/>
                  <a:pt x="4295852" y="4004444"/>
                </a:cubicBezTo>
                <a:lnTo>
                  <a:pt x="4280751" y="4013298"/>
                </a:lnTo>
                <a:lnTo>
                  <a:pt x="4179102" y="4100071"/>
                </a:lnTo>
                <a:cubicBezTo>
                  <a:pt x="4129193" y="4140647"/>
                  <a:pt x="4076807" y="4178827"/>
                  <a:pt x="4026721" y="4219233"/>
                </a:cubicBezTo>
                <a:cubicBezTo>
                  <a:pt x="4024704" y="4221468"/>
                  <a:pt x="4036777" y="4218012"/>
                  <a:pt x="4043135" y="4213541"/>
                </a:cubicBezTo>
                <a:cubicBezTo>
                  <a:pt x="4069797" y="4191362"/>
                  <a:pt x="4098473" y="4169523"/>
                  <a:pt x="4126218" y="4148715"/>
                </a:cubicBezTo>
                <a:cubicBezTo>
                  <a:pt x="4140634" y="4137708"/>
                  <a:pt x="4154779" y="4127005"/>
                  <a:pt x="4168631" y="4116300"/>
                </a:cubicBezTo>
                <a:lnTo>
                  <a:pt x="4175010" y="4111215"/>
                </a:lnTo>
                <a:lnTo>
                  <a:pt x="4170299" y="4115674"/>
                </a:lnTo>
                <a:cubicBezTo>
                  <a:pt x="4163557" y="4122054"/>
                  <a:pt x="4163557" y="4122054"/>
                  <a:pt x="4163557" y="4122054"/>
                </a:cubicBezTo>
                <a:cubicBezTo>
                  <a:pt x="4150861" y="4131341"/>
                  <a:pt x="4136899" y="4141660"/>
                  <a:pt x="4124201" y="4150948"/>
                </a:cubicBezTo>
                <a:cubicBezTo>
                  <a:pt x="4120011" y="4155586"/>
                  <a:pt x="4115669" y="4157825"/>
                  <a:pt x="4110416" y="4161439"/>
                </a:cubicBezTo>
                <a:cubicBezTo>
                  <a:pt x="4109331" y="4162640"/>
                  <a:pt x="4108243" y="4163844"/>
                  <a:pt x="4110393" y="4163666"/>
                </a:cubicBezTo>
                <a:cubicBezTo>
                  <a:pt x="4097696" y="4172954"/>
                  <a:pt x="4086990" y="4182238"/>
                  <a:pt x="4075355" y="4192550"/>
                </a:cubicBezTo>
                <a:cubicBezTo>
                  <a:pt x="4073205" y="4192727"/>
                  <a:pt x="4074267" y="4193755"/>
                  <a:pt x="4074267" y="4193755"/>
                </a:cubicBezTo>
                <a:cubicBezTo>
                  <a:pt x="4075507" y="4194952"/>
                  <a:pt x="4078919" y="4193744"/>
                  <a:pt x="4081088" y="4193912"/>
                </a:cubicBezTo>
                <a:cubicBezTo>
                  <a:pt x="4039691" y="4227268"/>
                  <a:pt x="4039691" y="4227268"/>
                  <a:pt x="4039691" y="4227268"/>
                </a:cubicBezTo>
                <a:cubicBezTo>
                  <a:pt x="4038605" y="4228471"/>
                  <a:pt x="4038605" y="4228471"/>
                  <a:pt x="4039843" y="4229668"/>
                </a:cubicBezTo>
                <a:cubicBezTo>
                  <a:pt x="4027901" y="4237753"/>
                  <a:pt x="4018435" y="4245661"/>
                  <a:pt x="4006670" y="4253918"/>
                </a:cubicBezTo>
                <a:cubicBezTo>
                  <a:pt x="4008687" y="4251684"/>
                  <a:pt x="4010859" y="4249280"/>
                  <a:pt x="4012877" y="4247045"/>
                </a:cubicBezTo>
                <a:cubicBezTo>
                  <a:pt x="4016137" y="4243437"/>
                  <a:pt x="4003131" y="4250493"/>
                  <a:pt x="4000805" y="4250500"/>
                </a:cubicBezTo>
                <a:cubicBezTo>
                  <a:pt x="3982525" y="4260826"/>
                  <a:pt x="3964091" y="4271327"/>
                  <a:pt x="3944879" y="4285258"/>
                </a:cubicBezTo>
                <a:cubicBezTo>
                  <a:pt x="3960859" y="4270133"/>
                  <a:pt x="3985192" y="4250533"/>
                  <a:pt x="4004275" y="4231970"/>
                </a:cubicBezTo>
                <a:cubicBezTo>
                  <a:pt x="4017526" y="4218952"/>
                  <a:pt x="4028519" y="4207191"/>
                  <a:pt x="4030255" y="4201192"/>
                </a:cubicBezTo>
                <a:lnTo>
                  <a:pt x="4028777" y="4197596"/>
                </a:lnTo>
                <a:lnTo>
                  <a:pt x="4082137" y="4158836"/>
                </a:lnTo>
                <a:cubicBezTo>
                  <a:pt x="4100793" y="4144650"/>
                  <a:pt x="4119935" y="4129605"/>
                  <a:pt x="4139625" y="4114043"/>
                </a:cubicBezTo>
                <a:cubicBezTo>
                  <a:pt x="4131093" y="4120921"/>
                  <a:pt x="4127057" y="4127959"/>
                  <a:pt x="4120849" y="4134834"/>
                </a:cubicBezTo>
                <a:cubicBezTo>
                  <a:pt x="4117746" y="4138269"/>
                  <a:pt x="4134007" y="4130176"/>
                  <a:pt x="4137265" y="4129139"/>
                </a:cubicBezTo>
                <a:cubicBezTo>
                  <a:pt x="4151049" y="4118650"/>
                  <a:pt x="4168245" y="4106953"/>
                  <a:pt x="4184222" y="4094402"/>
                </a:cubicBezTo>
                <a:cubicBezTo>
                  <a:pt x="4207625" y="4075830"/>
                  <a:pt x="4231189" y="4055245"/>
                  <a:pt x="4254756" y="4034702"/>
                </a:cubicBezTo>
                <a:lnTo>
                  <a:pt x="4278816" y="4014432"/>
                </a:lnTo>
                <a:lnTo>
                  <a:pt x="4267353" y="4021152"/>
                </a:lnTo>
                <a:cubicBezTo>
                  <a:pt x="4258123" y="4026619"/>
                  <a:pt x="4249181" y="4031780"/>
                  <a:pt x="4240587" y="4036027"/>
                </a:cubicBezTo>
                <a:cubicBezTo>
                  <a:pt x="4249865" y="4029397"/>
                  <a:pt x="4260787" y="4022795"/>
                  <a:pt x="4271109" y="4017177"/>
                </a:cubicBezTo>
                <a:lnTo>
                  <a:pt x="4281123" y="4010478"/>
                </a:lnTo>
                <a:cubicBezTo>
                  <a:pt x="4280764" y="4008100"/>
                  <a:pt x="4272184" y="4012438"/>
                  <a:pt x="4270588" y="4013702"/>
                </a:cubicBezTo>
                <a:lnTo>
                  <a:pt x="4253785" y="4023849"/>
                </a:lnTo>
                <a:lnTo>
                  <a:pt x="4242833" y="4032668"/>
                </a:lnTo>
                <a:cubicBezTo>
                  <a:pt x="4240857" y="4034258"/>
                  <a:pt x="4240857" y="4034258"/>
                  <a:pt x="4240857" y="4034258"/>
                </a:cubicBezTo>
                <a:lnTo>
                  <a:pt x="4237555" y="4037915"/>
                </a:lnTo>
                <a:lnTo>
                  <a:pt x="4240587" y="4036027"/>
                </a:lnTo>
                <a:cubicBezTo>
                  <a:pt x="4239887" y="4037298"/>
                  <a:pt x="4239093" y="4037977"/>
                  <a:pt x="4238040" y="4038517"/>
                </a:cubicBezTo>
                <a:lnTo>
                  <a:pt x="4235913" y="4039376"/>
                </a:lnTo>
                <a:lnTo>
                  <a:pt x="4233557" y="4040869"/>
                </a:lnTo>
                <a:lnTo>
                  <a:pt x="4233381" y="4041209"/>
                </a:lnTo>
                <a:lnTo>
                  <a:pt x="4232901" y="4041286"/>
                </a:lnTo>
                <a:lnTo>
                  <a:pt x="4231239" y="4042339"/>
                </a:lnTo>
                <a:cubicBezTo>
                  <a:pt x="4212003" y="4058499"/>
                  <a:pt x="4193099" y="4074659"/>
                  <a:pt x="4176339" y="4093215"/>
                </a:cubicBezTo>
                <a:cubicBezTo>
                  <a:pt x="4169981" y="4097688"/>
                  <a:pt x="4163641" y="4102504"/>
                  <a:pt x="4156040" y="4108350"/>
                </a:cubicBezTo>
                <a:cubicBezTo>
                  <a:pt x="4170704" y="4092113"/>
                  <a:pt x="4188613" y="4075311"/>
                  <a:pt x="4206695" y="4058960"/>
                </a:cubicBezTo>
                <a:lnTo>
                  <a:pt x="4230037" y="4037881"/>
                </a:lnTo>
                <a:lnTo>
                  <a:pt x="4202609" y="4052797"/>
                </a:lnTo>
                <a:lnTo>
                  <a:pt x="4200869" y="4054411"/>
                </a:lnTo>
                <a:lnTo>
                  <a:pt x="4183845" y="4070219"/>
                </a:lnTo>
                <a:cubicBezTo>
                  <a:pt x="4176399" y="4075893"/>
                  <a:pt x="4168797" y="4081741"/>
                  <a:pt x="4162591" y="4088612"/>
                </a:cubicBezTo>
                <a:cubicBezTo>
                  <a:pt x="4140275" y="4105980"/>
                  <a:pt x="4140275" y="4105980"/>
                  <a:pt x="4140275" y="4105980"/>
                </a:cubicBezTo>
                <a:cubicBezTo>
                  <a:pt x="4110513" y="4129022"/>
                  <a:pt x="4081835" y="4153436"/>
                  <a:pt x="4051919" y="4174076"/>
                </a:cubicBezTo>
                <a:cubicBezTo>
                  <a:pt x="4065726" y="4163929"/>
                  <a:pt x="4078269" y="4152242"/>
                  <a:pt x="4090061" y="4141755"/>
                </a:cubicBezTo>
                <a:cubicBezTo>
                  <a:pt x="4092079" y="4139522"/>
                  <a:pt x="4089753" y="4139527"/>
                  <a:pt x="4087761" y="4139529"/>
                </a:cubicBezTo>
                <a:cubicBezTo>
                  <a:pt x="4100457" y="4130244"/>
                  <a:pt x="4111007" y="4121132"/>
                  <a:pt x="4122799" y="4110648"/>
                </a:cubicBezTo>
                <a:cubicBezTo>
                  <a:pt x="4134409" y="4102562"/>
                  <a:pt x="4145115" y="4093279"/>
                  <a:pt x="4155641" y="4083825"/>
                </a:cubicBezTo>
                <a:cubicBezTo>
                  <a:pt x="4165105" y="4075917"/>
                  <a:pt x="4174571" y="4065437"/>
                  <a:pt x="4185121" y="4056325"/>
                </a:cubicBezTo>
                <a:cubicBezTo>
                  <a:pt x="4206354" y="4037586"/>
                  <a:pt x="4226213" y="4018167"/>
                  <a:pt x="4246384" y="3998403"/>
                </a:cubicBezTo>
                <a:lnTo>
                  <a:pt x="4244931" y="3997554"/>
                </a:lnTo>
                <a:lnTo>
                  <a:pt x="4243993" y="3997757"/>
                </a:lnTo>
                <a:lnTo>
                  <a:pt x="4237567" y="4000822"/>
                </a:lnTo>
                <a:lnTo>
                  <a:pt x="4268930" y="3975276"/>
                </a:lnTo>
                <a:lnTo>
                  <a:pt x="4260916" y="3980110"/>
                </a:lnTo>
                <a:cubicBezTo>
                  <a:pt x="4255694" y="3983017"/>
                  <a:pt x="4242699" y="3988701"/>
                  <a:pt x="4253575" y="3980805"/>
                </a:cubicBezTo>
                <a:lnTo>
                  <a:pt x="4269569" y="3969829"/>
                </a:lnTo>
                <a:lnTo>
                  <a:pt x="4265785" y="3971780"/>
                </a:lnTo>
                <a:cubicBezTo>
                  <a:pt x="4266871" y="3970576"/>
                  <a:pt x="4253713" y="3975235"/>
                  <a:pt x="4250609" y="3978671"/>
                </a:cubicBezTo>
                <a:cubicBezTo>
                  <a:pt x="4199613" y="4020451"/>
                  <a:pt x="4151229" y="4066683"/>
                  <a:pt x="4101295" y="4109490"/>
                </a:cubicBezTo>
                <a:cubicBezTo>
                  <a:pt x="4100210" y="4110692"/>
                  <a:pt x="4098971" y="4109496"/>
                  <a:pt x="4098039" y="4110525"/>
                </a:cubicBezTo>
                <a:cubicBezTo>
                  <a:pt x="4101143" y="4107090"/>
                  <a:pt x="4105486" y="4104850"/>
                  <a:pt x="4109675" y="4100211"/>
                </a:cubicBezTo>
                <a:cubicBezTo>
                  <a:pt x="4112779" y="4096775"/>
                  <a:pt x="4117121" y="4094537"/>
                  <a:pt x="4120381" y="4090928"/>
                </a:cubicBezTo>
                <a:cubicBezTo>
                  <a:pt x="4123485" y="4087493"/>
                  <a:pt x="4117903" y="4088533"/>
                  <a:pt x="4113581" y="4091114"/>
                </a:cubicBezTo>
                <a:cubicBezTo>
                  <a:pt x="4123023" y="4082862"/>
                  <a:pt x="4133728" y="4073580"/>
                  <a:pt x="4143345" y="4065500"/>
                </a:cubicBezTo>
                <a:cubicBezTo>
                  <a:pt x="4153895" y="4056389"/>
                  <a:pt x="4163337" y="4048137"/>
                  <a:pt x="4172955" y="4040056"/>
                </a:cubicBezTo>
                <a:cubicBezTo>
                  <a:pt x="4176058" y="4036619"/>
                  <a:pt x="4162901" y="4041276"/>
                  <a:pt x="4159797" y="4044714"/>
                </a:cubicBezTo>
                <a:cubicBezTo>
                  <a:pt x="4139497" y="4059847"/>
                  <a:pt x="4120593" y="4076007"/>
                  <a:pt x="4100293" y="4091141"/>
                </a:cubicBezTo>
                <a:cubicBezTo>
                  <a:pt x="4082143" y="4106099"/>
                  <a:pt x="4063239" y="4122258"/>
                  <a:pt x="4044001" y="4138418"/>
                </a:cubicBezTo>
                <a:cubicBezTo>
                  <a:pt x="4042762" y="4137221"/>
                  <a:pt x="4035186" y="4140839"/>
                  <a:pt x="4030843" y="4143076"/>
                </a:cubicBezTo>
                <a:cubicBezTo>
                  <a:pt x="4053183" y="4123479"/>
                  <a:pt x="4053183" y="4123479"/>
                  <a:pt x="4053183" y="4123479"/>
                </a:cubicBezTo>
                <a:cubicBezTo>
                  <a:pt x="4097816" y="4088745"/>
                  <a:pt x="4142449" y="4054010"/>
                  <a:pt x="4180155" y="4012258"/>
                </a:cubicBezTo>
                <a:cubicBezTo>
                  <a:pt x="4183259" y="4008821"/>
                  <a:pt x="4180024" y="4010200"/>
                  <a:pt x="4176767" y="4011235"/>
                </a:cubicBezTo>
                <a:cubicBezTo>
                  <a:pt x="4185301" y="4004358"/>
                  <a:pt x="4194743" y="3996107"/>
                  <a:pt x="4196759" y="3993873"/>
                </a:cubicBezTo>
                <a:cubicBezTo>
                  <a:pt x="4200095" y="3992752"/>
                  <a:pt x="4204701" y="3990125"/>
                  <a:pt x="4207104" y="3988384"/>
                </a:cubicBezTo>
                <a:lnTo>
                  <a:pt x="4204650" y="3988226"/>
                </a:lnTo>
                <a:lnTo>
                  <a:pt x="4203095" y="3989141"/>
                </a:lnTo>
                <a:lnTo>
                  <a:pt x="4202853" y="3989036"/>
                </a:lnTo>
                <a:lnTo>
                  <a:pt x="4181331" y="4002368"/>
                </a:lnTo>
                <a:lnTo>
                  <a:pt x="4176104" y="4008801"/>
                </a:lnTo>
                <a:lnTo>
                  <a:pt x="4168313" y="4017436"/>
                </a:lnTo>
                <a:lnTo>
                  <a:pt x="4166951" y="4017771"/>
                </a:lnTo>
                <a:lnTo>
                  <a:pt x="4163159" y="4019104"/>
                </a:lnTo>
                <a:lnTo>
                  <a:pt x="4165569" y="4016243"/>
                </a:lnTo>
                <a:lnTo>
                  <a:pt x="4170903" y="4009923"/>
                </a:lnTo>
                <a:lnTo>
                  <a:pt x="4145637" y="4031021"/>
                </a:lnTo>
                <a:cubicBezTo>
                  <a:pt x="4138188" y="4037983"/>
                  <a:pt x="4130199" y="4044902"/>
                  <a:pt x="4121960" y="4051822"/>
                </a:cubicBezTo>
                <a:lnTo>
                  <a:pt x="4097289" y="4072213"/>
                </a:lnTo>
                <a:lnTo>
                  <a:pt x="4100533" y="4068801"/>
                </a:lnTo>
                <a:cubicBezTo>
                  <a:pt x="4102377" y="4067082"/>
                  <a:pt x="4104237" y="4065664"/>
                  <a:pt x="4106407" y="4064546"/>
                </a:cubicBezTo>
                <a:cubicBezTo>
                  <a:pt x="4111685" y="4058703"/>
                  <a:pt x="4097439" y="4064563"/>
                  <a:pt x="4096353" y="4065765"/>
                </a:cubicBezTo>
                <a:cubicBezTo>
                  <a:pt x="4090925" y="4069207"/>
                  <a:pt x="4085496" y="4072648"/>
                  <a:pt x="4080399" y="4076089"/>
                </a:cubicBezTo>
                <a:cubicBezTo>
                  <a:pt x="4093875" y="4063369"/>
                  <a:pt x="4108922" y="4051849"/>
                  <a:pt x="4123793" y="4040155"/>
                </a:cubicBezTo>
                <a:cubicBezTo>
                  <a:pt x="4137445" y="4027608"/>
                  <a:pt x="4152339" y="4013687"/>
                  <a:pt x="4165971" y="4000796"/>
                </a:cubicBezTo>
                <a:cubicBezTo>
                  <a:pt x="4170160" y="3996156"/>
                  <a:pt x="4154075" y="4004421"/>
                  <a:pt x="4150663" y="4005629"/>
                </a:cubicBezTo>
                <a:cubicBezTo>
                  <a:pt x="4137789" y="4014744"/>
                  <a:pt x="4125245" y="4026432"/>
                  <a:pt x="4111283" y="4036752"/>
                </a:cubicBezTo>
                <a:cubicBezTo>
                  <a:pt x="4099647" y="4047065"/>
                  <a:pt x="4085863" y="4057554"/>
                  <a:pt x="4071902" y="4067874"/>
                </a:cubicBezTo>
                <a:cubicBezTo>
                  <a:pt x="4085555" y="4055325"/>
                  <a:pt x="4100602" y="4043805"/>
                  <a:pt x="4114234" y="4030914"/>
                </a:cubicBezTo>
                <a:cubicBezTo>
                  <a:pt x="4115165" y="4029884"/>
                  <a:pt x="4115165" y="4029884"/>
                  <a:pt x="4116251" y="4028682"/>
                </a:cubicBezTo>
                <a:cubicBezTo>
                  <a:pt x="4134249" y="4011321"/>
                  <a:pt x="4134249" y="4011321"/>
                  <a:pt x="4134249" y="4011321"/>
                </a:cubicBezTo>
                <a:cubicBezTo>
                  <a:pt x="4140765" y="4006677"/>
                  <a:pt x="4145885" y="4001008"/>
                  <a:pt x="4152247" y="3993963"/>
                </a:cubicBezTo>
                <a:cubicBezTo>
                  <a:pt x="4154419" y="3992844"/>
                  <a:pt x="4151633" y="3993450"/>
                  <a:pt x="4147780" y="3994916"/>
                </a:cubicBezTo>
                <a:lnTo>
                  <a:pt x="4137385" y="4000762"/>
                </a:lnTo>
                <a:lnTo>
                  <a:pt x="4135701" y="4002710"/>
                </a:lnTo>
                <a:lnTo>
                  <a:pt x="4134817" y="4003066"/>
                </a:lnTo>
                <a:lnTo>
                  <a:pt x="4120353" y="4017116"/>
                </a:lnTo>
                <a:cubicBezTo>
                  <a:pt x="4117987" y="4019415"/>
                  <a:pt x="4117987" y="4019415"/>
                  <a:pt x="4117987" y="4019415"/>
                </a:cubicBezTo>
                <a:cubicBezTo>
                  <a:pt x="4087292" y="4046061"/>
                  <a:pt x="4057682" y="4071504"/>
                  <a:pt x="4031613" y="4100370"/>
                </a:cubicBezTo>
                <a:cubicBezTo>
                  <a:pt x="4028354" y="4103979"/>
                  <a:pt x="4044616" y="4095884"/>
                  <a:pt x="4045703" y="4094681"/>
                </a:cubicBezTo>
                <a:cubicBezTo>
                  <a:pt x="4056383" y="4087629"/>
                  <a:pt x="4056383" y="4087629"/>
                  <a:pt x="4056383" y="4087629"/>
                </a:cubicBezTo>
                <a:cubicBezTo>
                  <a:pt x="4040582" y="4100351"/>
                  <a:pt x="4024449" y="4113076"/>
                  <a:pt x="4007561" y="4127002"/>
                </a:cubicBezTo>
                <a:cubicBezTo>
                  <a:pt x="4004457" y="4130439"/>
                  <a:pt x="4018547" y="4124751"/>
                  <a:pt x="4022713" y="4122341"/>
                </a:cubicBezTo>
                <a:cubicBezTo>
                  <a:pt x="4038845" y="4109616"/>
                  <a:pt x="4056971" y="4096889"/>
                  <a:pt x="4075098" y="4084160"/>
                </a:cubicBezTo>
                <a:cubicBezTo>
                  <a:pt x="4057125" y="4099291"/>
                  <a:pt x="4037911" y="4113220"/>
                  <a:pt x="4019761" y="4128179"/>
                </a:cubicBezTo>
                <a:cubicBezTo>
                  <a:pt x="4012315" y="4133853"/>
                  <a:pt x="4027492" y="4126962"/>
                  <a:pt x="4031989" y="4124553"/>
                </a:cubicBezTo>
                <a:cubicBezTo>
                  <a:pt x="4036333" y="4122313"/>
                  <a:pt x="4038349" y="4120079"/>
                  <a:pt x="4042691" y="4117842"/>
                </a:cubicBezTo>
                <a:cubicBezTo>
                  <a:pt x="4038349" y="4120079"/>
                  <a:pt x="4036333" y="4122313"/>
                  <a:pt x="4034159" y="4124718"/>
                </a:cubicBezTo>
                <a:cubicBezTo>
                  <a:pt x="4027799" y="4129191"/>
                  <a:pt x="4036461" y="4126943"/>
                  <a:pt x="4041889" y="4123502"/>
                </a:cubicBezTo>
                <a:cubicBezTo>
                  <a:pt x="4037699" y="4128141"/>
                  <a:pt x="4037699" y="4128141"/>
                  <a:pt x="4037699" y="4128141"/>
                </a:cubicBezTo>
                <a:cubicBezTo>
                  <a:pt x="3999405" y="4158062"/>
                  <a:pt x="3999405" y="4158062"/>
                  <a:pt x="3999405" y="4158062"/>
                </a:cubicBezTo>
                <a:cubicBezTo>
                  <a:pt x="4002509" y="4154624"/>
                  <a:pt x="3986271" y="4160490"/>
                  <a:pt x="3984098" y="4162895"/>
                </a:cubicBezTo>
                <a:cubicBezTo>
                  <a:pt x="3951233" y="4189373"/>
                  <a:pt x="3915735" y="4213627"/>
                  <a:pt x="3881651" y="4239250"/>
                </a:cubicBezTo>
                <a:cubicBezTo>
                  <a:pt x="3884909" y="4235642"/>
                  <a:pt x="3884909" y="4235642"/>
                  <a:pt x="3884909" y="4235642"/>
                </a:cubicBezTo>
                <a:cubicBezTo>
                  <a:pt x="3905987" y="4217078"/>
                  <a:pt x="3927240" y="4198683"/>
                  <a:pt x="3950643" y="4180113"/>
                </a:cubicBezTo>
                <a:cubicBezTo>
                  <a:pt x="3970657" y="4160521"/>
                  <a:pt x="3992667" y="4140925"/>
                  <a:pt x="4011750" y="4122363"/>
                </a:cubicBezTo>
                <a:cubicBezTo>
                  <a:pt x="4016872" y="4116693"/>
                  <a:pt x="4001694" y="4123584"/>
                  <a:pt x="3998439" y="4124621"/>
                </a:cubicBezTo>
                <a:cubicBezTo>
                  <a:pt x="3987759" y="4131674"/>
                  <a:pt x="3987759" y="4131674"/>
                  <a:pt x="3987759" y="4131674"/>
                </a:cubicBezTo>
                <a:cubicBezTo>
                  <a:pt x="3990862" y="4128236"/>
                  <a:pt x="3995053" y="4123597"/>
                  <a:pt x="3994899" y="4121198"/>
                </a:cubicBezTo>
                <a:cubicBezTo>
                  <a:pt x="3996916" y="4118963"/>
                  <a:pt x="3999089" y="4116558"/>
                  <a:pt x="4000019" y="4115527"/>
                </a:cubicBezTo>
                <a:cubicBezTo>
                  <a:pt x="4038317" y="4083035"/>
                  <a:pt x="4076305" y="4048314"/>
                  <a:pt x="4112147" y="4013767"/>
                </a:cubicBezTo>
                <a:cubicBezTo>
                  <a:pt x="4116335" y="4009128"/>
                  <a:pt x="4100075" y="4017221"/>
                  <a:pt x="4097901" y="4019628"/>
                </a:cubicBezTo>
                <a:cubicBezTo>
                  <a:pt x="4080683" y="4030981"/>
                  <a:pt x="4063488" y="4042679"/>
                  <a:pt x="4047687" y="4055403"/>
                </a:cubicBezTo>
                <a:cubicBezTo>
                  <a:pt x="4048773" y="4054200"/>
                  <a:pt x="4047535" y="4053002"/>
                  <a:pt x="4048465" y="4051970"/>
                </a:cubicBezTo>
                <a:cubicBezTo>
                  <a:pt x="4069697" y="4033236"/>
                  <a:pt x="4090951" y="4014840"/>
                  <a:pt x="4110659" y="3993019"/>
                </a:cubicBezTo>
                <a:cubicBezTo>
                  <a:pt x="4116088" y="3989578"/>
                  <a:pt x="4100913" y="3996468"/>
                  <a:pt x="4096569" y="3998707"/>
                </a:cubicBezTo>
                <a:cubicBezTo>
                  <a:pt x="4084802" y="4006963"/>
                  <a:pt x="4074253" y="4016075"/>
                  <a:pt x="4061555" y="4025362"/>
                </a:cubicBezTo>
                <a:cubicBezTo>
                  <a:pt x="4064351" y="4019696"/>
                  <a:pt x="4068540" y="4015057"/>
                  <a:pt x="4071491" y="4009219"/>
                </a:cubicBezTo>
                <a:cubicBezTo>
                  <a:pt x="4080022" y="4002343"/>
                  <a:pt x="4080022" y="4002343"/>
                  <a:pt x="4080022" y="4002343"/>
                </a:cubicBezTo>
                <a:cubicBezTo>
                  <a:pt x="4082349" y="4002337"/>
                  <a:pt x="4089925" y="3998720"/>
                  <a:pt x="4094267" y="3996482"/>
                </a:cubicBezTo>
                <a:cubicBezTo>
                  <a:pt x="4116123" y="3974485"/>
                  <a:pt x="4138465" y="3954887"/>
                  <a:pt x="4158326" y="3932895"/>
                </a:cubicBezTo>
                <a:cubicBezTo>
                  <a:pt x="4162515" y="3928255"/>
                  <a:pt x="4148271" y="3934116"/>
                  <a:pt x="4147340" y="3935146"/>
                </a:cubicBezTo>
                <a:lnTo>
                  <a:pt x="4150870" y="3931237"/>
                </a:lnTo>
                <a:cubicBezTo>
                  <a:pt x="4151528" y="3930508"/>
                  <a:pt x="4151528" y="3930508"/>
                  <a:pt x="4151528" y="3930508"/>
                </a:cubicBezTo>
                <a:cubicBezTo>
                  <a:pt x="4153547" y="3928274"/>
                  <a:pt x="4153547" y="3928274"/>
                  <a:pt x="4151221" y="3928278"/>
                </a:cubicBezTo>
                <a:lnTo>
                  <a:pt x="4201723" y="3882809"/>
                </a:lnTo>
                <a:lnTo>
                  <a:pt x="4201707" y="3882148"/>
                </a:lnTo>
                <a:lnTo>
                  <a:pt x="4207933" y="3874667"/>
                </a:lnTo>
                <a:lnTo>
                  <a:pt x="4202890" y="3876207"/>
                </a:lnTo>
                <a:lnTo>
                  <a:pt x="4195938" y="3880849"/>
                </a:lnTo>
                <a:lnTo>
                  <a:pt x="4191729" y="3885417"/>
                </a:lnTo>
                <a:cubicBezTo>
                  <a:pt x="4188959" y="3888311"/>
                  <a:pt x="4186619" y="3890446"/>
                  <a:pt x="4184645" y="3891346"/>
                </a:cubicBezTo>
                <a:cubicBezTo>
                  <a:pt x="4171417" y="3901886"/>
                  <a:pt x="4163538" y="3911413"/>
                  <a:pt x="4150233" y="3921750"/>
                </a:cubicBezTo>
                <a:cubicBezTo>
                  <a:pt x="4154661" y="3915338"/>
                  <a:pt x="4159607" y="3910174"/>
                  <a:pt x="4164728" y="3905109"/>
                </a:cubicBezTo>
                <a:lnTo>
                  <a:pt x="4174119" y="3895416"/>
                </a:lnTo>
                <a:lnTo>
                  <a:pt x="4157797" y="3906313"/>
                </a:lnTo>
                <a:lnTo>
                  <a:pt x="4190765" y="3877087"/>
                </a:lnTo>
                <a:lnTo>
                  <a:pt x="4193651" y="3872514"/>
                </a:lnTo>
                <a:cubicBezTo>
                  <a:pt x="4193683" y="3869649"/>
                  <a:pt x="4193225" y="3868432"/>
                  <a:pt x="4194585" y="3866149"/>
                </a:cubicBezTo>
                <a:lnTo>
                  <a:pt x="4200477" y="3860605"/>
                </a:lnTo>
                <a:lnTo>
                  <a:pt x="4149713" y="3900026"/>
                </a:lnTo>
                <a:cubicBezTo>
                  <a:pt x="4129773" y="3916231"/>
                  <a:pt x="4110161" y="3932991"/>
                  <a:pt x="4091165" y="3950353"/>
                </a:cubicBezTo>
                <a:cubicBezTo>
                  <a:pt x="4089926" y="3949156"/>
                  <a:pt x="4083591" y="3951397"/>
                  <a:pt x="4078161" y="3954839"/>
                </a:cubicBezTo>
                <a:lnTo>
                  <a:pt x="4131865" y="3905288"/>
                </a:lnTo>
                <a:lnTo>
                  <a:pt x="4130891" y="3906367"/>
                </a:lnTo>
                <a:cubicBezTo>
                  <a:pt x="4135080" y="3901727"/>
                  <a:pt x="4139269" y="3897088"/>
                  <a:pt x="4145783" y="3892444"/>
                </a:cubicBezTo>
                <a:lnTo>
                  <a:pt x="4131865" y="3905288"/>
                </a:lnTo>
                <a:lnTo>
                  <a:pt x="4161149" y="3872862"/>
                </a:lnTo>
                <a:cubicBezTo>
                  <a:pt x="4157893" y="3873898"/>
                  <a:pt x="4149229" y="3878718"/>
                  <a:pt x="4145973" y="3879753"/>
                </a:cubicBezTo>
                <a:cubicBezTo>
                  <a:pt x="4143957" y="3881985"/>
                  <a:pt x="4141783" y="3884392"/>
                  <a:pt x="4138527" y="3885427"/>
                </a:cubicBezTo>
                <a:cubicBezTo>
                  <a:pt x="4146751" y="3876321"/>
                  <a:pt x="4146751" y="3876321"/>
                  <a:pt x="4146751" y="3876321"/>
                </a:cubicBezTo>
                <a:cubicBezTo>
                  <a:pt x="4128777" y="3891450"/>
                  <a:pt x="4110935" y="3908638"/>
                  <a:pt x="4091874" y="3924969"/>
                </a:cubicBezTo>
                <a:cubicBezTo>
                  <a:pt x="4094979" y="3921532"/>
                  <a:pt x="4098081" y="3918094"/>
                  <a:pt x="4101341" y="3914487"/>
                </a:cubicBezTo>
                <a:cubicBezTo>
                  <a:pt x="4079153" y="3936486"/>
                  <a:pt x="4056059" y="3957285"/>
                  <a:pt x="4033719" y="3976882"/>
                </a:cubicBezTo>
                <a:lnTo>
                  <a:pt x="4032631" y="3978085"/>
                </a:lnTo>
                <a:cubicBezTo>
                  <a:pt x="4030306" y="3978090"/>
                  <a:pt x="4019474" y="3982741"/>
                  <a:pt x="4017455" y="3984975"/>
                </a:cubicBezTo>
                <a:cubicBezTo>
                  <a:pt x="3996379" y="4003540"/>
                  <a:pt x="3972977" y="4022110"/>
                  <a:pt x="3950659" y="4039478"/>
                </a:cubicBezTo>
                <a:cubicBezTo>
                  <a:pt x="3973602" y="4016280"/>
                  <a:pt x="3997807" y="3992048"/>
                  <a:pt x="4018755" y="3968852"/>
                </a:cubicBezTo>
                <a:cubicBezTo>
                  <a:pt x="4022945" y="3964213"/>
                  <a:pt x="4007613" y="3971275"/>
                  <a:pt x="4004510" y="3974711"/>
                </a:cubicBezTo>
                <a:cubicBezTo>
                  <a:pt x="3994917" y="3980562"/>
                  <a:pt x="3986385" y="3987439"/>
                  <a:pt x="3976766" y="3995520"/>
                </a:cubicBezTo>
                <a:cubicBezTo>
                  <a:pt x="3977851" y="3994317"/>
                  <a:pt x="3979869" y="3992083"/>
                  <a:pt x="3980955" y="3990881"/>
                </a:cubicBezTo>
                <a:cubicBezTo>
                  <a:pt x="4003142" y="3968883"/>
                  <a:pt x="4026237" y="3948083"/>
                  <a:pt x="4047186" y="3924888"/>
                </a:cubicBezTo>
                <a:cubicBezTo>
                  <a:pt x="4052307" y="3919218"/>
                  <a:pt x="4036043" y="3927312"/>
                  <a:pt x="4032964" y="3928519"/>
                </a:cubicBezTo>
                <a:cubicBezTo>
                  <a:pt x="4023347" y="3936599"/>
                  <a:pt x="4012667" y="3943653"/>
                  <a:pt x="4004133" y="3950530"/>
                </a:cubicBezTo>
                <a:cubicBezTo>
                  <a:pt x="4013753" y="3942450"/>
                  <a:pt x="4023193" y="3934197"/>
                  <a:pt x="4031417" y="3925093"/>
                </a:cubicBezTo>
                <a:cubicBezTo>
                  <a:pt x="4034829" y="3923884"/>
                  <a:pt x="4039173" y="3921645"/>
                  <a:pt x="4040259" y="3920443"/>
                </a:cubicBezTo>
                <a:lnTo>
                  <a:pt x="4085942" y="3882445"/>
                </a:lnTo>
                <a:lnTo>
                  <a:pt x="4080951" y="3885159"/>
                </a:lnTo>
                <a:lnTo>
                  <a:pt x="4088623" y="3880217"/>
                </a:lnTo>
                <a:lnTo>
                  <a:pt x="4104586" y="3866939"/>
                </a:lnTo>
                <a:lnTo>
                  <a:pt x="4084787" y="3877555"/>
                </a:lnTo>
                <a:lnTo>
                  <a:pt x="4087427" y="3874812"/>
                </a:lnTo>
                <a:lnTo>
                  <a:pt x="4087529" y="3874679"/>
                </a:lnTo>
                <a:lnTo>
                  <a:pt x="4088513" y="3874055"/>
                </a:lnTo>
                <a:cubicBezTo>
                  <a:pt x="4091137" y="3872692"/>
                  <a:pt x="4104673" y="3865657"/>
                  <a:pt x="4104509" y="3864560"/>
                </a:cubicBezTo>
                <a:cubicBezTo>
                  <a:pt x="4103987" y="3861084"/>
                  <a:pt x="4090615" y="3869216"/>
                  <a:pt x="4092376" y="3869051"/>
                </a:cubicBezTo>
                <a:lnTo>
                  <a:pt x="4091248" y="3869752"/>
                </a:lnTo>
                <a:lnTo>
                  <a:pt x="4091128" y="3867688"/>
                </a:lnTo>
                <a:cubicBezTo>
                  <a:pt x="4090405" y="3867917"/>
                  <a:pt x="4089111" y="3868959"/>
                  <a:pt x="4087570" y="3870388"/>
                </a:cubicBezTo>
                <a:lnTo>
                  <a:pt x="4083749" y="3874197"/>
                </a:lnTo>
                <a:lnTo>
                  <a:pt x="4080455" y="3875931"/>
                </a:lnTo>
                <a:cubicBezTo>
                  <a:pt x="4077648" y="3875084"/>
                  <a:pt x="4089567" y="3868203"/>
                  <a:pt x="4089567" y="3868203"/>
                </a:cubicBezTo>
                <a:lnTo>
                  <a:pt x="4103609" y="3860112"/>
                </a:lnTo>
                <a:lnTo>
                  <a:pt x="4105403" y="3855653"/>
                </a:lnTo>
                <a:lnTo>
                  <a:pt x="4105513" y="3855531"/>
                </a:lnTo>
                <a:lnTo>
                  <a:pt x="4100701" y="3858057"/>
                </a:lnTo>
                <a:cubicBezTo>
                  <a:pt x="4099559" y="3856401"/>
                  <a:pt x="4102049" y="3854403"/>
                  <a:pt x="4104828" y="3852819"/>
                </a:cubicBezTo>
                <a:lnTo>
                  <a:pt x="4105977" y="3852246"/>
                </a:lnTo>
                <a:lnTo>
                  <a:pt x="4107252" y="3850424"/>
                </a:lnTo>
                <a:cubicBezTo>
                  <a:pt x="4110197" y="3846749"/>
                  <a:pt x="4115251" y="3841316"/>
                  <a:pt x="4116057" y="3840144"/>
                </a:cubicBezTo>
                <a:lnTo>
                  <a:pt x="4123975" y="3831194"/>
                </a:lnTo>
                <a:lnTo>
                  <a:pt x="4105899" y="3845190"/>
                </a:lnTo>
                <a:lnTo>
                  <a:pt x="4136878" y="3815303"/>
                </a:lnTo>
                <a:lnTo>
                  <a:pt x="4137018" y="3815130"/>
                </a:lnTo>
                <a:lnTo>
                  <a:pt x="4138481" y="3813375"/>
                </a:lnTo>
                <a:lnTo>
                  <a:pt x="4130883" y="3817526"/>
                </a:lnTo>
                <a:cubicBezTo>
                  <a:pt x="4122350" y="3824404"/>
                  <a:pt x="4122350" y="3824404"/>
                  <a:pt x="4122350" y="3824404"/>
                </a:cubicBezTo>
                <a:lnTo>
                  <a:pt x="4136971" y="3808216"/>
                </a:lnTo>
                <a:lnTo>
                  <a:pt x="4134079" y="3808416"/>
                </a:lnTo>
                <a:cubicBezTo>
                  <a:pt x="4134193" y="3808722"/>
                  <a:pt x="4134745" y="3808100"/>
                  <a:pt x="4135536" y="3806931"/>
                </a:cubicBezTo>
                <a:lnTo>
                  <a:pt x="4136345" y="3805608"/>
                </a:lnTo>
                <a:lnTo>
                  <a:pt x="4131119" y="3808947"/>
                </a:lnTo>
                <a:lnTo>
                  <a:pt x="4132358" y="3807173"/>
                </a:lnTo>
                <a:lnTo>
                  <a:pt x="4125017" y="3814109"/>
                </a:lnTo>
                <a:cubicBezTo>
                  <a:pt x="4130293" y="3808268"/>
                  <a:pt x="4130293" y="3808268"/>
                  <a:pt x="4130293" y="3808268"/>
                </a:cubicBezTo>
                <a:lnTo>
                  <a:pt x="4125617" y="3808552"/>
                </a:lnTo>
                <a:lnTo>
                  <a:pt x="4125544" y="3808636"/>
                </a:lnTo>
                <a:lnTo>
                  <a:pt x="4117749" y="3817159"/>
                </a:lnTo>
                <a:lnTo>
                  <a:pt x="4110953" y="3821277"/>
                </a:lnTo>
                <a:lnTo>
                  <a:pt x="4110135" y="3821778"/>
                </a:lnTo>
                <a:lnTo>
                  <a:pt x="4113042" y="3818161"/>
                </a:lnTo>
                <a:lnTo>
                  <a:pt x="4117062" y="3813532"/>
                </a:lnTo>
                <a:lnTo>
                  <a:pt x="4116047" y="3814129"/>
                </a:lnTo>
                <a:cubicBezTo>
                  <a:pt x="4095904" y="3829090"/>
                  <a:pt x="4075581" y="3846451"/>
                  <a:pt x="4056829" y="3865014"/>
                </a:cubicBezTo>
                <a:lnTo>
                  <a:pt x="4116095" y="3805102"/>
                </a:lnTo>
                <a:lnTo>
                  <a:pt x="4115387" y="3805273"/>
                </a:lnTo>
                <a:cubicBezTo>
                  <a:pt x="4114076" y="3805663"/>
                  <a:pt x="4112577" y="3806344"/>
                  <a:pt x="4111344" y="3807738"/>
                </a:cubicBezTo>
                <a:cubicBezTo>
                  <a:pt x="4108961" y="3810247"/>
                  <a:pt x="4104079" y="3818411"/>
                  <a:pt x="4098539" y="3822361"/>
                </a:cubicBezTo>
                <a:cubicBezTo>
                  <a:pt x="4089671" y="3829252"/>
                  <a:pt x="4100581" y="3815491"/>
                  <a:pt x="4103121" y="3812909"/>
                </a:cubicBezTo>
                <a:cubicBezTo>
                  <a:pt x="4106076" y="3808474"/>
                  <a:pt x="4110353" y="3805102"/>
                  <a:pt x="4111948" y="3802948"/>
                </a:cubicBezTo>
                <a:cubicBezTo>
                  <a:pt x="4112192" y="3802124"/>
                  <a:pt x="4112067" y="3801054"/>
                  <a:pt x="4112059" y="3799928"/>
                </a:cubicBezTo>
                <a:lnTo>
                  <a:pt x="4112491" y="3798172"/>
                </a:lnTo>
                <a:lnTo>
                  <a:pt x="4110039" y="3800129"/>
                </a:lnTo>
                <a:cubicBezTo>
                  <a:pt x="4108677" y="3801100"/>
                  <a:pt x="4107641" y="3801629"/>
                  <a:pt x="4107229" y="3801402"/>
                </a:cubicBezTo>
                <a:cubicBezTo>
                  <a:pt x="4107054" y="3801302"/>
                  <a:pt x="4107024" y="3801068"/>
                  <a:pt x="4107111" y="3800727"/>
                </a:cubicBezTo>
                <a:lnTo>
                  <a:pt x="4107189" y="3800549"/>
                </a:lnTo>
                <a:lnTo>
                  <a:pt x="4104247" y="3803605"/>
                </a:lnTo>
                <a:cubicBezTo>
                  <a:pt x="4101705" y="3806190"/>
                  <a:pt x="4097760" y="3807986"/>
                  <a:pt x="4093325" y="3811432"/>
                </a:cubicBezTo>
                <a:cubicBezTo>
                  <a:pt x="4088399" y="3816525"/>
                  <a:pt x="4087497" y="3820024"/>
                  <a:pt x="4083094" y="3820604"/>
                </a:cubicBezTo>
                <a:cubicBezTo>
                  <a:pt x="4079563" y="3820551"/>
                  <a:pt x="4078191" y="3816899"/>
                  <a:pt x="4076296" y="3817763"/>
                </a:cubicBezTo>
                <a:cubicBezTo>
                  <a:pt x="4071405" y="3819989"/>
                  <a:pt x="4060952" y="3834967"/>
                  <a:pt x="4056103" y="3840264"/>
                </a:cubicBezTo>
                <a:lnTo>
                  <a:pt x="4048312" y="3848899"/>
                </a:lnTo>
                <a:lnTo>
                  <a:pt x="4046951" y="3849234"/>
                </a:lnTo>
                <a:lnTo>
                  <a:pt x="4043158" y="3850567"/>
                </a:lnTo>
                <a:lnTo>
                  <a:pt x="4045569" y="3847705"/>
                </a:lnTo>
                <a:cubicBezTo>
                  <a:pt x="4057212" y="3834116"/>
                  <a:pt x="4069164" y="3820178"/>
                  <a:pt x="4081781" y="3804810"/>
                </a:cubicBezTo>
                <a:cubicBezTo>
                  <a:pt x="4084163" y="3802299"/>
                  <a:pt x="4089578" y="3795556"/>
                  <a:pt x="4096021" y="3788109"/>
                </a:cubicBezTo>
                <a:cubicBezTo>
                  <a:pt x="4098562" y="3785525"/>
                  <a:pt x="4117161" y="3765174"/>
                  <a:pt x="4105983" y="3774779"/>
                </a:cubicBezTo>
                <a:cubicBezTo>
                  <a:pt x="4095519" y="3783823"/>
                  <a:pt x="4110375" y="3768266"/>
                  <a:pt x="4111812" y="3766185"/>
                </a:cubicBezTo>
                <a:cubicBezTo>
                  <a:pt x="4111973" y="3765757"/>
                  <a:pt x="4112153" y="3765035"/>
                  <a:pt x="4112309" y="3764184"/>
                </a:cubicBezTo>
                <a:lnTo>
                  <a:pt x="4112427" y="3763279"/>
                </a:lnTo>
                <a:lnTo>
                  <a:pt x="4104710" y="3767567"/>
                </a:lnTo>
                <a:lnTo>
                  <a:pt x="4100763" y="3769246"/>
                </a:lnTo>
                <a:lnTo>
                  <a:pt x="4100747" y="3769265"/>
                </a:lnTo>
                <a:cubicBezTo>
                  <a:pt x="4095261" y="3775268"/>
                  <a:pt x="4089579" y="3781539"/>
                  <a:pt x="4088307" y="3782830"/>
                </a:cubicBezTo>
                <a:cubicBezTo>
                  <a:pt x="4081489" y="3788787"/>
                  <a:pt x="4075536" y="3794587"/>
                  <a:pt x="4070154" y="3798464"/>
                </a:cubicBezTo>
                <a:cubicBezTo>
                  <a:pt x="4069207" y="3798895"/>
                  <a:pt x="4065751" y="3799045"/>
                  <a:pt x="4064805" y="3799476"/>
                </a:cubicBezTo>
                <a:cubicBezTo>
                  <a:pt x="4056425" y="3804719"/>
                  <a:pt x="4049471" y="3822615"/>
                  <a:pt x="4047075" y="3819191"/>
                </a:cubicBezTo>
                <a:cubicBezTo>
                  <a:pt x="4047075" y="3819191"/>
                  <a:pt x="4049001" y="3815464"/>
                  <a:pt x="4049981" y="3812167"/>
                </a:cubicBezTo>
                <a:lnTo>
                  <a:pt x="4050153" y="3812847"/>
                </a:lnTo>
                <a:lnTo>
                  <a:pt x="4049491" y="3813815"/>
                </a:lnTo>
                <a:cubicBezTo>
                  <a:pt x="4049965" y="3813599"/>
                  <a:pt x="4050201" y="3813492"/>
                  <a:pt x="4050262" y="3813286"/>
                </a:cubicBezTo>
                <a:lnTo>
                  <a:pt x="4050153" y="3812847"/>
                </a:lnTo>
                <a:lnTo>
                  <a:pt x="4051368" y="3811069"/>
                </a:lnTo>
                <a:lnTo>
                  <a:pt x="4052457" y="3810208"/>
                </a:lnTo>
                <a:cubicBezTo>
                  <a:pt x="4053053" y="3809519"/>
                  <a:pt x="4053393" y="3808950"/>
                  <a:pt x="4053393" y="3808950"/>
                </a:cubicBezTo>
                <a:cubicBezTo>
                  <a:pt x="4053393" y="3808950"/>
                  <a:pt x="4052022" y="3805297"/>
                  <a:pt x="4053539" y="3802944"/>
                </a:cubicBezTo>
                <a:cubicBezTo>
                  <a:pt x="4056112" y="3797495"/>
                  <a:pt x="4067289" y="3787890"/>
                  <a:pt x="4070320" y="3783658"/>
                </a:cubicBezTo>
                <a:cubicBezTo>
                  <a:pt x="4071267" y="3783227"/>
                  <a:pt x="4070276" y="3780589"/>
                  <a:pt x="4070767" y="3778941"/>
                </a:cubicBezTo>
                <a:cubicBezTo>
                  <a:pt x="4073063" y="3773619"/>
                  <a:pt x="4080273" y="3767529"/>
                  <a:pt x="4085983" y="3761886"/>
                </a:cubicBezTo>
                <a:lnTo>
                  <a:pt x="4089189" y="3758376"/>
                </a:lnTo>
                <a:lnTo>
                  <a:pt x="4087819" y="3758615"/>
                </a:lnTo>
                <a:cubicBezTo>
                  <a:pt x="4086701" y="3758859"/>
                  <a:pt x="4085604" y="3759242"/>
                  <a:pt x="4085687" y="3759791"/>
                </a:cubicBezTo>
                <a:cubicBezTo>
                  <a:pt x="4085521" y="3758692"/>
                  <a:pt x="4093772" y="3752159"/>
                  <a:pt x="4101307" y="3746807"/>
                </a:cubicBezTo>
                <a:lnTo>
                  <a:pt x="4101472" y="3746821"/>
                </a:lnTo>
                <a:lnTo>
                  <a:pt x="4101885" y="3746412"/>
                </a:lnTo>
                <a:lnTo>
                  <a:pt x="4101307" y="3746807"/>
                </a:lnTo>
                <a:lnTo>
                  <a:pt x="4100191" y="3746254"/>
                </a:lnTo>
                <a:lnTo>
                  <a:pt x="4104703" y="3742070"/>
                </a:lnTo>
                <a:lnTo>
                  <a:pt x="4108153" y="3739998"/>
                </a:lnTo>
                <a:lnTo>
                  <a:pt x="4112632" y="3734926"/>
                </a:lnTo>
                <a:cubicBezTo>
                  <a:pt x="4112632" y="3734926"/>
                  <a:pt x="4114228" y="3732773"/>
                  <a:pt x="4113693" y="3731354"/>
                </a:cubicBezTo>
                <a:cubicBezTo>
                  <a:pt x="4109781" y="3730286"/>
                  <a:pt x="4096075" y="3748407"/>
                  <a:pt x="4092586" y="3751422"/>
                </a:cubicBezTo>
                <a:cubicBezTo>
                  <a:pt x="4074337" y="3768523"/>
                  <a:pt x="4057334" y="3786603"/>
                  <a:pt x="4040727" y="3805244"/>
                </a:cubicBezTo>
                <a:lnTo>
                  <a:pt x="4015700" y="3834173"/>
                </a:lnTo>
                <a:lnTo>
                  <a:pt x="4013207" y="3835178"/>
                </a:lnTo>
                <a:lnTo>
                  <a:pt x="4007534" y="3837899"/>
                </a:lnTo>
                <a:lnTo>
                  <a:pt x="4014788" y="3828197"/>
                </a:lnTo>
                <a:lnTo>
                  <a:pt x="4006447" y="3836306"/>
                </a:lnTo>
                <a:lnTo>
                  <a:pt x="4004857" y="3833743"/>
                </a:lnTo>
                <a:lnTo>
                  <a:pt x="4001377" y="3835771"/>
                </a:lnTo>
                <a:lnTo>
                  <a:pt x="4008457" y="3826875"/>
                </a:lnTo>
                <a:lnTo>
                  <a:pt x="4011078" y="3824517"/>
                </a:lnTo>
                <a:cubicBezTo>
                  <a:pt x="4011962" y="3823805"/>
                  <a:pt x="4012543" y="3823459"/>
                  <a:pt x="4012584" y="3823734"/>
                </a:cubicBezTo>
                <a:lnTo>
                  <a:pt x="4011509" y="3823041"/>
                </a:lnTo>
                <a:lnTo>
                  <a:pt x="4020982" y="3811141"/>
                </a:lnTo>
                <a:lnTo>
                  <a:pt x="4024761" y="3808657"/>
                </a:lnTo>
                <a:cubicBezTo>
                  <a:pt x="4027193" y="3807124"/>
                  <a:pt x="4030009" y="3805431"/>
                  <a:pt x="4033647" y="3803370"/>
                </a:cubicBezTo>
                <a:cubicBezTo>
                  <a:pt x="4035243" y="3802106"/>
                  <a:pt x="4050669" y="3793779"/>
                  <a:pt x="4043493" y="3795572"/>
                </a:cubicBezTo>
                <a:cubicBezTo>
                  <a:pt x="4038226" y="3797184"/>
                  <a:pt x="4028231" y="3804997"/>
                  <a:pt x="4024873" y="3806429"/>
                </a:cubicBezTo>
                <a:lnTo>
                  <a:pt x="4024653" y="3806527"/>
                </a:lnTo>
                <a:lnTo>
                  <a:pt x="4027235" y="3803283"/>
                </a:lnTo>
                <a:cubicBezTo>
                  <a:pt x="4041590" y="3783440"/>
                  <a:pt x="4060659" y="3770241"/>
                  <a:pt x="4074555" y="3749181"/>
                </a:cubicBezTo>
                <a:cubicBezTo>
                  <a:pt x="4071287" y="3751917"/>
                  <a:pt x="4067423" y="3756394"/>
                  <a:pt x="4067561" y="3754505"/>
                </a:cubicBezTo>
                <a:lnTo>
                  <a:pt x="4069040" y="3750626"/>
                </a:lnTo>
                <a:lnTo>
                  <a:pt x="4087306" y="3738359"/>
                </a:lnTo>
                <a:lnTo>
                  <a:pt x="4072597" y="3746072"/>
                </a:lnTo>
                <a:lnTo>
                  <a:pt x="4073277" y="3745244"/>
                </a:lnTo>
                <a:cubicBezTo>
                  <a:pt x="4078763" y="3738861"/>
                  <a:pt x="4087321" y="3729170"/>
                  <a:pt x="4088483" y="3725255"/>
                </a:cubicBezTo>
                <a:cubicBezTo>
                  <a:pt x="4075667" y="3733944"/>
                  <a:pt x="4072224" y="3740026"/>
                  <a:pt x="4061993" y="3749200"/>
                </a:cubicBezTo>
                <a:cubicBezTo>
                  <a:pt x="4048733" y="3762606"/>
                  <a:pt x="4058995" y="3750566"/>
                  <a:pt x="4061035" y="3743698"/>
                </a:cubicBezTo>
                <a:cubicBezTo>
                  <a:pt x="4062585" y="3738476"/>
                  <a:pt x="4057591" y="3749781"/>
                  <a:pt x="4057090" y="3745494"/>
                </a:cubicBezTo>
                <a:cubicBezTo>
                  <a:pt x="4056588" y="3741208"/>
                  <a:pt x="4065917" y="3735535"/>
                  <a:pt x="4068947" y="3731303"/>
                </a:cubicBezTo>
                <a:cubicBezTo>
                  <a:pt x="4073307" y="3727656"/>
                  <a:pt x="4078688" y="3723778"/>
                  <a:pt x="4082207" y="3717896"/>
                </a:cubicBezTo>
                <a:cubicBezTo>
                  <a:pt x="4082207" y="3717896"/>
                  <a:pt x="4081217" y="3715262"/>
                  <a:pt x="4081707" y="3713613"/>
                </a:cubicBezTo>
                <a:cubicBezTo>
                  <a:pt x="4083299" y="3711462"/>
                  <a:pt x="4093563" y="3699421"/>
                  <a:pt x="4096104" y="3696839"/>
                </a:cubicBezTo>
                <a:cubicBezTo>
                  <a:pt x="4106023" y="3680441"/>
                  <a:pt x="4085831" y="3702944"/>
                  <a:pt x="4081396" y="3706389"/>
                </a:cubicBezTo>
                <a:cubicBezTo>
                  <a:pt x="4074005" y="3714269"/>
                  <a:pt x="4068591" y="3721012"/>
                  <a:pt x="4064645" y="3722808"/>
                </a:cubicBezTo>
                <a:cubicBezTo>
                  <a:pt x="4051416" y="3733348"/>
                  <a:pt x="4043538" y="3742878"/>
                  <a:pt x="4030233" y="3753213"/>
                </a:cubicBezTo>
                <a:cubicBezTo>
                  <a:pt x="4039091" y="3740387"/>
                  <a:pt x="4050014" y="3732562"/>
                  <a:pt x="4060275" y="3720524"/>
                </a:cubicBezTo>
                <a:cubicBezTo>
                  <a:pt x="4065281" y="3715154"/>
                  <a:pt x="4071611" y="3710845"/>
                  <a:pt x="4073650" y="3703979"/>
                </a:cubicBezTo>
                <a:cubicBezTo>
                  <a:pt x="4073682" y="3701111"/>
                  <a:pt x="4073224" y="3699895"/>
                  <a:pt x="4074585" y="3697613"/>
                </a:cubicBezTo>
                <a:cubicBezTo>
                  <a:pt x="4078105" y="3691732"/>
                  <a:pt x="4085507" y="3689786"/>
                  <a:pt x="4089974" y="3683475"/>
                </a:cubicBezTo>
                <a:cubicBezTo>
                  <a:pt x="4089027" y="3683907"/>
                  <a:pt x="4085559" y="3678122"/>
                  <a:pt x="4086665" y="3677617"/>
                </a:cubicBezTo>
                <a:cubicBezTo>
                  <a:pt x="4087110" y="3672900"/>
                  <a:pt x="4105733" y="3664419"/>
                  <a:pt x="4104316" y="3657700"/>
                </a:cubicBezTo>
                <a:cubicBezTo>
                  <a:pt x="4104316" y="3657700"/>
                  <a:pt x="4104254" y="3657534"/>
                  <a:pt x="4104177" y="3657328"/>
                </a:cubicBezTo>
                <a:lnTo>
                  <a:pt x="4104003" y="3656864"/>
                </a:lnTo>
                <a:lnTo>
                  <a:pt x="4103945" y="3656709"/>
                </a:lnTo>
                <a:cubicBezTo>
                  <a:pt x="4103883" y="3656544"/>
                  <a:pt x="4103851" y="3656462"/>
                  <a:pt x="4103897" y="3656586"/>
                </a:cubicBezTo>
                <a:lnTo>
                  <a:pt x="4104003" y="3656864"/>
                </a:lnTo>
                <a:lnTo>
                  <a:pt x="4104316" y="3657700"/>
                </a:lnTo>
                <a:cubicBezTo>
                  <a:pt x="4096583" y="3661221"/>
                  <a:pt x="4094543" y="3668088"/>
                  <a:pt x="4088056" y="3672469"/>
                </a:cubicBezTo>
                <a:cubicBezTo>
                  <a:pt x="4078730" y="3678143"/>
                  <a:pt x="4070882" y="3684807"/>
                  <a:pt x="4061981" y="3694562"/>
                </a:cubicBezTo>
                <a:cubicBezTo>
                  <a:pt x="4045878" y="3709262"/>
                  <a:pt x="4077281" y="3674289"/>
                  <a:pt x="4076823" y="3673072"/>
                </a:cubicBezTo>
                <a:lnTo>
                  <a:pt x="4064687" y="3677174"/>
                </a:lnTo>
                <a:cubicBezTo>
                  <a:pt x="4064231" y="3675957"/>
                  <a:pt x="4077001" y="3664200"/>
                  <a:pt x="4077001" y="3664200"/>
                </a:cubicBezTo>
                <a:cubicBezTo>
                  <a:pt x="4082417" y="3657457"/>
                  <a:pt x="4085871" y="3657310"/>
                  <a:pt x="4089317" y="3651227"/>
                </a:cubicBezTo>
                <a:cubicBezTo>
                  <a:pt x="4085371" y="3653023"/>
                  <a:pt x="4072109" y="3666429"/>
                  <a:pt x="4071653" y="3665212"/>
                </a:cubicBezTo>
                <a:cubicBezTo>
                  <a:pt x="4071538" y="3664907"/>
                  <a:pt x="4072219" y="3663677"/>
                  <a:pt x="4073091" y="3662191"/>
                </a:cubicBezTo>
                <a:lnTo>
                  <a:pt x="4073793" y="3660956"/>
                </a:lnTo>
                <a:lnTo>
                  <a:pt x="4089088" y="3650622"/>
                </a:lnTo>
                <a:lnTo>
                  <a:pt x="4096438" y="3645655"/>
                </a:lnTo>
                <a:cubicBezTo>
                  <a:pt x="4091881" y="3647525"/>
                  <a:pt x="4087614" y="3649727"/>
                  <a:pt x="4083492" y="3652092"/>
                </a:cubicBezTo>
                <a:lnTo>
                  <a:pt x="4075709" y="3656871"/>
                </a:lnTo>
                <a:lnTo>
                  <a:pt x="4075768" y="3655618"/>
                </a:lnTo>
                <a:cubicBezTo>
                  <a:pt x="4074981" y="3655811"/>
                  <a:pt x="4073177" y="3657093"/>
                  <a:pt x="4069745" y="3660139"/>
                </a:cubicBezTo>
                <a:lnTo>
                  <a:pt x="4068425" y="3661335"/>
                </a:lnTo>
                <a:lnTo>
                  <a:pt x="4059340" y="3666886"/>
                </a:lnTo>
                <a:cubicBezTo>
                  <a:pt x="4055216" y="3669228"/>
                  <a:pt x="4050943" y="3671395"/>
                  <a:pt x="4046378" y="3673220"/>
                </a:cubicBezTo>
                <a:cubicBezTo>
                  <a:pt x="4055343" y="3665505"/>
                  <a:pt x="4065549" y="3660085"/>
                  <a:pt x="4075414" y="3653398"/>
                </a:cubicBezTo>
                <a:cubicBezTo>
                  <a:pt x="4082949" y="3648046"/>
                  <a:pt x="4076084" y="3650924"/>
                  <a:pt x="4072577" y="3652370"/>
                </a:cubicBezTo>
                <a:lnTo>
                  <a:pt x="4035828" y="3674844"/>
                </a:lnTo>
                <a:lnTo>
                  <a:pt x="4036937" y="3673659"/>
                </a:lnTo>
                <a:cubicBezTo>
                  <a:pt x="4041861" y="3668564"/>
                  <a:pt x="4055204" y="3654885"/>
                  <a:pt x="4044815" y="3664130"/>
                </a:cubicBezTo>
                <a:cubicBezTo>
                  <a:pt x="4035075" y="3671655"/>
                  <a:pt x="4045952" y="3660762"/>
                  <a:pt x="4047803" y="3656831"/>
                </a:cubicBezTo>
                <a:cubicBezTo>
                  <a:pt x="4046855" y="3657261"/>
                  <a:pt x="4045909" y="3657692"/>
                  <a:pt x="4044961" y="3658124"/>
                </a:cubicBezTo>
                <a:cubicBezTo>
                  <a:pt x="4045909" y="3657692"/>
                  <a:pt x="4037591" y="3657204"/>
                  <a:pt x="4037058" y="3655785"/>
                </a:cubicBezTo>
                <a:cubicBezTo>
                  <a:pt x="4036144" y="3653350"/>
                  <a:pt x="4051489" y="3636144"/>
                  <a:pt x="4054030" y="3633562"/>
                </a:cubicBezTo>
                <a:cubicBezTo>
                  <a:pt x="4060919" y="3621396"/>
                  <a:pt x="4033825" y="3650129"/>
                  <a:pt x="4032833" y="3647493"/>
                </a:cubicBezTo>
                <a:cubicBezTo>
                  <a:pt x="4032369" y="3646991"/>
                  <a:pt x="4033033" y="3645501"/>
                  <a:pt x="4034147" y="3643682"/>
                </a:cubicBezTo>
                <a:lnTo>
                  <a:pt x="4035398" y="3641880"/>
                </a:lnTo>
                <a:lnTo>
                  <a:pt x="4060429" y="3626060"/>
                </a:lnTo>
                <a:cubicBezTo>
                  <a:pt x="4062880" y="3624531"/>
                  <a:pt x="4075874" y="3618847"/>
                  <a:pt x="4075517" y="3616469"/>
                </a:cubicBezTo>
                <a:cubicBezTo>
                  <a:pt x="4075186" y="3614272"/>
                  <a:pt x="4066055" y="3620889"/>
                  <a:pt x="4065027" y="3620988"/>
                </a:cubicBezTo>
                <a:cubicBezTo>
                  <a:pt x="4055887" y="3627050"/>
                  <a:pt x="4047280" y="3632457"/>
                  <a:pt x="4038831" y="3637547"/>
                </a:cubicBezTo>
                <a:lnTo>
                  <a:pt x="4038120" y="3637960"/>
                </a:lnTo>
                <a:lnTo>
                  <a:pt x="4038152" y="3637912"/>
                </a:lnTo>
                <a:cubicBezTo>
                  <a:pt x="4040814" y="3634296"/>
                  <a:pt x="4042546" y="3632022"/>
                  <a:pt x="4037905" y="3636393"/>
                </a:cubicBezTo>
                <a:lnTo>
                  <a:pt x="4030079" y="3642629"/>
                </a:lnTo>
                <a:lnTo>
                  <a:pt x="4013579" y="3652209"/>
                </a:lnTo>
                <a:lnTo>
                  <a:pt x="4011359" y="3653636"/>
                </a:lnTo>
                <a:lnTo>
                  <a:pt x="4017017" y="3646592"/>
                </a:lnTo>
                <a:cubicBezTo>
                  <a:pt x="4019473" y="3643600"/>
                  <a:pt x="4022396" y="3640129"/>
                  <a:pt x="4026214" y="3635777"/>
                </a:cubicBezTo>
                <a:cubicBezTo>
                  <a:pt x="4030191" y="3631115"/>
                  <a:pt x="4033603" y="3627898"/>
                  <a:pt x="4036634" y="3623666"/>
                </a:cubicBezTo>
                <a:cubicBezTo>
                  <a:pt x="4042951" y="3613424"/>
                  <a:pt x="4028743" y="3627261"/>
                  <a:pt x="4025255" y="3630274"/>
                </a:cubicBezTo>
                <a:cubicBezTo>
                  <a:pt x="4020407" y="3635571"/>
                  <a:pt x="4016397" y="3643100"/>
                  <a:pt x="4014078" y="3639879"/>
                </a:cubicBezTo>
                <a:cubicBezTo>
                  <a:pt x="4014535" y="3641098"/>
                  <a:pt x="4021989" y="3627486"/>
                  <a:pt x="4023839" y="3623555"/>
                </a:cubicBezTo>
                <a:cubicBezTo>
                  <a:pt x="4023839" y="3623555"/>
                  <a:pt x="4030327" y="3619175"/>
                  <a:pt x="4026412" y="3618106"/>
                </a:cubicBezTo>
                <a:cubicBezTo>
                  <a:pt x="4026412" y="3618106"/>
                  <a:pt x="4022435" y="3622770"/>
                  <a:pt x="4020052" y="3625281"/>
                </a:cubicBezTo>
                <a:cubicBezTo>
                  <a:pt x="4018032" y="3623350"/>
                  <a:pt x="4016171" y="3621347"/>
                  <a:pt x="4016171" y="3621347"/>
                </a:cubicBezTo>
                <a:cubicBezTo>
                  <a:pt x="4014277" y="3622209"/>
                  <a:pt x="4007269" y="3631101"/>
                  <a:pt x="4003323" y="3632899"/>
                </a:cubicBezTo>
                <a:cubicBezTo>
                  <a:pt x="4003323" y="3632899"/>
                  <a:pt x="3997483" y="3635559"/>
                  <a:pt x="4003845" y="3628384"/>
                </a:cubicBezTo>
                <a:cubicBezTo>
                  <a:pt x="4008851" y="3623016"/>
                  <a:pt x="4006353" y="3628669"/>
                  <a:pt x="4007905" y="3623449"/>
                </a:cubicBezTo>
                <a:cubicBezTo>
                  <a:pt x="4006843" y="3627021"/>
                  <a:pt x="4003502" y="3624028"/>
                  <a:pt x="4003534" y="3621162"/>
                </a:cubicBezTo>
                <a:cubicBezTo>
                  <a:pt x="4003410" y="3621574"/>
                  <a:pt x="4004297" y="3620888"/>
                  <a:pt x="4005687" y="3619609"/>
                </a:cubicBezTo>
                <a:lnTo>
                  <a:pt x="4009991" y="3615362"/>
                </a:lnTo>
                <a:lnTo>
                  <a:pt x="4010194" y="3615238"/>
                </a:lnTo>
                <a:cubicBezTo>
                  <a:pt x="4028441" y="3603999"/>
                  <a:pt x="4046559" y="3592773"/>
                  <a:pt x="4063771" y="3581959"/>
                </a:cubicBezTo>
                <a:cubicBezTo>
                  <a:pt x="4084823" y="3568461"/>
                  <a:pt x="4103949" y="3554033"/>
                  <a:pt x="4122046" y="3539702"/>
                </a:cubicBezTo>
                <a:cubicBezTo>
                  <a:pt x="4131153" y="3532438"/>
                  <a:pt x="4140109" y="3524399"/>
                  <a:pt x="4148653" y="3515983"/>
                </a:cubicBezTo>
                <a:lnTo>
                  <a:pt x="4150490" y="3514005"/>
                </a:lnTo>
                <a:lnTo>
                  <a:pt x="4148691" y="3515068"/>
                </a:lnTo>
                <a:cubicBezTo>
                  <a:pt x="4147207" y="3515841"/>
                  <a:pt x="4146105" y="3516222"/>
                  <a:pt x="4145723" y="3515943"/>
                </a:cubicBezTo>
                <a:cubicBezTo>
                  <a:pt x="4145560" y="3515822"/>
                  <a:pt x="4145559" y="3515588"/>
                  <a:pt x="4145687" y="3515265"/>
                </a:cubicBezTo>
                <a:lnTo>
                  <a:pt x="4145790" y="3515099"/>
                </a:lnTo>
                <a:lnTo>
                  <a:pt x="4142461" y="3517710"/>
                </a:lnTo>
                <a:lnTo>
                  <a:pt x="4133974" y="3522152"/>
                </a:lnTo>
                <a:lnTo>
                  <a:pt x="4130339" y="3525164"/>
                </a:lnTo>
                <a:cubicBezTo>
                  <a:pt x="4116466" y="3537262"/>
                  <a:pt x="4102380" y="3549543"/>
                  <a:pt x="4086594" y="3561429"/>
                </a:cubicBezTo>
                <a:cubicBezTo>
                  <a:pt x="4059917" y="3580097"/>
                  <a:pt x="4031283" y="3597655"/>
                  <a:pt x="4002366" y="3614309"/>
                </a:cubicBezTo>
                <a:lnTo>
                  <a:pt x="4001487" y="3614766"/>
                </a:lnTo>
                <a:lnTo>
                  <a:pt x="4004629" y="3610736"/>
                </a:lnTo>
                <a:lnTo>
                  <a:pt x="4004909" y="3610027"/>
                </a:lnTo>
                <a:lnTo>
                  <a:pt x="4006230" y="3609305"/>
                </a:lnTo>
                <a:cubicBezTo>
                  <a:pt x="4032029" y="3590718"/>
                  <a:pt x="4055888" y="3578067"/>
                  <a:pt x="4086787" y="3556772"/>
                </a:cubicBezTo>
                <a:cubicBezTo>
                  <a:pt x="4097231" y="3549476"/>
                  <a:pt x="4108159" y="3540693"/>
                  <a:pt x="4118911" y="3531487"/>
                </a:cubicBezTo>
                <a:lnTo>
                  <a:pt x="4118944" y="3531458"/>
                </a:lnTo>
                <a:lnTo>
                  <a:pt x="4115377" y="3529317"/>
                </a:lnTo>
                <a:lnTo>
                  <a:pt x="4115225" y="3529235"/>
                </a:lnTo>
                <a:lnTo>
                  <a:pt x="4084503" y="3553464"/>
                </a:lnTo>
                <a:cubicBezTo>
                  <a:pt x="4080310" y="3556274"/>
                  <a:pt x="4067313" y="3567895"/>
                  <a:pt x="4068387" y="3563155"/>
                </a:cubicBezTo>
                <a:cubicBezTo>
                  <a:pt x="4066625" y="3563320"/>
                  <a:pt x="4064717" y="3563502"/>
                  <a:pt x="4064167" y="3565779"/>
                </a:cubicBezTo>
                <a:cubicBezTo>
                  <a:pt x="4043095" y="3578167"/>
                  <a:pt x="4023089" y="3592679"/>
                  <a:pt x="3998035" y="3604330"/>
                </a:cubicBezTo>
                <a:cubicBezTo>
                  <a:pt x="4019087" y="3590832"/>
                  <a:pt x="4044335" y="3574524"/>
                  <a:pt x="4066267" y="3560943"/>
                </a:cubicBezTo>
                <a:lnTo>
                  <a:pt x="4077972" y="3553439"/>
                </a:lnTo>
                <a:lnTo>
                  <a:pt x="4078226" y="3553211"/>
                </a:lnTo>
                <a:lnTo>
                  <a:pt x="4087033" y="3545314"/>
                </a:lnTo>
                <a:lnTo>
                  <a:pt x="4083879" y="3545735"/>
                </a:lnTo>
                <a:lnTo>
                  <a:pt x="4084199" y="3545515"/>
                </a:lnTo>
                <a:lnTo>
                  <a:pt x="4083738" y="3545754"/>
                </a:lnTo>
                <a:lnTo>
                  <a:pt x="4079402" y="3546335"/>
                </a:lnTo>
                <a:cubicBezTo>
                  <a:pt x="4066479" y="3551806"/>
                  <a:pt x="4046903" y="3564395"/>
                  <a:pt x="4067006" y="3554433"/>
                </a:cubicBezTo>
                <a:lnTo>
                  <a:pt x="4083738" y="3545754"/>
                </a:lnTo>
                <a:lnTo>
                  <a:pt x="4083879" y="3545735"/>
                </a:lnTo>
                <a:lnTo>
                  <a:pt x="4078262" y="3549602"/>
                </a:lnTo>
                <a:cubicBezTo>
                  <a:pt x="4052943" y="3570368"/>
                  <a:pt x="4023978" y="3585729"/>
                  <a:pt x="3996301" y="3598743"/>
                </a:cubicBezTo>
                <a:cubicBezTo>
                  <a:pt x="4026319" y="3577531"/>
                  <a:pt x="4057549" y="3558430"/>
                  <a:pt x="4088257" y="3535854"/>
                </a:cubicBezTo>
                <a:cubicBezTo>
                  <a:pt x="4102385" y="3525330"/>
                  <a:pt x="4115513" y="3514346"/>
                  <a:pt x="4128226" y="3502961"/>
                </a:cubicBezTo>
                <a:lnTo>
                  <a:pt x="4151961" y="3480609"/>
                </a:lnTo>
                <a:lnTo>
                  <a:pt x="4147473" y="3482338"/>
                </a:lnTo>
                <a:lnTo>
                  <a:pt x="4147061" y="3482449"/>
                </a:lnTo>
                <a:lnTo>
                  <a:pt x="4077424" y="3540081"/>
                </a:lnTo>
                <a:cubicBezTo>
                  <a:pt x="4052938" y="3558216"/>
                  <a:pt x="4027356" y="3575021"/>
                  <a:pt x="4000669" y="3590165"/>
                </a:cubicBezTo>
                <a:cubicBezTo>
                  <a:pt x="3990345" y="3595782"/>
                  <a:pt x="3978589" y="3603761"/>
                  <a:pt x="3970201" y="3603441"/>
                </a:cubicBezTo>
                <a:cubicBezTo>
                  <a:pt x="3964933" y="3605054"/>
                  <a:pt x="3965125" y="3606336"/>
                  <a:pt x="3962649" y="3607683"/>
                </a:cubicBezTo>
                <a:cubicBezTo>
                  <a:pt x="3956683" y="3611586"/>
                  <a:pt x="3951443" y="3613384"/>
                  <a:pt x="3957069" y="3608213"/>
                </a:cubicBezTo>
                <a:cubicBezTo>
                  <a:pt x="3967944" y="3600317"/>
                  <a:pt x="3973735" y="3596243"/>
                  <a:pt x="3984059" y="3590626"/>
                </a:cubicBezTo>
                <a:cubicBezTo>
                  <a:pt x="4016867" y="3569148"/>
                  <a:pt x="4045665" y="3552692"/>
                  <a:pt x="4077969" y="3528851"/>
                </a:cubicBezTo>
                <a:lnTo>
                  <a:pt x="4084075" y="3524099"/>
                </a:lnTo>
                <a:lnTo>
                  <a:pt x="4087123" y="3518859"/>
                </a:lnTo>
                <a:lnTo>
                  <a:pt x="4087209" y="3519552"/>
                </a:lnTo>
                <a:lnTo>
                  <a:pt x="4086426" y="3520415"/>
                </a:lnTo>
                <a:cubicBezTo>
                  <a:pt x="4086927" y="3520266"/>
                  <a:pt x="4087177" y="3520190"/>
                  <a:pt x="4087265" y="3519996"/>
                </a:cubicBezTo>
                <a:lnTo>
                  <a:pt x="4087209" y="3519552"/>
                </a:lnTo>
                <a:lnTo>
                  <a:pt x="4088649" y="3517967"/>
                </a:lnTo>
                <a:lnTo>
                  <a:pt x="4089845" y="3517265"/>
                </a:lnTo>
                <a:cubicBezTo>
                  <a:pt x="4090529" y="3516668"/>
                  <a:pt x="4090941" y="3516153"/>
                  <a:pt x="4090941" y="3516153"/>
                </a:cubicBezTo>
                <a:lnTo>
                  <a:pt x="4090819" y="3514999"/>
                </a:lnTo>
                <a:lnTo>
                  <a:pt x="4080070" y="3524013"/>
                </a:lnTo>
                <a:cubicBezTo>
                  <a:pt x="4052722" y="3545157"/>
                  <a:pt x="4018106" y="3565507"/>
                  <a:pt x="3988474" y="3583343"/>
                </a:cubicBezTo>
                <a:cubicBezTo>
                  <a:pt x="3983371" y="3586053"/>
                  <a:pt x="3976552" y="3590224"/>
                  <a:pt x="3974074" y="3591573"/>
                </a:cubicBezTo>
                <a:cubicBezTo>
                  <a:pt x="3970403" y="3591919"/>
                  <a:pt x="3972715" y="3589474"/>
                  <a:pt x="3970073" y="3589725"/>
                </a:cubicBezTo>
                <a:cubicBezTo>
                  <a:pt x="3970073" y="3589725"/>
                  <a:pt x="3965522" y="3590156"/>
                  <a:pt x="3965687" y="3591254"/>
                </a:cubicBezTo>
                <a:cubicBezTo>
                  <a:pt x="3965522" y="3590156"/>
                  <a:pt x="3973771" y="3583622"/>
                  <a:pt x="3981307" y="3578271"/>
                </a:cubicBezTo>
                <a:lnTo>
                  <a:pt x="3982347" y="3579280"/>
                </a:lnTo>
                <a:lnTo>
                  <a:pt x="3982297" y="3579317"/>
                </a:lnTo>
                <a:lnTo>
                  <a:pt x="3976925" y="3582558"/>
                </a:lnTo>
                <a:cubicBezTo>
                  <a:pt x="3974120" y="3584703"/>
                  <a:pt x="3971050" y="3587313"/>
                  <a:pt x="3969908" y="3588628"/>
                </a:cubicBezTo>
                <a:lnTo>
                  <a:pt x="3982297" y="3579317"/>
                </a:lnTo>
                <a:lnTo>
                  <a:pt x="3982351" y="3579286"/>
                </a:lnTo>
                <a:lnTo>
                  <a:pt x="3982347" y="3579280"/>
                </a:lnTo>
                <a:lnTo>
                  <a:pt x="3988605" y="3574579"/>
                </a:lnTo>
                <a:cubicBezTo>
                  <a:pt x="3999953" y="3565790"/>
                  <a:pt x="3991322" y="3571338"/>
                  <a:pt x="3981307" y="3578271"/>
                </a:cubicBezTo>
                <a:lnTo>
                  <a:pt x="3980191" y="3577716"/>
                </a:lnTo>
                <a:lnTo>
                  <a:pt x="3984703" y="3573533"/>
                </a:lnTo>
                <a:cubicBezTo>
                  <a:pt x="3990514" y="3569199"/>
                  <a:pt x="3997678" y="3566329"/>
                  <a:pt x="4004671" y="3562327"/>
                </a:cubicBezTo>
                <a:lnTo>
                  <a:pt x="4046309" y="3533546"/>
                </a:lnTo>
                <a:lnTo>
                  <a:pt x="4049912" y="3529906"/>
                </a:lnTo>
                <a:lnTo>
                  <a:pt x="4040547" y="3536762"/>
                </a:lnTo>
                <a:lnTo>
                  <a:pt x="4039281" y="3534029"/>
                </a:lnTo>
                <a:lnTo>
                  <a:pt x="4035547" y="3535556"/>
                </a:lnTo>
                <a:lnTo>
                  <a:pt x="4043748" y="3527758"/>
                </a:lnTo>
                <a:lnTo>
                  <a:pt x="4046666" y="3525790"/>
                </a:lnTo>
                <a:cubicBezTo>
                  <a:pt x="4047640" y="3525208"/>
                  <a:pt x="4048265" y="3524947"/>
                  <a:pt x="4048271" y="3525223"/>
                </a:cubicBezTo>
                <a:lnTo>
                  <a:pt x="4047283" y="3524398"/>
                </a:lnTo>
                <a:lnTo>
                  <a:pt x="4058258" y="3513964"/>
                </a:lnTo>
                <a:lnTo>
                  <a:pt x="4062350" y="3512030"/>
                </a:lnTo>
                <a:cubicBezTo>
                  <a:pt x="4064975" y="3510848"/>
                  <a:pt x="4068005" y="3509561"/>
                  <a:pt x="4071901" y="3508022"/>
                </a:cubicBezTo>
                <a:cubicBezTo>
                  <a:pt x="4073657" y="3506993"/>
                  <a:pt x="4090131" y="3500871"/>
                  <a:pt x="4082731" y="3501674"/>
                </a:cubicBezTo>
                <a:cubicBezTo>
                  <a:pt x="4077261" y="3502552"/>
                  <a:pt x="4066281" y="3508895"/>
                  <a:pt x="4062743" y="3509853"/>
                </a:cubicBezTo>
                <a:lnTo>
                  <a:pt x="4062511" y="3509920"/>
                </a:lnTo>
                <a:lnTo>
                  <a:pt x="4065502" y="3507076"/>
                </a:lnTo>
                <a:cubicBezTo>
                  <a:pt x="4082359" y="3489489"/>
                  <a:pt x="4103089" y="3479067"/>
                  <a:pt x="4119644" y="3460222"/>
                </a:cubicBezTo>
                <a:cubicBezTo>
                  <a:pt x="4116031" y="3462473"/>
                  <a:pt x="4111601" y="3466359"/>
                  <a:pt x="4111980" y="3464518"/>
                </a:cubicBezTo>
                <a:lnTo>
                  <a:pt x="4113947" y="3460902"/>
                </a:lnTo>
                <a:lnTo>
                  <a:pt x="4133758" y="3451288"/>
                </a:lnTo>
                <a:lnTo>
                  <a:pt x="4118077" y="3456903"/>
                </a:lnTo>
                <a:lnTo>
                  <a:pt x="4118863" y="3456180"/>
                </a:lnTo>
                <a:cubicBezTo>
                  <a:pt x="4125153" y="3450636"/>
                  <a:pt x="4134933" y="3442256"/>
                  <a:pt x="4136589" y="3438563"/>
                </a:cubicBezTo>
                <a:cubicBezTo>
                  <a:pt x="4122679" y="3445388"/>
                  <a:pt x="4118467" y="3450908"/>
                  <a:pt x="4107082" y="3458557"/>
                </a:cubicBezTo>
                <a:cubicBezTo>
                  <a:pt x="4092130" y="3469962"/>
                  <a:pt x="4103911" y="3459499"/>
                  <a:pt x="4106817" y="3453019"/>
                </a:cubicBezTo>
                <a:cubicBezTo>
                  <a:pt x="4109026" y="3448094"/>
                  <a:pt x="4102605" y="3458538"/>
                  <a:pt x="4102647" y="3454256"/>
                </a:cubicBezTo>
                <a:cubicBezTo>
                  <a:pt x="4102685" y="3449975"/>
                  <a:pt x="4112727" y="3445646"/>
                  <a:pt x="4116291" y="3441893"/>
                </a:cubicBezTo>
                <a:cubicBezTo>
                  <a:pt x="4121111" y="3438889"/>
                  <a:pt x="4126981" y="3435798"/>
                  <a:pt x="4131243" y="3430490"/>
                </a:cubicBezTo>
                <a:cubicBezTo>
                  <a:pt x="4131243" y="3430490"/>
                  <a:pt x="4130584" y="3427762"/>
                  <a:pt x="4131282" y="3426207"/>
                </a:cubicBezTo>
                <a:cubicBezTo>
                  <a:pt x="4133149" y="3424305"/>
                  <a:pt x="4144927" y="3413843"/>
                  <a:pt x="4147796" y="3411644"/>
                </a:cubicBezTo>
                <a:cubicBezTo>
                  <a:pt x="4159783" y="3396850"/>
                  <a:pt x="4136753" y="3416270"/>
                  <a:pt x="4131883" y="3419063"/>
                </a:cubicBezTo>
                <a:cubicBezTo>
                  <a:pt x="4123501" y="3425820"/>
                  <a:pt x="4117235" y="3431726"/>
                  <a:pt x="4113063" y="3432963"/>
                </a:cubicBezTo>
                <a:cubicBezTo>
                  <a:pt x="4098506" y="3441554"/>
                  <a:pt x="4089426" y="3449868"/>
                  <a:pt x="4074819" y="3458248"/>
                </a:cubicBezTo>
                <a:cubicBezTo>
                  <a:pt x="4085293" y="3446825"/>
                  <a:pt x="4097203" y="3440594"/>
                  <a:pt x="4108982" y="3430132"/>
                </a:cubicBezTo>
                <a:cubicBezTo>
                  <a:pt x="4114665" y="3425522"/>
                  <a:pt x="4121537" y="3422135"/>
                  <a:pt x="4124443" y="3415654"/>
                </a:cubicBezTo>
                <a:cubicBezTo>
                  <a:pt x="4124839" y="3412841"/>
                  <a:pt x="4124535" y="3411583"/>
                  <a:pt x="4126182" y="3409520"/>
                </a:cubicBezTo>
                <a:cubicBezTo>
                  <a:pt x="4130444" y="3404212"/>
                  <a:pt x="4138089" y="3403289"/>
                  <a:pt x="4143354" y="3397682"/>
                </a:cubicBezTo>
                <a:cubicBezTo>
                  <a:pt x="4142353" y="3397979"/>
                  <a:pt x="4139614" y="3391827"/>
                  <a:pt x="4140783" y="3391481"/>
                </a:cubicBezTo>
                <a:cubicBezTo>
                  <a:pt x="4141824" y="3386902"/>
                  <a:pt x="4161514" y="3381056"/>
                  <a:pt x="4160947" y="3374259"/>
                </a:cubicBezTo>
                <a:cubicBezTo>
                  <a:pt x="4160947" y="3374259"/>
                  <a:pt x="4160906" y="3374089"/>
                  <a:pt x="4160855" y="3373876"/>
                </a:cubicBezTo>
                <a:lnTo>
                  <a:pt x="4160737" y="3373397"/>
                </a:lnTo>
                <a:lnTo>
                  <a:pt x="4160699" y="3373238"/>
                </a:lnTo>
                <a:cubicBezTo>
                  <a:pt x="4160659" y="3373069"/>
                  <a:pt x="4160637" y="3372983"/>
                  <a:pt x="4160668" y="3373110"/>
                </a:cubicBezTo>
                <a:lnTo>
                  <a:pt x="4160737" y="3373397"/>
                </a:lnTo>
                <a:lnTo>
                  <a:pt x="4160947" y="3374259"/>
                </a:lnTo>
                <a:cubicBezTo>
                  <a:pt x="4152771" y="3376686"/>
                  <a:pt x="4149864" y="3383167"/>
                  <a:pt x="4142825" y="3386606"/>
                </a:cubicBezTo>
                <a:cubicBezTo>
                  <a:pt x="4132783" y="3390934"/>
                  <a:pt x="4124095" y="3396434"/>
                  <a:pt x="4113963" y="3404835"/>
                </a:cubicBezTo>
                <a:cubicBezTo>
                  <a:pt x="4096009" y="3417129"/>
                  <a:pt x="4131821" y="3386951"/>
                  <a:pt x="4131517" y="3385692"/>
                </a:cubicBezTo>
                <a:lnTo>
                  <a:pt x="4118865" y="3388100"/>
                </a:lnTo>
                <a:cubicBezTo>
                  <a:pt x="4118561" y="3386842"/>
                  <a:pt x="4132815" y="3376995"/>
                  <a:pt x="4132815" y="3376995"/>
                </a:cubicBezTo>
                <a:cubicBezTo>
                  <a:pt x="4139080" y="3371089"/>
                  <a:pt x="4142554" y="3371407"/>
                  <a:pt x="4146765" y="3365887"/>
                </a:cubicBezTo>
                <a:cubicBezTo>
                  <a:pt x="4142593" y="3367124"/>
                  <a:pt x="4127642" y="3378529"/>
                  <a:pt x="4127339" y="3377271"/>
                </a:cubicBezTo>
                <a:cubicBezTo>
                  <a:pt x="4127263" y="3376957"/>
                  <a:pt x="4128100" y="3375837"/>
                  <a:pt x="4129159" y="3374493"/>
                </a:cubicBezTo>
                <a:lnTo>
                  <a:pt x="4130016" y="3373372"/>
                </a:lnTo>
                <a:lnTo>
                  <a:pt x="4146614" y="3365261"/>
                </a:lnTo>
                <a:lnTo>
                  <a:pt x="4154591" y="3361363"/>
                </a:lnTo>
                <a:cubicBezTo>
                  <a:pt x="4149795" y="3362592"/>
                  <a:pt x="4145253" y="3364183"/>
                  <a:pt x="4140833" y="3365956"/>
                </a:cubicBezTo>
                <a:lnTo>
                  <a:pt x="4132447" y="3369614"/>
                </a:lnTo>
                <a:lnTo>
                  <a:pt x="4132664" y="3368391"/>
                </a:lnTo>
                <a:cubicBezTo>
                  <a:pt x="4131855" y="3368473"/>
                  <a:pt x="4129887" y="3369492"/>
                  <a:pt x="4126073" y="3372028"/>
                </a:cubicBezTo>
                <a:lnTo>
                  <a:pt x="4124601" y="3373027"/>
                </a:lnTo>
                <a:lnTo>
                  <a:pt x="4114815" y="3377269"/>
                </a:lnTo>
                <a:cubicBezTo>
                  <a:pt x="4110397" y="3379018"/>
                  <a:pt x="4105852" y="3380577"/>
                  <a:pt x="4101058" y="3381758"/>
                </a:cubicBezTo>
                <a:cubicBezTo>
                  <a:pt x="4110995" y="3375375"/>
                  <a:pt x="4121883" y="3371414"/>
                  <a:pt x="4132591" y="3366161"/>
                </a:cubicBezTo>
                <a:cubicBezTo>
                  <a:pt x="4140801" y="3361907"/>
                  <a:pt x="4133574" y="3363816"/>
                  <a:pt x="4129887" y="3364768"/>
                </a:cubicBezTo>
                <a:lnTo>
                  <a:pt x="4090303" y="3381944"/>
                </a:lnTo>
                <a:lnTo>
                  <a:pt x="4091561" y="3380925"/>
                </a:lnTo>
                <a:cubicBezTo>
                  <a:pt x="4097129" y="3376577"/>
                  <a:pt x="4112195" y="3364915"/>
                  <a:pt x="4100641" y="3372614"/>
                </a:cubicBezTo>
                <a:cubicBezTo>
                  <a:pt x="4089953" y="3378707"/>
                  <a:pt x="4102203" y="3369454"/>
                  <a:pt x="4104549" y="3365836"/>
                </a:cubicBezTo>
                <a:cubicBezTo>
                  <a:pt x="4103549" y="3366132"/>
                  <a:pt x="4102548" y="3366429"/>
                  <a:pt x="4101546" y="3366727"/>
                </a:cubicBezTo>
                <a:cubicBezTo>
                  <a:pt x="4102548" y="3366429"/>
                  <a:pt x="4094294" y="3364836"/>
                  <a:pt x="4093940" y="3363368"/>
                </a:cubicBezTo>
                <a:cubicBezTo>
                  <a:pt x="4093332" y="3360852"/>
                  <a:pt x="4110847" y="3345991"/>
                  <a:pt x="4113714" y="3343791"/>
                </a:cubicBezTo>
                <a:cubicBezTo>
                  <a:pt x="4122137" y="3332753"/>
                  <a:pt x="4091421" y="3357375"/>
                  <a:pt x="4090762" y="3354649"/>
                </a:cubicBezTo>
                <a:cubicBezTo>
                  <a:pt x="4090359" y="3354094"/>
                  <a:pt x="4091213" y="3352717"/>
                  <a:pt x="4092555" y="3351081"/>
                </a:cubicBezTo>
                <a:lnTo>
                  <a:pt x="4094035" y="3349475"/>
                </a:lnTo>
                <a:lnTo>
                  <a:pt x="4121058" y="3337274"/>
                </a:lnTo>
                <a:cubicBezTo>
                  <a:pt x="4123701" y="3336097"/>
                  <a:pt x="4137412" y="3332249"/>
                  <a:pt x="4137355" y="3329864"/>
                </a:cubicBezTo>
                <a:cubicBezTo>
                  <a:pt x="4137302" y="3327660"/>
                  <a:pt x="4127335" y="3332943"/>
                  <a:pt x="4126295" y="3332901"/>
                </a:cubicBezTo>
                <a:cubicBezTo>
                  <a:pt x="4116390" y="3337636"/>
                  <a:pt x="4107105" y="3341801"/>
                  <a:pt x="4098015" y="3345673"/>
                </a:cubicBezTo>
                <a:lnTo>
                  <a:pt x="4097251" y="3345984"/>
                </a:lnTo>
                <a:lnTo>
                  <a:pt x="4097289" y="3345943"/>
                </a:lnTo>
                <a:cubicBezTo>
                  <a:pt x="4100406" y="3342742"/>
                  <a:pt x="4102426" y="3340738"/>
                  <a:pt x="4097233" y="3344416"/>
                </a:cubicBezTo>
                <a:lnTo>
                  <a:pt x="4088621" y="3349498"/>
                </a:lnTo>
                <a:lnTo>
                  <a:pt x="4070915" y="3356707"/>
                </a:lnTo>
                <a:lnTo>
                  <a:pt x="4068515" y="3357814"/>
                </a:lnTo>
                <a:lnTo>
                  <a:pt x="4075061" y="3351646"/>
                </a:lnTo>
                <a:cubicBezTo>
                  <a:pt x="4077894" y="3349033"/>
                  <a:pt x="4081256" y="3346012"/>
                  <a:pt x="4085622" y="3342244"/>
                </a:cubicBezTo>
                <a:cubicBezTo>
                  <a:pt x="4090187" y="3338192"/>
                  <a:pt x="4094005" y="3335486"/>
                  <a:pt x="4097569" y="3331732"/>
                </a:cubicBezTo>
                <a:cubicBezTo>
                  <a:pt x="4105178" y="3322506"/>
                  <a:pt x="4089226" y="3334209"/>
                  <a:pt x="4085357" y="3336705"/>
                </a:cubicBezTo>
                <a:cubicBezTo>
                  <a:pt x="4079841" y="3341263"/>
                  <a:pt x="4074882" y="3348129"/>
                  <a:pt x="4072970" y="3344652"/>
                </a:cubicBezTo>
                <a:cubicBezTo>
                  <a:pt x="4073273" y="3345910"/>
                  <a:pt x="4082444" y="3333527"/>
                  <a:pt x="4084789" y="3329908"/>
                </a:cubicBezTo>
                <a:cubicBezTo>
                  <a:pt x="4084789" y="3329908"/>
                  <a:pt x="4091828" y="3326471"/>
                  <a:pt x="4088051" y="3324896"/>
                </a:cubicBezTo>
                <a:cubicBezTo>
                  <a:pt x="4088051" y="3324896"/>
                  <a:pt x="4083485" y="3328947"/>
                  <a:pt x="4080784" y="3331097"/>
                </a:cubicBezTo>
                <a:cubicBezTo>
                  <a:pt x="4079009" y="3328927"/>
                  <a:pt x="4077401" y="3326709"/>
                  <a:pt x="4077401" y="3326709"/>
                </a:cubicBezTo>
                <a:cubicBezTo>
                  <a:pt x="4075399" y="3327303"/>
                  <a:pt x="4067269" y="3335109"/>
                  <a:pt x="4063097" y="3336347"/>
                </a:cubicBezTo>
                <a:cubicBezTo>
                  <a:pt x="4063097" y="3336347"/>
                  <a:pt x="4056922" y="3338181"/>
                  <a:pt x="4064188" y="3331979"/>
                </a:cubicBezTo>
                <a:cubicBezTo>
                  <a:pt x="4069871" y="3327371"/>
                  <a:pt x="4066661" y="3332593"/>
                  <a:pt x="4068869" y="3327668"/>
                </a:cubicBezTo>
                <a:cubicBezTo>
                  <a:pt x="4067359" y="3331038"/>
                  <a:pt x="4064395" y="3327649"/>
                  <a:pt x="4064789" y="3324836"/>
                </a:cubicBezTo>
                <a:cubicBezTo>
                  <a:pt x="4064615" y="3325225"/>
                  <a:pt x="4065587" y="3324669"/>
                  <a:pt x="4067139" y="3323597"/>
                </a:cubicBezTo>
                <a:lnTo>
                  <a:pt x="4071977" y="3319998"/>
                </a:lnTo>
                <a:lnTo>
                  <a:pt x="4072197" y="3319902"/>
                </a:lnTo>
                <a:cubicBezTo>
                  <a:pt x="4091859" y="3311298"/>
                  <a:pt x="4111391" y="3302687"/>
                  <a:pt x="4129965" y="3294359"/>
                </a:cubicBezTo>
                <a:cubicBezTo>
                  <a:pt x="4152719" y="3283908"/>
                  <a:pt x="4173663" y="3272282"/>
                  <a:pt x="4193566" y="3260617"/>
                </a:cubicBezTo>
                <a:cubicBezTo>
                  <a:pt x="4213614" y="3248772"/>
                  <a:pt x="4233437" y="3233802"/>
                  <a:pt x="4250583" y="3218541"/>
                </a:cubicBezTo>
                <a:lnTo>
                  <a:pt x="4221349" y="3236555"/>
                </a:lnTo>
                <a:lnTo>
                  <a:pt x="4216663" y="3240610"/>
                </a:lnTo>
                <a:lnTo>
                  <a:pt x="4207844" y="3249771"/>
                </a:lnTo>
                <a:lnTo>
                  <a:pt x="4207847" y="3249448"/>
                </a:lnTo>
                <a:cubicBezTo>
                  <a:pt x="4206991" y="3249727"/>
                  <a:pt x="4205107" y="3250624"/>
                  <a:pt x="4201686" y="3252386"/>
                </a:cubicBezTo>
                <a:lnTo>
                  <a:pt x="4199405" y="3253529"/>
                </a:lnTo>
                <a:lnTo>
                  <a:pt x="4202057" y="3250499"/>
                </a:lnTo>
                <a:lnTo>
                  <a:pt x="4206593" y="3245646"/>
                </a:lnTo>
                <a:lnTo>
                  <a:pt x="4203693" y="3247434"/>
                </a:lnTo>
                <a:cubicBezTo>
                  <a:pt x="4188295" y="3257470"/>
                  <a:pt x="4172661" y="3267659"/>
                  <a:pt x="4155377" y="3277231"/>
                </a:cubicBezTo>
                <a:cubicBezTo>
                  <a:pt x="4126347" y="3292013"/>
                  <a:pt x="4095503" y="3305439"/>
                  <a:pt x="4064487" y="3317942"/>
                </a:cubicBezTo>
                <a:lnTo>
                  <a:pt x="4063550" y="3318274"/>
                </a:lnTo>
                <a:lnTo>
                  <a:pt x="4067201" y="3314731"/>
                </a:lnTo>
                <a:lnTo>
                  <a:pt x="4067569" y="3314070"/>
                </a:lnTo>
                <a:lnTo>
                  <a:pt x="4068982" y="3313538"/>
                </a:lnTo>
                <a:cubicBezTo>
                  <a:pt x="4097121" y="3298719"/>
                  <a:pt x="4122575" y="3289476"/>
                  <a:pt x="4156157" y="3272678"/>
                </a:cubicBezTo>
                <a:lnTo>
                  <a:pt x="4216833" y="3234689"/>
                </a:lnTo>
                <a:lnTo>
                  <a:pt x="4219970" y="3231332"/>
                </a:lnTo>
                <a:lnTo>
                  <a:pt x="4228739" y="3226689"/>
                </a:lnTo>
                <a:lnTo>
                  <a:pt x="4231765" y="3224740"/>
                </a:lnTo>
                <a:lnTo>
                  <a:pt x="4235955" y="3221252"/>
                </a:lnTo>
                <a:cubicBezTo>
                  <a:pt x="4235901" y="3219049"/>
                  <a:pt x="4228610" y="3224440"/>
                  <a:pt x="4224058" y="3226456"/>
                </a:cubicBezTo>
                <a:cubicBezTo>
                  <a:pt x="4217755" y="3229686"/>
                  <a:pt x="4213232" y="3232988"/>
                  <a:pt x="4210437" y="3233975"/>
                </a:cubicBezTo>
                <a:cubicBezTo>
                  <a:pt x="4204213" y="3240510"/>
                  <a:pt x="4197729" y="3242447"/>
                  <a:pt x="4188685" y="3249052"/>
                </a:cubicBezTo>
                <a:cubicBezTo>
                  <a:pt x="4177882" y="3256500"/>
                  <a:pt x="4166013" y="3262806"/>
                  <a:pt x="4154291" y="3269118"/>
                </a:cubicBezTo>
                <a:cubicBezTo>
                  <a:pt x="4149743" y="3271319"/>
                  <a:pt x="4135284" y="3281004"/>
                  <a:pt x="4136955" y="3276487"/>
                </a:cubicBezTo>
                <a:cubicBezTo>
                  <a:pt x="4135173" y="3276415"/>
                  <a:pt x="4133241" y="3276337"/>
                  <a:pt x="4132401" y="3278505"/>
                </a:cubicBezTo>
                <a:cubicBezTo>
                  <a:pt x="4109773" y="3287861"/>
                  <a:pt x="4087936" y="3299450"/>
                  <a:pt x="4061415" y="3307549"/>
                </a:cubicBezTo>
                <a:cubicBezTo>
                  <a:pt x="4084169" y="3297098"/>
                  <a:pt x="4111469" y="3284445"/>
                  <a:pt x="4135114" y="3274029"/>
                </a:cubicBezTo>
                <a:cubicBezTo>
                  <a:pt x="4138627" y="3271971"/>
                  <a:pt x="4159650" y="3263649"/>
                  <a:pt x="4159598" y="3261447"/>
                </a:cubicBezTo>
                <a:lnTo>
                  <a:pt x="4154644" y="3261436"/>
                </a:lnTo>
                <a:lnTo>
                  <a:pt x="4154992" y="3261262"/>
                </a:lnTo>
                <a:lnTo>
                  <a:pt x="4154499" y="3261436"/>
                </a:lnTo>
                <a:lnTo>
                  <a:pt x="4150091" y="3261426"/>
                </a:lnTo>
                <a:cubicBezTo>
                  <a:pt x="4136479" y="3265074"/>
                  <a:pt x="4115317" y="3274829"/>
                  <a:pt x="4136675" y="3267728"/>
                </a:cubicBezTo>
                <a:lnTo>
                  <a:pt x="4154499" y="3261436"/>
                </a:lnTo>
                <a:lnTo>
                  <a:pt x="4154644" y="3261436"/>
                </a:lnTo>
                <a:lnTo>
                  <a:pt x="4148539" y="3264486"/>
                </a:lnTo>
                <a:cubicBezTo>
                  <a:pt x="4120602" y="3281513"/>
                  <a:pt x="4089705" y="3292737"/>
                  <a:pt x="4060388" y="3301822"/>
                </a:cubicBezTo>
                <a:cubicBezTo>
                  <a:pt x="4093079" y="3284988"/>
                  <a:pt x="4126715" y="3270391"/>
                  <a:pt x="4160267" y="3252306"/>
                </a:cubicBezTo>
                <a:lnTo>
                  <a:pt x="4173656" y="3244115"/>
                </a:lnTo>
                <a:lnTo>
                  <a:pt x="4170679" y="3245735"/>
                </a:lnTo>
                <a:cubicBezTo>
                  <a:pt x="4179729" y="3238568"/>
                  <a:pt x="4190701" y="3232056"/>
                  <a:pt x="4201820" y="3225668"/>
                </a:cubicBezTo>
                <a:lnTo>
                  <a:pt x="4215782" y="3217250"/>
                </a:lnTo>
                <a:lnTo>
                  <a:pt x="4228805" y="3208028"/>
                </a:lnTo>
                <a:lnTo>
                  <a:pt x="4197831" y="3225630"/>
                </a:lnTo>
                <a:lnTo>
                  <a:pt x="4188572" y="3230593"/>
                </a:lnTo>
                <a:lnTo>
                  <a:pt x="4148903" y="3255011"/>
                </a:lnTo>
                <a:cubicBezTo>
                  <a:pt x="4122131" y="3269565"/>
                  <a:pt x="4094433" y="3282658"/>
                  <a:pt x="4065836" y="3293974"/>
                </a:cubicBezTo>
                <a:cubicBezTo>
                  <a:pt x="4054806" y="3298115"/>
                  <a:pt x="4042044" y="3304383"/>
                  <a:pt x="4033697" y="3302947"/>
                </a:cubicBezTo>
                <a:cubicBezTo>
                  <a:pt x="4028227" y="3303828"/>
                  <a:pt x="4028257" y="3305113"/>
                  <a:pt x="4025611" y="3306106"/>
                </a:cubicBezTo>
                <a:cubicBezTo>
                  <a:pt x="4019154" y="3309146"/>
                  <a:pt x="4013689" y="3310209"/>
                  <a:pt x="4019965" y="3305878"/>
                </a:cubicBezTo>
                <a:cubicBezTo>
                  <a:pt x="4031835" y="3299571"/>
                  <a:pt x="4038139" y="3296343"/>
                  <a:pt x="4049171" y="3292202"/>
                </a:cubicBezTo>
                <a:cubicBezTo>
                  <a:pt x="4084685" y="3275481"/>
                  <a:pt x="4115556" y="3263158"/>
                  <a:pt x="4150865" y="3244042"/>
                </a:cubicBezTo>
                <a:cubicBezTo>
                  <a:pt x="4160905" y="3238763"/>
                  <a:pt x="4169539" y="3233702"/>
                  <a:pt x="4178149" y="3228364"/>
                </a:cubicBezTo>
                <a:lnTo>
                  <a:pt x="4204195" y="3211724"/>
                </a:lnTo>
                <a:lnTo>
                  <a:pt x="4202951" y="3211691"/>
                </a:lnTo>
                <a:lnTo>
                  <a:pt x="4200245" y="3213480"/>
                </a:lnTo>
                <a:cubicBezTo>
                  <a:pt x="4195931" y="3216346"/>
                  <a:pt x="4191465" y="3219089"/>
                  <a:pt x="4190429" y="3218630"/>
                </a:cubicBezTo>
                <a:lnTo>
                  <a:pt x="4190973" y="3216209"/>
                </a:lnTo>
                <a:lnTo>
                  <a:pt x="4153576" y="3239568"/>
                </a:lnTo>
                <a:cubicBezTo>
                  <a:pt x="4123565" y="3256695"/>
                  <a:pt x="4086384" y="3272065"/>
                  <a:pt x="4054504" y="3285633"/>
                </a:cubicBezTo>
                <a:cubicBezTo>
                  <a:pt x="4049060" y="3287614"/>
                  <a:pt x="4041715" y="3290802"/>
                  <a:pt x="4039069" y="3291795"/>
                </a:cubicBezTo>
                <a:cubicBezTo>
                  <a:pt x="4035354" y="3291645"/>
                  <a:pt x="4037975" y="3289551"/>
                  <a:pt x="4035301" y="3289442"/>
                </a:cubicBezTo>
                <a:cubicBezTo>
                  <a:pt x="4035301" y="3289442"/>
                  <a:pt x="4030695" y="3289257"/>
                  <a:pt x="4030723" y="3290359"/>
                </a:cubicBezTo>
                <a:cubicBezTo>
                  <a:pt x="4030695" y="3289257"/>
                  <a:pt x="4039769" y="3283940"/>
                  <a:pt x="4047978" y="3279686"/>
                </a:cubicBezTo>
                <a:lnTo>
                  <a:pt x="4048892" y="3280818"/>
                </a:lnTo>
                <a:lnTo>
                  <a:pt x="4048837" y="3280847"/>
                </a:lnTo>
                <a:lnTo>
                  <a:pt x="4043057" y="3283315"/>
                </a:lnTo>
                <a:cubicBezTo>
                  <a:pt x="4039981" y="3285048"/>
                  <a:pt x="4036583" y="3287202"/>
                  <a:pt x="4035275" y="3288342"/>
                </a:cubicBezTo>
                <a:lnTo>
                  <a:pt x="4048837" y="3280847"/>
                </a:lnTo>
                <a:lnTo>
                  <a:pt x="4048895" y="3280823"/>
                </a:lnTo>
                <a:lnTo>
                  <a:pt x="4048892" y="3280818"/>
                </a:lnTo>
                <a:lnTo>
                  <a:pt x="4055741" y="3277035"/>
                </a:lnTo>
                <a:cubicBezTo>
                  <a:pt x="4068197" y="3269912"/>
                  <a:pt x="4058866" y="3274211"/>
                  <a:pt x="4047978" y="3279686"/>
                </a:cubicBezTo>
                <a:lnTo>
                  <a:pt x="4046935" y="3278990"/>
                </a:lnTo>
                <a:lnTo>
                  <a:pt x="4051971" y="3275483"/>
                </a:lnTo>
                <a:cubicBezTo>
                  <a:pt x="4058331" y="3272002"/>
                  <a:pt x="4065855" y="3270137"/>
                  <a:pt x="4073353" y="3267140"/>
                </a:cubicBezTo>
                <a:cubicBezTo>
                  <a:pt x="4096089" y="3256045"/>
                  <a:pt x="4118792" y="3244997"/>
                  <a:pt x="4140901" y="3233236"/>
                </a:cubicBezTo>
                <a:lnTo>
                  <a:pt x="4198657" y="3198782"/>
                </a:lnTo>
                <a:lnTo>
                  <a:pt x="4199031" y="3198469"/>
                </a:lnTo>
                <a:cubicBezTo>
                  <a:pt x="4207461" y="3190649"/>
                  <a:pt x="4212855" y="3183391"/>
                  <a:pt x="4207531" y="3179371"/>
                </a:cubicBezTo>
                <a:lnTo>
                  <a:pt x="4206469" y="3178344"/>
                </a:lnTo>
                <a:lnTo>
                  <a:pt x="4200681" y="3181853"/>
                </a:lnTo>
                <a:lnTo>
                  <a:pt x="4199864" y="3182352"/>
                </a:lnTo>
                <a:lnTo>
                  <a:pt x="4202771" y="3178736"/>
                </a:lnTo>
                <a:cubicBezTo>
                  <a:pt x="4206662" y="3173843"/>
                  <a:pt x="4210602" y="3169079"/>
                  <a:pt x="4214770" y="3164923"/>
                </a:cubicBezTo>
                <a:cubicBezTo>
                  <a:pt x="4216977" y="3162434"/>
                  <a:pt x="4219404" y="3159947"/>
                  <a:pt x="4221935" y="3157444"/>
                </a:cubicBezTo>
                <a:lnTo>
                  <a:pt x="4227452" y="3152067"/>
                </a:lnTo>
                <a:lnTo>
                  <a:pt x="4227083" y="3151699"/>
                </a:lnTo>
                <a:cubicBezTo>
                  <a:pt x="4226365" y="3150957"/>
                  <a:pt x="4225899" y="3150456"/>
                  <a:pt x="4225899" y="3150456"/>
                </a:cubicBezTo>
                <a:cubicBezTo>
                  <a:pt x="4224005" y="3151318"/>
                  <a:pt x="4216997" y="3160213"/>
                  <a:pt x="4213051" y="3162011"/>
                </a:cubicBezTo>
                <a:cubicBezTo>
                  <a:pt x="4213051" y="3162011"/>
                  <a:pt x="4208581" y="3164047"/>
                  <a:pt x="4211725" y="3159750"/>
                </a:cubicBezTo>
                <a:lnTo>
                  <a:pt x="4212777" y="3158468"/>
                </a:lnTo>
                <a:lnTo>
                  <a:pt x="4212408" y="3158636"/>
                </a:lnTo>
                <a:cubicBezTo>
                  <a:pt x="4210024" y="3161145"/>
                  <a:pt x="4209377" y="3162866"/>
                  <a:pt x="4208016" y="3165148"/>
                </a:cubicBezTo>
                <a:cubicBezTo>
                  <a:pt x="4207070" y="3165580"/>
                  <a:pt x="4203537" y="3165526"/>
                  <a:pt x="4201073" y="3168310"/>
                </a:cubicBezTo>
                <a:cubicBezTo>
                  <a:pt x="4198690" y="3170822"/>
                  <a:pt x="4193808" y="3178986"/>
                  <a:pt x="4188269" y="3182935"/>
                </a:cubicBezTo>
                <a:cubicBezTo>
                  <a:pt x="4179397" y="3189826"/>
                  <a:pt x="4190309" y="3176064"/>
                  <a:pt x="4192849" y="3173483"/>
                </a:cubicBezTo>
                <a:cubicBezTo>
                  <a:pt x="4195803" y="3169049"/>
                  <a:pt x="4200081" y="3165675"/>
                  <a:pt x="4201675" y="3163522"/>
                </a:cubicBezTo>
                <a:cubicBezTo>
                  <a:pt x="4201921" y="3162698"/>
                  <a:pt x="4201795" y="3161628"/>
                  <a:pt x="4201787" y="3160502"/>
                </a:cubicBezTo>
                <a:lnTo>
                  <a:pt x="4202220" y="3158746"/>
                </a:lnTo>
                <a:lnTo>
                  <a:pt x="4199767" y="3160704"/>
                </a:lnTo>
                <a:cubicBezTo>
                  <a:pt x="4198404" y="3161673"/>
                  <a:pt x="4197368" y="3162204"/>
                  <a:pt x="4196958" y="3161975"/>
                </a:cubicBezTo>
                <a:cubicBezTo>
                  <a:pt x="4196783" y="3161878"/>
                  <a:pt x="4196753" y="3161642"/>
                  <a:pt x="4196839" y="3161302"/>
                </a:cubicBezTo>
                <a:lnTo>
                  <a:pt x="4196917" y="3161122"/>
                </a:lnTo>
                <a:lnTo>
                  <a:pt x="4193974" y="3164178"/>
                </a:lnTo>
                <a:cubicBezTo>
                  <a:pt x="4191434" y="3166762"/>
                  <a:pt x="4187489" y="3168559"/>
                  <a:pt x="4183053" y="3172005"/>
                </a:cubicBezTo>
                <a:cubicBezTo>
                  <a:pt x="4178128" y="3177100"/>
                  <a:pt x="4177226" y="3180599"/>
                  <a:pt x="4172823" y="3181179"/>
                </a:cubicBezTo>
                <a:cubicBezTo>
                  <a:pt x="4169291" y="3181125"/>
                  <a:pt x="4167919" y="3177474"/>
                  <a:pt x="4166025" y="3178336"/>
                </a:cubicBezTo>
                <a:cubicBezTo>
                  <a:pt x="4161133" y="3180565"/>
                  <a:pt x="4150679" y="3195541"/>
                  <a:pt x="4145831" y="3200839"/>
                </a:cubicBezTo>
                <a:lnTo>
                  <a:pt x="4138039" y="3209474"/>
                </a:lnTo>
                <a:lnTo>
                  <a:pt x="4136679" y="3209808"/>
                </a:lnTo>
                <a:lnTo>
                  <a:pt x="4132887" y="3211140"/>
                </a:lnTo>
                <a:lnTo>
                  <a:pt x="4135297" y="3208278"/>
                </a:lnTo>
                <a:cubicBezTo>
                  <a:pt x="4146941" y="3194691"/>
                  <a:pt x="4158893" y="3180753"/>
                  <a:pt x="4171509" y="3165384"/>
                </a:cubicBezTo>
                <a:cubicBezTo>
                  <a:pt x="4173891" y="3162873"/>
                  <a:pt x="4179307" y="3156130"/>
                  <a:pt x="4185749" y="3148682"/>
                </a:cubicBezTo>
                <a:cubicBezTo>
                  <a:pt x="4188291" y="3146099"/>
                  <a:pt x="4206890" y="3125750"/>
                  <a:pt x="4195712" y="3135354"/>
                </a:cubicBezTo>
                <a:cubicBezTo>
                  <a:pt x="4185247" y="3144396"/>
                  <a:pt x="4200103" y="3128840"/>
                  <a:pt x="4201539" y="3126760"/>
                </a:cubicBezTo>
                <a:cubicBezTo>
                  <a:pt x="4201701" y="3126330"/>
                  <a:pt x="4201881" y="3125610"/>
                  <a:pt x="4202038" y="3124758"/>
                </a:cubicBezTo>
                <a:lnTo>
                  <a:pt x="4202155" y="3123855"/>
                </a:lnTo>
                <a:lnTo>
                  <a:pt x="4194439" y="3128140"/>
                </a:lnTo>
                <a:lnTo>
                  <a:pt x="4193261" y="3128642"/>
                </a:lnTo>
                <a:lnTo>
                  <a:pt x="4189728" y="3130654"/>
                </a:lnTo>
                <a:lnTo>
                  <a:pt x="4178036" y="3143405"/>
                </a:lnTo>
                <a:cubicBezTo>
                  <a:pt x="4171218" y="3149361"/>
                  <a:pt x="4165265" y="3155161"/>
                  <a:pt x="4159883" y="3159039"/>
                </a:cubicBezTo>
                <a:cubicBezTo>
                  <a:pt x="4158937" y="3159470"/>
                  <a:pt x="4155480" y="3159619"/>
                  <a:pt x="4154534" y="3160049"/>
                </a:cubicBezTo>
                <a:cubicBezTo>
                  <a:pt x="4146151" y="3165293"/>
                  <a:pt x="4139199" y="3183189"/>
                  <a:pt x="4136804" y="3179765"/>
                </a:cubicBezTo>
                <a:lnTo>
                  <a:pt x="4139269" y="3173806"/>
                </a:lnTo>
                <a:lnTo>
                  <a:pt x="4139835" y="3173234"/>
                </a:lnTo>
                <a:lnTo>
                  <a:pt x="4139881" y="3173421"/>
                </a:lnTo>
                <a:lnTo>
                  <a:pt x="4139220" y="3174390"/>
                </a:lnTo>
                <a:cubicBezTo>
                  <a:pt x="4139693" y="3174174"/>
                  <a:pt x="4139931" y="3174065"/>
                  <a:pt x="4139991" y="3173860"/>
                </a:cubicBezTo>
                <a:lnTo>
                  <a:pt x="4139881" y="3173421"/>
                </a:lnTo>
                <a:lnTo>
                  <a:pt x="4140405" y="3172655"/>
                </a:lnTo>
                <a:lnTo>
                  <a:pt x="4273423" y="3037798"/>
                </a:lnTo>
                <a:cubicBezTo>
                  <a:pt x="4316297" y="2992075"/>
                  <a:pt x="4358606" y="2945060"/>
                  <a:pt x="4400262" y="2897138"/>
                </a:cubicBezTo>
                <a:lnTo>
                  <a:pt x="4512151" y="2764135"/>
                </a:lnTo>
                <a:lnTo>
                  <a:pt x="4519157" y="2753744"/>
                </a:lnTo>
                <a:cubicBezTo>
                  <a:pt x="4549053" y="2711395"/>
                  <a:pt x="4578943" y="2669459"/>
                  <a:pt x="4608226" y="2624028"/>
                </a:cubicBezTo>
                <a:cubicBezTo>
                  <a:pt x="4666125" y="2540268"/>
                  <a:pt x="4724083" y="2453211"/>
                  <a:pt x="4785927" y="2359321"/>
                </a:cubicBezTo>
                <a:cubicBezTo>
                  <a:pt x="4834120" y="2278039"/>
                  <a:pt x="4882180" y="2203908"/>
                  <a:pt x="4936399" y="2115979"/>
                </a:cubicBezTo>
                <a:cubicBezTo>
                  <a:pt x="4943083" y="2102775"/>
                  <a:pt x="4970627" y="2064358"/>
                  <a:pt x="4946165" y="2110202"/>
                </a:cubicBezTo>
                <a:cubicBezTo>
                  <a:pt x="4932929" y="2129456"/>
                  <a:pt x="4919096" y="2151966"/>
                  <a:pt x="4908528" y="2171999"/>
                </a:cubicBezTo>
                <a:cubicBezTo>
                  <a:pt x="4888011" y="2207713"/>
                  <a:pt x="4878525" y="2227289"/>
                  <a:pt x="4860749" y="2259930"/>
                </a:cubicBezTo>
                <a:cubicBezTo>
                  <a:pt x="4830271" y="2311870"/>
                  <a:pt x="4785794" y="2366472"/>
                  <a:pt x="4754779" y="2418367"/>
                </a:cubicBezTo>
                <a:cubicBezTo>
                  <a:pt x="4716223" y="2479123"/>
                  <a:pt x="4679516" y="2537867"/>
                  <a:pt x="4639116" y="2600402"/>
                </a:cubicBezTo>
                <a:lnTo>
                  <a:pt x="4622363" y="2626035"/>
                </a:lnTo>
                <a:lnTo>
                  <a:pt x="4641605" y="2601787"/>
                </a:lnTo>
                <a:lnTo>
                  <a:pt x="4698117" y="2526996"/>
                </a:lnTo>
                <a:lnTo>
                  <a:pt x="4775332" y="2409657"/>
                </a:lnTo>
                <a:cubicBezTo>
                  <a:pt x="4853625" y="2296787"/>
                  <a:pt x="4918707" y="2172870"/>
                  <a:pt x="4984143" y="2058903"/>
                </a:cubicBezTo>
                <a:lnTo>
                  <a:pt x="5032575" y="1982819"/>
                </a:lnTo>
                <a:lnTo>
                  <a:pt x="5015012" y="2018356"/>
                </a:lnTo>
                <a:cubicBezTo>
                  <a:pt x="5013019" y="2018358"/>
                  <a:pt x="5010847" y="2020764"/>
                  <a:pt x="5009916" y="2021795"/>
                </a:cubicBezTo>
                <a:cubicBezTo>
                  <a:pt x="4997324" y="2037942"/>
                  <a:pt x="4989533" y="2056480"/>
                  <a:pt x="4979751" y="2075022"/>
                </a:cubicBezTo>
                <a:cubicBezTo>
                  <a:pt x="4978665" y="2076226"/>
                  <a:pt x="4986395" y="2075011"/>
                  <a:pt x="4987328" y="2071406"/>
                </a:cubicBezTo>
                <a:cubicBezTo>
                  <a:pt x="4997440" y="2055436"/>
                  <a:pt x="5005205" y="2039127"/>
                  <a:pt x="5015475" y="2022985"/>
                </a:cubicBezTo>
                <a:cubicBezTo>
                  <a:pt x="5017799" y="2022980"/>
                  <a:pt x="5020879" y="2021774"/>
                  <a:pt x="5021964" y="2020570"/>
                </a:cubicBezTo>
                <a:cubicBezTo>
                  <a:pt x="5029755" y="2002032"/>
                  <a:pt x="5029755" y="2002032"/>
                  <a:pt x="5029755" y="2002032"/>
                </a:cubicBezTo>
                <a:cubicBezTo>
                  <a:pt x="5031924" y="2002200"/>
                  <a:pt x="5031924" y="2002200"/>
                  <a:pt x="5031924" y="2002200"/>
                </a:cubicBezTo>
                <a:cubicBezTo>
                  <a:pt x="5030061" y="2006834"/>
                  <a:pt x="5027111" y="2012669"/>
                  <a:pt x="5025069" y="2017134"/>
                </a:cubicBezTo>
                <a:cubicBezTo>
                  <a:pt x="5023982" y="2018337"/>
                  <a:pt x="5027394" y="2017129"/>
                  <a:pt x="5030649" y="2016093"/>
                </a:cubicBezTo>
                <a:cubicBezTo>
                  <a:pt x="5028633" y="2018327"/>
                  <a:pt x="5028633" y="2018327"/>
                  <a:pt x="5028633" y="2018327"/>
                </a:cubicBezTo>
                <a:cubicBezTo>
                  <a:pt x="5027546" y="2019530"/>
                  <a:pt x="5027546" y="2019530"/>
                  <a:pt x="5028785" y="2020727"/>
                </a:cubicBezTo>
                <a:cubicBezTo>
                  <a:pt x="5027699" y="2021932"/>
                  <a:pt x="5030934" y="2020553"/>
                  <a:pt x="5033259" y="2020549"/>
                </a:cubicBezTo>
                <a:cubicBezTo>
                  <a:pt x="5027582" y="2029220"/>
                  <a:pt x="5024743" y="2033556"/>
                  <a:pt x="5023324" y="2035724"/>
                </a:cubicBezTo>
                <a:lnTo>
                  <a:pt x="5022778" y="2036557"/>
                </a:lnTo>
                <a:lnTo>
                  <a:pt x="5021610" y="2035830"/>
                </a:lnTo>
                <a:cubicBezTo>
                  <a:pt x="5019088" y="2035733"/>
                  <a:pt x="5013921" y="2037738"/>
                  <a:pt x="5013088" y="2040312"/>
                </a:cubicBezTo>
                <a:cubicBezTo>
                  <a:pt x="5009796" y="2056439"/>
                  <a:pt x="5000638" y="2069150"/>
                  <a:pt x="4992389" y="2083059"/>
                </a:cubicBezTo>
                <a:cubicBezTo>
                  <a:pt x="4991457" y="2084090"/>
                  <a:pt x="4999187" y="2082873"/>
                  <a:pt x="5001205" y="2080641"/>
                </a:cubicBezTo>
                <a:cubicBezTo>
                  <a:pt x="5005419" y="2073771"/>
                  <a:pt x="5009301" y="2066901"/>
                  <a:pt x="5014423" y="2058660"/>
                </a:cubicBezTo>
                <a:cubicBezTo>
                  <a:pt x="5011471" y="2064497"/>
                  <a:pt x="5011471" y="2064497"/>
                  <a:pt x="5011471" y="2064497"/>
                </a:cubicBezTo>
                <a:cubicBezTo>
                  <a:pt x="5007411" y="2073767"/>
                  <a:pt x="5002443" y="2081839"/>
                  <a:pt x="4998407" y="2088877"/>
                </a:cubicBezTo>
                <a:cubicBezTo>
                  <a:pt x="4997475" y="2089908"/>
                  <a:pt x="4999645" y="2090075"/>
                  <a:pt x="4999645" y="2090075"/>
                </a:cubicBezTo>
                <a:cubicBezTo>
                  <a:pt x="4991550" y="2103812"/>
                  <a:pt x="4983607" y="2119950"/>
                  <a:pt x="4975689" y="2133858"/>
                </a:cubicBezTo>
                <a:cubicBezTo>
                  <a:pt x="4967593" y="2147594"/>
                  <a:pt x="4959517" y="2161676"/>
                  <a:pt x="4952663" y="2176609"/>
                </a:cubicBezTo>
                <a:cubicBezTo>
                  <a:pt x="4952639" y="2178840"/>
                  <a:pt x="4956049" y="2177631"/>
                  <a:pt x="4958220" y="2177798"/>
                </a:cubicBezTo>
                <a:cubicBezTo>
                  <a:pt x="4949062" y="2190509"/>
                  <a:pt x="4949062" y="2190509"/>
                  <a:pt x="4949062" y="2190509"/>
                </a:cubicBezTo>
                <a:cubicBezTo>
                  <a:pt x="4948132" y="2191539"/>
                  <a:pt x="4953536" y="2190328"/>
                  <a:pt x="4956793" y="2189293"/>
                </a:cubicBezTo>
                <a:cubicBezTo>
                  <a:pt x="4952603" y="2193932"/>
                  <a:pt x="4949499" y="2197368"/>
                  <a:pt x="4948413" y="2198572"/>
                </a:cubicBezTo>
                <a:cubicBezTo>
                  <a:pt x="4946396" y="2200804"/>
                  <a:pt x="4951800" y="2199593"/>
                  <a:pt x="4955211" y="2198386"/>
                </a:cubicBezTo>
                <a:cubicBezTo>
                  <a:pt x="4953040" y="2200791"/>
                  <a:pt x="4953040" y="2200791"/>
                  <a:pt x="4953040" y="2200791"/>
                </a:cubicBezTo>
                <a:cubicBezTo>
                  <a:pt x="4951953" y="2201993"/>
                  <a:pt x="4959683" y="2200777"/>
                  <a:pt x="4961854" y="2198372"/>
                </a:cubicBezTo>
                <a:cubicBezTo>
                  <a:pt x="4967443" y="2190901"/>
                  <a:pt x="4973107" y="2183987"/>
                  <a:pt x="4978503" y="2176771"/>
                </a:cubicBezTo>
                <a:lnTo>
                  <a:pt x="4983749" y="2169320"/>
                </a:lnTo>
                <a:lnTo>
                  <a:pt x="4976229" y="2181172"/>
                </a:lnTo>
                <a:cubicBezTo>
                  <a:pt x="4969723" y="2190853"/>
                  <a:pt x="4963083" y="2200685"/>
                  <a:pt x="4957016" y="2211072"/>
                </a:cubicBezTo>
                <a:cubicBezTo>
                  <a:pt x="4954843" y="2213479"/>
                  <a:pt x="4963660" y="2211060"/>
                  <a:pt x="4964745" y="2209856"/>
                </a:cubicBezTo>
                <a:cubicBezTo>
                  <a:pt x="4975143" y="2198347"/>
                  <a:pt x="4983085" y="2182208"/>
                  <a:pt x="4994568" y="2169493"/>
                </a:cubicBezTo>
                <a:cubicBezTo>
                  <a:pt x="4987581" y="2182370"/>
                  <a:pt x="4978271" y="2192679"/>
                  <a:pt x="4971107" y="2205384"/>
                </a:cubicBezTo>
                <a:cubicBezTo>
                  <a:pt x="4969089" y="2207619"/>
                  <a:pt x="4977905" y="2205200"/>
                  <a:pt x="4978836" y="2204168"/>
                </a:cubicBezTo>
                <a:lnTo>
                  <a:pt x="4990767" y="2188153"/>
                </a:lnTo>
                <a:lnTo>
                  <a:pt x="4995649" y="2170457"/>
                </a:lnTo>
                <a:lnTo>
                  <a:pt x="4998020" y="2162144"/>
                </a:lnTo>
                <a:lnTo>
                  <a:pt x="4993353" y="2166065"/>
                </a:lnTo>
                <a:lnTo>
                  <a:pt x="5000714" y="2152701"/>
                </a:lnTo>
                <a:lnTo>
                  <a:pt x="5008629" y="2124958"/>
                </a:lnTo>
                <a:lnTo>
                  <a:pt x="5023503" y="2070621"/>
                </a:lnTo>
                <a:lnTo>
                  <a:pt x="5023588" y="2071953"/>
                </a:lnTo>
                <a:lnTo>
                  <a:pt x="5027291" y="2066542"/>
                </a:lnTo>
                <a:lnTo>
                  <a:pt x="5020692" y="2093579"/>
                </a:lnTo>
                <a:cubicBezTo>
                  <a:pt x="5017264" y="2107495"/>
                  <a:pt x="5013680" y="2121732"/>
                  <a:pt x="5009623" y="2136957"/>
                </a:cubicBezTo>
                <a:lnTo>
                  <a:pt x="5009246" y="2138554"/>
                </a:lnTo>
                <a:lnTo>
                  <a:pt x="5009368" y="2138420"/>
                </a:lnTo>
                <a:lnTo>
                  <a:pt x="5013811" y="2131902"/>
                </a:lnTo>
                <a:lnTo>
                  <a:pt x="5033262" y="2057823"/>
                </a:lnTo>
                <a:lnTo>
                  <a:pt x="5059466" y="2019548"/>
                </a:lnTo>
                <a:lnTo>
                  <a:pt x="5110848" y="1943217"/>
                </a:lnTo>
                <a:lnTo>
                  <a:pt x="5122510" y="1922441"/>
                </a:lnTo>
                <a:cubicBezTo>
                  <a:pt x="5129059" y="1910682"/>
                  <a:pt x="5135061" y="1899899"/>
                  <a:pt x="5140191" y="1890970"/>
                </a:cubicBezTo>
                <a:lnTo>
                  <a:pt x="5157846" y="1860320"/>
                </a:lnTo>
                <a:lnTo>
                  <a:pt x="5149448" y="1899926"/>
                </a:lnTo>
                <a:lnTo>
                  <a:pt x="5148877" y="1902657"/>
                </a:lnTo>
                <a:lnTo>
                  <a:pt x="5153871" y="1891907"/>
                </a:lnTo>
                <a:lnTo>
                  <a:pt x="5155297" y="1884742"/>
                </a:lnTo>
                <a:lnTo>
                  <a:pt x="5161490" y="1853994"/>
                </a:lnTo>
                <a:lnTo>
                  <a:pt x="5169300" y="1840436"/>
                </a:lnTo>
                <a:cubicBezTo>
                  <a:pt x="5196957" y="1792309"/>
                  <a:pt x="5220892" y="1749518"/>
                  <a:pt x="5246855" y="1695123"/>
                </a:cubicBezTo>
                <a:lnTo>
                  <a:pt x="5261803" y="1663100"/>
                </a:lnTo>
                <a:lnTo>
                  <a:pt x="5235258" y="1709119"/>
                </a:lnTo>
                <a:lnTo>
                  <a:pt x="5241809" y="1693759"/>
                </a:lnTo>
                <a:lnTo>
                  <a:pt x="5263220" y="1660062"/>
                </a:lnTo>
                <a:lnTo>
                  <a:pt x="5290365" y="1601915"/>
                </a:lnTo>
                <a:cubicBezTo>
                  <a:pt x="5331073" y="1510582"/>
                  <a:pt x="5364989" y="1423396"/>
                  <a:pt x="5406623" y="1326951"/>
                </a:cubicBezTo>
                <a:cubicBezTo>
                  <a:pt x="5410163" y="1316924"/>
                  <a:pt x="5413481" y="1307979"/>
                  <a:pt x="5416791" y="1299532"/>
                </a:cubicBezTo>
                <a:lnTo>
                  <a:pt x="5424600" y="1280668"/>
                </a:lnTo>
                <a:lnTo>
                  <a:pt x="5423158" y="1285562"/>
                </a:lnTo>
                <a:cubicBezTo>
                  <a:pt x="5422356" y="1288286"/>
                  <a:pt x="5422356" y="1288286"/>
                  <a:pt x="5422356" y="1288286"/>
                </a:cubicBezTo>
                <a:cubicBezTo>
                  <a:pt x="5421730" y="1294119"/>
                  <a:pt x="5430888" y="1281410"/>
                  <a:pt x="5432751" y="1276775"/>
                </a:cubicBezTo>
                <a:lnTo>
                  <a:pt x="5450043" y="1225402"/>
                </a:lnTo>
                <a:lnTo>
                  <a:pt x="5452051" y="1221191"/>
                </a:lnTo>
                <a:cubicBezTo>
                  <a:pt x="5465884" y="1198682"/>
                  <a:pt x="5461755" y="1218715"/>
                  <a:pt x="5451663" y="1242096"/>
                </a:cubicBezTo>
                <a:cubicBezTo>
                  <a:pt x="5448265" y="1251722"/>
                  <a:pt x="5444514" y="1251401"/>
                  <a:pt x="5440922" y="1271482"/>
                </a:cubicBezTo>
                <a:cubicBezTo>
                  <a:pt x="5443563" y="1302562"/>
                  <a:pt x="5422853" y="1348727"/>
                  <a:pt x="5408693" y="1388840"/>
                </a:cubicBezTo>
                <a:lnTo>
                  <a:pt x="5407651" y="1391441"/>
                </a:lnTo>
                <a:lnTo>
                  <a:pt x="5532053" y="1159154"/>
                </a:lnTo>
                <a:lnTo>
                  <a:pt x="5626350" y="976305"/>
                </a:lnTo>
                <a:lnTo>
                  <a:pt x="5584441" y="1010431"/>
                </a:lnTo>
                <a:cubicBezTo>
                  <a:pt x="5568275" y="1022289"/>
                  <a:pt x="5551394" y="1034114"/>
                  <a:pt x="5534562" y="1046524"/>
                </a:cubicBezTo>
                <a:lnTo>
                  <a:pt x="5527506" y="1052157"/>
                </a:lnTo>
                <a:lnTo>
                  <a:pt x="5525471" y="1044886"/>
                </a:lnTo>
                <a:lnTo>
                  <a:pt x="5586426" y="976840"/>
                </a:lnTo>
                <a:lnTo>
                  <a:pt x="5587660" y="976676"/>
                </a:lnTo>
                <a:cubicBezTo>
                  <a:pt x="5594041" y="971663"/>
                  <a:pt x="5605022" y="963039"/>
                  <a:pt x="5609608" y="959234"/>
                </a:cubicBezTo>
                <a:lnTo>
                  <a:pt x="5649748" y="930936"/>
                </a:lnTo>
                <a:lnTo>
                  <a:pt x="5653664" y="923342"/>
                </a:lnTo>
                <a:lnTo>
                  <a:pt x="5631828" y="938645"/>
                </a:lnTo>
                <a:lnTo>
                  <a:pt x="5591663" y="970994"/>
                </a:lnTo>
                <a:lnTo>
                  <a:pt x="5638832" y="918340"/>
                </a:lnTo>
                <a:lnTo>
                  <a:pt x="5646987" y="912428"/>
                </a:lnTo>
                <a:lnTo>
                  <a:pt x="5665324" y="900136"/>
                </a:lnTo>
                <a:lnTo>
                  <a:pt x="5669022" y="892522"/>
                </a:lnTo>
                <a:lnTo>
                  <a:pt x="5643851" y="909362"/>
                </a:lnTo>
                <a:lnTo>
                  <a:pt x="5643080" y="909951"/>
                </a:lnTo>
                <a:lnTo>
                  <a:pt x="5637936" y="910389"/>
                </a:lnTo>
                <a:lnTo>
                  <a:pt x="5672042" y="886303"/>
                </a:lnTo>
                <a:lnTo>
                  <a:pt x="5675357" y="879477"/>
                </a:lnTo>
                <a:lnTo>
                  <a:pt x="5641104" y="900492"/>
                </a:lnTo>
                <a:cubicBezTo>
                  <a:pt x="5620602" y="914397"/>
                  <a:pt x="5600531" y="931602"/>
                  <a:pt x="5583316" y="948935"/>
                </a:cubicBezTo>
                <a:lnTo>
                  <a:pt x="5600536" y="936783"/>
                </a:lnTo>
                <a:lnTo>
                  <a:pt x="5594332" y="943169"/>
                </a:lnTo>
                <a:cubicBezTo>
                  <a:pt x="5588416" y="949094"/>
                  <a:pt x="5582498" y="954423"/>
                  <a:pt x="5576622" y="957827"/>
                </a:cubicBezTo>
                <a:cubicBezTo>
                  <a:pt x="5558316" y="970174"/>
                  <a:pt x="5587566" y="944797"/>
                  <a:pt x="5592496" y="935722"/>
                </a:cubicBezTo>
                <a:cubicBezTo>
                  <a:pt x="5601624" y="926035"/>
                  <a:pt x="5609938" y="919031"/>
                  <a:pt x="5616425" y="907092"/>
                </a:cubicBezTo>
                <a:lnTo>
                  <a:pt x="5617898" y="901752"/>
                </a:lnTo>
                <a:lnTo>
                  <a:pt x="5618170" y="900763"/>
                </a:lnTo>
                <a:cubicBezTo>
                  <a:pt x="5618460" y="899709"/>
                  <a:pt x="5618608" y="899180"/>
                  <a:pt x="5618387" y="899973"/>
                </a:cubicBezTo>
                <a:lnTo>
                  <a:pt x="5617898" y="901752"/>
                </a:lnTo>
                <a:lnTo>
                  <a:pt x="5617078" y="904719"/>
                </a:lnTo>
                <a:cubicBezTo>
                  <a:pt x="5616716" y="906037"/>
                  <a:pt x="5616425" y="907092"/>
                  <a:pt x="5616425" y="907092"/>
                </a:cubicBezTo>
                <a:lnTo>
                  <a:pt x="5565981" y="955151"/>
                </a:lnTo>
                <a:lnTo>
                  <a:pt x="5564443" y="958280"/>
                </a:lnTo>
                <a:lnTo>
                  <a:pt x="5557686" y="970926"/>
                </a:lnTo>
                <a:lnTo>
                  <a:pt x="5560887" y="960004"/>
                </a:lnTo>
                <a:lnTo>
                  <a:pt x="5465874" y="1050528"/>
                </a:lnTo>
                <a:lnTo>
                  <a:pt x="5465172" y="1049190"/>
                </a:lnTo>
                <a:lnTo>
                  <a:pt x="5465134" y="1051232"/>
                </a:lnTo>
                <a:lnTo>
                  <a:pt x="5437329" y="1077723"/>
                </a:lnTo>
                <a:lnTo>
                  <a:pt x="5406167" y="1144001"/>
                </a:lnTo>
                <a:cubicBezTo>
                  <a:pt x="5406167" y="1144001"/>
                  <a:pt x="5406167" y="1144001"/>
                  <a:pt x="5371508" y="1213770"/>
                </a:cubicBezTo>
                <a:lnTo>
                  <a:pt x="5339681" y="1277621"/>
                </a:lnTo>
                <a:lnTo>
                  <a:pt x="5345780" y="1273364"/>
                </a:lnTo>
                <a:lnTo>
                  <a:pt x="5339019" y="1278949"/>
                </a:lnTo>
                <a:lnTo>
                  <a:pt x="5336007" y="1284991"/>
                </a:lnTo>
                <a:cubicBezTo>
                  <a:pt x="5336007" y="1284991"/>
                  <a:pt x="5336007" y="1284991"/>
                  <a:pt x="5263231" y="1424004"/>
                </a:cubicBezTo>
                <a:cubicBezTo>
                  <a:pt x="5250233" y="1446420"/>
                  <a:pt x="5238711" y="1469790"/>
                  <a:pt x="5225834" y="1492000"/>
                </a:cubicBezTo>
                <a:cubicBezTo>
                  <a:pt x="5225834" y="1492000"/>
                  <a:pt x="5225834" y="1492000"/>
                  <a:pt x="5186122" y="1560495"/>
                </a:cubicBezTo>
                <a:cubicBezTo>
                  <a:pt x="5186122" y="1560495"/>
                  <a:pt x="5186122" y="1560495"/>
                  <a:pt x="5107537" y="1696033"/>
                </a:cubicBezTo>
                <a:cubicBezTo>
                  <a:pt x="5107537" y="1696033"/>
                  <a:pt x="5107537" y="1696033"/>
                  <a:pt x="5024651" y="1828502"/>
                </a:cubicBezTo>
                <a:cubicBezTo>
                  <a:pt x="5024651" y="1828502"/>
                  <a:pt x="5024651" y="1828502"/>
                  <a:pt x="4983676" y="1896182"/>
                </a:cubicBezTo>
                <a:cubicBezTo>
                  <a:pt x="4983676" y="1896182"/>
                  <a:pt x="4983676" y="1896182"/>
                  <a:pt x="4940381" y="1960361"/>
                </a:cubicBezTo>
                <a:cubicBezTo>
                  <a:pt x="4940381" y="1960361"/>
                  <a:pt x="4940381" y="1960361"/>
                  <a:pt x="4853495" y="2090242"/>
                </a:cubicBezTo>
                <a:cubicBezTo>
                  <a:pt x="4826447" y="2130396"/>
                  <a:pt x="4798558" y="2168010"/>
                  <a:pt x="4770879" y="2205757"/>
                </a:cubicBezTo>
                <a:cubicBezTo>
                  <a:pt x="4770879" y="2205757"/>
                  <a:pt x="4770879" y="2205757"/>
                  <a:pt x="4729571" y="2263517"/>
                </a:cubicBezTo>
                <a:cubicBezTo>
                  <a:pt x="4714679" y="2282710"/>
                  <a:pt x="4701892" y="2301267"/>
                  <a:pt x="4686999" y="2320459"/>
                </a:cubicBezTo>
                <a:cubicBezTo>
                  <a:pt x="4657847" y="2357253"/>
                  <a:pt x="4630167" y="2395002"/>
                  <a:pt x="4600293" y="2433043"/>
                </a:cubicBezTo>
                <a:cubicBezTo>
                  <a:pt x="4600293" y="2433043"/>
                  <a:pt x="4600293" y="2433043"/>
                  <a:pt x="4556878" y="2487440"/>
                </a:cubicBezTo>
                <a:cubicBezTo>
                  <a:pt x="4541985" y="2506632"/>
                  <a:pt x="4526883" y="2525687"/>
                  <a:pt x="4511358" y="2542473"/>
                </a:cubicBezTo>
                <a:lnTo>
                  <a:pt x="4367915" y="2710385"/>
                </a:lnTo>
                <a:lnTo>
                  <a:pt x="4372921" y="2707272"/>
                </a:lnTo>
                <a:cubicBezTo>
                  <a:pt x="4372094" y="2709121"/>
                  <a:pt x="4368403" y="2713737"/>
                  <a:pt x="4363781" y="2718874"/>
                </a:cubicBezTo>
                <a:cubicBezTo>
                  <a:pt x="4359161" y="2724011"/>
                  <a:pt x="4353607" y="2729668"/>
                  <a:pt x="4349050" y="2733600"/>
                </a:cubicBezTo>
                <a:lnTo>
                  <a:pt x="4347359" y="2734447"/>
                </a:lnTo>
                <a:lnTo>
                  <a:pt x="4313969" y="2773536"/>
                </a:lnTo>
                <a:lnTo>
                  <a:pt x="4321319" y="2767786"/>
                </a:lnTo>
                <a:cubicBezTo>
                  <a:pt x="4325471" y="2764388"/>
                  <a:pt x="4327965" y="2761982"/>
                  <a:pt x="4327279" y="2761288"/>
                </a:cubicBezTo>
                <a:cubicBezTo>
                  <a:pt x="4327963" y="2764403"/>
                  <a:pt x="4325355" y="2768744"/>
                  <a:pt x="4321059" y="2773501"/>
                </a:cubicBezTo>
                <a:cubicBezTo>
                  <a:pt x="4314616" y="2780638"/>
                  <a:pt x="4304375" y="2788712"/>
                  <a:pt x="4295745" y="2795002"/>
                </a:cubicBezTo>
                <a:lnTo>
                  <a:pt x="4295459" y="2795201"/>
                </a:lnTo>
                <a:lnTo>
                  <a:pt x="4275581" y="2818472"/>
                </a:lnTo>
                <a:lnTo>
                  <a:pt x="4270381" y="2823896"/>
                </a:lnTo>
                <a:lnTo>
                  <a:pt x="4269771" y="2826740"/>
                </a:lnTo>
                <a:cubicBezTo>
                  <a:pt x="4264999" y="2833774"/>
                  <a:pt x="4254234" y="2844505"/>
                  <a:pt x="4247105" y="2851380"/>
                </a:cubicBezTo>
                <a:lnTo>
                  <a:pt x="4244499" y="2853879"/>
                </a:lnTo>
                <a:lnTo>
                  <a:pt x="4246040" y="2858425"/>
                </a:lnTo>
                <a:cubicBezTo>
                  <a:pt x="4246040" y="2858425"/>
                  <a:pt x="4248025" y="2854485"/>
                  <a:pt x="4249787" y="2857864"/>
                </a:cubicBezTo>
                <a:cubicBezTo>
                  <a:pt x="4250913" y="2858846"/>
                  <a:pt x="4250465" y="2861215"/>
                  <a:pt x="4250690" y="2862331"/>
                </a:cubicBezTo>
                <a:lnTo>
                  <a:pt x="4250947" y="2862524"/>
                </a:lnTo>
                <a:lnTo>
                  <a:pt x="4246659" y="2865505"/>
                </a:lnTo>
                <a:cubicBezTo>
                  <a:pt x="4229859" y="2879041"/>
                  <a:pt x="4215475" y="2895721"/>
                  <a:pt x="4201258" y="2910218"/>
                </a:cubicBezTo>
                <a:cubicBezTo>
                  <a:pt x="4178257" y="2933990"/>
                  <a:pt x="4160091" y="2957997"/>
                  <a:pt x="4137989" y="2981633"/>
                </a:cubicBezTo>
                <a:cubicBezTo>
                  <a:pt x="4117799" y="3004792"/>
                  <a:pt x="4096710" y="3028087"/>
                  <a:pt x="4073933" y="3052976"/>
                </a:cubicBezTo>
                <a:cubicBezTo>
                  <a:pt x="4053965" y="3072651"/>
                  <a:pt x="4035948" y="3092031"/>
                  <a:pt x="4014445" y="3114046"/>
                </a:cubicBezTo>
                <a:cubicBezTo>
                  <a:pt x="4011147" y="3116840"/>
                  <a:pt x="4001933" y="3127809"/>
                  <a:pt x="4013323" y="3117666"/>
                </a:cubicBezTo>
                <a:cubicBezTo>
                  <a:pt x="4017967" y="3112366"/>
                  <a:pt x="4023474" y="3106747"/>
                  <a:pt x="4028457" y="3102358"/>
                </a:cubicBezTo>
                <a:cubicBezTo>
                  <a:pt x="4037261" y="3093945"/>
                  <a:pt x="4042169" y="3089949"/>
                  <a:pt x="4050260" y="3082599"/>
                </a:cubicBezTo>
                <a:cubicBezTo>
                  <a:pt x="4063035" y="3070140"/>
                  <a:pt x="4075883" y="3052684"/>
                  <a:pt x="4088619" y="3040038"/>
                </a:cubicBezTo>
                <a:cubicBezTo>
                  <a:pt x="4108361" y="3019245"/>
                  <a:pt x="4127280" y="2999728"/>
                  <a:pt x="4148519" y="2976413"/>
                </a:cubicBezTo>
                <a:cubicBezTo>
                  <a:pt x="4152491" y="2972367"/>
                  <a:pt x="4159457" y="2964036"/>
                  <a:pt x="4165901" y="2958467"/>
                </a:cubicBezTo>
                <a:cubicBezTo>
                  <a:pt x="4171784" y="2953943"/>
                  <a:pt x="4167252" y="2960567"/>
                  <a:pt x="4165005" y="2963205"/>
                </a:cubicBezTo>
                <a:cubicBezTo>
                  <a:pt x="4160397" y="2968689"/>
                  <a:pt x="4153840" y="2974464"/>
                  <a:pt x="4149233" y="2979950"/>
                </a:cubicBezTo>
                <a:cubicBezTo>
                  <a:pt x="4127319" y="3004517"/>
                  <a:pt x="4106679" y="3025442"/>
                  <a:pt x="4087199" y="3047538"/>
                </a:cubicBezTo>
                <a:cubicBezTo>
                  <a:pt x="4060003" y="3078840"/>
                  <a:pt x="4029171" y="3105894"/>
                  <a:pt x="4001073" y="3132731"/>
                </a:cubicBezTo>
                <a:cubicBezTo>
                  <a:pt x="3987513" y="3146651"/>
                  <a:pt x="3973427" y="3161801"/>
                  <a:pt x="3959193" y="3176971"/>
                </a:cubicBezTo>
                <a:lnTo>
                  <a:pt x="3892571" y="3232347"/>
                </a:lnTo>
                <a:lnTo>
                  <a:pt x="3890942" y="3235546"/>
                </a:lnTo>
                <a:lnTo>
                  <a:pt x="3875472" y="3266005"/>
                </a:lnTo>
                <a:lnTo>
                  <a:pt x="3886450" y="3255663"/>
                </a:lnTo>
                <a:lnTo>
                  <a:pt x="3887501" y="3254512"/>
                </a:lnTo>
                <a:lnTo>
                  <a:pt x="3894376" y="3249474"/>
                </a:lnTo>
                <a:cubicBezTo>
                  <a:pt x="3901861" y="3243758"/>
                  <a:pt x="3909073" y="3237980"/>
                  <a:pt x="3915818" y="3232176"/>
                </a:cubicBezTo>
                <a:cubicBezTo>
                  <a:pt x="3946203" y="3207488"/>
                  <a:pt x="3971824" y="3177573"/>
                  <a:pt x="4000595" y="3149485"/>
                </a:cubicBezTo>
                <a:cubicBezTo>
                  <a:pt x="4001494" y="3149351"/>
                  <a:pt x="4006329" y="3144983"/>
                  <a:pt x="4006553" y="3146099"/>
                </a:cubicBezTo>
                <a:cubicBezTo>
                  <a:pt x="4006779" y="3147216"/>
                  <a:pt x="3997789" y="3159301"/>
                  <a:pt x="3996889" y="3159436"/>
                </a:cubicBezTo>
                <a:cubicBezTo>
                  <a:pt x="3987525" y="3170426"/>
                  <a:pt x="3971265" y="3184751"/>
                  <a:pt x="3962463" y="3193164"/>
                </a:cubicBezTo>
                <a:cubicBezTo>
                  <a:pt x="3944854" y="3209992"/>
                  <a:pt x="3932117" y="3222638"/>
                  <a:pt x="3913909" y="3237256"/>
                </a:cubicBezTo>
                <a:cubicBezTo>
                  <a:pt x="3905929" y="3243821"/>
                  <a:pt x="3898150" y="3249900"/>
                  <a:pt x="3890461" y="3255699"/>
                </a:cubicBezTo>
                <a:lnTo>
                  <a:pt x="3874935" y="3267062"/>
                </a:lnTo>
                <a:lnTo>
                  <a:pt x="3871868" y="3273101"/>
                </a:lnTo>
                <a:lnTo>
                  <a:pt x="3871174" y="3272668"/>
                </a:lnTo>
                <a:lnTo>
                  <a:pt x="3874151" y="3267636"/>
                </a:lnTo>
                <a:lnTo>
                  <a:pt x="3873453" y="3268148"/>
                </a:lnTo>
                <a:lnTo>
                  <a:pt x="3874630" y="3266826"/>
                </a:lnTo>
                <a:lnTo>
                  <a:pt x="3876230" y="3264123"/>
                </a:lnTo>
                <a:cubicBezTo>
                  <a:pt x="3874148" y="3260367"/>
                  <a:pt x="3871772" y="3268277"/>
                  <a:pt x="3871772" y="3268277"/>
                </a:cubicBezTo>
                <a:cubicBezTo>
                  <a:pt x="3868554" y="3271267"/>
                  <a:pt x="3857696" y="3282702"/>
                  <a:pt x="3858974" y="3282843"/>
                </a:cubicBezTo>
                <a:lnTo>
                  <a:pt x="3863349" y="3272565"/>
                </a:lnTo>
                <a:lnTo>
                  <a:pt x="3862877" y="3272971"/>
                </a:lnTo>
                <a:cubicBezTo>
                  <a:pt x="3854457" y="3279267"/>
                  <a:pt x="3845811" y="3285020"/>
                  <a:pt x="3837343" y="3290507"/>
                </a:cubicBezTo>
                <a:lnTo>
                  <a:pt x="3788878" y="3325527"/>
                </a:lnTo>
                <a:lnTo>
                  <a:pt x="3787694" y="3327652"/>
                </a:lnTo>
                <a:lnTo>
                  <a:pt x="3785548" y="3331225"/>
                </a:lnTo>
                <a:lnTo>
                  <a:pt x="3786006" y="3328553"/>
                </a:lnTo>
                <a:lnTo>
                  <a:pt x="3786169" y="3327485"/>
                </a:lnTo>
                <a:lnTo>
                  <a:pt x="3785449" y="3328006"/>
                </a:lnTo>
                <a:cubicBezTo>
                  <a:pt x="3775727" y="3334160"/>
                  <a:pt x="3766257" y="3340612"/>
                  <a:pt x="3757067" y="3346735"/>
                </a:cubicBezTo>
                <a:cubicBezTo>
                  <a:pt x="3747878" y="3352858"/>
                  <a:pt x="3738969" y="3358651"/>
                  <a:pt x="3730370" y="3363486"/>
                </a:cubicBezTo>
                <a:cubicBezTo>
                  <a:pt x="3739549" y="3356166"/>
                  <a:pt x="3750415" y="3348785"/>
                  <a:pt x="3760719" y="3342448"/>
                </a:cubicBezTo>
                <a:lnTo>
                  <a:pt x="3770649" y="3335017"/>
                </a:lnTo>
                <a:cubicBezTo>
                  <a:pt x="3770161" y="3332596"/>
                  <a:pt x="3761579" y="3337526"/>
                  <a:pt x="3760007" y="3338911"/>
                </a:cubicBezTo>
                <a:lnTo>
                  <a:pt x="3728938" y="3359997"/>
                </a:lnTo>
                <a:lnTo>
                  <a:pt x="3724911" y="3364826"/>
                </a:lnTo>
                <a:lnTo>
                  <a:pt x="3720189" y="3369660"/>
                </a:lnTo>
                <a:lnTo>
                  <a:pt x="3721115" y="3369667"/>
                </a:lnTo>
                <a:cubicBezTo>
                  <a:pt x="3721229" y="3370225"/>
                  <a:pt x="3721060" y="3370538"/>
                  <a:pt x="3720620" y="3370748"/>
                </a:cubicBezTo>
                <a:lnTo>
                  <a:pt x="3718721" y="3371160"/>
                </a:lnTo>
                <a:lnTo>
                  <a:pt x="3707487" y="3382657"/>
                </a:lnTo>
                <a:cubicBezTo>
                  <a:pt x="3701151" y="3388664"/>
                  <a:pt x="3694885" y="3394349"/>
                  <a:pt x="3690483" y="3398554"/>
                </a:cubicBezTo>
                <a:cubicBezTo>
                  <a:pt x="3672875" y="3415383"/>
                  <a:pt x="3660139" y="3428030"/>
                  <a:pt x="3641931" y="3442646"/>
                </a:cubicBezTo>
                <a:cubicBezTo>
                  <a:pt x="3633951" y="3449212"/>
                  <a:pt x="3626171" y="3455291"/>
                  <a:pt x="3618484" y="3461089"/>
                </a:cubicBezTo>
                <a:lnTo>
                  <a:pt x="3601473" y="3473537"/>
                </a:lnTo>
                <a:lnTo>
                  <a:pt x="3602808" y="3472041"/>
                </a:lnTo>
                <a:cubicBezTo>
                  <a:pt x="3606173" y="3468720"/>
                  <a:pt x="3610657" y="3464825"/>
                  <a:pt x="3614472" y="3461054"/>
                </a:cubicBezTo>
                <a:lnTo>
                  <a:pt x="3615523" y="3459900"/>
                </a:lnTo>
                <a:lnTo>
                  <a:pt x="3622397" y="3454864"/>
                </a:lnTo>
                <a:cubicBezTo>
                  <a:pt x="3629883" y="3449150"/>
                  <a:pt x="3637095" y="3443371"/>
                  <a:pt x="3643839" y="3437567"/>
                </a:cubicBezTo>
                <a:cubicBezTo>
                  <a:pt x="3659032" y="3425224"/>
                  <a:pt x="3673033" y="3411572"/>
                  <a:pt x="3686833" y="3397496"/>
                </a:cubicBezTo>
                <a:lnTo>
                  <a:pt x="3714835" y="3368933"/>
                </a:lnTo>
                <a:lnTo>
                  <a:pt x="3690613" y="3383824"/>
                </a:lnTo>
                <a:cubicBezTo>
                  <a:pt x="3699529" y="3375969"/>
                  <a:pt x="3710451" y="3368678"/>
                  <a:pt x="3721533" y="3361503"/>
                </a:cubicBezTo>
                <a:lnTo>
                  <a:pt x="3723280" y="3360319"/>
                </a:lnTo>
                <a:lnTo>
                  <a:pt x="3728617" y="3354875"/>
                </a:lnTo>
                <a:cubicBezTo>
                  <a:pt x="3729517" y="3354740"/>
                  <a:pt x="3734350" y="3350373"/>
                  <a:pt x="3734575" y="3351489"/>
                </a:cubicBezTo>
                <a:lnTo>
                  <a:pt x="3733295" y="3353533"/>
                </a:lnTo>
                <a:lnTo>
                  <a:pt x="3753409" y="3339901"/>
                </a:lnTo>
                <a:cubicBezTo>
                  <a:pt x="3747677" y="3344403"/>
                  <a:pt x="3758506" y="3336836"/>
                  <a:pt x="3757343" y="3335668"/>
                </a:cubicBezTo>
                <a:cubicBezTo>
                  <a:pt x="3755093" y="3333704"/>
                  <a:pt x="3753184" y="3338785"/>
                  <a:pt x="3753184" y="3338785"/>
                </a:cubicBezTo>
                <a:cubicBezTo>
                  <a:pt x="3740855" y="3346576"/>
                  <a:pt x="3729053" y="3354287"/>
                  <a:pt x="3717439" y="3361684"/>
                </a:cubicBezTo>
                <a:lnTo>
                  <a:pt x="3694161" y="3375809"/>
                </a:lnTo>
                <a:lnTo>
                  <a:pt x="3696727" y="3372849"/>
                </a:lnTo>
                <a:lnTo>
                  <a:pt x="3696825" y="3372706"/>
                </a:lnTo>
                <a:lnTo>
                  <a:pt x="3697802" y="3372011"/>
                </a:lnTo>
                <a:cubicBezTo>
                  <a:pt x="3700427" y="3370466"/>
                  <a:pt x="3713953" y="3362494"/>
                  <a:pt x="3713727" y="3361378"/>
                </a:cubicBezTo>
                <a:cubicBezTo>
                  <a:pt x="3713371" y="3359610"/>
                  <a:pt x="3709867" y="3360998"/>
                  <a:pt x="3706677" y="3362794"/>
                </a:cubicBezTo>
                <a:lnTo>
                  <a:pt x="3703459" y="3365203"/>
                </a:lnTo>
                <a:lnTo>
                  <a:pt x="3687213" y="3382363"/>
                </a:lnTo>
                <a:cubicBezTo>
                  <a:pt x="3651439" y="3418594"/>
                  <a:pt x="3610000" y="3449732"/>
                  <a:pt x="3568449" y="3481076"/>
                </a:cubicBezTo>
                <a:cubicBezTo>
                  <a:pt x="3561479" y="3485572"/>
                  <a:pt x="3554277" y="3488917"/>
                  <a:pt x="3548537" y="3493687"/>
                </a:cubicBezTo>
                <a:lnTo>
                  <a:pt x="3544121" y="3498228"/>
                </a:lnTo>
                <a:lnTo>
                  <a:pt x="3543815" y="3498096"/>
                </a:lnTo>
                <a:cubicBezTo>
                  <a:pt x="3543437" y="3498151"/>
                  <a:pt x="3543232" y="3498468"/>
                  <a:pt x="3543345" y="3499027"/>
                </a:cubicBezTo>
                <a:lnTo>
                  <a:pt x="3544121" y="3498228"/>
                </a:lnTo>
                <a:lnTo>
                  <a:pt x="3545294" y="3498735"/>
                </a:lnTo>
                <a:cubicBezTo>
                  <a:pt x="3537839" y="3504647"/>
                  <a:pt x="3529708" y="3511808"/>
                  <a:pt x="3529934" y="3512926"/>
                </a:cubicBezTo>
                <a:cubicBezTo>
                  <a:pt x="3529708" y="3511808"/>
                  <a:pt x="3534355" y="3511112"/>
                  <a:pt x="3534355" y="3511112"/>
                </a:cubicBezTo>
                <a:cubicBezTo>
                  <a:pt x="3537054" y="3510708"/>
                  <a:pt x="3534806" y="3513347"/>
                  <a:pt x="3538555" y="3512785"/>
                </a:cubicBezTo>
                <a:cubicBezTo>
                  <a:pt x="3541027" y="3511264"/>
                  <a:pt x="3547810" y="3506605"/>
                  <a:pt x="3552907" y="3503541"/>
                </a:cubicBezTo>
                <a:cubicBezTo>
                  <a:pt x="3560277" y="3498552"/>
                  <a:pt x="3567961" y="3493386"/>
                  <a:pt x="3575760" y="3488080"/>
                </a:cubicBezTo>
                <a:lnTo>
                  <a:pt x="3595435" y="3474462"/>
                </a:lnTo>
                <a:lnTo>
                  <a:pt x="3590899" y="3478362"/>
                </a:lnTo>
                <a:cubicBezTo>
                  <a:pt x="3582479" y="3484657"/>
                  <a:pt x="3573832" y="3490411"/>
                  <a:pt x="3565365" y="3495898"/>
                </a:cubicBezTo>
                <a:cubicBezTo>
                  <a:pt x="3548391" y="3506686"/>
                  <a:pt x="3531231" y="3521147"/>
                  <a:pt x="3513471" y="3533395"/>
                </a:cubicBezTo>
                <a:cubicBezTo>
                  <a:pt x="3503749" y="3539550"/>
                  <a:pt x="3494279" y="3546001"/>
                  <a:pt x="3485089" y="3552125"/>
                </a:cubicBezTo>
                <a:cubicBezTo>
                  <a:pt x="3475901" y="3558248"/>
                  <a:pt x="3466991" y="3564042"/>
                  <a:pt x="3458392" y="3568875"/>
                </a:cubicBezTo>
                <a:cubicBezTo>
                  <a:pt x="3467571" y="3561557"/>
                  <a:pt x="3478437" y="3554177"/>
                  <a:pt x="3488741" y="3547838"/>
                </a:cubicBezTo>
                <a:lnTo>
                  <a:pt x="3498671" y="3540406"/>
                </a:lnTo>
                <a:cubicBezTo>
                  <a:pt x="3498183" y="3537987"/>
                  <a:pt x="3489601" y="3542917"/>
                  <a:pt x="3488027" y="3544301"/>
                </a:cubicBezTo>
                <a:cubicBezTo>
                  <a:pt x="3464946" y="3558498"/>
                  <a:pt x="3440331" y="3578868"/>
                  <a:pt x="3418634" y="3589214"/>
                </a:cubicBezTo>
                <a:cubicBezTo>
                  <a:pt x="3436467" y="3573503"/>
                  <a:pt x="3462323" y="3560042"/>
                  <a:pt x="3481432" y="3545291"/>
                </a:cubicBezTo>
                <a:cubicBezTo>
                  <a:pt x="3475699" y="3549792"/>
                  <a:pt x="3486527" y="3542226"/>
                  <a:pt x="3485363" y="3541058"/>
                </a:cubicBezTo>
                <a:cubicBezTo>
                  <a:pt x="3483115" y="3539095"/>
                  <a:pt x="3481205" y="3544174"/>
                  <a:pt x="3481205" y="3544174"/>
                </a:cubicBezTo>
                <a:cubicBezTo>
                  <a:pt x="3468877" y="3551966"/>
                  <a:pt x="3457075" y="3559678"/>
                  <a:pt x="3445460" y="3567074"/>
                </a:cubicBezTo>
                <a:lnTo>
                  <a:pt x="3422181" y="3581199"/>
                </a:lnTo>
                <a:lnTo>
                  <a:pt x="3424748" y="3578239"/>
                </a:lnTo>
                <a:lnTo>
                  <a:pt x="3424847" y="3578096"/>
                </a:lnTo>
                <a:lnTo>
                  <a:pt x="3425825" y="3577400"/>
                </a:lnTo>
                <a:cubicBezTo>
                  <a:pt x="3428449" y="3575855"/>
                  <a:pt x="3441975" y="3567885"/>
                  <a:pt x="3441749" y="3566768"/>
                </a:cubicBezTo>
                <a:cubicBezTo>
                  <a:pt x="3441035" y="3563233"/>
                  <a:pt x="3427735" y="3572319"/>
                  <a:pt x="3429533" y="3572051"/>
                </a:cubicBezTo>
                <a:lnTo>
                  <a:pt x="3428411" y="3572834"/>
                </a:lnTo>
                <a:lnTo>
                  <a:pt x="3428182" y="3570722"/>
                </a:lnTo>
                <a:cubicBezTo>
                  <a:pt x="3427453" y="3570999"/>
                  <a:pt x="3426178" y="3572140"/>
                  <a:pt x="3424670" y="3573694"/>
                </a:cubicBezTo>
                <a:lnTo>
                  <a:pt x="3420944" y="3577810"/>
                </a:lnTo>
                <a:lnTo>
                  <a:pt x="3417655" y="3579775"/>
                </a:lnTo>
                <a:cubicBezTo>
                  <a:pt x="3414731" y="3579062"/>
                  <a:pt x="3426609" y="3571338"/>
                  <a:pt x="3426609" y="3571338"/>
                </a:cubicBezTo>
                <a:cubicBezTo>
                  <a:pt x="3449389" y="3557188"/>
                  <a:pt x="3468723" y="3543552"/>
                  <a:pt x="3487271" y="3531377"/>
                </a:cubicBezTo>
                <a:cubicBezTo>
                  <a:pt x="3488843" y="3529991"/>
                  <a:pt x="3511101" y="3517068"/>
                  <a:pt x="3509489" y="3513666"/>
                </a:cubicBezTo>
                <a:cubicBezTo>
                  <a:pt x="3508138" y="3511567"/>
                  <a:pt x="3494012" y="3521928"/>
                  <a:pt x="3506003" y="3515531"/>
                </a:cubicBezTo>
                <a:cubicBezTo>
                  <a:pt x="3488131" y="3526454"/>
                  <a:pt x="3473105" y="3536951"/>
                  <a:pt x="3456170" y="3547925"/>
                </a:cubicBezTo>
                <a:cubicBezTo>
                  <a:pt x="3455270" y="3548060"/>
                  <a:pt x="3439685" y="3561132"/>
                  <a:pt x="3437509" y="3560308"/>
                </a:cubicBezTo>
                <a:cubicBezTo>
                  <a:pt x="3434997" y="3557042"/>
                  <a:pt x="3447325" y="3551550"/>
                  <a:pt x="3447325" y="3551550"/>
                </a:cubicBezTo>
                <a:cubicBezTo>
                  <a:pt x="3469133" y="3536395"/>
                  <a:pt x="3480785" y="3527555"/>
                  <a:pt x="3501916" y="3513650"/>
                </a:cubicBezTo>
                <a:cubicBezTo>
                  <a:pt x="3503491" y="3512263"/>
                  <a:pt x="3523986" y="3499797"/>
                  <a:pt x="3522599" y="3497513"/>
                </a:cubicBezTo>
                <a:cubicBezTo>
                  <a:pt x="3520425" y="3496688"/>
                  <a:pt x="3505888" y="3509604"/>
                  <a:pt x="3507461" y="3508216"/>
                </a:cubicBezTo>
                <a:cubicBezTo>
                  <a:pt x="3501466" y="3511417"/>
                  <a:pt x="3498169" y="3514211"/>
                  <a:pt x="3491161" y="3517754"/>
                </a:cubicBezTo>
                <a:cubicBezTo>
                  <a:pt x="3499067" y="3509475"/>
                  <a:pt x="3509821" y="3505371"/>
                  <a:pt x="3517951" y="3498208"/>
                </a:cubicBezTo>
                <a:cubicBezTo>
                  <a:pt x="3520425" y="3496688"/>
                  <a:pt x="3521659" y="3492859"/>
                  <a:pt x="3524955" y="3490064"/>
                </a:cubicBezTo>
                <a:cubicBezTo>
                  <a:pt x="3532711" y="3481808"/>
                  <a:pt x="3546537" y="3473792"/>
                  <a:pt x="3554666" y="3466629"/>
                </a:cubicBezTo>
                <a:cubicBezTo>
                  <a:pt x="3552269" y="3469290"/>
                  <a:pt x="3558825" y="3463513"/>
                  <a:pt x="3558599" y="3462396"/>
                </a:cubicBezTo>
                <a:cubicBezTo>
                  <a:pt x="3557885" y="3458861"/>
                  <a:pt x="3550919" y="3467190"/>
                  <a:pt x="3550019" y="3467327"/>
                </a:cubicBezTo>
                <a:cubicBezTo>
                  <a:pt x="3527389" y="3483756"/>
                  <a:pt x="3505807" y="3500028"/>
                  <a:pt x="3483551" y="3512952"/>
                </a:cubicBezTo>
                <a:cubicBezTo>
                  <a:pt x="3502019" y="3495802"/>
                  <a:pt x="3519933" y="3489666"/>
                  <a:pt x="3537653" y="3472630"/>
                </a:cubicBezTo>
                <a:cubicBezTo>
                  <a:pt x="3537915" y="3473932"/>
                  <a:pt x="3548591" y="3460254"/>
                  <a:pt x="3541809" y="3464914"/>
                </a:cubicBezTo>
                <a:cubicBezTo>
                  <a:pt x="3518279" y="3481477"/>
                  <a:pt x="3498422" y="3496341"/>
                  <a:pt x="3476389" y="3510380"/>
                </a:cubicBezTo>
                <a:cubicBezTo>
                  <a:pt x="3471182" y="3513653"/>
                  <a:pt x="3458141" y="3520210"/>
                  <a:pt x="3468893" y="3511504"/>
                </a:cubicBezTo>
                <a:cubicBezTo>
                  <a:pt x="3482121" y="3501277"/>
                  <a:pt x="3496133" y="3489589"/>
                  <a:pt x="3511157" y="3479093"/>
                </a:cubicBezTo>
                <a:cubicBezTo>
                  <a:pt x="3515316" y="3475977"/>
                  <a:pt x="3530265" y="3464343"/>
                  <a:pt x="3517487" y="3472199"/>
                </a:cubicBezTo>
                <a:cubicBezTo>
                  <a:pt x="3505609" y="3479925"/>
                  <a:pt x="3493067" y="3488946"/>
                  <a:pt x="3480849" y="3497752"/>
                </a:cubicBezTo>
                <a:lnTo>
                  <a:pt x="3466206" y="3508231"/>
                </a:lnTo>
                <a:lnTo>
                  <a:pt x="3470609" y="3501183"/>
                </a:lnTo>
                <a:cubicBezTo>
                  <a:pt x="3474295" y="3490009"/>
                  <a:pt x="3465591" y="3500801"/>
                  <a:pt x="3460470" y="3508225"/>
                </a:cubicBezTo>
                <a:lnTo>
                  <a:pt x="3452909" y="3517402"/>
                </a:lnTo>
                <a:lnTo>
                  <a:pt x="3446148" y="3522006"/>
                </a:lnTo>
                <a:lnTo>
                  <a:pt x="3445333" y="3522565"/>
                </a:lnTo>
                <a:lnTo>
                  <a:pt x="3448133" y="3518692"/>
                </a:lnTo>
                <a:cubicBezTo>
                  <a:pt x="3451875" y="3513458"/>
                  <a:pt x="3455673" y="3508351"/>
                  <a:pt x="3459737" y="3503856"/>
                </a:cubicBezTo>
                <a:cubicBezTo>
                  <a:pt x="3468283" y="3493146"/>
                  <a:pt x="3480453" y="3482295"/>
                  <a:pt x="3488467" y="3470362"/>
                </a:cubicBezTo>
                <a:cubicBezTo>
                  <a:pt x="3497589" y="3457852"/>
                  <a:pt x="3483564" y="3472921"/>
                  <a:pt x="3477821" y="3478916"/>
                </a:cubicBezTo>
                <a:cubicBezTo>
                  <a:pt x="3472081" y="3484914"/>
                  <a:pt x="3465321" y="3491690"/>
                  <a:pt x="3463795" y="3493986"/>
                </a:cubicBezTo>
                <a:lnTo>
                  <a:pt x="3463559" y="3494110"/>
                </a:lnTo>
                <a:lnTo>
                  <a:pt x="3459108" y="3503356"/>
                </a:lnTo>
                <a:lnTo>
                  <a:pt x="3459164" y="3500072"/>
                </a:lnTo>
                <a:lnTo>
                  <a:pt x="3459403" y="3497321"/>
                </a:lnTo>
                <a:lnTo>
                  <a:pt x="3459935" y="3496000"/>
                </a:lnTo>
                <a:lnTo>
                  <a:pt x="3456991" y="3497536"/>
                </a:lnTo>
                <a:cubicBezTo>
                  <a:pt x="3454675" y="3500244"/>
                  <a:pt x="3454099" y="3502046"/>
                  <a:pt x="3452820" y="3504462"/>
                </a:cubicBezTo>
                <a:cubicBezTo>
                  <a:pt x="3451871" y="3504958"/>
                  <a:pt x="3448245" y="3505099"/>
                  <a:pt x="3445858" y="3508095"/>
                </a:cubicBezTo>
                <a:cubicBezTo>
                  <a:pt x="3443541" y="3510805"/>
                  <a:pt x="3438952" y="3519449"/>
                  <a:pt x="3433471" y="3523810"/>
                </a:cubicBezTo>
                <a:cubicBezTo>
                  <a:pt x="3424723" y="3531375"/>
                  <a:pt x="3435212" y="3516649"/>
                  <a:pt x="3437688" y="3513857"/>
                </a:cubicBezTo>
                <a:cubicBezTo>
                  <a:pt x="3440491" y="3509144"/>
                  <a:pt x="3444707" y="3505446"/>
                  <a:pt x="3446233" y="3503149"/>
                </a:cubicBezTo>
                <a:cubicBezTo>
                  <a:pt x="3446650" y="3501430"/>
                  <a:pt x="3445499" y="3498781"/>
                  <a:pt x="3446865" y="3496566"/>
                </a:cubicBezTo>
                <a:cubicBezTo>
                  <a:pt x="3448291" y="3492697"/>
                  <a:pt x="3452759" y="3487679"/>
                  <a:pt x="3457886" y="3482505"/>
                </a:cubicBezTo>
                <a:lnTo>
                  <a:pt x="3472810" y="3467554"/>
                </a:lnTo>
                <a:lnTo>
                  <a:pt x="3472525" y="3467917"/>
                </a:lnTo>
                <a:lnTo>
                  <a:pt x="3471820" y="3468780"/>
                </a:lnTo>
                <a:cubicBezTo>
                  <a:pt x="3471695" y="3468942"/>
                  <a:pt x="3471769" y="3468860"/>
                  <a:pt x="3471986" y="3468598"/>
                </a:cubicBezTo>
                <a:lnTo>
                  <a:pt x="3472525" y="3467917"/>
                </a:lnTo>
                <a:lnTo>
                  <a:pt x="3472863" y="3467501"/>
                </a:lnTo>
                <a:lnTo>
                  <a:pt x="3472810" y="3467554"/>
                </a:lnTo>
                <a:lnTo>
                  <a:pt x="3474517" y="3465389"/>
                </a:lnTo>
                <a:lnTo>
                  <a:pt x="3475320" y="3463934"/>
                </a:lnTo>
                <a:lnTo>
                  <a:pt x="3475387" y="3461028"/>
                </a:lnTo>
                <a:lnTo>
                  <a:pt x="3472900" y="3463230"/>
                </a:lnTo>
                <a:cubicBezTo>
                  <a:pt x="3470778" y="3466275"/>
                  <a:pt x="3468907" y="3469564"/>
                  <a:pt x="3468907" y="3469564"/>
                </a:cubicBezTo>
                <a:cubicBezTo>
                  <a:pt x="3457355" y="3481842"/>
                  <a:pt x="3448809" y="3492552"/>
                  <a:pt x="3438367" y="3504252"/>
                </a:cubicBezTo>
                <a:cubicBezTo>
                  <a:pt x="3435892" y="3507043"/>
                  <a:pt x="3431936" y="3509107"/>
                  <a:pt x="3427561" y="3512888"/>
                </a:cubicBezTo>
                <a:cubicBezTo>
                  <a:pt x="3422769" y="3518389"/>
                  <a:pt x="3422023" y="3522030"/>
                  <a:pt x="3417535" y="3522871"/>
                </a:cubicBezTo>
                <a:cubicBezTo>
                  <a:pt x="3413909" y="3523011"/>
                  <a:pt x="3412316" y="3519343"/>
                  <a:pt x="3410416" y="3520333"/>
                </a:cubicBezTo>
                <a:cubicBezTo>
                  <a:pt x="3405511" y="3522892"/>
                  <a:pt x="3395553" y="3538840"/>
                  <a:pt x="3390851" y="3544543"/>
                </a:cubicBezTo>
                <a:lnTo>
                  <a:pt x="3383300" y="3553837"/>
                </a:lnTo>
                <a:lnTo>
                  <a:pt x="3381921" y="3554258"/>
                </a:lnTo>
                <a:lnTo>
                  <a:pt x="3378099" y="3555834"/>
                </a:lnTo>
                <a:lnTo>
                  <a:pt x="3380425" y="3552765"/>
                </a:lnTo>
                <a:cubicBezTo>
                  <a:pt x="3391676" y="3538175"/>
                  <a:pt x="3403223" y="3523211"/>
                  <a:pt x="3415381" y="3506741"/>
                </a:cubicBezTo>
                <a:cubicBezTo>
                  <a:pt x="3417697" y="3504031"/>
                  <a:pt x="3422906" y="3496814"/>
                  <a:pt x="3429135" y="3488813"/>
                </a:cubicBezTo>
                <a:cubicBezTo>
                  <a:pt x="3431611" y="3486021"/>
                  <a:pt x="3449651" y="3464106"/>
                  <a:pt x="3438675" y="3474584"/>
                </a:cubicBezTo>
                <a:cubicBezTo>
                  <a:pt x="3428403" y="3484443"/>
                  <a:pt x="3442847" y="3467655"/>
                  <a:pt x="3444214" y="3465443"/>
                </a:cubicBezTo>
                <a:cubicBezTo>
                  <a:pt x="3444790" y="3463641"/>
                  <a:pt x="3445425" y="3457060"/>
                  <a:pt x="3443943" y="3456331"/>
                </a:cubicBezTo>
                <a:cubicBezTo>
                  <a:pt x="3442994" y="3456826"/>
                  <a:pt x="3423429" y="3481037"/>
                  <a:pt x="3420953" y="3483828"/>
                </a:cubicBezTo>
                <a:cubicBezTo>
                  <a:pt x="3414265" y="3490320"/>
                  <a:pt x="3408453" y="3496602"/>
                  <a:pt x="3403130" y="3500880"/>
                </a:cubicBezTo>
                <a:cubicBezTo>
                  <a:pt x="3402181" y="3501376"/>
                  <a:pt x="3398643" y="3501719"/>
                  <a:pt x="3397695" y="3502215"/>
                </a:cubicBezTo>
                <a:lnTo>
                  <a:pt x="3389999" y="3512305"/>
                </a:lnTo>
                <a:lnTo>
                  <a:pt x="3391977" y="3511183"/>
                </a:lnTo>
                <a:cubicBezTo>
                  <a:pt x="3392203" y="3512299"/>
                  <a:pt x="3383213" y="3524384"/>
                  <a:pt x="3382313" y="3524518"/>
                </a:cubicBezTo>
                <a:lnTo>
                  <a:pt x="3350007" y="3556170"/>
                </a:lnTo>
                <a:lnTo>
                  <a:pt x="3348544" y="3562904"/>
                </a:lnTo>
                <a:lnTo>
                  <a:pt x="3345817" y="3568716"/>
                </a:lnTo>
                <a:lnTo>
                  <a:pt x="3344986" y="3567715"/>
                </a:lnTo>
                <a:lnTo>
                  <a:pt x="3347704" y="3558414"/>
                </a:lnTo>
                <a:lnTo>
                  <a:pt x="3346299" y="3559689"/>
                </a:lnTo>
                <a:lnTo>
                  <a:pt x="3343744" y="3566914"/>
                </a:lnTo>
                <a:lnTo>
                  <a:pt x="3343738" y="3566910"/>
                </a:lnTo>
                <a:lnTo>
                  <a:pt x="3343722" y="3566977"/>
                </a:lnTo>
                <a:lnTo>
                  <a:pt x="3339787" y="3578108"/>
                </a:lnTo>
                <a:lnTo>
                  <a:pt x="3340337" y="3577575"/>
                </a:lnTo>
                <a:lnTo>
                  <a:pt x="3342121" y="3573421"/>
                </a:lnTo>
                <a:lnTo>
                  <a:pt x="3343722" y="3566977"/>
                </a:lnTo>
                <a:lnTo>
                  <a:pt x="3343744" y="3566914"/>
                </a:lnTo>
                <a:lnTo>
                  <a:pt x="3344986" y="3567715"/>
                </a:lnTo>
                <a:lnTo>
                  <a:pt x="3342069" y="3575896"/>
                </a:lnTo>
                <a:lnTo>
                  <a:pt x="3368385" y="3550382"/>
                </a:lnTo>
                <a:cubicBezTo>
                  <a:pt x="3372318" y="3546149"/>
                  <a:pt x="3381796" y="3536484"/>
                  <a:pt x="3387302" y="3530865"/>
                </a:cubicBezTo>
                <a:cubicBezTo>
                  <a:pt x="3393221" y="3526527"/>
                  <a:pt x="3389515" y="3531875"/>
                  <a:pt x="3386217" y="3534671"/>
                </a:cubicBezTo>
                <a:lnTo>
                  <a:pt x="3352719" y="3569682"/>
                </a:lnTo>
                <a:lnTo>
                  <a:pt x="3340790" y="3579481"/>
                </a:lnTo>
                <a:lnTo>
                  <a:pt x="3340251" y="3580994"/>
                </a:lnTo>
                <a:cubicBezTo>
                  <a:pt x="3338756" y="3584750"/>
                  <a:pt x="3337501" y="3587362"/>
                  <a:pt x="3336958" y="3587428"/>
                </a:cubicBezTo>
                <a:cubicBezTo>
                  <a:pt x="3338044" y="3587298"/>
                  <a:pt x="3337206" y="3582471"/>
                  <a:pt x="3337206" y="3582471"/>
                </a:cubicBezTo>
                <a:lnTo>
                  <a:pt x="3337182" y="3582445"/>
                </a:lnTo>
                <a:lnTo>
                  <a:pt x="3325866" y="3591741"/>
                </a:lnTo>
                <a:lnTo>
                  <a:pt x="3323247" y="3600984"/>
                </a:lnTo>
                <a:cubicBezTo>
                  <a:pt x="3319888" y="3608220"/>
                  <a:pt x="3320156" y="3602306"/>
                  <a:pt x="3322222" y="3595067"/>
                </a:cubicBezTo>
                <a:lnTo>
                  <a:pt x="3322310" y="3594663"/>
                </a:lnTo>
                <a:lnTo>
                  <a:pt x="3306421" y="3607716"/>
                </a:lnTo>
                <a:lnTo>
                  <a:pt x="3322528" y="3593658"/>
                </a:lnTo>
                <a:lnTo>
                  <a:pt x="3324174" y="3586093"/>
                </a:lnTo>
                <a:lnTo>
                  <a:pt x="3325029" y="3579005"/>
                </a:lnTo>
                <a:lnTo>
                  <a:pt x="3299332" y="3602339"/>
                </a:lnTo>
                <a:cubicBezTo>
                  <a:pt x="3291353" y="3608904"/>
                  <a:pt x="3283574" y="3614981"/>
                  <a:pt x="3275885" y="3620782"/>
                </a:cubicBezTo>
                <a:lnTo>
                  <a:pt x="3258875" y="3633229"/>
                </a:lnTo>
                <a:lnTo>
                  <a:pt x="3260211" y="3631734"/>
                </a:lnTo>
                <a:cubicBezTo>
                  <a:pt x="3263575" y="3628414"/>
                  <a:pt x="3268060" y="3624518"/>
                  <a:pt x="3271874" y="3620746"/>
                </a:cubicBezTo>
                <a:lnTo>
                  <a:pt x="3272926" y="3619594"/>
                </a:lnTo>
                <a:lnTo>
                  <a:pt x="3279799" y="3614557"/>
                </a:lnTo>
                <a:cubicBezTo>
                  <a:pt x="3287285" y="3608842"/>
                  <a:pt x="3294497" y="3603062"/>
                  <a:pt x="3301242" y="3597259"/>
                </a:cubicBezTo>
                <a:lnTo>
                  <a:pt x="3325561" y="3574592"/>
                </a:lnTo>
                <a:lnTo>
                  <a:pt x="3327657" y="3557228"/>
                </a:lnTo>
                <a:lnTo>
                  <a:pt x="3287400" y="3593245"/>
                </a:lnTo>
                <a:cubicBezTo>
                  <a:pt x="3267374" y="3609477"/>
                  <a:pt x="3246626" y="3625097"/>
                  <a:pt x="3225850" y="3640770"/>
                </a:cubicBezTo>
                <a:cubicBezTo>
                  <a:pt x="3218882" y="3645265"/>
                  <a:pt x="3211679" y="3648609"/>
                  <a:pt x="3205938" y="3653380"/>
                </a:cubicBezTo>
                <a:lnTo>
                  <a:pt x="3201525" y="3657921"/>
                </a:lnTo>
                <a:lnTo>
                  <a:pt x="3201216" y="3657787"/>
                </a:lnTo>
                <a:cubicBezTo>
                  <a:pt x="3200841" y="3657843"/>
                  <a:pt x="3200635" y="3658161"/>
                  <a:pt x="3200747" y="3658720"/>
                </a:cubicBezTo>
                <a:lnTo>
                  <a:pt x="3201525" y="3657921"/>
                </a:lnTo>
                <a:lnTo>
                  <a:pt x="3202697" y="3658428"/>
                </a:lnTo>
                <a:cubicBezTo>
                  <a:pt x="3195240" y="3664338"/>
                  <a:pt x="3187110" y="3671501"/>
                  <a:pt x="3187336" y="3672620"/>
                </a:cubicBezTo>
                <a:cubicBezTo>
                  <a:pt x="3187110" y="3671501"/>
                  <a:pt x="3191757" y="3670806"/>
                  <a:pt x="3191757" y="3670806"/>
                </a:cubicBezTo>
                <a:cubicBezTo>
                  <a:pt x="3194457" y="3670400"/>
                  <a:pt x="3192209" y="3673039"/>
                  <a:pt x="3195958" y="3672477"/>
                </a:cubicBezTo>
                <a:cubicBezTo>
                  <a:pt x="3198430" y="3670956"/>
                  <a:pt x="3205212" y="3666296"/>
                  <a:pt x="3210308" y="3663232"/>
                </a:cubicBezTo>
                <a:cubicBezTo>
                  <a:pt x="3217679" y="3658245"/>
                  <a:pt x="3225364" y="3653079"/>
                  <a:pt x="3233162" y="3647773"/>
                </a:cubicBezTo>
                <a:lnTo>
                  <a:pt x="3252838" y="3634155"/>
                </a:lnTo>
                <a:lnTo>
                  <a:pt x="3248301" y="3638055"/>
                </a:lnTo>
                <a:cubicBezTo>
                  <a:pt x="3239880" y="3644350"/>
                  <a:pt x="3231235" y="3650103"/>
                  <a:pt x="3222766" y="3655590"/>
                </a:cubicBezTo>
                <a:cubicBezTo>
                  <a:pt x="3205793" y="3666379"/>
                  <a:pt x="3188634" y="3680839"/>
                  <a:pt x="3170873" y="3693087"/>
                </a:cubicBezTo>
                <a:cubicBezTo>
                  <a:pt x="3161150" y="3699243"/>
                  <a:pt x="3151680" y="3705694"/>
                  <a:pt x="3142492" y="3711819"/>
                </a:cubicBezTo>
                <a:cubicBezTo>
                  <a:pt x="3133302" y="3717939"/>
                  <a:pt x="3124393" y="3723733"/>
                  <a:pt x="3115794" y="3728569"/>
                </a:cubicBezTo>
                <a:cubicBezTo>
                  <a:pt x="3124973" y="3721250"/>
                  <a:pt x="3135839" y="3713869"/>
                  <a:pt x="3146143" y="3707532"/>
                </a:cubicBezTo>
                <a:lnTo>
                  <a:pt x="3156073" y="3700098"/>
                </a:lnTo>
                <a:cubicBezTo>
                  <a:pt x="3155583" y="3697679"/>
                  <a:pt x="3147002" y="3702609"/>
                  <a:pt x="3145429" y="3703994"/>
                </a:cubicBezTo>
                <a:cubicBezTo>
                  <a:pt x="3122349" y="3718191"/>
                  <a:pt x="3097734" y="3738562"/>
                  <a:pt x="3076036" y="3748908"/>
                </a:cubicBezTo>
                <a:cubicBezTo>
                  <a:pt x="3093869" y="3733195"/>
                  <a:pt x="3119725" y="3719735"/>
                  <a:pt x="3138833" y="3704982"/>
                </a:cubicBezTo>
                <a:cubicBezTo>
                  <a:pt x="3133100" y="3709485"/>
                  <a:pt x="3143929" y="3701919"/>
                  <a:pt x="3142766" y="3700751"/>
                </a:cubicBezTo>
                <a:cubicBezTo>
                  <a:pt x="3140517" y="3698786"/>
                  <a:pt x="3138608" y="3703866"/>
                  <a:pt x="3138608" y="3703866"/>
                </a:cubicBezTo>
                <a:cubicBezTo>
                  <a:pt x="3126280" y="3711659"/>
                  <a:pt x="3114477" y="3719371"/>
                  <a:pt x="3102862" y="3726767"/>
                </a:cubicBezTo>
                <a:lnTo>
                  <a:pt x="3079583" y="3740892"/>
                </a:lnTo>
                <a:lnTo>
                  <a:pt x="3082150" y="3737930"/>
                </a:lnTo>
                <a:lnTo>
                  <a:pt x="3082248" y="3737789"/>
                </a:lnTo>
                <a:lnTo>
                  <a:pt x="3083227" y="3737091"/>
                </a:lnTo>
                <a:cubicBezTo>
                  <a:pt x="3085850" y="3735549"/>
                  <a:pt x="3099377" y="3727578"/>
                  <a:pt x="3099151" y="3726460"/>
                </a:cubicBezTo>
                <a:cubicBezTo>
                  <a:pt x="3098437" y="3722923"/>
                  <a:pt x="3085135" y="3732012"/>
                  <a:pt x="3086935" y="3731743"/>
                </a:cubicBezTo>
                <a:lnTo>
                  <a:pt x="3085813" y="3732527"/>
                </a:lnTo>
                <a:lnTo>
                  <a:pt x="3085584" y="3730416"/>
                </a:lnTo>
                <a:cubicBezTo>
                  <a:pt x="3084855" y="3730690"/>
                  <a:pt x="3083580" y="3731832"/>
                  <a:pt x="3082071" y="3733385"/>
                </a:cubicBezTo>
                <a:lnTo>
                  <a:pt x="3078347" y="3737504"/>
                </a:lnTo>
                <a:lnTo>
                  <a:pt x="3075058" y="3739467"/>
                </a:lnTo>
                <a:cubicBezTo>
                  <a:pt x="3072132" y="3738754"/>
                  <a:pt x="3084010" y="3731032"/>
                  <a:pt x="3084010" y="3731032"/>
                </a:cubicBezTo>
                <a:cubicBezTo>
                  <a:pt x="3106792" y="3716879"/>
                  <a:pt x="3126125" y="3703244"/>
                  <a:pt x="3144673" y="3691069"/>
                </a:cubicBezTo>
                <a:cubicBezTo>
                  <a:pt x="3146246" y="3689683"/>
                  <a:pt x="3168503" y="3676760"/>
                  <a:pt x="3166890" y="3673359"/>
                </a:cubicBezTo>
                <a:cubicBezTo>
                  <a:pt x="3165540" y="3671261"/>
                  <a:pt x="3151414" y="3681622"/>
                  <a:pt x="3163405" y="3675222"/>
                </a:cubicBezTo>
                <a:cubicBezTo>
                  <a:pt x="3145531" y="3686148"/>
                  <a:pt x="3130507" y="3696643"/>
                  <a:pt x="3113572" y="3707618"/>
                </a:cubicBezTo>
                <a:cubicBezTo>
                  <a:pt x="3112672" y="3707753"/>
                  <a:pt x="3097086" y="3720826"/>
                  <a:pt x="3094911" y="3720000"/>
                </a:cubicBezTo>
                <a:cubicBezTo>
                  <a:pt x="3092399" y="3716734"/>
                  <a:pt x="3104728" y="3711243"/>
                  <a:pt x="3104728" y="3711243"/>
                </a:cubicBezTo>
                <a:cubicBezTo>
                  <a:pt x="3126534" y="3696088"/>
                  <a:pt x="3138186" y="3687248"/>
                  <a:pt x="3159319" y="3673343"/>
                </a:cubicBezTo>
                <a:cubicBezTo>
                  <a:pt x="3160892" y="3671956"/>
                  <a:pt x="3181389" y="3659491"/>
                  <a:pt x="3179999" y="3657204"/>
                </a:cubicBezTo>
                <a:cubicBezTo>
                  <a:pt x="3177826" y="3656380"/>
                  <a:pt x="3163290" y="3669297"/>
                  <a:pt x="3164863" y="3667909"/>
                </a:cubicBezTo>
                <a:cubicBezTo>
                  <a:pt x="3158868" y="3671109"/>
                  <a:pt x="3155571" y="3673905"/>
                  <a:pt x="3148563" y="3677447"/>
                </a:cubicBezTo>
                <a:cubicBezTo>
                  <a:pt x="3156468" y="3669168"/>
                  <a:pt x="3167222" y="3665064"/>
                  <a:pt x="3175353" y="3657902"/>
                </a:cubicBezTo>
                <a:cubicBezTo>
                  <a:pt x="3177826" y="3656380"/>
                  <a:pt x="3179061" y="3652553"/>
                  <a:pt x="3182358" y="3649758"/>
                </a:cubicBezTo>
                <a:cubicBezTo>
                  <a:pt x="3190112" y="3641501"/>
                  <a:pt x="3203938" y="3633483"/>
                  <a:pt x="3212068" y="3626322"/>
                </a:cubicBezTo>
                <a:cubicBezTo>
                  <a:pt x="3209670" y="3628982"/>
                  <a:pt x="3216227" y="3623206"/>
                  <a:pt x="3216001" y="3622089"/>
                </a:cubicBezTo>
                <a:cubicBezTo>
                  <a:pt x="3215287" y="3618552"/>
                  <a:pt x="3208320" y="3626884"/>
                  <a:pt x="3207421" y="3627018"/>
                </a:cubicBezTo>
                <a:cubicBezTo>
                  <a:pt x="3184790" y="3643448"/>
                  <a:pt x="3163210" y="3659721"/>
                  <a:pt x="3140952" y="3672642"/>
                </a:cubicBezTo>
                <a:cubicBezTo>
                  <a:pt x="3159422" y="3655495"/>
                  <a:pt x="3177334" y="3649359"/>
                  <a:pt x="3195054" y="3632323"/>
                </a:cubicBezTo>
                <a:cubicBezTo>
                  <a:pt x="3195317" y="3633625"/>
                  <a:pt x="3205992" y="3619945"/>
                  <a:pt x="3199211" y="3624605"/>
                </a:cubicBezTo>
                <a:cubicBezTo>
                  <a:pt x="3175680" y="3641171"/>
                  <a:pt x="3155824" y="3656034"/>
                  <a:pt x="3133792" y="3670073"/>
                </a:cubicBezTo>
                <a:cubicBezTo>
                  <a:pt x="3128584" y="3673345"/>
                  <a:pt x="3115543" y="3679901"/>
                  <a:pt x="3126295" y="3671195"/>
                </a:cubicBezTo>
                <a:cubicBezTo>
                  <a:pt x="3139522" y="3660970"/>
                  <a:pt x="3153533" y="3649283"/>
                  <a:pt x="3168558" y="3638787"/>
                </a:cubicBezTo>
                <a:cubicBezTo>
                  <a:pt x="3172716" y="3635670"/>
                  <a:pt x="3187666" y="3624034"/>
                  <a:pt x="3174888" y="3631892"/>
                </a:cubicBezTo>
                <a:cubicBezTo>
                  <a:pt x="3163011" y="3639617"/>
                  <a:pt x="3150469" y="3648638"/>
                  <a:pt x="3138249" y="3657444"/>
                </a:cubicBezTo>
                <a:lnTo>
                  <a:pt x="3123608" y="3667925"/>
                </a:lnTo>
                <a:lnTo>
                  <a:pt x="3128011" y="3660876"/>
                </a:lnTo>
                <a:cubicBezTo>
                  <a:pt x="3131698" y="3649703"/>
                  <a:pt x="3122992" y="3660494"/>
                  <a:pt x="3117872" y="3667916"/>
                </a:cubicBezTo>
                <a:lnTo>
                  <a:pt x="3110313" y="3677094"/>
                </a:lnTo>
                <a:lnTo>
                  <a:pt x="3103550" y="3681700"/>
                </a:lnTo>
                <a:lnTo>
                  <a:pt x="3102736" y="3682257"/>
                </a:lnTo>
                <a:lnTo>
                  <a:pt x="3105534" y="3678385"/>
                </a:lnTo>
                <a:cubicBezTo>
                  <a:pt x="3109278" y="3673151"/>
                  <a:pt x="3113075" y="3668044"/>
                  <a:pt x="3117138" y="3663547"/>
                </a:cubicBezTo>
                <a:cubicBezTo>
                  <a:pt x="3125684" y="3652839"/>
                  <a:pt x="3137855" y="3641989"/>
                  <a:pt x="3145869" y="3630054"/>
                </a:cubicBezTo>
                <a:cubicBezTo>
                  <a:pt x="3154991" y="3617545"/>
                  <a:pt x="3140965" y="3632614"/>
                  <a:pt x="3135223" y="3638609"/>
                </a:cubicBezTo>
                <a:cubicBezTo>
                  <a:pt x="3129483" y="3644605"/>
                  <a:pt x="3122722" y="3651382"/>
                  <a:pt x="3121197" y="3653678"/>
                </a:cubicBezTo>
                <a:cubicBezTo>
                  <a:pt x="3119298" y="3654669"/>
                  <a:pt x="3115342" y="3656732"/>
                  <a:pt x="3114393" y="3657228"/>
                </a:cubicBezTo>
                <a:cubicBezTo>
                  <a:pt x="3112077" y="3659937"/>
                  <a:pt x="3111501" y="3661738"/>
                  <a:pt x="3110221" y="3664156"/>
                </a:cubicBezTo>
                <a:cubicBezTo>
                  <a:pt x="3109272" y="3664652"/>
                  <a:pt x="3105646" y="3664792"/>
                  <a:pt x="3103260" y="3667788"/>
                </a:cubicBezTo>
                <a:cubicBezTo>
                  <a:pt x="3100943" y="3670496"/>
                  <a:pt x="3096352" y="3679142"/>
                  <a:pt x="3090871" y="3683502"/>
                </a:cubicBezTo>
                <a:cubicBezTo>
                  <a:pt x="3082125" y="3691066"/>
                  <a:pt x="3092613" y="3676342"/>
                  <a:pt x="3095089" y="3673551"/>
                </a:cubicBezTo>
                <a:cubicBezTo>
                  <a:pt x="3097893" y="3668837"/>
                  <a:pt x="3102109" y="3665137"/>
                  <a:pt x="3103633" y="3662840"/>
                </a:cubicBezTo>
                <a:cubicBezTo>
                  <a:pt x="3104052" y="3661123"/>
                  <a:pt x="3102900" y="3658473"/>
                  <a:pt x="3104269" y="3656259"/>
                </a:cubicBezTo>
                <a:lnTo>
                  <a:pt x="3109957" y="3648999"/>
                </a:lnTo>
                <a:lnTo>
                  <a:pt x="3106522" y="3651730"/>
                </a:lnTo>
                <a:lnTo>
                  <a:pt x="3095768" y="3663945"/>
                </a:lnTo>
                <a:cubicBezTo>
                  <a:pt x="3093291" y="3666736"/>
                  <a:pt x="3089336" y="3668800"/>
                  <a:pt x="3084964" y="3672582"/>
                </a:cubicBezTo>
                <a:cubicBezTo>
                  <a:pt x="3080173" y="3678083"/>
                  <a:pt x="3079425" y="3681723"/>
                  <a:pt x="3074938" y="3682563"/>
                </a:cubicBezTo>
                <a:lnTo>
                  <a:pt x="3069972" y="3680795"/>
                </a:lnTo>
                <a:lnTo>
                  <a:pt x="3069322" y="3681311"/>
                </a:lnTo>
                <a:lnTo>
                  <a:pt x="3061396" y="3687141"/>
                </a:lnTo>
                <a:lnTo>
                  <a:pt x="3057961" y="3690950"/>
                </a:lnTo>
                <a:cubicBezTo>
                  <a:pt x="3054270" y="3695970"/>
                  <a:pt x="3050605" y="3701384"/>
                  <a:pt x="3048253" y="3704235"/>
                </a:cubicBezTo>
                <a:lnTo>
                  <a:pt x="3040702" y="3713531"/>
                </a:lnTo>
                <a:lnTo>
                  <a:pt x="3039323" y="3713949"/>
                </a:lnTo>
                <a:lnTo>
                  <a:pt x="3035500" y="3715528"/>
                </a:lnTo>
                <a:lnTo>
                  <a:pt x="3037827" y="3712458"/>
                </a:lnTo>
                <a:lnTo>
                  <a:pt x="3051550" y="3694389"/>
                </a:lnTo>
                <a:lnTo>
                  <a:pt x="3019374" y="3718066"/>
                </a:lnTo>
                <a:lnTo>
                  <a:pt x="3019451" y="3714973"/>
                </a:lnTo>
                <a:lnTo>
                  <a:pt x="3019275" y="3715100"/>
                </a:lnTo>
                <a:lnTo>
                  <a:pt x="3010050" y="3722612"/>
                </a:lnTo>
                <a:lnTo>
                  <a:pt x="2987873" y="3741923"/>
                </a:lnTo>
                <a:lnTo>
                  <a:pt x="2987375" y="3741075"/>
                </a:lnTo>
                <a:lnTo>
                  <a:pt x="2970560" y="3754766"/>
                </a:lnTo>
                <a:cubicBezTo>
                  <a:pt x="2929137" y="3787065"/>
                  <a:pt x="2882485" y="3813448"/>
                  <a:pt x="2835693" y="3840026"/>
                </a:cubicBezTo>
                <a:cubicBezTo>
                  <a:pt x="2827937" y="3843710"/>
                  <a:pt x="2820082" y="3846189"/>
                  <a:pt x="2813563" y="3850310"/>
                </a:cubicBezTo>
                <a:lnTo>
                  <a:pt x="2808443" y="3854367"/>
                </a:lnTo>
                <a:lnTo>
                  <a:pt x="2808140" y="3854192"/>
                </a:lnTo>
                <a:cubicBezTo>
                  <a:pt x="2807746" y="3854199"/>
                  <a:pt x="2807495" y="3854498"/>
                  <a:pt x="2807543" y="3855080"/>
                </a:cubicBezTo>
                <a:lnTo>
                  <a:pt x="2808443" y="3854367"/>
                </a:lnTo>
                <a:lnTo>
                  <a:pt x="2809593" y="3855033"/>
                </a:lnTo>
                <a:cubicBezTo>
                  <a:pt x="2801162" y="3860096"/>
                  <a:pt x="2791880" y="3866343"/>
                  <a:pt x="2791976" y="3867509"/>
                </a:cubicBezTo>
                <a:cubicBezTo>
                  <a:pt x="2791880" y="3866343"/>
                  <a:pt x="2796769" y="3866231"/>
                  <a:pt x="2796769" y="3866231"/>
                </a:cubicBezTo>
                <a:cubicBezTo>
                  <a:pt x="2799609" y="3866165"/>
                  <a:pt x="2796961" y="3868563"/>
                  <a:pt x="2800905" y="3868472"/>
                </a:cubicBezTo>
                <a:cubicBezTo>
                  <a:pt x="2803648" y="3867241"/>
                  <a:pt x="2811230" y="3863367"/>
                  <a:pt x="2816873" y="3860901"/>
                </a:cubicBezTo>
                <a:cubicBezTo>
                  <a:pt x="2825105" y="3856770"/>
                  <a:pt x="2833680" y="3852497"/>
                  <a:pt x="2842392" y="3848096"/>
                </a:cubicBezTo>
                <a:lnTo>
                  <a:pt x="2864400" y="3836756"/>
                </a:lnTo>
                <a:lnTo>
                  <a:pt x="2859233" y="3840144"/>
                </a:lnTo>
                <a:cubicBezTo>
                  <a:pt x="2849757" y="3845473"/>
                  <a:pt x="2840114" y="3850220"/>
                  <a:pt x="2830688" y="3854720"/>
                </a:cubicBezTo>
                <a:cubicBezTo>
                  <a:pt x="2811819" y="3863526"/>
                  <a:pt x="2792310" y="3876046"/>
                  <a:pt x="2772450" y="3886236"/>
                </a:cubicBezTo>
                <a:cubicBezTo>
                  <a:pt x="2761646" y="3891254"/>
                  <a:pt x="2751065" y="3896608"/>
                  <a:pt x="2740816" y="3901661"/>
                </a:cubicBezTo>
                <a:cubicBezTo>
                  <a:pt x="2730566" y="3906716"/>
                  <a:pt x="2720647" y="3911471"/>
                  <a:pt x="2711166" y="3915291"/>
                </a:cubicBezTo>
                <a:cubicBezTo>
                  <a:pt x="2721549" y="3909018"/>
                  <a:pt x="2733687" y="3902896"/>
                  <a:pt x="2745116" y="3897767"/>
                </a:cubicBezTo>
                <a:lnTo>
                  <a:pt x="2756289" y="3891475"/>
                </a:lnTo>
                <a:cubicBezTo>
                  <a:pt x="2756082" y="3888948"/>
                  <a:pt x="2746607" y="3892865"/>
                  <a:pt x="2744812" y="3894075"/>
                </a:cubicBezTo>
                <a:cubicBezTo>
                  <a:pt x="2719212" y="3905567"/>
                  <a:pt x="2691271" y="3923146"/>
                  <a:pt x="2667574" y="3930894"/>
                </a:cubicBezTo>
                <a:cubicBezTo>
                  <a:pt x="2687934" y="3917187"/>
                  <a:pt x="2716311" y="3906801"/>
                  <a:pt x="2737870" y="3894236"/>
                </a:cubicBezTo>
                <a:cubicBezTo>
                  <a:pt x="2731394" y="3898083"/>
                  <a:pt x="2743514" y="3891770"/>
                  <a:pt x="2742456" y="3890430"/>
                </a:cubicBezTo>
                <a:cubicBezTo>
                  <a:pt x="2740371" y="3888142"/>
                  <a:pt x="2737775" y="3893069"/>
                  <a:pt x="2737775" y="3893069"/>
                </a:cubicBezTo>
                <a:cubicBezTo>
                  <a:pt x="2724076" y="3899418"/>
                  <a:pt x="2710930" y="3905757"/>
                  <a:pt x="2698018" y="3911796"/>
                </a:cubicBezTo>
                <a:lnTo>
                  <a:pt x="2672223" y="3923189"/>
                </a:lnTo>
                <a:lnTo>
                  <a:pt x="2675240" y="3920503"/>
                </a:lnTo>
                <a:lnTo>
                  <a:pt x="2675359" y="3920372"/>
                </a:lnTo>
                <a:lnTo>
                  <a:pt x="2676454" y="3919787"/>
                </a:lnTo>
                <a:cubicBezTo>
                  <a:pt x="2679355" y="3918553"/>
                  <a:pt x="2694315" y="3912174"/>
                  <a:pt x="2694218" y="3911007"/>
                </a:cubicBezTo>
                <a:cubicBezTo>
                  <a:pt x="2693914" y="3907315"/>
                  <a:pt x="2679050" y="3914861"/>
                  <a:pt x="2680943" y="3914817"/>
                </a:cubicBezTo>
                <a:lnTo>
                  <a:pt x="2679687" y="3915471"/>
                </a:lnTo>
                <a:lnTo>
                  <a:pt x="2679709" y="3913292"/>
                </a:lnTo>
                <a:cubicBezTo>
                  <a:pt x="2678922" y="3913479"/>
                  <a:pt x="2677464" y="3914478"/>
                  <a:pt x="2675715" y="3915866"/>
                </a:cubicBezTo>
                <a:lnTo>
                  <a:pt x="2671359" y="3919581"/>
                </a:lnTo>
                <a:lnTo>
                  <a:pt x="2667719" y="3921156"/>
                </a:lnTo>
                <a:cubicBezTo>
                  <a:pt x="2664783" y="3920056"/>
                  <a:pt x="2678008" y="3913716"/>
                  <a:pt x="2678008" y="3913716"/>
                </a:cubicBezTo>
                <a:cubicBezTo>
                  <a:pt x="2703293" y="3902234"/>
                  <a:pt x="2724948" y="3890833"/>
                  <a:pt x="2745612" y="3880818"/>
                </a:cubicBezTo>
                <a:cubicBezTo>
                  <a:pt x="2747408" y="3879609"/>
                  <a:pt x="2772000" y="3869310"/>
                  <a:pt x="2770750" y="3865639"/>
                </a:cubicBezTo>
                <a:cubicBezTo>
                  <a:pt x="2769610" y="3863329"/>
                  <a:pt x="2753739" y="3872065"/>
                  <a:pt x="2766919" y="3867089"/>
                </a:cubicBezTo>
                <a:cubicBezTo>
                  <a:pt x="2747105" y="3875916"/>
                  <a:pt x="2730287" y="3884674"/>
                  <a:pt x="2711434" y="3893674"/>
                </a:cubicBezTo>
                <a:cubicBezTo>
                  <a:pt x="2710488" y="3893697"/>
                  <a:pt x="2692774" y="3905006"/>
                  <a:pt x="2690628" y="3903886"/>
                </a:cubicBezTo>
                <a:cubicBezTo>
                  <a:pt x="2688431" y="3900238"/>
                  <a:pt x="2701849" y="3896231"/>
                  <a:pt x="2701849" y="3896231"/>
                </a:cubicBezTo>
                <a:cubicBezTo>
                  <a:pt x="2726248" y="3883599"/>
                  <a:pt x="2739376" y="3876094"/>
                  <a:pt x="2762925" y="3864650"/>
                </a:cubicBezTo>
                <a:cubicBezTo>
                  <a:pt x="2764722" y="3863441"/>
                  <a:pt x="2787436" y="3853379"/>
                  <a:pt x="2786281" y="3850874"/>
                </a:cubicBezTo>
                <a:cubicBezTo>
                  <a:pt x="2784134" y="3849755"/>
                  <a:pt x="2767526" y="3861040"/>
                  <a:pt x="2769322" y="3859830"/>
                </a:cubicBezTo>
                <a:cubicBezTo>
                  <a:pt x="2762733" y="3862319"/>
                  <a:pt x="2758981" y="3864741"/>
                  <a:pt x="2751304" y="3867448"/>
                </a:cubicBezTo>
                <a:cubicBezTo>
                  <a:pt x="2760490" y="3860034"/>
                  <a:pt x="2772111" y="3857235"/>
                  <a:pt x="2781392" y="3850987"/>
                </a:cubicBezTo>
                <a:cubicBezTo>
                  <a:pt x="2784134" y="3849755"/>
                  <a:pt x="2785881" y="3846016"/>
                  <a:pt x="2789632" y="3843593"/>
                </a:cubicBezTo>
                <a:cubicBezTo>
                  <a:pt x="2798659" y="3836183"/>
                  <a:pt x="2813934" y="3829797"/>
                  <a:pt x="2823216" y="3823548"/>
                </a:cubicBezTo>
                <a:cubicBezTo>
                  <a:pt x="2820410" y="3825948"/>
                  <a:pt x="2827896" y="3820909"/>
                  <a:pt x="2827801" y="3819743"/>
                </a:cubicBezTo>
                <a:cubicBezTo>
                  <a:pt x="2827496" y="3816051"/>
                  <a:pt x="2819272" y="3823639"/>
                  <a:pt x="2818326" y="3823660"/>
                </a:cubicBezTo>
                <a:cubicBezTo>
                  <a:pt x="2792919" y="3837483"/>
                  <a:pt x="2768616" y="3851281"/>
                  <a:pt x="2744024" y="3861581"/>
                </a:cubicBezTo>
                <a:cubicBezTo>
                  <a:pt x="2765218" y="3846493"/>
                  <a:pt x="2784487" y="3842545"/>
                  <a:pt x="2804893" y="3827474"/>
                </a:cubicBezTo>
                <a:cubicBezTo>
                  <a:pt x="2805004" y="3828834"/>
                  <a:pt x="2817716" y="3816278"/>
                  <a:pt x="2810136" y="3820150"/>
                </a:cubicBezTo>
                <a:cubicBezTo>
                  <a:pt x="2783782" y="3833993"/>
                  <a:pt x="2761433" y="3846579"/>
                  <a:pt x="2736938" y="3858044"/>
                </a:cubicBezTo>
                <a:cubicBezTo>
                  <a:pt x="2731153" y="3860709"/>
                  <a:pt x="2716869" y="3865708"/>
                  <a:pt x="2729052" y="3858226"/>
                </a:cubicBezTo>
                <a:lnTo>
                  <a:pt x="2747367" y="3847629"/>
                </a:lnTo>
                <a:lnTo>
                  <a:pt x="2749113" y="3842630"/>
                </a:lnTo>
                <a:lnTo>
                  <a:pt x="2743093" y="3845760"/>
                </a:lnTo>
                <a:lnTo>
                  <a:pt x="2726674" y="3854551"/>
                </a:lnTo>
                <a:lnTo>
                  <a:pt x="2732089" y="3847939"/>
                </a:lnTo>
                <a:cubicBezTo>
                  <a:pt x="2737268" y="3837035"/>
                  <a:pt x="2726949" y="3846905"/>
                  <a:pt x="2720745" y="3853805"/>
                </a:cubicBezTo>
                <a:lnTo>
                  <a:pt x="2711806" y="3862179"/>
                </a:lnTo>
                <a:lnTo>
                  <a:pt x="2704251" y="3866000"/>
                </a:lnTo>
                <a:lnTo>
                  <a:pt x="2703342" y="3866462"/>
                </a:lnTo>
                <a:lnTo>
                  <a:pt x="2706709" y="3862879"/>
                </a:lnTo>
                <a:cubicBezTo>
                  <a:pt x="2711219" y="3858030"/>
                  <a:pt x="2715771" y="3853318"/>
                  <a:pt x="2720523" y="3849263"/>
                </a:cubicBezTo>
                <a:cubicBezTo>
                  <a:pt x="2730668" y="3839456"/>
                  <a:pt x="2744581" y="3829971"/>
                  <a:pt x="2754327" y="3818851"/>
                </a:cubicBezTo>
                <a:lnTo>
                  <a:pt x="2756997" y="3815595"/>
                </a:lnTo>
                <a:lnTo>
                  <a:pt x="2752320" y="3818927"/>
                </a:lnTo>
                <a:lnTo>
                  <a:pt x="2752936" y="3817740"/>
                </a:lnTo>
                <a:lnTo>
                  <a:pt x="2742274" y="3826193"/>
                </a:lnTo>
                <a:cubicBezTo>
                  <a:pt x="2735603" y="3831562"/>
                  <a:pt x="2727785" y="3837594"/>
                  <a:pt x="2725927" y="3839737"/>
                </a:cubicBezTo>
                <a:cubicBezTo>
                  <a:pt x="2723843" y="3840500"/>
                  <a:pt x="2719502" y="3842094"/>
                  <a:pt x="2718459" y="3842477"/>
                </a:cubicBezTo>
                <a:cubicBezTo>
                  <a:pt x="2715733" y="3844938"/>
                  <a:pt x="2714916" y="3846696"/>
                  <a:pt x="2713298" y="3848994"/>
                </a:cubicBezTo>
                <a:cubicBezTo>
                  <a:pt x="2712255" y="3849376"/>
                  <a:pt x="2708490" y="3849055"/>
                  <a:pt x="2705656" y="3851799"/>
                </a:cubicBezTo>
                <a:cubicBezTo>
                  <a:pt x="2702929" y="3854259"/>
                  <a:pt x="2697126" y="3862472"/>
                  <a:pt x="2690925" y="3866207"/>
                </a:cubicBezTo>
                <a:cubicBezTo>
                  <a:pt x="2680955" y="3872786"/>
                  <a:pt x="2693603" y="3859141"/>
                  <a:pt x="2696504" y="3856616"/>
                </a:cubicBezTo>
                <a:cubicBezTo>
                  <a:pt x="2699980" y="3852178"/>
                  <a:pt x="2704790" y="3848952"/>
                  <a:pt x="2706649" y="3846810"/>
                </a:cubicBezTo>
                <a:cubicBezTo>
                  <a:pt x="2707292" y="3845115"/>
                  <a:pt x="2706426" y="3842267"/>
                  <a:pt x="2708111" y="3840191"/>
                </a:cubicBezTo>
                <a:cubicBezTo>
                  <a:pt x="2710058" y="3836433"/>
                  <a:pt x="2715291" y="3831898"/>
                  <a:pt x="2721225" y="3827287"/>
                </a:cubicBezTo>
                <a:lnTo>
                  <a:pt x="2738485" y="3813980"/>
                </a:lnTo>
                <a:lnTo>
                  <a:pt x="2738144" y="3814315"/>
                </a:lnTo>
                <a:lnTo>
                  <a:pt x="2737313" y="3815103"/>
                </a:lnTo>
                <a:cubicBezTo>
                  <a:pt x="2737163" y="3815252"/>
                  <a:pt x="2737250" y="3815178"/>
                  <a:pt x="2737506" y="3814940"/>
                </a:cubicBezTo>
                <a:lnTo>
                  <a:pt x="2738144" y="3814315"/>
                </a:lnTo>
                <a:lnTo>
                  <a:pt x="2738547" y="3813935"/>
                </a:lnTo>
                <a:lnTo>
                  <a:pt x="2738485" y="3813980"/>
                </a:lnTo>
                <a:lnTo>
                  <a:pt x="2740514" y="3811995"/>
                </a:lnTo>
                <a:cubicBezTo>
                  <a:pt x="2743131" y="3809332"/>
                  <a:pt x="2746233" y="3805883"/>
                  <a:pt x="2745392" y="3805339"/>
                </a:cubicBezTo>
                <a:cubicBezTo>
                  <a:pt x="2743551" y="3803094"/>
                  <a:pt x="2734204" y="3815528"/>
                  <a:pt x="2734204" y="3815528"/>
                </a:cubicBezTo>
                <a:cubicBezTo>
                  <a:pt x="2720757" y="3826546"/>
                  <a:pt x="2710612" y="3836352"/>
                  <a:pt x="2698382" y="3846924"/>
                </a:cubicBezTo>
                <a:cubicBezTo>
                  <a:pt x="2695481" y="3849449"/>
                  <a:pt x="2691140" y="3851042"/>
                  <a:pt x="2686155" y="3854331"/>
                </a:cubicBezTo>
                <a:cubicBezTo>
                  <a:pt x="2680528" y="3859316"/>
                  <a:pt x="2679309" y="3862926"/>
                  <a:pt x="2674568" y="3863206"/>
                </a:cubicBezTo>
                <a:cubicBezTo>
                  <a:pt x="2670802" y="3862884"/>
                  <a:pt x="2669604" y="3858943"/>
                  <a:pt x="2667520" y="3859709"/>
                </a:cubicBezTo>
                <a:cubicBezTo>
                  <a:pt x="2662136" y="3861684"/>
                  <a:pt x="2649889" y="3876642"/>
                  <a:pt x="2644327" y="3881846"/>
                </a:cubicBezTo>
                <a:lnTo>
                  <a:pt x="2635382" y="3890340"/>
                </a:lnTo>
                <a:lnTo>
                  <a:pt x="2633906" y="3890589"/>
                </a:lnTo>
                <a:lnTo>
                  <a:pt x="2629760" y="3891705"/>
                </a:lnTo>
                <a:lnTo>
                  <a:pt x="2632542" y="3888879"/>
                </a:lnTo>
                <a:cubicBezTo>
                  <a:pt x="2645961" y="3875468"/>
                  <a:pt x="2659732" y="3861715"/>
                  <a:pt x="2674317" y="3846507"/>
                </a:cubicBezTo>
                <a:lnTo>
                  <a:pt x="2687170" y="3833598"/>
                </a:lnTo>
                <a:lnTo>
                  <a:pt x="2678280" y="3839296"/>
                </a:lnTo>
                <a:cubicBezTo>
                  <a:pt x="2674399" y="3842492"/>
                  <a:pt x="2671992" y="3846644"/>
                  <a:pt x="2668111" y="3849841"/>
                </a:cubicBezTo>
                <a:cubicBezTo>
                  <a:pt x="2667268" y="3851295"/>
                  <a:pt x="2666005" y="3850477"/>
                  <a:pt x="2665163" y="3851930"/>
                </a:cubicBezTo>
                <a:cubicBezTo>
                  <a:pt x="2668833" y="3848596"/>
                  <a:pt x="2672834" y="3845191"/>
                  <a:pt x="2675242" y="3841039"/>
                </a:cubicBezTo>
                <a:cubicBezTo>
                  <a:pt x="2671361" y="3844238"/>
                  <a:pt x="2667570" y="3847778"/>
                  <a:pt x="2663057" y="3848568"/>
                </a:cubicBezTo>
                <a:cubicBezTo>
                  <a:pt x="2663689" y="3850975"/>
                  <a:pt x="2662846" y="3852427"/>
                  <a:pt x="2662846" y="3852427"/>
                </a:cubicBezTo>
                <a:cubicBezTo>
                  <a:pt x="2659808" y="3854173"/>
                  <a:pt x="2655505" y="3855099"/>
                  <a:pt x="2651503" y="3858504"/>
                </a:cubicBezTo>
                <a:cubicBezTo>
                  <a:pt x="2650871" y="3856096"/>
                  <a:pt x="2650240" y="3853690"/>
                  <a:pt x="2648976" y="3852872"/>
                </a:cubicBezTo>
                <a:cubicBezTo>
                  <a:pt x="2651805" y="3850993"/>
                  <a:pt x="2654211" y="3846840"/>
                  <a:pt x="2653790" y="3844569"/>
                </a:cubicBezTo>
                <a:lnTo>
                  <a:pt x="2660766" y="3839149"/>
                </a:lnTo>
                <a:lnTo>
                  <a:pt x="2659480" y="3839298"/>
                </a:lnTo>
                <a:cubicBezTo>
                  <a:pt x="2658294" y="3839367"/>
                  <a:pt x="2657110" y="3839437"/>
                  <a:pt x="2656588" y="3839628"/>
                </a:cubicBezTo>
                <a:cubicBezTo>
                  <a:pt x="2647261" y="3844510"/>
                  <a:pt x="2638536" y="3862799"/>
                  <a:pt x="2636230" y="3859023"/>
                </a:cubicBezTo>
                <a:cubicBezTo>
                  <a:pt x="2636230" y="3859023"/>
                  <a:pt x="2638557" y="3855248"/>
                  <a:pt x="2639842" y="3851856"/>
                </a:cubicBezTo>
                <a:lnTo>
                  <a:pt x="2639976" y="3852585"/>
                </a:lnTo>
                <a:lnTo>
                  <a:pt x="2639199" y="3853552"/>
                </a:lnTo>
                <a:cubicBezTo>
                  <a:pt x="2639720" y="3853361"/>
                  <a:pt x="2639981" y="3853266"/>
                  <a:pt x="2640061" y="3853054"/>
                </a:cubicBezTo>
                <a:lnTo>
                  <a:pt x="2639976" y="3852585"/>
                </a:lnTo>
                <a:lnTo>
                  <a:pt x="2641403" y="3850808"/>
                </a:lnTo>
                <a:lnTo>
                  <a:pt x="2642626" y="3849984"/>
                </a:lnTo>
                <a:cubicBezTo>
                  <a:pt x="2643314" y="3849305"/>
                  <a:pt x="2643719" y="3848730"/>
                  <a:pt x="2643719" y="3848730"/>
                </a:cubicBezTo>
                <a:cubicBezTo>
                  <a:pt x="2643719" y="3848730"/>
                  <a:pt x="2642520" y="3844790"/>
                  <a:pt x="2644312" y="3842429"/>
                </a:cubicBezTo>
                <a:cubicBezTo>
                  <a:pt x="2647455" y="3836895"/>
                  <a:pt x="2660085" y="3827637"/>
                  <a:pt x="2663627" y="3823418"/>
                </a:cubicBezTo>
                <a:cubicBezTo>
                  <a:pt x="2664670" y="3823035"/>
                  <a:pt x="2663804" y="3820190"/>
                  <a:pt x="2664448" y="3818492"/>
                </a:cubicBezTo>
                <a:lnTo>
                  <a:pt x="2685063" y="3798815"/>
                </a:lnTo>
                <a:lnTo>
                  <a:pt x="2686240" y="3794317"/>
                </a:lnTo>
                <a:lnTo>
                  <a:pt x="2630469" y="3843889"/>
                </a:lnTo>
                <a:lnTo>
                  <a:pt x="2601650" y="3872417"/>
                </a:lnTo>
                <a:lnTo>
                  <a:pt x="2598918" y="3873289"/>
                </a:lnTo>
                <a:lnTo>
                  <a:pt x="2592664" y="3875723"/>
                </a:lnTo>
                <a:lnTo>
                  <a:pt x="2601112" y="3866069"/>
                </a:lnTo>
                <a:lnTo>
                  <a:pt x="2591620" y="3873968"/>
                </a:lnTo>
                <a:lnTo>
                  <a:pt x="2590109" y="3871154"/>
                </a:lnTo>
                <a:lnTo>
                  <a:pt x="2586248" y="3873024"/>
                </a:lnTo>
                <a:lnTo>
                  <a:pt x="2594454" y="3864206"/>
                </a:lnTo>
                <a:lnTo>
                  <a:pt x="2597421" y="3861923"/>
                </a:lnTo>
                <a:cubicBezTo>
                  <a:pt x="2598418" y="3861241"/>
                  <a:pt x="2599062" y="3860921"/>
                  <a:pt x="2599087" y="3861213"/>
                </a:cubicBezTo>
                <a:lnTo>
                  <a:pt x="2597988" y="3860405"/>
                </a:lnTo>
                <a:lnTo>
                  <a:pt x="2608967" y="3848606"/>
                </a:lnTo>
                <a:lnTo>
                  <a:pt x="2613181" y="3846279"/>
                </a:lnTo>
                <a:cubicBezTo>
                  <a:pt x="2615888" y="3844852"/>
                  <a:pt x="2619018" y="3843282"/>
                  <a:pt x="2623049" y="3841389"/>
                </a:cubicBezTo>
                <a:cubicBezTo>
                  <a:pt x="2624845" y="3840179"/>
                  <a:pt x="2641918" y="3832584"/>
                  <a:pt x="2634128" y="3833930"/>
                </a:cubicBezTo>
                <a:cubicBezTo>
                  <a:pt x="2628387" y="3835231"/>
                  <a:pt x="2617152" y="3842692"/>
                  <a:pt x="2613462" y="3843946"/>
                </a:cubicBezTo>
                <a:lnTo>
                  <a:pt x="2613222" y="3844033"/>
                </a:lnTo>
                <a:lnTo>
                  <a:pt x="2616214" y="3840816"/>
                </a:lnTo>
                <a:cubicBezTo>
                  <a:pt x="2632981" y="3821035"/>
                  <a:pt x="2654294" y="3808591"/>
                  <a:pt x="2670662" y="3787498"/>
                </a:cubicBezTo>
                <a:cubicBezTo>
                  <a:pt x="2666972" y="3790130"/>
                  <a:pt x="2662524" y="3794545"/>
                  <a:pt x="2662810" y="3792569"/>
                </a:cubicBezTo>
                <a:lnTo>
                  <a:pt x="2664670" y="3788604"/>
                </a:lnTo>
                <a:lnTo>
                  <a:pt x="2685058" y="3777078"/>
                </a:lnTo>
                <a:lnTo>
                  <a:pt x="2668797" y="3784084"/>
                </a:lnTo>
                <a:lnTo>
                  <a:pt x="2669585" y="3783266"/>
                </a:lnTo>
                <a:cubicBezTo>
                  <a:pt x="2675904" y="3776967"/>
                  <a:pt x="2685745" y="3767423"/>
                  <a:pt x="2687271" y="3763396"/>
                </a:cubicBezTo>
                <a:cubicBezTo>
                  <a:pt x="2672961" y="3771566"/>
                  <a:pt x="2668841" y="3777701"/>
                  <a:pt x="2657253" y="3786578"/>
                </a:cubicBezTo>
                <a:cubicBezTo>
                  <a:pt x="2642123" y="3799674"/>
                  <a:pt x="2653953" y="3787789"/>
                  <a:pt x="2656631" y="3780722"/>
                </a:cubicBezTo>
                <a:cubicBezTo>
                  <a:pt x="2658667" y="3775351"/>
                  <a:pt x="2652511" y="3786857"/>
                  <a:pt x="2652290" y="3782316"/>
                </a:cubicBezTo>
                <a:cubicBezTo>
                  <a:pt x="2652067" y="3777774"/>
                  <a:pt x="2662435" y="3772509"/>
                  <a:pt x="2665979" y="3768288"/>
                </a:cubicBezTo>
                <a:cubicBezTo>
                  <a:pt x="2670896" y="3764781"/>
                  <a:pt x="2676923" y="3761109"/>
                  <a:pt x="2681108" y="3755192"/>
                </a:cubicBezTo>
                <a:cubicBezTo>
                  <a:pt x="2681108" y="3755192"/>
                  <a:pt x="2680244" y="3752347"/>
                  <a:pt x="2680887" y="3750651"/>
                </a:cubicBezTo>
                <a:cubicBezTo>
                  <a:pt x="2682745" y="3748510"/>
                  <a:pt x="2694576" y="3736623"/>
                  <a:pt x="2697476" y="3734098"/>
                </a:cubicBezTo>
                <a:cubicBezTo>
                  <a:pt x="2709257" y="3717608"/>
                  <a:pt x="2686065" y="3739747"/>
                  <a:pt x="2681081" y="3743036"/>
                </a:cubicBezTo>
                <a:cubicBezTo>
                  <a:pt x="2672619" y="3750763"/>
                  <a:pt x="2666349" y="3757445"/>
                  <a:pt x="2662007" y="3759039"/>
                </a:cubicBezTo>
                <a:cubicBezTo>
                  <a:pt x="2647121" y="3769125"/>
                  <a:pt x="2638016" y="3778549"/>
                  <a:pt x="2623063" y="3788417"/>
                </a:cubicBezTo>
                <a:cubicBezTo>
                  <a:pt x="2633452" y="3775600"/>
                  <a:pt x="2645679" y="3768194"/>
                  <a:pt x="2657510" y="3756308"/>
                </a:cubicBezTo>
                <a:cubicBezTo>
                  <a:pt x="2663244" y="3751040"/>
                  <a:pt x="2670313" y="3746987"/>
                  <a:pt x="2672991" y="3739921"/>
                </a:cubicBezTo>
                <a:cubicBezTo>
                  <a:pt x="2673233" y="3736912"/>
                  <a:pt x="2672834" y="3735597"/>
                  <a:pt x="2674452" y="3733300"/>
                </a:cubicBezTo>
                <a:cubicBezTo>
                  <a:pt x="2678639" y="3727385"/>
                  <a:pt x="2686680" y="3725894"/>
                  <a:pt x="2691907" y="3719595"/>
                </a:cubicBezTo>
                <a:cubicBezTo>
                  <a:pt x="2690865" y="3719977"/>
                  <a:pt x="2687586" y="3713638"/>
                  <a:pt x="2688802" y="3713191"/>
                </a:cubicBezTo>
                <a:cubicBezTo>
                  <a:pt x="2689212" y="3710728"/>
                  <a:pt x="2694541" y="3707617"/>
                  <a:pt x="2699639" y="3704225"/>
                </a:cubicBezTo>
                <a:lnTo>
                  <a:pt x="2708881" y="3693816"/>
                </a:lnTo>
                <a:lnTo>
                  <a:pt x="2708915" y="3693715"/>
                </a:lnTo>
                <a:lnTo>
                  <a:pt x="2690664" y="3707883"/>
                </a:lnTo>
                <a:cubicBezTo>
                  <a:pt x="2680295" y="3713149"/>
                  <a:pt x="2671433" y="3719565"/>
                  <a:pt x="2661222" y="3729152"/>
                </a:cubicBezTo>
                <a:cubicBezTo>
                  <a:pt x="2642965" y="3743396"/>
                  <a:pt x="2679030" y="3708989"/>
                  <a:pt x="2678631" y="3707676"/>
                </a:cubicBezTo>
                <a:lnTo>
                  <a:pt x="2665379" y="3711079"/>
                </a:lnTo>
                <a:lnTo>
                  <a:pt x="2669960" y="3706528"/>
                </a:lnTo>
                <a:lnTo>
                  <a:pt x="2675961" y="3691046"/>
                </a:lnTo>
                <a:lnTo>
                  <a:pt x="2672020" y="3693555"/>
                </a:lnTo>
                <a:lnTo>
                  <a:pt x="2670522" y="3694711"/>
                </a:lnTo>
                <a:lnTo>
                  <a:pt x="2660422" y="3699866"/>
                </a:lnTo>
                <a:cubicBezTo>
                  <a:pt x="2655849" y="3702017"/>
                  <a:pt x="2651132" y="3703975"/>
                  <a:pt x="2646125" y="3705551"/>
                </a:cubicBezTo>
                <a:lnTo>
                  <a:pt x="2647834" y="3704419"/>
                </a:lnTo>
                <a:lnTo>
                  <a:pt x="2625028" y="3715539"/>
                </a:lnTo>
                <a:cubicBezTo>
                  <a:pt x="2614779" y="3720592"/>
                  <a:pt x="2604859" y="3725347"/>
                  <a:pt x="2595378" y="3729167"/>
                </a:cubicBezTo>
                <a:cubicBezTo>
                  <a:pt x="2605764" y="3722893"/>
                  <a:pt x="2617901" y="3716773"/>
                  <a:pt x="2629328" y="3711644"/>
                </a:cubicBezTo>
                <a:lnTo>
                  <a:pt x="2640503" y="3705351"/>
                </a:lnTo>
                <a:cubicBezTo>
                  <a:pt x="2640451" y="3704719"/>
                  <a:pt x="2639821" y="3704491"/>
                  <a:pt x="2638874" y="3704521"/>
                </a:cubicBezTo>
                <a:lnTo>
                  <a:pt x="2638344" y="3704632"/>
                </a:lnTo>
                <a:lnTo>
                  <a:pt x="2634748" y="3706469"/>
                </a:lnTo>
                <a:lnTo>
                  <a:pt x="2636017" y="3705305"/>
                </a:lnTo>
                <a:lnTo>
                  <a:pt x="2636299" y="3705056"/>
                </a:lnTo>
                <a:lnTo>
                  <a:pt x="2635360" y="3705250"/>
                </a:lnTo>
                <a:cubicBezTo>
                  <a:pt x="2632739" y="3706064"/>
                  <a:pt x="2629922" y="3707346"/>
                  <a:pt x="2629024" y="3707950"/>
                </a:cubicBezTo>
                <a:cubicBezTo>
                  <a:pt x="2603425" y="3719442"/>
                  <a:pt x="2575483" y="3737023"/>
                  <a:pt x="2551787" y="3744770"/>
                </a:cubicBezTo>
                <a:cubicBezTo>
                  <a:pt x="2572148" y="3731064"/>
                  <a:pt x="2600524" y="3720677"/>
                  <a:pt x="2622085" y="3708111"/>
                </a:cubicBezTo>
                <a:cubicBezTo>
                  <a:pt x="2615607" y="3711958"/>
                  <a:pt x="2627728" y="3705645"/>
                  <a:pt x="2626669" y="3704306"/>
                </a:cubicBezTo>
                <a:cubicBezTo>
                  <a:pt x="2624584" y="3702018"/>
                  <a:pt x="2621988" y="3706944"/>
                  <a:pt x="2621988" y="3706944"/>
                </a:cubicBezTo>
                <a:cubicBezTo>
                  <a:pt x="2608290" y="3713296"/>
                  <a:pt x="2595143" y="3719633"/>
                  <a:pt x="2582229" y="3725672"/>
                </a:cubicBezTo>
                <a:lnTo>
                  <a:pt x="2556435" y="3737065"/>
                </a:lnTo>
                <a:lnTo>
                  <a:pt x="2559452" y="3734380"/>
                </a:lnTo>
                <a:lnTo>
                  <a:pt x="2559573" y="3734248"/>
                </a:lnTo>
                <a:lnTo>
                  <a:pt x="2560668" y="3733664"/>
                </a:lnTo>
                <a:cubicBezTo>
                  <a:pt x="2563568" y="3732430"/>
                  <a:pt x="2578528" y="3726049"/>
                  <a:pt x="2578432" y="3724885"/>
                </a:cubicBezTo>
                <a:cubicBezTo>
                  <a:pt x="2578127" y="3721192"/>
                  <a:pt x="2563263" y="3728736"/>
                  <a:pt x="2565157" y="3728693"/>
                </a:cubicBezTo>
                <a:lnTo>
                  <a:pt x="2563900" y="3729349"/>
                </a:lnTo>
                <a:lnTo>
                  <a:pt x="2563923" y="3727169"/>
                </a:lnTo>
                <a:cubicBezTo>
                  <a:pt x="2563135" y="3727355"/>
                  <a:pt x="2561676" y="3728354"/>
                  <a:pt x="2559927" y="3729742"/>
                </a:cubicBezTo>
                <a:lnTo>
                  <a:pt x="2555574" y="3733457"/>
                </a:lnTo>
                <a:lnTo>
                  <a:pt x="2551931" y="3735033"/>
                </a:lnTo>
                <a:cubicBezTo>
                  <a:pt x="2548996" y="3733932"/>
                  <a:pt x="2562221" y="3727592"/>
                  <a:pt x="2562221" y="3727592"/>
                </a:cubicBezTo>
                <a:cubicBezTo>
                  <a:pt x="2587505" y="3716110"/>
                  <a:pt x="2609161" y="3704709"/>
                  <a:pt x="2629826" y="3694694"/>
                </a:cubicBezTo>
                <a:cubicBezTo>
                  <a:pt x="2630500" y="3694241"/>
                  <a:pt x="2634378" y="3692510"/>
                  <a:pt x="2638898" y="3690328"/>
                </a:cubicBezTo>
                <a:lnTo>
                  <a:pt x="2642463" y="3688561"/>
                </a:lnTo>
                <a:lnTo>
                  <a:pt x="2642148" y="3688485"/>
                </a:lnTo>
                <a:cubicBezTo>
                  <a:pt x="2641080" y="3688223"/>
                  <a:pt x="2639963" y="3687926"/>
                  <a:pt x="2639084" y="3687598"/>
                </a:cubicBezTo>
                <a:lnTo>
                  <a:pt x="2638230" y="3687038"/>
                </a:lnTo>
                <a:lnTo>
                  <a:pt x="2623029" y="3694194"/>
                </a:lnTo>
                <a:cubicBezTo>
                  <a:pt x="2613991" y="3698612"/>
                  <a:pt x="2605073" y="3703052"/>
                  <a:pt x="2595649" y="3707551"/>
                </a:cubicBezTo>
                <a:cubicBezTo>
                  <a:pt x="2594701" y="3707572"/>
                  <a:pt x="2576989" y="3718881"/>
                  <a:pt x="2574842" y="3717764"/>
                </a:cubicBezTo>
                <a:cubicBezTo>
                  <a:pt x="2573743" y="3715940"/>
                  <a:pt x="2576548" y="3714025"/>
                  <a:pt x="2579626" y="3712566"/>
                </a:cubicBezTo>
                <a:lnTo>
                  <a:pt x="2580896" y="3712052"/>
                </a:lnTo>
                <a:lnTo>
                  <a:pt x="2582390" y="3710232"/>
                </a:lnTo>
                <a:cubicBezTo>
                  <a:pt x="2585800" y="3706590"/>
                  <a:pt x="2591591" y="3701259"/>
                  <a:pt x="2592538" y="3700088"/>
                </a:cubicBezTo>
                <a:cubicBezTo>
                  <a:pt x="2596524" y="3696375"/>
                  <a:pt x="2599594" y="3693377"/>
                  <a:pt x="2602233" y="3690702"/>
                </a:cubicBezTo>
                <a:lnTo>
                  <a:pt x="2603589" y="3689276"/>
                </a:lnTo>
                <a:lnTo>
                  <a:pt x="2616751" y="3682332"/>
                </a:lnTo>
                <a:lnTo>
                  <a:pt x="2602508" y="3693509"/>
                </a:lnTo>
                <a:cubicBezTo>
                  <a:pt x="2599681" y="3695642"/>
                  <a:pt x="2593033" y="3703420"/>
                  <a:pt x="2587343" y="3708725"/>
                </a:cubicBezTo>
                <a:lnTo>
                  <a:pt x="2585339" y="3710338"/>
                </a:lnTo>
                <a:lnTo>
                  <a:pt x="2585489" y="3710286"/>
                </a:lnTo>
                <a:cubicBezTo>
                  <a:pt x="2585852" y="3710170"/>
                  <a:pt x="2586062" y="3710107"/>
                  <a:pt x="2586062" y="3710107"/>
                </a:cubicBezTo>
                <a:cubicBezTo>
                  <a:pt x="2604362" y="3700634"/>
                  <a:pt x="2616320" y="3694044"/>
                  <a:pt x="2631092" y="3686513"/>
                </a:cubicBezTo>
                <a:lnTo>
                  <a:pt x="2639996" y="3682081"/>
                </a:lnTo>
                <a:lnTo>
                  <a:pt x="2642579" y="3679051"/>
                </a:lnTo>
                <a:lnTo>
                  <a:pt x="2643482" y="3678079"/>
                </a:lnTo>
                <a:lnTo>
                  <a:pt x="2640645" y="3679343"/>
                </a:lnTo>
                <a:cubicBezTo>
                  <a:pt x="2639110" y="3679989"/>
                  <a:pt x="2637437" y="3680647"/>
                  <a:pt x="2635517" y="3681325"/>
                </a:cubicBezTo>
                <a:cubicBezTo>
                  <a:pt x="2637813" y="3679470"/>
                  <a:pt x="2640262" y="3677906"/>
                  <a:pt x="2642788" y="3676504"/>
                </a:cubicBezTo>
                <a:lnTo>
                  <a:pt x="2646929" y="3674444"/>
                </a:lnTo>
                <a:lnTo>
                  <a:pt x="2652764" y="3668589"/>
                </a:lnTo>
                <a:cubicBezTo>
                  <a:pt x="2654814" y="3666604"/>
                  <a:pt x="2656459" y="3665074"/>
                  <a:pt x="2657183" y="3664443"/>
                </a:cubicBezTo>
                <a:cubicBezTo>
                  <a:pt x="2658213" y="3662910"/>
                  <a:pt x="2658631" y="3662007"/>
                  <a:pt x="2658570" y="3661598"/>
                </a:cubicBezTo>
                <a:lnTo>
                  <a:pt x="2657436" y="3661681"/>
                </a:lnTo>
                <a:lnTo>
                  <a:pt x="2655876" y="3662469"/>
                </a:lnTo>
                <a:lnTo>
                  <a:pt x="2653554" y="3663931"/>
                </a:lnTo>
                <a:cubicBezTo>
                  <a:pt x="2646403" y="3668939"/>
                  <a:pt x="2634087" y="3679276"/>
                  <a:pt x="2633546" y="3677496"/>
                </a:cubicBezTo>
                <a:cubicBezTo>
                  <a:pt x="2633086" y="3676935"/>
                  <a:pt x="2633905" y="3675418"/>
                  <a:pt x="2635225" y="3673592"/>
                </a:cubicBezTo>
                <a:lnTo>
                  <a:pt x="2636693" y="3671789"/>
                </a:lnTo>
                <a:lnTo>
                  <a:pt x="2638727" y="3670712"/>
                </a:lnTo>
                <a:lnTo>
                  <a:pt x="2628237" y="3675457"/>
                </a:lnTo>
                <a:cubicBezTo>
                  <a:pt x="2644133" y="3664141"/>
                  <a:pt x="2658945" y="3659091"/>
                  <a:pt x="2673967" y="3650915"/>
                </a:cubicBezTo>
                <a:lnTo>
                  <a:pt x="2677998" y="3648369"/>
                </a:lnTo>
                <a:lnTo>
                  <a:pt x="2675942" y="3649184"/>
                </a:lnTo>
                <a:cubicBezTo>
                  <a:pt x="2673223" y="3650464"/>
                  <a:pt x="2670390" y="3652037"/>
                  <a:pt x="2669837" y="3652051"/>
                </a:cubicBezTo>
                <a:cubicBezTo>
                  <a:pt x="2659641" y="3657736"/>
                  <a:pt x="2650062" y="3662775"/>
                  <a:pt x="2640673" y="3667493"/>
                </a:cubicBezTo>
                <a:lnTo>
                  <a:pt x="2639882" y="3667875"/>
                </a:lnTo>
                <a:lnTo>
                  <a:pt x="2639921" y="3667827"/>
                </a:lnTo>
                <a:cubicBezTo>
                  <a:pt x="2643025" y="3664224"/>
                  <a:pt x="2645039" y="3661963"/>
                  <a:pt x="2639767" y="3666210"/>
                </a:cubicBezTo>
                <a:lnTo>
                  <a:pt x="2630960" y="3672179"/>
                </a:lnTo>
                <a:lnTo>
                  <a:pt x="2612653" y="3681011"/>
                </a:lnTo>
                <a:lnTo>
                  <a:pt x="2610179" y="3682345"/>
                </a:lnTo>
                <a:lnTo>
                  <a:pt x="2616731" y="3675368"/>
                </a:lnTo>
                <a:lnTo>
                  <a:pt x="2619386" y="3672642"/>
                </a:lnTo>
                <a:lnTo>
                  <a:pt x="2615764" y="3674125"/>
                </a:lnTo>
                <a:cubicBezTo>
                  <a:pt x="2609877" y="3676304"/>
                  <a:pt x="2604127" y="3677713"/>
                  <a:pt x="2613265" y="3672101"/>
                </a:cubicBezTo>
                <a:lnTo>
                  <a:pt x="2630012" y="3662127"/>
                </a:lnTo>
                <a:lnTo>
                  <a:pt x="2633729" y="3658571"/>
                </a:lnTo>
                <a:lnTo>
                  <a:pt x="2638415" y="3653699"/>
                </a:lnTo>
                <a:lnTo>
                  <a:pt x="2627307" y="3659636"/>
                </a:lnTo>
                <a:lnTo>
                  <a:pt x="2624467" y="3661154"/>
                </a:lnTo>
                <a:lnTo>
                  <a:pt x="2622709" y="3662976"/>
                </a:lnTo>
                <a:cubicBezTo>
                  <a:pt x="2618900" y="3667145"/>
                  <a:pt x="2615763" y="3670760"/>
                  <a:pt x="2614084" y="3668090"/>
                </a:cubicBezTo>
                <a:cubicBezTo>
                  <a:pt x="2614183" y="3668420"/>
                  <a:pt x="2614818" y="3667806"/>
                  <a:pt x="2615748" y="3666640"/>
                </a:cubicBezTo>
                <a:lnTo>
                  <a:pt x="2616707" y="3665310"/>
                </a:lnTo>
                <a:lnTo>
                  <a:pt x="2610887" y="3668426"/>
                </a:lnTo>
                <a:lnTo>
                  <a:pt x="2616302" y="3661815"/>
                </a:lnTo>
                <a:cubicBezTo>
                  <a:pt x="2621480" y="3650911"/>
                  <a:pt x="2611162" y="3660781"/>
                  <a:pt x="2604959" y="3667681"/>
                </a:cubicBezTo>
                <a:lnTo>
                  <a:pt x="2596020" y="3676055"/>
                </a:lnTo>
                <a:lnTo>
                  <a:pt x="2588464" y="3679875"/>
                </a:lnTo>
                <a:lnTo>
                  <a:pt x="2587554" y="3680340"/>
                </a:lnTo>
                <a:lnTo>
                  <a:pt x="2590922" y="3676757"/>
                </a:lnTo>
                <a:cubicBezTo>
                  <a:pt x="2595432" y="3671907"/>
                  <a:pt x="2599984" y="3667195"/>
                  <a:pt x="2604736" y="3663139"/>
                </a:cubicBezTo>
                <a:cubicBezTo>
                  <a:pt x="2607272" y="3660688"/>
                  <a:pt x="2610044" y="3658256"/>
                  <a:pt x="2612927" y="3655814"/>
                </a:cubicBezTo>
                <a:lnTo>
                  <a:pt x="2619208" y="3650579"/>
                </a:lnTo>
                <a:lnTo>
                  <a:pt x="2618839" y="3650163"/>
                </a:lnTo>
                <a:cubicBezTo>
                  <a:pt x="2618129" y="3649330"/>
                  <a:pt x="2617668" y="3648767"/>
                  <a:pt x="2617668" y="3648767"/>
                </a:cubicBezTo>
                <a:cubicBezTo>
                  <a:pt x="2615583" y="3649533"/>
                  <a:pt x="2607456" y="3658356"/>
                  <a:pt x="2603113" y="3659948"/>
                </a:cubicBezTo>
                <a:cubicBezTo>
                  <a:pt x="2603113" y="3659948"/>
                  <a:pt x="2598193" y="3661755"/>
                  <a:pt x="2601862" y="3657474"/>
                </a:cubicBezTo>
                <a:lnTo>
                  <a:pt x="2603080" y="3656204"/>
                </a:lnTo>
                <a:lnTo>
                  <a:pt x="2602672" y="3656354"/>
                </a:lnTo>
                <a:cubicBezTo>
                  <a:pt x="2599945" y="3658813"/>
                  <a:pt x="2599130" y="3660573"/>
                  <a:pt x="2597511" y="3662871"/>
                </a:cubicBezTo>
                <a:cubicBezTo>
                  <a:pt x="2596470" y="3663252"/>
                  <a:pt x="2592703" y="3662931"/>
                  <a:pt x="2589870" y="3665674"/>
                </a:cubicBezTo>
                <a:cubicBezTo>
                  <a:pt x="2587142" y="3668135"/>
                  <a:pt x="2581338" y="3676348"/>
                  <a:pt x="2575138" y="3680085"/>
                </a:cubicBezTo>
                <a:cubicBezTo>
                  <a:pt x="2565169" y="3686664"/>
                  <a:pt x="2577815" y="3673018"/>
                  <a:pt x="2580716" y="3670494"/>
                </a:cubicBezTo>
                <a:cubicBezTo>
                  <a:pt x="2584192" y="3666053"/>
                  <a:pt x="2589004" y="3662828"/>
                  <a:pt x="2590862" y="3660687"/>
                </a:cubicBezTo>
                <a:cubicBezTo>
                  <a:pt x="2591183" y="3659838"/>
                  <a:pt x="2591128" y="3658703"/>
                  <a:pt x="2591202" y="3657519"/>
                </a:cubicBezTo>
                <a:lnTo>
                  <a:pt x="2591791" y="3655705"/>
                </a:lnTo>
                <a:lnTo>
                  <a:pt x="2589031" y="3657581"/>
                </a:lnTo>
                <a:cubicBezTo>
                  <a:pt x="2587506" y="3658499"/>
                  <a:pt x="2586361" y="3658979"/>
                  <a:pt x="2585940" y="3658706"/>
                </a:cubicBezTo>
                <a:cubicBezTo>
                  <a:pt x="2585761" y="3658591"/>
                  <a:pt x="2585744" y="3658342"/>
                  <a:pt x="2585861" y="3657990"/>
                </a:cubicBezTo>
                <a:lnTo>
                  <a:pt x="2585959" y="3657807"/>
                </a:lnTo>
                <a:lnTo>
                  <a:pt x="2582594" y="3660799"/>
                </a:lnTo>
                <a:cubicBezTo>
                  <a:pt x="2579695" y="3663324"/>
                  <a:pt x="2575353" y="3664917"/>
                  <a:pt x="2570369" y="3668207"/>
                </a:cubicBezTo>
                <a:cubicBezTo>
                  <a:pt x="2564742" y="3673191"/>
                  <a:pt x="2563522" y="3676802"/>
                  <a:pt x="2558781" y="3677083"/>
                </a:cubicBezTo>
                <a:cubicBezTo>
                  <a:pt x="2555015" y="3676762"/>
                  <a:pt x="2553817" y="3672821"/>
                  <a:pt x="2551732" y="3673584"/>
                </a:cubicBezTo>
                <a:cubicBezTo>
                  <a:pt x="2546349" y="3675561"/>
                  <a:pt x="2534101" y="3690519"/>
                  <a:pt x="2528540" y="3695723"/>
                </a:cubicBezTo>
                <a:lnTo>
                  <a:pt x="2520758" y="3703113"/>
                </a:lnTo>
                <a:lnTo>
                  <a:pt x="2500509" y="3778271"/>
                </a:lnTo>
                <a:cubicBezTo>
                  <a:pt x="2499213" y="3786831"/>
                  <a:pt x="2499023" y="3795174"/>
                  <a:pt x="2497015" y="3802634"/>
                </a:cubicBezTo>
                <a:lnTo>
                  <a:pt x="2494700" y="3808708"/>
                </a:lnTo>
                <a:lnTo>
                  <a:pt x="2493803" y="3807752"/>
                </a:lnTo>
                <a:cubicBezTo>
                  <a:pt x="2496768" y="3795083"/>
                  <a:pt x="2498931" y="3784309"/>
                  <a:pt x="2494706" y="3798988"/>
                </a:cubicBezTo>
                <a:lnTo>
                  <a:pt x="2492511" y="3807030"/>
                </a:lnTo>
                <a:lnTo>
                  <a:pt x="2492505" y="3807027"/>
                </a:lnTo>
                <a:lnTo>
                  <a:pt x="2492493" y="3807094"/>
                </a:lnTo>
                <a:lnTo>
                  <a:pt x="2488145" y="3823022"/>
                </a:lnTo>
                <a:cubicBezTo>
                  <a:pt x="2488968" y="3821395"/>
                  <a:pt x="2490325" y="3817346"/>
                  <a:pt x="2491344" y="3813727"/>
                </a:cubicBezTo>
                <a:lnTo>
                  <a:pt x="2492493" y="3807094"/>
                </a:lnTo>
                <a:lnTo>
                  <a:pt x="2492511" y="3807030"/>
                </a:lnTo>
                <a:lnTo>
                  <a:pt x="2493803" y="3807752"/>
                </a:lnTo>
                <a:cubicBezTo>
                  <a:pt x="2491444" y="3817330"/>
                  <a:pt x="2488240" y="3828051"/>
                  <a:pt x="2487169" y="3828260"/>
                </a:cubicBezTo>
                <a:cubicBezTo>
                  <a:pt x="2488240" y="3828051"/>
                  <a:pt x="2487074" y="3823229"/>
                  <a:pt x="2487074" y="3823229"/>
                </a:cubicBezTo>
                <a:cubicBezTo>
                  <a:pt x="2486396" y="3820430"/>
                  <a:pt x="2484930" y="3823645"/>
                  <a:pt x="2483988" y="3819756"/>
                </a:cubicBezTo>
                <a:cubicBezTo>
                  <a:pt x="2484382" y="3816748"/>
                  <a:pt x="2485894" y="3808309"/>
                  <a:pt x="2486645" y="3802138"/>
                </a:cubicBezTo>
                <a:cubicBezTo>
                  <a:pt x="2492947" y="3765568"/>
                  <a:pt x="2499856" y="3723017"/>
                  <a:pt x="2510003" y="3687656"/>
                </a:cubicBezTo>
                <a:lnTo>
                  <a:pt x="2517278" y="3667005"/>
                </a:lnTo>
                <a:lnTo>
                  <a:pt x="2513406" y="3666810"/>
                </a:lnTo>
                <a:lnTo>
                  <a:pt x="2506252" y="3691479"/>
                </a:lnTo>
                <a:cubicBezTo>
                  <a:pt x="2495318" y="3732858"/>
                  <a:pt x="2490003" y="3768094"/>
                  <a:pt x="2481427" y="3809177"/>
                </a:cubicBezTo>
                <a:cubicBezTo>
                  <a:pt x="2479785" y="3821711"/>
                  <a:pt x="2478010" y="3829060"/>
                  <a:pt x="2474450" y="3842945"/>
                </a:cubicBezTo>
                <a:cubicBezTo>
                  <a:pt x="2473026" y="3846724"/>
                  <a:pt x="2472278" y="3847113"/>
                  <a:pt x="2472083" y="3845624"/>
                </a:cubicBezTo>
                <a:cubicBezTo>
                  <a:pt x="2471886" y="3844135"/>
                  <a:pt x="2472239" y="3840768"/>
                  <a:pt x="2473019" y="3837033"/>
                </a:cubicBezTo>
                <a:cubicBezTo>
                  <a:pt x="2473413" y="3834025"/>
                  <a:pt x="2474664" y="3833782"/>
                  <a:pt x="2474343" y="3827816"/>
                </a:cubicBezTo>
                <a:cubicBezTo>
                  <a:pt x="2471161" y="3819314"/>
                  <a:pt x="2474497" y="3804495"/>
                  <a:pt x="2476140" y="3791960"/>
                </a:cubicBezTo>
                <a:lnTo>
                  <a:pt x="2510300" y="3662105"/>
                </a:lnTo>
                <a:lnTo>
                  <a:pt x="2499628" y="3672669"/>
                </a:lnTo>
                <a:lnTo>
                  <a:pt x="2496236" y="3683324"/>
                </a:lnTo>
                <a:cubicBezTo>
                  <a:pt x="2485921" y="3722626"/>
                  <a:pt x="2479001" y="3761270"/>
                  <a:pt x="2469709" y="3799397"/>
                </a:cubicBezTo>
                <a:cubicBezTo>
                  <a:pt x="2472221" y="3766496"/>
                  <a:pt x="2476463" y="3731465"/>
                  <a:pt x="2486958" y="3698319"/>
                </a:cubicBezTo>
                <a:lnTo>
                  <a:pt x="2488602" y="3691219"/>
                </a:lnTo>
                <a:lnTo>
                  <a:pt x="2488633" y="3691369"/>
                </a:lnTo>
                <a:lnTo>
                  <a:pt x="2486362" y="3711540"/>
                </a:lnTo>
                <a:cubicBezTo>
                  <a:pt x="2484067" y="3735612"/>
                  <a:pt x="2488975" y="3711177"/>
                  <a:pt x="2489589" y="3696023"/>
                </a:cubicBezTo>
                <a:lnTo>
                  <a:pt x="2488633" y="3691369"/>
                </a:lnTo>
                <a:lnTo>
                  <a:pt x="2488695" y="3690813"/>
                </a:lnTo>
                <a:lnTo>
                  <a:pt x="2488602" y="3691219"/>
                </a:lnTo>
                <a:lnTo>
                  <a:pt x="2487530" y="3685991"/>
                </a:lnTo>
                <a:cubicBezTo>
                  <a:pt x="2485385" y="3686407"/>
                  <a:pt x="2481836" y="3710388"/>
                  <a:pt x="2480597" y="3714538"/>
                </a:cubicBezTo>
                <a:cubicBezTo>
                  <a:pt x="2475581" y="3741737"/>
                  <a:pt x="2469187" y="3773273"/>
                  <a:pt x="2463945" y="3799539"/>
                </a:cubicBezTo>
                <a:cubicBezTo>
                  <a:pt x="2466100" y="3769800"/>
                  <a:pt x="2472639" y="3744262"/>
                  <a:pt x="2476845" y="3718360"/>
                </a:cubicBezTo>
                <a:cubicBezTo>
                  <a:pt x="2478763" y="3717012"/>
                  <a:pt x="2478273" y="3714989"/>
                  <a:pt x="2477822" y="3713121"/>
                </a:cubicBezTo>
                <a:cubicBezTo>
                  <a:pt x="2473807" y="3715856"/>
                  <a:pt x="2480085" y="3698511"/>
                  <a:pt x="2481239" y="3693238"/>
                </a:cubicBezTo>
                <a:lnTo>
                  <a:pt x="2483030" y="3687203"/>
                </a:lnTo>
                <a:lnTo>
                  <a:pt x="2478272" y="3689056"/>
                </a:lnTo>
                <a:lnTo>
                  <a:pt x="2477393" y="3692029"/>
                </a:lnTo>
                <a:cubicBezTo>
                  <a:pt x="2468329" y="3731090"/>
                  <a:pt x="2464839" y="3759946"/>
                  <a:pt x="2456525" y="3792835"/>
                </a:cubicBezTo>
                <a:lnTo>
                  <a:pt x="2456312" y="3794440"/>
                </a:lnTo>
                <a:lnTo>
                  <a:pt x="2455750" y="3794971"/>
                </a:lnTo>
                <a:lnTo>
                  <a:pt x="2453103" y="3799583"/>
                </a:lnTo>
                <a:lnTo>
                  <a:pt x="2453225" y="3798524"/>
                </a:lnTo>
                <a:cubicBezTo>
                  <a:pt x="2458680" y="3763097"/>
                  <a:pt x="2465065" y="3727650"/>
                  <a:pt x="2473153" y="3693830"/>
                </a:cubicBezTo>
                <a:lnTo>
                  <a:pt x="2475363" y="3686970"/>
                </a:lnTo>
                <a:lnTo>
                  <a:pt x="2474323" y="3685031"/>
                </a:lnTo>
                <a:lnTo>
                  <a:pt x="2471755" y="3686274"/>
                </a:lnTo>
                <a:lnTo>
                  <a:pt x="2462018" y="3724333"/>
                </a:lnTo>
                <a:cubicBezTo>
                  <a:pt x="2457937" y="3745730"/>
                  <a:pt x="2453789" y="3768200"/>
                  <a:pt x="2449673" y="3790804"/>
                </a:cubicBezTo>
                <a:lnTo>
                  <a:pt x="2449628" y="3791056"/>
                </a:lnTo>
                <a:lnTo>
                  <a:pt x="2447181" y="3796938"/>
                </a:lnTo>
                <a:cubicBezTo>
                  <a:pt x="2446476" y="3798804"/>
                  <a:pt x="2446147" y="3799951"/>
                  <a:pt x="2446485" y="3799683"/>
                </a:cubicBezTo>
                <a:cubicBezTo>
                  <a:pt x="2443847" y="3800703"/>
                  <a:pt x="2439930" y="3798299"/>
                  <a:pt x="2442866" y="3795979"/>
                </a:cubicBezTo>
                <a:cubicBezTo>
                  <a:pt x="2438574" y="3799369"/>
                  <a:pt x="2442941" y="3794860"/>
                  <a:pt x="2439698" y="3801848"/>
                </a:cubicBezTo>
                <a:cubicBezTo>
                  <a:pt x="2435250" y="3810850"/>
                  <a:pt x="2435702" y="3803937"/>
                  <a:pt x="2435702" y="3803937"/>
                </a:cubicBezTo>
                <a:cubicBezTo>
                  <a:pt x="2436007" y="3799267"/>
                  <a:pt x="2441820" y="3789011"/>
                  <a:pt x="2441968" y="3786768"/>
                </a:cubicBezTo>
                <a:cubicBezTo>
                  <a:pt x="2441968" y="3786768"/>
                  <a:pt x="2439474" y="3785545"/>
                  <a:pt x="2436993" y="3784136"/>
                </a:cubicBezTo>
                <a:cubicBezTo>
                  <a:pt x="2438496" y="3780824"/>
                  <a:pt x="2441439" y="3775134"/>
                  <a:pt x="2441439" y="3775134"/>
                </a:cubicBezTo>
                <a:cubicBezTo>
                  <a:pt x="2439106" y="3771482"/>
                  <a:pt x="2437286" y="3779653"/>
                  <a:pt x="2437286" y="3779653"/>
                </a:cubicBezTo>
                <a:cubicBezTo>
                  <a:pt x="2434286" y="3782905"/>
                  <a:pt x="2424262" y="3795243"/>
                  <a:pt x="2425546" y="3795293"/>
                </a:cubicBezTo>
                <a:cubicBezTo>
                  <a:pt x="2421769" y="3794020"/>
                  <a:pt x="2427352" y="3787312"/>
                  <a:pt x="2430584" y="3780510"/>
                </a:cubicBezTo>
                <a:cubicBezTo>
                  <a:pt x="2432171" y="3775892"/>
                  <a:pt x="2440080" y="3756540"/>
                  <a:pt x="2432780" y="3766552"/>
                </a:cubicBezTo>
                <a:cubicBezTo>
                  <a:pt x="2429910" y="3771120"/>
                  <a:pt x="2428108" y="3775729"/>
                  <a:pt x="2425164" y="3781419"/>
                </a:cubicBezTo>
                <a:cubicBezTo>
                  <a:pt x="2422452" y="3786836"/>
                  <a:pt x="2420248" y="3791034"/>
                  <a:pt x="2418326" y="3794587"/>
                </a:cubicBezTo>
                <a:lnTo>
                  <a:pt x="2413758" y="3802820"/>
                </a:lnTo>
                <a:lnTo>
                  <a:pt x="2414315" y="3800048"/>
                </a:lnTo>
                <a:lnTo>
                  <a:pt x="2417498" y="3779808"/>
                </a:lnTo>
                <a:lnTo>
                  <a:pt x="2420573" y="3769626"/>
                </a:lnTo>
                <a:cubicBezTo>
                  <a:pt x="2423020" y="3763355"/>
                  <a:pt x="2421512" y="3765917"/>
                  <a:pt x="2419082" y="3769894"/>
                </a:cubicBezTo>
                <a:lnTo>
                  <a:pt x="2419049" y="3769944"/>
                </a:lnTo>
                <a:lnTo>
                  <a:pt x="2419187" y="3769071"/>
                </a:lnTo>
                <a:cubicBezTo>
                  <a:pt x="2420989" y="3758642"/>
                  <a:pt x="2423029" y="3747944"/>
                  <a:pt x="2425490" y="3736472"/>
                </a:cubicBezTo>
                <a:cubicBezTo>
                  <a:pt x="2425225" y="3735382"/>
                  <a:pt x="2428204" y="3723727"/>
                  <a:pt x="2426059" y="3724144"/>
                </a:cubicBezTo>
                <a:cubicBezTo>
                  <a:pt x="2423737" y="3724595"/>
                  <a:pt x="2422951" y="3739896"/>
                  <a:pt x="2422378" y="3742938"/>
                </a:cubicBezTo>
                <a:lnTo>
                  <a:pt x="2416360" y="3774087"/>
                </a:lnTo>
                <a:lnTo>
                  <a:pt x="2415123" y="3775992"/>
                </a:lnTo>
                <a:cubicBezTo>
                  <a:pt x="2413826" y="3777762"/>
                  <a:pt x="2412675" y="3778956"/>
                  <a:pt x="2412052" y="3778653"/>
                </a:cubicBezTo>
                <a:cubicBezTo>
                  <a:pt x="2409271" y="3778542"/>
                  <a:pt x="2426525" y="3740832"/>
                  <a:pt x="2417644" y="3752091"/>
                </a:cubicBezTo>
                <a:cubicBezTo>
                  <a:pt x="2416129" y="3755591"/>
                  <a:pt x="2405496" y="3777268"/>
                  <a:pt x="2402929" y="3777165"/>
                </a:cubicBezTo>
                <a:cubicBezTo>
                  <a:pt x="2401432" y="3777107"/>
                  <a:pt x="2398119" y="3768735"/>
                  <a:pt x="2398046" y="3769854"/>
                </a:cubicBezTo>
                <a:cubicBezTo>
                  <a:pt x="2398119" y="3768735"/>
                  <a:pt x="2398192" y="3767613"/>
                  <a:pt x="2398265" y="3766492"/>
                </a:cubicBezTo>
                <a:cubicBezTo>
                  <a:pt x="2395267" y="3769744"/>
                  <a:pt x="2388933" y="3784663"/>
                  <a:pt x="2392541" y="3772071"/>
                </a:cubicBezTo>
                <a:cubicBezTo>
                  <a:pt x="2397519" y="3758222"/>
                  <a:pt x="2389458" y="3776632"/>
                  <a:pt x="2386440" y="3783441"/>
                </a:cubicBezTo>
                <a:lnTo>
                  <a:pt x="2385724" y="3784988"/>
                </a:lnTo>
                <a:lnTo>
                  <a:pt x="2393868" y="3739513"/>
                </a:lnTo>
                <a:cubicBezTo>
                  <a:pt x="2393998" y="3735416"/>
                  <a:pt x="2394297" y="3727376"/>
                  <a:pt x="2391939" y="3736955"/>
                </a:cubicBezTo>
                <a:cubicBezTo>
                  <a:pt x="2389149" y="3749387"/>
                  <a:pt x="2387648" y="3761732"/>
                  <a:pt x="2383597" y="3773595"/>
                </a:cubicBezTo>
                <a:cubicBezTo>
                  <a:pt x="2383714" y="3768277"/>
                  <a:pt x="2384248" y="3763144"/>
                  <a:pt x="2384995" y="3758105"/>
                </a:cubicBezTo>
                <a:lnTo>
                  <a:pt x="2387003" y="3746864"/>
                </a:lnTo>
                <a:lnTo>
                  <a:pt x="2387654" y="3745095"/>
                </a:lnTo>
                <a:cubicBezTo>
                  <a:pt x="2389293" y="3740525"/>
                  <a:pt x="2389857" y="3738230"/>
                  <a:pt x="2389764" y="3737358"/>
                </a:cubicBezTo>
                <a:lnTo>
                  <a:pt x="2388626" y="3737847"/>
                </a:lnTo>
                <a:lnTo>
                  <a:pt x="2390368" y="3728209"/>
                </a:lnTo>
                <a:cubicBezTo>
                  <a:pt x="2391138" y="3723163"/>
                  <a:pt x="2391706" y="3718024"/>
                  <a:pt x="2391866" y="3712699"/>
                </a:cubicBezTo>
                <a:lnTo>
                  <a:pt x="2389802" y="3721956"/>
                </a:lnTo>
                <a:lnTo>
                  <a:pt x="2385508" y="3741220"/>
                </a:lnTo>
                <a:lnTo>
                  <a:pt x="2384607" y="3742366"/>
                </a:lnTo>
                <a:cubicBezTo>
                  <a:pt x="2383533" y="3743772"/>
                  <a:pt x="2382629" y="3744896"/>
                  <a:pt x="2382309" y="3744883"/>
                </a:cubicBezTo>
                <a:cubicBezTo>
                  <a:pt x="2381025" y="3744832"/>
                  <a:pt x="2388859" y="3726603"/>
                  <a:pt x="2389164" y="3721931"/>
                </a:cubicBezTo>
                <a:cubicBezTo>
                  <a:pt x="2384723" y="3727562"/>
                  <a:pt x="2385776" y="3731160"/>
                  <a:pt x="2381402" y="3739043"/>
                </a:cubicBezTo>
                <a:cubicBezTo>
                  <a:pt x="2381402" y="3739043"/>
                  <a:pt x="2374922" y="3756202"/>
                  <a:pt x="2373640" y="3756152"/>
                </a:cubicBezTo>
                <a:lnTo>
                  <a:pt x="2373257" y="3742277"/>
                </a:lnTo>
                <a:cubicBezTo>
                  <a:pt x="2371975" y="3742225"/>
                  <a:pt x="2350434" y="3786507"/>
                  <a:pt x="2358488" y="3764915"/>
                </a:cubicBezTo>
                <a:cubicBezTo>
                  <a:pt x="2364450" y="3752415"/>
                  <a:pt x="2367912" y="3742064"/>
                  <a:pt x="2369951" y="3730532"/>
                </a:cubicBezTo>
                <a:cubicBezTo>
                  <a:pt x="2371770" y="3722365"/>
                  <a:pt x="2377421" y="3717906"/>
                  <a:pt x="2378017" y="3708752"/>
                </a:cubicBezTo>
                <a:cubicBezTo>
                  <a:pt x="2378017" y="3708752"/>
                  <a:pt x="2378192" y="3708760"/>
                  <a:pt x="2378409" y="3708769"/>
                </a:cubicBezTo>
                <a:lnTo>
                  <a:pt x="2378897" y="3708788"/>
                </a:lnTo>
                <a:lnTo>
                  <a:pt x="2379061" y="3708795"/>
                </a:lnTo>
                <a:cubicBezTo>
                  <a:pt x="2379234" y="3708802"/>
                  <a:pt x="2379321" y="3708805"/>
                  <a:pt x="2379191" y="3708800"/>
                </a:cubicBezTo>
                <a:lnTo>
                  <a:pt x="2378897" y="3708788"/>
                </a:lnTo>
                <a:lnTo>
                  <a:pt x="2378017" y="3708752"/>
                </a:lnTo>
                <a:cubicBezTo>
                  <a:pt x="2371316" y="3709611"/>
                  <a:pt x="2369877" y="3731653"/>
                  <a:pt x="2365669" y="3733735"/>
                </a:cubicBezTo>
                <a:cubicBezTo>
                  <a:pt x="2365583" y="3735042"/>
                  <a:pt x="2359039" y="3733472"/>
                  <a:pt x="2359112" y="3732351"/>
                </a:cubicBezTo>
                <a:cubicBezTo>
                  <a:pt x="2354813" y="3739110"/>
                  <a:pt x="2355559" y="3747381"/>
                  <a:pt x="2351332" y="3753018"/>
                </a:cubicBezTo>
                <a:cubicBezTo>
                  <a:pt x="2349689" y="3755202"/>
                  <a:pt x="2348406" y="3755149"/>
                  <a:pt x="2345766" y="3756168"/>
                </a:cubicBezTo>
                <a:lnTo>
                  <a:pt x="2342646" y="3760543"/>
                </a:lnTo>
                <a:lnTo>
                  <a:pt x="2341830" y="3762896"/>
                </a:lnTo>
                <a:cubicBezTo>
                  <a:pt x="2343069" y="3764095"/>
                  <a:pt x="2344155" y="3762892"/>
                  <a:pt x="2347235" y="3761685"/>
                </a:cubicBezTo>
                <a:lnTo>
                  <a:pt x="2345370" y="3766319"/>
                </a:lnTo>
                <a:lnTo>
                  <a:pt x="2341874" y="3766842"/>
                </a:lnTo>
                <a:lnTo>
                  <a:pt x="2337068" y="3770797"/>
                </a:lnTo>
                <a:lnTo>
                  <a:pt x="2335066" y="3775597"/>
                </a:lnTo>
                <a:cubicBezTo>
                  <a:pt x="2327462" y="3790280"/>
                  <a:pt x="2323982" y="3804188"/>
                  <a:pt x="2315168" y="3817698"/>
                </a:cubicBezTo>
                <a:cubicBezTo>
                  <a:pt x="2317659" y="3809087"/>
                  <a:pt x="2320430" y="3801940"/>
                  <a:pt x="2323228" y="3794793"/>
                </a:cubicBezTo>
                <a:lnTo>
                  <a:pt x="2328187" y="3780979"/>
                </a:lnTo>
                <a:lnTo>
                  <a:pt x="2324140" y="3782484"/>
                </a:lnTo>
                <a:cubicBezTo>
                  <a:pt x="2324919" y="3779054"/>
                  <a:pt x="2324919" y="3779054"/>
                  <a:pt x="2324919" y="3779054"/>
                </a:cubicBezTo>
                <a:cubicBezTo>
                  <a:pt x="2326005" y="3777850"/>
                  <a:pt x="2327090" y="3776647"/>
                  <a:pt x="2328021" y="3775616"/>
                </a:cubicBezTo>
                <a:lnTo>
                  <a:pt x="2331062" y="3772974"/>
                </a:lnTo>
                <a:lnTo>
                  <a:pt x="2331450" y="3771896"/>
                </a:lnTo>
                <a:lnTo>
                  <a:pt x="2339611" y="3752099"/>
                </a:lnTo>
                <a:lnTo>
                  <a:pt x="2346421" y="3730645"/>
                </a:lnTo>
                <a:cubicBezTo>
                  <a:pt x="2347506" y="3729441"/>
                  <a:pt x="2348593" y="3728238"/>
                  <a:pt x="2348593" y="3728238"/>
                </a:cubicBezTo>
                <a:lnTo>
                  <a:pt x="2349046" y="3726242"/>
                </a:lnTo>
                <a:lnTo>
                  <a:pt x="2344643" y="3730654"/>
                </a:lnTo>
                <a:cubicBezTo>
                  <a:pt x="2343129" y="3734151"/>
                  <a:pt x="2335525" y="3748833"/>
                  <a:pt x="2334084" y="3751211"/>
                </a:cubicBezTo>
                <a:cubicBezTo>
                  <a:pt x="2332727" y="3752280"/>
                  <a:pt x="2329947" y="3752170"/>
                  <a:pt x="2329947" y="3752170"/>
                </a:cubicBezTo>
                <a:cubicBezTo>
                  <a:pt x="2325720" y="3757808"/>
                  <a:pt x="2323987" y="3764670"/>
                  <a:pt x="2322111" y="3770402"/>
                </a:cubicBezTo>
                <a:cubicBezTo>
                  <a:pt x="2320676" y="3772686"/>
                  <a:pt x="2319449" y="3776711"/>
                  <a:pt x="2318064" y="3780283"/>
                </a:cubicBezTo>
                <a:lnTo>
                  <a:pt x="2314690" y="3785131"/>
                </a:lnTo>
                <a:lnTo>
                  <a:pt x="2308620" y="3802239"/>
                </a:lnTo>
                <a:cubicBezTo>
                  <a:pt x="2309683" y="3803266"/>
                  <a:pt x="2309683" y="3803266"/>
                  <a:pt x="2310769" y="3802063"/>
                </a:cubicBezTo>
                <a:cubicBezTo>
                  <a:pt x="2308904" y="3806697"/>
                  <a:pt x="2307040" y="3811333"/>
                  <a:pt x="2305019" y="3816139"/>
                </a:cubicBezTo>
                <a:cubicBezTo>
                  <a:pt x="2307818" y="3807900"/>
                  <a:pt x="2307818" y="3807900"/>
                  <a:pt x="2307818" y="3807900"/>
                </a:cubicBezTo>
                <a:cubicBezTo>
                  <a:pt x="2307665" y="3805500"/>
                  <a:pt x="2301327" y="3810315"/>
                  <a:pt x="2300371" y="3813575"/>
                </a:cubicBezTo>
                <a:cubicBezTo>
                  <a:pt x="2296796" y="3825245"/>
                  <a:pt x="2293974" y="3835711"/>
                  <a:pt x="2288982" y="3846012"/>
                </a:cubicBezTo>
                <a:cubicBezTo>
                  <a:pt x="2293537" y="3828853"/>
                  <a:pt x="2293537" y="3828853"/>
                  <a:pt x="2293537" y="3828853"/>
                </a:cubicBezTo>
                <a:cubicBezTo>
                  <a:pt x="2294470" y="3825249"/>
                  <a:pt x="2286870" y="3831095"/>
                  <a:pt x="2284852" y="3833330"/>
                </a:cubicBezTo>
                <a:cubicBezTo>
                  <a:pt x="2283918" y="3836935"/>
                  <a:pt x="2283139" y="3840365"/>
                  <a:pt x="2282185" y="3843625"/>
                </a:cubicBezTo>
                <a:cubicBezTo>
                  <a:pt x="2277597" y="3841362"/>
                  <a:pt x="2274156" y="3839665"/>
                  <a:pt x="2271576" y="3838392"/>
                </a:cubicBezTo>
                <a:lnTo>
                  <a:pt x="2270065" y="3837646"/>
                </a:lnTo>
                <a:lnTo>
                  <a:pt x="2269891" y="3838001"/>
                </a:lnTo>
                <a:lnTo>
                  <a:pt x="2267778" y="3841771"/>
                </a:lnTo>
                <a:lnTo>
                  <a:pt x="2267793" y="3841511"/>
                </a:lnTo>
                <a:lnTo>
                  <a:pt x="2268650" y="3836949"/>
                </a:lnTo>
                <a:lnTo>
                  <a:pt x="2266832" y="3836051"/>
                </a:lnTo>
                <a:lnTo>
                  <a:pt x="2265773" y="3842392"/>
                </a:lnTo>
                <a:lnTo>
                  <a:pt x="2264775" y="3847129"/>
                </a:lnTo>
                <a:lnTo>
                  <a:pt x="2257027" y="3860954"/>
                </a:lnTo>
                <a:lnTo>
                  <a:pt x="2256017" y="3860087"/>
                </a:lnTo>
                <a:cubicBezTo>
                  <a:pt x="2256285" y="3860034"/>
                  <a:pt x="2256166" y="3860749"/>
                  <a:pt x="2255811" y="3861903"/>
                </a:cubicBezTo>
                <a:lnTo>
                  <a:pt x="2254532" y="3865404"/>
                </a:lnTo>
                <a:lnTo>
                  <a:pt x="2248741" y="3875736"/>
                </a:lnTo>
                <a:lnTo>
                  <a:pt x="2249418" y="3871465"/>
                </a:lnTo>
                <a:lnTo>
                  <a:pt x="2246501" y="3870714"/>
                </a:lnTo>
                <a:lnTo>
                  <a:pt x="2251131" y="3859357"/>
                </a:lnTo>
                <a:lnTo>
                  <a:pt x="2244652" y="3870145"/>
                </a:lnTo>
                <a:lnTo>
                  <a:pt x="2245217" y="3863383"/>
                </a:lnTo>
                <a:lnTo>
                  <a:pt x="2245291" y="3860477"/>
                </a:lnTo>
                <a:lnTo>
                  <a:pt x="2263434" y="3824823"/>
                </a:lnTo>
                <a:lnTo>
                  <a:pt x="2265161" y="3820940"/>
                </a:lnTo>
                <a:lnTo>
                  <a:pt x="2264257" y="3820980"/>
                </a:lnTo>
                <a:cubicBezTo>
                  <a:pt x="2262395" y="3822399"/>
                  <a:pt x="2260300" y="3824718"/>
                  <a:pt x="2259834" y="3826521"/>
                </a:cubicBezTo>
                <a:cubicBezTo>
                  <a:pt x="2258747" y="3827723"/>
                  <a:pt x="2257969" y="3831156"/>
                  <a:pt x="2256883" y="3832357"/>
                </a:cubicBezTo>
                <a:cubicBezTo>
                  <a:pt x="2256731" y="3829958"/>
                  <a:pt x="2255338" y="3826358"/>
                  <a:pt x="2253969" y="3823102"/>
                </a:cubicBezTo>
                <a:cubicBezTo>
                  <a:pt x="2255055" y="3821900"/>
                  <a:pt x="2252729" y="3821904"/>
                  <a:pt x="2251490" y="3820705"/>
                </a:cubicBezTo>
                <a:lnTo>
                  <a:pt x="2251740" y="3819770"/>
                </a:lnTo>
                <a:lnTo>
                  <a:pt x="2248350" y="3823099"/>
                </a:lnTo>
                <a:cubicBezTo>
                  <a:pt x="2246355" y="3822460"/>
                  <a:pt x="2248898" y="3818816"/>
                  <a:pt x="2252184" y="3814029"/>
                </a:cubicBezTo>
                <a:lnTo>
                  <a:pt x="2254416" y="3809750"/>
                </a:lnTo>
                <a:lnTo>
                  <a:pt x="2258868" y="3793079"/>
                </a:lnTo>
                <a:lnTo>
                  <a:pt x="2259631" y="3792595"/>
                </a:lnTo>
                <a:lnTo>
                  <a:pt x="2259580" y="3792268"/>
                </a:lnTo>
                <a:cubicBezTo>
                  <a:pt x="2261314" y="3785408"/>
                  <a:pt x="2264631" y="3777297"/>
                  <a:pt x="2267793" y="3768247"/>
                </a:cubicBezTo>
                <a:lnTo>
                  <a:pt x="2272971" y="3757323"/>
                </a:lnTo>
                <a:lnTo>
                  <a:pt x="2276590" y="3743843"/>
                </a:lnTo>
                <a:lnTo>
                  <a:pt x="2277577" y="3736752"/>
                </a:lnTo>
                <a:lnTo>
                  <a:pt x="2276781" y="3737182"/>
                </a:lnTo>
                <a:cubicBezTo>
                  <a:pt x="2276047" y="3737636"/>
                  <a:pt x="2275443" y="3738069"/>
                  <a:pt x="2275102" y="3738383"/>
                </a:cubicBezTo>
                <a:lnTo>
                  <a:pt x="2269988" y="3748515"/>
                </a:lnTo>
                <a:lnTo>
                  <a:pt x="2268033" y="3756680"/>
                </a:lnTo>
                <a:cubicBezTo>
                  <a:pt x="2265368" y="3767339"/>
                  <a:pt x="2262391" y="3777978"/>
                  <a:pt x="2258561" y="3788277"/>
                </a:cubicBezTo>
                <a:cubicBezTo>
                  <a:pt x="2256414" y="3788453"/>
                  <a:pt x="2253309" y="3791889"/>
                  <a:pt x="2252223" y="3793093"/>
                </a:cubicBezTo>
                <a:cubicBezTo>
                  <a:pt x="2246888" y="3816256"/>
                  <a:pt x="2246888" y="3816256"/>
                  <a:pt x="2246888" y="3816256"/>
                </a:cubicBezTo>
                <a:cubicBezTo>
                  <a:pt x="2245957" y="3817286"/>
                  <a:pt x="2245957" y="3817286"/>
                  <a:pt x="2244869" y="3818491"/>
                </a:cubicBezTo>
                <a:cubicBezTo>
                  <a:pt x="2246583" y="3811454"/>
                  <a:pt x="2248471" y="3804590"/>
                  <a:pt x="2250183" y="3797554"/>
                </a:cubicBezTo>
                <a:cubicBezTo>
                  <a:pt x="2251114" y="3796524"/>
                  <a:pt x="2246948" y="3798935"/>
                  <a:pt x="2244931" y="3801168"/>
                </a:cubicBezTo>
                <a:cubicBezTo>
                  <a:pt x="2245710" y="3797736"/>
                  <a:pt x="2245710" y="3797736"/>
                  <a:pt x="2245710" y="3797736"/>
                </a:cubicBezTo>
                <a:cubicBezTo>
                  <a:pt x="2246796" y="3796532"/>
                  <a:pt x="2246796" y="3796532"/>
                  <a:pt x="2244470" y="3796537"/>
                </a:cubicBezTo>
                <a:cubicBezTo>
                  <a:pt x="2245556" y="3795335"/>
                  <a:pt x="2245556" y="3795335"/>
                  <a:pt x="2245556" y="3795335"/>
                </a:cubicBezTo>
                <a:lnTo>
                  <a:pt x="2242046" y="3797145"/>
                </a:lnTo>
                <a:lnTo>
                  <a:pt x="2222498" y="3834460"/>
                </a:lnTo>
                <a:lnTo>
                  <a:pt x="2220680" y="3837919"/>
                </a:lnTo>
                <a:lnTo>
                  <a:pt x="2220607" y="3833566"/>
                </a:lnTo>
                <a:lnTo>
                  <a:pt x="2220448" y="3832053"/>
                </a:lnTo>
                <a:lnTo>
                  <a:pt x="2225756" y="3821082"/>
                </a:lnTo>
                <a:cubicBezTo>
                  <a:pt x="2228986" y="3814279"/>
                  <a:pt x="2239242" y="3798391"/>
                  <a:pt x="2239619" y="3792601"/>
                </a:cubicBezTo>
                <a:cubicBezTo>
                  <a:pt x="2239766" y="3790359"/>
                  <a:pt x="2235917" y="3790207"/>
                  <a:pt x="2234651" y="3786597"/>
                </a:cubicBezTo>
                <a:cubicBezTo>
                  <a:pt x="2233673" y="3781876"/>
                  <a:pt x="2236598" y="3779745"/>
                  <a:pt x="2239615" y="3772935"/>
                </a:cubicBezTo>
                <a:cubicBezTo>
                  <a:pt x="2241276" y="3767195"/>
                  <a:pt x="2241581" y="3762525"/>
                  <a:pt x="2243096" y="3759026"/>
                </a:cubicBezTo>
                <a:lnTo>
                  <a:pt x="2244911" y="3754952"/>
                </a:lnTo>
                <a:lnTo>
                  <a:pt x="2244772" y="3755094"/>
                </a:lnTo>
                <a:cubicBezTo>
                  <a:pt x="2244487" y="3755300"/>
                  <a:pt x="2244258" y="3755350"/>
                  <a:pt x="2244108" y="3755202"/>
                </a:cubicBezTo>
                <a:cubicBezTo>
                  <a:pt x="2243754" y="3754862"/>
                  <a:pt x="2243890" y="3753615"/>
                  <a:pt x="2244317" y="3751881"/>
                </a:cubicBezTo>
                <a:lnTo>
                  <a:pt x="2245285" y="3748688"/>
                </a:lnTo>
                <a:lnTo>
                  <a:pt x="2243809" y="3749737"/>
                </a:lnTo>
                <a:cubicBezTo>
                  <a:pt x="2242765" y="3750118"/>
                  <a:pt x="2241731" y="3750356"/>
                  <a:pt x="2241053" y="3750891"/>
                </a:cubicBezTo>
                <a:cubicBezTo>
                  <a:pt x="2239612" y="3753269"/>
                  <a:pt x="2237963" y="3758823"/>
                  <a:pt x="2234878" y="3763383"/>
                </a:cubicBezTo>
                <a:cubicBezTo>
                  <a:pt x="2233364" y="3766880"/>
                  <a:pt x="2224392" y="3782819"/>
                  <a:pt x="2227713" y="3771340"/>
                </a:cubicBezTo>
                <a:cubicBezTo>
                  <a:pt x="2229459" y="3764292"/>
                  <a:pt x="2235329" y="3756470"/>
                  <a:pt x="2236832" y="3753159"/>
                </a:cubicBezTo>
                <a:cubicBezTo>
                  <a:pt x="2238560" y="3749669"/>
                  <a:pt x="2237294" y="3746060"/>
                  <a:pt x="2237368" y="3744939"/>
                </a:cubicBezTo>
                <a:cubicBezTo>
                  <a:pt x="2239010" y="3742756"/>
                  <a:pt x="2240379" y="3741500"/>
                  <a:pt x="2241882" y="3738189"/>
                </a:cubicBezTo>
                <a:lnTo>
                  <a:pt x="2241910" y="3737751"/>
                </a:lnTo>
                <a:lnTo>
                  <a:pt x="2241085" y="3739274"/>
                </a:lnTo>
                <a:cubicBezTo>
                  <a:pt x="2238192" y="3743981"/>
                  <a:pt x="2238538" y="3738689"/>
                  <a:pt x="2238538" y="3738689"/>
                </a:cubicBezTo>
                <a:cubicBezTo>
                  <a:pt x="2238843" y="3734018"/>
                  <a:pt x="2244657" y="3723760"/>
                  <a:pt x="2244804" y="3721519"/>
                </a:cubicBezTo>
                <a:cubicBezTo>
                  <a:pt x="2244804" y="3721519"/>
                  <a:pt x="2244180" y="3721213"/>
                  <a:pt x="2243247" y="3720731"/>
                </a:cubicBezTo>
                <a:lnTo>
                  <a:pt x="2242779" y="3720479"/>
                </a:lnTo>
                <a:lnTo>
                  <a:pt x="2239706" y="3727996"/>
                </a:lnTo>
                <a:cubicBezTo>
                  <a:pt x="2238261" y="3731454"/>
                  <a:pt x="2236795" y="3734802"/>
                  <a:pt x="2235252" y="3737925"/>
                </a:cubicBezTo>
                <a:cubicBezTo>
                  <a:pt x="2232843" y="3743636"/>
                  <a:pt x="2229792" y="3749322"/>
                  <a:pt x="2226607" y="3755002"/>
                </a:cubicBezTo>
                <a:lnTo>
                  <a:pt x="2224262" y="3759232"/>
                </a:lnTo>
                <a:lnTo>
                  <a:pt x="2224444" y="3758220"/>
                </a:lnTo>
                <a:lnTo>
                  <a:pt x="2225915" y="3749821"/>
                </a:lnTo>
                <a:lnTo>
                  <a:pt x="2231116" y="3738885"/>
                </a:lnTo>
                <a:cubicBezTo>
                  <a:pt x="2235703" y="3731014"/>
                  <a:pt x="2241890" y="3718336"/>
                  <a:pt x="2233441" y="3726242"/>
                </a:cubicBezTo>
                <a:lnTo>
                  <a:pt x="2228910" y="3733266"/>
                </a:lnTo>
                <a:lnTo>
                  <a:pt x="2230198" y="3726752"/>
                </a:lnTo>
                <a:lnTo>
                  <a:pt x="2229254" y="3728036"/>
                </a:lnTo>
                <a:cubicBezTo>
                  <a:pt x="2228447" y="3729252"/>
                  <a:pt x="2228060" y="3730032"/>
                  <a:pt x="2228381" y="3730046"/>
                </a:cubicBezTo>
                <a:cubicBezTo>
                  <a:pt x="2225550" y="3729089"/>
                  <a:pt x="2227982" y="3725077"/>
                  <a:pt x="2230738" y="3720261"/>
                </a:cubicBezTo>
                <a:lnTo>
                  <a:pt x="2231916" y="3718063"/>
                </a:lnTo>
                <a:lnTo>
                  <a:pt x="2232544" y="3714887"/>
                </a:lnTo>
                <a:lnTo>
                  <a:pt x="2234994" y="3702457"/>
                </a:lnTo>
                <a:lnTo>
                  <a:pt x="2231835" y="3708315"/>
                </a:lnTo>
                <a:lnTo>
                  <a:pt x="2229605" y="3712882"/>
                </a:lnTo>
                <a:lnTo>
                  <a:pt x="2224992" y="3731887"/>
                </a:lnTo>
                <a:cubicBezTo>
                  <a:pt x="2222322" y="3742301"/>
                  <a:pt x="2222097" y="3736300"/>
                  <a:pt x="2222527" y="3729961"/>
                </a:cubicBezTo>
                <a:lnTo>
                  <a:pt x="2222918" y="3726026"/>
                </a:lnTo>
                <a:lnTo>
                  <a:pt x="2221162" y="3729337"/>
                </a:lnTo>
                <a:lnTo>
                  <a:pt x="2216594" y="3737570"/>
                </a:lnTo>
                <a:lnTo>
                  <a:pt x="2217151" y="3734798"/>
                </a:lnTo>
                <a:lnTo>
                  <a:pt x="2220334" y="3714557"/>
                </a:lnTo>
                <a:lnTo>
                  <a:pt x="2223409" y="3704376"/>
                </a:lnTo>
                <a:cubicBezTo>
                  <a:pt x="2225855" y="3698105"/>
                  <a:pt x="2224348" y="3700667"/>
                  <a:pt x="2221917" y="3704645"/>
                </a:cubicBezTo>
                <a:lnTo>
                  <a:pt x="2221885" y="3704694"/>
                </a:lnTo>
                <a:lnTo>
                  <a:pt x="2222022" y="3703821"/>
                </a:lnTo>
                <a:cubicBezTo>
                  <a:pt x="2223825" y="3693392"/>
                  <a:pt x="2225865" y="3682694"/>
                  <a:pt x="2228326" y="3671220"/>
                </a:cubicBezTo>
                <a:cubicBezTo>
                  <a:pt x="2228193" y="3670677"/>
                  <a:pt x="2228873" y="3667490"/>
                  <a:pt x="2229316" y="3664494"/>
                </a:cubicBezTo>
                <a:lnTo>
                  <a:pt x="2229516" y="3662266"/>
                </a:lnTo>
                <a:lnTo>
                  <a:pt x="2228274" y="3666879"/>
                </a:lnTo>
                <a:cubicBezTo>
                  <a:pt x="2224829" y="3683726"/>
                  <a:pt x="2224136" y="3699559"/>
                  <a:pt x="2218096" y="3718078"/>
                </a:cubicBezTo>
                <a:lnTo>
                  <a:pt x="2219635" y="3706562"/>
                </a:lnTo>
                <a:lnTo>
                  <a:pt x="2219196" y="3708836"/>
                </a:lnTo>
                <a:lnTo>
                  <a:pt x="2217958" y="3710745"/>
                </a:lnTo>
                <a:cubicBezTo>
                  <a:pt x="2216661" y="3712513"/>
                  <a:pt x="2215511" y="3713709"/>
                  <a:pt x="2214888" y="3713402"/>
                </a:cubicBezTo>
                <a:cubicBezTo>
                  <a:pt x="2213150" y="3713333"/>
                  <a:pt x="2219238" y="3698577"/>
                  <a:pt x="2221881" y="3690269"/>
                </a:cubicBezTo>
                <a:lnTo>
                  <a:pt x="2222592" y="3687610"/>
                </a:lnTo>
                <a:lnTo>
                  <a:pt x="2222893" y="3685877"/>
                </a:lnTo>
                <a:lnTo>
                  <a:pt x="2222675" y="3684746"/>
                </a:lnTo>
                <a:cubicBezTo>
                  <a:pt x="2222291" y="3684790"/>
                  <a:pt x="2221590" y="3685434"/>
                  <a:pt x="2220480" y="3686841"/>
                </a:cubicBezTo>
                <a:cubicBezTo>
                  <a:pt x="2220101" y="3687715"/>
                  <a:pt x="2219152" y="3689726"/>
                  <a:pt x="2217901" y="3692249"/>
                </a:cubicBezTo>
                <a:lnTo>
                  <a:pt x="2214158" y="3699490"/>
                </a:lnTo>
                <a:lnTo>
                  <a:pt x="2213383" y="3704084"/>
                </a:lnTo>
                <a:cubicBezTo>
                  <a:pt x="2212778" y="3706925"/>
                  <a:pt x="2212009" y="3709731"/>
                  <a:pt x="2210939" y="3712461"/>
                </a:cubicBezTo>
                <a:cubicBezTo>
                  <a:pt x="2211050" y="3710405"/>
                  <a:pt x="2211207" y="3708592"/>
                  <a:pt x="2211389" y="3706921"/>
                </a:cubicBezTo>
                <a:lnTo>
                  <a:pt x="2211788" y="3703812"/>
                </a:lnTo>
                <a:lnTo>
                  <a:pt x="2211149" y="3704951"/>
                </a:lnTo>
                <a:lnTo>
                  <a:pt x="2209099" y="3708267"/>
                </a:lnTo>
                <a:lnTo>
                  <a:pt x="2207429" y="3718147"/>
                </a:lnTo>
                <a:cubicBezTo>
                  <a:pt x="2204497" y="3734583"/>
                  <a:pt x="2201681" y="3748018"/>
                  <a:pt x="2197919" y="3768416"/>
                </a:cubicBezTo>
                <a:cubicBezTo>
                  <a:pt x="2197919" y="3768416"/>
                  <a:pt x="2197917" y="3768637"/>
                  <a:pt x="2197907" y="3769023"/>
                </a:cubicBezTo>
                <a:lnTo>
                  <a:pt x="2197900" y="3769183"/>
                </a:lnTo>
                <a:lnTo>
                  <a:pt x="2198829" y="3766801"/>
                </a:lnTo>
                <a:cubicBezTo>
                  <a:pt x="2202116" y="3759846"/>
                  <a:pt x="2207377" y="3751312"/>
                  <a:pt x="2208558" y="3747988"/>
                </a:cubicBezTo>
                <a:lnTo>
                  <a:pt x="2214901" y="3731123"/>
                </a:lnTo>
                <a:lnTo>
                  <a:pt x="2212078" y="3745828"/>
                </a:lnTo>
                <a:lnTo>
                  <a:pt x="2211151" y="3747528"/>
                </a:lnTo>
                <a:cubicBezTo>
                  <a:pt x="2209432" y="3750808"/>
                  <a:pt x="2207538" y="3754596"/>
                  <a:pt x="2205237" y="3759468"/>
                </a:cubicBezTo>
                <a:cubicBezTo>
                  <a:pt x="2204433" y="3760700"/>
                  <a:pt x="2201146" y="3767760"/>
                  <a:pt x="2198761" y="3772049"/>
                </a:cubicBezTo>
                <a:lnTo>
                  <a:pt x="2197514" y="3773985"/>
                </a:lnTo>
                <a:lnTo>
                  <a:pt x="2197379" y="3775362"/>
                </a:lnTo>
                <a:cubicBezTo>
                  <a:pt x="2196869" y="3778759"/>
                  <a:pt x="2195878" y="3782006"/>
                  <a:pt x="2193955" y="3781402"/>
                </a:cubicBezTo>
                <a:cubicBezTo>
                  <a:pt x="2192394" y="3779587"/>
                  <a:pt x="2197956" y="3759289"/>
                  <a:pt x="2197729" y="3758354"/>
                </a:cubicBezTo>
                <a:cubicBezTo>
                  <a:pt x="2199325" y="3747945"/>
                  <a:pt x="2200999" y="3738050"/>
                  <a:pt x="2202622" y="3728045"/>
                </a:cubicBezTo>
                <a:lnTo>
                  <a:pt x="2205105" y="3711285"/>
                </a:lnTo>
                <a:lnTo>
                  <a:pt x="2204381" y="3710592"/>
                </a:lnTo>
                <a:cubicBezTo>
                  <a:pt x="2203859" y="3709816"/>
                  <a:pt x="2203301" y="3708800"/>
                  <a:pt x="2202790" y="3707819"/>
                </a:cubicBezTo>
                <a:lnTo>
                  <a:pt x="2202641" y="3707531"/>
                </a:lnTo>
                <a:lnTo>
                  <a:pt x="2201977" y="3711483"/>
                </a:lnTo>
                <a:cubicBezTo>
                  <a:pt x="2201192" y="3716479"/>
                  <a:pt x="2200642" y="3720733"/>
                  <a:pt x="2200410" y="3721510"/>
                </a:cubicBezTo>
                <a:cubicBezTo>
                  <a:pt x="2196776" y="3744368"/>
                  <a:pt x="2192157" y="3768558"/>
                  <a:pt x="2188402" y="3796325"/>
                </a:cubicBezTo>
                <a:cubicBezTo>
                  <a:pt x="2188402" y="3796325"/>
                  <a:pt x="2186139" y="3810935"/>
                  <a:pt x="2184389" y="3808342"/>
                </a:cubicBezTo>
                <a:lnTo>
                  <a:pt x="2184860" y="3804363"/>
                </a:lnTo>
                <a:lnTo>
                  <a:pt x="2187067" y="3799131"/>
                </a:lnTo>
                <a:cubicBezTo>
                  <a:pt x="2187858" y="3797056"/>
                  <a:pt x="2188377" y="3795366"/>
                  <a:pt x="2188340" y="3794546"/>
                </a:cubicBezTo>
                <a:lnTo>
                  <a:pt x="2186388" y="3795134"/>
                </a:lnTo>
                <a:lnTo>
                  <a:pt x="2186652" y="3793733"/>
                </a:lnTo>
                <a:cubicBezTo>
                  <a:pt x="2187103" y="3795600"/>
                  <a:pt x="2190024" y="3779070"/>
                  <a:pt x="2186629" y="3779729"/>
                </a:cubicBezTo>
                <a:cubicBezTo>
                  <a:pt x="2185558" y="3779937"/>
                  <a:pt x="2183708" y="3796259"/>
                  <a:pt x="2183353" y="3799421"/>
                </a:cubicBezTo>
                <a:lnTo>
                  <a:pt x="2183112" y="3800649"/>
                </a:lnTo>
                <a:lnTo>
                  <a:pt x="2183025" y="3800800"/>
                </a:lnTo>
                <a:lnTo>
                  <a:pt x="2181395" y="3804453"/>
                </a:lnTo>
                <a:lnTo>
                  <a:pt x="2184937" y="3776208"/>
                </a:lnTo>
                <a:cubicBezTo>
                  <a:pt x="2187010" y="3761981"/>
                  <a:pt x="2189292" y="3747448"/>
                  <a:pt x="2191443" y="3732373"/>
                </a:cubicBezTo>
                <a:cubicBezTo>
                  <a:pt x="2191443" y="3732373"/>
                  <a:pt x="2195192" y="3728549"/>
                  <a:pt x="2192596" y="3727098"/>
                </a:cubicBezTo>
                <a:cubicBezTo>
                  <a:pt x="2191121" y="3726408"/>
                  <a:pt x="2188594" y="3739929"/>
                  <a:pt x="2190370" y="3732580"/>
                </a:cubicBezTo>
                <a:cubicBezTo>
                  <a:pt x="2184677" y="3756977"/>
                  <a:pt x="2182709" y="3787493"/>
                  <a:pt x="2175682" y="3811009"/>
                </a:cubicBezTo>
                <a:cubicBezTo>
                  <a:pt x="2176494" y="3785768"/>
                  <a:pt x="2185034" y="3753813"/>
                  <a:pt x="2188713" y="3725734"/>
                </a:cubicBezTo>
                <a:cubicBezTo>
                  <a:pt x="2189024" y="3724697"/>
                  <a:pt x="2189443" y="3721602"/>
                  <a:pt x="2189496" y="3718823"/>
                </a:cubicBezTo>
                <a:lnTo>
                  <a:pt x="2189427" y="3717851"/>
                </a:lnTo>
                <a:lnTo>
                  <a:pt x="2189275" y="3718192"/>
                </a:lnTo>
                <a:lnTo>
                  <a:pt x="2188560" y="3719739"/>
                </a:lnTo>
                <a:lnTo>
                  <a:pt x="2189277" y="3715736"/>
                </a:lnTo>
                <a:lnTo>
                  <a:pt x="2189239" y="3715188"/>
                </a:lnTo>
                <a:cubicBezTo>
                  <a:pt x="2189020" y="3714252"/>
                  <a:pt x="2188651" y="3713694"/>
                  <a:pt x="2188071" y="3713806"/>
                </a:cubicBezTo>
                <a:lnTo>
                  <a:pt x="2185318" y="3726393"/>
                </a:lnTo>
                <a:cubicBezTo>
                  <a:pt x="2183676" y="3738929"/>
                  <a:pt x="2181329" y="3752415"/>
                  <a:pt x="2178387" y="3764225"/>
                </a:cubicBezTo>
                <a:cubicBezTo>
                  <a:pt x="2179359" y="3753937"/>
                  <a:pt x="2181056" y="3742980"/>
                  <a:pt x="2182936" y="3731621"/>
                </a:cubicBezTo>
                <a:lnTo>
                  <a:pt x="2187008" y="3706377"/>
                </a:lnTo>
                <a:lnTo>
                  <a:pt x="2186433" y="3708345"/>
                </a:lnTo>
                <a:cubicBezTo>
                  <a:pt x="2186550" y="3703028"/>
                  <a:pt x="2187084" y="3697895"/>
                  <a:pt x="2187830" y="3692855"/>
                </a:cubicBezTo>
                <a:lnTo>
                  <a:pt x="2189839" y="3681614"/>
                </a:lnTo>
                <a:lnTo>
                  <a:pt x="2190490" y="3679847"/>
                </a:lnTo>
                <a:cubicBezTo>
                  <a:pt x="2192128" y="3675275"/>
                  <a:pt x="2192693" y="3672980"/>
                  <a:pt x="2192600" y="3672107"/>
                </a:cubicBezTo>
                <a:lnTo>
                  <a:pt x="2191462" y="3672598"/>
                </a:lnTo>
                <a:lnTo>
                  <a:pt x="2193204" y="3662960"/>
                </a:lnTo>
                <a:cubicBezTo>
                  <a:pt x="2193974" y="3657915"/>
                  <a:pt x="2194542" y="3652774"/>
                  <a:pt x="2194703" y="3647450"/>
                </a:cubicBezTo>
                <a:lnTo>
                  <a:pt x="2192638" y="3656706"/>
                </a:lnTo>
                <a:lnTo>
                  <a:pt x="2188344" y="3675970"/>
                </a:lnTo>
                <a:lnTo>
                  <a:pt x="2187443" y="3677117"/>
                </a:lnTo>
                <a:cubicBezTo>
                  <a:pt x="2186369" y="3678524"/>
                  <a:pt x="2185465" y="3679646"/>
                  <a:pt x="2185145" y="3679635"/>
                </a:cubicBezTo>
                <a:cubicBezTo>
                  <a:pt x="2183861" y="3679583"/>
                  <a:pt x="2191696" y="3661351"/>
                  <a:pt x="2192000" y="3656681"/>
                </a:cubicBezTo>
                <a:cubicBezTo>
                  <a:pt x="2187560" y="3662311"/>
                  <a:pt x="2188611" y="3665912"/>
                  <a:pt x="2184239" y="3673791"/>
                </a:cubicBezTo>
                <a:cubicBezTo>
                  <a:pt x="2184239" y="3673791"/>
                  <a:pt x="2177759" y="3690952"/>
                  <a:pt x="2176476" y="3690902"/>
                </a:cubicBezTo>
                <a:lnTo>
                  <a:pt x="2176094" y="3677027"/>
                </a:lnTo>
                <a:cubicBezTo>
                  <a:pt x="2174812" y="3676977"/>
                  <a:pt x="2153270" y="3721259"/>
                  <a:pt x="2161325" y="3699665"/>
                </a:cubicBezTo>
                <a:cubicBezTo>
                  <a:pt x="2167286" y="3687165"/>
                  <a:pt x="2170748" y="3676816"/>
                  <a:pt x="2172787" y="3665284"/>
                </a:cubicBezTo>
                <a:cubicBezTo>
                  <a:pt x="2174606" y="3657115"/>
                  <a:pt x="2180258" y="3652657"/>
                  <a:pt x="2180854" y="3643504"/>
                </a:cubicBezTo>
                <a:lnTo>
                  <a:pt x="2181733" y="3643539"/>
                </a:lnTo>
                <a:lnTo>
                  <a:pt x="2181897" y="3643546"/>
                </a:lnTo>
                <a:cubicBezTo>
                  <a:pt x="2182070" y="3643551"/>
                  <a:pt x="2182158" y="3643555"/>
                  <a:pt x="2182026" y="3643550"/>
                </a:cubicBezTo>
                <a:lnTo>
                  <a:pt x="2181733" y="3643539"/>
                </a:lnTo>
                <a:lnTo>
                  <a:pt x="2181245" y="3643518"/>
                </a:lnTo>
                <a:cubicBezTo>
                  <a:pt x="2181027" y="3643510"/>
                  <a:pt x="2180854" y="3643504"/>
                  <a:pt x="2180854" y="3643504"/>
                </a:cubicBezTo>
                <a:cubicBezTo>
                  <a:pt x="2174152" y="3644361"/>
                  <a:pt x="2172714" y="3666405"/>
                  <a:pt x="2168504" y="3668485"/>
                </a:cubicBezTo>
                <a:cubicBezTo>
                  <a:pt x="2168419" y="3669792"/>
                  <a:pt x="2161875" y="3668221"/>
                  <a:pt x="2161948" y="3667100"/>
                </a:cubicBezTo>
                <a:cubicBezTo>
                  <a:pt x="2157649" y="3673861"/>
                  <a:pt x="2158395" y="3682131"/>
                  <a:pt x="2154169" y="3687768"/>
                </a:cubicBezTo>
                <a:cubicBezTo>
                  <a:pt x="2152525" y="3689951"/>
                  <a:pt x="2151243" y="3689901"/>
                  <a:pt x="2148603" y="3690919"/>
                </a:cubicBezTo>
                <a:cubicBezTo>
                  <a:pt x="2142951" y="3695377"/>
                  <a:pt x="2141145" y="3703359"/>
                  <a:pt x="2137901" y="3710348"/>
                </a:cubicBezTo>
                <a:cubicBezTo>
                  <a:pt x="2130297" y="3725029"/>
                  <a:pt x="2126818" y="3738939"/>
                  <a:pt x="2118003" y="3752450"/>
                </a:cubicBezTo>
                <a:cubicBezTo>
                  <a:pt x="2122986" y="3735228"/>
                  <a:pt x="2129087" y="3723859"/>
                  <a:pt x="2134285" y="3706647"/>
                </a:cubicBezTo>
                <a:cubicBezTo>
                  <a:pt x="2134589" y="3701975"/>
                  <a:pt x="2138962" y="3694096"/>
                  <a:pt x="2143708" y="3683796"/>
                </a:cubicBezTo>
                <a:cubicBezTo>
                  <a:pt x="2145367" y="3678055"/>
                  <a:pt x="2159232" y="3649576"/>
                  <a:pt x="2147479" y="3665405"/>
                </a:cubicBezTo>
                <a:cubicBezTo>
                  <a:pt x="2145965" y="3668901"/>
                  <a:pt x="2138361" y="3683583"/>
                  <a:pt x="2136920" y="3685961"/>
                </a:cubicBezTo>
                <a:cubicBezTo>
                  <a:pt x="2135563" y="3687031"/>
                  <a:pt x="2132783" y="3686922"/>
                  <a:pt x="2132783" y="3686922"/>
                </a:cubicBezTo>
                <a:cubicBezTo>
                  <a:pt x="2128556" y="3692559"/>
                  <a:pt x="2126823" y="3699420"/>
                  <a:pt x="2124948" y="3705152"/>
                </a:cubicBezTo>
                <a:cubicBezTo>
                  <a:pt x="2122076" y="3709721"/>
                  <a:pt x="2120038" y="3721251"/>
                  <a:pt x="2115902" y="3722212"/>
                </a:cubicBezTo>
                <a:cubicBezTo>
                  <a:pt x="2111765" y="3723171"/>
                  <a:pt x="2120500" y="3714154"/>
                  <a:pt x="2116207" y="3717541"/>
                </a:cubicBezTo>
                <a:cubicBezTo>
                  <a:pt x="2110555" y="3721999"/>
                  <a:pt x="2102952" y="3736680"/>
                  <a:pt x="2110788" y="3718449"/>
                </a:cubicBezTo>
                <a:cubicBezTo>
                  <a:pt x="2115752" y="3704788"/>
                  <a:pt x="2120193" y="3699158"/>
                  <a:pt x="2123820" y="3683007"/>
                </a:cubicBezTo>
                <a:cubicBezTo>
                  <a:pt x="2120599" y="3685546"/>
                  <a:pt x="2114581" y="3697670"/>
                  <a:pt x="2110563" y="3705501"/>
                </a:cubicBezTo>
                <a:lnTo>
                  <a:pt x="2110032" y="3706485"/>
                </a:lnTo>
                <a:lnTo>
                  <a:pt x="2112105" y="3688725"/>
                </a:lnTo>
                <a:lnTo>
                  <a:pt x="2107045" y="3711704"/>
                </a:lnTo>
                <a:lnTo>
                  <a:pt x="2103966" y="3714556"/>
                </a:lnTo>
                <a:cubicBezTo>
                  <a:pt x="2102266" y="3715349"/>
                  <a:pt x="2105077" y="3709841"/>
                  <a:pt x="2106484" y="3705544"/>
                </a:cubicBezTo>
                <a:cubicBezTo>
                  <a:pt x="2091785" y="3727061"/>
                  <a:pt x="2086140" y="3751184"/>
                  <a:pt x="2072727" y="3772754"/>
                </a:cubicBezTo>
                <a:lnTo>
                  <a:pt x="2070614" y="3776522"/>
                </a:lnTo>
                <a:lnTo>
                  <a:pt x="2070630" y="3776263"/>
                </a:lnTo>
                <a:cubicBezTo>
                  <a:pt x="2070799" y="3772320"/>
                  <a:pt x="2074586" y="3759370"/>
                  <a:pt x="2074264" y="3753404"/>
                </a:cubicBezTo>
                <a:cubicBezTo>
                  <a:pt x="2073453" y="3745418"/>
                  <a:pt x="2071060" y="3764125"/>
                  <a:pt x="2070440" y="3766202"/>
                </a:cubicBezTo>
                <a:cubicBezTo>
                  <a:pt x="2069785" y="3770644"/>
                  <a:pt x="2069188" y="3774120"/>
                  <a:pt x="2068607" y="3777144"/>
                </a:cubicBezTo>
                <a:lnTo>
                  <a:pt x="2067611" y="3781880"/>
                </a:lnTo>
                <a:lnTo>
                  <a:pt x="2059864" y="3795703"/>
                </a:lnTo>
                <a:lnTo>
                  <a:pt x="2058852" y="3794837"/>
                </a:lnTo>
                <a:cubicBezTo>
                  <a:pt x="2059121" y="3794784"/>
                  <a:pt x="2059002" y="3795500"/>
                  <a:pt x="2058647" y="3796653"/>
                </a:cubicBezTo>
                <a:lnTo>
                  <a:pt x="2057369" y="3800154"/>
                </a:lnTo>
                <a:lnTo>
                  <a:pt x="2051578" y="3810486"/>
                </a:lnTo>
                <a:lnTo>
                  <a:pt x="2052254" y="3806216"/>
                </a:lnTo>
                <a:lnTo>
                  <a:pt x="2049336" y="3805464"/>
                </a:lnTo>
                <a:lnTo>
                  <a:pt x="2053967" y="3794109"/>
                </a:lnTo>
                <a:lnTo>
                  <a:pt x="2047488" y="3804897"/>
                </a:lnTo>
                <a:lnTo>
                  <a:pt x="2048053" y="3798135"/>
                </a:lnTo>
                <a:lnTo>
                  <a:pt x="2048126" y="3795227"/>
                </a:lnTo>
                <a:lnTo>
                  <a:pt x="2066270" y="3759573"/>
                </a:lnTo>
                <a:cubicBezTo>
                  <a:pt x="2077797" y="3736104"/>
                  <a:pt x="2088667" y="3712421"/>
                  <a:pt x="2098208" y="3687796"/>
                </a:cubicBezTo>
                <a:cubicBezTo>
                  <a:pt x="2099794" y="3683178"/>
                  <a:pt x="2111839" y="3662867"/>
                  <a:pt x="2109504" y="3659214"/>
                </a:cubicBezTo>
                <a:cubicBezTo>
                  <a:pt x="2108008" y="3659155"/>
                  <a:pt x="2106566" y="3661533"/>
                  <a:pt x="2106566" y="3661533"/>
                </a:cubicBezTo>
                <a:cubicBezTo>
                  <a:pt x="2100477" y="3672716"/>
                  <a:pt x="2097229" y="3683075"/>
                  <a:pt x="2094126" y="3691194"/>
                </a:cubicBezTo>
                <a:cubicBezTo>
                  <a:pt x="2089539" y="3699066"/>
                  <a:pt x="2085772" y="3714087"/>
                  <a:pt x="2080263" y="3719674"/>
                </a:cubicBezTo>
                <a:cubicBezTo>
                  <a:pt x="2078907" y="3720744"/>
                  <a:pt x="2076125" y="3720633"/>
                  <a:pt x="2076053" y="3721754"/>
                </a:cubicBezTo>
                <a:cubicBezTo>
                  <a:pt x="2073181" y="3726323"/>
                  <a:pt x="2068144" y="3741105"/>
                  <a:pt x="2063990" y="3745623"/>
                </a:cubicBezTo>
                <a:cubicBezTo>
                  <a:pt x="2062335" y="3747992"/>
                  <a:pt x="2058485" y="3747840"/>
                  <a:pt x="2058485" y="3747840"/>
                </a:cubicBezTo>
                <a:cubicBezTo>
                  <a:pt x="2058485" y="3747840"/>
                  <a:pt x="2058074" y="3748385"/>
                  <a:pt x="2057645" y="3749235"/>
                </a:cubicBezTo>
                <a:lnTo>
                  <a:pt x="2057223" y="3750650"/>
                </a:lnTo>
                <a:lnTo>
                  <a:pt x="2055995" y="3752509"/>
                </a:lnTo>
                <a:lnTo>
                  <a:pt x="2055552" y="3752547"/>
                </a:lnTo>
                <a:cubicBezTo>
                  <a:pt x="2055383" y="3752680"/>
                  <a:pt x="2055364" y="3752960"/>
                  <a:pt x="2055328" y="3753520"/>
                </a:cubicBezTo>
                <a:lnTo>
                  <a:pt x="2055995" y="3752509"/>
                </a:lnTo>
                <a:lnTo>
                  <a:pt x="2056685" y="3752451"/>
                </a:lnTo>
                <a:cubicBezTo>
                  <a:pt x="2053972" y="3754589"/>
                  <a:pt x="2051186" y="3757851"/>
                  <a:pt x="2051186" y="3757851"/>
                </a:cubicBezTo>
                <a:cubicBezTo>
                  <a:pt x="2047196" y="3756569"/>
                  <a:pt x="2061356" y="3743271"/>
                  <a:pt x="2063322" y="3732861"/>
                </a:cubicBezTo>
                <a:cubicBezTo>
                  <a:pt x="2063358" y="3732299"/>
                  <a:pt x="2063114" y="3731120"/>
                  <a:pt x="2062869" y="3729938"/>
                </a:cubicBezTo>
                <a:lnTo>
                  <a:pt x="2062668" y="3728643"/>
                </a:lnTo>
                <a:lnTo>
                  <a:pt x="2059610" y="3736885"/>
                </a:lnTo>
                <a:cubicBezTo>
                  <a:pt x="2057463" y="3737062"/>
                  <a:pt x="2054358" y="3740499"/>
                  <a:pt x="2053403" y="3743758"/>
                </a:cubicBezTo>
                <a:cubicBezTo>
                  <a:pt x="2052341" y="3742732"/>
                  <a:pt x="2050016" y="3742737"/>
                  <a:pt x="2047691" y="3742742"/>
                </a:cubicBezTo>
                <a:cubicBezTo>
                  <a:pt x="2049711" y="3737935"/>
                  <a:pt x="2049425" y="3733476"/>
                  <a:pt x="2050205" y="3730046"/>
                </a:cubicBezTo>
                <a:cubicBezTo>
                  <a:pt x="2050205" y="3730046"/>
                  <a:pt x="2051291" y="3728841"/>
                  <a:pt x="2053617" y="3728837"/>
                </a:cubicBezTo>
                <a:cubicBezTo>
                  <a:pt x="2053154" y="3724209"/>
                  <a:pt x="2055352" y="3719572"/>
                  <a:pt x="2057215" y="3714939"/>
                </a:cubicBezTo>
                <a:cubicBezTo>
                  <a:pt x="2054112" y="3718374"/>
                  <a:pt x="2052094" y="3723182"/>
                  <a:pt x="2050051" y="3727644"/>
                </a:cubicBezTo>
                <a:cubicBezTo>
                  <a:pt x="2051138" y="3726442"/>
                  <a:pt x="2050076" y="3725416"/>
                  <a:pt x="2051163" y="3724212"/>
                </a:cubicBezTo>
                <a:cubicBezTo>
                  <a:pt x="2053026" y="3719579"/>
                  <a:pt x="2056130" y="3716139"/>
                  <a:pt x="2057995" y="3711506"/>
                </a:cubicBezTo>
                <a:lnTo>
                  <a:pt x="2060806" y="3701313"/>
                </a:lnTo>
                <a:lnTo>
                  <a:pt x="2052548" y="3717263"/>
                </a:lnTo>
                <a:cubicBezTo>
                  <a:pt x="2042673" y="3735506"/>
                  <a:pt x="2033896" y="3752576"/>
                  <a:pt x="2025333" y="3769210"/>
                </a:cubicBezTo>
                <a:lnTo>
                  <a:pt x="2023517" y="3772669"/>
                </a:lnTo>
                <a:lnTo>
                  <a:pt x="2023443" y="3768316"/>
                </a:lnTo>
                <a:lnTo>
                  <a:pt x="2023284" y="3766804"/>
                </a:lnTo>
                <a:lnTo>
                  <a:pt x="2028592" y="3755831"/>
                </a:lnTo>
                <a:cubicBezTo>
                  <a:pt x="2031822" y="3749031"/>
                  <a:pt x="2042077" y="3733141"/>
                  <a:pt x="2042455" y="3727351"/>
                </a:cubicBezTo>
                <a:cubicBezTo>
                  <a:pt x="2042602" y="3725110"/>
                  <a:pt x="2038753" y="3724957"/>
                  <a:pt x="2037486" y="3721348"/>
                </a:cubicBezTo>
                <a:cubicBezTo>
                  <a:pt x="2036508" y="3716626"/>
                  <a:pt x="2039434" y="3714495"/>
                  <a:pt x="2042452" y="3707685"/>
                </a:cubicBezTo>
                <a:cubicBezTo>
                  <a:pt x="2044112" y="3701944"/>
                  <a:pt x="2044416" y="3697275"/>
                  <a:pt x="2045932" y="3693777"/>
                </a:cubicBezTo>
                <a:cubicBezTo>
                  <a:pt x="2052252" y="3679044"/>
                  <a:pt x="2058427" y="3666553"/>
                  <a:pt x="2064833" y="3650513"/>
                </a:cubicBezTo>
                <a:cubicBezTo>
                  <a:pt x="2064833" y="3650513"/>
                  <a:pt x="2073574" y="3638123"/>
                  <a:pt x="2071081" y="3636901"/>
                </a:cubicBezTo>
                <a:cubicBezTo>
                  <a:pt x="2070375" y="3636217"/>
                  <a:pt x="2068082" y="3640153"/>
                  <a:pt x="2066368" y="3643409"/>
                </a:cubicBezTo>
                <a:lnTo>
                  <a:pt x="2065112" y="3645913"/>
                </a:lnTo>
                <a:lnTo>
                  <a:pt x="2065137" y="3645842"/>
                </a:lnTo>
                <a:lnTo>
                  <a:pt x="2064900" y="3646335"/>
                </a:lnTo>
                <a:lnTo>
                  <a:pt x="2064505" y="3647122"/>
                </a:lnTo>
                <a:cubicBezTo>
                  <a:pt x="2064357" y="3647436"/>
                  <a:pt x="2064314" y="3647541"/>
                  <a:pt x="2064407" y="3647357"/>
                </a:cubicBezTo>
                <a:lnTo>
                  <a:pt x="2064900" y="3646335"/>
                </a:lnTo>
                <a:lnTo>
                  <a:pt x="2065112" y="3645913"/>
                </a:lnTo>
                <a:lnTo>
                  <a:pt x="2057640" y="3666288"/>
                </a:lnTo>
                <a:cubicBezTo>
                  <a:pt x="2055039" y="3673302"/>
                  <a:pt x="2052323" y="3679609"/>
                  <a:pt x="2049454" y="3682491"/>
                </a:cubicBezTo>
                <a:cubicBezTo>
                  <a:pt x="2048026" y="3684683"/>
                  <a:pt x="2045244" y="3684572"/>
                  <a:pt x="2043889" y="3685642"/>
                </a:cubicBezTo>
                <a:cubicBezTo>
                  <a:pt x="2042449" y="3688019"/>
                  <a:pt x="2040799" y="3693573"/>
                  <a:pt x="2037714" y="3698132"/>
                </a:cubicBezTo>
                <a:cubicBezTo>
                  <a:pt x="2036201" y="3701630"/>
                  <a:pt x="2027227" y="3717569"/>
                  <a:pt x="2030549" y="3706088"/>
                </a:cubicBezTo>
                <a:cubicBezTo>
                  <a:pt x="2032295" y="3699042"/>
                  <a:pt x="2038165" y="3691220"/>
                  <a:pt x="2039668" y="3687909"/>
                </a:cubicBezTo>
                <a:cubicBezTo>
                  <a:pt x="2041395" y="3684420"/>
                  <a:pt x="2040130" y="3680810"/>
                  <a:pt x="2040204" y="3679689"/>
                </a:cubicBezTo>
                <a:cubicBezTo>
                  <a:pt x="2041847" y="3677509"/>
                  <a:pt x="2043215" y="3676250"/>
                  <a:pt x="2044717" y="3672939"/>
                </a:cubicBezTo>
                <a:cubicBezTo>
                  <a:pt x="2044792" y="3671818"/>
                  <a:pt x="2045095" y="3667148"/>
                  <a:pt x="2045241" y="3664907"/>
                </a:cubicBezTo>
                <a:cubicBezTo>
                  <a:pt x="2046683" y="3662529"/>
                  <a:pt x="2050073" y="3653300"/>
                  <a:pt x="2053163" y="3645367"/>
                </a:cubicBezTo>
                <a:lnTo>
                  <a:pt x="2057989" y="3632720"/>
                </a:lnTo>
                <a:lnTo>
                  <a:pt x="2057083" y="3633634"/>
                </a:lnTo>
                <a:lnTo>
                  <a:pt x="2058862" y="3628184"/>
                </a:lnTo>
                <a:lnTo>
                  <a:pt x="2056630" y="3631647"/>
                </a:lnTo>
                <a:cubicBezTo>
                  <a:pt x="2049172" y="3644087"/>
                  <a:pt x="2044264" y="3660185"/>
                  <a:pt x="2038088" y="3672677"/>
                </a:cubicBezTo>
                <a:cubicBezTo>
                  <a:pt x="2035678" y="3678386"/>
                  <a:pt x="2032628" y="3684071"/>
                  <a:pt x="2029444" y="3689752"/>
                </a:cubicBezTo>
                <a:lnTo>
                  <a:pt x="2027098" y="3693982"/>
                </a:lnTo>
                <a:lnTo>
                  <a:pt x="2027279" y="3692970"/>
                </a:lnTo>
                <a:lnTo>
                  <a:pt x="2028751" y="3684572"/>
                </a:lnTo>
                <a:lnTo>
                  <a:pt x="2033952" y="3673636"/>
                </a:lnTo>
                <a:cubicBezTo>
                  <a:pt x="2038539" y="3665764"/>
                  <a:pt x="2044725" y="3653086"/>
                  <a:pt x="2036277" y="3660992"/>
                </a:cubicBezTo>
                <a:lnTo>
                  <a:pt x="2031746" y="3668016"/>
                </a:lnTo>
                <a:lnTo>
                  <a:pt x="2035382" y="3649638"/>
                </a:lnTo>
                <a:cubicBezTo>
                  <a:pt x="2038468" y="3634277"/>
                  <a:pt x="2041620" y="3618518"/>
                  <a:pt x="2043884" y="3603906"/>
                </a:cubicBezTo>
                <a:cubicBezTo>
                  <a:pt x="2045920" y="3588362"/>
                  <a:pt x="2041382" y="3607487"/>
                  <a:pt x="2040226" y="3612761"/>
                </a:cubicBezTo>
                <a:cubicBezTo>
                  <a:pt x="2036725" y="3631520"/>
                  <a:pt x="2031783" y="3649746"/>
                  <a:pt x="2027828" y="3666637"/>
                </a:cubicBezTo>
                <a:cubicBezTo>
                  <a:pt x="2024268" y="3680523"/>
                  <a:pt x="2025055" y="3665222"/>
                  <a:pt x="2025946" y="3658859"/>
                </a:cubicBezTo>
                <a:cubicBezTo>
                  <a:pt x="2029888" y="3631869"/>
                  <a:pt x="2035393" y="3606695"/>
                  <a:pt x="2040990" y="3577266"/>
                </a:cubicBezTo>
                <a:cubicBezTo>
                  <a:pt x="2042501" y="3568829"/>
                  <a:pt x="2034522" y="3584547"/>
                  <a:pt x="2035773" y="3584306"/>
                </a:cubicBezTo>
                <a:cubicBezTo>
                  <a:pt x="2027532" y="3608220"/>
                  <a:pt x="2028985" y="3628135"/>
                  <a:pt x="2020932" y="3652827"/>
                </a:cubicBezTo>
                <a:cubicBezTo>
                  <a:pt x="2023804" y="3626046"/>
                  <a:pt x="2029890" y="3598641"/>
                  <a:pt x="2035713" y="3570146"/>
                </a:cubicBezTo>
                <a:cubicBezTo>
                  <a:pt x="2035488" y="3569212"/>
                  <a:pt x="2040168" y="3559182"/>
                  <a:pt x="2036772" y="3559841"/>
                </a:cubicBezTo>
                <a:cubicBezTo>
                  <a:pt x="2035701" y="3560049"/>
                  <a:pt x="2033118" y="3568695"/>
                  <a:pt x="2034545" y="3565322"/>
                </a:cubicBezTo>
                <a:cubicBezTo>
                  <a:pt x="2031341" y="3576043"/>
                  <a:pt x="2029569" y="3592676"/>
                  <a:pt x="2025255" y="3603450"/>
                </a:cubicBezTo>
                <a:cubicBezTo>
                  <a:pt x="2024053" y="3607756"/>
                  <a:pt x="2021147" y="3610436"/>
                  <a:pt x="2020753" y="3613444"/>
                </a:cubicBezTo>
                <a:cubicBezTo>
                  <a:pt x="2017550" y="3624165"/>
                  <a:pt x="2018052" y="3636284"/>
                  <a:pt x="2013774" y="3647214"/>
                </a:cubicBezTo>
                <a:cubicBezTo>
                  <a:pt x="2014215" y="3638984"/>
                  <a:pt x="2015417" y="3634678"/>
                  <a:pt x="2015943" y="3627573"/>
                </a:cubicBezTo>
                <a:cubicBezTo>
                  <a:pt x="2015322" y="3629647"/>
                  <a:pt x="2021147" y="3610436"/>
                  <a:pt x="2019586" y="3608621"/>
                </a:cubicBezTo>
                <a:cubicBezTo>
                  <a:pt x="2017038" y="3608139"/>
                  <a:pt x="2013893" y="3633019"/>
                  <a:pt x="2013274" y="3635094"/>
                </a:cubicBezTo>
                <a:cubicBezTo>
                  <a:pt x="2009105" y="3661149"/>
                  <a:pt x="2005771" y="3675968"/>
                  <a:pt x="2000756" y="3703165"/>
                </a:cubicBezTo>
                <a:cubicBezTo>
                  <a:pt x="2000756" y="3703165"/>
                  <a:pt x="2000638" y="3717360"/>
                  <a:pt x="1996791" y="3716152"/>
                </a:cubicBezTo>
                <a:cubicBezTo>
                  <a:pt x="1995230" y="3714338"/>
                  <a:pt x="2000791" y="3694038"/>
                  <a:pt x="2000565" y="3693105"/>
                </a:cubicBezTo>
                <a:cubicBezTo>
                  <a:pt x="2003758" y="3672287"/>
                  <a:pt x="2007260" y="3653527"/>
                  <a:pt x="2010047" y="3631811"/>
                </a:cubicBezTo>
                <a:cubicBezTo>
                  <a:pt x="2008998" y="3646023"/>
                  <a:pt x="2012726" y="3628196"/>
                  <a:pt x="2010357" y="3627679"/>
                </a:cubicBezTo>
                <a:cubicBezTo>
                  <a:pt x="2006737" y="3627404"/>
                  <a:pt x="2003866" y="3654186"/>
                  <a:pt x="2003246" y="3656260"/>
                </a:cubicBezTo>
                <a:cubicBezTo>
                  <a:pt x="1999612" y="3679119"/>
                  <a:pt x="1994992" y="3703308"/>
                  <a:pt x="1991238" y="3731076"/>
                </a:cubicBezTo>
                <a:cubicBezTo>
                  <a:pt x="1991238" y="3731076"/>
                  <a:pt x="1988975" y="3745686"/>
                  <a:pt x="1987225" y="3743094"/>
                </a:cubicBezTo>
                <a:lnTo>
                  <a:pt x="1987696" y="3739113"/>
                </a:lnTo>
                <a:lnTo>
                  <a:pt x="1989903" y="3733881"/>
                </a:lnTo>
                <a:cubicBezTo>
                  <a:pt x="1990695" y="3731806"/>
                  <a:pt x="1991213" y="3730118"/>
                  <a:pt x="1991177" y="3729297"/>
                </a:cubicBezTo>
                <a:lnTo>
                  <a:pt x="1989225" y="3729884"/>
                </a:lnTo>
                <a:lnTo>
                  <a:pt x="1989488" y="3728482"/>
                </a:lnTo>
                <a:cubicBezTo>
                  <a:pt x="1989939" y="3730350"/>
                  <a:pt x="1992860" y="3713820"/>
                  <a:pt x="1989465" y="3714479"/>
                </a:cubicBezTo>
                <a:cubicBezTo>
                  <a:pt x="1988394" y="3714687"/>
                  <a:pt x="1986545" y="3731009"/>
                  <a:pt x="1986189" y="3734173"/>
                </a:cubicBezTo>
                <a:lnTo>
                  <a:pt x="1985948" y="3735399"/>
                </a:lnTo>
                <a:lnTo>
                  <a:pt x="1985861" y="3735550"/>
                </a:lnTo>
                <a:lnTo>
                  <a:pt x="1984231" y="3739204"/>
                </a:lnTo>
                <a:lnTo>
                  <a:pt x="1987773" y="3710960"/>
                </a:lnTo>
                <a:cubicBezTo>
                  <a:pt x="1989846" y="3696732"/>
                  <a:pt x="1992128" y="3682199"/>
                  <a:pt x="1994277" y="3667123"/>
                </a:cubicBezTo>
                <a:cubicBezTo>
                  <a:pt x="1994277" y="3667123"/>
                  <a:pt x="1998028" y="3663300"/>
                  <a:pt x="1995433" y="3661848"/>
                </a:cubicBezTo>
                <a:cubicBezTo>
                  <a:pt x="1993956" y="3661157"/>
                  <a:pt x="1991430" y="3674680"/>
                  <a:pt x="1993206" y="3667331"/>
                </a:cubicBezTo>
                <a:cubicBezTo>
                  <a:pt x="1987513" y="3691727"/>
                  <a:pt x="1985545" y="3722244"/>
                  <a:pt x="1978518" y="3745762"/>
                </a:cubicBezTo>
                <a:cubicBezTo>
                  <a:pt x="1979331" y="3720518"/>
                  <a:pt x="1987870" y="3688563"/>
                  <a:pt x="1991549" y="3660486"/>
                </a:cubicBezTo>
                <a:cubicBezTo>
                  <a:pt x="1992169" y="3658411"/>
                  <a:pt x="1993230" y="3648105"/>
                  <a:pt x="1990907" y="3648556"/>
                </a:cubicBezTo>
                <a:lnTo>
                  <a:pt x="1988155" y="3661144"/>
                </a:lnTo>
                <a:cubicBezTo>
                  <a:pt x="1986512" y="3673680"/>
                  <a:pt x="1984165" y="3687165"/>
                  <a:pt x="1981223" y="3698976"/>
                </a:cubicBezTo>
                <a:cubicBezTo>
                  <a:pt x="1982195" y="3688687"/>
                  <a:pt x="1983892" y="3677730"/>
                  <a:pt x="1985771" y="3666371"/>
                </a:cubicBezTo>
                <a:cubicBezTo>
                  <a:pt x="1987652" y="3655010"/>
                  <a:pt x="1989717" y="3643249"/>
                  <a:pt x="1991420" y="3631354"/>
                </a:cubicBezTo>
                <a:cubicBezTo>
                  <a:pt x="1995420" y="3609239"/>
                  <a:pt x="2001602" y="3586864"/>
                  <a:pt x="2004615" y="3566082"/>
                </a:cubicBezTo>
                <a:lnTo>
                  <a:pt x="2007062" y="3552414"/>
                </a:lnTo>
                <a:lnTo>
                  <a:pt x="1990763" y="3592775"/>
                </a:lnTo>
                <a:cubicBezTo>
                  <a:pt x="1993405" y="3584709"/>
                  <a:pt x="1995293" y="3577845"/>
                  <a:pt x="1998091" y="3569607"/>
                </a:cubicBezTo>
                <a:cubicBezTo>
                  <a:pt x="1998481" y="3567891"/>
                  <a:pt x="1997667" y="3568150"/>
                  <a:pt x="1996232" y="3569416"/>
                </a:cubicBezTo>
                <a:lnTo>
                  <a:pt x="1994045" y="3571714"/>
                </a:lnTo>
                <a:lnTo>
                  <a:pt x="2008422" y="3544811"/>
                </a:lnTo>
                <a:lnTo>
                  <a:pt x="2010301" y="3534315"/>
                </a:lnTo>
                <a:lnTo>
                  <a:pt x="2012003" y="3528369"/>
                </a:lnTo>
                <a:lnTo>
                  <a:pt x="2009304" y="3543160"/>
                </a:lnTo>
                <a:lnTo>
                  <a:pt x="2018151" y="3526607"/>
                </a:lnTo>
                <a:lnTo>
                  <a:pt x="2015063" y="3536129"/>
                </a:lnTo>
                <a:cubicBezTo>
                  <a:pt x="2015216" y="3538530"/>
                  <a:pt x="2017389" y="3536123"/>
                  <a:pt x="2021577" y="3531485"/>
                </a:cubicBezTo>
                <a:cubicBezTo>
                  <a:pt x="2014851" y="3551050"/>
                  <a:pt x="2014851" y="3551050"/>
                  <a:pt x="2014851" y="3551050"/>
                </a:cubicBezTo>
                <a:cubicBezTo>
                  <a:pt x="2016432" y="3541958"/>
                  <a:pt x="2016432" y="3541958"/>
                  <a:pt x="2016432" y="3541958"/>
                </a:cubicBezTo>
                <a:cubicBezTo>
                  <a:pt x="2017376" y="3538525"/>
                  <a:pt x="2015552" y="3540545"/>
                  <a:pt x="2013241" y="3543700"/>
                </a:cubicBezTo>
                <a:lnTo>
                  <a:pt x="2007821" y="3551286"/>
                </a:lnTo>
                <a:lnTo>
                  <a:pt x="2007529" y="3552886"/>
                </a:lnTo>
                <a:cubicBezTo>
                  <a:pt x="2005837" y="3562571"/>
                  <a:pt x="2004223" y="3572087"/>
                  <a:pt x="2002648" y="3581230"/>
                </a:cubicBezTo>
                <a:cubicBezTo>
                  <a:pt x="2001897" y="3587401"/>
                  <a:pt x="2000386" y="3595840"/>
                  <a:pt x="1999991" y="3598848"/>
                </a:cubicBezTo>
                <a:cubicBezTo>
                  <a:pt x="2000933" y="3602739"/>
                  <a:pt x="2002398" y="3599522"/>
                  <a:pt x="2003076" y="3602321"/>
                </a:cubicBezTo>
                <a:cubicBezTo>
                  <a:pt x="2003076" y="3602321"/>
                  <a:pt x="2004244" y="3607143"/>
                  <a:pt x="2003172" y="3607353"/>
                </a:cubicBezTo>
                <a:cubicBezTo>
                  <a:pt x="2004244" y="3607143"/>
                  <a:pt x="2007447" y="3596424"/>
                  <a:pt x="2009806" y="3586844"/>
                </a:cubicBezTo>
                <a:lnTo>
                  <a:pt x="2010702" y="3587800"/>
                </a:lnTo>
                <a:lnTo>
                  <a:pt x="2010296" y="3588868"/>
                </a:lnTo>
                <a:cubicBezTo>
                  <a:pt x="2010831" y="3588763"/>
                  <a:pt x="2011033" y="3588439"/>
                  <a:pt x="2010939" y="3588050"/>
                </a:cubicBezTo>
                <a:lnTo>
                  <a:pt x="2010702" y="3587800"/>
                </a:lnTo>
                <a:lnTo>
                  <a:pt x="2013019" y="3581726"/>
                </a:lnTo>
                <a:cubicBezTo>
                  <a:pt x="2015027" y="3574268"/>
                  <a:pt x="2015218" y="3565922"/>
                  <a:pt x="2016512" y="3557363"/>
                </a:cubicBezTo>
                <a:cubicBezTo>
                  <a:pt x="2028244" y="3504592"/>
                  <a:pt x="2039835" y="3452011"/>
                  <a:pt x="2058093" y="3403022"/>
                </a:cubicBezTo>
                <a:lnTo>
                  <a:pt x="2066028" y="3382985"/>
                </a:lnTo>
                <a:lnTo>
                  <a:pt x="2065435" y="3382805"/>
                </a:lnTo>
                <a:lnTo>
                  <a:pt x="2063372" y="3388935"/>
                </a:lnTo>
                <a:lnTo>
                  <a:pt x="2061363" y="3393147"/>
                </a:lnTo>
                <a:cubicBezTo>
                  <a:pt x="2047531" y="3415656"/>
                  <a:pt x="2051658" y="3395623"/>
                  <a:pt x="2061751" y="3372242"/>
                </a:cubicBezTo>
                <a:cubicBezTo>
                  <a:pt x="2065149" y="3362617"/>
                  <a:pt x="2068900" y="3362937"/>
                  <a:pt x="2072493" y="3342856"/>
                </a:cubicBezTo>
                <a:cubicBezTo>
                  <a:pt x="2071171" y="3327315"/>
                  <a:pt x="2075689" y="3308004"/>
                  <a:pt x="2082306" y="3287565"/>
                </a:cubicBezTo>
                <a:lnTo>
                  <a:pt x="2099986" y="3238614"/>
                </a:lnTo>
                <a:lnTo>
                  <a:pt x="2091677" y="3250878"/>
                </a:lnTo>
                <a:lnTo>
                  <a:pt x="2088925" y="3254626"/>
                </a:lnTo>
                <a:lnTo>
                  <a:pt x="2089136" y="3253943"/>
                </a:lnTo>
                <a:lnTo>
                  <a:pt x="1981361" y="3455184"/>
                </a:lnTo>
                <a:cubicBezTo>
                  <a:pt x="1937752" y="3538005"/>
                  <a:pt x="1894804" y="3620943"/>
                  <a:pt x="1853069" y="3703948"/>
                </a:cubicBezTo>
                <a:lnTo>
                  <a:pt x="1822250" y="3767405"/>
                </a:lnTo>
                <a:lnTo>
                  <a:pt x="1820428" y="3767972"/>
                </a:lnTo>
                <a:lnTo>
                  <a:pt x="1821810" y="3768314"/>
                </a:lnTo>
                <a:lnTo>
                  <a:pt x="1732056" y="3953119"/>
                </a:lnTo>
                <a:cubicBezTo>
                  <a:pt x="1732056" y="3953119"/>
                  <a:pt x="1731183" y="3953679"/>
                  <a:pt x="1730094" y="3954375"/>
                </a:cubicBezTo>
                <a:lnTo>
                  <a:pt x="1727642" y="3955949"/>
                </a:lnTo>
                <a:lnTo>
                  <a:pt x="1726824" y="3956471"/>
                </a:lnTo>
                <a:cubicBezTo>
                  <a:pt x="1725952" y="3957028"/>
                  <a:pt x="1725516" y="3957310"/>
                  <a:pt x="1726172" y="3956889"/>
                </a:cubicBezTo>
                <a:lnTo>
                  <a:pt x="1727642" y="3955949"/>
                </a:lnTo>
                <a:lnTo>
                  <a:pt x="1732056" y="3953119"/>
                </a:lnTo>
                <a:cubicBezTo>
                  <a:pt x="1741094" y="3943664"/>
                  <a:pt x="1745226" y="3933694"/>
                  <a:pt x="1751558" y="3922232"/>
                </a:cubicBezTo>
                <a:cubicBezTo>
                  <a:pt x="1758428" y="3915047"/>
                  <a:pt x="1773628" y="3879787"/>
                  <a:pt x="1767291" y="3900937"/>
                </a:cubicBezTo>
                <a:cubicBezTo>
                  <a:pt x="1765759" y="3907582"/>
                  <a:pt x="1762506" y="3914765"/>
                  <a:pt x="1758720" y="3922102"/>
                </a:cubicBezTo>
                <a:lnTo>
                  <a:pt x="1754596" y="3929842"/>
                </a:lnTo>
                <a:lnTo>
                  <a:pt x="1761044" y="3909805"/>
                </a:lnTo>
                <a:cubicBezTo>
                  <a:pt x="1749941" y="3931180"/>
                  <a:pt x="1739699" y="3955321"/>
                  <a:pt x="1732530" y="3979026"/>
                </a:cubicBezTo>
                <a:cubicBezTo>
                  <a:pt x="1725502" y="4002543"/>
                  <a:pt x="1718738" y="4027148"/>
                  <a:pt x="1713498" y="4053414"/>
                </a:cubicBezTo>
                <a:cubicBezTo>
                  <a:pt x="1709418" y="4074810"/>
                  <a:pt x="1705268" y="4097279"/>
                  <a:pt x="1701153" y="4119883"/>
                </a:cubicBezTo>
                <a:lnTo>
                  <a:pt x="1701107" y="4120136"/>
                </a:lnTo>
                <a:lnTo>
                  <a:pt x="1698658" y="4126017"/>
                </a:lnTo>
                <a:cubicBezTo>
                  <a:pt x="1697954" y="4127884"/>
                  <a:pt x="1697625" y="4129031"/>
                  <a:pt x="1697965" y="4128763"/>
                </a:cubicBezTo>
                <a:cubicBezTo>
                  <a:pt x="1695325" y="4129783"/>
                  <a:pt x="1691407" y="4127379"/>
                  <a:pt x="1694347" y="4125061"/>
                </a:cubicBezTo>
                <a:cubicBezTo>
                  <a:pt x="1690051" y="4128451"/>
                  <a:pt x="1694420" y="4123941"/>
                  <a:pt x="1691176" y="4130928"/>
                </a:cubicBezTo>
                <a:cubicBezTo>
                  <a:pt x="1686730" y="4139930"/>
                  <a:pt x="1687182" y="4133017"/>
                  <a:pt x="1687182" y="4133017"/>
                </a:cubicBezTo>
                <a:cubicBezTo>
                  <a:pt x="1687486" y="4128347"/>
                  <a:pt x="1693301" y="4118090"/>
                  <a:pt x="1693447" y="4115848"/>
                </a:cubicBezTo>
                <a:cubicBezTo>
                  <a:pt x="1693447" y="4115848"/>
                  <a:pt x="1690954" y="4114625"/>
                  <a:pt x="1688471" y="4113216"/>
                </a:cubicBezTo>
                <a:cubicBezTo>
                  <a:pt x="1689974" y="4109904"/>
                  <a:pt x="1692918" y="4104215"/>
                  <a:pt x="1692918" y="4104215"/>
                </a:cubicBezTo>
                <a:cubicBezTo>
                  <a:pt x="1690583" y="4100564"/>
                  <a:pt x="1688765" y="4108733"/>
                  <a:pt x="1688765" y="4108733"/>
                </a:cubicBezTo>
                <a:cubicBezTo>
                  <a:pt x="1685766" y="4111985"/>
                  <a:pt x="1675741" y="4124324"/>
                  <a:pt x="1677026" y="4124374"/>
                </a:cubicBezTo>
                <a:cubicBezTo>
                  <a:pt x="1673249" y="4123101"/>
                  <a:pt x="1678832" y="4116392"/>
                  <a:pt x="1682061" y="4109591"/>
                </a:cubicBezTo>
                <a:cubicBezTo>
                  <a:pt x="1683649" y="4104971"/>
                  <a:pt x="1691558" y="4085618"/>
                  <a:pt x="1684259" y="4095630"/>
                </a:cubicBezTo>
                <a:cubicBezTo>
                  <a:pt x="1681389" y="4100200"/>
                  <a:pt x="1679587" y="4104809"/>
                  <a:pt x="1676643" y="4110498"/>
                </a:cubicBezTo>
                <a:cubicBezTo>
                  <a:pt x="1673930" y="4115917"/>
                  <a:pt x="1671728" y="4120115"/>
                  <a:pt x="1669805" y="4123665"/>
                </a:cubicBezTo>
                <a:lnTo>
                  <a:pt x="1665237" y="4131900"/>
                </a:lnTo>
                <a:lnTo>
                  <a:pt x="1665794" y="4129128"/>
                </a:lnTo>
                <a:lnTo>
                  <a:pt x="1668978" y="4108887"/>
                </a:lnTo>
                <a:lnTo>
                  <a:pt x="1672052" y="4098706"/>
                </a:lnTo>
                <a:cubicBezTo>
                  <a:pt x="1674499" y="4092435"/>
                  <a:pt x="1672991" y="4094997"/>
                  <a:pt x="1670561" y="4098974"/>
                </a:cubicBezTo>
                <a:lnTo>
                  <a:pt x="1670528" y="4099024"/>
                </a:lnTo>
                <a:lnTo>
                  <a:pt x="1670665" y="4098151"/>
                </a:lnTo>
                <a:cubicBezTo>
                  <a:pt x="1672468" y="4087722"/>
                  <a:pt x="1674508" y="4077023"/>
                  <a:pt x="1676968" y="4065552"/>
                </a:cubicBezTo>
                <a:cubicBezTo>
                  <a:pt x="1676706" y="4064462"/>
                  <a:pt x="1679684" y="4052807"/>
                  <a:pt x="1677539" y="4053223"/>
                </a:cubicBezTo>
                <a:cubicBezTo>
                  <a:pt x="1675216" y="4053675"/>
                  <a:pt x="1674431" y="4068976"/>
                  <a:pt x="1673859" y="4072018"/>
                </a:cubicBezTo>
                <a:lnTo>
                  <a:pt x="1667839" y="4103167"/>
                </a:lnTo>
                <a:lnTo>
                  <a:pt x="1666602" y="4105073"/>
                </a:lnTo>
                <a:cubicBezTo>
                  <a:pt x="1665303" y="4106843"/>
                  <a:pt x="1664153" y="4108037"/>
                  <a:pt x="1663532" y="4107732"/>
                </a:cubicBezTo>
                <a:cubicBezTo>
                  <a:pt x="1660750" y="4107622"/>
                  <a:pt x="1678003" y="4069911"/>
                  <a:pt x="1669123" y="4081171"/>
                </a:cubicBezTo>
                <a:cubicBezTo>
                  <a:pt x="1667608" y="4084669"/>
                  <a:pt x="1656975" y="4106348"/>
                  <a:pt x="1654409" y="4106245"/>
                </a:cubicBezTo>
                <a:cubicBezTo>
                  <a:pt x="1652911" y="4106187"/>
                  <a:pt x="1649599" y="4097814"/>
                  <a:pt x="1649524" y="4098936"/>
                </a:cubicBezTo>
                <a:cubicBezTo>
                  <a:pt x="1649599" y="4097814"/>
                  <a:pt x="1649670" y="4096695"/>
                  <a:pt x="1649743" y="4095573"/>
                </a:cubicBezTo>
                <a:cubicBezTo>
                  <a:pt x="1646745" y="4098826"/>
                  <a:pt x="1640412" y="4113744"/>
                  <a:pt x="1644020" y="4101151"/>
                </a:cubicBezTo>
                <a:cubicBezTo>
                  <a:pt x="1648996" y="4087302"/>
                  <a:pt x="1640937" y="4105712"/>
                  <a:pt x="1637918" y="4112522"/>
                </a:cubicBezTo>
                <a:lnTo>
                  <a:pt x="1637204" y="4114068"/>
                </a:lnTo>
                <a:lnTo>
                  <a:pt x="1645346" y="4068594"/>
                </a:lnTo>
                <a:cubicBezTo>
                  <a:pt x="1645478" y="4064495"/>
                  <a:pt x="1645776" y="4056456"/>
                  <a:pt x="1643416" y="4066036"/>
                </a:cubicBezTo>
                <a:cubicBezTo>
                  <a:pt x="1640628" y="4078467"/>
                  <a:pt x="1639126" y="4090813"/>
                  <a:pt x="1635076" y="4102673"/>
                </a:cubicBezTo>
                <a:cubicBezTo>
                  <a:pt x="1635191" y="4097358"/>
                  <a:pt x="1635727" y="4092225"/>
                  <a:pt x="1636474" y="4087183"/>
                </a:cubicBezTo>
                <a:lnTo>
                  <a:pt x="1638483" y="4075944"/>
                </a:lnTo>
                <a:lnTo>
                  <a:pt x="1639133" y="4074174"/>
                </a:lnTo>
                <a:cubicBezTo>
                  <a:pt x="1640771" y="4069605"/>
                  <a:pt x="1641335" y="4067310"/>
                  <a:pt x="1641242" y="4066436"/>
                </a:cubicBezTo>
                <a:lnTo>
                  <a:pt x="1640105" y="4066927"/>
                </a:lnTo>
                <a:lnTo>
                  <a:pt x="1641847" y="4057289"/>
                </a:lnTo>
                <a:cubicBezTo>
                  <a:pt x="1642618" y="4052242"/>
                  <a:pt x="1643186" y="4047104"/>
                  <a:pt x="1643346" y="4041778"/>
                </a:cubicBezTo>
                <a:lnTo>
                  <a:pt x="1641281" y="4051036"/>
                </a:lnTo>
                <a:lnTo>
                  <a:pt x="1636986" y="4070299"/>
                </a:lnTo>
                <a:lnTo>
                  <a:pt x="1636085" y="4071447"/>
                </a:lnTo>
                <a:cubicBezTo>
                  <a:pt x="1635012" y="4072852"/>
                  <a:pt x="1634107" y="4073976"/>
                  <a:pt x="1633787" y="4073963"/>
                </a:cubicBezTo>
                <a:cubicBezTo>
                  <a:pt x="1632505" y="4073913"/>
                  <a:pt x="1640340" y="4055681"/>
                  <a:pt x="1640643" y="4051011"/>
                </a:cubicBezTo>
                <a:cubicBezTo>
                  <a:pt x="1636202" y="4056641"/>
                  <a:pt x="1637255" y="4060242"/>
                  <a:pt x="1632881" y="4068120"/>
                </a:cubicBezTo>
                <a:cubicBezTo>
                  <a:pt x="1632881" y="4068120"/>
                  <a:pt x="1626400" y="4085282"/>
                  <a:pt x="1625118" y="4085232"/>
                </a:cubicBezTo>
                <a:lnTo>
                  <a:pt x="1624738" y="4071356"/>
                </a:lnTo>
                <a:cubicBezTo>
                  <a:pt x="1623454" y="4071305"/>
                  <a:pt x="1601913" y="4115587"/>
                  <a:pt x="1609967" y="4093995"/>
                </a:cubicBezTo>
                <a:cubicBezTo>
                  <a:pt x="1615929" y="4081497"/>
                  <a:pt x="1619392" y="4071145"/>
                  <a:pt x="1621429" y="4059613"/>
                </a:cubicBezTo>
                <a:cubicBezTo>
                  <a:pt x="1622338" y="4055530"/>
                  <a:pt x="1624206" y="4052372"/>
                  <a:pt x="1625921" y="4049092"/>
                </a:cubicBezTo>
                <a:lnTo>
                  <a:pt x="1629228" y="4038677"/>
                </a:lnTo>
                <a:lnTo>
                  <a:pt x="1629497" y="4037833"/>
                </a:lnTo>
                <a:cubicBezTo>
                  <a:pt x="1629497" y="4037833"/>
                  <a:pt x="1629671" y="4037840"/>
                  <a:pt x="1629887" y="4037849"/>
                </a:cubicBezTo>
                <a:lnTo>
                  <a:pt x="1630376" y="4037868"/>
                </a:lnTo>
                <a:lnTo>
                  <a:pt x="1630670" y="4037881"/>
                </a:lnTo>
                <a:cubicBezTo>
                  <a:pt x="1630800" y="4037885"/>
                  <a:pt x="1630713" y="4037882"/>
                  <a:pt x="1630540" y="4037874"/>
                </a:cubicBezTo>
                <a:lnTo>
                  <a:pt x="1630376" y="4037868"/>
                </a:lnTo>
                <a:lnTo>
                  <a:pt x="1629497" y="4037833"/>
                </a:lnTo>
                <a:lnTo>
                  <a:pt x="1628626" y="4038662"/>
                </a:lnTo>
                <a:lnTo>
                  <a:pt x="1624644" y="4038577"/>
                </a:lnTo>
                <a:cubicBezTo>
                  <a:pt x="1622754" y="4038537"/>
                  <a:pt x="1621586" y="4039039"/>
                  <a:pt x="1620900" y="4039878"/>
                </a:cubicBezTo>
                <a:cubicBezTo>
                  <a:pt x="1618841" y="4042388"/>
                  <a:pt x="1621108" y="4047915"/>
                  <a:pt x="1621184" y="4050838"/>
                </a:cubicBezTo>
                <a:cubicBezTo>
                  <a:pt x="1619294" y="4050799"/>
                  <a:pt x="1618129" y="4051299"/>
                  <a:pt x="1617441" y="4052137"/>
                </a:cubicBezTo>
                <a:lnTo>
                  <a:pt x="1617693" y="4061895"/>
                </a:lnTo>
                <a:lnTo>
                  <a:pt x="1617147" y="4062814"/>
                </a:lnTo>
                <a:cubicBezTo>
                  <a:pt x="1617062" y="4064122"/>
                  <a:pt x="1610517" y="4062552"/>
                  <a:pt x="1610590" y="4061431"/>
                </a:cubicBezTo>
                <a:cubicBezTo>
                  <a:pt x="1606291" y="4068190"/>
                  <a:pt x="1607038" y="4076460"/>
                  <a:pt x="1602810" y="4082100"/>
                </a:cubicBezTo>
                <a:cubicBezTo>
                  <a:pt x="1601167" y="4084281"/>
                  <a:pt x="1599886" y="4084231"/>
                  <a:pt x="1597244" y="4085251"/>
                </a:cubicBezTo>
                <a:lnTo>
                  <a:pt x="1595269" y="4088021"/>
                </a:lnTo>
                <a:lnTo>
                  <a:pt x="1601030" y="4071665"/>
                </a:lnTo>
                <a:cubicBezTo>
                  <a:pt x="1620591" y="4015768"/>
                  <a:pt x="1638685" y="3960976"/>
                  <a:pt x="1649041" y="3911209"/>
                </a:cubicBezTo>
                <a:cubicBezTo>
                  <a:pt x="1628771" y="3954919"/>
                  <a:pt x="1611541" y="4006647"/>
                  <a:pt x="1594799" y="4058952"/>
                </a:cubicBezTo>
                <a:lnTo>
                  <a:pt x="1591647" y="4068753"/>
                </a:lnTo>
                <a:lnTo>
                  <a:pt x="1590814" y="4070432"/>
                </a:lnTo>
                <a:cubicBezTo>
                  <a:pt x="1588544" y="4074837"/>
                  <a:pt x="1586282" y="4079101"/>
                  <a:pt x="1585561" y="4080291"/>
                </a:cubicBezTo>
                <a:cubicBezTo>
                  <a:pt x="1584205" y="4081360"/>
                  <a:pt x="1581425" y="4081250"/>
                  <a:pt x="1581425" y="4081250"/>
                </a:cubicBezTo>
                <a:lnTo>
                  <a:pt x="1577527" y="4090320"/>
                </a:lnTo>
                <a:lnTo>
                  <a:pt x="1592932" y="4041546"/>
                </a:lnTo>
                <a:cubicBezTo>
                  <a:pt x="1610084" y="3986813"/>
                  <a:pt x="1626318" y="3933117"/>
                  <a:pt x="1640658" y="3879216"/>
                </a:cubicBezTo>
                <a:cubicBezTo>
                  <a:pt x="1629212" y="3899094"/>
                  <a:pt x="1621649" y="3922953"/>
                  <a:pt x="1614814" y="3950721"/>
                </a:cubicBezTo>
                <a:cubicBezTo>
                  <a:pt x="1611354" y="3962983"/>
                  <a:pt x="1593480" y="4026221"/>
                  <a:pt x="1589698" y="4026140"/>
                </a:cubicBezTo>
                <a:cubicBezTo>
                  <a:pt x="1577734" y="4025882"/>
                  <a:pt x="1599387" y="3962724"/>
                  <a:pt x="1599591" y="3970519"/>
                </a:cubicBezTo>
                <a:cubicBezTo>
                  <a:pt x="1602947" y="3954363"/>
                  <a:pt x="1617971" y="3926770"/>
                  <a:pt x="1617651" y="3914427"/>
                </a:cubicBezTo>
                <a:cubicBezTo>
                  <a:pt x="1613568" y="3902655"/>
                  <a:pt x="1595508" y="3958746"/>
                  <a:pt x="1595508" y="3958746"/>
                </a:cubicBezTo>
                <a:cubicBezTo>
                  <a:pt x="1579271" y="4012280"/>
                  <a:pt x="1562936" y="4062079"/>
                  <a:pt x="1547087" y="4109456"/>
                </a:cubicBezTo>
                <a:lnTo>
                  <a:pt x="1527047" y="4169442"/>
                </a:lnTo>
                <a:lnTo>
                  <a:pt x="1523055" y="4167473"/>
                </a:lnTo>
                <a:lnTo>
                  <a:pt x="1521543" y="4166726"/>
                </a:lnTo>
                <a:lnTo>
                  <a:pt x="1521370" y="4167083"/>
                </a:lnTo>
                <a:lnTo>
                  <a:pt x="1519257" y="4170851"/>
                </a:lnTo>
                <a:lnTo>
                  <a:pt x="1519273" y="4170591"/>
                </a:lnTo>
                <a:lnTo>
                  <a:pt x="1520128" y="4166028"/>
                </a:lnTo>
                <a:lnTo>
                  <a:pt x="1518313" y="4165132"/>
                </a:lnTo>
                <a:lnTo>
                  <a:pt x="1517251" y="4171474"/>
                </a:lnTo>
                <a:lnTo>
                  <a:pt x="1516256" y="4176208"/>
                </a:lnTo>
                <a:lnTo>
                  <a:pt x="1508506" y="4190031"/>
                </a:lnTo>
                <a:lnTo>
                  <a:pt x="1508007" y="4189605"/>
                </a:lnTo>
                <a:lnTo>
                  <a:pt x="1536890" y="4101608"/>
                </a:lnTo>
                <a:cubicBezTo>
                  <a:pt x="1536790" y="4097711"/>
                  <a:pt x="1570075" y="4021819"/>
                  <a:pt x="1566076" y="4013294"/>
                </a:cubicBezTo>
                <a:cubicBezTo>
                  <a:pt x="1553908" y="4005243"/>
                  <a:pt x="1543405" y="4061497"/>
                  <a:pt x="1543405" y="4061497"/>
                </a:cubicBezTo>
                <a:cubicBezTo>
                  <a:pt x="1534320" y="4087432"/>
                  <a:pt x="1526143" y="4110385"/>
                  <a:pt x="1518475" y="4131785"/>
                </a:cubicBezTo>
                <a:lnTo>
                  <a:pt x="1508118" y="4160663"/>
                </a:lnTo>
                <a:lnTo>
                  <a:pt x="1505448" y="4152182"/>
                </a:lnTo>
                <a:cubicBezTo>
                  <a:pt x="1506533" y="4150980"/>
                  <a:pt x="1504209" y="4150985"/>
                  <a:pt x="1502968" y="4149785"/>
                </a:cubicBezTo>
                <a:lnTo>
                  <a:pt x="1503219" y="4148852"/>
                </a:lnTo>
                <a:lnTo>
                  <a:pt x="1502605" y="4149454"/>
                </a:lnTo>
                <a:lnTo>
                  <a:pt x="1502765" y="4145019"/>
                </a:lnTo>
                <a:lnTo>
                  <a:pt x="1500035" y="4148779"/>
                </a:lnTo>
                <a:lnTo>
                  <a:pt x="1503664" y="4143109"/>
                </a:lnTo>
                <a:lnTo>
                  <a:pt x="1505895" y="4138830"/>
                </a:lnTo>
                <a:lnTo>
                  <a:pt x="1510346" y="4122159"/>
                </a:lnTo>
                <a:lnTo>
                  <a:pt x="1511109" y="4121674"/>
                </a:lnTo>
                <a:lnTo>
                  <a:pt x="1511059" y="4121350"/>
                </a:lnTo>
                <a:cubicBezTo>
                  <a:pt x="1512792" y="4114488"/>
                  <a:pt x="1516110" y="4106379"/>
                  <a:pt x="1519273" y="4097327"/>
                </a:cubicBezTo>
                <a:lnTo>
                  <a:pt x="1524449" y="4086405"/>
                </a:lnTo>
                <a:lnTo>
                  <a:pt x="1528068" y="4072922"/>
                </a:lnTo>
                <a:lnTo>
                  <a:pt x="1529054" y="4065832"/>
                </a:lnTo>
                <a:lnTo>
                  <a:pt x="1528260" y="4066262"/>
                </a:lnTo>
                <a:cubicBezTo>
                  <a:pt x="1527527" y="4066716"/>
                  <a:pt x="1526922" y="4067149"/>
                  <a:pt x="1526580" y="4067461"/>
                </a:cubicBezTo>
                <a:lnTo>
                  <a:pt x="1521466" y="4077595"/>
                </a:lnTo>
                <a:lnTo>
                  <a:pt x="1519512" y="4085759"/>
                </a:lnTo>
                <a:cubicBezTo>
                  <a:pt x="1516849" y="4096419"/>
                  <a:pt x="1513870" y="4107060"/>
                  <a:pt x="1510042" y="4117357"/>
                </a:cubicBezTo>
                <a:cubicBezTo>
                  <a:pt x="1507893" y="4117534"/>
                  <a:pt x="1504790" y="4120969"/>
                  <a:pt x="1503702" y="4122174"/>
                </a:cubicBezTo>
                <a:cubicBezTo>
                  <a:pt x="1498367" y="4145336"/>
                  <a:pt x="1498367" y="4145336"/>
                  <a:pt x="1498367" y="4145336"/>
                </a:cubicBezTo>
                <a:cubicBezTo>
                  <a:pt x="1497435" y="4146367"/>
                  <a:pt x="1497435" y="4146367"/>
                  <a:pt x="1496349" y="4147571"/>
                </a:cubicBezTo>
                <a:cubicBezTo>
                  <a:pt x="1498061" y="4140534"/>
                  <a:pt x="1499950" y="4133671"/>
                  <a:pt x="1501661" y="4126636"/>
                </a:cubicBezTo>
                <a:cubicBezTo>
                  <a:pt x="1502592" y="4125604"/>
                  <a:pt x="1498427" y="4128015"/>
                  <a:pt x="1496410" y="4130247"/>
                </a:cubicBezTo>
                <a:cubicBezTo>
                  <a:pt x="1497189" y="4126815"/>
                  <a:pt x="1497189" y="4126815"/>
                  <a:pt x="1497189" y="4126815"/>
                </a:cubicBezTo>
                <a:cubicBezTo>
                  <a:pt x="1498274" y="4125613"/>
                  <a:pt x="1498274" y="4125613"/>
                  <a:pt x="1495949" y="4125618"/>
                </a:cubicBezTo>
                <a:cubicBezTo>
                  <a:pt x="1497036" y="4124415"/>
                  <a:pt x="1497036" y="4124415"/>
                  <a:pt x="1497036" y="4124415"/>
                </a:cubicBezTo>
                <a:lnTo>
                  <a:pt x="1493524" y="4126226"/>
                </a:lnTo>
                <a:lnTo>
                  <a:pt x="1473976" y="4163541"/>
                </a:lnTo>
                <a:lnTo>
                  <a:pt x="1472158" y="4166999"/>
                </a:lnTo>
                <a:lnTo>
                  <a:pt x="1472086" y="4162646"/>
                </a:lnTo>
                <a:lnTo>
                  <a:pt x="1471927" y="4161133"/>
                </a:lnTo>
                <a:lnTo>
                  <a:pt x="1477235" y="4150161"/>
                </a:lnTo>
                <a:cubicBezTo>
                  <a:pt x="1480464" y="4143359"/>
                  <a:pt x="1490720" y="4127471"/>
                  <a:pt x="1491100" y="4121681"/>
                </a:cubicBezTo>
                <a:cubicBezTo>
                  <a:pt x="1491245" y="4119439"/>
                  <a:pt x="1487396" y="4119286"/>
                  <a:pt x="1486130" y="4115677"/>
                </a:cubicBezTo>
                <a:cubicBezTo>
                  <a:pt x="1485152" y="4110957"/>
                  <a:pt x="1488077" y="4108824"/>
                  <a:pt x="1491094" y="4102015"/>
                </a:cubicBezTo>
                <a:cubicBezTo>
                  <a:pt x="1492756" y="4096275"/>
                  <a:pt x="1493060" y="4091605"/>
                  <a:pt x="1494574" y="4088107"/>
                </a:cubicBezTo>
                <a:lnTo>
                  <a:pt x="1496391" y="4084032"/>
                </a:lnTo>
                <a:lnTo>
                  <a:pt x="1496251" y="4084175"/>
                </a:lnTo>
                <a:cubicBezTo>
                  <a:pt x="1495965" y="4084381"/>
                  <a:pt x="1495738" y="4084430"/>
                  <a:pt x="1495586" y="4084284"/>
                </a:cubicBezTo>
                <a:cubicBezTo>
                  <a:pt x="1495235" y="4083942"/>
                  <a:pt x="1495368" y="4082694"/>
                  <a:pt x="1495795" y="4080962"/>
                </a:cubicBezTo>
                <a:lnTo>
                  <a:pt x="1496763" y="4077769"/>
                </a:lnTo>
                <a:lnTo>
                  <a:pt x="1495287" y="4078817"/>
                </a:lnTo>
                <a:cubicBezTo>
                  <a:pt x="1494243" y="4079196"/>
                  <a:pt x="1493209" y="4079436"/>
                  <a:pt x="1492532" y="4079972"/>
                </a:cubicBezTo>
                <a:cubicBezTo>
                  <a:pt x="1491091" y="4082349"/>
                  <a:pt x="1489442" y="4087902"/>
                  <a:pt x="1486357" y="4092463"/>
                </a:cubicBezTo>
                <a:cubicBezTo>
                  <a:pt x="1484842" y="4095962"/>
                  <a:pt x="1475870" y="4111899"/>
                  <a:pt x="1479192" y="4100418"/>
                </a:cubicBezTo>
                <a:cubicBezTo>
                  <a:pt x="1480939" y="4093372"/>
                  <a:pt x="1486808" y="4085551"/>
                  <a:pt x="1488310" y="4082239"/>
                </a:cubicBezTo>
                <a:cubicBezTo>
                  <a:pt x="1490040" y="4078749"/>
                  <a:pt x="1488774" y="4075140"/>
                  <a:pt x="1488847" y="4074020"/>
                </a:cubicBezTo>
                <a:cubicBezTo>
                  <a:pt x="1490490" y="4071836"/>
                  <a:pt x="1491859" y="4070581"/>
                  <a:pt x="1493361" y="4067268"/>
                </a:cubicBezTo>
                <a:lnTo>
                  <a:pt x="1493389" y="4066831"/>
                </a:lnTo>
                <a:lnTo>
                  <a:pt x="1492564" y="4068354"/>
                </a:lnTo>
                <a:cubicBezTo>
                  <a:pt x="1489671" y="4073061"/>
                  <a:pt x="1490017" y="4067769"/>
                  <a:pt x="1490017" y="4067769"/>
                </a:cubicBezTo>
                <a:cubicBezTo>
                  <a:pt x="1490323" y="4063098"/>
                  <a:pt x="1496137" y="4052840"/>
                  <a:pt x="1496282" y="4050599"/>
                </a:cubicBezTo>
                <a:cubicBezTo>
                  <a:pt x="1496282" y="4050599"/>
                  <a:pt x="1495658" y="4050293"/>
                  <a:pt x="1494725" y="4049811"/>
                </a:cubicBezTo>
                <a:lnTo>
                  <a:pt x="1494258" y="4049560"/>
                </a:lnTo>
                <a:lnTo>
                  <a:pt x="1491185" y="4057074"/>
                </a:lnTo>
                <a:cubicBezTo>
                  <a:pt x="1489739" y="4060535"/>
                  <a:pt x="1488275" y="4063882"/>
                  <a:pt x="1486732" y="4067005"/>
                </a:cubicBezTo>
                <a:cubicBezTo>
                  <a:pt x="1484321" y="4072716"/>
                  <a:pt x="1481270" y="4078401"/>
                  <a:pt x="1478086" y="4084081"/>
                </a:cubicBezTo>
                <a:lnTo>
                  <a:pt x="1475742" y="4088312"/>
                </a:lnTo>
                <a:lnTo>
                  <a:pt x="1475923" y="4087300"/>
                </a:lnTo>
                <a:lnTo>
                  <a:pt x="1477394" y="4078900"/>
                </a:lnTo>
                <a:lnTo>
                  <a:pt x="1482595" y="4067966"/>
                </a:lnTo>
                <a:cubicBezTo>
                  <a:pt x="1487182" y="4060094"/>
                  <a:pt x="1493368" y="4047417"/>
                  <a:pt x="1484921" y="4055322"/>
                </a:cubicBezTo>
                <a:lnTo>
                  <a:pt x="1480389" y="4062347"/>
                </a:lnTo>
                <a:lnTo>
                  <a:pt x="1481676" y="4055832"/>
                </a:lnTo>
                <a:lnTo>
                  <a:pt x="1480732" y="4057116"/>
                </a:lnTo>
                <a:cubicBezTo>
                  <a:pt x="1479926" y="4058332"/>
                  <a:pt x="1479540" y="4059112"/>
                  <a:pt x="1479861" y="4059124"/>
                </a:cubicBezTo>
                <a:cubicBezTo>
                  <a:pt x="1477028" y="4058170"/>
                  <a:pt x="1479460" y="4054157"/>
                  <a:pt x="1482217" y="4049341"/>
                </a:cubicBezTo>
                <a:lnTo>
                  <a:pt x="1483394" y="4047144"/>
                </a:lnTo>
                <a:lnTo>
                  <a:pt x="1484023" y="4043967"/>
                </a:lnTo>
                <a:lnTo>
                  <a:pt x="1486472" y="4031537"/>
                </a:lnTo>
                <a:lnTo>
                  <a:pt x="1483314" y="4037395"/>
                </a:lnTo>
                <a:lnTo>
                  <a:pt x="1481085" y="4041961"/>
                </a:lnTo>
                <a:lnTo>
                  <a:pt x="1476472" y="4060968"/>
                </a:lnTo>
                <a:cubicBezTo>
                  <a:pt x="1473801" y="4071382"/>
                  <a:pt x="1473576" y="4065378"/>
                  <a:pt x="1474006" y="4059042"/>
                </a:cubicBezTo>
                <a:lnTo>
                  <a:pt x="1474398" y="4055106"/>
                </a:lnTo>
                <a:lnTo>
                  <a:pt x="1472640" y="4058417"/>
                </a:lnTo>
                <a:lnTo>
                  <a:pt x="1468074" y="4066651"/>
                </a:lnTo>
                <a:lnTo>
                  <a:pt x="1468629" y="4063879"/>
                </a:lnTo>
                <a:lnTo>
                  <a:pt x="1471812" y="4043638"/>
                </a:lnTo>
                <a:lnTo>
                  <a:pt x="1474889" y="4033456"/>
                </a:lnTo>
                <a:cubicBezTo>
                  <a:pt x="1477334" y="4027185"/>
                  <a:pt x="1475828" y="4029747"/>
                  <a:pt x="1473396" y="4033725"/>
                </a:cubicBezTo>
                <a:lnTo>
                  <a:pt x="1473365" y="4033774"/>
                </a:lnTo>
                <a:lnTo>
                  <a:pt x="1473502" y="4032901"/>
                </a:lnTo>
                <a:cubicBezTo>
                  <a:pt x="1475303" y="4022472"/>
                  <a:pt x="1477343" y="4011775"/>
                  <a:pt x="1479805" y="4000302"/>
                </a:cubicBezTo>
                <a:cubicBezTo>
                  <a:pt x="1479672" y="3999758"/>
                  <a:pt x="1480351" y="3996572"/>
                  <a:pt x="1480795" y="3993574"/>
                </a:cubicBezTo>
                <a:lnTo>
                  <a:pt x="1480993" y="3991346"/>
                </a:lnTo>
                <a:lnTo>
                  <a:pt x="1479753" y="3995959"/>
                </a:lnTo>
                <a:cubicBezTo>
                  <a:pt x="1476307" y="4012806"/>
                  <a:pt x="1475615" y="4028639"/>
                  <a:pt x="1469576" y="4047160"/>
                </a:cubicBezTo>
                <a:lnTo>
                  <a:pt x="1471116" y="4035644"/>
                </a:lnTo>
                <a:lnTo>
                  <a:pt x="1470674" y="4037917"/>
                </a:lnTo>
                <a:lnTo>
                  <a:pt x="1469439" y="4039823"/>
                </a:lnTo>
                <a:cubicBezTo>
                  <a:pt x="1468139" y="4041593"/>
                  <a:pt x="1466990" y="4042788"/>
                  <a:pt x="1466367" y="4042482"/>
                </a:cubicBezTo>
                <a:cubicBezTo>
                  <a:pt x="1464630" y="4042413"/>
                  <a:pt x="1470717" y="4027657"/>
                  <a:pt x="1473359" y="4019348"/>
                </a:cubicBezTo>
                <a:lnTo>
                  <a:pt x="1474069" y="4016692"/>
                </a:lnTo>
                <a:lnTo>
                  <a:pt x="1474373" y="4014957"/>
                </a:lnTo>
                <a:lnTo>
                  <a:pt x="1474155" y="4013825"/>
                </a:lnTo>
                <a:cubicBezTo>
                  <a:pt x="1473770" y="4013872"/>
                  <a:pt x="1473068" y="4014515"/>
                  <a:pt x="1471957" y="4015922"/>
                </a:cubicBezTo>
                <a:cubicBezTo>
                  <a:pt x="1471579" y="4016795"/>
                  <a:pt x="1470630" y="4018807"/>
                  <a:pt x="1469381" y="4021330"/>
                </a:cubicBezTo>
                <a:lnTo>
                  <a:pt x="1465637" y="4028570"/>
                </a:lnTo>
                <a:lnTo>
                  <a:pt x="1464863" y="4033164"/>
                </a:lnTo>
                <a:cubicBezTo>
                  <a:pt x="1464257" y="4036005"/>
                  <a:pt x="1463487" y="4038811"/>
                  <a:pt x="1462419" y="4041542"/>
                </a:cubicBezTo>
                <a:cubicBezTo>
                  <a:pt x="1462528" y="4039485"/>
                  <a:pt x="1462685" y="4037675"/>
                  <a:pt x="1462868" y="4036001"/>
                </a:cubicBezTo>
                <a:lnTo>
                  <a:pt x="1463266" y="4032893"/>
                </a:lnTo>
                <a:lnTo>
                  <a:pt x="1462629" y="4034031"/>
                </a:lnTo>
                <a:lnTo>
                  <a:pt x="1461222" y="4036305"/>
                </a:lnTo>
                <a:lnTo>
                  <a:pt x="1467822" y="4017181"/>
                </a:lnTo>
                <a:cubicBezTo>
                  <a:pt x="1475584" y="3994788"/>
                  <a:pt x="1482858" y="3971898"/>
                  <a:pt x="1486431" y="3951850"/>
                </a:cubicBezTo>
                <a:cubicBezTo>
                  <a:pt x="1489688" y="3931794"/>
                  <a:pt x="1485387" y="3911576"/>
                  <a:pt x="1488964" y="3903862"/>
                </a:cubicBezTo>
                <a:cubicBezTo>
                  <a:pt x="1492019" y="3876012"/>
                  <a:pt x="1510704" y="3843955"/>
                  <a:pt x="1513640" y="3811557"/>
                </a:cubicBezTo>
                <a:cubicBezTo>
                  <a:pt x="1513337" y="3799864"/>
                  <a:pt x="1509340" y="3791339"/>
                  <a:pt x="1512918" y="3783625"/>
                </a:cubicBezTo>
                <a:cubicBezTo>
                  <a:pt x="1512598" y="3771283"/>
                  <a:pt x="1519533" y="3747413"/>
                  <a:pt x="1527198" y="3727451"/>
                </a:cubicBezTo>
                <a:cubicBezTo>
                  <a:pt x="1534133" y="3703581"/>
                  <a:pt x="1548633" y="3655851"/>
                  <a:pt x="1537089" y="3671833"/>
                </a:cubicBezTo>
                <a:cubicBezTo>
                  <a:pt x="1526053" y="3683280"/>
                  <a:pt x="1518707" y="3715582"/>
                  <a:pt x="1515232" y="3727194"/>
                </a:cubicBezTo>
                <a:cubicBezTo>
                  <a:pt x="1482476" y="3799199"/>
                  <a:pt x="1532047" y="3623032"/>
                  <a:pt x="1514190" y="3686920"/>
                </a:cubicBezTo>
                <a:cubicBezTo>
                  <a:pt x="1499385" y="3722957"/>
                  <a:pt x="1489295" y="3770781"/>
                  <a:pt x="1478270" y="3806899"/>
                </a:cubicBezTo>
                <a:cubicBezTo>
                  <a:pt x="1467775" y="3839134"/>
                  <a:pt x="1467033" y="3810553"/>
                  <a:pt x="1470408" y="3795043"/>
                </a:cubicBezTo>
                <a:cubicBezTo>
                  <a:pt x="1477126" y="3762728"/>
                  <a:pt x="1477024" y="3758830"/>
                  <a:pt x="1480809" y="3734890"/>
                </a:cubicBezTo>
                <a:cubicBezTo>
                  <a:pt x="1483748" y="3702494"/>
                  <a:pt x="1513145" y="3646646"/>
                  <a:pt x="1505385" y="3638688"/>
                </a:cubicBezTo>
                <a:cubicBezTo>
                  <a:pt x="1501506" y="3634709"/>
                  <a:pt x="1483428" y="3690152"/>
                  <a:pt x="1487106" y="3686335"/>
                </a:cubicBezTo>
                <a:cubicBezTo>
                  <a:pt x="1483647" y="3698597"/>
                  <a:pt x="1468945" y="3738531"/>
                  <a:pt x="1465065" y="3734552"/>
                </a:cubicBezTo>
                <a:cubicBezTo>
                  <a:pt x="1460538" y="3729910"/>
                  <a:pt x="1474837" y="3674385"/>
                  <a:pt x="1478926" y="3662138"/>
                </a:cubicBezTo>
                <a:cubicBezTo>
                  <a:pt x="1478723" y="3654344"/>
                  <a:pt x="1504342" y="3598416"/>
                  <a:pt x="1495953" y="3590443"/>
                </a:cubicBezTo>
                <a:cubicBezTo>
                  <a:pt x="1492173" y="3590360"/>
                  <a:pt x="1470839" y="3665860"/>
                  <a:pt x="1474518" y="3662043"/>
                </a:cubicBezTo>
                <a:cubicBezTo>
                  <a:pt x="1467059" y="3665778"/>
                  <a:pt x="1454892" y="3657725"/>
                  <a:pt x="1462860" y="3649457"/>
                </a:cubicBezTo>
                <a:cubicBezTo>
                  <a:pt x="1451214" y="3661541"/>
                  <a:pt x="1462759" y="3645559"/>
                  <a:pt x="1455212" y="3670066"/>
                </a:cubicBezTo>
                <a:cubicBezTo>
                  <a:pt x="1444698" y="3701652"/>
                  <a:pt x="1444076" y="3677617"/>
                  <a:pt x="1444076" y="3677617"/>
                </a:cubicBezTo>
                <a:cubicBezTo>
                  <a:pt x="1443656" y="3661378"/>
                  <a:pt x="1457828" y="3625328"/>
                  <a:pt x="1457628" y="3617532"/>
                </a:cubicBezTo>
                <a:cubicBezTo>
                  <a:pt x="1457628" y="3617532"/>
                  <a:pt x="1449968" y="3613473"/>
                  <a:pt x="1442293" y="3608763"/>
                </a:cubicBezTo>
                <a:cubicBezTo>
                  <a:pt x="1445769" y="3597153"/>
                  <a:pt x="1452806" y="3577177"/>
                  <a:pt x="1452806" y="3577177"/>
                </a:cubicBezTo>
                <a:cubicBezTo>
                  <a:pt x="1444928" y="3564674"/>
                  <a:pt x="1441889" y="3593173"/>
                  <a:pt x="1441889" y="3593173"/>
                </a:cubicBezTo>
                <a:cubicBezTo>
                  <a:pt x="1434004" y="3604689"/>
                  <a:pt x="1408065" y="3648276"/>
                  <a:pt x="1411846" y="3648358"/>
                </a:cubicBezTo>
                <a:cubicBezTo>
                  <a:pt x="1400408" y="3644217"/>
                  <a:pt x="1414900" y="3620507"/>
                  <a:pt x="1422465" y="3596650"/>
                </a:cubicBezTo>
                <a:cubicBezTo>
                  <a:pt x="1425823" y="3580491"/>
                  <a:pt x="1443581" y="3512706"/>
                  <a:pt x="1424983" y="3548012"/>
                </a:cubicBezTo>
                <a:cubicBezTo>
                  <a:pt x="1417844" y="3564088"/>
                  <a:pt x="1413858" y="3580234"/>
                  <a:pt x="1406821" y="3600208"/>
                </a:cubicBezTo>
                <a:cubicBezTo>
                  <a:pt x="1381094" y="3676260"/>
                  <a:pt x="1373739" y="3683892"/>
                  <a:pt x="1352219" y="3752245"/>
                </a:cubicBezTo>
                <a:cubicBezTo>
                  <a:pt x="1348641" y="3759959"/>
                  <a:pt x="1327223" y="3832207"/>
                  <a:pt x="1330160" y="3799811"/>
                </a:cubicBezTo>
                <a:cubicBezTo>
                  <a:pt x="1333317" y="3775858"/>
                  <a:pt x="1355359" y="3727643"/>
                  <a:pt x="1358733" y="3712133"/>
                </a:cubicBezTo>
                <a:cubicBezTo>
                  <a:pt x="1373116" y="3659857"/>
                  <a:pt x="1383618" y="3603603"/>
                  <a:pt x="1390033" y="3559594"/>
                </a:cubicBezTo>
                <a:cubicBezTo>
                  <a:pt x="1400855" y="3515681"/>
                  <a:pt x="1375230" y="3595631"/>
                  <a:pt x="1367571" y="3591571"/>
                </a:cubicBezTo>
                <a:cubicBezTo>
                  <a:pt x="1363476" y="3591483"/>
                  <a:pt x="1371432" y="3558381"/>
                  <a:pt x="1377548" y="3530273"/>
                </a:cubicBezTo>
                <a:lnTo>
                  <a:pt x="1378120" y="3527506"/>
                </a:lnTo>
                <a:lnTo>
                  <a:pt x="1378418" y="3526942"/>
                </a:lnTo>
                <a:cubicBezTo>
                  <a:pt x="1379344" y="3525047"/>
                  <a:pt x="1379873" y="3523757"/>
                  <a:pt x="1379613" y="3523702"/>
                </a:cubicBezTo>
                <a:lnTo>
                  <a:pt x="1378671" y="3524821"/>
                </a:lnTo>
                <a:lnTo>
                  <a:pt x="1381576" y="3510721"/>
                </a:lnTo>
                <a:cubicBezTo>
                  <a:pt x="1384823" y="3493293"/>
                  <a:pt x="1385085" y="3484016"/>
                  <a:pt x="1376502" y="3498926"/>
                </a:cubicBezTo>
                <a:cubicBezTo>
                  <a:pt x="1374770" y="3505058"/>
                  <a:pt x="1367631" y="3527138"/>
                  <a:pt x="1359981" y="3547666"/>
                </a:cubicBezTo>
                <a:lnTo>
                  <a:pt x="1352239" y="3566548"/>
                </a:lnTo>
                <a:lnTo>
                  <a:pt x="1343157" y="3579958"/>
                </a:lnTo>
                <a:lnTo>
                  <a:pt x="1340403" y="3583707"/>
                </a:lnTo>
                <a:lnTo>
                  <a:pt x="1340695" y="3582763"/>
                </a:lnTo>
                <a:lnTo>
                  <a:pt x="1343077" y="3574940"/>
                </a:lnTo>
                <a:lnTo>
                  <a:pt x="1349355" y="3565147"/>
                </a:lnTo>
                <a:cubicBezTo>
                  <a:pt x="1354692" y="3558201"/>
                  <a:pt x="1362126" y="3546868"/>
                  <a:pt x="1353049" y="3553380"/>
                </a:cubicBezTo>
                <a:lnTo>
                  <a:pt x="1347860" y="3559525"/>
                </a:lnTo>
                <a:lnTo>
                  <a:pt x="1353476" y="3542452"/>
                </a:lnTo>
                <a:cubicBezTo>
                  <a:pt x="1358213" y="3528188"/>
                  <a:pt x="1363062" y="3513550"/>
                  <a:pt x="1366918" y="3499902"/>
                </a:cubicBezTo>
                <a:cubicBezTo>
                  <a:pt x="1370660" y="3485338"/>
                  <a:pt x="1364089" y="3503011"/>
                  <a:pt x="1362369" y="3507896"/>
                </a:cubicBezTo>
                <a:cubicBezTo>
                  <a:pt x="1356839" y="3525349"/>
                  <a:pt x="1349979" y="3542118"/>
                  <a:pt x="1344228" y="3557739"/>
                </a:cubicBezTo>
                <a:cubicBezTo>
                  <a:pt x="1339198" y="3570539"/>
                  <a:pt x="1341703" y="3556052"/>
                  <a:pt x="1343290" y="3550099"/>
                </a:cubicBezTo>
                <a:cubicBezTo>
                  <a:pt x="1350184" y="3524856"/>
                  <a:pt x="1358381" y="3501532"/>
                  <a:pt x="1367152" y="3474166"/>
                </a:cubicBezTo>
                <a:cubicBezTo>
                  <a:pt x="1369578" y="3466309"/>
                  <a:pt x="1360062" y="3480323"/>
                  <a:pt x="1361302" y="3480243"/>
                </a:cubicBezTo>
                <a:cubicBezTo>
                  <a:pt x="1350598" y="3502035"/>
                  <a:pt x="1349734" y="3521188"/>
                  <a:pt x="1339126" y="3543743"/>
                </a:cubicBezTo>
                <a:cubicBezTo>
                  <a:pt x="1344958" y="3518571"/>
                  <a:pt x="1353973" y="3493191"/>
                  <a:pt x="1362857" y="3466743"/>
                </a:cubicBezTo>
                <a:cubicBezTo>
                  <a:pt x="1362745" y="3465825"/>
                  <a:pt x="1368418" y="3456835"/>
                  <a:pt x="1365057" y="3457052"/>
                </a:cubicBezTo>
                <a:cubicBezTo>
                  <a:pt x="1363995" y="3457119"/>
                  <a:pt x="1360509" y="3465047"/>
                  <a:pt x="1362277" y="3462004"/>
                </a:cubicBezTo>
                <a:cubicBezTo>
                  <a:pt x="1357954" y="3471834"/>
                  <a:pt x="1354340" y="3487469"/>
                  <a:pt x="1348938" y="3497213"/>
                </a:cubicBezTo>
                <a:cubicBezTo>
                  <a:pt x="1347284" y="3501171"/>
                  <a:pt x="1344165" y="3503374"/>
                  <a:pt x="1343443" y="3506193"/>
                </a:cubicBezTo>
                <a:cubicBezTo>
                  <a:pt x="1339118" y="3516023"/>
                  <a:pt x="1338222" y="3527631"/>
                  <a:pt x="1332837" y="3537528"/>
                </a:cubicBezTo>
                <a:cubicBezTo>
                  <a:pt x="1334202" y="3529739"/>
                  <a:pt x="1335857" y="3525782"/>
                  <a:pt x="1337175" y="3519072"/>
                </a:cubicBezTo>
                <a:cubicBezTo>
                  <a:pt x="1336339" y="3520977"/>
                  <a:pt x="1344165" y="3503374"/>
                  <a:pt x="1342861" y="3501457"/>
                </a:cubicBezTo>
                <a:cubicBezTo>
                  <a:pt x="1340449" y="3500688"/>
                  <a:pt x="1334572" y="3524016"/>
                  <a:pt x="1333733" y="3525918"/>
                </a:cubicBezTo>
                <a:cubicBezTo>
                  <a:pt x="1330232" y="3538081"/>
                  <a:pt x="1327251" y="3547593"/>
                  <a:pt x="1324151" y="3557225"/>
                </a:cubicBezTo>
                <a:lnTo>
                  <a:pt x="1323897" y="3558019"/>
                </a:lnTo>
                <a:lnTo>
                  <a:pt x="1323699" y="3550375"/>
                </a:lnTo>
                <a:lnTo>
                  <a:pt x="1322188" y="3553562"/>
                </a:lnTo>
                <a:lnTo>
                  <a:pt x="1330987" y="3522399"/>
                </a:lnTo>
                <a:cubicBezTo>
                  <a:pt x="1328350" y="3535815"/>
                  <a:pt x="1333991" y="3519279"/>
                  <a:pt x="1331756" y="3518499"/>
                </a:cubicBezTo>
                <a:cubicBezTo>
                  <a:pt x="1328283" y="3517798"/>
                  <a:pt x="1322450" y="3542973"/>
                  <a:pt x="1321616" y="3544875"/>
                </a:cubicBezTo>
                <a:lnTo>
                  <a:pt x="1313037" y="3574605"/>
                </a:lnTo>
                <a:lnTo>
                  <a:pt x="1310488" y="3581089"/>
                </a:lnTo>
                <a:cubicBezTo>
                  <a:pt x="1306788" y="3590098"/>
                  <a:pt x="1304953" y="3592168"/>
                  <a:pt x="1308475" y="3570171"/>
                </a:cubicBezTo>
                <a:cubicBezTo>
                  <a:pt x="1309813" y="3564114"/>
                  <a:pt x="1310696" y="3559822"/>
                  <a:pt x="1311200" y="3556994"/>
                </a:cubicBezTo>
                <a:lnTo>
                  <a:pt x="1311384" y="3555274"/>
                </a:lnTo>
                <a:lnTo>
                  <a:pt x="1311696" y="3554141"/>
                </a:lnTo>
                <a:cubicBezTo>
                  <a:pt x="1311696" y="3554141"/>
                  <a:pt x="1315763" y="3550952"/>
                  <a:pt x="1313415" y="3549255"/>
                </a:cubicBezTo>
                <a:cubicBezTo>
                  <a:pt x="1312066" y="3548418"/>
                  <a:pt x="1308081" y="3560997"/>
                  <a:pt x="1310636" y="3554210"/>
                </a:cubicBezTo>
                <a:lnTo>
                  <a:pt x="1308921" y="3559881"/>
                </a:lnTo>
                <a:lnTo>
                  <a:pt x="1307739" y="3563014"/>
                </a:lnTo>
                <a:cubicBezTo>
                  <a:pt x="1305665" y="3569543"/>
                  <a:pt x="1303041" y="3578331"/>
                  <a:pt x="1300500" y="3586981"/>
                </a:cubicBezTo>
                <a:lnTo>
                  <a:pt x="1297988" y="3595616"/>
                </a:lnTo>
                <a:lnTo>
                  <a:pt x="1287478" y="3627170"/>
                </a:lnTo>
                <a:cubicBezTo>
                  <a:pt x="1291143" y="3603215"/>
                  <a:pt x="1303050" y="3573797"/>
                  <a:pt x="1309813" y="3547485"/>
                </a:cubicBezTo>
                <a:cubicBezTo>
                  <a:pt x="1310650" y="3545584"/>
                  <a:pt x="1312848" y="3535892"/>
                  <a:pt x="1310549" y="3536040"/>
                </a:cubicBezTo>
                <a:lnTo>
                  <a:pt x="1306451" y="3547703"/>
                </a:lnTo>
                <a:cubicBezTo>
                  <a:pt x="1303433" y="3559449"/>
                  <a:pt x="1299624" y="3572016"/>
                  <a:pt x="1295432" y="3582914"/>
                </a:cubicBezTo>
                <a:cubicBezTo>
                  <a:pt x="1297544" y="3573229"/>
                  <a:pt x="1300434" y="3562992"/>
                  <a:pt x="1303549" y="3552395"/>
                </a:cubicBezTo>
                <a:cubicBezTo>
                  <a:pt x="1306662" y="3541799"/>
                  <a:pt x="1310002" y="3530840"/>
                  <a:pt x="1313007" y="3519710"/>
                </a:cubicBezTo>
                <a:cubicBezTo>
                  <a:pt x="1319399" y="3499121"/>
                  <a:pt x="1327933" y="3478548"/>
                  <a:pt x="1333220" y="3459108"/>
                </a:cubicBezTo>
                <a:cubicBezTo>
                  <a:pt x="1335950" y="3449382"/>
                  <a:pt x="1338874" y="3439413"/>
                  <a:pt x="1342344" y="3429524"/>
                </a:cubicBezTo>
                <a:lnTo>
                  <a:pt x="1344668" y="3424065"/>
                </a:lnTo>
                <a:lnTo>
                  <a:pt x="1337544" y="3446887"/>
                </a:lnTo>
                <a:cubicBezTo>
                  <a:pt x="1334800" y="3455909"/>
                  <a:pt x="1332157" y="3464784"/>
                  <a:pt x="1329589" y="3473304"/>
                </a:cubicBezTo>
                <a:cubicBezTo>
                  <a:pt x="1328158" y="3479096"/>
                  <a:pt x="1325734" y="3486955"/>
                  <a:pt x="1325009" y="3489771"/>
                </a:cubicBezTo>
                <a:cubicBezTo>
                  <a:pt x="1325478" y="3493592"/>
                  <a:pt x="1327262" y="3490704"/>
                  <a:pt x="1327599" y="3493456"/>
                </a:cubicBezTo>
                <a:cubicBezTo>
                  <a:pt x="1327599" y="3493456"/>
                  <a:pt x="1328180" y="3498193"/>
                  <a:pt x="1327118" y="3498261"/>
                </a:cubicBezTo>
                <a:cubicBezTo>
                  <a:pt x="1328180" y="3498193"/>
                  <a:pt x="1332502" y="3488364"/>
                  <a:pt x="1335878" y="3479520"/>
                </a:cubicBezTo>
                <a:lnTo>
                  <a:pt x="1336635" y="3480539"/>
                </a:lnTo>
                <a:lnTo>
                  <a:pt x="1336119" y="3481509"/>
                </a:lnTo>
                <a:cubicBezTo>
                  <a:pt x="1336651" y="3481473"/>
                  <a:pt x="1336884" y="3481189"/>
                  <a:pt x="1336836" y="3480807"/>
                </a:cubicBezTo>
                <a:lnTo>
                  <a:pt x="1336635" y="3480539"/>
                </a:lnTo>
                <a:lnTo>
                  <a:pt x="1339569" y="3475033"/>
                </a:lnTo>
                <a:cubicBezTo>
                  <a:pt x="1342364" y="3468169"/>
                  <a:pt x="1343499" y="3460238"/>
                  <a:pt x="1345729" y="3452240"/>
                </a:cubicBezTo>
                <a:cubicBezTo>
                  <a:pt x="1354415" y="3427806"/>
                  <a:pt x="1363060" y="3403413"/>
                  <a:pt x="1372441" y="3379571"/>
                </a:cubicBezTo>
                <a:lnTo>
                  <a:pt x="1402406" y="3312785"/>
                </a:lnTo>
                <a:lnTo>
                  <a:pt x="1403361" y="3308176"/>
                </a:lnTo>
                <a:lnTo>
                  <a:pt x="1403761" y="3305415"/>
                </a:lnTo>
                <a:lnTo>
                  <a:pt x="1416402" y="3286841"/>
                </a:lnTo>
                <a:lnTo>
                  <a:pt x="1432434" y="3257661"/>
                </a:lnTo>
                <a:lnTo>
                  <a:pt x="1442016" y="3237675"/>
                </a:lnTo>
                <a:lnTo>
                  <a:pt x="1440859" y="3237967"/>
                </a:lnTo>
                <a:cubicBezTo>
                  <a:pt x="1439986" y="3238096"/>
                  <a:pt x="1439266" y="3238251"/>
                  <a:pt x="1439167" y="3238781"/>
                </a:cubicBezTo>
                <a:cubicBezTo>
                  <a:pt x="1435868" y="3242786"/>
                  <a:pt x="1429307" y="3256264"/>
                  <a:pt x="1424771" y="3260066"/>
                </a:cubicBezTo>
                <a:cubicBezTo>
                  <a:pt x="1422898" y="3262124"/>
                  <a:pt x="1419189" y="3261512"/>
                  <a:pt x="1419189" y="3261512"/>
                </a:cubicBezTo>
                <a:cubicBezTo>
                  <a:pt x="1419189" y="3261512"/>
                  <a:pt x="1418731" y="3261982"/>
                  <a:pt x="1418216" y="3262739"/>
                </a:cubicBezTo>
                <a:lnTo>
                  <a:pt x="1417647" y="3264036"/>
                </a:lnTo>
                <a:lnTo>
                  <a:pt x="1416247" y="3265660"/>
                </a:lnTo>
                <a:lnTo>
                  <a:pt x="1415842" y="3265644"/>
                </a:lnTo>
                <a:lnTo>
                  <a:pt x="1415750" y="3265818"/>
                </a:lnTo>
                <a:lnTo>
                  <a:pt x="1415485" y="3266542"/>
                </a:lnTo>
                <a:lnTo>
                  <a:pt x="1416247" y="3265660"/>
                </a:lnTo>
                <a:lnTo>
                  <a:pt x="1416922" y="3265689"/>
                </a:lnTo>
                <a:lnTo>
                  <a:pt x="1415091" y="3267071"/>
                </a:lnTo>
                <a:lnTo>
                  <a:pt x="1390078" y="3314494"/>
                </a:lnTo>
                <a:cubicBezTo>
                  <a:pt x="1381017" y="3331675"/>
                  <a:pt x="1372391" y="3348943"/>
                  <a:pt x="1365246" y="3367040"/>
                </a:cubicBezTo>
                <a:cubicBezTo>
                  <a:pt x="1361782" y="3375157"/>
                  <a:pt x="1358465" y="3383728"/>
                  <a:pt x="1355277" y="3392548"/>
                </a:cubicBezTo>
                <a:lnTo>
                  <a:pt x="1352534" y="3400594"/>
                </a:lnTo>
                <a:lnTo>
                  <a:pt x="1351773" y="3401924"/>
                </a:lnTo>
                <a:cubicBezTo>
                  <a:pt x="1349375" y="3406642"/>
                  <a:pt x="1347039" y="3412048"/>
                  <a:pt x="1344931" y="3416209"/>
                </a:cubicBezTo>
                <a:lnTo>
                  <a:pt x="1343934" y="3417905"/>
                </a:lnTo>
                <a:lnTo>
                  <a:pt x="1350702" y="3398000"/>
                </a:lnTo>
                <a:cubicBezTo>
                  <a:pt x="1353915" y="3388959"/>
                  <a:pt x="1357355" y="3379754"/>
                  <a:pt x="1361180" y="3370229"/>
                </a:cubicBezTo>
                <a:cubicBezTo>
                  <a:pt x="1369583" y="3348586"/>
                  <a:pt x="1377637" y="3332817"/>
                  <a:pt x="1388182" y="3311190"/>
                </a:cubicBezTo>
                <a:cubicBezTo>
                  <a:pt x="1393452" y="3300376"/>
                  <a:pt x="1402098" y="3280718"/>
                  <a:pt x="1409539" y="3268687"/>
                </a:cubicBezTo>
                <a:cubicBezTo>
                  <a:pt x="1409428" y="3267770"/>
                  <a:pt x="1417948" y="3255821"/>
                  <a:pt x="1419009" y="3255754"/>
                </a:cubicBezTo>
                <a:lnTo>
                  <a:pt x="1418513" y="3257985"/>
                </a:lnTo>
                <a:lnTo>
                  <a:pt x="1425580" y="3247824"/>
                </a:lnTo>
                <a:cubicBezTo>
                  <a:pt x="1425777" y="3246765"/>
                  <a:pt x="1425170" y="3243207"/>
                  <a:pt x="1425367" y="3242148"/>
                </a:cubicBezTo>
                <a:cubicBezTo>
                  <a:pt x="1427827" y="3235819"/>
                  <a:pt x="1431964" y="3228493"/>
                  <a:pt x="1436056" y="3220251"/>
                </a:cubicBezTo>
                <a:cubicBezTo>
                  <a:pt x="1437921" y="3217100"/>
                  <a:pt x="1454586" y="3191638"/>
                  <a:pt x="1454785" y="3190579"/>
                </a:cubicBezTo>
                <a:cubicBezTo>
                  <a:pt x="1453748" y="3189315"/>
                  <a:pt x="1448001" y="3191645"/>
                  <a:pt x="1446534" y="3192677"/>
                </a:cubicBezTo>
                <a:cubicBezTo>
                  <a:pt x="1444900" y="3194591"/>
                  <a:pt x="1433571" y="3213107"/>
                  <a:pt x="1439760" y="3200478"/>
                </a:cubicBezTo>
                <a:cubicBezTo>
                  <a:pt x="1446324" y="3187001"/>
                  <a:pt x="1431324" y="3210372"/>
                  <a:pt x="1429459" y="3213521"/>
                </a:cubicBezTo>
                <a:cubicBezTo>
                  <a:pt x="1423890" y="3221703"/>
                  <a:pt x="1418759" y="3228684"/>
                  <a:pt x="1416926" y="3231657"/>
                </a:cubicBezTo>
                <a:cubicBezTo>
                  <a:pt x="1405290" y="3247847"/>
                  <a:pt x="1394848" y="3263051"/>
                  <a:pt x="1384666" y="3277866"/>
                </a:cubicBezTo>
                <a:lnTo>
                  <a:pt x="1382511" y="3280943"/>
                </a:lnTo>
                <a:lnTo>
                  <a:pt x="1382937" y="3276786"/>
                </a:lnTo>
                <a:lnTo>
                  <a:pt x="1382956" y="3275325"/>
                </a:lnTo>
                <a:lnTo>
                  <a:pt x="1389342" y="3265511"/>
                </a:lnTo>
                <a:cubicBezTo>
                  <a:pt x="1393245" y="3259421"/>
                  <a:pt x="1404983" y="3245523"/>
                  <a:pt x="1406008" y="3240048"/>
                </a:cubicBezTo>
                <a:cubicBezTo>
                  <a:pt x="1406405" y="3237931"/>
                  <a:pt x="1402699" y="3237319"/>
                  <a:pt x="1401884" y="3233727"/>
                </a:cubicBezTo>
                <a:cubicBezTo>
                  <a:pt x="1401475" y="3229110"/>
                  <a:pt x="1404551" y="3227434"/>
                  <a:pt x="1408247" y="3221309"/>
                </a:cubicBezTo>
                <a:cubicBezTo>
                  <a:pt x="1410508" y="3216039"/>
                  <a:pt x="1411336" y="3211625"/>
                  <a:pt x="1413201" y="3208476"/>
                </a:cubicBezTo>
                <a:cubicBezTo>
                  <a:pt x="1420997" y="3195203"/>
                  <a:pt x="1428398" y="3184047"/>
                  <a:pt x="1436428" y="3169535"/>
                </a:cubicBezTo>
                <a:cubicBezTo>
                  <a:pt x="1436428" y="3169535"/>
                  <a:pt x="1446300" y="3158788"/>
                  <a:pt x="1444027" y="3157320"/>
                </a:cubicBezTo>
                <a:cubicBezTo>
                  <a:pt x="1443421" y="3156585"/>
                  <a:pt x="1440752" y="3160057"/>
                  <a:pt x="1438723" y="3162952"/>
                </a:cubicBezTo>
                <a:lnTo>
                  <a:pt x="1437221" y="3165187"/>
                </a:lnTo>
                <a:lnTo>
                  <a:pt x="1437256" y="3165123"/>
                </a:lnTo>
                <a:lnTo>
                  <a:pt x="1436970" y="3165563"/>
                </a:lnTo>
                <a:lnTo>
                  <a:pt x="1436496" y="3166265"/>
                </a:lnTo>
                <a:cubicBezTo>
                  <a:pt x="1436317" y="3166546"/>
                  <a:pt x="1436263" y="3166641"/>
                  <a:pt x="1436376" y="3166476"/>
                </a:cubicBezTo>
                <a:lnTo>
                  <a:pt x="1436970" y="3165563"/>
                </a:lnTo>
                <a:lnTo>
                  <a:pt x="1437221" y="3165187"/>
                </a:lnTo>
                <a:lnTo>
                  <a:pt x="1427667" y="3183697"/>
                </a:lnTo>
                <a:cubicBezTo>
                  <a:pt x="1424351" y="3190067"/>
                  <a:pt x="1421001" y="3195749"/>
                  <a:pt x="1417897" y="3198149"/>
                </a:cubicBezTo>
                <a:cubicBezTo>
                  <a:pt x="1416264" y="3200063"/>
                  <a:pt x="1413585" y="3199621"/>
                  <a:pt x="1412151" y="3200478"/>
                </a:cubicBezTo>
                <a:cubicBezTo>
                  <a:pt x="1410485" y="3202569"/>
                  <a:pt x="1408255" y="3207662"/>
                  <a:pt x="1404752" y="3211633"/>
                </a:cubicBezTo>
                <a:cubicBezTo>
                  <a:pt x="1402885" y="3214784"/>
                  <a:pt x="1392385" y="3228886"/>
                  <a:pt x="1396908" y="3218347"/>
                </a:cubicBezTo>
                <a:cubicBezTo>
                  <a:pt x="1399402" y="3211844"/>
                  <a:pt x="1405976" y="3205101"/>
                  <a:pt x="1407805" y="3202127"/>
                </a:cubicBezTo>
                <a:cubicBezTo>
                  <a:pt x="1409878" y="3199011"/>
                  <a:pt x="1409063" y="3195419"/>
                  <a:pt x="1409262" y="3194360"/>
                </a:cubicBezTo>
                <a:cubicBezTo>
                  <a:pt x="1411101" y="3192479"/>
                  <a:pt x="1412569" y="3191447"/>
                  <a:pt x="1414400" y="3188472"/>
                </a:cubicBezTo>
                <a:cubicBezTo>
                  <a:pt x="1414598" y="3187415"/>
                  <a:pt x="1415426" y="3183000"/>
                  <a:pt x="1415822" y="3180881"/>
                </a:cubicBezTo>
                <a:cubicBezTo>
                  <a:pt x="1417489" y="3178790"/>
                  <a:pt x="1421822" y="3170404"/>
                  <a:pt x="1425717" y="3163220"/>
                </a:cubicBezTo>
                <a:cubicBezTo>
                  <a:pt x="1429613" y="3156036"/>
                  <a:pt x="1439508" y="3138377"/>
                  <a:pt x="1430638" y="3150564"/>
                </a:cubicBezTo>
                <a:cubicBezTo>
                  <a:pt x="1422002" y="3161517"/>
                  <a:pt x="1415416" y="3176263"/>
                  <a:pt x="1408013" y="3187420"/>
                </a:cubicBezTo>
                <a:cubicBezTo>
                  <a:pt x="1405030" y="3192571"/>
                  <a:pt x="1401429" y="3197619"/>
                  <a:pt x="1397700" y="3202646"/>
                </a:cubicBezTo>
                <a:lnTo>
                  <a:pt x="1394949" y="3206393"/>
                </a:lnTo>
                <a:lnTo>
                  <a:pt x="1395238" y="3205452"/>
                </a:lnTo>
                <a:lnTo>
                  <a:pt x="1397621" y="3197626"/>
                </a:lnTo>
                <a:lnTo>
                  <a:pt x="1403902" y="3187835"/>
                </a:lnTo>
                <a:cubicBezTo>
                  <a:pt x="1409239" y="3180888"/>
                  <a:pt x="1416671" y="3169555"/>
                  <a:pt x="1407593" y="3176067"/>
                </a:cubicBezTo>
                <a:lnTo>
                  <a:pt x="1402405" y="3182214"/>
                </a:lnTo>
                <a:lnTo>
                  <a:pt x="1408020" y="3165139"/>
                </a:lnTo>
                <a:cubicBezTo>
                  <a:pt x="1412758" y="3150875"/>
                  <a:pt x="1417606" y="3136238"/>
                  <a:pt x="1421462" y="3122590"/>
                </a:cubicBezTo>
                <a:cubicBezTo>
                  <a:pt x="1425205" y="3108024"/>
                  <a:pt x="1418633" y="3125699"/>
                  <a:pt x="1416914" y="3130585"/>
                </a:cubicBezTo>
                <a:cubicBezTo>
                  <a:pt x="1411385" y="3148036"/>
                  <a:pt x="1404525" y="3164807"/>
                  <a:pt x="1398770" y="3180427"/>
                </a:cubicBezTo>
                <a:cubicBezTo>
                  <a:pt x="1393742" y="3193227"/>
                  <a:pt x="1396247" y="3178741"/>
                  <a:pt x="1397835" y="3172786"/>
                </a:cubicBezTo>
                <a:cubicBezTo>
                  <a:pt x="1404728" y="3147545"/>
                  <a:pt x="1412925" y="3124219"/>
                  <a:pt x="1421697" y="3096853"/>
                </a:cubicBezTo>
                <a:cubicBezTo>
                  <a:pt x="1424122" y="3088995"/>
                  <a:pt x="1414607" y="3103011"/>
                  <a:pt x="1415844" y="3102930"/>
                </a:cubicBezTo>
                <a:cubicBezTo>
                  <a:pt x="1405142" y="3124721"/>
                  <a:pt x="1404278" y="3143877"/>
                  <a:pt x="1393670" y="3166432"/>
                </a:cubicBezTo>
                <a:cubicBezTo>
                  <a:pt x="1399501" y="3141258"/>
                  <a:pt x="1408517" y="3115880"/>
                  <a:pt x="1417400" y="3089430"/>
                </a:cubicBezTo>
                <a:cubicBezTo>
                  <a:pt x="1417289" y="3088513"/>
                  <a:pt x="1422962" y="3079521"/>
                  <a:pt x="1419602" y="3079739"/>
                </a:cubicBezTo>
                <a:cubicBezTo>
                  <a:pt x="1418540" y="3079808"/>
                  <a:pt x="1415054" y="3087734"/>
                  <a:pt x="1416821" y="3084694"/>
                </a:cubicBezTo>
                <a:cubicBezTo>
                  <a:pt x="1412498" y="3094521"/>
                  <a:pt x="1408886" y="3110156"/>
                  <a:pt x="1403482" y="3119900"/>
                </a:cubicBezTo>
                <a:cubicBezTo>
                  <a:pt x="1401829" y="3123858"/>
                  <a:pt x="1398710" y="3126061"/>
                  <a:pt x="1397986" y="3128881"/>
                </a:cubicBezTo>
                <a:cubicBezTo>
                  <a:pt x="1393663" y="3138709"/>
                  <a:pt x="1392769" y="3150317"/>
                  <a:pt x="1387384" y="3160215"/>
                </a:cubicBezTo>
                <a:cubicBezTo>
                  <a:pt x="1388746" y="3152426"/>
                  <a:pt x="1390401" y="3148469"/>
                  <a:pt x="1391720" y="3141761"/>
                </a:cubicBezTo>
                <a:cubicBezTo>
                  <a:pt x="1390883" y="3143662"/>
                  <a:pt x="1398710" y="3126061"/>
                  <a:pt x="1397407" y="3124143"/>
                </a:cubicBezTo>
                <a:cubicBezTo>
                  <a:pt x="1394994" y="3123375"/>
                  <a:pt x="1389116" y="3146703"/>
                  <a:pt x="1388280" y="3148606"/>
                </a:cubicBezTo>
                <a:cubicBezTo>
                  <a:pt x="1381273" y="3172930"/>
                  <a:pt x="1376357" y="3186649"/>
                  <a:pt x="1368404" y="3211958"/>
                </a:cubicBezTo>
                <a:cubicBezTo>
                  <a:pt x="1368404" y="3211958"/>
                  <a:pt x="1366670" y="3225471"/>
                  <a:pt x="1363086" y="3223854"/>
                </a:cubicBezTo>
                <a:cubicBezTo>
                  <a:pt x="1361781" y="3221936"/>
                  <a:pt x="1369478" y="3203263"/>
                  <a:pt x="1369364" y="3202348"/>
                </a:cubicBezTo>
                <a:cubicBezTo>
                  <a:pt x="1374829" y="3182895"/>
                  <a:pt x="1380357" y="3165444"/>
                  <a:pt x="1385531" y="3145086"/>
                </a:cubicBezTo>
                <a:cubicBezTo>
                  <a:pt x="1382894" y="3158503"/>
                  <a:pt x="1388536" y="3141967"/>
                  <a:pt x="1386300" y="3141188"/>
                </a:cubicBezTo>
                <a:cubicBezTo>
                  <a:pt x="1382827" y="3140488"/>
                  <a:pt x="1376997" y="3165660"/>
                  <a:pt x="1376159" y="3167563"/>
                </a:cubicBezTo>
                <a:cubicBezTo>
                  <a:pt x="1370037" y="3188904"/>
                  <a:pt x="1362808" y="3211397"/>
                  <a:pt x="1356010" y="3237403"/>
                </a:cubicBezTo>
                <a:cubicBezTo>
                  <a:pt x="1356010" y="3237403"/>
                  <a:pt x="1352153" y="3251050"/>
                  <a:pt x="1350754" y="3248368"/>
                </a:cubicBezTo>
                <a:lnTo>
                  <a:pt x="1351666" y="3244633"/>
                </a:lnTo>
                <a:lnTo>
                  <a:pt x="1354397" y="3239914"/>
                </a:lnTo>
                <a:cubicBezTo>
                  <a:pt x="1355400" y="3238031"/>
                  <a:pt x="1356093" y="3236486"/>
                  <a:pt x="1356152" y="3235700"/>
                </a:cubicBezTo>
                <a:lnTo>
                  <a:pt x="1354197" y="3236024"/>
                </a:lnTo>
                <a:lnTo>
                  <a:pt x="1354611" y="3234719"/>
                </a:lnTo>
                <a:cubicBezTo>
                  <a:pt x="1354835" y="3236553"/>
                  <a:pt x="1359546" y="3221156"/>
                  <a:pt x="1356185" y="3221374"/>
                </a:cubicBezTo>
                <a:cubicBezTo>
                  <a:pt x="1355124" y="3221440"/>
                  <a:pt x="1351475" y="3236770"/>
                  <a:pt x="1350768" y="3239742"/>
                </a:cubicBezTo>
                <a:lnTo>
                  <a:pt x="1350397" y="3240881"/>
                </a:lnTo>
                <a:lnTo>
                  <a:pt x="1350294" y="3241017"/>
                </a:lnTo>
                <a:lnTo>
                  <a:pt x="1348301" y="3244299"/>
                </a:lnTo>
                <a:lnTo>
                  <a:pt x="1354948" y="3217814"/>
                </a:lnTo>
                <a:cubicBezTo>
                  <a:pt x="1358576" y="3204507"/>
                  <a:pt x="1362442" y="3190934"/>
                  <a:pt x="1366241" y="3176827"/>
                </a:cubicBezTo>
                <a:cubicBezTo>
                  <a:pt x="1366241" y="3176827"/>
                  <a:pt x="1370306" y="3173639"/>
                  <a:pt x="1367961" y="3171943"/>
                </a:cubicBezTo>
                <a:cubicBezTo>
                  <a:pt x="1366611" y="3171105"/>
                  <a:pt x="1362625" y="3183684"/>
                  <a:pt x="1365179" y="3176898"/>
                </a:cubicBezTo>
                <a:cubicBezTo>
                  <a:pt x="1356889" y="3199456"/>
                  <a:pt x="1351508" y="3228297"/>
                  <a:pt x="1342023" y="3249858"/>
                </a:cubicBezTo>
                <a:cubicBezTo>
                  <a:pt x="1345686" y="3225901"/>
                  <a:pt x="1357594" y="3196484"/>
                  <a:pt x="1364357" y="3170172"/>
                </a:cubicBezTo>
                <a:cubicBezTo>
                  <a:pt x="1365192" y="3168271"/>
                  <a:pt x="1367393" y="3158579"/>
                  <a:pt x="1365095" y="3158728"/>
                </a:cubicBezTo>
                <a:lnTo>
                  <a:pt x="1360996" y="3170390"/>
                </a:lnTo>
                <a:cubicBezTo>
                  <a:pt x="1357978" y="3182136"/>
                  <a:pt x="1354168" y="3194705"/>
                  <a:pt x="1349976" y="3205603"/>
                </a:cubicBezTo>
                <a:cubicBezTo>
                  <a:pt x="1352087" y="3195916"/>
                  <a:pt x="1354979" y="3185679"/>
                  <a:pt x="1358093" y="3175083"/>
                </a:cubicBezTo>
                <a:cubicBezTo>
                  <a:pt x="1361209" y="3164484"/>
                  <a:pt x="1364546" y="3153527"/>
                  <a:pt x="1367553" y="3142398"/>
                </a:cubicBezTo>
                <a:cubicBezTo>
                  <a:pt x="1373943" y="3121808"/>
                  <a:pt x="1382478" y="3101234"/>
                  <a:pt x="1387764" y="3081795"/>
                </a:cubicBezTo>
                <a:cubicBezTo>
                  <a:pt x="1390495" y="3072069"/>
                  <a:pt x="1393420" y="3062100"/>
                  <a:pt x="1396888" y="3052212"/>
                </a:cubicBezTo>
                <a:lnTo>
                  <a:pt x="1399213" y="3046753"/>
                </a:lnTo>
                <a:lnTo>
                  <a:pt x="1392088" y="3069574"/>
                </a:lnTo>
                <a:cubicBezTo>
                  <a:pt x="1389347" y="3078598"/>
                  <a:pt x="1386701" y="3087471"/>
                  <a:pt x="1384133" y="3095991"/>
                </a:cubicBezTo>
                <a:cubicBezTo>
                  <a:pt x="1382703" y="3101783"/>
                  <a:pt x="1380279" y="3109641"/>
                  <a:pt x="1379554" y="3112459"/>
                </a:cubicBezTo>
                <a:cubicBezTo>
                  <a:pt x="1380022" y="3116280"/>
                  <a:pt x="1381807" y="3113392"/>
                  <a:pt x="1382144" y="3116143"/>
                </a:cubicBezTo>
                <a:cubicBezTo>
                  <a:pt x="1382144" y="3116143"/>
                  <a:pt x="1382724" y="3120880"/>
                  <a:pt x="1381663" y="3120949"/>
                </a:cubicBezTo>
                <a:cubicBezTo>
                  <a:pt x="1382724" y="3120880"/>
                  <a:pt x="1387047" y="3111051"/>
                  <a:pt x="1390420" y="3102209"/>
                </a:cubicBezTo>
                <a:lnTo>
                  <a:pt x="1391181" y="3103227"/>
                </a:lnTo>
                <a:lnTo>
                  <a:pt x="1390663" y="3104195"/>
                </a:lnTo>
                <a:cubicBezTo>
                  <a:pt x="1391195" y="3104161"/>
                  <a:pt x="1391427" y="3103876"/>
                  <a:pt x="1391379" y="3103494"/>
                </a:cubicBezTo>
                <a:lnTo>
                  <a:pt x="1391181" y="3103227"/>
                </a:lnTo>
                <a:lnTo>
                  <a:pt x="1394114" y="3097720"/>
                </a:lnTo>
                <a:cubicBezTo>
                  <a:pt x="1396908" y="3090854"/>
                  <a:pt x="1398045" y="3082925"/>
                  <a:pt x="1400273" y="3074927"/>
                </a:cubicBezTo>
                <a:cubicBezTo>
                  <a:pt x="1408959" y="3050493"/>
                  <a:pt x="1417605" y="3026100"/>
                  <a:pt x="1426984" y="3002256"/>
                </a:cubicBezTo>
                <a:lnTo>
                  <a:pt x="1434859" y="2984707"/>
                </a:lnTo>
                <a:lnTo>
                  <a:pt x="1405209" y="3026925"/>
                </a:lnTo>
                <a:lnTo>
                  <a:pt x="1399475" y="3038895"/>
                </a:lnTo>
                <a:lnTo>
                  <a:pt x="1398479" y="3040594"/>
                </a:lnTo>
                <a:lnTo>
                  <a:pt x="1401340" y="3032172"/>
                </a:lnTo>
                <a:lnTo>
                  <a:pt x="1314644" y="3148287"/>
                </a:lnTo>
                <a:cubicBezTo>
                  <a:pt x="1284704" y="3188970"/>
                  <a:pt x="1255282" y="3230436"/>
                  <a:pt x="1227977" y="3273199"/>
                </a:cubicBezTo>
                <a:cubicBezTo>
                  <a:pt x="1194273" y="3329407"/>
                  <a:pt x="1159589" y="3386780"/>
                  <a:pt x="1124550" y="3445629"/>
                </a:cubicBezTo>
                <a:lnTo>
                  <a:pt x="1089984" y="3505001"/>
                </a:lnTo>
                <a:lnTo>
                  <a:pt x="1091820" y="3492789"/>
                </a:lnTo>
                <a:cubicBezTo>
                  <a:pt x="1088909" y="3495810"/>
                  <a:pt x="1085385" y="3502551"/>
                  <a:pt x="1081626" y="3511214"/>
                </a:cubicBezTo>
                <a:lnTo>
                  <a:pt x="1072198" y="3535548"/>
                </a:lnTo>
                <a:lnTo>
                  <a:pt x="1044973" y="3582310"/>
                </a:lnTo>
                <a:lnTo>
                  <a:pt x="1047300" y="3572330"/>
                </a:lnTo>
                <a:lnTo>
                  <a:pt x="1039432" y="3591825"/>
                </a:lnTo>
                <a:lnTo>
                  <a:pt x="1018994" y="3626930"/>
                </a:lnTo>
                <a:lnTo>
                  <a:pt x="969427" y="3717050"/>
                </a:lnTo>
                <a:lnTo>
                  <a:pt x="967049" y="3720806"/>
                </a:lnTo>
                <a:cubicBezTo>
                  <a:pt x="967049" y="3720806"/>
                  <a:pt x="967049" y="3720806"/>
                  <a:pt x="971721" y="3705774"/>
                </a:cubicBezTo>
                <a:lnTo>
                  <a:pt x="971993" y="3704903"/>
                </a:lnTo>
                <a:lnTo>
                  <a:pt x="968296" y="3710023"/>
                </a:lnTo>
                <a:cubicBezTo>
                  <a:pt x="966660" y="3712375"/>
                  <a:pt x="965957" y="3712885"/>
                  <a:pt x="968132" y="3706978"/>
                </a:cubicBezTo>
                <a:cubicBezTo>
                  <a:pt x="973893" y="3694052"/>
                  <a:pt x="964829" y="3711134"/>
                  <a:pt x="961441" y="3717451"/>
                </a:cubicBezTo>
                <a:lnTo>
                  <a:pt x="960643" y="3718884"/>
                </a:lnTo>
                <a:lnTo>
                  <a:pt x="966508" y="3695831"/>
                </a:lnTo>
                <a:lnTo>
                  <a:pt x="991544" y="3643734"/>
                </a:lnTo>
                <a:lnTo>
                  <a:pt x="1005301" y="3614672"/>
                </a:lnTo>
                <a:lnTo>
                  <a:pt x="1007540" y="3615452"/>
                </a:lnTo>
                <a:cubicBezTo>
                  <a:pt x="1008214" y="3614590"/>
                  <a:pt x="1007647" y="3613894"/>
                  <a:pt x="1006738" y="3613604"/>
                </a:cubicBezTo>
                <a:lnTo>
                  <a:pt x="1005707" y="3613811"/>
                </a:lnTo>
                <a:lnTo>
                  <a:pt x="1026859" y="3569127"/>
                </a:lnTo>
                <a:cubicBezTo>
                  <a:pt x="1051290" y="3518802"/>
                  <a:pt x="1077981" y="3467926"/>
                  <a:pt x="1109856" y="3420216"/>
                </a:cubicBezTo>
                <a:cubicBezTo>
                  <a:pt x="1146820" y="3366019"/>
                  <a:pt x="1181415" y="3302325"/>
                  <a:pt x="1217068" y="3243613"/>
                </a:cubicBezTo>
                <a:cubicBezTo>
                  <a:pt x="1268171" y="3163380"/>
                  <a:pt x="1326664" y="3084567"/>
                  <a:pt x="1379551" y="3009140"/>
                </a:cubicBezTo>
                <a:lnTo>
                  <a:pt x="1424972" y="2947655"/>
                </a:lnTo>
                <a:lnTo>
                  <a:pt x="1431205" y="2932103"/>
                </a:lnTo>
                <a:lnTo>
                  <a:pt x="1453954" y="2890181"/>
                </a:lnTo>
                <a:cubicBezTo>
                  <a:pt x="1455609" y="2886224"/>
                  <a:pt x="1459450" y="2881199"/>
                  <a:pt x="1457090" y="2888131"/>
                </a:cubicBezTo>
                <a:cubicBezTo>
                  <a:pt x="1453473" y="2894986"/>
                  <a:pt x="1447253" y="2906785"/>
                  <a:pt x="1444472" y="2911739"/>
                </a:cubicBezTo>
                <a:lnTo>
                  <a:pt x="1430086" y="2940731"/>
                </a:lnTo>
                <a:lnTo>
                  <a:pt x="1457854" y="2903142"/>
                </a:lnTo>
                <a:lnTo>
                  <a:pt x="1460000" y="2899087"/>
                </a:lnTo>
                <a:lnTo>
                  <a:pt x="1459880" y="2897119"/>
                </a:lnTo>
                <a:cubicBezTo>
                  <a:pt x="1459953" y="2896634"/>
                  <a:pt x="1460190" y="2896386"/>
                  <a:pt x="1460721" y="2896352"/>
                </a:cubicBezTo>
                <a:lnTo>
                  <a:pt x="1460969" y="2897258"/>
                </a:lnTo>
                <a:lnTo>
                  <a:pt x="1464084" y="2891374"/>
                </a:lnTo>
                <a:lnTo>
                  <a:pt x="1467375" y="2886174"/>
                </a:lnTo>
                <a:lnTo>
                  <a:pt x="1478251" y="2850247"/>
                </a:lnTo>
                <a:cubicBezTo>
                  <a:pt x="1479088" y="2848345"/>
                  <a:pt x="1481289" y="2838652"/>
                  <a:pt x="1478989" y="2838801"/>
                </a:cubicBezTo>
                <a:lnTo>
                  <a:pt x="1474890" y="2850462"/>
                </a:lnTo>
                <a:cubicBezTo>
                  <a:pt x="1471873" y="2862211"/>
                  <a:pt x="1468063" y="2874777"/>
                  <a:pt x="1463871" y="2885675"/>
                </a:cubicBezTo>
                <a:cubicBezTo>
                  <a:pt x="1465983" y="2875989"/>
                  <a:pt x="1468876" y="2865752"/>
                  <a:pt x="1471989" y="2855155"/>
                </a:cubicBezTo>
                <a:cubicBezTo>
                  <a:pt x="1475104" y="2844558"/>
                  <a:pt x="1478443" y="2833601"/>
                  <a:pt x="1481448" y="2822470"/>
                </a:cubicBezTo>
                <a:lnTo>
                  <a:pt x="1499880" y="2767203"/>
                </a:lnTo>
                <a:lnTo>
                  <a:pt x="1498850" y="2768422"/>
                </a:lnTo>
                <a:cubicBezTo>
                  <a:pt x="1468856" y="2803988"/>
                  <a:pt x="1439429" y="2838574"/>
                  <a:pt x="1408359" y="2873671"/>
                </a:cubicBezTo>
                <a:cubicBezTo>
                  <a:pt x="1338229" y="2960970"/>
                  <a:pt x="1273366" y="3042536"/>
                  <a:pt x="1211530" y="3123164"/>
                </a:cubicBezTo>
                <a:cubicBezTo>
                  <a:pt x="1177423" y="3164760"/>
                  <a:pt x="1146702" y="3206035"/>
                  <a:pt x="1115605" y="3247427"/>
                </a:cubicBezTo>
                <a:lnTo>
                  <a:pt x="1107885" y="3257252"/>
                </a:lnTo>
                <a:lnTo>
                  <a:pt x="1015008" y="3405376"/>
                </a:lnTo>
                <a:lnTo>
                  <a:pt x="964940" y="3491585"/>
                </a:lnTo>
                <a:lnTo>
                  <a:pt x="972310" y="3468128"/>
                </a:lnTo>
                <a:cubicBezTo>
                  <a:pt x="975412" y="3458021"/>
                  <a:pt x="977434" y="3451046"/>
                  <a:pt x="977409" y="3450071"/>
                </a:cubicBezTo>
                <a:cubicBezTo>
                  <a:pt x="973530" y="3446092"/>
                  <a:pt x="958088" y="3457445"/>
                  <a:pt x="954425" y="3461909"/>
                </a:cubicBezTo>
                <a:cubicBezTo>
                  <a:pt x="950847" y="3469623"/>
                  <a:pt x="929429" y="3541875"/>
                  <a:pt x="939505" y="3493401"/>
                </a:cubicBezTo>
                <a:cubicBezTo>
                  <a:pt x="950124" y="3441691"/>
                  <a:pt x="921023" y="3533254"/>
                  <a:pt x="917564" y="3545512"/>
                </a:cubicBezTo>
                <a:cubicBezTo>
                  <a:pt x="906440" y="3577735"/>
                  <a:pt x="895825" y="3605422"/>
                  <a:pt x="892349" y="3617034"/>
                </a:cubicBezTo>
                <a:lnTo>
                  <a:pt x="887202" y="3631431"/>
                </a:lnTo>
                <a:lnTo>
                  <a:pt x="855460" y="3692051"/>
                </a:lnTo>
                <a:lnTo>
                  <a:pt x="861759" y="3673564"/>
                </a:lnTo>
                <a:cubicBezTo>
                  <a:pt x="864206" y="3665117"/>
                  <a:pt x="865709" y="3657846"/>
                  <a:pt x="865578" y="3652812"/>
                </a:cubicBezTo>
                <a:cubicBezTo>
                  <a:pt x="865479" y="3648914"/>
                  <a:pt x="862593" y="3646904"/>
                  <a:pt x="859143" y="3644314"/>
                </a:cubicBezTo>
                <a:lnTo>
                  <a:pt x="850956" y="3634339"/>
                </a:lnTo>
                <a:lnTo>
                  <a:pt x="851882" y="3631522"/>
                </a:lnTo>
                <a:lnTo>
                  <a:pt x="849895" y="3633045"/>
                </a:lnTo>
                <a:lnTo>
                  <a:pt x="849313" y="3632336"/>
                </a:lnTo>
                <a:cubicBezTo>
                  <a:pt x="845114" y="3616014"/>
                  <a:pt x="853099" y="3608396"/>
                  <a:pt x="860033" y="3584525"/>
                </a:cubicBezTo>
                <a:cubicBezTo>
                  <a:pt x="863291" y="3564469"/>
                  <a:pt x="862870" y="3548230"/>
                  <a:pt x="866329" y="3535969"/>
                </a:cubicBezTo>
                <a:cubicBezTo>
                  <a:pt x="880729" y="3484342"/>
                  <a:pt x="895329" y="3440510"/>
                  <a:pt x="909611" y="3384337"/>
                </a:cubicBezTo>
                <a:cubicBezTo>
                  <a:pt x="909611" y="3384337"/>
                  <a:pt x="931770" y="3340668"/>
                  <a:pt x="924112" y="3336608"/>
                </a:cubicBezTo>
                <a:cubicBezTo>
                  <a:pt x="921849" y="3334289"/>
                  <a:pt x="916227" y="3348123"/>
                  <a:pt x="912117" y="3359558"/>
                </a:cubicBezTo>
                <a:lnTo>
                  <a:pt x="909128" y="3368368"/>
                </a:lnTo>
                <a:lnTo>
                  <a:pt x="909192" y="3368097"/>
                </a:lnTo>
                <a:lnTo>
                  <a:pt x="908624" y="3369854"/>
                </a:lnTo>
                <a:lnTo>
                  <a:pt x="907694" y="3372590"/>
                </a:lnTo>
                <a:cubicBezTo>
                  <a:pt x="907349" y="3373687"/>
                  <a:pt x="907250" y="3374057"/>
                  <a:pt x="907476" y="3373404"/>
                </a:cubicBezTo>
                <a:lnTo>
                  <a:pt x="908624" y="3369854"/>
                </a:lnTo>
                <a:lnTo>
                  <a:pt x="909128" y="3368368"/>
                </a:lnTo>
                <a:lnTo>
                  <a:pt x="901144" y="3402170"/>
                </a:lnTo>
                <a:cubicBezTo>
                  <a:pt x="893131" y="3439124"/>
                  <a:pt x="884895" y="3481186"/>
                  <a:pt x="873490" y="3496522"/>
                </a:cubicBezTo>
                <a:cubicBezTo>
                  <a:pt x="869913" y="3504236"/>
                  <a:pt x="861727" y="3504059"/>
                  <a:pt x="858049" y="3507874"/>
                </a:cubicBezTo>
                <a:cubicBezTo>
                  <a:pt x="854487" y="3516237"/>
                  <a:pt x="851214" y="3535643"/>
                  <a:pt x="843447" y="3551707"/>
                </a:cubicBezTo>
                <a:cubicBezTo>
                  <a:pt x="839989" y="3563966"/>
                  <a:pt x="818149" y="3619978"/>
                  <a:pt x="824663" y="3579867"/>
                </a:cubicBezTo>
                <a:cubicBezTo>
                  <a:pt x="827802" y="3555264"/>
                  <a:pt x="842824" y="3527671"/>
                  <a:pt x="846301" y="3516062"/>
                </a:cubicBezTo>
                <a:cubicBezTo>
                  <a:pt x="850389" y="3503815"/>
                  <a:pt x="845661" y="3491378"/>
                  <a:pt x="845560" y="3487480"/>
                </a:cubicBezTo>
                <a:cubicBezTo>
                  <a:pt x="849767" y="3479778"/>
                  <a:pt x="853428" y="3475315"/>
                  <a:pt x="856903" y="3463703"/>
                </a:cubicBezTo>
                <a:cubicBezTo>
                  <a:pt x="856803" y="3459806"/>
                  <a:pt x="856382" y="3443567"/>
                  <a:pt x="856180" y="3435770"/>
                </a:cubicBezTo>
                <a:cubicBezTo>
                  <a:pt x="859740" y="3427409"/>
                  <a:pt x="867087" y="3395106"/>
                  <a:pt x="873921" y="3367338"/>
                </a:cubicBezTo>
                <a:cubicBezTo>
                  <a:pt x="880755" y="3339568"/>
                  <a:pt x="898498" y="3271134"/>
                  <a:pt x="880234" y="3319432"/>
                </a:cubicBezTo>
                <a:cubicBezTo>
                  <a:pt x="861852" y="3363181"/>
                  <a:pt x="851981" y="3419450"/>
                  <a:pt x="837379" y="3463282"/>
                </a:cubicBezTo>
                <a:cubicBezTo>
                  <a:pt x="826456" y="3503298"/>
                  <a:pt x="807974" y="3543151"/>
                  <a:pt x="793903" y="3583099"/>
                </a:cubicBezTo>
                <a:cubicBezTo>
                  <a:pt x="789797" y="3594697"/>
                  <a:pt x="775725" y="3634644"/>
                  <a:pt x="778981" y="3614588"/>
                </a:cubicBezTo>
                <a:cubicBezTo>
                  <a:pt x="793380" y="3562961"/>
                  <a:pt x="811660" y="3515313"/>
                  <a:pt x="825513" y="3466922"/>
                </a:cubicBezTo>
                <a:cubicBezTo>
                  <a:pt x="836757" y="3439248"/>
                  <a:pt x="851342" y="3394766"/>
                  <a:pt x="828777" y="3422845"/>
                </a:cubicBezTo>
                <a:cubicBezTo>
                  <a:pt x="813656" y="3446541"/>
                  <a:pt x="806308" y="3478843"/>
                  <a:pt x="795594" y="3502632"/>
                </a:cubicBezTo>
                <a:cubicBezTo>
                  <a:pt x="766606" y="3586407"/>
                  <a:pt x="736595" y="3673240"/>
                  <a:pt x="706569" y="3759506"/>
                </a:cubicBezTo>
                <a:lnTo>
                  <a:pt x="681788" y="3829990"/>
                </a:lnTo>
                <a:lnTo>
                  <a:pt x="681737" y="3830083"/>
                </a:lnTo>
                <a:lnTo>
                  <a:pt x="681708" y="3830133"/>
                </a:lnTo>
                <a:lnTo>
                  <a:pt x="681791" y="3829281"/>
                </a:lnTo>
                <a:cubicBezTo>
                  <a:pt x="682942" y="3819095"/>
                  <a:pt x="684310" y="3808632"/>
                  <a:pt x="686039" y="3797394"/>
                </a:cubicBezTo>
                <a:cubicBezTo>
                  <a:pt x="685723" y="3796359"/>
                  <a:pt x="687940" y="3784913"/>
                  <a:pt x="685894" y="3785448"/>
                </a:cubicBezTo>
                <a:cubicBezTo>
                  <a:pt x="683679" y="3786024"/>
                  <a:pt x="683782" y="3800860"/>
                  <a:pt x="683399" y="3803834"/>
                </a:cubicBezTo>
                <a:lnTo>
                  <a:pt x="679347" y="3834302"/>
                </a:lnTo>
                <a:lnTo>
                  <a:pt x="678259" y="3836219"/>
                </a:lnTo>
                <a:cubicBezTo>
                  <a:pt x="677107" y="3838008"/>
                  <a:pt x="676063" y="3839234"/>
                  <a:pt x="675444" y="3838976"/>
                </a:cubicBezTo>
                <a:cubicBezTo>
                  <a:pt x="672754" y="3839040"/>
                  <a:pt x="687285" y="3801545"/>
                  <a:pt x="679345" y="3812968"/>
                </a:cubicBezTo>
                <a:cubicBezTo>
                  <a:pt x="678080" y="3816442"/>
                  <a:pt x="669038" y="3838041"/>
                  <a:pt x="666555" y="3838099"/>
                </a:cubicBezTo>
                <a:lnTo>
                  <a:pt x="663547" y="3834437"/>
                </a:lnTo>
                <a:lnTo>
                  <a:pt x="692889" y="3747108"/>
                </a:lnTo>
                <a:lnTo>
                  <a:pt x="691144" y="3754358"/>
                </a:lnTo>
                <a:cubicBezTo>
                  <a:pt x="690684" y="3756475"/>
                  <a:pt x="690512" y="3757459"/>
                  <a:pt x="690533" y="3757694"/>
                </a:cubicBezTo>
                <a:cubicBezTo>
                  <a:pt x="690592" y="3758397"/>
                  <a:pt x="692376" y="3752360"/>
                  <a:pt x="693302" y="3749962"/>
                </a:cubicBezTo>
                <a:lnTo>
                  <a:pt x="696498" y="3736371"/>
                </a:lnTo>
                <a:lnTo>
                  <a:pt x="700033" y="3725849"/>
                </a:lnTo>
                <a:cubicBezTo>
                  <a:pt x="705233" y="3707946"/>
                  <a:pt x="716692" y="3671918"/>
                  <a:pt x="715675" y="3663376"/>
                </a:cubicBezTo>
                <a:lnTo>
                  <a:pt x="715589" y="3663410"/>
                </a:lnTo>
                <a:lnTo>
                  <a:pt x="720774" y="3645649"/>
                </a:lnTo>
                <a:cubicBezTo>
                  <a:pt x="721863" y="3641371"/>
                  <a:pt x="725374" y="3630550"/>
                  <a:pt x="725103" y="3629661"/>
                </a:cubicBezTo>
                <a:lnTo>
                  <a:pt x="725055" y="3629501"/>
                </a:lnTo>
                <a:lnTo>
                  <a:pt x="724560" y="3630476"/>
                </a:lnTo>
                <a:lnTo>
                  <a:pt x="722076" y="3635119"/>
                </a:lnTo>
                <a:lnTo>
                  <a:pt x="718532" y="3643278"/>
                </a:lnTo>
                <a:cubicBezTo>
                  <a:pt x="716930" y="3648889"/>
                  <a:pt x="715590" y="3654909"/>
                  <a:pt x="713811" y="3660248"/>
                </a:cubicBezTo>
                <a:lnTo>
                  <a:pt x="712784" y="3664511"/>
                </a:lnTo>
                <a:lnTo>
                  <a:pt x="709803" y="3665683"/>
                </a:lnTo>
                <a:cubicBezTo>
                  <a:pt x="698988" y="3685578"/>
                  <a:pt x="688385" y="3737933"/>
                  <a:pt x="684808" y="3745647"/>
                </a:cubicBezTo>
                <a:lnTo>
                  <a:pt x="652678" y="3827512"/>
                </a:lnTo>
                <a:lnTo>
                  <a:pt x="655686" y="3802269"/>
                </a:lnTo>
                <a:cubicBezTo>
                  <a:pt x="655583" y="3798300"/>
                  <a:pt x="655418" y="3790514"/>
                  <a:pt x="653680" y="3799915"/>
                </a:cubicBezTo>
                <a:cubicBezTo>
                  <a:pt x="651689" y="3812099"/>
                  <a:pt x="650936" y="3824119"/>
                  <a:pt x="647694" y="3835830"/>
                </a:cubicBezTo>
                <a:cubicBezTo>
                  <a:pt x="647507" y="3830686"/>
                  <a:pt x="647733" y="3825694"/>
                  <a:pt x="648171" y="3820777"/>
                </a:cubicBezTo>
                <a:lnTo>
                  <a:pt x="649476" y="3809792"/>
                </a:lnTo>
                <a:lnTo>
                  <a:pt x="650006" y="3808043"/>
                </a:lnTo>
                <a:cubicBezTo>
                  <a:pt x="651329" y="3803527"/>
                  <a:pt x="651745" y="3801274"/>
                  <a:pt x="651604" y="3800436"/>
                </a:cubicBezTo>
                <a:lnTo>
                  <a:pt x="650535" y="3800981"/>
                </a:lnTo>
                <a:lnTo>
                  <a:pt x="651674" y="3791561"/>
                </a:lnTo>
                <a:cubicBezTo>
                  <a:pt x="652132" y="3786637"/>
                  <a:pt x="652391" y="3781636"/>
                  <a:pt x="652246" y="3776480"/>
                </a:cubicBezTo>
                <a:lnTo>
                  <a:pt x="650774" y="3785553"/>
                </a:lnTo>
                <a:lnTo>
                  <a:pt x="647714" y="3804430"/>
                </a:lnTo>
                <a:lnTo>
                  <a:pt x="646909" y="3805592"/>
                </a:lnTo>
                <a:cubicBezTo>
                  <a:pt x="645952" y="3807018"/>
                  <a:pt x="645143" y="3808159"/>
                  <a:pt x="644832" y="3808165"/>
                </a:cubicBezTo>
                <a:cubicBezTo>
                  <a:pt x="643592" y="3808194"/>
                  <a:pt x="650127" y="3790098"/>
                  <a:pt x="650159" y="3785567"/>
                </a:cubicBezTo>
                <a:cubicBezTo>
                  <a:pt x="646189" y="3791279"/>
                  <a:pt x="647407" y="3794694"/>
                  <a:pt x="643631" y="3802576"/>
                </a:cubicBezTo>
                <a:cubicBezTo>
                  <a:pt x="643631" y="3802576"/>
                  <a:pt x="638343" y="3819555"/>
                  <a:pt x="637101" y="3819584"/>
                </a:cubicBezTo>
                <a:lnTo>
                  <a:pt x="636367" y="3811038"/>
                </a:lnTo>
                <a:lnTo>
                  <a:pt x="641177" y="3796481"/>
                </a:lnTo>
                <a:lnTo>
                  <a:pt x="657160" y="3738957"/>
                </a:lnTo>
                <a:lnTo>
                  <a:pt x="655073" y="3751934"/>
                </a:lnTo>
                <a:cubicBezTo>
                  <a:pt x="658208" y="3747123"/>
                  <a:pt x="656808" y="3742535"/>
                  <a:pt x="658817" y="3734022"/>
                </a:cubicBezTo>
                <a:cubicBezTo>
                  <a:pt x="659057" y="3733000"/>
                  <a:pt x="660730" y="3729128"/>
                  <a:pt x="661959" y="3725234"/>
                </a:cubicBezTo>
                <a:lnTo>
                  <a:pt x="662191" y="3720850"/>
                </a:lnTo>
                <a:lnTo>
                  <a:pt x="664442" y="3712748"/>
                </a:lnTo>
                <a:lnTo>
                  <a:pt x="662313" y="3718578"/>
                </a:lnTo>
                <a:lnTo>
                  <a:pt x="662433" y="3716301"/>
                </a:lnTo>
                <a:cubicBezTo>
                  <a:pt x="661412" y="3716568"/>
                  <a:pt x="660222" y="3719915"/>
                  <a:pt x="660222" y="3719915"/>
                </a:cubicBezTo>
                <a:lnTo>
                  <a:pt x="658964" y="3727740"/>
                </a:lnTo>
                <a:lnTo>
                  <a:pt x="635915" y="3790809"/>
                </a:lnTo>
                <a:lnTo>
                  <a:pt x="625699" y="3818832"/>
                </a:lnTo>
                <a:lnTo>
                  <a:pt x="632096" y="3795054"/>
                </a:lnTo>
                <a:cubicBezTo>
                  <a:pt x="633393" y="3787050"/>
                  <a:pt x="638595" y="3782398"/>
                  <a:pt x="638656" y="3773516"/>
                </a:cubicBezTo>
                <a:lnTo>
                  <a:pt x="639508" y="3773496"/>
                </a:lnTo>
                <a:lnTo>
                  <a:pt x="639664" y="3773492"/>
                </a:lnTo>
                <a:cubicBezTo>
                  <a:pt x="639833" y="3773487"/>
                  <a:pt x="639918" y="3773487"/>
                  <a:pt x="639790" y="3773488"/>
                </a:cubicBezTo>
                <a:lnTo>
                  <a:pt x="639508" y="3773496"/>
                </a:lnTo>
                <a:lnTo>
                  <a:pt x="639034" y="3773507"/>
                </a:lnTo>
                <a:cubicBezTo>
                  <a:pt x="638825" y="3773511"/>
                  <a:pt x="638656" y="3773516"/>
                  <a:pt x="638656" y="3773516"/>
                </a:cubicBezTo>
                <a:cubicBezTo>
                  <a:pt x="632234" y="3774754"/>
                  <a:pt x="632089" y="3796143"/>
                  <a:pt x="628144" y="3798411"/>
                </a:cubicBezTo>
                <a:cubicBezTo>
                  <a:pt x="628134" y="3799679"/>
                  <a:pt x="621729" y="3798560"/>
                  <a:pt x="621737" y="3797475"/>
                </a:cubicBezTo>
                <a:cubicBezTo>
                  <a:pt x="617967" y="3804270"/>
                  <a:pt x="619154" y="3812215"/>
                  <a:pt x="615392" y="3817922"/>
                </a:cubicBezTo>
                <a:lnTo>
                  <a:pt x="613730" y="3819006"/>
                </a:lnTo>
                <a:lnTo>
                  <a:pt x="644817" y="3708428"/>
                </a:lnTo>
                <a:cubicBezTo>
                  <a:pt x="644817" y="3708428"/>
                  <a:pt x="648496" y="3704613"/>
                  <a:pt x="644614" y="3700633"/>
                </a:cubicBezTo>
                <a:cubicBezTo>
                  <a:pt x="652173" y="3700796"/>
                  <a:pt x="651953" y="3692353"/>
                  <a:pt x="648073" y="3688373"/>
                </a:cubicBezTo>
                <a:cubicBezTo>
                  <a:pt x="646186" y="3688332"/>
                  <a:pt x="645265" y="3689288"/>
                  <a:pt x="644847" y="3691307"/>
                </a:cubicBezTo>
                <a:cubicBezTo>
                  <a:pt x="644425" y="3693326"/>
                  <a:pt x="644505" y="3696411"/>
                  <a:pt x="644614" y="3700633"/>
                </a:cubicBezTo>
                <a:cubicBezTo>
                  <a:pt x="644614" y="3700633"/>
                  <a:pt x="643695" y="3701587"/>
                  <a:pt x="643261" y="3703040"/>
                </a:cubicBezTo>
                <a:cubicBezTo>
                  <a:pt x="642828" y="3704491"/>
                  <a:pt x="642876" y="3706440"/>
                  <a:pt x="644817" y="3708428"/>
                </a:cubicBezTo>
                <a:lnTo>
                  <a:pt x="611366" y="3794525"/>
                </a:lnTo>
                <a:lnTo>
                  <a:pt x="611858" y="3791983"/>
                </a:lnTo>
                <a:cubicBezTo>
                  <a:pt x="611513" y="3791487"/>
                  <a:pt x="610290" y="3792717"/>
                  <a:pt x="607676" y="3796720"/>
                </a:cubicBezTo>
                <a:cubicBezTo>
                  <a:pt x="606412" y="3800194"/>
                  <a:pt x="599899" y="3814845"/>
                  <a:pt x="598641" y="3817231"/>
                </a:cubicBezTo>
                <a:cubicBezTo>
                  <a:pt x="597391" y="3818348"/>
                  <a:pt x="594703" y="3818412"/>
                  <a:pt x="594703" y="3818412"/>
                </a:cubicBezTo>
                <a:cubicBezTo>
                  <a:pt x="590940" y="3824119"/>
                  <a:pt x="589654" y="3830855"/>
                  <a:pt x="588168" y="3836509"/>
                </a:cubicBezTo>
                <a:cubicBezTo>
                  <a:pt x="585653" y="3841097"/>
                  <a:pt x="584336" y="3852366"/>
                  <a:pt x="580398" y="3853544"/>
                </a:cubicBezTo>
                <a:cubicBezTo>
                  <a:pt x="576459" y="3854725"/>
                  <a:pt x="584383" y="3845477"/>
                  <a:pt x="580428" y="3849014"/>
                </a:cubicBezTo>
                <a:lnTo>
                  <a:pt x="575365" y="3855629"/>
                </a:lnTo>
                <a:lnTo>
                  <a:pt x="617745" y="3732515"/>
                </a:lnTo>
                <a:cubicBezTo>
                  <a:pt x="632228" y="3684137"/>
                  <a:pt x="654068" y="3628127"/>
                  <a:pt x="649345" y="3591669"/>
                </a:cubicBezTo>
                <a:cubicBezTo>
                  <a:pt x="652502" y="3567715"/>
                  <a:pt x="656910" y="3567810"/>
                  <a:pt x="660386" y="3556199"/>
                </a:cubicBezTo>
                <a:cubicBezTo>
                  <a:pt x="670984" y="3527863"/>
                  <a:pt x="674769" y="3503924"/>
                  <a:pt x="659748" y="3531515"/>
                </a:cubicBezTo>
                <a:cubicBezTo>
                  <a:pt x="637807" y="3583629"/>
                  <a:pt x="626565" y="3611303"/>
                  <a:pt x="612080" y="3659682"/>
                </a:cubicBezTo>
                <a:cubicBezTo>
                  <a:pt x="582939" y="3737608"/>
                  <a:pt x="557602" y="3810423"/>
                  <a:pt x="531237" y="3883134"/>
                </a:cubicBezTo>
                <a:lnTo>
                  <a:pt x="502683" y="3959630"/>
                </a:lnTo>
                <a:lnTo>
                  <a:pt x="505530" y="3948363"/>
                </a:lnTo>
                <a:cubicBezTo>
                  <a:pt x="510515" y="3929821"/>
                  <a:pt x="515955" y="3911455"/>
                  <a:pt x="522065" y="3894866"/>
                </a:cubicBezTo>
                <a:lnTo>
                  <a:pt x="527518" y="3881640"/>
                </a:lnTo>
                <a:lnTo>
                  <a:pt x="526421" y="3881823"/>
                </a:lnTo>
                <a:cubicBezTo>
                  <a:pt x="526421" y="3881823"/>
                  <a:pt x="526054" y="3882377"/>
                  <a:pt x="525687" y="3883224"/>
                </a:cubicBezTo>
                <a:lnTo>
                  <a:pt x="525359" y="3884615"/>
                </a:lnTo>
                <a:lnTo>
                  <a:pt x="524280" y="3886487"/>
                </a:lnTo>
                <a:lnTo>
                  <a:pt x="523854" y="3886552"/>
                </a:lnTo>
                <a:cubicBezTo>
                  <a:pt x="523698" y="3886691"/>
                  <a:pt x="523696" y="3886963"/>
                  <a:pt x="523692" y="3887506"/>
                </a:cubicBezTo>
                <a:lnTo>
                  <a:pt x="524280" y="3886487"/>
                </a:lnTo>
                <a:lnTo>
                  <a:pt x="524941" y="3886390"/>
                </a:lnTo>
                <a:lnTo>
                  <a:pt x="520920" y="3890857"/>
                </a:lnTo>
                <a:lnTo>
                  <a:pt x="518164" y="3898271"/>
                </a:lnTo>
                <a:cubicBezTo>
                  <a:pt x="511472" y="3917715"/>
                  <a:pt x="506247" y="3935784"/>
                  <a:pt x="501313" y="3953836"/>
                </a:cubicBezTo>
                <a:lnTo>
                  <a:pt x="491768" y="3988869"/>
                </a:lnTo>
                <a:lnTo>
                  <a:pt x="490320" y="3992751"/>
                </a:lnTo>
                <a:lnTo>
                  <a:pt x="478121" y="4022726"/>
                </a:lnTo>
                <a:lnTo>
                  <a:pt x="478275" y="4010895"/>
                </a:lnTo>
                <a:cubicBezTo>
                  <a:pt x="479320" y="4004872"/>
                  <a:pt x="480984" y="3998407"/>
                  <a:pt x="482200" y="3992459"/>
                </a:cubicBezTo>
                <a:lnTo>
                  <a:pt x="487722" y="3973023"/>
                </a:lnTo>
                <a:lnTo>
                  <a:pt x="513671" y="3903612"/>
                </a:lnTo>
                <a:cubicBezTo>
                  <a:pt x="540456" y="3828882"/>
                  <a:pt x="565718" y="3753143"/>
                  <a:pt x="589399" y="3683214"/>
                </a:cubicBezTo>
                <a:cubicBezTo>
                  <a:pt x="596336" y="3659342"/>
                  <a:pt x="607461" y="3627121"/>
                  <a:pt x="610936" y="3615511"/>
                </a:cubicBezTo>
                <a:cubicBezTo>
                  <a:pt x="610517" y="3599270"/>
                  <a:pt x="603260" y="3610800"/>
                  <a:pt x="602959" y="3599108"/>
                </a:cubicBezTo>
                <a:cubicBezTo>
                  <a:pt x="602959" y="3599108"/>
                  <a:pt x="602436" y="3578972"/>
                  <a:pt x="606215" y="3579053"/>
                </a:cubicBezTo>
                <a:cubicBezTo>
                  <a:pt x="602436" y="3578972"/>
                  <a:pt x="583955" y="3618825"/>
                  <a:pt x="569151" y="3654861"/>
                </a:cubicBezTo>
                <a:lnTo>
                  <a:pt x="566792" y="3650314"/>
                </a:lnTo>
                <a:lnTo>
                  <a:pt x="568932" y="3646416"/>
                </a:lnTo>
                <a:cubicBezTo>
                  <a:pt x="567043" y="3646376"/>
                  <a:pt x="566128" y="3647493"/>
                  <a:pt x="566171" y="3649116"/>
                </a:cubicBezTo>
                <a:lnTo>
                  <a:pt x="566792" y="3650314"/>
                </a:lnTo>
                <a:lnTo>
                  <a:pt x="554628" y="3672462"/>
                </a:lnTo>
                <a:cubicBezTo>
                  <a:pt x="542517" y="3700380"/>
                  <a:pt x="535934" y="3733348"/>
                  <a:pt x="525457" y="3766232"/>
                </a:cubicBezTo>
                <a:lnTo>
                  <a:pt x="438268" y="3985209"/>
                </a:lnTo>
                <a:lnTo>
                  <a:pt x="437356" y="3986150"/>
                </a:lnTo>
                <a:cubicBezTo>
                  <a:pt x="434478" y="3989314"/>
                  <a:pt x="432146" y="3992131"/>
                  <a:pt x="432768" y="3992198"/>
                </a:cubicBezTo>
                <a:cubicBezTo>
                  <a:pt x="429180" y="3990721"/>
                  <a:pt x="435056" y="3984678"/>
                  <a:pt x="438652" y="3978384"/>
                </a:cubicBezTo>
                <a:cubicBezTo>
                  <a:pt x="440501" y="3974067"/>
                  <a:pt x="449480" y="3956072"/>
                  <a:pt x="441716" y="3965162"/>
                </a:cubicBezTo>
                <a:cubicBezTo>
                  <a:pt x="438621" y="3969342"/>
                  <a:pt x="436560" y="3973636"/>
                  <a:pt x="433319" y="3978884"/>
                </a:cubicBezTo>
                <a:cubicBezTo>
                  <a:pt x="430322" y="3983889"/>
                  <a:pt x="427900" y="3987757"/>
                  <a:pt x="425794" y="3991029"/>
                </a:cubicBezTo>
                <a:lnTo>
                  <a:pt x="420803" y="3998604"/>
                </a:lnTo>
                <a:lnTo>
                  <a:pt x="421529" y="3995985"/>
                </a:lnTo>
                <a:lnTo>
                  <a:pt x="425970" y="3976816"/>
                </a:lnTo>
                <a:lnTo>
                  <a:pt x="429639" y="3967274"/>
                </a:lnTo>
                <a:cubicBezTo>
                  <a:pt x="432434" y="3961435"/>
                  <a:pt x="430796" y="3963786"/>
                  <a:pt x="428169" y="3967428"/>
                </a:cubicBezTo>
                <a:lnTo>
                  <a:pt x="428133" y="3967475"/>
                </a:lnTo>
                <a:lnTo>
                  <a:pt x="428325" y="3966648"/>
                </a:lnTo>
                <a:cubicBezTo>
                  <a:pt x="430771" y="3956782"/>
                  <a:pt x="433465" y="3946674"/>
                  <a:pt x="436621" y="3935853"/>
                </a:cubicBezTo>
                <a:cubicBezTo>
                  <a:pt x="436437" y="3934793"/>
                  <a:pt x="440109" y="3923831"/>
                  <a:pt x="437996" y="3924084"/>
                </a:cubicBezTo>
                <a:cubicBezTo>
                  <a:pt x="435707" y="3924358"/>
                  <a:pt x="433925" y="3938960"/>
                  <a:pt x="433166" y="3941835"/>
                </a:cubicBezTo>
                <a:lnTo>
                  <a:pt x="425244" y="3971258"/>
                </a:lnTo>
                <a:lnTo>
                  <a:pt x="423913" y="3973001"/>
                </a:lnTo>
                <a:cubicBezTo>
                  <a:pt x="422534" y="3974608"/>
                  <a:pt x="421336" y="3975672"/>
                  <a:pt x="420750" y="3975337"/>
                </a:cubicBezTo>
                <a:cubicBezTo>
                  <a:pt x="418054" y="3975044"/>
                  <a:pt x="437341" y="3940101"/>
                  <a:pt x="427953" y="3950279"/>
                </a:cubicBezTo>
                <a:cubicBezTo>
                  <a:pt x="426247" y="3953526"/>
                  <a:pt x="414465" y="3973566"/>
                  <a:pt x="411975" y="3973292"/>
                </a:cubicBezTo>
                <a:cubicBezTo>
                  <a:pt x="410522" y="3973133"/>
                  <a:pt x="407857" y="3964888"/>
                  <a:pt x="407711" y="3965956"/>
                </a:cubicBezTo>
                <a:cubicBezTo>
                  <a:pt x="407857" y="3964888"/>
                  <a:pt x="408004" y="3963818"/>
                  <a:pt x="408147" y="3962750"/>
                </a:cubicBezTo>
                <a:cubicBezTo>
                  <a:pt x="405014" y="3965660"/>
                  <a:pt x="397863" y="3979519"/>
                  <a:pt x="402210" y="3967704"/>
                </a:cubicBezTo>
                <a:cubicBezTo>
                  <a:pt x="407971" y="3954777"/>
                  <a:pt x="398907" y="3971861"/>
                  <a:pt x="395519" y="3978177"/>
                </a:cubicBezTo>
                <a:lnTo>
                  <a:pt x="394722" y="3979609"/>
                </a:lnTo>
                <a:lnTo>
                  <a:pt x="405663" y="3936608"/>
                </a:lnTo>
                <a:cubicBezTo>
                  <a:pt x="406062" y="3932692"/>
                  <a:pt x="406886" y="3925012"/>
                  <a:pt x="403959" y="3934028"/>
                </a:cubicBezTo>
                <a:cubicBezTo>
                  <a:pt x="400417" y="3945744"/>
                  <a:pt x="398138" y="3957467"/>
                  <a:pt x="393410" y="3968551"/>
                </a:cubicBezTo>
                <a:cubicBezTo>
                  <a:pt x="393876" y="3963468"/>
                  <a:pt x="394738" y="3958587"/>
                  <a:pt x="395799" y="3953810"/>
                </a:cubicBezTo>
                <a:lnTo>
                  <a:pt x="398498" y="3943180"/>
                </a:lnTo>
                <a:lnTo>
                  <a:pt x="399248" y="3941532"/>
                </a:lnTo>
                <a:cubicBezTo>
                  <a:pt x="401146" y="3937265"/>
                  <a:pt x="401847" y="3935106"/>
                  <a:pt x="401814" y="3934263"/>
                </a:cubicBezTo>
                <a:lnTo>
                  <a:pt x="400675" y="3934655"/>
                </a:lnTo>
                <a:lnTo>
                  <a:pt x="403012" y="3925543"/>
                </a:lnTo>
                <a:cubicBezTo>
                  <a:pt x="404095" y="3920761"/>
                  <a:pt x="404989" y="3915877"/>
                  <a:pt x="405499" y="3910790"/>
                </a:cubicBezTo>
                <a:lnTo>
                  <a:pt x="402875" y="3919516"/>
                </a:lnTo>
                <a:lnTo>
                  <a:pt x="397418" y="3937674"/>
                </a:lnTo>
                <a:lnTo>
                  <a:pt x="396466" y="3938711"/>
                </a:lnTo>
                <a:cubicBezTo>
                  <a:pt x="395327" y="3939984"/>
                  <a:pt x="394374" y="3940997"/>
                  <a:pt x="394063" y="3940963"/>
                </a:cubicBezTo>
                <a:cubicBezTo>
                  <a:pt x="392817" y="3940827"/>
                  <a:pt x="401651" y="3923900"/>
                  <a:pt x="402256" y="3919447"/>
                </a:cubicBezTo>
                <a:cubicBezTo>
                  <a:pt x="397562" y="3924537"/>
                  <a:pt x="398348" y="3928057"/>
                  <a:pt x="393572" y="3935306"/>
                </a:cubicBezTo>
                <a:cubicBezTo>
                  <a:pt x="393572" y="3935306"/>
                  <a:pt x="386128" y="3951300"/>
                  <a:pt x="384884" y="3951164"/>
                </a:cubicBezTo>
                <a:lnTo>
                  <a:pt x="385434" y="3937849"/>
                </a:lnTo>
                <a:cubicBezTo>
                  <a:pt x="384190" y="3937712"/>
                  <a:pt x="360296" y="3978657"/>
                  <a:pt x="369565" y="3958524"/>
                </a:cubicBezTo>
                <a:cubicBezTo>
                  <a:pt x="376192" y="3946958"/>
                  <a:pt x="380249" y="3937280"/>
                  <a:pt x="382998" y="3926376"/>
                </a:cubicBezTo>
                <a:cubicBezTo>
                  <a:pt x="385310" y="3918674"/>
                  <a:pt x="391102" y="3914791"/>
                  <a:pt x="392290" y="3906065"/>
                </a:cubicBezTo>
                <a:lnTo>
                  <a:pt x="393145" y="3906157"/>
                </a:lnTo>
                <a:lnTo>
                  <a:pt x="393301" y="3906175"/>
                </a:lnTo>
                <a:cubicBezTo>
                  <a:pt x="393470" y="3906193"/>
                  <a:pt x="393555" y="3906203"/>
                  <a:pt x="393429" y="3906189"/>
                </a:cubicBezTo>
                <a:lnTo>
                  <a:pt x="393145" y="3906157"/>
                </a:lnTo>
                <a:lnTo>
                  <a:pt x="392671" y="3906105"/>
                </a:lnTo>
                <a:cubicBezTo>
                  <a:pt x="392460" y="3906083"/>
                  <a:pt x="392290" y="3906065"/>
                  <a:pt x="392290" y="3906065"/>
                </a:cubicBezTo>
                <a:cubicBezTo>
                  <a:pt x="385714" y="3906428"/>
                  <a:pt x="382852" y="3927444"/>
                  <a:pt x="378620" y="3929149"/>
                </a:cubicBezTo>
                <a:cubicBezTo>
                  <a:pt x="378449" y="3930395"/>
                  <a:pt x="372189" y="3928444"/>
                  <a:pt x="372335" y="3927376"/>
                </a:cubicBezTo>
                <a:cubicBezTo>
                  <a:pt x="367704" y="3933556"/>
                  <a:pt x="367880" y="3941530"/>
                  <a:pt x="363394" y="3946641"/>
                </a:cubicBezTo>
                <a:cubicBezTo>
                  <a:pt x="361650" y="3948620"/>
                  <a:pt x="360407" y="3948484"/>
                  <a:pt x="357770" y="3949279"/>
                </a:cubicBezTo>
                <a:cubicBezTo>
                  <a:pt x="351979" y="3953163"/>
                  <a:pt x="349692" y="3960685"/>
                  <a:pt x="346073" y="3967158"/>
                </a:cubicBezTo>
                <a:cubicBezTo>
                  <a:pt x="337702" y="3980700"/>
                  <a:pt x="333392" y="3993785"/>
                  <a:pt x="323922" y="4006125"/>
                </a:cubicBezTo>
                <a:cubicBezTo>
                  <a:pt x="329913" y="3989970"/>
                  <a:pt x="336602" y="3979497"/>
                  <a:pt x="342800" y="3963365"/>
                </a:cubicBezTo>
                <a:cubicBezTo>
                  <a:pt x="343407" y="3958912"/>
                  <a:pt x="348185" y="3951663"/>
                  <a:pt x="353482" y="3942120"/>
                </a:cubicBezTo>
                <a:cubicBezTo>
                  <a:pt x="355480" y="3936737"/>
                  <a:pt x="370858" y="3910404"/>
                  <a:pt x="358375" y="3924763"/>
                </a:cubicBezTo>
                <a:cubicBezTo>
                  <a:pt x="356669" y="3928010"/>
                  <a:pt x="348297" y="3941554"/>
                  <a:pt x="346738" y="3943733"/>
                </a:cubicBezTo>
                <a:cubicBezTo>
                  <a:pt x="345347" y="3944664"/>
                  <a:pt x="342651" y="3944370"/>
                  <a:pt x="342651" y="3944370"/>
                </a:cubicBezTo>
                <a:cubicBezTo>
                  <a:pt x="338166" y="3949480"/>
                  <a:pt x="336021" y="3955934"/>
                  <a:pt x="333818" y="3961295"/>
                </a:cubicBezTo>
                <a:cubicBezTo>
                  <a:pt x="330724" y="3965475"/>
                  <a:pt x="327975" y="3976381"/>
                  <a:pt x="323888" y="3977018"/>
                </a:cubicBezTo>
                <a:cubicBezTo>
                  <a:pt x="319800" y="3977654"/>
                  <a:pt x="328897" y="3969614"/>
                  <a:pt x="324494" y="3972566"/>
                </a:cubicBezTo>
                <a:cubicBezTo>
                  <a:pt x="318702" y="3976451"/>
                  <a:pt x="310330" y="3989994"/>
                  <a:pt x="319163" y="3973068"/>
                </a:cubicBezTo>
                <a:cubicBezTo>
                  <a:pt x="324899" y="3960318"/>
                  <a:pt x="329593" y="3955230"/>
                  <a:pt x="334192" y="3940008"/>
                </a:cubicBezTo>
                <a:cubicBezTo>
                  <a:pt x="330890" y="3942222"/>
                  <a:pt x="324234" y="3953423"/>
                  <a:pt x="319805" y="3960648"/>
                </a:cubicBezTo>
                <a:lnTo>
                  <a:pt x="319224" y="3961555"/>
                </a:lnTo>
                <a:lnTo>
                  <a:pt x="322420" y="3944686"/>
                </a:lnTo>
                <a:lnTo>
                  <a:pt x="315969" y="3966349"/>
                </a:lnTo>
                <a:lnTo>
                  <a:pt x="312785" y="3968873"/>
                </a:lnTo>
                <a:cubicBezTo>
                  <a:pt x="311081" y="3969515"/>
                  <a:pt x="314180" y="3964431"/>
                  <a:pt x="315833" y="3960411"/>
                </a:cubicBezTo>
                <a:cubicBezTo>
                  <a:pt x="300110" y="3980017"/>
                  <a:pt x="293015" y="4002737"/>
                  <a:pt x="278535" y="4022482"/>
                </a:cubicBezTo>
                <a:lnTo>
                  <a:pt x="276230" y="4025946"/>
                </a:lnTo>
                <a:lnTo>
                  <a:pt x="276261" y="4025701"/>
                </a:lnTo>
                <a:cubicBezTo>
                  <a:pt x="276689" y="4021937"/>
                  <a:pt x="281232" y="4009789"/>
                  <a:pt x="281315" y="4004053"/>
                </a:cubicBezTo>
                <a:cubicBezTo>
                  <a:pt x="281057" y="3996349"/>
                  <a:pt x="277487" y="4014105"/>
                  <a:pt x="276747" y="4016048"/>
                </a:cubicBezTo>
                <a:cubicBezTo>
                  <a:pt x="275816" y="4020261"/>
                  <a:pt x="275002" y="4023549"/>
                  <a:pt x="274238" y="4026406"/>
                </a:cubicBezTo>
                <a:lnTo>
                  <a:pt x="272954" y="4030873"/>
                </a:lnTo>
                <a:lnTo>
                  <a:pt x="264500" y="4043585"/>
                </a:lnTo>
                <a:lnTo>
                  <a:pt x="263574" y="4042686"/>
                </a:lnTo>
                <a:cubicBezTo>
                  <a:pt x="263838" y="4042655"/>
                  <a:pt x="263673" y="4043331"/>
                  <a:pt x="263253" y="4044412"/>
                </a:cubicBezTo>
                <a:lnTo>
                  <a:pt x="261777" y="4047679"/>
                </a:lnTo>
                <a:lnTo>
                  <a:pt x="255457" y="4057180"/>
                </a:lnTo>
                <a:lnTo>
                  <a:pt x="256400" y="4053136"/>
                </a:lnTo>
                <a:lnTo>
                  <a:pt x="253611" y="4052218"/>
                </a:lnTo>
                <a:lnTo>
                  <a:pt x="258871" y="4041656"/>
                </a:lnTo>
                <a:lnTo>
                  <a:pt x="251852" y="4051547"/>
                </a:lnTo>
                <a:lnTo>
                  <a:pt x="252851" y="4045108"/>
                </a:lnTo>
                <a:lnTo>
                  <a:pt x="253115" y="4042329"/>
                </a:lnTo>
                <a:lnTo>
                  <a:pt x="273130" y="4009416"/>
                </a:lnTo>
                <a:cubicBezTo>
                  <a:pt x="285902" y="3987725"/>
                  <a:pt x="298049" y="3965783"/>
                  <a:pt x="308962" y="3942848"/>
                </a:cubicBezTo>
                <a:cubicBezTo>
                  <a:pt x="310813" y="3938531"/>
                  <a:pt x="323879" y="3919898"/>
                  <a:pt x="321849" y="3916241"/>
                </a:cubicBezTo>
                <a:cubicBezTo>
                  <a:pt x="320397" y="3916083"/>
                  <a:pt x="318839" y="3918262"/>
                  <a:pt x="318839" y="3918262"/>
                </a:cubicBezTo>
                <a:lnTo>
                  <a:pt x="315353" y="3924126"/>
                </a:lnTo>
                <a:lnTo>
                  <a:pt x="314360" y="3928152"/>
                </a:lnTo>
                <a:lnTo>
                  <a:pt x="311704" y="3933812"/>
                </a:lnTo>
                <a:lnTo>
                  <a:pt x="310895" y="3932836"/>
                </a:lnTo>
                <a:lnTo>
                  <a:pt x="311107" y="3932148"/>
                </a:lnTo>
                <a:lnTo>
                  <a:pt x="310838" y="3932672"/>
                </a:lnTo>
                <a:lnTo>
                  <a:pt x="310895" y="3932836"/>
                </a:lnTo>
                <a:cubicBezTo>
                  <a:pt x="307966" y="3941851"/>
                  <a:pt x="304138" y="3951900"/>
                  <a:pt x="303081" y="3952026"/>
                </a:cubicBezTo>
                <a:cubicBezTo>
                  <a:pt x="303610" y="3951962"/>
                  <a:pt x="303670" y="3950757"/>
                  <a:pt x="303598" y="3949565"/>
                </a:cubicBezTo>
                <a:lnTo>
                  <a:pt x="303452" y="3948121"/>
                </a:lnTo>
                <a:lnTo>
                  <a:pt x="301068" y="3952286"/>
                </a:lnTo>
                <a:cubicBezTo>
                  <a:pt x="297385" y="3959542"/>
                  <a:pt x="293688" y="3968424"/>
                  <a:pt x="289391" y="3972156"/>
                </a:cubicBezTo>
                <a:cubicBezTo>
                  <a:pt x="288001" y="3973088"/>
                  <a:pt x="285303" y="3972793"/>
                  <a:pt x="285159" y="3973861"/>
                </a:cubicBezTo>
                <a:cubicBezTo>
                  <a:pt x="282061" y="3978041"/>
                  <a:pt x="276180" y="3991856"/>
                  <a:pt x="271840" y="3995900"/>
                </a:cubicBezTo>
                <a:cubicBezTo>
                  <a:pt x="270073" y="3998056"/>
                  <a:pt x="266339" y="3997647"/>
                  <a:pt x="266339" y="3997647"/>
                </a:cubicBezTo>
                <a:cubicBezTo>
                  <a:pt x="266339" y="3997647"/>
                  <a:pt x="265904" y="3998140"/>
                  <a:pt x="265427" y="3998926"/>
                </a:cubicBezTo>
                <a:lnTo>
                  <a:pt x="264923" y="4000251"/>
                </a:lnTo>
                <a:lnTo>
                  <a:pt x="263608" y="4001949"/>
                </a:lnTo>
                <a:lnTo>
                  <a:pt x="263173" y="4001955"/>
                </a:lnTo>
                <a:cubicBezTo>
                  <a:pt x="262999" y="4002070"/>
                  <a:pt x="262964" y="4002338"/>
                  <a:pt x="262891" y="4002874"/>
                </a:cubicBezTo>
                <a:lnTo>
                  <a:pt x="263608" y="4001949"/>
                </a:lnTo>
                <a:lnTo>
                  <a:pt x="264280" y="4001940"/>
                </a:lnTo>
                <a:cubicBezTo>
                  <a:pt x="261500" y="4003804"/>
                  <a:pt x="258574" y="4006738"/>
                  <a:pt x="258574" y="4006738"/>
                </a:cubicBezTo>
                <a:cubicBezTo>
                  <a:pt x="254779" y="4005237"/>
                  <a:pt x="269433" y="3993467"/>
                  <a:pt x="272037" y="3983631"/>
                </a:cubicBezTo>
                <a:cubicBezTo>
                  <a:pt x="272185" y="3982562"/>
                  <a:pt x="271400" y="3979042"/>
                  <a:pt x="271545" y="3977972"/>
                </a:cubicBezTo>
                <a:cubicBezTo>
                  <a:pt x="273688" y="3971520"/>
                  <a:pt x="277451" y="3963978"/>
                  <a:pt x="281130" y="3955525"/>
                </a:cubicBezTo>
                <a:cubicBezTo>
                  <a:pt x="281983" y="3953900"/>
                  <a:pt x="286254" y="3946506"/>
                  <a:pt x="290330" y="3939382"/>
                </a:cubicBezTo>
                <a:lnTo>
                  <a:pt x="290342" y="3939361"/>
                </a:lnTo>
                <a:lnTo>
                  <a:pt x="290841" y="3934938"/>
                </a:lnTo>
                <a:lnTo>
                  <a:pt x="292738" y="3926024"/>
                </a:lnTo>
                <a:lnTo>
                  <a:pt x="291935" y="3926383"/>
                </a:lnTo>
                <a:cubicBezTo>
                  <a:pt x="291192" y="3926769"/>
                  <a:pt x="290575" y="3927142"/>
                  <a:pt x="290223" y="3927419"/>
                </a:cubicBezTo>
                <a:cubicBezTo>
                  <a:pt x="288687" y="3929421"/>
                  <a:pt x="278293" y="3948526"/>
                  <a:pt x="283848" y="3935577"/>
                </a:cubicBezTo>
                <a:cubicBezTo>
                  <a:pt x="289730" y="3921761"/>
                  <a:pt x="275912" y="3945917"/>
                  <a:pt x="274207" y="3949163"/>
                </a:cubicBezTo>
                <a:cubicBezTo>
                  <a:pt x="269052" y="3957636"/>
                  <a:pt x="264274" y="3964885"/>
                  <a:pt x="262596" y="3967954"/>
                </a:cubicBezTo>
                <a:cubicBezTo>
                  <a:pt x="251779" y="3984755"/>
                  <a:pt x="242109" y="4000505"/>
                  <a:pt x="232674" y="4015854"/>
                </a:cubicBezTo>
                <a:lnTo>
                  <a:pt x="230677" y="4019043"/>
                </a:lnTo>
                <a:lnTo>
                  <a:pt x="230895" y="4014869"/>
                </a:lnTo>
                <a:lnTo>
                  <a:pt x="230841" y="4013408"/>
                </a:lnTo>
                <a:lnTo>
                  <a:pt x="236732" y="4003262"/>
                </a:lnTo>
                <a:cubicBezTo>
                  <a:pt x="240326" y="3996966"/>
                  <a:pt x="251356" y="3982449"/>
                  <a:pt x="252108" y="3976928"/>
                </a:cubicBezTo>
                <a:cubicBezTo>
                  <a:pt x="252401" y="3974791"/>
                  <a:pt x="248666" y="3974381"/>
                  <a:pt x="247675" y="3970838"/>
                </a:cubicBezTo>
                <a:cubicBezTo>
                  <a:pt x="247038" y="3966250"/>
                  <a:pt x="250025" y="3964409"/>
                  <a:pt x="253411" y="3958091"/>
                </a:cubicBezTo>
                <a:cubicBezTo>
                  <a:pt x="255408" y="3952707"/>
                  <a:pt x="256014" y="3948255"/>
                  <a:pt x="257720" y="3945007"/>
                </a:cubicBezTo>
                <a:lnTo>
                  <a:pt x="259756" y="3941229"/>
                </a:lnTo>
                <a:lnTo>
                  <a:pt x="259613" y="3941355"/>
                </a:lnTo>
                <a:cubicBezTo>
                  <a:pt x="259320" y="3941533"/>
                  <a:pt x="259095" y="3941565"/>
                  <a:pt x="258958" y="3941414"/>
                </a:cubicBezTo>
                <a:cubicBezTo>
                  <a:pt x="258637" y="3941063"/>
                  <a:pt x="258851" y="3939878"/>
                  <a:pt x="259384" y="3938247"/>
                </a:cubicBezTo>
                <a:lnTo>
                  <a:pt x="260536" y="3935254"/>
                </a:lnTo>
                <a:lnTo>
                  <a:pt x="259030" y="3936158"/>
                </a:lnTo>
                <a:cubicBezTo>
                  <a:pt x="257990" y="3936451"/>
                  <a:pt x="256969" y="3936609"/>
                  <a:pt x="256274" y="3937075"/>
                </a:cubicBezTo>
                <a:cubicBezTo>
                  <a:pt x="254714" y="3939256"/>
                  <a:pt x="252741" y="3944461"/>
                  <a:pt x="249437" y="3948619"/>
                </a:cubicBezTo>
                <a:cubicBezTo>
                  <a:pt x="247734" y="3951866"/>
                  <a:pt x="237948" y="3966521"/>
                  <a:pt x="241940" y="3955750"/>
                </a:cubicBezTo>
                <a:cubicBezTo>
                  <a:pt x="244106" y="3949120"/>
                  <a:pt x="250337" y="3942029"/>
                  <a:pt x="252018" y="3938960"/>
                </a:cubicBezTo>
                <a:cubicBezTo>
                  <a:pt x="252974" y="3937348"/>
                  <a:pt x="253204" y="3935656"/>
                  <a:pt x="253214" y="3934233"/>
                </a:cubicBezTo>
                <a:lnTo>
                  <a:pt x="253183" y="3933473"/>
                </a:lnTo>
                <a:lnTo>
                  <a:pt x="213707" y="4009123"/>
                </a:lnTo>
                <a:cubicBezTo>
                  <a:pt x="225834" y="3985292"/>
                  <a:pt x="236436" y="3960198"/>
                  <a:pt x="244870" y="3935926"/>
                </a:cubicBezTo>
                <a:lnTo>
                  <a:pt x="245149" y="3934743"/>
                </a:lnTo>
                <a:lnTo>
                  <a:pt x="241949" y="3940025"/>
                </a:lnTo>
                <a:lnTo>
                  <a:pt x="239388" y="3943918"/>
                </a:lnTo>
                <a:lnTo>
                  <a:pt x="239634" y="3942962"/>
                </a:lnTo>
                <a:lnTo>
                  <a:pt x="241623" y="3935018"/>
                </a:lnTo>
                <a:lnTo>
                  <a:pt x="247406" y="3924898"/>
                </a:lnTo>
                <a:lnTo>
                  <a:pt x="247465" y="3924801"/>
                </a:lnTo>
                <a:lnTo>
                  <a:pt x="246480" y="3920017"/>
                </a:lnTo>
                <a:cubicBezTo>
                  <a:pt x="246480" y="3920017"/>
                  <a:pt x="246480" y="3920017"/>
                  <a:pt x="242498" y="3926886"/>
                </a:cubicBezTo>
                <a:lnTo>
                  <a:pt x="246940" y="3917646"/>
                </a:lnTo>
                <a:lnTo>
                  <a:pt x="245634" y="3919366"/>
                </a:lnTo>
                <a:lnTo>
                  <a:pt x="247320" y="3913213"/>
                </a:lnTo>
                <a:lnTo>
                  <a:pt x="246316" y="3914379"/>
                </a:lnTo>
                <a:cubicBezTo>
                  <a:pt x="245450" y="3915488"/>
                  <a:pt x="245023" y="3916208"/>
                  <a:pt x="245335" y="3916243"/>
                </a:cubicBezTo>
                <a:lnTo>
                  <a:pt x="244748" y="3913277"/>
                </a:lnTo>
                <a:lnTo>
                  <a:pt x="233711" y="3932315"/>
                </a:lnTo>
                <a:cubicBezTo>
                  <a:pt x="233711" y="3932315"/>
                  <a:pt x="233711" y="3932315"/>
                  <a:pt x="237782" y="3921890"/>
                </a:cubicBezTo>
                <a:lnTo>
                  <a:pt x="239588" y="3913132"/>
                </a:lnTo>
                <a:lnTo>
                  <a:pt x="238359" y="3915073"/>
                </a:lnTo>
                <a:lnTo>
                  <a:pt x="238236" y="3915258"/>
                </a:lnTo>
                <a:lnTo>
                  <a:pt x="218921" y="3954421"/>
                </a:lnTo>
                <a:lnTo>
                  <a:pt x="227015" y="3932487"/>
                </a:lnTo>
                <a:lnTo>
                  <a:pt x="220868" y="3942845"/>
                </a:lnTo>
                <a:cubicBezTo>
                  <a:pt x="220005" y="3943972"/>
                  <a:pt x="216337" y="3950509"/>
                  <a:pt x="213732" y="3954452"/>
                </a:cubicBezTo>
                <a:lnTo>
                  <a:pt x="212392" y="3956224"/>
                </a:lnTo>
                <a:lnTo>
                  <a:pt x="212170" y="3957534"/>
                </a:lnTo>
                <a:cubicBezTo>
                  <a:pt x="211449" y="3960753"/>
                  <a:pt x="210267" y="3963796"/>
                  <a:pt x="208437" y="3963085"/>
                </a:cubicBezTo>
                <a:lnTo>
                  <a:pt x="209485" y="3957567"/>
                </a:lnTo>
                <a:lnTo>
                  <a:pt x="209401" y="3957708"/>
                </a:lnTo>
                <a:lnTo>
                  <a:pt x="205766" y="3960703"/>
                </a:lnTo>
                <a:lnTo>
                  <a:pt x="202044" y="3976999"/>
                </a:lnTo>
                <a:cubicBezTo>
                  <a:pt x="202044" y="3976999"/>
                  <a:pt x="198873" y="3990838"/>
                  <a:pt x="197343" y="3988237"/>
                </a:cubicBezTo>
                <a:lnTo>
                  <a:pt x="198066" y="3984458"/>
                </a:lnTo>
                <a:lnTo>
                  <a:pt x="200560" y="3979597"/>
                </a:lnTo>
                <a:cubicBezTo>
                  <a:pt x="201468" y="3977663"/>
                  <a:pt x="202086" y="3976080"/>
                  <a:pt x="202103" y="3975291"/>
                </a:cubicBezTo>
                <a:lnTo>
                  <a:pt x="200166" y="3975721"/>
                </a:lnTo>
                <a:lnTo>
                  <a:pt x="200516" y="3974397"/>
                </a:lnTo>
                <a:cubicBezTo>
                  <a:pt x="200831" y="3976217"/>
                  <a:pt x="204770" y="3960584"/>
                  <a:pt x="201423" y="3960982"/>
                </a:cubicBezTo>
                <a:cubicBezTo>
                  <a:pt x="200367" y="3961107"/>
                  <a:pt x="197484" y="3976616"/>
                  <a:pt x="196928" y="3979621"/>
                </a:cubicBezTo>
                <a:lnTo>
                  <a:pt x="196612" y="3980780"/>
                </a:lnTo>
                <a:lnTo>
                  <a:pt x="196518" y="3980919"/>
                </a:lnTo>
                <a:lnTo>
                  <a:pt x="194692" y="3984306"/>
                </a:lnTo>
                <a:lnTo>
                  <a:pt x="199207" y="3961538"/>
                </a:lnTo>
                <a:lnTo>
                  <a:pt x="191214" y="3981152"/>
                </a:lnTo>
                <a:lnTo>
                  <a:pt x="188699" y="3990197"/>
                </a:lnTo>
                <a:lnTo>
                  <a:pt x="189871" y="3984446"/>
                </a:lnTo>
                <a:lnTo>
                  <a:pt x="166993" y="4040579"/>
                </a:lnTo>
                <a:cubicBezTo>
                  <a:pt x="166173" y="4041994"/>
                  <a:pt x="165265" y="4046965"/>
                  <a:pt x="165060" y="4050723"/>
                </a:cubicBezTo>
                <a:cubicBezTo>
                  <a:pt x="158852" y="4061431"/>
                  <a:pt x="153756" y="4073138"/>
                  <a:pt x="148864" y="4084979"/>
                </a:cubicBezTo>
                <a:cubicBezTo>
                  <a:pt x="152936" y="4074552"/>
                  <a:pt x="156595" y="4061916"/>
                  <a:pt x="161488" y="4050078"/>
                </a:cubicBezTo>
                <a:cubicBezTo>
                  <a:pt x="161779" y="4046654"/>
                  <a:pt x="164912" y="4028119"/>
                  <a:pt x="161048" y="4034788"/>
                </a:cubicBezTo>
                <a:cubicBezTo>
                  <a:pt x="145233" y="4062066"/>
                  <a:pt x="132197" y="4090866"/>
                  <a:pt x="117818" y="4119073"/>
                </a:cubicBezTo>
                <a:cubicBezTo>
                  <a:pt x="116998" y="4120488"/>
                  <a:pt x="115475" y="4123114"/>
                  <a:pt x="114656" y="4124529"/>
                </a:cubicBezTo>
                <a:cubicBezTo>
                  <a:pt x="119546" y="4112689"/>
                  <a:pt x="123617" y="4102262"/>
                  <a:pt x="126459" y="4091042"/>
                </a:cubicBezTo>
                <a:cubicBezTo>
                  <a:pt x="128801" y="4087000"/>
                  <a:pt x="131232" y="4069678"/>
                  <a:pt x="128068" y="4075134"/>
                </a:cubicBezTo>
                <a:cubicBezTo>
                  <a:pt x="112253" y="4102413"/>
                  <a:pt x="96349" y="4133246"/>
                  <a:pt x="81062" y="4162532"/>
                </a:cubicBezTo>
                <a:cubicBezTo>
                  <a:pt x="91137" y="4135429"/>
                  <a:pt x="102032" y="4106913"/>
                  <a:pt x="113541" y="4080738"/>
                </a:cubicBezTo>
                <a:cubicBezTo>
                  <a:pt x="115064" y="4078110"/>
                  <a:pt x="116469" y="4065962"/>
                  <a:pt x="115854" y="4063619"/>
                </a:cubicBezTo>
                <a:lnTo>
                  <a:pt x="116676" y="4062203"/>
                </a:lnTo>
                <a:cubicBezTo>
                  <a:pt x="128800" y="4034483"/>
                  <a:pt x="141832" y="4005681"/>
                  <a:pt x="156213" y="3977474"/>
                </a:cubicBezTo>
                <a:cubicBezTo>
                  <a:pt x="153753" y="3981719"/>
                  <a:pt x="151409" y="3985758"/>
                  <a:pt x="149066" y="3989802"/>
                </a:cubicBezTo>
                <a:cubicBezTo>
                  <a:pt x="159052" y="3966253"/>
                  <a:pt x="170154" y="3943705"/>
                  <a:pt x="179320" y="3921571"/>
                </a:cubicBezTo>
                <a:cubicBezTo>
                  <a:pt x="179320" y="3921571"/>
                  <a:pt x="179320" y="3921571"/>
                  <a:pt x="173112" y="3932281"/>
                </a:cubicBezTo>
                <a:cubicBezTo>
                  <a:pt x="173199" y="3928725"/>
                  <a:pt x="174840" y="3925895"/>
                  <a:pt x="176361" y="3923269"/>
                </a:cubicBezTo>
                <a:cubicBezTo>
                  <a:pt x="176450" y="3919713"/>
                  <a:pt x="178587" y="3909704"/>
                  <a:pt x="178676" y="3906148"/>
                </a:cubicBezTo>
                <a:lnTo>
                  <a:pt x="156567" y="3944281"/>
                </a:lnTo>
                <a:lnTo>
                  <a:pt x="164705" y="3926842"/>
                </a:lnTo>
                <a:cubicBezTo>
                  <a:pt x="162158" y="3934640"/>
                  <a:pt x="158995" y="3940095"/>
                  <a:pt x="155831" y="3945550"/>
                </a:cubicBezTo>
                <a:lnTo>
                  <a:pt x="156567" y="3944281"/>
                </a:lnTo>
                <a:lnTo>
                  <a:pt x="125168" y="4011570"/>
                </a:lnTo>
                <a:cubicBezTo>
                  <a:pt x="126896" y="4005184"/>
                  <a:pt x="127276" y="3998207"/>
                  <a:pt x="125840" y="3997278"/>
                </a:cubicBezTo>
                <a:cubicBezTo>
                  <a:pt x="136793" y="3973523"/>
                  <a:pt x="147030" y="3949304"/>
                  <a:pt x="156666" y="3924903"/>
                </a:cubicBezTo>
                <a:lnTo>
                  <a:pt x="179504" y="3863276"/>
                </a:lnTo>
                <a:lnTo>
                  <a:pt x="175959" y="3870685"/>
                </a:lnTo>
                <a:cubicBezTo>
                  <a:pt x="174217" y="3872663"/>
                  <a:pt x="172972" y="3872528"/>
                  <a:pt x="170338" y="3873323"/>
                </a:cubicBezTo>
                <a:lnTo>
                  <a:pt x="166889" y="3877447"/>
                </a:lnTo>
                <a:lnTo>
                  <a:pt x="148713" y="3918437"/>
                </a:lnTo>
                <a:lnTo>
                  <a:pt x="154416" y="3899097"/>
                </a:lnTo>
                <a:lnTo>
                  <a:pt x="147975" y="3911137"/>
                </a:lnTo>
                <a:cubicBezTo>
                  <a:pt x="144667" y="3917643"/>
                  <a:pt x="141223" y="3923998"/>
                  <a:pt x="136489" y="3930168"/>
                </a:cubicBezTo>
                <a:cubicBezTo>
                  <a:pt x="142477" y="3914014"/>
                  <a:pt x="149168" y="3903540"/>
                  <a:pt x="155365" y="3887409"/>
                </a:cubicBezTo>
                <a:cubicBezTo>
                  <a:pt x="155668" y="3885183"/>
                  <a:pt x="157015" y="3882257"/>
                  <a:pt x="158948" y="3878696"/>
                </a:cubicBezTo>
                <a:lnTo>
                  <a:pt x="162038" y="3873240"/>
                </a:lnTo>
                <a:lnTo>
                  <a:pt x="164470" y="3865001"/>
                </a:lnTo>
                <a:lnTo>
                  <a:pt x="164547" y="3859513"/>
                </a:lnTo>
                <a:lnTo>
                  <a:pt x="159302" y="3867777"/>
                </a:lnTo>
                <a:lnTo>
                  <a:pt x="158690" y="3867936"/>
                </a:lnTo>
                <a:lnTo>
                  <a:pt x="130201" y="3930911"/>
                </a:lnTo>
                <a:cubicBezTo>
                  <a:pt x="129587" y="3928569"/>
                  <a:pt x="129587" y="3928569"/>
                  <a:pt x="128063" y="3931195"/>
                </a:cubicBezTo>
                <a:cubicBezTo>
                  <a:pt x="128063" y="3931195"/>
                  <a:pt x="128063" y="3931195"/>
                  <a:pt x="127567" y="3932054"/>
                </a:cubicBezTo>
                <a:lnTo>
                  <a:pt x="124900" y="3936651"/>
                </a:lnTo>
                <a:cubicBezTo>
                  <a:pt x="125604" y="3935438"/>
                  <a:pt x="127216" y="3919531"/>
                  <a:pt x="124051" y="3924988"/>
                </a:cubicBezTo>
                <a:cubicBezTo>
                  <a:pt x="109056" y="3950850"/>
                  <a:pt x="96932" y="3978571"/>
                  <a:pt x="82462" y="4006442"/>
                </a:cubicBezTo>
                <a:cubicBezTo>
                  <a:pt x="81555" y="4011413"/>
                  <a:pt x="80238" y="4020007"/>
                  <a:pt x="80852" y="4022352"/>
                </a:cubicBezTo>
                <a:cubicBezTo>
                  <a:pt x="80852" y="4022352"/>
                  <a:pt x="80852" y="4022352"/>
                  <a:pt x="76782" y="4032777"/>
                </a:cubicBezTo>
                <a:cubicBezTo>
                  <a:pt x="72182" y="4037303"/>
                  <a:pt x="69021" y="4042760"/>
                  <a:pt x="64540" y="4047084"/>
                </a:cubicBezTo>
                <a:cubicBezTo>
                  <a:pt x="69723" y="4031820"/>
                  <a:pt x="75315" y="4018768"/>
                  <a:pt x="79798" y="4004718"/>
                </a:cubicBezTo>
                <a:cubicBezTo>
                  <a:pt x="80705" y="3999748"/>
                  <a:pt x="83018" y="3982628"/>
                  <a:pt x="81292" y="3989012"/>
                </a:cubicBezTo>
                <a:cubicBezTo>
                  <a:pt x="66412" y="4014674"/>
                  <a:pt x="55108" y="4040981"/>
                  <a:pt x="43480" y="4067357"/>
                </a:cubicBezTo>
                <a:cubicBezTo>
                  <a:pt x="42778" y="4068567"/>
                  <a:pt x="41343" y="4067640"/>
                  <a:pt x="40523" y="4069055"/>
                </a:cubicBezTo>
                <a:cubicBezTo>
                  <a:pt x="48050" y="4049751"/>
                  <a:pt x="54259" y="4029316"/>
                  <a:pt x="60145" y="4008951"/>
                </a:cubicBezTo>
                <a:cubicBezTo>
                  <a:pt x="61786" y="4006121"/>
                  <a:pt x="64919" y="3987589"/>
                  <a:pt x="61757" y="3993041"/>
                </a:cubicBezTo>
                <a:lnTo>
                  <a:pt x="0" y="4128182"/>
                </a:lnTo>
                <a:lnTo>
                  <a:pt x="0" y="4090585"/>
                </a:lnTo>
                <a:lnTo>
                  <a:pt x="8480" y="4068882"/>
                </a:lnTo>
                <a:cubicBezTo>
                  <a:pt x="8480" y="4068882"/>
                  <a:pt x="8480" y="4068882"/>
                  <a:pt x="4818" y="4081518"/>
                </a:cubicBezTo>
                <a:cubicBezTo>
                  <a:pt x="3999" y="4082932"/>
                  <a:pt x="865" y="4101467"/>
                  <a:pt x="3326" y="4097224"/>
                </a:cubicBezTo>
                <a:cubicBezTo>
                  <a:pt x="23007" y="4063276"/>
                  <a:pt x="38589" y="4026678"/>
                  <a:pt x="54989" y="3988664"/>
                </a:cubicBezTo>
                <a:cubicBezTo>
                  <a:pt x="54989" y="3988664"/>
                  <a:pt x="54989" y="3988664"/>
                  <a:pt x="56479" y="3985670"/>
                </a:cubicBezTo>
                <a:lnTo>
                  <a:pt x="65588" y="3967360"/>
                </a:lnTo>
                <a:lnTo>
                  <a:pt x="65680" y="3966373"/>
                </a:lnTo>
                <a:lnTo>
                  <a:pt x="67027" y="3964158"/>
                </a:lnTo>
                <a:lnTo>
                  <a:pt x="69652" y="3952130"/>
                </a:lnTo>
                <a:cubicBezTo>
                  <a:pt x="69976" y="3947861"/>
                  <a:pt x="69792" y="3944894"/>
                  <a:pt x="69340" y="3947378"/>
                </a:cubicBezTo>
                <a:cubicBezTo>
                  <a:pt x="64536" y="3955663"/>
                  <a:pt x="60672" y="3962329"/>
                  <a:pt x="58122" y="3970129"/>
                </a:cubicBezTo>
                <a:cubicBezTo>
                  <a:pt x="58122" y="3970129"/>
                  <a:pt x="58122" y="3970129"/>
                  <a:pt x="46904" y="3992882"/>
                </a:cubicBezTo>
                <a:cubicBezTo>
                  <a:pt x="46084" y="3994297"/>
                  <a:pt x="46084" y="3994297"/>
                  <a:pt x="45383" y="3995507"/>
                </a:cubicBezTo>
                <a:cubicBezTo>
                  <a:pt x="37122" y="4012671"/>
                  <a:pt x="30504" y="4030894"/>
                  <a:pt x="22567" y="4047989"/>
                </a:cubicBezTo>
                <a:cubicBezTo>
                  <a:pt x="28367" y="4031179"/>
                  <a:pt x="34370" y="4014501"/>
                  <a:pt x="40784" y="4000035"/>
                </a:cubicBezTo>
                <a:cubicBezTo>
                  <a:pt x="46582" y="3983224"/>
                  <a:pt x="54022" y="3967476"/>
                  <a:pt x="59001" y="3952081"/>
                </a:cubicBezTo>
                <a:cubicBezTo>
                  <a:pt x="59205" y="3948323"/>
                  <a:pt x="62546" y="3929921"/>
                  <a:pt x="59382" y="3935378"/>
                </a:cubicBezTo>
                <a:cubicBezTo>
                  <a:pt x="51122" y="3952541"/>
                  <a:pt x="42247" y="3971249"/>
                  <a:pt x="34311" y="3988343"/>
                </a:cubicBezTo>
                <a:cubicBezTo>
                  <a:pt x="27487" y="4006436"/>
                  <a:pt x="20869" y="4024658"/>
                  <a:pt x="12726" y="4041621"/>
                </a:cubicBezTo>
                <a:cubicBezTo>
                  <a:pt x="14543" y="4035570"/>
                  <a:pt x="16269" y="4029187"/>
                  <a:pt x="17997" y="4022802"/>
                </a:cubicBezTo>
                <a:cubicBezTo>
                  <a:pt x="18819" y="4021387"/>
                  <a:pt x="20429" y="4005478"/>
                  <a:pt x="16446" y="4012350"/>
                </a:cubicBezTo>
                <a:cubicBezTo>
                  <a:pt x="15991" y="4014835"/>
                  <a:pt x="15180" y="4017086"/>
                  <a:pt x="14084" y="4019402"/>
                </a:cubicBezTo>
                <a:lnTo>
                  <a:pt x="11801" y="4023578"/>
                </a:lnTo>
                <a:lnTo>
                  <a:pt x="24038" y="3993297"/>
                </a:lnTo>
                <a:cubicBezTo>
                  <a:pt x="28225" y="3983156"/>
                  <a:pt x="32479" y="3973265"/>
                  <a:pt x="36917" y="3963911"/>
                </a:cubicBezTo>
                <a:lnTo>
                  <a:pt x="49647" y="3932841"/>
                </a:lnTo>
                <a:lnTo>
                  <a:pt x="45240" y="3939898"/>
                </a:lnTo>
                <a:lnTo>
                  <a:pt x="43243" y="3943088"/>
                </a:lnTo>
                <a:lnTo>
                  <a:pt x="43460" y="3938913"/>
                </a:lnTo>
                <a:lnTo>
                  <a:pt x="43405" y="3937453"/>
                </a:lnTo>
                <a:lnTo>
                  <a:pt x="49297" y="3927305"/>
                </a:lnTo>
                <a:lnTo>
                  <a:pt x="53838" y="3920326"/>
                </a:lnTo>
                <a:lnTo>
                  <a:pt x="60402" y="3895099"/>
                </a:lnTo>
                <a:lnTo>
                  <a:pt x="60241" y="3894883"/>
                </a:lnTo>
                <a:lnTo>
                  <a:pt x="60669" y="3893073"/>
                </a:lnTo>
                <a:lnTo>
                  <a:pt x="59871" y="3890645"/>
                </a:lnTo>
                <a:cubicBezTo>
                  <a:pt x="58903" y="3893528"/>
                  <a:pt x="57711" y="3898868"/>
                  <a:pt x="57564" y="3902525"/>
                </a:cubicBezTo>
                <a:cubicBezTo>
                  <a:pt x="56040" y="3905150"/>
                  <a:pt x="50945" y="3916858"/>
                  <a:pt x="46874" y="3927285"/>
                </a:cubicBezTo>
                <a:cubicBezTo>
                  <a:pt x="46962" y="3923728"/>
                  <a:pt x="47372" y="3920103"/>
                  <a:pt x="45029" y="3924145"/>
                </a:cubicBezTo>
                <a:cubicBezTo>
                  <a:pt x="30795" y="3948696"/>
                  <a:pt x="18641" y="3974522"/>
                  <a:pt x="7526" y="4000986"/>
                </a:cubicBezTo>
                <a:lnTo>
                  <a:pt x="0" y="4020405"/>
                </a:lnTo>
                <a:lnTo>
                  <a:pt x="0" y="4008279"/>
                </a:lnTo>
                <a:lnTo>
                  <a:pt x="20514" y="3953296"/>
                </a:lnTo>
                <a:cubicBezTo>
                  <a:pt x="22857" y="3949254"/>
                  <a:pt x="23647" y="3934762"/>
                  <a:pt x="21305" y="3938803"/>
                </a:cubicBezTo>
                <a:cubicBezTo>
                  <a:pt x="16414" y="3950641"/>
                  <a:pt x="11318" y="3962350"/>
                  <a:pt x="5724" y="3975401"/>
                </a:cubicBezTo>
                <a:lnTo>
                  <a:pt x="0" y="3988822"/>
                </a:lnTo>
                <a:lnTo>
                  <a:pt x="0" y="3975314"/>
                </a:lnTo>
                <a:lnTo>
                  <a:pt x="57239" y="3844242"/>
                </a:lnTo>
                <a:cubicBezTo>
                  <a:pt x="59584" y="3840198"/>
                  <a:pt x="60374" y="3825706"/>
                  <a:pt x="59554" y="3827121"/>
                </a:cubicBezTo>
                <a:lnTo>
                  <a:pt x="60344" y="3822790"/>
                </a:lnTo>
                <a:lnTo>
                  <a:pt x="54482" y="3841821"/>
                </a:lnTo>
                <a:cubicBezTo>
                  <a:pt x="50095" y="3854879"/>
                  <a:pt x="51876" y="3840277"/>
                  <a:pt x="53167" y="3834242"/>
                </a:cubicBezTo>
                <a:lnTo>
                  <a:pt x="55490" y="3824884"/>
                </a:lnTo>
                <a:lnTo>
                  <a:pt x="40281" y="3863277"/>
                </a:lnTo>
                <a:lnTo>
                  <a:pt x="41397" y="3855990"/>
                </a:lnTo>
                <a:lnTo>
                  <a:pt x="41334" y="3854989"/>
                </a:lnTo>
                <a:lnTo>
                  <a:pt x="40164" y="3853753"/>
                </a:lnTo>
                <a:cubicBezTo>
                  <a:pt x="27307" y="3879333"/>
                  <a:pt x="14685" y="3904508"/>
                  <a:pt x="3057" y="3930886"/>
                </a:cubicBezTo>
                <a:lnTo>
                  <a:pt x="0" y="3937346"/>
                </a:lnTo>
                <a:lnTo>
                  <a:pt x="0" y="3915848"/>
                </a:lnTo>
                <a:lnTo>
                  <a:pt x="628" y="3914513"/>
                </a:lnTo>
                <a:lnTo>
                  <a:pt x="1653" y="3912332"/>
                </a:lnTo>
                <a:lnTo>
                  <a:pt x="8102" y="3880734"/>
                </a:lnTo>
                <a:lnTo>
                  <a:pt x="0" y="3898577"/>
                </a:lnTo>
                <a:lnTo>
                  <a:pt x="0" y="3888532"/>
                </a:lnTo>
                <a:lnTo>
                  <a:pt x="3671" y="3880708"/>
                </a:lnTo>
                <a:lnTo>
                  <a:pt x="4200" y="3878757"/>
                </a:lnTo>
                <a:lnTo>
                  <a:pt x="4144" y="3878253"/>
                </a:lnTo>
                <a:lnTo>
                  <a:pt x="4409" y="3877985"/>
                </a:lnTo>
                <a:lnTo>
                  <a:pt x="5159" y="3875215"/>
                </a:lnTo>
                <a:lnTo>
                  <a:pt x="5384" y="3872844"/>
                </a:lnTo>
                <a:cubicBezTo>
                  <a:pt x="5603" y="3871638"/>
                  <a:pt x="6017" y="3870661"/>
                  <a:pt x="7004" y="3869615"/>
                </a:cubicBezTo>
                <a:lnTo>
                  <a:pt x="6070" y="3873171"/>
                </a:lnTo>
                <a:lnTo>
                  <a:pt x="8563" y="3868871"/>
                </a:lnTo>
                <a:cubicBezTo>
                  <a:pt x="8563" y="3868871"/>
                  <a:pt x="8563" y="3868871"/>
                  <a:pt x="9503" y="3866456"/>
                </a:cubicBezTo>
                <a:lnTo>
                  <a:pt x="14719" y="3853078"/>
                </a:lnTo>
                <a:lnTo>
                  <a:pt x="19602" y="3833452"/>
                </a:lnTo>
                <a:cubicBezTo>
                  <a:pt x="20343" y="3831507"/>
                  <a:pt x="22059" y="3821709"/>
                  <a:pt x="19771" y="3821982"/>
                </a:cubicBezTo>
                <a:lnTo>
                  <a:pt x="16257" y="3833852"/>
                </a:lnTo>
                <a:cubicBezTo>
                  <a:pt x="13827" y="3845746"/>
                  <a:pt x="10648" y="3858504"/>
                  <a:pt x="7004" y="3869615"/>
                </a:cubicBezTo>
                <a:cubicBezTo>
                  <a:pt x="8631" y="3859826"/>
                  <a:pt x="11010" y="3849447"/>
                  <a:pt x="13592" y="3838694"/>
                </a:cubicBezTo>
                <a:lnTo>
                  <a:pt x="16738" y="3825359"/>
                </a:lnTo>
                <a:lnTo>
                  <a:pt x="4449" y="3854990"/>
                </a:lnTo>
                <a:lnTo>
                  <a:pt x="0" y="3865654"/>
                </a:lnTo>
                <a:lnTo>
                  <a:pt x="0" y="3864030"/>
                </a:lnTo>
                <a:lnTo>
                  <a:pt x="17270" y="3823109"/>
                </a:lnTo>
                <a:lnTo>
                  <a:pt x="21413" y="3805539"/>
                </a:lnTo>
                <a:cubicBezTo>
                  <a:pt x="24094" y="3795086"/>
                  <a:pt x="27307" y="3784606"/>
                  <a:pt x="30392" y="3774277"/>
                </a:cubicBezTo>
                <a:lnTo>
                  <a:pt x="30431" y="3774134"/>
                </a:lnTo>
                <a:lnTo>
                  <a:pt x="14202" y="3810837"/>
                </a:lnTo>
                <a:lnTo>
                  <a:pt x="19660" y="3797693"/>
                </a:lnTo>
                <a:cubicBezTo>
                  <a:pt x="19865" y="3793936"/>
                  <a:pt x="24435" y="3776330"/>
                  <a:pt x="20656" y="3779443"/>
                </a:cubicBezTo>
                <a:lnTo>
                  <a:pt x="0" y="3818466"/>
                </a:lnTo>
                <a:lnTo>
                  <a:pt x="0" y="3818414"/>
                </a:lnTo>
                <a:lnTo>
                  <a:pt x="16233" y="3771022"/>
                </a:lnTo>
                <a:cubicBezTo>
                  <a:pt x="16321" y="3767468"/>
                  <a:pt x="18751" y="3750145"/>
                  <a:pt x="17024" y="3756528"/>
                </a:cubicBezTo>
                <a:lnTo>
                  <a:pt x="0" y="3791557"/>
                </a:lnTo>
                <a:lnTo>
                  <a:pt x="0" y="3733087"/>
                </a:lnTo>
                <a:lnTo>
                  <a:pt x="5980" y="3719651"/>
                </a:lnTo>
                <a:cubicBezTo>
                  <a:pt x="14855" y="3700941"/>
                  <a:pt x="23816" y="3682567"/>
                  <a:pt x="32690" y="3663857"/>
                </a:cubicBezTo>
                <a:cubicBezTo>
                  <a:pt x="36556" y="3657188"/>
                  <a:pt x="37348" y="3642695"/>
                  <a:pt x="35005" y="3646736"/>
                </a:cubicBezTo>
                <a:cubicBezTo>
                  <a:pt x="23786" y="3669488"/>
                  <a:pt x="11868" y="3693450"/>
                  <a:pt x="1878" y="3716998"/>
                </a:cubicBezTo>
                <a:cubicBezTo>
                  <a:pt x="1878" y="3716998"/>
                  <a:pt x="1878" y="3716998"/>
                  <a:pt x="1385" y="3718107"/>
                </a:cubicBezTo>
                <a:lnTo>
                  <a:pt x="0" y="3721220"/>
                </a:lnTo>
                <a:lnTo>
                  <a:pt x="0" y="3657737"/>
                </a:lnTo>
                <a:lnTo>
                  <a:pt x="78377" y="3493634"/>
                </a:lnTo>
                <a:cubicBezTo>
                  <a:pt x="82360" y="3486763"/>
                  <a:pt x="83149" y="3472269"/>
                  <a:pt x="80806" y="3476311"/>
                </a:cubicBezTo>
                <a:cubicBezTo>
                  <a:pt x="55122" y="3526934"/>
                  <a:pt x="30755" y="3578688"/>
                  <a:pt x="6710" y="3630371"/>
                </a:cubicBezTo>
                <a:cubicBezTo>
                  <a:pt x="6094" y="3628029"/>
                  <a:pt x="5273" y="3629442"/>
                  <a:pt x="5189" y="3632999"/>
                </a:cubicBezTo>
                <a:cubicBezTo>
                  <a:pt x="2728" y="3637241"/>
                  <a:pt x="1204" y="3639869"/>
                  <a:pt x="91" y="3644706"/>
                </a:cubicBezTo>
                <a:lnTo>
                  <a:pt x="0" y="3644910"/>
                </a:lnTo>
                <a:lnTo>
                  <a:pt x="0" y="3640612"/>
                </a:lnTo>
                <a:lnTo>
                  <a:pt x="22085" y="3593640"/>
                </a:lnTo>
                <a:cubicBezTo>
                  <a:pt x="22085" y="3593640"/>
                  <a:pt x="22085" y="3593640"/>
                  <a:pt x="55825" y="3525722"/>
                </a:cubicBezTo>
                <a:cubicBezTo>
                  <a:pt x="67246" y="3503103"/>
                  <a:pt x="77731" y="3478211"/>
                  <a:pt x="90383" y="3456388"/>
                </a:cubicBezTo>
                <a:cubicBezTo>
                  <a:pt x="90383" y="3456388"/>
                  <a:pt x="90383" y="3456388"/>
                  <a:pt x="161229" y="3321064"/>
                </a:cubicBezTo>
                <a:lnTo>
                  <a:pt x="187249" y="3273756"/>
                </a:lnTo>
                <a:lnTo>
                  <a:pt x="180802" y="3282455"/>
                </a:lnTo>
                <a:cubicBezTo>
                  <a:pt x="188228" y="3267005"/>
                  <a:pt x="195851" y="3257252"/>
                  <a:pt x="203482" y="3241844"/>
                </a:cubicBezTo>
                <a:cubicBezTo>
                  <a:pt x="203983" y="3239665"/>
                  <a:pt x="205590" y="3236893"/>
                  <a:pt x="207840" y="3233544"/>
                </a:cubicBezTo>
                <a:lnTo>
                  <a:pt x="211418" y="3228427"/>
                </a:lnTo>
                <a:lnTo>
                  <a:pt x="214579" y="3220490"/>
                </a:lnTo>
                <a:lnTo>
                  <a:pt x="215144" y="3215055"/>
                </a:lnTo>
                <a:lnTo>
                  <a:pt x="209166" y="3222753"/>
                </a:lnTo>
                <a:lnTo>
                  <a:pt x="208538" y="3222853"/>
                </a:lnTo>
                <a:lnTo>
                  <a:pt x="174448" y="3282596"/>
                </a:lnTo>
                <a:cubicBezTo>
                  <a:pt x="174042" y="3280216"/>
                  <a:pt x="174042" y="3280216"/>
                  <a:pt x="172285" y="3282676"/>
                </a:cubicBezTo>
                <a:cubicBezTo>
                  <a:pt x="172285" y="3282676"/>
                  <a:pt x="172285" y="3282676"/>
                  <a:pt x="171712" y="3283480"/>
                </a:cubicBezTo>
                <a:lnTo>
                  <a:pt x="168637" y="3287785"/>
                </a:lnTo>
                <a:cubicBezTo>
                  <a:pt x="169446" y="3286651"/>
                  <a:pt x="172472" y="3271031"/>
                  <a:pt x="168823" y="3276141"/>
                </a:cubicBezTo>
                <a:cubicBezTo>
                  <a:pt x="151528" y="3300365"/>
                  <a:pt x="136938" y="3326705"/>
                  <a:pt x="119989" y="3352969"/>
                </a:cubicBezTo>
                <a:cubicBezTo>
                  <a:pt x="118640" y="3357811"/>
                  <a:pt x="116558" y="3366208"/>
                  <a:pt x="116966" y="3368589"/>
                </a:cubicBezTo>
                <a:cubicBezTo>
                  <a:pt x="116966" y="3368589"/>
                  <a:pt x="116966" y="3368589"/>
                  <a:pt x="111969" y="3378540"/>
                </a:cubicBezTo>
                <a:cubicBezTo>
                  <a:pt x="106964" y="3382595"/>
                  <a:pt x="103317" y="3387704"/>
                  <a:pt x="98452" y="3391568"/>
                </a:cubicBezTo>
                <a:cubicBezTo>
                  <a:pt x="104993" y="3376926"/>
                  <a:pt x="111746" y="3364515"/>
                  <a:pt x="117477" y="3351007"/>
                </a:cubicBezTo>
                <a:cubicBezTo>
                  <a:pt x="118827" y="3346166"/>
                  <a:pt x="122661" y="3329412"/>
                  <a:pt x="120365" y="3335579"/>
                </a:cubicBezTo>
                <a:cubicBezTo>
                  <a:pt x="103205" y="3359612"/>
                  <a:pt x="89560" y="3384626"/>
                  <a:pt x="75588" y="3409677"/>
                </a:cubicBezTo>
                <a:cubicBezTo>
                  <a:pt x="74777" y="3410812"/>
                  <a:pt x="73424" y="3409757"/>
                  <a:pt x="72478" y="3411083"/>
                </a:cubicBezTo>
                <a:cubicBezTo>
                  <a:pt x="81723" y="3392655"/>
                  <a:pt x="89748" y="3372981"/>
                  <a:pt x="97445" y="3353347"/>
                </a:cubicBezTo>
                <a:cubicBezTo>
                  <a:pt x="99338" y="3350698"/>
                  <a:pt x="104118" y="3332618"/>
                  <a:pt x="100470" y="3337727"/>
                </a:cubicBezTo>
                <a:cubicBezTo>
                  <a:pt x="74124" y="3380530"/>
                  <a:pt x="47990" y="3425564"/>
                  <a:pt x="24021" y="3470517"/>
                </a:cubicBezTo>
                <a:cubicBezTo>
                  <a:pt x="23211" y="3471653"/>
                  <a:pt x="21317" y="3474304"/>
                  <a:pt x="19562" y="3476764"/>
                </a:cubicBezTo>
                <a:cubicBezTo>
                  <a:pt x="17263" y="3477032"/>
                  <a:pt x="13615" y="3482142"/>
                  <a:pt x="10912" y="3485927"/>
                </a:cubicBezTo>
                <a:cubicBezTo>
                  <a:pt x="10912" y="3485927"/>
                  <a:pt x="10912" y="3485927"/>
                  <a:pt x="15696" y="3473745"/>
                </a:cubicBezTo>
                <a:cubicBezTo>
                  <a:pt x="16101" y="3470229"/>
                  <a:pt x="19935" y="3453472"/>
                  <a:pt x="15476" y="3459719"/>
                </a:cubicBezTo>
                <a:lnTo>
                  <a:pt x="0" y="3485414"/>
                </a:lnTo>
                <a:lnTo>
                  <a:pt x="0" y="3445367"/>
                </a:lnTo>
                <a:lnTo>
                  <a:pt x="5416" y="3434177"/>
                </a:lnTo>
                <a:cubicBezTo>
                  <a:pt x="5416" y="3434177"/>
                  <a:pt x="5416" y="3434177"/>
                  <a:pt x="9064" y="3429068"/>
                </a:cubicBezTo>
                <a:cubicBezTo>
                  <a:pt x="6769" y="3435233"/>
                  <a:pt x="6176" y="3444497"/>
                  <a:pt x="9282" y="3437196"/>
                </a:cubicBezTo>
                <a:cubicBezTo>
                  <a:pt x="11173" y="3434547"/>
                  <a:pt x="12930" y="3432086"/>
                  <a:pt x="14279" y="3427245"/>
                </a:cubicBezTo>
                <a:cubicBezTo>
                  <a:pt x="12930" y="3432086"/>
                  <a:pt x="11173" y="3434547"/>
                  <a:pt x="9822" y="3439388"/>
                </a:cubicBezTo>
                <a:cubicBezTo>
                  <a:pt x="8339" y="3444420"/>
                  <a:pt x="4503" y="3461174"/>
                  <a:pt x="8556" y="3452547"/>
                </a:cubicBezTo>
                <a:cubicBezTo>
                  <a:pt x="19498" y="3431320"/>
                  <a:pt x="29279" y="3409185"/>
                  <a:pt x="40416" y="3388109"/>
                </a:cubicBezTo>
                <a:cubicBezTo>
                  <a:pt x="31579" y="3408917"/>
                  <a:pt x="22743" y="3429726"/>
                  <a:pt x="13558" y="3448494"/>
                </a:cubicBezTo>
                <a:cubicBezTo>
                  <a:pt x="12014" y="3453184"/>
                  <a:pt x="9124" y="3468615"/>
                  <a:pt x="11827" y="3464829"/>
                </a:cubicBezTo>
                <a:cubicBezTo>
                  <a:pt x="22016" y="3445077"/>
                  <a:pt x="31203" y="3426310"/>
                  <a:pt x="40446" y="3407882"/>
                </a:cubicBezTo>
                <a:cubicBezTo>
                  <a:pt x="40446" y="3407882"/>
                  <a:pt x="40446" y="3407882"/>
                  <a:pt x="35662" y="3420063"/>
                </a:cubicBezTo>
                <a:cubicBezTo>
                  <a:pt x="34715" y="3421389"/>
                  <a:pt x="29935" y="3439469"/>
                  <a:pt x="32773" y="3435494"/>
                </a:cubicBezTo>
                <a:cubicBezTo>
                  <a:pt x="55475" y="3403697"/>
                  <a:pt x="74309" y="3368885"/>
                  <a:pt x="94092" y="3332747"/>
                </a:cubicBezTo>
                <a:cubicBezTo>
                  <a:pt x="94092" y="3332747"/>
                  <a:pt x="94092" y="3332747"/>
                  <a:pt x="95848" y="3329919"/>
                </a:cubicBezTo>
                <a:lnTo>
                  <a:pt x="106584" y="3312626"/>
                </a:lnTo>
                <a:lnTo>
                  <a:pt x="106765" y="3311656"/>
                </a:lnTo>
                <a:lnTo>
                  <a:pt x="108310" y="3309588"/>
                </a:lnTo>
                <a:lnTo>
                  <a:pt x="112002" y="3297912"/>
                </a:lnTo>
                <a:cubicBezTo>
                  <a:pt x="112708" y="3293709"/>
                  <a:pt x="112787" y="3290750"/>
                  <a:pt x="112113" y="3293171"/>
                </a:cubicBezTo>
                <a:cubicBezTo>
                  <a:pt x="106572" y="3300931"/>
                  <a:pt x="102114" y="3307175"/>
                  <a:pt x="98873" y="3314667"/>
                </a:cubicBezTo>
                <a:cubicBezTo>
                  <a:pt x="98873" y="3314667"/>
                  <a:pt x="98873" y="3314667"/>
                  <a:pt x="85632" y="3336163"/>
                </a:cubicBezTo>
                <a:cubicBezTo>
                  <a:pt x="84685" y="3337488"/>
                  <a:pt x="84685" y="3337488"/>
                  <a:pt x="83875" y="3338624"/>
                </a:cubicBezTo>
                <a:cubicBezTo>
                  <a:pt x="74090" y="3354859"/>
                  <a:pt x="65850" y="3372301"/>
                  <a:pt x="56393" y="3388498"/>
                </a:cubicBezTo>
                <a:cubicBezTo>
                  <a:pt x="63686" y="3372380"/>
                  <a:pt x="71174" y="3356413"/>
                  <a:pt x="78873" y="3342676"/>
                </a:cubicBezTo>
                <a:cubicBezTo>
                  <a:pt x="86167" y="3326558"/>
                  <a:pt x="95007" y="3311649"/>
                  <a:pt x="101354" y="3296856"/>
                </a:cubicBezTo>
                <a:cubicBezTo>
                  <a:pt x="101895" y="3293149"/>
                  <a:pt x="106868" y="3275221"/>
                  <a:pt x="103219" y="3280330"/>
                </a:cubicBezTo>
                <a:cubicBezTo>
                  <a:pt x="93433" y="3296566"/>
                  <a:pt x="82896" y="3314278"/>
                  <a:pt x="73440" y="3330473"/>
                </a:cubicBezTo>
                <a:cubicBezTo>
                  <a:pt x="65006" y="3347766"/>
                  <a:pt x="56766" y="3365208"/>
                  <a:pt x="47115" y="3381255"/>
                </a:cubicBezTo>
                <a:cubicBezTo>
                  <a:pt x="49469" y="3375428"/>
                  <a:pt x="51764" y="3369263"/>
                  <a:pt x="54060" y="3363096"/>
                </a:cubicBezTo>
                <a:cubicBezTo>
                  <a:pt x="55006" y="3361770"/>
                  <a:pt x="58031" y="3346151"/>
                  <a:pt x="53436" y="3352586"/>
                </a:cubicBezTo>
                <a:cubicBezTo>
                  <a:pt x="52761" y="3355008"/>
                  <a:pt x="51748" y="3357162"/>
                  <a:pt x="50448" y="3359353"/>
                </a:cubicBezTo>
                <a:lnTo>
                  <a:pt x="47794" y="3363278"/>
                </a:lnTo>
                <a:lnTo>
                  <a:pt x="62722" y="3334414"/>
                </a:lnTo>
                <a:cubicBezTo>
                  <a:pt x="67812" y="3324755"/>
                  <a:pt x="72946" y="3315353"/>
                  <a:pt x="78216" y="3306497"/>
                </a:cubicBezTo>
                <a:lnTo>
                  <a:pt x="93710" y="3276897"/>
                </a:lnTo>
                <a:lnTo>
                  <a:pt x="88675" y="3283477"/>
                </a:lnTo>
                <a:lnTo>
                  <a:pt x="86393" y="3286449"/>
                </a:lnTo>
                <a:lnTo>
                  <a:pt x="86982" y="3282331"/>
                </a:lnTo>
                <a:lnTo>
                  <a:pt x="87057" y="3280878"/>
                </a:lnTo>
                <a:lnTo>
                  <a:pt x="93851" y="3271375"/>
                </a:lnTo>
                <a:lnTo>
                  <a:pt x="99011" y="3264884"/>
                </a:lnTo>
                <a:lnTo>
                  <a:pt x="107819" y="3240493"/>
                </a:lnTo>
                <a:lnTo>
                  <a:pt x="107677" y="3240264"/>
                </a:lnTo>
                <a:lnTo>
                  <a:pt x="108268" y="3238510"/>
                </a:lnTo>
                <a:lnTo>
                  <a:pt x="107685" y="3236026"/>
                </a:lnTo>
                <a:cubicBezTo>
                  <a:pt x="106461" y="3238793"/>
                  <a:pt x="104792" y="3243975"/>
                  <a:pt x="104321" y="3247588"/>
                </a:cubicBezTo>
                <a:cubicBezTo>
                  <a:pt x="102565" y="3250048"/>
                  <a:pt x="96428" y="3261173"/>
                  <a:pt x="91431" y="3271124"/>
                </a:cubicBezTo>
                <a:cubicBezTo>
                  <a:pt x="91832" y="3267609"/>
                  <a:pt x="92566" y="3264052"/>
                  <a:pt x="89863" y="3267837"/>
                </a:cubicBezTo>
                <a:cubicBezTo>
                  <a:pt x="57028" y="3313829"/>
                  <a:pt x="32057" y="3365664"/>
                  <a:pt x="7086" y="3417502"/>
                </a:cubicBezTo>
                <a:cubicBezTo>
                  <a:pt x="7086" y="3417502"/>
                  <a:pt x="7086" y="3417502"/>
                  <a:pt x="931" y="3428613"/>
                </a:cubicBezTo>
                <a:lnTo>
                  <a:pt x="0" y="3430293"/>
                </a:lnTo>
                <a:lnTo>
                  <a:pt x="0" y="3419253"/>
                </a:lnTo>
                <a:lnTo>
                  <a:pt x="29352" y="3363551"/>
                </a:lnTo>
                <a:cubicBezTo>
                  <a:pt x="40079" y="3340094"/>
                  <a:pt x="52025" y="3317881"/>
                  <a:pt x="62756" y="3294423"/>
                </a:cubicBezTo>
                <a:cubicBezTo>
                  <a:pt x="65456" y="3290638"/>
                  <a:pt x="67535" y="3276343"/>
                  <a:pt x="64834" y="3280129"/>
                </a:cubicBezTo>
                <a:cubicBezTo>
                  <a:pt x="58889" y="3291405"/>
                  <a:pt x="52753" y="3302530"/>
                  <a:pt x="45998" y="3314942"/>
                </a:cubicBezTo>
                <a:cubicBezTo>
                  <a:pt x="40054" y="3326220"/>
                  <a:pt x="33163" y="3338819"/>
                  <a:pt x="27026" y="3349944"/>
                </a:cubicBezTo>
                <a:cubicBezTo>
                  <a:pt x="28704" y="3345065"/>
                  <a:pt x="28702" y="3339166"/>
                  <a:pt x="25998" y="3342952"/>
                </a:cubicBezTo>
                <a:cubicBezTo>
                  <a:pt x="23160" y="3346926"/>
                  <a:pt x="21811" y="3351767"/>
                  <a:pt x="19107" y="3355553"/>
                </a:cubicBezTo>
                <a:cubicBezTo>
                  <a:pt x="15461" y="3360664"/>
                  <a:pt x="14109" y="3365505"/>
                  <a:pt x="11408" y="3369288"/>
                </a:cubicBezTo>
                <a:cubicBezTo>
                  <a:pt x="12218" y="3368154"/>
                  <a:pt x="10866" y="3367098"/>
                  <a:pt x="11810" y="3365773"/>
                </a:cubicBezTo>
                <a:cubicBezTo>
                  <a:pt x="43481" y="3307082"/>
                  <a:pt x="78668" y="3249368"/>
                  <a:pt x="109177" y="3189773"/>
                </a:cubicBezTo>
                <a:cubicBezTo>
                  <a:pt x="111880" y="3185987"/>
                  <a:pt x="113959" y="3171692"/>
                  <a:pt x="113012" y="3173017"/>
                </a:cubicBezTo>
                <a:lnTo>
                  <a:pt x="114189" y="3168797"/>
                </a:lnTo>
                <a:lnTo>
                  <a:pt x="106632" y="3187113"/>
                </a:lnTo>
                <a:cubicBezTo>
                  <a:pt x="101086" y="3199643"/>
                  <a:pt x="104165" y="3185336"/>
                  <a:pt x="105992" y="3179475"/>
                </a:cubicBezTo>
                <a:lnTo>
                  <a:pt x="109146" y="3170415"/>
                </a:lnTo>
                <a:lnTo>
                  <a:pt x="90524" y="3207042"/>
                </a:lnTo>
                <a:lnTo>
                  <a:pt x="92287" y="3199924"/>
                </a:lnTo>
                <a:lnTo>
                  <a:pt x="92314" y="3198925"/>
                </a:lnTo>
                <a:lnTo>
                  <a:pt x="91253" y="3197589"/>
                </a:lnTo>
                <a:cubicBezTo>
                  <a:pt x="76121" y="3221735"/>
                  <a:pt x="61259" y="3245501"/>
                  <a:pt x="47286" y="3270554"/>
                </a:cubicBezTo>
                <a:cubicBezTo>
                  <a:pt x="40532" y="3282965"/>
                  <a:pt x="32288" y="3294512"/>
                  <a:pt x="26480" y="3305598"/>
                </a:cubicBezTo>
                <a:cubicBezTo>
                  <a:pt x="19397" y="3318047"/>
                  <a:pt x="12506" y="3330649"/>
                  <a:pt x="6911" y="3343966"/>
                </a:cubicBezTo>
                <a:lnTo>
                  <a:pt x="0" y="3357368"/>
                </a:lnTo>
                <a:lnTo>
                  <a:pt x="0" y="3342543"/>
                </a:lnTo>
                <a:lnTo>
                  <a:pt x="8234" y="3325249"/>
                </a:lnTo>
                <a:cubicBezTo>
                  <a:pt x="8234" y="3325249"/>
                  <a:pt x="8234" y="3325249"/>
                  <a:pt x="20720" y="3299330"/>
                </a:cubicBezTo>
                <a:cubicBezTo>
                  <a:pt x="26125" y="3291761"/>
                  <a:pt x="30312" y="3282945"/>
                  <a:pt x="34365" y="3274318"/>
                </a:cubicBezTo>
                <a:lnTo>
                  <a:pt x="46310" y="3254092"/>
                </a:lnTo>
                <a:lnTo>
                  <a:pt x="47530" y="3252027"/>
                </a:lnTo>
                <a:lnTo>
                  <a:pt x="56789" y="3221309"/>
                </a:lnTo>
                <a:lnTo>
                  <a:pt x="40973" y="3248934"/>
                </a:lnTo>
                <a:cubicBezTo>
                  <a:pt x="28702" y="3270339"/>
                  <a:pt x="15973" y="3291645"/>
                  <a:pt x="3203" y="3309530"/>
                </a:cubicBezTo>
                <a:cubicBezTo>
                  <a:pt x="7389" y="3300714"/>
                  <a:pt x="10824" y="3293373"/>
                  <a:pt x="13933" y="3286071"/>
                </a:cubicBezTo>
                <a:cubicBezTo>
                  <a:pt x="28525" y="3265631"/>
                  <a:pt x="40472" y="3243418"/>
                  <a:pt x="52358" y="3220866"/>
                </a:cubicBezTo>
                <a:lnTo>
                  <a:pt x="53060" y="3218980"/>
                </a:lnTo>
                <a:lnTo>
                  <a:pt x="53049" y="3218475"/>
                </a:lnTo>
                <a:lnTo>
                  <a:pt x="53338" y="3218233"/>
                </a:lnTo>
                <a:lnTo>
                  <a:pt x="54334" y="3215559"/>
                </a:lnTo>
                <a:lnTo>
                  <a:pt x="54772" y="3213229"/>
                </a:lnTo>
                <a:cubicBezTo>
                  <a:pt x="55096" y="3212054"/>
                  <a:pt x="55597" y="3211124"/>
                  <a:pt x="56679" y="3210181"/>
                </a:cubicBezTo>
                <a:lnTo>
                  <a:pt x="55428" y="3213619"/>
                </a:lnTo>
                <a:lnTo>
                  <a:pt x="58302" y="3209590"/>
                </a:lnTo>
                <a:cubicBezTo>
                  <a:pt x="58302" y="3209590"/>
                  <a:pt x="58302" y="3209590"/>
                  <a:pt x="59457" y="3207286"/>
                </a:cubicBezTo>
                <a:lnTo>
                  <a:pt x="65866" y="3194514"/>
                </a:lnTo>
                <a:lnTo>
                  <a:pt x="72494" y="3175518"/>
                </a:lnTo>
                <a:cubicBezTo>
                  <a:pt x="73406" y="3173661"/>
                  <a:pt x="75993" y="3164109"/>
                  <a:pt x="73680" y="3164162"/>
                </a:cubicBezTo>
                <a:lnTo>
                  <a:pt x="69111" y="3175600"/>
                </a:lnTo>
                <a:cubicBezTo>
                  <a:pt x="65623" y="3187161"/>
                  <a:pt x="61309" y="3199510"/>
                  <a:pt x="56679" y="3210181"/>
                </a:cubicBezTo>
                <a:cubicBezTo>
                  <a:pt x="59176" y="3200630"/>
                  <a:pt x="62475" y="3190565"/>
                  <a:pt x="66016" y="3180147"/>
                </a:cubicBezTo>
                <a:lnTo>
                  <a:pt x="70347" y="3167223"/>
                </a:lnTo>
                <a:lnTo>
                  <a:pt x="55422" y="3195442"/>
                </a:lnTo>
                <a:cubicBezTo>
                  <a:pt x="40155" y="3223203"/>
                  <a:pt x="24845" y="3250968"/>
                  <a:pt x="11415" y="3278213"/>
                </a:cubicBezTo>
                <a:lnTo>
                  <a:pt x="0" y="3303409"/>
                </a:lnTo>
                <a:lnTo>
                  <a:pt x="0" y="3298811"/>
                </a:lnTo>
                <a:lnTo>
                  <a:pt x="6954" y="3284458"/>
                </a:lnTo>
                <a:lnTo>
                  <a:pt x="71078" y="3165043"/>
                </a:lnTo>
                <a:lnTo>
                  <a:pt x="76783" y="3148017"/>
                </a:lnTo>
                <a:cubicBezTo>
                  <a:pt x="80392" y="3137906"/>
                  <a:pt x="84540" y="3127819"/>
                  <a:pt x="88542" y="3117870"/>
                </a:cubicBezTo>
                <a:lnTo>
                  <a:pt x="88593" y="3117733"/>
                </a:lnTo>
                <a:lnTo>
                  <a:pt x="69101" y="3152587"/>
                </a:lnTo>
                <a:lnTo>
                  <a:pt x="75729" y="3140071"/>
                </a:lnTo>
                <a:cubicBezTo>
                  <a:pt x="76267" y="3136366"/>
                  <a:pt x="82402" y="3119343"/>
                  <a:pt x="78346" y="3122072"/>
                </a:cubicBezTo>
                <a:cubicBezTo>
                  <a:pt x="69156" y="3134940"/>
                  <a:pt x="61049" y="3146296"/>
                  <a:pt x="54159" y="3158896"/>
                </a:cubicBezTo>
                <a:cubicBezTo>
                  <a:pt x="60507" y="3144104"/>
                  <a:pt x="67995" y="3128136"/>
                  <a:pt x="74670" y="3113305"/>
                </a:cubicBezTo>
                <a:cubicBezTo>
                  <a:pt x="75073" y="3109787"/>
                  <a:pt x="79044" y="3092844"/>
                  <a:pt x="76749" y="3099011"/>
                </a:cubicBezTo>
                <a:cubicBezTo>
                  <a:pt x="60613" y="3124141"/>
                  <a:pt x="44667" y="3149423"/>
                  <a:pt x="30078" y="3175759"/>
                </a:cubicBezTo>
                <a:cubicBezTo>
                  <a:pt x="32373" y="3169595"/>
                  <a:pt x="32158" y="3161467"/>
                  <a:pt x="30400" y="3163926"/>
                </a:cubicBezTo>
                <a:lnTo>
                  <a:pt x="0" y="3217593"/>
                </a:lnTo>
                <a:lnTo>
                  <a:pt x="0" y="3181829"/>
                </a:lnTo>
                <a:lnTo>
                  <a:pt x="38796" y="3115064"/>
                </a:lnTo>
                <a:cubicBezTo>
                  <a:pt x="38796" y="3115064"/>
                  <a:pt x="38796" y="3115064"/>
                  <a:pt x="68982" y="3061405"/>
                </a:cubicBezTo>
                <a:cubicBezTo>
                  <a:pt x="79519" y="3043694"/>
                  <a:pt x="90115" y="3026323"/>
                  <a:pt x="100654" y="3008610"/>
                </a:cubicBezTo>
                <a:cubicBezTo>
                  <a:pt x="105114" y="3002366"/>
                  <a:pt x="107191" y="2988072"/>
                  <a:pt x="104490" y="2991856"/>
                </a:cubicBezTo>
                <a:cubicBezTo>
                  <a:pt x="91249" y="3013353"/>
                  <a:pt x="77196" y="3035984"/>
                  <a:pt x="65116" y="3058387"/>
                </a:cubicBezTo>
                <a:cubicBezTo>
                  <a:pt x="65116" y="3058387"/>
                  <a:pt x="65116" y="3058387"/>
                  <a:pt x="27230" y="3125784"/>
                </a:cubicBezTo>
                <a:lnTo>
                  <a:pt x="0" y="3171714"/>
                </a:lnTo>
                <a:lnTo>
                  <a:pt x="0" y="3164866"/>
                </a:lnTo>
                <a:lnTo>
                  <a:pt x="35873" y="3104825"/>
                </a:lnTo>
                <a:cubicBezTo>
                  <a:pt x="35873" y="3104825"/>
                  <a:pt x="35873" y="3104825"/>
                  <a:pt x="41065" y="3095023"/>
                </a:cubicBezTo>
                <a:cubicBezTo>
                  <a:pt x="43360" y="3088857"/>
                  <a:pt x="46250" y="3073427"/>
                  <a:pt x="43546" y="3077212"/>
                </a:cubicBezTo>
                <a:lnTo>
                  <a:pt x="0" y="3153573"/>
                </a:lnTo>
                <a:lnTo>
                  <a:pt x="0" y="3146024"/>
                </a:lnTo>
                <a:lnTo>
                  <a:pt x="50627" y="3058864"/>
                </a:lnTo>
                <a:cubicBezTo>
                  <a:pt x="52921" y="3052699"/>
                  <a:pt x="55812" y="3037267"/>
                  <a:pt x="53108" y="3041051"/>
                </a:cubicBezTo>
                <a:lnTo>
                  <a:pt x="0" y="3135156"/>
                </a:lnTo>
                <a:lnTo>
                  <a:pt x="0" y="3133244"/>
                </a:lnTo>
                <a:lnTo>
                  <a:pt x="29462" y="3074172"/>
                </a:lnTo>
                <a:cubicBezTo>
                  <a:pt x="42490" y="3050445"/>
                  <a:pt x="54973" y="3024527"/>
                  <a:pt x="67673" y="3000839"/>
                </a:cubicBezTo>
                <a:cubicBezTo>
                  <a:pt x="98400" y="2949370"/>
                  <a:pt x="128586" y="2895710"/>
                  <a:pt x="161475" y="2844162"/>
                </a:cubicBezTo>
                <a:cubicBezTo>
                  <a:pt x="166070" y="2837729"/>
                  <a:pt x="168149" y="2823433"/>
                  <a:pt x="165444" y="2827219"/>
                </a:cubicBezTo>
                <a:cubicBezTo>
                  <a:pt x="135257" y="2874982"/>
                  <a:pt x="106287" y="2923990"/>
                  <a:pt x="77645" y="2972957"/>
                </a:cubicBezTo>
                <a:cubicBezTo>
                  <a:pt x="77238" y="2970577"/>
                  <a:pt x="76292" y="2971902"/>
                  <a:pt x="75888" y="2975418"/>
                </a:cubicBezTo>
                <a:cubicBezTo>
                  <a:pt x="73050" y="2979395"/>
                  <a:pt x="71294" y="2981854"/>
                  <a:pt x="69751" y="2986545"/>
                </a:cubicBezTo>
                <a:cubicBezTo>
                  <a:pt x="56509" y="3008040"/>
                  <a:pt x="43810" y="3031728"/>
                  <a:pt x="30919" y="3055266"/>
                </a:cubicBezTo>
                <a:cubicBezTo>
                  <a:pt x="30919" y="3055266"/>
                  <a:pt x="30919" y="3055266"/>
                  <a:pt x="15189" y="3082777"/>
                </a:cubicBezTo>
                <a:cubicBezTo>
                  <a:pt x="15787" y="3079412"/>
                  <a:pt x="18082" y="3073245"/>
                  <a:pt x="18623" y="3069540"/>
                </a:cubicBezTo>
                <a:cubicBezTo>
                  <a:pt x="42456" y="3024774"/>
                  <a:pt x="71294" y="2981854"/>
                  <a:pt x="96287" y="2937995"/>
                </a:cubicBezTo>
                <a:cubicBezTo>
                  <a:pt x="96287" y="2937995"/>
                  <a:pt x="96287" y="2937995"/>
                  <a:pt x="136068" y="2873846"/>
                </a:cubicBezTo>
                <a:cubicBezTo>
                  <a:pt x="149501" y="2852501"/>
                  <a:pt x="162201" y="2828812"/>
                  <a:pt x="176794" y="2808373"/>
                </a:cubicBezTo>
                <a:cubicBezTo>
                  <a:pt x="176794" y="2808373"/>
                  <a:pt x="176794" y="2808373"/>
                  <a:pt x="259678" y="2680902"/>
                </a:cubicBezTo>
                <a:cubicBezTo>
                  <a:pt x="274272" y="2660462"/>
                  <a:pt x="287514" y="2638966"/>
                  <a:pt x="301971" y="2618716"/>
                </a:cubicBezTo>
                <a:cubicBezTo>
                  <a:pt x="301971" y="2618716"/>
                  <a:pt x="301971" y="2618716"/>
                  <a:pt x="346564" y="2556260"/>
                </a:cubicBezTo>
                <a:cubicBezTo>
                  <a:pt x="346564" y="2556260"/>
                  <a:pt x="346564" y="2556260"/>
                  <a:pt x="434803" y="2432675"/>
                </a:cubicBezTo>
                <a:cubicBezTo>
                  <a:pt x="434803" y="2432675"/>
                  <a:pt x="434803" y="2432675"/>
                  <a:pt x="526963" y="2312449"/>
                </a:cubicBezTo>
                <a:cubicBezTo>
                  <a:pt x="526963" y="2312449"/>
                  <a:pt x="526963" y="2312449"/>
                  <a:pt x="572714" y="2250899"/>
                </a:cubicBezTo>
                <a:cubicBezTo>
                  <a:pt x="572714" y="2250899"/>
                  <a:pt x="572714" y="2250899"/>
                  <a:pt x="620420" y="2192939"/>
                </a:cubicBezTo>
                <a:cubicBezTo>
                  <a:pt x="620420" y="2192939"/>
                  <a:pt x="620420" y="2192939"/>
                  <a:pt x="716251" y="2075580"/>
                </a:cubicBezTo>
                <a:cubicBezTo>
                  <a:pt x="746060" y="2039311"/>
                  <a:pt x="776468" y="2005576"/>
                  <a:pt x="806683" y="1971689"/>
                </a:cubicBezTo>
                <a:cubicBezTo>
                  <a:pt x="806683" y="1971689"/>
                  <a:pt x="806683" y="1971689"/>
                  <a:pt x="851900" y="1919743"/>
                </a:cubicBezTo>
                <a:cubicBezTo>
                  <a:pt x="868060" y="1902590"/>
                  <a:pt x="882114" y="1885858"/>
                  <a:pt x="898276" y="1868703"/>
                </a:cubicBezTo>
                <a:cubicBezTo>
                  <a:pt x="929842" y="1835874"/>
                  <a:pt x="960059" y="1801987"/>
                  <a:pt x="992438" y="1768020"/>
                </a:cubicBezTo>
                <a:cubicBezTo>
                  <a:pt x="992438" y="1768020"/>
                  <a:pt x="992438" y="1768020"/>
                  <a:pt x="1039413" y="1719513"/>
                </a:cubicBezTo>
                <a:cubicBezTo>
                  <a:pt x="1055574" y="1702359"/>
                  <a:pt x="1071927" y="1685358"/>
                  <a:pt x="1088495" y="1670586"/>
                </a:cubicBezTo>
                <a:cubicBezTo>
                  <a:pt x="1168601" y="1585900"/>
                  <a:pt x="1253698" y="1503948"/>
                  <a:pt x="1341933" y="1425899"/>
                </a:cubicBezTo>
                <a:lnTo>
                  <a:pt x="1375798" y="1396782"/>
                </a:lnTo>
                <a:cubicBezTo>
                  <a:pt x="1373654" y="1393579"/>
                  <a:pt x="1374152" y="1390054"/>
                  <a:pt x="1374152" y="1390054"/>
                </a:cubicBezTo>
                <a:cubicBezTo>
                  <a:pt x="1374152" y="1390054"/>
                  <a:pt x="1371880" y="1393675"/>
                  <a:pt x="1370456" y="1390252"/>
                </a:cubicBezTo>
                <a:cubicBezTo>
                  <a:pt x="1369445" y="1389199"/>
                  <a:pt x="1370085" y="1386956"/>
                  <a:pt x="1369964" y="1385857"/>
                </a:cubicBezTo>
                <a:lnTo>
                  <a:pt x="1369730" y="1385647"/>
                </a:lnTo>
                <a:lnTo>
                  <a:pt x="1374161" y="1383166"/>
                </a:lnTo>
                <a:cubicBezTo>
                  <a:pt x="1391690" y="1371645"/>
                  <a:pt x="1407139" y="1356869"/>
                  <a:pt x="1422235" y="1344187"/>
                </a:cubicBezTo>
                <a:cubicBezTo>
                  <a:pt x="1446687" y="1323359"/>
                  <a:pt x="1466450" y="1301861"/>
                  <a:pt x="1490014" y="1281082"/>
                </a:cubicBezTo>
                <a:cubicBezTo>
                  <a:pt x="1511677" y="1260586"/>
                  <a:pt x="1534225" y="1240045"/>
                  <a:pt x="1558553" y="1218118"/>
                </a:cubicBezTo>
                <a:cubicBezTo>
                  <a:pt x="1579697" y="1200967"/>
                  <a:pt x="1598917" y="1183919"/>
                  <a:pt x="1621757" y="1164651"/>
                </a:cubicBezTo>
                <a:cubicBezTo>
                  <a:pt x="1625209" y="1162257"/>
                  <a:pt x="1635129" y="1152518"/>
                  <a:pt x="1623164" y="1161260"/>
                </a:cubicBezTo>
                <a:cubicBezTo>
                  <a:pt x="1618184" y="1165946"/>
                  <a:pt x="1612336" y="1170863"/>
                  <a:pt x="1607104" y="1174641"/>
                </a:cubicBezTo>
                <a:cubicBezTo>
                  <a:pt x="1597804" y="1181951"/>
                  <a:pt x="1592680" y="1185356"/>
                  <a:pt x="1584166" y="1191704"/>
                </a:cubicBezTo>
                <a:cubicBezTo>
                  <a:pt x="1570651" y="1202554"/>
                  <a:pt x="1556632" y="1218222"/>
                  <a:pt x="1543135" y="1229255"/>
                </a:cubicBezTo>
                <a:cubicBezTo>
                  <a:pt x="1522115" y="1247505"/>
                  <a:pt x="1502007" y="1264602"/>
                  <a:pt x="1479310" y="1285152"/>
                </a:cubicBezTo>
                <a:cubicBezTo>
                  <a:pt x="1475094" y="1288691"/>
                  <a:pt x="1467591" y="1296091"/>
                  <a:pt x="1460834" y="1300870"/>
                </a:cubicBezTo>
                <a:cubicBezTo>
                  <a:pt x="1454715" y="1304698"/>
                  <a:pt x="1459701" y="1298723"/>
                  <a:pt x="1462117" y="1296382"/>
                </a:cubicBezTo>
                <a:cubicBezTo>
                  <a:pt x="1467077" y="1291513"/>
                  <a:pt x="1473962" y="1286542"/>
                  <a:pt x="1478921" y="1281672"/>
                </a:cubicBezTo>
                <a:cubicBezTo>
                  <a:pt x="1502383" y="1259976"/>
                  <a:pt x="1524291" y="1241679"/>
                  <a:pt x="1545167" y="1222148"/>
                </a:cubicBezTo>
                <a:cubicBezTo>
                  <a:pt x="1574355" y="1194438"/>
                  <a:pt x="1606714" y="1171162"/>
                  <a:pt x="1636393" y="1147846"/>
                </a:cubicBezTo>
                <a:cubicBezTo>
                  <a:pt x="1650801" y="1135658"/>
                  <a:pt x="1665826" y="1122333"/>
                  <a:pt x="1680998" y="1109000"/>
                </a:cubicBezTo>
                <a:cubicBezTo>
                  <a:pt x="1718965" y="1077321"/>
                  <a:pt x="1762005" y="1051083"/>
                  <a:pt x="1805172" y="1024652"/>
                </a:cubicBezTo>
                <a:cubicBezTo>
                  <a:pt x="1812347" y="1020954"/>
                  <a:pt x="1819648" y="1018389"/>
                  <a:pt x="1825651" y="1014313"/>
                </a:cubicBezTo>
                <a:lnTo>
                  <a:pt x="1830342" y="1010336"/>
                </a:lnTo>
                <a:lnTo>
                  <a:pt x="1830631" y="1010494"/>
                </a:lnTo>
                <a:cubicBezTo>
                  <a:pt x="1831002" y="1010474"/>
                  <a:pt x="1831228" y="1010186"/>
                  <a:pt x="1831168" y="1009637"/>
                </a:cubicBezTo>
                <a:lnTo>
                  <a:pt x="1830342" y="1010336"/>
                </a:lnTo>
                <a:lnTo>
                  <a:pt x="1829244" y="1009740"/>
                </a:lnTo>
                <a:cubicBezTo>
                  <a:pt x="1837016" y="1004719"/>
                  <a:pt x="1845551" y="998555"/>
                  <a:pt x="1845428" y="997457"/>
                </a:cubicBezTo>
                <a:cubicBezTo>
                  <a:pt x="1845551" y="998555"/>
                  <a:pt x="1840966" y="998800"/>
                  <a:pt x="1840966" y="998800"/>
                </a:cubicBezTo>
                <a:cubicBezTo>
                  <a:pt x="1838303" y="998942"/>
                  <a:pt x="1840719" y="996603"/>
                  <a:pt x="1837021" y="996799"/>
                </a:cubicBezTo>
                <a:cubicBezTo>
                  <a:pt x="1834482" y="998039"/>
                  <a:pt x="1827477" y="1001913"/>
                  <a:pt x="1822250" y="1004402"/>
                </a:cubicBezTo>
                <a:cubicBezTo>
                  <a:pt x="1814641" y="1008538"/>
                  <a:pt x="1806713" y="1012816"/>
                  <a:pt x="1798660" y="1017220"/>
                </a:cubicBezTo>
                <a:lnTo>
                  <a:pt x="1778326" y="1028554"/>
                </a:lnTo>
                <a:lnTo>
                  <a:pt x="1783080" y="1025207"/>
                </a:lnTo>
                <a:cubicBezTo>
                  <a:pt x="1791824" y="1019906"/>
                  <a:pt x="1800738" y="1015148"/>
                  <a:pt x="1809458" y="1010632"/>
                </a:cubicBezTo>
                <a:cubicBezTo>
                  <a:pt x="1826918" y="1001781"/>
                  <a:pt x="1844876" y="989403"/>
                  <a:pt x="1863227" y="979215"/>
                </a:cubicBezTo>
                <a:cubicBezTo>
                  <a:pt x="1873226" y="974169"/>
                  <a:pt x="1883005" y="968814"/>
                  <a:pt x="1892481" y="963750"/>
                </a:cubicBezTo>
                <a:cubicBezTo>
                  <a:pt x="1901959" y="958686"/>
                  <a:pt x="1911133" y="953915"/>
                  <a:pt x="1919924" y="950037"/>
                </a:cubicBezTo>
                <a:cubicBezTo>
                  <a:pt x="1910354" y="956257"/>
                  <a:pt x="1899136" y="962381"/>
                  <a:pt x="1888554" y="967551"/>
                </a:cubicBezTo>
                <a:lnTo>
                  <a:pt x="1878245" y="973809"/>
                </a:lnTo>
                <a:cubicBezTo>
                  <a:pt x="1878511" y="976190"/>
                  <a:pt x="1887292" y="972223"/>
                  <a:pt x="1888944" y="971029"/>
                </a:cubicBezTo>
                <a:lnTo>
                  <a:pt x="1921017" y="953539"/>
                </a:lnTo>
                <a:lnTo>
                  <a:pt x="1925355" y="949247"/>
                </a:lnTo>
                <a:lnTo>
                  <a:pt x="1930371" y="945017"/>
                </a:lnTo>
                <a:lnTo>
                  <a:pt x="1929468" y="944923"/>
                </a:lnTo>
                <a:cubicBezTo>
                  <a:pt x="1929408" y="944375"/>
                  <a:pt x="1929599" y="944089"/>
                  <a:pt x="1930046" y="943927"/>
                </a:cubicBezTo>
                <a:lnTo>
                  <a:pt x="1931930" y="943704"/>
                </a:lnTo>
                <a:lnTo>
                  <a:pt x="1943863" y="933641"/>
                </a:lnTo>
                <a:cubicBezTo>
                  <a:pt x="1950551" y="928426"/>
                  <a:pt x="1957144" y="923517"/>
                  <a:pt x="1961794" y="919861"/>
                </a:cubicBezTo>
                <a:cubicBezTo>
                  <a:pt x="1971093" y="912551"/>
                  <a:pt x="1979117" y="906137"/>
                  <a:pt x="1987189" y="899997"/>
                </a:cubicBezTo>
                <a:lnTo>
                  <a:pt x="1989387" y="898438"/>
                </a:lnTo>
                <a:lnTo>
                  <a:pt x="1986331" y="905077"/>
                </a:lnTo>
                <a:lnTo>
                  <a:pt x="1965256" y="921219"/>
                </a:lnTo>
                <a:lnTo>
                  <a:pt x="1935520" y="946211"/>
                </a:lnTo>
                <a:lnTo>
                  <a:pt x="1960394" y="934067"/>
                </a:lnTo>
                <a:cubicBezTo>
                  <a:pt x="1951032" y="940828"/>
                  <a:pt x="1939768" y="946861"/>
                  <a:pt x="1928357" y="952765"/>
                </a:cubicBezTo>
                <a:lnTo>
                  <a:pt x="1926554" y="953746"/>
                </a:lnTo>
                <a:lnTo>
                  <a:pt x="1920886" y="958511"/>
                </a:lnTo>
                <a:cubicBezTo>
                  <a:pt x="1919999" y="958558"/>
                  <a:pt x="1914915" y="962328"/>
                  <a:pt x="1914793" y="961231"/>
                </a:cubicBezTo>
                <a:lnTo>
                  <a:pt x="1916216" y="959376"/>
                </a:lnTo>
                <a:lnTo>
                  <a:pt x="1895452" y="970682"/>
                </a:lnTo>
                <a:cubicBezTo>
                  <a:pt x="1901422" y="966863"/>
                  <a:pt x="1890225" y="973171"/>
                  <a:pt x="1891256" y="974404"/>
                </a:cubicBezTo>
                <a:cubicBezTo>
                  <a:pt x="1893277" y="976508"/>
                  <a:pt x="1895575" y="971782"/>
                  <a:pt x="1895575" y="971782"/>
                </a:cubicBezTo>
                <a:cubicBezTo>
                  <a:pt x="1908253" y="965395"/>
                  <a:pt x="1920410" y="959038"/>
                  <a:pt x="1932359" y="952966"/>
                </a:cubicBezTo>
                <a:lnTo>
                  <a:pt x="1956246" y="941477"/>
                </a:lnTo>
                <a:lnTo>
                  <a:pt x="1953491" y="944098"/>
                </a:lnTo>
                <a:lnTo>
                  <a:pt x="1953383" y="944227"/>
                </a:lnTo>
                <a:lnTo>
                  <a:pt x="1952370" y="944808"/>
                </a:lnTo>
                <a:cubicBezTo>
                  <a:pt x="1949682" y="946056"/>
                  <a:pt x="1935823" y="952506"/>
                  <a:pt x="1935946" y="953604"/>
                </a:cubicBezTo>
                <a:cubicBezTo>
                  <a:pt x="1936141" y="955342"/>
                  <a:pt x="1939672" y="954327"/>
                  <a:pt x="1942934" y="952886"/>
                </a:cubicBezTo>
                <a:lnTo>
                  <a:pt x="1946275" y="950858"/>
                </a:lnTo>
                <a:lnTo>
                  <a:pt x="1963576" y="935790"/>
                </a:lnTo>
                <a:lnTo>
                  <a:pt x="1976591" y="926236"/>
                </a:lnTo>
                <a:lnTo>
                  <a:pt x="1976545" y="926334"/>
                </a:lnTo>
                <a:cubicBezTo>
                  <a:pt x="1965431" y="952237"/>
                  <a:pt x="1946015" y="962533"/>
                  <a:pt x="1937692" y="992746"/>
                </a:cubicBezTo>
                <a:cubicBezTo>
                  <a:pt x="1957520" y="995395"/>
                  <a:pt x="1977565" y="922635"/>
                  <a:pt x="1991132" y="919127"/>
                </a:cubicBezTo>
                <a:cubicBezTo>
                  <a:pt x="1992321" y="914811"/>
                  <a:pt x="2009941" y="925476"/>
                  <a:pt x="2008920" y="929174"/>
                </a:cubicBezTo>
                <a:cubicBezTo>
                  <a:pt x="2017524" y="919611"/>
                  <a:pt x="2022784" y="907739"/>
                  <a:pt x="2027917" y="896330"/>
                </a:cubicBezTo>
                <a:lnTo>
                  <a:pt x="2035084" y="884509"/>
                </a:lnTo>
                <a:lnTo>
                  <a:pt x="2087751" y="851443"/>
                </a:lnTo>
                <a:lnTo>
                  <a:pt x="2103872" y="843304"/>
                </a:lnTo>
                <a:lnTo>
                  <a:pt x="2101312" y="848063"/>
                </a:lnTo>
                <a:cubicBezTo>
                  <a:pt x="2093593" y="859526"/>
                  <a:pt x="2083777" y="872892"/>
                  <a:pt x="2073256" y="888213"/>
                </a:cubicBezTo>
                <a:cubicBezTo>
                  <a:pt x="2064351" y="906098"/>
                  <a:pt x="2004041" y="990205"/>
                  <a:pt x="2049158" y="946798"/>
                </a:cubicBezTo>
                <a:cubicBezTo>
                  <a:pt x="2056026" y="936312"/>
                  <a:pt x="2088424" y="893332"/>
                  <a:pt x="2094273" y="886546"/>
                </a:cubicBezTo>
                <a:cubicBezTo>
                  <a:pt x="2098933" y="884073"/>
                  <a:pt x="2106820" y="886735"/>
                  <a:pt x="2106820" y="886735"/>
                </a:cubicBezTo>
                <a:lnTo>
                  <a:pt x="2125862" y="861897"/>
                </a:lnTo>
                <a:lnTo>
                  <a:pt x="2145154" y="851094"/>
                </a:lnTo>
                <a:lnTo>
                  <a:pt x="2143688" y="856415"/>
                </a:lnTo>
                <a:cubicBezTo>
                  <a:pt x="2143390" y="857500"/>
                  <a:pt x="2143837" y="855874"/>
                  <a:pt x="2144360" y="853977"/>
                </a:cubicBezTo>
                <a:lnTo>
                  <a:pt x="2145154" y="851094"/>
                </a:lnTo>
                <a:lnTo>
                  <a:pt x="2167812" y="838410"/>
                </a:lnTo>
                <a:lnTo>
                  <a:pt x="2162217" y="846877"/>
                </a:lnTo>
                <a:lnTo>
                  <a:pt x="2143361" y="858630"/>
                </a:lnTo>
                <a:cubicBezTo>
                  <a:pt x="2139042" y="861252"/>
                  <a:pt x="2123481" y="871107"/>
                  <a:pt x="2136602" y="864700"/>
                </a:cubicBezTo>
                <a:lnTo>
                  <a:pt x="2158870" y="852185"/>
                </a:lnTo>
                <a:lnTo>
                  <a:pt x="2145436" y="874634"/>
                </a:lnTo>
                <a:cubicBezTo>
                  <a:pt x="2140383" y="883912"/>
                  <a:pt x="2135197" y="894461"/>
                  <a:pt x="2129681" y="907257"/>
                </a:cubicBezTo>
                <a:cubicBezTo>
                  <a:pt x="2140748" y="901390"/>
                  <a:pt x="2166748" y="865685"/>
                  <a:pt x="2183921" y="842731"/>
                </a:cubicBezTo>
                <a:lnTo>
                  <a:pt x="2184529" y="841951"/>
                </a:lnTo>
                <a:lnTo>
                  <a:pt x="2183676" y="845469"/>
                </a:lnTo>
                <a:cubicBezTo>
                  <a:pt x="2184664" y="846859"/>
                  <a:pt x="2191011" y="840196"/>
                  <a:pt x="2195232" y="835177"/>
                </a:cubicBezTo>
                <a:lnTo>
                  <a:pt x="2203387" y="827014"/>
                </a:lnTo>
                <a:lnTo>
                  <a:pt x="2208226" y="824366"/>
                </a:lnTo>
                <a:lnTo>
                  <a:pt x="2205687" y="828802"/>
                </a:lnTo>
                <a:lnTo>
                  <a:pt x="2195568" y="839460"/>
                </a:lnTo>
                <a:cubicBezTo>
                  <a:pt x="2186322" y="849011"/>
                  <a:pt x="2173532" y="858363"/>
                  <a:pt x="2164697" y="869142"/>
                </a:cubicBezTo>
                <a:cubicBezTo>
                  <a:pt x="2154733" y="880377"/>
                  <a:pt x="2169694" y="867125"/>
                  <a:pt x="2175802" y="861865"/>
                </a:cubicBezTo>
                <a:cubicBezTo>
                  <a:pt x="2181911" y="856607"/>
                  <a:pt x="2189079" y="850688"/>
                  <a:pt x="2190762" y="848611"/>
                </a:cubicBezTo>
                <a:cubicBezTo>
                  <a:pt x="2192697" y="847831"/>
                  <a:pt x="2196727" y="846202"/>
                  <a:pt x="2197695" y="845812"/>
                </a:cubicBezTo>
                <a:cubicBezTo>
                  <a:pt x="2200185" y="843410"/>
                  <a:pt x="2200901" y="841725"/>
                  <a:pt x="2202355" y="839511"/>
                </a:cubicBezTo>
                <a:cubicBezTo>
                  <a:pt x="2203323" y="839119"/>
                  <a:pt x="2206866" y="839317"/>
                  <a:pt x="2209448" y="836644"/>
                </a:cubicBezTo>
                <a:cubicBezTo>
                  <a:pt x="2211938" y="834244"/>
                  <a:pt x="2217155" y="826321"/>
                  <a:pt x="2222869" y="822618"/>
                </a:cubicBezTo>
                <a:cubicBezTo>
                  <a:pt x="2232040" y="816122"/>
                  <a:pt x="2220554" y="829369"/>
                  <a:pt x="2217902" y="831833"/>
                </a:cubicBezTo>
                <a:cubicBezTo>
                  <a:pt x="2214764" y="836126"/>
                  <a:pt x="2210340" y="839308"/>
                  <a:pt x="2208656" y="841384"/>
                </a:cubicBezTo>
                <a:cubicBezTo>
                  <a:pt x="2208100" y="843006"/>
                  <a:pt x="2208992" y="845668"/>
                  <a:pt x="2207468" y="847680"/>
                </a:cubicBezTo>
                <a:cubicBezTo>
                  <a:pt x="2205747" y="851282"/>
                  <a:pt x="2200964" y="855715"/>
                  <a:pt x="2195523" y="860237"/>
                </a:cubicBezTo>
                <a:lnTo>
                  <a:pt x="2179698" y="873293"/>
                </a:lnTo>
                <a:lnTo>
                  <a:pt x="2180009" y="872968"/>
                </a:lnTo>
                <a:lnTo>
                  <a:pt x="2180769" y="872201"/>
                </a:lnTo>
                <a:cubicBezTo>
                  <a:pt x="2180905" y="872057"/>
                  <a:pt x="2180826" y="872129"/>
                  <a:pt x="2180591" y="872361"/>
                </a:cubicBezTo>
                <a:lnTo>
                  <a:pt x="2180009" y="872968"/>
                </a:lnTo>
                <a:lnTo>
                  <a:pt x="2179644" y="873341"/>
                </a:lnTo>
                <a:lnTo>
                  <a:pt x="2179698" y="873293"/>
                </a:lnTo>
                <a:lnTo>
                  <a:pt x="2177850" y="875227"/>
                </a:lnTo>
                <a:cubicBezTo>
                  <a:pt x="2175469" y="877817"/>
                  <a:pt x="2172654" y="881164"/>
                  <a:pt x="2173460" y="881653"/>
                </a:cubicBezTo>
                <a:cubicBezTo>
                  <a:pt x="2175250" y="883722"/>
                  <a:pt x="2183673" y="871712"/>
                  <a:pt x="2183673" y="871712"/>
                </a:cubicBezTo>
                <a:cubicBezTo>
                  <a:pt x="2195983" y="860925"/>
                  <a:pt x="2205229" y="851376"/>
                  <a:pt x="2216410" y="841044"/>
                </a:cubicBezTo>
                <a:cubicBezTo>
                  <a:pt x="2219061" y="838577"/>
                  <a:pt x="2223091" y="836949"/>
                  <a:pt x="2227677" y="833702"/>
                </a:cubicBezTo>
                <a:cubicBezTo>
                  <a:pt x="2232818" y="828834"/>
                  <a:pt x="2233860" y="825390"/>
                  <a:pt x="2238303" y="824990"/>
                </a:cubicBezTo>
                <a:cubicBezTo>
                  <a:pt x="2241845" y="825187"/>
                  <a:pt x="2243080" y="828876"/>
                  <a:pt x="2245014" y="828093"/>
                </a:cubicBezTo>
                <a:cubicBezTo>
                  <a:pt x="2250011" y="826076"/>
                  <a:pt x="2261085" y="811600"/>
                  <a:pt x="2266159" y="806527"/>
                </a:cubicBezTo>
                <a:lnTo>
                  <a:pt x="2274314" y="798252"/>
                </a:lnTo>
                <a:lnTo>
                  <a:pt x="2275694" y="797974"/>
                </a:lnTo>
                <a:lnTo>
                  <a:pt x="2279550" y="796804"/>
                </a:lnTo>
                <a:lnTo>
                  <a:pt x="2277021" y="799553"/>
                </a:lnTo>
                <a:cubicBezTo>
                  <a:pt x="2264805" y="812598"/>
                  <a:pt x="2252267" y="825979"/>
                  <a:pt x="2239005" y="840756"/>
                </a:cubicBezTo>
                <a:cubicBezTo>
                  <a:pt x="2236515" y="843157"/>
                  <a:pt x="2230818" y="849645"/>
                  <a:pt x="2224061" y="856794"/>
                </a:cubicBezTo>
                <a:cubicBezTo>
                  <a:pt x="2221411" y="859260"/>
                  <a:pt x="2201949" y="878751"/>
                  <a:pt x="2213543" y="869649"/>
                </a:cubicBezTo>
                <a:cubicBezTo>
                  <a:pt x="2224397" y="861078"/>
                  <a:pt x="2208881" y="875952"/>
                  <a:pt x="2207358" y="877962"/>
                </a:cubicBezTo>
                <a:cubicBezTo>
                  <a:pt x="2206641" y="879648"/>
                  <a:pt x="2205455" y="885943"/>
                  <a:pt x="2206832" y="886781"/>
                </a:cubicBezTo>
                <a:cubicBezTo>
                  <a:pt x="2207800" y="886390"/>
                  <a:pt x="2228945" y="864823"/>
                  <a:pt x="2231596" y="862357"/>
                </a:cubicBezTo>
                <a:lnTo>
                  <a:pt x="2245432" y="851469"/>
                </a:lnTo>
                <a:lnTo>
                  <a:pt x="2206540" y="912307"/>
                </a:lnTo>
                <a:cubicBezTo>
                  <a:pt x="2198652" y="926492"/>
                  <a:pt x="2149458" y="984697"/>
                  <a:pt x="2153512" y="998870"/>
                </a:cubicBezTo>
                <a:cubicBezTo>
                  <a:pt x="2157759" y="1000303"/>
                  <a:pt x="2163607" y="993516"/>
                  <a:pt x="2163607" y="993516"/>
                </a:cubicBezTo>
                <a:cubicBezTo>
                  <a:pt x="2189139" y="961023"/>
                  <a:pt x="2205933" y="928949"/>
                  <a:pt x="2220688" y="904277"/>
                </a:cubicBezTo>
                <a:cubicBezTo>
                  <a:pt x="2225397" y="898620"/>
                  <a:pt x="2230280" y="891423"/>
                  <a:pt x="2235268" y="883588"/>
                </a:cubicBezTo>
                <a:lnTo>
                  <a:pt x="2236359" y="881827"/>
                </a:lnTo>
                <a:lnTo>
                  <a:pt x="2251719" y="868835"/>
                </a:lnTo>
                <a:lnTo>
                  <a:pt x="2256970" y="864081"/>
                </a:lnTo>
                <a:lnTo>
                  <a:pt x="2258084" y="863021"/>
                </a:lnTo>
                <a:lnTo>
                  <a:pt x="2253125" y="865445"/>
                </a:lnTo>
                <a:lnTo>
                  <a:pt x="2242395" y="874385"/>
                </a:lnTo>
                <a:lnTo>
                  <a:pt x="2239332" y="877810"/>
                </a:lnTo>
                <a:lnTo>
                  <a:pt x="2238182" y="878889"/>
                </a:lnTo>
                <a:lnTo>
                  <a:pt x="2250469" y="859064"/>
                </a:lnTo>
                <a:cubicBezTo>
                  <a:pt x="2260713" y="842642"/>
                  <a:pt x="2271082" y="827270"/>
                  <a:pt x="2280995" y="820171"/>
                </a:cubicBezTo>
                <a:lnTo>
                  <a:pt x="2288384" y="818997"/>
                </a:lnTo>
                <a:lnTo>
                  <a:pt x="2272190" y="832609"/>
                </a:lnTo>
                <a:lnTo>
                  <a:pt x="2271207" y="834728"/>
                </a:lnTo>
                <a:lnTo>
                  <a:pt x="2271060" y="834043"/>
                </a:lnTo>
                <a:lnTo>
                  <a:pt x="2271761" y="833107"/>
                </a:lnTo>
                <a:lnTo>
                  <a:pt x="2271121" y="833506"/>
                </a:lnTo>
                <a:lnTo>
                  <a:pt x="2270972" y="833632"/>
                </a:lnTo>
                <a:lnTo>
                  <a:pt x="2271060" y="834043"/>
                </a:lnTo>
                <a:lnTo>
                  <a:pt x="2269770" y="835764"/>
                </a:lnTo>
                <a:lnTo>
                  <a:pt x="2268645" y="836576"/>
                </a:lnTo>
                <a:cubicBezTo>
                  <a:pt x="2268020" y="837237"/>
                  <a:pt x="2267656" y="837789"/>
                  <a:pt x="2267656" y="837789"/>
                </a:cubicBezTo>
                <a:cubicBezTo>
                  <a:pt x="2267656" y="837789"/>
                  <a:pt x="2268891" y="841478"/>
                  <a:pt x="2267275" y="843759"/>
                </a:cubicBezTo>
                <a:cubicBezTo>
                  <a:pt x="2264480" y="849074"/>
                  <a:pt x="2252886" y="858177"/>
                  <a:pt x="2249681" y="862264"/>
                </a:cubicBezTo>
                <a:cubicBezTo>
                  <a:pt x="2249198" y="862458"/>
                  <a:pt x="2249178" y="863223"/>
                  <a:pt x="2249211" y="864139"/>
                </a:cubicBezTo>
                <a:lnTo>
                  <a:pt x="2249139" y="865374"/>
                </a:lnTo>
                <a:lnTo>
                  <a:pt x="2266354" y="852029"/>
                </a:lnTo>
                <a:lnTo>
                  <a:pt x="2291129" y="830452"/>
                </a:lnTo>
                <a:lnTo>
                  <a:pt x="2306470" y="814226"/>
                </a:lnTo>
                <a:lnTo>
                  <a:pt x="2309011" y="813328"/>
                </a:lnTo>
                <a:lnTo>
                  <a:pt x="2313204" y="811537"/>
                </a:lnTo>
                <a:lnTo>
                  <a:pt x="2338846" y="792715"/>
                </a:lnTo>
                <a:lnTo>
                  <a:pt x="2338257" y="800071"/>
                </a:lnTo>
                <a:cubicBezTo>
                  <a:pt x="2338105" y="804232"/>
                  <a:pt x="2337953" y="808393"/>
                  <a:pt x="2337444" y="810243"/>
                </a:cubicBezTo>
                <a:cubicBezTo>
                  <a:pt x="2327518" y="831830"/>
                  <a:pt x="2312155" y="856299"/>
                  <a:pt x="2296551" y="884054"/>
                </a:cubicBezTo>
                <a:cubicBezTo>
                  <a:pt x="2289685" y="894542"/>
                  <a:pt x="2229375" y="978647"/>
                  <a:pt x="2228357" y="982347"/>
                </a:cubicBezTo>
                <a:cubicBezTo>
                  <a:pt x="2230977" y="987274"/>
                  <a:pt x="2249202" y="981295"/>
                  <a:pt x="2254033" y="978209"/>
                </a:cubicBezTo>
                <a:cubicBezTo>
                  <a:pt x="2259710" y="972038"/>
                  <a:pt x="2301187" y="910553"/>
                  <a:pt x="2277524" y="953113"/>
                </a:cubicBezTo>
                <a:cubicBezTo>
                  <a:pt x="2252406" y="998551"/>
                  <a:pt x="2306865" y="921232"/>
                  <a:pt x="2313734" y="910746"/>
                </a:cubicBezTo>
                <a:cubicBezTo>
                  <a:pt x="2333755" y="883807"/>
                  <a:pt x="2351982" y="860979"/>
                  <a:pt x="2358680" y="851108"/>
                </a:cubicBezTo>
                <a:cubicBezTo>
                  <a:pt x="2379417" y="824578"/>
                  <a:pt x="2399158" y="798808"/>
                  <a:pt x="2418284" y="773578"/>
                </a:cubicBezTo>
                <a:lnTo>
                  <a:pt x="2467463" y="708237"/>
                </a:lnTo>
                <a:lnTo>
                  <a:pt x="2470257" y="706311"/>
                </a:lnTo>
                <a:cubicBezTo>
                  <a:pt x="2473348" y="704005"/>
                  <a:pt x="2475450" y="702190"/>
                  <a:pt x="2475388" y="701639"/>
                </a:cubicBezTo>
                <a:cubicBezTo>
                  <a:pt x="2475450" y="702190"/>
                  <a:pt x="2474335" y="702525"/>
                  <a:pt x="2473204" y="702724"/>
                </a:cubicBezTo>
                <a:lnTo>
                  <a:pt x="2471463" y="702922"/>
                </a:lnTo>
                <a:lnTo>
                  <a:pt x="2474198" y="699287"/>
                </a:lnTo>
                <a:lnTo>
                  <a:pt x="2480793" y="690640"/>
                </a:lnTo>
                <a:lnTo>
                  <a:pt x="2493188" y="683399"/>
                </a:lnTo>
                <a:lnTo>
                  <a:pt x="2498715" y="680477"/>
                </a:lnTo>
                <a:lnTo>
                  <a:pt x="2458063" y="737463"/>
                </a:lnTo>
                <a:lnTo>
                  <a:pt x="2447303" y="744047"/>
                </a:lnTo>
                <a:cubicBezTo>
                  <a:pt x="2449868" y="741701"/>
                  <a:pt x="2442984" y="746672"/>
                  <a:pt x="2443107" y="747772"/>
                </a:cubicBezTo>
                <a:cubicBezTo>
                  <a:pt x="2443498" y="751249"/>
                  <a:pt x="2451001" y="743850"/>
                  <a:pt x="2451888" y="743804"/>
                </a:cubicBezTo>
                <a:lnTo>
                  <a:pt x="2454528" y="742345"/>
                </a:lnTo>
                <a:lnTo>
                  <a:pt x="2440534" y="760438"/>
                </a:lnTo>
                <a:cubicBezTo>
                  <a:pt x="2422814" y="782448"/>
                  <a:pt x="2398837" y="811251"/>
                  <a:pt x="2394889" y="825588"/>
                </a:cubicBezTo>
                <a:cubicBezTo>
                  <a:pt x="2392849" y="832987"/>
                  <a:pt x="2403770" y="836673"/>
                  <a:pt x="2404789" y="849822"/>
                </a:cubicBezTo>
                <a:cubicBezTo>
                  <a:pt x="2404182" y="866466"/>
                  <a:pt x="2394256" y="871204"/>
                  <a:pt x="2380690" y="891560"/>
                </a:cubicBezTo>
                <a:cubicBezTo>
                  <a:pt x="2371784" y="909447"/>
                  <a:pt x="2367536" y="924862"/>
                  <a:pt x="2360668" y="935350"/>
                </a:cubicBezTo>
                <a:cubicBezTo>
                  <a:pt x="2331910" y="979557"/>
                  <a:pt x="2305190" y="1016367"/>
                  <a:pt x="2275242" y="1064892"/>
                </a:cubicBezTo>
                <a:cubicBezTo>
                  <a:pt x="2275242" y="1064892"/>
                  <a:pt x="2241242" y="1099245"/>
                  <a:pt x="2247502" y="1105401"/>
                </a:cubicBezTo>
                <a:cubicBezTo>
                  <a:pt x="2249032" y="1108277"/>
                  <a:pt x="2258447" y="1096965"/>
                  <a:pt x="2265711" y="1087454"/>
                </a:cubicBezTo>
                <a:lnTo>
                  <a:pt x="2271134" y="1080072"/>
                </a:lnTo>
                <a:lnTo>
                  <a:pt x="2270994" y="1080307"/>
                </a:lnTo>
                <a:lnTo>
                  <a:pt x="2272049" y="1078827"/>
                </a:lnTo>
                <a:lnTo>
                  <a:pt x="2273733" y="1076536"/>
                </a:lnTo>
                <a:cubicBezTo>
                  <a:pt x="2274383" y="1075607"/>
                  <a:pt x="2274585" y="1075289"/>
                  <a:pt x="2274179" y="1075837"/>
                </a:cubicBezTo>
                <a:lnTo>
                  <a:pt x="2272049" y="1078827"/>
                </a:lnTo>
                <a:lnTo>
                  <a:pt x="2271134" y="1080072"/>
                </a:lnTo>
                <a:lnTo>
                  <a:pt x="2288564" y="1050686"/>
                </a:lnTo>
                <a:cubicBezTo>
                  <a:pt x="2306925" y="1018342"/>
                  <a:pt x="2326967" y="981258"/>
                  <a:pt x="2342418" y="970300"/>
                </a:cubicBezTo>
                <a:cubicBezTo>
                  <a:pt x="2348096" y="964128"/>
                  <a:pt x="2355984" y="966790"/>
                  <a:pt x="2360644" y="964320"/>
                </a:cubicBezTo>
                <a:cubicBezTo>
                  <a:pt x="2366493" y="957532"/>
                  <a:pt x="2375229" y="940263"/>
                  <a:pt x="2387363" y="927510"/>
                </a:cubicBezTo>
                <a:cubicBezTo>
                  <a:pt x="2394231" y="917024"/>
                  <a:pt x="2431460" y="870956"/>
                  <a:pt x="2413646" y="906727"/>
                </a:cubicBezTo>
                <a:cubicBezTo>
                  <a:pt x="2403551" y="928932"/>
                  <a:pt x="2381077" y="950324"/>
                  <a:pt x="2374379" y="960196"/>
                </a:cubicBezTo>
                <a:cubicBezTo>
                  <a:pt x="2366905" y="970476"/>
                  <a:pt x="2367924" y="983626"/>
                  <a:pt x="2366905" y="987326"/>
                </a:cubicBezTo>
                <a:cubicBezTo>
                  <a:pt x="2360618" y="993292"/>
                  <a:pt x="2355789" y="996378"/>
                  <a:pt x="2349093" y="1006249"/>
                </a:cubicBezTo>
                <a:cubicBezTo>
                  <a:pt x="2348073" y="1009948"/>
                  <a:pt x="2343825" y="1025364"/>
                  <a:pt x="2341786" y="1032764"/>
                </a:cubicBezTo>
                <a:cubicBezTo>
                  <a:pt x="2335938" y="1039549"/>
                  <a:pt x="2319557" y="1067718"/>
                  <a:pt x="2304971" y="1091775"/>
                </a:cubicBezTo>
                <a:cubicBezTo>
                  <a:pt x="2290385" y="1115833"/>
                  <a:pt x="2253569" y="1174845"/>
                  <a:pt x="2285120" y="1134945"/>
                </a:cubicBezTo>
                <a:cubicBezTo>
                  <a:pt x="2315479" y="1099367"/>
                  <a:pt x="2341179" y="1049407"/>
                  <a:pt x="2367899" y="1012598"/>
                </a:cubicBezTo>
                <a:cubicBezTo>
                  <a:pt x="2389960" y="978258"/>
                  <a:pt x="2419302" y="946377"/>
                  <a:pt x="2444395" y="913063"/>
                </a:cubicBezTo>
                <a:cubicBezTo>
                  <a:pt x="2451700" y="903396"/>
                  <a:pt x="2476794" y="870081"/>
                  <a:pt x="2467887" y="887968"/>
                </a:cubicBezTo>
                <a:cubicBezTo>
                  <a:pt x="2439128" y="932178"/>
                  <a:pt x="2407748" y="971458"/>
                  <a:pt x="2380446" y="1012789"/>
                </a:cubicBezTo>
                <a:cubicBezTo>
                  <a:pt x="2361613" y="1035412"/>
                  <a:pt x="2334725" y="1072839"/>
                  <a:pt x="2364647" y="1053284"/>
                </a:cubicBezTo>
                <a:cubicBezTo>
                  <a:pt x="2386101" y="1035589"/>
                  <a:pt x="2402483" y="1007423"/>
                  <a:pt x="2419689" y="988293"/>
                </a:cubicBezTo>
                <a:cubicBezTo>
                  <a:pt x="2471806" y="918270"/>
                  <a:pt x="2525791" y="845678"/>
                  <a:pt x="2579629" y="773625"/>
                </a:cubicBezTo>
                <a:lnTo>
                  <a:pt x="2664155" y="661261"/>
                </a:lnTo>
                <a:lnTo>
                  <a:pt x="2675590" y="653103"/>
                </a:lnTo>
                <a:lnTo>
                  <a:pt x="2676002" y="653966"/>
                </a:lnTo>
                <a:lnTo>
                  <a:pt x="2693558" y="642298"/>
                </a:lnTo>
                <a:lnTo>
                  <a:pt x="2698923" y="639345"/>
                </a:lnTo>
                <a:lnTo>
                  <a:pt x="2576318" y="807301"/>
                </a:lnTo>
                <a:cubicBezTo>
                  <a:pt x="2562752" y="827659"/>
                  <a:pt x="2529164" y="874954"/>
                  <a:pt x="2549598" y="860960"/>
                </a:cubicBezTo>
                <a:cubicBezTo>
                  <a:pt x="2565787" y="845530"/>
                  <a:pt x="2591074" y="799476"/>
                  <a:pt x="2596753" y="793305"/>
                </a:cubicBezTo>
                <a:cubicBezTo>
                  <a:pt x="2639454" y="743018"/>
                  <a:pt x="2676646" y="694074"/>
                  <a:pt x="2715533" y="642585"/>
                </a:cubicBezTo>
                <a:lnTo>
                  <a:pt x="2731709" y="621298"/>
                </a:lnTo>
                <a:lnTo>
                  <a:pt x="2761127" y="605105"/>
                </a:lnTo>
                <a:lnTo>
                  <a:pt x="2770192" y="600937"/>
                </a:lnTo>
                <a:lnTo>
                  <a:pt x="2701170" y="692917"/>
                </a:lnTo>
                <a:cubicBezTo>
                  <a:pt x="2669395" y="735434"/>
                  <a:pt x="2637524" y="780107"/>
                  <a:pt x="2607067" y="830483"/>
                </a:cubicBezTo>
                <a:cubicBezTo>
                  <a:pt x="2639041" y="789044"/>
                  <a:pt x="2674304" y="743493"/>
                  <a:pt x="2709693" y="697478"/>
                </a:cubicBezTo>
                <a:lnTo>
                  <a:pt x="2790210" y="591737"/>
                </a:lnTo>
                <a:lnTo>
                  <a:pt x="2800042" y="587218"/>
                </a:lnTo>
                <a:lnTo>
                  <a:pt x="2795519" y="592396"/>
                </a:lnTo>
                <a:cubicBezTo>
                  <a:pt x="2731676" y="671243"/>
                  <a:pt x="2675693" y="757104"/>
                  <a:pt x="2624854" y="840531"/>
                </a:cubicBezTo>
                <a:cubicBezTo>
                  <a:pt x="2624854" y="840531"/>
                  <a:pt x="2620195" y="843001"/>
                  <a:pt x="2622816" y="847930"/>
                </a:cubicBezTo>
                <a:cubicBezTo>
                  <a:pt x="2615536" y="845473"/>
                  <a:pt x="2613328" y="853489"/>
                  <a:pt x="2615949" y="858417"/>
                </a:cubicBezTo>
                <a:cubicBezTo>
                  <a:pt x="2617768" y="859031"/>
                  <a:pt x="2618934" y="858413"/>
                  <a:pt x="2619920" y="856640"/>
                </a:cubicBezTo>
                <a:cubicBezTo>
                  <a:pt x="2620906" y="854867"/>
                  <a:pt x="2621713" y="851939"/>
                  <a:pt x="2622816" y="847930"/>
                </a:cubicBezTo>
                <a:cubicBezTo>
                  <a:pt x="2622816" y="847930"/>
                  <a:pt x="2623982" y="847313"/>
                  <a:pt x="2624819" y="846080"/>
                </a:cubicBezTo>
                <a:cubicBezTo>
                  <a:pt x="2625657" y="844843"/>
                  <a:pt x="2626166" y="842996"/>
                  <a:pt x="2624854" y="840531"/>
                </a:cubicBezTo>
                <a:cubicBezTo>
                  <a:pt x="2673829" y="781915"/>
                  <a:pt x="2721238" y="721762"/>
                  <a:pt x="2769306" y="661324"/>
                </a:cubicBezTo>
                <a:lnTo>
                  <a:pt x="2846287" y="567481"/>
                </a:lnTo>
                <a:lnTo>
                  <a:pt x="2854682" y="564531"/>
                </a:lnTo>
                <a:lnTo>
                  <a:pt x="2860018" y="561084"/>
                </a:lnTo>
                <a:lnTo>
                  <a:pt x="2860297" y="561283"/>
                </a:lnTo>
                <a:cubicBezTo>
                  <a:pt x="2860681" y="561311"/>
                  <a:pt x="2860953" y="561047"/>
                  <a:pt x="2860956" y="560480"/>
                </a:cubicBezTo>
                <a:lnTo>
                  <a:pt x="2860018" y="561084"/>
                </a:lnTo>
                <a:lnTo>
                  <a:pt x="2858957" y="560336"/>
                </a:lnTo>
                <a:lnTo>
                  <a:pt x="2868481" y="555460"/>
                </a:lnTo>
                <a:lnTo>
                  <a:pt x="2772908" y="671195"/>
                </a:lnTo>
                <a:cubicBezTo>
                  <a:pt x="2733502" y="721477"/>
                  <a:pt x="2695156" y="773107"/>
                  <a:pt x="2658007" y="826110"/>
                </a:cubicBezTo>
                <a:cubicBezTo>
                  <a:pt x="2630098" y="867236"/>
                  <a:pt x="2592869" y="913303"/>
                  <a:pt x="2586996" y="949063"/>
                </a:cubicBezTo>
                <a:cubicBezTo>
                  <a:pt x="2577068" y="970649"/>
                  <a:pt x="2572822" y="969214"/>
                  <a:pt x="2566124" y="979085"/>
                </a:cubicBezTo>
                <a:cubicBezTo>
                  <a:pt x="2547729" y="1002529"/>
                  <a:pt x="2537197" y="1023912"/>
                  <a:pt x="2559669" y="1002515"/>
                </a:cubicBezTo>
                <a:cubicBezTo>
                  <a:pt x="2595878" y="960148"/>
                  <a:pt x="2614710" y="937525"/>
                  <a:pt x="2642619" y="896398"/>
                </a:cubicBezTo>
                <a:cubicBezTo>
                  <a:pt x="2718502" y="799689"/>
                  <a:pt x="2782796" y="711200"/>
                  <a:pt x="2856138" y="619984"/>
                </a:cubicBezTo>
                <a:lnTo>
                  <a:pt x="2878750" y="592853"/>
                </a:lnTo>
                <a:lnTo>
                  <a:pt x="2881132" y="592202"/>
                </a:lnTo>
                <a:lnTo>
                  <a:pt x="2895954" y="586241"/>
                </a:lnTo>
                <a:lnTo>
                  <a:pt x="2879668" y="605358"/>
                </a:lnTo>
                <a:cubicBezTo>
                  <a:pt x="2807561" y="694117"/>
                  <a:pt x="2735860" y="793248"/>
                  <a:pt x="2671354" y="881161"/>
                </a:cubicBezTo>
                <a:cubicBezTo>
                  <a:pt x="2657788" y="901519"/>
                  <a:pt x="2637765" y="928458"/>
                  <a:pt x="2631067" y="938328"/>
                </a:cubicBezTo>
                <a:cubicBezTo>
                  <a:pt x="2626820" y="953743"/>
                  <a:pt x="2637159" y="945102"/>
                  <a:pt x="2634101" y="956201"/>
                </a:cubicBezTo>
                <a:cubicBezTo>
                  <a:pt x="2634101" y="956201"/>
                  <a:pt x="2628835" y="975314"/>
                  <a:pt x="2625194" y="974086"/>
                </a:cubicBezTo>
                <a:cubicBezTo>
                  <a:pt x="2628835" y="975314"/>
                  <a:pt x="2658175" y="943433"/>
                  <a:pt x="2682857" y="914023"/>
                </a:cubicBezTo>
                <a:lnTo>
                  <a:pt x="2683840" y="919022"/>
                </a:lnTo>
                <a:lnTo>
                  <a:pt x="2680648" y="922039"/>
                </a:lnTo>
                <a:cubicBezTo>
                  <a:pt x="2682468" y="922654"/>
                  <a:pt x="2683676" y="921880"/>
                  <a:pt x="2684100" y="920340"/>
                </a:cubicBezTo>
                <a:lnTo>
                  <a:pt x="2683840" y="919022"/>
                </a:lnTo>
                <a:lnTo>
                  <a:pt x="2701982" y="901880"/>
                </a:lnTo>
                <a:cubicBezTo>
                  <a:pt x="2721728" y="879293"/>
                  <a:pt x="2737558" y="850265"/>
                  <a:pt x="2757143" y="822504"/>
                </a:cubicBezTo>
                <a:lnTo>
                  <a:pt x="2944289" y="594375"/>
                </a:lnTo>
                <a:lnTo>
                  <a:pt x="2966534" y="578396"/>
                </a:lnTo>
                <a:cubicBezTo>
                  <a:pt x="2969577" y="576226"/>
                  <a:pt x="2973942" y="575087"/>
                  <a:pt x="2979080" y="572372"/>
                </a:cubicBezTo>
                <a:cubicBezTo>
                  <a:pt x="2984989" y="568078"/>
                  <a:pt x="2986489" y="564706"/>
                  <a:pt x="2991129" y="564871"/>
                </a:cubicBezTo>
                <a:cubicBezTo>
                  <a:pt x="2994768" y="565529"/>
                  <a:pt x="2995594" y="569443"/>
                  <a:pt x="2997689" y="568895"/>
                </a:cubicBezTo>
                <a:cubicBezTo>
                  <a:pt x="3003103" y="567483"/>
                  <a:pt x="3016321" y="554173"/>
                  <a:pt x="3022185" y="549662"/>
                </a:cubicBezTo>
                <a:lnTo>
                  <a:pt x="3031630" y="542288"/>
                </a:lnTo>
                <a:lnTo>
                  <a:pt x="3033089" y="542184"/>
                </a:lnTo>
                <a:lnTo>
                  <a:pt x="3037220" y="541488"/>
                </a:lnTo>
                <a:lnTo>
                  <a:pt x="3034269" y="543960"/>
                </a:lnTo>
                <a:cubicBezTo>
                  <a:pt x="3020044" y="555668"/>
                  <a:pt x="3005445" y="567675"/>
                  <a:pt x="2989929" y="581011"/>
                </a:cubicBezTo>
                <a:lnTo>
                  <a:pt x="2976298" y="592289"/>
                </a:lnTo>
                <a:lnTo>
                  <a:pt x="2985446" y="587608"/>
                </a:lnTo>
                <a:cubicBezTo>
                  <a:pt x="2989502" y="584879"/>
                  <a:pt x="2992205" y="581093"/>
                  <a:pt x="2996260" y="578366"/>
                </a:cubicBezTo>
                <a:cubicBezTo>
                  <a:pt x="2997206" y="577040"/>
                  <a:pt x="2998366" y="577945"/>
                  <a:pt x="2999311" y="576620"/>
                </a:cubicBezTo>
                <a:cubicBezTo>
                  <a:pt x="2995450" y="579499"/>
                  <a:pt x="2991258" y="582419"/>
                  <a:pt x="2988556" y="586202"/>
                </a:cubicBezTo>
                <a:cubicBezTo>
                  <a:pt x="2992612" y="583474"/>
                  <a:pt x="2996609" y="580404"/>
                  <a:pt x="3001072" y="580058"/>
                </a:cubicBezTo>
                <a:cubicBezTo>
                  <a:pt x="3000664" y="577677"/>
                  <a:pt x="3001610" y="576351"/>
                  <a:pt x="3001610" y="576351"/>
                </a:cubicBezTo>
                <a:cubicBezTo>
                  <a:pt x="3004720" y="574946"/>
                  <a:pt x="3008989" y="574450"/>
                  <a:pt x="3013180" y="571531"/>
                </a:cubicBezTo>
                <a:cubicBezTo>
                  <a:pt x="3013588" y="573913"/>
                  <a:pt x="3013994" y="576294"/>
                  <a:pt x="3015152" y="577200"/>
                </a:cubicBezTo>
                <a:cubicBezTo>
                  <a:pt x="3012236" y="578755"/>
                  <a:pt x="3009534" y="582540"/>
                  <a:pt x="3009748" y="584770"/>
                </a:cubicBezTo>
                <a:lnTo>
                  <a:pt x="3002487" y="589358"/>
                </a:lnTo>
                <a:lnTo>
                  <a:pt x="3003751" y="589336"/>
                </a:lnTo>
                <a:cubicBezTo>
                  <a:pt x="3004912" y="589377"/>
                  <a:pt x="3006071" y="589418"/>
                  <a:pt x="3006596" y="589282"/>
                </a:cubicBezTo>
                <a:cubicBezTo>
                  <a:pt x="3016098" y="585427"/>
                  <a:pt x="3026176" y="568579"/>
                  <a:pt x="3028096" y="572436"/>
                </a:cubicBezTo>
                <a:cubicBezTo>
                  <a:pt x="3028096" y="572436"/>
                  <a:pt x="3025503" y="575864"/>
                  <a:pt x="3023957" y="579020"/>
                </a:cubicBezTo>
                <a:lnTo>
                  <a:pt x="3023891" y="578304"/>
                </a:lnTo>
                <a:lnTo>
                  <a:pt x="3024730" y="577442"/>
                </a:lnTo>
                <a:cubicBezTo>
                  <a:pt x="3024206" y="577578"/>
                  <a:pt x="3023944" y="577646"/>
                  <a:pt x="3023848" y="577843"/>
                </a:cubicBezTo>
                <a:lnTo>
                  <a:pt x="3023891" y="578304"/>
                </a:lnTo>
                <a:lnTo>
                  <a:pt x="3022348" y="579890"/>
                </a:lnTo>
                <a:lnTo>
                  <a:pt x="3021084" y="580571"/>
                </a:lnTo>
                <a:cubicBezTo>
                  <a:pt x="3020358" y="581163"/>
                  <a:pt x="3019914" y="581680"/>
                  <a:pt x="3019914" y="581680"/>
                </a:cubicBezTo>
                <a:cubicBezTo>
                  <a:pt x="3019914" y="581680"/>
                  <a:pt x="3020739" y="585594"/>
                  <a:pt x="3018790" y="587709"/>
                </a:cubicBezTo>
                <a:cubicBezTo>
                  <a:pt x="3015251" y="592760"/>
                  <a:pt x="3002154" y="600533"/>
                  <a:pt x="2998339" y="604279"/>
                </a:cubicBezTo>
                <a:cubicBezTo>
                  <a:pt x="2997291" y="604552"/>
                  <a:pt x="2997887" y="607379"/>
                  <a:pt x="2997114" y="608957"/>
                </a:cubicBezTo>
                <a:cubicBezTo>
                  <a:pt x="2992802" y="615586"/>
                  <a:pt x="2979256" y="622100"/>
                  <a:pt x="2972619" y="628190"/>
                </a:cubicBezTo>
                <a:cubicBezTo>
                  <a:pt x="2965486" y="632802"/>
                  <a:pt x="2956257" y="637960"/>
                  <a:pt x="2946753" y="646174"/>
                </a:cubicBezTo>
                <a:cubicBezTo>
                  <a:pt x="2946753" y="646174"/>
                  <a:pt x="2944758" y="648068"/>
                  <a:pt x="2945079" y="649591"/>
                </a:cubicBezTo>
                <a:cubicBezTo>
                  <a:pt x="2948949" y="651335"/>
                  <a:pt x="2966036" y="635411"/>
                  <a:pt x="2970126" y="632969"/>
                </a:cubicBezTo>
                <a:cubicBezTo>
                  <a:pt x="2991740" y="618845"/>
                  <a:pt x="3012226" y="603525"/>
                  <a:pt x="3032394" y="587572"/>
                </a:cubicBezTo>
                <a:lnTo>
                  <a:pt x="3062922" y="562690"/>
                </a:lnTo>
                <a:lnTo>
                  <a:pt x="3065659" y="562099"/>
                </a:lnTo>
                <a:lnTo>
                  <a:pt x="3071958" y="560325"/>
                </a:lnTo>
                <a:lnTo>
                  <a:pt x="3062896" y="568867"/>
                </a:lnTo>
                <a:lnTo>
                  <a:pt x="3072823" y="562117"/>
                </a:lnTo>
                <a:lnTo>
                  <a:pt x="3074049" y="564970"/>
                </a:lnTo>
                <a:lnTo>
                  <a:pt x="3077972" y="563521"/>
                </a:lnTo>
                <a:lnTo>
                  <a:pt x="3069219" y="571278"/>
                </a:lnTo>
                <a:lnTo>
                  <a:pt x="3066132" y="573207"/>
                </a:lnTo>
                <a:cubicBezTo>
                  <a:pt x="3065105" y="573773"/>
                  <a:pt x="3064448" y="574022"/>
                  <a:pt x="3064450" y="573739"/>
                </a:cubicBezTo>
                <a:lnTo>
                  <a:pt x="3065448" y="574622"/>
                </a:lnTo>
                <a:lnTo>
                  <a:pt x="3053738" y="584999"/>
                </a:lnTo>
                <a:lnTo>
                  <a:pt x="3049434" y="586856"/>
                </a:lnTo>
                <a:cubicBezTo>
                  <a:pt x="3046675" y="587986"/>
                  <a:pt x="3043492" y="589212"/>
                  <a:pt x="3039403" y="590669"/>
                </a:cubicBezTo>
                <a:cubicBezTo>
                  <a:pt x="3037549" y="591670"/>
                  <a:pt x="3020270" y="597430"/>
                  <a:pt x="3027971" y="596847"/>
                </a:cubicBezTo>
                <a:cubicBezTo>
                  <a:pt x="3033673" y="596120"/>
                  <a:pt x="3045258" y="589952"/>
                  <a:pt x="3048958" y="589083"/>
                </a:cubicBezTo>
                <a:lnTo>
                  <a:pt x="3049200" y="589021"/>
                </a:lnTo>
                <a:lnTo>
                  <a:pt x="3046008" y="591850"/>
                </a:lnTo>
                <a:cubicBezTo>
                  <a:pt x="3027972" y="609399"/>
                  <a:pt x="3006144" y="619447"/>
                  <a:pt x="2988384" y="638300"/>
                </a:cubicBezTo>
                <a:cubicBezTo>
                  <a:pt x="2992202" y="636101"/>
                  <a:pt x="2996916" y="632247"/>
                  <a:pt x="2996467" y="634128"/>
                </a:cubicBezTo>
                <a:lnTo>
                  <a:pt x="2994312" y="637785"/>
                </a:lnTo>
                <a:lnTo>
                  <a:pt x="2973464" y="647031"/>
                </a:lnTo>
                <a:lnTo>
                  <a:pt x="2989903" y="641766"/>
                </a:lnTo>
                <a:lnTo>
                  <a:pt x="2989065" y="642485"/>
                </a:lnTo>
                <a:cubicBezTo>
                  <a:pt x="2982367" y="647982"/>
                  <a:pt x="2971962" y="656288"/>
                  <a:pt x="2970126" y="660034"/>
                </a:cubicBezTo>
                <a:cubicBezTo>
                  <a:pt x="2984766" y="653466"/>
                  <a:pt x="2989308" y="647923"/>
                  <a:pt x="3001358" y="640423"/>
                </a:cubicBezTo>
                <a:cubicBezTo>
                  <a:pt x="3017222" y="629175"/>
                  <a:pt x="3004676" y="639557"/>
                  <a:pt x="3001458" y="646131"/>
                </a:cubicBezTo>
                <a:cubicBezTo>
                  <a:pt x="2999011" y="651127"/>
                  <a:pt x="3005998" y="640589"/>
                  <a:pt x="3005823" y="644992"/>
                </a:cubicBezTo>
                <a:cubicBezTo>
                  <a:pt x="3005646" y="649396"/>
                  <a:pt x="2995096" y="653524"/>
                  <a:pt x="2991281" y="657271"/>
                </a:cubicBezTo>
                <a:cubicBezTo>
                  <a:pt x="2986189" y="660204"/>
                  <a:pt x="2980004" y="663193"/>
                  <a:pt x="2975417" y="668518"/>
                </a:cubicBezTo>
                <a:cubicBezTo>
                  <a:pt x="2975417" y="668518"/>
                  <a:pt x="2976012" y="671344"/>
                  <a:pt x="2975240" y="672922"/>
                </a:cubicBezTo>
                <a:cubicBezTo>
                  <a:pt x="2973245" y="674819"/>
                  <a:pt x="2960698" y="685203"/>
                  <a:pt x="2957656" y="687372"/>
                </a:cubicBezTo>
                <a:cubicBezTo>
                  <a:pt x="2944758" y="702203"/>
                  <a:pt x="2969255" y="682970"/>
                  <a:pt x="2974394" y="680254"/>
                </a:cubicBezTo>
                <a:cubicBezTo>
                  <a:pt x="2983298" y="673574"/>
                  <a:pt x="2989982" y="667703"/>
                  <a:pt x="2994348" y="666565"/>
                </a:cubicBezTo>
                <a:cubicBezTo>
                  <a:pt x="3009714" y="658199"/>
                  <a:pt x="3019394" y="649942"/>
                  <a:pt x="3034807" y="641793"/>
                </a:cubicBezTo>
                <a:cubicBezTo>
                  <a:pt x="3023583" y="653206"/>
                  <a:pt x="3011037" y="659231"/>
                  <a:pt x="2998490" y="669613"/>
                </a:cubicBezTo>
                <a:cubicBezTo>
                  <a:pt x="2992452" y="674169"/>
                  <a:pt x="2985218" y="677430"/>
                  <a:pt x="2982000" y="684006"/>
                </a:cubicBezTo>
                <a:cubicBezTo>
                  <a:pt x="2981503" y="686889"/>
                  <a:pt x="2981778" y="688192"/>
                  <a:pt x="2980004" y="690260"/>
                </a:cubicBezTo>
                <a:cubicBezTo>
                  <a:pt x="2975416" y="695585"/>
                  <a:pt x="2967458" y="696284"/>
                  <a:pt x="2961823" y="701883"/>
                </a:cubicBezTo>
                <a:cubicBezTo>
                  <a:pt x="2962870" y="701609"/>
                  <a:pt x="2965515" y="708030"/>
                  <a:pt x="2964292" y="708348"/>
                </a:cubicBezTo>
                <a:cubicBezTo>
                  <a:pt x="2963069" y="713026"/>
                  <a:pt x="2942464" y="718400"/>
                  <a:pt x="2942839" y="725412"/>
                </a:cubicBezTo>
                <a:cubicBezTo>
                  <a:pt x="2942839" y="725412"/>
                  <a:pt x="2942876" y="725589"/>
                  <a:pt x="2942922" y="725810"/>
                </a:cubicBezTo>
                <a:lnTo>
                  <a:pt x="2943027" y="726306"/>
                </a:lnTo>
                <a:lnTo>
                  <a:pt x="2943090" y="726604"/>
                </a:lnTo>
                <a:cubicBezTo>
                  <a:pt x="2943118" y="726738"/>
                  <a:pt x="2943099" y="726648"/>
                  <a:pt x="2943063" y="726473"/>
                </a:cubicBezTo>
                <a:lnTo>
                  <a:pt x="2943027" y="726306"/>
                </a:lnTo>
                <a:lnTo>
                  <a:pt x="2942839" y="725412"/>
                </a:lnTo>
                <a:cubicBezTo>
                  <a:pt x="2951396" y="723180"/>
                  <a:pt x="2954614" y="716607"/>
                  <a:pt x="2962021" y="713298"/>
                </a:cubicBezTo>
                <a:cubicBezTo>
                  <a:pt x="2972572" y="709171"/>
                  <a:pt x="2981754" y="703796"/>
                  <a:pt x="2992527" y="695481"/>
                </a:cubicBezTo>
                <a:lnTo>
                  <a:pt x="2993332" y="695117"/>
                </a:lnTo>
                <a:lnTo>
                  <a:pt x="2999640" y="688995"/>
                </a:lnTo>
                <a:cubicBezTo>
                  <a:pt x="3022278" y="667025"/>
                  <a:pt x="3022278" y="667025"/>
                  <a:pt x="3022278" y="667025"/>
                </a:cubicBezTo>
                <a:cubicBezTo>
                  <a:pt x="3059357" y="633678"/>
                  <a:pt x="3094868" y="596562"/>
                  <a:pt x="3133010" y="564241"/>
                </a:cubicBezTo>
                <a:cubicBezTo>
                  <a:pt x="3136420" y="563035"/>
                  <a:pt x="3141850" y="559593"/>
                  <a:pt x="3144929" y="558385"/>
                </a:cubicBezTo>
                <a:cubicBezTo>
                  <a:pt x="3121679" y="579356"/>
                  <a:pt x="3121679" y="579356"/>
                  <a:pt x="3121679" y="579356"/>
                </a:cubicBezTo>
                <a:cubicBezTo>
                  <a:pt x="3101689" y="596718"/>
                  <a:pt x="3081521" y="613911"/>
                  <a:pt x="3063523" y="631269"/>
                </a:cubicBezTo>
                <a:cubicBezTo>
                  <a:pt x="3059357" y="633678"/>
                  <a:pt x="3057340" y="635913"/>
                  <a:pt x="3054080" y="639521"/>
                </a:cubicBezTo>
                <a:cubicBezTo>
                  <a:pt x="3050825" y="640557"/>
                  <a:pt x="3049738" y="641759"/>
                  <a:pt x="3052062" y="641755"/>
                </a:cubicBezTo>
                <a:lnTo>
                  <a:pt x="2975244" y="714369"/>
                </a:lnTo>
                <a:lnTo>
                  <a:pt x="2984932" y="712853"/>
                </a:lnTo>
                <a:lnTo>
                  <a:pt x="3076682" y="626612"/>
                </a:lnTo>
                <a:cubicBezTo>
                  <a:pt x="3096849" y="609420"/>
                  <a:pt x="3119165" y="592054"/>
                  <a:pt x="3139312" y="574518"/>
                </a:cubicBezTo>
                <a:cubicBezTo>
                  <a:pt x="3161804" y="557322"/>
                  <a:pt x="3182881" y="538758"/>
                  <a:pt x="3204112" y="522594"/>
                </a:cubicBezTo>
                <a:cubicBezTo>
                  <a:pt x="3173417" y="549239"/>
                  <a:pt x="3142721" y="575884"/>
                  <a:pt x="3112156" y="604588"/>
                </a:cubicBezTo>
                <a:cubicBezTo>
                  <a:pt x="3109052" y="608023"/>
                  <a:pt x="3123142" y="602335"/>
                  <a:pt x="3128572" y="598894"/>
                </a:cubicBezTo>
                <a:cubicBezTo>
                  <a:pt x="3170773" y="557305"/>
                  <a:pt x="3215407" y="522570"/>
                  <a:pt x="3256345" y="482010"/>
                </a:cubicBezTo>
                <a:cubicBezTo>
                  <a:pt x="3259448" y="478575"/>
                  <a:pt x="3256193" y="479610"/>
                  <a:pt x="3251872" y="482192"/>
                </a:cubicBezTo>
                <a:cubicBezTo>
                  <a:pt x="3261314" y="473940"/>
                  <a:pt x="3272019" y="464656"/>
                  <a:pt x="3282722" y="457946"/>
                </a:cubicBezTo>
                <a:cubicBezTo>
                  <a:pt x="3277447" y="461216"/>
                  <a:pt x="3272172" y="467058"/>
                  <a:pt x="3267981" y="471698"/>
                </a:cubicBezTo>
                <a:cubicBezTo>
                  <a:pt x="3263792" y="476337"/>
                  <a:pt x="3270458" y="474093"/>
                  <a:pt x="3275712" y="470481"/>
                </a:cubicBezTo>
                <a:cubicBezTo>
                  <a:pt x="3231054" y="507444"/>
                  <a:pt x="3189030" y="549207"/>
                  <a:pt x="3144680" y="588399"/>
                </a:cubicBezTo>
                <a:cubicBezTo>
                  <a:pt x="3141576" y="591837"/>
                  <a:pt x="3155667" y="586148"/>
                  <a:pt x="3161095" y="582707"/>
                </a:cubicBezTo>
                <a:cubicBezTo>
                  <a:pt x="3169451" y="575658"/>
                  <a:pt x="3169451" y="575658"/>
                  <a:pt x="3169451" y="575658"/>
                </a:cubicBezTo>
                <a:cubicBezTo>
                  <a:pt x="3193654" y="551428"/>
                  <a:pt x="3219100" y="528392"/>
                  <a:pt x="3243280" y="506391"/>
                </a:cubicBezTo>
                <a:cubicBezTo>
                  <a:pt x="3256079" y="494789"/>
                  <a:pt x="3268524" y="483488"/>
                  <a:pt x="3281256" y="472786"/>
                </a:cubicBezTo>
                <a:lnTo>
                  <a:pt x="3299466" y="459021"/>
                </a:lnTo>
                <a:lnTo>
                  <a:pt x="3187754" y="563101"/>
                </a:lnTo>
                <a:cubicBezTo>
                  <a:pt x="3130683" y="613811"/>
                  <a:pt x="3130683" y="613811"/>
                  <a:pt x="3130683" y="613811"/>
                </a:cubicBezTo>
                <a:cubicBezTo>
                  <a:pt x="3111623" y="630143"/>
                  <a:pt x="3092695" y="648532"/>
                  <a:pt x="3074696" y="665890"/>
                </a:cubicBezTo>
                <a:cubicBezTo>
                  <a:pt x="3071593" y="669327"/>
                  <a:pt x="3084752" y="664669"/>
                  <a:pt x="3089872" y="659001"/>
                </a:cubicBezTo>
                <a:cubicBezTo>
                  <a:pt x="3104766" y="645077"/>
                  <a:pt x="3119330" y="631157"/>
                  <a:pt x="3134223" y="617234"/>
                </a:cubicBezTo>
                <a:cubicBezTo>
                  <a:pt x="3179658" y="576837"/>
                  <a:pt x="3179658" y="576837"/>
                  <a:pt x="3179658" y="576837"/>
                </a:cubicBezTo>
                <a:cubicBezTo>
                  <a:pt x="3210354" y="550192"/>
                  <a:pt x="3239988" y="522519"/>
                  <a:pt x="3269444" y="494675"/>
                </a:cubicBezTo>
                <a:cubicBezTo>
                  <a:pt x="3272700" y="493642"/>
                  <a:pt x="3276111" y="492432"/>
                  <a:pt x="3278130" y="490198"/>
                </a:cubicBezTo>
                <a:cubicBezTo>
                  <a:pt x="3286484" y="483151"/>
                  <a:pt x="3296102" y="475071"/>
                  <a:pt x="3304635" y="468193"/>
                </a:cubicBezTo>
                <a:cubicBezTo>
                  <a:pt x="3314254" y="460112"/>
                  <a:pt x="3322608" y="453063"/>
                  <a:pt x="3333466" y="446181"/>
                </a:cubicBezTo>
                <a:cubicBezTo>
                  <a:pt x="3333466" y="446181"/>
                  <a:pt x="3333466" y="446181"/>
                  <a:pt x="3335792" y="446177"/>
                </a:cubicBezTo>
                <a:cubicBezTo>
                  <a:pt x="3317333" y="458904"/>
                  <a:pt x="3299359" y="474034"/>
                  <a:pt x="3283534" y="488988"/>
                </a:cubicBezTo>
                <a:cubicBezTo>
                  <a:pt x="3282602" y="490019"/>
                  <a:pt x="3281516" y="491222"/>
                  <a:pt x="3280430" y="492424"/>
                </a:cubicBezTo>
                <a:cubicBezTo>
                  <a:pt x="3273939" y="494839"/>
                  <a:pt x="3268511" y="498279"/>
                  <a:pt x="3263081" y="501719"/>
                </a:cubicBezTo>
                <a:cubicBezTo>
                  <a:pt x="3255813" y="507567"/>
                  <a:pt x="3265559" y="504117"/>
                  <a:pt x="3269880" y="501535"/>
                </a:cubicBezTo>
                <a:cubicBezTo>
                  <a:pt x="3270033" y="503937"/>
                  <a:pt x="3284278" y="498074"/>
                  <a:pt x="3287382" y="494639"/>
                </a:cubicBezTo>
                <a:cubicBezTo>
                  <a:pt x="3307396" y="475047"/>
                  <a:pt x="3307396" y="475047"/>
                  <a:pt x="3307396" y="475047"/>
                </a:cubicBezTo>
                <a:cubicBezTo>
                  <a:pt x="3329713" y="457679"/>
                  <a:pt x="3329713" y="457679"/>
                  <a:pt x="3329713" y="457679"/>
                </a:cubicBezTo>
                <a:cubicBezTo>
                  <a:pt x="3344584" y="445987"/>
                  <a:pt x="3358238" y="433440"/>
                  <a:pt x="3373284" y="421919"/>
                </a:cubicBezTo>
                <a:cubicBezTo>
                  <a:pt x="3374370" y="420715"/>
                  <a:pt x="3374370" y="420715"/>
                  <a:pt x="3370959" y="421924"/>
                </a:cubicBezTo>
                <a:cubicBezTo>
                  <a:pt x="3373132" y="419517"/>
                  <a:pt x="3373132" y="419517"/>
                  <a:pt x="3373132" y="419517"/>
                </a:cubicBezTo>
                <a:cubicBezTo>
                  <a:pt x="3375300" y="419684"/>
                  <a:pt x="3385204" y="416063"/>
                  <a:pt x="3389545" y="413826"/>
                </a:cubicBezTo>
                <a:cubicBezTo>
                  <a:pt x="3420394" y="389580"/>
                  <a:pt x="3420394" y="389580"/>
                  <a:pt x="3420394" y="389580"/>
                </a:cubicBezTo>
                <a:cubicBezTo>
                  <a:pt x="3421480" y="388377"/>
                  <a:pt x="3420241" y="387179"/>
                  <a:pt x="3419156" y="388382"/>
                </a:cubicBezTo>
                <a:cubicBezTo>
                  <a:pt x="3439301" y="370845"/>
                  <a:pt x="3461618" y="353479"/>
                  <a:pt x="3482847" y="337315"/>
                </a:cubicBezTo>
                <a:cubicBezTo>
                  <a:pt x="3466891" y="350211"/>
                  <a:pt x="3451066" y="365163"/>
                  <a:pt x="3435264" y="377888"/>
                </a:cubicBezTo>
                <a:cubicBezTo>
                  <a:pt x="3434178" y="379089"/>
                  <a:pt x="3435418" y="380286"/>
                  <a:pt x="3436503" y="379085"/>
                </a:cubicBezTo>
                <a:cubicBezTo>
                  <a:pt x="3400226" y="406770"/>
                  <a:pt x="3364102" y="436858"/>
                  <a:pt x="3327978" y="466945"/>
                </a:cubicBezTo>
                <a:cubicBezTo>
                  <a:pt x="3294178" y="497028"/>
                  <a:pt x="3260532" y="529509"/>
                  <a:pt x="3224408" y="559596"/>
                </a:cubicBezTo>
                <a:cubicBezTo>
                  <a:pt x="3222391" y="561829"/>
                  <a:pt x="3230121" y="560613"/>
                  <a:pt x="3235548" y="557172"/>
                </a:cubicBezTo>
                <a:cubicBezTo>
                  <a:pt x="3213209" y="576769"/>
                  <a:pt x="3192107" y="597564"/>
                  <a:pt x="3171183" y="618531"/>
                </a:cubicBezTo>
                <a:cubicBezTo>
                  <a:pt x="3165754" y="621973"/>
                  <a:pt x="3181085" y="614909"/>
                  <a:pt x="3184341" y="613873"/>
                </a:cubicBezTo>
                <a:cubicBezTo>
                  <a:pt x="3197194" y="604415"/>
                  <a:pt x="3210978" y="593924"/>
                  <a:pt x="3223853" y="584808"/>
                </a:cubicBezTo>
                <a:cubicBezTo>
                  <a:pt x="3213148" y="594093"/>
                  <a:pt x="3203838" y="604401"/>
                  <a:pt x="3193286" y="616085"/>
                </a:cubicBezTo>
                <a:cubicBezTo>
                  <a:pt x="3191422" y="620719"/>
                  <a:pt x="3206444" y="611428"/>
                  <a:pt x="3209857" y="610220"/>
                </a:cubicBezTo>
                <a:lnTo>
                  <a:pt x="3220526" y="601222"/>
                </a:lnTo>
                <a:lnTo>
                  <a:pt x="3190996" y="627343"/>
                </a:lnTo>
                <a:lnTo>
                  <a:pt x="3191117" y="627266"/>
                </a:lnTo>
                <a:cubicBezTo>
                  <a:pt x="3199822" y="621409"/>
                  <a:pt x="3208632" y="615378"/>
                  <a:pt x="3217561" y="609894"/>
                </a:cubicBezTo>
                <a:lnTo>
                  <a:pt x="3232663" y="601041"/>
                </a:lnTo>
                <a:lnTo>
                  <a:pt x="3334312" y="514266"/>
                </a:lnTo>
                <a:cubicBezTo>
                  <a:pt x="3384221" y="473692"/>
                  <a:pt x="3436607" y="435510"/>
                  <a:pt x="3486693" y="395105"/>
                </a:cubicBezTo>
                <a:cubicBezTo>
                  <a:pt x="3488711" y="392871"/>
                  <a:pt x="3476637" y="396326"/>
                  <a:pt x="3470278" y="400798"/>
                </a:cubicBezTo>
                <a:cubicBezTo>
                  <a:pt x="3443617" y="422977"/>
                  <a:pt x="3414940" y="444814"/>
                  <a:pt x="3387195" y="465623"/>
                </a:cubicBezTo>
                <a:cubicBezTo>
                  <a:pt x="3372780" y="476630"/>
                  <a:pt x="3358636" y="487334"/>
                  <a:pt x="3344782" y="498039"/>
                </a:cubicBezTo>
                <a:lnTo>
                  <a:pt x="3338404" y="503123"/>
                </a:lnTo>
                <a:lnTo>
                  <a:pt x="3343114" y="498664"/>
                </a:lnTo>
                <a:cubicBezTo>
                  <a:pt x="3349855" y="492283"/>
                  <a:pt x="3349855" y="492283"/>
                  <a:pt x="3349855" y="492283"/>
                </a:cubicBezTo>
                <a:cubicBezTo>
                  <a:pt x="3362553" y="482996"/>
                  <a:pt x="3376515" y="472677"/>
                  <a:pt x="3389213" y="463391"/>
                </a:cubicBezTo>
                <a:cubicBezTo>
                  <a:pt x="3393402" y="458752"/>
                  <a:pt x="3397744" y="456512"/>
                  <a:pt x="3402996" y="452900"/>
                </a:cubicBezTo>
                <a:cubicBezTo>
                  <a:pt x="3404083" y="451698"/>
                  <a:pt x="3405169" y="450495"/>
                  <a:pt x="3403021" y="450672"/>
                </a:cubicBezTo>
                <a:cubicBezTo>
                  <a:pt x="3415719" y="441384"/>
                  <a:pt x="3426422" y="432101"/>
                  <a:pt x="3438058" y="421786"/>
                </a:cubicBezTo>
                <a:cubicBezTo>
                  <a:pt x="3440208" y="421610"/>
                  <a:pt x="3439145" y="420584"/>
                  <a:pt x="3439145" y="420584"/>
                </a:cubicBezTo>
                <a:cubicBezTo>
                  <a:pt x="3437906" y="419386"/>
                  <a:pt x="3434495" y="420594"/>
                  <a:pt x="3432324" y="420426"/>
                </a:cubicBezTo>
                <a:cubicBezTo>
                  <a:pt x="3473722" y="387070"/>
                  <a:pt x="3473722" y="387070"/>
                  <a:pt x="3473722" y="387070"/>
                </a:cubicBezTo>
                <a:cubicBezTo>
                  <a:pt x="3474809" y="385867"/>
                  <a:pt x="3474809" y="385867"/>
                  <a:pt x="3473570" y="384669"/>
                </a:cubicBezTo>
                <a:cubicBezTo>
                  <a:pt x="3485514" y="376584"/>
                  <a:pt x="3494977" y="368675"/>
                  <a:pt x="3506744" y="360420"/>
                </a:cubicBezTo>
                <a:cubicBezTo>
                  <a:pt x="3504727" y="362654"/>
                  <a:pt x="3502554" y="365059"/>
                  <a:pt x="3500536" y="367294"/>
                </a:cubicBezTo>
                <a:cubicBezTo>
                  <a:pt x="3497278" y="370901"/>
                  <a:pt x="3510283" y="363843"/>
                  <a:pt x="3512609" y="363838"/>
                </a:cubicBezTo>
                <a:cubicBezTo>
                  <a:pt x="3530888" y="353511"/>
                  <a:pt x="3549324" y="343010"/>
                  <a:pt x="3568536" y="329081"/>
                </a:cubicBezTo>
                <a:cubicBezTo>
                  <a:pt x="3552554" y="344206"/>
                  <a:pt x="3528222" y="363806"/>
                  <a:pt x="3509138" y="382368"/>
                </a:cubicBezTo>
                <a:cubicBezTo>
                  <a:pt x="3495888" y="395385"/>
                  <a:pt x="3484895" y="407145"/>
                  <a:pt x="3483159" y="413147"/>
                </a:cubicBezTo>
                <a:lnTo>
                  <a:pt x="3484638" y="416744"/>
                </a:lnTo>
                <a:lnTo>
                  <a:pt x="3431276" y="455501"/>
                </a:lnTo>
                <a:cubicBezTo>
                  <a:pt x="3412620" y="469688"/>
                  <a:pt x="3393478" y="484733"/>
                  <a:pt x="3373789" y="500295"/>
                </a:cubicBezTo>
                <a:cubicBezTo>
                  <a:pt x="3382321" y="493418"/>
                  <a:pt x="3386356" y="486379"/>
                  <a:pt x="3392564" y="479505"/>
                </a:cubicBezTo>
                <a:cubicBezTo>
                  <a:pt x="3395668" y="476068"/>
                  <a:pt x="3379406" y="484162"/>
                  <a:pt x="3376149" y="485198"/>
                </a:cubicBezTo>
                <a:cubicBezTo>
                  <a:pt x="3362365" y="495688"/>
                  <a:pt x="3345170" y="507385"/>
                  <a:pt x="3329193" y="519937"/>
                </a:cubicBezTo>
                <a:cubicBezTo>
                  <a:pt x="3305789" y="538506"/>
                  <a:pt x="3282225" y="559092"/>
                  <a:pt x="3258657" y="579637"/>
                </a:cubicBezTo>
                <a:lnTo>
                  <a:pt x="3234598" y="599907"/>
                </a:lnTo>
                <a:lnTo>
                  <a:pt x="3246060" y="593186"/>
                </a:lnTo>
                <a:cubicBezTo>
                  <a:pt x="3255291" y="587719"/>
                  <a:pt x="3264232" y="582558"/>
                  <a:pt x="3272827" y="578312"/>
                </a:cubicBezTo>
                <a:cubicBezTo>
                  <a:pt x="3263548" y="584942"/>
                  <a:pt x="3252627" y="591542"/>
                  <a:pt x="3242303" y="597159"/>
                </a:cubicBezTo>
                <a:lnTo>
                  <a:pt x="3232290" y="603860"/>
                </a:lnTo>
                <a:cubicBezTo>
                  <a:pt x="3232649" y="606239"/>
                  <a:pt x="3241230" y="601901"/>
                  <a:pt x="3242825" y="600635"/>
                </a:cubicBezTo>
                <a:lnTo>
                  <a:pt x="3259628" y="590490"/>
                </a:lnTo>
                <a:lnTo>
                  <a:pt x="3270580" y="581670"/>
                </a:lnTo>
                <a:cubicBezTo>
                  <a:pt x="3272556" y="580081"/>
                  <a:pt x="3272556" y="580081"/>
                  <a:pt x="3272556" y="580081"/>
                </a:cubicBezTo>
                <a:lnTo>
                  <a:pt x="3275857" y="576423"/>
                </a:lnTo>
                <a:lnTo>
                  <a:pt x="3272827" y="578312"/>
                </a:lnTo>
                <a:cubicBezTo>
                  <a:pt x="3273528" y="577040"/>
                  <a:pt x="3274320" y="576361"/>
                  <a:pt x="3275374" y="575820"/>
                </a:cubicBezTo>
                <a:lnTo>
                  <a:pt x="3277500" y="574962"/>
                </a:lnTo>
                <a:lnTo>
                  <a:pt x="3279856" y="573469"/>
                </a:lnTo>
                <a:lnTo>
                  <a:pt x="3280033" y="573130"/>
                </a:lnTo>
                <a:lnTo>
                  <a:pt x="3280512" y="573052"/>
                </a:lnTo>
                <a:lnTo>
                  <a:pt x="3282174" y="571999"/>
                </a:lnTo>
                <a:cubicBezTo>
                  <a:pt x="3301410" y="555840"/>
                  <a:pt x="3320315" y="539680"/>
                  <a:pt x="3337075" y="521123"/>
                </a:cubicBezTo>
                <a:cubicBezTo>
                  <a:pt x="3343434" y="516650"/>
                  <a:pt x="3349772" y="511835"/>
                  <a:pt x="3357374" y="505989"/>
                </a:cubicBezTo>
                <a:cubicBezTo>
                  <a:pt x="3342710" y="522225"/>
                  <a:pt x="3324800" y="539026"/>
                  <a:pt x="3306717" y="555378"/>
                </a:cubicBezTo>
                <a:lnTo>
                  <a:pt x="3283376" y="576457"/>
                </a:lnTo>
                <a:lnTo>
                  <a:pt x="3310805" y="561542"/>
                </a:lnTo>
                <a:lnTo>
                  <a:pt x="3312544" y="559927"/>
                </a:lnTo>
                <a:lnTo>
                  <a:pt x="3329568" y="544119"/>
                </a:lnTo>
                <a:cubicBezTo>
                  <a:pt x="3337014" y="538444"/>
                  <a:pt x="3344616" y="532597"/>
                  <a:pt x="3350823" y="525725"/>
                </a:cubicBezTo>
                <a:cubicBezTo>
                  <a:pt x="3373138" y="508357"/>
                  <a:pt x="3373138" y="508357"/>
                  <a:pt x="3373138" y="508357"/>
                </a:cubicBezTo>
                <a:cubicBezTo>
                  <a:pt x="3402900" y="485316"/>
                  <a:pt x="3431580" y="460902"/>
                  <a:pt x="3461494" y="440263"/>
                </a:cubicBezTo>
                <a:cubicBezTo>
                  <a:pt x="3447688" y="450409"/>
                  <a:pt x="3435144" y="462097"/>
                  <a:pt x="3423352" y="472583"/>
                </a:cubicBezTo>
                <a:cubicBezTo>
                  <a:pt x="3421335" y="474816"/>
                  <a:pt x="3423661" y="474811"/>
                  <a:pt x="3425654" y="474807"/>
                </a:cubicBezTo>
                <a:cubicBezTo>
                  <a:pt x="3412956" y="484093"/>
                  <a:pt x="3402406" y="493205"/>
                  <a:pt x="3390615" y="503691"/>
                </a:cubicBezTo>
                <a:cubicBezTo>
                  <a:pt x="3379004" y="511774"/>
                  <a:pt x="3368299" y="521060"/>
                  <a:pt x="3357772" y="530513"/>
                </a:cubicBezTo>
                <a:cubicBezTo>
                  <a:pt x="3348310" y="538420"/>
                  <a:pt x="3338842" y="548902"/>
                  <a:pt x="3328293" y="558013"/>
                </a:cubicBezTo>
                <a:cubicBezTo>
                  <a:pt x="3307061" y="576751"/>
                  <a:pt x="3287200" y="596172"/>
                  <a:pt x="3267031" y="615936"/>
                </a:cubicBezTo>
                <a:lnTo>
                  <a:pt x="3268482" y="616783"/>
                </a:lnTo>
                <a:lnTo>
                  <a:pt x="3269421" y="616580"/>
                </a:lnTo>
                <a:lnTo>
                  <a:pt x="3275846" y="613515"/>
                </a:lnTo>
                <a:lnTo>
                  <a:pt x="3244483" y="639060"/>
                </a:lnTo>
                <a:lnTo>
                  <a:pt x="3252497" y="634227"/>
                </a:lnTo>
                <a:cubicBezTo>
                  <a:pt x="3257720" y="631321"/>
                  <a:pt x="3270714" y="625638"/>
                  <a:pt x="3259839" y="633533"/>
                </a:cubicBezTo>
                <a:lnTo>
                  <a:pt x="3243846" y="644508"/>
                </a:lnTo>
                <a:lnTo>
                  <a:pt x="3247629" y="642557"/>
                </a:lnTo>
                <a:cubicBezTo>
                  <a:pt x="3246543" y="643761"/>
                  <a:pt x="3259701" y="639103"/>
                  <a:pt x="3262806" y="635668"/>
                </a:cubicBezTo>
                <a:cubicBezTo>
                  <a:pt x="3313799" y="593888"/>
                  <a:pt x="3362185" y="547655"/>
                  <a:pt x="3412118" y="504848"/>
                </a:cubicBezTo>
                <a:cubicBezTo>
                  <a:pt x="3413203" y="503645"/>
                  <a:pt x="3414443" y="504843"/>
                  <a:pt x="3415374" y="503813"/>
                </a:cubicBezTo>
                <a:cubicBezTo>
                  <a:pt x="3412271" y="507248"/>
                  <a:pt x="3407928" y="509487"/>
                  <a:pt x="3403739" y="514125"/>
                </a:cubicBezTo>
                <a:cubicBezTo>
                  <a:pt x="3400635" y="517563"/>
                  <a:pt x="3396292" y="519801"/>
                  <a:pt x="3393033" y="523410"/>
                </a:cubicBezTo>
                <a:cubicBezTo>
                  <a:pt x="3389930" y="526846"/>
                  <a:pt x="3395512" y="525806"/>
                  <a:pt x="3399832" y="523224"/>
                </a:cubicBezTo>
                <a:cubicBezTo>
                  <a:pt x="3390390" y="531475"/>
                  <a:pt x="3379686" y="540759"/>
                  <a:pt x="3370068" y="548839"/>
                </a:cubicBezTo>
                <a:cubicBezTo>
                  <a:pt x="3359518" y="557950"/>
                  <a:pt x="3350077" y="566201"/>
                  <a:pt x="3340460" y="574282"/>
                </a:cubicBezTo>
                <a:cubicBezTo>
                  <a:pt x="3337356" y="577718"/>
                  <a:pt x="3350514" y="573061"/>
                  <a:pt x="3353616" y="569625"/>
                </a:cubicBezTo>
                <a:cubicBezTo>
                  <a:pt x="3373915" y="554492"/>
                  <a:pt x="3392820" y="538332"/>
                  <a:pt x="3413120" y="523197"/>
                </a:cubicBezTo>
                <a:cubicBezTo>
                  <a:pt x="3431270" y="508239"/>
                  <a:pt x="3450175" y="492079"/>
                  <a:pt x="3469412" y="475918"/>
                </a:cubicBezTo>
                <a:cubicBezTo>
                  <a:pt x="3470652" y="477116"/>
                  <a:pt x="3478228" y="473499"/>
                  <a:pt x="3482570" y="471263"/>
                </a:cubicBezTo>
                <a:cubicBezTo>
                  <a:pt x="3460230" y="490857"/>
                  <a:pt x="3460230" y="490857"/>
                  <a:pt x="3460230" y="490857"/>
                </a:cubicBezTo>
                <a:cubicBezTo>
                  <a:pt x="3415598" y="525592"/>
                  <a:pt x="3370966" y="560327"/>
                  <a:pt x="3333257" y="602080"/>
                </a:cubicBezTo>
                <a:cubicBezTo>
                  <a:pt x="3330155" y="605517"/>
                  <a:pt x="3333390" y="604138"/>
                  <a:pt x="3336646" y="603103"/>
                </a:cubicBezTo>
                <a:cubicBezTo>
                  <a:pt x="3328113" y="609980"/>
                  <a:pt x="3318671" y="618231"/>
                  <a:pt x="3316654" y="620466"/>
                </a:cubicBezTo>
                <a:cubicBezTo>
                  <a:pt x="3313320" y="621587"/>
                  <a:pt x="3308712" y="624212"/>
                  <a:pt x="3306310" y="625953"/>
                </a:cubicBezTo>
                <a:lnTo>
                  <a:pt x="3308764" y="626112"/>
                </a:lnTo>
                <a:lnTo>
                  <a:pt x="3310319" y="625196"/>
                </a:lnTo>
                <a:lnTo>
                  <a:pt x="3310561" y="625303"/>
                </a:lnTo>
                <a:lnTo>
                  <a:pt x="3332082" y="611969"/>
                </a:lnTo>
                <a:lnTo>
                  <a:pt x="3337310" y="605537"/>
                </a:lnTo>
                <a:lnTo>
                  <a:pt x="3345101" y="596900"/>
                </a:lnTo>
                <a:lnTo>
                  <a:pt x="3346462" y="596565"/>
                </a:lnTo>
                <a:lnTo>
                  <a:pt x="3350254" y="595234"/>
                </a:lnTo>
                <a:lnTo>
                  <a:pt x="3347845" y="598096"/>
                </a:lnTo>
                <a:lnTo>
                  <a:pt x="3342509" y="604416"/>
                </a:lnTo>
                <a:lnTo>
                  <a:pt x="3367778" y="583316"/>
                </a:lnTo>
                <a:cubicBezTo>
                  <a:pt x="3375225" y="576355"/>
                  <a:pt x="3383214" y="569434"/>
                  <a:pt x="3391453" y="562517"/>
                </a:cubicBezTo>
                <a:lnTo>
                  <a:pt x="3416124" y="542125"/>
                </a:lnTo>
                <a:lnTo>
                  <a:pt x="3412881" y="545536"/>
                </a:lnTo>
                <a:cubicBezTo>
                  <a:pt x="3411038" y="547255"/>
                  <a:pt x="3409176" y="548674"/>
                  <a:pt x="3407007" y="549792"/>
                </a:cubicBezTo>
                <a:cubicBezTo>
                  <a:pt x="3401729" y="555636"/>
                  <a:pt x="3415974" y="549776"/>
                  <a:pt x="3417061" y="548571"/>
                </a:cubicBezTo>
                <a:cubicBezTo>
                  <a:pt x="3422489" y="545131"/>
                  <a:pt x="3427918" y="541689"/>
                  <a:pt x="3433015" y="538248"/>
                </a:cubicBezTo>
                <a:cubicBezTo>
                  <a:pt x="3419539" y="550968"/>
                  <a:pt x="3404492" y="562489"/>
                  <a:pt x="3389621" y="574183"/>
                </a:cubicBezTo>
                <a:cubicBezTo>
                  <a:pt x="3375968" y="586728"/>
                  <a:pt x="3361074" y="600652"/>
                  <a:pt x="3347443" y="613543"/>
                </a:cubicBezTo>
                <a:cubicBezTo>
                  <a:pt x="3343253" y="618183"/>
                  <a:pt x="3359338" y="609918"/>
                  <a:pt x="3362750" y="608710"/>
                </a:cubicBezTo>
                <a:cubicBezTo>
                  <a:pt x="3375624" y="599594"/>
                  <a:pt x="3388170" y="587906"/>
                  <a:pt x="3402130" y="577587"/>
                </a:cubicBezTo>
                <a:cubicBezTo>
                  <a:pt x="3413765" y="567273"/>
                  <a:pt x="3427550" y="556783"/>
                  <a:pt x="3441512" y="546464"/>
                </a:cubicBezTo>
                <a:cubicBezTo>
                  <a:pt x="3427858" y="559013"/>
                  <a:pt x="3412810" y="570534"/>
                  <a:pt x="3399179" y="583425"/>
                </a:cubicBezTo>
                <a:cubicBezTo>
                  <a:pt x="3398249" y="584454"/>
                  <a:pt x="3398249" y="584454"/>
                  <a:pt x="3397163" y="585657"/>
                </a:cubicBezTo>
                <a:cubicBezTo>
                  <a:pt x="3379164" y="603015"/>
                  <a:pt x="3379164" y="603015"/>
                  <a:pt x="3379164" y="603015"/>
                </a:cubicBezTo>
                <a:cubicBezTo>
                  <a:pt x="3372649" y="607661"/>
                  <a:pt x="3367528" y="613329"/>
                  <a:pt x="3361166" y="620375"/>
                </a:cubicBezTo>
                <a:cubicBezTo>
                  <a:pt x="3358995" y="621493"/>
                  <a:pt x="3361780" y="620888"/>
                  <a:pt x="3365633" y="619423"/>
                </a:cubicBezTo>
                <a:lnTo>
                  <a:pt x="3376028" y="613577"/>
                </a:lnTo>
                <a:lnTo>
                  <a:pt x="3377713" y="611629"/>
                </a:lnTo>
                <a:lnTo>
                  <a:pt x="3378598" y="611272"/>
                </a:lnTo>
                <a:lnTo>
                  <a:pt x="3393061" y="597221"/>
                </a:lnTo>
                <a:cubicBezTo>
                  <a:pt x="3395428" y="594924"/>
                  <a:pt x="3395428" y="594924"/>
                  <a:pt x="3395428" y="594924"/>
                </a:cubicBezTo>
                <a:cubicBezTo>
                  <a:pt x="3426122" y="568278"/>
                  <a:pt x="3455730" y="542834"/>
                  <a:pt x="3481802" y="513967"/>
                </a:cubicBezTo>
                <a:cubicBezTo>
                  <a:pt x="3485060" y="510360"/>
                  <a:pt x="3468798" y="518452"/>
                  <a:pt x="3467711" y="519657"/>
                </a:cubicBezTo>
                <a:cubicBezTo>
                  <a:pt x="3457031" y="526710"/>
                  <a:pt x="3457031" y="526710"/>
                  <a:pt x="3457031" y="526710"/>
                </a:cubicBezTo>
                <a:cubicBezTo>
                  <a:pt x="3472832" y="513986"/>
                  <a:pt x="3488966" y="501262"/>
                  <a:pt x="3505853" y="487336"/>
                </a:cubicBezTo>
                <a:cubicBezTo>
                  <a:pt x="3508957" y="483899"/>
                  <a:pt x="3494866" y="489587"/>
                  <a:pt x="3490700" y="491997"/>
                </a:cubicBezTo>
                <a:cubicBezTo>
                  <a:pt x="3474568" y="504721"/>
                  <a:pt x="3456441" y="517448"/>
                  <a:pt x="3438315" y="530178"/>
                </a:cubicBezTo>
                <a:cubicBezTo>
                  <a:pt x="3456288" y="515048"/>
                  <a:pt x="3475502" y="501117"/>
                  <a:pt x="3493653" y="486160"/>
                </a:cubicBezTo>
                <a:cubicBezTo>
                  <a:pt x="3501098" y="480485"/>
                  <a:pt x="3485921" y="487376"/>
                  <a:pt x="3481425" y="489786"/>
                </a:cubicBezTo>
                <a:cubicBezTo>
                  <a:pt x="3477081" y="492024"/>
                  <a:pt x="3475064" y="494258"/>
                  <a:pt x="3470722" y="496497"/>
                </a:cubicBezTo>
                <a:cubicBezTo>
                  <a:pt x="3475064" y="494258"/>
                  <a:pt x="3477081" y="492024"/>
                  <a:pt x="3479254" y="489620"/>
                </a:cubicBezTo>
                <a:cubicBezTo>
                  <a:pt x="3485614" y="485146"/>
                  <a:pt x="3476953" y="487394"/>
                  <a:pt x="3471524" y="490836"/>
                </a:cubicBezTo>
                <a:cubicBezTo>
                  <a:pt x="3475713" y="486197"/>
                  <a:pt x="3475713" y="486197"/>
                  <a:pt x="3475713" y="486197"/>
                </a:cubicBezTo>
                <a:cubicBezTo>
                  <a:pt x="3514009" y="456276"/>
                  <a:pt x="3514009" y="456276"/>
                  <a:pt x="3514009" y="456276"/>
                </a:cubicBezTo>
                <a:cubicBezTo>
                  <a:pt x="3510905" y="459713"/>
                  <a:pt x="3527142" y="453849"/>
                  <a:pt x="3529316" y="451444"/>
                </a:cubicBezTo>
                <a:cubicBezTo>
                  <a:pt x="3562181" y="424965"/>
                  <a:pt x="3597679" y="400711"/>
                  <a:pt x="3631763" y="375086"/>
                </a:cubicBezTo>
                <a:cubicBezTo>
                  <a:pt x="3628504" y="378696"/>
                  <a:pt x="3628504" y="378696"/>
                  <a:pt x="3628504" y="378696"/>
                </a:cubicBezTo>
                <a:cubicBezTo>
                  <a:pt x="3607427" y="397261"/>
                  <a:pt x="3586172" y="415656"/>
                  <a:pt x="3562770" y="434226"/>
                </a:cubicBezTo>
                <a:cubicBezTo>
                  <a:pt x="3542755" y="453818"/>
                  <a:pt x="3520748" y="473413"/>
                  <a:pt x="3501663" y="491976"/>
                </a:cubicBezTo>
                <a:cubicBezTo>
                  <a:pt x="3496542" y="497645"/>
                  <a:pt x="3511718" y="490753"/>
                  <a:pt x="3514976" y="489718"/>
                </a:cubicBezTo>
                <a:cubicBezTo>
                  <a:pt x="3525654" y="482665"/>
                  <a:pt x="3525654" y="482665"/>
                  <a:pt x="3525654" y="482665"/>
                </a:cubicBezTo>
                <a:cubicBezTo>
                  <a:pt x="3522552" y="486101"/>
                  <a:pt x="3518362" y="490739"/>
                  <a:pt x="3518515" y="493141"/>
                </a:cubicBezTo>
                <a:cubicBezTo>
                  <a:pt x="3516498" y="495376"/>
                  <a:pt x="3514325" y="497780"/>
                  <a:pt x="3513394" y="498810"/>
                </a:cubicBezTo>
                <a:cubicBezTo>
                  <a:pt x="3475098" y="531303"/>
                  <a:pt x="3437109" y="566025"/>
                  <a:pt x="3401268" y="600570"/>
                </a:cubicBezTo>
                <a:cubicBezTo>
                  <a:pt x="3397079" y="605208"/>
                  <a:pt x="3413339" y="597115"/>
                  <a:pt x="3415513" y="594710"/>
                </a:cubicBezTo>
                <a:cubicBezTo>
                  <a:pt x="3432730" y="583357"/>
                  <a:pt x="3449926" y="571658"/>
                  <a:pt x="3465726" y="558934"/>
                </a:cubicBezTo>
                <a:cubicBezTo>
                  <a:pt x="3464640" y="560138"/>
                  <a:pt x="3465880" y="561336"/>
                  <a:pt x="3464950" y="562367"/>
                </a:cubicBezTo>
                <a:cubicBezTo>
                  <a:pt x="3443716" y="581103"/>
                  <a:pt x="3422462" y="599499"/>
                  <a:pt x="3402756" y="621319"/>
                </a:cubicBezTo>
                <a:cubicBezTo>
                  <a:pt x="3397326" y="624761"/>
                  <a:pt x="3412501" y="617870"/>
                  <a:pt x="3416845" y="615631"/>
                </a:cubicBezTo>
                <a:cubicBezTo>
                  <a:pt x="3428611" y="607374"/>
                  <a:pt x="3439161" y="598263"/>
                  <a:pt x="3451859" y="588976"/>
                </a:cubicBezTo>
                <a:cubicBezTo>
                  <a:pt x="3449063" y="594642"/>
                  <a:pt x="3444874" y="599280"/>
                  <a:pt x="3441922" y="605119"/>
                </a:cubicBezTo>
                <a:cubicBezTo>
                  <a:pt x="3433390" y="611996"/>
                  <a:pt x="3433390" y="611996"/>
                  <a:pt x="3433390" y="611996"/>
                </a:cubicBezTo>
                <a:cubicBezTo>
                  <a:pt x="3431065" y="612001"/>
                  <a:pt x="3423488" y="615616"/>
                  <a:pt x="3419145" y="617857"/>
                </a:cubicBezTo>
                <a:cubicBezTo>
                  <a:pt x="3397290" y="639854"/>
                  <a:pt x="3374950" y="659451"/>
                  <a:pt x="3355087" y="681442"/>
                </a:cubicBezTo>
                <a:cubicBezTo>
                  <a:pt x="3350898" y="686081"/>
                  <a:pt x="3365141" y="680223"/>
                  <a:pt x="3366074" y="679191"/>
                </a:cubicBezTo>
                <a:lnTo>
                  <a:pt x="3362544" y="683101"/>
                </a:lnTo>
                <a:cubicBezTo>
                  <a:pt x="3361884" y="683830"/>
                  <a:pt x="3361884" y="683830"/>
                  <a:pt x="3361884" y="683830"/>
                </a:cubicBezTo>
                <a:cubicBezTo>
                  <a:pt x="3359866" y="686063"/>
                  <a:pt x="3359866" y="686063"/>
                  <a:pt x="3362192" y="686060"/>
                </a:cubicBezTo>
                <a:lnTo>
                  <a:pt x="3311691" y="731530"/>
                </a:lnTo>
                <a:lnTo>
                  <a:pt x="3311707" y="732188"/>
                </a:lnTo>
                <a:lnTo>
                  <a:pt x="3305482" y="739671"/>
                </a:lnTo>
                <a:lnTo>
                  <a:pt x="3310523" y="738131"/>
                </a:lnTo>
                <a:lnTo>
                  <a:pt x="3317476" y="733489"/>
                </a:lnTo>
                <a:lnTo>
                  <a:pt x="3321685" y="728921"/>
                </a:lnTo>
                <a:cubicBezTo>
                  <a:pt x="3324454" y="726026"/>
                  <a:pt x="3326795" y="723892"/>
                  <a:pt x="3328768" y="722993"/>
                </a:cubicBezTo>
                <a:cubicBezTo>
                  <a:pt x="3341997" y="712453"/>
                  <a:pt x="3349876" y="702925"/>
                  <a:pt x="3363180" y="692588"/>
                </a:cubicBezTo>
                <a:cubicBezTo>
                  <a:pt x="3358751" y="699000"/>
                  <a:pt x="3353806" y="704163"/>
                  <a:pt x="3348686" y="709227"/>
                </a:cubicBezTo>
                <a:lnTo>
                  <a:pt x="3339296" y="718922"/>
                </a:lnTo>
                <a:lnTo>
                  <a:pt x="3355616" y="708025"/>
                </a:lnTo>
                <a:lnTo>
                  <a:pt x="3322648" y="737250"/>
                </a:lnTo>
                <a:lnTo>
                  <a:pt x="3319763" y="741823"/>
                </a:lnTo>
                <a:cubicBezTo>
                  <a:pt x="3319731" y="744689"/>
                  <a:pt x="3320189" y="745907"/>
                  <a:pt x="3318828" y="748189"/>
                </a:cubicBezTo>
                <a:lnTo>
                  <a:pt x="3312937" y="753733"/>
                </a:lnTo>
                <a:lnTo>
                  <a:pt x="3363700" y="714312"/>
                </a:lnTo>
                <a:cubicBezTo>
                  <a:pt x="3383640" y="698108"/>
                  <a:pt x="3403253" y="681345"/>
                  <a:pt x="3422248" y="663984"/>
                </a:cubicBezTo>
                <a:cubicBezTo>
                  <a:pt x="3423488" y="665183"/>
                  <a:pt x="3429823" y="662940"/>
                  <a:pt x="3435252" y="659500"/>
                </a:cubicBezTo>
                <a:lnTo>
                  <a:pt x="3381549" y="709049"/>
                </a:lnTo>
                <a:lnTo>
                  <a:pt x="3382523" y="707971"/>
                </a:lnTo>
                <a:cubicBezTo>
                  <a:pt x="3378334" y="712609"/>
                  <a:pt x="3374144" y="717248"/>
                  <a:pt x="3367630" y="721893"/>
                </a:cubicBezTo>
                <a:lnTo>
                  <a:pt x="3381549" y="709049"/>
                </a:lnTo>
                <a:lnTo>
                  <a:pt x="3352264" y="741476"/>
                </a:lnTo>
                <a:cubicBezTo>
                  <a:pt x="3355521" y="740439"/>
                  <a:pt x="3364184" y="735620"/>
                  <a:pt x="3367440" y="734583"/>
                </a:cubicBezTo>
                <a:cubicBezTo>
                  <a:pt x="3369457" y="732353"/>
                  <a:pt x="3371630" y="729945"/>
                  <a:pt x="3374887" y="728910"/>
                </a:cubicBezTo>
                <a:cubicBezTo>
                  <a:pt x="3366662" y="738016"/>
                  <a:pt x="3366662" y="738016"/>
                  <a:pt x="3366662" y="738016"/>
                </a:cubicBezTo>
                <a:cubicBezTo>
                  <a:pt x="3384636" y="722888"/>
                  <a:pt x="3402479" y="705699"/>
                  <a:pt x="3421540" y="689369"/>
                </a:cubicBezTo>
                <a:cubicBezTo>
                  <a:pt x="3418435" y="692805"/>
                  <a:pt x="3415332" y="696242"/>
                  <a:pt x="3412073" y="699851"/>
                </a:cubicBezTo>
                <a:lnTo>
                  <a:pt x="3456139" y="659191"/>
                </a:lnTo>
                <a:lnTo>
                  <a:pt x="3483474" y="628926"/>
                </a:lnTo>
                <a:cubicBezTo>
                  <a:pt x="3505077" y="605005"/>
                  <a:pt x="3505077" y="605005"/>
                  <a:pt x="3505077" y="605005"/>
                </a:cubicBezTo>
                <a:cubicBezTo>
                  <a:pt x="3521680" y="586620"/>
                  <a:pt x="3539678" y="569261"/>
                  <a:pt x="3556436" y="550705"/>
                </a:cubicBezTo>
                <a:cubicBezTo>
                  <a:pt x="3662390" y="443299"/>
                  <a:pt x="3662390" y="443299"/>
                  <a:pt x="3662390" y="443299"/>
                </a:cubicBezTo>
                <a:cubicBezTo>
                  <a:pt x="3679148" y="424742"/>
                  <a:pt x="3699316" y="407551"/>
                  <a:pt x="3717138" y="390021"/>
                </a:cubicBezTo>
                <a:cubicBezTo>
                  <a:pt x="3770800" y="337946"/>
                  <a:pt x="3770800" y="337946"/>
                  <a:pt x="3770800" y="337946"/>
                </a:cubicBezTo>
                <a:cubicBezTo>
                  <a:pt x="3807880" y="304598"/>
                  <a:pt x="3843389" y="267480"/>
                  <a:pt x="3881532" y="235161"/>
                </a:cubicBezTo>
                <a:cubicBezTo>
                  <a:pt x="3884942" y="233954"/>
                  <a:pt x="3890370" y="230513"/>
                  <a:pt x="3893450" y="229305"/>
                </a:cubicBezTo>
                <a:cubicBezTo>
                  <a:pt x="3870201" y="250277"/>
                  <a:pt x="3870201" y="250277"/>
                  <a:pt x="3870201" y="250277"/>
                </a:cubicBezTo>
                <a:cubicBezTo>
                  <a:pt x="3850210" y="267638"/>
                  <a:pt x="3830042" y="284831"/>
                  <a:pt x="3812043" y="302189"/>
                </a:cubicBezTo>
                <a:cubicBezTo>
                  <a:pt x="3807880" y="304598"/>
                  <a:pt x="3805862" y="306833"/>
                  <a:pt x="3802602" y="310442"/>
                </a:cubicBezTo>
                <a:cubicBezTo>
                  <a:pt x="3799346" y="311477"/>
                  <a:pt x="3798260" y="312678"/>
                  <a:pt x="3800584" y="312675"/>
                </a:cubicBezTo>
                <a:cubicBezTo>
                  <a:pt x="3759316" y="350660"/>
                  <a:pt x="3718068" y="388991"/>
                  <a:pt x="3678215" y="428345"/>
                </a:cubicBezTo>
                <a:cubicBezTo>
                  <a:pt x="3675111" y="431783"/>
                  <a:pt x="3688270" y="427125"/>
                  <a:pt x="3693546" y="421283"/>
                </a:cubicBezTo>
                <a:cubicBezTo>
                  <a:pt x="3736502" y="378493"/>
                  <a:pt x="3781938" y="338095"/>
                  <a:pt x="3825204" y="297531"/>
                </a:cubicBezTo>
                <a:cubicBezTo>
                  <a:pt x="3845370" y="280340"/>
                  <a:pt x="3867686" y="262974"/>
                  <a:pt x="3887833" y="245438"/>
                </a:cubicBezTo>
                <a:cubicBezTo>
                  <a:pt x="3910326" y="228242"/>
                  <a:pt x="3931402" y="209677"/>
                  <a:pt x="3952632" y="193513"/>
                </a:cubicBezTo>
                <a:cubicBezTo>
                  <a:pt x="3921938" y="220159"/>
                  <a:pt x="3891241" y="246803"/>
                  <a:pt x="3860676" y="275507"/>
                </a:cubicBezTo>
                <a:cubicBezTo>
                  <a:pt x="3857574" y="278943"/>
                  <a:pt x="3871664" y="273256"/>
                  <a:pt x="3877093" y="269814"/>
                </a:cubicBezTo>
                <a:cubicBezTo>
                  <a:pt x="3919294" y="228224"/>
                  <a:pt x="3963927" y="193489"/>
                  <a:pt x="4004866" y="152932"/>
                </a:cubicBezTo>
                <a:cubicBezTo>
                  <a:pt x="4007970" y="149494"/>
                  <a:pt x="4004715" y="150529"/>
                  <a:pt x="4000394" y="153111"/>
                </a:cubicBezTo>
                <a:cubicBezTo>
                  <a:pt x="4009834" y="144860"/>
                  <a:pt x="4020540" y="135576"/>
                  <a:pt x="4031242" y="128866"/>
                </a:cubicBezTo>
                <a:cubicBezTo>
                  <a:pt x="4025968" y="132136"/>
                  <a:pt x="4020692" y="137978"/>
                  <a:pt x="4016502" y="142618"/>
                </a:cubicBezTo>
                <a:cubicBezTo>
                  <a:pt x="4012314" y="147255"/>
                  <a:pt x="4018980" y="145014"/>
                  <a:pt x="4024232" y="141401"/>
                </a:cubicBezTo>
                <a:cubicBezTo>
                  <a:pt x="3979576" y="178364"/>
                  <a:pt x="3937551" y="220127"/>
                  <a:pt x="3893202" y="259319"/>
                </a:cubicBezTo>
                <a:cubicBezTo>
                  <a:pt x="3890099" y="262756"/>
                  <a:pt x="3904188" y="257068"/>
                  <a:pt x="3909616" y="253627"/>
                </a:cubicBezTo>
                <a:cubicBezTo>
                  <a:pt x="3917972" y="246578"/>
                  <a:pt x="3917972" y="246578"/>
                  <a:pt x="3917972" y="246578"/>
                </a:cubicBezTo>
                <a:cubicBezTo>
                  <a:pt x="3942176" y="222347"/>
                  <a:pt x="3967621" y="199312"/>
                  <a:pt x="3991800" y="177312"/>
                </a:cubicBezTo>
                <a:cubicBezTo>
                  <a:pt x="4004602" y="165708"/>
                  <a:pt x="4017046" y="154407"/>
                  <a:pt x="4029778" y="143705"/>
                </a:cubicBezTo>
                <a:lnTo>
                  <a:pt x="4047988" y="129939"/>
                </a:lnTo>
                <a:lnTo>
                  <a:pt x="3936276" y="234021"/>
                </a:lnTo>
                <a:cubicBezTo>
                  <a:pt x="3879205" y="284730"/>
                  <a:pt x="3879205" y="284730"/>
                  <a:pt x="3879205" y="284730"/>
                </a:cubicBezTo>
                <a:cubicBezTo>
                  <a:pt x="3860144" y="301063"/>
                  <a:pt x="3841216" y="319452"/>
                  <a:pt x="3823218" y="336809"/>
                </a:cubicBezTo>
                <a:cubicBezTo>
                  <a:pt x="3820115" y="340247"/>
                  <a:pt x="3833274" y="335589"/>
                  <a:pt x="3838394" y="329921"/>
                </a:cubicBezTo>
                <a:cubicBezTo>
                  <a:pt x="3853288" y="315998"/>
                  <a:pt x="3867850" y="302075"/>
                  <a:pt x="3882744" y="288154"/>
                </a:cubicBezTo>
                <a:cubicBezTo>
                  <a:pt x="3928180" y="247757"/>
                  <a:pt x="3928180" y="247757"/>
                  <a:pt x="3928180" y="247757"/>
                </a:cubicBezTo>
                <a:cubicBezTo>
                  <a:pt x="3958875" y="221110"/>
                  <a:pt x="3988510" y="193439"/>
                  <a:pt x="4017965" y="165595"/>
                </a:cubicBezTo>
                <a:cubicBezTo>
                  <a:pt x="4021221" y="164562"/>
                  <a:pt x="4024634" y="163353"/>
                  <a:pt x="4026650" y="161119"/>
                </a:cubicBezTo>
                <a:cubicBezTo>
                  <a:pt x="4035006" y="154069"/>
                  <a:pt x="4044624" y="145990"/>
                  <a:pt x="4053156" y="139113"/>
                </a:cubicBezTo>
                <a:cubicBezTo>
                  <a:pt x="4062776" y="131032"/>
                  <a:pt x="4071130" y="123982"/>
                  <a:pt x="4081987" y="117101"/>
                </a:cubicBezTo>
                <a:cubicBezTo>
                  <a:pt x="4081987" y="117101"/>
                  <a:pt x="4081987" y="117101"/>
                  <a:pt x="4084312" y="117097"/>
                </a:cubicBezTo>
                <a:cubicBezTo>
                  <a:pt x="4065854" y="129825"/>
                  <a:pt x="4047882" y="144954"/>
                  <a:pt x="4032054" y="159906"/>
                </a:cubicBezTo>
                <a:cubicBezTo>
                  <a:pt x="4031124" y="160939"/>
                  <a:pt x="4030038" y="162141"/>
                  <a:pt x="4028952" y="163343"/>
                </a:cubicBezTo>
                <a:cubicBezTo>
                  <a:pt x="4022460" y="165759"/>
                  <a:pt x="4017032" y="169199"/>
                  <a:pt x="4011602" y="172640"/>
                </a:cubicBezTo>
                <a:cubicBezTo>
                  <a:pt x="4004335" y="178487"/>
                  <a:pt x="4014082" y="175037"/>
                  <a:pt x="4018402" y="172455"/>
                </a:cubicBezTo>
                <a:cubicBezTo>
                  <a:pt x="4018554" y="174855"/>
                  <a:pt x="4032800" y="168996"/>
                  <a:pt x="4035904" y="165559"/>
                </a:cubicBezTo>
                <a:cubicBezTo>
                  <a:pt x="4055918" y="145967"/>
                  <a:pt x="4055918" y="145967"/>
                  <a:pt x="4055918" y="145967"/>
                </a:cubicBezTo>
                <a:cubicBezTo>
                  <a:pt x="4078236" y="128598"/>
                  <a:pt x="4078236" y="128598"/>
                  <a:pt x="4078236" y="128598"/>
                </a:cubicBezTo>
                <a:cubicBezTo>
                  <a:pt x="4093104" y="116907"/>
                  <a:pt x="4106758" y="104359"/>
                  <a:pt x="4121805" y="92837"/>
                </a:cubicBezTo>
                <a:cubicBezTo>
                  <a:pt x="4122892" y="91636"/>
                  <a:pt x="4122892" y="91636"/>
                  <a:pt x="4119480" y="92843"/>
                </a:cubicBezTo>
                <a:cubicBezTo>
                  <a:pt x="4121652" y="90437"/>
                  <a:pt x="4121652" y="90437"/>
                  <a:pt x="4121652" y="90437"/>
                </a:cubicBezTo>
                <a:cubicBezTo>
                  <a:pt x="4123822" y="90604"/>
                  <a:pt x="4133726" y="86983"/>
                  <a:pt x="4138068" y="84744"/>
                </a:cubicBezTo>
                <a:cubicBezTo>
                  <a:pt x="4168914" y="60499"/>
                  <a:pt x="4168914" y="60499"/>
                  <a:pt x="4168914" y="60499"/>
                </a:cubicBezTo>
                <a:cubicBezTo>
                  <a:pt x="4170002" y="59296"/>
                  <a:pt x="4168762" y="58099"/>
                  <a:pt x="4167676" y="59301"/>
                </a:cubicBezTo>
                <a:cubicBezTo>
                  <a:pt x="4187822" y="41767"/>
                  <a:pt x="4210139" y="24399"/>
                  <a:pt x="4231368" y="8235"/>
                </a:cubicBezTo>
                <a:cubicBezTo>
                  <a:pt x="4215412" y="21130"/>
                  <a:pt x="4199587" y="36083"/>
                  <a:pt x="4183785" y="48807"/>
                </a:cubicBezTo>
                <a:cubicBezTo>
                  <a:pt x="4182700" y="50009"/>
                  <a:pt x="4183940" y="51206"/>
                  <a:pt x="4185024" y="50005"/>
                </a:cubicBezTo>
                <a:cubicBezTo>
                  <a:pt x="4148748" y="77690"/>
                  <a:pt x="4112624" y="107778"/>
                  <a:pt x="4076500" y="137864"/>
                </a:cubicBezTo>
                <a:cubicBezTo>
                  <a:pt x="4042699" y="167948"/>
                  <a:pt x="4009053" y="200431"/>
                  <a:pt x="3972930" y="230517"/>
                </a:cubicBezTo>
                <a:cubicBezTo>
                  <a:pt x="3970912" y="232750"/>
                  <a:pt x="3978642" y="231533"/>
                  <a:pt x="3984070" y="228093"/>
                </a:cubicBezTo>
                <a:cubicBezTo>
                  <a:pt x="3961730" y="247689"/>
                  <a:pt x="3940628" y="268484"/>
                  <a:pt x="3919704" y="289451"/>
                </a:cubicBezTo>
                <a:cubicBezTo>
                  <a:pt x="3914274" y="292893"/>
                  <a:pt x="3929606" y="285828"/>
                  <a:pt x="3932862" y="284792"/>
                </a:cubicBezTo>
                <a:cubicBezTo>
                  <a:pt x="3945716" y="275335"/>
                  <a:pt x="3959500" y="264844"/>
                  <a:pt x="3972374" y="255728"/>
                </a:cubicBezTo>
                <a:cubicBezTo>
                  <a:pt x="3961670" y="265012"/>
                  <a:pt x="3952360" y="275321"/>
                  <a:pt x="3941808" y="287005"/>
                </a:cubicBezTo>
                <a:cubicBezTo>
                  <a:pt x="3939943" y="291640"/>
                  <a:pt x="3954966" y="282347"/>
                  <a:pt x="3958377" y="281140"/>
                </a:cubicBezTo>
                <a:lnTo>
                  <a:pt x="3969048" y="272141"/>
                </a:lnTo>
                <a:lnTo>
                  <a:pt x="3939516" y="298263"/>
                </a:lnTo>
                <a:lnTo>
                  <a:pt x="3939638" y="298186"/>
                </a:lnTo>
                <a:cubicBezTo>
                  <a:pt x="3948344" y="292328"/>
                  <a:pt x="3957154" y="286297"/>
                  <a:pt x="3966083" y="280814"/>
                </a:cubicBezTo>
                <a:lnTo>
                  <a:pt x="3981184" y="271960"/>
                </a:lnTo>
                <a:lnTo>
                  <a:pt x="4082833" y="185187"/>
                </a:lnTo>
                <a:cubicBezTo>
                  <a:pt x="4132742" y="144611"/>
                  <a:pt x="4185128" y="106430"/>
                  <a:pt x="4235214" y="66025"/>
                </a:cubicBezTo>
                <a:cubicBezTo>
                  <a:pt x="4237231" y="63790"/>
                  <a:pt x="4225158" y="67246"/>
                  <a:pt x="4218800" y="71717"/>
                </a:cubicBezTo>
                <a:cubicBezTo>
                  <a:pt x="4192138" y="93896"/>
                  <a:pt x="4163462" y="115734"/>
                  <a:pt x="4135717" y="136543"/>
                </a:cubicBezTo>
                <a:cubicBezTo>
                  <a:pt x="4121301" y="147550"/>
                  <a:pt x="4107156" y="158253"/>
                  <a:pt x="4093304" y="168958"/>
                </a:cubicBezTo>
                <a:lnTo>
                  <a:pt x="4086925" y="174043"/>
                </a:lnTo>
                <a:lnTo>
                  <a:pt x="4091636" y="169583"/>
                </a:lnTo>
                <a:cubicBezTo>
                  <a:pt x="4098378" y="163203"/>
                  <a:pt x="4098378" y="163203"/>
                  <a:pt x="4098378" y="163203"/>
                </a:cubicBezTo>
                <a:cubicBezTo>
                  <a:pt x="4111074" y="153916"/>
                  <a:pt x="4125036" y="143597"/>
                  <a:pt x="4137734" y="134310"/>
                </a:cubicBezTo>
                <a:cubicBezTo>
                  <a:pt x="4141924" y="129672"/>
                  <a:pt x="4146266" y="127432"/>
                  <a:pt x="4151519" y="123819"/>
                </a:cubicBezTo>
                <a:cubicBezTo>
                  <a:pt x="4152604" y="122618"/>
                  <a:pt x="4153692" y="121413"/>
                  <a:pt x="4151542" y="121592"/>
                </a:cubicBezTo>
                <a:cubicBezTo>
                  <a:pt x="4164239" y="112304"/>
                  <a:pt x="4174945" y="103020"/>
                  <a:pt x="4186580" y="92706"/>
                </a:cubicBezTo>
                <a:cubicBezTo>
                  <a:pt x="4188730" y="92530"/>
                  <a:pt x="4187668" y="91503"/>
                  <a:pt x="4187668" y="91503"/>
                </a:cubicBezTo>
                <a:cubicBezTo>
                  <a:pt x="4186428" y="90306"/>
                  <a:pt x="4183016" y="91514"/>
                  <a:pt x="4180847" y="91346"/>
                </a:cubicBezTo>
                <a:cubicBezTo>
                  <a:pt x="4222244" y="57990"/>
                  <a:pt x="4222244" y="57990"/>
                  <a:pt x="4222244" y="57990"/>
                </a:cubicBezTo>
                <a:cubicBezTo>
                  <a:pt x="4223330" y="56787"/>
                  <a:pt x="4223330" y="56787"/>
                  <a:pt x="4222092" y="55590"/>
                </a:cubicBezTo>
                <a:cubicBezTo>
                  <a:pt x="4234034" y="47505"/>
                  <a:pt x="4243500" y="39597"/>
                  <a:pt x="4255265" y="31340"/>
                </a:cubicBezTo>
                <a:cubicBezTo>
                  <a:pt x="4253248" y="33574"/>
                  <a:pt x="4251076" y="35978"/>
                  <a:pt x="4249058" y="38213"/>
                </a:cubicBezTo>
                <a:cubicBezTo>
                  <a:pt x="4245798" y="41820"/>
                  <a:pt x="4258804" y="34764"/>
                  <a:pt x="4261130" y="34758"/>
                </a:cubicBezTo>
                <a:cubicBezTo>
                  <a:pt x="4279410" y="24430"/>
                  <a:pt x="4297844" y="13930"/>
                  <a:pt x="43170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1677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277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29066" cy="6858000"/>
          </a:xfrm>
          <a:custGeom>
            <a:avLst/>
            <a:gdLst>
              <a:gd name="connsiteX0" fmla="*/ 3116546 w 7029066"/>
              <a:gd name="connsiteY0" fmla="*/ 6857999 h 6858000"/>
              <a:gd name="connsiteX1" fmla="*/ 3683345 w 7029066"/>
              <a:gd name="connsiteY1" fmla="*/ 6857999 h 6858000"/>
              <a:gd name="connsiteX2" fmla="*/ 3683345 w 7029066"/>
              <a:gd name="connsiteY2" fmla="*/ 6858000 h 6858000"/>
              <a:gd name="connsiteX3" fmla="*/ 3116547 w 7029066"/>
              <a:gd name="connsiteY3" fmla="*/ 6858000 h 6858000"/>
              <a:gd name="connsiteX4" fmla="*/ 4742850 w 7029066"/>
              <a:gd name="connsiteY4" fmla="*/ 0 h 6858000"/>
              <a:gd name="connsiteX5" fmla="*/ 5309649 w 7029066"/>
              <a:gd name="connsiteY5" fmla="*/ 0 h 6858000"/>
              <a:gd name="connsiteX6" fmla="*/ 6469200 w 7029066"/>
              <a:gd name="connsiteY6" fmla="*/ 2618935 h 6858000"/>
              <a:gd name="connsiteX7" fmla="*/ 5902402 w 7029066"/>
              <a:gd name="connsiteY7" fmla="*/ 2618935 h 6858000"/>
              <a:gd name="connsiteX8" fmla="*/ 4087023 w 7029066"/>
              <a:gd name="connsiteY8" fmla="*/ 0 h 6858000"/>
              <a:gd name="connsiteX9" fmla="*/ 4653821 w 7029066"/>
              <a:gd name="connsiteY9" fmla="*/ 0 h 6858000"/>
              <a:gd name="connsiteX10" fmla="*/ 6357334 w 7029066"/>
              <a:gd name="connsiteY10" fmla="*/ 3847514 h 6858000"/>
              <a:gd name="connsiteX11" fmla="*/ 5790535 w 7029066"/>
              <a:gd name="connsiteY11" fmla="*/ 3847514 h 6858000"/>
              <a:gd name="connsiteX12" fmla="*/ 0 w 7029066"/>
              <a:gd name="connsiteY12" fmla="*/ 0 h 6858000"/>
              <a:gd name="connsiteX13" fmla="*/ 3992640 w 7029066"/>
              <a:gd name="connsiteY13" fmla="*/ 0 h 6858000"/>
              <a:gd name="connsiteX14" fmla="*/ 7029066 w 7029066"/>
              <a:gd name="connsiteY14" fmla="*/ 6857999 h 6858000"/>
              <a:gd name="connsiteX15" fmla="*/ 3683345 w 7029066"/>
              <a:gd name="connsiteY15" fmla="*/ 6857999 h 6858000"/>
              <a:gd name="connsiteX16" fmla="*/ 1979833 w 7029066"/>
              <a:gd name="connsiteY16" fmla="*/ 3010485 h 6858000"/>
              <a:gd name="connsiteX17" fmla="*/ 1413035 w 7029066"/>
              <a:gd name="connsiteY17" fmla="*/ 3010485 h 6858000"/>
              <a:gd name="connsiteX18" fmla="*/ 3116546 w 7029066"/>
              <a:gd name="connsiteY18" fmla="*/ 6857999 h 6858000"/>
              <a:gd name="connsiteX19" fmla="*/ 2 w 7029066"/>
              <a:gd name="connsiteY19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9066" h="6858000">
                <a:moveTo>
                  <a:pt x="3116546" y="6857999"/>
                </a:moveTo>
                <a:lnTo>
                  <a:pt x="3683345" y="6857999"/>
                </a:lnTo>
                <a:lnTo>
                  <a:pt x="3683345" y="6858000"/>
                </a:lnTo>
                <a:lnTo>
                  <a:pt x="3116547" y="6858000"/>
                </a:lnTo>
                <a:close/>
                <a:moveTo>
                  <a:pt x="4742850" y="0"/>
                </a:moveTo>
                <a:lnTo>
                  <a:pt x="5309649" y="0"/>
                </a:lnTo>
                <a:lnTo>
                  <a:pt x="6469200" y="2618935"/>
                </a:lnTo>
                <a:lnTo>
                  <a:pt x="5902402" y="2618935"/>
                </a:lnTo>
                <a:close/>
                <a:moveTo>
                  <a:pt x="4087023" y="0"/>
                </a:moveTo>
                <a:lnTo>
                  <a:pt x="4653821" y="0"/>
                </a:lnTo>
                <a:lnTo>
                  <a:pt x="6357334" y="3847514"/>
                </a:lnTo>
                <a:lnTo>
                  <a:pt x="5790535" y="3847514"/>
                </a:lnTo>
                <a:close/>
                <a:moveTo>
                  <a:pt x="0" y="0"/>
                </a:moveTo>
                <a:lnTo>
                  <a:pt x="3992640" y="0"/>
                </a:lnTo>
                <a:lnTo>
                  <a:pt x="7029066" y="6857999"/>
                </a:lnTo>
                <a:lnTo>
                  <a:pt x="3683345" y="6857999"/>
                </a:lnTo>
                <a:lnTo>
                  <a:pt x="1979833" y="3010485"/>
                </a:lnTo>
                <a:lnTo>
                  <a:pt x="1413035" y="3010485"/>
                </a:lnTo>
                <a:lnTo>
                  <a:pt x="3116546" y="6857999"/>
                </a:lnTo>
                <a:lnTo>
                  <a:pt x="2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817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57996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13200" cy="6025734"/>
          </a:xfrm>
          <a:custGeom>
            <a:avLst/>
            <a:gdLst>
              <a:gd name="connsiteX0" fmla="*/ 4500595 w 6213200"/>
              <a:gd name="connsiteY0" fmla="*/ 5571221 h 6025734"/>
              <a:gd name="connsiteX1" fmla="*/ 4774915 w 6213200"/>
              <a:gd name="connsiteY1" fmla="*/ 5571221 h 6025734"/>
              <a:gd name="connsiteX2" fmla="*/ 4774915 w 6213200"/>
              <a:gd name="connsiteY2" fmla="*/ 5845541 h 6025734"/>
              <a:gd name="connsiteX3" fmla="*/ 4500595 w 6213200"/>
              <a:gd name="connsiteY3" fmla="*/ 5845541 h 6025734"/>
              <a:gd name="connsiteX4" fmla="*/ 4849700 w 6213200"/>
              <a:gd name="connsiteY4" fmla="*/ 5568534 h 6025734"/>
              <a:gd name="connsiteX5" fmla="*/ 5306900 w 6213200"/>
              <a:gd name="connsiteY5" fmla="*/ 5568534 h 6025734"/>
              <a:gd name="connsiteX6" fmla="*/ 5306900 w 6213200"/>
              <a:gd name="connsiteY6" fmla="*/ 6025734 h 6025734"/>
              <a:gd name="connsiteX7" fmla="*/ 4849700 w 6213200"/>
              <a:gd name="connsiteY7" fmla="*/ 6025734 h 6025734"/>
              <a:gd name="connsiteX8" fmla="*/ 3784527 w 6213200"/>
              <a:gd name="connsiteY8" fmla="*/ 5033131 h 6025734"/>
              <a:gd name="connsiteX9" fmla="*/ 4424607 w 6213200"/>
              <a:gd name="connsiteY9" fmla="*/ 5033131 h 6025734"/>
              <a:gd name="connsiteX10" fmla="*/ 4424607 w 6213200"/>
              <a:gd name="connsiteY10" fmla="*/ 5673211 h 6025734"/>
              <a:gd name="connsiteX11" fmla="*/ 3784527 w 6213200"/>
              <a:gd name="connsiteY11" fmla="*/ 5673211 h 6025734"/>
              <a:gd name="connsiteX12" fmla="*/ 3241333 w 6213200"/>
              <a:gd name="connsiteY12" fmla="*/ 5033131 h 6025734"/>
              <a:gd name="connsiteX13" fmla="*/ 3698533 w 6213200"/>
              <a:gd name="connsiteY13" fmla="*/ 5033131 h 6025734"/>
              <a:gd name="connsiteX14" fmla="*/ 3698533 w 6213200"/>
              <a:gd name="connsiteY14" fmla="*/ 5490331 h 6025734"/>
              <a:gd name="connsiteX15" fmla="*/ 3241333 w 6213200"/>
              <a:gd name="connsiteY15" fmla="*/ 5490331 h 6025734"/>
              <a:gd name="connsiteX16" fmla="*/ 5587959 w 6213200"/>
              <a:gd name="connsiteY16" fmla="*/ 5022996 h 6025734"/>
              <a:gd name="connsiteX17" fmla="*/ 5862279 w 6213200"/>
              <a:gd name="connsiteY17" fmla="*/ 5022996 h 6025734"/>
              <a:gd name="connsiteX18" fmla="*/ 5862279 w 6213200"/>
              <a:gd name="connsiteY18" fmla="*/ 5297316 h 6025734"/>
              <a:gd name="connsiteX19" fmla="*/ 5587959 w 6213200"/>
              <a:gd name="connsiteY19" fmla="*/ 5297316 h 6025734"/>
              <a:gd name="connsiteX20" fmla="*/ 5031514 w 6213200"/>
              <a:gd name="connsiteY20" fmla="*/ 5022581 h 6025734"/>
              <a:gd name="connsiteX21" fmla="*/ 5488714 w 6213200"/>
              <a:gd name="connsiteY21" fmla="*/ 5022581 h 6025734"/>
              <a:gd name="connsiteX22" fmla="*/ 5488714 w 6213200"/>
              <a:gd name="connsiteY22" fmla="*/ 5479781 h 6025734"/>
              <a:gd name="connsiteX23" fmla="*/ 5031514 w 6213200"/>
              <a:gd name="connsiteY23" fmla="*/ 5479781 h 6025734"/>
              <a:gd name="connsiteX24" fmla="*/ 4495353 w 6213200"/>
              <a:gd name="connsiteY24" fmla="*/ 5022581 h 6025734"/>
              <a:gd name="connsiteX25" fmla="*/ 4952553 w 6213200"/>
              <a:gd name="connsiteY25" fmla="*/ 5022581 h 6025734"/>
              <a:gd name="connsiteX26" fmla="*/ 4952553 w 6213200"/>
              <a:gd name="connsiteY26" fmla="*/ 5479781 h 6025734"/>
              <a:gd name="connsiteX27" fmla="*/ 4495353 w 6213200"/>
              <a:gd name="connsiteY27" fmla="*/ 5479781 h 6025734"/>
              <a:gd name="connsiteX28" fmla="*/ 5756000 w 6213200"/>
              <a:gd name="connsiteY28" fmla="*/ 4473941 h 6025734"/>
              <a:gd name="connsiteX29" fmla="*/ 6213200 w 6213200"/>
              <a:gd name="connsiteY29" fmla="*/ 4473941 h 6025734"/>
              <a:gd name="connsiteX30" fmla="*/ 6213200 w 6213200"/>
              <a:gd name="connsiteY30" fmla="*/ 4931141 h 6025734"/>
              <a:gd name="connsiteX31" fmla="*/ 5756000 w 6213200"/>
              <a:gd name="connsiteY31" fmla="*/ 4931141 h 6025734"/>
              <a:gd name="connsiteX32" fmla="*/ 5031514 w 6213200"/>
              <a:gd name="connsiteY32" fmla="*/ 4291061 h 6025734"/>
              <a:gd name="connsiteX33" fmla="*/ 5671594 w 6213200"/>
              <a:gd name="connsiteY33" fmla="*/ 4291061 h 6025734"/>
              <a:gd name="connsiteX34" fmla="*/ 5671594 w 6213200"/>
              <a:gd name="connsiteY34" fmla="*/ 4931141 h 6025734"/>
              <a:gd name="connsiteX35" fmla="*/ 5031514 w 6213200"/>
              <a:gd name="connsiteY35" fmla="*/ 4931141 h 6025734"/>
              <a:gd name="connsiteX36" fmla="*/ 4024517 w 6213200"/>
              <a:gd name="connsiteY36" fmla="*/ 4016741 h 6025734"/>
              <a:gd name="connsiteX37" fmla="*/ 4938917 w 6213200"/>
              <a:gd name="connsiteY37" fmla="*/ 4016741 h 6025734"/>
              <a:gd name="connsiteX38" fmla="*/ 4938917 w 6213200"/>
              <a:gd name="connsiteY38" fmla="*/ 4931141 h 6025734"/>
              <a:gd name="connsiteX39" fmla="*/ 4024517 w 6213200"/>
              <a:gd name="connsiteY39" fmla="*/ 4931141 h 6025734"/>
              <a:gd name="connsiteX40" fmla="*/ 3017520 w 6213200"/>
              <a:gd name="connsiteY40" fmla="*/ 4009292 h 6025734"/>
              <a:gd name="connsiteX41" fmla="*/ 3931920 w 6213200"/>
              <a:gd name="connsiteY41" fmla="*/ 4009292 h 6025734"/>
              <a:gd name="connsiteX42" fmla="*/ 3931920 w 6213200"/>
              <a:gd name="connsiteY42" fmla="*/ 4923692 h 6025734"/>
              <a:gd name="connsiteX43" fmla="*/ 3017520 w 6213200"/>
              <a:gd name="connsiteY43" fmla="*/ 4923692 h 6025734"/>
              <a:gd name="connsiteX44" fmla="*/ 2662118 w 6213200"/>
              <a:gd name="connsiteY44" fmla="*/ 4009292 h 6025734"/>
              <a:gd name="connsiteX45" fmla="*/ 2936438 w 6213200"/>
              <a:gd name="connsiteY45" fmla="*/ 4009292 h 6025734"/>
              <a:gd name="connsiteX46" fmla="*/ 2936438 w 6213200"/>
              <a:gd name="connsiteY46" fmla="*/ 4283612 h 6025734"/>
              <a:gd name="connsiteX47" fmla="*/ 2662118 w 6213200"/>
              <a:gd name="connsiteY47" fmla="*/ 4283612 h 6025734"/>
              <a:gd name="connsiteX48" fmla="*/ 4024517 w 6213200"/>
              <a:gd name="connsiteY48" fmla="*/ 3474720 h 6025734"/>
              <a:gd name="connsiteX49" fmla="*/ 4481717 w 6213200"/>
              <a:gd name="connsiteY49" fmla="*/ 3474720 h 6025734"/>
              <a:gd name="connsiteX50" fmla="*/ 4481717 w 6213200"/>
              <a:gd name="connsiteY50" fmla="*/ 3931920 h 6025734"/>
              <a:gd name="connsiteX51" fmla="*/ 4024517 w 6213200"/>
              <a:gd name="connsiteY51" fmla="*/ 3931920 h 6025734"/>
              <a:gd name="connsiteX52" fmla="*/ 4024517 w 6213200"/>
              <a:gd name="connsiteY52" fmla="*/ 3106273 h 6025734"/>
              <a:gd name="connsiteX53" fmla="*/ 4298837 w 6213200"/>
              <a:gd name="connsiteY53" fmla="*/ 3106273 h 6025734"/>
              <a:gd name="connsiteX54" fmla="*/ 4298837 w 6213200"/>
              <a:gd name="connsiteY54" fmla="*/ 3380593 h 6025734"/>
              <a:gd name="connsiteX55" fmla="*/ 4024517 w 6213200"/>
              <a:gd name="connsiteY55" fmla="*/ 3380593 h 6025734"/>
              <a:gd name="connsiteX56" fmla="*/ 0 w 6213200"/>
              <a:gd name="connsiteY56" fmla="*/ 0 h 6025734"/>
              <a:gd name="connsiteX57" fmla="*/ 3931920 w 6213200"/>
              <a:gd name="connsiteY57" fmla="*/ 0 h 6025734"/>
              <a:gd name="connsiteX58" fmla="*/ 3931920 w 6213200"/>
              <a:gd name="connsiteY58" fmla="*/ 3474720 h 6025734"/>
              <a:gd name="connsiteX59" fmla="*/ 3474720 w 6213200"/>
              <a:gd name="connsiteY59" fmla="*/ 3474720 h 6025734"/>
              <a:gd name="connsiteX60" fmla="*/ 3474720 w 6213200"/>
              <a:gd name="connsiteY60" fmla="*/ 3931920 h 6025734"/>
              <a:gd name="connsiteX61" fmla="*/ 0 w 6213200"/>
              <a:gd name="connsiteY61" fmla="*/ 3931920 h 60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213200" h="6025734">
                <a:moveTo>
                  <a:pt x="4500595" y="5571221"/>
                </a:moveTo>
                <a:lnTo>
                  <a:pt x="4774915" y="5571221"/>
                </a:lnTo>
                <a:lnTo>
                  <a:pt x="4774915" y="5845541"/>
                </a:lnTo>
                <a:lnTo>
                  <a:pt x="4500595" y="5845541"/>
                </a:lnTo>
                <a:close/>
                <a:moveTo>
                  <a:pt x="4849700" y="5568534"/>
                </a:moveTo>
                <a:lnTo>
                  <a:pt x="5306900" y="5568534"/>
                </a:lnTo>
                <a:lnTo>
                  <a:pt x="5306900" y="6025734"/>
                </a:lnTo>
                <a:lnTo>
                  <a:pt x="4849700" y="6025734"/>
                </a:lnTo>
                <a:close/>
                <a:moveTo>
                  <a:pt x="3784527" y="5033131"/>
                </a:moveTo>
                <a:lnTo>
                  <a:pt x="4424607" y="5033131"/>
                </a:lnTo>
                <a:lnTo>
                  <a:pt x="4424607" y="5673211"/>
                </a:lnTo>
                <a:lnTo>
                  <a:pt x="3784527" y="5673211"/>
                </a:lnTo>
                <a:close/>
                <a:moveTo>
                  <a:pt x="3241333" y="5033131"/>
                </a:moveTo>
                <a:lnTo>
                  <a:pt x="3698533" y="5033131"/>
                </a:lnTo>
                <a:lnTo>
                  <a:pt x="3698533" y="5490331"/>
                </a:lnTo>
                <a:lnTo>
                  <a:pt x="3241333" y="5490331"/>
                </a:lnTo>
                <a:close/>
                <a:moveTo>
                  <a:pt x="5587959" y="5022996"/>
                </a:moveTo>
                <a:lnTo>
                  <a:pt x="5862279" y="5022996"/>
                </a:lnTo>
                <a:lnTo>
                  <a:pt x="5862279" y="5297316"/>
                </a:lnTo>
                <a:lnTo>
                  <a:pt x="5587959" y="5297316"/>
                </a:lnTo>
                <a:close/>
                <a:moveTo>
                  <a:pt x="5031514" y="5022581"/>
                </a:moveTo>
                <a:lnTo>
                  <a:pt x="5488714" y="5022581"/>
                </a:lnTo>
                <a:lnTo>
                  <a:pt x="5488714" y="5479781"/>
                </a:lnTo>
                <a:lnTo>
                  <a:pt x="5031514" y="5479781"/>
                </a:lnTo>
                <a:close/>
                <a:moveTo>
                  <a:pt x="4495353" y="5022581"/>
                </a:moveTo>
                <a:lnTo>
                  <a:pt x="4952553" y="5022581"/>
                </a:lnTo>
                <a:lnTo>
                  <a:pt x="4952553" y="5479781"/>
                </a:lnTo>
                <a:lnTo>
                  <a:pt x="4495353" y="5479781"/>
                </a:lnTo>
                <a:close/>
                <a:moveTo>
                  <a:pt x="5756000" y="4473941"/>
                </a:moveTo>
                <a:lnTo>
                  <a:pt x="6213200" y="4473941"/>
                </a:lnTo>
                <a:lnTo>
                  <a:pt x="6213200" y="4931141"/>
                </a:lnTo>
                <a:lnTo>
                  <a:pt x="5756000" y="4931141"/>
                </a:lnTo>
                <a:close/>
                <a:moveTo>
                  <a:pt x="5031514" y="4291061"/>
                </a:moveTo>
                <a:lnTo>
                  <a:pt x="5671594" y="4291061"/>
                </a:lnTo>
                <a:lnTo>
                  <a:pt x="5671594" y="4931141"/>
                </a:lnTo>
                <a:lnTo>
                  <a:pt x="5031514" y="4931141"/>
                </a:lnTo>
                <a:close/>
                <a:moveTo>
                  <a:pt x="4024517" y="4016741"/>
                </a:moveTo>
                <a:lnTo>
                  <a:pt x="4938917" y="4016741"/>
                </a:lnTo>
                <a:lnTo>
                  <a:pt x="4938917" y="4931141"/>
                </a:lnTo>
                <a:lnTo>
                  <a:pt x="4024517" y="4931141"/>
                </a:lnTo>
                <a:close/>
                <a:moveTo>
                  <a:pt x="3017520" y="4009292"/>
                </a:moveTo>
                <a:lnTo>
                  <a:pt x="3931920" y="4009292"/>
                </a:lnTo>
                <a:lnTo>
                  <a:pt x="3931920" y="4923692"/>
                </a:lnTo>
                <a:lnTo>
                  <a:pt x="3017520" y="4923692"/>
                </a:lnTo>
                <a:close/>
                <a:moveTo>
                  <a:pt x="2662118" y="4009292"/>
                </a:moveTo>
                <a:lnTo>
                  <a:pt x="2936438" y="4009292"/>
                </a:lnTo>
                <a:lnTo>
                  <a:pt x="2936438" y="4283612"/>
                </a:lnTo>
                <a:lnTo>
                  <a:pt x="2662118" y="4283612"/>
                </a:lnTo>
                <a:close/>
                <a:moveTo>
                  <a:pt x="4024517" y="3474720"/>
                </a:moveTo>
                <a:lnTo>
                  <a:pt x="4481717" y="3474720"/>
                </a:lnTo>
                <a:lnTo>
                  <a:pt x="4481717" y="3931920"/>
                </a:lnTo>
                <a:lnTo>
                  <a:pt x="4024517" y="3931920"/>
                </a:lnTo>
                <a:close/>
                <a:moveTo>
                  <a:pt x="4024517" y="3106273"/>
                </a:moveTo>
                <a:lnTo>
                  <a:pt x="4298837" y="3106273"/>
                </a:lnTo>
                <a:lnTo>
                  <a:pt x="4298837" y="3380593"/>
                </a:lnTo>
                <a:lnTo>
                  <a:pt x="4024517" y="3380593"/>
                </a:lnTo>
                <a:close/>
                <a:moveTo>
                  <a:pt x="0" y="0"/>
                </a:moveTo>
                <a:lnTo>
                  <a:pt x="3931920" y="0"/>
                </a:lnTo>
                <a:lnTo>
                  <a:pt x="3931920" y="3474720"/>
                </a:lnTo>
                <a:lnTo>
                  <a:pt x="3474720" y="3474720"/>
                </a:lnTo>
                <a:lnTo>
                  <a:pt x="3474720" y="3931920"/>
                </a:lnTo>
                <a:lnTo>
                  <a:pt x="0" y="39319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978800" y="0"/>
            <a:ext cx="6213200" cy="6025734"/>
          </a:xfrm>
          <a:custGeom>
            <a:avLst/>
            <a:gdLst>
              <a:gd name="connsiteX0" fmla="*/ 1438285 w 6213200"/>
              <a:gd name="connsiteY0" fmla="*/ 5571221 h 6025734"/>
              <a:gd name="connsiteX1" fmla="*/ 1712605 w 6213200"/>
              <a:gd name="connsiteY1" fmla="*/ 5571221 h 6025734"/>
              <a:gd name="connsiteX2" fmla="*/ 1712605 w 6213200"/>
              <a:gd name="connsiteY2" fmla="*/ 5845541 h 6025734"/>
              <a:gd name="connsiteX3" fmla="*/ 1438285 w 6213200"/>
              <a:gd name="connsiteY3" fmla="*/ 5845541 h 6025734"/>
              <a:gd name="connsiteX4" fmla="*/ 906300 w 6213200"/>
              <a:gd name="connsiteY4" fmla="*/ 5568534 h 6025734"/>
              <a:gd name="connsiteX5" fmla="*/ 1363500 w 6213200"/>
              <a:gd name="connsiteY5" fmla="*/ 5568534 h 6025734"/>
              <a:gd name="connsiteX6" fmla="*/ 1363500 w 6213200"/>
              <a:gd name="connsiteY6" fmla="*/ 6025734 h 6025734"/>
              <a:gd name="connsiteX7" fmla="*/ 906300 w 6213200"/>
              <a:gd name="connsiteY7" fmla="*/ 6025734 h 6025734"/>
              <a:gd name="connsiteX8" fmla="*/ 2514667 w 6213200"/>
              <a:gd name="connsiteY8" fmla="*/ 5033131 h 6025734"/>
              <a:gd name="connsiteX9" fmla="*/ 2971867 w 6213200"/>
              <a:gd name="connsiteY9" fmla="*/ 5033131 h 6025734"/>
              <a:gd name="connsiteX10" fmla="*/ 2971867 w 6213200"/>
              <a:gd name="connsiteY10" fmla="*/ 5490331 h 6025734"/>
              <a:gd name="connsiteX11" fmla="*/ 2514667 w 6213200"/>
              <a:gd name="connsiteY11" fmla="*/ 5490331 h 6025734"/>
              <a:gd name="connsiteX12" fmla="*/ 1788593 w 6213200"/>
              <a:gd name="connsiteY12" fmla="*/ 5033131 h 6025734"/>
              <a:gd name="connsiteX13" fmla="*/ 2428673 w 6213200"/>
              <a:gd name="connsiteY13" fmla="*/ 5033131 h 6025734"/>
              <a:gd name="connsiteX14" fmla="*/ 2428673 w 6213200"/>
              <a:gd name="connsiteY14" fmla="*/ 5673211 h 6025734"/>
              <a:gd name="connsiteX15" fmla="*/ 1788593 w 6213200"/>
              <a:gd name="connsiteY15" fmla="*/ 5673211 h 6025734"/>
              <a:gd name="connsiteX16" fmla="*/ 350921 w 6213200"/>
              <a:gd name="connsiteY16" fmla="*/ 5022996 h 6025734"/>
              <a:gd name="connsiteX17" fmla="*/ 625241 w 6213200"/>
              <a:gd name="connsiteY17" fmla="*/ 5022996 h 6025734"/>
              <a:gd name="connsiteX18" fmla="*/ 625241 w 6213200"/>
              <a:gd name="connsiteY18" fmla="*/ 5297316 h 6025734"/>
              <a:gd name="connsiteX19" fmla="*/ 350921 w 6213200"/>
              <a:gd name="connsiteY19" fmla="*/ 5297316 h 6025734"/>
              <a:gd name="connsiteX20" fmla="*/ 1260647 w 6213200"/>
              <a:gd name="connsiteY20" fmla="*/ 5022581 h 6025734"/>
              <a:gd name="connsiteX21" fmla="*/ 1717847 w 6213200"/>
              <a:gd name="connsiteY21" fmla="*/ 5022581 h 6025734"/>
              <a:gd name="connsiteX22" fmla="*/ 1717847 w 6213200"/>
              <a:gd name="connsiteY22" fmla="*/ 5479781 h 6025734"/>
              <a:gd name="connsiteX23" fmla="*/ 1260647 w 6213200"/>
              <a:gd name="connsiteY23" fmla="*/ 5479781 h 6025734"/>
              <a:gd name="connsiteX24" fmla="*/ 724486 w 6213200"/>
              <a:gd name="connsiteY24" fmla="*/ 5022581 h 6025734"/>
              <a:gd name="connsiteX25" fmla="*/ 1181686 w 6213200"/>
              <a:gd name="connsiteY25" fmla="*/ 5022581 h 6025734"/>
              <a:gd name="connsiteX26" fmla="*/ 1181686 w 6213200"/>
              <a:gd name="connsiteY26" fmla="*/ 5479781 h 6025734"/>
              <a:gd name="connsiteX27" fmla="*/ 724486 w 6213200"/>
              <a:gd name="connsiteY27" fmla="*/ 5479781 h 6025734"/>
              <a:gd name="connsiteX28" fmla="*/ 0 w 6213200"/>
              <a:gd name="connsiteY28" fmla="*/ 4473941 h 6025734"/>
              <a:gd name="connsiteX29" fmla="*/ 457200 w 6213200"/>
              <a:gd name="connsiteY29" fmla="*/ 4473941 h 6025734"/>
              <a:gd name="connsiteX30" fmla="*/ 457200 w 6213200"/>
              <a:gd name="connsiteY30" fmla="*/ 4931141 h 6025734"/>
              <a:gd name="connsiteX31" fmla="*/ 0 w 6213200"/>
              <a:gd name="connsiteY31" fmla="*/ 4931141 h 6025734"/>
              <a:gd name="connsiteX32" fmla="*/ 541606 w 6213200"/>
              <a:gd name="connsiteY32" fmla="*/ 4291061 h 6025734"/>
              <a:gd name="connsiteX33" fmla="*/ 1181686 w 6213200"/>
              <a:gd name="connsiteY33" fmla="*/ 4291061 h 6025734"/>
              <a:gd name="connsiteX34" fmla="*/ 1181686 w 6213200"/>
              <a:gd name="connsiteY34" fmla="*/ 4931141 h 6025734"/>
              <a:gd name="connsiteX35" fmla="*/ 541606 w 6213200"/>
              <a:gd name="connsiteY35" fmla="*/ 4931141 h 6025734"/>
              <a:gd name="connsiteX36" fmla="*/ 1274283 w 6213200"/>
              <a:gd name="connsiteY36" fmla="*/ 4016741 h 6025734"/>
              <a:gd name="connsiteX37" fmla="*/ 2188683 w 6213200"/>
              <a:gd name="connsiteY37" fmla="*/ 4016741 h 6025734"/>
              <a:gd name="connsiteX38" fmla="*/ 2188683 w 6213200"/>
              <a:gd name="connsiteY38" fmla="*/ 4931141 h 6025734"/>
              <a:gd name="connsiteX39" fmla="*/ 1274283 w 6213200"/>
              <a:gd name="connsiteY39" fmla="*/ 4931141 h 6025734"/>
              <a:gd name="connsiteX40" fmla="*/ 3276762 w 6213200"/>
              <a:gd name="connsiteY40" fmla="*/ 4009292 h 6025734"/>
              <a:gd name="connsiteX41" fmla="*/ 3551082 w 6213200"/>
              <a:gd name="connsiteY41" fmla="*/ 4009292 h 6025734"/>
              <a:gd name="connsiteX42" fmla="*/ 3551082 w 6213200"/>
              <a:gd name="connsiteY42" fmla="*/ 4283612 h 6025734"/>
              <a:gd name="connsiteX43" fmla="*/ 3276762 w 6213200"/>
              <a:gd name="connsiteY43" fmla="*/ 4283612 h 6025734"/>
              <a:gd name="connsiteX44" fmla="*/ 2281280 w 6213200"/>
              <a:gd name="connsiteY44" fmla="*/ 4009292 h 6025734"/>
              <a:gd name="connsiteX45" fmla="*/ 3195680 w 6213200"/>
              <a:gd name="connsiteY45" fmla="*/ 4009292 h 6025734"/>
              <a:gd name="connsiteX46" fmla="*/ 3195680 w 6213200"/>
              <a:gd name="connsiteY46" fmla="*/ 4923692 h 6025734"/>
              <a:gd name="connsiteX47" fmla="*/ 2281280 w 6213200"/>
              <a:gd name="connsiteY47" fmla="*/ 4923692 h 6025734"/>
              <a:gd name="connsiteX48" fmla="*/ 1731483 w 6213200"/>
              <a:gd name="connsiteY48" fmla="*/ 3474720 h 6025734"/>
              <a:gd name="connsiteX49" fmla="*/ 2188683 w 6213200"/>
              <a:gd name="connsiteY49" fmla="*/ 3474720 h 6025734"/>
              <a:gd name="connsiteX50" fmla="*/ 2188683 w 6213200"/>
              <a:gd name="connsiteY50" fmla="*/ 3931920 h 6025734"/>
              <a:gd name="connsiteX51" fmla="*/ 1731483 w 6213200"/>
              <a:gd name="connsiteY51" fmla="*/ 3931920 h 6025734"/>
              <a:gd name="connsiteX52" fmla="*/ 1914363 w 6213200"/>
              <a:gd name="connsiteY52" fmla="*/ 3106273 h 6025734"/>
              <a:gd name="connsiteX53" fmla="*/ 2188683 w 6213200"/>
              <a:gd name="connsiteY53" fmla="*/ 3106273 h 6025734"/>
              <a:gd name="connsiteX54" fmla="*/ 2188683 w 6213200"/>
              <a:gd name="connsiteY54" fmla="*/ 3380593 h 6025734"/>
              <a:gd name="connsiteX55" fmla="*/ 1914363 w 6213200"/>
              <a:gd name="connsiteY55" fmla="*/ 3380593 h 6025734"/>
              <a:gd name="connsiteX56" fmla="*/ 2281280 w 6213200"/>
              <a:gd name="connsiteY56" fmla="*/ 0 h 6025734"/>
              <a:gd name="connsiteX57" fmla="*/ 6213200 w 6213200"/>
              <a:gd name="connsiteY57" fmla="*/ 0 h 6025734"/>
              <a:gd name="connsiteX58" fmla="*/ 6213200 w 6213200"/>
              <a:gd name="connsiteY58" fmla="*/ 3931920 h 6025734"/>
              <a:gd name="connsiteX59" fmla="*/ 2738480 w 6213200"/>
              <a:gd name="connsiteY59" fmla="*/ 3931920 h 6025734"/>
              <a:gd name="connsiteX60" fmla="*/ 2738480 w 6213200"/>
              <a:gd name="connsiteY60" fmla="*/ 3474720 h 6025734"/>
              <a:gd name="connsiteX61" fmla="*/ 2281280 w 6213200"/>
              <a:gd name="connsiteY61" fmla="*/ 3474720 h 60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213200" h="6025734">
                <a:moveTo>
                  <a:pt x="1438285" y="5571221"/>
                </a:moveTo>
                <a:lnTo>
                  <a:pt x="1712605" y="5571221"/>
                </a:lnTo>
                <a:lnTo>
                  <a:pt x="1712605" y="5845541"/>
                </a:lnTo>
                <a:lnTo>
                  <a:pt x="1438285" y="5845541"/>
                </a:lnTo>
                <a:close/>
                <a:moveTo>
                  <a:pt x="906300" y="5568534"/>
                </a:moveTo>
                <a:lnTo>
                  <a:pt x="1363500" y="5568534"/>
                </a:lnTo>
                <a:lnTo>
                  <a:pt x="1363500" y="6025734"/>
                </a:lnTo>
                <a:lnTo>
                  <a:pt x="906300" y="6025734"/>
                </a:lnTo>
                <a:close/>
                <a:moveTo>
                  <a:pt x="2514667" y="5033131"/>
                </a:moveTo>
                <a:lnTo>
                  <a:pt x="2971867" y="5033131"/>
                </a:lnTo>
                <a:lnTo>
                  <a:pt x="2971867" y="5490331"/>
                </a:lnTo>
                <a:lnTo>
                  <a:pt x="2514667" y="5490331"/>
                </a:lnTo>
                <a:close/>
                <a:moveTo>
                  <a:pt x="1788593" y="5033131"/>
                </a:moveTo>
                <a:lnTo>
                  <a:pt x="2428673" y="5033131"/>
                </a:lnTo>
                <a:lnTo>
                  <a:pt x="2428673" y="5673211"/>
                </a:lnTo>
                <a:lnTo>
                  <a:pt x="1788593" y="5673211"/>
                </a:lnTo>
                <a:close/>
                <a:moveTo>
                  <a:pt x="350921" y="5022996"/>
                </a:moveTo>
                <a:lnTo>
                  <a:pt x="625241" y="5022996"/>
                </a:lnTo>
                <a:lnTo>
                  <a:pt x="625241" y="5297316"/>
                </a:lnTo>
                <a:lnTo>
                  <a:pt x="350921" y="5297316"/>
                </a:lnTo>
                <a:close/>
                <a:moveTo>
                  <a:pt x="1260647" y="5022581"/>
                </a:moveTo>
                <a:lnTo>
                  <a:pt x="1717847" y="5022581"/>
                </a:lnTo>
                <a:lnTo>
                  <a:pt x="1717847" y="5479781"/>
                </a:lnTo>
                <a:lnTo>
                  <a:pt x="1260647" y="5479781"/>
                </a:lnTo>
                <a:close/>
                <a:moveTo>
                  <a:pt x="724486" y="5022581"/>
                </a:moveTo>
                <a:lnTo>
                  <a:pt x="1181686" y="5022581"/>
                </a:lnTo>
                <a:lnTo>
                  <a:pt x="1181686" y="5479781"/>
                </a:lnTo>
                <a:lnTo>
                  <a:pt x="724486" y="5479781"/>
                </a:lnTo>
                <a:close/>
                <a:moveTo>
                  <a:pt x="0" y="4473941"/>
                </a:moveTo>
                <a:lnTo>
                  <a:pt x="457200" y="4473941"/>
                </a:lnTo>
                <a:lnTo>
                  <a:pt x="457200" y="4931141"/>
                </a:lnTo>
                <a:lnTo>
                  <a:pt x="0" y="4931141"/>
                </a:lnTo>
                <a:close/>
                <a:moveTo>
                  <a:pt x="541606" y="4291061"/>
                </a:moveTo>
                <a:lnTo>
                  <a:pt x="1181686" y="4291061"/>
                </a:lnTo>
                <a:lnTo>
                  <a:pt x="1181686" y="4931141"/>
                </a:lnTo>
                <a:lnTo>
                  <a:pt x="541606" y="4931141"/>
                </a:lnTo>
                <a:close/>
                <a:moveTo>
                  <a:pt x="1274283" y="4016741"/>
                </a:moveTo>
                <a:lnTo>
                  <a:pt x="2188683" y="4016741"/>
                </a:lnTo>
                <a:lnTo>
                  <a:pt x="2188683" y="4931141"/>
                </a:lnTo>
                <a:lnTo>
                  <a:pt x="1274283" y="4931141"/>
                </a:lnTo>
                <a:close/>
                <a:moveTo>
                  <a:pt x="3276762" y="4009292"/>
                </a:moveTo>
                <a:lnTo>
                  <a:pt x="3551082" y="4009292"/>
                </a:lnTo>
                <a:lnTo>
                  <a:pt x="3551082" y="4283612"/>
                </a:lnTo>
                <a:lnTo>
                  <a:pt x="3276762" y="4283612"/>
                </a:lnTo>
                <a:close/>
                <a:moveTo>
                  <a:pt x="2281280" y="4009292"/>
                </a:moveTo>
                <a:lnTo>
                  <a:pt x="3195680" y="4009292"/>
                </a:lnTo>
                <a:lnTo>
                  <a:pt x="3195680" y="4923692"/>
                </a:lnTo>
                <a:lnTo>
                  <a:pt x="2281280" y="4923692"/>
                </a:lnTo>
                <a:close/>
                <a:moveTo>
                  <a:pt x="1731483" y="3474720"/>
                </a:moveTo>
                <a:lnTo>
                  <a:pt x="2188683" y="3474720"/>
                </a:lnTo>
                <a:lnTo>
                  <a:pt x="2188683" y="3931920"/>
                </a:lnTo>
                <a:lnTo>
                  <a:pt x="1731483" y="3931920"/>
                </a:lnTo>
                <a:close/>
                <a:moveTo>
                  <a:pt x="1914363" y="3106273"/>
                </a:moveTo>
                <a:lnTo>
                  <a:pt x="2188683" y="3106273"/>
                </a:lnTo>
                <a:lnTo>
                  <a:pt x="2188683" y="3380593"/>
                </a:lnTo>
                <a:lnTo>
                  <a:pt x="1914363" y="3380593"/>
                </a:lnTo>
                <a:close/>
                <a:moveTo>
                  <a:pt x="2281280" y="0"/>
                </a:moveTo>
                <a:lnTo>
                  <a:pt x="6213200" y="0"/>
                </a:lnTo>
                <a:lnTo>
                  <a:pt x="6213200" y="3931920"/>
                </a:lnTo>
                <a:lnTo>
                  <a:pt x="2738480" y="3931920"/>
                </a:lnTo>
                <a:lnTo>
                  <a:pt x="2738480" y="3474720"/>
                </a:lnTo>
                <a:lnTo>
                  <a:pt x="2281280" y="34747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67388" y="0"/>
            <a:ext cx="6424612" cy="6858000"/>
          </a:xfrm>
          <a:custGeom>
            <a:avLst/>
            <a:gdLst>
              <a:gd name="connsiteX0" fmla="*/ 0 w 6424612"/>
              <a:gd name="connsiteY0" fmla="*/ 0 h 6858000"/>
              <a:gd name="connsiteX1" fmla="*/ 6424612 w 6424612"/>
              <a:gd name="connsiteY1" fmla="*/ 0 h 6858000"/>
              <a:gd name="connsiteX2" fmla="*/ 6424612 w 6424612"/>
              <a:gd name="connsiteY2" fmla="*/ 6858000 h 6858000"/>
              <a:gd name="connsiteX3" fmla="*/ 0 w 64246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612" h="6858000">
                <a:moveTo>
                  <a:pt x="0" y="0"/>
                </a:moveTo>
                <a:lnTo>
                  <a:pt x="6424612" y="0"/>
                </a:lnTo>
                <a:lnTo>
                  <a:pt x="64246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4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7626" y="647114"/>
            <a:ext cx="4614203" cy="621088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" y="6445369"/>
            <a:ext cx="1396999" cy="2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spc="0" dirty="0">
                <a:solidFill>
                  <a:schemeClr val="bg1">
                    <a:lumMod val="65000"/>
                  </a:schemeClr>
                </a:solidFill>
              </a:rPr>
              <a:t>KAWASHIMA</a:t>
            </a:r>
            <a:endParaRPr lang="en-US" sz="900" b="0" spc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5044" y="644762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0DB622AA-10BF-49BA-91C8-BF258FFF1BC9}" type="slidenum">
              <a:rPr lang="en-US" sz="1200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5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3" r:id="rId5"/>
    <p:sldLayoutId id="2147483652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8" r:id="rId46"/>
    <p:sldLayoutId id="2147483694" r:id="rId47"/>
    <p:sldLayoutId id="2147483695" r:id="rId48"/>
    <p:sldLayoutId id="2147483696" r:id="rId49"/>
    <p:sldLayoutId id="2147483697" r:id="rId50"/>
    <p:sldLayoutId id="214748369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ustotal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lwr.com/" TargetMode="External"/><Relationship Id="rId5" Type="http://schemas.openxmlformats.org/officeDocument/2006/relationships/hyperlink" Target="https://any.run/" TargetMode="External"/><Relationship Id="rId4" Type="http://schemas.openxmlformats.org/officeDocument/2006/relationships/hyperlink" Target="https://www.hybrid-analysi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4.jp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tsarica.com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tsarica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tsaric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tsarica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ustotal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obyip.com/ipbulklookup.php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rtsarica.com/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tsarica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tsarica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tsarica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tsarica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tsarica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>
          <a:xfrm>
            <a:off x="2924684" y="0"/>
            <a:ext cx="5786548" cy="6858000"/>
          </a:xfrm>
          <a:prstGeom prst="rect">
            <a:avLst/>
          </a:prstGeom>
          <a:gradFill flip="none" rotWithShape="1">
            <a:gsLst>
              <a:gs pos="5000">
                <a:srgbClr val="2D393E"/>
              </a:gs>
              <a:gs pos="100000">
                <a:schemeClr val="tx1">
                  <a:alpha val="44000"/>
                  <a:lumMod val="100000"/>
                </a:schemeClr>
              </a:gs>
              <a:gs pos="100000">
                <a:schemeClr val="tx1">
                  <a:lumMod val="95000"/>
                  <a:lumOff val="5000"/>
                  <a:alpha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73085" y="2535301"/>
            <a:ext cx="550550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>
                <a:solidFill>
                  <a:srgbClr val="B6BDC8"/>
                </a:solidFill>
                <a:latin typeface="Lato Black" panose="020F0A02020204030203" pitchFamily="34" charset="0"/>
              </a:rPr>
              <a:t>KUM HAVUZU</a:t>
            </a:r>
          </a:p>
          <a:p>
            <a:pPr algn="ctr"/>
            <a:r>
              <a:rPr lang="en-US" sz="5400" b="1" spc="300" dirty="0">
                <a:solidFill>
                  <a:schemeClr val="bg1"/>
                </a:solidFill>
                <a:latin typeface="Lato Black" panose="020F0A02020204030203" pitchFamily="34" charset="0"/>
              </a:rPr>
              <a:t>TESPİTİ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54" y="5407672"/>
            <a:ext cx="2572561" cy="11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113905" y="214313"/>
            <a:ext cx="10273950" cy="5692767"/>
            <a:chOff x="1089894" y="214313"/>
            <a:chExt cx="10297961" cy="6643688"/>
          </a:xfrm>
        </p:grpSpPr>
        <p:grpSp>
          <p:nvGrpSpPr>
            <p:cNvPr id="5" name="Group 4"/>
            <p:cNvGrpSpPr/>
            <p:nvPr/>
          </p:nvGrpSpPr>
          <p:grpSpPr>
            <a:xfrm>
              <a:off x="1089894" y="214313"/>
              <a:ext cx="10297961" cy="6643688"/>
              <a:chOff x="-56272" y="1893149"/>
              <a:chExt cx="7002001" cy="519696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56272" y="1893149"/>
                <a:ext cx="7002001" cy="5196967"/>
                <a:chOff x="1017405" y="2693983"/>
                <a:chExt cx="6794663" cy="504307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017405" y="2693983"/>
                  <a:ext cx="6794663" cy="5043077"/>
                  <a:chOff x="1017405" y="2693983"/>
                  <a:chExt cx="6794663" cy="5043077"/>
                </a:xfrm>
              </p:grpSpPr>
              <p:sp>
                <p:nvSpPr>
                  <p:cNvPr id="11" name="AutoShape 1"/>
                  <p:cNvSpPr>
                    <a:spLocks/>
                  </p:cNvSpPr>
                  <p:nvPr/>
                </p:nvSpPr>
                <p:spPr bwMode="auto">
                  <a:xfrm>
                    <a:off x="1017405" y="2693983"/>
                    <a:ext cx="6794663" cy="504307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chemeClr val="tx1">
                      <a:lumMod val="90000"/>
                      <a:lumOff val="10000"/>
                    </a:scheme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254000" dist="114299" dir="5340024" algn="ctr" rotWithShape="0">
                      <a:schemeClr val="bg2">
                        <a:alpha val="39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2" name="Rectangle 2"/>
                  <p:cNvSpPr>
                    <a:spLocks/>
                  </p:cNvSpPr>
                  <p:nvPr/>
                </p:nvSpPr>
                <p:spPr bwMode="auto">
                  <a:xfrm>
                    <a:off x="1017405" y="3024940"/>
                    <a:ext cx="6794663" cy="315914"/>
                  </a:xfrm>
                  <a:prstGeom prst="rect">
                    <a:avLst/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3" name="AutoShape 3"/>
                  <p:cNvSpPr>
                    <a:spLocks/>
                  </p:cNvSpPr>
                  <p:nvPr/>
                </p:nvSpPr>
                <p:spPr bwMode="auto">
                  <a:xfrm>
                    <a:off x="2035351" y="2779230"/>
                    <a:ext cx="2717865" cy="561624"/>
                  </a:xfrm>
                  <a:prstGeom prst="roundRect">
                    <a:avLst>
                      <a:gd name="adj" fmla="val 11986"/>
                    </a:avLst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4" name="Oval 4"/>
                  <p:cNvSpPr>
                    <a:spLocks/>
                  </p:cNvSpPr>
                  <p:nvPr/>
                </p:nvSpPr>
                <p:spPr bwMode="auto">
                  <a:xfrm>
                    <a:off x="1137753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5" name="Oval 5"/>
                  <p:cNvSpPr>
                    <a:spLocks/>
                  </p:cNvSpPr>
                  <p:nvPr/>
                </p:nvSpPr>
                <p:spPr bwMode="auto">
                  <a:xfrm>
                    <a:off x="1307620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6" name="Oval 6"/>
                  <p:cNvSpPr>
                    <a:spLocks/>
                  </p:cNvSpPr>
                  <p:nvPr/>
                </p:nvSpPr>
                <p:spPr bwMode="auto">
                  <a:xfrm>
                    <a:off x="1477486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7" name="Rectangle 11"/>
                  <p:cNvSpPr>
                    <a:spLocks/>
                  </p:cNvSpPr>
                  <p:nvPr/>
                </p:nvSpPr>
                <p:spPr bwMode="auto">
                  <a:xfrm>
                    <a:off x="2205844" y="3085114"/>
                    <a:ext cx="5104773" cy="2005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 dirty="0"/>
                  </a:p>
                </p:txBody>
              </p:sp>
              <p:sp>
                <p:nvSpPr>
                  <p:cNvPr id="18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580706" y="2849676"/>
                    <a:ext cx="99497" cy="9949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7494380" y="2779230"/>
                    <a:ext cx="155357" cy="155272"/>
                    <a:chOff x="4763" y="0"/>
                    <a:chExt cx="2900362" cy="289877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2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20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497092" y="3115886"/>
                    <a:ext cx="146921" cy="128651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1" name="Oval 6"/>
                  <p:cNvSpPr>
                    <a:spLocks/>
                  </p:cNvSpPr>
                  <p:nvPr/>
                </p:nvSpPr>
                <p:spPr bwMode="auto">
                  <a:xfrm>
                    <a:off x="1655635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" name="Freeform 29"/>
                <p:cNvSpPr>
                  <a:spLocks noEditPoints="1"/>
                </p:cNvSpPr>
                <p:nvPr/>
              </p:nvSpPr>
              <p:spPr bwMode="auto">
                <a:xfrm>
                  <a:off x="2269943" y="3130076"/>
                  <a:ext cx="115372" cy="115448"/>
                </a:xfrm>
                <a:custGeom>
                  <a:avLst/>
                  <a:gdLst>
                    <a:gd name="T0" fmla="*/ 0 w 636"/>
                    <a:gd name="T1" fmla="*/ 318 h 636"/>
                    <a:gd name="T2" fmla="*/ 636 w 636"/>
                    <a:gd name="T3" fmla="*/ 318 h 636"/>
                    <a:gd name="T4" fmla="*/ 594 w 636"/>
                    <a:gd name="T5" fmla="*/ 308 h 636"/>
                    <a:gd name="T6" fmla="*/ 448 w 636"/>
                    <a:gd name="T7" fmla="*/ 179 h 636"/>
                    <a:gd name="T8" fmla="*/ 594 w 636"/>
                    <a:gd name="T9" fmla="*/ 308 h 636"/>
                    <a:gd name="T10" fmla="*/ 223 w 636"/>
                    <a:gd name="T11" fmla="*/ 486 h 636"/>
                    <a:gd name="T12" fmla="*/ 308 w 636"/>
                    <a:gd name="T13" fmla="*/ 594 h 636"/>
                    <a:gd name="T14" fmla="*/ 329 w 636"/>
                    <a:gd name="T15" fmla="*/ 42 h 636"/>
                    <a:gd name="T16" fmla="*/ 328 w 636"/>
                    <a:gd name="T17" fmla="*/ 184 h 636"/>
                    <a:gd name="T18" fmla="*/ 329 w 636"/>
                    <a:gd name="T19" fmla="*/ 42 h 636"/>
                    <a:gd name="T20" fmla="*/ 510 w 636"/>
                    <a:gd name="T21" fmla="*/ 119 h 636"/>
                    <a:gd name="T22" fmla="*/ 363 w 636"/>
                    <a:gd name="T23" fmla="*/ 45 h 636"/>
                    <a:gd name="T24" fmla="*/ 308 w 636"/>
                    <a:gd name="T25" fmla="*/ 184 h 636"/>
                    <a:gd name="T26" fmla="*/ 307 w 636"/>
                    <a:gd name="T27" fmla="*/ 42 h 636"/>
                    <a:gd name="T28" fmla="*/ 196 w 636"/>
                    <a:gd name="T29" fmla="*/ 160 h 636"/>
                    <a:gd name="T30" fmla="*/ 273 w 636"/>
                    <a:gd name="T31" fmla="*/ 45 h 636"/>
                    <a:gd name="T32" fmla="*/ 207 w 636"/>
                    <a:gd name="T33" fmla="*/ 186 h 636"/>
                    <a:gd name="T34" fmla="*/ 308 w 636"/>
                    <a:gd name="T35" fmla="*/ 308 h 636"/>
                    <a:gd name="T36" fmla="*/ 207 w 636"/>
                    <a:gd name="T37" fmla="*/ 186 h 636"/>
                    <a:gd name="T38" fmla="*/ 308 w 636"/>
                    <a:gd name="T39" fmla="*/ 452 h 636"/>
                    <a:gd name="T40" fmla="*/ 185 w 636"/>
                    <a:gd name="T41" fmla="*/ 328 h 636"/>
                    <a:gd name="T42" fmla="*/ 273 w 636"/>
                    <a:gd name="T43" fmla="*/ 591 h 636"/>
                    <a:gd name="T44" fmla="*/ 204 w 636"/>
                    <a:gd name="T45" fmla="*/ 493 h 636"/>
                    <a:gd name="T46" fmla="*/ 328 w 636"/>
                    <a:gd name="T47" fmla="*/ 594 h 636"/>
                    <a:gd name="T48" fmla="*/ 413 w 636"/>
                    <a:gd name="T49" fmla="*/ 486 h 636"/>
                    <a:gd name="T50" fmla="*/ 328 w 636"/>
                    <a:gd name="T51" fmla="*/ 594 h 636"/>
                    <a:gd name="T52" fmla="*/ 498 w 636"/>
                    <a:gd name="T53" fmla="*/ 528 h 636"/>
                    <a:gd name="T54" fmla="*/ 432 w 636"/>
                    <a:gd name="T55" fmla="*/ 493 h 636"/>
                    <a:gd name="T56" fmla="*/ 328 w 636"/>
                    <a:gd name="T57" fmla="*/ 452 h 636"/>
                    <a:gd name="T58" fmla="*/ 451 w 636"/>
                    <a:gd name="T59" fmla="*/ 328 h 636"/>
                    <a:gd name="T60" fmla="*/ 328 w 636"/>
                    <a:gd name="T61" fmla="*/ 308 h 636"/>
                    <a:gd name="T62" fmla="*/ 429 w 636"/>
                    <a:gd name="T63" fmla="*/ 186 h 636"/>
                    <a:gd name="T64" fmla="*/ 328 w 636"/>
                    <a:gd name="T65" fmla="*/ 308 h 636"/>
                    <a:gd name="T66" fmla="*/ 188 w 636"/>
                    <a:gd name="T67" fmla="*/ 179 h 636"/>
                    <a:gd name="T68" fmla="*/ 42 w 636"/>
                    <a:gd name="T69" fmla="*/ 308 h 636"/>
                    <a:gd name="T70" fmla="*/ 42 w 636"/>
                    <a:gd name="T71" fmla="*/ 328 h 636"/>
                    <a:gd name="T72" fmla="*/ 195 w 636"/>
                    <a:gd name="T73" fmla="*/ 475 h 636"/>
                    <a:gd name="T74" fmla="*/ 42 w 636"/>
                    <a:gd name="T75" fmla="*/ 328 h 636"/>
                    <a:gd name="T76" fmla="*/ 441 w 636"/>
                    <a:gd name="T77" fmla="*/ 475 h 636"/>
                    <a:gd name="T78" fmla="*/ 594 w 636"/>
                    <a:gd name="T79" fmla="*/ 328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6" h="636">
                      <a:moveTo>
                        <a:pt x="318" y="0"/>
                      </a:moveTo>
                      <a:cubicBezTo>
                        <a:pt x="142" y="0"/>
                        <a:pt x="0" y="142"/>
                        <a:pt x="0" y="318"/>
                      </a:cubicBezTo>
                      <a:cubicBezTo>
                        <a:pt x="0" y="494"/>
                        <a:pt x="142" y="636"/>
                        <a:pt x="318" y="636"/>
                      </a:cubicBezTo>
                      <a:cubicBezTo>
                        <a:pt x="494" y="636"/>
                        <a:pt x="636" y="494"/>
                        <a:pt x="636" y="318"/>
                      </a:cubicBezTo>
                      <a:cubicBezTo>
                        <a:pt x="636" y="142"/>
                        <a:pt x="494" y="0"/>
                        <a:pt x="318" y="0"/>
                      </a:cubicBezTo>
                      <a:close/>
                      <a:moveTo>
                        <a:pt x="594" y="308"/>
                      </a:moveTo>
                      <a:cubicBezTo>
                        <a:pt x="471" y="308"/>
                        <a:pt x="471" y="308"/>
                        <a:pt x="471" y="308"/>
                      </a:cubicBezTo>
                      <a:cubicBezTo>
                        <a:pt x="470" y="262"/>
                        <a:pt x="462" y="219"/>
                        <a:pt x="448" y="179"/>
                      </a:cubicBezTo>
                      <a:cubicBezTo>
                        <a:pt x="476" y="168"/>
                        <a:pt x="501" y="152"/>
                        <a:pt x="525" y="134"/>
                      </a:cubicBezTo>
                      <a:cubicBezTo>
                        <a:pt x="566" y="181"/>
                        <a:pt x="592" y="241"/>
                        <a:pt x="594" y="308"/>
                      </a:cubicBezTo>
                      <a:close/>
                      <a:moveTo>
                        <a:pt x="307" y="594"/>
                      </a:moveTo>
                      <a:cubicBezTo>
                        <a:pt x="273" y="566"/>
                        <a:pt x="244" y="529"/>
                        <a:pt x="223" y="486"/>
                      </a:cubicBezTo>
                      <a:cubicBezTo>
                        <a:pt x="250" y="478"/>
                        <a:pt x="278" y="473"/>
                        <a:pt x="308" y="472"/>
                      </a:cubicBezTo>
                      <a:cubicBezTo>
                        <a:pt x="308" y="594"/>
                        <a:pt x="308" y="594"/>
                        <a:pt x="308" y="594"/>
                      </a:cubicBezTo>
                      <a:cubicBezTo>
                        <a:pt x="307" y="594"/>
                        <a:pt x="307" y="594"/>
                        <a:pt x="307" y="594"/>
                      </a:cubicBezTo>
                      <a:close/>
                      <a:moveTo>
                        <a:pt x="329" y="42"/>
                      </a:moveTo>
                      <a:cubicBezTo>
                        <a:pt x="368" y="74"/>
                        <a:pt x="400" y="117"/>
                        <a:pt x="421" y="167"/>
                      </a:cubicBezTo>
                      <a:cubicBezTo>
                        <a:pt x="392" y="177"/>
                        <a:pt x="361" y="183"/>
                        <a:pt x="328" y="184"/>
                      </a:cubicBezTo>
                      <a:cubicBezTo>
                        <a:pt x="328" y="42"/>
                        <a:pt x="328" y="42"/>
                        <a:pt x="328" y="42"/>
                      </a:cubicBezTo>
                      <a:cubicBezTo>
                        <a:pt x="329" y="42"/>
                        <a:pt x="329" y="42"/>
                        <a:pt x="329" y="42"/>
                      </a:cubicBezTo>
                      <a:close/>
                      <a:moveTo>
                        <a:pt x="363" y="45"/>
                      </a:moveTo>
                      <a:cubicBezTo>
                        <a:pt x="420" y="55"/>
                        <a:pt x="471" y="81"/>
                        <a:pt x="510" y="119"/>
                      </a:cubicBezTo>
                      <a:cubicBezTo>
                        <a:pt x="489" y="136"/>
                        <a:pt x="466" y="150"/>
                        <a:pt x="440" y="160"/>
                      </a:cubicBezTo>
                      <a:cubicBezTo>
                        <a:pt x="421" y="116"/>
                        <a:pt x="395" y="77"/>
                        <a:pt x="363" y="45"/>
                      </a:cubicBezTo>
                      <a:close/>
                      <a:moveTo>
                        <a:pt x="308" y="42"/>
                      </a:moveTo>
                      <a:cubicBezTo>
                        <a:pt x="308" y="184"/>
                        <a:pt x="308" y="184"/>
                        <a:pt x="308" y="184"/>
                      </a:cubicBezTo>
                      <a:cubicBezTo>
                        <a:pt x="275" y="183"/>
                        <a:pt x="244" y="177"/>
                        <a:pt x="215" y="167"/>
                      </a:cubicBezTo>
                      <a:cubicBezTo>
                        <a:pt x="236" y="117"/>
                        <a:pt x="268" y="74"/>
                        <a:pt x="307" y="42"/>
                      </a:cubicBezTo>
                      <a:cubicBezTo>
                        <a:pt x="307" y="42"/>
                        <a:pt x="307" y="42"/>
                        <a:pt x="308" y="42"/>
                      </a:cubicBezTo>
                      <a:close/>
                      <a:moveTo>
                        <a:pt x="196" y="160"/>
                      </a:moveTo>
                      <a:cubicBezTo>
                        <a:pt x="171" y="150"/>
                        <a:pt x="147" y="136"/>
                        <a:pt x="126" y="119"/>
                      </a:cubicBezTo>
                      <a:cubicBezTo>
                        <a:pt x="165" y="81"/>
                        <a:pt x="216" y="55"/>
                        <a:pt x="273" y="45"/>
                      </a:cubicBezTo>
                      <a:cubicBezTo>
                        <a:pt x="241" y="77"/>
                        <a:pt x="215" y="116"/>
                        <a:pt x="196" y="160"/>
                      </a:cubicBezTo>
                      <a:close/>
                      <a:moveTo>
                        <a:pt x="207" y="186"/>
                      </a:moveTo>
                      <a:cubicBezTo>
                        <a:pt x="239" y="197"/>
                        <a:pt x="273" y="204"/>
                        <a:pt x="308" y="205"/>
                      </a:cubicBezTo>
                      <a:cubicBezTo>
                        <a:pt x="308" y="308"/>
                        <a:pt x="308" y="308"/>
                        <a:pt x="308" y="308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6" y="265"/>
                        <a:pt x="194" y="224"/>
                        <a:pt x="207" y="186"/>
                      </a:cubicBezTo>
                      <a:close/>
                      <a:moveTo>
                        <a:pt x="308" y="328"/>
                      </a:moveTo>
                      <a:cubicBezTo>
                        <a:pt x="308" y="452"/>
                        <a:pt x="308" y="452"/>
                        <a:pt x="308" y="452"/>
                      </a:cubicBezTo>
                      <a:cubicBezTo>
                        <a:pt x="275" y="453"/>
                        <a:pt x="244" y="458"/>
                        <a:pt x="215" y="468"/>
                      </a:cubicBezTo>
                      <a:cubicBezTo>
                        <a:pt x="197" y="425"/>
                        <a:pt x="186" y="378"/>
                        <a:pt x="185" y="328"/>
                      </a:cubicBezTo>
                      <a:lnTo>
                        <a:pt x="308" y="328"/>
                      </a:lnTo>
                      <a:close/>
                      <a:moveTo>
                        <a:pt x="273" y="591"/>
                      </a:moveTo>
                      <a:cubicBezTo>
                        <a:pt x="222" y="582"/>
                        <a:pt x="176" y="560"/>
                        <a:pt x="138" y="528"/>
                      </a:cubicBezTo>
                      <a:cubicBezTo>
                        <a:pt x="158" y="514"/>
                        <a:pt x="180" y="502"/>
                        <a:pt x="204" y="493"/>
                      </a:cubicBezTo>
                      <a:cubicBezTo>
                        <a:pt x="222" y="531"/>
                        <a:pt x="245" y="563"/>
                        <a:pt x="273" y="591"/>
                      </a:cubicBezTo>
                      <a:close/>
                      <a:moveTo>
                        <a:pt x="328" y="594"/>
                      </a:moveTo>
                      <a:cubicBezTo>
                        <a:pt x="328" y="472"/>
                        <a:pt x="328" y="472"/>
                        <a:pt x="328" y="472"/>
                      </a:cubicBezTo>
                      <a:cubicBezTo>
                        <a:pt x="358" y="473"/>
                        <a:pt x="386" y="478"/>
                        <a:pt x="413" y="486"/>
                      </a:cubicBezTo>
                      <a:cubicBezTo>
                        <a:pt x="392" y="529"/>
                        <a:pt x="363" y="566"/>
                        <a:pt x="329" y="594"/>
                      </a:cubicBezTo>
                      <a:cubicBezTo>
                        <a:pt x="329" y="594"/>
                        <a:pt x="329" y="594"/>
                        <a:pt x="328" y="594"/>
                      </a:cubicBezTo>
                      <a:close/>
                      <a:moveTo>
                        <a:pt x="432" y="493"/>
                      </a:moveTo>
                      <a:cubicBezTo>
                        <a:pt x="456" y="502"/>
                        <a:pt x="478" y="514"/>
                        <a:pt x="498" y="528"/>
                      </a:cubicBezTo>
                      <a:cubicBezTo>
                        <a:pt x="460" y="560"/>
                        <a:pt x="414" y="582"/>
                        <a:pt x="363" y="591"/>
                      </a:cubicBezTo>
                      <a:cubicBezTo>
                        <a:pt x="391" y="563"/>
                        <a:pt x="414" y="531"/>
                        <a:pt x="432" y="493"/>
                      </a:cubicBezTo>
                      <a:close/>
                      <a:moveTo>
                        <a:pt x="421" y="468"/>
                      </a:moveTo>
                      <a:cubicBezTo>
                        <a:pt x="392" y="458"/>
                        <a:pt x="361" y="453"/>
                        <a:pt x="328" y="452"/>
                      </a:cubicBezTo>
                      <a:cubicBezTo>
                        <a:pt x="328" y="328"/>
                        <a:pt x="328" y="328"/>
                        <a:pt x="328" y="328"/>
                      </a:cubicBezTo>
                      <a:cubicBezTo>
                        <a:pt x="451" y="328"/>
                        <a:pt x="451" y="328"/>
                        <a:pt x="451" y="328"/>
                      </a:cubicBezTo>
                      <a:cubicBezTo>
                        <a:pt x="450" y="378"/>
                        <a:pt x="439" y="425"/>
                        <a:pt x="421" y="468"/>
                      </a:cubicBezTo>
                      <a:close/>
                      <a:moveTo>
                        <a:pt x="328" y="308"/>
                      </a:move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63" y="204"/>
                        <a:pt x="397" y="197"/>
                        <a:pt x="429" y="186"/>
                      </a:cubicBezTo>
                      <a:cubicBezTo>
                        <a:pt x="442" y="224"/>
                        <a:pt x="450" y="265"/>
                        <a:pt x="451" y="308"/>
                      </a:cubicBezTo>
                      <a:lnTo>
                        <a:pt x="328" y="308"/>
                      </a:lnTo>
                      <a:close/>
                      <a:moveTo>
                        <a:pt x="111" y="134"/>
                      </a:moveTo>
                      <a:cubicBezTo>
                        <a:pt x="135" y="152"/>
                        <a:pt x="160" y="168"/>
                        <a:pt x="188" y="179"/>
                      </a:cubicBezTo>
                      <a:cubicBezTo>
                        <a:pt x="174" y="219"/>
                        <a:pt x="166" y="262"/>
                        <a:pt x="165" y="308"/>
                      </a:cubicBezTo>
                      <a:cubicBezTo>
                        <a:pt x="42" y="308"/>
                        <a:pt x="42" y="308"/>
                        <a:pt x="42" y="308"/>
                      </a:cubicBezTo>
                      <a:cubicBezTo>
                        <a:pt x="44" y="241"/>
                        <a:pt x="70" y="181"/>
                        <a:pt x="111" y="134"/>
                      </a:cubicBezTo>
                      <a:close/>
                      <a:moveTo>
                        <a:pt x="42" y="328"/>
                      </a:moveTo>
                      <a:cubicBezTo>
                        <a:pt x="165" y="328"/>
                        <a:pt x="165" y="328"/>
                        <a:pt x="165" y="328"/>
                      </a:cubicBezTo>
                      <a:cubicBezTo>
                        <a:pt x="166" y="381"/>
                        <a:pt x="177" y="430"/>
                        <a:pt x="195" y="475"/>
                      </a:cubicBezTo>
                      <a:cubicBezTo>
                        <a:pt x="169" y="485"/>
                        <a:pt x="145" y="498"/>
                        <a:pt x="123" y="514"/>
                      </a:cubicBezTo>
                      <a:cubicBezTo>
                        <a:pt x="75" y="466"/>
                        <a:pt x="44" y="401"/>
                        <a:pt x="42" y="328"/>
                      </a:cubicBezTo>
                      <a:close/>
                      <a:moveTo>
                        <a:pt x="513" y="514"/>
                      </a:moveTo>
                      <a:cubicBezTo>
                        <a:pt x="491" y="498"/>
                        <a:pt x="467" y="485"/>
                        <a:pt x="441" y="475"/>
                      </a:cubicBezTo>
                      <a:cubicBezTo>
                        <a:pt x="459" y="430"/>
                        <a:pt x="470" y="381"/>
                        <a:pt x="471" y="32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2" y="401"/>
                        <a:pt x="561" y="466"/>
                        <a:pt x="513" y="5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81816" y="2713070"/>
                <a:ext cx="6712880" cy="4144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16D6ED1-49F6-46CB-9313-82C95D2D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83" y="1262481"/>
              <a:ext cx="9872746" cy="5298787"/>
            </a:xfrm>
            <a:prstGeom prst="rect">
              <a:avLst/>
            </a:prstGeom>
          </p:spPr>
        </p:pic>
      </p:grpSp>
      <p:sp>
        <p:nvSpPr>
          <p:cNvPr id="35" name="TextBox 8"/>
          <p:cNvSpPr txBox="1"/>
          <p:nvPr/>
        </p:nvSpPr>
        <p:spPr>
          <a:xfrm>
            <a:off x="3114225" y="630913"/>
            <a:ext cx="11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virustotal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Resim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C2AC6409-EE2D-42DC-9DF0-9950398107B9}"/>
              </a:ext>
            </a:extLst>
          </p:cNvPr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NEDEN VIRUSTOTAL ?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601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2"/>
          <p:cNvSpPr txBox="1"/>
          <p:nvPr/>
        </p:nvSpPr>
        <p:spPr>
          <a:xfrm>
            <a:off x="1710158" y="480723"/>
            <a:ext cx="8951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KUM HAVUZU (SANDBOX)</a:t>
            </a:r>
          </a:p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4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SİSTEMİ NEDİR?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106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Resim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cxnSp>
        <p:nvCxnSpPr>
          <p:cNvPr id="118" name="Straight Connector 5"/>
          <p:cNvCxnSpPr>
            <a:cxnSpLocks/>
          </p:cNvCxnSpPr>
          <p:nvPr/>
        </p:nvCxnSpPr>
        <p:spPr>
          <a:xfrm flipV="1">
            <a:off x="6214910" y="3805761"/>
            <a:ext cx="3306120" cy="2889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4"/>
          <p:cNvCxnSpPr/>
          <p:nvPr/>
        </p:nvCxnSpPr>
        <p:spPr>
          <a:xfrm flipH="1" flipV="1">
            <a:off x="9556426" y="2322433"/>
            <a:ext cx="3357" cy="15065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5"/>
          <p:cNvCxnSpPr/>
          <p:nvPr/>
        </p:nvCxnSpPr>
        <p:spPr>
          <a:xfrm flipH="1" flipV="1">
            <a:off x="5999721" y="3768747"/>
            <a:ext cx="1" cy="16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6"/>
          <p:cNvGrpSpPr>
            <a:grpSpLocks noChangeAspect="1"/>
          </p:cNvGrpSpPr>
          <p:nvPr/>
        </p:nvGrpSpPr>
        <p:grpSpPr>
          <a:xfrm>
            <a:off x="139419" y="3909523"/>
            <a:ext cx="644229" cy="1445623"/>
            <a:chOff x="2284413" y="412750"/>
            <a:chExt cx="2824162" cy="6337301"/>
          </a:xfrm>
        </p:grpSpPr>
        <p:grpSp>
          <p:nvGrpSpPr>
            <p:cNvPr id="122" name="Group 7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147" name="Freeform 133"/>
              <p:cNvSpPr>
                <a:spLocks/>
              </p:cNvSpPr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2 w 397"/>
                  <a:gd name="T1" fmla="*/ 268 h 659"/>
                  <a:gd name="T2" fmla="*/ 0 w 397"/>
                  <a:gd name="T3" fmla="*/ 268 h 659"/>
                  <a:gd name="T4" fmla="*/ 0 w 397"/>
                  <a:gd name="T5" fmla="*/ 268 h 659"/>
                  <a:gd name="T6" fmla="*/ 3 w 397"/>
                  <a:gd name="T7" fmla="*/ 271 h 659"/>
                  <a:gd name="T8" fmla="*/ 4 w 397"/>
                  <a:gd name="T9" fmla="*/ 282 h 659"/>
                  <a:gd name="T10" fmla="*/ 5 w 397"/>
                  <a:gd name="T11" fmla="*/ 284 h 659"/>
                  <a:gd name="T12" fmla="*/ 48 w 397"/>
                  <a:gd name="T13" fmla="*/ 418 h 659"/>
                  <a:gd name="T14" fmla="*/ 92 w 397"/>
                  <a:gd name="T15" fmla="*/ 290 h 659"/>
                  <a:gd name="T16" fmla="*/ 172 w 397"/>
                  <a:gd name="T17" fmla="*/ 441 h 659"/>
                  <a:gd name="T18" fmla="*/ 145 w 397"/>
                  <a:gd name="T19" fmla="*/ 564 h 659"/>
                  <a:gd name="T20" fmla="*/ 201 w 397"/>
                  <a:gd name="T21" fmla="*/ 659 h 659"/>
                  <a:gd name="T22" fmla="*/ 172 w 397"/>
                  <a:gd name="T23" fmla="*/ 604 h 659"/>
                  <a:gd name="T24" fmla="*/ 182 w 397"/>
                  <a:gd name="T25" fmla="*/ 528 h 659"/>
                  <a:gd name="T26" fmla="*/ 229 w 397"/>
                  <a:gd name="T27" fmla="*/ 462 h 659"/>
                  <a:gd name="T28" fmla="*/ 272 w 397"/>
                  <a:gd name="T29" fmla="*/ 386 h 659"/>
                  <a:gd name="T30" fmla="*/ 280 w 397"/>
                  <a:gd name="T31" fmla="*/ 362 h 659"/>
                  <a:gd name="T32" fmla="*/ 307 w 397"/>
                  <a:gd name="T33" fmla="*/ 484 h 659"/>
                  <a:gd name="T34" fmla="*/ 325 w 397"/>
                  <a:gd name="T35" fmla="*/ 406 h 659"/>
                  <a:gd name="T36" fmla="*/ 370 w 397"/>
                  <a:gd name="T37" fmla="*/ 198 h 659"/>
                  <a:gd name="T38" fmla="*/ 189 w 397"/>
                  <a:gd name="T39" fmla="*/ 0 h 659"/>
                  <a:gd name="T40" fmla="*/ 3 w 397"/>
                  <a:gd name="T41" fmla="*/ 254 h 659"/>
                  <a:gd name="T42" fmla="*/ 2 w 397"/>
                  <a:gd name="T43" fmla="*/ 26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8" name="Freeform 134"/>
              <p:cNvSpPr>
                <a:spLocks/>
              </p:cNvSpPr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154 w 324"/>
                  <a:gd name="T1" fmla="*/ 0 h 415"/>
                  <a:gd name="T2" fmla="*/ 304 w 324"/>
                  <a:gd name="T3" fmla="*/ 172 h 415"/>
                  <a:gd name="T4" fmla="*/ 305 w 324"/>
                  <a:gd name="T5" fmla="*/ 174 h 415"/>
                  <a:gd name="T6" fmla="*/ 305 w 324"/>
                  <a:gd name="T7" fmla="*/ 176 h 415"/>
                  <a:gd name="T8" fmla="*/ 276 w 324"/>
                  <a:gd name="T9" fmla="*/ 338 h 415"/>
                  <a:gd name="T10" fmla="*/ 255 w 324"/>
                  <a:gd name="T11" fmla="*/ 261 h 415"/>
                  <a:gd name="T12" fmla="*/ 230 w 324"/>
                  <a:gd name="T13" fmla="*/ 302 h 415"/>
                  <a:gd name="T14" fmla="*/ 170 w 324"/>
                  <a:gd name="T15" fmla="*/ 412 h 415"/>
                  <a:gd name="T16" fmla="*/ 167 w 324"/>
                  <a:gd name="T17" fmla="*/ 415 h 415"/>
                  <a:gd name="T18" fmla="*/ 167 w 324"/>
                  <a:gd name="T19" fmla="*/ 409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1 h 415"/>
                  <a:gd name="T28" fmla="*/ 1 w 324"/>
                  <a:gd name="T29" fmla="*/ 249 h 415"/>
                  <a:gd name="T30" fmla="*/ 0 w 324"/>
                  <a:gd name="T31" fmla="*/ 239 h 415"/>
                  <a:gd name="T32" fmla="*/ 0 w 324"/>
                  <a:gd name="T33" fmla="*/ 236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9" name="Freeform 135"/>
              <p:cNvSpPr>
                <a:spLocks/>
              </p:cNvSpPr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43 w 212"/>
                  <a:gd name="T1" fmla="*/ 142 h 300"/>
                  <a:gd name="T2" fmla="*/ 34 w 212"/>
                  <a:gd name="T3" fmla="*/ 142 h 300"/>
                  <a:gd name="T4" fmla="*/ 1 w 212"/>
                  <a:gd name="T5" fmla="*/ 159 h 300"/>
                  <a:gd name="T6" fmla="*/ 1 w 212"/>
                  <a:gd name="T7" fmla="*/ 156 h 300"/>
                  <a:gd name="T8" fmla="*/ 1 w 212"/>
                  <a:gd name="T9" fmla="*/ 155 h 300"/>
                  <a:gd name="T10" fmla="*/ 0 w 212"/>
                  <a:gd name="T11" fmla="*/ 148 h 300"/>
                  <a:gd name="T12" fmla="*/ 0 w 212"/>
                  <a:gd name="T13" fmla="*/ 146 h 300"/>
                  <a:gd name="T14" fmla="*/ 0 w 212"/>
                  <a:gd name="T15" fmla="*/ 139 h 300"/>
                  <a:gd name="T16" fmla="*/ 101 w 212"/>
                  <a:gd name="T17" fmla="*/ 0 h 300"/>
                  <a:gd name="T18" fmla="*/ 199 w 212"/>
                  <a:gd name="T19" fmla="*/ 107 h 300"/>
                  <a:gd name="T20" fmla="*/ 200 w 212"/>
                  <a:gd name="T21" fmla="*/ 108 h 300"/>
                  <a:gd name="T22" fmla="*/ 200 w 212"/>
                  <a:gd name="T23" fmla="*/ 109 h 300"/>
                  <a:gd name="T24" fmla="*/ 181 w 212"/>
                  <a:gd name="T25" fmla="*/ 210 h 300"/>
                  <a:gd name="T26" fmla="*/ 167 w 212"/>
                  <a:gd name="T27" fmla="*/ 162 h 300"/>
                  <a:gd name="T28" fmla="*/ 150 w 212"/>
                  <a:gd name="T29" fmla="*/ 187 h 300"/>
                  <a:gd name="T30" fmla="*/ 121 w 212"/>
                  <a:gd name="T31" fmla="*/ 300 h 300"/>
                  <a:gd name="T32" fmla="*/ 43 w 212"/>
                  <a:gd name="T33" fmla="*/ 14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23" name="Group 8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124" name="Freeform 102"/>
              <p:cNvSpPr>
                <a:spLocks/>
              </p:cNvSpPr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25" name="Freeform 103"/>
              <p:cNvSpPr>
                <a:spLocks/>
              </p:cNvSpPr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26" name="Freeform 104"/>
              <p:cNvSpPr>
                <a:spLocks/>
              </p:cNvSpPr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27" name="Freeform 105"/>
              <p:cNvSpPr>
                <a:spLocks/>
              </p:cNvSpPr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28" name="Freeform 106"/>
              <p:cNvSpPr>
                <a:spLocks/>
              </p:cNvSpPr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0" name="Freeform 107"/>
              <p:cNvSpPr>
                <a:spLocks/>
              </p:cNvSpPr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1" name="Freeform 108"/>
              <p:cNvSpPr>
                <a:spLocks/>
              </p:cNvSpPr>
              <p:nvPr/>
            </p:nvSpPr>
            <p:spPr bwMode="auto">
              <a:xfrm>
                <a:off x="2597150" y="412750"/>
                <a:ext cx="2244724" cy="4105275"/>
              </a:xfrm>
              <a:custGeom>
                <a:avLst/>
                <a:gdLst>
                  <a:gd name="T0" fmla="*/ 298 w 596"/>
                  <a:gd name="T1" fmla="*/ 1092 h 1092"/>
                  <a:gd name="T2" fmla="*/ 159 w 596"/>
                  <a:gd name="T3" fmla="*/ 1092 h 1092"/>
                  <a:gd name="T4" fmla="*/ 21 w 596"/>
                  <a:gd name="T5" fmla="*/ 513 h 1092"/>
                  <a:gd name="T6" fmla="*/ 298 w 596"/>
                  <a:gd name="T7" fmla="*/ 0 h 1092"/>
                  <a:gd name="T8" fmla="*/ 299 w 596"/>
                  <a:gd name="T9" fmla="*/ 0 h 1092"/>
                  <a:gd name="T10" fmla="*/ 575 w 596"/>
                  <a:gd name="T11" fmla="*/ 513 h 1092"/>
                  <a:gd name="T12" fmla="*/ 437 w 596"/>
                  <a:gd name="T13" fmla="*/ 1092 h 1092"/>
                  <a:gd name="T14" fmla="*/ 298 w 596"/>
                  <a:gd name="T15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3" name="Freeform 109"/>
              <p:cNvSpPr>
                <a:spLocks/>
              </p:cNvSpPr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508 w 528"/>
                  <a:gd name="T1" fmla="*/ 124 h 172"/>
                  <a:gd name="T2" fmla="*/ 528 w 528"/>
                  <a:gd name="T3" fmla="*/ 0 h 172"/>
                  <a:gd name="T4" fmla="*/ 248 w 528"/>
                  <a:gd name="T5" fmla="*/ 66 h 172"/>
                  <a:gd name="T6" fmla="*/ 0 w 528"/>
                  <a:gd name="T7" fmla="*/ 15 h 172"/>
                  <a:gd name="T8" fmla="*/ 21 w 528"/>
                  <a:gd name="T9" fmla="*/ 136 h 172"/>
                  <a:gd name="T10" fmla="*/ 248 w 528"/>
                  <a:gd name="T11" fmla="*/ 172 h 172"/>
                  <a:gd name="T12" fmla="*/ 508 w 528"/>
                  <a:gd name="T13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4" name="Freeform 110"/>
              <p:cNvSpPr>
                <a:spLocks/>
              </p:cNvSpPr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557 w 558"/>
                  <a:gd name="T1" fmla="*/ 80 h 141"/>
                  <a:gd name="T2" fmla="*/ 552 w 558"/>
                  <a:gd name="T3" fmla="*/ 0 h 141"/>
                  <a:gd name="T4" fmla="*/ 278 w 558"/>
                  <a:gd name="T5" fmla="*/ 62 h 141"/>
                  <a:gd name="T6" fmla="*/ 6 w 558"/>
                  <a:gd name="T7" fmla="*/ 1 h 141"/>
                  <a:gd name="T8" fmla="*/ 2 w 558"/>
                  <a:gd name="T9" fmla="*/ 92 h 141"/>
                  <a:gd name="T10" fmla="*/ 264 w 558"/>
                  <a:gd name="T11" fmla="*/ 141 h 141"/>
                  <a:gd name="T12" fmla="*/ 557 w 558"/>
                  <a:gd name="T13" fmla="*/ 8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5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6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7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8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39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0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1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2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3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4" name="Freeform 120"/>
              <p:cNvSpPr>
                <a:spLocks/>
              </p:cNvSpPr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77 w 78"/>
                  <a:gd name="T1" fmla="*/ 48 h 496"/>
                  <a:gd name="T2" fmla="*/ 78 w 78"/>
                  <a:gd name="T3" fmla="*/ 39 h 496"/>
                  <a:gd name="T4" fmla="*/ 39 w 78"/>
                  <a:gd name="T5" fmla="*/ 0 h 496"/>
                  <a:gd name="T6" fmla="*/ 0 w 78"/>
                  <a:gd name="T7" fmla="*/ 40 h 496"/>
                  <a:gd name="T8" fmla="*/ 18 w 78"/>
                  <a:gd name="T9" fmla="*/ 475 h 496"/>
                  <a:gd name="T10" fmla="*/ 19 w 78"/>
                  <a:gd name="T11" fmla="*/ 475 h 496"/>
                  <a:gd name="T12" fmla="*/ 19 w 78"/>
                  <a:gd name="T13" fmla="*/ 475 h 496"/>
                  <a:gd name="T14" fmla="*/ 40 w 78"/>
                  <a:gd name="T15" fmla="*/ 496 h 496"/>
                  <a:gd name="T16" fmla="*/ 61 w 78"/>
                  <a:gd name="T17" fmla="*/ 475 h 496"/>
                  <a:gd name="T18" fmla="*/ 61 w 78"/>
                  <a:gd name="T19" fmla="*/ 475 h 496"/>
                  <a:gd name="T20" fmla="*/ 61 w 78"/>
                  <a:gd name="T21" fmla="*/ 475 h 496"/>
                  <a:gd name="T22" fmla="*/ 77 w 78"/>
                  <a:gd name="T23" fmla="*/ 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5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146" name="Freeform 122"/>
              <p:cNvSpPr>
                <a:spLocks noEditPoints="1"/>
              </p:cNvSpPr>
              <p:nvPr/>
            </p:nvSpPr>
            <p:spPr bwMode="auto">
              <a:xfrm>
                <a:off x="3319463" y="1157288"/>
                <a:ext cx="790575" cy="790575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3 h 210"/>
                  <a:gd name="T12" fmla="*/ 17 w 210"/>
                  <a:gd name="T13" fmla="*/ 105 h 210"/>
                  <a:gd name="T14" fmla="*/ 105 w 210"/>
                  <a:gd name="T15" fmla="*/ 18 h 210"/>
                  <a:gd name="T16" fmla="*/ 192 w 210"/>
                  <a:gd name="T17" fmla="*/ 105 h 210"/>
                  <a:gd name="T18" fmla="*/ 105 w 210"/>
                  <a:gd name="T19" fmla="*/ 19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>
                  <a:solidFill>
                    <a:schemeClr val="bg1">
                      <a:lumMod val="6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p:grpSp>
      </p:grpSp>
      <p:cxnSp>
        <p:nvCxnSpPr>
          <p:cNvPr id="150" name="Straight Connector 33"/>
          <p:cNvCxnSpPr/>
          <p:nvPr/>
        </p:nvCxnSpPr>
        <p:spPr>
          <a:xfrm>
            <a:off x="459225" y="2140855"/>
            <a:ext cx="32400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1799476" y="1957836"/>
            <a:ext cx="386256" cy="386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52" name="TextBox 35"/>
          <p:cNvSpPr txBox="1"/>
          <p:nvPr/>
        </p:nvSpPr>
        <p:spPr>
          <a:xfrm>
            <a:off x="1786733" y="199803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latin typeface="Lato Black" panose="020F0A02020204030203" pitchFamily="34" charset="0"/>
                <a:cs typeface="Lato Semibold" panose="020F0702020204030203" pitchFamily="34" charset="0"/>
              </a:rPr>
              <a:t>01</a:t>
            </a:r>
            <a:endParaRPr lang="id-ID" sz="1200" b="1" dirty="0">
              <a:latin typeface="Lato Black" panose="020F0A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153" name="Content Placeholder 2"/>
          <p:cNvSpPr txBox="1">
            <a:spLocks/>
          </p:cNvSpPr>
          <p:nvPr/>
        </p:nvSpPr>
        <p:spPr>
          <a:xfrm>
            <a:off x="811264" y="2084654"/>
            <a:ext cx="2534162" cy="1696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1400" b="1" dirty="0">
              <a:solidFill>
                <a:schemeClr val="accent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tr-TR" sz="2400" b="1" dirty="0">
                <a:latin typeface="+mj-lt"/>
              </a:rPr>
              <a:t>İzole ağda yer alan, istismara açık olan sanal bir işletim sistemidir. </a:t>
            </a:r>
          </a:p>
        </p:txBody>
      </p:sp>
      <p:cxnSp>
        <p:nvCxnSpPr>
          <p:cNvPr id="154" name="Straight Connector 38"/>
          <p:cNvCxnSpPr/>
          <p:nvPr/>
        </p:nvCxnSpPr>
        <p:spPr>
          <a:xfrm flipH="1" flipV="1">
            <a:off x="3685156" y="2136896"/>
            <a:ext cx="1" cy="324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/>
          <p:cNvSpPr/>
          <p:nvPr/>
        </p:nvSpPr>
        <p:spPr>
          <a:xfrm>
            <a:off x="3503683" y="3576896"/>
            <a:ext cx="386256" cy="386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56" name="TextBox 40"/>
          <p:cNvSpPr txBox="1"/>
          <p:nvPr/>
        </p:nvSpPr>
        <p:spPr>
          <a:xfrm>
            <a:off x="3490940" y="362329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latin typeface="Lato Black" panose="020F0A02020204030203" pitchFamily="34" charset="0"/>
                <a:cs typeface="Lato Semibold" panose="020F0702020204030203" pitchFamily="34" charset="0"/>
              </a:rPr>
              <a:t>02</a:t>
            </a:r>
            <a:endParaRPr lang="id-ID" sz="1200" b="1" dirty="0">
              <a:latin typeface="Lato Black" panose="020F0A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157" name="Content Placeholder 2"/>
          <p:cNvSpPr txBox="1">
            <a:spLocks/>
          </p:cNvSpPr>
          <p:nvPr/>
        </p:nvSpPr>
        <p:spPr>
          <a:xfrm>
            <a:off x="3908334" y="2018244"/>
            <a:ext cx="2145422" cy="169641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indent="0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b="1" cap="none">
                <a:solidFill>
                  <a:schemeClr val="accent1"/>
                </a:solidFill>
                <a:effectLst/>
                <a:ea typeface="Roboto" panose="02000000000000000000" pitchFamily="2" charset="0"/>
                <a:cs typeface="Arial" panose="020B0604020202020204" pitchFamily="34" charset="0"/>
              </a:defRPr>
            </a:lvl1pPr>
            <a:lvl2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cap="none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cap="none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cap="none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indent="0"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cap="none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r>
              <a:rPr lang="tr-TR" sz="2400" dirty="0">
                <a:solidFill>
                  <a:schemeClr val="bg1"/>
                </a:solidFill>
                <a:latin typeface="+mj-lt"/>
              </a:rPr>
              <a:t>Şüpheli dosyaları </a:t>
            </a:r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tr-TR" sz="2400" dirty="0">
                <a:solidFill>
                  <a:schemeClr val="bg1"/>
                </a:solidFill>
                <a:latin typeface="+mj-lt"/>
              </a:rPr>
              <a:t>(exe, office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dokümanları, pdf vb.) analiz etmek için kullanılmaktadır.</a:t>
            </a:r>
          </a:p>
        </p:txBody>
      </p:sp>
      <p:cxnSp>
        <p:nvCxnSpPr>
          <p:cNvPr id="158" name="Straight Connector 43"/>
          <p:cNvCxnSpPr/>
          <p:nvPr/>
        </p:nvCxnSpPr>
        <p:spPr>
          <a:xfrm>
            <a:off x="3719183" y="5376895"/>
            <a:ext cx="2160000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>
            <a:off x="5810639" y="5169758"/>
            <a:ext cx="386256" cy="386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0" name="TextBox 45"/>
          <p:cNvSpPr txBox="1"/>
          <p:nvPr/>
        </p:nvSpPr>
        <p:spPr>
          <a:xfrm>
            <a:off x="5806214" y="519952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latin typeface="Lato Black" panose="020F0A02020204030203" pitchFamily="34" charset="0"/>
                <a:cs typeface="Lato Semibold" panose="020F0702020204030203" pitchFamily="34" charset="0"/>
              </a:rPr>
              <a:t>03</a:t>
            </a:r>
            <a:endParaRPr lang="id-ID" sz="1200" b="1" dirty="0">
              <a:latin typeface="Lato Black" panose="020F0A02020204030203" pitchFamily="34" charset="0"/>
              <a:cs typeface="Lato Semibold" panose="020F0702020204030203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5809658" y="3609433"/>
            <a:ext cx="386256" cy="386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2" name="TextBox 49"/>
          <p:cNvSpPr txBox="1"/>
          <p:nvPr/>
        </p:nvSpPr>
        <p:spPr>
          <a:xfrm>
            <a:off x="5796919" y="364751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latin typeface="Lato Black" panose="020F0A02020204030203" pitchFamily="34" charset="0"/>
                <a:cs typeface="Lato Semibold" panose="020F0702020204030203" pitchFamily="34" charset="0"/>
              </a:rPr>
              <a:t>04</a:t>
            </a:r>
          </a:p>
        </p:txBody>
      </p:sp>
      <p:sp>
        <p:nvSpPr>
          <p:cNvPr id="163" name="Oval 162"/>
          <p:cNvSpPr/>
          <p:nvPr/>
        </p:nvSpPr>
        <p:spPr>
          <a:xfrm>
            <a:off x="9417501" y="3588624"/>
            <a:ext cx="386256" cy="38625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4" name="TextBox 51"/>
          <p:cNvSpPr txBox="1"/>
          <p:nvPr/>
        </p:nvSpPr>
        <p:spPr>
          <a:xfrm>
            <a:off x="9398001" y="361699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b="1" dirty="0">
                <a:latin typeface="Lato Black" panose="020F0A02020204030203" pitchFamily="34" charset="0"/>
                <a:cs typeface="Lato Semibold" panose="020F0702020204030203" pitchFamily="34" charset="0"/>
              </a:rPr>
              <a:t>05</a:t>
            </a:r>
            <a:endParaRPr lang="id-ID" sz="1200" b="1" dirty="0">
              <a:latin typeface="Lato Black" panose="020F0A02020204030203" pitchFamily="34" charset="0"/>
              <a:cs typeface="Lato Semibold" panose="020F0702020204030203" pitchFamily="34" charset="0"/>
            </a:endParaRPr>
          </a:p>
        </p:txBody>
      </p:sp>
      <p:cxnSp>
        <p:nvCxnSpPr>
          <p:cNvPr id="165" name="Straight Connector 61"/>
          <p:cNvCxnSpPr/>
          <p:nvPr/>
        </p:nvCxnSpPr>
        <p:spPr>
          <a:xfrm flipH="1" flipV="1">
            <a:off x="459979" y="2136693"/>
            <a:ext cx="1" cy="1620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ontent Placeholder 2"/>
          <p:cNvSpPr txBox="1">
            <a:spLocks/>
          </p:cNvSpPr>
          <p:nvPr/>
        </p:nvSpPr>
        <p:spPr>
          <a:xfrm>
            <a:off x="6072261" y="1862802"/>
            <a:ext cx="3420591" cy="1514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1400" b="1" dirty="0">
              <a:solidFill>
                <a:schemeClr val="accent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 err="1">
                <a:latin typeface="+mj-lt"/>
              </a:rPr>
              <a:t>Çekirdek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ve</a:t>
            </a:r>
            <a:r>
              <a:rPr lang="en-US" sz="2400" b="1" dirty="0">
                <a:latin typeface="+mj-lt"/>
              </a:rPr>
              <a:t>/</a:t>
            </a:r>
            <a:r>
              <a:rPr lang="en-US" sz="2400" b="1" dirty="0" err="1">
                <a:latin typeface="+mj-lt"/>
              </a:rPr>
              <a:t>veya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kullanıcı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seviyesinde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tüm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hareketler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izlenmektedir</a:t>
            </a:r>
            <a:r>
              <a:rPr lang="en-US" sz="2400" b="1" dirty="0">
                <a:latin typeface="+mj-lt"/>
              </a:rPr>
              <a:t>.</a:t>
            </a:r>
          </a:p>
        </p:txBody>
      </p:sp>
      <p:sp>
        <p:nvSpPr>
          <p:cNvPr id="167" name="Dikdörtgen 115"/>
          <p:cNvSpPr/>
          <p:nvPr/>
        </p:nvSpPr>
        <p:spPr>
          <a:xfrm>
            <a:off x="6258261" y="3949711"/>
            <a:ext cx="3649851" cy="1121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</a:pP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Şifreli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trafik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dahil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olmak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üzere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tüm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ağ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trafiği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kayıt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altına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alınmaktadır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8" name="Dikdörtgen 128"/>
          <p:cNvSpPr/>
          <p:nvPr/>
        </p:nvSpPr>
        <p:spPr>
          <a:xfrm>
            <a:off x="9799371" y="2079593"/>
            <a:ext cx="22498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 err="1">
                <a:latin typeface="+mj-lt"/>
              </a:rPr>
              <a:t>Bellek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analizi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ile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derinlemesine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analiz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gerçekleştirilmektedir</a:t>
            </a:r>
            <a:r>
              <a:rPr lang="en-US" sz="2400" b="1" dirty="0">
                <a:latin typeface="+mj-lt"/>
              </a:rPr>
              <a:t>.</a:t>
            </a:r>
            <a:endParaRPr lang="tr-T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2391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821560" y="588936"/>
            <a:ext cx="10580794" cy="5916107"/>
            <a:chOff x="1150437" y="1037788"/>
            <a:chExt cx="9923040" cy="5548333"/>
          </a:xfrm>
        </p:grpSpPr>
        <p:grpSp>
          <p:nvGrpSpPr>
            <p:cNvPr id="5" name="Group 4"/>
            <p:cNvGrpSpPr/>
            <p:nvPr/>
          </p:nvGrpSpPr>
          <p:grpSpPr>
            <a:xfrm>
              <a:off x="1150437" y="1037788"/>
              <a:ext cx="9923040" cy="5548333"/>
              <a:chOff x="3119726" y="1501107"/>
              <a:chExt cx="5947287" cy="332534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3119726" y="1501107"/>
                <a:ext cx="5947287" cy="3325345"/>
                <a:chOff x="1763688" y="1124744"/>
                <a:chExt cx="5652564" cy="3166095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2699792" y="1397918"/>
                  <a:ext cx="3744416" cy="230425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" name="Picture 3" descr="F:\Trabajos\Envato\Graphic River\Duckson\Elements\laptop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8" y="1124744"/>
                  <a:ext cx="5652564" cy="31660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Rectangle 6"/>
              <p:cNvSpPr/>
              <p:nvPr/>
            </p:nvSpPr>
            <p:spPr>
              <a:xfrm>
                <a:off x="4290646" y="1788021"/>
                <a:ext cx="3629465" cy="2277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" name="Dikdörtgen 2"/>
            <p:cNvSpPr/>
            <p:nvPr/>
          </p:nvSpPr>
          <p:spPr>
            <a:xfrm>
              <a:off x="3146409" y="1886122"/>
              <a:ext cx="6480798" cy="30608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b="1" dirty="0" err="1">
                  <a:solidFill>
                    <a:srgbClr val="566675"/>
                  </a:solidFill>
                  <a:latin typeface="+mj-lt"/>
                </a:rPr>
                <a:t>VirusTotal</a:t>
              </a:r>
              <a:r>
                <a:rPr lang="en-US" sz="2400" dirty="0">
                  <a:solidFill>
                    <a:srgbClr val="566675"/>
                  </a:solidFill>
                  <a:latin typeface="+mj-lt"/>
                </a:rPr>
                <a:t> – </a:t>
              </a:r>
              <a:r>
                <a:rPr lang="en-US" sz="2400" dirty="0">
                  <a:solidFill>
                    <a:srgbClr val="566675"/>
                  </a:solidFill>
                  <a:latin typeface="+mj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https://www.virustotal.com</a:t>
              </a:r>
              <a:r>
                <a:rPr lang="en-US" sz="2400" dirty="0">
                  <a:solidFill>
                    <a:srgbClr val="566675"/>
                  </a:solidFill>
                  <a:latin typeface="+mj-lt"/>
                </a:rPr>
                <a:t> </a:t>
              </a:r>
            </a:p>
            <a:p>
              <a:pPr defTabSz="457200"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lang="en-US" sz="2400" dirty="0">
                <a:solidFill>
                  <a:srgbClr val="566675"/>
                </a:solidFill>
                <a:latin typeface="+mj-lt"/>
              </a:endParaRPr>
            </a:p>
            <a:p>
              <a:pPr>
                <a:lnSpc>
                  <a:spcPct val="130000"/>
                </a:lnSpc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b="1" dirty="0">
                  <a:solidFill>
                    <a:srgbClr val="566675"/>
                  </a:solidFill>
                  <a:latin typeface="+mj-lt"/>
                </a:rPr>
                <a:t>Hybrid Analysis </a:t>
              </a:r>
              <a:r>
                <a:rPr lang="en-US" sz="2400" dirty="0">
                  <a:solidFill>
                    <a:srgbClr val="566675"/>
                  </a:solidFill>
                  <a:latin typeface="+mj-lt"/>
                </a:rPr>
                <a:t>- </a:t>
              </a:r>
              <a:r>
                <a:rPr lang="en-US" sz="2400" dirty="0">
                  <a:solidFill>
                    <a:srgbClr val="566675"/>
                  </a:solidFill>
                  <a:latin typeface="+mj-lt"/>
                  <a:sym typeface="Helvetica"/>
                  <a:hlinkClick r:id="rId4"/>
                </a:rPr>
                <a:t>https://www.hybrid-analysis.com/</a:t>
              </a:r>
              <a:endParaRPr lang="en-US" sz="2400" dirty="0">
                <a:solidFill>
                  <a:srgbClr val="566675"/>
                </a:solidFill>
                <a:latin typeface="+mj-lt"/>
                <a:sym typeface="Helvetica"/>
              </a:endParaRPr>
            </a:p>
            <a:p>
              <a:pPr>
                <a:lnSpc>
                  <a:spcPct val="130000"/>
                </a:lnSpc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lang="en-US" sz="2400" dirty="0">
                <a:solidFill>
                  <a:srgbClr val="566675"/>
                </a:solidFill>
                <a:latin typeface="+mj-lt"/>
              </a:endParaRPr>
            </a:p>
            <a:p>
              <a:pPr>
                <a:lnSpc>
                  <a:spcPct val="130000"/>
                </a:lnSpc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b="1" dirty="0">
                  <a:solidFill>
                    <a:srgbClr val="566675"/>
                  </a:solidFill>
                  <a:latin typeface="+mj-lt"/>
                </a:rPr>
                <a:t>ANY.RUN</a:t>
              </a:r>
              <a:r>
                <a:rPr lang="en-US" sz="2400" dirty="0">
                  <a:solidFill>
                    <a:srgbClr val="566675"/>
                  </a:solidFill>
                  <a:latin typeface="+mj-lt"/>
                </a:rPr>
                <a:t> - </a:t>
              </a:r>
              <a:r>
                <a:rPr lang="en-US" sz="2400" dirty="0">
                  <a:solidFill>
                    <a:srgbClr val="566675"/>
                  </a:solidFill>
                  <a:latin typeface="+mj-lt"/>
                  <a:sym typeface="Helvetica"/>
                  <a:hlinkClick r:id="rId5"/>
                </a:rPr>
                <a:t>https://any.run/</a:t>
              </a:r>
              <a:endParaRPr lang="en-US" sz="2400" dirty="0">
                <a:solidFill>
                  <a:srgbClr val="566675"/>
                </a:solidFill>
                <a:latin typeface="+mj-lt"/>
                <a:sym typeface="Helvetica"/>
              </a:endParaRPr>
            </a:p>
            <a:p>
              <a:pPr>
                <a:lnSpc>
                  <a:spcPct val="130000"/>
                </a:lnSpc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lang="en-US" sz="2400" b="1" dirty="0">
                <a:solidFill>
                  <a:srgbClr val="566675"/>
                </a:solidFill>
                <a:latin typeface="+mj-lt"/>
                <a:sym typeface="Helvetica"/>
              </a:endParaRPr>
            </a:p>
            <a:p>
              <a:pPr>
                <a:lnSpc>
                  <a:spcPct val="130000"/>
                </a:lnSpc>
                <a:defRPr sz="40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en-US" sz="2400" b="1" dirty="0" err="1">
                  <a:solidFill>
                    <a:srgbClr val="566675"/>
                  </a:solidFill>
                  <a:latin typeface="+mj-lt"/>
                  <a:ea typeface="Helvetica"/>
                  <a:cs typeface="Helvetica"/>
                  <a:sym typeface="Helvetica"/>
                </a:rPr>
                <a:t>Malwr</a:t>
              </a:r>
              <a:r>
                <a:rPr lang="en-US" sz="2400" b="1" dirty="0">
                  <a:solidFill>
                    <a:srgbClr val="566675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en-US" sz="2400" dirty="0">
                  <a:solidFill>
                    <a:srgbClr val="566675"/>
                  </a:solidFill>
                  <a:latin typeface="+mj-lt"/>
                  <a:ea typeface="Helvetica"/>
                  <a:cs typeface="Helvetica"/>
                  <a:sym typeface="Helvetica"/>
                </a:rPr>
                <a:t>- </a:t>
              </a:r>
              <a:r>
                <a:rPr lang="en-US" sz="2400" dirty="0">
                  <a:solidFill>
                    <a:srgbClr val="566675"/>
                  </a:solidFill>
                  <a:latin typeface="+mj-lt"/>
                  <a:ea typeface="Helvetica"/>
                  <a:cs typeface="Helvetica"/>
                  <a:sym typeface="Helvetica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https://malwr.com</a:t>
              </a:r>
              <a:r>
                <a:rPr lang="en-US" sz="2400" dirty="0">
                  <a:solidFill>
                    <a:srgbClr val="566675"/>
                  </a:solidFill>
                  <a:latin typeface="+mj-lt"/>
                  <a:sym typeface="Helvetica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</a:t>
              </a:r>
              <a:endParaRPr lang="en-US" sz="2400" dirty="0">
                <a:solidFill>
                  <a:srgbClr val="566675"/>
                </a:solidFill>
                <a:latin typeface="+mj-lt"/>
              </a:endParaRPr>
            </a:p>
          </p:txBody>
        </p:sp>
      </p:grpSp>
      <p:sp>
        <p:nvSpPr>
          <p:cNvPr id="13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POPÜLER KUM HAVUZU SERVİSLERİ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15" name="Resim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714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21560" y="588936"/>
            <a:ext cx="10580794" cy="5916107"/>
            <a:chOff x="3119726" y="1501107"/>
            <a:chExt cx="5947287" cy="3325345"/>
          </a:xfrm>
        </p:grpSpPr>
        <p:grpSp>
          <p:nvGrpSpPr>
            <p:cNvPr id="6" name="Group 5"/>
            <p:cNvGrpSpPr/>
            <p:nvPr/>
          </p:nvGrpSpPr>
          <p:grpSpPr>
            <a:xfrm>
              <a:off x="3119726" y="1501107"/>
              <a:ext cx="5947287" cy="3325345"/>
              <a:chOff x="1763688" y="1124744"/>
              <a:chExt cx="5652564" cy="316609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4290646" y="1788021"/>
              <a:ext cx="3629465" cy="2277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EBE2BE6E-1FAF-4188-9F2E-A285188A7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63" y="1099381"/>
            <a:ext cx="6471542" cy="4051967"/>
          </a:xfrm>
          <a:prstGeom prst="rect">
            <a:avLst/>
          </a:prstGeom>
        </p:spPr>
      </p:pic>
      <p:sp>
        <p:nvSpPr>
          <p:cNvPr id="12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POPÜLER KUM HAVUZU SERVİSLERİ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17" name="Resi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43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21560" y="588936"/>
            <a:ext cx="10580794" cy="5916107"/>
            <a:chOff x="3119726" y="1501107"/>
            <a:chExt cx="5947287" cy="3325345"/>
          </a:xfrm>
        </p:grpSpPr>
        <p:grpSp>
          <p:nvGrpSpPr>
            <p:cNvPr id="9" name="Group 8"/>
            <p:cNvGrpSpPr/>
            <p:nvPr/>
          </p:nvGrpSpPr>
          <p:grpSpPr>
            <a:xfrm>
              <a:off x="3119726" y="1501107"/>
              <a:ext cx="5947287" cy="3325345"/>
              <a:chOff x="1763688" y="1124744"/>
              <a:chExt cx="5652564" cy="31660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4290646" y="1788021"/>
              <a:ext cx="3629465" cy="2277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8394800-F99C-49D7-8430-A805CEC96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17709" r="24102" b="10336"/>
          <a:stretch/>
        </p:blipFill>
        <p:spPr>
          <a:xfrm>
            <a:off x="2904740" y="1099382"/>
            <a:ext cx="6457166" cy="4051966"/>
          </a:xfrm>
          <a:prstGeom prst="rect">
            <a:avLst/>
          </a:prstGeom>
        </p:spPr>
      </p:pic>
      <p:sp>
        <p:nvSpPr>
          <p:cNvPr id="13" name="07 ZAFİYETLER"/>
          <p:cNvSpPr/>
          <p:nvPr/>
        </p:nvSpPr>
        <p:spPr>
          <a:xfrm>
            <a:off x="-7964" y="6075206"/>
            <a:ext cx="12207927" cy="8277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outerShdw blurRad="228600" dist="180920" dir="15326250" rotWithShape="0">
              <a:srgbClr val="000000">
                <a:alpha val="5056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61" t="4161"/>
          <a:stretch>
            <a:fillRect/>
          </a:stretch>
        </p:blipFill>
        <p:spPr>
          <a:xfrm>
            <a:off x="10114289" y="6075206"/>
            <a:ext cx="1843250" cy="82692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NEDEN ANY.RUN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07 ZAFİYETLER"/>
          <p:cNvSpPr/>
          <p:nvPr/>
        </p:nvSpPr>
        <p:spPr>
          <a:xfrm>
            <a:off x="-7964" y="6075206"/>
            <a:ext cx="12207927" cy="8277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  <a:effectLst>
            <a:outerShdw blurRad="228600" dist="180920" dir="15326250" rotWithShape="0">
              <a:srgbClr val="000000">
                <a:alpha val="50568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>
              <a:defRPr sz="5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500" dirty="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1" t="4161"/>
          <a:stretch>
            <a:fillRect/>
          </a:stretch>
        </p:blipFill>
        <p:spPr>
          <a:xfrm>
            <a:off x="10114289" y="6075206"/>
            <a:ext cx="1843250" cy="8269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/>
          <p:cNvGrpSpPr/>
          <p:nvPr/>
        </p:nvGrpSpPr>
        <p:grpSpPr>
          <a:xfrm>
            <a:off x="835520" y="588936"/>
            <a:ext cx="10580794" cy="5916107"/>
            <a:chOff x="3119726" y="1501107"/>
            <a:chExt cx="5947287" cy="3325345"/>
          </a:xfrm>
        </p:grpSpPr>
        <p:grpSp>
          <p:nvGrpSpPr>
            <p:cNvPr id="7" name="Group 6"/>
            <p:cNvGrpSpPr/>
            <p:nvPr/>
          </p:nvGrpSpPr>
          <p:grpSpPr>
            <a:xfrm>
              <a:off x="3119726" y="1501107"/>
              <a:ext cx="5947287" cy="3325345"/>
              <a:chOff x="1763688" y="1124744"/>
              <a:chExt cx="5652564" cy="316609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699792" y="1397918"/>
                <a:ext cx="3744416" cy="23042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3" descr="F:\Trabajos\Envato\Graphic River\Duckson\Elements\lapto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688" y="1124744"/>
                <a:ext cx="5652564" cy="31660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4290646" y="1788021"/>
              <a:ext cx="3629465" cy="2277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8933465-7BFF-429C-80C0-7D9D0FFFF5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0" t="18668" r="23582" b="11819"/>
          <a:stretch/>
        </p:blipFill>
        <p:spPr>
          <a:xfrm>
            <a:off x="2904739" y="1099383"/>
            <a:ext cx="6457166" cy="4051966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NEDEN ANY.RUN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50"/>
          <p:cNvGrpSpPr/>
          <p:nvPr/>
        </p:nvGrpSpPr>
        <p:grpSpPr>
          <a:xfrm>
            <a:off x="6147558" y="2034734"/>
            <a:ext cx="5384042" cy="3051927"/>
            <a:chOff x="5767387" y="2011680"/>
            <a:chExt cx="4417621" cy="2834640"/>
          </a:xfrm>
        </p:grpSpPr>
        <p:sp>
          <p:nvSpPr>
            <p:cNvPr id="48" name="Rectangle 52"/>
            <p:cNvSpPr>
              <a:spLocks noChangeAspect="1"/>
            </p:cNvSpPr>
            <p:nvPr/>
          </p:nvSpPr>
          <p:spPr>
            <a:xfrm>
              <a:off x="5767387" y="2011680"/>
              <a:ext cx="4417621" cy="2834640"/>
            </a:xfrm>
            <a:prstGeom prst="rect">
              <a:avLst/>
            </a:prstGeom>
            <a:solidFill>
              <a:srgbClr val="141A20">
                <a:alpha val="75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1"/>
            <p:cNvSpPr/>
            <p:nvPr/>
          </p:nvSpPr>
          <p:spPr>
            <a:xfrm>
              <a:off x="5979992" y="2191407"/>
              <a:ext cx="3952497" cy="2427890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 rot="5400000">
            <a:off x="4127190" y="775857"/>
            <a:ext cx="0" cy="3600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3169992"/>
            <a:ext cx="0" cy="1916669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249734" y="3800130"/>
            <a:ext cx="4888166" cy="49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970000" y="3666417"/>
            <a:ext cx="252000" cy="252000"/>
            <a:chOff x="5981055" y="2884500"/>
            <a:chExt cx="216000" cy="216000"/>
          </a:xfrm>
        </p:grpSpPr>
        <p:sp>
          <p:nvSpPr>
            <p:cNvPr id="13" name="Flowchart: Connector 12"/>
            <p:cNvSpPr/>
            <p:nvPr/>
          </p:nvSpPr>
          <p:spPr>
            <a:xfrm>
              <a:off x="5981055" y="2884500"/>
              <a:ext cx="216000" cy="216000"/>
            </a:xfrm>
            <a:prstGeom prst="flowChartConnector">
              <a:avLst/>
            </a:prstGeom>
            <a:noFill/>
            <a:ln w="25400">
              <a:solidFill>
                <a:schemeClr val="accent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6017055" y="2924649"/>
              <a:ext cx="144000" cy="144000"/>
            </a:xfrm>
            <a:prstGeom prst="flowChartConnector">
              <a:avLst/>
            </a:prstGeom>
            <a:solidFill>
              <a:schemeClr val="accent2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182264" y="2459685"/>
            <a:ext cx="252000" cy="252000"/>
            <a:chOff x="5981055" y="2884500"/>
            <a:chExt cx="216000" cy="216000"/>
          </a:xfrm>
        </p:grpSpPr>
        <p:sp>
          <p:nvSpPr>
            <p:cNvPr id="17" name="Flowchart: Connector 16"/>
            <p:cNvSpPr/>
            <p:nvPr/>
          </p:nvSpPr>
          <p:spPr>
            <a:xfrm>
              <a:off x="5981055" y="2884500"/>
              <a:ext cx="216000" cy="216000"/>
            </a:xfrm>
            <a:prstGeom prst="flowChartConnector">
              <a:avLst/>
            </a:prstGeom>
            <a:noFill/>
            <a:ln w="25400">
              <a:solidFill>
                <a:schemeClr val="accent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6017055" y="2924649"/>
              <a:ext cx="144000" cy="144000"/>
            </a:xfrm>
            <a:prstGeom prst="flowChartConnector">
              <a:avLst/>
            </a:prstGeom>
            <a:solidFill>
              <a:schemeClr val="accent3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39132" y="2561298"/>
            <a:ext cx="360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Zararlı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yazılımlarının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kısa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sürede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tespit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edilmesini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analiz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edilmesini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istemezler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0631488" y="3162438"/>
            <a:ext cx="506412" cy="506174"/>
          </a:xfrm>
          <a:custGeom>
            <a:avLst/>
            <a:gdLst>
              <a:gd name="T0" fmla="*/ 1726 w 2124"/>
              <a:gd name="T1" fmla="*/ 1327 h 2123"/>
              <a:gd name="T2" fmla="*/ 1726 w 2124"/>
              <a:gd name="T3" fmla="*/ 929 h 2123"/>
              <a:gd name="T4" fmla="*/ 1195 w 2124"/>
              <a:gd name="T5" fmla="*/ 929 h 2123"/>
              <a:gd name="T6" fmla="*/ 1195 w 2124"/>
              <a:gd name="T7" fmla="*/ 796 h 2123"/>
              <a:gd name="T8" fmla="*/ 1593 w 2124"/>
              <a:gd name="T9" fmla="*/ 796 h 2123"/>
              <a:gd name="T10" fmla="*/ 1593 w 2124"/>
              <a:gd name="T11" fmla="*/ 0 h 2123"/>
              <a:gd name="T12" fmla="*/ 664 w 2124"/>
              <a:gd name="T13" fmla="*/ 0 h 2123"/>
              <a:gd name="T14" fmla="*/ 664 w 2124"/>
              <a:gd name="T15" fmla="*/ 796 h 2123"/>
              <a:gd name="T16" fmla="*/ 1062 w 2124"/>
              <a:gd name="T17" fmla="*/ 796 h 2123"/>
              <a:gd name="T18" fmla="*/ 1062 w 2124"/>
              <a:gd name="T19" fmla="*/ 929 h 2123"/>
              <a:gd name="T20" fmla="*/ 399 w 2124"/>
              <a:gd name="T21" fmla="*/ 929 h 2123"/>
              <a:gd name="T22" fmla="*/ 399 w 2124"/>
              <a:gd name="T23" fmla="*/ 1327 h 2123"/>
              <a:gd name="T24" fmla="*/ 0 w 2124"/>
              <a:gd name="T25" fmla="*/ 1327 h 2123"/>
              <a:gd name="T26" fmla="*/ 0 w 2124"/>
              <a:gd name="T27" fmla="*/ 2123 h 2123"/>
              <a:gd name="T28" fmla="*/ 930 w 2124"/>
              <a:gd name="T29" fmla="*/ 2123 h 2123"/>
              <a:gd name="T30" fmla="*/ 930 w 2124"/>
              <a:gd name="T31" fmla="*/ 1327 h 2123"/>
              <a:gd name="T32" fmla="*/ 531 w 2124"/>
              <a:gd name="T33" fmla="*/ 1327 h 2123"/>
              <a:gd name="T34" fmla="*/ 531 w 2124"/>
              <a:gd name="T35" fmla="*/ 1061 h 2123"/>
              <a:gd name="T36" fmla="*/ 1593 w 2124"/>
              <a:gd name="T37" fmla="*/ 1061 h 2123"/>
              <a:gd name="T38" fmla="*/ 1593 w 2124"/>
              <a:gd name="T39" fmla="*/ 1327 h 2123"/>
              <a:gd name="T40" fmla="*/ 1195 w 2124"/>
              <a:gd name="T41" fmla="*/ 1327 h 2123"/>
              <a:gd name="T42" fmla="*/ 1195 w 2124"/>
              <a:gd name="T43" fmla="*/ 2123 h 2123"/>
              <a:gd name="T44" fmla="*/ 2124 w 2124"/>
              <a:gd name="T45" fmla="*/ 2123 h 2123"/>
              <a:gd name="T46" fmla="*/ 2124 w 2124"/>
              <a:gd name="T47" fmla="*/ 1327 h 2123"/>
              <a:gd name="T48" fmla="*/ 1726 w 2124"/>
              <a:gd name="T49" fmla="*/ 1327 h 2123"/>
              <a:gd name="T50" fmla="*/ 797 w 2124"/>
              <a:gd name="T51" fmla="*/ 1460 h 2123"/>
              <a:gd name="T52" fmla="*/ 797 w 2124"/>
              <a:gd name="T53" fmla="*/ 1592 h 2123"/>
              <a:gd name="T54" fmla="*/ 133 w 2124"/>
              <a:gd name="T55" fmla="*/ 1592 h 2123"/>
              <a:gd name="T56" fmla="*/ 133 w 2124"/>
              <a:gd name="T57" fmla="*/ 1460 h 2123"/>
              <a:gd name="T58" fmla="*/ 797 w 2124"/>
              <a:gd name="T59" fmla="*/ 1460 h 2123"/>
              <a:gd name="T60" fmla="*/ 797 w 2124"/>
              <a:gd name="T61" fmla="*/ 265 h 2123"/>
              <a:gd name="T62" fmla="*/ 797 w 2124"/>
              <a:gd name="T63" fmla="*/ 132 h 2123"/>
              <a:gd name="T64" fmla="*/ 1460 w 2124"/>
              <a:gd name="T65" fmla="*/ 132 h 2123"/>
              <a:gd name="T66" fmla="*/ 1460 w 2124"/>
              <a:gd name="T67" fmla="*/ 265 h 2123"/>
              <a:gd name="T68" fmla="*/ 797 w 2124"/>
              <a:gd name="T69" fmla="*/ 265 h 2123"/>
              <a:gd name="T70" fmla="*/ 1991 w 2124"/>
              <a:gd name="T71" fmla="*/ 1592 h 2123"/>
              <a:gd name="T72" fmla="*/ 1328 w 2124"/>
              <a:gd name="T73" fmla="*/ 1592 h 2123"/>
              <a:gd name="T74" fmla="*/ 1328 w 2124"/>
              <a:gd name="T75" fmla="*/ 1460 h 2123"/>
              <a:gd name="T76" fmla="*/ 1991 w 2124"/>
              <a:gd name="T77" fmla="*/ 1460 h 2123"/>
              <a:gd name="T78" fmla="*/ 1991 w 2124"/>
              <a:gd name="T79" fmla="*/ 1592 h 2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24" h="2123">
                <a:moveTo>
                  <a:pt x="1726" y="1327"/>
                </a:moveTo>
                <a:lnTo>
                  <a:pt x="1726" y="929"/>
                </a:lnTo>
                <a:lnTo>
                  <a:pt x="1195" y="929"/>
                </a:lnTo>
                <a:lnTo>
                  <a:pt x="1195" y="796"/>
                </a:lnTo>
                <a:lnTo>
                  <a:pt x="1593" y="796"/>
                </a:lnTo>
                <a:lnTo>
                  <a:pt x="1593" y="0"/>
                </a:lnTo>
                <a:lnTo>
                  <a:pt x="664" y="0"/>
                </a:lnTo>
                <a:lnTo>
                  <a:pt x="664" y="796"/>
                </a:lnTo>
                <a:lnTo>
                  <a:pt x="1062" y="796"/>
                </a:lnTo>
                <a:lnTo>
                  <a:pt x="1062" y="929"/>
                </a:lnTo>
                <a:lnTo>
                  <a:pt x="399" y="929"/>
                </a:lnTo>
                <a:lnTo>
                  <a:pt x="399" y="1327"/>
                </a:lnTo>
                <a:lnTo>
                  <a:pt x="0" y="1327"/>
                </a:lnTo>
                <a:lnTo>
                  <a:pt x="0" y="2123"/>
                </a:lnTo>
                <a:lnTo>
                  <a:pt x="930" y="2123"/>
                </a:lnTo>
                <a:lnTo>
                  <a:pt x="930" y="1327"/>
                </a:lnTo>
                <a:lnTo>
                  <a:pt x="531" y="1327"/>
                </a:lnTo>
                <a:lnTo>
                  <a:pt x="531" y="1061"/>
                </a:lnTo>
                <a:lnTo>
                  <a:pt x="1593" y="1061"/>
                </a:lnTo>
                <a:lnTo>
                  <a:pt x="1593" y="1327"/>
                </a:lnTo>
                <a:lnTo>
                  <a:pt x="1195" y="1327"/>
                </a:lnTo>
                <a:lnTo>
                  <a:pt x="1195" y="2123"/>
                </a:lnTo>
                <a:lnTo>
                  <a:pt x="2124" y="2123"/>
                </a:lnTo>
                <a:lnTo>
                  <a:pt x="2124" y="1327"/>
                </a:lnTo>
                <a:lnTo>
                  <a:pt x="1726" y="1327"/>
                </a:lnTo>
                <a:close/>
                <a:moveTo>
                  <a:pt x="797" y="1460"/>
                </a:moveTo>
                <a:lnTo>
                  <a:pt x="797" y="1592"/>
                </a:lnTo>
                <a:lnTo>
                  <a:pt x="133" y="1592"/>
                </a:lnTo>
                <a:lnTo>
                  <a:pt x="133" y="1460"/>
                </a:lnTo>
                <a:lnTo>
                  <a:pt x="797" y="1460"/>
                </a:lnTo>
                <a:close/>
                <a:moveTo>
                  <a:pt x="797" y="265"/>
                </a:moveTo>
                <a:lnTo>
                  <a:pt x="797" y="132"/>
                </a:lnTo>
                <a:lnTo>
                  <a:pt x="1460" y="132"/>
                </a:lnTo>
                <a:lnTo>
                  <a:pt x="1460" y="265"/>
                </a:lnTo>
                <a:lnTo>
                  <a:pt x="797" y="265"/>
                </a:lnTo>
                <a:close/>
                <a:moveTo>
                  <a:pt x="1991" y="1592"/>
                </a:moveTo>
                <a:lnTo>
                  <a:pt x="1328" y="1592"/>
                </a:lnTo>
                <a:lnTo>
                  <a:pt x="1328" y="1460"/>
                </a:lnTo>
                <a:lnTo>
                  <a:pt x="1991" y="1460"/>
                </a:lnTo>
                <a:lnTo>
                  <a:pt x="1991" y="15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0" name="Group 29"/>
          <p:cNvGrpSpPr/>
          <p:nvPr/>
        </p:nvGrpSpPr>
        <p:grpSpPr>
          <a:xfrm>
            <a:off x="2546415" y="2024446"/>
            <a:ext cx="393700" cy="393700"/>
            <a:chOff x="6350" y="4763"/>
            <a:chExt cx="2898775" cy="2898776"/>
          </a:xfrm>
          <a:solidFill>
            <a:schemeClr val="accent3"/>
          </a:solidFill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350" y="4763"/>
              <a:ext cx="727075" cy="723900"/>
            </a:xfrm>
            <a:custGeom>
              <a:avLst/>
              <a:gdLst>
                <a:gd name="T0" fmla="*/ 168 w 193"/>
                <a:gd name="T1" fmla="*/ 0 h 192"/>
                <a:gd name="T2" fmla="*/ 24 w 193"/>
                <a:gd name="T3" fmla="*/ 0 h 192"/>
                <a:gd name="T4" fmla="*/ 0 w 193"/>
                <a:gd name="T5" fmla="*/ 24 h 192"/>
                <a:gd name="T6" fmla="*/ 0 w 193"/>
                <a:gd name="T7" fmla="*/ 168 h 192"/>
                <a:gd name="T8" fmla="*/ 24 w 193"/>
                <a:gd name="T9" fmla="*/ 192 h 192"/>
                <a:gd name="T10" fmla="*/ 168 w 193"/>
                <a:gd name="T11" fmla="*/ 192 h 192"/>
                <a:gd name="T12" fmla="*/ 193 w 193"/>
                <a:gd name="T13" fmla="*/ 168 h 192"/>
                <a:gd name="T14" fmla="*/ 193 w 193"/>
                <a:gd name="T15" fmla="*/ 24 h 192"/>
                <a:gd name="T16" fmla="*/ 168 w 193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2">
                  <a:moveTo>
                    <a:pt x="1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2"/>
                    <a:pt x="11" y="192"/>
                    <a:pt x="24" y="192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82" y="192"/>
                    <a:pt x="193" y="182"/>
                    <a:pt x="193" y="168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11"/>
                    <a:pt x="182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6350" y="1093788"/>
              <a:ext cx="727075" cy="722313"/>
            </a:xfrm>
            <a:custGeom>
              <a:avLst/>
              <a:gdLst>
                <a:gd name="T0" fmla="*/ 168 w 193"/>
                <a:gd name="T1" fmla="*/ 0 h 192"/>
                <a:gd name="T2" fmla="*/ 24 w 193"/>
                <a:gd name="T3" fmla="*/ 0 h 192"/>
                <a:gd name="T4" fmla="*/ 0 w 193"/>
                <a:gd name="T5" fmla="*/ 24 h 192"/>
                <a:gd name="T6" fmla="*/ 0 w 193"/>
                <a:gd name="T7" fmla="*/ 168 h 192"/>
                <a:gd name="T8" fmla="*/ 24 w 193"/>
                <a:gd name="T9" fmla="*/ 192 h 192"/>
                <a:gd name="T10" fmla="*/ 168 w 193"/>
                <a:gd name="T11" fmla="*/ 192 h 192"/>
                <a:gd name="T12" fmla="*/ 193 w 193"/>
                <a:gd name="T13" fmla="*/ 168 h 192"/>
                <a:gd name="T14" fmla="*/ 193 w 193"/>
                <a:gd name="T15" fmla="*/ 24 h 192"/>
                <a:gd name="T16" fmla="*/ 168 w 193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2">
                  <a:moveTo>
                    <a:pt x="1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1"/>
                    <a:pt x="11" y="192"/>
                    <a:pt x="24" y="192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82" y="192"/>
                    <a:pt x="193" y="181"/>
                    <a:pt x="193" y="168"/>
                  </a:cubicBezTo>
                  <a:cubicBezTo>
                    <a:pt x="193" y="24"/>
                    <a:pt x="193" y="24"/>
                    <a:pt x="193" y="24"/>
                  </a:cubicBezTo>
                  <a:cubicBezTo>
                    <a:pt x="193" y="11"/>
                    <a:pt x="182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350" y="2178051"/>
              <a:ext cx="727075" cy="725488"/>
            </a:xfrm>
            <a:custGeom>
              <a:avLst/>
              <a:gdLst>
                <a:gd name="T0" fmla="*/ 168 w 193"/>
                <a:gd name="T1" fmla="*/ 0 h 193"/>
                <a:gd name="T2" fmla="*/ 24 w 193"/>
                <a:gd name="T3" fmla="*/ 0 h 193"/>
                <a:gd name="T4" fmla="*/ 0 w 193"/>
                <a:gd name="T5" fmla="*/ 25 h 193"/>
                <a:gd name="T6" fmla="*/ 0 w 193"/>
                <a:gd name="T7" fmla="*/ 169 h 193"/>
                <a:gd name="T8" fmla="*/ 24 w 193"/>
                <a:gd name="T9" fmla="*/ 193 h 193"/>
                <a:gd name="T10" fmla="*/ 168 w 193"/>
                <a:gd name="T11" fmla="*/ 193 h 193"/>
                <a:gd name="T12" fmla="*/ 193 w 193"/>
                <a:gd name="T13" fmla="*/ 169 h 193"/>
                <a:gd name="T14" fmla="*/ 193 w 193"/>
                <a:gd name="T15" fmla="*/ 25 h 193"/>
                <a:gd name="T16" fmla="*/ 168 w 193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193">
                  <a:moveTo>
                    <a:pt x="16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2"/>
                    <a:pt x="11" y="193"/>
                    <a:pt x="24" y="193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82" y="193"/>
                    <a:pt x="193" y="182"/>
                    <a:pt x="193" y="169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11"/>
                    <a:pt x="182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1095375" y="4763"/>
              <a:ext cx="1809750" cy="723900"/>
            </a:xfrm>
            <a:custGeom>
              <a:avLst/>
              <a:gdLst>
                <a:gd name="T0" fmla="*/ 457 w 481"/>
                <a:gd name="T1" fmla="*/ 0 h 192"/>
                <a:gd name="T2" fmla="*/ 24 w 481"/>
                <a:gd name="T3" fmla="*/ 0 h 192"/>
                <a:gd name="T4" fmla="*/ 0 w 481"/>
                <a:gd name="T5" fmla="*/ 24 h 192"/>
                <a:gd name="T6" fmla="*/ 0 w 481"/>
                <a:gd name="T7" fmla="*/ 168 h 192"/>
                <a:gd name="T8" fmla="*/ 24 w 481"/>
                <a:gd name="T9" fmla="*/ 192 h 192"/>
                <a:gd name="T10" fmla="*/ 457 w 481"/>
                <a:gd name="T11" fmla="*/ 192 h 192"/>
                <a:gd name="T12" fmla="*/ 481 w 481"/>
                <a:gd name="T13" fmla="*/ 168 h 192"/>
                <a:gd name="T14" fmla="*/ 481 w 481"/>
                <a:gd name="T15" fmla="*/ 24 h 192"/>
                <a:gd name="T16" fmla="*/ 457 w 481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92">
                  <a:moveTo>
                    <a:pt x="4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2"/>
                    <a:pt x="11" y="192"/>
                    <a:pt x="24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70" y="192"/>
                    <a:pt x="481" y="182"/>
                    <a:pt x="481" y="168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11"/>
                    <a:pt x="470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095375" y="1093788"/>
              <a:ext cx="1809750" cy="722313"/>
            </a:xfrm>
            <a:custGeom>
              <a:avLst/>
              <a:gdLst>
                <a:gd name="T0" fmla="*/ 457 w 481"/>
                <a:gd name="T1" fmla="*/ 0 h 192"/>
                <a:gd name="T2" fmla="*/ 24 w 481"/>
                <a:gd name="T3" fmla="*/ 0 h 192"/>
                <a:gd name="T4" fmla="*/ 0 w 481"/>
                <a:gd name="T5" fmla="*/ 24 h 192"/>
                <a:gd name="T6" fmla="*/ 0 w 481"/>
                <a:gd name="T7" fmla="*/ 168 h 192"/>
                <a:gd name="T8" fmla="*/ 24 w 481"/>
                <a:gd name="T9" fmla="*/ 192 h 192"/>
                <a:gd name="T10" fmla="*/ 457 w 481"/>
                <a:gd name="T11" fmla="*/ 192 h 192"/>
                <a:gd name="T12" fmla="*/ 481 w 481"/>
                <a:gd name="T13" fmla="*/ 168 h 192"/>
                <a:gd name="T14" fmla="*/ 481 w 481"/>
                <a:gd name="T15" fmla="*/ 24 h 192"/>
                <a:gd name="T16" fmla="*/ 457 w 481"/>
                <a:gd name="T1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92">
                  <a:moveTo>
                    <a:pt x="4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81"/>
                    <a:pt x="11" y="192"/>
                    <a:pt x="24" y="192"/>
                  </a:cubicBezTo>
                  <a:cubicBezTo>
                    <a:pt x="457" y="192"/>
                    <a:pt x="457" y="192"/>
                    <a:pt x="457" y="192"/>
                  </a:cubicBezTo>
                  <a:cubicBezTo>
                    <a:pt x="470" y="192"/>
                    <a:pt x="481" y="181"/>
                    <a:pt x="481" y="168"/>
                  </a:cubicBezTo>
                  <a:cubicBezTo>
                    <a:pt x="481" y="24"/>
                    <a:pt x="481" y="24"/>
                    <a:pt x="481" y="24"/>
                  </a:cubicBezTo>
                  <a:cubicBezTo>
                    <a:pt x="481" y="11"/>
                    <a:pt x="470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095375" y="2178051"/>
              <a:ext cx="1809750" cy="725488"/>
            </a:xfrm>
            <a:custGeom>
              <a:avLst/>
              <a:gdLst>
                <a:gd name="T0" fmla="*/ 457 w 481"/>
                <a:gd name="T1" fmla="*/ 0 h 193"/>
                <a:gd name="T2" fmla="*/ 24 w 481"/>
                <a:gd name="T3" fmla="*/ 0 h 193"/>
                <a:gd name="T4" fmla="*/ 0 w 481"/>
                <a:gd name="T5" fmla="*/ 25 h 193"/>
                <a:gd name="T6" fmla="*/ 0 w 481"/>
                <a:gd name="T7" fmla="*/ 169 h 193"/>
                <a:gd name="T8" fmla="*/ 24 w 481"/>
                <a:gd name="T9" fmla="*/ 193 h 193"/>
                <a:gd name="T10" fmla="*/ 457 w 481"/>
                <a:gd name="T11" fmla="*/ 193 h 193"/>
                <a:gd name="T12" fmla="*/ 481 w 481"/>
                <a:gd name="T13" fmla="*/ 169 h 193"/>
                <a:gd name="T14" fmla="*/ 481 w 481"/>
                <a:gd name="T15" fmla="*/ 25 h 193"/>
                <a:gd name="T16" fmla="*/ 457 w 481"/>
                <a:gd name="T1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93">
                  <a:moveTo>
                    <a:pt x="45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82"/>
                    <a:pt x="11" y="193"/>
                    <a:pt x="24" y="193"/>
                  </a:cubicBezTo>
                  <a:cubicBezTo>
                    <a:pt x="457" y="193"/>
                    <a:pt x="457" y="193"/>
                    <a:pt x="457" y="193"/>
                  </a:cubicBezTo>
                  <a:cubicBezTo>
                    <a:pt x="470" y="193"/>
                    <a:pt x="481" y="182"/>
                    <a:pt x="481" y="169"/>
                  </a:cubicBezTo>
                  <a:cubicBezTo>
                    <a:pt x="481" y="25"/>
                    <a:pt x="481" y="25"/>
                    <a:pt x="481" y="25"/>
                  </a:cubicBezTo>
                  <a:cubicBezTo>
                    <a:pt x="481" y="11"/>
                    <a:pt x="470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9" name="TextBox 2"/>
          <p:cNvSpPr txBox="1"/>
          <p:nvPr/>
        </p:nvSpPr>
        <p:spPr>
          <a:xfrm>
            <a:off x="2384286" y="477906"/>
            <a:ext cx="742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YAKALANMAK</a:t>
            </a:r>
            <a:r>
              <a:rPr lang="en-US" sz="4000" b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4000" b="1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İSTEMEYENLER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6421003" y="2065479"/>
            <a:ext cx="4786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Zararlı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yazılımların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sanal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sistemler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üzerinde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analiz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edildiğini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bilirler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6280698" y="3755044"/>
            <a:ext cx="5040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Anti-disassembler, anti-debugging,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anti-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vb.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yöntemlere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başvururlar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4" name="Straight Connector 9"/>
          <p:cNvCxnSpPr/>
          <p:nvPr/>
        </p:nvCxnSpPr>
        <p:spPr>
          <a:xfrm>
            <a:off x="6083300" y="2071657"/>
            <a:ext cx="12700" cy="1270633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5"/>
          <p:cNvSpPr txBox="1"/>
          <p:nvPr/>
        </p:nvSpPr>
        <p:spPr>
          <a:xfrm>
            <a:off x="190772" y="4577636"/>
            <a:ext cx="5498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+mj-lt"/>
              </a:rPr>
              <a:t>ht</a:t>
            </a:r>
            <a:r>
              <a:rPr lang="tr-TR" sz="2000" b="1" dirty="0">
                <a:solidFill>
                  <a:srgbClr val="C00000"/>
                </a:solidFill>
                <a:sym typeface="Helvetica"/>
              </a:rPr>
              <a:t>tps://www.mertsarica.com/anti-anti-vmware/</a:t>
            </a: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C00000"/>
                </a:solidFill>
                <a:sym typeface="Helvetica"/>
              </a:rPr>
              <a:t>https://www.mertsarica.com/anti-analiz-kodlari/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sym typeface="Helvetica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970000" y="2454844"/>
            <a:ext cx="252000" cy="252000"/>
            <a:chOff x="5981055" y="2884500"/>
            <a:chExt cx="216000" cy="216000"/>
          </a:xfrm>
        </p:grpSpPr>
        <p:sp>
          <p:nvSpPr>
            <p:cNvPr id="8" name="Flowchart: Connector 7"/>
            <p:cNvSpPr/>
            <p:nvPr/>
          </p:nvSpPr>
          <p:spPr>
            <a:xfrm>
              <a:off x="5981055" y="2884500"/>
              <a:ext cx="216000" cy="216000"/>
            </a:xfrm>
            <a:prstGeom prst="flowChartConnector">
              <a:avLst/>
            </a:prstGeom>
            <a:noFill/>
            <a:ln w="25400">
              <a:solidFill>
                <a:schemeClr val="accen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017055" y="2924649"/>
              <a:ext cx="144000" cy="144000"/>
            </a:xfrm>
            <a:prstGeom prst="flowChartConnector">
              <a:avLst/>
            </a:prstGeom>
            <a:solidFill>
              <a:schemeClr val="accent1"/>
            </a:solidFill>
            <a:ln w="254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3" name="TextBox 25"/>
          <p:cNvSpPr txBox="1"/>
          <p:nvPr/>
        </p:nvSpPr>
        <p:spPr>
          <a:xfrm>
            <a:off x="190772" y="4128265"/>
            <a:ext cx="36000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  <a:latin typeface="+mj-lt"/>
              </a:rPr>
              <a:t>Referanslar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Resim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4"/>
          <p:cNvSpPr>
            <a:spLocks noChangeAspect="1" noEditPoints="1"/>
          </p:cNvSpPr>
          <p:nvPr/>
        </p:nvSpPr>
        <p:spPr bwMode="auto">
          <a:xfrm>
            <a:off x="9043751" y="2154458"/>
            <a:ext cx="1699050" cy="782928"/>
          </a:xfrm>
          <a:custGeom>
            <a:avLst/>
            <a:gdLst>
              <a:gd name="T0" fmla="*/ 308 w 400"/>
              <a:gd name="T1" fmla="*/ 0 h 184"/>
              <a:gd name="T2" fmla="*/ 216 w 400"/>
              <a:gd name="T3" fmla="*/ 92 h 184"/>
              <a:gd name="T4" fmla="*/ 232 w 400"/>
              <a:gd name="T5" fmla="*/ 144 h 184"/>
              <a:gd name="T6" fmla="*/ 168 w 400"/>
              <a:gd name="T7" fmla="*/ 144 h 184"/>
              <a:gd name="T8" fmla="*/ 184 w 400"/>
              <a:gd name="T9" fmla="*/ 92 h 184"/>
              <a:gd name="T10" fmla="*/ 92 w 400"/>
              <a:gd name="T11" fmla="*/ 0 h 184"/>
              <a:gd name="T12" fmla="*/ 0 w 400"/>
              <a:gd name="T13" fmla="*/ 92 h 184"/>
              <a:gd name="T14" fmla="*/ 92 w 400"/>
              <a:gd name="T15" fmla="*/ 184 h 184"/>
              <a:gd name="T16" fmla="*/ 308 w 400"/>
              <a:gd name="T17" fmla="*/ 184 h 184"/>
              <a:gd name="T18" fmla="*/ 400 w 400"/>
              <a:gd name="T19" fmla="*/ 92 h 184"/>
              <a:gd name="T20" fmla="*/ 308 w 400"/>
              <a:gd name="T21" fmla="*/ 0 h 184"/>
              <a:gd name="T22" fmla="*/ 40 w 400"/>
              <a:gd name="T23" fmla="*/ 92 h 184"/>
              <a:gd name="T24" fmla="*/ 92 w 400"/>
              <a:gd name="T25" fmla="*/ 40 h 184"/>
              <a:gd name="T26" fmla="*/ 144 w 400"/>
              <a:gd name="T27" fmla="*/ 92 h 184"/>
              <a:gd name="T28" fmla="*/ 92 w 400"/>
              <a:gd name="T29" fmla="*/ 144 h 184"/>
              <a:gd name="T30" fmla="*/ 40 w 400"/>
              <a:gd name="T31" fmla="*/ 92 h 184"/>
              <a:gd name="T32" fmla="*/ 308 w 400"/>
              <a:gd name="T33" fmla="*/ 144 h 184"/>
              <a:gd name="T34" fmla="*/ 256 w 400"/>
              <a:gd name="T35" fmla="*/ 92 h 184"/>
              <a:gd name="T36" fmla="*/ 308 w 400"/>
              <a:gd name="T37" fmla="*/ 40 h 184"/>
              <a:gd name="T38" fmla="*/ 360 w 400"/>
              <a:gd name="T39" fmla="*/ 92 h 184"/>
              <a:gd name="T40" fmla="*/ 308 w 400"/>
              <a:gd name="T41" fmla="*/ 14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184">
                <a:moveTo>
                  <a:pt x="308" y="0"/>
                </a:moveTo>
                <a:cubicBezTo>
                  <a:pt x="257" y="0"/>
                  <a:pt x="216" y="41"/>
                  <a:pt x="216" y="92"/>
                </a:cubicBezTo>
                <a:cubicBezTo>
                  <a:pt x="216" y="111"/>
                  <a:pt x="222" y="129"/>
                  <a:pt x="232" y="144"/>
                </a:cubicBezTo>
                <a:cubicBezTo>
                  <a:pt x="168" y="144"/>
                  <a:pt x="168" y="144"/>
                  <a:pt x="168" y="144"/>
                </a:cubicBezTo>
                <a:cubicBezTo>
                  <a:pt x="178" y="129"/>
                  <a:pt x="184" y="111"/>
                  <a:pt x="184" y="92"/>
                </a:cubicBezTo>
                <a:cubicBezTo>
                  <a:pt x="184" y="41"/>
                  <a:pt x="143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3"/>
                  <a:pt x="41" y="184"/>
                  <a:pt x="92" y="184"/>
                </a:cubicBezTo>
                <a:cubicBezTo>
                  <a:pt x="308" y="184"/>
                  <a:pt x="308" y="184"/>
                  <a:pt x="308" y="184"/>
                </a:cubicBezTo>
                <a:cubicBezTo>
                  <a:pt x="359" y="184"/>
                  <a:pt x="400" y="143"/>
                  <a:pt x="400" y="92"/>
                </a:cubicBezTo>
                <a:cubicBezTo>
                  <a:pt x="400" y="41"/>
                  <a:pt x="359" y="0"/>
                  <a:pt x="308" y="0"/>
                </a:cubicBezTo>
                <a:close/>
                <a:moveTo>
                  <a:pt x="40" y="92"/>
                </a:moveTo>
                <a:cubicBezTo>
                  <a:pt x="40" y="63"/>
                  <a:pt x="63" y="40"/>
                  <a:pt x="92" y="40"/>
                </a:cubicBezTo>
                <a:cubicBezTo>
                  <a:pt x="120" y="40"/>
                  <a:pt x="144" y="63"/>
                  <a:pt x="144" y="92"/>
                </a:cubicBezTo>
                <a:cubicBezTo>
                  <a:pt x="144" y="121"/>
                  <a:pt x="120" y="144"/>
                  <a:pt x="92" y="144"/>
                </a:cubicBezTo>
                <a:cubicBezTo>
                  <a:pt x="63" y="144"/>
                  <a:pt x="40" y="121"/>
                  <a:pt x="40" y="92"/>
                </a:cubicBezTo>
                <a:close/>
                <a:moveTo>
                  <a:pt x="308" y="144"/>
                </a:moveTo>
                <a:cubicBezTo>
                  <a:pt x="279" y="144"/>
                  <a:pt x="256" y="121"/>
                  <a:pt x="256" y="92"/>
                </a:cubicBezTo>
                <a:cubicBezTo>
                  <a:pt x="256" y="63"/>
                  <a:pt x="279" y="40"/>
                  <a:pt x="308" y="40"/>
                </a:cubicBezTo>
                <a:cubicBezTo>
                  <a:pt x="336" y="40"/>
                  <a:pt x="360" y="63"/>
                  <a:pt x="360" y="92"/>
                </a:cubicBezTo>
                <a:cubicBezTo>
                  <a:pt x="360" y="121"/>
                  <a:pt x="336" y="144"/>
                  <a:pt x="308" y="14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5475" y="3394896"/>
            <a:ext cx="3355656" cy="106460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CPUID KOMUT ÇIKTISI</a:t>
            </a:r>
            <a:r>
              <a:rPr lang="en-US" sz="2400" b="1" dirty="0">
                <a:latin typeface="+mj-lt"/>
              </a:rPr>
              <a:t> 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240858" y="3249920"/>
            <a:ext cx="237744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745414" y="3247859"/>
            <a:ext cx="237744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187659" y="3247859"/>
            <a:ext cx="237744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733477" y="3247859"/>
            <a:ext cx="237744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"/>
          <p:cNvSpPr txBox="1"/>
          <p:nvPr/>
        </p:nvSpPr>
        <p:spPr>
          <a:xfrm>
            <a:off x="2384286" y="477906"/>
            <a:ext cx="742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SANAL SİSTEM</a:t>
            </a:r>
          </a:p>
          <a:p>
            <a:pPr algn="ctr"/>
            <a:r>
              <a:rPr lang="en-US" sz="4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TESPİTİ(</a:t>
            </a:r>
            <a:r>
              <a:rPr lang="en-US" sz="4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  <a:sym typeface="Helvetica Neue Light"/>
              </a:rPr>
              <a:t>VMWARE)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35475" y="3927200"/>
            <a:ext cx="3355656" cy="106460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EAX=1,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ECX’in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31.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biti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1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ise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sanal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endParaRPr lang="en-US" sz="2400" b="1" dirty="0">
              <a:solidFill>
                <a:schemeClr val="bg1"/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256306" y="3401230"/>
            <a:ext cx="3355656" cy="53230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MAC ADRESİ 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KONTROLÜ</a:t>
            </a:r>
            <a:r>
              <a:rPr lang="en-US" sz="2400" b="1" dirty="0">
                <a:latin typeface="+mj-lt"/>
              </a:rPr>
              <a:t>  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+mj-lt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216287" y="4412118"/>
            <a:ext cx="3355656" cy="720714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00:05:69</a:t>
            </a:r>
            <a:r>
              <a:rPr lang="tr-T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698296" y="3401230"/>
            <a:ext cx="3355656" cy="106460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KAYIT DEFTERİ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KONTROLÜ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865138" y="4379920"/>
            <a:ext cx="2899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HKLM\SOFTWARE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\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Vmware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Inc.\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Vmware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Tools</a:t>
            </a:r>
            <a:endParaRPr lang="tr-T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117218" y="3394896"/>
            <a:ext cx="3355656" cy="1064608"/>
          </a:xfrm>
          <a:prstGeom prst="rect">
            <a:avLst/>
          </a:prstGeom>
        </p:spPr>
        <p:txBody>
          <a:bodyPr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ÇALIŞAN İŞLEM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rPr>
              <a:t>KONTROLÜ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0865" y="4374525"/>
            <a:ext cx="184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Vmtoolsd.exe</a:t>
            </a:r>
            <a:endParaRPr lang="tr-TR" sz="2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5" name="Group 33"/>
          <p:cNvGrpSpPr>
            <a:grpSpLocks noChangeAspect="1"/>
          </p:cNvGrpSpPr>
          <p:nvPr/>
        </p:nvGrpSpPr>
        <p:grpSpPr>
          <a:xfrm>
            <a:off x="1784841" y="2028485"/>
            <a:ext cx="824073" cy="997285"/>
            <a:chOff x="427038" y="3595610"/>
            <a:chExt cx="391838" cy="474198"/>
          </a:xfrm>
          <a:solidFill>
            <a:schemeClr val="bg1">
              <a:lumMod val="85000"/>
            </a:schemeClr>
          </a:solidFill>
        </p:grpSpPr>
        <p:sp>
          <p:nvSpPr>
            <p:cNvPr id="46" name="Freeform 89"/>
            <p:cNvSpPr>
              <a:spLocks/>
            </p:cNvSpPr>
            <p:nvPr/>
          </p:nvSpPr>
          <p:spPr bwMode="auto">
            <a:xfrm>
              <a:off x="486937" y="3655509"/>
              <a:ext cx="272041" cy="257066"/>
            </a:xfrm>
            <a:custGeom>
              <a:avLst/>
              <a:gdLst>
                <a:gd name="T0" fmla="*/ 57 w 82"/>
                <a:gd name="T1" fmla="*/ 67 h 78"/>
                <a:gd name="T2" fmla="*/ 57 w 82"/>
                <a:gd name="T3" fmla="*/ 78 h 78"/>
                <a:gd name="T4" fmla="*/ 82 w 82"/>
                <a:gd name="T5" fmla="*/ 40 h 78"/>
                <a:gd name="T6" fmla="*/ 41 w 82"/>
                <a:gd name="T7" fmla="*/ 0 h 78"/>
                <a:gd name="T8" fmla="*/ 0 w 82"/>
                <a:gd name="T9" fmla="*/ 40 h 78"/>
                <a:gd name="T10" fmla="*/ 25 w 82"/>
                <a:gd name="T11" fmla="*/ 78 h 78"/>
                <a:gd name="T12" fmla="*/ 25 w 82"/>
                <a:gd name="T13" fmla="*/ 67 h 78"/>
                <a:gd name="T14" fmla="*/ 10 w 82"/>
                <a:gd name="T15" fmla="*/ 40 h 78"/>
                <a:gd name="T16" fmla="*/ 41 w 82"/>
                <a:gd name="T17" fmla="*/ 10 h 78"/>
                <a:gd name="T18" fmla="*/ 72 w 82"/>
                <a:gd name="T19" fmla="*/ 40 h 78"/>
                <a:gd name="T20" fmla="*/ 57 w 82"/>
                <a:gd name="T21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8">
                  <a:moveTo>
                    <a:pt x="57" y="67"/>
                  </a:moveTo>
                  <a:cubicBezTo>
                    <a:pt x="57" y="78"/>
                    <a:pt x="57" y="78"/>
                    <a:pt x="57" y="78"/>
                  </a:cubicBezTo>
                  <a:cubicBezTo>
                    <a:pt x="71" y="72"/>
                    <a:pt x="82" y="57"/>
                    <a:pt x="82" y="40"/>
                  </a:cubicBezTo>
                  <a:cubicBezTo>
                    <a:pt x="82" y="18"/>
                    <a:pt x="63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57"/>
                    <a:pt x="10" y="72"/>
                    <a:pt x="25" y="78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16" y="61"/>
                    <a:pt x="10" y="52"/>
                    <a:pt x="10" y="40"/>
                  </a:cubicBezTo>
                  <a:cubicBezTo>
                    <a:pt x="10" y="23"/>
                    <a:pt x="24" y="10"/>
                    <a:pt x="41" y="10"/>
                  </a:cubicBezTo>
                  <a:cubicBezTo>
                    <a:pt x="58" y="10"/>
                    <a:pt x="72" y="23"/>
                    <a:pt x="72" y="40"/>
                  </a:cubicBezTo>
                  <a:cubicBezTo>
                    <a:pt x="72" y="52"/>
                    <a:pt x="66" y="62"/>
                    <a:pt x="57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427038" y="3595610"/>
              <a:ext cx="391838" cy="381855"/>
            </a:xfrm>
            <a:custGeom>
              <a:avLst/>
              <a:gdLst>
                <a:gd name="T0" fmla="*/ 59 w 118"/>
                <a:gd name="T1" fmla="*/ 0 h 115"/>
                <a:gd name="T2" fmla="*/ 0 w 118"/>
                <a:gd name="T3" fmla="*/ 58 h 115"/>
                <a:gd name="T4" fmla="*/ 43 w 118"/>
                <a:gd name="T5" fmla="*/ 115 h 115"/>
                <a:gd name="T6" fmla="*/ 43 w 118"/>
                <a:gd name="T7" fmla="*/ 107 h 115"/>
                <a:gd name="T8" fmla="*/ 8 w 118"/>
                <a:gd name="T9" fmla="*/ 58 h 115"/>
                <a:gd name="T10" fmla="*/ 59 w 118"/>
                <a:gd name="T11" fmla="*/ 8 h 115"/>
                <a:gd name="T12" fmla="*/ 110 w 118"/>
                <a:gd name="T13" fmla="*/ 58 h 115"/>
                <a:gd name="T14" fmla="*/ 75 w 118"/>
                <a:gd name="T15" fmla="*/ 107 h 115"/>
                <a:gd name="T16" fmla="*/ 75 w 118"/>
                <a:gd name="T17" fmla="*/ 115 h 115"/>
                <a:gd name="T18" fmla="*/ 118 w 118"/>
                <a:gd name="T19" fmla="*/ 58 h 115"/>
                <a:gd name="T20" fmla="*/ 59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85"/>
                    <a:pt x="18" y="108"/>
                    <a:pt x="43" y="115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23" y="100"/>
                    <a:pt x="8" y="81"/>
                    <a:pt x="8" y="58"/>
                  </a:cubicBezTo>
                  <a:cubicBezTo>
                    <a:pt x="8" y="30"/>
                    <a:pt x="31" y="8"/>
                    <a:pt x="59" y="8"/>
                  </a:cubicBezTo>
                  <a:cubicBezTo>
                    <a:pt x="87" y="8"/>
                    <a:pt x="110" y="30"/>
                    <a:pt x="110" y="58"/>
                  </a:cubicBezTo>
                  <a:cubicBezTo>
                    <a:pt x="110" y="81"/>
                    <a:pt x="95" y="100"/>
                    <a:pt x="75" y="107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100" y="108"/>
                    <a:pt x="118" y="86"/>
                    <a:pt x="118" y="58"/>
                  </a:cubicBezTo>
                  <a:cubicBezTo>
                    <a:pt x="118" y="26"/>
                    <a:pt x="92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Freeform 91"/>
            <p:cNvSpPr>
              <a:spLocks/>
            </p:cNvSpPr>
            <p:nvPr/>
          </p:nvSpPr>
          <p:spPr bwMode="auto">
            <a:xfrm>
              <a:off x="566802" y="3750348"/>
              <a:ext cx="119797" cy="319460"/>
            </a:xfrm>
            <a:custGeom>
              <a:avLst/>
              <a:gdLst>
                <a:gd name="T0" fmla="*/ 24 w 36"/>
                <a:gd name="T1" fmla="*/ 82 h 96"/>
                <a:gd name="T2" fmla="*/ 24 w 36"/>
                <a:gd name="T3" fmla="*/ 21 h 96"/>
                <a:gd name="T4" fmla="*/ 29 w 36"/>
                <a:gd name="T5" fmla="*/ 12 h 96"/>
                <a:gd name="T6" fmla="*/ 17 w 36"/>
                <a:gd name="T7" fmla="*/ 0 h 96"/>
                <a:gd name="T8" fmla="*/ 5 w 36"/>
                <a:gd name="T9" fmla="*/ 12 h 96"/>
                <a:gd name="T10" fmla="*/ 10 w 36"/>
                <a:gd name="T11" fmla="*/ 21 h 96"/>
                <a:gd name="T12" fmla="*/ 10 w 36"/>
                <a:gd name="T13" fmla="*/ 21 h 96"/>
                <a:gd name="T14" fmla="*/ 10 w 36"/>
                <a:gd name="T15" fmla="*/ 82 h 96"/>
                <a:gd name="T16" fmla="*/ 0 w 36"/>
                <a:gd name="T17" fmla="*/ 96 h 96"/>
                <a:gd name="T18" fmla="*/ 36 w 36"/>
                <a:gd name="T19" fmla="*/ 96 h 96"/>
                <a:gd name="T20" fmla="*/ 24 w 36"/>
                <a:gd name="T21" fmla="*/ 8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4" y="82"/>
                  </a:moveTo>
                  <a:cubicBezTo>
                    <a:pt x="24" y="79"/>
                    <a:pt x="24" y="22"/>
                    <a:pt x="24" y="21"/>
                  </a:cubicBezTo>
                  <a:cubicBezTo>
                    <a:pt x="27" y="19"/>
                    <a:pt x="29" y="16"/>
                    <a:pt x="29" y="12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10" y="0"/>
                    <a:pt x="5" y="5"/>
                    <a:pt x="5" y="12"/>
                  </a:cubicBezTo>
                  <a:cubicBezTo>
                    <a:pt x="5" y="16"/>
                    <a:pt x="7" y="19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78"/>
                    <a:pt x="10" y="82"/>
                  </a:cubicBezTo>
                  <a:cubicBezTo>
                    <a:pt x="10" y="92"/>
                    <a:pt x="0" y="96"/>
                    <a:pt x="0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6"/>
                    <a:pt x="24" y="92"/>
                    <a:pt x="24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7146464" y="2047716"/>
            <a:ext cx="765083" cy="959299"/>
            <a:chOff x="5106627" y="2260366"/>
            <a:chExt cx="324452" cy="406813"/>
          </a:xfrm>
          <a:solidFill>
            <a:srgbClr val="969696"/>
          </a:solidFill>
        </p:grpSpPr>
        <p:sp>
          <p:nvSpPr>
            <p:cNvPr id="54" name="Freeform 80"/>
            <p:cNvSpPr>
              <a:spLocks/>
            </p:cNvSpPr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1"/>
            <p:cNvSpPr>
              <a:spLocks/>
            </p:cNvSpPr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2"/>
            <p:cNvSpPr>
              <a:spLocks/>
            </p:cNvSpPr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83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oup 43"/>
          <p:cNvGrpSpPr>
            <a:grpSpLocks noChangeAspect="1"/>
          </p:cNvGrpSpPr>
          <p:nvPr/>
        </p:nvGrpSpPr>
        <p:grpSpPr>
          <a:xfrm>
            <a:off x="4436080" y="2046938"/>
            <a:ext cx="984060" cy="1018588"/>
            <a:chOff x="1163293" y="4009909"/>
            <a:chExt cx="426779" cy="441753"/>
          </a:xfrm>
          <a:solidFill>
            <a:srgbClr val="B2B2B2"/>
          </a:solidFill>
        </p:grpSpPr>
        <p:sp>
          <p:nvSpPr>
            <p:cNvPr id="59" name="Freeform 129"/>
            <p:cNvSpPr>
              <a:spLocks/>
            </p:cNvSpPr>
            <p:nvPr/>
          </p:nvSpPr>
          <p:spPr bwMode="auto">
            <a:xfrm>
              <a:off x="1163293" y="4192101"/>
              <a:ext cx="426779" cy="157235"/>
            </a:xfrm>
            <a:custGeom>
              <a:avLst/>
              <a:gdLst>
                <a:gd name="T0" fmla="*/ 86 w 171"/>
                <a:gd name="T1" fmla="*/ 36 h 63"/>
                <a:gd name="T2" fmla="*/ 24 w 171"/>
                <a:gd name="T3" fmla="*/ 0 h 63"/>
                <a:gd name="T4" fmla="*/ 0 w 171"/>
                <a:gd name="T5" fmla="*/ 15 h 63"/>
                <a:gd name="T6" fmla="*/ 86 w 171"/>
                <a:gd name="T7" fmla="*/ 63 h 63"/>
                <a:gd name="T8" fmla="*/ 171 w 171"/>
                <a:gd name="T9" fmla="*/ 15 h 63"/>
                <a:gd name="T10" fmla="*/ 147 w 171"/>
                <a:gd name="T11" fmla="*/ 0 h 63"/>
                <a:gd name="T12" fmla="*/ 86 w 171"/>
                <a:gd name="T13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3">
                  <a:moveTo>
                    <a:pt x="86" y="36"/>
                  </a:moveTo>
                  <a:lnTo>
                    <a:pt x="24" y="0"/>
                  </a:lnTo>
                  <a:lnTo>
                    <a:pt x="0" y="15"/>
                  </a:lnTo>
                  <a:lnTo>
                    <a:pt x="86" y="63"/>
                  </a:lnTo>
                  <a:lnTo>
                    <a:pt x="171" y="15"/>
                  </a:lnTo>
                  <a:lnTo>
                    <a:pt x="147" y="0"/>
                  </a:lnTo>
                  <a:lnTo>
                    <a:pt x="8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0"/>
            <p:cNvSpPr>
              <a:spLocks/>
            </p:cNvSpPr>
            <p:nvPr/>
          </p:nvSpPr>
          <p:spPr bwMode="auto">
            <a:xfrm>
              <a:off x="1163293" y="4296924"/>
              <a:ext cx="426779" cy="154738"/>
            </a:xfrm>
            <a:custGeom>
              <a:avLst/>
              <a:gdLst>
                <a:gd name="T0" fmla="*/ 86 w 171"/>
                <a:gd name="T1" fmla="*/ 34 h 62"/>
                <a:gd name="T2" fmla="*/ 24 w 171"/>
                <a:gd name="T3" fmla="*/ 0 h 62"/>
                <a:gd name="T4" fmla="*/ 0 w 171"/>
                <a:gd name="T5" fmla="*/ 13 h 62"/>
                <a:gd name="T6" fmla="*/ 86 w 171"/>
                <a:gd name="T7" fmla="*/ 62 h 62"/>
                <a:gd name="T8" fmla="*/ 171 w 171"/>
                <a:gd name="T9" fmla="*/ 13 h 62"/>
                <a:gd name="T10" fmla="*/ 147 w 171"/>
                <a:gd name="T11" fmla="*/ 0 h 62"/>
                <a:gd name="T12" fmla="*/ 86 w 171"/>
                <a:gd name="T13" fmla="*/ 3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62">
                  <a:moveTo>
                    <a:pt x="86" y="34"/>
                  </a:moveTo>
                  <a:lnTo>
                    <a:pt x="24" y="0"/>
                  </a:lnTo>
                  <a:lnTo>
                    <a:pt x="0" y="13"/>
                  </a:lnTo>
                  <a:lnTo>
                    <a:pt x="86" y="62"/>
                  </a:lnTo>
                  <a:lnTo>
                    <a:pt x="171" y="13"/>
                  </a:lnTo>
                  <a:lnTo>
                    <a:pt x="147" y="0"/>
                  </a:lnTo>
                  <a:lnTo>
                    <a:pt x="86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1"/>
            <p:cNvSpPr>
              <a:spLocks/>
            </p:cNvSpPr>
            <p:nvPr/>
          </p:nvSpPr>
          <p:spPr bwMode="auto">
            <a:xfrm>
              <a:off x="1163293" y="4009909"/>
              <a:ext cx="426779" cy="242092"/>
            </a:xfrm>
            <a:custGeom>
              <a:avLst/>
              <a:gdLst>
                <a:gd name="T0" fmla="*/ 171 w 171"/>
                <a:gd name="T1" fmla="*/ 48 h 97"/>
                <a:gd name="T2" fmla="*/ 86 w 171"/>
                <a:gd name="T3" fmla="*/ 0 h 97"/>
                <a:gd name="T4" fmla="*/ 0 w 171"/>
                <a:gd name="T5" fmla="*/ 48 h 97"/>
                <a:gd name="T6" fmla="*/ 86 w 171"/>
                <a:gd name="T7" fmla="*/ 97 h 97"/>
                <a:gd name="T8" fmla="*/ 171 w 17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97">
                  <a:moveTo>
                    <a:pt x="171" y="48"/>
                  </a:moveTo>
                  <a:lnTo>
                    <a:pt x="86" y="0"/>
                  </a:lnTo>
                  <a:lnTo>
                    <a:pt x="0" y="48"/>
                  </a:lnTo>
                  <a:lnTo>
                    <a:pt x="86" y="97"/>
                  </a:lnTo>
                  <a:lnTo>
                    <a:pt x="171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Resim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119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/>
          </p:cNvSpPr>
          <p:nvPr/>
        </p:nvSpPr>
        <p:spPr bwMode="auto">
          <a:xfrm>
            <a:off x="6084825" y="6393597"/>
            <a:ext cx="5765" cy="7206"/>
          </a:xfrm>
          <a:custGeom>
            <a:avLst/>
            <a:gdLst>
              <a:gd name="T0" fmla="*/ 1 w 2"/>
              <a:gd name="T1" fmla="*/ 2 h 2"/>
              <a:gd name="T2" fmla="*/ 1 w 2"/>
              <a:gd name="T3" fmla="*/ 0 h 2"/>
              <a:gd name="T4" fmla="*/ 1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1" y="2"/>
                </a:moveTo>
                <a:cubicBezTo>
                  <a:pt x="2" y="2"/>
                  <a:pt x="2" y="1"/>
                  <a:pt x="1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8374882" y="2500935"/>
            <a:ext cx="5765" cy="7206"/>
          </a:xfrm>
          <a:custGeom>
            <a:avLst/>
            <a:gdLst>
              <a:gd name="T0" fmla="*/ 0 w 2"/>
              <a:gd name="T1" fmla="*/ 1 h 2"/>
              <a:gd name="T2" fmla="*/ 1 w 2"/>
              <a:gd name="T3" fmla="*/ 0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1" y="2"/>
                  <a:pt x="2" y="1"/>
                  <a:pt x="1" y="0"/>
                </a:cubicBezTo>
                <a:cubicBezTo>
                  <a:pt x="1" y="0"/>
                  <a:pt x="0" y="0"/>
                  <a:pt x="0" y="1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3835120" y="5073464"/>
            <a:ext cx="7206" cy="7206"/>
          </a:xfrm>
          <a:custGeom>
            <a:avLst/>
            <a:gdLst>
              <a:gd name="T0" fmla="*/ 0 w 2"/>
              <a:gd name="T1" fmla="*/ 1 h 2"/>
              <a:gd name="T2" fmla="*/ 2 w 2"/>
              <a:gd name="T3" fmla="*/ 0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1" y="2"/>
                  <a:pt x="2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8353265" y="5110935"/>
            <a:ext cx="7206" cy="2882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6"/>
          <p:cNvSpPr>
            <a:spLocks/>
          </p:cNvSpPr>
          <p:nvPr/>
        </p:nvSpPr>
        <p:spPr bwMode="auto">
          <a:xfrm>
            <a:off x="3856738" y="2463464"/>
            <a:ext cx="5765" cy="7206"/>
          </a:xfrm>
          <a:custGeom>
            <a:avLst/>
            <a:gdLst>
              <a:gd name="T0" fmla="*/ 0 w 2"/>
              <a:gd name="T1" fmla="*/ 1 h 2"/>
              <a:gd name="T2" fmla="*/ 2 w 2"/>
              <a:gd name="T3" fmla="*/ 2 h 2"/>
              <a:gd name="T4" fmla="*/ 0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2"/>
                  <a:pt x="0" y="2"/>
                  <a:pt x="2" y="2"/>
                </a:cubicBezTo>
                <a:cubicBezTo>
                  <a:pt x="1" y="1"/>
                  <a:pt x="1" y="0"/>
                  <a:pt x="0" y="1"/>
                </a:cubicBezTo>
                <a:close/>
              </a:path>
            </a:pathLst>
          </a:custGeom>
          <a:solidFill>
            <a:srgbClr val="F895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9" name="Group 18"/>
          <p:cNvGrpSpPr/>
          <p:nvPr/>
        </p:nvGrpSpPr>
        <p:grpSpPr>
          <a:xfrm>
            <a:off x="5462769" y="3142821"/>
            <a:ext cx="1244110" cy="1891790"/>
            <a:chOff x="8176384" y="4630090"/>
            <a:chExt cx="1695450" cy="2578100"/>
          </a:xfrm>
        </p:grpSpPr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176384" y="4630090"/>
              <a:ext cx="1695450" cy="2578100"/>
            </a:xfrm>
            <a:custGeom>
              <a:avLst/>
              <a:gdLst>
                <a:gd name="T0" fmla="*/ 267 w 451"/>
                <a:gd name="T1" fmla="*/ 143 h 686"/>
                <a:gd name="T2" fmla="*/ 266 w 451"/>
                <a:gd name="T3" fmla="*/ 127 h 686"/>
                <a:gd name="T4" fmla="*/ 297 w 451"/>
                <a:gd name="T5" fmla="*/ 53 h 686"/>
                <a:gd name="T6" fmla="*/ 234 w 451"/>
                <a:gd name="T7" fmla="*/ 0 h 686"/>
                <a:gd name="T8" fmla="*/ 171 w 451"/>
                <a:gd name="T9" fmla="*/ 53 h 686"/>
                <a:gd name="T10" fmla="*/ 202 w 451"/>
                <a:gd name="T11" fmla="*/ 127 h 686"/>
                <a:gd name="T12" fmla="*/ 202 w 451"/>
                <a:gd name="T13" fmla="*/ 140 h 686"/>
                <a:gd name="T14" fmla="*/ 1 w 451"/>
                <a:gd name="T15" fmla="*/ 363 h 686"/>
                <a:gd name="T16" fmla="*/ 224 w 451"/>
                <a:gd name="T17" fmla="*/ 686 h 686"/>
                <a:gd name="T18" fmla="*/ 450 w 451"/>
                <a:gd name="T19" fmla="*/ 365 h 686"/>
                <a:gd name="T20" fmla="*/ 267 w 451"/>
                <a:gd name="T21" fmla="*/ 143 h 686"/>
                <a:gd name="T22" fmla="*/ 225 w 451"/>
                <a:gd name="T23" fmla="*/ 498 h 686"/>
                <a:gd name="T24" fmla="*/ 81 w 451"/>
                <a:gd name="T25" fmla="*/ 352 h 686"/>
                <a:gd name="T26" fmla="*/ 226 w 451"/>
                <a:gd name="T27" fmla="*/ 208 h 686"/>
                <a:gd name="T28" fmla="*/ 371 w 451"/>
                <a:gd name="T29" fmla="*/ 354 h 686"/>
                <a:gd name="T30" fmla="*/ 225 w 451"/>
                <a:gd name="T31" fmla="*/ 49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1" h="686">
                  <a:moveTo>
                    <a:pt x="267" y="143"/>
                  </a:moveTo>
                  <a:cubicBezTo>
                    <a:pt x="264" y="139"/>
                    <a:pt x="263" y="133"/>
                    <a:pt x="266" y="127"/>
                  </a:cubicBezTo>
                  <a:cubicBezTo>
                    <a:pt x="279" y="99"/>
                    <a:pt x="303" y="94"/>
                    <a:pt x="297" y="53"/>
                  </a:cubicBezTo>
                  <a:cubicBezTo>
                    <a:pt x="291" y="19"/>
                    <a:pt x="263" y="2"/>
                    <a:pt x="234" y="0"/>
                  </a:cubicBezTo>
                  <a:cubicBezTo>
                    <a:pt x="205" y="2"/>
                    <a:pt x="177" y="19"/>
                    <a:pt x="171" y="53"/>
                  </a:cubicBezTo>
                  <a:cubicBezTo>
                    <a:pt x="165" y="94"/>
                    <a:pt x="189" y="99"/>
                    <a:pt x="202" y="127"/>
                  </a:cubicBezTo>
                  <a:cubicBezTo>
                    <a:pt x="204" y="132"/>
                    <a:pt x="204" y="136"/>
                    <a:pt x="202" y="140"/>
                  </a:cubicBezTo>
                  <a:cubicBezTo>
                    <a:pt x="90" y="152"/>
                    <a:pt x="1" y="247"/>
                    <a:pt x="1" y="363"/>
                  </a:cubicBezTo>
                  <a:cubicBezTo>
                    <a:pt x="0" y="503"/>
                    <a:pt x="211" y="667"/>
                    <a:pt x="224" y="686"/>
                  </a:cubicBezTo>
                  <a:cubicBezTo>
                    <a:pt x="238" y="668"/>
                    <a:pt x="450" y="516"/>
                    <a:pt x="450" y="365"/>
                  </a:cubicBezTo>
                  <a:cubicBezTo>
                    <a:pt x="451" y="255"/>
                    <a:pt x="372" y="163"/>
                    <a:pt x="267" y="143"/>
                  </a:cubicBezTo>
                  <a:close/>
                  <a:moveTo>
                    <a:pt x="225" y="498"/>
                  </a:moveTo>
                  <a:cubicBezTo>
                    <a:pt x="145" y="497"/>
                    <a:pt x="80" y="432"/>
                    <a:pt x="81" y="352"/>
                  </a:cubicBezTo>
                  <a:cubicBezTo>
                    <a:pt x="81" y="272"/>
                    <a:pt x="146" y="207"/>
                    <a:pt x="226" y="208"/>
                  </a:cubicBezTo>
                  <a:cubicBezTo>
                    <a:pt x="306" y="208"/>
                    <a:pt x="371" y="274"/>
                    <a:pt x="371" y="354"/>
                  </a:cubicBezTo>
                  <a:cubicBezTo>
                    <a:pt x="370" y="433"/>
                    <a:pt x="305" y="498"/>
                    <a:pt x="225" y="4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390696" y="5322240"/>
              <a:ext cx="1266825" cy="1266825"/>
            </a:xfrm>
            <a:custGeom>
              <a:avLst/>
              <a:gdLst>
                <a:gd name="T0" fmla="*/ 170 w 337"/>
                <a:gd name="T1" fmla="*/ 1 h 337"/>
                <a:gd name="T2" fmla="*/ 1 w 337"/>
                <a:gd name="T3" fmla="*/ 168 h 337"/>
                <a:gd name="T4" fmla="*/ 168 w 337"/>
                <a:gd name="T5" fmla="*/ 336 h 337"/>
                <a:gd name="T6" fmla="*/ 336 w 337"/>
                <a:gd name="T7" fmla="*/ 170 h 337"/>
                <a:gd name="T8" fmla="*/ 170 w 337"/>
                <a:gd name="T9" fmla="*/ 1 h 337"/>
                <a:gd name="T10" fmla="*/ 168 w 337"/>
                <a:gd name="T11" fmla="*/ 314 h 337"/>
                <a:gd name="T12" fmla="*/ 24 w 337"/>
                <a:gd name="T13" fmla="*/ 168 h 337"/>
                <a:gd name="T14" fmla="*/ 169 w 337"/>
                <a:gd name="T15" fmla="*/ 24 h 337"/>
                <a:gd name="T16" fmla="*/ 314 w 337"/>
                <a:gd name="T17" fmla="*/ 170 h 337"/>
                <a:gd name="T18" fmla="*/ 168 w 337"/>
                <a:gd name="T19" fmla="*/ 31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7">
                  <a:moveTo>
                    <a:pt x="170" y="1"/>
                  </a:moveTo>
                  <a:cubicBezTo>
                    <a:pt x="77" y="0"/>
                    <a:pt x="1" y="75"/>
                    <a:pt x="1" y="168"/>
                  </a:cubicBezTo>
                  <a:cubicBezTo>
                    <a:pt x="0" y="260"/>
                    <a:pt x="75" y="336"/>
                    <a:pt x="168" y="336"/>
                  </a:cubicBezTo>
                  <a:cubicBezTo>
                    <a:pt x="260" y="337"/>
                    <a:pt x="336" y="262"/>
                    <a:pt x="336" y="170"/>
                  </a:cubicBezTo>
                  <a:cubicBezTo>
                    <a:pt x="337" y="77"/>
                    <a:pt x="262" y="2"/>
                    <a:pt x="170" y="1"/>
                  </a:cubicBezTo>
                  <a:close/>
                  <a:moveTo>
                    <a:pt x="168" y="314"/>
                  </a:moveTo>
                  <a:cubicBezTo>
                    <a:pt x="88" y="313"/>
                    <a:pt x="23" y="248"/>
                    <a:pt x="24" y="168"/>
                  </a:cubicBezTo>
                  <a:cubicBezTo>
                    <a:pt x="24" y="88"/>
                    <a:pt x="89" y="23"/>
                    <a:pt x="169" y="24"/>
                  </a:cubicBezTo>
                  <a:cubicBezTo>
                    <a:pt x="249" y="24"/>
                    <a:pt x="314" y="90"/>
                    <a:pt x="314" y="170"/>
                  </a:cubicBezTo>
                  <a:cubicBezTo>
                    <a:pt x="313" y="249"/>
                    <a:pt x="248" y="314"/>
                    <a:pt x="168" y="31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5891356" y="3773240"/>
            <a:ext cx="408209" cy="608668"/>
            <a:chOff x="4669866" y="3800264"/>
            <a:chExt cx="279527" cy="416797"/>
          </a:xfrm>
          <a:solidFill>
            <a:schemeClr val="accent5">
              <a:lumMod val="75000"/>
            </a:schemeClr>
          </a:solidFill>
        </p:grpSpPr>
        <p:sp>
          <p:nvSpPr>
            <p:cNvPr id="49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3"/>
            <p:cNvSpPr>
              <a:spLocks/>
            </p:cNvSpPr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Box 25"/>
          <p:cNvSpPr txBox="1"/>
          <p:nvPr/>
        </p:nvSpPr>
        <p:spPr>
          <a:xfrm>
            <a:off x="687090" y="1847839"/>
            <a:ext cx="108167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Kurumlarda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sanal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masaüstü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(VDI)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kullanımı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yaygınlaşmaktadır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Sanal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sistem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tespitine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yönelik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yöntemler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(anti-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)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kullanışsız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hale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gelmektedir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Box 25"/>
          <p:cNvSpPr txBox="1"/>
          <p:nvPr/>
        </p:nvSpPr>
        <p:spPr>
          <a:xfrm>
            <a:off x="4127851" y="4939053"/>
            <a:ext cx="39139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Çare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“Kum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Havuzu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Tespiti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”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TextBox 2"/>
          <p:cNvSpPr txBox="1"/>
          <p:nvPr/>
        </p:nvSpPr>
        <p:spPr>
          <a:xfrm>
            <a:off x="2384286" y="477906"/>
            <a:ext cx="742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SANAL MASAÜSTÜ</a:t>
            </a:r>
          </a:p>
          <a:p>
            <a:pPr algn="ctr"/>
            <a:r>
              <a:rPr lang="en-US" sz="4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ALTYAPISI(</a:t>
            </a:r>
            <a:r>
              <a:rPr lang="en-US" sz="4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  <a:sym typeface="Helvetica Neue Light"/>
              </a:rPr>
              <a:t>VDI)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22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Resim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0999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740886" y="1193869"/>
            <a:ext cx="12698667" cy="4632958"/>
            <a:chOff x="2395539" y="1690686"/>
            <a:chExt cx="4448372" cy="3515608"/>
          </a:xfrm>
        </p:grpSpPr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4317375" y="1690686"/>
              <a:ext cx="1918692" cy="33943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id-ID" altLang="id-ID" sz="24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1" name="Rectangle 3"/>
            <p:cNvSpPr>
              <a:spLocks/>
            </p:cNvSpPr>
            <p:nvPr/>
          </p:nvSpPr>
          <p:spPr bwMode="auto">
            <a:xfrm>
              <a:off x="2395875" y="1690800"/>
              <a:ext cx="1917833" cy="33941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2395555" y="1976437"/>
              <a:ext cx="3840361" cy="2557463"/>
              <a:chOff x="2336" y="0"/>
              <a:chExt cx="6451" cy="4296"/>
            </a:xfrm>
          </p:grpSpPr>
          <p:sp>
            <p:nvSpPr>
              <p:cNvPr id="85" name="Rectangle 5"/>
              <p:cNvSpPr>
                <a:spLocks/>
              </p:cNvSpPr>
              <p:nvPr/>
            </p:nvSpPr>
            <p:spPr bwMode="auto">
              <a:xfrm>
                <a:off x="2336" y="0"/>
                <a:ext cx="6451" cy="456"/>
              </a:xfrm>
              <a:prstGeom prst="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14902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altLang="id-ID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6" name="Rectangle 6"/>
              <p:cNvSpPr>
                <a:spLocks/>
              </p:cNvSpPr>
              <p:nvPr/>
            </p:nvSpPr>
            <p:spPr bwMode="auto">
              <a:xfrm>
                <a:off x="2336" y="960"/>
                <a:ext cx="6451" cy="456"/>
              </a:xfrm>
              <a:prstGeom prst="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14902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altLang="id-ID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7"/>
              <p:cNvSpPr>
                <a:spLocks/>
              </p:cNvSpPr>
              <p:nvPr/>
            </p:nvSpPr>
            <p:spPr bwMode="auto">
              <a:xfrm>
                <a:off x="2336" y="1928"/>
                <a:ext cx="6450" cy="456"/>
              </a:xfrm>
              <a:prstGeom prst="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14902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altLang="id-ID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8" name="Rectangle 8"/>
              <p:cNvSpPr>
                <a:spLocks/>
              </p:cNvSpPr>
              <p:nvPr/>
            </p:nvSpPr>
            <p:spPr bwMode="auto">
              <a:xfrm>
                <a:off x="2336" y="2888"/>
                <a:ext cx="6450" cy="456"/>
              </a:xfrm>
              <a:prstGeom prst="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14902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altLang="id-ID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9" name="Rectangle 9"/>
              <p:cNvSpPr>
                <a:spLocks/>
              </p:cNvSpPr>
              <p:nvPr/>
            </p:nvSpPr>
            <p:spPr bwMode="auto">
              <a:xfrm>
                <a:off x="2336" y="3840"/>
                <a:ext cx="6450" cy="456"/>
              </a:xfrm>
              <a:prstGeom prst="rect">
                <a:avLst/>
              </a:prstGeom>
              <a:solidFill>
                <a:schemeClr val="bg1">
                  <a:lumMod val="65000"/>
                  <a:alpha val="3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>
                        <a:alpha val="14902"/>
                      </a:schemeClr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id-ID" altLang="id-ID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395539" y="1690687"/>
              <a:ext cx="1918097" cy="285750"/>
              <a:chOff x="48" y="0"/>
              <a:chExt cx="3222" cy="480"/>
            </a:xfrm>
          </p:grpSpPr>
          <p:sp>
            <p:nvSpPr>
              <p:cNvPr id="81" name="Rectangle 27"/>
              <p:cNvSpPr>
                <a:spLocks/>
              </p:cNvSpPr>
              <p:nvPr/>
            </p:nvSpPr>
            <p:spPr bwMode="auto">
              <a:xfrm>
                <a:off x="48" y="0"/>
                <a:ext cx="3222" cy="4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FF5308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82" name="Rectangle 28"/>
              <p:cNvSpPr>
                <a:spLocks/>
              </p:cNvSpPr>
              <p:nvPr/>
            </p:nvSpPr>
            <p:spPr bwMode="auto">
              <a:xfrm>
                <a:off x="900" y="56"/>
                <a:ext cx="1465" cy="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id-ID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Lato" panose="020F0502020204030203" pitchFamily="34" charset="0"/>
                    <a:ea typeface="Roboto" panose="02000000000000000000" pitchFamily="2" charset="0"/>
                    <a:cs typeface="Arial" panose="020B0604020202020204" pitchFamily="34" charset="0"/>
                    <a:sym typeface="Bebas Neue" panose="020B0606020202050201" pitchFamily="34" charset="0"/>
                  </a:rPr>
                  <a:t>CHECK</a:t>
                </a:r>
                <a:endParaRPr lang="en-US" altLang="id-ID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Arial" panose="020B0604020202020204" pitchFamily="34" charset="0"/>
                  <a:sym typeface="Bebas Neue" panose="020B0606020202050201" pitchFamily="34" charset="0"/>
                </a:endParaRPr>
              </a:p>
            </p:txBody>
          </p:sp>
        </p:grpSp>
        <p:sp>
          <p:nvSpPr>
            <p:cNvPr id="17" name="Rectangle 50"/>
            <p:cNvSpPr>
              <a:spLocks/>
            </p:cNvSpPr>
            <p:nvPr/>
          </p:nvSpPr>
          <p:spPr bwMode="auto">
            <a:xfrm>
              <a:off x="2481524" y="2277798"/>
              <a:ext cx="1543733" cy="292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CLEAN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NUMBER OF CPU’S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SLEEP 60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# OF TEMP FILES WINDOWS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# OF TEMP FILES USER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IS A MEMBER OF A DOMAIN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UPTIME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AV PROCESS NAMES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RAM SIZE 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RECENT FILES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DISK SIZE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</p:txBody>
        </p:sp>
        <p:sp>
          <p:nvSpPr>
            <p:cNvPr id="19" name="Rectangle 69"/>
            <p:cNvSpPr>
              <a:spLocks/>
            </p:cNvSpPr>
            <p:nvPr/>
          </p:nvSpPr>
          <p:spPr bwMode="auto">
            <a:xfrm>
              <a:off x="4387994" y="2024890"/>
              <a:ext cx="2455917" cy="304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id-ID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BASELINE STANDARD APPLICATION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CPU COUNT &gt;1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SLEEPS FOR 1 MINUTE BEFORE EXECUTING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C:\WINDOWS\TEMP MUST CONTAIN MORE THAN 3 FILES</a:t>
              </a:r>
            </a:p>
            <a:p>
              <a:pPr>
                <a:lnSpc>
                  <a:spcPct val="110000"/>
                </a:lnSpc>
              </a:pPr>
              <a:endParaRPr lang="en-US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C:\&lt;USER&gt;\APPDATA\LOCAL\TEMP MUST CONTAIN MORE THAN 3 FILES</a:t>
              </a: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id-ID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HOST COMPUTER MUST BE </a:t>
              </a: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A</a:t>
              </a:r>
              <a:r>
                <a:rPr lang="id-ID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 MEMBER OF DOMAIN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HOST HAS BEEN UP  FOR MORE THAN 1 HOUR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CHECK HOST FOR RUNNING ANTIVIRUS/VM PROCESS (I.E.VMTOOLSD.EXE)</a:t>
              </a:r>
            </a:p>
            <a:p>
              <a:pPr eaLnBrk="1" hangingPunct="1">
                <a:lnSpc>
                  <a:spcPct val="110000"/>
                </a:lnSpc>
              </a:pPr>
              <a:endParaRPr lang="id-ID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HOST MUST HAVE MORE THAN 4 GB OF RAM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RECENT ITEMS MUST HAVE CONTAIN MORE THAN 5 FILES</a:t>
              </a:r>
            </a:p>
            <a:p>
              <a:pPr eaLnBrk="1" hangingPunct="1">
                <a:lnSpc>
                  <a:spcPct val="110000"/>
                </a:lnSpc>
              </a:pPr>
              <a:endParaRPr lang="en-US" altLang="id-ID" sz="1100" b="1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Lato Light"/>
                <a:sym typeface="Lato Light"/>
              </a:endParaRPr>
            </a:p>
            <a:p>
              <a:pPr eaLnBrk="1" hangingPunct="1">
                <a:lnSpc>
                  <a:spcPct val="110000"/>
                </a:lnSpc>
              </a:pPr>
              <a:r>
                <a:rPr lang="en-US" altLang="id-ID" sz="1100" b="1" dirty="0">
                  <a:solidFill>
                    <a:schemeClr val="bg1"/>
                  </a:solidFill>
                  <a:latin typeface="Lato" panose="020F0502020204030203" pitchFamily="34" charset="0"/>
                  <a:ea typeface="Roboto" panose="02000000000000000000" pitchFamily="2" charset="0"/>
                  <a:cs typeface="Lato Light"/>
                  <a:sym typeface="Lato Light"/>
                </a:rPr>
                <a:t>HARD DRIVE MUST BE LARGER THAN 60 GB</a:t>
              </a:r>
            </a:p>
          </p:txBody>
        </p:sp>
        <p:grpSp>
          <p:nvGrpSpPr>
            <p:cNvPr id="20" name="Group 70"/>
            <p:cNvGrpSpPr>
              <a:grpSpLocks/>
            </p:cNvGrpSpPr>
            <p:nvPr/>
          </p:nvGrpSpPr>
          <p:grpSpPr bwMode="auto">
            <a:xfrm>
              <a:off x="4317211" y="1690687"/>
              <a:ext cx="1919287" cy="285750"/>
              <a:chOff x="24" y="0"/>
              <a:chExt cx="3223" cy="480"/>
            </a:xfrm>
          </p:grpSpPr>
          <p:sp>
            <p:nvSpPr>
              <p:cNvPr id="45" name="Rectangle 71"/>
              <p:cNvSpPr>
                <a:spLocks/>
              </p:cNvSpPr>
              <p:nvPr/>
            </p:nvSpPr>
            <p:spPr bwMode="auto">
              <a:xfrm>
                <a:off x="24" y="0"/>
                <a:ext cx="3223" cy="480"/>
              </a:xfrm>
              <a:prstGeom prst="rect">
                <a:avLst/>
              </a:prstGeom>
              <a:solidFill>
                <a:schemeClr val="accent2">
                  <a:alpha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>
                        <a:alpha val="79999"/>
                      </a:scheme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6" name="Rectangle 72"/>
              <p:cNvSpPr>
                <a:spLocks/>
              </p:cNvSpPr>
              <p:nvPr/>
            </p:nvSpPr>
            <p:spPr bwMode="auto">
              <a:xfrm>
                <a:off x="862" y="56"/>
                <a:ext cx="153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id-ID" altLang="id-ID" sz="1200" b="1" dirty="0">
                    <a:solidFill>
                      <a:schemeClr val="bg1">
                        <a:lumMod val="95000"/>
                      </a:schemeClr>
                    </a:solidFill>
                    <a:latin typeface="Lato" panose="020F0502020204030203" pitchFamily="34" charset="0"/>
                    <a:ea typeface="Roboto" panose="02000000000000000000" pitchFamily="2" charset="0"/>
                    <a:cs typeface="Arial" panose="020B0604020202020204" pitchFamily="34" charset="0"/>
                    <a:sym typeface="Bebas Neue" panose="020B0606020202050201" pitchFamily="34" charset="0"/>
                  </a:rPr>
                  <a:t>DESCRIPTION</a:t>
                </a:r>
                <a:endParaRPr lang="en-US" altLang="id-ID" sz="1200" b="1" dirty="0">
                  <a:solidFill>
                    <a:schemeClr val="bg1">
                      <a:lumMod val="95000"/>
                    </a:schemeClr>
                  </a:solidFill>
                  <a:latin typeface="Lato" panose="020F0502020204030203" pitchFamily="34" charset="0"/>
                  <a:ea typeface="Roboto" panose="02000000000000000000" pitchFamily="2" charset="0"/>
                  <a:cs typeface="Arial" panose="020B0604020202020204" pitchFamily="34" charset="0"/>
                  <a:sym typeface="Bebas Neue" panose="020B0606020202050201" pitchFamily="34" charset="0"/>
                </a:endParaRPr>
              </a:p>
            </p:txBody>
          </p:sp>
        </p:grpSp>
      </p:grpSp>
      <p:sp>
        <p:nvSpPr>
          <p:cNvPr id="90" name="TextBox 2"/>
          <p:cNvSpPr txBox="1"/>
          <p:nvPr/>
        </p:nvSpPr>
        <p:spPr>
          <a:xfrm>
            <a:off x="1658451" y="537377"/>
            <a:ext cx="878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KUM HAVUZU </a:t>
            </a:r>
            <a:r>
              <a:rPr lang="en-US" sz="4000" b="1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TESPİTİ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100" name="Rectangle 9"/>
          <p:cNvSpPr>
            <a:spLocks/>
          </p:cNvSpPr>
          <p:nvPr/>
        </p:nvSpPr>
        <p:spPr bwMode="auto">
          <a:xfrm>
            <a:off x="740886" y="5211962"/>
            <a:ext cx="10961339" cy="356083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1490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id-ID" altLang="id-ID" sz="2400">
              <a:solidFill>
                <a:schemeClr val="bg1">
                  <a:lumMod val="9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Resim 1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2CCC204-64B4-4D27-82DF-31FC6A6DEB5B}"/>
              </a:ext>
            </a:extLst>
          </p:cNvPr>
          <p:cNvSpPr txBox="1"/>
          <p:nvPr/>
        </p:nvSpPr>
        <p:spPr>
          <a:xfrm>
            <a:off x="650796" y="5548320"/>
            <a:ext cx="1097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Referans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  <a:sym typeface="Helvetica"/>
              </a:rPr>
              <a:t>https://</a:t>
            </a:r>
            <a:r>
              <a:rPr lang="tr-TR" sz="2000" dirty="0">
                <a:solidFill>
                  <a:schemeClr val="bg1">
                    <a:lumMod val="95000"/>
                  </a:schemeClr>
                </a:solidFill>
                <a:sym typeface="Helvetica"/>
              </a:rPr>
              <a:t>www.trustedsec.com/2018/06/enumerating-anti-sandboxing-techniques</a:t>
            </a:r>
            <a:r>
              <a:rPr lang="tr-TR" sz="2000" dirty="0">
                <a:solidFill>
                  <a:schemeClr val="bg1"/>
                </a:solidFill>
                <a:sym typeface="Helvetica"/>
              </a:rPr>
              <a:t>/</a:t>
            </a:r>
            <a:r>
              <a:rPr lang="en-US" sz="2000" dirty="0">
                <a:solidFill>
                  <a:schemeClr val="bg1"/>
                </a:solidFill>
                <a:sym typeface="Helvetica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sym typeface="Helvetica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6371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672583" y="1493743"/>
            <a:ext cx="5489405" cy="3819235"/>
            <a:chOff x="5767387" y="2011680"/>
            <a:chExt cx="4417621" cy="2834640"/>
          </a:xfrm>
        </p:grpSpPr>
        <p:sp>
          <p:nvSpPr>
            <p:cNvPr id="52" name="Rectangle 51"/>
            <p:cNvSpPr/>
            <p:nvPr/>
          </p:nvSpPr>
          <p:spPr>
            <a:xfrm>
              <a:off x="5979992" y="2191407"/>
              <a:ext cx="3952497" cy="2427890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5767387" y="2011680"/>
              <a:ext cx="4417621" cy="2834640"/>
            </a:xfrm>
            <a:prstGeom prst="rect">
              <a:avLst/>
            </a:prstGeom>
            <a:solidFill>
              <a:srgbClr val="141A20">
                <a:alpha val="75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217948" y="2828836"/>
            <a:ext cx="3948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SUNUM</a:t>
            </a:r>
          </a:p>
          <a:p>
            <a:r>
              <a:rPr lang="en-US" sz="48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İÇERİĞİ</a:t>
            </a:r>
            <a:endParaRPr lang="id-ID" sz="48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079205" y="2940068"/>
            <a:ext cx="128016" cy="128016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2216461" y="2756894"/>
            <a:ext cx="2793715" cy="373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KUM HAVUZLARI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32964" y="3209613"/>
            <a:ext cx="3577211" cy="5238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ÇALIŞMA YÖNTEMLERİ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79205" y="3379840"/>
            <a:ext cx="128016" cy="128016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322605" y="3630791"/>
            <a:ext cx="3687569" cy="5104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KUM HAVUZU TESPİTİ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79205" y="3796560"/>
            <a:ext cx="128016" cy="128016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216459" y="4051979"/>
            <a:ext cx="2793715" cy="373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SONUÇ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79205" y="4220090"/>
            <a:ext cx="128016" cy="128016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20228578" y="12150411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20380978" y="12302811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20533378" y="12455211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17307578" y="12453373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17459978" y="12605773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834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40771" y="206467"/>
            <a:ext cx="2815436" cy="5122006"/>
            <a:chOff x="6566996" y="206467"/>
            <a:chExt cx="2815436" cy="51220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9" name="Rectangle 8"/>
            <p:cNvSpPr>
              <a:spLocks/>
            </p:cNvSpPr>
            <p:nvPr/>
          </p:nvSpPr>
          <p:spPr>
            <a:xfrm>
              <a:off x="6566996" y="1890134"/>
              <a:ext cx="2780174" cy="343833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Chord 9"/>
            <p:cNvSpPr/>
            <p:nvPr/>
          </p:nvSpPr>
          <p:spPr>
            <a:xfrm rot="17557876">
              <a:off x="6603232" y="206467"/>
              <a:ext cx="2779200" cy="2779200"/>
            </a:xfrm>
            <a:prstGeom prst="chord">
              <a:avLst>
                <a:gd name="adj1" fmla="val 4729935"/>
                <a:gd name="adj2" fmla="val 14122909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08358" y="-1468"/>
            <a:ext cx="3113908" cy="5641133"/>
            <a:chOff x="634583" y="-1468"/>
            <a:chExt cx="3113908" cy="56411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2" name="Rectangle 11"/>
            <p:cNvSpPr>
              <a:spLocks/>
            </p:cNvSpPr>
            <p:nvPr/>
          </p:nvSpPr>
          <p:spPr>
            <a:xfrm>
              <a:off x="659409" y="1710134"/>
              <a:ext cx="3089082" cy="392953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" name="Chord 12"/>
            <p:cNvSpPr/>
            <p:nvPr/>
          </p:nvSpPr>
          <p:spPr>
            <a:xfrm rot="17520000">
              <a:off x="634583" y="-1468"/>
              <a:ext cx="3088800" cy="3088800"/>
            </a:xfrm>
            <a:prstGeom prst="chord">
              <a:avLst>
                <a:gd name="adj1" fmla="val 4473339"/>
                <a:gd name="adj2" fmla="val 14501862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b="1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23300" y="-313709"/>
            <a:ext cx="3438000" cy="6279080"/>
            <a:chOff x="3349525" y="-313709"/>
            <a:chExt cx="3438000" cy="62790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3352802" y="1544649"/>
              <a:ext cx="3422470" cy="44207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hord 15"/>
            <p:cNvSpPr>
              <a:spLocks noChangeAspect="1"/>
            </p:cNvSpPr>
            <p:nvPr/>
          </p:nvSpPr>
          <p:spPr>
            <a:xfrm rot="17584013">
              <a:off x="3349525" y="-313709"/>
              <a:ext cx="3438000" cy="3438000"/>
            </a:xfrm>
            <a:prstGeom prst="chord">
              <a:avLst>
                <a:gd name="adj1" fmla="val 4252350"/>
                <a:gd name="adj2" fmla="val 145804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7" name="Dikdörtgen 36"/>
          <p:cNvSpPr/>
          <p:nvPr/>
        </p:nvSpPr>
        <p:spPr>
          <a:xfrm>
            <a:off x="1748478" y="3048527"/>
            <a:ext cx="25286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Yüzlerce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sınıf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sayesinde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Windows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tabanlı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işletim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sistemlerinde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veri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yönetimini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operasyonunu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sağlamak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amacıyla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kullanılmaktadır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</a:p>
        </p:txBody>
      </p:sp>
      <p:pic>
        <p:nvPicPr>
          <p:cNvPr id="40" name="Picture 30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79" y="2230785"/>
            <a:ext cx="900000" cy="50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39" y="2196363"/>
            <a:ext cx="41211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56" y="2076457"/>
            <a:ext cx="838200" cy="70306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Dikdörtgen 42"/>
          <p:cNvSpPr/>
          <p:nvPr/>
        </p:nvSpPr>
        <p:spPr>
          <a:xfrm>
            <a:off x="4824078" y="3217148"/>
            <a:ext cx="2528692" cy="206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Siber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saldırganlar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tarafından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yanal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hareket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amacıyla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sıklıkla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kullanılmaktadır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(T1047)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7705972" y="3216838"/>
            <a:ext cx="25286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Kum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havuzu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tespiti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için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biçilmiş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kaftandır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5" name="TextBox 2"/>
          <p:cNvSpPr txBox="1"/>
          <p:nvPr/>
        </p:nvSpPr>
        <p:spPr>
          <a:xfrm>
            <a:off x="1053884" y="503143"/>
            <a:ext cx="10038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WINDOWS </a:t>
            </a:r>
            <a:r>
              <a:rPr lang="en-US" sz="4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YÖNETİM ARAÇLARI </a:t>
            </a:r>
            <a:r>
              <a:rPr lang="en-US" sz="4000" b="1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(WMI)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21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Resim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8508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"/>
          <p:cNvGrpSpPr/>
          <p:nvPr/>
        </p:nvGrpSpPr>
        <p:grpSpPr>
          <a:xfrm>
            <a:off x="1264016" y="359702"/>
            <a:ext cx="9695881" cy="5570268"/>
            <a:chOff x="-56272" y="1893149"/>
            <a:chExt cx="7002001" cy="5196967"/>
          </a:xfrm>
        </p:grpSpPr>
        <p:grpSp>
          <p:nvGrpSpPr>
            <p:cNvPr id="47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49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52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3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4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5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6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7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8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59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60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63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4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5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6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7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8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9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70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71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61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62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51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8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2A250DB4-5F84-4B1A-A8DD-407F04BE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39" y="1233891"/>
            <a:ext cx="9324818" cy="4449557"/>
          </a:xfrm>
          <a:prstGeom prst="rect">
            <a:avLst/>
          </a:prstGeom>
        </p:spPr>
      </p:pic>
      <p:sp>
        <p:nvSpPr>
          <p:cNvPr id="33" name="TextBox 8"/>
          <p:cNvSpPr txBox="1"/>
          <p:nvPr/>
        </p:nvSpPr>
        <p:spPr>
          <a:xfrm>
            <a:off x="3169993" y="786163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4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MICROSOFT OFFICE MAKRO </a:t>
            </a:r>
            <a:r>
              <a:rPr lang="en-US" sz="2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&amp;WMI </a:t>
            </a:r>
            <a:endParaRPr lang="id-ID" sz="2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36" name="Resim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3102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4"/>
          <p:cNvGrpSpPr/>
          <p:nvPr/>
        </p:nvGrpSpPr>
        <p:grpSpPr>
          <a:xfrm>
            <a:off x="1264016" y="352717"/>
            <a:ext cx="9695881" cy="5570268"/>
            <a:chOff x="-56272" y="1893149"/>
            <a:chExt cx="7002001" cy="5196967"/>
          </a:xfrm>
        </p:grpSpPr>
        <p:grpSp>
          <p:nvGrpSpPr>
            <p:cNvPr id="91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93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96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97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98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99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00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01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02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103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104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107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08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09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10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11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12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13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14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115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5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06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95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2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62" name="Picture 2">
            <a:extLst>
              <a:ext uri="{FF2B5EF4-FFF2-40B4-BE49-F238E27FC236}">
                <a16:creationId xmlns:a16="http://schemas.microsoft.com/office/drawing/2014/main" id="{495CC7A1-FD81-43F0-A013-335D37BB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751" y="1226906"/>
            <a:ext cx="9315005" cy="4449557"/>
          </a:xfrm>
          <a:prstGeom prst="rect">
            <a:avLst/>
          </a:prstGeom>
        </p:spPr>
      </p:pic>
      <p:sp>
        <p:nvSpPr>
          <p:cNvPr id="33" name="TextBox 8"/>
          <p:cNvSpPr txBox="1"/>
          <p:nvPr/>
        </p:nvSpPr>
        <p:spPr>
          <a:xfrm>
            <a:off x="3169993" y="786163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4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MICROSOFT OFFICE MAKRO </a:t>
            </a:r>
            <a:r>
              <a:rPr lang="en-US" sz="2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&amp;</a:t>
            </a:r>
            <a:r>
              <a:rPr lang="en-US" sz="2000" b="1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WMI </a:t>
            </a:r>
            <a:endParaRPr lang="id-ID" sz="2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36" name="Resim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5007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/>
          <p:nvPr/>
        </p:nvGrpSpPr>
        <p:grpSpPr>
          <a:xfrm>
            <a:off x="1264016" y="352717"/>
            <a:ext cx="9695881" cy="5570268"/>
            <a:chOff x="-56272" y="1893149"/>
            <a:chExt cx="7002001" cy="5196967"/>
          </a:xfrm>
        </p:grpSpPr>
        <p:grpSp>
          <p:nvGrpSpPr>
            <p:cNvPr id="37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39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42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3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4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5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6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7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8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50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3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4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5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6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7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8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0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1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51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2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41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8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MICROSOFT OFFICE MAKRO </a:t>
            </a:r>
            <a:r>
              <a:rPr lang="en-US" sz="2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&amp;WMI </a:t>
            </a:r>
            <a:endParaRPr lang="id-ID" sz="2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63" name="Resim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2" name="TextBox 8"/>
          <p:cNvSpPr txBox="1"/>
          <p:nvPr/>
        </p:nvSpPr>
        <p:spPr>
          <a:xfrm>
            <a:off x="3169993" y="786163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9C817C8-69E2-4D9E-B34F-1A16A9CA1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275" y="1238251"/>
            <a:ext cx="9271300" cy="11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4"/>
          <p:cNvGrpSpPr/>
          <p:nvPr/>
        </p:nvGrpSpPr>
        <p:grpSpPr>
          <a:xfrm>
            <a:off x="1264016" y="352721"/>
            <a:ext cx="9695881" cy="5570268"/>
            <a:chOff x="-56272" y="1893149"/>
            <a:chExt cx="7002001" cy="5196967"/>
          </a:xfrm>
        </p:grpSpPr>
        <p:grpSp>
          <p:nvGrpSpPr>
            <p:cNvPr id="38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40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43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4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5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6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7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8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9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50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51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4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5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6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7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8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0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1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2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52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9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MICROSOFT OFFICE MAKRO </a:t>
            </a:r>
            <a:r>
              <a:rPr lang="en-US" sz="2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&amp;WMI </a:t>
            </a:r>
            <a:endParaRPr lang="id-ID" sz="2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63" name="Resim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2" name="TextBox 8"/>
          <p:cNvSpPr txBox="1"/>
          <p:nvPr/>
        </p:nvSpPr>
        <p:spPr>
          <a:xfrm>
            <a:off x="3169993" y="78870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9F377FF-A953-41B0-9E54-11060E73A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17" y="1279571"/>
            <a:ext cx="4799319" cy="437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77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4"/>
          <p:cNvGrpSpPr/>
          <p:nvPr/>
        </p:nvGrpSpPr>
        <p:grpSpPr>
          <a:xfrm>
            <a:off x="1264016" y="345738"/>
            <a:ext cx="9695881" cy="5570268"/>
            <a:chOff x="-56272" y="1893149"/>
            <a:chExt cx="7002001" cy="5196967"/>
          </a:xfrm>
        </p:grpSpPr>
        <p:grpSp>
          <p:nvGrpSpPr>
            <p:cNvPr id="38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40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43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4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6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7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8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9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50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51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4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5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6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7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8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0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1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2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52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3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42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39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MICROSOFT OFFICE MAKRO </a:t>
            </a:r>
            <a:r>
              <a:rPr lang="en-US" sz="2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&amp;WMI </a:t>
            </a:r>
            <a:endParaRPr lang="id-ID" sz="2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61F95331-1ED4-4835-88D2-F4CAA284B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31" y="1224553"/>
            <a:ext cx="9295526" cy="4442662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2" name="TextBox 8"/>
          <p:cNvSpPr txBox="1"/>
          <p:nvPr/>
        </p:nvSpPr>
        <p:spPr>
          <a:xfrm>
            <a:off x="3169993" y="794353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virustotal.com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8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5557383" y="1493743"/>
            <a:ext cx="5489405" cy="3819235"/>
            <a:chOff x="5767387" y="2011680"/>
            <a:chExt cx="4417621" cy="2834640"/>
          </a:xfrm>
        </p:grpSpPr>
        <p:sp>
          <p:nvSpPr>
            <p:cNvPr id="52" name="Rectangle 51"/>
            <p:cNvSpPr/>
            <p:nvPr/>
          </p:nvSpPr>
          <p:spPr>
            <a:xfrm>
              <a:off x="5979992" y="2191407"/>
              <a:ext cx="3952497" cy="2427890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5767387" y="2011680"/>
              <a:ext cx="4417621" cy="2834640"/>
            </a:xfrm>
            <a:prstGeom prst="rect">
              <a:avLst/>
            </a:prstGeom>
            <a:solidFill>
              <a:srgbClr val="141A20">
                <a:alpha val="75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102748" y="2828836"/>
            <a:ext cx="39482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4 AY</a:t>
            </a:r>
          </a:p>
          <a:p>
            <a:r>
              <a:rPr lang="en-US" sz="48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SONRA</a:t>
            </a:r>
            <a:endParaRPr lang="id-ID" sz="48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20228578" y="12150411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20380978" y="12302811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20533378" y="12455211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17307578" y="12453373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1" t="4161"/>
          <a:stretch>
            <a:fillRect/>
          </a:stretch>
        </p:blipFill>
        <p:spPr>
          <a:xfrm>
            <a:off x="17459978" y="12605773"/>
            <a:ext cx="3686499" cy="1653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21846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/>
          <p:nvPr/>
        </p:nvGrpSpPr>
        <p:grpSpPr>
          <a:xfrm>
            <a:off x="1264016" y="345738"/>
            <a:ext cx="9695881" cy="5570268"/>
            <a:chOff x="-56272" y="1893149"/>
            <a:chExt cx="7002001" cy="5196967"/>
          </a:xfrm>
        </p:grpSpPr>
        <p:grpSp>
          <p:nvGrpSpPr>
            <p:cNvPr id="39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41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44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5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6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7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8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9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0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51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52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5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6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7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8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0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1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2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3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53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4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43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0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</a:t>
            </a:r>
            <a:endParaRPr lang="id-ID" sz="2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429B1E35-8B41-4708-A560-159BD9B8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88" y="1224553"/>
            <a:ext cx="9262861" cy="4424580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2" name="TextBox 8"/>
          <p:cNvSpPr txBox="1"/>
          <p:nvPr/>
        </p:nvSpPr>
        <p:spPr>
          <a:xfrm>
            <a:off x="3169993" y="77341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https://www.infobyip.com/ipbulklookup.php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3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4"/>
          <p:cNvGrpSpPr/>
          <p:nvPr/>
        </p:nvGrpSpPr>
        <p:grpSpPr>
          <a:xfrm>
            <a:off x="1264016" y="352721"/>
            <a:ext cx="9695881" cy="5570268"/>
            <a:chOff x="-56272" y="1893149"/>
            <a:chExt cx="7002001" cy="5196967"/>
          </a:xfrm>
        </p:grpSpPr>
        <p:grpSp>
          <p:nvGrpSpPr>
            <p:cNvPr id="65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67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70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71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72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73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74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75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76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77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78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81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2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3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4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5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6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7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8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89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79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80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69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66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 (Win32_OperatingSystem)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  <a:sym typeface="Helvetica Neue Light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F88F76B4-9B65-42EB-BC9F-F87475FC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3992" y="1531537"/>
            <a:ext cx="9223058" cy="2057357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0E4FA78E-65A5-48F7-816D-79F4A7ADB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680" y="3533050"/>
            <a:ext cx="5040634" cy="2124064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3" name="TextBox 8"/>
          <p:cNvSpPr txBox="1"/>
          <p:nvPr/>
        </p:nvSpPr>
        <p:spPr>
          <a:xfrm>
            <a:off x="3169993" y="7873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5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5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04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4"/>
          <p:cNvGrpSpPr/>
          <p:nvPr/>
        </p:nvGrpSpPr>
        <p:grpSpPr>
          <a:xfrm>
            <a:off x="1264016" y="317817"/>
            <a:ext cx="9695881" cy="5570268"/>
            <a:chOff x="-56272" y="1893149"/>
            <a:chExt cx="7002001" cy="5196967"/>
          </a:xfrm>
        </p:grpSpPr>
        <p:grpSp>
          <p:nvGrpSpPr>
            <p:cNvPr id="40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42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45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6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7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8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49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0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51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52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53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56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7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8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0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1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2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3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64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54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55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44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41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 (Win32_OperatingSystem)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  <a:sym typeface="Helvetica Neue Light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88F76B4-9B65-42EB-BC9F-F87475FC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4189" y="1196632"/>
            <a:ext cx="9306567" cy="4444931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2" name="TextBox 8"/>
          <p:cNvSpPr txBox="1"/>
          <p:nvPr/>
        </p:nvSpPr>
        <p:spPr>
          <a:xfrm>
            <a:off x="3169993" y="7524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5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0"/>
          <p:cNvGrpSpPr/>
          <p:nvPr/>
        </p:nvGrpSpPr>
        <p:grpSpPr>
          <a:xfrm>
            <a:off x="4738306" y="1493743"/>
            <a:ext cx="7109139" cy="3819235"/>
            <a:chOff x="5767387" y="2011680"/>
            <a:chExt cx="4417621" cy="2834640"/>
          </a:xfrm>
        </p:grpSpPr>
        <p:sp>
          <p:nvSpPr>
            <p:cNvPr id="22" name="Rectangle 52"/>
            <p:cNvSpPr>
              <a:spLocks noChangeAspect="1"/>
            </p:cNvSpPr>
            <p:nvPr/>
          </p:nvSpPr>
          <p:spPr>
            <a:xfrm>
              <a:off x="5767387" y="2011680"/>
              <a:ext cx="4417621" cy="2834640"/>
            </a:xfrm>
            <a:prstGeom prst="rect">
              <a:avLst/>
            </a:prstGeom>
            <a:solidFill>
              <a:srgbClr val="141A20">
                <a:alpha val="75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1"/>
            <p:cNvSpPr/>
            <p:nvPr/>
          </p:nvSpPr>
          <p:spPr>
            <a:xfrm>
              <a:off x="5979992" y="2191407"/>
              <a:ext cx="3952497" cy="2427890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40315" y="464235"/>
            <a:ext cx="571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BEN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4000" b="1" dirty="0">
                <a:solidFill>
                  <a:srgbClr val="B6BDC8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KİMİM?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2858" y="1817675"/>
            <a:ext cx="5621991" cy="636516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Güvenlik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Zafiyetleri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,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Zararlı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Yazılımlar</a:t>
            </a:r>
            <a:endParaRPr lang="en-US" sz="2400" dirty="0">
              <a:solidFill>
                <a:srgbClr val="B6BDC8"/>
              </a:solidFill>
              <a:ea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323" y="2040872"/>
            <a:ext cx="4364739" cy="4518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GÜVENLİK ARAŞTIRMACISI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413322" y="3229982"/>
            <a:ext cx="4364740" cy="4518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GÜVENLİK TV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13321" y="2635427"/>
            <a:ext cx="4364741" cy="4518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BLOG YAZARI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403999" y="3875888"/>
            <a:ext cx="4374063" cy="4518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BEYAZ YAKALI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413321" y="4419092"/>
            <a:ext cx="4364741" cy="4518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</a:rPr>
              <a:t>SERTİFİKALAR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4925934" y="2492722"/>
            <a:ext cx="4520476" cy="579257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https://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mertsarica.com</a:t>
            </a:r>
            <a:endParaRPr lang="en-US" sz="2400" dirty="0">
              <a:solidFill>
                <a:srgbClr val="B6BDC8"/>
              </a:solidFill>
              <a:ea typeface="Roboto" panose="02000000000000000000" pitchFamily="2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4925934" y="3116021"/>
            <a:ext cx="4520476" cy="579257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http://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guvenliktv.org</a:t>
            </a:r>
            <a:endParaRPr lang="en-US" sz="2400" dirty="0">
              <a:solidFill>
                <a:srgbClr val="B6BDC8"/>
              </a:solidFill>
              <a:ea typeface="Roboto" panose="02000000000000000000" pitchFamily="2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4942858" y="3736470"/>
            <a:ext cx="5395880" cy="636516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Akbank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Siber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Güvenlik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Merkezi</a:t>
            </a:r>
            <a:r>
              <a:rPr lang="en-US" sz="2400" dirty="0">
                <a:solidFill>
                  <a:srgbClr val="B6BDC8"/>
                </a:solidFill>
                <a:ea typeface="Roboto" panose="02000000000000000000" pitchFamily="2" charset="0"/>
              </a:rPr>
              <a:t> </a:t>
            </a:r>
            <a:r>
              <a:rPr lang="en-US" sz="2400" dirty="0" err="1">
                <a:solidFill>
                  <a:srgbClr val="B6BDC8"/>
                </a:solidFill>
                <a:ea typeface="Roboto" panose="02000000000000000000" pitchFamily="2" charset="0"/>
              </a:rPr>
              <a:t>Müdürü</a:t>
            </a:r>
            <a:endParaRPr lang="en-US" sz="2400" dirty="0">
              <a:solidFill>
                <a:srgbClr val="B6BDC8"/>
              </a:solidFill>
              <a:ea typeface="Roboto" panose="02000000000000000000" pitchFamily="2" charset="0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4925934" y="4464118"/>
            <a:ext cx="6867666" cy="451850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defTabSz="457200">
              <a:defRPr sz="4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tr-TR" sz="2400" dirty="0">
                <a:solidFill>
                  <a:srgbClr val="B6BDC8"/>
                </a:solidFill>
              </a:rPr>
              <a:t>CISSP, SSCP, OSCP, OPST, CREA, CEREA</a:t>
            </a:r>
          </a:p>
        </p:txBody>
      </p:sp>
      <p:pic>
        <p:nvPicPr>
          <p:cNvPr id="25" name="loggo-1.png" descr="loggo-1.png">
            <a:extLst>
              <a:ext uri="{FF2B5EF4-FFF2-40B4-BE49-F238E27FC236}">
                <a16:creationId xmlns:a16="http://schemas.microsoft.com/office/drawing/2014/main" id="{077F471B-25E8-4F3F-B1A8-22AD1F1D0A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61" t="4161"/>
          <a:stretch>
            <a:fillRect/>
          </a:stretch>
        </p:blipFill>
        <p:spPr>
          <a:xfrm>
            <a:off x="20228578" y="12150411"/>
            <a:ext cx="3686499" cy="165384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514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/>
          <p:cNvGrpSpPr/>
          <p:nvPr/>
        </p:nvGrpSpPr>
        <p:grpSpPr>
          <a:xfrm>
            <a:off x="1264016" y="331777"/>
            <a:ext cx="9695881" cy="5570268"/>
            <a:chOff x="-56272" y="1893149"/>
            <a:chExt cx="7002001" cy="5196967"/>
          </a:xfrm>
        </p:grpSpPr>
        <p:grpSp>
          <p:nvGrpSpPr>
            <p:cNvPr id="9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14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5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6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7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8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9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20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22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7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8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9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0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1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2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3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13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0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 (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Win32_</a:t>
            </a:r>
            <a:r>
              <a:rPr lang="tr-TR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LogicalProgramGroup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  <a:sym typeface="Helvetica Neue Light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F88F76B4-9B65-42EB-BC9F-F87475FC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065" y="1218958"/>
            <a:ext cx="9285090" cy="444266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5" name="TextBox 8"/>
          <p:cNvSpPr txBox="1"/>
          <p:nvPr/>
        </p:nvSpPr>
        <p:spPr>
          <a:xfrm>
            <a:off x="3169993" y="76643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02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/>
          <p:cNvGrpSpPr/>
          <p:nvPr/>
        </p:nvGrpSpPr>
        <p:grpSpPr>
          <a:xfrm>
            <a:off x="1264016" y="338757"/>
            <a:ext cx="9695881" cy="5570268"/>
            <a:chOff x="-56272" y="1893149"/>
            <a:chExt cx="7002001" cy="5196967"/>
          </a:xfrm>
        </p:grpSpPr>
        <p:grpSp>
          <p:nvGrpSpPr>
            <p:cNvPr id="9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14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5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6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7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8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9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20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22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7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8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9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0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1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2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3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13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0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 (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Win32_</a:t>
            </a:r>
            <a:r>
              <a:rPr lang="tr-TR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SystemBIOS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  <a:sym typeface="Helvetica Neue Light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FDF3961-AF01-474F-9C3E-0F77A8BE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5231" y="1217572"/>
            <a:ext cx="9295526" cy="3453148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4" name="TextBox 8"/>
          <p:cNvSpPr txBox="1"/>
          <p:nvPr/>
        </p:nvSpPr>
        <p:spPr>
          <a:xfrm>
            <a:off x="3169993" y="77341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56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/>
          <p:cNvGrpSpPr/>
          <p:nvPr/>
        </p:nvGrpSpPr>
        <p:grpSpPr>
          <a:xfrm>
            <a:off x="1264016" y="317815"/>
            <a:ext cx="9695881" cy="5570268"/>
            <a:chOff x="-56272" y="1893149"/>
            <a:chExt cx="7002001" cy="5196967"/>
          </a:xfrm>
        </p:grpSpPr>
        <p:grpSp>
          <p:nvGrpSpPr>
            <p:cNvPr id="9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14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5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6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7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8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9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20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22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7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8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9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0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1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2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3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13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0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 (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Win32_</a:t>
            </a:r>
            <a:r>
              <a:rPr lang="tr-TR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BIOS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  <a:sym typeface="Helvetica Neue Light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0FDF3961-AF01-474F-9C3E-0F77A8BEA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6571" y="1186108"/>
            <a:ext cx="9240479" cy="4443645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4" name="TextBox 8"/>
          <p:cNvSpPr txBox="1"/>
          <p:nvPr/>
        </p:nvSpPr>
        <p:spPr>
          <a:xfrm>
            <a:off x="3169993" y="7524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3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4"/>
          <p:cNvGrpSpPr/>
          <p:nvPr/>
        </p:nvGrpSpPr>
        <p:grpSpPr>
          <a:xfrm>
            <a:off x="1264016" y="345733"/>
            <a:ext cx="9695881" cy="5570268"/>
            <a:chOff x="-56272" y="1893149"/>
            <a:chExt cx="7002001" cy="5196967"/>
          </a:xfrm>
        </p:grpSpPr>
        <p:grpSp>
          <p:nvGrpSpPr>
            <p:cNvPr id="9" name="Group 5"/>
            <p:cNvGrpSpPr/>
            <p:nvPr/>
          </p:nvGrpSpPr>
          <p:grpSpPr>
            <a:xfrm>
              <a:off x="-56272" y="1893149"/>
              <a:ext cx="7002001" cy="5196967"/>
              <a:chOff x="1017405" y="2693983"/>
              <a:chExt cx="6794663" cy="5043077"/>
            </a:xfrm>
          </p:grpSpPr>
          <p:grpSp>
            <p:nvGrpSpPr>
              <p:cNvPr id="11" name="Group 7"/>
              <p:cNvGrpSpPr/>
              <p:nvPr/>
            </p:nvGrpSpPr>
            <p:grpSpPr>
              <a:xfrm>
                <a:off x="1017405" y="2693983"/>
                <a:ext cx="6794663" cy="5043077"/>
                <a:chOff x="1017405" y="2693983"/>
                <a:chExt cx="6794663" cy="5043077"/>
              </a:xfrm>
            </p:grpSpPr>
            <p:sp>
              <p:nvSpPr>
                <p:cNvPr id="14" name="AutoShape 1"/>
                <p:cNvSpPr>
                  <a:spLocks/>
                </p:cNvSpPr>
                <p:nvPr/>
              </p:nvSpPr>
              <p:spPr bwMode="auto">
                <a:xfrm>
                  <a:off x="1017405" y="2693983"/>
                  <a:ext cx="6794663" cy="5043077"/>
                </a:xfrm>
                <a:prstGeom prst="roundRect">
                  <a:avLst>
                    <a:gd name="adj" fmla="val 1292"/>
                  </a:avLst>
                </a:prstGeom>
                <a:solidFill>
                  <a:schemeClr val="tx1">
                    <a:lumMod val="90000"/>
                    <a:lumOff val="10000"/>
                  </a:schemeClr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254000" dist="114299" dir="5340024" algn="ctr" rotWithShape="0">
                    <a:schemeClr val="bg2">
                      <a:alpha val="39000"/>
                    </a:schemeClr>
                  </a:outerShdw>
                </a:effectLst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5" name="Rectangle 2"/>
                <p:cNvSpPr>
                  <a:spLocks/>
                </p:cNvSpPr>
                <p:nvPr/>
              </p:nvSpPr>
              <p:spPr bwMode="auto">
                <a:xfrm>
                  <a:off x="1017405" y="3024940"/>
                  <a:ext cx="6794663" cy="315914"/>
                </a:xfrm>
                <a:prstGeom prst="rect">
                  <a:avLst/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6" name="AutoShape 3"/>
                <p:cNvSpPr>
                  <a:spLocks/>
                </p:cNvSpPr>
                <p:nvPr/>
              </p:nvSpPr>
              <p:spPr bwMode="auto">
                <a:xfrm>
                  <a:off x="2035351" y="2779230"/>
                  <a:ext cx="2717865" cy="561624"/>
                </a:xfrm>
                <a:prstGeom prst="roundRect">
                  <a:avLst>
                    <a:gd name="adj" fmla="val 11986"/>
                  </a:avLst>
                </a:prstGeom>
                <a:solidFill>
                  <a:srgbClr val="CDCDCD"/>
                </a:solidFill>
                <a:ln w="25400" cap="flat">
                  <a:solidFill>
                    <a:srgbClr val="CDCDCD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7" name="Oval 4"/>
                <p:cNvSpPr>
                  <a:spLocks/>
                </p:cNvSpPr>
                <p:nvPr/>
              </p:nvSpPr>
              <p:spPr bwMode="auto">
                <a:xfrm>
                  <a:off x="1137753" y="2814331"/>
                  <a:ext cx="95903" cy="9527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8" name="Oval 5"/>
                <p:cNvSpPr>
                  <a:spLocks/>
                </p:cNvSpPr>
                <p:nvPr/>
              </p:nvSpPr>
              <p:spPr bwMode="auto">
                <a:xfrm>
                  <a:off x="1307620" y="2814331"/>
                  <a:ext cx="95903" cy="95276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19" name="Oval 6"/>
                <p:cNvSpPr>
                  <a:spLocks/>
                </p:cNvSpPr>
                <p:nvPr/>
              </p:nvSpPr>
              <p:spPr bwMode="auto">
                <a:xfrm>
                  <a:off x="1477486" y="2814331"/>
                  <a:ext cx="95903" cy="95276"/>
                </a:xfrm>
                <a:prstGeom prst="ellipse">
                  <a:avLst/>
                </a:prstGeom>
                <a:solidFill>
                  <a:schemeClr val="accent3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  <p:sp>
              <p:nvSpPr>
                <p:cNvPr id="20" name="Rectangle 11"/>
                <p:cNvSpPr>
                  <a:spLocks/>
                </p:cNvSpPr>
                <p:nvPr/>
              </p:nvSpPr>
              <p:spPr bwMode="auto">
                <a:xfrm>
                  <a:off x="2205844" y="3085114"/>
                  <a:ext cx="5104773" cy="20058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>
                  <a:solidFill>
                    <a:srgbClr val="B3B3B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 dirty="0"/>
                </a:p>
              </p:txBody>
            </p:sp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 rot="18900000">
                  <a:off x="4580706" y="2849676"/>
                  <a:ext cx="99497" cy="99497"/>
                </a:xfrm>
                <a:custGeom>
                  <a:avLst/>
                  <a:gdLst>
                    <a:gd name="T0" fmla="*/ 42 w 64"/>
                    <a:gd name="T1" fmla="*/ 0 h 64"/>
                    <a:gd name="T2" fmla="*/ 21 w 64"/>
                    <a:gd name="T3" fmla="*/ 0 h 64"/>
                    <a:gd name="T4" fmla="*/ 21 w 64"/>
                    <a:gd name="T5" fmla="*/ 21 h 64"/>
                    <a:gd name="T6" fmla="*/ 0 w 64"/>
                    <a:gd name="T7" fmla="*/ 21 h 64"/>
                    <a:gd name="T8" fmla="*/ 0 w 64"/>
                    <a:gd name="T9" fmla="*/ 42 h 64"/>
                    <a:gd name="T10" fmla="*/ 21 w 64"/>
                    <a:gd name="T11" fmla="*/ 42 h 64"/>
                    <a:gd name="T12" fmla="*/ 21 w 64"/>
                    <a:gd name="T13" fmla="*/ 64 h 64"/>
                    <a:gd name="T14" fmla="*/ 42 w 64"/>
                    <a:gd name="T15" fmla="*/ 64 h 64"/>
                    <a:gd name="T16" fmla="*/ 42 w 64"/>
                    <a:gd name="T17" fmla="*/ 42 h 64"/>
                    <a:gd name="T18" fmla="*/ 64 w 64"/>
                    <a:gd name="T19" fmla="*/ 42 h 64"/>
                    <a:gd name="T20" fmla="*/ 64 w 64"/>
                    <a:gd name="T21" fmla="*/ 21 h 64"/>
                    <a:gd name="T22" fmla="*/ 42 w 64"/>
                    <a:gd name="T23" fmla="*/ 21 h 64"/>
                    <a:gd name="T24" fmla="*/ 42 w 64"/>
                    <a:gd name="T2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4" h="64">
                      <a:moveTo>
                        <a:pt x="42" y="0"/>
                      </a:moveTo>
                      <a:lnTo>
                        <a:pt x="21" y="0"/>
                      </a:lnTo>
                      <a:lnTo>
                        <a:pt x="21" y="21"/>
                      </a:lnTo>
                      <a:lnTo>
                        <a:pt x="0" y="21"/>
                      </a:lnTo>
                      <a:lnTo>
                        <a:pt x="0" y="42"/>
                      </a:lnTo>
                      <a:lnTo>
                        <a:pt x="21" y="42"/>
                      </a:lnTo>
                      <a:lnTo>
                        <a:pt x="21" y="64"/>
                      </a:lnTo>
                      <a:lnTo>
                        <a:pt x="42" y="64"/>
                      </a:lnTo>
                      <a:lnTo>
                        <a:pt x="42" y="42"/>
                      </a:lnTo>
                      <a:lnTo>
                        <a:pt x="64" y="42"/>
                      </a:lnTo>
                      <a:lnTo>
                        <a:pt x="64" y="21"/>
                      </a:lnTo>
                      <a:lnTo>
                        <a:pt x="42" y="21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grpSp>
              <p:nvGrpSpPr>
                <p:cNvPr id="22" name="Group 18"/>
                <p:cNvGrpSpPr/>
                <p:nvPr/>
              </p:nvGrpSpPr>
              <p:grpSpPr>
                <a:xfrm>
                  <a:off x="7494380" y="2779230"/>
                  <a:ext cx="155357" cy="155272"/>
                  <a:chOff x="4763" y="0"/>
                  <a:chExt cx="2900362" cy="2898775"/>
                </a:xfrm>
                <a:solidFill>
                  <a:schemeClr val="bg1">
                    <a:lumMod val="50000"/>
                  </a:schemeClr>
                </a:solidFill>
              </p:grpSpPr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4763" y="0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2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4763" y="1087438"/>
                    <a:ext cx="727075" cy="722313"/>
                  </a:xfrm>
                  <a:custGeom>
                    <a:avLst/>
                    <a:gdLst>
                      <a:gd name="T0" fmla="*/ 168 w 193"/>
                      <a:gd name="T1" fmla="*/ 0 h 192"/>
                      <a:gd name="T2" fmla="*/ 24 w 193"/>
                      <a:gd name="T3" fmla="*/ 0 h 192"/>
                      <a:gd name="T4" fmla="*/ 0 w 193"/>
                      <a:gd name="T5" fmla="*/ 24 h 192"/>
                      <a:gd name="T6" fmla="*/ 0 w 193"/>
                      <a:gd name="T7" fmla="*/ 168 h 192"/>
                      <a:gd name="T8" fmla="*/ 24 w 193"/>
                      <a:gd name="T9" fmla="*/ 192 h 192"/>
                      <a:gd name="T10" fmla="*/ 168 w 193"/>
                      <a:gd name="T11" fmla="*/ 192 h 192"/>
                      <a:gd name="T12" fmla="*/ 193 w 193"/>
                      <a:gd name="T13" fmla="*/ 168 h 192"/>
                      <a:gd name="T14" fmla="*/ 193 w 193"/>
                      <a:gd name="T15" fmla="*/ 24 h 192"/>
                      <a:gd name="T16" fmla="*/ 168 w 193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2" y="192"/>
                          <a:pt x="193" y="181"/>
                          <a:pt x="193" y="168"/>
                        </a:cubicBezTo>
                        <a:cubicBezTo>
                          <a:pt x="193" y="24"/>
                          <a:pt x="193" y="24"/>
                          <a:pt x="193" y="24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7" name="Freeform 15"/>
                  <p:cNvSpPr>
                    <a:spLocks/>
                  </p:cNvSpPr>
                  <p:nvPr/>
                </p:nvSpPr>
                <p:spPr bwMode="auto">
                  <a:xfrm>
                    <a:off x="4763" y="2171700"/>
                    <a:ext cx="727075" cy="727075"/>
                  </a:xfrm>
                  <a:custGeom>
                    <a:avLst/>
                    <a:gdLst>
                      <a:gd name="T0" fmla="*/ 168 w 193"/>
                      <a:gd name="T1" fmla="*/ 0 h 193"/>
                      <a:gd name="T2" fmla="*/ 24 w 193"/>
                      <a:gd name="T3" fmla="*/ 0 h 193"/>
                      <a:gd name="T4" fmla="*/ 0 w 193"/>
                      <a:gd name="T5" fmla="*/ 25 h 193"/>
                      <a:gd name="T6" fmla="*/ 0 w 193"/>
                      <a:gd name="T7" fmla="*/ 169 h 193"/>
                      <a:gd name="T8" fmla="*/ 24 w 193"/>
                      <a:gd name="T9" fmla="*/ 193 h 193"/>
                      <a:gd name="T10" fmla="*/ 168 w 193"/>
                      <a:gd name="T11" fmla="*/ 193 h 193"/>
                      <a:gd name="T12" fmla="*/ 193 w 193"/>
                      <a:gd name="T13" fmla="*/ 169 h 193"/>
                      <a:gd name="T14" fmla="*/ 193 w 193"/>
                      <a:gd name="T15" fmla="*/ 25 h 193"/>
                      <a:gd name="T16" fmla="*/ 168 w 193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3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2" y="193"/>
                          <a:pt x="193" y="182"/>
                          <a:pt x="193" y="169"/>
                        </a:cubicBezTo>
                        <a:cubicBezTo>
                          <a:pt x="193" y="25"/>
                          <a:pt x="193" y="25"/>
                          <a:pt x="193" y="25"/>
                        </a:cubicBezTo>
                        <a:cubicBezTo>
                          <a:pt x="193" y="11"/>
                          <a:pt x="182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8" name="Freeform 16"/>
                  <p:cNvSpPr>
                    <a:spLocks/>
                  </p:cNvSpPr>
                  <p:nvPr/>
                </p:nvSpPr>
                <p:spPr bwMode="auto">
                  <a:xfrm>
                    <a:off x="1093788" y="0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9" name="Freeform 17"/>
                  <p:cNvSpPr>
                    <a:spLocks/>
                  </p:cNvSpPr>
                  <p:nvPr/>
                </p:nvSpPr>
                <p:spPr bwMode="auto">
                  <a:xfrm>
                    <a:off x="1093788" y="1087438"/>
                    <a:ext cx="722312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1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0" name="Freeform 18"/>
                  <p:cNvSpPr>
                    <a:spLocks/>
                  </p:cNvSpPr>
                  <p:nvPr/>
                </p:nvSpPr>
                <p:spPr bwMode="auto">
                  <a:xfrm>
                    <a:off x="1093788" y="2171700"/>
                    <a:ext cx="722312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1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1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1" name="Freeform 19"/>
                  <p:cNvSpPr>
                    <a:spLocks/>
                  </p:cNvSpPr>
                  <p:nvPr/>
                </p:nvSpPr>
                <p:spPr bwMode="auto">
                  <a:xfrm>
                    <a:off x="2181225" y="0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2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2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2" name="Freeform 20"/>
                  <p:cNvSpPr>
                    <a:spLocks/>
                  </p:cNvSpPr>
                  <p:nvPr/>
                </p:nvSpPr>
                <p:spPr bwMode="auto">
                  <a:xfrm>
                    <a:off x="2181225" y="1087438"/>
                    <a:ext cx="723900" cy="722313"/>
                  </a:xfrm>
                  <a:custGeom>
                    <a:avLst/>
                    <a:gdLst>
                      <a:gd name="T0" fmla="*/ 168 w 192"/>
                      <a:gd name="T1" fmla="*/ 0 h 192"/>
                      <a:gd name="T2" fmla="*/ 24 w 192"/>
                      <a:gd name="T3" fmla="*/ 0 h 192"/>
                      <a:gd name="T4" fmla="*/ 0 w 192"/>
                      <a:gd name="T5" fmla="*/ 24 h 192"/>
                      <a:gd name="T6" fmla="*/ 0 w 192"/>
                      <a:gd name="T7" fmla="*/ 168 h 192"/>
                      <a:gd name="T8" fmla="*/ 24 w 192"/>
                      <a:gd name="T9" fmla="*/ 192 h 192"/>
                      <a:gd name="T10" fmla="*/ 168 w 192"/>
                      <a:gd name="T11" fmla="*/ 192 h 192"/>
                      <a:gd name="T12" fmla="*/ 192 w 192"/>
                      <a:gd name="T13" fmla="*/ 168 h 192"/>
                      <a:gd name="T14" fmla="*/ 192 w 192"/>
                      <a:gd name="T15" fmla="*/ 24 h 192"/>
                      <a:gd name="T16" fmla="*/ 168 w 192"/>
                      <a:gd name="T17" fmla="*/ 0 h 1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2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4"/>
                        </a:cubicBezTo>
                        <a:cubicBezTo>
                          <a:pt x="0" y="168"/>
                          <a:pt x="0" y="168"/>
                          <a:pt x="0" y="168"/>
                        </a:cubicBezTo>
                        <a:cubicBezTo>
                          <a:pt x="0" y="181"/>
                          <a:pt x="10" y="192"/>
                          <a:pt x="24" y="192"/>
                        </a:cubicBezTo>
                        <a:cubicBezTo>
                          <a:pt x="168" y="192"/>
                          <a:pt x="168" y="192"/>
                          <a:pt x="168" y="192"/>
                        </a:cubicBezTo>
                        <a:cubicBezTo>
                          <a:pt x="181" y="192"/>
                          <a:pt x="192" y="181"/>
                          <a:pt x="192" y="168"/>
                        </a:cubicBezTo>
                        <a:cubicBezTo>
                          <a:pt x="192" y="24"/>
                          <a:pt x="192" y="24"/>
                          <a:pt x="192" y="24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33" name="Freeform 21"/>
                  <p:cNvSpPr>
                    <a:spLocks/>
                  </p:cNvSpPr>
                  <p:nvPr/>
                </p:nvSpPr>
                <p:spPr bwMode="auto">
                  <a:xfrm>
                    <a:off x="2181225" y="2171700"/>
                    <a:ext cx="723900" cy="727075"/>
                  </a:xfrm>
                  <a:custGeom>
                    <a:avLst/>
                    <a:gdLst>
                      <a:gd name="T0" fmla="*/ 168 w 192"/>
                      <a:gd name="T1" fmla="*/ 0 h 193"/>
                      <a:gd name="T2" fmla="*/ 24 w 192"/>
                      <a:gd name="T3" fmla="*/ 0 h 193"/>
                      <a:gd name="T4" fmla="*/ 0 w 192"/>
                      <a:gd name="T5" fmla="*/ 25 h 193"/>
                      <a:gd name="T6" fmla="*/ 0 w 192"/>
                      <a:gd name="T7" fmla="*/ 169 h 193"/>
                      <a:gd name="T8" fmla="*/ 24 w 192"/>
                      <a:gd name="T9" fmla="*/ 193 h 193"/>
                      <a:gd name="T10" fmla="*/ 168 w 192"/>
                      <a:gd name="T11" fmla="*/ 193 h 193"/>
                      <a:gd name="T12" fmla="*/ 192 w 192"/>
                      <a:gd name="T13" fmla="*/ 169 h 193"/>
                      <a:gd name="T14" fmla="*/ 192 w 192"/>
                      <a:gd name="T15" fmla="*/ 25 h 193"/>
                      <a:gd name="T16" fmla="*/ 168 w 192"/>
                      <a:gd name="T17" fmla="*/ 0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2" h="193">
                        <a:moveTo>
                          <a:pt x="168" y="0"/>
                        </a:move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10" y="0"/>
                          <a:pt x="0" y="11"/>
                          <a:pt x="0" y="25"/>
                        </a:cubicBezTo>
                        <a:cubicBezTo>
                          <a:pt x="0" y="169"/>
                          <a:pt x="0" y="169"/>
                          <a:pt x="0" y="169"/>
                        </a:cubicBezTo>
                        <a:cubicBezTo>
                          <a:pt x="0" y="182"/>
                          <a:pt x="10" y="193"/>
                          <a:pt x="24" y="193"/>
                        </a:cubicBezTo>
                        <a:cubicBezTo>
                          <a:pt x="168" y="193"/>
                          <a:pt x="168" y="193"/>
                          <a:pt x="168" y="193"/>
                        </a:cubicBezTo>
                        <a:cubicBezTo>
                          <a:pt x="181" y="193"/>
                          <a:pt x="192" y="182"/>
                          <a:pt x="192" y="169"/>
                        </a:cubicBezTo>
                        <a:cubicBezTo>
                          <a:pt x="192" y="25"/>
                          <a:pt x="192" y="25"/>
                          <a:pt x="192" y="25"/>
                        </a:cubicBezTo>
                        <a:cubicBezTo>
                          <a:pt x="192" y="11"/>
                          <a:pt x="181" y="0"/>
                          <a:pt x="16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</p:grpSp>
            <p:sp>
              <p:nvSpPr>
                <p:cNvPr id="23" name="Freeform 25"/>
                <p:cNvSpPr>
                  <a:spLocks/>
                </p:cNvSpPr>
                <p:nvPr/>
              </p:nvSpPr>
              <p:spPr bwMode="auto">
                <a:xfrm rot="5400000">
                  <a:off x="7497092" y="3115886"/>
                  <a:ext cx="146921" cy="128651"/>
                </a:xfrm>
                <a:custGeom>
                  <a:avLst/>
                  <a:gdLst>
                    <a:gd name="T0" fmla="*/ 504 w 896"/>
                    <a:gd name="T1" fmla="*/ 0 h 784"/>
                    <a:gd name="T2" fmla="*/ 116 w 896"/>
                    <a:gd name="T3" fmla="*/ 336 h 784"/>
                    <a:gd name="T4" fmla="*/ 0 w 896"/>
                    <a:gd name="T5" fmla="*/ 336 h 784"/>
                    <a:gd name="T6" fmla="*/ 168 w 896"/>
                    <a:gd name="T7" fmla="*/ 560 h 784"/>
                    <a:gd name="T8" fmla="*/ 336 w 896"/>
                    <a:gd name="T9" fmla="*/ 336 h 784"/>
                    <a:gd name="T10" fmla="*/ 230 w 896"/>
                    <a:gd name="T11" fmla="*/ 336 h 784"/>
                    <a:gd name="T12" fmla="*/ 504 w 896"/>
                    <a:gd name="T13" fmla="*/ 112 h 784"/>
                    <a:gd name="T14" fmla="*/ 784 w 896"/>
                    <a:gd name="T15" fmla="*/ 392 h 784"/>
                    <a:gd name="T16" fmla="*/ 504 w 896"/>
                    <a:gd name="T17" fmla="*/ 672 h 784"/>
                    <a:gd name="T18" fmla="*/ 504 w 896"/>
                    <a:gd name="T19" fmla="*/ 784 h 784"/>
                    <a:gd name="T20" fmla="*/ 896 w 896"/>
                    <a:gd name="T21" fmla="*/ 392 h 784"/>
                    <a:gd name="T22" fmla="*/ 504 w 896"/>
                    <a:gd name="T23" fmla="*/ 0 h 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96" h="784">
                      <a:moveTo>
                        <a:pt x="504" y="0"/>
                      </a:moveTo>
                      <a:cubicBezTo>
                        <a:pt x="307" y="0"/>
                        <a:pt x="144" y="146"/>
                        <a:pt x="116" y="336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168" y="560"/>
                        <a:pt x="168" y="560"/>
                        <a:pt x="168" y="560"/>
                      </a:cubicBezTo>
                      <a:cubicBezTo>
                        <a:pt x="336" y="336"/>
                        <a:pt x="336" y="336"/>
                        <a:pt x="336" y="336"/>
                      </a:cubicBezTo>
                      <a:cubicBezTo>
                        <a:pt x="230" y="336"/>
                        <a:pt x="230" y="336"/>
                        <a:pt x="230" y="336"/>
                      </a:cubicBezTo>
                      <a:cubicBezTo>
                        <a:pt x="256" y="208"/>
                        <a:pt x="369" y="112"/>
                        <a:pt x="504" y="112"/>
                      </a:cubicBezTo>
                      <a:cubicBezTo>
                        <a:pt x="658" y="112"/>
                        <a:pt x="784" y="238"/>
                        <a:pt x="784" y="392"/>
                      </a:cubicBezTo>
                      <a:cubicBezTo>
                        <a:pt x="784" y="546"/>
                        <a:pt x="658" y="672"/>
                        <a:pt x="504" y="672"/>
                      </a:cubicBezTo>
                      <a:cubicBezTo>
                        <a:pt x="504" y="784"/>
                        <a:pt x="504" y="784"/>
                        <a:pt x="504" y="784"/>
                      </a:cubicBezTo>
                      <a:cubicBezTo>
                        <a:pt x="721" y="784"/>
                        <a:pt x="896" y="609"/>
                        <a:pt x="896" y="392"/>
                      </a:cubicBezTo>
                      <a:cubicBezTo>
                        <a:pt x="896" y="175"/>
                        <a:pt x="721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24" name="Oval 6"/>
                <p:cNvSpPr>
                  <a:spLocks/>
                </p:cNvSpPr>
                <p:nvPr/>
              </p:nvSpPr>
              <p:spPr bwMode="auto">
                <a:xfrm>
                  <a:off x="1655635" y="2814331"/>
                  <a:ext cx="95903" cy="95276"/>
                </a:xfrm>
                <a:prstGeom prst="ellipse">
                  <a:avLst/>
                </a:prstGeom>
                <a:solidFill>
                  <a:schemeClr val="accent4"/>
                </a:solidFill>
                <a:ln w="25400" cap="flat">
                  <a:noFill/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id-ID"/>
                </a:p>
              </p:txBody>
            </p:sp>
          </p:grpSp>
          <p:sp>
            <p:nvSpPr>
              <p:cNvPr id="13" name="Freeform 29"/>
              <p:cNvSpPr>
                <a:spLocks noEditPoints="1"/>
              </p:cNvSpPr>
              <p:nvPr/>
            </p:nvSpPr>
            <p:spPr bwMode="auto">
              <a:xfrm>
                <a:off x="2269943" y="3130076"/>
                <a:ext cx="115372" cy="115448"/>
              </a:xfrm>
              <a:custGeom>
                <a:avLst/>
                <a:gdLst>
                  <a:gd name="T0" fmla="*/ 0 w 636"/>
                  <a:gd name="T1" fmla="*/ 318 h 636"/>
                  <a:gd name="T2" fmla="*/ 636 w 636"/>
                  <a:gd name="T3" fmla="*/ 318 h 636"/>
                  <a:gd name="T4" fmla="*/ 594 w 636"/>
                  <a:gd name="T5" fmla="*/ 308 h 636"/>
                  <a:gd name="T6" fmla="*/ 448 w 636"/>
                  <a:gd name="T7" fmla="*/ 179 h 636"/>
                  <a:gd name="T8" fmla="*/ 594 w 636"/>
                  <a:gd name="T9" fmla="*/ 308 h 636"/>
                  <a:gd name="T10" fmla="*/ 223 w 636"/>
                  <a:gd name="T11" fmla="*/ 486 h 636"/>
                  <a:gd name="T12" fmla="*/ 308 w 636"/>
                  <a:gd name="T13" fmla="*/ 594 h 636"/>
                  <a:gd name="T14" fmla="*/ 329 w 636"/>
                  <a:gd name="T15" fmla="*/ 42 h 636"/>
                  <a:gd name="T16" fmla="*/ 328 w 636"/>
                  <a:gd name="T17" fmla="*/ 184 h 636"/>
                  <a:gd name="T18" fmla="*/ 329 w 636"/>
                  <a:gd name="T19" fmla="*/ 42 h 636"/>
                  <a:gd name="T20" fmla="*/ 510 w 636"/>
                  <a:gd name="T21" fmla="*/ 119 h 636"/>
                  <a:gd name="T22" fmla="*/ 363 w 636"/>
                  <a:gd name="T23" fmla="*/ 45 h 636"/>
                  <a:gd name="T24" fmla="*/ 308 w 636"/>
                  <a:gd name="T25" fmla="*/ 184 h 636"/>
                  <a:gd name="T26" fmla="*/ 307 w 636"/>
                  <a:gd name="T27" fmla="*/ 42 h 636"/>
                  <a:gd name="T28" fmla="*/ 196 w 636"/>
                  <a:gd name="T29" fmla="*/ 160 h 636"/>
                  <a:gd name="T30" fmla="*/ 273 w 636"/>
                  <a:gd name="T31" fmla="*/ 45 h 636"/>
                  <a:gd name="T32" fmla="*/ 207 w 636"/>
                  <a:gd name="T33" fmla="*/ 186 h 636"/>
                  <a:gd name="T34" fmla="*/ 308 w 636"/>
                  <a:gd name="T35" fmla="*/ 308 h 636"/>
                  <a:gd name="T36" fmla="*/ 207 w 636"/>
                  <a:gd name="T37" fmla="*/ 186 h 636"/>
                  <a:gd name="T38" fmla="*/ 308 w 636"/>
                  <a:gd name="T39" fmla="*/ 452 h 636"/>
                  <a:gd name="T40" fmla="*/ 185 w 636"/>
                  <a:gd name="T41" fmla="*/ 328 h 636"/>
                  <a:gd name="T42" fmla="*/ 273 w 636"/>
                  <a:gd name="T43" fmla="*/ 591 h 636"/>
                  <a:gd name="T44" fmla="*/ 204 w 636"/>
                  <a:gd name="T45" fmla="*/ 493 h 636"/>
                  <a:gd name="T46" fmla="*/ 328 w 636"/>
                  <a:gd name="T47" fmla="*/ 594 h 636"/>
                  <a:gd name="T48" fmla="*/ 413 w 636"/>
                  <a:gd name="T49" fmla="*/ 486 h 636"/>
                  <a:gd name="T50" fmla="*/ 328 w 636"/>
                  <a:gd name="T51" fmla="*/ 594 h 636"/>
                  <a:gd name="T52" fmla="*/ 498 w 636"/>
                  <a:gd name="T53" fmla="*/ 528 h 636"/>
                  <a:gd name="T54" fmla="*/ 432 w 636"/>
                  <a:gd name="T55" fmla="*/ 493 h 636"/>
                  <a:gd name="T56" fmla="*/ 328 w 636"/>
                  <a:gd name="T57" fmla="*/ 452 h 636"/>
                  <a:gd name="T58" fmla="*/ 451 w 636"/>
                  <a:gd name="T59" fmla="*/ 328 h 636"/>
                  <a:gd name="T60" fmla="*/ 328 w 636"/>
                  <a:gd name="T61" fmla="*/ 308 h 636"/>
                  <a:gd name="T62" fmla="*/ 429 w 636"/>
                  <a:gd name="T63" fmla="*/ 186 h 636"/>
                  <a:gd name="T64" fmla="*/ 328 w 636"/>
                  <a:gd name="T65" fmla="*/ 308 h 636"/>
                  <a:gd name="T66" fmla="*/ 188 w 636"/>
                  <a:gd name="T67" fmla="*/ 179 h 636"/>
                  <a:gd name="T68" fmla="*/ 42 w 636"/>
                  <a:gd name="T69" fmla="*/ 308 h 636"/>
                  <a:gd name="T70" fmla="*/ 42 w 636"/>
                  <a:gd name="T71" fmla="*/ 328 h 636"/>
                  <a:gd name="T72" fmla="*/ 195 w 636"/>
                  <a:gd name="T73" fmla="*/ 475 h 636"/>
                  <a:gd name="T74" fmla="*/ 42 w 636"/>
                  <a:gd name="T75" fmla="*/ 328 h 636"/>
                  <a:gd name="T76" fmla="*/ 441 w 636"/>
                  <a:gd name="T77" fmla="*/ 475 h 636"/>
                  <a:gd name="T78" fmla="*/ 594 w 636"/>
                  <a:gd name="T79" fmla="*/ 32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36" h="636">
                    <a:moveTo>
                      <a:pt x="318" y="0"/>
                    </a:moveTo>
                    <a:cubicBezTo>
                      <a:pt x="142" y="0"/>
                      <a:pt x="0" y="142"/>
                      <a:pt x="0" y="318"/>
                    </a:cubicBezTo>
                    <a:cubicBezTo>
                      <a:pt x="0" y="494"/>
                      <a:pt x="142" y="636"/>
                      <a:pt x="318" y="636"/>
                    </a:cubicBezTo>
                    <a:cubicBezTo>
                      <a:pt x="494" y="636"/>
                      <a:pt x="636" y="494"/>
                      <a:pt x="636" y="318"/>
                    </a:cubicBezTo>
                    <a:cubicBezTo>
                      <a:pt x="636" y="142"/>
                      <a:pt x="494" y="0"/>
                      <a:pt x="318" y="0"/>
                    </a:cubicBezTo>
                    <a:close/>
                    <a:moveTo>
                      <a:pt x="594" y="308"/>
                    </a:moveTo>
                    <a:cubicBezTo>
                      <a:pt x="471" y="308"/>
                      <a:pt x="471" y="308"/>
                      <a:pt x="471" y="308"/>
                    </a:cubicBezTo>
                    <a:cubicBezTo>
                      <a:pt x="470" y="262"/>
                      <a:pt x="462" y="219"/>
                      <a:pt x="448" y="179"/>
                    </a:cubicBezTo>
                    <a:cubicBezTo>
                      <a:pt x="476" y="168"/>
                      <a:pt x="501" y="152"/>
                      <a:pt x="525" y="134"/>
                    </a:cubicBezTo>
                    <a:cubicBezTo>
                      <a:pt x="566" y="181"/>
                      <a:pt x="592" y="241"/>
                      <a:pt x="594" y="308"/>
                    </a:cubicBezTo>
                    <a:close/>
                    <a:moveTo>
                      <a:pt x="307" y="594"/>
                    </a:moveTo>
                    <a:cubicBezTo>
                      <a:pt x="273" y="566"/>
                      <a:pt x="244" y="529"/>
                      <a:pt x="223" y="486"/>
                    </a:cubicBezTo>
                    <a:cubicBezTo>
                      <a:pt x="250" y="478"/>
                      <a:pt x="278" y="473"/>
                      <a:pt x="308" y="472"/>
                    </a:cubicBezTo>
                    <a:cubicBezTo>
                      <a:pt x="308" y="594"/>
                      <a:pt x="308" y="594"/>
                      <a:pt x="308" y="594"/>
                    </a:cubicBezTo>
                    <a:cubicBezTo>
                      <a:pt x="307" y="594"/>
                      <a:pt x="307" y="594"/>
                      <a:pt x="307" y="594"/>
                    </a:cubicBezTo>
                    <a:close/>
                    <a:moveTo>
                      <a:pt x="329" y="42"/>
                    </a:moveTo>
                    <a:cubicBezTo>
                      <a:pt x="368" y="74"/>
                      <a:pt x="400" y="117"/>
                      <a:pt x="421" y="167"/>
                    </a:cubicBezTo>
                    <a:cubicBezTo>
                      <a:pt x="392" y="177"/>
                      <a:pt x="361" y="183"/>
                      <a:pt x="328" y="184"/>
                    </a:cubicBezTo>
                    <a:cubicBezTo>
                      <a:pt x="328" y="42"/>
                      <a:pt x="328" y="42"/>
                      <a:pt x="328" y="42"/>
                    </a:cubicBezTo>
                    <a:cubicBezTo>
                      <a:pt x="329" y="42"/>
                      <a:pt x="329" y="42"/>
                      <a:pt x="329" y="42"/>
                    </a:cubicBezTo>
                    <a:close/>
                    <a:moveTo>
                      <a:pt x="363" y="45"/>
                    </a:moveTo>
                    <a:cubicBezTo>
                      <a:pt x="420" y="55"/>
                      <a:pt x="471" y="81"/>
                      <a:pt x="510" y="119"/>
                    </a:cubicBezTo>
                    <a:cubicBezTo>
                      <a:pt x="489" y="136"/>
                      <a:pt x="466" y="150"/>
                      <a:pt x="440" y="160"/>
                    </a:cubicBezTo>
                    <a:cubicBezTo>
                      <a:pt x="421" y="116"/>
                      <a:pt x="395" y="77"/>
                      <a:pt x="363" y="45"/>
                    </a:cubicBezTo>
                    <a:close/>
                    <a:moveTo>
                      <a:pt x="308" y="42"/>
                    </a:moveTo>
                    <a:cubicBezTo>
                      <a:pt x="308" y="184"/>
                      <a:pt x="308" y="184"/>
                      <a:pt x="308" y="184"/>
                    </a:cubicBezTo>
                    <a:cubicBezTo>
                      <a:pt x="275" y="183"/>
                      <a:pt x="244" y="177"/>
                      <a:pt x="215" y="167"/>
                    </a:cubicBezTo>
                    <a:cubicBezTo>
                      <a:pt x="236" y="117"/>
                      <a:pt x="268" y="74"/>
                      <a:pt x="307" y="42"/>
                    </a:cubicBezTo>
                    <a:cubicBezTo>
                      <a:pt x="307" y="42"/>
                      <a:pt x="307" y="42"/>
                      <a:pt x="308" y="42"/>
                    </a:cubicBezTo>
                    <a:close/>
                    <a:moveTo>
                      <a:pt x="196" y="160"/>
                    </a:moveTo>
                    <a:cubicBezTo>
                      <a:pt x="171" y="150"/>
                      <a:pt x="147" y="136"/>
                      <a:pt x="126" y="119"/>
                    </a:cubicBezTo>
                    <a:cubicBezTo>
                      <a:pt x="165" y="81"/>
                      <a:pt x="216" y="55"/>
                      <a:pt x="273" y="45"/>
                    </a:cubicBezTo>
                    <a:cubicBezTo>
                      <a:pt x="241" y="77"/>
                      <a:pt x="215" y="116"/>
                      <a:pt x="196" y="160"/>
                    </a:cubicBezTo>
                    <a:close/>
                    <a:moveTo>
                      <a:pt x="207" y="186"/>
                    </a:moveTo>
                    <a:cubicBezTo>
                      <a:pt x="239" y="197"/>
                      <a:pt x="273" y="204"/>
                      <a:pt x="308" y="205"/>
                    </a:cubicBezTo>
                    <a:cubicBezTo>
                      <a:pt x="308" y="308"/>
                      <a:pt x="308" y="308"/>
                      <a:pt x="308" y="308"/>
                    </a:cubicBezTo>
                    <a:cubicBezTo>
                      <a:pt x="185" y="308"/>
                      <a:pt x="185" y="308"/>
                      <a:pt x="185" y="308"/>
                    </a:cubicBezTo>
                    <a:cubicBezTo>
                      <a:pt x="186" y="265"/>
                      <a:pt x="194" y="224"/>
                      <a:pt x="207" y="186"/>
                    </a:cubicBezTo>
                    <a:close/>
                    <a:moveTo>
                      <a:pt x="308" y="328"/>
                    </a:moveTo>
                    <a:cubicBezTo>
                      <a:pt x="308" y="452"/>
                      <a:pt x="308" y="452"/>
                      <a:pt x="308" y="452"/>
                    </a:cubicBezTo>
                    <a:cubicBezTo>
                      <a:pt x="275" y="453"/>
                      <a:pt x="244" y="458"/>
                      <a:pt x="215" y="468"/>
                    </a:cubicBezTo>
                    <a:cubicBezTo>
                      <a:pt x="197" y="425"/>
                      <a:pt x="186" y="378"/>
                      <a:pt x="185" y="328"/>
                    </a:cubicBezTo>
                    <a:lnTo>
                      <a:pt x="308" y="328"/>
                    </a:lnTo>
                    <a:close/>
                    <a:moveTo>
                      <a:pt x="273" y="591"/>
                    </a:moveTo>
                    <a:cubicBezTo>
                      <a:pt x="222" y="582"/>
                      <a:pt x="176" y="560"/>
                      <a:pt x="138" y="528"/>
                    </a:cubicBezTo>
                    <a:cubicBezTo>
                      <a:pt x="158" y="514"/>
                      <a:pt x="180" y="502"/>
                      <a:pt x="204" y="493"/>
                    </a:cubicBezTo>
                    <a:cubicBezTo>
                      <a:pt x="222" y="531"/>
                      <a:pt x="245" y="563"/>
                      <a:pt x="273" y="591"/>
                    </a:cubicBezTo>
                    <a:close/>
                    <a:moveTo>
                      <a:pt x="328" y="594"/>
                    </a:moveTo>
                    <a:cubicBezTo>
                      <a:pt x="328" y="472"/>
                      <a:pt x="328" y="472"/>
                      <a:pt x="328" y="472"/>
                    </a:cubicBezTo>
                    <a:cubicBezTo>
                      <a:pt x="358" y="473"/>
                      <a:pt x="386" y="478"/>
                      <a:pt x="413" y="486"/>
                    </a:cubicBezTo>
                    <a:cubicBezTo>
                      <a:pt x="392" y="529"/>
                      <a:pt x="363" y="566"/>
                      <a:pt x="329" y="594"/>
                    </a:cubicBezTo>
                    <a:cubicBezTo>
                      <a:pt x="329" y="594"/>
                      <a:pt x="329" y="594"/>
                      <a:pt x="328" y="594"/>
                    </a:cubicBezTo>
                    <a:close/>
                    <a:moveTo>
                      <a:pt x="432" y="493"/>
                    </a:moveTo>
                    <a:cubicBezTo>
                      <a:pt x="456" y="502"/>
                      <a:pt x="478" y="514"/>
                      <a:pt x="498" y="528"/>
                    </a:cubicBezTo>
                    <a:cubicBezTo>
                      <a:pt x="460" y="560"/>
                      <a:pt x="414" y="582"/>
                      <a:pt x="363" y="591"/>
                    </a:cubicBezTo>
                    <a:cubicBezTo>
                      <a:pt x="391" y="563"/>
                      <a:pt x="414" y="531"/>
                      <a:pt x="432" y="493"/>
                    </a:cubicBezTo>
                    <a:close/>
                    <a:moveTo>
                      <a:pt x="421" y="468"/>
                    </a:moveTo>
                    <a:cubicBezTo>
                      <a:pt x="392" y="458"/>
                      <a:pt x="361" y="453"/>
                      <a:pt x="328" y="452"/>
                    </a:cubicBezTo>
                    <a:cubicBezTo>
                      <a:pt x="328" y="328"/>
                      <a:pt x="328" y="328"/>
                      <a:pt x="328" y="328"/>
                    </a:cubicBezTo>
                    <a:cubicBezTo>
                      <a:pt x="451" y="328"/>
                      <a:pt x="451" y="328"/>
                      <a:pt x="451" y="328"/>
                    </a:cubicBezTo>
                    <a:cubicBezTo>
                      <a:pt x="450" y="378"/>
                      <a:pt x="439" y="425"/>
                      <a:pt x="421" y="468"/>
                    </a:cubicBezTo>
                    <a:close/>
                    <a:moveTo>
                      <a:pt x="328" y="308"/>
                    </a:moveTo>
                    <a:cubicBezTo>
                      <a:pt x="328" y="205"/>
                      <a:pt x="328" y="205"/>
                      <a:pt x="328" y="205"/>
                    </a:cubicBezTo>
                    <a:cubicBezTo>
                      <a:pt x="363" y="204"/>
                      <a:pt x="397" y="197"/>
                      <a:pt x="429" y="186"/>
                    </a:cubicBezTo>
                    <a:cubicBezTo>
                      <a:pt x="442" y="224"/>
                      <a:pt x="450" y="265"/>
                      <a:pt x="451" y="308"/>
                    </a:cubicBezTo>
                    <a:lnTo>
                      <a:pt x="328" y="308"/>
                    </a:lnTo>
                    <a:close/>
                    <a:moveTo>
                      <a:pt x="111" y="134"/>
                    </a:moveTo>
                    <a:cubicBezTo>
                      <a:pt x="135" y="152"/>
                      <a:pt x="160" y="168"/>
                      <a:pt x="188" y="179"/>
                    </a:cubicBezTo>
                    <a:cubicBezTo>
                      <a:pt x="174" y="219"/>
                      <a:pt x="166" y="262"/>
                      <a:pt x="165" y="308"/>
                    </a:cubicBezTo>
                    <a:cubicBezTo>
                      <a:pt x="42" y="308"/>
                      <a:pt x="42" y="308"/>
                      <a:pt x="42" y="308"/>
                    </a:cubicBezTo>
                    <a:cubicBezTo>
                      <a:pt x="44" y="241"/>
                      <a:pt x="70" y="181"/>
                      <a:pt x="111" y="134"/>
                    </a:cubicBezTo>
                    <a:close/>
                    <a:moveTo>
                      <a:pt x="42" y="328"/>
                    </a:moveTo>
                    <a:cubicBezTo>
                      <a:pt x="165" y="328"/>
                      <a:pt x="165" y="328"/>
                      <a:pt x="165" y="328"/>
                    </a:cubicBezTo>
                    <a:cubicBezTo>
                      <a:pt x="166" y="381"/>
                      <a:pt x="177" y="430"/>
                      <a:pt x="195" y="475"/>
                    </a:cubicBezTo>
                    <a:cubicBezTo>
                      <a:pt x="169" y="485"/>
                      <a:pt x="145" y="498"/>
                      <a:pt x="123" y="514"/>
                    </a:cubicBezTo>
                    <a:cubicBezTo>
                      <a:pt x="75" y="466"/>
                      <a:pt x="44" y="401"/>
                      <a:pt x="42" y="328"/>
                    </a:cubicBezTo>
                    <a:close/>
                    <a:moveTo>
                      <a:pt x="513" y="514"/>
                    </a:moveTo>
                    <a:cubicBezTo>
                      <a:pt x="491" y="498"/>
                      <a:pt x="467" y="485"/>
                      <a:pt x="441" y="475"/>
                    </a:cubicBezTo>
                    <a:cubicBezTo>
                      <a:pt x="459" y="430"/>
                      <a:pt x="470" y="381"/>
                      <a:pt x="471" y="328"/>
                    </a:cubicBezTo>
                    <a:cubicBezTo>
                      <a:pt x="594" y="328"/>
                      <a:pt x="594" y="328"/>
                      <a:pt x="594" y="328"/>
                    </a:cubicBezTo>
                    <a:cubicBezTo>
                      <a:pt x="592" y="401"/>
                      <a:pt x="561" y="466"/>
                      <a:pt x="513" y="51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0" name="Rectangle 6"/>
            <p:cNvSpPr/>
            <p:nvPr/>
          </p:nvSpPr>
          <p:spPr>
            <a:xfrm>
              <a:off x="81816" y="2713070"/>
              <a:ext cx="6712880" cy="41449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ANALİZ ÇIKTILARI (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Win32_</a:t>
            </a:r>
            <a:r>
              <a:rPr lang="tr-TR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StartupCommand</a:t>
            </a:r>
            <a:r>
              <a:rPr lang="en-US" sz="20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  <a:sym typeface="Helvetica Neue Light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7CFEA6CE-559E-46AF-A218-B813362C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31" y="1224548"/>
            <a:ext cx="9295526" cy="443312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4" name="TextBox 8"/>
          <p:cNvSpPr txBox="1"/>
          <p:nvPr/>
        </p:nvSpPr>
        <p:spPr>
          <a:xfrm>
            <a:off x="3169993" y="78737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www.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4"/>
              </a:rPr>
              <a:t>mertsarica.com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90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66715" y="3668474"/>
            <a:ext cx="654141" cy="654141"/>
            <a:chOff x="3263900" y="4037013"/>
            <a:chExt cx="879475" cy="879475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263900" y="4037013"/>
              <a:ext cx="879475" cy="87947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V="1">
              <a:off x="3719513" y="4310063"/>
              <a:ext cx="0" cy="26193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3900488" y="4492626"/>
              <a:ext cx="0" cy="793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V="1">
              <a:off x="3506788" y="4149726"/>
              <a:ext cx="0" cy="2206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V="1">
              <a:off x="3506788" y="4430713"/>
              <a:ext cx="0" cy="1412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3900488" y="4149726"/>
              <a:ext cx="0" cy="280988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7" name="Line 26"/>
            <p:cNvSpPr>
              <a:spLocks noChangeShapeType="1"/>
            </p:cNvSpPr>
            <p:nvPr/>
          </p:nvSpPr>
          <p:spPr bwMode="auto">
            <a:xfrm flipV="1">
              <a:off x="3719513" y="4149726"/>
              <a:ext cx="0" cy="9842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3840163" y="4430713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3657600" y="4248151"/>
              <a:ext cx="122238" cy="61913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0" name="Rectangle 29"/>
            <p:cNvSpPr>
              <a:spLocks noChangeArrowheads="1"/>
            </p:cNvSpPr>
            <p:nvPr/>
          </p:nvSpPr>
          <p:spPr bwMode="auto">
            <a:xfrm>
              <a:off x="3444875" y="4370388"/>
              <a:ext cx="122238" cy="60325"/>
            </a:xfrm>
            <a:prstGeom prst="rect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1" name="Oval 30"/>
            <p:cNvSpPr>
              <a:spLocks noChangeArrowheads="1"/>
            </p:cNvSpPr>
            <p:nvPr/>
          </p:nvSpPr>
          <p:spPr bwMode="auto">
            <a:xfrm>
              <a:off x="3840163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2" name="Oval 31"/>
            <p:cNvSpPr>
              <a:spLocks noChangeArrowheads="1"/>
            </p:cNvSpPr>
            <p:nvPr/>
          </p:nvSpPr>
          <p:spPr bwMode="auto">
            <a:xfrm>
              <a:off x="3657600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3444875" y="4673601"/>
              <a:ext cx="122238" cy="122238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3705" y="2215907"/>
            <a:ext cx="662593" cy="650633"/>
            <a:chOff x="1614488" y="3721100"/>
            <a:chExt cx="879475" cy="863601"/>
          </a:xfrm>
        </p:grpSpPr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1887538" y="3721100"/>
              <a:ext cx="393700" cy="166688"/>
            </a:xfrm>
            <a:custGeom>
              <a:avLst/>
              <a:gdLst>
                <a:gd name="T0" fmla="*/ 0 w 248"/>
                <a:gd name="T1" fmla="*/ 105 h 105"/>
                <a:gd name="T2" fmla="*/ 124 w 248"/>
                <a:gd name="T3" fmla="*/ 0 h 105"/>
                <a:gd name="T4" fmla="*/ 248 w 24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5">
                  <a:moveTo>
                    <a:pt x="0" y="105"/>
                  </a:moveTo>
                  <a:lnTo>
                    <a:pt x="124" y="0"/>
                  </a:lnTo>
                  <a:lnTo>
                    <a:pt x="248" y="105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614488" y="3887788"/>
              <a:ext cx="879475" cy="696913"/>
            </a:xfrm>
            <a:prstGeom prst="rect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1704976" y="3978275"/>
              <a:ext cx="698500" cy="515938"/>
            </a:xfrm>
            <a:prstGeom prst="rect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1765301" y="4076700"/>
              <a:ext cx="349250" cy="417513"/>
            </a:xfrm>
            <a:custGeom>
              <a:avLst/>
              <a:gdLst>
                <a:gd name="T0" fmla="*/ 92 w 92"/>
                <a:gd name="T1" fmla="*/ 110 h 110"/>
                <a:gd name="T2" fmla="*/ 46 w 92"/>
                <a:gd name="T3" fmla="*/ 0 h 110"/>
                <a:gd name="T4" fmla="*/ 0 w 92"/>
                <a:gd name="T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10">
                  <a:moveTo>
                    <a:pt x="92" y="110"/>
                  </a:moveTo>
                  <a:cubicBezTo>
                    <a:pt x="92" y="110"/>
                    <a:pt x="46" y="56"/>
                    <a:pt x="46" y="0"/>
                  </a:cubicBezTo>
                  <a:cubicBezTo>
                    <a:pt x="46" y="56"/>
                    <a:pt x="0" y="110"/>
                    <a:pt x="0" y="110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>
              <a:off x="1849438" y="4373563"/>
              <a:ext cx="182563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2220913" y="4376738"/>
              <a:ext cx="92075" cy="117475"/>
            </a:xfrm>
            <a:custGeom>
              <a:avLst/>
              <a:gdLst>
                <a:gd name="T0" fmla="*/ 0 w 58"/>
                <a:gd name="T1" fmla="*/ 74 h 74"/>
                <a:gd name="T2" fmla="*/ 0 w 58"/>
                <a:gd name="T3" fmla="*/ 0 h 74"/>
                <a:gd name="T4" fmla="*/ 58 w 58"/>
                <a:gd name="T5" fmla="*/ 0 h 74"/>
                <a:gd name="T6" fmla="*/ 58 w 58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74">
                  <a:moveTo>
                    <a:pt x="0" y="74"/>
                  </a:moveTo>
                  <a:lnTo>
                    <a:pt x="0" y="0"/>
                  </a:lnTo>
                  <a:lnTo>
                    <a:pt x="58" y="0"/>
                  </a:lnTo>
                  <a:lnTo>
                    <a:pt x="58" y="74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2312988" y="4251325"/>
              <a:ext cx="90488" cy="125413"/>
            </a:xfrm>
            <a:custGeom>
              <a:avLst/>
              <a:gdLst>
                <a:gd name="T0" fmla="*/ 0 w 57"/>
                <a:gd name="T1" fmla="*/ 79 h 79"/>
                <a:gd name="T2" fmla="*/ 0 w 57"/>
                <a:gd name="T3" fmla="*/ 0 h 79"/>
                <a:gd name="T4" fmla="*/ 57 w 57"/>
                <a:gd name="T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9">
                  <a:moveTo>
                    <a:pt x="0" y="79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33543" y="1947022"/>
            <a:ext cx="3522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Anti-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yöntemi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yerini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anti-sandbox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yöntemine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bırakmaya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başladı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66715" y="4855568"/>
            <a:ext cx="650635" cy="650633"/>
            <a:chOff x="4033838" y="4086226"/>
            <a:chExt cx="881063" cy="881062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033838" y="4086226"/>
              <a:ext cx="881063" cy="728663"/>
            </a:xfrm>
            <a:custGeom>
              <a:avLst/>
              <a:gdLst>
                <a:gd name="T0" fmla="*/ 186 w 232"/>
                <a:gd name="T1" fmla="*/ 192 h 192"/>
                <a:gd name="T2" fmla="*/ 216 w 232"/>
                <a:gd name="T3" fmla="*/ 192 h 192"/>
                <a:gd name="T4" fmla="*/ 232 w 232"/>
                <a:gd name="T5" fmla="*/ 176 h 192"/>
                <a:gd name="T6" fmla="*/ 232 w 232"/>
                <a:gd name="T7" fmla="*/ 141 h 192"/>
                <a:gd name="T8" fmla="*/ 216 w 232"/>
                <a:gd name="T9" fmla="*/ 120 h 192"/>
                <a:gd name="T10" fmla="*/ 216 w 232"/>
                <a:gd name="T11" fmla="*/ 32 h 192"/>
                <a:gd name="T12" fmla="*/ 188 w 232"/>
                <a:gd name="T13" fmla="*/ 0 h 192"/>
                <a:gd name="T14" fmla="*/ 48 w 232"/>
                <a:gd name="T15" fmla="*/ 0 h 192"/>
                <a:gd name="T16" fmla="*/ 16 w 232"/>
                <a:gd name="T17" fmla="*/ 32 h 192"/>
                <a:gd name="T18" fmla="*/ 16 w 232"/>
                <a:gd name="T19" fmla="*/ 120 h 192"/>
                <a:gd name="T20" fmla="*/ 0 w 232"/>
                <a:gd name="T21" fmla="*/ 141 h 192"/>
                <a:gd name="T22" fmla="*/ 0 w 232"/>
                <a:gd name="T23" fmla="*/ 176 h 192"/>
                <a:gd name="T24" fmla="*/ 16 w 232"/>
                <a:gd name="T25" fmla="*/ 192 h 192"/>
                <a:gd name="T26" fmla="*/ 45 w 232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92">
                  <a:moveTo>
                    <a:pt x="186" y="192"/>
                  </a:moveTo>
                  <a:cubicBezTo>
                    <a:pt x="216" y="192"/>
                    <a:pt x="216" y="192"/>
                    <a:pt x="216" y="192"/>
                  </a:cubicBezTo>
                  <a:cubicBezTo>
                    <a:pt x="224" y="192"/>
                    <a:pt x="232" y="184"/>
                    <a:pt x="232" y="176"/>
                  </a:cubicBezTo>
                  <a:cubicBezTo>
                    <a:pt x="232" y="141"/>
                    <a:pt x="232" y="141"/>
                    <a:pt x="232" y="141"/>
                  </a:cubicBezTo>
                  <a:cubicBezTo>
                    <a:pt x="216" y="120"/>
                    <a:pt x="216" y="120"/>
                    <a:pt x="216" y="120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6" y="14"/>
                    <a:pt x="205" y="0"/>
                    <a:pt x="18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6" y="14"/>
                    <a:pt x="16" y="32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8" y="192"/>
                    <a:pt x="16" y="192"/>
                  </a:cubicBezTo>
                  <a:cubicBezTo>
                    <a:pt x="45" y="192"/>
                    <a:pt x="45" y="192"/>
                    <a:pt x="45" y="192"/>
                  </a:cubicBezTo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110038" y="4694238"/>
              <a:ext cx="728663" cy="273050"/>
            </a:xfrm>
            <a:custGeom>
              <a:avLst/>
              <a:gdLst>
                <a:gd name="T0" fmla="*/ 192 w 192"/>
                <a:gd name="T1" fmla="*/ 72 h 72"/>
                <a:gd name="T2" fmla="*/ 0 w 192"/>
                <a:gd name="T3" fmla="*/ 72 h 72"/>
                <a:gd name="T4" fmla="*/ 32 w 192"/>
                <a:gd name="T5" fmla="*/ 0 h 72"/>
                <a:gd name="T6" fmla="*/ 160 w 192"/>
                <a:gd name="T7" fmla="*/ 0 h 72"/>
                <a:gd name="T8" fmla="*/ 192 w 192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2">
                  <a:moveTo>
                    <a:pt x="192" y="72"/>
                  </a:moveTo>
                  <a:cubicBezTo>
                    <a:pt x="172" y="72"/>
                    <a:pt x="15" y="72"/>
                    <a:pt x="0" y="72"/>
                  </a:cubicBezTo>
                  <a:cubicBezTo>
                    <a:pt x="30" y="42"/>
                    <a:pt x="32" y="0"/>
                    <a:pt x="32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2" y="47"/>
                    <a:pt x="192" y="72"/>
                  </a:cubicBez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352925" y="4176713"/>
              <a:ext cx="242888" cy="244475"/>
            </a:xfrm>
            <a:prstGeom prst="ellips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216400" y="4405313"/>
              <a:ext cx="30163" cy="30163"/>
            </a:xfrm>
            <a:prstGeom prst="ellips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672013" y="4176713"/>
              <a:ext cx="90488" cy="92075"/>
            </a:xfrm>
            <a:prstGeom prst="rect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V="1">
              <a:off x="4429125" y="4086226"/>
              <a:ext cx="0" cy="98425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V="1">
              <a:off x="4519613" y="4086226"/>
              <a:ext cx="0" cy="98425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4429125" y="4413251"/>
              <a:ext cx="0" cy="128588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4519613" y="4413251"/>
              <a:ext cx="0" cy="128588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>
              <a:off x="4094163" y="4541838"/>
              <a:ext cx="760413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4033838" y="4621213"/>
              <a:ext cx="881063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4079875" y="4694238"/>
              <a:ext cx="788988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4159250" y="4906963"/>
              <a:ext cx="627063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5933312" y="2243694"/>
            <a:ext cx="0" cy="26280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2"/>
          <p:cNvSpPr txBox="1"/>
          <p:nvPr/>
        </p:nvSpPr>
        <p:spPr>
          <a:xfrm>
            <a:off x="2384286" y="477906"/>
            <a:ext cx="742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SONUÇ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56" name="Rectangle 35"/>
          <p:cNvSpPr/>
          <p:nvPr/>
        </p:nvSpPr>
        <p:spPr>
          <a:xfrm>
            <a:off x="13960" y="5987007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kdörtgen 57"/>
          <p:cNvSpPr/>
          <p:nvPr/>
        </p:nvSpPr>
        <p:spPr>
          <a:xfrm>
            <a:off x="1733543" y="3557694"/>
            <a:ext cx="3364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Kum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havuzu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sistemlerine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%100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güvenemezsiniz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59" name="Dikdörtgen 58"/>
          <p:cNvSpPr/>
          <p:nvPr/>
        </p:nvSpPr>
        <p:spPr>
          <a:xfrm>
            <a:off x="1733543" y="4785974"/>
            <a:ext cx="3824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Kum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havuzlarını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tespit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etmesi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hiç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zor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değil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2" name="Resim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grpSp>
        <p:nvGrpSpPr>
          <p:cNvPr id="53" name="Group 50"/>
          <p:cNvGrpSpPr/>
          <p:nvPr/>
        </p:nvGrpSpPr>
        <p:grpSpPr>
          <a:xfrm>
            <a:off x="6674163" y="2020644"/>
            <a:ext cx="4526780" cy="2285615"/>
            <a:chOff x="5767387" y="2011680"/>
            <a:chExt cx="4417621" cy="2834640"/>
          </a:xfrm>
        </p:grpSpPr>
        <p:sp>
          <p:nvSpPr>
            <p:cNvPr id="54" name="Rectangle 52"/>
            <p:cNvSpPr>
              <a:spLocks noChangeAspect="1"/>
            </p:cNvSpPr>
            <p:nvPr/>
          </p:nvSpPr>
          <p:spPr>
            <a:xfrm>
              <a:off x="5767387" y="2011680"/>
              <a:ext cx="4417621" cy="2834640"/>
            </a:xfrm>
            <a:prstGeom prst="rect">
              <a:avLst/>
            </a:prstGeom>
            <a:solidFill>
              <a:srgbClr val="141A20">
                <a:alpha val="75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1"/>
            <p:cNvSpPr/>
            <p:nvPr/>
          </p:nvSpPr>
          <p:spPr>
            <a:xfrm>
              <a:off x="5979992" y="2191407"/>
              <a:ext cx="3952497" cy="2427890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5"/>
          <p:cNvSpPr txBox="1"/>
          <p:nvPr/>
        </p:nvSpPr>
        <p:spPr>
          <a:xfrm>
            <a:off x="6998349" y="2500728"/>
            <a:ext cx="3943835" cy="1467513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Manuel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zararlı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yazılım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analizi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</a:p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için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sanal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sisteminiz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kenarda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</a:p>
          <a:p>
            <a:pPr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mutlaka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hazır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bulunsun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Lato Thin" panose="020F0302020204030203" pitchFamily="34" charset="0"/>
              </a:rPr>
              <a:t> ;)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250744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99684" y="4423849"/>
            <a:ext cx="1080000" cy="1080000"/>
            <a:chOff x="5385173" y="1917525"/>
            <a:chExt cx="1440000" cy="1440000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141A20">
                <a:alpha val="7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9" name="Content Placeholder 7"/>
          <p:cNvSpPr txBox="1">
            <a:spLocks/>
          </p:cNvSpPr>
          <p:nvPr/>
        </p:nvSpPr>
        <p:spPr>
          <a:xfrm>
            <a:off x="389390" y="4610489"/>
            <a:ext cx="1672453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id-ID" sz="2000" b="1" dirty="0">
                <a:solidFill>
                  <a:schemeClr val="accent1"/>
                </a:solidFill>
                <a:ea typeface="Roboto" panose="02000000000000000000" pitchFamily="2" charset="0"/>
              </a:rPr>
              <a:t>what</a:t>
            </a:r>
            <a:endParaRPr lang="en-US" sz="2000" b="1" dirty="0">
              <a:solidFill>
                <a:schemeClr val="accent1"/>
              </a:solidFill>
              <a:ea typeface="Roboto" panose="02000000000000000000" pitchFamily="2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907094" y="4433068"/>
            <a:ext cx="1080000" cy="1080000"/>
            <a:chOff x="5385173" y="1917525"/>
            <a:chExt cx="1440000" cy="14400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192126">
                <a:alpha val="7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566675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3" name="Content Placeholder 7"/>
          <p:cNvSpPr txBox="1">
            <a:spLocks/>
          </p:cNvSpPr>
          <p:nvPr/>
        </p:nvSpPr>
        <p:spPr>
          <a:xfrm>
            <a:off x="1596800" y="4619708"/>
            <a:ext cx="1672453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id-ID" sz="2000" b="1" dirty="0">
                <a:solidFill>
                  <a:schemeClr val="accent2"/>
                </a:solidFill>
                <a:ea typeface="Roboto" panose="02000000000000000000" pitchFamily="2" charset="0"/>
              </a:rPr>
              <a:t>why</a:t>
            </a:r>
            <a:endParaRPr lang="en-US" sz="2000" b="1" dirty="0">
              <a:solidFill>
                <a:schemeClr val="accent2"/>
              </a:solidFill>
              <a:ea typeface="Roboto" panose="02000000000000000000" pitchFamily="2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111663" y="4433068"/>
            <a:ext cx="1080000" cy="1080000"/>
            <a:chOff x="5385173" y="1917525"/>
            <a:chExt cx="1440000" cy="1440000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2D393E">
                <a:alpha val="7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7" name="Content Placeholder 7"/>
          <p:cNvSpPr txBox="1">
            <a:spLocks/>
          </p:cNvSpPr>
          <p:nvPr/>
        </p:nvSpPr>
        <p:spPr>
          <a:xfrm>
            <a:off x="2801369" y="4619708"/>
            <a:ext cx="1672453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id-ID" sz="2000" b="1" dirty="0">
                <a:solidFill>
                  <a:schemeClr val="accent3"/>
                </a:solidFill>
                <a:ea typeface="Roboto" panose="02000000000000000000" pitchFamily="2" charset="0"/>
              </a:rPr>
              <a:t>where</a:t>
            </a:r>
            <a:endParaRPr lang="en-US" sz="2000" b="1" dirty="0">
              <a:solidFill>
                <a:schemeClr val="accent3"/>
              </a:solidFill>
              <a:ea typeface="Roboto" panose="02000000000000000000" pitchFamily="2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4314724" y="4433068"/>
            <a:ext cx="1080000" cy="1080000"/>
            <a:chOff x="5385173" y="1917525"/>
            <a:chExt cx="1440000" cy="1440000"/>
          </a:xfrm>
        </p:grpSpPr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222B31">
                <a:alpha val="7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1" name="Content Placeholder 7"/>
          <p:cNvSpPr txBox="1">
            <a:spLocks/>
          </p:cNvSpPr>
          <p:nvPr/>
        </p:nvSpPr>
        <p:spPr>
          <a:xfrm>
            <a:off x="4004430" y="4619708"/>
            <a:ext cx="1672453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id-ID" sz="2000" b="1" dirty="0">
                <a:solidFill>
                  <a:schemeClr val="accent4"/>
                </a:solidFill>
                <a:ea typeface="Roboto" panose="02000000000000000000" pitchFamily="2" charset="0"/>
              </a:rPr>
              <a:t>when</a:t>
            </a:r>
            <a:endParaRPr lang="en-US" sz="2000" b="1" dirty="0">
              <a:solidFill>
                <a:schemeClr val="accent4"/>
              </a:solidFill>
              <a:ea typeface="Roboto" panose="02000000000000000000" pitchFamily="2" charset="0"/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5508066" y="4377679"/>
            <a:ext cx="1080000" cy="1080000"/>
            <a:chOff x="5385173" y="1917525"/>
            <a:chExt cx="1440000" cy="144000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5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222B31">
                <a:alpha val="7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5" name="Content Placeholder 7"/>
          <p:cNvSpPr txBox="1">
            <a:spLocks/>
          </p:cNvSpPr>
          <p:nvPr/>
        </p:nvSpPr>
        <p:spPr>
          <a:xfrm>
            <a:off x="5197772" y="4620591"/>
            <a:ext cx="1672453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id-ID" sz="2000" b="1" dirty="0">
                <a:solidFill>
                  <a:schemeClr val="accent5"/>
                </a:solidFill>
                <a:ea typeface="Roboto" panose="02000000000000000000" pitchFamily="2" charset="0"/>
              </a:rPr>
              <a:t>who</a:t>
            </a:r>
            <a:endParaRPr lang="en-US" sz="2000" b="1" dirty="0">
              <a:solidFill>
                <a:schemeClr val="accent5"/>
              </a:solidFill>
              <a:ea typeface="Roboto" panose="02000000000000000000" pitchFamily="2" charset="0"/>
            </a:endParaRPr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711127" y="4433068"/>
            <a:ext cx="1080000" cy="1080000"/>
            <a:chOff x="5385173" y="1917525"/>
            <a:chExt cx="1440000" cy="14400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accent6"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rgbClr val="222B31">
                <a:alpha val="75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9" name="Content Placeholder 7"/>
          <p:cNvSpPr txBox="1">
            <a:spLocks/>
          </p:cNvSpPr>
          <p:nvPr/>
        </p:nvSpPr>
        <p:spPr>
          <a:xfrm>
            <a:off x="6400833" y="4619708"/>
            <a:ext cx="1672453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id-ID" sz="2000" b="1" dirty="0">
                <a:solidFill>
                  <a:schemeClr val="accent6"/>
                </a:solidFill>
                <a:ea typeface="Roboto" panose="02000000000000000000" pitchFamily="2" charset="0"/>
              </a:rPr>
              <a:t>how</a:t>
            </a:r>
            <a:endParaRPr lang="en-US" sz="2000" b="1" dirty="0">
              <a:solidFill>
                <a:schemeClr val="accent6"/>
              </a:solidFill>
              <a:ea typeface="Roboto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600" y="2036328"/>
            <a:ext cx="4954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SORULAR???</a:t>
            </a:r>
            <a:endParaRPr lang="id-ID" sz="36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31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Resim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444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03" y="2272054"/>
            <a:ext cx="5091866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546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50"/>
          <p:cNvGrpSpPr/>
          <p:nvPr/>
        </p:nvGrpSpPr>
        <p:grpSpPr>
          <a:xfrm>
            <a:off x="7241151" y="1514374"/>
            <a:ext cx="4526780" cy="2760628"/>
            <a:chOff x="5767387" y="2011680"/>
            <a:chExt cx="4417621" cy="2834640"/>
          </a:xfrm>
        </p:grpSpPr>
        <p:sp>
          <p:nvSpPr>
            <p:cNvPr id="123" name="Rectangle 52"/>
            <p:cNvSpPr>
              <a:spLocks noChangeAspect="1"/>
            </p:cNvSpPr>
            <p:nvPr/>
          </p:nvSpPr>
          <p:spPr>
            <a:xfrm>
              <a:off x="5767387" y="2011680"/>
              <a:ext cx="4417621" cy="2834640"/>
            </a:xfrm>
            <a:prstGeom prst="rect">
              <a:avLst/>
            </a:prstGeom>
            <a:solidFill>
              <a:srgbClr val="141A20">
                <a:alpha val="75000"/>
              </a:srgb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51"/>
            <p:cNvSpPr/>
            <p:nvPr/>
          </p:nvSpPr>
          <p:spPr>
            <a:xfrm>
              <a:off x="5979992" y="2191407"/>
              <a:ext cx="3952497" cy="2427890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48851" y="406136"/>
            <a:ext cx="6268719" cy="6480000"/>
            <a:chOff x="1334" y="-11"/>
            <a:chExt cx="3145" cy="3251"/>
          </a:xfrm>
          <a:solidFill>
            <a:schemeClr val="bg1">
              <a:lumMod val="75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35" y="157"/>
              <a:ext cx="644" cy="429"/>
            </a:xfrm>
            <a:custGeom>
              <a:avLst/>
              <a:gdLst>
                <a:gd name="T0" fmla="*/ 196 w 542"/>
                <a:gd name="T1" fmla="*/ 59 h 361"/>
                <a:gd name="T2" fmla="*/ 355 w 542"/>
                <a:gd name="T3" fmla="*/ 66 h 361"/>
                <a:gd name="T4" fmla="*/ 463 w 542"/>
                <a:gd name="T5" fmla="*/ 149 h 361"/>
                <a:gd name="T6" fmla="*/ 346 w 542"/>
                <a:gd name="T7" fmla="*/ 294 h 361"/>
                <a:gd name="T8" fmla="*/ 159 w 542"/>
                <a:gd name="T9" fmla="*/ 298 h 361"/>
                <a:gd name="T10" fmla="*/ 11 w 542"/>
                <a:gd name="T11" fmla="*/ 224 h 361"/>
                <a:gd name="T12" fmla="*/ 11 w 542"/>
                <a:gd name="T13" fmla="*/ 224 h 361"/>
                <a:gd name="T14" fmla="*/ 104 w 542"/>
                <a:gd name="T15" fmla="*/ 106 h 361"/>
                <a:gd name="T16" fmla="*/ 196 w 542"/>
                <a:gd name="T17" fmla="*/ 5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361">
                  <a:moveTo>
                    <a:pt x="196" y="59"/>
                  </a:moveTo>
                  <a:cubicBezTo>
                    <a:pt x="230" y="0"/>
                    <a:pt x="327" y="2"/>
                    <a:pt x="355" y="66"/>
                  </a:cubicBezTo>
                  <a:cubicBezTo>
                    <a:pt x="413" y="33"/>
                    <a:pt x="478" y="83"/>
                    <a:pt x="463" y="149"/>
                  </a:cubicBezTo>
                  <a:cubicBezTo>
                    <a:pt x="542" y="228"/>
                    <a:pt x="451" y="345"/>
                    <a:pt x="346" y="294"/>
                  </a:cubicBezTo>
                  <a:cubicBezTo>
                    <a:pt x="309" y="356"/>
                    <a:pt x="199" y="361"/>
                    <a:pt x="159" y="298"/>
                  </a:cubicBezTo>
                  <a:cubicBezTo>
                    <a:pt x="85" y="310"/>
                    <a:pt x="22" y="284"/>
                    <a:pt x="11" y="224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0" y="170"/>
                    <a:pt x="44" y="120"/>
                    <a:pt x="104" y="106"/>
                  </a:cubicBezTo>
                  <a:cubicBezTo>
                    <a:pt x="108" y="62"/>
                    <a:pt x="160" y="42"/>
                    <a:pt x="196" y="5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73" y="2660"/>
              <a:ext cx="593" cy="385"/>
            </a:xfrm>
            <a:custGeom>
              <a:avLst/>
              <a:gdLst>
                <a:gd name="T0" fmla="*/ 388 w 499"/>
                <a:gd name="T1" fmla="*/ 260 h 324"/>
                <a:gd name="T2" fmla="*/ 254 w 499"/>
                <a:gd name="T3" fmla="*/ 287 h 324"/>
                <a:gd name="T4" fmla="*/ 122 w 499"/>
                <a:gd name="T5" fmla="*/ 258 h 324"/>
                <a:gd name="T6" fmla="*/ 77 w 499"/>
                <a:gd name="T7" fmla="*/ 135 h 324"/>
                <a:gd name="T8" fmla="*/ 203 w 499"/>
                <a:gd name="T9" fmla="*/ 61 h 324"/>
                <a:gd name="T10" fmla="*/ 377 w 499"/>
                <a:gd name="T11" fmla="*/ 107 h 324"/>
                <a:gd name="T12" fmla="*/ 388 w 499"/>
                <a:gd name="T13" fmla="*/ 26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9" h="324">
                  <a:moveTo>
                    <a:pt x="388" y="260"/>
                  </a:moveTo>
                  <a:cubicBezTo>
                    <a:pt x="371" y="311"/>
                    <a:pt x="291" y="324"/>
                    <a:pt x="254" y="287"/>
                  </a:cubicBezTo>
                  <a:cubicBezTo>
                    <a:pt x="213" y="316"/>
                    <a:pt x="142" y="310"/>
                    <a:pt x="122" y="258"/>
                  </a:cubicBezTo>
                  <a:cubicBezTo>
                    <a:pt x="28" y="273"/>
                    <a:pt x="0" y="165"/>
                    <a:pt x="77" y="135"/>
                  </a:cubicBezTo>
                  <a:cubicBezTo>
                    <a:pt x="73" y="73"/>
                    <a:pt x="150" y="32"/>
                    <a:pt x="203" y="61"/>
                  </a:cubicBezTo>
                  <a:cubicBezTo>
                    <a:pt x="255" y="0"/>
                    <a:pt x="370" y="20"/>
                    <a:pt x="377" y="107"/>
                  </a:cubicBezTo>
                  <a:cubicBezTo>
                    <a:pt x="487" y="116"/>
                    <a:pt x="499" y="234"/>
                    <a:pt x="388" y="2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23" y="-11"/>
              <a:ext cx="383" cy="230"/>
            </a:xfrm>
            <a:custGeom>
              <a:avLst/>
              <a:gdLst>
                <a:gd name="T0" fmla="*/ 218 w 322"/>
                <a:gd name="T1" fmla="*/ 168 h 193"/>
                <a:gd name="T2" fmla="*/ 149 w 322"/>
                <a:gd name="T3" fmla="*/ 172 h 193"/>
                <a:gd name="T4" fmla="*/ 71 w 322"/>
                <a:gd name="T5" fmla="*/ 156 h 193"/>
                <a:gd name="T6" fmla="*/ 51 w 322"/>
                <a:gd name="T7" fmla="*/ 75 h 193"/>
                <a:gd name="T8" fmla="*/ 85 w 322"/>
                <a:gd name="T9" fmla="*/ 38 h 193"/>
                <a:gd name="T10" fmla="*/ 155 w 322"/>
                <a:gd name="T11" fmla="*/ 24 h 193"/>
                <a:gd name="T12" fmla="*/ 198 w 322"/>
                <a:gd name="T13" fmla="*/ 31 h 193"/>
                <a:gd name="T14" fmla="*/ 244 w 322"/>
                <a:gd name="T15" fmla="*/ 57 h 193"/>
                <a:gd name="T16" fmla="*/ 274 w 322"/>
                <a:gd name="T17" fmla="*/ 144 h 193"/>
                <a:gd name="T18" fmla="*/ 218 w 322"/>
                <a:gd name="T19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193">
                  <a:moveTo>
                    <a:pt x="218" y="168"/>
                  </a:moveTo>
                  <a:cubicBezTo>
                    <a:pt x="203" y="189"/>
                    <a:pt x="165" y="193"/>
                    <a:pt x="149" y="172"/>
                  </a:cubicBezTo>
                  <a:cubicBezTo>
                    <a:pt x="126" y="191"/>
                    <a:pt x="83" y="184"/>
                    <a:pt x="71" y="156"/>
                  </a:cubicBezTo>
                  <a:cubicBezTo>
                    <a:pt x="15" y="159"/>
                    <a:pt x="0" y="98"/>
                    <a:pt x="51" y="75"/>
                  </a:cubicBezTo>
                  <a:cubicBezTo>
                    <a:pt x="49" y="55"/>
                    <a:pt x="65" y="38"/>
                    <a:pt x="85" y="38"/>
                  </a:cubicBezTo>
                  <a:cubicBezTo>
                    <a:pt x="90" y="6"/>
                    <a:pt x="138" y="0"/>
                    <a:pt x="155" y="24"/>
                  </a:cubicBezTo>
                  <a:cubicBezTo>
                    <a:pt x="168" y="14"/>
                    <a:pt x="190" y="17"/>
                    <a:pt x="198" y="31"/>
                  </a:cubicBezTo>
                  <a:cubicBezTo>
                    <a:pt x="217" y="24"/>
                    <a:pt x="241" y="36"/>
                    <a:pt x="244" y="57"/>
                  </a:cubicBezTo>
                  <a:cubicBezTo>
                    <a:pt x="298" y="47"/>
                    <a:pt x="322" y="118"/>
                    <a:pt x="274" y="144"/>
                  </a:cubicBezTo>
                  <a:cubicBezTo>
                    <a:pt x="273" y="170"/>
                    <a:pt x="238" y="182"/>
                    <a:pt x="218" y="16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885" y="806"/>
              <a:ext cx="929" cy="2434"/>
            </a:xfrm>
            <a:custGeom>
              <a:avLst/>
              <a:gdLst>
                <a:gd name="T0" fmla="*/ 0 w 781"/>
                <a:gd name="T1" fmla="*/ 1 h 2046"/>
                <a:gd name="T2" fmla="*/ 617 w 781"/>
                <a:gd name="T3" fmla="*/ 1 h 2046"/>
                <a:gd name="T4" fmla="*/ 617 w 781"/>
                <a:gd name="T5" fmla="*/ 1 h 2046"/>
                <a:gd name="T6" fmla="*/ 781 w 781"/>
                <a:gd name="T7" fmla="*/ 148 h 2046"/>
                <a:gd name="T8" fmla="*/ 781 w 781"/>
                <a:gd name="T9" fmla="*/ 149 h 2046"/>
                <a:gd name="T10" fmla="*/ 781 w 781"/>
                <a:gd name="T11" fmla="*/ 2046 h 2046"/>
                <a:gd name="T12" fmla="*/ 742 w 781"/>
                <a:gd name="T13" fmla="*/ 2046 h 2046"/>
                <a:gd name="T14" fmla="*/ 742 w 781"/>
                <a:gd name="T15" fmla="*/ 149 h 2046"/>
                <a:gd name="T16" fmla="*/ 742 w 781"/>
                <a:gd name="T17" fmla="*/ 149 h 2046"/>
                <a:gd name="T18" fmla="*/ 617 w 781"/>
                <a:gd name="T19" fmla="*/ 39 h 2046"/>
                <a:gd name="T20" fmla="*/ 617 w 781"/>
                <a:gd name="T21" fmla="*/ 39 h 2046"/>
                <a:gd name="T22" fmla="*/ 0 w 781"/>
                <a:gd name="T23" fmla="*/ 39 h 2046"/>
                <a:gd name="T24" fmla="*/ 0 w 781"/>
                <a:gd name="T25" fmla="*/ 1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1" h="2046">
                  <a:moveTo>
                    <a:pt x="0" y="1"/>
                  </a:moveTo>
                  <a:cubicBezTo>
                    <a:pt x="617" y="1"/>
                    <a:pt x="617" y="1"/>
                    <a:pt x="617" y="1"/>
                  </a:cubicBezTo>
                  <a:cubicBezTo>
                    <a:pt x="617" y="1"/>
                    <a:pt x="617" y="1"/>
                    <a:pt x="617" y="1"/>
                  </a:cubicBezTo>
                  <a:cubicBezTo>
                    <a:pt x="721" y="0"/>
                    <a:pt x="776" y="49"/>
                    <a:pt x="781" y="148"/>
                  </a:cubicBezTo>
                  <a:cubicBezTo>
                    <a:pt x="781" y="149"/>
                    <a:pt x="781" y="149"/>
                    <a:pt x="781" y="149"/>
                  </a:cubicBezTo>
                  <a:cubicBezTo>
                    <a:pt x="781" y="2046"/>
                    <a:pt x="781" y="2046"/>
                    <a:pt x="781" y="2046"/>
                  </a:cubicBezTo>
                  <a:cubicBezTo>
                    <a:pt x="742" y="2046"/>
                    <a:pt x="742" y="2046"/>
                    <a:pt x="742" y="2046"/>
                  </a:cubicBezTo>
                  <a:cubicBezTo>
                    <a:pt x="742" y="149"/>
                    <a:pt x="742" y="149"/>
                    <a:pt x="742" y="149"/>
                  </a:cubicBezTo>
                  <a:cubicBezTo>
                    <a:pt x="742" y="149"/>
                    <a:pt x="742" y="149"/>
                    <a:pt x="742" y="149"/>
                  </a:cubicBezTo>
                  <a:cubicBezTo>
                    <a:pt x="738" y="75"/>
                    <a:pt x="697" y="39"/>
                    <a:pt x="617" y="39"/>
                  </a:cubicBezTo>
                  <a:cubicBezTo>
                    <a:pt x="617" y="39"/>
                    <a:pt x="617" y="39"/>
                    <a:pt x="61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287" y="409"/>
              <a:ext cx="724" cy="2831"/>
            </a:xfrm>
            <a:custGeom>
              <a:avLst/>
              <a:gdLst>
                <a:gd name="T0" fmla="*/ 0 w 609"/>
                <a:gd name="T1" fmla="*/ 0 h 2380"/>
                <a:gd name="T2" fmla="*/ 445 w 609"/>
                <a:gd name="T3" fmla="*/ 0 h 2380"/>
                <a:gd name="T4" fmla="*/ 445 w 609"/>
                <a:gd name="T5" fmla="*/ 0 h 2380"/>
                <a:gd name="T6" fmla="*/ 609 w 609"/>
                <a:gd name="T7" fmla="*/ 148 h 2380"/>
                <a:gd name="T8" fmla="*/ 609 w 609"/>
                <a:gd name="T9" fmla="*/ 149 h 2380"/>
                <a:gd name="T10" fmla="*/ 609 w 609"/>
                <a:gd name="T11" fmla="*/ 2380 h 2380"/>
                <a:gd name="T12" fmla="*/ 570 w 609"/>
                <a:gd name="T13" fmla="*/ 2380 h 2380"/>
                <a:gd name="T14" fmla="*/ 570 w 609"/>
                <a:gd name="T15" fmla="*/ 149 h 2380"/>
                <a:gd name="T16" fmla="*/ 570 w 609"/>
                <a:gd name="T17" fmla="*/ 149 h 2380"/>
                <a:gd name="T18" fmla="*/ 445 w 609"/>
                <a:gd name="T19" fmla="*/ 38 h 2380"/>
                <a:gd name="T20" fmla="*/ 445 w 609"/>
                <a:gd name="T21" fmla="*/ 38 h 2380"/>
                <a:gd name="T22" fmla="*/ 0 w 609"/>
                <a:gd name="T23" fmla="*/ 38 h 2380"/>
                <a:gd name="T24" fmla="*/ 0 w 609"/>
                <a:gd name="T25" fmla="*/ 0 h 2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9" h="2380">
                  <a:moveTo>
                    <a:pt x="0" y="0"/>
                  </a:moveTo>
                  <a:cubicBezTo>
                    <a:pt x="445" y="0"/>
                    <a:pt x="445" y="0"/>
                    <a:pt x="445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549" y="0"/>
                    <a:pt x="603" y="49"/>
                    <a:pt x="609" y="148"/>
                  </a:cubicBezTo>
                  <a:cubicBezTo>
                    <a:pt x="609" y="149"/>
                    <a:pt x="609" y="149"/>
                    <a:pt x="609" y="149"/>
                  </a:cubicBezTo>
                  <a:cubicBezTo>
                    <a:pt x="609" y="2380"/>
                    <a:pt x="609" y="2380"/>
                    <a:pt x="609" y="2380"/>
                  </a:cubicBezTo>
                  <a:cubicBezTo>
                    <a:pt x="570" y="2380"/>
                    <a:pt x="570" y="2380"/>
                    <a:pt x="570" y="2380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70" y="149"/>
                    <a:pt x="570" y="149"/>
                    <a:pt x="570" y="149"/>
                  </a:cubicBezTo>
                  <a:cubicBezTo>
                    <a:pt x="566" y="75"/>
                    <a:pt x="524" y="38"/>
                    <a:pt x="445" y="38"/>
                  </a:cubicBezTo>
                  <a:cubicBezTo>
                    <a:pt x="445" y="38"/>
                    <a:pt x="445" y="38"/>
                    <a:pt x="44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35" y="1892"/>
              <a:ext cx="1081" cy="1348"/>
            </a:xfrm>
            <a:custGeom>
              <a:avLst/>
              <a:gdLst>
                <a:gd name="T0" fmla="*/ 0 w 909"/>
                <a:gd name="T1" fmla="*/ 0 h 1133"/>
                <a:gd name="T2" fmla="*/ 745 w 909"/>
                <a:gd name="T3" fmla="*/ 0 h 1133"/>
                <a:gd name="T4" fmla="*/ 745 w 909"/>
                <a:gd name="T5" fmla="*/ 0 h 1133"/>
                <a:gd name="T6" fmla="*/ 909 w 909"/>
                <a:gd name="T7" fmla="*/ 148 h 1133"/>
                <a:gd name="T8" fmla="*/ 909 w 909"/>
                <a:gd name="T9" fmla="*/ 149 h 1133"/>
                <a:gd name="T10" fmla="*/ 909 w 909"/>
                <a:gd name="T11" fmla="*/ 1133 h 1133"/>
                <a:gd name="T12" fmla="*/ 870 w 909"/>
                <a:gd name="T13" fmla="*/ 1133 h 1133"/>
                <a:gd name="T14" fmla="*/ 870 w 909"/>
                <a:gd name="T15" fmla="*/ 149 h 1133"/>
                <a:gd name="T16" fmla="*/ 870 w 909"/>
                <a:gd name="T17" fmla="*/ 149 h 1133"/>
                <a:gd name="T18" fmla="*/ 745 w 909"/>
                <a:gd name="T19" fmla="*/ 38 h 1133"/>
                <a:gd name="T20" fmla="*/ 745 w 909"/>
                <a:gd name="T21" fmla="*/ 38 h 1133"/>
                <a:gd name="T22" fmla="*/ 0 w 909"/>
                <a:gd name="T23" fmla="*/ 38 h 1133"/>
                <a:gd name="T24" fmla="*/ 0 w 909"/>
                <a:gd name="T25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9" h="1133">
                  <a:moveTo>
                    <a:pt x="0" y="0"/>
                  </a:moveTo>
                  <a:cubicBezTo>
                    <a:pt x="745" y="0"/>
                    <a:pt x="745" y="0"/>
                    <a:pt x="745" y="0"/>
                  </a:cubicBezTo>
                  <a:cubicBezTo>
                    <a:pt x="745" y="0"/>
                    <a:pt x="745" y="0"/>
                    <a:pt x="745" y="0"/>
                  </a:cubicBezTo>
                  <a:cubicBezTo>
                    <a:pt x="849" y="0"/>
                    <a:pt x="903" y="49"/>
                    <a:pt x="909" y="148"/>
                  </a:cubicBezTo>
                  <a:cubicBezTo>
                    <a:pt x="909" y="149"/>
                    <a:pt x="909" y="149"/>
                    <a:pt x="909" y="149"/>
                  </a:cubicBezTo>
                  <a:cubicBezTo>
                    <a:pt x="909" y="1133"/>
                    <a:pt x="909" y="1133"/>
                    <a:pt x="909" y="1133"/>
                  </a:cubicBezTo>
                  <a:cubicBezTo>
                    <a:pt x="870" y="1133"/>
                    <a:pt x="870" y="1133"/>
                    <a:pt x="870" y="1133"/>
                  </a:cubicBezTo>
                  <a:cubicBezTo>
                    <a:pt x="870" y="149"/>
                    <a:pt x="870" y="149"/>
                    <a:pt x="870" y="149"/>
                  </a:cubicBezTo>
                  <a:cubicBezTo>
                    <a:pt x="870" y="149"/>
                    <a:pt x="870" y="149"/>
                    <a:pt x="870" y="149"/>
                  </a:cubicBezTo>
                  <a:cubicBezTo>
                    <a:pt x="866" y="75"/>
                    <a:pt x="824" y="38"/>
                    <a:pt x="745" y="38"/>
                  </a:cubicBezTo>
                  <a:cubicBezTo>
                    <a:pt x="745" y="38"/>
                    <a:pt x="745" y="38"/>
                    <a:pt x="745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903" y="1394"/>
              <a:ext cx="711" cy="1846"/>
            </a:xfrm>
            <a:custGeom>
              <a:avLst/>
              <a:gdLst>
                <a:gd name="T0" fmla="*/ 0 w 598"/>
                <a:gd name="T1" fmla="*/ 0 h 1552"/>
                <a:gd name="T2" fmla="*/ 435 w 598"/>
                <a:gd name="T3" fmla="*/ 0 h 1552"/>
                <a:gd name="T4" fmla="*/ 435 w 598"/>
                <a:gd name="T5" fmla="*/ 0 h 1552"/>
                <a:gd name="T6" fmla="*/ 598 w 598"/>
                <a:gd name="T7" fmla="*/ 148 h 1552"/>
                <a:gd name="T8" fmla="*/ 598 w 598"/>
                <a:gd name="T9" fmla="*/ 149 h 1552"/>
                <a:gd name="T10" fmla="*/ 598 w 598"/>
                <a:gd name="T11" fmla="*/ 1552 h 1552"/>
                <a:gd name="T12" fmla="*/ 560 w 598"/>
                <a:gd name="T13" fmla="*/ 1552 h 1552"/>
                <a:gd name="T14" fmla="*/ 560 w 598"/>
                <a:gd name="T15" fmla="*/ 149 h 1552"/>
                <a:gd name="T16" fmla="*/ 560 w 598"/>
                <a:gd name="T17" fmla="*/ 149 h 1552"/>
                <a:gd name="T18" fmla="*/ 435 w 598"/>
                <a:gd name="T19" fmla="*/ 38 h 1552"/>
                <a:gd name="T20" fmla="*/ 435 w 598"/>
                <a:gd name="T21" fmla="*/ 39 h 1552"/>
                <a:gd name="T22" fmla="*/ 0 w 598"/>
                <a:gd name="T23" fmla="*/ 39 h 1552"/>
                <a:gd name="T24" fmla="*/ 0 w 598"/>
                <a:gd name="T25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8" h="1552">
                  <a:moveTo>
                    <a:pt x="0" y="0"/>
                  </a:moveTo>
                  <a:cubicBezTo>
                    <a:pt x="435" y="0"/>
                    <a:pt x="435" y="0"/>
                    <a:pt x="435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538" y="0"/>
                    <a:pt x="593" y="49"/>
                    <a:pt x="598" y="148"/>
                  </a:cubicBezTo>
                  <a:cubicBezTo>
                    <a:pt x="598" y="149"/>
                    <a:pt x="598" y="149"/>
                    <a:pt x="598" y="149"/>
                  </a:cubicBezTo>
                  <a:cubicBezTo>
                    <a:pt x="598" y="1552"/>
                    <a:pt x="598" y="1552"/>
                    <a:pt x="598" y="1552"/>
                  </a:cubicBezTo>
                  <a:cubicBezTo>
                    <a:pt x="560" y="1552"/>
                    <a:pt x="560" y="1552"/>
                    <a:pt x="560" y="1552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60" y="149"/>
                    <a:pt x="560" y="149"/>
                    <a:pt x="560" y="149"/>
                  </a:cubicBezTo>
                  <a:cubicBezTo>
                    <a:pt x="555" y="75"/>
                    <a:pt x="514" y="38"/>
                    <a:pt x="435" y="38"/>
                  </a:cubicBezTo>
                  <a:cubicBezTo>
                    <a:pt x="435" y="39"/>
                    <a:pt x="435" y="39"/>
                    <a:pt x="435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865" y="628"/>
              <a:ext cx="814" cy="2612"/>
            </a:xfrm>
            <a:custGeom>
              <a:avLst/>
              <a:gdLst>
                <a:gd name="T0" fmla="*/ 684 w 684"/>
                <a:gd name="T1" fmla="*/ 362 h 2196"/>
                <a:gd name="T2" fmla="*/ 163 w 684"/>
                <a:gd name="T3" fmla="*/ 362 h 2196"/>
                <a:gd name="T4" fmla="*/ 163 w 684"/>
                <a:gd name="T5" fmla="*/ 362 h 2196"/>
                <a:gd name="T6" fmla="*/ 38 w 684"/>
                <a:gd name="T7" fmla="*/ 405 h 2196"/>
                <a:gd name="T8" fmla="*/ 38 w 684"/>
                <a:gd name="T9" fmla="*/ 149 h 2196"/>
                <a:gd name="T10" fmla="*/ 38 w 684"/>
                <a:gd name="T11" fmla="*/ 149 h 2196"/>
                <a:gd name="T12" fmla="*/ 163 w 684"/>
                <a:gd name="T13" fmla="*/ 39 h 2196"/>
                <a:gd name="T14" fmla="*/ 163 w 684"/>
                <a:gd name="T15" fmla="*/ 39 h 2196"/>
                <a:gd name="T16" fmla="*/ 395 w 684"/>
                <a:gd name="T17" fmla="*/ 39 h 2196"/>
                <a:gd name="T18" fmla="*/ 395 w 684"/>
                <a:gd name="T19" fmla="*/ 0 h 2196"/>
                <a:gd name="T20" fmla="*/ 163 w 684"/>
                <a:gd name="T21" fmla="*/ 0 h 2196"/>
                <a:gd name="T22" fmla="*/ 163 w 684"/>
                <a:gd name="T23" fmla="*/ 0 h 2196"/>
                <a:gd name="T24" fmla="*/ 0 w 684"/>
                <a:gd name="T25" fmla="*/ 148 h 2196"/>
                <a:gd name="T26" fmla="*/ 0 w 684"/>
                <a:gd name="T27" fmla="*/ 149 h 2196"/>
                <a:gd name="T28" fmla="*/ 0 w 684"/>
                <a:gd name="T29" fmla="*/ 2196 h 2196"/>
                <a:gd name="T30" fmla="*/ 38 w 684"/>
                <a:gd name="T31" fmla="*/ 2196 h 2196"/>
                <a:gd name="T32" fmla="*/ 38 w 684"/>
                <a:gd name="T33" fmla="*/ 511 h 2196"/>
                <a:gd name="T34" fmla="*/ 38 w 684"/>
                <a:gd name="T35" fmla="*/ 511 h 2196"/>
                <a:gd name="T36" fmla="*/ 163 w 684"/>
                <a:gd name="T37" fmla="*/ 401 h 2196"/>
                <a:gd name="T38" fmla="*/ 163 w 684"/>
                <a:gd name="T39" fmla="*/ 401 h 2196"/>
                <a:gd name="T40" fmla="*/ 684 w 684"/>
                <a:gd name="T41" fmla="*/ 401 h 2196"/>
                <a:gd name="T42" fmla="*/ 684 w 684"/>
                <a:gd name="T43" fmla="*/ 362 h 2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4" h="2196">
                  <a:moveTo>
                    <a:pt x="684" y="362"/>
                  </a:moveTo>
                  <a:cubicBezTo>
                    <a:pt x="163" y="362"/>
                    <a:pt x="163" y="362"/>
                    <a:pt x="163" y="362"/>
                  </a:cubicBezTo>
                  <a:cubicBezTo>
                    <a:pt x="163" y="362"/>
                    <a:pt x="163" y="362"/>
                    <a:pt x="163" y="362"/>
                  </a:cubicBezTo>
                  <a:cubicBezTo>
                    <a:pt x="107" y="362"/>
                    <a:pt x="66" y="376"/>
                    <a:pt x="38" y="405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3" y="75"/>
                    <a:pt x="84" y="38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395" y="39"/>
                    <a:pt x="395" y="39"/>
                    <a:pt x="395" y="39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60" y="0"/>
                    <a:pt x="5" y="49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196"/>
                    <a:pt x="0" y="2196"/>
                    <a:pt x="0" y="2196"/>
                  </a:cubicBezTo>
                  <a:cubicBezTo>
                    <a:pt x="38" y="2196"/>
                    <a:pt x="38" y="2196"/>
                    <a:pt x="38" y="2196"/>
                  </a:cubicBezTo>
                  <a:cubicBezTo>
                    <a:pt x="38" y="511"/>
                    <a:pt x="38" y="511"/>
                    <a:pt x="38" y="511"/>
                  </a:cubicBezTo>
                  <a:cubicBezTo>
                    <a:pt x="38" y="511"/>
                    <a:pt x="38" y="511"/>
                    <a:pt x="38" y="511"/>
                  </a:cubicBezTo>
                  <a:cubicBezTo>
                    <a:pt x="43" y="437"/>
                    <a:pt x="84" y="400"/>
                    <a:pt x="163" y="401"/>
                  </a:cubicBezTo>
                  <a:cubicBezTo>
                    <a:pt x="163" y="401"/>
                    <a:pt x="163" y="401"/>
                    <a:pt x="163" y="401"/>
                  </a:cubicBezTo>
                  <a:cubicBezTo>
                    <a:pt x="684" y="401"/>
                    <a:pt x="684" y="401"/>
                    <a:pt x="684" y="401"/>
                  </a:cubicBezTo>
                  <a:cubicBezTo>
                    <a:pt x="684" y="362"/>
                    <a:pt x="684" y="362"/>
                    <a:pt x="684" y="3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153" y="1645"/>
              <a:ext cx="1017" cy="1595"/>
            </a:xfrm>
            <a:custGeom>
              <a:avLst/>
              <a:gdLst>
                <a:gd name="T0" fmla="*/ 855 w 855"/>
                <a:gd name="T1" fmla="*/ 0 h 1341"/>
                <a:gd name="T2" fmla="*/ 163 w 855"/>
                <a:gd name="T3" fmla="*/ 0 h 1341"/>
                <a:gd name="T4" fmla="*/ 163 w 855"/>
                <a:gd name="T5" fmla="*/ 0 h 1341"/>
                <a:gd name="T6" fmla="*/ 0 w 855"/>
                <a:gd name="T7" fmla="*/ 148 h 1341"/>
                <a:gd name="T8" fmla="*/ 0 w 855"/>
                <a:gd name="T9" fmla="*/ 149 h 1341"/>
                <a:gd name="T10" fmla="*/ 0 w 855"/>
                <a:gd name="T11" fmla="*/ 1341 h 1341"/>
                <a:gd name="T12" fmla="*/ 38 w 855"/>
                <a:gd name="T13" fmla="*/ 1341 h 1341"/>
                <a:gd name="T14" fmla="*/ 38 w 855"/>
                <a:gd name="T15" fmla="*/ 149 h 1341"/>
                <a:gd name="T16" fmla="*/ 38 w 855"/>
                <a:gd name="T17" fmla="*/ 149 h 1341"/>
                <a:gd name="T18" fmla="*/ 163 w 855"/>
                <a:gd name="T19" fmla="*/ 39 h 1341"/>
                <a:gd name="T20" fmla="*/ 163 w 855"/>
                <a:gd name="T21" fmla="*/ 39 h 1341"/>
                <a:gd name="T22" fmla="*/ 855 w 855"/>
                <a:gd name="T23" fmla="*/ 39 h 1341"/>
                <a:gd name="T24" fmla="*/ 855 w 855"/>
                <a:gd name="T25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5" h="1341">
                  <a:moveTo>
                    <a:pt x="855" y="0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59" y="0"/>
                    <a:pt x="5" y="49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341"/>
                    <a:pt x="0" y="1341"/>
                    <a:pt x="0" y="1341"/>
                  </a:cubicBezTo>
                  <a:cubicBezTo>
                    <a:pt x="38" y="1341"/>
                    <a:pt x="38" y="1341"/>
                    <a:pt x="38" y="1341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42" y="75"/>
                    <a:pt x="84" y="38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855" y="39"/>
                    <a:pt x="855" y="39"/>
                    <a:pt x="855" y="39"/>
                  </a:cubicBezTo>
                  <a:cubicBezTo>
                    <a:pt x="855" y="0"/>
                    <a:pt x="855" y="0"/>
                    <a:pt x="855" y="0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059" y="2334"/>
              <a:ext cx="738" cy="906"/>
            </a:xfrm>
            <a:custGeom>
              <a:avLst/>
              <a:gdLst>
                <a:gd name="T0" fmla="*/ 620 w 620"/>
                <a:gd name="T1" fmla="*/ 1 h 762"/>
                <a:gd name="T2" fmla="*/ 163 w 620"/>
                <a:gd name="T3" fmla="*/ 1 h 762"/>
                <a:gd name="T4" fmla="*/ 163 w 620"/>
                <a:gd name="T5" fmla="*/ 1 h 762"/>
                <a:gd name="T6" fmla="*/ 0 w 620"/>
                <a:gd name="T7" fmla="*/ 149 h 762"/>
                <a:gd name="T8" fmla="*/ 0 w 620"/>
                <a:gd name="T9" fmla="*/ 150 h 762"/>
                <a:gd name="T10" fmla="*/ 0 w 620"/>
                <a:gd name="T11" fmla="*/ 762 h 762"/>
                <a:gd name="T12" fmla="*/ 39 w 620"/>
                <a:gd name="T13" fmla="*/ 762 h 762"/>
                <a:gd name="T14" fmla="*/ 39 w 620"/>
                <a:gd name="T15" fmla="*/ 150 h 762"/>
                <a:gd name="T16" fmla="*/ 38 w 620"/>
                <a:gd name="T17" fmla="*/ 150 h 762"/>
                <a:gd name="T18" fmla="*/ 163 w 620"/>
                <a:gd name="T19" fmla="*/ 39 h 762"/>
                <a:gd name="T20" fmla="*/ 163 w 620"/>
                <a:gd name="T21" fmla="*/ 39 h 762"/>
                <a:gd name="T22" fmla="*/ 620 w 620"/>
                <a:gd name="T23" fmla="*/ 39 h 762"/>
                <a:gd name="T24" fmla="*/ 620 w 620"/>
                <a:gd name="T25" fmla="*/ 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0" h="762">
                  <a:moveTo>
                    <a:pt x="620" y="1"/>
                  </a:moveTo>
                  <a:cubicBezTo>
                    <a:pt x="163" y="1"/>
                    <a:pt x="163" y="1"/>
                    <a:pt x="163" y="1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60" y="0"/>
                    <a:pt x="5" y="50"/>
                    <a:pt x="0" y="14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762"/>
                    <a:pt x="0" y="762"/>
                    <a:pt x="0" y="762"/>
                  </a:cubicBezTo>
                  <a:cubicBezTo>
                    <a:pt x="39" y="762"/>
                    <a:pt x="39" y="762"/>
                    <a:pt x="39" y="762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3" y="76"/>
                    <a:pt x="84" y="39"/>
                    <a:pt x="163" y="39"/>
                  </a:cubicBezTo>
                  <a:cubicBezTo>
                    <a:pt x="163" y="39"/>
                    <a:pt x="163" y="39"/>
                    <a:pt x="163" y="39"/>
                  </a:cubicBezTo>
                  <a:cubicBezTo>
                    <a:pt x="620" y="39"/>
                    <a:pt x="620" y="39"/>
                    <a:pt x="620" y="39"/>
                  </a:cubicBezTo>
                  <a:cubicBezTo>
                    <a:pt x="620" y="1"/>
                    <a:pt x="620" y="1"/>
                    <a:pt x="6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029" y="272"/>
              <a:ext cx="317" cy="318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20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19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304" y="490"/>
              <a:ext cx="318" cy="316"/>
            </a:xfrm>
            <a:custGeom>
              <a:avLst/>
              <a:gdLst>
                <a:gd name="T0" fmla="*/ 224 w 267"/>
                <a:gd name="T1" fmla="*/ 266 h 266"/>
                <a:gd name="T2" fmla="*/ 43 w 267"/>
                <a:gd name="T3" fmla="*/ 266 h 266"/>
                <a:gd name="T4" fmla="*/ 0 w 267"/>
                <a:gd name="T5" fmla="*/ 223 h 266"/>
                <a:gd name="T6" fmla="*/ 0 w 267"/>
                <a:gd name="T7" fmla="*/ 43 h 266"/>
                <a:gd name="T8" fmla="*/ 43 w 267"/>
                <a:gd name="T9" fmla="*/ 0 h 266"/>
                <a:gd name="T10" fmla="*/ 224 w 267"/>
                <a:gd name="T11" fmla="*/ 0 h 266"/>
                <a:gd name="T12" fmla="*/ 267 w 267"/>
                <a:gd name="T13" fmla="*/ 43 h 266"/>
                <a:gd name="T14" fmla="*/ 267 w 267"/>
                <a:gd name="T15" fmla="*/ 223 h 266"/>
                <a:gd name="T16" fmla="*/ 224 w 267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6">
                  <a:moveTo>
                    <a:pt x="224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20" y="266"/>
                    <a:pt x="0" y="247"/>
                    <a:pt x="0" y="2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19"/>
                    <a:pt x="267" y="43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47"/>
                    <a:pt x="247" y="266"/>
                    <a:pt x="224" y="2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23" y="922"/>
              <a:ext cx="317" cy="317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20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4061" y="1509"/>
              <a:ext cx="316" cy="317"/>
            </a:xfrm>
            <a:custGeom>
              <a:avLst/>
              <a:gdLst>
                <a:gd name="T0" fmla="*/ 223 w 266"/>
                <a:gd name="T1" fmla="*/ 266 h 266"/>
                <a:gd name="T2" fmla="*/ 43 w 266"/>
                <a:gd name="T3" fmla="*/ 266 h 266"/>
                <a:gd name="T4" fmla="*/ 0 w 266"/>
                <a:gd name="T5" fmla="*/ 224 h 266"/>
                <a:gd name="T6" fmla="*/ 0 w 266"/>
                <a:gd name="T7" fmla="*/ 43 h 266"/>
                <a:gd name="T8" fmla="*/ 43 w 266"/>
                <a:gd name="T9" fmla="*/ 0 h 266"/>
                <a:gd name="T10" fmla="*/ 223 w 266"/>
                <a:gd name="T11" fmla="*/ 0 h 266"/>
                <a:gd name="T12" fmla="*/ 266 w 266"/>
                <a:gd name="T13" fmla="*/ 43 h 266"/>
                <a:gd name="T14" fmla="*/ 266 w 266"/>
                <a:gd name="T15" fmla="*/ 224 h 266"/>
                <a:gd name="T16" fmla="*/ 223 w 266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6">
                  <a:moveTo>
                    <a:pt x="223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19" y="266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7" y="0"/>
                    <a:pt x="266" y="19"/>
                    <a:pt x="266" y="43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47"/>
                    <a:pt x="247" y="266"/>
                    <a:pt x="223" y="266"/>
                  </a:cubicBezTo>
                  <a:close/>
                </a:path>
              </a:pathLst>
            </a:custGeom>
            <a:solidFill>
              <a:schemeClr val="accent1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747" y="2198"/>
              <a:ext cx="317" cy="316"/>
            </a:xfrm>
            <a:custGeom>
              <a:avLst/>
              <a:gdLst>
                <a:gd name="T0" fmla="*/ 224 w 267"/>
                <a:gd name="T1" fmla="*/ 266 h 266"/>
                <a:gd name="T2" fmla="*/ 43 w 267"/>
                <a:gd name="T3" fmla="*/ 266 h 266"/>
                <a:gd name="T4" fmla="*/ 0 w 267"/>
                <a:gd name="T5" fmla="*/ 223 h 266"/>
                <a:gd name="T6" fmla="*/ 0 w 267"/>
                <a:gd name="T7" fmla="*/ 43 h 266"/>
                <a:gd name="T8" fmla="*/ 43 w 267"/>
                <a:gd name="T9" fmla="*/ 0 h 266"/>
                <a:gd name="T10" fmla="*/ 224 w 267"/>
                <a:gd name="T11" fmla="*/ 0 h 266"/>
                <a:gd name="T12" fmla="*/ 267 w 267"/>
                <a:gd name="T13" fmla="*/ 43 h 266"/>
                <a:gd name="T14" fmla="*/ 267 w 267"/>
                <a:gd name="T15" fmla="*/ 223 h 266"/>
                <a:gd name="T16" fmla="*/ 224 w 267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6">
                  <a:moveTo>
                    <a:pt x="224" y="266"/>
                  </a:moveTo>
                  <a:cubicBezTo>
                    <a:pt x="43" y="266"/>
                    <a:pt x="43" y="266"/>
                    <a:pt x="43" y="266"/>
                  </a:cubicBezTo>
                  <a:cubicBezTo>
                    <a:pt x="20" y="266"/>
                    <a:pt x="0" y="247"/>
                    <a:pt x="0" y="22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8" y="0"/>
                    <a:pt x="267" y="19"/>
                    <a:pt x="267" y="43"/>
                  </a:cubicBezTo>
                  <a:cubicBezTo>
                    <a:pt x="267" y="223"/>
                    <a:pt x="267" y="223"/>
                    <a:pt x="267" y="223"/>
                  </a:cubicBezTo>
                  <a:cubicBezTo>
                    <a:pt x="267" y="247"/>
                    <a:pt x="248" y="266"/>
                    <a:pt x="224" y="2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09" y="671"/>
              <a:ext cx="318" cy="317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647" y="1257"/>
              <a:ext cx="318" cy="318"/>
            </a:xfrm>
            <a:custGeom>
              <a:avLst/>
              <a:gdLst>
                <a:gd name="T0" fmla="*/ 224 w 267"/>
                <a:gd name="T1" fmla="*/ 267 h 267"/>
                <a:gd name="T2" fmla="*/ 43 w 267"/>
                <a:gd name="T3" fmla="*/ 267 h 267"/>
                <a:gd name="T4" fmla="*/ 0 w 267"/>
                <a:gd name="T5" fmla="*/ 224 h 267"/>
                <a:gd name="T6" fmla="*/ 0 w 267"/>
                <a:gd name="T7" fmla="*/ 43 h 267"/>
                <a:gd name="T8" fmla="*/ 43 w 267"/>
                <a:gd name="T9" fmla="*/ 0 h 267"/>
                <a:gd name="T10" fmla="*/ 224 w 267"/>
                <a:gd name="T11" fmla="*/ 0 h 267"/>
                <a:gd name="T12" fmla="*/ 267 w 267"/>
                <a:gd name="T13" fmla="*/ 43 h 267"/>
                <a:gd name="T14" fmla="*/ 267 w 267"/>
                <a:gd name="T15" fmla="*/ 224 h 267"/>
                <a:gd name="T16" fmla="*/ 224 w 267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267">
                  <a:moveTo>
                    <a:pt x="224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47" y="0"/>
                    <a:pt x="267" y="20"/>
                    <a:pt x="267" y="43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47"/>
                    <a:pt x="247" y="267"/>
                    <a:pt x="224" y="2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334" y="1757"/>
              <a:ext cx="317" cy="317"/>
            </a:xfrm>
            <a:custGeom>
              <a:avLst/>
              <a:gdLst>
                <a:gd name="T0" fmla="*/ 223 w 266"/>
                <a:gd name="T1" fmla="*/ 267 h 267"/>
                <a:gd name="T2" fmla="*/ 43 w 266"/>
                <a:gd name="T3" fmla="*/ 267 h 267"/>
                <a:gd name="T4" fmla="*/ 0 w 266"/>
                <a:gd name="T5" fmla="*/ 224 h 267"/>
                <a:gd name="T6" fmla="*/ 0 w 266"/>
                <a:gd name="T7" fmla="*/ 43 h 267"/>
                <a:gd name="T8" fmla="*/ 43 w 266"/>
                <a:gd name="T9" fmla="*/ 0 h 267"/>
                <a:gd name="T10" fmla="*/ 223 w 266"/>
                <a:gd name="T11" fmla="*/ 0 h 267"/>
                <a:gd name="T12" fmla="*/ 266 w 266"/>
                <a:gd name="T13" fmla="*/ 43 h 267"/>
                <a:gd name="T14" fmla="*/ 266 w 266"/>
                <a:gd name="T15" fmla="*/ 224 h 267"/>
                <a:gd name="T16" fmla="*/ 223 w 266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267">
                  <a:moveTo>
                    <a:pt x="223" y="267"/>
                  </a:moveTo>
                  <a:cubicBezTo>
                    <a:pt x="43" y="267"/>
                    <a:pt x="43" y="267"/>
                    <a:pt x="43" y="267"/>
                  </a:cubicBezTo>
                  <a:cubicBezTo>
                    <a:pt x="19" y="267"/>
                    <a:pt x="0" y="247"/>
                    <a:pt x="0" y="22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47" y="0"/>
                    <a:pt x="266" y="20"/>
                    <a:pt x="266" y="43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6" y="247"/>
                    <a:pt x="247" y="267"/>
                    <a:pt x="223" y="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885" y="2052"/>
              <a:ext cx="630" cy="1188"/>
            </a:xfrm>
            <a:custGeom>
              <a:avLst/>
              <a:gdLst>
                <a:gd name="T0" fmla="*/ 74 w 530"/>
                <a:gd name="T1" fmla="*/ 24 h 999"/>
                <a:gd name="T2" fmla="*/ 0 w 530"/>
                <a:gd name="T3" fmla="*/ 29 h 999"/>
                <a:gd name="T4" fmla="*/ 530 w 530"/>
                <a:gd name="T5" fmla="*/ 999 h 999"/>
                <a:gd name="T6" fmla="*/ 520 w 530"/>
                <a:gd name="T7" fmla="*/ 956 h 999"/>
                <a:gd name="T8" fmla="*/ 520 w 530"/>
                <a:gd name="T9" fmla="*/ 946 h 999"/>
                <a:gd name="T10" fmla="*/ 530 w 530"/>
                <a:gd name="T11" fmla="*/ 918 h 999"/>
                <a:gd name="T12" fmla="*/ 530 w 530"/>
                <a:gd name="T13" fmla="*/ 918 h 999"/>
                <a:gd name="T14" fmla="*/ 530 w 530"/>
                <a:gd name="T15" fmla="*/ 871 h 999"/>
                <a:gd name="T16" fmla="*/ 520 w 530"/>
                <a:gd name="T17" fmla="*/ 843 h 999"/>
                <a:gd name="T18" fmla="*/ 520 w 530"/>
                <a:gd name="T19" fmla="*/ 833 h 999"/>
                <a:gd name="T20" fmla="*/ 530 w 530"/>
                <a:gd name="T21" fmla="*/ 805 h 999"/>
                <a:gd name="T22" fmla="*/ 530 w 530"/>
                <a:gd name="T23" fmla="*/ 805 h 999"/>
                <a:gd name="T24" fmla="*/ 530 w 530"/>
                <a:gd name="T25" fmla="*/ 758 h 999"/>
                <a:gd name="T26" fmla="*/ 520 w 530"/>
                <a:gd name="T27" fmla="*/ 729 h 999"/>
                <a:gd name="T28" fmla="*/ 520 w 530"/>
                <a:gd name="T29" fmla="*/ 720 h 999"/>
                <a:gd name="T30" fmla="*/ 530 w 530"/>
                <a:gd name="T31" fmla="*/ 691 h 999"/>
                <a:gd name="T32" fmla="*/ 530 w 530"/>
                <a:gd name="T33" fmla="*/ 691 h 999"/>
                <a:gd name="T34" fmla="*/ 530 w 530"/>
                <a:gd name="T35" fmla="*/ 644 h 999"/>
                <a:gd name="T36" fmla="*/ 520 w 530"/>
                <a:gd name="T37" fmla="*/ 616 h 999"/>
                <a:gd name="T38" fmla="*/ 520 w 530"/>
                <a:gd name="T39" fmla="*/ 606 h 999"/>
                <a:gd name="T40" fmla="*/ 530 w 530"/>
                <a:gd name="T41" fmla="*/ 578 h 999"/>
                <a:gd name="T42" fmla="*/ 530 w 530"/>
                <a:gd name="T43" fmla="*/ 578 h 999"/>
                <a:gd name="T44" fmla="*/ 530 w 530"/>
                <a:gd name="T45" fmla="*/ 531 h 999"/>
                <a:gd name="T46" fmla="*/ 520 w 530"/>
                <a:gd name="T47" fmla="*/ 502 h 999"/>
                <a:gd name="T48" fmla="*/ 520 w 530"/>
                <a:gd name="T49" fmla="*/ 493 h 999"/>
                <a:gd name="T50" fmla="*/ 530 w 530"/>
                <a:gd name="T51" fmla="*/ 465 h 999"/>
                <a:gd name="T52" fmla="*/ 530 w 530"/>
                <a:gd name="T53" fmla="*/ 465 h 999"/>
                <a:gd name="T54" fmla="*/ 530 w 530"/>
                <a:gd name="T55" fmla="*/ 417 h 999"/>
                <a:gd name="T56" fmla="*/ 520 w 530"/>
                <a:gd name="T57" fmla="*/ 389 h 999"/>
                <a:gd name="T58" fmla="*/ 520 w 530"/>
                <a:gd name="T59" fmla="*/ 380 h 999"/>
                <a:gd name="T60" fmla="*/ 530 w 530"/>
                <a:gd name="T61" fmla="*/ 351 h 999"/>
                <a:gd name="T62" fmla="*/ 530 w 530"/>
                <a:gd name="T63" fmla="*/ 351 h 999"/>
                <a:gd name="T64" fmla="*/ 530 w 530"/>
                <a:gd name="T65" fmla="*/ 304 h 999"/>
                <a:gd name="T66" fmla="*/ 520 w 530"/>
                <a:gd name="T67" fmla="*/ 276 h 999"/>
                <a:gd name="T68" fmla="*/ 520 w 530"/>
                <a:gd name="T69" fmla="*/ 266 h 999"/>
                <a:gd name="T70" fmla="*/ 530 w 530"/>
                <a:gd name="T71" fmla="*/ 238 h 999"/>
                <a:gd name="T72" fmla="*/ 530 w 530"/>
                <a:gd name="T73" fmla="*/ 238 h 999"/>
                <a:gd name="T74" fmla="*/ 530 w 530"/>
                <a:gd name="T75" fmla="*/ 191 h 999"/>
                <a:gd name="T76" fmla="*/ 520 w 530"/>
                <a:gd name="T77" fmla="*/ 162 h 999"/>
                <a:gd name="T78" fmla="*/ 520 w 530"/>
                <a:gd name="T79" fmla="*/ 153 h 999"/>
                <a:gd name="T80" fmla="*/ 530 w 530"/>
                <a:gd name="T81" fmla="*/ 125 h 999"/>
                <a:gd name="T82" fmla="*/ 530 w 530"/>
                <a:gd name="T83" fmla="*/ 125 h 999"/>
                <a:gd name="T84" fmla="*/ 518 w 530"/>
                <a:gd name="T85" fmla="*/ 98 h 999"/>
                <a:gd name="T86" fmla="*/ 498 w 530"/>
                <a:gd name="T87" fmla="*/ 58 h 999"/>
                <a:gd name="T88" fmla="*/ 481 w 530"/>
                <a:gd name="T89" fmla="*/ 34 h 999"/>
                <a:gd name="T90" fmla="*/ 471 w 530"/>
                <a:gd name="T91" fmla="*/ 31 h 999"/>
                <a:gd name="T92" fmla="*/ 471 w 530"/>
                <a:gd name="T93" fmla="*/ 31 h 999"/>
                <a:gd name="T94" fmla="*/ 442 w 530"/>
                <a:gd name="T95" fmla="*/ 34 h 999"/>
                <a:gd name="T96" fmla="*/ 395 w 530"/>
                <a:gd name="T97" fmla="*/ 34 h 999"/>
                <a:gd name="T98" fmla="*/ 367 w 530"/>
                <a:gd name="T99" fmla="*/ 24 h 999"/>
                <a:gd name="T100" fmla="*/ 357 w 530"/>
                <a:gd name="T101" fmla="*/ 24 h 999"/>
                <a:gd name="T102" fmla="*/ 357 w 530"/>
                <a:gd name="T103" fmla="*/ 24 h 999"/>
                <a:gd name="T104" fmla="*/ 329 w 530"/>
                <a:gd name="T105" fmla="*/ 34 h 999"/>
                <a:gd name="T106" fmla="*/ 281 w 530"/>
                <a:gd name="T107" fmla="*/ 34 h 999"/>
                <a:gd name="T108" fmla="*/ 253 w 530"/>
                <a:gd name="T109" fmla="*/ 24 h 999"/>
                <a:gd name="T110" fmla="*/ 244 w 530"/>
                <a:gd name="T111" fmla="*/ 24 h 999"/>
                <a:gd name="T112" fmla="*/ 244 w 530"/>
                <a:gd name="T113" fmla="*/ 24 h 999"/>
                <a:gd name="T114" fmla="*/ 215 w 530"/>
                <a:gd name="T115" fmla="*/ 34 h 999"/>
                <a:gd name="T116" fmla="*/ 168 w 530"/>
                <a:gd name="T117" fmla="*/ 34 h 999"/>
                <a:gd name="T118" fmla="*/ 140 w 530"/>
                <a:gd name="T119" fmla="*/ 24 h 999"/>
                <a:gd name="T120" fmla="*/ 130 w 530"/>
                <a:gd name="T121" fmla="*/ 24 h 999"/>
                <a:gd name="T122" fmla="*/ 130 w 530"/>
                <a:gd name="T123" fmla="*/ 24 h 999"/>
                <a:gd name="T124" fmla="*/ 102 w 530"/>
                <a:gd name="T125" fmla="*/ 34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0" h="999"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520" y="999"/>
                  </a:moveTo>
                  <a:cubicBezTo>
                    <a:pt x="520" y="984"/>
                    <a:pt x="520" y="984"/>
                    <a:pt x="520" y="984"/>
                  </a:cubicBezTo>
                  <a:cubicBezTo>
                    <a:pt x="530" y="984"/>
                    <a:pt x="530" y="984"/>
                    <a:pt x="530" y="984"/>
                  </a:cubicBezTo>
                  <a:cubicBezTo>
                    <a:pt x="530" y="999"/>
                    <a:pt x="530" y="999"/>
                    <a:pt x="530" y="999"/>
                  </a:cubicBezTo>
                  <a:cubicBezTo>
                    <a:pt x="520" y="999"/>
                    <a:pt x="520" y="999"/>
                    <a:pt x="520" y="999"/>
                  </a:cubicBezTo>
                  <a:close/>
                  <a:moveTo>
                    <a:pt x="530" y="975"/>
                  </a:moveTo>
                  <a:cubicBezTo>
                    <a:pt x="520" y="975"/>
                    <a:pt x="520" y="975"/>
                    <a:pt x="520" y="975"/>
                  </a:cubicBezTo>
                  <a:cubicBezTo>
                    <a:pt x="520" y="956"/>
                    <a:pt x="520" y="956"/>
                    <a:pt x="520" y="956"/>
                  </a:cubicBezTo>
                  <a:cubicBezTo>
                    <a:pt x="530" y="956"/>
                    <a:pt x="530" y="956"/>
                    <a:pt x="530" y="956"/>
                  </a:cubicBezTo>
                  <a:cubicBezTo>
                    <a:pt x="530" y="975"/>
                    <a:pt x="530" y="975"/>
                    <a:pt x="530" y="975"/>
                  </a:cubicBezTo>
                  <a:close/>
                  <a:moveTo>
                    <a:pt x="530" y="946"/>
                  </a:moveTo>
                  <a:cubicBezTo>
                    <a:pt x="520" y="946"/>
                    <a:pt x="520" y="946"/>
                    <a:pt x="520" y="946"/>
                  </a:cubicBezTo>
                  <a:cubicBezTo>
                    <a:pt x="520" y="928"/>
                    <a:pt x="520" y="928"/>
                    <a:pt x="520" y="928"/>
                  </a:cubicBezTo>
                  <a:cubicBezTo>
                    <a:pt x="530" y="928"/>
                    <a:pt x="530" y="928"/>
                    <a:pt x="530" y="928"/>
                  </a:cubicBezTo>
                  <a:cubicBezTo>
                    <a:pt x="530" y="946"/>
                    <a:pt x="530" y="946"/>
                    <a:pt x="530" y="946"/>
                  </a:cubicBezTo>
                  <a:close/>
                  <a:moveTo>
                    <a:pt x="530" y="918"/>
                  </a:moveTo>
                  <a:cubicBezTo>
                    <a:pt x="520" y="918"/>
                    <a:pt x="520" y="918"/>
                    <a:pt x="520" y="918"/>
                  </a:cubicBezTo>
                  <a:cubicBezTo>
                    <a:pt x="520" y="899"/>
                    <a:pt x="520" y="899"/>
                    <a:pt x="520" y="899"/>
                  </a:cubicBezTo>
                  <a:cubicBezTo>
                    <a:pt x="530" y="899"/>
                    <a:pt x="530" y="899"/>
                    <a:pt x="530" y="899"/>
                  </a:cubicBezTo>
                  <a:cubicBezTo>
                    <a:pt x="530" y="918"/>
                    <a:pt x="530" y="918"/>
                    <a:pt x="530" y="918"/>
                  </a:cubicBezTo>
                  <a:close/>
                  <a:moveTo>
                    <a:pt x="530" y="890"/>
                  </a:moveTo>
                  <a:cubicBezTo>
                    <a:pt x="520" y="890"/>
                    <a:pt x="520" y="890"/>
                    <a:pt x="520" y="890"/>
                  </a:cubicBezTo>
                  <a:cubicBezTo>
                    <a:pt x="520" y="871"/>
                    <a:pt x="520" y="871"/>
                    <a:pt x="520" y="871"/>
                  </a:cubicBezTo>
                  <a:cubicBezTo>
                    <a:pt x="530" y="871"/>
                    <a:pt x="530" y="871"/>
                    <a:pt x="530" y="871"/>
                  </a:cubicBezTo>
                  <a:cubicBezTo>
                    <a:pt x="530" y="890"/>
                    <a:pt x="530" y="890"/>
                    <a:pt x="530" y="890"/>
                  </a:cubicBezTo>
                  <a:close/>
                  <a:moveTo>
                    <a:pt x="530" y="861"/>
                  </a:moveTo>
                  <a:cubicBezTo>
                    <a:pt x="520" y="861"/>
                    <a:pt x="520" y="861"/>
                    <a:pt x="520" y="861"/>
                  </a:cubicBezTo>
                  <a:cubicBezTo>
                    <a:pt x="520" y="843"/>
                    <a:pt x="520" y="843"/>
                    <a:pt x="520" y="843"/>
                  </a:cubicBezTo>
                  <a:cubicBezTo>
                    <a:pt x="530" y="843"/>
                    <a:pt x="530" y="843"/>
                    <a:pt x="530" y="843"/>
                  </a:cubicBezTo>
                  <a:cubicBezTo>
                    <a:pt x="530" y="861"/>
                    <a:pt x="530" y="861"/>
                    <a:pt x="530" y="861"/>
                  </a:cubicBezTo>
                  <a:close/>
                  <a:moveTo>
                    <a:pt x="530" y="833"/>
                  </a:moveTo>
                  <a:cubicBezTo>
                    <a:pt x="520" y="833"/>
                    <a:pt x="520" y="833"/>
                    <a:pt x="520" y="833"/>
                  </a:cubicBezTo>
                  <a:cubicBezTo>
                    <a:pt x="520" y="814"/>
                    <a:pt x="520" y="814"/>
                    <a:pt x="520" y="814"/>
                  </a:cubicBezTo>
                  <a:cubicBezTo>
                    <a:pt x="530" y="814"/>
                    <a:pt x="530" y="814"/>
                    <a:pt x="530" y="814"/>
                  </a:cubicBezTo>
                  <a:cubicBezTo>
                    <a:pt x="530" y="833"/>
                    <a:pt x="530" y="833"/>
                    <a:pt x="530" y="833"/>
                  </a:cubicBezTo>
                  <a:close/>
                  <a:moveTo>
                    <a:pt x="530" y="805"/>
                  </a:moveTo>
                  <a:cubicBezTo>
                    <a:pt x="520" y="805"/>
                    <a:pt x="520" y="805"/>
                    <a:pt x="520" y="805"/>
                  </a:cubicBezTo>
                  <a:cubicBezTo>
                    <a:pt x="520" y="786"/>
                    <a:pt x="520" y="786"/>
                    <a:pt x="520" y="786"/>
                  </a:cubicBezTo>
                  <a:cubicBezTo>
                    <a:pt x="530" y="786"/>
                    <a:pt x="530" y="786"/>
                    <a:pt x="530" y="786"/>
                  </a:cubicBezTo>
                  <a:cubicBezTo>
                    <a:pt x="530" y="805"/>
                    <a:pt x="530" y="805"/>
                    <a:pt x="530" y="805"/>
                  </a:cubicBezTo>
                  <a:close/>
                  <a:moveTo>
                    <a:pt x="530" y="776"/>
                  </a:moveTo>
                  <a:cubicBezTo>
                    <a:pt x="520" y="776"/>
                    <a:pt x="520" y="776"/>
                    <a:pt x="520" y="776"/>
                  </a:cubicBezTo>
                  <a:cubicBezTo>
                    <a:pt x="520" y="758"/>
                    <a:pt x="520" y="758"/>
                    <a:pt x="520" y="758"/>
                  </a:cubicBezTo>
                  <a:cubicBezTo>
                    <a:pt x="530" y="758"/>
                    <a:pt x="530" y="758"/>
                    <a:pt x="530" y="758"/>
                  </a:cubicBezTo>
                  <a:cubicBezTo>
                    <a:pt x="530" y="776"/>
                    <a:pt x="530" y="776"/>
                    <a:pt x="530" y="776"/>
                  </a:cubicBezTo>
                  <a:close/>
                  <a:moveTo>
                    <a:pt x="530" y="748"/>
                  </a:moveTo>
                  <a:cubicBezTo>
                    <a:pt x="520" y="748"/>
                    <a:pt x="520" y="748"/>
                    <a:pt x="520" y="748"/>
                  </a:cubicBezTo>
                  <a:cubicBezTo>
                    <a:pt x="520" y="729"/>
                    <a:pt x="520" y="729"/>
                    <a:pt x="520" y="729"/>
                  </a:cubicBezTo>
                  <a:cubicBezTo>
                    <a:pt x="530" y="729"/>
                    <a:pt x="530" y="729"/>
                    <a:pt x="530" y="729"/>
                  </a:cubicBezTo>
                  <a:cubicBezTo>
                    <a:pt x="530" y="748"/>
                    <a:pt x="530" y="748"/>
                    <a:pt x="530" y="748"/>
                  </a:cubicBezTo>
                  <a:close/>
                  <a:moveTo>
                    <a:pt x="530" y="720"/>
                  </a:moveTo>
                  <a:cubicBezTo>
                    <a:pt x="520" y="720"/>
                    <a:pt x="520" y="720"/>
                    <a:pt x="520" y="720"/>
                  </a:cubicBezTo>
                  <a:cubicBezTo>
                    <a:pt x="520" y="701"/>
                    <a:pt x="520" y="701"/>
                    <a:pt x="520" y="701"/>
                  </a:cubicBezTo>
                  <a:cubicBezTo>
                    <a:pt x="530" y="701"/>
                    <a:pt x="530" y="701"/>
                    <a:pt x="530" y="701"/>
                  </a:cubicBezTo>
                  <a:cubicBezTo>
                    <a:pt x="530" y="720"/>
                    <a:pt x="530" y="720"/>
                    <a:pt x="530" y="720"/>
                  </a:cubicBezTo>
                  <a:close/>
                  <a:moveTo>
                    <a:pt x="530" y="691"/>
                  </a:moveTo>
                  <a:cubicBezTo>
                    <a:pt x="520" y="691"/>
                    <a:pt x="520" y="691"/>
                    <a:pt x="520" y="691"/>
                  </a:cubicBezTo>
                  <a:cubicBezTo>
                    <a:pt x="520" y="673"/>
                    <a:pt x="520" y="673"/>
                    <a:pt x="520" y="673"/>
                  </a:cubicBezTo>
                  <a:cubicBezTo>
                    <a:pt x="530" y="673"/>
                    <a:pt x="530" y="673"/>
                    <a:pt x="530" y="673"/>
                  </a:cubicBezTo>
                  <a:cubicBezTo>
                    <a:pt x="530" y="691"/>
                    <a:pt x="530" y="691"/>
                    <a:pt x="530" y="691"/>
                  </a:cubicBezTo>
                  <a:close/>
                  <a:moveTo>
                    <a:pt x="530" y="663"/>
                  </a:moveTo>
                  <a:cubicBezTo>
                    <a:pt x="520" y="663"/>
                    <a:pt x="520" y="663"/>
                    <a:pt x="520" y="663"/>
                  </a:cubicBezTo>
                  <a:cubicBezTo>
                    <a:pt x="520" y="644"/>
                    <a:pt x="520" y="644"/>
                    <a:pt x="520" y="644"/>
                  </a:cubicBezTo>
                  <a:cubicBezTo>
                    <a:pt x="530" y="644"/>
                    <a:pt x="530" y="644"/>
                    <a:pt x="530" y="644"/>
                  </a:cubicBezTo>
                  <a:cubicBezTo>
                    <a:pt x="530" y="663"/>
                    <a:pt x="530" y="663"/>
                    <a:pt x="530" y="663"/>
                  </a:cubicBezTo>
                  <a:close/>
                  <a:moveTo>
                    <a:pt x="530" y="635"/>
                  </a:moveTo>
                  <a:cubicBezTo>
                    <a:pt x="520" y="635"/>
                    <a:pt x="520" y="635"/>
                    <a:pt x="520" y="635"/>
                  </a:cubicBezTo>
                  <a:cubicBezTo>
                    <a:pt x="520" y="616"/>
                    <a:pt x="520" y="616"/>
                    <a:pt x="520" y="616"/>
                  </a:cubicBezTo>
                  <a:cubicBezTo>
                    <a:pt x="530" y="616"/>
                    <a:pt x="530" y="616"/>
                    <a:pt x="530" y="616"/>
                  </a:cubicBezTo>
                  <a:cubicBezTo>
                    <a:pt x="530" y="635"/>
                    <a:pt x="530" y="635"/>
                    <a:pt x="530" y="635"/>
                  </a:cubicBezTo>
                  <a:close/>
                  <a:moveTo>
                    <a:pt x="530" y="606"/>
                  </a:moveTo>
                  <a:cubicBezTo>
                    <a:pt x="520" y="606"/>
                    <a:pt x="520" y="606"/>
                    <a:pt x="520" y="606"/>
                  </a:cubicBezTo>
                  <a:cubicBezTo>
                    <a:pt x="520" y="588"/>
                    <a:pt x="520" y="588"/>
                    <a:pt x="520" y="588"/>
                  </a:cubicBezTo>
                  <a:cubicBezTo>
                    <a:pt x="530" y="588"/>
                    <a:pt x="530" y="588"/>
                    <a:pt x="530" y="588"/>
                  </a:cubicBezTo>
                  <a:cubicBezTo>
                    <a:pt x="530" y="606"/>
                    <a:pt x="530" y="606"/>
                    <a:pt x="530" y="606"/>
                  </a:cubicBezTo>
                  <a:close/>
                  <a:moveTo>
                    <a:pt x="530" y="578"/>
                  </a:moveTo>
                  <a:cubicBezTo>
                    <a:pt x="520" y="578"/>
                    <a:pt x="520" y="578"/>
                    <a:pt x="520" y="578"/>
                  </a:cubicBezTo>
                  <a:cubicBezTo>
                    <a:pt x="520" y="559"/>
                    <a:pt x="520" y="559"/>
                    <a:pt x="520" y="559"/>
                  </a:cubicBezTo>
                  <a:cubicBezTo>
                    <a:pt x="530" y="559"/>
                    <a:pt x="530" y="559"/>
                    <a:pt x="530" y="559"/>
                  </a:cubicBezTo>
                  <a:cubicBezTo>
                    <a:pt x="530" y="578"/>
                    <a:pt x="530" y="578"/>
                    <a:pt x="530" y="578"/>
                  </a:cubicBezTo>
                  <a:close/>
                  <a:moveTo>
                    <a:pt x="530" y="550"/>
                  </a:moveTo>
                  <a:cubicBezTo>
                    <a:pt x="520" y="550"/>
                    <a:pt x="520" y="550"/>
                    <a:pt x="520" y="550"/>
                  </a:cubicBezTo>
                  <a:cubicBezTo>
                    <a:pt x="520" y="531"/>
                    <a:pt x="520" y="531"/>
                    <a:pt x="520" y="531"/>
                  </a:cubicBezTo>
                  <a:cubicBezTo>
                    <a:pt x="530" y="531"/>
                    <a:pt x="530" y="531"/>
                    <a:pt x="530" y="531"/>
                  </a:cubicBezTo>
                  <a:cubicBezTo>
                    <a:pt x="530" y="550"/>
                    <a:pt x="530" y="550"/>
                    <a:pt x="530" y="550"/>
                  </a:cubicBezTo>
                  <a:close/>
                  <a:moveTo>
                    <a:pt x="530" y="521"/>
                  </a:moveTo>
                  <a:cubicBezTo>
                    <a:pt x="520" y="521"/>
                    <a:pt x="520" y="521"/>
                    <a:pt x="520" y="521"/>
                  </a:cubicBezTo>
                  <a:cubicBezTo>
                    <a:pt x="520" y="502"/>
                    <a:pt x="520" y="502"/>
                    <a:pt x="520" y="502"/>
                  </a:cubicBezTo>
                  <a:cubicBezTo>
                    <a:pt x="530" y="502"/>
                    <a:pt x="530" y="502"/>
                    <a:pt x="530" y="502"/>
                  </a:cubicBezTo>
                  <a:cubicBezTo>
                    <a:pt x="530" y="521"/>
                    <a:pt x="530" y="521"/>
                    <a:pt x="530" y="521"/>
                  </a:cubicBezTo>
                  <a:close/>
                  <a:moveTo>
                    <a:pt x="530" y="493"/>
                  </a:moveTo>
                  <a:cubicBezTo>
                    <a:pt x="520" y="493"/>
                    <a:pt x="520" y="493"/>
                    <a:pt x="520" y="493"/>
                  </a:cubicBezTo>
                  <a:cubicBezTo>
                    <a:pt x="520" y="474"/>
                    <a:pt x="520" y="474"/>
                    <a:pt x="520" y="474"/>
                  </a:cubicBezTo>
                  <a:cubicBezTo>
                    <a:pt x="530" y="474"/>
                    <a:pt x="530" y="474"/>
                    <a:pt x="530" y="474"/>
                  </a:cubicBezTo>
                  <a:cubicBezTo>
                    <a:pt x="530" y="493"/>
                    <a:pt x="530" y="493"/>
                    <a:pt x="530" y="493"/>
                  </a:cubicBezTo>
                  <a:close/>
                  <a:moveTo>
                    <a:pt x="530" y="465"/>
                  </a:moveTo>
                  <a:cubicBezTo>
                    <a:pt x="520" y="465"/>
                    <a:pt x="520" y="465"/>
                    <a:pt x="520" y="465"/>
                  </a:cubicBezTo>
                  <a:cubicBezTo>
                    <a:pt x="520" y="446"/>
                    <a:pt x="520" y="446"/>
                    <a:pt x="520" y="446"/>
                  </a:cubicBezTo>
                  <a:cubicBezTo>
                    <a:pt x="530" y="446"/>
                    <a:pt x="530" y="446"/>
                    <a:pt x="530" y="446"/>
                  </a:cubicBezTo>
                  <a:cubicBezTo>
                    <a:pt x="530" y="465"/>
                    <a:pt x="530" y="465"/>
                    <a:pt x="530" y="465"/>
                  </a:cubicBezTo>
                  <a:close/>
                  <a:moveTo>
                    <a:pt x="530" y="436"/>
                  </a:moveTo>
                  <a:cubicBezTo>
                    <a:pt x="520" y="436"/>
                    <a:pt x="520" y="436"/>
                    <a:pt x="520" y="436"/>
                  </a:cubicBezTo>
                  <a:cubicBezTo>
                    <a:pt x="520" y="417"/>
                    <a:pt x="520" y="417"/>
                    <a:pt x="520" y="417"/>
                  </a:cubicBezTo>
                  <a:cubicBezTo>
                    <a:pt x="530" y="417"/>
                    <a:pt x="530" y="417"/>
                    <a:pt x="530" y="417"/>
                  </a:cubicBezTo>
                  <a:cubicBezTo>
                    <a:pt x="530" y="436"/>
                    <a:pt x="530" y="436"/>
                    <a:pt x="530" y="436"/>
                  </a:cubicBezTo>
                  <a:close/>
                  <a:moveTo>
                    <a:pt x="530" y="408"/>
                  </a:moveTo>
                  <a:cubicBezTo>
                    <a:pt x="520" y="408"/>
                    <a:pt x="520" y="408"/>
                    <a:pt x="520" y="408"/>
                  </a:cubicBezTo>
                  <a:cubicBezTo>
                    <a:pt x="520" y="389"/>
                    <a:pt x="520" y="389"/>
                    <a:pt x="520" y="389"/>
                  </a:cubicBezTo>
                  <a:cubicBezTo>
                    <a:pt x="530" y="389"/>
                    <a:pt x="530" y="389"/>
                    <a:pt x="530" y="389"/>
                  </a:cubicBezTo>
                  <a:cubicBezTo>
                    <a:pt x="530" y="408"/>
                    <a:pt x="530" y="408"/>
                    <a:pt x="530" y="408"/>
                  </a:cubicBezTo>
                  <a:close/>
                  <a:moveTo>
                    <a:pt x="530" y="380"/>
                  </a:moveTo>
                  <a:cubicBezTo>
                    <a:pt x="520" y="380"/>
                    <a:pt x="520" y="380"/>
                    <a:pt x="520" y="380"/>
                  </a:cubicBezTo>
                  <a:cubicBezTo>
                    <a:pt x="520" y="361"/>
                    <a:pt x="520" y="361"/>
                    <a:pt x="520" y="361"/>
                  </a:cubicBezTo>
                  <a:cubicBezTo>
                    <a:pt x="530" y="361"/>
                    <a:pt x="530" y="361"/>
                    <a:pt x="530" y="361"/>
                  </a:cubicBezTo>
                  <a:cubicBezTo>
                    <a:pt x="530" y="380"/>
                    <a:pt x="530" y="380"/>
                    <a:pt x="530" y="380"/>
                  </a:cubicBezTo>
                  <a:close/>
                  <a:moveTo>
                    <a:pt x="530" y="351"/>
                  </a:moveTo>
                  <a:cubicBezTo>
                    <a:pt x="520" y="351"/>
                    <a:pt x="520" y="351"/>
                    <a:pt x="520" y="351"/>
                  </a:cubicBezTo>
                  <a:cubicBezTo>
                    <a:pt x="520" y="332"/>
                    <a:pt x="520" y="332"/>
                    <a:pt x="520" y="332"/>
                  </a:cubicBezTo>
                  <a:cubicBezTo>
                    <a:pt x="530" y="332"/>
                    <a:pt x="530" y="332"/>
                    <a:pt x="530" y="332"/>
                  </a:cubicBezTo>
                  <a:cubicBezTo>
                    <a:pt x="530" y="351"/>
                    <a:pt x="530" y="351"/>
                    <a:pt x="530" y="351"/>
                  </a:cubicBezTo>
                  <a:close/>
                  <a:moveTo>
                    <a:pt x="530" y="323"/>
                  </a:moveTo>
                  <a:cubicBezTo>
                    <a:pt x="520" y="323"/>
                    <a:pt x="520" y="323"/>
                    <a:pt x="520" y="323"/>
                  </a:cubicBezTo>
                  <a:cubicBezTo>
                    <a:pt x="520" y="304"/>
                    <a:pt x="520" y="304"/>
                    <a:pt x="520" y="304"/>
                  </a:cubicBezTo>
                  <a:cubicBezTo>
                    <a:pt x="530" y="304"/>
                    <a:pt x="530" y="304"/>
                    <a:pt x="530" y="304"/>
                  </a:cubicBezTo>
                  <a:cubicBezTo>
                    <a:pt x="530" y="323"/>
                    <a:pt x="530" y="323"/>
                    <a:pt x="530" y="323"/>
                  </a:cubicBezTo>
                  <a:close/>
                  <a:moveTo>
                    <a:pt x="530" y="295"/>
                  </a:moveTo>
                  <a:cubicBezTo>
                    <a:pt x="520" y="295"/>
                    <a:pt x="520" y="295"/>
                    <a:pt x="520" y="295"/>
                  </a:cubicBezTo>
                  <a:cubicBezTo>
                    <a:pt x="520" y="276"/>
                    <a:pt x="520" y="276"/>
                    <a:pt x="520" y="276"/>
                  </a:cubicBezTo>
                  <a:cubicBezTo>
                    <a:pt x="530" y="276"/>
                    <a:pt x="530" y="276"/>
                    <a:pt x="530" y="276"/>
                  </a:cubicBezTo>
                  <a:cubicBezTo>
                    <a:pt x="530" y="295"/>
                    <a:pt x="530" y="295"/>
                    <a:pt x="530" y="295"/>
                  </a:cubicBezTo>
                  <a:close/>
                  <a:moveTo>
                    <a:pt x="530" y="266"/>
                  </a:moveTo>
                  <a:cubicBezTo>
                    <a:pt x="520" y="266"/>
                    <a:pt x="520" y="266"/>
                    <a:pt x="520" y="266"/>
                  </a:cubicBezTo>
                  <a:cubicBezTo>
                    <a:pt x="520" y="247"/>
                    <a:pt x="520" y="247"/>
                    <a:pt x="520" y="247"/>
                  </a:cubicBezTo>
                  <a:cubicBezTo>
                    <a:pt x="530" y="247"/>
                    <a:pt x="530" y="247"/>
                    <a:pt x="530" y="247"/>
                  </a:cubicBezTo>
                  <a:cubicBezTo>
                    <a:pt x="530" y="266"/>
                    <a:pt x="530" y="266"/>
                    <a:pt x="530" y="266"/>
                  </a:cubicBezTo>
                  <a:close/>
                  <a:moveTo>
                    <a:pt x="530" y="238"/>
                  </a:moveTo>
                  <a:cubicBezTo>
                    <a:pt x="520" y="238"/>
                    <a:pt x="520" y="238"/>
                    <a:pt x="520" y="238"/>
                  </a:cubicBezTo>
                  <a:cubicBezTo>
                    <a:pt x="520" y="219"/>
                    <a:pt x="520" y="219"/>
                    <a:pt x="520" y="219"/>
                  </a:cubicBezTo>
                  <a:cubicBezTo>
                    <a:pt x="530" y="219"/>
                    <a:pt x="530" y="219"/>
                    <a:pt x="530" y="219"/>
                  </a:cubicBezTo>
                  <a:cubicBezTo>
                    <a:pt x="530" y="238"/>
                    <a:pt x="530" y="238"/>
                    <a:pt x="530" y="238"/>
                  </a:cubicBezTo>
                  <a:close/>
                  <a:moveTo>
                    <a:pt x="530" y="210"/>
                  </a:moveTo>
                  <a:cubicBezTo>
                    <a:pt x="520" y="210"/>
                    <a:pt x="520" y="210"/>
                    <a:pt x="520" y="210"/>
                  </a:cubicBezTo>
                  <a:cubicBezTo>
                    <a:pt x="520" y="191"/>
                    <a:pt x="520" y="191"/>
                    <a:pt x="520" y="191"/>
                  </a:cubicBezTo>
                  <a:cubicBezTo>
                    <a:pt x="530" y="191"/>
                    <a:pt x="530" y="191"/>
                    <a:pt x="530" y="191"/>
                  </a:cubicBezTo>
                  <a:cubicBezTo>
                    <a:pt x="530" y="210"/>
                    <a:pt x="530" y="210"/>
                    <a:pt x="530" y="210"/>
                  </a:cubicBezTo>
                  <a:close/>
                  <a:moveTo>
                    <a:pt x="530" y="181"/>
                  </a:moveTo>
                  <a:cubicBezTo>
                    <a:pt x="520" y="181"/>
                    <a:pt x="520" y="181"/>
                    <a:pt x="520" y="181"/>
                  </a:cubicBezTo>
                  <a:cubicBezTo>
                    <a:pt x="520" y="162"/>
                    <a:pt x="520" y="162"/>
                    <a:pt x="520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81"/>
                    <a:pt x="530" y="181"/>
                    <a:pt x="530" y="181"/>
                  </a:cubicBezTo>
                  <a:close/>
                  <a:moveTo>
                    <a:pt x="530" y="153"/>
                  </a:moveTo>
                  <a:cubicBezTo>
                    <a:pt x="520" y="153"/>
                    <a:pt x="520" y="153"/>
                    <a:pt x="520" y="153"/>
                  </a:cubicBezTo>
                  <a:cubicBezTo>
                    <a:pt x="520" y="134"/>
                    <a:pt x="520" y="134"/>
                    <a:pt x="520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30" y="153"/>
                    <a:pt x="530" y="153"/>
                    <a:pt x="530" y="153"/>
                  </a:cubicBezTo>
                  <a:close/>
                  <a:moveTo>
                    <a:pt x="530" y="125"/>
                  </a:moveTo>
                  <a:cubicBezTo>
                    <a:pt x="520" y="125"/>
                    <a:pt x="520" y="125"/>
                    <a:pt x="520" y="125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30" y="125"/>
                    <a:pt x="530" y="125"/>
                    <a:pt x="530" y="125"/>
                  </a:cubicBezTo>
                  <a:close/>
                  <a:moveTo>
                    <a:pt x="527" y="96"/>
                  </a:moveTo>
                  <a:cubicBezTo>
                    <a:pt x="521" y="77"/>
                    <a:pt x="521" y="77"/>
                    <a:pt x="521" y="77"/>
                  </a:cubicBezTo>
                  <a:cubicBezTo>
                    <a:pt x="513" y="80"/>
                    <a:pt x="513" y="80"/>
                    <a:pt x="513" y="80"/>
                  </a:cubicBezTo>
                  <a:cubicBezTo>
                    <a:pt x="515" y="86"/>
                    <a:pt x="517" y="92"/>
                    <a:pt x="518" y="98"/>
                  </a:cubicBezTo>
                  <a:cubicBezTo>
                    <a:pt x="527" y="96"/>
                    <a:pt x="527" y="96"/>
                    <a:pt x="527" y="96"/>
                  </a:cubicBezTo>
                  <a:close/>
                  <a:moveTo>
                    <a:pt x="517" y="68"/>
                  </a:moveTo>
                  <a:cubicBezTo>
                    <a:pt x="505" y="51"/>
                    <a:pt x="505" y="51"/>
                    <a:pt x="505" y="51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17" y="68"/>
                    <a:pt x="517" y="68"/>
                    <a:pt x="517" y="68"/>
                  </a:cubicBezTo>
                  <a:close/>
                  <a:moveTo>
                    <a:pt x="498" y="45"/>
                  </a:moveTo>
                  <a:cubicBezTo>
                    <a:pt x="481" y="34"/>
                    <a:pt x="481" y="34"/>
                    <a:pt x="481" y="34"/>
                  </a:cubicBezTo>
                  <a:cubicBezTo>
                    <a:pt x="477" y="43"/>
                    <a:pt x="477" y="43"/>
                    <a:pt x="477" y="43"/>
                  </a:cubicBezTo>
                  <a:cubicBezTo>
                    <a:pt x="492" y="52"/>
                    <a:pt x="492" y="52"/>
                    <a:pt x="492" y="52"/>
                  </a:cubicBezTo>
                  <a:cubicBezTo>
                    <a:pt x="498" y="45"/>
                    <a:pt x="498" y="45"/>
                    <a:pt x="498" y="45"/>
                  </a:cubicBezTo>
                  <a:close/>
                  <a:moveTo>
                    <a:pt x="471" y="31"/>
                  </a:moveTo>
                  <a:cubicBezTo>
                    <a:pt x="452" y="26"/>
                    <a:pt x="452" y="26"/>
                    <a:pt x="452" y="26"/>
                  </a:cubicBezTo>
                  <a:cubicBezTo>
                    <a:pt x="451" y="36"/>
                    <a:pt x="451" y="36"/>
                    <a:pt x="451" y="36"/>
                  </a:cubicBezTo>
                  <a:cubicBezTo>
                    <a:pt x="468" y="40"/>
                    <a:pt x="468" y="40"/>
                    <a:pt x="468" y="40"/>
                  </a:cubicBezTo>
                  <a:cubicBezTo>
                    <a:pt x="471" y="31"/>
                    <a:pt x="471" y="31"/>
                    <a:pt x="471" y="31"/>
                  </a:cubicBezTo>
                  <a:close/>
                  <a:moveTo>
                    <a:pt x="442" y="25"/>
                  </a:moveTo>
                  <a:cubicBezTo>
                    <a:pt x="423" y="24"/>
                    <a:pt x="423" y="24"/>
                    <a:pt x="423" y="24"/>
                  </a:cubicBezTo>
                  <a:cubicBezTo>
                    <a:pt x="423" y="34"/>
                    <a:pt x="423" y="34"/>
                    <a:pt x="423" y="34"/>
                  </a:cubicBezTo>
                  <a:cubicBezTo>
                    <a:pt x="442" y="34"/>
                    <a:pt x="442" y="34"/>
                    <a:pt x="442" y="34"/>
                  </a:cubicBezTo>
                  <a:cubicBezTo>
                    <a:pt x="442" y="25"/>
                    <a:pt x="442" y="25"/>
                    <a:pt x="442" y="25"/>
                  </a:cubicBezTo>
                  <a:close/>
                  <a:moveTo>
                    <a:pt x="414" y="24"/>
                  </a:moveTo>
                  <a:cubicBezTo>
                    <a:pt x="395" y="24"/>
                    <a:pt x="395" y="24"/>
                    <a:pt x="395" y="24"/>
                  </a:cubicBezTo>
                  <a:cubicBezTo>
                    <a:pt x="395" y="34"/>
                    <a:pt x="395" y="34"/>
                    <a:pt x="395" y="34"/>
                  </a:cubicBezTo>
                  <a:cubicBezTo>
                    <a:pt x="414" y="34"/>
                    <a:pt x="414" y="34"/>
                    <a:pt x="414" y="34"/>
                  </a:cubicBezTo>
                  <a:cubicBezTo>
                    <a:pt x="414" y="24"/>
                    <a:pt x="414" y="24"/>
                    <a:pt x="414" y="24"/>
                  </a:cubicBezTo>
                  <a:close/>
                  <a:moveTo>
                    <a:pt x="385" y="24"/>
                  </a:moveTo>
                  <a:cubicBezTo>
                    <a:pt x="367" y="24"/>
                    <a:pt x="367" y="24"/>
                    <a:pt x="367" y="24"/>
                  </a:cubicBezTo>
                  <a:cubicBezTo>
                    <a:pt x="367" y="34"/>
                    <a:pt x="367" y="34"/>
                    <a:pt x="367" y="34"/>
                  </a:cubicBezTo>
                  <a:cubicBezTo>
                    <a:pt x="385" y="34"/>
                    <a:pt x="385" y="34"/>
                    <a:pt x="385" y="34"/>
                  </a:cubicBezTo>
                  <a:cubicBezTo>
                    <a:pt x="385" y="24"/>
                    <a:pt x="385" y="24"/>
                    <a:pt x="385" y="24"/>
                  </a:cubicBezTo>
                  <a:close/>
                  <a:moveTo>
                    <a:pt x="357" y="24"/>
                  </a:moveTo>
                  <a:cubicBezTo>
                    <a:pt x="338" y="24"/>
                    <a:pt x="338" y="24"/>
                    <a:pt x="338" y="24"/>
                  </a:cubicBezTo>
                  <a:cubicBezTo>
                    <a:pt x="338" y="34"/>
                    <a:pt x="338" y="34"/>
                    <a:pt x="338" y="34"/>
                  </a:cubicBezTo>
                  <a:cubicBezTo>
                    <a:pt x="357" y="34"/>
                    <a:pt x="357" y="34"/>
                    <a:pt x="357" y="34"/>
                  </a:cubicBezTo>
                  <a:cubicBezTo>
                    <a:pt x="357" y="24"/>
                    <a:pt x="357" y="24"/>
                    <a:pt x="357" y="24"/>
                  </a:cubicBezTo>
                  <a:close/>
                  <a:moveTo>
                    <a:pt x="329" y="24"/>
                  </a:moveTo>
                  <a:cubicBezTo>
                    <a:pt x="310" y="24"/>
                    <a:pt x="310" y="24"/>
                    <a:pt x="310" y="24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24"/>
                    <a:pt x="329" y="24"/>
                    <a:pt x="329" y="24"/>
                  </a:cubicBezTo>
                  <a:close/>
                  <a:moveTo>
                    <a:pt x="300" y="24"/>
                  </a:moveTo>
                  <a:cubicBezTo>
                    <a:pt x="281" y="24"/>
                    <a:pt x="281" y="24"/>
                    <a:pt x="281" y="24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300" y="34"/>
                    <a:pt x="300" y="34"/>
                    <a:pt x="300" y="34"/>
                  </a:cubicBezTo>
                  <a:cubicBezTo>
                    <a:pt x="300" y="24"/>
                    <a:pt x="300" y="24"/>
                    <a:pt x="300" y="24"/>
                  </a:cubicBezTo>
                  <a:close/>
                  <a:moveTo>
                    <a:pt x="272" y="24"/>
                  </a:moveTo>
                  <a:cubicBezTo>
                    <a:pt x="253" y="24"/>
                    <a:pt x="253" y="24"/>
                    <a:pt x="253" y="24"/>
                  </a:cubicBezTo>
                  <a:cubicBezTo>
                    <a:pt x="253" y="34"/>
                    <a:pt x="253" y="34"/>
                    <a:pt x="253" y="34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2" y="24"/>
                    <a:pt x="272" y="24"/>
                    <a:pt x="272" y="24"/>
                  </a:cubicBezTo>
                  <a:close/>
                  <a:moveTo>
                    <a:pt x="244" y="24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4" y="24"/>
                    <a:pt x="244" y="24"/>
                    <a:pt x="244" y="24"/>
                  </a:cubicBezTo>
                  <a:close/>
                  <a:moveTo>
                    <a:pt x="215" y="24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24"/>
                    <a:pt x="215" y="24"/>
                    <a:pt x="215" y="24"/>
                  </a:cubicBezTo>
                  <a:close/>
                  <a:moveTo>
                    <a:pt x="187" y="24"/>
                  </a:moveTo>
                  <a:cubicBezTo>
                    <a:pt x="168" y="24"/>
                    <a:pt x="168" y="24"/>
                    <a:pt x="168" y="2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159" y="24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9" y="24"/>
                    <a:pt x="159" y="24"/>
                    <a:pt x="159" y="24"/>
                  </a:cubicBezTo>
                  <a:close/>
                  <a:moveTo>
                    <a:pt x="130" y="24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30" y="24"/>
                    <a:pt x="130" y="24"/>
                    <a:pt x="130" y="24"/>
                  </a:cubicBezTo>
                  <a:close/>
                  <a:moveTo>
                    <a:pt x="102" y="24"/>
                  </a:moveTo>
                  <a:cubicBezTo>
                    <a:pt x="83" y="24"/>
                    <a:pt x="83" y="24"/>
                    <a:pt x="83" y="2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24"/>
                    <a:pt x="102" y="24"/>
                    <a:pt x="1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1810" y="1123"/>
              <a:ext cx="630" cy="248"/>
            </a:xfrm>
            <a:custGeom>
              <a:avLst/>
              <a:gdLst>
                <a:gd name="T0" fmla="*/ 83 w 530"/>
                <a:gd name="T1" fmla="*/ 24 h 209"/>
                <a:gd name="T2" fmla="*/ 102 w 530"/>
                <a:gd name="T3" fmla="*/ 33 h 209"/>
                <a:gd name="T4" fmla="*/ 130 w 530"/>
                <a:gd name="T5" fmla="*/ 24 h 209"/>
                <a:gd name="T6" fmla="*/ 112 w 530"/>
                <a:gd name="T7" fmla="*/ 33 h 209"/>
                <a:gd name="T8" fmla="*/ 130 w 530"/>
                <a:gd name="T9" fmla="*/ 24 h 209"/>
                <a:gd name="T10" fmla="*/ 140 w 530"/>
                <a:gd name="T11" fmla="*/ 24 h 209"/>
                <a:gd name="T12" fmla="*/ 159 w 530"/>
                <a:gd name="T13" fmla="*/ 33 h 209"/>
                <a:gd name="T14" fmla="*/ 187 w 530"/>
                <a:gd name="T15" fmla="*/ 24 h 209"/>
                <a:gd name="T16" fmla="*/ 168 w 530"/>
                <a:gd name="T17" fmla="*/ 33 h 209"/>
                <a:gd name="T18" fmla="*/ 187 w 530"/>
                <a:gd name="T19" fmla="*/ 24 h 209"/>
                <a:gd name="T20" fmla="*/ 197 w 530"/>
                <a:gd name="T21" fmla="*/ 24 h 209"/>
                <a:gd name="T22" fmla="*/ 215 w 530"/>
                <a:gd name="T23" fmla="*/ 33 h 209"/>
                <a:gd name="T24" fmla="*/ 244 w 530"/>
                <a:gd name="T25" fmla="*/ 24 h 209"/>
                <a:gd name="T26" fmla="*/ 225 w 530"/>
                <a:gd name="T27" fmla="*/ 33 h 209"/>
                <a:gd name="T28" fmla="*/ 244 w 530"/>
                <a:gd name="T29" fmla="*/ 24 h 209"/>
                <a:gd name="T30" fmla="*/ 253 w 530"/>
                <a:gd name="T31" fmla="*/ 24 h 209"/>
                <a:gd name="T32" fmla="*/ 272 w 530"/>
                <a:gd name="T33" fmla="*/ 33 h 209"/>
                <a:gd name="T34" fmla="*/ 300 w 530"/>
                <a:gd name="T35" fmla="*/ 24 h 209"/>
                <a:gd name="T36" fmla="*/ 282 w 530"/>
                <a:gd name="T37" fmla="*/ 33 h 209"/>
                <a:gd name="T38" fmla="*/ 300 w 530"/>
                <a:gd name="T39" fmla="*/ 24 h 209"/>
                <a:gd name="T40" fmla="*/ 310 w 530"/>
                <a:gd name="T41" fmla="*/ 24 h 209"/>
                <a:gd name="T42" fmla="*/ 329 w 530"/>
                <a:gd name="T43" fmla="*/ 33 h 209"/>
                <a:gd name="T44" fmla="*/ 357 w 530"/>
                <a:gd name="T45" fmla="*/ 24 h 209"/>
                <a:gd name="T46" fmla="*/ 338 w 530"/>
                <a:gd name="T47" fmla="*/ 33 h 209"/>
                <a:gd name="T48" fmla="*/ 357 w 530"/>
                <a:gd name="T49" fmla="*/ 24 h 209"/>
                <a:gd name="T50" fmla="*/ 367 w 530"/>
                <a:gd name="T51" fmla="*/ 24 h 209"/>
                <a:gd name="T52" fmla="*/ 385 w 530"/>
                <a:gd name="T53" fmla="*/ 33 h 209"/>
                <a:gd name="T54" fmla="*/ 414 w 530"/>
                <a:gd name="T55" fmla="*/ 24 h 209"/>
                <a:gd name="T56" fmla="*/ 395 w 530"/>
                <a:gd name="T57" fmla="*/ 33 h 209"/>
                <a:gd name="T58" fmla="*/ 414 w 530"/>
                <a:gd name="T59" fmla="*/ 24 h 209"/>
                <a:gd name="T60" fmla="*/ 423 w 530"/>
                <a:gd name="T61" fmla="*/ 24 h 209"/>
                <a:gd name="T62" fmla="*/ 442 w 530"/>
                <a:gd name="T63" fmla="*/ 34 h 209"/>
                <a:gd name="T64" fmla="*/ 471 w 530"/>
                <a:gd name="T65" fmla="*/ 30 h 209"/>
                <a:gd name="T66" fmla="*/ 451 w 530"/>
                <a:gd name="T67" fmla="*/ 35 h 209"/>
                <a:gd name="T68" fmla="*/ 471 w 530"/>
                <a:gd name="T69" fmla="*/ 30 h 209"/>
                <a:gd name="T70" fmla="*/ 481 w 530"/>
                <a:gd name="T71" fmla="*/ 34 h 209"/>
                <a:gd name="T72" fmla="*/ 492 w 530"/>
                <a:gd name="T73" fmla="*/ 52 h 209"/>
                <a:gd name="T74" fmla="*/ 517 w 530"/>
                <a:gd name="T75" fmla="*/ 67 h 209"/>
                <a:gd name="T76" fmla="*/ 498 w 530"/>
                <a:gd name="T77" fmla="*/ 58 h 209"/>
                <a:gd name="T78" fmla="*/ 517 w 530"/>
                <a:gd name="T79" fmla="*/ 67 h 209"/>
                <a:gd name="T80" fmla="*/ 521 w 530"/>
                <a:gd name="T81" fmla="*/ 76 h 209"/>
                <a:gd name="T82" fmla="*/ 518 w 530"/>
                <a:gd name="T83" fmla="*/ 97 h 209"/>
                <a:gd name="T84" fmla="*/ 530 w 530"/>
                <a:gd name="T85" fmla="*/ 124 h 209"/>
                <a:gd name="T86" fmla="*/ 519 w 530"/>
                <a:gd name="T87" fmla="*/ 106 h 209"/>
                <a:gd name="T88" fmla="*/ 530 w 530"/>
                <a:gd name="T89" fmla="*/ 124 h 209"/>
                <a:gd name="T90" fmla="*/ 521 w 530"/>
                <a:gd name="T91" fmla="*/ 153 h 209"/>
                <a:gd name="T92" fmla="*/ 530 w 530"/>
                <a:gd name="T93" fmla="*/ 134 h 209"/>
                <a:gd name="T94" fmla="*/ 530 w 530"/>
                <a:gd name="T95" fmla="*/ 181 h 209"/>
                <a:gd name="T96" fmla="*/ 521 w 530"/>
                <a:gd name="T97" fmla="*/ 162 h 209"/>
                <a:gd name="T98" fmla="*/ 530 w 530"/>
                <a:gd name="T99" fmla="*/ 181 h 209"/>
                <a:gd name="T100" fmla="*/ 521 w 530"/>
                <a:gd name="T101" fmla="*/ 209 h 209"/>
                <a:gd name="T102" fmla="*/ 530 w 530"/>
                <a:gd name="T103" fmla="*/ 190 h 209"/>
                <a:gd name="T104" fmla="*/ 0 w 530"/>
                <a:gd name="T105" fmla="*/ 29 h 209"/>
                <a:gd name="T106" fmla="*/ 58 w 530"/>
                <a:gd name="T107" fmla="*/ 24 h 209"/>
                <a:gd name="T108" fmla="*/ 74 w 530"/>
                <a:gd name="T109" fmla="*/ 33 h 209"/>
                <a:gd name="T110" fmla="*/ 58 w 530"/>
                <a:gd name="T111" fmla="*/ 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0" h="209">
                  <a:moveTo>
                    <a:pt x="102" y="24"/>
                  </a:moveTo>
                  <a:cubicBezTo>
                    <a:pt x="83" y="24"/>
                    <a:pt x="83" y="24"/>
                    <a:pt x="83" y="24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24"/>
                    <a:pt x="102" y="24"/>
                    <a:pt x="102" y="24"/>
                  </a:cubicBezTo>
                  <a:close/>
                  <a:moveTo>
                    <a:pt x="130" y="24"/>
                  </a:moveTo>
                  <a:cubicBezTo>
                    <a:pt x="112" y="24"/>
                    <a:pt x="112" y="24"/>
                    <a:pt x="112" y="24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24"/>
                    <a:pt x="130" y="24"/>
                    <a:pt x="130" y="24"/>
                  </a:cubicBezTo>
                  <a:close/>
                  <a:moveTo>
                    <a:pt x="159" y="24"/>
                  </a:moveTo>
                  <a:cubicBezTo>
                    <a:pt x="140" y="24"/>
                    <a:pt x="140" y="24"/>
                    <a:pt x="140" y="24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59" y="33"/>
                    <a:pt x="159" y="33"/>
                    <a:pt x="159" y="33"/>
                  </a:cubicBezTo>
                  <a:cubicBezTo>
                    <a:pt x="159" y="24"/>
                    <a:pt x="159" y="24"/>
                    <a:pt x="159" y="24"/>
                  </a:cubicBezTo>
                  <a:close/>
                  <a:moveTo>
                    <a:pt x="187" y="24"/>
                  </a:moveTo>
                  <a:cubicBezTo>
                    <a:pt x="168" y="24"/>
                    <a:pt x="168" y="24"/>
                    <a:pt x="168" y="2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87" y="24"/>
                    <a:pt x="187" y="24"/>
                    <a:pt x="187" y="24"/>
                  </a:cubicBezTo>
                  <a:close/>
                  <a:moveTo>
                    <a:pt x="215" y="24"/>
                  </a:moveTo>
                  <a:cubicBezTo>
                    <a:pt x="197" y="24"/>
                    <a:pt x="197" y="24"/>
                    <a:pt x="197" y="24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24"/>
                    <a:pt x="215" y="24"/>
                    <a:pt x="215" y="24"/>
                  </a:cubicBezTo>
                  <a:close/>
                  <a:moveTo>
                    <a:pt x="244" y="24"/>
                  </a:moveTo>
                  <a:cubicBezTo>
                    <a:pt x="225" y="24"/>
                    <a:pt x="225" y="24"/>
                    <a:pt x="225" y="24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4" y="24"/>
                    <a:pt x="244" y="24"/>
                    <a:pt x="244" y="24"/>
                  </a:cubicBezTo>
                  <a:close/>
                  <a:moveTo>
                    <a:pt x="272" y="24"/>
                  </a:moveTo>
                  <a:cubicBezTo>
                    <a:pt x="253" y="24"/>
                    <a:pt x="253" y="24"/>
                    <a:pt x="253" y="24"/>
                  </a:cubicBezTo>
                  <a:cubicBezTo>
                    <a:pt x="253" y="33"/>
                    <a:pt x="253" y="33"/>
                    <a:pt x="253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72" y="24"/>
                    <a:pt x="272" y="24"/>
                    <a:pt x="272" y="24"/>
                  </a:cubicBezTo>
                  <a:close/>
                  <a:moveTo>
                    <a:pt x="300" y="24"/>
                  </a:moveTo>
                  <a:cubicBezTo>
                    <a:pt x="282" y="24"/>
                    <a:pt x="282" y="24"/>
                    <a:pt x="282" y="24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300" y="24"/>
                    <a:pt x="300" y="24"/>
                    <a:pt x="300" y="24"/>
                  </a:cubicBezTo>
                  <a:close/>
                  <a:moveTo>
                    <a:pt x="329" y="24"/>
                  </a:moveTo>
                  <a:cubicBezTo>
                    <a:pt x="310" y="24"/>
                    <a:pt x="310" y="24"/>
                    <a:pt x="310" y="24"/>
                  </a:cubicBezTo>
                  <a:cubicBezTo>
                    <a:pt x="310" y="33"/>
                    <a:pt x="310" y="33"/>
                    <a:pt x="310" y="33"/>
                  </a:cubicBezTo>
                  <a:cubicBezTo>
                    <a:pt x="329" y="33"/>
                    <a:pt x="329" y="33"/>
                    <a:pt x="329" y="33"/>
                  </a:cubicBezTo>
                  <a:cubicBezTo>
                    <a:pt x="329" y="24"/>
                    <a:pt x="329" y="24"/>
                    <a:pt x="329" y="24"/>
                  </a:cubicBezTo>
                  <a:close/>
                  <a:moveTo>
                    <a:pt x="357" y="24"/>
                  </a:moveTo>
                  <a:cubicBezTo>
                    <a:pt x="338" y="24"/>
                    <a:pt x="338" y="24"/>
                    <a:pt x="338" y="24"/>
                  </a:cubicBezTo>
                  <a:cubicBezTo>
                    <a:pt x="338" y="33"/>
                    <a:pt x="338" y="33"/>
                    <a:pt x="338" y="33"/>
                  </a:cubicBezTo>
                  <a:cubicBezTo>
                    <a:pt x="357" y="33"/>
                    <a:pt x="357" y="33"/>
                    <a:pt x="357" y="33"/>
                  </a:cubicBezTo>
                  <a:cubicBezTo>
                    <a:pt x="357" y="24"/>
                    <a:pt x="357" y="24"/>
                    <a:pt x="357" y="24"/>
                  </a:cubicBezTo>
                  <a:close/>
                  <a:moveTo>
                    <a:pt x="385" y="24"/>
                  </a:moveTo>
                  <a:cubicBezTo>
                    <a:pt x="367" y="24"/>
                    <a:pt x="367" y="24"/>
                    <a:pt x="367" y="24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85" y="24"/>
                    <a:pt x="385" y="24"/>
                    <a:pt x="385" y="24"/>
                  </a:cubicBezTo>
                  <a:close/>
                  <a:moveTo>
                    <a:pt x="414" y="24"/>
                  </a:moveTo>
                  <a:cubicBezTo>
                    <a:pt x="395" y="24"/>
                    <a:pt x="395" y="24"/>
                    <a:pt x="395" y="24"/>
                  </a:cubicBezTo>
                  <a:cubicBezTo>
                    <a:pt x="395" y="33"/>
                    <a:pt x="395" y="33"/>
                    <a:pt x="395" y="33"/>
                  </a:cubicBezTo>
                  <a:cubicBezTo>
                    <a:pt x="414" y="33"/>
                    <a:pt x="414" y="33"/>
                    <a:pt x="414" y="33"/>
                  </a:cubicBezTo>
                  <a:cubicBezTo>
                    <a:pt x="414" y="24"/>
                    <a:pt x="414" y="24"/>
                    <a:pt x="414" y="24"/>
                  </a:cubicBezTo>
                  <a:close/>
                  <a:moveTo>
                    <a:pt x="442" y="25"/>
                  </a:moveTo>
                  <a:cubicBezTo>
                    <a:pt x="423" y="24"/>
                    <a:pt x="423" y="24"/>
                    <a:pt x="423" y="24"/>
                  </a:cubicBezTo>
                  <a:cubicBezTo>
                    <a:pt x="423" y="33"/>
                    <a:pt x="423" y="33"/>
                    <a:pt x="423" y="33"/>
                  </a:cubicBezTo>
                  <a:cubicBezTo>
                    <a:pt x="442" y="34"/>
                    <a:pt x="442" y="34"/>
                    <a:pt x="442" y="34"/>
                  </a:cubicBezTo>
                  <a:cubicBezTo>
                    <a:pt x="442" y="25"/>
                    <a:pt x="442" y="25"/>
                    <a:pt x="442" y="25"/>
                  </a:cubicBezTo>
                  <a:close/>
                  <a:moveTo>
                    <a:pt x="471" y="30"/>
                  </a:moveTo>
                  <a:cubicBezTo>
                    <a:pt x="452" y="26"/>
                    <a:pt x="452" y="26"/>
                    <a:pt x="452" y="26"/>
                  </a:cubicBezTo>
                  <a:cubicBezTo>
                    <a:pt x="451" y="35"/>
                    <a:pt x="451" y="35"/>
                    <a:pt x="451" y="35"/>
                  </a:cubicBezTo>
                  <a:cubicBezTo>
                    <a:pt x="468" y="39"/>
                    <a:pt x="468" y="39"/>
                    <a:pt x="468" y="39"/>
                  </a:cubicBezTo>
                  <a:cubicBezTo>
                    <a:pt x="471" y="30"/>
                    <a:pt x="471" y="30"/>
                    <a:pt x="471" y="30"/>
                  </a:cubicBezTo>
                  <a:close/>
                  <a:moveTo>
                    <a:pt x="498" y="44"/>
                  </a:moveTo>
                  <a:cubicBezTo>
                    <a:pt x="481" y="34"/>
                    <a:pt x="481" y="34"/>
                    <a:pt x="481" y="34"/>
                  </a:cubicBezTo>
                  <a:cubicBezTo>
                    <a:pt x="477" y="42"/>
                    <a:pt x="477" y="42"/>
                    <a:pt x="477" y="42"/>
                  </a:cubicBezTo>
                  <a:cubicBezTo>
                    <a:pt x="492" y="52"/>
                    <a:pt x="492" y="52"/>
                    <a:pt x="492" y="52"/>
                  </a:cubicBezTo>
                  <a:cubicBezTo>
                    <a:pt x="498" y="44"/>
                    <a:pt x="498" y="44"/>
                    <a:pt x="498" y="44"/>
                  </a:cubicBezTo>
                  <a:close/>
                  <a:moveTo>
                    <a:pt x="517" y="67"/>
                  </a:moveTo>
                  <a:cubicBezTo>
                    <a:pt x="505" y="51"/>
                    <a:pt x="505" y="51"/>
                    <a:pt x="505" y="51"/>
                  </a:cubicBezTo>
                  <a:cubicBezTo>
                    <a:pt x="498" y="58"/>
                    <a:pt x="498" y="58"/>
                    <a:pt x="498" y="58"/>
                  </a:cubicBezTo>
                  <a:cubicBezTo>
                    <a:pt x="509" y="72"/>
                    <a:pt x="509" y="72"/>
                    <a:pt x="509" y="72"/>
                  </a:cubicBezTo>
                  <a:cubicBezTo>
                    <a:pt x="517" y="67"/>
                    <a:pt x="517" y="67"/>
                    <a:pt x="517" y="67"/>
                  </a:cubicBezTo>
                  <a:close/>
                  <a:moveTo>
                    <a:pt x="527" y="95"/>
                  </a:moveTo>
                  <a:cubicBezTo>
                    <a:pt x="521" y="76"/>
                    <a:pt x="521" y="76"/>
                    <a:pt x="521" y="76"/>
                  </a:cubicBezTo>
                  <a:cubicBezTo>
                    <a:pt x="513" y="80"/>
                    <a:pt x="513" y="80"/>
                    <a:pt x="513" y="80"/>
                  </a:cubicBezTo>
                  <a:cubicBezTo>
                    <a:pt x="515" y="85"/>
                    <a:pt x="517" y="91"/>
                    <a:pt x="518" y="97"/>
                  </a:cubicBezTo>
                  <a:cubicBezTo>
                    <a:pt x="527" y="95"/>
                    <a:pt x="527" y="95"/>
                    <a:pt x="527" y="95"/>
                  </a:cubicBezTo>
                  <a:close/>
                  <a:moveTo>
                    <a:pt x="530" y="124"/>
                  </a:moveTo>
                  <a:cubicBezTo>
                    <a:pt x="521" y="124"/>
                    <a:pt x="521" y="124"/>
                    <a:pt x="521" y="124"/>
                  </a:cubicBezTo>
                  <a:cubicBezTo>
                    <a:pt x="519" y="106"/>
                    <a:pt x="519" y="106"/>
                    <a:pt x="519" y="106"/>
                  </a:cubicBezTo>
                  <a:cubicBezTo>
                    <a:pt x="529" y="105"/>
                    <a:pt x="529" y="105"/>
                    <a:pt x="529" y="105"/>
                  </a:cubicBezTo>
                  <a:cubicBezTo>
                    <a:pt x="530" y="124"/>
                    <a:pt x="530" y="124"/>
                    <a:pt x="530" y="124"/>
                  </a:cubicBezTo>
                  <a:close/>
                  <a:moveTo>
                    <a:pt x="530" y="153"/>
                  </a:moveTo>
                  <a:cubicBezTo>
                    <a:pt x="521" y="153"/>
                    <a:pt x="521" y="153"/>
                    <a:pt x="521" y="153"/>
                  </a:cubicBezTo>
                  <a:cubicBezTo>
                    <a:pt x="521" y="134"/>
                    <a:pt x="521" y="134"/>
                    <a:pt x="521" y="134"/>
                  </a:cubicBezTo>
                  <a:cubicBezTo>
                    <a:pt x="530" y="134"/>
                    <a:pt x="530" y="134"/>
                    <a:pt x="530" y="134"/>
                  </a:cubicBezTo>
                  <a:cubicBezTo>
                    <a:pt x="530" y="153"/>
                    <a:pt x="530" y="153"/>
                    <a:pt x="530" y="153"/>
                  </a:cubicBezTo>
                  <a:close/>
                  <a:moveTo>
                    <a:pt x="530" y="181"/>
                  </a:moveTo>
                  <a:cubicBezTo>
                    <a:pt x="521" y="181"/>
                    <a:pt x="521" y="181"/>
                    <a:pt x="521" y="181"/>
                  </a:cubicBezTo>
                  <a:cubicBezTo>
                    <a:pt x="521" y="162"/>
                    <a:pt x="521" y="162"/>
                    <a:pt x="521" y="162"/>
                  </a:cubicBezTo>
                  <a:cubicBezTo>
                    <a:pt x="530" y="162"/>
                    <a:pt x="530" y="162"/>
                    <a:pt x="530" y="162"/>
                  </a:cubicBezTo>
                  <a:cubicBezTo>
                    <a:pt x="530" y="181"/>
                    <a:pt x="530" y="181"/>
                    <a:pt x="530" y="181"/>
                  </a:cubicBezTo>
                  <a:close/>
                  <a:moveTo>
                    <a:pt x="530" y="209"/>
                  </a:moveTo>
                  <a:cubicBezTo>
                    <a:pt x="521" y="209"/>
                    <a:pt x="521" y="209"/>
                    <a:pt x="521" y="209"/>
                  </a:cubicBezTo>
                  <a:cubicBezTo>
                    <a:pt x="521" y="190"/>
                    <a:pt x="521" y="190"/>
                    <a:pt x="521" y="190"/>
                  </a:cubicBezTo>
                  <a:cubicBezTo>
                    <a:pt x="530" y="190"/>
                    <a:pt x="530" y="190"/>
                    <a:pt x="530" y="190"/>
                  </a:cubicBezTo>
                  <a:cubicBezTo>
                    <a:pt x="530" y="209"/>
                    <a:pt x="530" y="209"/>
                    <a:pt x="530" y="209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3239" y="2846"/>
              <a:ext cx="630" cy="385"/>
            </a:xfrm>
            <a:custGeom>
              <a:avLst/>
              <a:gdLst>
                <a:gd name="T0" fmla="*/ 472 w 530"/>
                <a:gd name="T1" fmla="*/ 25 h 323"/>
                <a:gd name="T2" fmla="*/ 472 w 530"/>
                <a:gd name="T3" fmla="*/ 34 h 323"/>
                <a:gd name="T4" fmla="*/ 0 w 530"/>
                <a:gd name="T5" fmla="*/ 323 h 323"/>
                <a:gd name="T6" fmla="*/ 0 w 530"/>
                <a:gd name="T7" fmla="*/ 304 h 323"/>
                <a:gd name="T8" fmla="*/ 9 w 530"/>
                <a:gd name="T9" fmla="*/ 295 h 323"/>
                <a:gd name="T10" fmla="*/ 0 w 530"/>
                <a:gd name="T11" fmla="*/ 295 h 323"/>
                <a:gd name="T12" fmla="*/ 9 w 530"/>
                <a:gd name="T13" fmla="*/ 248 h 323"/>
                <a:gd name="T14" fmla="*/ 0 w 530"/>
                <a:gd name="T15" fmla="*/ 238 h 323"/>
                <a:gd name="T16" fmla="*/ 0 w 530"/>
                <a:gd name="T17" fmla="*/ 219 h 323"/>
                <a:gd name="T18" fmla="*/ 9 w 530"/>
                <a:gd name="T19" fmla="*/ 210 h 323"/>
                <a:gd name="T20" fmla="*/ 0 w 530"/>
                <a:gd name="T21" fmla="*/ 210 h 323"/>
                <a:gd name="T22" fmla="*/ 9 w 530"/>
                <a:gd name="T23" fmla="*/ 163 h 323"/>
                <a:gd name="T24" fmla="*/ 0 w 530"/>
                <a:gd name="T25" fmla="*/ 153 h 323"/>
                <a:gd name="T26" fmla="*/ 0 w 530"/>
                <a:gd name="T27" fmla="*/ 134 h 323"/>
                <a:gd name="T28" fmla="*/ 9 w 530"/>
                <a:gd name="T29" fmla="*/ 125 h 323"/>
                <a:gd name="T30" fmla="*/ 0 w 530"/>
                <a:gd name="T31" fmla="*/ 125 h 323"/>
                <a:gd name="T32" fmla="*/ 17 w 530"/>
                <a:gd name="T33" fmla="*/ 81 h 323"/>
                <a:gd name="T34" fmla="*/ 13 w 530"/>
                <a:gd name="T35" fmla="*/ 68 h 323"/>
                <a:gd name="T36" fmla="*/ 21 w 530"/>
                <a:gd name="T37" fmla="*/ 72 h 323"/>
                <a:gd name="T38" fmla="*/ 49 w 530"/>
                <a:gd name="T39" fmla="*/ 35 h 323"/>
                <a:gd name="T40" fmla="*/ 32 w 530"/>
                <a:gd name="T41" fmla="*/ 45 h 323"/>
                <a:gd name="T42" fmla="*/ 79 w 530"/>
                <a:gd name="T43" fmla="*/ 36 h 323"/>
                <a:gd name="T44" fmla="*/ 87 w 530"/>
                <a:gd name="T45" fmla="*/ 25 h 323"/>
                <a:gd name="T46" fmla="*/ 88 w 530"/>
                <a:gd name="T47" fmla="*/ 35 h 323"/>
                <a:gd name="T48" fmla="*/ 135 w 530"/>
                <a:gd name="T49" fmla="*/ 25 h 323"/>
                <a:gd name="T50" fmla="*/ 116 w 530"/>
                <a:gd name="T51" fmla="*/ 25 h 323"/>
                <a:gd name="T52" fmla="*/ 163 w 530"/>
                <a:gd name="T53" fmla="*/ 34 h 323"/>
                <a:gd name="T54" fmla="*/ 173 w 530"/>
                <a:gd name="T55" fmla="*/ 25 h 323"/>
                <a:gd name="T56" fmla="*/ 173 w 530"/>
                <a:gd name="T57" fmla="*/ 34 h 323"/>
                <a:gd name="T58" fmla="*/ 220 w 530"/>
                <a:gd name="T59" fmla="*/ 25 h 323"/>
                <a:gd name="T60" fmla="*/ 201 w 530"/>
                <a:gd name="T61" fmla="*/ 25 h 323"/>
                <a:gd name="T62" fmla="*/ 248 w 530"/>
                <a:gd name="T63" fmla="*/ 34 h 323"/>
                <a:gd name="T64" fmla="*/ 258 w 530"/>
                <a:gd name="T65" fmla="*/ 25 h 323"/>
                <a:gd name="T66" fmla="*/ 258 w 530"/>
                <a:gd name="T67" fmla="*/ 34 h 323"/>
                <a:gd name="T68" fmla="*/ 305 w 530"/>
                <a:gd name="T69" fmla="*/ 25 h 323"/>
                <a:gd name="T70" fmla="*/ 286 w 530"/>
                <a:gd name="T71" fmla="*/ 25 h 323"/>
                <a:gd name="T72" fmla="*/ 333 w 530"/>
                <a:gd name="T73" fmla="*/ 34 h 323"/>
                <a:gd name="T74" fmla="*/ 343 w 530"/>
                <a:gd name="T75" fmla="*/ 25 h 323"/>
                <a:gd name="T76" fmla="*/ 343 w 530"/>
                <a:gd name="T77" fmla="*/ 34 h 323"/>
                <a:gd name="T78" fmla="*/ 390 w 530"/>
                <a:gd name="T79" fmla="*/ 25 h 323"/>
                <a:gd name="T80" fmla="*/ 371 w 530"/>
                <a:gd name="T81" fmla="*/ 25 h 323"/>
                <a:gd name="T82" fmla="*/ 418 w 530"/>
                <a:gd name="T83" fmla="*/ 34 h 323"/>
                <a:gd name="T84" fmla="*/ 428 w 530"/>
                <a:gd name="T85" fmla="*/ 25 h 323"/>
                <a:gd name="T86" fmla="*/ 428 w 530"/>
                <a:gd name="T87" fmla="*/ 34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0" h="323">
                  <a:moveTo>
                    <a:pt x="530" y="29"/>
                  </a:moveTo>
                  <a:cubicBezTo>
                    <a:pt x="472" y="0"/>
                    <a:pt x="472" y="0"/>
                    <a:pt x="472" y="0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56" y="25"/>
                    <a:pt x="456" y="25"/>
                    <a:pt x="456" y="25"/>
                  </a:cubicBezTo>
                  <a:cubicBezTo>
                    <a:pt x="456" y="34"/>
                    <a:pt x="456" y="34"/>
                    <a:pt x="456" y="34"/>
                  </a:cubicBezTo>
                  <a:cubicBezTo>
                    <a:pt x="472" y="34"/>
                    <a:pt x="472" y="34"/>
                    <a:pt x="472" y="34"/>
                  </a:cubicBezTo>
                  <a:cubicBezTo>
                    <a:pt x="472" y="58"/>
                    <a:pt x="472" y="58"/>
                    <a:pt x="472" y="58"/>
                  </a:cubicBezTo>
                  <a:cubicBezTo>
                    <a:pt x="530" y="29"/>
                    <a:pt x="530" y="29"/>
                    <a:pt x="530" y="29"/>
                  </a:cubicBezTo>
                  <a:close/>
                  <a:moveTo>
                    <a:pt x="0" y="323"/>
                  </a:moveTo>
                  <a:cubicBezTo>
                    <a:pt x="9" y="323"/>
                    <a:pt x="9" y="323"/>
                    <a:pt x="9" y="323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3"/>
                    <a:pt x="0" y="323"/>
                    <a:pt x="0" y="323"/>
                  </a:cubicBezTo>
                  <a:close/>
                  <a:moveTo>
                    <a:pt x="0" y="295"/>
                  </a:moveTo>
                  <a:cubicBezTo>
                    <a:pt x="9" y="295"/>
                    <a:pt x="9" y="295"/>
                    <a:pt x="9" y="295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0" y="295"/>
                    <a:pt x="0" y="295"/>
                  </a:cubicBezTo>
                  <a:close/>
                  <a:moveTo>
                    <a:pt x="0" y="267"/>
                  </a:moveTo>
                  <a:cubicBezTo>
                    <a:pt x="9" y="267"/>
                    <a:pt x="9" y="267"/>
                    <a:pt x="9" y="267"/>
                  </a:cubicBezTo>
                  <a:cubicBezTo>
                    <a:pt x="9" y="248"/>
                    <a:pt x="9" y="248"/>
                    <a:pt x="9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67"/>
                    <a:pt x="0" y="267"/>
                    <a:pt x="0" y="267"/>
                  </a:cubicBezTo>
                  <a:close/>
                  <a:moveTo>
                    <a:pt x="0" y="238"/>
                  </a:moveTo>
                  <a:cubicBezTo>
                    <a:pt x="9" y="238"/>
                    <a:pt x="9" y="238"/>
                    <a:pt x="9" y="23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8"/>
                    <a:pt x="0" y="238"/>
                    <a:pt x="0" y="238"/>
                  </a:cubicBezTo>
                  <a:close/>
                  <a:moveTo>
                    <a:pt x="0" y="210"/>
                  </a:moveTo>
                  <a:cubicBezTo>
                    <a:pt x="9" y="210"/>
                    <a:pt x="9" y="210"/>
                    <a:pt x="9" y="210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0" y="182"/>
                  </a:moveTo>
                  <a:cubicBezTo>
                    <a:pt x="9" y="182"/>
                    <a:pt x="9" y="182"/>
                    <a:pt x="9" y="182"/>
                  </a:cubicBezTo>
                  <a:cubicBezTo>
                    <a:pt x="9" y="163"/>
                    <a:pt x="9" y="163"/>
                    <a:pt x="9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82"/>
                    <a:pt x="0" y="182"/>
                    <a:pt x="0" y="182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25"/>
                  </a:moveTo>
                  <a:cubicBezTo>
                    <a:pt x="9" y="125"/>
                    <a:pt x="9" y="125"/>
                    <a:pt x="9" y="125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5"/>
                    <a:pt x="0" y="125"/>
                    <a:pt x="0" y="125"/>
                  </a:cubicBezTo>
                  <a:close/>
                  <a:moveTo>
                    <a:pt x="3" y="96"/>
                  </a:moveTo>
                  <a:cubicBezTo>
                    <a:pt x="8" y="77"/>
                    <a:pt x="8" y="77"/>
                    <a:pt x="8" y="7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5" y="86"/>
                    <a:pt x="13" y="92"/>
                    <a:pt x="12" y="98"/>
                  </a:cubicBezTo>
                  <a:cubicBezTo>
                    <a:pt x="3" y="96"/>
                    <a:pt x="3" y="96"/>
                    <a:pt x="3" y="96"/>
                  </a:cubicBezTo>
                  <a:close/>
                  <a:moveTo>
                    <a:pt x="13" y="68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32" y="45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5"/>
                    <a:pt x="32" y="45"/>
                    <a:pt x="32" y="45"/>
                  </a:cubicBezTo>
                  <a:close/>
                  <a:moveTo>
                    <a:pt x="58" y="31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8" y="31"/>
                    <a:pt x="58" y="31"/>
                    <a:pt x="58" y="31"/>
                  </a:cubicBezTo>
                  <a:close/>
                  <a:moveTo>
                    <a:pt x="87" y="25"/>
                  </a:moveTo>
                  <a:cubicBezTo>
                    <a:pt x="107" y="25"/>
                    <a:pt x="107" y="25"/>
                    <a:pt x="107" y="25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116" y="25"/>
                  </a:moveTo>
                  <a:cubicBezTo>
                    <a:pt x="135" y="25"/>
                    <a:pt x="135" y="25"/>
                    <a:pt x="135" y="25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5"/>
                    <a:pt x="116" y="25"/>
                    <a:pt x="116" y="25"/>
                  </a:cubicBezTo>
                  <a:close/>
                  <a:moveTo>
                    <a:pt x="144" y="25"/>
                  </a:moveTo>
                  <a:cubicBezTo>
                    <a:pt x="163" y="25"/>
                    <a:pt x="163" y="25"/>
                    <a:pt x="163" y="25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44" y="34"/>
                    <a:pt x="144" y="34"/>
                    <a:pt x="144" y="34"/>
                  </a:cubicBezTo>
                  <a:cubicBezTo>
                    <a:pt x="144" y="25"/>
                    <a:pt x="144" y="25"/>
                    <a:pt x="144" y="25"/>
                  </a:cubicBezTo>
                  <a:close/>
                  <a:moveTo>
                    <a:pt x="173" y="25"/>
                  </a:moveTo>
                  <a:cubicBezTo>
                    <a:pt x="192" y="25"/>
                    <a:pt x="192" y="25"/>
                    <a:pt x="192" y="25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25"/>
                    <a:pt x="173" y="25"/>
                    <a:pt x="173" y="25"/>
                  </a:cubicBezTo>
                  <a:close/>
                  <a:moveTo>
                    <a:pt x="201" y="25"/>
                  </a:moveTo>
                  <a:cubicBezTo>
                    <a:pt x="220" y="25"/>
                    <a:pt x="220" y="25"/>
                    <a:pt x="220" y="25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1" y="25"/>
                    <a:pt x="201" y="25"/>
                    <a:pt x="201" y="25"/>
                  </a:cubicBezTo>
                  <a:close/>
                  <a:moveTo>
                    <a:pt x="229" y="25"/>
                  </a:moveTo>
                  <a:cubicBezTo>
                    <a:pt x="248" y="25"/>
                    <a:pt x="248" y="25"/>
                    <a:pt x="248" y="25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9" y="25"/>
                    <a:pt x="229" y="25"/>
                    <a:pt x="229" y="25"/>
                  </a:cubicBezTo>
                  <a:close/>
                  <a:moveTo>
                    <a:pt x="258" y="25"/>
                  </a:moveTo>
                  <a:cubicBezTo>
                    <a:pt x="277" y="25"/>
                    <a:pt x="277" y="25"/>
                    <a:pt x="277" y="25"/>
                  </a:cubicBezTo>
                  <a:cubicBezTo>
                    <a:pt x="277" y="34"/>
                    <a:pt x="277" y="34"/>
                    <a:pt x="277" y="34"/>
                  </a:cubicBezTo>
                  <a:cubicBezTo>
                    <a:pt x="258" y="34"/>
                    <a:pt x="258" y="34"/>
                    <a:pt x="258" y="34"/>
                  </a:cubicBezTo>
                  <a:cubicBezTo>
                    <a:pt x="258" y="25"/>
                    <a:pt x="258" y="25"/>
                    <a:pt x="258" y="25"/>
                  </a:cubicBezTo>
                  <a:close/>
                  <a:moveTo>
                    <a:pt x="286" y="25"/>
                  </a:moveTo>
                  <a:cubicBezTo>
                    <a:pt x="305" y="25"/>
                    <a:pt x="305" y="25"/>
                    <a:pt x="305" y="25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286" y="34"/>
                    <a:pt x="286" y="34"/>
                    <a:pt x="286" y="34"/>
                  </a:cubicBezTo>
                  <a:cubicBezTo>
                    <a:pt x="286" y="25"/>
                    <a:pt x="286" y="25"/>
                    <a:pt x="286" y="25"/>
                  </a:cubicBezTo>
                  <a:close/>
                  <a:moveTo>
                    <a:pt x="314" y="25"/>
                  </a:moveTo>
                  <a:cubicBezTo>
                    <a:pt x="333" y="25"/>
                    <a:pt x="333" y="25"/>
                    <a:pt x="333" y="25"/>
                  </a:cubicBezTo>
                  <a:cubicBezTo>
                    <a:pt x="333" y="34"/>
                    <a:pt x="333" y="34"/>
                    <a:pt x="333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14" y="25"/>
                    <a:pt x="314" y="25"/>
                    <a:pt x="314" y="25"/>
                  </a:cubicBezTo>
                  <a:close/>
                  <a:moveTo>
                    <a:pt x="343" y="25"/>
                  </a:moveTo>
                  <a:cubicBezTo>
                    <a:pt x="362" y="25"/>
                    <a:pt x="362" y="25"/>
                    <a:pt x="362" y="25"/>
                  </a:cubicBezTo>
                  <a:cubicBezTo>
                    <a:pt x="362" y="34"/>
                    <a:pt x="362" y="34"/>
                    <a:pt x="362" y="34"/>
                  </a:cubicBezTo>
                  <a:cubicBezTo>
                    <a:pt x="343" y="34"/>
                    <a:pt x="343" y="34"/>
                    <a:pt x="343" y="34"/>
                  </a:cubicBezTo>
                  <a:cubicBezTo>
                    <a:pt x="343" y="25"/>
                    <a:pt x="343" y="25"/>
                    <a:pt x="343" y="25"/>
                  </a:cubicBezTo>
                  <a:close/>
                  <a:moveTo>
                    <a:pt x="371" y="25"/>
                  </a:moveTo>
                  <a:cubicBezTo>
                    <a:pt x="390" y="25"/>
                    <a:pt x="390" y="25"/>
                    <a:pt x="390" y="25"/>
                  </a:cubicBezTo>
                  <a:cubicBezTo>
                    <a:pt x="390" y="34"/>
                    <a:pt x="390" y="34"/>
                    <a:pt x="390" y="34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25"/>
                    <a:pt x="371" y="25"/>
                    <a:pt x="371" y="25"/>
                  </a:cubicBezTo>
                  <a:close/>
                  <a:moveTo>
                    <a:pt x="399" y="25"/>
                  </a:moveTo>
                  <a:cubicBezTo>
                    <a:pt x="418" y="25"/>
                    <a:pt x="418" y="25"/>
                    <a:pt x="418" y="25"/>
                  </a:cubicBezTo>
                  <a:cubicBezTo>
                    <a:pt x="418" y="34"/>
                    <a:pt x="418" y="34"/>
                    <a:pt x="418" y="34"/>
                  </a:cubicBezTo>
                  <a:cubicBezTo>
                    <a:pt x="399" y="34"/>
                    <a:pt x="399" y="34"/>
                    <a:pt x="399" y="34"/>
                  </a:cubicBezTo>
                  <a:cubicBezTo>
                    <a:pt x="399" y="25"/>
                    <a:pt x="399" y="25"/>
                    <a:pt x="399" y="25"/>
                  </a:cubicBezTo>
                  <a:close/>
                  <a:moveTo>
                    <a:pt x="428" y="25"/>
                  </a:moveTo>
                  <a:cubicBezTo>
                    <a:pt x="447" y="25"/>
                    <a:pt x="447" y="25"/>
                    <a:pt x="447" y="25"/>
                  </a:cubicBezTo>
                  <a:cubicBezTo>
                    <a:pt x="447" y="34"/>
                    <a:pt x="447" y="34"/>
                    <a:pt x="447" y="34"/>
                  </a:cubicBezTo>
                  <a:cubicBezTo>
                    <a:pt x="428" y="34"/>
                    <a:pt x="428" y="34"/>
                    <a:pt x="428" y="34"/>
                  </a:cubicBezTo>
                  <a:cubicBezTo>
                    <a:pt x="428" y="25"/>
                    <a:pt x="428" y="25"/>
                    <a:pt x="428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216" y="2080"/>
              <a:ext cx="961" cy="69"/>
            </a:xfrm>
            <a:custGeom>
              <a:avLst/>
              <a:gdLst>
                <a:gd name="T0" fmla="*/ 862 w 961"/>
                <a:gd name="T1" fmla="*/ 41 h 69"/>
                <a:gd name="T2" fmla="*/ 840 w 961"/>
                <a:gd name="T3" fmla="*/ 29 h 69"/>
                <a:gd name="T4" fmla="*/ 828 w 961"/>
                <a:gd name="T5" fmla="*/ 41 h 69"/>
                <a:gd name="T6" fmla="*/ 807 w 961"/>
                <a:gd name="T7" fmla="*/ 29 h 69"/>
                <a:gd name="T8" fmla="*/ 795 w 961"/>
                <a:gd name="T9" fmla="*/ 41 h 69"/>
                <a:gd name="T10" fmla="*/ 772 w 961"/>
                <a:gd name="T11" fmla="*/ 29 h 69"/>
                <a:gd name="T12" fmla="*/ 761 w 961"/>
                <a:gd name="T13" fmla="*/ 41 h 69"/>
                <a:gd name="T14" fmla="*/ 739 w 961"/>
                <a:gd name="T15" fmla="*/ 29 h 69"/>
                <a:gd name="T16" fmla="*/ 727 w 961"/>
                <a:gd name="T17" fmla="*/ 41 h 69"/>
                <a:gd name="T18" fmla="*/ 705 w 961"/>
                <a:gd name="T19" fmla="*/ 29 h 69"/>
                <a:gd name="T20" fmla="*/ 694 w 961"/>
                <a:gd name="T21" fmla="*/ 41 h 69"/>
                <a:gd name="T22" fmla="*/ 671 w 961"/>
                <a:gd name="T23" fmla="*/ 29 h 69"/>
                <a:gd name="T24" fmla="*/ 660 w 961"/>
                <a:gd name="T25" fmla="*/ 41 h 69"/>
                <a:gd name="T26" fmla="*/ 638 w 961"/>
                <a:gd name="T27" fmla="*/ 29 h 69"/>
                <a:gd name="T28" fmla="*/ 626 w 961"/>
                <a:gd name="T29" fmla="*/ 41 h 69"/>
                <a:gd name="T30" fmla="*/ 604 w 961"/>
                <a:gd name="T31" fmla="*/ 29 h 69"/>
                <a:gd name="T32" fmla="*/ 592 w 961"/>
                <a:gd name="T33" fmla="*/ 41 h 69"/>
                <a:gd name="T34" fmla="*/ 570 w 961"/>
                <a:gd name="T35" fmla="*/ 29 h 69"/>
                <a:gd name="T36" fmla="*/ 559 w 961"/>
                <a:gd name="T37" fmla="*/ 41 h 69"/>
                <a:gd name="T38" fmla="*/ 537 w 961"/>
                <a:gd name="T39" fmla="*/ 29 h 69"/>
                <a:gd name="T40" fmla="*/ 506 w 961"/>
                <a:gd name="T41" fmla="*/ 29 h 69"/>
                <a:gd name="T42" fmla="*/ 526 w 961"/>
                <a:gd name="T43" fmla="*/ 41 h 69"/>
                <a:gd name="T44" fmla="*/ 471 w 961"/>
                <a:gd name="T45" fmla="*/ 29 h 69"/>
                <a:gd name="T46" fmla="*/ 494 w 961"/>
                <a:gd name="T47" fmla="*/ 41 h 69"/>
                <a:gd name="T48" fmla="*/ 438 w 961"/>
                <a:gd name="T49" fmla="*/ 29 h 69"/>
                <a:gd name="T50" fmla="*/ 460 w 961"/>
                <a:gd name="T51" fmla="*/ 41 h 69"/>
                <a:gd name="T52" fmla="*/ 404 w 961"/>
                <a:gd name="T53" fmla="*/ 29 h 69"/>
                <a:gd name="T54" fmla="*/ 427 w 961"/>
                <a:gd name="T55" fmla="*/ 41 h 69"/>
                <a:gd name="T56" fmla="*/ 370 w 961"/>
                <a:gd name="T57" fmla="*/ 29 h 69"/>
                <a:gd name="T58" fmla="*/ 393 w 961"/>
                <a:gd name="T59" fmla="*/ 41 h 69"/>
                <a:gd name="T60" fmla="*/ 337 w 961"/>
                <a:gd name="T61" fmla="*/ 29 h 69"/>
                <a:gd name="T62" fmla="*/ 359 w 961"/>
                <a:gd name="T63" fmla="*/ 41 h 69"/>
                <a:gd name="T64" fmla="*/ 303 w 961"/>
                <a:gd name="T65" fmla="*/ 29 h 69"/>
                <a:gd name="T66" fmla="*/ 326 w 961"/>
                <a:gd name="T67" fmla="*/ 41 h 69"/>
                <a:gd name="T68" fmla="*/ 269 w 961"/>
                <a:gd name="T69" fmla="*/ 29 h 69"/>
                <a:gd name="T70" fmla="*/ 291 w 961"/>
                <a:gd name="T71" fmla="*/ 41 h 69"/>
                <a:gd name="T72" fmla="*/ 236 w 961"/>
                <a:gd name="T73" fmla="*/ 29 h 69"/>
                <a:gd name="T74" fmla="*/ 258 w 961"/>
                <a:gd name="T75" fmla="*/ 41 h 69"/>
                <a:gd name="T76" fmla="*/ 202 w 961"/>
                <a:gd name="T77" fmla="*/ 29 h 69"/>
                <a:gd name="T78" fmla="*/ 225 w 961"/>
                <a:gd name="T79" fmla="*/ 41 h 69"/>
                <a:gd name="T80" fmla="*/ 168 w 961"/>
                <a:gd name="T81" fmla="*/ 29 h 69"/>
                <a:gd name="T82" fmla="*/ 190 w 961"/>
                <a:gd name="T83" fmla="*/ 41 h 69"/>
                <a:gd name="T84" fmla="*/ 134 w 961"/>
                <a:gd name="T85" fmla="*/ 29 h 69"/>
                <a:gd name="T86" fmla="*/ 157 w 961"/>
                <a:gd name="T87" fmla="*/ 41 h 69"/>
                <a:gd name="T88" fmla="*/ 101 w 961"/>
                <a:gd name="T89" fmla="*/ 29 h 69"/>
                <a:gd name="T90" fmla="*/ 124 w 961"/>
                <a:gd name="T91" fmla="*/ 41 h 69"/>
                <a:gd name="T92" fmla="*/ 67 w 961"/>
                <a:gd name="T93" fmla="*/ 29 h 69"/>
                <a:gd name="T94" fmla="*/ 89 w 961"/>
                <a:gd name="T95" fmla="*/ 41 h 69"/>
                <a:gd name="T96" fmla="*/ 33 w 961"/>
                <a:gd name="T97" fmla="*/ 29 h 69"/>
                <a:gd name="T98" fmla="*/ 56 w 961"/>
                <a:gd name="T99" fmla="*/ 41 h 69"/>
                <a:gd name="T100" fmla="*/ 0 w 961"/>
                <a:gd name="T101" fmla="*/ 29 h 69"/>
                <a:gd name="T102" fmla="*/ 23 w 961"/>
                <a:gd name="T103" fmla="*/ 41 h 69"/>
                <a:gd name="T104" fmla="*/ 892 w 961"/>
                <a:gd name="T105" fmla="*/ 29 h 69"/>
                <a:gd name="T106" fmla="*/ 892 w 961"/>
                <a:gd name="T107" fmla="*/ 41 h 69"/>
                <a:gd name="T108" fmla="*/ 961 w 961"/>
                <a:gd name="T10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1" h="69">
                  <a:moveTo>
                    <a:pt x="840" y="29"/>
                  </a:moveTo>
                  <a:lnTo>
                    <a:pt x="862" y="29"/>
                  </a:lnTo>
                  <a:lnTo>
                    <a:pt x="862" y="41"/>
                  </a:lnTo>
                  <a:lnTo>
                    <a:pt x="840" y="41"/>
                  </a:lnTo>
                  <a:lnTo>
                    <a:pt x="840" y="29"/>
                  </a:lnTo>
                  <a:lnTo>
                    <a:pt x="840" y="29"/>
                  </a:lnTo>
                  <a:close/>
                  <a:moveTo>
                    <a:pt x="807" y="29"/>
                  </a:moveTo>
                  <a:lnTo>
                    <a:pt x="828" y="29"/>
                  </a:lnTo>
                  <a:lnTo>
                    <a:pt x="828" y="41"/>
                  </a:lnTo>
                  <a:lnTo>
                    <a:pt x="807" y="41"/>
                  </a:lnTo>
                  <a:lnTo>
                    <a:pt x="807" y="29"/>
                  </a:lnTo>
                  <a:lnTo>
                    <a:pt x="807" y="29"/>
                  </a:lnTo>
                  <a:close/>
                  <a:moveTo>
                    <a:pt x="772" y="29"/>
                  </a:moveTo>
                  <a:lnTo>
                    <a:pt x="795" y="29"/>
                  </a:lnTo>
                  <a:lnTo>
                    <a:pt x="795" y="41"/>
                  </a:lnTo>
                  <a:lnTo>
                    <a:pt x="772" y="41"/>
                  </a:lnTo>
                  <a:lnTo>
                    <a:pt x="772" y="29"/>
                  </a:lnTo>
                  <a:lnTo>
                    <a:pt x="772" y="29"/>
                  </a:lnTo>
                  <a:close/>
                  <a:moveTo>
                    <a:pt x="739" y="29"/>
                  </a:moveTo>
                  <a:lnTo>
                    <a:pt x="761" y="29"/>
                  </a:lnTo>
                  <a:lnTo>
                    <a:pt x="761" y="41"/>
                  </a:lnTo>
                  <a:lnTo>
                    <a:pt x="739" y="41"/>
                  </a:lnTo>
                  <a:lnTo>
                    <a:pt x="739" y="29"/>
                  </a:lnTo>
                  <a:lnTo>
                    <a:pt x="739" y="29"/>
                  </a:lnTo>
                  <a:close/>
                  <a:moveTo>
                    <a:pt x="705" y="29"/>
                  </a:moveTo>
                  <a:lnTo>
                    <a:pt x="727" y="29"/>
                  </a:lnTo>
                  <a:lnTo>
                    <a:pt x="727" y="41"/>
                  </a:lnTo>
                  <a:lnTo>
                    <a:pt x="705" y="41"/>
                  </a:lnTo>
                  <a:lnTo>
                    <a:pt x="705" y="29"/>
                  </a:lnTo>
                  <a:lnTo>
                    <a:pt x="705" y="29"/>
                  </a:lnTo>
                  <a:close/>
                  <a:moveTo>
                    <a:pt x="671" y="29"/>
                  </a:moveTo>
                  <a:lnTo>
                    <a:pt x="694" y="29"/>
                  </a:lnTo>
                  <a:lnTo>
                    <a:pt x="694" y="41"/>
                  </a:lnTo>
                  <a:lnTo>
                    <a:pt x="671" y="41"/>
                  </a:lnTo>
                  <a:lnTo>
                    <a:pt x="671" y="29"/>
                  </a:lnTo>
                  <a:lnTo>
                    <a:pt x="671" y="29"/>
                  </a:lnTo>
                  <a:close/>
                  <a:moveTo>
                    <a:pt x="638" y="29"/>
                  </a:moveTo>
                  <a:lnTo>
                    <a:pt x="660" y="29"/>
                  </a:lnTo>
                  <a:lnTo>
                    <a:pt x="660" y="41"/>
                  </a:lnTo>
                  <a:lnTo>
                    <a:pt x="638" y="41"/>
                  </a:lnTo>
                  <a:lnTo>
                    <a:pt x="638" y="29"/>
                  </a:lnTo>
                  <a:lnTo>
                    <a:pt x="638" y="29"/>
                  </a:lnTo>
                  <a:close/>
                  <a:moveTo>
                    <a:pt x="604" y="29"/>
                  </a:moveTo>
                  <a:lnTo>
                    <a:pt x="626" y="29"/>
                  </a:lnTo>
                  <a:lnTo>
                    <a:pt x="626" y="41"/>
                  </a:lnTo>
                  <a:lnTo>
                    <a:pt x="604" y="41"/>
                  </a:lnTo>
                  <a:lnTo>
                    <a:pt x="604" y="29"/>
                  </a:lnTo>
                  <a:lnTo>
                    <a:pt x="604" y="29"/>
                  </a:lnTo>
                  <a:close/>
                  <a:moveTo>
                    <a:pt x="570" y="29"/>
                  </a:moveTo>
                  <a:lnTo>
                    <a:pt x="592" y="29"/>
                  </a:lnTo>
                  <a:lnTo>
                    <a:pt x="592" y="41"/>
                  </a:lnTo>
                  <a:lnTo>
                    <a:pt x="570" y="41"/>
                  </a:lnTo>
                  <a:lnTo>
                    <a:pt x="570" y="29"/>
                  </a:lnTo>
                  <a:lnTo>
                    <a:pt x="570" y="29"/>
                  </a:lnTo>
                  <a:close/>
                  <a:moveTo>
                    <a:pt x="537" y="29"/>
                  </a:moveTo>
                  <a:lnTo>
                    <a:pt x="559" y="29"/>
                  </a:lnTo>
                  <a:lnTo>
                    <a:pt x="559" y="41"/>
                  </a:lnTo>
                  <a:lnTo>
                    <a:pt x="537" y="41"/>
                  </a:lnTo>
                  <a:lnTo>
                    <a:pt x="537" y="29"/>
                  </a:lnTo>
                  <a:lnTo>
                    <a:pt x="537" y="29"/>
                  </a:lnTo>
                  <a:close/>
                  <a:moveTo>
                    <a:pt x="526" y="41"/>
                  </a:moveTo>
                  <a:lnTo>
                    <a:pt x="506" y="41"/>
                  </a:lnTo>
                  <a:lnTo>
                    <a:pt x="506" y="29"/>
                  </a:lnTo>
                  <a:lnTo>
                    <a:pt x="526" y="29"/>
                  </a:lnTo>
                  <a:lnTo>
                    <a:pt x="526" y="41"/>
                  </a:lnTo>
                  <a:lnTo>
                    <a:pt x="526" y="41"/>
                  </a:lnTo>
                  <a:close/>
                  <a:moveTo>
                    <a:pt x="494" y="41"/>
                  </a:moveTo>
                  <a:lnTo>
                    <a:pt x="494" y="29"/>
                  </a:lnTo>
                  <a:lnTo>
                    <a:pt x="471" y="29"/>
                  </a:lnTo>
                  <a:lnTo>
                    <a:pt x="471" y="41"/>
                  </a:lnTo>
                  <a:lnTo>
                    <a:pt x="494" y="41"/>
                  </a:lnTo>
                  <a:lnTo>
                    <a:pt x="494" y="41"/>
                  </a:lnTo>
                  <a:close/>
                  <a:moveTo>
                    <a:pt x="460" y="41"/>
                  </a:moveTo>
                  <a:lnTo>
                    <a:pt x="460" y="29"/>
                  </a:lnTo>
                  <a:lnTo>
                    <a:pt x="438" y="29"/>
                  </a:lnTo>
                  <a:lnTo>
                    <a:pt x="438" y="41"/>
                  </a:lnTo>
                  <a:lnTo>
                    <a:pt x="460" y="41"/>
                  </a:lnTo>
                  <a:lnTo>
                    <a:pt x="460" y="41"/>
                  </a:lnTo>
                  <a:close/>
                  <a:moveTo>
                    <a:pt x="427" y="41"/>
                  </a:moveTo>
                  <a:lnTo>
                    <a:pt x="427" y="29"/>
                  </a:lnTo>
                  <a:lnTo>
                    <a:pt x="404" y="29"/>
                  </a:lnTo>
                  <a:lnTo>
                    <a:pt x="404" y="41"/>
                  </a:lnTo>
                  <a:lnTo>
                    <a:pt x="427" y="41"/>
                  </a:lnTo>
                  <a:lnTo>
                    <a:pt x="427" y="41"/>
                  </a:lnTo>
                  <a:close/>
                  <a:moveTo>
                    <a:pt x="393" y="41"/>
                  </a:moveTo>
                  <a:lnTo>
                    <a:pt x="393" y="29"/>
                  </a:lnTo>
                  <a:lnTo>
                    <a:pt x="370" y="29"/>
                  </a:lnTo>
                  <a:lnTo>
                    <a:pt x="370" y="41"/>
                  </a:lnTo>
                  <a:lnTo>
                    <a:pt x="393" y="41"/>
                  </a:lnTo>
                  <a:lnTo>
                    <a:pt x="393" y="41"/>
                  </a:lnTo>
                  <a:close/>
                  <a:moveTo>
                    <a:pt x="359" y="41"/>
                  </a:moveTo>
                  <a:lnTo>
                    <a:pt x="359" y="29"/>
                  </a:lnTo>
                  <a:lnTo>
                    <a:pt x="337" y="29"/>
                  </a:lnTo>
                  <a:lnTo>
                    <a:pt x="337" y="41"/>
                  </a:lnTo>
                  <a:lnTo>
                    <a:pt x="359" y="41"/>
                  </a:lnTo>
                  <a:lnTo>
                    <a:pt x="359" y="41"/>
                  </a:lnTo>
                  <a:close/>
                  <a:moveTo>
                    <a:pt x="326" y="41"/>
                  </a:moveTo>
                  <a:lnTo>
                    <a:pt x="326" y="29"/>
                  </a:lnTo>
                  <a:lnTo>
                    <a:pt x="303" y="29"/>
                  </a:lnTo>
                  <a:lnTo>
                    <a:pt x="303" y="41"/>
                  </a:lnTo>
                  <a:lnTo>
                    <a:pt x="326" y="41"/>
                  </a:lnTo>
                  <a:lnTo>
                    <a:pt x="326" y="41"/>
                  </a:lnTo>
                  <a:close/>
                  <a:moveTo>
                    <a:pt x="291" y="41"/>
                  </a:moveTo>
                  <a:lnTo>
                    <a:pt x="291" y="29"/>
                  </a:lnTo>
                  <a:lnTo>
                    <a:pt x="269" y="29"/>
                  </a:lnTo>
                  <a:lnTo>
                    <a:pt x="269" y="41"/>
                  </a:lnTo>
                  <a:lnTo>
                    <a:pt x="291" y="41"/>
                  </a:lnTo>
                  <a:lnTo>
                    <a:pt x="291" y="41"/>
                  </a:lnTo>
                  <a:close/>
                  <a:moveTo>
                    <a:pt x="258" y="41"/>
                  </a:moveTo>
                  <a:lnTo>
                    <a:pt x="258" y="29"/>
                  </a:lnTo>
                  <a:lnTo>
                    <a:pt x="236" y="29"/>
                  </a:lnTo>
                  <a:lnTo>
                    <a:pt x="236" y="41"/>
                  </a:lnTo>
                  <a:lnTo>
                    <a:pt x="258" y="41"/>
                  </a:lnTo>
                  <a:lnTo>
                    <a:pt x="258" y="41"/>
                  </a:lnTo>
                  <a:close/>
                  <a:moveTo>
                    <a:pt x="225" y="41"/>
                  </a:moveTo>
                  <a:lnTo>
                    <a:pt x="225" y="29"/>
                  </a:lnTo>
                  <a:lnTo>
                    <a:pt x="202" y="29"/>
                  </a:lnTo>
                  <a:lnTo>
                    <a:pt x="202" y="41"/>
                  </a:lnTo>
                  <a:lnTo>
                    <a:pt x="225" y="41"/>
                  </a:lnTo>
                  <a:lnTo>
                    <a:pt x="225" y="41"/>
                  </a:lnTo>
                  <a:close/>
                  <a:moveTo>
                    <a:pt x="190" y="41"/>
                  </a:moveTo>
                  <a:lnTo>
                    <a:pt x="190" y="29"/>
                  </a:lnTo>
                  <a:lnTo>
                    <a:pt x="168" y="29"/>
                  </a:lnTo>
                  <a:lnTo>
                    <a:pt x="168" y="41"/>
                  </a:lnTo>
                  <a:lnTo>
                    <a:pt x="190" y="41"/>
                  </a:lnTo>
                  <a:lnTo>
                    <a:pt x="190" y="41"/>
                  </a:lnTo>
                  <a:close/>
                  <a:moveTo>
                    <a:pt x="157" y="41"/>
                  </a:moveTo>
                  <a:lnTo>
                    <a:pt x="157" y="29"/>
                  </a:lnTo>
                  <a:lnTo>
                    <a:pt x="134" y="29"/>
                  </a:lnTo>
                  <a:lnTo>
                    <a:pt x="134" y="41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24" y="41"/>
                  </a:moveTo>
                  <a:lnTo>
                    <a:pt x="124" y="29"/>
                  </a:lnTo>
                  <a:lnTo>
                    <a:pt x="101" y="29"/>
                  </a:lnTo>
                  <a:lnTo>
                    <a:pt x="101" y="41"/>
                  </a:lnTo>
                  <a:lnTo>
                    <a:pt x="124" y="41"/>
                  </a:lnTo>
                  <a:lnTo>
                    <a:pt x="124" y="41"/>
                  </a:lnTo>
                  <a:close/>
                  <a:moveTo>
                    <a:pt x="89" y="41"/>
                  </a:moveTo>
                  <a:lnTo>
                    <a:pt x="89" y="29"/>
                  </a:lnTo>
                  <a:lnTo>
                    <a:pt x="67" y="29"/>
                  </a:lnTo>
                  <a:lnTo>
                    <a:pt x="67" y="41"/>
                  </a:lnTo>
                  <a:lnTo>
                    <a:pt x="89" y="41"/>
                  </a:lnTo>
                  <a:lnTo>
                    <a:pt x="89" y="41"/>
                  </a:lnTo>
                  <a:close/>
                  <a:moveTo>
                    <a:pt x="56" y="41"/>
                  </a:moveTo>
                  <a:lnTo>
                    <a:pt x="56" y="29"/>
                  </a:lnTo>
                  <a:lnTo>
                    <a:pt x="33" y="29"/>
                  </a:lnTo>
                  <a:lnTo>
                    <a:pt x="33" y="41"/>
                  </a:ln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23" y="41"/>
                  </a:moveTo>
                  <a:lnTo>
                    <a:pt x="23" y="29"/>
                  </a:lnTo>
                  <a:lnTo>
                    <a:pt x="0" y="29"/>
                  </a:lnTo>
                  <a:lnTo>
                    <a:pt x="0" y="41"/>
                  </a:ln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961" y="35"/>
                  </a:moveTo>
                  <a:lnTo>
                    <a:pt x="892" y="0"/>
                  </a:lnTo>
                  <a:lnTo>
                    <a:pt x="892" y="29"/>
                  </a:lnTo>
                  <a:lnTo>
                    <a:pt x="873" y="29"/>
                  </a:lnTo>
                  <a:lnTo>
                    <a:pt x="873" y="41"/>
                  </a:lnTo>
                  <a:lnTo>
                    <a:pt x="892" y="41"/>
                  </a:lnTo>
                  <a:lnTo>
                    <a:pt x="892" y="69"/>
                  </a:lnTo>
                  <a:lnTo>
                    <a:pt x="961" y="35"/>
                  </a:lnTo>
                  <a:lnTo>
                    <a:pt x="96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3979" y="1182"/>
              <a:ext cx="298" cy="451"/>
            </a:xfrm>
            <a:custGeom>
              <a:avLst/>
              <a:gdLst>
                <a:gd name="T0" fmla="*/ 163 w 251"/>
                <a:gd name="T1" fmla="*/ 24 h 379"/>
                <a:gd name="T2" fmla="*/ 145 w 251"/>
                <a:gd name="T3" fmla="*/ 34 h 379"/>
                <a:gd name="T4" fmla="*/ 251 w 251"/>
                <a:gd name="T5" fmla="*/ 29 h 379"/>
                <a:gd name="T6" fmla="*/ 194 w 251"/>
                <a:gd name="T7" fmla="*/ 24 h 379"/>
                <a:gd name="T8" fmla="*/ 178 w 251"/>
                <a:gd name="T9" fmla="*/ 34 h 379"/>
                <a:gd name="T10" fmla="*/ 194 w 251"/>
                <a:gd name="T11" fmla="*/ 58 h 379"/>
                <a:gd name="T12" fmla="*/ 0 w 251"/>
                <a:gd name="T13" fmla="*/ 379 h 379"/>
                <a:gd name="T14" fmla="*/ 9 w 251"/>
                <a:gd name="T15" fmla="*/ 361 h 379"/>
                <a:gd name="T16" fmla="*/ 0 w 251"/>
                <a:gd name="T17" fmla="*/ 379 h 379"/>
                <a:gd name="T18" fmla="*/ 9 w 251"/>
                <a:gd name="T19" fmla="*/ 351 h 379"/>
                <a:gd name="T20" fmla="*/ 0 w 251"/>
                <a:gd name="T21" fmla="*/ 332 h 379"/>
                <a:gd name="T22" fmla="*/ 0 w 251"/>
                <a:gd name="T23" fmla="*/ 323 h 379"/>
                <a:gd name="T24" fmla="*/ 9 w 251"/>
                <a:gd name="T25" fmla="*/ 304 h 379"/>
                <a:gd name="T26" fmla="*/ 0 w 251"/>
                <a:gd name="T27" fmla="*/ 323 h 379"/>
                <a:gd name="T28" fmla="*/ 9 w 251"/>
                <a:gd name="T29" fmla="*/ 294 h 379"/>
                <a:gd name="T30" fmla="*/ 0 w 251"/>
                <a:gd name="T31" fmla="*/ 276 h 379"/>
                <a:gd name="T32" fmla="*/ 0 w 251"/>
                <a:gd name="T33" fmla="*/ 266 h 379"/>
                <a:gd name="T34" fmla="*/ 9 w 251"/>
                <a:gd name="T35" fmla="*/ 247 h 379"/>
                <a:gd name="T36" fmla="*/ 0 w 251"/>
                <a:gd name="T37" fmla="*/ 266 h 379"/>
                <a:gd name="T38" fmla="*/ 9 w 251"/>
                <a:gd name="T39" fmla="*/ 238 h 379"/>
                <a:gd name="T40" fmla="*/ 0 w 251"/>
                <a:gd name="T41" fmla="*/ 219 h 379"/>
                <a:gd name="T42" fmla="*/ 0 w 251"/>
                <a:gd name="T43" fmla="*/ 209 h 379"/>
                <a:gd name="T44" fmla="*/ 9 w 251"/>
                <a:gd name="T45" fmla="*/ 191 h 379"/>
                <a:gd name="T46" fmla="*/ 0 w 251"/>
                <a:gd name="T47" fmla="*/ 209 h 379"/>
                <a:gd name="T48" fmla="*/ 9 w 251"/>
                <a:gd name="T49" fmla="*/ 181 h 379"/>
                <a:gd name="T50" fmla="*/ 0 w 251"/>
                <a:gd name="T51" fmla="*/ 162 h 379"/>
                <a:gd name="T52" fmla="*/ 0 w 251"/>
                <a:gd name="T53" fmla="*/ 153 h 379"/>
                <a:gd name="T54" fmla="*/ 9 w 251"/>
                <a:gd name="T55" fmla="*/ 134 h 379"/>
                <a:gd name="T56" fmla="*/ 0 w 251"/>
                <a:gd name="T57" fmla="*/ 153 h 379"/>
                <a:gd name="T58" fmla="*/ 9 w 251"/>
                <a:gd name="T59" fmla="*/ 124 h 379"/>
                <a:gd name="T60" fmla="*/ 1 w 251"/>
                <a:gd name="T61" fmla="*/ 105 h 379"/>
                <a:gd name="T62" fmla="*/ 3 w 251"/>
                <a:gd name="T63" fmla="*/ 95 h 379"/>
                <a:gd name="T64" fmla="*/ 17 w 251"/>
                <a:gd name="T65" fmla="*/ 80 h 379"/>
                <a:gd name="T66" fmla="*/ 3 w 251"/>
                <a:gd name="T67" fmla="*/ 95 h 379"/>
                <a:gd name="T68" fmla="*/ 25 w 251"/>
                <a:gd name="T69" fmla="*/ 51 h 379"/>
                <a:gd name="T70" fmla="*/ 21 w 251"/>
                <a:gd name="T71" fmla="*/ 72 h 379"/>
                <a:gd name="T72" fmla="*/ 32 w 251"/>
                <a:gd name="T73" fmla="*/ 44 h 379"/>
                <a:gd name="T74" fmla="*/ 53 w 251"/>
                <a:gd name="T75" fmla="*/ 43 h 379"/>
                <a:gd name="T76" fmla="*/ 32 w 251"/>
                <a:gd name="T77" fmla="*/ 44 h 379"/>
                <a:gd name="T78" fmla="*/ 78 w 251"/>
                <a:gd name="T79" fmla="*/ 26 h 379"/>
                <a:gd name="T80" fmla="*/ 62 w 251"/>
                <a:gd name="T81" fmla="*/ 39 h 379"/>
                <a:gd name="T82" fmla="*/ 87 w 251"/>
                <a:gd name="T83" fmla="*/ 25 h 379"/>
                <a:gd name="T84" fmla="*/ 107 w 251"/>
                <a:gd name="T85" fmla="*/ 34 h 379"/>
                <a:gd name="T86" fmla="*/ 87 w 251"/>
                <a:gd name="T87" fmla="*/ 25 h 379"/>
                <a:gd name="T88" fmla="*/ 135 w 251"/>
                <a:gd name="T89" fmla="*/ 24 h 379"/>
                <a:gd name="T90" fmla="*/ 116 w 251"/>
                <a:gd name="T91" fmla="*/ 3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1" h="379">
                  <a:moveTo>
                    <a:pt x="145" y="24"/>
                  </a:moveTo>
                  <a:cubicBezTo>
                    <a:pt x="163" y="24"/>
                    <a:pt x="163" y="24"/>
                    <a:pt x="163" y="24"/>
                  </a:cubicBezTo>
                  <a:cubicBezTo>
                    <a:pt x="163" y="34"/>
                    <a:pt x="163" y="34"/>
                    <a:pt x="163" y="34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5" y="24"/>
                    <a:pt x="145" y="24"/>
                    <a:pt x="145" y="24"/>
                  </a:cubicBezTo>
                  <a:close/>
                  <a:moveTo>
                    <a:pt x="251" y="29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78" y="24"/>
                    <a:pt x="178" y="24"/>
                    <a:pt x="178" y="2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94" y="34"/>
                    <a:pt x="194" y="34"/>
                    <a:pt x="194" y="34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251" y="29"/>
                    <a:pt x="251" y="29"/>
                    <a:pt x="251" y="29"/>
                  </a:cubicBezTo>
                  <a:close/>
                  <a:moveTo>
                    <a:pt x="0" y="379"/>
                  </a:moveTo>
                  <a:cubicBezTo>
                    <a:pt x="9" y="379"/>
                    <a:pt x="9" y="379"/>
                    <a:pt x="9" y="379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79"/>
                    <a:pt x="0" y="379"/>
                    <a:pt x="0" y="379"/>
                  </a:cubicBezTo>
                  <a:close/>
                  <a:moveTo>
                    <a:pt x="0" y="351"/>
                  </a:moveTo>
                  <a:cubicBezTo>
                    <a:pt x="9" y="351"/>
                    <a:pt x="9" y="351"/>
                    <a:pt x="9" y="351"/>
                  </a:cubicBezTo>
                  <a:cubicBezTo>
                    <a:pt x="9" y="332"/>
                    <a:pt x="9" y="332"/>
                    <a:pt x="9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51"/>
                    <a:pt x="0" y="351"/>
                    <a:pt x="0" y="351"/>
                  </a:cubicBezTo>
                  <a:close/>
                  <a:moveTo>
                    <a:pt x="0" y="323"/>
                  </a:moveTo>
                  <a:cubicBezTo>
                    <a:pt x="9" y="323"/>
                    <a:pt x="9" y="323"/>
                    <a:pt x="9" y="323"/>
                  </a:cubicBezTo>
                  <a:cubicBezTo>
                    <a:pt x="9" y="304"/>
                    <a:pt x="9" y="304"/>
                    <a:pt x="9" y="304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23"/>
                    <a:pt x="0" y="323"/>
                    <a:pt x="0" y="323"/>
                  </a:cubicBezTo>
                  <a:close/>
                  <a:moveTo>
                    <a:pt x="0" y="294"/>
                  </a:moveTo>
                  <a:cubicBezTo>
                    <a:pt x="9" y="294"/>
                    <a:pt x="9" y="294"/>
                    <a:pt x="9" y="29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4"/>
                    <a:pt x="0" y="294"/>
                    <a:pt x="0" y="294"/>
                  </a:cubicBezTo>
                  <a:close/>
                  <a:moveTo>
                    <a:pt x="0" y="266"/>
                  </a:moveTo>
                  <a:cubicBezTo>
                    <a:pt x="9" y="266"/>
                    <a:pt x="9" y="266"/>
                    <a:pt x="9" y="266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66"/>
                    <a:pt x="0" y="266"/>
                    <a:pt x="0" y="266"/>
                  </a:cubicBezTo>
                  <a:close/>
                  <a:moveTo>
                    <a:pt x="0" y="238"/>
                  </a:moveTo>
                  <a:cubicBezTo>
                    <a:pt x="9" y="238"/>
                    <a:pt x="9" y="238"/>
                    <a:pt x="9" y="238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8"/>
                    <a:pt x="0" y="238"/>
                    <a:pt x="0" y="238"/>
                  </a:cubicBezTo>
                  <a:close/>
                  <a:moveTo>
                    <a:pt x="0" y="209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9"/>
                    <a:pt x="0" y="209"/>
                    <a:pt x="0" y="209"/>
                  </a:cubicBezTo>
                  <a:close/>
                  <a:moveTo>
                    <a:pt x="0" y="181"/>
                  </a:moveTo>
                  <a:cubicBezTo>
                    <a:pt x="9" y="181"/>
                    <a:pt x="9" y="181"/>
                    <a:pt x="9" y="18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4"/>
                    <a:pt x="0" y="124"/>
                    <a:pt x="0" y="124"/>
                  </a:cubicBezTo>
                  <a:close/>
                  <a:moveTo>
                    <a:pt x="3" y="95"/>
                  </a:moveTo>
                  <a:cubicBezTo>
                    <a:pt x="9" y="76"/>
                    <a:pt x="9" y="76"/>
                    <a:pt x="9" y="76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5"/>
                    <a:pt x="13" y="92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13" y="67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7"/>
                    <a:pt x="13" y="67"/>
                    <a:pt x="13" y="67"/>
                  </a:cubicBezTo>
                  <a:close/>
                  <a:moveTo>
                    <a:pt x="32" y="44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59" y="30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9" y="30"/>
                    <a:pt x="59" y="30"/>
                    <a:pt x="59" y="30"/>
                  </a:cubicBezTo>
                  <a:close/>
                  <a:moveTo>
                    <a:pt x="87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24"/>
                    <a:pt x="116" y="24"/>
                    <a:pt x="11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043" y="2586"/>
              <a:ext cx="452" cy="300"/>
            </a:xfrm>
            <a:custGeom>
              <a:avLst/>
              <a:gdLst>
                <a:gd name="T0" fmla="*/ 24 w 380"/>
                <a:gd name="T1" fmla="*/ 88 h 252"/>
                <a:gd name="T2" fmla="*/ 34 w 380"/>
                <a:gd name="T3" fmla="*/ 107 h 252"/>
                <a:gd name="T4" fmla="*/ 29 w 380"/>
                <a:gd name="T5" fmla="*/ 0 h 252"/>
                <a:gd name="T6" fmla="*/ 24 w 380"/>
                <a:gd name="T7" fmla="*/ 58 h 252"/>
                <a:gd name="T8" fmla="*/ 34 w 380"/>
                <a:gd name="T9" fmla="*/ 74 h 252"/>
                <a:gd name="T10" fmla="*/ 58 w 380"/>
                <a:gd name="T11" fmla="*/ 58 h 252"/>
                <a:gd name="T12" fmla="*/ 380 w 380"/>
                <a:gd name="T13" fmla="*/ 252 h 252"/>
                <a:gd name="T14" fmla="*/ 361 w 380"/>
                <a:gd name="T15" fmla="*/ 242 h 252"/>
                <a:gd name="T16" fmla="*/ 380 w 380"/>
                <a:gd name="T17" fmla="*/ 252 h 252"/>
                <a:gd name="T18" fmla="*/ 351 w 380"/>
                <a:gd name="T19" fmla="*/ 242 h 252"/>
                <a:gd name="T20" fmla="*/ 332 w 380"/>
                <a:gd name="T21" fmla="*/ 252 h 252"/>
                <a:gd name="T22" fmla="*/ 323 w 380"/>
                <a:gd name="T23" fmla="*/ 252 h 252"/>
                <a:gd name="T24" fmla="*/ 304 w 380"/>
                <a:gd name="T25" fmla="*/ 242 h 252"/>
                <a:gd name="T26" fmla="*/ 323 w 380"/>
                <a:gd name="T27" fmla="*/ 252 h 252"/>
                <a:gd name="T28" fmla="*/ 295 w 380"/>
                <a:gd name="T29" fmla="*/ 242 h 252"/>
                <a:gd name="T30" fmla="*/ 276 w 380"/>
                <a:gd name="T31" fmla="*/ 252 h 252"/>
                <a:gd name="T32" fmla="*/ 266 w 380"/>
                <a:gd name="T33" fmla="*/ 252 h 252"/>
                <a:gd name="T34" fmla="*/ 247 w 380"/>
                <a:gd name="T35" fmla="*/ 242 h 252"/>
                <a:gd name="T36" fmla="*/ 266 w 380"/>
                <a:gd name="T37" fmla="*/ 252 h 252"/>
                <a:gd name="T38" fmla="*/ 238 w 380"/>
                <a:gd name="T39" fmla="*/ 242 h 252"/>
                <a:gd name="T40" fmla="*/ 219 w 380"/>
                <a:gd name="T41" fmla="*/ 252 h 252"/>
                <a:gd name="T42" fmla="*/ 210 w 380"/>
                <a:gd name="T43" fmla="*/ 252 h 252"/>
                <a:gd name="T44" fmla="*/ 191 w 380"/>
                <a:gd name="T45" fmla="*/ 242 h 252"/>
                <a:gd name="T46" fmla="*/ 210 w 380"/>
                <a:gd name="T47" fmla="*/ 252 h 252"/>
                <a:gd name="T48" fmla="*/ 181 w 380"/>
                <a:gd name="T49" fmla="*/ 242 h 252"/>
                <a:gd name="T50" fmla="*/ 162 w 380"/>
                <a:gd name="T51" fmla="*/ 252 h 252"/>
                <a:gd name="T52" fmla="*/ 153 w 380"/>
                <a:gd name="T53" fmla="*/ 252 h 252"/>
                <a:gd name="T54" fmla="*/ 134 w 380"/>
                <a:gd name="T55" fmla="*/ 242 h 252"/>
                <a:gd name="T56" fmla="*/ 153 w 380"/>
                <a:gd name="T57" fmla="*/ 252 h 252"/>
                <a:gd name="T58" fmla="*/ 125 w 380"/>
                <a:gd name="T59" fmla="*/ 242 h 252"/>
                <a:gd name="T60" fmla="*/ 105 w 380"/>
                <a:gd name="T61" fmla="*/ 251 h 252"/>
                <a:gd name="T62" fmla="*/ 96 w 380"/>
                <a:gd name="T63" fmla="*/ 249 h 252"/>
                <a:gd name="T64" fmla="*/ 80 w 380"/>
                <a:gd name="T65" fmla="*/ 234 h 252"/>
                <a:gd name="T66" fmla="*/ 96 w 380"/>
                <a:gd name="T67" fmla="*/ 249 h 252"/>
                <a:gd name="T68" fmla="*/ 51 w 380"/>
                <a:gd name="T69" fmla="*/ 227 h 252"/>
                <a:gd name="T70" fmla="*/ 72 w 380"/>
                <a:gd name="T71" fmla="*/ 231 h 252"/>
                <a:gd name="T72" fmla="*/ 45 w 380"/>
                <a:gd name="T73" fmla="*/ 220 h 252"/>
                <a:gd name="T74" fmla="*/ 43 w 380"/>
                <a:gd name="T75" fmla="*/ 199 h 252"/>
                <a:gd name="T76" fmla="*/ 45 w 380"/>
                <a:gd name="T77" fmla="*/ 220 h 252"/>
                <a:gd name="T78" fmla="*/ 26 w 380"/>
                <a:gd name="T79" fmla="*/ 174 h 252"/>
                <a:gd name="T80" fmla="*/ 40 w 380"/>
                <a:gd name="T81" fmla="*/ 190 h 252"/>
                <a:gd name="T82" fmla="*/ 25 w 380"/>
                <a:gd name="T83" fmla="*/ 164 h 252"/>
                <a:gd name="T84" fmla="*/ 34 w 380"/>
                <a:gd name="T85" fmla="*/ 145 h 252"/>
                <a:gd name="T86" fmla="*/ 25 w 380"/>
                <a:gd name="T87" fmla="*/ 164 h 252"/>
                <a:gd name="T88" fmla="*/ 24 w 380"/>
                <a:gd name="T89" fmla="*/ 117 h 252"/>
                <a:gd name="T90" fmla="*/ 34 w 380"/>
                <a:gd name="T91" fmla="*/ 136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0" h="252">
                  <a:moveTo>
                    <a:pt x="24" y="107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24" y="107"/>
                    <a:pt x="24" y="107"/>
                    <a:pt x="24" y="107"/>
                  </a:cubicBezTo>
                  <a:close/>
                  <a:moveTo>
                    <a:pt x="29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9" y="0"/>
                    <a:pt x="29" y="0"/>
                    <a:pt x="29" y="0"/>
                  </a:cubicBezTo>
                  <a:close/>
                  <a:moveTo>
                    <a:pt x="380" y="252"/>
                  </a:moveTo>
                  <a:cubicBezTo>
                    <a:pt x="380" y="242"/>
                    <a:pt x="380" y="242"/>
                    <a:pt x="380" y="242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52"/>
                    <a:pt x="361" y="252"/>
                    <a:pt x="361" y="252"/>
                  </a:cubicBezTo>
                  <a:cubicBezTo>
                    <a:pt x="380" y="252"/>
                    <a:pt x="380" y="252"/>
                    <a:pt x="380" y="252"/>
                  </a:cubicBezTo>
                  <a:close/>
                  <a:moveTo>
                    <a:pt x="351" y="252"/>
                  </a:moveTo>
                  <a:cubicBezTo>
                    <a:pt x="351" y="242"/>
                    <a:pt x="351" y="242"/>
                    <a:pt x="351" y="242"/>
                  </a:cubicBezTo>
                  <a:cubicBezTo>
                    <a:pt x="332" y="242"/>
                    <a:pt x="332" y="242"/>
                    <a:pt x="332" y="242"/>
                  </a:cubicBezTo>
                  <a:cubicBezTo>
                    <a:pt x="332" y="252"/>
                    <a:pt x="332" y="252"/>
                    <a:pt x="332" y="252"/>
                  </a:cubicBezTo>
                  <a:cubicBezTo>
                    <a:pt x="351" y="252"/>
                    <a:pt x="351" y="252"/>
                    <a:pt x="351" y="252"/>
                  </a:cubicBezTo>
                  <a:close/>
                  <a:moveTo>
                    <a:pt x="323" y="252"/>
                  </a:moveTo>
                  <a:cubicBezTo>
                    <a:pt x="323" y="242"/>
                    <a:pt x="323" y="242"/>
                    <a:pt x="323" y="242"/>
                  </a:cubicBezTo>
                  <a:cubicBezTo>
                    <a:pt x="304" y="242"/>
                    <a:pt x="304" y="242"/>
                    <a:pt x="304" y="242"/>
                  </a:cubicBezTo>
                  <a:cubicBezTo>
                    <a:pt x="304" y="252"/>
                    <a:pt x="304" y="252"/>
                    <a:pt x="304" y="252"/>
                  </a:cubicBezTo>
                  <a:cubicBezTo>
                    <a:pt x="323" y="252"/>
                    <a:pt x="323" y="252"/>
                    <a:pt x="323" y="252"/>
                  </a:cubicBezTo>
                  <a:close/>
                  <a:moveTo>
                    <a:pt x="295" y="252"/>
                  </a:moveTo>
                  <a:cubicBezTo>
                    <a:pt x="295" y="242"/>
                    <a:pt x="295" y="242"/>
                    <a:pt x="295" y="242"/>
                  </a:cubicBezTo>
                  <a:cubicBezTo>
                    <a:pt x="276" y="242"/>
                    <a:pt x="276" y="242"/>
                    <a:pt x="276" y="242"/>
                  </a:cubicBezTo>
                  <a:cubicBezTo>
                    <a:pt x="276" y="252"/>
                    <a:pt x="276" y="252"/>
                    <a:pt x="276" y="252"/>
                  </a:cubicBezTo>
                  <a:cubicBezTo>
                    <a:pt x="295" y="252"/>
                    <a:pt x="295" y="252"/>
                    <a:pt x="295" y="252"/>
                  </a:cubicBezTo>
                  <a:close/>
                  <a:moveTo>
                    <a:pt x="266" y="252"/>
                  </a:moveTo>
                  <a:cubicBezTo>
                    <a:pt x="266" y="242"/>
                    <a:pt x="266" y="242"/>
                    <a:pt x="266" y="242"/>
                  </a:cubicBezTo>
                  <a:cubicBezTo>
                    <a:pt x="247" y="242"/>
                    <a:pt x="247" y="242"/>
                    <a:pt x="247" y="242"/>
                  </a:cubicBezTo>
                  <a:cubicBezTo>
                    <a:pt x="247" y="252"/>
                    <a:pt x="247" y="252"/>
                    <a:pt x="247" y="252"/>
                  </a:cubicBezTo>
                  <a:cubicBezTo>
                    <a:pt x="266" y="252"/>
                    <a:pt x="266" y="252"/>
                    <a:pt x="266" y="252"/>
                  </a:cubicBezTo>
                  <a:close/>
                  <a:moveTo>
                    <a:pt x="238" y="252"/>
                  </a:moveTo>
                  <a:cubicBezTo>
                    <a:pt x="238" y="242"/>
                    <a:pt x="238" y="242"/>
                    <a:pt x="238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19" y="252"/>
                    <a:pt x="219" y="252"/>
                    <a:pt x="219" y="252"/>
                  </a:cubicBezTo>
                  <a:cubicBezTo>
                    <a:pt x="238" y="252"/>
                    <a:pt x="238" y="252"/>
                    <a:pt x="238" y="252"/>
                  </a:cubicBezTo>
                  <a:close/>
                  <a:moveTo>
                    <a:pt x="210" y="252"/>
                  </a:moveTo>
                  <a:cubicBezTo>
                    <a:pt x="210" y="242"/>
                    <a:pt x="210" y="242"/>
                    <a:pt x="210" y="242"/>
                  </a:cubicBezTo>
                  <a:cubicBezTo>
                    <a:pt x="191" y="242"/>
                    <a:pt x="191" y="242"/>
                    <a:pt x="191" y="242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210" y="252"/>
                    <a:pt x="210" y="252"/>
                    <a:pt x="210" y="252"/>
                  </a:cubicBezTo>
                  <a:close/>
                  <a:moveTo>
                    <a:pt x="181" y="252"/>
                  </a:moveTo>
                  <a:cubicBezTo>
                    <a:pt x="181" y="242"/>
                    <a:pt x="181" y="242"/>
                    <a:pt x="181" y="242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52"/>
                    <a:pt x="162" y="252"/>
                    <a:pt x="162" y="252"/>
                  </a:cubicBezTo>
                  <a:cubicBezTo>
                    <a:pt x="181" y="252"/>
                    <a:pt x="181" y="252"/>
                    <a:pt x="181" y="252"/>
                  </a:cubicBezTo>
                  <a:close/>
                  <a:moveTo>
                    <a:pt x="153" y="252"/>
                  </a:moveTo>
                  <a:cubicBezTo>
                    <a:pt x="153" y="242"/>
                    <a:pt x="153" y="242"/>
                    <a:pt x="153" y="242"/>
                  </a:cubicBezTo>
                  <a:cubicBezTo>
                    <a:pt x="134" y="242"/>
                    <a:pt x="134" y="242"/>
                    <a:pt x="134" y="242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53" y="252"/>
                    <a:pt x="153" y="252"/>
                    <a:pt x="153" y="252"/>
                  </a:cubicBezTo>
                  <a:close/>
                  <a:moveTo>
                    <a:pt x="125" y="252"/>
                  </a:moveTo>
                  <a:cubicBezTo>
                    <a:pt x="125" y="242"/>
                    <a:pt x="125" y="242"/>
                    <a:pt x="125" y="242"/>
                  </a:cubicBezTo>
                  <a:cubicBezTo>
                    <a:pt x="106" y="241"/>
                    <a:pt x="106" y="241"/>
                    <a:pt x="106" y="241"/>
                  </a:cubicBezTo>
                  <a:cubicBezTo>
                    <a:pt x="105" y="251"/>
                    <a:pt x="105" y="251"/>
                    <a:pt x="105" y="251"/>
                  </a:cubicBezTo>
                  <a:cubicBezTo>
                    <a:pt x="125" y="252"/>
                    <a:pt x="125" y="252"/>
                    <a:pt x="125" y="252"/>
                  </a:cubicBezTo>
                  <a:close/>
                  <a:moveTo>
                    <a:pt x="96" y="249"/>
                  </a:moveTo>
                  <a:cubicBezTo>
                    <a:pt x="77" y="243"/>
                    <a:pt x="77" y="243"/>
                    <a:pt x="77" y="243"/>
                  </a:cubicBezTo>
                  <a:cubicBezTo>
                    <a:pt x="80" y="234"/>
                    <a:pt x="80" y="234"/>
                    <a:pt x="80" y="234"/>
                  </a:cubicBezTo>
                  <a:cubicBezTo>
                    <a:pt x="86" y="237"/>
                    <a:pt x="92" y="238"/>
                    <a:pt x="97" y="240"/>
                  </a:cubicBezTo>
                  <a:cubicBezTo>
                    <a:pt x="96" y="249"/>
                    <a:pt x="96" y="249"/>
                    <a:pt x="96" y="249"/>
                  </a:cubicBezTo>
                  <a:close/>
                  <a:moveTo>
                    <a:pt x="68" y="239"/>
                  </a:moveTo>
                  <a:cubicBezTo>
                    <a:pt x="51" y="227"/>
                    <a:pt x="51" y="227"/>
                    <a:pt x="51" y="227"/>
                  </a:cubicBezTo>
                  <a:cubicBezTo>
                    <a:pt x="58" y="220"/>
                    <a:pt x="58" y="220"/>
                    <a:pt x="58" y="220"/>
                  </a:cubicBezTo>
                  <a:cubicBezTo>
                    <a:pt x="72" y="231"/>
                    <a:pt x="72" y="231"/>
                    <a:pt x="72" y="231"/>
                  </a:cubicBezTo>
                  <a:cubicBezTo>
                    <a:pt x="68" y="239"/>
                    <a:pt x="68" y="239"/>
                    <a:pt x="68" y="239"/>
                  </a:cubicBezTo>
                  <a:close/>
                  <a:moveTo>
                    <a:pt x="45" y="220"/>
                  </a:moveTo>
                  <a:cubicBezTo>
                    <a:pt x="34" y="202"/>
                    <a:pt x="34" y="202"/>
                    <a:pt x="34" y="20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5" y="220"/>
                    <a:pt x="45" y="220"/>
                    <a:pt x="45" y="220"/>
                  </a:cubicBezTo>
                  <a:close/>
                  <a:moveTo>
                    <a:pt x="31" y="193"/>
                  </a:moveTo>
                  <a:cubicBezTo>
                    <a:pt x="26" y="174"/>
                    <a:pt x="26" y="174"/>
                    <a:pt x="26" y="174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40" y="190"/>
                    <a:pt x="40" y="190"/>
                    <a:pt x="40" y="190"/>
                  </a:cubicBezTo>
                  <a:cubicBezTo>
                    <a:pt x="31" y="193"/>
                    <a:pt x="31" y="193"/>
                    <a:pt x="31" y="193"/>
                  </a:cubicBezTo>
                  <a:close/>
                  <a:moveTo>
                    <a:pt x="25" y="164"/>
                  </a:moveTo>
                  <a:cubicBezTo>
                    <a:pt x="24" y="145"/>
                    <a:pt x="24" y="145"/>
                    <a:pt x="2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25" y="164"/>
                    <a:pt x="25" y="164"/>
                    <a:pt x="25" y="164"/>
                  </a:cubicBezTo>
                  <a:close/>
                  <a:moveTo>
                    <a:pt x="24" y="136"/>
                  </a:moveTo>
                  <a:cubicBezTo>
                    <a:pt x="24" y="117"/>
                    <a:pt x="24" y="117"/>
                    <a:pt x="2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4" y="136"/>
                    <a:pt x="34" y="136"/>
                    <a:pt x="34" y="136"/>
                  </a:cubicBezTo>
                  <a:cubicBezTo>
                    <a:pt x="24" y="136"/>
                    <a:pt x="24" y="136"/>
                    <a:pt x="24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3214" y="1921"/>
              <a:ext cx="458" cy="69"/>
            </a:xfrm>
            <a:custGeom>
              <a:avLst/>
              <a:gdLst>
                <a:gd name="T0" fmla="*/ 359 w 458"/>
                <a:gd name="T1" fmla="*/ 30 h 69"/>
                <a:gd name="T2" fmla="*/ 336 w 458"/>
                <a:gd name="T3" fmla="*/ 40 h 69"/>
                <a:gd name="T4" fmla="*/ 336 w 458"/>
                <a:gd name="T5" fmla="*/ 30 h 69"/>
                <a:gd name="T6" fmla="*/ 389 w 458"/>
                <a:gd name="T7" fmla="*/ 0 h 69"/>
                <a:gd name="T8" fmla="*/ 370 w 458"/>
                <a:gd name="T9" fmla="*/ 30 h 69"/>
                <a:gd name="T10" fmla="*/ 389 w 458"/>
                <a:gd name="T11" fmla="*/ 40 h 69"/>
                <a:gd name="T12" fmla="*/ 458 w 458"/>
                <a:gd name="T13" fmla="*/ 34 h 69"/>
                <a:gd name="T14" fmla="*/ 0 w 458"/>
                <a:gd name="T15" fmla="*/ 30 h 69"/>
                <a:gd name="T16" fmla="*/ 22 w 458"/>
                <a:gd name="T17" fmla="*/ 40 h 69"/>
                <a:gd name="T18" fmla="*/ 0 w 458"/>
                <a:gd name="T19" fmla="*/ 30 h 69"/>
                <a:gd name="T20" fmla="*/ 33 w 458"/>
                <a:gd name="T21" fmla="*/ 30 h 69"/>
                <a:gd name="T22" fmla="*/ 56 w 458"/>
                <a:gd name="T23" fmla="*/ 40 h 69"/>
                <a:gd name="T24" fmla="*/ 33 w 458"/>
                <a:gd name="T25" fmla="*/ 30 h 69"/>
                <a:gd name="T26" fmla="*/ 66 w 458"/>
                <a:gd name="T27" fmla="*/ 30 h 69"/>
                <a:gd name="T28" fmla="*/ 89 w 458"/>
                <a:gd name="T29" fmla="*/ 40 h 69"/>
                <a:gd name="T30" fmla="*/ 66 w 458"/>
                <a:gd name="T31" fmla="*/ 30 h 69"/>
                <a:gd name="T32" fmla="*/ 101 w 458"/>
                <a:gd name="T33" fmla="*/ 30 h 69"/>
                <a:gd name="T34" fmla="*/ 123 w 458"/>
                <a:gd name="T35" fmla="*/ 40 h 69"/>
                <a:gd name="T36" fmla="*/ 101 w 458"/>
                <a:gd name="T37" fmla="*/ 30 h 69"/>
                <a:gd name="T38" fmla="*/ 134 w 458"/>
                <a:gd name="T39" fmla="*/ 30 h 69"/>
                <a:gd name="T40" fmla="*/ 157 w 458"/>
                <a:gd name="T41" fmla="*/ 40 h 69"/>
                <a:gd name="T42" fmla="*/ 134 w 458"/>
                <a:gd name="T43" fmla="*/ 30 h 69"/>
                <a:gd name="T44" fmla="*/ 167 w 458"/>
                <a:gd name="T45" fmla="*/ 30 h 69"/>
                <a:gd name="T46" fmla="*/ 190 w 458"/>
                <a:gd name="T47" fmla="*/ 40 h 69"/>
                <a:gd name="T48" fmla="*/ 167 w 458"/>
                <a:gd name="T49" fmla="*/ 30 h 69"/>
                <a:gd name="T50" fmla="*/ 202 w 458"/>
                <a:gd name="T51" fmla="*/ 30 h 69"/>
                <a:gd name="T52" fmla="*/ 224 w 458"/>
                <a:gd name="T53" fmla="*/ 40 h 69"/>
                <a:gd name="T54" fmla="*/ 202 w 458"/>
                <a:gd name="T55" fmla="*/ 30 h 69"/>
                <a:gd name="T56" fmla="*/ 235 w 458"/>
                <a:gd name="T57" fmla="*/ 30 h 69"/>
                <a:gd name="T58" fmla="*/ 258 w 458"/>
                <a:gd name="T59" fmla="*/ 40 h 69"/>
                <a:gd name="T60" fmla="*/ 235 w 458"/>
                <a:gd name="T61" fmla="*/ 30 h 69"/>
                <a:gd name="T62" fmla="*/ 268 w 458"/>
                <a:gd name="T63" fmla="*/ 30 h 69"/>
                <a:gd name="T64" fmla="*/ 291 w 458"/>
                <a:gd name="T65" fmla="*/ 40 h 69"/>
                <a:gd name="T66" fmla="*/ 268 w 458"/>
                <a:gd name="T67" fmla="*/ 30 h 69"/>
                <a:gd name="T68" fmla="*/ 303 w 458"/>
                <a:gd name="T69" fmla="*/ 30 h 69"/>
                <a:gd name="T70" fmla="*/ 326 w 458"/>
                <a:gd name="T71" fmla="*/ 40 h 69"/>
                <a:gd name="T72" fmla="*/ 303 w 458"/>
                <a:gd name="T7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69">
                  <a:moveTo>
                    <a:pt x="336" y="30"/>
                  </a:moveTo>
                  <a:lnTo>
                    <a:pt x="359" y="30"/>
                  </a:lnTo>
                  <a:lnTo>
                    <a:pt x="359" y="40"/>
                  </a:lnTo>
                  <a:lnTo>
                    <a:pt x="336" y="40"/>
                  </a:lnTo>
                  <a:lnTo>
                    <a:pt x="336" y="30"/>
                  </a:lnTo>
                  <a:lnTo>
                    <a:pt x="336" y="30"/>
                  </a:lnTo>
                  <a:close/>
                  <a:moveTo>
                    <a:pt x="458" y="34"/>
                  </a:moveTo>
                  <a:lnTo>
                    <a:pt x="389" y="0"/>
                  </a:lnTo>
                  <a:lnTo>
                    <a:pt x="389" y="30"/>
                  </a:lnTo>
                  <a:lnTo>
                    <a:pt x="370" y="30"/>
                  </a:lnTo>
                  <a:lnTo>
                    <a:pt x="370" y="40"/>
                  </a:lnTo>
                  <a:lnTo>
                    <a:pt x="389" y="40"/>
                  </a:lnTo>
                  <a:lnTo>
                    <a:pt x="389" y="69"/>
                  </a:lnTo>
                  <a:lnTo>
                    <a:pt x="458" y="34"/>
                  </a:lnTo>
                  <a:lnTo>
                    <a:pt x="458" y="34"/>
                  </a:lnTo>
                  <a:close/>
                  <a:moveTo>
                    <a:pt x="0" y="30"/>
                  </a:moveTo>
                  <a:lnTo>
                    <a:pt x="22" y="30"/>
                  </a:lnTo>
                  <a:lnTo>
                    <a:pt x="22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30"/>
                  </a:lnTo>
                  <a:close/>
                  <a:moveTo>
                    <a:pt x="33" y="30"/>
                  </a:moveTo>
                  <a:lnTo>
                    <a:pt x="56" y="30"/>
                  </a:lnTo>
                  <a:lnTo>
                    <a:pt x="56" y="40"/>
                  </a:lnTo>
                  <a:lnTo>
                    <a:pt x="33" y="40"/>
                  </a:lnTo>
                  <a:lnTo>
                    <a:pt x="33" y="30"/>
                  </a:lnTo>
                  <a:lnTo>
                    <a:pt x="33" y="30"/>
                  </a:lnTo>
                  <a:close/>
                  <a:moveTo>
                    <a:pt x="66" y="30"/>
                  </a:moveTo>
                  <a:lnTo>
                    <a:pt x="89" y="30"/>
                  </a:lnTo>
                  <a:lnTo>
                    <a:pt x="89" y="40"/>
                  </a:lnTo>
                  <a:lnTo>
                    <a:pt x="66" y="40"/>
                  </a:lnTo>
                  <a:lnTo>
                    <a:pt x="66" y="30"/>
                  </a:lnTo>
                  <a:lnTo>
                    <a:pt x="66" y="30"/>
                  </a:lnTo>
                  <a:close/>
                  <a:moveTo>
                    <a:pt x="101" y="30"/>
                  </a:moveTo>
                  <a:lnTo>
                    <a:pt x="123" y="30"/>
                  </a:lnTo>
                  <a:lnTo>
                    <a:pt x="123" y="40"/>
                  </a:lnTo>
                  <a:lnTo>
                    <a:pt x="101" y="40"/>
                  </a:lnTo>
                  <a:lnTo>
                    <a:pt x="101" y="30"/>
                  </a:lnTo>
                  <a:lnTo>
                    <a:pt x="101" y="30"/>
                  </a:lnTo>
                  <a:close/>
                  <a:moveTo>
                    <a:pt x="134" y="30"/>
                  </a:moveTo>
                  <a:lnTo>
                    <a:pt x="157" y="30"/>
                  </a:lnTo>
                  <a:lnTo>
                    <a:pt x="157" y="40"/>
                  </a:lnTo>
                  <a:lnTo>
                    <a:pt x="134" y="40"/>
                  </a:lnTo>
                  <a:lnTo>
                    <a:pt x="134" y="30"/>
                  </a:lnTo>
                  <a:lnTo>
                    <a:pt x="134" y="30"/>
                  </a:lnTo>
                  <a:close/>
                  <a:moveTo>
                    <a:pt x="167" y="30"/>
                  </a:moveTo>
                  <a:lnTo>
                    <a:pt x="190" y="30"/>
                  </a:lnTo>
                  <a:lnTo>
                    <a:pt x="190" y="40"/>
                  </a:lnTo>
                  <a:lnTo>
                    <a:pt x="167" y="40"/>
                  </a:lnTo>
                  <a:lnTo>
                    <a:pt x="167" y="30"/>
                  </a:lnTo>
                  <a:lnTo>
                    <a:pt x="167" y="30"/>
                  </a:lnTo>
                  <a:close/>
                  <a:moveTo>
                    <a:pt x="202" y="30"/>
                  </a:moveTo>
                  <a:lnTo>
                    <a:pt x="224" y="30"/>
                  </a:lnTo>
                  <a:lnTo>
                    <a:pt x="224" y="40"/>
                  </a:lnTo>
                  <a:lnTo>
                    <a:pt x="202" y="40"/>
                  </a:lnTo>
                  <a:lnTo>
                    <a:pt x="202" y="30"/>
                  </a:lnTo>
                  <a:lnTo>
                    <a:pt x="202" y="30"/>
                  </a:lnTo>
                  <a:close/>
                  <a:moveTo>
                    <a:pt x="235" y="30"/>
                  </a:moveTo>
                  <a:lnTo>
                    <a:pt x="258" y="30"/>
                  </a:lnTo>
                  <a:lnTo>
                    <a:pt x="258" y="40"/>
                  </a:lnTo>
                  <a:lnTo>
                    <a:pt x="235" y="40"/>
                  </a:lnTo>
                  <a:lnTo>
                    <a:pt x="235" y="30"/>
                  </a:lnTo>
                  <a:lnTo>
                    <a:pt x="235" y="30"/>
                  </a:lnTo>
                  <a:close/>
                  <a:moveTo>
                    <a:pt x="268" y="30"/>
                  </a:moveTo>
                  <a:lnTo>
                    <a:pt x="291" y="30"/>
                  </a:lnTo>
                  <a:lnTo>
                    <a:pt x="291" y="40"/>
                  </a:lnTo>
                  <a:lnTo>
                    <a:pt x="268" y="40"/>
                  </a:lnTo>
                  <a:lnTo>
                    <a:pt x="268" y="30"/>
                  </a:lnTo>
                  <a:lnTo>
                    <a:pt x="268" y="30"/>
                  </a:lnTo>
                  <a:close/>
                  <a:moveTo>
                    <a:pt x="303" y="30"/>
                  </a:moveTo>
                  <a:lnTo>
                    <a:pt x="326" y="30"/>
                  </a:lnTo>
                  <a:lnTo>
                    <a:pt x="326" y="40"/>
                  </a:lnTo>
                  <a:lnTo>
                    <a:pt x="303" y="40"/>
                  </a:lnTo>
                  <a:lnTo>
                    <a:pt x="303" y="30"/>
                  </a:lnTo>
                  <a:lnTo>
                    <a:pt x="30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3023" y="1363"/>
              <a:ext cx="459" cy="68"/>
            </a:xfrm>
            <a:custGeom>
              <a:avLst/>
              <a:gdLst>
                <a:gd name="T0" fmla="*/ 361 w 459"/>
                <a:gd name="T1" fmla="*/ 29 h 68"/>
                <a:gd name="T2" fmla="*/ 338 w 459"/>
                <a:gd name="T3" fmla="*/ 39 h 68"/>
                <a:gd name="T4" fmla="*/ 338 w 459"/>
                <a:gd name="T5" fmla="*/ 29 h 68"/>
                <a:gd name="T6" fmla="*/ 390 w 459"/>
                <a:gd name="T7" fmla="*/ 0 h 68"/>
                <a:gd name="T8" fmla="*/ 371 w 459"/>
                <a:gd name="T9" fmla="*/ 29 h 68"/>
                <a:gd name="T10" fmla="*/ 390 w 459"/>
                <a:gd name="T11" fmla="*/ 39 h 68"/>
                <a:gd name="T12" fmla="*/ 459 w 459"/>
                <a:gd name="T13" fmla="*/ 33 h 68"/>
                <a:gd name="T14" fmla="*/ 0 w 459"/>
                <a:gd name="T15" fmla="*/ 29 h 68"/>
                <a:gd name="T16" fmla="*/ 23 w 459"/>
                <a:gd name="T17" fmla="*/ 39 h 68"/>
                <a:gd name="T18" fmla="*/ 0 w 459"/>
                <a:gd name="T19" fmla="*/ 29 h 68"/>
                <a:gd name="T20" fmla="*/ 35 w 459"/>
                <a:gd name="T21" fmla="*/ 29 h 68"/>
                <a:gd name="T22" fmla="*/ 57 w 459"/>
                <a:gd name="T23" fmla="*/ 39 h 68"/>
                <a:gd name="T24" fmla="*/ 35 w 459"/>
                <a:gd name="T25" fmla="*/ 29 h 68"/>
                <a:gd name="T26" fmla="*/ 68 w 459"/>
                <a:gd name="T27" fmla="*/ 29 h 68"/>
                <a:gd name="T28" fmla="*/ 91 w 459"/>
                <a:gd name="T29" fmla="*/ 39 h 68"/>
                <a:gd name="T30" fmla="*/ 68 w 459"/>
                <a:gd name="T31" fmla="*/ 29 h 68"/>
                <a:gd name="T32" fmla="*/ 101 w 459"/>
                <a:gd name="T33" fmla="*/ 29 h 68"/>
                <a:gd name="T34" fmla="*/ 124 w 459"/>
                <a:gd name="T35" fmla="*/ 39 h 68"/>
                <a:gd name="T36" fmla="*/ 101 w 459"/>
                <a:gd name="T37" fmla="*/ 29 h 68"/>
                <a:gd name="T38" fmla="*/ 136 w 459"/>
                <a:gd name="T39" fmla="*/ 29 h 68"/>
                <a:gd name="T40" fmla="*/ 159 w 459"/>
                <a:gd name="T41" fmla="*/ 39 h 68"/>
                <a:gd name="T42" fmla="*/ 136 w 459"/>
                <a:gd name="T43" fmla="*/ 29 h 68"/>
                <a:gd name="T44" fmla="*/ 169 w 459"/>
                <a:gd name="T45" fmla="*/ 29 h 68"/>
                <a:gd name="T46" fmla="*/ 192 w 459"/>
                <a:gd name="T47" fmla="*/ 39 h 68"/>
                <a:gd name="T48" fmla="*/ 169 w 459"/>
                <a:gd name="T49" fmla="*/ 29 h 68"/>
                <a:gd name="T50" fmla="*/ 203 w 459"/>
                <a:gd name="T51" fmla="*/ 29 h 68"/>
                <a:gd name="T52" fmla="*/ 225 w 459"/>
                <a:gd name="T53" fmla="*/ 39 h 68"/>
                <a:gd name="T54" fmla="*/ 203 w 459"/>
                <a:gd name="T55" fmla="*/ 29 h 68"/>
                <a:gd name="T56" fmla="*/ 237 w 459"/>
                <a:gd name="T57" fmla="*/ 29 h 68"/>
                <a:gd name="T58" fmla="*/ 260 w 459"/>
                <a:gd name="T59" fmla="*/ 39 h 68"/>
                <a:gd name="T60" fmla="*/ 237 w 459"/>
                <a:gd name="T61" fmla="*/ 29 h 68"/>
                <a:gd name="T62" fmla="*/ 270 w 459"/>
                <a:gd name="T63" fmla="*/ 29 h 68"/>
                <a:gd name="T64" fmla="*/ 293 w 459"/>
                <a:gd name="T65" fmla="*/ 39 h 68"/>
                <a:gd name="T66" fmla="*/ 270 w 459"/>
                <a:gd name="T67" fmla="*/ 29 h 68"/>
                <a:gd name="T68" fmla="*/ 304 w 459"/>
                <a:gd name="T69" fmla="*/ 29 h 68"/>
                <a:gd name="T70" fmla="*/ 326 w 459"/>
                <a:gd name="T71" fmla="*/ 39 h 68"/>
                <a:gd name="T72" fmla="*/ 304 w 459"/>
                <a:gd name="T73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9" h="68">
                  <a:moveTo>
                    <a:pt x="338" y="29"/>
                  </a:moveTo>
                  <a:lnTo>
                    <a:pt x="361" y="29"/>
                  </a:lnTo>
                  <a:lnTo>
                    <a:pt x="361" y="39"/>
                  </a:lnTo>
                  <a:lnTo>
                    <a:pt x="338" y="39"/>
                  </a:lnTo>
                  <a:lnTo>
                    <a:pt x="338" y="29"/>
                  </a:lnTo>
                  <a:lnTo>
                    <a:pt x="338" y="29"/>
                  </a:lnTo>
                  <a:close/>
                  <a:moveTo>
                    <a:pt x="459" y="33"/>
                  </a:moveTo>
                  <a:lnTo>
                    <a:pt x="390" y="0"/>
                  </a:lnTo>
                  <a:lnTo>
                    <a:pt x="390" y="29"/>
                  </a:lnTo>
                  <a:lnTo>
                    <a:pt x="371" y="29"/>
                  </a:lnTo>
                  <a:lnTo>
                    <a:pt x="371" y="39"/>
                  </a:lnTo>
                  <a:lnTo>
                    <a:pt x="390" y="39"/>
                  </a:lnTo>
                  <a:lnTo>
                    <a:pt x="390" y="68"/>
                  </a:lnTo>
                  <a:lnTo>
                    <a:pt x="459" y="33"/>
                  </a:lnTo>
                  <a:lnTo>
                    <a:pt x="459" y="33"/>
                  </a:lnTo>
                  <a:close/>
                  <a:moveTo>
                    <a:pt x="0" y="29"/>
                  </a:moveTo>
                  <a:lnTo>
                    <a:pt x="23" y="29"/>
                  </a:lnTo>
                  <a:lnTo>
                    <a:pt x="23" y="39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35" y="29"/>
                  </a:moveTo>
                  <a:lnTo>
                    <a:pt x="57" y="29"/>
                  </a:lnTo>
                  <a:lnTo>
                    <a:pt x="57" y="39"/>
                  </a:lnTo>
                  <a:lnTo>
                    <a:pt x="35" y="39"/>
                  </a:lnTo>
                  <a:lnTo>
                    <a:pt x="35" y="29"/>
                  </a:lnTo>
                  <a:lnTo>
                    <a:pt x="35" y="29"/>
                  </a:lnTo>
                  <a:close/>
                  <a:moveTo>
                    <a:pt x="68" y="29"/>
                  </a:moveTo>
                  <a:lnTo>
                    <a:pt x="91" y="29"/>
                  </a:lnTo>
                  <a:lnTo>
                    <a:pt x="91" y="39"/>
                  </a:lnTo>
                  <a:lnTo>
                    <a:pt x="68" y="39"/>
                  </a:lnTo>
                  <a:lnTo>
                    <a:pt x="68" y="29"/>
                  </a:lnTo>
                  <a:lnTo>
                    <a:pt x="68" y="29"/>
                  </a:lnTo>
                  <a:close/>
                  <a:moveTo>
                    <a:pt x="101" y="29"/>
                  </a:moveTo>
                  <a:lnTo>
                    <a:pt x="124" y="29"/>
                  </a:lnTo>
                  <a:lnTo>
                    <a:pt x="124" y="39"/>
                  </a:lnTo>
                  <a:lnTo>
                    <a:pt x="101" y="39"/>
                  </a:lnTo>
                  <a:lnTo>
                    <a:pt x="101" y="29"/>
                  </a:lnTo>
                  <a:lnTo>
                    <a:pt x="101" y="29"/>
                  </a:lnTo>
                  <a:close/>
                  <a:moveTo>
                    <a:pt x="136" y="29"/>
                  </a:moveTo>
                  <a:lnTo>
                    <a:pt x="159" y="29"/>
                  </a:lnTo>
                  <a:lnTo>
                    <a:pt x="159" y="39"/>
                  </a:lnTo>
                  <a:lnTo>
                    <a:pt x="136" y="39"/>
                  </a:lnTo>
                  <a:lnTo>
                    <a:pt x="136" y="29"/>
                  </a:lnTo>
                  <a:lnTo>
                    <a:pt x="136" y="29"/>
                  </a:lnTo>
                  <a:close/>
                  <a:moveTo>
                    <a:pt x="169" y="29"/>
                  </a:moveTo>
                  <a:lnTo>
                    <a:pt x="192" y="29"/>
                  </a:lnTo>
                  <a:lnTo>
                    <a:pt x="192" y="39"/>
                  </a:lnTo>
                  <a:lnTo>
                    <a:pt x="169" y="39"/>
                  </a:lnTo>
                  <a:lnTo>
                    <a:pt x="169" y="29"/>
                  </a:lnTo>
                  <a:lnTo>
                    <a:pt x="169" y="29"/>
                  </a:lnTo>
                  <a:close/>
                  <a:moveTo>
                    <a:pt x="203" y="29"/>
                  </a:moveTo>
                  <a:lnTo>
                    <a:pt x="225" y="29"/>
                  </a:lnTo>
                  <a:lnTo>
                    <a:pt x="225" y="39"/>
                  </a:lnTo>
                  <a:lnTo>
                    <a:pt x="203" y="39"/>
                  </a:lnTo>
                  <a:lnTo>
                    <a:pt x="203" y="29"/>
                  </a:lnTo>
                  <a:lnTo>
                    <a:pt x="203" y="29"/>
                  </a:lnTo>
                  <a:close/>
                  <a:moveTo>
                    <a:pt x="237" y="29"/>
                  </a:moveTo>
                  <a:lnTo>
                    <a:pt x="260" y="29"/>
                  </a:lnTo>
                  <a:lnTo>
                    <a:pt x="260" y="39"/>
                  </a:lnTo>
                  <a:lnTo>
                    <a:pt x="237" y="39"/>
                  </a:lnTo>
                  <a:lnTo>
                    <a:pt x="237" y="29"/>
                  </a:lnTo>
                  <a:lnTo>
                    <a:pt x="237" y="29"/>
                  </a:lnTo>
                  <a:close/>
                  <a:moveTo>
                    <a:pt x="270" y="29"/>
                  </a:moveTo>
                  <a:lnTo>
                    <a:pt x="293" y="29"/>
                  </a:lnTo>
                  <a:lnTo>
                    <a:pt x="293" y="39"/>
                  </a:lnTo>
                  <a:lnTo>
                    <a:pt x="270" y="39"/>
                  </a:lnTo>
                  <a:lnTo>
                    <a:pt x="270" y="29"/>
                  </a:lnTo>
                  <a:lnTo>
                    <a:pt x="270" y="29"/>
                  </a:lnTo>
                  <a:close/>
                  <a:moveTo>
                    <a:pt x="304" y="29"/>
                  </a:moveTo>
                  <a:lnTo>
                    <a:pt x="326" y="29"/>
                  </a:lnTo>
                  <a:lnTo>
                    <a:pt x="326" y="39"/>
                  </a:lnTo>
                  <a:lnTo>
                    <a:pt x="304" y="39"/>
                  </a:lnTo>
                  <a:lnTo>
                    <a:pt x="304" y="29"/>
                  </a:lnTo>
                  <a:lnTo>
                    <a:pt x="30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3127" y="685"/>
              <a:ext cx="69" cy="223"/>
            </a:xfrm>
            <a:custGeom>
              <a:avLst/>
              <a:gdLst>
                <a:gd name="T0" fmla="*/ 28 w 69"/>
                <a:gd name="T1" fmla="*/ 101 h 223"/>
                <a:gd name="T2" fmla="*/ 28 w 69"/>
                <a:gd name="T3" fmla="*/ 124 h 223"/>
                <a:gd name="T4" fmla="*/ 40 w 69"/>
                <a:gd name="T5" fmla="*/ 124 h 223"/>
                <a:gd name="T6" fmla="*/ 40 w 69"/>
                <a:gd name="T7" fmla="*/ 101 h 223"/>
                <a:gd name="T8" fmla="*/ 28 w 69"/>
                <a:gd name="T9" fmla="*/ 101 h 223"/>
                <a:gd name="T10" fmla="*/ 28 w 69"/>
                <a:gd name="T11" fmla="*/ 101 h 223"/>
                <a:gd name="T12" fmla="*/ 34 w 69"/>
                <a:gd name="T13" fmla="*/ 223 h 223"/>
                <a:gd name="T14" fmla="*/ 0 w 69"/>
                <a:gd name="T15" fmla="*/ 154 h 223"/>
                <a:gd name="T16" fmla="*/ 28 w 69"/>
                <a:gd name="T17" fmla="*/ 154 h 223"/>
                <a:gd name="T18" fmla="*/ 28 w 69"/>
                <a:gd name="T19" fmla="*/ 135 h 223"/>
                <a:gd name="T20" fmla="*/ 40 w 69"/>
                <a:gd name="T21" fmla="*/ 135 h 223"/>
                <a:gd name="T22" fmla="*/ 40 w 69"/>
                <a:gd name="T23" fmla="*/ 154 h 223"/>
                <a:gd name="T24" fmla="*/ 69 w 69"/>
                <a:gd name="T25" fmla="*/ 154 h 223"/>
                <a:gd name="T26" fmla="*/ 34 w 69"/>
                <a:gd name="T27" fmla="*/ 223 h 223"/>
                <a:gd name="T28" fmla="*/ 34 w 69"/>
                <a:gd name="T29" fmla="*/ 223 h 223"/>
                <a:gd name="T30" fmla="*/ 28 w 69"/>
                <a:gd name="T31" fmla="*/ 0 h 223"/>
                <a:gd name="T32" fmla="*/ 28 w 69"/>
                <a:gd name="T33" fmla="*/ 23 h 223"/>
                <a:gd name="T34" fmla="*/ 40 w 69"/>
                <a:gd name="T35" fmla="*/ 23 h 223"/>
                <a:gd name="T36" fmla="*/ 40 w 69"/>
                <a:gd name="T37" fmla="*/ 0 h 223"/>
                <a:gd name="T38" fmla="*/ 28 w 69"/>
                <a:gd name="T39" fmla="*/ 0 h 223"/>
                <a:gd name="T40" fmla="*/ 28 w 69"/>
                <a:gd name="T41" fmla="*/ 0 h 223"/>
                <a:gd name="T42" fmla="*/ 28 w 69"/>
                <a:gd name="T43" fmla="*/ 33 h 223"/>
                <a:gd name="T44" fmla="*/ 28 w 69"/>
                <a:gd name="T45" fmla="*/ 56 h 223"/>
                <a:gd name="T46" fmla="*/ 40 w 69"/>
                <a:gd name="T47" fmla="*/ 56 h 223"/>
                <a:gd name="T48" fmla="*/ 40 w 69"/>
                <a:gd name="T49" fmla="*/ 33 h 223"/>
                <a:gd name="T50" fmla="*/ 28 w 69"/>
                <a:gd name="T51" fmla="*/ 33 h 223"/>
                <a:gd name="T52" fmla="*/ 28 w 69"/>
                <a:gd name="T53" fmla="*/ 33 h 223"/>
                <a:gd name="T54" fmla="*/ 28 w 69"/>
                <a:gd name="T55" fmla="*/ 68 h 223"/>
                <a:gd name="T56" fmla="*/ 28 w 69"/>
                <a:gd name="T57" fmla="*/ 89 h 223"/>
                <a:gd name="T58" fmla="*/ 40 w 69"/>
                <a:gd name="T59" fmla="*/ 89 h 223"/>
                <a:gd name="T60" fmla="*/ 40 w 69"/>
                <a:gd name="T61" fmla="*/ 68 h 223"/>
                <a:gd name="T62" fmla="*/ 28 w 69"/>
                <a:gd name="T63" fmla="*/ 68 h 223"/>
                <a:gd name="T64" fmla="*/ 28 w 69"/>
                <a:gd name="T65" fmla="*/ 6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223">
                  <a:moveTo>
                    <a:pt x="28" y="101"/>
                  </a:moveTo>
                  <a:lnTo>
                    <a:pt x="28" y="124"/>
                  </a:lnTo>
                  <a:lnTo>
                    <a:pt x="40" y="124"/>
                  </a:lnTo>
                  <a:lnTo>
                    <a:pt x="40" y="101"/>
                  </a:lnTo>
                  <a:lnTo>
                    <a:pt x="28" y="101"/>
                  </a:lnTo>
                  <a:lnTo>
                    <a:pt x="28" y="101"/>
                  </a:lnTo>
                  <a:close/>
                  <a:moveTo>
                    <a:pt x="34" y="223"/>
                  </a:moveTo>
                  <a:lnTo>
                    <a:pt x="0" y="154"/>
                  </a:lnTo>
                  <a:lnTo>
                    <a:pt x="28" y="154"/>
                  </a:lnTo>
                  <a:lnTo>
                    <a:pt x="28" y="135"/>
                  </a:lnTo>
                  <a:lnTo>
                    <a:pt x="40" y="135"/>
                  </a:lnTo>
                  <a:lnTo>
                    <a:pt x="40" y="154"/>
                  </a:lnTo>
                  <a:lnTo>
                    <a:pt x="69" y="154"/>
                  </a:lnTo>
                  <a:lnTo>
                    <a:pt x="34" y="223"/>
                  </a:lnTo>
                  <a:lnTo>
                    <a:pt x="34" y="223"/>
                  </a:lnTo>
                  <a:close/>
                  <a:moveTo>
                    <a:pt x="28" y="0"/>
                  </a:moveTo>
                  <a:lnTo>
                    <a:pt x="28" y="23"/>
                  </a:lnTo>
                  <a:lnTo>
                    <a:pt x="40" y="23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8" y="33"/>
                  </a:moveTo>
                  <a:lnTo>
                    <a:pt x="28" y="56"/>
                  </a:lnTo>
                  <a:lnTo>
                    <a:pt x="40" y="56"/>
                  </a:lnTo>
                  <a:lnTo>
                    <a:pt x="40" y="33"/>
                  </a:lnTo>
                  <a:lnTo>
                    <a:pt x="28" y="33"/>
                  </a:lnTo>
                  <a:lnTo>
                    <a:pt x="28" y="33"/>
                  </a:lnTo>
                  <a:close/>
                  <a:moveTo>
                    <a:pt x="28" y="68"/>
                  </a:moveTo>
                  <a:lnTo>
                    <a:pt x="28" y="89"/>
                  </a:lnTo>
                  <a:lnTo>
                    <a:pt x="40" y="89"/>
                  </a:lnTo>
                  <a:lnTo>
                    <a:pt x="40" y="68"/>
                  </a:lnTo>
                  <a:lnTo>
                    <a:pt x="28" y="68"/>
                  </a:lnTo>
                  <a:lnTo>
                    <a:pt x="2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781" y="171"/>
              <a:ext cx="69" cy="223"/>
            </a:xfrm>
            <a:custGeom>
              <a:avLst/>
              <a:gdLst>
                <a:gd name="T0" fmla="*/ 28 w 69"/>
                <a:gd name="T1" fmla="*/ 122 h 223"/>
                <a:gd name="T2" fmla="*/ 28 w 69"/>
                <a:gd name="T3" fmla="*/ 99 h 223"/>
                <a:gd name="T4" fmla="*/ 39 w 69"/>
                <a:gd name="T5" fmla="*/ 99 h 223"/>
                <a:gd name="T6" fmla="*/ 39 w 69"/>
                <a:gd name="T7" fmla="*/ 122 h 223"/>
                <a:gd name="T8" fmla="*/ 28 w 69"/>
                <a:gd name="T9" fmla="*/ 122 h 223"/>
                <a:gd name="T10" fmla="*/ 28 w 69"/>
                <a:gd name="T11" fmla="*/ 122 h 223"/>
                <a:gd name="T12" fmla="*/ 34 w 69"/>
                <a:gd name="T13" fmla="*/ 0 h 223"/>
                <a:gd name="T14" fmla="*/ 0 w 69"/>
                <a:gd name="T15" fmla="*/ 69 h 223"/>
                <a:gd name="T16" fmla="*/ 28 w 69"/>
                <a:gd name="T17" fmla="*/ 69 h 223"/>
                <a:gd name="T18" fmla="*/ 28 w 69"/>
                <a:gd name="T19" fmla="*/ 88 h 223"/>
                <a:gd name="T20" fmla="*/ 39 w 69"/>
                <a:gd name="T21" fmla="*/ 88 h 223"/>
                <a:gd name="T22" fmla="*/ 39 w 69"/>
                <a:gd name="T23" fmla="*/ 69 h 223"/>
                <a:gd name="T24" fmla="*/ 69 w 69"/>
                <a:gd name="T25" fmla="*/ 69 h 223"/>
                <a:gd name="T26" fmla="*/ 34 w 69"/>
                <a:gd name="T27" fmla="*/ 0 h 223"/>
                <a:gd name="T28" fmla="*/ 34 w 69"/>
                <a:gd name="T29" fmla="*/ 0 h 223"/>
                <a:gd name="T30" fmla="*/ 28 w 69"/>
                <a:gd name="T31" fmla="*/ 223 h 223"/>
                <a:gd name="T32" fmla="*/ 28 w 69"/>
                <a:gd name="T33" fmla="*/ 200 h 223"/>
                <a:gd name="T34" fmla="*/ 39 w 69"/>
                <a:gd name="T35" fmla="*/ 200 h 223"/>
                <a:gd name="T36" fmla="*/ 39 w 69"/>
                <a:gd name="T37" fmla="*/ 223 h 223"/>
                <a:gd name="T38" fmla="*/ 28 w 69"/>
                <a:gd name="T39" fmla="*/ 223 h 223"/>
                <a:gd name="T40" fmla="*/ 28 w 69"/>
                <a:gd name="T41" fmla="*/ 223 h 223"/>
                <a:gd name="T42" fmla="*/ 28 w 69"/>
                <a:gd name="T43" fmla="*/ 189 h 223"/>
                <a:gd name="T44" fmla="*/ 28 w 69"/>
                <a:gd name="T45" fmla="*/ 167 h 223"/>
                <a:gd name="T46" fmla="*/ 39 w 69"/>
                <a:gd name="T47" fmla="*/ 167 h 223"/>
                <a:gd name="T48" fmla="*/ 39 w 69"/>
                <a:gd name="T49" fmla="*/ 189 h 223"/>
                <a:gd name="T50" fmla="*/ 28 w 69"/>
                <a:gd name="T51" fmla="*/ 189 h 223"/>
                <a:gd name="T52" fmla="*/ 28 w 69"/>
                <a:gd name="T53" fmla="*/ 189 h 223"/>
                <a:gd name="T54" fmla="*/ 28 w 69"/>
                <a:gd name="T55" fmla="*/ 156 h 223"/>
                <a:gd name="T56" fmla="*/ 28 w 69"/>
                <a:gd name="T57" fmla="*/ 134 h 223"/>
                <a:gd name="T58" fmla="*/ 39 w 69"/>
                <a:gd name="T59" fmla="*/ 134 h 223"/>
                <a:gd name="T60" fmla="*/ 39 w 69"/>
                <a:gd name="T61" fmla="*/ 156 h 223"/>
                <a:gd name="T62" fmla="*/ 28 w 69"/>
                <a:gd name="T63" fmla="*/ 156 h 223"/>
                <a:gd name="T64" fmla="*/ 28 w 69"/>
                <a:gd name="T65" fmla="*/ 15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223">
                  <a:moveTo>
                    <a:pt x="28" y="122"/>
                  </a:moveTo>
                  <a:lnTo>
                    <a:pt x="28" y="99"/>
                  </a:lnTo>
                  <a:lnTo>
                    <a:pt x="39" y="99"/>
                  </a:lnTo>
                  <a:lnTo>
                    <a:pt x="39" y="122"/>
                  </a:lnTo>
                  <a:lnTo>
                    <a:pt x="28" y="122"/>
                  </a:lnTo>
                  <a:lnTo>
                    <a:pt x="28" y="122"/>
                  </a:lnTo>
                  <a:close/>
                  <a:moveTo>
                    <a:pt x="34" y="0"/>
                  </a:moveTo>
                  <a:lnTo>
                    <a:pt x="0" y="69"/>
                  </a:lnTo>
                  <a:lnTo>
                    <a:pt x="28" y="69"/>
                  </a:lnTo>
                  <a:lnTo>
                    <a:pt x="28" y="88"/>
                  </a:lnTo>
                  <a:lnTo>
                    <a:pt x="39" y="88"/>
                  </a:lnTo>
                  <a:lnTo>
                    <a:pt x="39" y="69"/>
                  </a:lnTo>
                  <a:lnTo>
                    <a:pt x="69" y="69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28" y="223"/>
                  </a:moveTo>
                  <a:lnTo>
                    <a:pt x="28" y="200"/>
                  </a:lnTo>
                  <a:lnTo>
                    <a:pt x="39" y="200"/>
                  </a:lnTo>
                  <a:lnTo>
                    <a:pt x="39" y="223"/>
                  </a:lnTo>
                  <a:lnTo>
                    <a:pt x="28" y="223"/>
                  </a:lnTo>
                  <a:lnTo>
                    <a:pt x="28" y="223"/>
                  </a:lnTo>
                  <a:close/>
                  <a:moveTo>
                    <a:pt x="28" y="189"/>
                  </a:moveTo>
                  <a:lnTo>
                    <a:pt x="28" y="167"/>
                  </a:lnTo>
                  <a:lnTo>
                    <a:pt x="39" y="167"/>
                  </a:lnTo>
                  <a:lnTo>
                    <a:pt x="39" y="189"/>
                  </a:lnTo>
                  <a:lnTo>
                    <a:pt x="28" y="189"/>
                  </a:lnTo>
                  <a:lnTo>
                    <a:pt x="28" y="189"/>
                  </a:lnTo>
                  <a:close/>
                  <a:moveTo>
                    <a:pt x="28" y="156"/>
                  </a:moveTo>
                  <a:lnTo>
                    <a:pt x="28" y="134"/>
                  </a:lnTo>
                  <a:lnTo>
                    <a:pt x="39" y="134"/>
                  </a:lnTo>
                  <a:lnTo>
                    <a:pt x="39" y="156"/>
                  </a:lnTo>
                  <a:lnTo>
                    <a:pt x="28" y="156"/>
                  </a:lnTo>
                  <a:lnTo>
                    <a:pt x="28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201" y="79"/>
              <a:ext cx="427" cy="315"/>
            </a:xfrm>
            <a:custGeom>
              <a:avLst/>
              <a:gdLst>
                <a:gd name="T0" fmla="*/ 350 w 359"/>
                <a:gd name="T1" fmla="*/ 218 h 265"/>
                <a:gd name="T2" fmla="*/ 359 w 359"/>
                <a:gd name="T3" fmla="*/ 237 h 265"/>
                <a:gd name="T4" fmla="*/ 350 w 359"/>
                <a:gd name="T5" fmla="*/ 265 h 265"/>
                <a:gd name="T6" fmla="*/ 359 w 359"/>
                <a:gd name="T7" fmla="*/ 247 h 265"/>
                <a:gd name="T8" fmla="*/ 350 w 359"/>
                <a:gd name="T9" fmla="*/ 265 h 265"/>
                <a:gd name="T10" fmla="*/ 82 w 359"/>
                <a:gd name="T11" fmla="*/ 24 h 265"/>
                <a:gd name="T12" fmla="*/ 101 w 359"/>
                <a:gd name="T13" fmla="*/ 34 h 265"/>
                <a:gd name="T14" fmla="*/ 129 w 359"/>
                <a:gd name="T15" fmla="*/ 24 h 265"/>
                <a:gd name="T16" fmla="*/ 111 w 359"/>
                <a:gd name="T17" fmla="*/ 34 h 265"/>
                <a:gd name="T18" fmla="*/ 129 w 359"/>
                <a:gd name="T19" fmla="*/ 24 h 265"/>
                <a:gd name="T20" fmla="*/ 139 w 359"/>
                <a:gd name="T21" fmla="*/ 24 h 265"/>
                <a:gd name="T22" fmla="*/ 158 w 359"/>
                <a:gd name="T23" fmla="*/ 34 h 265"/>
                <a:gd name="T24" fmla="*/ 186 w 359"/>
                <a:gd name="T25" fmla="*/ 24 h 265"/>
                <a:gd name="T26" fmla="*/ 167 w 359"/>
                <a:gd name="T27" fmla="*/ 34 h 265"/>
                <a:gd name="T28" fmla="*/ 186 w 359"/>
                <a:gd name="T29" fmla="*/ 24 h 265"/>
                <a:gd name="T30" fmla="*/ 196 w 359"/>
                <a:gd name="T31" fmla="*/ 24 h 265"/>
                <a:gd name="T32" fmla="*/ 214 w 359"/>
                <a:gd name="T33" fmla="*/ 34 h 265"/>
                <a:gd name="T34" fmla="*/ 243 w 359"/>
                <a:gd name="T35" fmla="*/ 24 h 265"/>
                <a:gd name="T36" fmla="*/ 224 w 359"/>
                <a:gd name="T37" fmla="*/ 34 h 265"/>
                <a:gd name="T38" fmla="*/ 243 w 359"/>
                <a:gd name="T39" fmla="*/ 24 h 265"/>
                <a:gd name="T40" fmla="*/ 252 w 359"/>
                <a:gd name="T41" fmla="*/ 24 h 265"/>
                <a:gd name="T42" fmla="*/ 271 w 359"/>
                <a:gd name="T43" fmla="*/ 34 h 265"/>
                <a:gd name="T44" fmla="*/ 300 w 359"/>
                <a:gd name="T45" fmla="*/ 30 h 265"/>
                <a:gd name="T46" fmla="*/ 280 w 359"/>
                <a:gd name="T47" fmla="*/ 35 h 265"/>
                <a:gd name="T48" fmla="*/ 300 w 359"/>
                <a:gd name="T49" fmla="*/ 30 h 265"/>
                <a:gd name="T50" fmla="*/ 310 w 359"/>
                <a:gd name="T51" fmla="*/ 34 h 265"/>
                <a:gd name="T52" fmla="*/ 321 w 359"/>
                <a:gd name="T53" fmla="*/ 52 h 265"/>
                <a:gd name="T54" fmla="*/ 346 w 359"/>
                <a:gd name="T55" fmla="*/ 67 h 265"/>
                <a:gd name="T56" fmla="*/ 327 w 359"/>
                <a:gd name="T57" fmla="*/ 58 h 265"/>
                <a:gd name="T58" fmla="*/ 346 w 359"/>
                <a:gd name="T59" fmla="*/ 67 h 265"/>
                <a:gd name="T60" fmla="*/ 350 w 359"/>
                <a:gd name="T61" fmla="*/ 76 h 265"/>
                <a:gd name="T62" fmla="*/ 347 w 359"/>
                <a:gd name="T63" fmla="*/ 97 h 265"/>
                <a:gd name="T64" fmla="*/ 359 w 359"/>
                <a:gd name="T65" fmla="*/ 124 h 265"/>
                <a:gd name="T66" fmla="*/ 348 w 359"/>
                <a:gd name="T67" fmla="*/ 106 h 265"/>
                <a:gd name="T68" fmla="*/ 359 w 359"/>
                <a:gd name="T69" fmla="*/ 124 h 265"/>
                <a:gd name="T70" fmla="*/ 350 w 359"/>
                <a:gd name="T71" fmla="*/ 153 h 265"/>
                <a:gd name="T72" fmla="*/ 359 w 359"/>
                <a:gd name="T73" fmla="*/ 134 h 265"/>
                <a:gd name="T74" fmla="*/ 359 w 359"/>
                <a:gd name="T75" fmla="*/ 181 h 265"/>
                <a:gd name="T76" fmla="*/ 350 w 359"/>
                <a:gd name="T77" fmla="*/ 162 h 265"/>
                <a:gd name="T78" fmla="*/ 359 w 359"/>
                <a:gd name="T79" fmla="*/ 181 h 265"/>
                <a:gd name="T80" fmla="*/ 350 w 359"/>
                <a:gd name="T81" fmla="*/ 209 h 265"/>
                <a:gd name="T82" fmla="*/ 359 w 359"/>
                <a:gd name="T83" fmla="*/ 190 h 265"/>
                <a:gd name="T84" fmla="*/ 0 w 359"/>
                <a:gd name="T85" fmla="*/ 29 h 265"/>
                <a:gd name="T86" fmla="*/ 58 w 359"/>
                <a:gd name="T87" fmla="*/ 24 h 265"/>
                <a:gd name="T88" fmla="*/ 74 w 359"/>
                <a:gd name="T89" fmla="*/ 34 h 265"/>
                <a:gd name="T90" fmla="*/ 58 w 359"/>
                <a:gd name="T91" fmla="*/ 58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9" h="265">
                  <a:moveTo>
                    <a:pt x="350" y="237"/>
                  </a:moveTo>
                  <a:cubicBezTo>
                    <a:pt x="350" y="218"/>
                    <a:pt x="350" y="218"/>
                    <a:pt x="350" y="218"/>
                  </a:cubicBezTo>
                  <a:cubicBezTo>
                    <a:pt x="359" y="218"/>
                    <a:pt x="359" y="218"/>
                    <a:pt x="359" y="218"/>
                  </a:cubicBezTo>
                  <a:cubicBezTo>
                    <a:pt x="359" y="237"/>
                    <a:pt x="359" y="237"/>
                    <a:pt x="359" y="237"/>
                  </a:cubicBezTo>
                  <a:cubicBezTo>
                    <a:pt x="350" y="237"/>
                    <a:pt x="350" y="237"/>
                    <a:pt x="350" y="237"/>
                  </a:cubicBezTo>
                  <a:close/>
                  <a:moveTo>
                    <a:pt x="350" y="265"/>
                  </a:moveTo>
                  <a:cubicBezTo>
                    <a:pt x="350" y="247"/>
                    <a:pt x="350" y="247"/>
                    <a:pt x="350" y="247"/>
                  </a:cubicBezTo>
                  <a:cubicBezTo>
                    <a:pt x="359" y="247"/>
                    <a:pt x="359" y="247"/>
                    <a:pt x="359" y="247"/>
                  </a:cubicBezTo>
                  <a:cubicBezTo>
                    <a:pt x="359" y="265"/>
                    <a:pt x="359" y="265"/>
                    <a:pt x="359" y="265"/>
                  </a:cubicBezTo>
                  <a:cubicBezTo>
                    <a:pt x="350" y="265"/>
                    <a:pt x="350" y="265"/>
                    <a:pt x="350" y="265"/>
                  </a:cubicBezTo>
                  <a:close/>
                  <a:moveTo>
                    <a:pt x="101" y="24"/>
                  </a:moveTo>
                  <a:cubicBezTo>
                    <a:pt x="82" y="24"/>
                    <a:pt x="82" y="24"/>
                    <a:pt x="82" y="2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4"/>
                    <a:pt x="101" y="24"/>
                    <a:pt x="101" y="24"/>
                  </a:cubicBezTo>
                  <a:close/>
                  <a:moveTo>
                    <a:pt x="129" y="24"/>
                  </a:moveTo>
                  <a:cubicBezTo>
                    <a:pt x="111" y="24"/>
                    <a:pt x="111" y="24"/>
                    <a:pt x="111" y="2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4"/>
                    <a:pt x="129" y="24"/>
                    <a:pt x="129" y="24"/>
                  </a:cubicBezTo>
                  <a:close/>
                  <a:moveTo>
                    <a:pt x="158" y="24"/>
                  </a:moveTo>
                  <a:cubicBezTo>
                    <a:pt x="139" y="24"/>
                    <a:pt x="139" y="24"/>
                    <a:pt x="139" y="24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24"/>
                    <a:pt x="158" y="24"/>
                    <a:pt x="158" y="24"/>
                  </a:cubicBezTo>
                  <a:close/>
                  <a:moveTo>
                    <a:pt x="186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24"/>
                    <a:pt x="186" y="24"/>
                    <a:pt x="186" y="24"/>
                  </a:cubicBezTo>
                  <a:close/>
                  <a:moveTo>
                    <a:pt x="214" y="24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24"/>
                    <a:pt x="214" y="24"/>
                    <a:pt x="214" y="24"/>
                  </a:cubicBezTo>
                  <a:close/>
                  <a:moveTo>
                    <a:pt x="243" y="24"/>
                  </a:moveTo>
                  <a:cubicBezTo>
                    <a:pt x="224" y="24"/>
                    <a:pt x="224" y="24"/>
                    <a:pt x="224" y="24"/>
                  </a:cubicBezTo>
                  <a:cubicBezTo>
                    <a:pt x="224" y="34"/>
                    <a:pt x="224" y="34"/>
                    <a:pt x="224" y="34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3" y="24"/>
                    <a:pt x="243" y="24"/>
                    <a:pt x="243" y="24"/>
                  </a:cubicBezTo>
                  <a:close/>
                  <a:moveTo>
                    <a:pt x="272" y="25"/>
                  </a:moveTo>
                  <a:cubicBezTo>
                    <a:pt x="252" y="24"/>
                    <a:pt x="252" y="24"/>
                    <a:pt x="252" y="2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2" y="25"/>
                    <a:pt x="272" y="25"/>
                    <a:pt x="272" y="25"/>
                  </a:cubicBezTo>
                  <a:close/>
                  <a:moveTo>
                    <a:pt x="300" y="30"/>
                  </a:moveTo>
                  <a:cubicBezTo>
                    <a:pt x="281" y="26"/>
                    <a:pt x="281" y="26"/>
                    <a:pt x="281" y="26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97" y="39"/>
                    <a:pt x="297" y="39"/>
                    <a:pt x="297" y="39"/>
                  </a:cubicBezTo>
                  <a:cubicBezTo>
                    <a:pt x="300" y="30"/>
                    <a:pt x="300" y="30"/>
                    <a:pt x="300" y="30"/>
                  </a:cubicBezTo>
                  <a:close/>
                  <a:moveTo>
                    <a:pt x="327" y="44"/>
                  </a:moveTo>
                  <a:cubicBezTo>
                    <a:pt x="310" y="34"/>
                    <a:pt x="310" y="34"/>
                    <a:pt x="310" y="34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21" y="52"/>
                    <a:pt x="321" y="52"/>
                    <a:pt x="321" y="52"/>
                  </a:cubicBezTo>
                  <a:cubicBezTo>
                    <a:pt x="327" y="44"/>
                    <a:pt x="327" y="44"/>
                    <a:pt x="327" y="44"/>
                  </a:cubicBezTo>
                  <a:close/>
                  <a:moveTo>
                    <a:pt x="346" y="67"/>
                  </a:moveTo>
                  <a:cubicBezTo>
                    <a:pt x="334" y="51"/>
                    <a:pt x="334" y="51"/>
                    <a:pt x="334" y="51"/>
                  </a:cubicBezTo>
                  <a:cubicBezTo>
                    <a:pt x="327" y="58"/>
                    <a:pt x="327" y="58"/>
                    <a:pt x="327" y="58"/>
                  </a:cubicBezTo>
                  <a:cubicBezTo>
                    <a:pt x="338" y="72"/>
                    <a:pt x="338" y="72"/>
                    <a:pt x="338" y="72"/>
                  </a:cubicBezTo>
                  <a:cubicBezTo>
                    <a:pt x="346" y="67"/>
                    <a:pt x="346" y="67"/>
                    <a:pt x="346" y="67"/>
                  </a:cubicBezTo>
                  <a:close/>
                  <a:moveTo>
                    <a:pt x="356" y="95"/>
                  </a:moveTo>
                  <a:cubicBezTo>
                    <a:pt x="350" y="76"/>
                    <a:pt x="350" y="76"/>
                    <a:pt x="350" y="76"/>
                  </a:cubicBezTo>
                  <a:cubicBezTo>
                    <a:pt x="342" y="80"/>
                    <a:pt x="342" y="80"/>
                    <a:pt x="342" y="80"/>
                  </a:cubicBezTo>
                  <a:cubicBezTo>
                    <a:pt x="344" y="85"/>
                    <a:pt x="346" y="91"/>
                    <a:pt x="347" y="97"/>
                  </a:cubicBezTo>
                  <a:cubicBezTo>
                    <a:pt x="356" y="95"/>
                    <a:pt x="356" y="95"/>
                    <a:pt x="356" y="95"/>
                  </a:cubicBezTo>
                  <a:close/>
                  <a:moveTo>
                    <a:pt x="359" y="124"/>
                  </a:moveTo>
                  <a:cubicBezTo>
                    <a:pt x="350" y="124"/>
                    <a:pt x="350" y="124"/>
                    <a:pt x="350" y="124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58" y="105"/>
                    <a:pt x="358" y="105"/>
                    <a:pt x="358" y="105"/>
                  </a:cubicBezTo>
                  <a:cubicBezTo>
                    <a:pt x="359" y="124"/>
                    <a:pt x="359" y="124"/>
                    <a:pt x="359" y="124"/>
                  </a:cubicBezTo>
                  <a:close/>
                  <a:moveTo>
                    <a:pt x="359" y="153"/>
                  </a:moveTo>
                  <a:cubicBezTo>
                    <a:pt x="350" y="153"/>
                    <a:pt x="350" y="153"/>
                    <a:pt x="350" y="153"/>
                  </a:cubicBezTo>
                  <a:cubicBezTo>
                    <a:pt x="350" y="134"/>
                    <a:pt x="350" y="134"/>
                    <a:pt x="350" y="134"/>
                  </a:cubicBezTo>
                  <a:cubicBezTo>
                    <a:pt x="359" y="134"/>
                    <a:pt x="359" y="134"/>
                    <a:pt x="359" y="134"/>
                  </a:cubicBezTo>
                  <a:cubicBezTo>
                    <a:pt x="359" y="153"/>
                    <a:pt x="359" y="153"/>
                    <a:pt x="359" y="153"/>
                  </a:cubicBezTo>
                  <a:close/>
                  <a:moveTo>
                    <a:pt x="359" y="181"/>
                  </a:moveTo>
                  <a:cubicBezTo>
                    <a:pt x="350" y="181"/>
                    <a:pt x="350" y="181"/>
                    <a:pt x="350" y="181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9" y="162"/>
                    <a:pt x="359" y="162"/>
                    <a:pt x="359" y="162"/>
                  </a:cubicBezTo>
                  <a:cubicBezTo>
                    <a:pt x="359" y="181"/>
                    <a:pt x="359" y="181"/>
                    <a:pt x="359" y="181"/>
                  </a:cubicBezTo>
                  <a:close/>
                  <a:moveTo>
                    <a:pt x="359" y="209"/>
                  </a:moveTo>
                  <a:cubicBezTo>
                    <a:pt x="350" y="209"/>
                    <a:pt x="350" y="209"/>
                    <a:pt x="350" y="209"/>
                  </a:cubicBezTo>
                  <a:cubicBezTo>
                    <a:pt x="350" y="190"/>
                    <a:pt x="350" y="190"/>
                    <a:pt x="350" y="190"/>
                  </a:cubicBezTo>
                  <a:cubicBezTo>
                    <a:pt x="359" y="190"/>
                    <a:pt x="359" y="190"/>
                    <a:pt x="359" y="190"/>
                  </a:cubicBezTo>
                  <a:cubicBezTo>
                    <a:pt x="359" y="209"/>
                    <a:pt x="359" y="209"/>
                    <a:pt x="359" y="209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3781" y="1476"/>
              <a:ext cx="69" cy="156"/>
            </a:xfrm>
            <a:custGeom>
              <a:avLst/>
              <a:gdLst>
                <a:gd name="T0" fmla="*/ 29 w 69"/>
                <a:gd name="T1" fmla="*/ 121 h 156"/>
                <a:gd name="T2" fmla="*/ 29 w 69"/>
                <a:gd name="T3" fmla="*/ 100 h 156"/>
                <a:gd name="T4" fmla="*/ 39 w 69"/>
                <a:gd name="T5" fmla="*/ 100 h 156"/>
                <a:gd name="T6" fmla="*/ 39 w 69"/>
                <a:gd name="T7" fmla="*/ 121 h 156"/>
                <a:gd name="T8" fmla="*/ 29 w 69"/>
                <a:gd name="T9" fmla="*/ 121 h 156"/>
                <a:gd name="T10" fmla="*/ 29 w 69"/>
                <a:gd name="T11" fmla="*/ 121 h 156"/>
                <a:gd name="T12" fmla="*/ 35 w 69"/>
                <a:gd name="T13" fmla="*/ 0 h 156"/>
                <a:gd name="T14" fmla="*/ 0 w 69"/>
                <a:gd name="T15" fmla="*/ 69 h 156"/>
                <a:gd name="T16" fmla="*/ 29 w 69"/>
                <a:gd name="T17" fmla="*/ 69 h 156"/>
                <a:gd name="T18" fmla="*/ 29 w 69"/>
                <a:gd name="T19" fmla="*/ 88 h 156"/>
                <a:gd name="T20" fmla="*/ 39 w 69"/>
                <a:gd name="T21" fmla="*/ 88 h 156"/>
                <a:gd name="T22" fmla="*/ 39 w 69"/>
                <a:gd name="T23" fmla="*/ 69 h 156"/>
                <a:gd name="T24" fmla="*/ 69 w 69"/>
                <a:gd name="T25" fmla="*/ 69 h 156"/>
                <a:gd name="T26" fmla="*/ 35 w 69"/>
                <a:gd name="T27" fmla="*/ 0 h 156"/>
                <a:gd name="T28" fmla="*/ 35 w 69"/>
                <a:gd name="T29" fmla="*/ 0 h 156"/>
                <a:gd name="T30" fmla="*/ 29 w 69"/>
                <a:gd name="T31" fmla="*/ 156 h 156"/>
                <a:gd name="T32" fmla="*/ 29 w 69"/>
                <a:gd name="T33" fmla="*/ 133 h 156"/>
                <a:gd name="T34" fmla="*/ 39 w 69"/>
                <a:gd name="T35" fmla="*/ 133 h 156"/>
                <a:gd name="T36" fmla="*/ 39 w 69"/>
                <a:gd name="T37" fmla="*/ 156 h 156"/>
                <a:gd name="T38" fmla="*/ 29 w 69"/>
                <a:gd name="T39" fmla="*/ 156 h 156"/>
                <a:gd name="T40" fmla="*/ 29 w 69"/>
                <a:gd name="T4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6">
                  <a:moveTo>
                    <a:pt x="29" y="121"/>
                  </a:moveTo>
                  <a:lnTo>
                    <a:pt x="29" y="100"/>
                  </a:lnTo>
                  <a:lnTo>
                    <a:pt x="39" y="100"/>
                  </a:lnTo>
                  <a:lnTo>
                    <a:pt x="39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39" y="88"/>
                  </a:lnTo>
                  <a:lnTo>
                    <a:pt x="39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6"/>
                  </a:moveTo>
                  <a:lnTo>
                    <a:pt x="29" y="133"/>
                  </a:lnTo>
                  <a:lnTo>
                    <a:pt x="39" y="133"/>
                  </a:lnTo>
                  <a:lnTo>
                    <a:pt x="39" y="156"/>
                  </a:lnTo>
                  <a:lnTo>
                    <a:pt x="29" y="156"/>
                  </a:lnTo>
                  <a:lnTo>
                    <a:pt x="2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793" y="1725"/>
              <a:ext cx="69" cy="156"/>
            </a:xfrm>
            <a:custGeom>
              <a:avLst/>
              <a:gdLst>
                <a:gd name="T0" fmla="*/ 29 w 69"/>
                <a:gd name="T1" fmla="*/ 121 h 156"/>
                <a:gd name="T2" fmla="*/ 29 w 69"/>
                <a:gd name="T3" fmla="*/ 98 h 156"/>
                <a:gd name="T4" fmla="*/ 41 w 69"/>
                <a:gd name="T5" fmla="*/ 98 h 156"/>
                <a:gd name="T6" fmla="*/ 41 w 69"/>
                <a:gd name="T7" fmla="*/ 121 h 156"/>
                <a:gd name="T8" fmla="*/ 29 w 69"/>
                <a:gd name="T9" fmla="*/ 121 h 156"/>
                <a:gd name="T10" fmla="*/ 29 w 69"/>
                <a:gd name="T11" fmla="*/ 121 h 156"/>
                <a:gd name="T12" fmla="*/ 35 w 69"/>
                <a:gd name="T13" fmla="*/ 0 h 156"/>
                <a:gd name="T14" fmla="*/ 0 w 69"/>
                <a:gd name="T15" fmla="*/ 69 h 156"/>
                <a:gd name="T16" fmla="*/ 29 w 69"/>
                <a:gd name="T17" fmla="*/ 69 h 156"/>
                <a:gd name="T18" fmla="*/ 29 w 69"/>
                <a:gd name="T19" fmla="*/ 88 h 156"/>
                <a:gd name="T20" fmla="*/ 41 w 69"/>
                <a:gd name="T21" fmla="*/ 88 h 156"/>
                <a:gd name="T22" fmla="*/ 41 w 69"/>
                <a:gd name="T23" fmla="*/ 69 h 156"/>
                <a:gd name="T24" fmla="*/ 69 w 69"/>
                <a:gd name="T25" fmla="*/ 69 h 156"/>
                <a:gd name="T26" fmla="*/ 35 w 69"/>
                <a:gd name="T27" fmla="*/ 0 h 156"/>
                <a:gd name="T28" fmla="*/ 35 w 69"/>
                <a:gd name="T29" fmla="*/ 0 h 156"/>
                <a:gd name="T30" fmla="*/ 29 w 69"/>
                <a:gd name="T31" fmla="*/ 156 h 156"/>
                <a:gd name="T32" fmla="*/ 29 w 69"/>
                <a:gd name="T33" fmla="*/ 133 h 156"/>
                <a:gd name="T34" fmla="*/ 41 w 69"/>
                <a:gd name="T35" fmla="*/ 133 h 156"/>
                <a:gd name="T36" fmla="*/ 41 w 69"/>
                <a:gd name="T37" fmla="*/ 156 h 156"/>
                <a:gd name="T38" fmla="*/ 29 w 69"/>
                <a:gd name="T39" fmla="*/ 156 h 156"/>
                <a:gd name="T40" fmla="*/ 29 w 69"/>
                <a:gd name="T41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6">
                  <a:moveTo>
                    <a:pt x="29" y="121"/>
                  </a:moveTo>
                  <a:lnTo>
                    <a:pt x="29" y="98"/>
                  </a:lnTo>
                  <a:lnTo>
                    <a:pt x="41" y="98"/>
                  </a:lnTo>
                  <a:lnTo>
                    <a:pt x="41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41" y="88"/>
                  </a:lnTo>
                  <a:lnTo>
                    <a:pt x="41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6"/>
                  </a:moveTo>
                  <a:lnTo>
                    <a:pt x="29" y="133"/>
                  </a:lnTo>
                  <a:lnTo>
                    <a:pt x="41" y="133"/>
                  </a:lnTo>
                  <a:lnTo>
                    <a:pt x="41" y="156"/>
                  </a:lnTo>
                  <a:lnTo>
                    <a:pt x="29" y="156"/>
                  </a:lnTo>
                  <a:lnTo>
                    <a:pt x="29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3605" y="2710"/>
              <a:ext cx="69" cy="155"/>
            </a:xfrm>
            <a:custGeom>
              <a:avLst/>
              <a:gdLst>
                <a:gd name="T0" fmla="*/ 29 w 69"/>
                <a:gd name="T1" fmla="*/ 121 h 155"/>
                <a:gd name="T2" fmla="*/ 29 w 69"/>
                <a:gd name="T3" fmla="*/ 99 h 155"/>
                <a:gd name="T4" fmla="*/ 40 w 69"/>
                <a:gd name="T5" fmla="*/ 99 h 155"/>
                <a:gd name="T6" fmla="*/ 40 w 69"/>
                <a:gd name="T7" fmla="*/ 121 h 155"/>
                <a:gd name="T8" fmla="*/ 29 w 69"/>
                <a:gd name="T9" fmla="*/ 121 h 155"/>
                <a:gd name="T10" fmla="*/ 29 w 69"/>
                <a:gd name="T11" fmla="*/ 121 h 155"/>
                <a:gd name="T12" fmla="*/ 35 w 69"/>
                <a:gd name="T13" fmla="*/ 0 h 155"/>
                <a:gd name="T14" fmla="*/ 0 w 69"/>
                <a:gd name="T15" fmla="*/ 69 h 155"/>
                <a:gd name="T16" fmla="*/ 29 w 69"/>
                <a:gd name="T17" fmla="*/ 69 h 155"/>
                <a:gd name="T18" fmla="*/ 29 w 69"/>
                <a:gd name="T19" fmla="*/ 88 h 155"/>
                <a:gd name="T20" fmla="*/ 40 w 69"/>
                <a:gd name="T21" fmla="*/ 88 h 155"/>
                <a:gd name="T22" fmla="*/ 40 w 69"/>
                <a:gd name="T23" fmla="*/ 69 h 155"/>
                <a:gd name="T24" fmla="*/ 69 w 69"/>
                <a:gd name="T25" fmla="*/ 69 h 155"/>
                <a:gd name="T26" fmla="*/ 35 w 69"/>
                <a:gd name="T27" fmla="*/ 0 h 155"/>
                <a:gd name="T28" fmla="*/ 35 w 69"/>
                <a:gd name="T29" fmla="*/ 0 h 155"/>
                <a:gd name="T30" fmla="*/ 29 w 69"/>
                <a:gd name="T31" fmla="*/ 155 h 155"/>
                <a:gd name="T32" fmla="*/ 29 w 69"/>
                <a:gd name="T33" fmla="*/ 133 h 155"/>
                <a:gd name="T34" fmla="*/ 40 w 69"/>
                <a:gd name="T35" fmla="*/ 133 h 155"/>
                <a:gd name="T36" fmla="*/ 40 w 69"/>
                <a:gd name="T37" fmla="*/ 155 h 155"/>
                <a:gd name="T38" fmla="*/ 29 w 69"/>
                <a:gd name="T39" fmla="*/ 155 h 155"/>
                <a:gd name="T40" fmla="*/ 29 w 69"/>
                <a:gd name="T4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5">
                  <a:moveTo>
                    <a:pt x="29" y="121"/>
                  </a:moveTo>
                  <a:lnTo>
                    <a:pt x="29" y="99"/>
                  </a:lnTo>
                  <a:lnTo>
                    <a:pt x="40" y="99"/>
                  </a:lnTo>
                  <a:lnTo>
                    <a:pt x="40" y="121"/>
                  </a:lnTo>
                  <a:lnTo>
                    <a:pt x="29" y="121"/>
                  </a:lnTo>
                  <a:lnTo>
                    <a:pt x="29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29" y="69"/>
                  </a:lnTo>
                  <a:lnTo>
                    <a:pt x="29" y="88"/>
                  </a:lnTo>
                  <a:lnTo>
                    <a:pt x="40" y="88"/>
                  </a:lnTo>
                  <a:lnTo>
                    <a:pt x="40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29" y="155"/>
                  </a:moveTo>
                  <a:lnTo>
                    <a:pt x="29" y="133"/>
                  </a:lnTo>
                  <a:lnTo>
                    <a:pt x="40" y="133"/>
                  </a:lnTo>
                  <a:lnTo>
                    <a:pt x="40" y="155"/>
                  </a:lnTo>
                  <a:lnTo>
                    <a:pt x="29" y="155"/>
                  </a:lnTo>
                  <a:lnTo>
                    <a:pt x="2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3921" y="1946"/>
              <a:ext cx="69" cy="155"/>
            </a:xfrm>
            <a:custGeom>
              <a:avLst/>
              <a:gdLst>
                <a:gd name="T0" fmla="*/ 30 w 69"/>
                <a:gd name="T1" fmla="*/ 121 h 155"/>
                <a:gd name="T2" fmla="*/ 30 w 69"/>
                <a:gd name="T3" fmla="*/ 99 h 155"/>
                <a:gd name="T4" fmla="*/ 41 w 69"/>
                <a:gd name="T5" fmla="*/ 99 h 155"/>
                <a:gd name="T6" fmla="*/ 41 w 69"/>
                <a:gd name="T7" fmla="*/ 121 h 155"/>
                <a:gd name="T8" fmla="*/ 30 w 69"/>
                <a:gd name="T9" fmla="*/ 121 h 155"/>
                <a:gd name="T10" fmla="*/ 30 w 69"/>
                <a:gd name="T11" fmla="*/ 121 h 155"/>
                <a:gd name="T12" fmla="*/ 35 w 69"/>
                <a:gd name="T13" fmla="*/ 0 h 155"/>
                <a:gd name="T14" fmla="*/ 0 w 69"/>
                <a:gd name="T15" fmla="*/ 69 h 155"/>
                <a:gd name="T16" fmla="*/ 30 w 69"/>
                <a:gd name="T17" fmla="*/ 69 h 155"/>
                <a:gd name="T18" fmla="*/ 30 w 69"/>
                <a:gd name="T19" fmla="*/ 87 h 155"/>
                <a:gd name="T20" fmla="*/ 41 w 69"/>
                <a:gd name="T21" fmla="*/ 87 h 155"/>
                <a:gd name="T22" fmla="*/ 41 w 69"/>
                <a:gd name="T23" fmla="*/ 69 h 155"/>
                <a:gd name="T24" fmla="*/ 69 w 69"/>
                <a:gd name="T25" fmla="*/ 69 h 155"/>
                <a:gd name="T26" fmla="*/ 35 w 69"/>
                <a:gd name="T27" fmla="*/ 0 h 155"/>
                <a:gd name="T28" fmla="*/ 35 w 69"/>
                <a:gd name="T29" fmla="*/ 0 h 155"/>
                <a:gd name="T30" fmla="*/ 30 w 69"/>
                <a:gd name="T31" fmla="*/ 155 h 155"/>
                <a:gd name="T32" fmla="*/ 30 w 69"/>
                <a:gd name="T33" fmla="*/ 132 h 155"/>
                <a:gd name="T34" fmla="*/ 41 w 69"/>
                <a:gd name="T35" fmla="*/ 132 h 155"/>
                <a:gd name="T36" fmla="*/ 41 w 69"/>
                <a:gd name="T37" fmla="*/ 155 h 155"/>
                <a:gd name="T38" fmla="*/ 30 w 69"/>
                <a:gd name="T39" fmla="*/ 155 h 155"/>
                <a:gd name="T40" fmla="*/ 30 w 69"/>
                <a:gd name="T41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55">
                  <a:moveTo>
                    <a:pt x="30" y="121"/>
                  </a:moveTo>
                  <a:lnTo>
                    <a:pt x="30" y="99"/>
                  </a:lnTo>
                  <a:lnTo>
                    <a:pt x="41" y="99"/>
                  </a:lnTo>
                  <a:lnTo>
                    <a:pt x="41" y="121"/>
                  </a:lnTo>
                  <a:lnTo>
                    <a:pt x="30" y="121"/>
                  </a:lnTo>
                  <a:lnTo>
                    <a:pt x="30" y="121"/>
                  </a:lnTo>
                  <a:close/>
                  <a:moveTo>
                    <a:pt x="35" y="0"/>
                  </a:moveTo>
                  <a:lnTo>
                    <a:pt x="0" y="69"/>
                  </a:lnTo>
                  <a:lnTo>
                    <a:pt x="30" y="69"/>
                  </a:lnTo>
                  <a:lnTo>
                    <a:pt x="30" y="87"/>
                  </a:lnTo>
                  <a:lnTo>
                    <a:pt x="41" y="87"/>
                  </a:lnTo>
                  <a:lnTo>
                    <a:pt x="41" y="69"/>
                  </a:lnTo>
                  <a:lnTo>
                    <a:pt x="69" y="69"/>
                  </a:lnTo>
                  <a:lnTo>
                    <a:pt x="35" y="0"/>
                  </a:lnTo>
                  <a:lnTo>
                    <a:pt x="35" y="0"/>
                  </a:lnTo>
                  <a:close/>
                  <a:moveTo>
                    <a:pt x="30" y="155"/>
                  </a:moveTo>
                  <a:lnTo>
                    <a:pt x="30" y="132"/>
                  </a:lnTo>
                  <a:lnTo>
                    <a:pt x="41" y="132"/>
                  </a:lnTo>
                  <a:lnTo>
                    <a:pt x="41" y="155"/>
                  </a:lnTo>
                  <a:lnTo>
                    <a:pt x="30" y="155"/>
                  </a:lnTo>
                  <a:lnTo>
                    <a:pt x="30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298" y="2710"/>
              <a:ext cx="68" cy="154"/>
            </a:xfrm>
            <a:custGeom>
              <a:avLst/>
              <a:gdLst>
                <a:gd name="T0" fmla="*/ 28 w 68"/>
                <a:gd name="T1" fmla="*/ 121 h 154"/>
                <a:gd name="T2" fmla="*/ 28 w 68"/>
                <a:gd name="T3" fmla="*/ 98 h 154"/>
                <a:gd name="T4" fmla="*/ 39 w 68"/>
                <a:gd name="T5" fmla="*/ 98 h 154"/>
                <a:gd name="T6" fmla="*/ 39 w 68"/>
                <a:gd name="T7" fmla="*/ 121 h 154"/>
                <a:gd name="T8" fmla="*/ 28 w 68"/>
                <a:gd name="T9" fmla="*/ 121 h 154"/>
                <a:gd name="T10" fmla="*/ 28 w 68"/>
                <a:gd name="T11" fmla="*/ 121 h 154"/>
                <a:gd name="T12" fmla="*/ 33 w 68"/>
                <a:gd name="T13" fmla="*/ 0 h 154"/>
                <a:gd name="T14" fmla="*/ 0 w 68"/>
                <a:gd name="T15" fmla="*/ 67 h 154"/>
                <a:gd name="T16" fmla="*/ 28 w 68"/>
                <a:gd name="T17" fmla="*/ 67 h 154"/>
                <a:gd name="T18" fmla="*/ 28 w 68"/>
                <a:gd name="T19" fmla="*/ 86 h 154"/>
                <a:gd name="T20" fmla="*/ 39 w 68"/>
                <a:gd name="T21" fmla="*/ 86 h 154"/>
                <a:gd name="T22" fmla="*/ 39 w 68"/>
                <a:gd name="T23" fmla="*/ 67 h 154"/>
                <a:gd name="T24" fmla="*/ 68 w 68"/>
                <a:gd name="T25" fmla="*/ 67 h 154"/>
                <a:gd name="T26" fmla="*/ 33 w 68"/>
                <a:gd name="T27" fmla="*/ 0 h 154"/>
                <a:gd name="T28" fmla="*/ 33 w 68"/>
                <a:gd name="T29" fmla="*/ 0 h 154"/>
                <a:gd name="T30" fmla="*/ 28 w 68"/>
                <a:gd name="T31" fmla="*/ 154 h 154"/>
                <a:gd name="T32" fmla="*/ 28 w 68"/>
                <a:gd name="T33" fmla="*/ 132 h 154"/>
                <a:gd name="T34" fmla="*/ 39 w 68"/>
                <a:gd name="T35" fmla="*/ 132 h 154"/>
                <a:gd name="T36" fmla="*/ 39 w 68"/>
                <a:gd name="T37" fmla="*/ 154 h 154"/>
                <a:gd name="T38" fmla="*/ 28 w 68"/>
                <a:gd name="T39" fmla="*/ 154 h 154"/>
                <a:gd name="T40" fmla="*/ 28 w 68"/>
                <a:gd name="T41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54">
                  <a:moveTo>
                    <a:pt x="28" y="121"/>
                  </a:moveTo>
                  <a:lnTo>
                    <a:pt x="28" y="98"/>
                  </a:lnTo>
                  <a:lnTo>
                    <a:pt x="39" y="98"/>
                  </a:lnTo>
                  <a:lnTo>
                    <a:pt x="39" y="121"/>
                  </a:lnTo>
                  <a:lnTo>
                    <a:pt x="28" y="121"/>
                  </a:lnTo>
                  <a:lnTo>
                    <a:pt x="28" y="121"/>
                  </a:lnTo>
                  <a:close/>
                  <a:moveTo>
                    <a:pt x="33" y="0"/>
                  </a:moveTo>
                  <a:lnTo>
                    <a:pt x="0" y="67"/>
                  </a:lnTo>
                  <a:lnTo>
                    <a:pt x="28" y="67"/>
                  </a:lnTo>
                  <a:lnTo>
                    <a:pt x="28" y="86"/>
                  </a:lnTo>
                  <a:lnTo>
                    <a:pt x="39" y="86"/>
                  </a:lnTo>
                  <a:lnTo>
                    <a:pt x="39" y="67"/>
                  </a:lnTo>
                  <a:lnTo>
                    <a:pt x="68" y="67"/>
                  </a:lnTo>
                  <a:lnTo>
                    <a:pt x="33" y="0"/>
                  </a:lnTo>
                  <a:lnTo>
                    <a:pt x="33" y="0"/>
                  </a:lnTo>
                  <a:close/>
                  <a:moveTo>
                    <a:pt x="28" y="154"/>
                  </a:moveTo>
                  <a:lnTo>
                    <a:pt x="28" y="132"/>
                  </a:lnTo>
                  <a:lnTo>
                    <a:pt x="39" y="132"/>
                  </a:lnTo>
                  <a:lnTo>
                    <a:pt x="39" y="154"/>
                  </a:lnTo>
                  <a:lnTo>
                    <a:pt x="28" y="154"/>
                  </a:lnTo>
                  <a:lnTo>
                    <a:pt x="2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3036" y="1203"/>
              <a:ext cx="223" cy="69"/>
            </a:xfrm>
            <a:custGeom>
              <a:avLst/>
              <a:gdLst>
                <a:gd name="T0" fmla="*/ 102 w 223"/>
                <a:gd name="T1" fmla="*/ 29 h 69"/>
                <a:gd name="T2" fmla="*/ 124 w 223"/>
                <a:gd name="T3" fmla="*/ 29 h 69"/>
                <a:gd name="T4" fmla="*/ 124 w 223"/>
                <a:gd name="T5" fmla="*/ 40 h 69"/>
                <a:gd name="T6" fmla="*/ 102 w 223"/>
                <a:gd name="T7" fmla="*/ 40 h 69"/>
                <a:gd name="T8" fmla="*/ 102 w 223"/>
                <a:gd name="T9" fmla="*/ 29 h 69"/>
                <a:gd name="T10" fmla="*/ 102 w 223"/>
                <a:gd name="T11" fmla="*/ 29 h 69"/>
                <a:gd name="T12" fmla="*/ 223 w 223"/>
                <a:gd name="T13" fmla="*/ 34 h 69"/>
                <a:gd name="T14" fmla="*/ 154 w 223"/>
                <a:gd name="T15" fmla="*/ 0 h 69"/>
                <a:gd name="T16" fmla="*/ 154 w 223"/>
                <a:gd name="T17" fmla="*/ 29 h 69"/>
                <a:gd name="T18" fmla="*/ 135 w 223"/>
                <a:gd name="T19" fmla="*/ 29 h 69"/>
                <a:gd name="T20" fmla="*/ 135 w 223"/>
                <a:gd name="T21" fmla="*/ 40 h 69"/>
                <a:gd name="T22" fmla="*/ 154 w 223"/>
                <a:gd name="T23" fmla="*/ 40 h 69"/>
                <a:gd name="T24" fmla="*/ 154 w 223"/>
                <a:gd name="T25" fmla="*/ 69 h 69"/>
                <a:gd name="T26" fmla="*/ 223 w 223"/>
                <a:gd name="T27" fmla="*/ 34 h 69"/>
                <a:gd name="T28" fmla="*/ 223 w 223"/>
                <a:gd name="T29" fmla="*/ 34 h 69"/>
                <a:gd name="T30" fmla="*/ 0 w 223"/>
                <a:gd name="T31" fmla="*/ 29 h 69"/>
                <a:gd name="T32" fmla="*/ 23 w 223"/>
                <a:gd name="T33" fmla="*/ 29 h 69"/>
                <a:gd name="T34" fmla="*/ 23 w 223"/>
                <a:gd name="T35" fmla="*/ 40 h 69"/>
                <a:gd name="T36" fmla="*/ 0 w 223"/>
                <a:gd name="T37" fmla="*/ 40 h 69"/>
                <a:gd name="T38" fmla="*/ 0 w 223"/>
                <a:gd name="T39" fmla="*/ 29 h 69"/>
                <a:gd name="T40" fmla="*/ 0 w 223"/>
                <a:gd name="T41" fmla="*/ 29 h 69"/>
                <a:gd name="T42" fmla="*/ 34 w 223"/>
                <a:gd name="T43" fmla="*/ 29 h 69"/>
                <a:gd name="T44" fmla="*/ 56 w 223"/>
                <a:gd name="T45" fmla="*/ 29 h 69"/>
                <a:gd name="T46" fmla="*/ 56 w 223"/>
                <a:gd name="T47" fmla="*/ 40 h 69"/>
                <a:gd name="T48" fmla="*/ 34 w 223"/>
                <a:gd name="T49" fmla="*/ 40 h 69"/>
                <a:gd name="T50" fmla="*/ 34 w 223"/>
                <a:gd name="T51" fmla="*/ 29 h 69"/>
                <a:gd name="T52" fmla="*/ 34 w 223"/>
                <a:gd name="T53" fmla="*/ 29 h 69"/>
                <a:gd name="T54" fmla="*/ 68 w 223"/>
                <a:gd name="T55" fmla="*/ 29 h 69"/>
                <a:gd name="T56" fmla="*/ 91 w 223"/>
                <a:gd name="T57" fmla="*/ 29 h 69"/>
                <a:gd name="T58" fmla="*/ 91 w 223"/>
                <a:gd name="T59" fmla="*/ 40 h 69"/>
                <a:gd name="T60" fmla="*/ 68 w 223"/>
                <a:gd name="T61" fmla="*/ 40 h 69"/>
                <a:gd name="T62" fmla="*/ 68 w 223"/>
                <a:gd name="T63" fmla="*/ 29 h 69"/>
                <a:gd name="T64" fmla="*/ 68 w 223"/>
                <a:gd name="T65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3" h="69">
                  <a:moveTo>
                    <a:pt x="102" y="29"/>
                  </a:moveTo>
                  <a:lnTo>
                    <a:pt x="124" y="29"/>
                  </a:lnTo>
                  <a:lnTo>
                    <a:pt x="124" y="40"/>
                  </a:lnTo>
                  <a:lnTo>
                    <a:pt x="102" y="40"/>
                  </a:lnTo>
                  <a:lnTo>
                    <a:pt x="102" y="29"/>
                  </a:lnTo>
                  <a:lnTo>
                    <a:pt x="102" y="29"/>
                  </a:lnTo>
                  <a:close/>
                  <a:moveTo>
                    <a:pt x="223" y="34"/>
                  </a:moveTo>
                  <a:lnTo>
                    <a:pt x="154" y="0"/>
                  </a:lnTo>
                  <a:lnTo>
                    <a:pt x="154" y="29"/>
                  </a:lnTo>
                  <a:lnTo>
                    <a:pt x="135" y="29"/>
                  </a:lnTo>
                  <a:lnTo>
                    <a:pt x="135" y="40"/>
                  </a:lnTo>
                  <a:lnTo>
                    <a:pt x="154" y="40"/>
                  </a:lnTo>
                  <a:lnTo>
                    <a:pt x="154" y="69"/>
                  </a:lnTo>
                  <a:lnTo>
                    <a:pt x="223" y="34"/>
                  </a:lnTo>
                  <a:lnTo>
                    <a:pt x="223" y="34"/>
                  </a:lnTo>
                  <a:close/>
                  <a:moveTo>
                    <a:pt x="0" y="29"/>
                  </a:moveTo>
                  <a:lnTo>
                    <a:pt x="23" y="29"/>
                  </a:lnTo>
                  <a:lnTo>
                    <a:pt x="23" y="40"/>
                  </a:lnTo>
                  <a:lnTo>
                    <a:pt x="0" y="40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34" y="29"/>
                  </a:moveTo>
                  <a:lnTo>
                    <a:pt x="56" y="29"/>
                  </a:lnTo>
                  <a:lnTo>
                    <a:pt x="56" y="40"/>
                  </a:lnTo>
                  <a:lnTo>
                    <a:pt x="34" y="40"/>
                  </a:lnTo>
                  <a:lnTo>
                    <a:pt x="34" y="29"/>
                  </a:lnTo>
                  <a:lnTo>
                    <a:pt x="34" y="29"/>
                  </a:lnTo>
                  <a:close/>
                  <a:moveTo>
                    <a:pt x="68" y="29"/>
                  </a:moveTo>
                  <a:lnTo>
                    <a:pt x="91" y="29"/>
                  </a:lnTo>
                  <a:lnTo>
                    <a:pt x="91" y="40"/>
                  </a:lnTo>
                  <a:lnTo>
                    <a:pt x="68" y="40"/>
                  </a:lnTo>
                  <a:lnTo>
                    <a:pt x="68" y="29"/>
                  </a:lnTo>
                  <a:lnTo>
                    <a:pt x="68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3040" y="365"/>
              <a:ext cx="762" cy="249"/>
            </a:xfrm>
            <a:custGeom>
              <a:avLst/>
              <a:gdLst>
                <a:gd name="T0" fmla="*/ 277 w 641"/>
                <a:gd name="T1" fmla="*/ 33 h 209"/>
                <a:gd name="T2" fmla="*/ 229 w 641"/>
                <a:gd name="T3" fmla="*/ 24 h 209"/>
                <a:gd name="T4" fmla="*/ 229 w 641"/>
                <a:gd name="T5" fmla="*/ 33 h 209"/>
                <a:gd name="T6" fmla="*/ 220 w 641"/>
                <a:gd name="T7" fmla="*/ 24 h 209"/>
                <a:gd name="T8" fmla="*/ 201 w 641"/>
                <a:gd name="T9" fmla="*/ 24 h 209"/>
                <a:gd name="T10" fmla="*/ 192 w 641"/>
                <a:gd name="T11" fmla="*/ 33 h 209"/>
                <a:gd name="T12" fmla="*/ 144 w 641"/>
                <a:gd name="T13" fmla="*/ 24 h 209"/>
                <a:gd name="T14" fmla="*/ 144 w 641"/>
                <a:gd name="T15" fmla="*/ 33 h 209"/>
                <a:gd name="T16" fmla="*/ 418 w 641"/>
                <a:gd name="T17" fmla="*/ 24 h 209"/>
                <a:gd name="T18" fmla="*/ 399 w 641"/>
                <a:gd name="T19" fmla="*/ 24 h 209"/>
                <a:gd name="T20" fmla="*/ 389 w 641"/>
                <a:gd name="T21" fmla="*/ 33 h 209"/>
                <a:gd name="T22" fmla="*/ 342 w 641"/>
                <a:gd name="T23" fmla="*/ 24 h 209"/>
                <a:gd name="T24" fmla="*/ 342 w 641"/>
                <a:gd name="T25" fmla="*/ 33 h 209"/>
                <a:gd name="T26" fmla="*/ 333 w 641"/>
                <a:gd name="T27" fmla="*/ 24 h 209"/>
                <a:gd name="T28" fmla="*/ 314 w 641"/>
                <a:gd name="T29" fmla="*/ 24 h 209"/>
                <a:gd name="T30" fmla="*/ 304 w 641"/>
                <a:gd name="T31" fmla="*/ 33 h 209"/>
                <a:gd name="T32" fmla="*/ 540 w 641"/>
                <a:gd name="T33" fmla="*/ 24 h 209"/>
                <a:gd name="T34" fmla="*/ 540 w 641"/>
                <a:gd name="T35" fmla="*/ 33 h 209"/>
                <a:gd name="T36" fmla="*/ 530 w 641"/>
                <a:gd name="T37" fmla="*/ 24 h 209"/>
                <a:gd name="T38" fmla="*/ 511 w 641"/>
                <a:gd name="T39" fmla="*/ 24 h 209"/>
                <a:gd name="T40" fmla="*/ 502 w 641"/>
                <a:gd name="T41" fmla="*/ 33 h 209"/>
                <a:gd name="T42" fmla="*/ 455 w 641"/>
                <a:gd name="T43" fmla="*/ 24 h 209"/>
                <a:gd name="T44" fmla="*/ 455 w 641"/>
                <a:gd name="T45" fmla="*/ 33 h 209"/>
                <a:gd name="T46" fmla="*/ 445 w 641"/>
                <a:gd name="T47" fmla="*/ 24 h 209"/>
                <a:gd name="T48" fmla="*/ 426 w 641"/>
                <a:gd name="T49" fmla="*/ 24 h 209"/>
                <a:gd name="T50" fmla="*/ 135 w 641"/>
                <a:gd name="T51" fmla="*/ 33 h 209"/>
                <a:gd name="T52" fmla="*/ 87 w 641"/>
                <a:gd name="T53" fmla="*/ 25 h 209"/>
                <a:gd name="T54" fmla="*/ 88 w 641"/>
                <a:gd name="T55" fmla="*/ 34 h 209"/>
                <a:gd name="T56" fmla="*/ 78 w 641"/>
                <a:gd name="T57" fmla="*/ 26 h 209"/>
                <a:gd name="T58" fmla="*/ 58 w 641"/>
                <a:gd name="T59" fmla="*/ 30 h 209"/>
                <a:gd name="T60" fmla="*/ 53 w 641"/>
                <a:gd name="T61" fmla="*/ 42 h 209"/>
                <a:gd name="T62" fmla="*/ 13 w 641"/>
                <a:gd name="T63" fmla="*/ 67 h 209"/>
                <a:gd name="T64" fmla="*/ 21 w 641"/>
                <a:gd name="T65" fmla="*/ 72 h 209"/>
                <a:gd name="T66" fmla="*/ 8 w 641"/>
                <a:gd name="T67" fmla="*/ 76 h 209"/>
                <a:gd name="T68" fmla="*/ 3 w 641"/>
                <a:gd name="T69" fmla="*/ 95 h 209"/>
                <a:gd name="T70" fmla="*/ 10 w 641"/>
                <a:gd name="T71" fmla="*/ 106 h 209"/>
                <a:gd name="T72" fmla="*/ 0 w 641"/>
                <a:gd name="T73" fmla="*/ 153 h 209"/>
                <a:gd name="T74" fmla="*/ 0 w 641"/>
                <a:gd name="T75" fmla="*/ 134 h 209"/>
                <a:gd name="T76" fmla="*/ 9 w 641"/>
                <a:gd name="T77" fmla="*/ 181 h 209"/>
                <a:gd name="T78" fmla="*/ 0 w 641"/>
                <a:gd name="T79" fmla="*/ 181 h 209"/>
                <a:gd name="T80" fmla="*/ 9 w 641"/>
                <a:gd name="T81" fmla="*/ 190 h 209"/>
                <a:gd name="T82" fmla="*/ 641 w 641"/>
                <a:gd name="T83" fmla="*/ 29 h 209"/>
                <a:gd name="T84" fmla="*/ 567 w 641"/>
                <a:gd name="T85" fmla="*/ 24 h 209"/>
                <a:gd name="T86" fmla="*/ 583 w 641"/>
                <a:gd name="T87" fmla="*/ 5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1" h="209">
                  <a:moveTo>
                    <a:pt x="258" y="24"/>
                  </a:moveTo>
                  <a:cubicBezTo>
                    <a:pt x="277" y="24"/>
                    <a:pt x="277" y="24"/>
                    <a:pt x="277" y="24"/>
                  </a:cubicBezTo>
                  <a:cubicBezTo>
                    <a:pt x="277" y="33"/>
                    <a:pt x="277" y="33"/>
                    <a:pt x="277" y="3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58" y="24"/>
                    <a:pt x="258" y="24"/>
                    <a:pt x="258" y="24"/>
                  </a:cubicBezTo>
                  <a:close/>
                  <a:moveTo>
                    <a:pt x="229" y="24"/>
                  </a:moveTo>
                  <a:cubicBezTo>
                    <a:pt x="248" y="24"/>
                    <a:pt x="248" y="24"/>
                    <a:pt x="248" y="24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9" y="24"/>
                    <a:pt x="229" y="24"/>
                    <a:pt x="229" y="24"/>
                  </a:cubicBezTo>
                  <a:close/>
                  <a:moveTo>
                    <a:pt x="201" y="24"/>
                  </a:moveTo>
                  <a:cubicBezTo>
                    <a:pt x="220" y="24"/>
                    <a:pt x="220" y="24"/>
                    <a:pt x="220" y="24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01" y="33"/>
                    <a:pt x="201" y="33"/>
                    <a:pt x="201" y="33"/>
                  </a:cubicBezTo>
                  <a:cubicBezTo>
                    <a:pt x="201" y="24"/>
                    <a:pt x="201" y="24"/>
                    <a:pt x="201" y="24"/>
                  </a:cubicBezTo>
                  <a:close/>
                  <a:moveTo>
                    <a:pt x="173" y="24"/>
                  </a:moveTo>
                  <a:cubicBezTo>
                    <a:pt x="192" y="24"/>
                    <a:pt x="192" y="24"/>
                    <a:pt x="192" y="24"/>
                  </a:cubicBezTo>
                  <a:cubicBezTo>
                    <a:pt x="192" y="33"/>
                    <a:pt x="192" y="33"/>
                    <a:pt x="192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24"/>
                    <a:pt x="173" y="24"/>
                    <a:pt x="173" y="24"/>
                  </a:cubicBezTo>
                  <a:close/>
                  <a:moveTo>
                    <a:pt x="144" y="24"/>
                  </a:moveTo>
                  <a:cubicBezTo>
                    <a:pt x="163" y="24"/>
                    <a:pt x="163" y="24"/>
                    <a:pt x="163" y="24"/>
                  </a:cubicBezTo>
                  <a:cubicBezTo>
                    <a:pt x="163" y="33"/>
                    <a:pt x="163" y="33"/>
                    <a:pt x="163" y="33"/>
                  </a:cubicBezTo>
                  <a:cubicBezTo>
                    <a:pt x="144" y="33"/>
                    <a:pt x="144" y="33"/>
                    <a:pt x="144" y="33"/>
                  </a:cubicBezTo>
                  <a:cubicBezTo>
                    <a:pt x="144" y="24"/>
                    <a:pt x="144" y="24"/>
                    <a:pt x="144" y="24"/>
                  </a:cubicBezTo>
                  <a:close/>
                  <a:moveTo>
                    <a:pt x="399" y="24"/>
                  </a:moveTo>
                  <a:cubicBezTo>
                    <a:pt x="418" y="24"/>
                    <a:pt x="418" y="24"/>
                    <a:pt x="418" y="24"/>
                  </a:cubicBezTo>
                  <a:cubicBezTo>
                    <a:pt x="418" y="33"/>
                    <a:pt x="418" y="33"/>
                    <a:pt x="418" y="33"/>
                  </a:cubicBezTo>
                  <a:cubicBezTo>
                    <a:pt x="399" y="33"/>
                    <a:pt x="399" y="33"/>
                    <a:pt x="399" y="33"/>
                  </a:cubicBezTo>
                  <a:cubicBezTo>
                    <a:pt x="399" y="24"/>
                    <a:pt x="399" y="24"/>
                    <a:pt x="399" y="24"/>
                  </a:cubicBezTo>
                  <a:close/>
                  <a:moveTo>
                    <a:pt x="370" y="24"/>
                  </a:moveTo>
                  <a:cubicBezTo>
                    <a:pt x="389" y="24"/>
                    <a:pt x="389" y="24"/>
                    <a:pt x="389" y="24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70" y="33"/>
                    <a:pt x="370" y="33"/>
                    <a:pt x="370" y="33"/>
                  </a:cubicBezTo>
                  <a:cubicBezTo>
                    <a:pt x="370" y="24"/>
                    <a:pt x="370" y="24"/>
                    <a:pt x="370" y="24"/>
                  </a:cubicBezTo>
                  <a:close/>
                  <a:moveTo>
                    <a:pt x="342" y="24"/>
                  </a:moveTo>
                  <a:cubicBezTo>
                    <a:pt x="361" y="24"/>
                    <a:pt x="361" y="24"/>
                    <a:pt x="361" y="24"/>
                  </a:cubicBezTo>
                  <a:cubicBezTo>
                    <a:pt x="361" y="33"/>
                    <a:pt x="361" y="33"/>
                    <a:pt x="361" y="33"/>
                  </a:cubicBezTo>
                  <a:cubicBezTo>
                    <a:pt x="342" y="33"/>
                    <a:pt x="342" y="33"/>
                    <a:pt x="342" y="33"/>
                  </a:cubicBezTo>
                  <a:cubicBezTo>
                    <a:pt x="342" y="24"/>
                    <a:pt x="342" y="24"/>
                    <a:pt x="342" y="24"/>
                  </a:cubicBezTo>
                  <a:close/>
                  <a:moveTo>
                    <a:pt x="314" y="24"/>
                  </a:moveTo>
                  <a:cubicBezTo>
                    <a:pt x="333" y="24"/>
                    <a:pt x="333" y="24"/>
                    <a:pt x="333" y="24"/>
                  </a:cubicBezTo>
                  <a:cubicBezTo>
                    <a:pt x="333" y="33"/>
                    <a:pt x="333" y="33"/>
                    <a:pt x="333" y="33"/>
                  </a:cubicBezTo>
                  <a:cubicBezTo>
                    <a:pt x="314" y="33"/>
                    <a:pt x="314" y="33"/>
                    <a:pt x="314" y="33"/>
                  </a:cubicBezTo>
                  <a:cubicBezTo>
                    <a:pt x="314" y="24"/>
                    <a:pt x="314" y="24"/>
                    <a:pt x="314" y="24"/>
                  </a:cubicBezTo>
                  <a:close/>
                  <a:moveTo>
                    <a:pt x="285" y="24"/>
                  </a:moveTo>
                  <a:cubicBezTo>
                    <a:pt x="304" y="24"/>
                    <a:pt x="304" y="24"/>
                    <a:pt x="304" y="24"/>
                  </a:cubicBezTo>
                  <a:cubicBezTo>
                    <a:pt x="304" y="33"/>
                    <a:pt x="304" y="33"/>
                    <a:pt x="304" y="33"/>
                  </a:cubicBezTo>
                  <a:cubicBezTo>
                    <a:pt x="285" y="33"/>
                    <a:pt x="285" y="33"/>
                    <a:pt x="285" y="33"/>
                  </a:cubicBezTo>
                  <a:cubicBezTo>
                    <a:pt x="285" y="24"/>
                    <a:pt x="285" y="24"/>
                    <a:pt x="285" y="24"/>
                  </a:cubicBezTo>
                  <a:close/>
                  <a:moveTo>
                    <a:pt x="540" y="24"/>
                  </a:moveTo>
                  <a:cubicBezTo>
                    <a:pt x="559" y="24"/>
                    <a:pt x="559" y="24"/>
                    <a:pt x="559" y="24"/>
                  </a:cubicBezTo>
                  <a:cubicBezTo>
                    <a:pt x="559" y="33"/>
                    <a:pt x="559" y="33"/>
                    <a:pt x="559" y="33"/>
                  </a:cubicBezTo>
                  <a:cubicBezTo>
                    <a:pt x="540" y="33"/>
                    <a:pt x="540" y="33"/>
                    <a:pt x="540" y="33"/>
                  </a:cubicBezTo>
                  <a:cubicBezTo>
                    <a:pt x="540" y="24"/>
                    <a:pt x="540" y="24"/>
                    <a:pt x="540" y="24"/>
                  </a:cubicBezTo>
                  <a:close/>
                  <a:moveTo>
                    <a:pt x="511" y="24"/>
                  </a:moveTo>
                  <a:cubicBezTo>
                    <a:pt x="530" y="24"/>
                    <a:pt x="530" y="24"/>
                    <a:pt x="530" y="24"/>
                  </a:cubicBezTo>
                  <a:cubicBezTo>
                    <a:pt x="530" y="33"/>
                    <a:pt x="530" y="33"/>
                    <a:pt x="530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24"/>
                    <a:pt x="511" y="24"/>
                    <a:pt x="511" y="24"/>
                  </a:cubicBezTo>
                  <a:close/>
                  <a:moveTo>
                    <a:pt x="483" y="24"/>
                  </a:moveTo>
                  <a:cubicBezTo>
                    <a:pt x="502" y="24"/>
                    <a:pt x="502" y="24"/>
                    <a:pt x="502" y="24"/>
                  </a:cubicBezTo>
                  <a:cubicBezTo>
                    <a:pt x="502" y="33"/>
                    <a:pt x="502" y="33"/>
                    <a:pt x="502" y="33"/>
                  </a:cubicBezTo>
                  <a:cubicBezTo>
                    <a:pt x="483" y="33"/>
                    <a:pt x="483" y="33"/>
                    <a:pt x="483" y="33"/>
                  </a:cubicBezTo>
                  <a:cubicBezTo>
                    <a:pt x="483" y="24"/>
                    <a:pt x="483" y="24"/>
                    <a:pt x="483" y="24"/>
                  </a:cubicBezTo>
                  <a:close/>
                  <a:moveTo>
                    <a:pt x="455" y="24"/>
                  </a:moveTo>
                  <a:cubicBezTo>
                    <a:pt x="474" y="24"/>
                    <a:pt x="474" y="24"/>
                    <a:pt x="474" y="24"/>
                  </a:cubicBezTo>
                  <a:cubicBezTo>
                    <a:pt x="474" y="33"/>
                    <a:pt x="474" y="33"/>
                    <a:pt x="474" y="33"/>
                  </a:cubicBezTo>
                  <a:cubicBezTo>
                    <a:pt x="455" y="33"/>
                    <a:pt x="455" y="33"/>
                    <a:pt x="455" y="33"/>
                  </a:cubicBezTo>
                  <a:cubicBezTo>
                    <a:pt x="455" y="24"/>
                    <a:pt x="455" y="24"/>
                    <a:pt x="455" y="24"/>
                  </a:cubicBezTo>
                  <a:close/>
                  <a:moveTo>
                    <a:pt x="426" y="24"/>
                  </a:moveTo>
                  <a:cubicBezTo>
                    <a:pt x="445" y="24"/>
                    <a:pt x="445" y="24"/>
                    <a:pt x="445" y="24"/>
                  </a:cubicBezTo>
                  <a:cubicBezTo>
                    <a:pt x="445" y="33"/>
                    <a:pt x="445" y="33"/>
                    <a:pt x="445" y="33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6" y="24"/>
                    <a:pt x="426" y="24"/>
                    <a:pt x="426" y="24"/>
                  </a:cubicBezTo>
                  <a:close/>
                  <a:moveTo>
                    <a:pt x="116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24"/>
                    <a:pt x="116" y="24"/>
                    <a:pt x="116" y="24"/>
                  </a:cubicBezTo>
                  <a:close/>
                  <a:moveTo>
                    <a:pt x="87" y="25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7" y="25"/>
                    <a:pt x="87" y="25"/>
                    <a:pt x="87" y="25"/>
                  </a:cubicBezTo>
                  <a:close/>
                  <a:moveTo>
                    <a:pt x="58" y="30"/>
                  </a:moveTo>
                  <a:cubicBezTo>
                    <a:pt x="78" y="26"/>
                    <a:pt x="78" y="26"/>
                    <a:pt x="78" y="26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58" y="30"/>
                    <a:pt x="58" y="30"/>
                    <a:pt x="58" y="30"/>
                  </a:cubicBezTo>
                  <a:close/>
                  <a:moveTo>
                    <a:pt x="32" y="44"/>
                  </a:moveTo>
                  <a:cubicBezTo>
                    <a:pt x="49" y="34"/>
                    <a:pt x="49" y="34"/>
                    <a:pt x="49" y="34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2" y="44"/>
                    <a:pt x="32" y="44"/>
                    <a:pt x="32" y="44"/>
                  </a:cubicBezTo>
                  <a:close/>
                  <a:moveTo>
                    <a:pt x="13" y="67"/>
                  </a:moveTo>
                  <a:cubicBezTo>
                    <a:pt x="25" y="51"/>
                    <a:pt x="25" y="51"/>
                    <a:pt x="25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13" y="67"/>
                    <a:pt x="13" y="67"/>
                    <a:pt x="13" y="67"/>
                  </a:cubicBezTo>
                  <a:close/>
                  <a:moveTo>
                    <a:pt x="3" y="95"/>
                  </a:moveTo>
                  <a:cubicBezTo>
                    <a:pt x="8" y="76"/>
                    <a:pt x="8" y="76"/>
                    <a:pt x="8" y="76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5" y="85"/>
                    <a:pt x="13" y="91"/>
                    <a:pt x="12" y="97"/>
                  </a:cubicBezTo>
                  <a:cubicBezTo>
                    <a:pt x="3" y="95"/>
                    <a:pt x="3" y="95"/>
                    <a:pt x="3" y="95"/>
                  </a:cubicBezTo>
                  <a:close/>
                  <a:moveTo>
                    <a:pt x="0" y="124"/>
                  </a:moveTo>
                  <a:cubicBezTo>
                    <a:pt x="9" y="124"/>
                    <a:pt x="9" y="124"/>
                    <a:pt x="9" y="12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0" y="124"/>
                    <a:pt x="0" y="124"/>
                    <a:pt x="0" y="124"/>
                  </a:cubicBezTo>
                  <a:close/>
                  <a:moveTo>
                    <a:pt x="0" y="153"/>
                  </a:moveTo>
                  <a:cubicBezTo>
                    <a:pt x="9" y="153"/>
                    <a:pt x="9" y="153"/>
                    <a:pt x="9" y="153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53"/>
                    <a:pt x="0" y="153"/>
                    <a:pt x="0" y="153"/>
                  </a:cubicBezTo>
                  <a:close/>
                  <a:moveTo>
                    <a:pt x="0" y="181"/>
                  </a:moveTo>
                  <a:cubicBezTo>
                    <a:pt x="9" y="181"/>
                    <a:pt x="9" y="181"/>
                    <a:pt x="9" y="18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81"/>
                    <a:pt x="0" y="181"/>
                    <a:pt x="0" y="181"/>
                  </a:cubicBezTo>
                  <a:close/>
                  <a:moveTo>
                    <a:pt x="0" y="209"/>
                  </a:moveTo>
                  <a:cubicBezTo>
                    <a:pt x="9" y="209"/>
                    <a:pt x="9" y="209"/>
                    <a:pt x="9" y="209"/>
                  </a:cubicBezTo>
                  <a:cubicBezTo>
                    <a:pt x="9" y="190"/>
                    <a:pt x="9" y="190"/>
                    <a:pt x="9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09"/>
                    <a:pt x="0" y="209"/>
                    <a:pt x="0" y="209"/>
                  </a:cubicBezTo>
                  <a:close/>
                  <a:moveTo>
                    <a:pt x="641" y="29"/>
                  </a:moveTo>
                  <a:cubicBezTo>
                    <a:pt x="583" y="0"/>
                    <a:pt x="583" y="0"/>
                    <a:pt x="583" y="0"/>
                  </a:cubicBezTo>
                  <a:cubicBezTo>
                    <a:pt x="583" y="24"/>
                    <a:pt x="583" y="24"/>
                    <a:pt x="583" y="24"/>
                  </a:cubicBezTo>
                  <a:cubicBezTo>
                    <a:pt x="567" y="24"/>
                    <a:pt x="567" y="24"/>
                    <a:pt x="567" y="24"/>
                  </a:cubicBezTo>
                  <a:cubicBezTo>
                    <a:pt x="567" y="33"/>
                    <a:pt x="567" y="33"/>
                    <a:pt x="567" y="33"/>
                  </a:cubicBezTo>
                  <a:cubicBezTo>
                    <a:pt x="583" y="33"/>
                    <a:pt x="583" y="33"/>
                    <a:pt x="583" y="33"/>
                  </a:cubicBezTo>
                  <a:cubicBezTo>
                    <a:pt x="583" y="58"/>
                    <a:pt x="583" y="58"/>
                    <a:pt x="583" y="58"/>
                  </a:cubicBezTo>
                  <a:cubicBezTo>
                    <a:pt x="641" y="29"/>
                    <a:pt x="641" y="29"/>
                    <a:pt x="64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685" y="343"/>
              <a:ext cx="300" cy="452"/>
            </a:xfrm>
            <a:custGeom>
              <a:avLst/>
              <a:gdLst>
                <a:gd name="T0" fmla="*/ 88 w 252"/>
                <a:gd name="T1" fmla="*/ 25 h 380"/>
                <a:gd name="T2" fmla="*/ 107 w 252"/>
                <a:gd name="T3" fmla="*/ 34 h 380"/>
                <a:gd name="T4" fmla="*/ 0 w 252"/>
                <a:gd name="T5" fmla="*/ 29 h 380"/>
                <a:gd name="T6" fmla="*/ 58 w 252"/>
                <a:gd name="T7" fmla="*/ 25 h 380"/>
                <a:gd name="T8" fmla="*/ 74 w 252"/>
                <a:gd name="T9" fmla="*/ 34 h 380"/>
                <a:gd name="T10" fmla="*/ 58 w 252"/>
                <a:gd name="T11" fmla="*/ 58 h 380"/>
                <a:gd name="T12" fmla="*/ 252 w 252"/>
                <a:gd name="T13" fmla="*/ 380 h 380"/>
                <a:gd name="T14" fmla="*/ 242 w 252"/>
                <a:gd name="T15" fmla="*/ 361 h 380"/>
                <a:gd name="T16" fmla="*/ 252 w 252"/>
                <a:gd name="T17" fmla="*/ 380 h 380"/>
                <a:gd name="T18" fmla="*/ 242 w 252"/>
                <a:gd name="T19" fmla="*/ 351 h 380"/>
                <a:gd name="T20" fmla="*/ 252 w 252"/>
                <a:gd name="T21" fmla="*/ 333 h 380"/>
                <a:gd name="T22" fmla="*/ 252 w 252"/>
                <a:gd name="T23" fmla="*/ 323 h 380"/>
                <a:gd name="T24" fmla="*/ 242 w 252"/>
                <a:gd name="T25" fmla="*/ 304 h 380"/>
                <a:gd name="T26" fmla="*/ 252 w 252"/>
                <a:gd name="T27" fmla="*/ 323 h 380"/>
                <a:gd name="T28" fmla="*/ 242 w 252"/>
                <a:gd name="T29" fmla="*/ 295 h 380"/>
                <a:gd name="T30" fmla="*/ 252 w 252"/>
                <a:gd name="T31" fmla="*/ 276 h 380"/>
                <a:gd name="T32" fmla="*/ 252 w 252"/>
                <a:gd name="T33" fmla="*/ 266 h 380"/>
                <a:gd name="T34" fmla="*/ 242 w 252"/>
                <a:gd name="T35" fmla="*/ 248 h 380"/>
                <a:gd name="T36" fmla="*/ 252 w 252"/>
                <a:gd name="T37" fmla="*/ 266 h 380"/>
                <a:gd name="T38" fmla="*/ 242 w 252"/>
                <a:gd name="T39" fmla="*/ 238 h 380"/>
                <a:gd name="T40" fmla="*/ 252 w 252"/>
                <a:gd name="T41" fmla="*/ 219 h 380"/>
                <a:gd name="T42" fmla="*/ 252 w 252"/>
                <a:gd name="T43" fmla="*/ 210 h 380"/>
                <a:gd name="T44" fmla="*/ 242 w 252"/>
                <a:gd name="T45" fmla="*/ 191 h 380"/>
                <a:gd name="T46" fmla="*/ 252 w 252"/>
                <a:gd name="T47" fmla="*/ 210 h 380"/>
                <a:gd name="T48" fmla="*/ 242 w 252"/>
                <a:gd name="T49" fmla="*/ 181 h 380"/>
                <a:gd name="T50" fmla="*/ 252 w 252"/>
                <a:gd name="T51" fmla="*/ 163 h 380"/>
                <a:gd name="T52" fmla="*/ 252 w 252"/>
                <a:gd name="T53" fmla="*/ 153 h 380"/>
                <a:gd name="T54" fmla="*/ 242 w 252"/>
                <a:gd name="T55" fmla="*/ 134 h 380"/>
                <a:gd name="T56" fmla="*/ 252 w 252"/>
                <a:gd name="T57" fmla="*/ 153 h 380"/>
                <a:gd name="T58" fmla="*/ 242 w 252"/>
                <a:gd name="T59" fmla="*/ 125 h 380"/>
                <a:gd name="T60" fmla="*/ 250 w 252"/>
                <a:gd name="T61" fmla="*/ 105 h 380"/>
                <a:gd name="T62" fmla="*/ 249 w 252"/>
                <a:gd name="T63" fmla="*/ 96 h 380"/>
                <a:gd name="T64" fmla="*/ 234 w 252"/>
                <a:gd name="T65" fmla="*/ 80 h 380"/>
                <a:gd name="T66" fmla="*/ 249 w 252"/>
                <a:gd name="T67" fmla="*/ 96 h 380"/>
                <a:gd name="T68" fmla="*/ 227 w 252"/>
                <a:gd name="T69" fmla="*/ 52 h 380"/>
                <a:gd name="T70" fmla="*/ 231 w 252"/>
                <a:gd name="T71" fmla="*/ 72 h 380"/>
                <a:gd name="T72" fmla="*/ 219 w 252"/>
                <a:gd name="T73" fmla="*/ 45 h 380"/>
                <a:gd name="T74" fmla="*/ 198 w 252"/>
                <a:gd name="T75" fmla="*/ 43 h 380"/>
                <a:gd name="T76" fmla="*/ 219 w 252"/>
                <a:gd name="T77" fmla="*/ 45 h 380"/>
                <a:gd name="T78" fmla="*/ 174 w 252"/>
                <a:gd name="T79" fmla="*/ 26 h 380"/>
                <a:gd name="T80" fmla="*/ 190 w 252"/>
                <a:gd name="T81" fmla="*/ 40 h 380"/>
                <a:gd name="T82" fmla="*/ 164 w 252"/>
                <a:gd name="T83" fmla="*/ 25 h 380"/>
                <a:gd name="T84" fmla="*/ 145 w 252"/>
                <a:gd name="T85" fmla="*/ 34 h 380"/>
                <a:gd name="T86" fmla="*/ 164 w 252"/>
                <a:gd name="T87" fmla="*/ 25 h 380"/>
                <a:gd name="T88" fmla="*/ 117 w 252"/>
                <a:gd name="T89" fmla="*/ 25 h 380"/>
                <a:gd name="T90" fmla="*/ 136 w 252"/>
                <a:gd name="T91" fmla="*/ 3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2" h="380">
                  <a:moveTo>
                    <a:pt x="107" y="25"/>
                  </a:moveTo>
                  <a:cubicBezTo>
                    <a:pt x="88" y="25"/>
                    <a:pt x="88" y="25"/>
                    <a:pt x="88" y="2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25"/>
                    <a:pt x="107" y="25"/>
                    <a:pt x="107" y="25"/>
                  </a:cubicBezTo>
                  <a:close/>
                  <a:moveTo>
                    <a:pt x="0" y="2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0" y="29"/>
                    <a:pt x="0" y="29"/>
                    <a:pt x="0" y="29"/>
                  </a:cubicBezTo>
                  <a:close/>
                  <a:moveTo>
                    <a:pt x="252" y="380"/>
                  </a:moveTo>
                  <a:cubicBezTo>
                    <a:pt x="242" y="380"/>
                    <a:pt x="242" y="380"/>
                    <a:pt x="242" y="380"/>
                  </a:cubicBezTo>
                  <a:cubicBezTo>
                    <a:pt x="242" y="361"/>
                    <a:pt x="242" y="361"/>
                    <a:pt x="242" y="361"/>
                  </a:cubicBezTo>
                  <a:cubicBezTo>
                    <a:pt x="252" y="361"/>
                    <a:pt x="252" y="361"/>
                    <a:pt x="252" y="361"/>
                  </a:cubicBezTo>
                  <a:cubicBezTo>
                    <a:pt x="252" y="380"/>
                    <a:pt x="252" y="380"/>
                    <a:pt x="252" y="380"/>
                  </a:cubicBezTo>
                  <a:close/>
                  <a:moveTo>
                    <a:pt x="252" y="351"/>
                  </a:moveTo>
                  <a:cubicBezTo>
                    <a:pt x="242" y="351"/>
                    <a:pt x="242" y="351"/>
                    <a:pt x="242" y="351"/>
                  </a:cubicBezTo>
                  <a:cubicBezTo>
                    <a:pt x="242" y="333"/>
                    <a:pt x="242" y="333"/>
                    <a:pt x="242" y="333"/>
                  </a:cubicBezTo>
                  <a:cubicBezTo>
                    <a:pt x="252" y="333"/>
                    <a:pt x="252" y="333"/>
                    <a:pt x="252" y="333"/>
                  </a:cubicBezTo>
                  <a:cubicBezTo>
                    <a:pt x="252" y="351"/>
                    <a:pt x="252" y="351"/>
                    <a:pt x="252" y="351"/>
                  </a:cubicBezTo>
                  <a:close/>
                  <a:moveTo>
                    <a:pt x="252" y="323"/>
                  </a:moveTo>
                  <a:cubicBezTo>
                    <a:pt x="242" y="323"/>
                    <a:pt x="242" y="323"/>
                    <a:pt x="242" y="323"/>
                  </a:cubicBezTo>
                  <a:cubicBezTo>
                    <a:pt x="242" y="304"/>
                    <a:pt x="242" y="304"/>
                    <a:pt x="242" y="304"/>
                  </a:cubicBezTo>
                  <a:cubicBezTo>
                    <a:pt x="252" y="304"/>
                    <a:pt x="252" y="304"/>
                    <a:pt x="252" y="304"/>
                  </a:cubicBezTo>
                  <a:cubicBezTo>
                    <a:pt x="252" y="323"/>
                    <a:pt x="252" y="323"/>
                    <a:pt x="252" y="323"/>
                  </a:cubicBezTo>
                  <a:close/>
                  <a:moveTo>
                    <a:pt x="252" y="295"/>
                  </a:moveTo>
                  <a:cubicBezTo>
                    <a:pt x="242" y="295"/>
                    <a:pt x="242" y="295"/>
                    <a:pt x="242" y="295"/>
                  </a:cubicBezTo>
                  <a:cubicBezTo>
                    <a:pt x="242" y="276"/>
                    <a:pt x="242" y="276"/>
                    <a:pt x="242" y="276"/>
                  </a:cubicBezTo>
                  <a:cubicBezTo>
                    <a:pt x="252" y="276"/>
                    <a:pt x="252" y="276"/>
                    <a:pt x="252" y="276"/>
                  </a:cubicBezTo>
                  <a:cubicBezTo>
                    <a:pt x="252" y="295"/>
                    <a:pt x="252" y="295"/>
                    <a:pt x="252" y="295"/>
                  </a:cubicBezTo>
                  <a:close/>
                  <a:moveTo>
                    <a:pt x="252" y="266"/>
                  </a:moveTo>
                  <a:cubicBezTo>
                    <a:pt x="242" y="266"/>
                    <a:pt x="242" y="266"/>
                    <a:pt x="242" y="266"/>
                  </a:cubicBezTo>
                  <a:cubicBezTo>
                    <a:pt x="242" y="248"/>
                    <a:pt x="242" y="248"/>
                    <a:pt x="242" y="248"/>
                  </a:cubicBezTo>
                  <a:cubicBezTo>
                    <a:pt x="252" y="248"/>
                    <a:pt x="252" y="248"/>
                    <a:pt x="252" y="248"/>
                  </a:cubicBezTo>
                  <a:cubicBezTo>
                    <a:pt x="252" y="266"/>
                    <a:pt x="252" y="266"/>
                    <a:pt x="252" y="266"/>
                  </a:cubicBezTo>
                  <a:close/>
                  <a:moveTo>
                    <a:pt x="252" y="238"/>
                  </a:moveTo>
                  <a:cubicBezTo>
                    <a:pt x="242" y="238"/>
                    <a:pt x="242" y="238"/>
                    <a:pt x="242" y="238"/>
                  </a:cubicBezTo>
                  <a:cubicBezTo>
                    <a:pt x="242" y="219"/>
                    <a:pt x="242" y="219"/>
                    <a:pt x="242" y="219"/>
                  </a:cubicBezTo>
                  <a:cubicBezTo>
                    <a:pt x="252" y="219"/>
                    <a:pt x="252" y="219"/>
                    <a:pt x="252" y="219"/>
                  </a:cubicBezTo>
                  <a:cubicBezTo>
                    <a:pt x="252" y="238"/>
                    <a:pt x="252" y="238"/>
                    <a:pt x="252" y="238"/>
                  </a:cubicBezTo>
                  <a:close/>
                  <a:moveTo>
                    <a:pt x="252" y="210"/>
                  </a:moveTo>
                  <a:cubicBezTo>
                    <a:pt x="242" y="210"/>
                    <a:pt x="242" y="210"/>
                    <a:pt x="242" y="210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52" y="191"/>
                    <a:pt x="252" y="191"/>
                    <a:pt x="252" y="191"/>
                  </a:cubicBezTo>
                  <a:cubicBezTo>
                    <a:pt x="252" y="210"/>
                    <a:pt x="252" y="210"/>
                    <a:pt x="252" y="210"/>
                  </a:cubicBezTo>
                  <a:close/>
                  <a:moveTo>
                    <a:pt x="252" y="181"/>
                  </a:moveTo>
                  <a:cubicBezTo>
                    <a:pt x="242" y="181"/>
                    <a:pt x="242" y="181"/>
                    <a:pt x="242" y="181"/>
                  </a:cubicBezTo>
                  <a:cubicBezTo>
                    <a:pt x="242" y="163"/>
                    <a:pt x="242" y="163"/>
                    <a:pt x="242" y="163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81"/>
                    <a:pt x="252" y="181"/>
                    <a:pt x="252" y="181"/>
                  </a:cubicBezTo>
                  <a:close/>
                  <a:moveTo>
                    <a:pt x="252" y="153"/>
                  </a:moveTo>
                  <a:cubicBezTo>
                    <a:pt x="242" y="153"/>
                    <a:pt x="242" y="153"/>
                    <a:pt x="242" y="153"/>
                  </a:cubicBezTo>
                  <a:cubicBezTo>
                    <a:pt x="242" y="134"/>
                    <a:pt x="242" y="134"/>
                    <a:pt x="242" y="134"/>
                  </a:cubicBezTo>
                  <a:cubicBezTo>
                    <a:pt x="252" y="134"/>
                    <a:pt x="252" y="134"/>
                    <a:pt x="252" y="134"/>
                  </a:cubicBezTo>
                  <a:cubicBezTo>
                    <a:pt x="252" y="153"/>
                    <a:pt x="252" y="153"/>
                    <a:pt x="252" y="153"/>
                  </a:cubicBezTo>
                  <a:close/>
                  <a:moveTo>
                    <a:pt x="252" y="125"/>
                  </a:moveTo>
                  <a:cubicBezTo>
                    <a:pt x="242" y="125"/>
                    <a:pt x="242" y="125"/>
                    <a:pt x="242" y="125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50" y="105"/>
                    <a:pt x="250" y="105"/>
                    <a:pt x="250" y="105"/>
                  </a:cubicBezTo>
                  <a:cubicBezTo>
                    <a:pt x="252" y="125"/>
                    <a:pt x="252" y="125"/>
                    <a:pt x="252" y="125"/>
                  </a:cubicBezTo>
                  <a:close/>
                  <a:moveTo>
                    <a:pt x="249" y="96"/>
                  </a:moveTo>
                  <a:cubicBezTo>
                    <a:pt x="243" y="77"/>
                    <a:pt x="243" y="77"/>
                    <a:pt x="243" y="77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37" y="86"/>
                    <a:pt x="238" y="92"/>
                    <a:pt x="240" y="98"/>
                  </a:cubicBezTo>
                  <a:cubicBezTo>
                    <a:pt x="249" y="96"/>
                    <a:pt x="249" y="96"/>
                    <a:pt x="249" y="96"/>
                  </a:cubicBezTo>
                  <a:close/>
                  <a:moveTo>
                    <a:pt x="239" y="68"/>
                  </a:moveTo>
                  <a:cubicBezTo>
                    <a:pt x="227" y="52"/>
                    <a:pt x="227" y="52"/>
                    <a:pt x="227" y="52"/>
                  </a:cubicBezTo>
                  <a:cubicBezTo>
                    <a:pt x="220" y="58"/>
                    <a:pt x="220" y="58"/>
                    <a:pt x="220" y="58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9" y="68"/>
                    <a:pt x="239" y="68"/>
                    <a:pt x="239" y="68"/>
                  </a:cubicBezTo>
                  <a:close/>
                  <a:moveTo>
                    <a:pt x="219" y="45"/>
                  </a:moveTo>
                  <a:cubicBezTo>
                    <a:pt x="202" y="34"/>
                    <a:pt x="202" y="34"/>
                    <a:pt x="202" y="34"/>
                  </a:cubicBezTo>
                  <a:cubicBezTo>
                    <a:pt x="198" y="43"/>
                    <a:pt x="198" y="43"/>
                    <a:pt x="198" y="43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9" y="45"/>
                    <a:pt x="219" y="45"/>
                    <a:pt x="219" y="45"/>
                  </a:cubicBezTo>
                  <a:close/>
                  <a:moveTo>
                    <a:pt x="193" y="31"/>
                  </a:moveTo>
                  <a:cubicBezTo>
                    <a:pt x="174" y="26"/>
                    <a:pt x="174" y="26"/>
                    <a:pt x="174" y="26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3" y="31"/>
                    <a:pt x="193" y="31"/>
                    <a:pt x="193" y="31"/>
                  </a:cubicBezTo>
                  <a:close/>
                  <a:moveTo>
                    <a:pt x="164" y="25"/>
                  </a:moveTo>
                  <a:cubicBezTo>
                    <a:pt x="145" y="25"/>
                    <a:pt x="145" y="25"/>
                    <a:pt x="145" y="2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63" y="35"/>
                    <a:pt x="163" y="35"/>
                    <a:pt x="163" y="35"/>
                  </a:cubicBezTo>
                  <a:cubicBezTo>
                    <a:pt x="164" y="25"/>
                    <a:pt x="164" y="25"/>
                    <a:pt x="164" y="25"/>
                  </a:cubicBezTo>
                  <a:close/>
                  <a:moveTo>
                    <a:pt x="136" y="25"/>
                  </a:moveTo>
                  <a:cubicBezTo>
                    <a:pt x="117" y="25"/>
                    <a:pt x="117" y="25"/>
                    <a:pt x="117" y="25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36" y="25"/>
                    <a:pt x="136" y="25"/>
                    <a:pt x="13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103" y="1624"/>
              <a:ext cx="458" cy="67"/>
            </a:xfrm>
            <a:custGeom>
              <a:avLst/>
              <a:gdLst>
                <a:gd name="T0" fmla="*/ 98 w 458"/>
                <a:gd name="T1" fmla="*/ 28 h 67"/>
                <a:gd name="T2" fmla="*/ 121 w 458"/>
                <a:gd name="T3" fmla="*/ 39 h 67"/>
                <a:gd name="T4" fmla="*/ 121 w 458"/>
                <a:gd name="T5" fmla="*/ 28 h 67"/>
                <a:gd name="T6" fmla="*/ 69 w 458"/>
                <a:gd name="T7" fmla="*/ 0 h 67"/>
                <a:gd name="T8" fmla="*/ 88 w 458"/>
                <a:gd name="T9" fmla="*/ 28 h 67"/>
                <a:gd name="T10" fmla="*/ 69 w 458"/>
                <a:gd name="T11" fmla="*/ 39 h 67"/>
                <a:gd name="T12" fmla="*/ 0 w 458"/>
                <a:gd name="T13" fmla="*/ 33 h 67"/>
                <a:gd name="T14" fmla="*/ 458 w 458"/>
                <a:gd name="T15" fmla="*/ 28 h 67"/>
                <a:gd name="T16" fmla="*/ 435 w 458"/>
                <a:gd name="T17" fmla="*/ 39 h 67"/>
                <a:gd name="T18" fmla="*/ 458 w 458"/>
                <a:gd name="T19" fmla="*/ 28 h 67"/>
                <a:gd name="T20" fmla="*/ 424 w 458"/>
                <a:gd name="T21" fmla="*/ 28 h 67"/>
                <a:gd name="T22" fmla="*/ 402 w 458"/>
                <a:gd name="T23" fmla="*/ 39 h 67"/>
                <a:gd name="T24" fmla="*/ 424 w 458"/>
                <a:gd name="T25" fmla="*/ 28 h 67"/>
                <a:gd name="T26" fmla="*/ 391 w 458"/>
                <a:gd name="T27" fmla="*/ 28 h 67"/>
                <a:gd name="T28" fmla="*/ 368 w 458"/>
                <a:gd name="T29" fmla="*/ 39 h 67"/>
                <a:gd name="T30" fmla="*/ 391 w 458"/>
                <a:gd name="T31" fmla="*/ 28 h 67"/>
                <a:gd name="T32" fmla="*/ 356 w 458"/>
                <a:gd name="T33" fmla="*/ 28 h 67"/>
                <a:gd name="T34" fmla="*/ 334 w 458"/>
                <a:gd name="T35" fmla="*/ 39 h 67"/>
                <a:gd name="T36" fmla="*/ 356 w 458"/>
                <a:gd name="T37" fmla="*/ 28 h 67"/>
                <a:gd name="T38" fmla="*/ 323 w 458"/>
                <a:gd name="T39" fmla="*/ 28 h 67"/>
                <a:gd name="T40" fmla="*/ 301 w 458"/>
                <a:gd name="T41" fmla="*/ 39 h 67"/>
                <a:gd name="T42" fmla="*/ 323 w 458"/>
                <a:gd name="T43" fmla="*/ 28 h 67"/>
                <a:gd name="T44" fmla="*/ 290 w 458"/>
                <a:gd name="T45" fmla="*/ 28 h 67"/>
                <a:gd name="T46" fmla="*/ 267 w 458"/>
                <a:gd name="T47" fmla="*/ 39 h 67"/>
                <a:gd name="T48" fmla="*/ 290 w 458"/>
                <a:gd name="T49" fmla="*/ 28 h 67"/>
                <a:gd name="T50" fmla="*/ 255 w 458"/>
                <a:gd name="T51" fmla="*/ 28 h 67"/>
                <a:gd name="T52" fmla="*/ 233 w 458"/>
                <a:gd name="T53" fmla="*/ 39 h 67"/>
                <a:gd name="T54" fmla="*/ 255 w 458"/>
                <a:gd name="T55" fmla="*/ 28 h 67"/>
                <a:gd name="T56" fmla="*/ 222 w 458"/>
                <a:gd name="T57" fmla="*/ 28 h 67"/>
                <a:gd name="T58" fmla="*/ 199 w 458"/>
                <a:gd name="T59" fmla="*/ 39 h 67"/>
                <a:gd name="T60" fmla="*/ 222 w 458"/>
                <a:gd name="T61" fmla="*/ 28 h 67"/>
                <a:gd name="T62" fmla="*/ 189 w 458"/>
                <a:gd name="T63" fmla="*/ 28 h 67"/>
                <a:gd name="T64" fmla="*/ 166 w 458"/>
                <a:gd name="T65" fmla="*/ 39 h 67"/>
                <a:gd name="T66" fmla="*/ 189 w 458"/>
                <a:gd name="T67" fmla="*/ 28 h 67"/>
                <a:gd name="T68" fmla="*/ 154 w 458"/>
                <a:gd name="T69" fmla="*/ 28 h 67"/>
                <a:gd name="T70" fmla="*/ 132 w 458"/>
                <a:gd name="T71" fmla="*/ 39 h 67"/>
                <a:gd name="T72" fmla="*/ 154 w 458"/>
                <a:gd name="T73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8" h="67">
                  <a:moveTo>
                    <a:pt x="121" y="28"/>
                  </a:moveTo>
                  <a:lnTo>
                    <a:pt x="98" y="28"/>
                  </a:lnTo>
                  <a:lnTo>
                    <a:pt x="98" y="39"/>
                  </a:lnTo>
                  <a:lnTo>
                    <a:pt x="121" y="39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0" y="33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39"/>
                  </a:lnTo>
                  <a:lnTo>
                    <a:pt x="69" y="39"/>
                  </a:lnTo>
                  <a:lnTo>
                    <a:pt x="69" y="67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458" y="28"/>
                  </a:moveTo>
                  <a:lnTo>
                    <a:pt x="435" y="28"/>
                  </a:lnTo>
                  <a:lnTo>
                    <a:pt x="435" y="39"/>
                  </a:lnTo>
                  <a:lnTo>
                    <a:pt x="458" y="39"/>
                  </a:lnTo>
                  <a:lnTo>
                    <a:pt x="458" y="28"/>
                  </a:lnTo>
                  <a:lnTo>
                    <a:pt x="458" y="28"/>
                  </a:lnTo>
                  <a:close/>
                  <a:moveTo>
                    <a:pt x="424" y="28"/>
                  </a:moveTo>
                  <a:lnTo>
                    <a:pt x="402" y="28"/>
                  </a:lnTo>
                  <a:lnTo>
                    <a:pt x="402" y="39"/>
                  </a:lnTo>
                  <a:lnTo>
                    <a:pt x="424" y="39"/>
                  </a:lnTo>
                  <a:lnTo>
                    <a:pt x="424" y="28"/>
                  </a:lnTo>
                  <a:lnTo>
                    <a:pt x="424" y="28"/>
                  </a:lnTo>
                  <a:close/>
                  <a:moveTo>
                    <a:pt x="391" y="28"/>
                  </a:moveTo>
                  <a:lnTo>
                    <a:pt x="368" y="28"/>
                  </a:lnTo>
                  <a:lnTo>
                    <a:pt x="368" y="39"/>
                  </a:lnTo>
                  <a:lnTo>
                    <a:pt x="391" y="39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356" y="28"/>
                  </a:moveTo>
                  <a:lnTo>
                    <a:pt x="334" y="28"/>
                  </a:lnTo>
                  <a:lnTo>
                    <a:pt x="334" y="39"/>
                  </a:lnTo>
                  <a:lnTo>
                    <a:pt x="356" y="39"/>
                  </a:lnTo>
                  <a:lnTo>
                    <a:pt x="356" y="28"/>
                  </a:lnTo>
                  <a:lnTo>
                    <a:pt x="356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39"/>
                  </a:lnTo>
                  <a:lnTo>
                    <a:pt x="323" y="39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39"/>
                  </a:lnTo>
                  <a:lnTo>
                    <a:pt x="290" y="39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255" y="28"/>
                  </a:moveTo>
                  <a:lnTo>
                    <a:pt x="233" y="28"/>
                  </a:lnTo>
                  <a:lnTo>
                    <a:pt x="233" y="39"/>
                  </a:lnTo>
                  <a:lnTo>
                    <a:pt x="255" y="39"/>
                  </a:lnTo>
                  <a:lnTo>
                    <a:pt x="255" y="28"/>
                  </a:lnTo>
                  <a:lnTo>
                    <a:pt x="255" y="28"/>
                  </a:lnTo>
                  <a:close/>
                  <a:moveTo>
                    <a:pt x="222" y="28"/>
                  </a:moveTo>
                  <a:lnTo>
                    <a:pt x="199" y="28"/>
                  </a:lnTo>
                  <a:lnTo>
                    <a:pt x="199" y="39"/>
                  </a:lnTo>
                  <a:lnTo>
                    <a:pt x="222" y="39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39"/>
                  </a:lnTo>
                  <a:lnTo>
                    <a:pt x="189" y="39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154" y="28"/>
                  </a:moveTo>
                  <a:lnTo>
                    <a:pt x="132" y="28"/>
                  </a:lnTo>
                  <a:lnTo>
                    <a:pt x="132" y="39"/>
                  </a:lnTo>
                  <a:lnTo>
                    <a:pt x="154" y="39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2549" y="564"/>
              <a:ext cx="391" cy="69"/>
            </a:xfrm>
            <a:custGeom>
              <a:avLst/>
              <a:gdLst>
                <a:gd name="T0" fmla="*/ 121 w 391"/>
                <a:gd name="T1" fmla="*/ 28 h 69"/>
                <a:gd name="T2" fmla="*/ 98 w 391"/>
                <a:gd name="T3" fmla="*/ 28 h 69"/>
                <a:gd name="T4" fmla="*/ 98 w 391"/>
                <a:gd name="T5" fmla="*/ 40 h 69"/>
                <a:gd name="T6" fmla="*/ 121 w 391"/>
                <a:gd name="T7" fmla="*/ 40 h 69"/>
                <a:gd name="T8" fmla="*/ 121 w 391"/>
                <a:gd name="T9" fmla="*/ 28 h 69"/>
                <a:gd name="T10" fmla="*/ 121 w 391"/>
                <a:gd name="T11" fmla="*/ 28 h 69"/>
                <a:gd name="T12" fmla="*/ 0 w 391"/>
                <a:gd name="T13" fmla="*/ 34 h 69"/>
                <a:gd name="T14" fmla="*/ 69 w 391"/>
                <a:gd name="T15" fmla="*/ 0 h 69"/>
                <a:gd name="T16" fmla="*/ 69 w 391"/>
                <a:gd name="T17" fmla="*/ 28 h 69"/>
                <a:gd name="T18" fmla="*/ 88 w 391"/>
                <a:gd name="T19" fmla="*/ 28 h 69"/>
                <a:gd name="T20" fmla="*/ 88 w 391"/>
                <a:gd name="T21" fmla="*/ 40 h 69"/>
                <a:gd name="T22" fmla="*/ 69 w 391"/>
                <a:gd name="T23" fmla="*/ 40 h 69"/>
                <a:gd name="T24" fmla="*/ 69 w 391"/>
                <a:gd name="T25" fmla="*/ 69 h 69"/>
                <a:gd name="T26" fmla="*/ 0 w 391"/>
                <a:gd name="T27" fmla="*/ 34 h 69"/>
                <a:gd name="T28" fmla="*/ 0 w 391"/>
                <a:gd name="T29" fmla="*/ 34 h 69"/>
                <a:gd name="T30" fmla="*/ 391 w 391"/>
                <a:gd name="T31" fmla="*/ 28 h 69"/>
                <a:gd name="T32" fmla="*/ 368 w 391"/>
                <a:gd name="T33" fmla="*/ 28 h 69"/>
                <a:gd name="T34" fmla="*/ 368 w 391"/>
                <a:gd name="T35" fmla="*/ 40 h 69"/>
                <a:gd name="T36" fmla="*/ 391 w 391"/>
                <a:gd name="T37" fmla="*/ 40 h 69"/>
                <a:gd name="T38" fmla="*/ 391 w 391"/>
                <a:gd name="T39" fmla="*/ 28 h 69"/>
                <a:gd name="T40" fmla="*/ 391 w 391"/>
                <a:gd name="T41" fmla="*/ 28 h 69"/>
                <a:gd name="T42" fmla="*/ 357 w 391"/>
                <a:gd name="T43" fmla="*/ 28 h 69"/>
                <a:gd name="T44" fmla="*/ 335 w 391"/>
                <a:gd name="T45" fmla="*/ 28 h 69"/>
                <a:gd name="T46" fmla="*/ 335 w 391"/>
                <a:gd name="T47" fmla="*/ 40 h 69"/>
                <a:gd name="T48" fmla="*/ 357 w 391"/>
                <a:gd name="T49" fmla="*/ 40 h 69"/>
                <a:gd name="T50" fmla="*/ 357 w 391"/>
                <a:gd name="T51" fmla="*/ 28 h 69"/>
                <a:gd name="T52" fmla="*/ 357 w 391"/>
                <a:gd name="T53" fmla="*/ 28 h 69"/>
                <a:gd name="T54" fmla="*/ 323 w 391"/>
                <a:gd name="T55" fmla="*/ 28 h 69"/>
                <a:gd name="T56" fmla="*/ 301 w 391"/>
                <a:gd name="T57" fmla="*/ 28 h 69"/>
                <a:gd name="T58" fmla="*/ 301 w 391"/>
                <a:gd name="T59" fmla="*/ 40 h 69"/>
                <a:gd name="T60" fmla="*/ 323 w 391"/>
                <a:gd name="T61" fmla="*/ 40 h 69"/>
                <a:gd name="T62" fmla="*/ 323 w 391"/>
                <a:gd name="T63" fmla="*/ 28 h 69"/>
                <a:gd name="T64" fmla="*/ 323 w 391"/>
                <a:gd name="T65" fmla="*/ 28 h 69"/>
                <a:gd name="T66" fmla="*/ 290 w 391"/>
                <a:gd name="T67" fmla="*/ 28 h 69"/>
                <a:gd name="T68" fmla="*/ 267 w 391"/>
                <a:gd name="T69" fmla="*/ 28 h 69"/>
                <a:gd name="T70" fmla="*/ 267 w 391"/>
                <a:gd name="T71" fmla="*/ 40 h 69"/>
                <a:gd name="T72" fmla="*/ 290 w 391"/>
                <a:gd name="T73" fmla="*/ 40 h 69"/>
                <a:gd name="T74" fmla="*/ 290 w 391"/>
                <a:gd name="T75" fmla="*/ 28 h 69"/>
                <a:gd name="T76" fmla="*/ 290 w 391"/>
                <a:gd name="T77" fmla="*/ 28 h 69"/>
                <a:gd name="T78" fmla="*/ 255 w 391"/>
                <a:gd name="T79" fmla="*/ 28 h 69"/>
                <a:gd name="T80" fmla="*/ 234 w 391"/>
                <a:gd name="T81" fmla="*/ 28 h 69"/>
                <a:gd name="T82" fmla="*/ 234 w 391"/>
                <a:gd name="T83" fmla="*/ 40 h 69"/>
                <a:gd name="T84" fmla="*/ 255 w 391"/>
                <a:gd name="T85" fmla="*/ 40 h 69"/>
                <a:gd name="T86" fmla="*/ 255 w 391"/>
                <a:gd name="T87" fmla="*/ 28 h 69"/>
                <a:gd name="T88" fmla="*/ 255 w 391"/>
                <a:gd name="T89" fmla="*/ 28 h 69"/>
                <a:gd name="T90" fmla="*/ 222 w 391"/>
                <a:gd name="T91" fmla="*/ 28 h 69"/>
                <a:gd name="T92" fmla="*/ 200 w 391"/>
                <a:gd name="T93" fmla="*/ 28 h 69"/>
                <a:gd name="T94" fmla="*/ 200 w 391"/>
                <a:gd name="T95" fmla="*/ 40 h 69"/>
                <a:gd name="T96" fmla="*/ 222 w 391"/>
                <a:gd name="T97" fmla="*/ 40 h 69"/>
                <a:gd name="T98" fmla="*/ 222 w 391"/>
                <a:gd name="T99" fmla="*/ 28 h 69"/>
                <a:gd name="T100" fmla="*/ 222 w 391"/>
                <a:gd name="T101" fmla="*/ 28 h 69"/>
                <a:gd name="T102" fmla="*/ 189 w 391"/>
                <a:gd name="T103" fmla="*/ 28 h 69"/>
                <a:gd name="T104" fmla="*/ 166 w 391"/>
                <a:gd name="T105" fmla="*/ 28 h 69"/>
                <a:gd name="T106" fmla="*/ 166 w 391"/>
                <a:gd name="T107" fmla="*/ 40 h 69"/>
                <a:gd name="T108" fmla="*/ 189 w 391"/>
                <a:gd name="T109" fmla="*/ 40 h 69"/>
                <a:gd name="T110" fmla="*/ 189 w 391"/>
                <a:gd name="T111" fmla="*/ 28 h 69"/>
                <a:gd name="T112" fmla="*/ 189 w 391"/>
                <a:gd name="T113" fmla="*/ 28 h 69"/>
                <a:gd name="T114" fmla="*/ 154 w 391"/>
                <a:gd name="T115" fmla="*/ 28 h 69"/>
                <a:gd name="T116" fmla="*/ 133 w 391"/>
                <a:gd name="T117" fmla="*/ 28 h 69"/>
                <a:gd name="T118" fmla="*/ 133 w 391"/>
                <a:gd name="T119" fmla="*/ 40 h 69"/>
                <a:gd name="T120" fmla="*/ 154 w 391"/>
                <a:gd name="T121" fmla="*/ 40 h 69"/>
                <a:gd name="T122" fmla="*/ 154 w 391"/>
                <a:gd name="T123" fmla="*/ 28 h 69"/>
                <a:gd name="T124" fmla="*/ 154 w 391"/>
                <a:gd name="T125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1" h="69">
                  <a:moveTo>
                    <a:pt x="121" y="28"/>
                  </a:moveTo>
                  <a:lnTo>
                    <a:pt x="98" y="28"/>
                  </a:lnTo>
                  <a:lnTo>
                    <a:pt x="98" y="40"/>
                  </a:lnTo>
                  <a:lnTo>
                    <a:pt x="121" y="40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391" y="28"/>
                  </a:moveTo>
                  <a:lnTo>
                    <a:pt x="368" y="28"/>
                  </a:lnTo>
                  <a:lnTo>
                    <a:pt x="368" y="40"/>
                  </a:lnTo>
                  <a:lnTo>
                    <a:pt x="391" y="40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357" y="28"/>
                  </a:moveTo>
                  <a:lnTo>
                    <a:pt x="335" y="28"/>
                  </a:lnTo>
                  <a:lnTo>
                    <a:pt x="335" y="40"/>
                  </a:lnTo>
                  <a:lnTo>
                    <a:pt x="357" y="40"/>
                  </a:lnTo>
                  <a:lnTo>
                    <a:pt x="357" y="28"/>
                  </a:lnTo>
                  <a:lnTo>
                    <a:pt x="357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40"/>
                  </a:lnTo>
                  <a:lnTo>
                    <a:pt x="323" y="40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90" y="40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255" y="28"/>
                  </a:moveTo>
                  <a:lnTo>
                    <a:pt x="234" y="28"/>
                  </a:lnTo>
                  <a:lnTo>
                    <a:pt x="234" y="40"/>
                  </a:lnTo>
                  <a:lnTo>
                    <a:pt x="255" y="40"/>
                  </a:lnTo>
                  <a:lnTo>
                    <a:pt x="255" y="28"/>
                  </a:lnTo>
                  <a:lnTo>
                    <a:pt x="255" y="28"/>
                  </a:lnTo>
                  <a:close/>
                  <a:moveTo>
                    <a:pt x="222" y="28"/>
                  </a:moveTo>
                  <a:lnTo>
                    <a:pt x="200" y="28"/>
                  </a:lnTo>
                  <a:lnTo>
                    <a:pt x="200" y="40"/>
                  </a:lnTo>
                  <a:lnTo>
                    <a:pt x="222" y="40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40"/>
                  </a:lnTo>
                  <a:lnTo>
                    <a:pt x="189" y="40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154" y="28"/>
                  </a:moveTo>
                  <a:lnTo>
                    <a:pt x="133" y="28"/>
                  </a:lnTo>
                  <a:lnTo>
                    <a:pt x="133" y="40"/>
                  </a:lnTo>
                  <a:lnTo>
                    <a:pt x="154" y="40"/>
                  </a:lnTo>
                  <a:lnTo>
                    <a:pt x="154" y="28"/>
                  </a:lnTo>
                  <a:lnTo>
                    <a:pt x="15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1459" y="1035"/>
              <a:ext cx="1298" cy="69"/>
            </a:xfrm>
            <a:custGeom>
              <a:avLst/>
              <a:gdLst>
                <a:gd name="T0" fmla="*/ 120 w 1298"/>
                <a:gd name="T1" fmla="*/ 40 h 69"/>
                <a:gd name="T2" fmla="*/ 132 w 1298"/>
                <a:gd name="T3" fmla="*/ 28 h 69"/>
                <a:gd name="T4" fmla="*/ 155 w 1298"/>
                <a:gd name="T5" fmla="*/ 28 h 69"/>
                <a:gd name="T6" fmla="*/ 188 w 1298"/>
                <a:gd name="T7" fmla="*/ 40 h 69"/>
                <a:gd name="T8" fmla="*/ 199 w 1298"/>
                <a:gd name="T9" fmla="*/ 28 h 69"/>
                <a:gd name="T10" fmla="*/ 221 w 1298"/>
                <a:gd name="T11" fmla="*/ 28 h 69"/>
                <a:gd name="T12" fmla="*/ 256 w 1298"/>
                <a:gd name="T13" fmla="*/ 40 h 69"/>
                <a:gd name="T14" fmla="*/ 267 w 1298"/>
                <a:gd name="T15" fmla="*/ 28 h 69"/>
                <a:gd name="T16" fmla="*/ 289 w 1298"/>
                <a:gd name="T17" fmla="*/ 28 h 69"/>
                <a:gd name="T18" fmla="*/ 322 w 1298"/>
                <a:gd name="T19" fmla="*/ 40 h 69"/>
                <a:gd name="T20" fmla="*/ 353 w 1298"/>
                <a:gd name="T21" fmla="*/ 40 h 69"/>
                <a:gd name="T22" fmla="*/ 333 w 1298"/>
                <a:gd name="T23" fmla="*/ 40 h 69"/>
                <a:gd name="T24" fmla="*/ 388 w 1298"/>
                <a:gd name="T25" fmla="*/ 40 h 69"/>
                <a:gd name="T26" fmla="*/ 399 w 1298"/>
                <a:gd name="T27" fmla="*/ 28 h 69"/>
                <a:gd name="T28" fmla="*/ 399 w 1298"/>
                <a:gd name="T29" fmla="*/ 40 h 69"/>
                <a:gd name="T30" fmla="*/ 455 w 1298"/>
                <a:gd name="T31" fmla="*/ 40 h 69"/>
                <a:gd name="T32" fmla="*/ 466 w 1298"/>
                <a:gd name="T33" fmla="*/ 28 h 69"/>
                <a:gd name="T34" fmla="*/ 466 w 1298"/>
                <a:gd name="T35" fmla="*/ 40 h 69"/>
                <a:gd name="T36" fmla="*/ 522 w 1298"/>
                <a:gd name="T37" fmla="*/ 40 h 69"/>
                <a:gd name="T38" fmla="*/ 534 w 1298"/>
                <a:gd name="T39" fmla="*/ 28 h 69"/>
                <a:gd name="T40" fmla="*/ 534 w 1298"/>
                <a:gd name="T41" fmla="*/ 40 h 69"/>
                <a:gd name="T42" fmla="*/ 590 w 1298"/>
                <a:gd name="T43" fmla="*/ 40 h 69"/>
                <a:gd name="T44" fmla="*/ 601 w 1298"/>
                <a:gd name="T45" fmla="*/ 28 h 69"/>
                <a:gd name="T46" fmla="*/ 601 w 1298"/>
                <a:gd name="T47" fmla="*/ 40 h 69"/>
                <a:gd name="T48" fmla="*/ 657 w 1298"/>
                <a:gd name="T49" fmla="*/ 40 h 69"/>
                <a:gd name="T50" fmla="*/ 669 w 1298"/>
                <a:gd name="T51" fmla="*/ 28 h 69"/>
                <a:gd name="T52" fmla="*/ 669 w 1298"/>
                <a:gd name="T53" fmla="*/ 40 h 69"/>
                <a:gd name="T54" fmla="*/ 725 w 1298"/>
                <a:gd name="T55" fmla="*/ 40 h 69"/>
                <a:gd name="T56" fmla="*/ 736 w 1298"/>
                <a:gd name="T57" fmla="*/ 28 h 69"/>
                <a:gd name="T58" fmla="*/ 736 w 1298"/>
                <a:gd name="T59" fmla="*/ 40 h 69"/>
                <a:gd name="T60" fmla="*/ 792 w 1298"/>
                <a:gd name="T61" fmla="*/ 40 h 69"/>
                <a:gd name="T62" fmla="*/ 803 w 1298"/>
                <a:gd name="T63" fmla="*/ 28 h 69"/>
                <a:gd name="T64" fmla="*/ 803 w 1298"/>
                <a:gd name="T65" fmla="*/ 40 h 69"/>
                <a:gd name="T66" fmla="*/ 859 w 1298"/>
                <a:gd name="T67" fmla="*/ 40 h 69"/>
                <a:gd name="T68" fmla="*/ 871 w 1298"/>
                <a:gd name="T69" fmla="*/ 28 h 69"/>
                <a:gd name="T70" fmla="*/ 871 w 1298"/>
                <a:gd name="T71" fmla="*/ 40 h 69"/>
                <a:gd name="T72" fmla="*/ 927 w 1298"/>
                <a:gd name="T73" fmla="*/ 40 h 69"/>
                <a:gd name="T74" fmla="*/ 939 w 1298"/>
                <a:gd name="T75" fmla="*/ 28 h 69"/>
                <a:gd name="T76" fmla="*/ 939 w 1298"/>
                <a:gd name="T77" fmla="*/ 40 h 69"/>
                <a:gd name="T78" fmla="*/ 995 w 1298"/>
                <a:gd name="T79" fmla="*/ 40 h 69"/>
                <a:gd name="T80" fmla="*/ 1005 w 1298"/>
                <a:gd name="T81" fmla="*/ 28 h 69"/>
                <a:gd name="T82" fmla="*/ 1005 w 1298"/>
                <a:gd name="T83" fmla="*/ 40 h 69"/>
                <a:gd name="T84" fmla="*/ 1061 w 1298"/>
                <a:gd name="T85" fmla="*/ 40 h 69"/>
                <a:gd name="T86" fmla="*/ 1073 w 1298"/>
                <a:gd name="T87" fmla="*/ 28 h 69"/>
                <a:gd name="T88" fmla="*/ 1073 w 1298"/>
                <a:gd name="T89" fmla="*/ 40 h 69"/>
                <a:gd name="T90" fmla="*/ 1129 w 1298"/>
                <a:gd name="T91" fmla="*/ 40 h 69"/>
                <a:gd name="T92" fmla="*/ 1141 w 1298"/>
                <a:gd name="T93" fmla="*/ 28 h 69"/>
                <a:gd name="T94" fmla="*/ 1141 w 1298"/>
                <a:gd name="T95" fmla="*/ 40 h 69"/>
                <a:gd name="T96" fmla="*/ 1197 w 1298"/>
                <a:gd name="T97" fmla="*/ 40 h 69"/>
                <a:gd name="T98" fmla="*/ 1207 w 1298"/>
                <a:gd name="T99" fmla="*/ 28 h 69"/>
                <a:gd name="T100" fmla="*/ 1207 w 1298"/>
                <a:gd name="T101" fmla="*/ 40 h 69"/>
                <a:gd name="T102" fmla="*/ 1265 w 1298"/>
                <a:gd name="T103" fmla="*/ 40 h 69"/>
                <a:gd name="T104" fmla="*/ 1275 w 1298"/>
                <a:gd name="T105" fmla="*/ 28 h 69"/>
                <a:gd name="T106" fmla="*/ 1275 w 1298"/>
                <a:gd name="T107" fmla="*/ 40 h 69"/>
                <a:gd name="T108" fmla="*/ 88 w 1298"/>
                <a:gd name="T109" fmla="*/ 28 h 69"/>
                <a:gd name="T110" fmla="*/ 0 w 1298"/>
                <a:gd name="T111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98" h="69">
                  <a:moveTo>
                    <a:pt x="120" y="28"/>
                  </a:moveTo>
                  <a:lnTo>
                    <a:pt x="98" y="28"/>
                  </a:lnTo>
                  <a:lnTo>
                    <a:pt x="98" y="40"/>
                  </a:lnTo>
                  <a:lnTo>
                    <a:pt x="120" y="40"/>
                  </a:lnTo>
                  <a:lnTo>
                    <a:pt x="120" y="28"/>
                  </a:lnTo>
                  <a:lnTo>
                    <a:pt x="120" y="28"/>
                  </a:lnTo>
                  <a:close/>
                  <a:moveTo>
                    <a:pt x="155" y="28"/>
                  </a:moveTo>
                  <a:lnTo>
                    <a:pt x="132" y="28"/>
                  </a:lnTo>
                  <a:lnTo>
                    <a:pt x="132" y="40"/>
                  </a:lnTo>
                  <a:lnTo>
                    <a:pt x="155" y="40"/>
                  </a:lnTo>
                  <a:lnTo>
                    <a:pt x="155" y="28"/>
                  </a:lnTo>
                  <a:lnTo>
                    <a:pt x="155" y="28"/>
                  </a:lnTo>
                  <a:close/>
                  <a:moveTo>
                    <a:pt x="188" y="28"/>
                  </a:moveTo>
                  <a:lnTo>
                    <a:pt x="165" y="28"/>
                  </a:lnTo>
                  <a:lnTo>
                    <a:pt x="165" y="40"/>
                  </a:lnTo>
                  <a:lnTo>
                    <a:pt x="188" y="40"/>
                  </a:lnTo>
                  <a:lnTo>
                    <a:pt x="188" y="28"/>
                  </a:lnTo>
                  <a:lnTo>
                    <a:pt x="188" y="28"/>
                  </a:lnTo>
                  <a:close/>
                  <a:moveTo>
                    <a:pt x="221" y="28"/>
                  </a:moveTo>
                  <a:lnTo>
                    <a:pt x="199" y="28"/>
                  </a:lnTo>
                  <a:lnTo>
                    <a:pt x="199" y="40"/>
                  </a:lnTo>
                  <a:lnTo>
                    <a:pt x="221" y="40"/>
                  </a:lnTo>
                  <a:lnTo>
                    <a:pt x="221" y="28"/>
                  </a:lnTo>
                  <a:lnTo>
                    <a:pt x="221" y="28"/>
                  </a:lnTo>
                  <a:close/>
                  <a:moveTo>
                    <a:pt x="256" y="28"/>
                  </a:moveTo>
                  <a:lnTo>
                    <a:pt x="233" y="28"/>
                  </a:lnTo>
                  <a:lnTo>
                    <a:pt x="233" y="40"/>
                  </a:lnTo>
                  <a:lnTo>
                    <a:pt x="256" y="40"/>
                  </a:lnTo>
                  <a:lnTo>
                    <a:pt x="256" y="28"/>
                  </a:lnTo>
                  <a:lnTo>
                    <a:pt x="256" y="28"/>
                  </a:lnTo>
                  <a:close/>
                  <a:moveTo>
                    <a:pt x="289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89" y="40"/>
                  </a:lnTo>
                  <a:lnTo>
                    <a:pt x="289" y="28"/>
                  </a:lnTo>
                  <a:lnTo>
                    <a:pt x="289" y="28"/>
                  </a:lnTo>
                  <a:close/>
                  <a:moveTo>
                    <a:pt x="322" y="28"/>
                  </a:moveTo>
                  <a:lnTo>
                    <a:pt x="300" y="28"/>
                  </a:lnTo>
                  <a:lnTo>
                    <a:pt x="300" y="40"/>
                  </a:lnTo>
                  <a:lnTo>
                    <a:pt x="322" y="40"/>
                  </a:lnTo>
                  <a:lnTo>
                    <a:pt x="322" y="28"/>
                  </a:lnTo>
                  <a:lnTo>
                    <a:pt x="322" y="28"/>
                  </a:lnTo>
                  <a:close/>
                  <a:moveTo>
                    <a:pt x="333" y="40"/>
                  </a:moveTo>
                  <a:lnTo>
                    <a:pt x="353" y="40"/>
                  </a:lnTo>
                  <a:lnTo>
                    <a:pt x="353" y="28"/>
                  </a:lnTo>
                  <a:lnTo>
                    <a:pt x="333" y="28"/>
                  </a:lnTo>
                  <a:lnTo>
                    <a:pt x="333" y="40"/>
                  </a:lnTo>
                  <a:lnTo>
                    <a:pt x="333" y="40"/>
                  </a:lnTo>
                  <a:close/>
                  <a:moveTo>
                    <a:pt x="365" y="40"/>
                  </a:moveTo>
                  <a:lnTo>
                    <a:pt x="365" y="28"/>
                  </a:lnTo>
                  <a:lnTo>
                    <a:pt x="388" y="28"/>
                  </a:lnTo>
                  <a:lnTo>
                    <a:pt x="388" y="40"/>
                  </a:lnTo>
                  <a:lnTo>
                    <a:pt x="365" y="40"/>
                  </a:lnTo>
                  <a:lnTo>
                    <a:pt x="365" y="40"/>
                  </a:lnTo>
                  <a:close/>
                  <a:moveTo>
                    <a:pt x="399" y="40"/>
                  </a:moveTo>
                  <a:lnTo>
                    <a:pt x="399" y="28"/>
                  </a:lnTo>
                  <a:lnTo>
                    <a:pt x="421" y="28"/>
                  </a:lnTo>
                  <a:lnTo>
                    <a:pt x="421" y="40"/>
                  </a:lnTo>
                  <a:lnTo>
                    <a:pt x="399" y="40"/>
                  </a:lnTo>
                  <a:lnTo>
                    <a:pt x="399" y="40"/>
                  </a:lnTo>
                  <a:close/>
                  <a:moveTo>
                    <a:pt x="433" y="40"/>
                  </a:moveTo>
                  <a:lnTo>
                    <a:pt x="433" y="28"/>
                  </a:lnTo>
                  <a:lnTo>
                    <a:pt x="455" y="28"/>
                  </a:lnTo>
                  <a:lnTo>
                    <a:pt x="455" y="40"/>
                  </a:lnTo>
                  <a:lnTo>
                    <a:pt x="433" y="40"/>
                  </a:lnTo>
                  <a:lnTo>
                    <a:pt x="433" y="40"/>
                  </a:lnTo>
                  <a:close/>
                  <a:moveTo>
                    <a:pt x="466" y="40"/>
                  </a:moveTo>
                  <a:lnTo>
                    <a:pt x="466" y="28"/>
                  </a:lnTo>
                  <a:lnTo>
                    <a:pt x="489" y="28"/>
                  </a:lnTo>
                  <a:lnTo>
                    <a:pt x="489" y="40"/>
                  </a:lnTo>
                  <a:lnTo>
                    <a:pt x="466" y="40"/>
                  </a:lnTo>
                  <a:lnTo>
                    <a:pt x="466" y="40"/>
                  </a:lnTo>
                  <a:close/>
                  <a:moveTo>
                    <a:pt x="500" y="40"/>
                  </a:moveTo>
                  <a:lnTo>
                    <a:pt x="500" y="28"/>
                  </a:lnTo>
                  <a:lnTo>
                    <a:pt x="522" y="28"/>
                  </a:lnTo>
                  <a:lnTo>
                    <a:pt x="522" y="40"/>
                  </a:lnTo>
                  <a:lnTo>
                    <a:pt x="500" y="40"/>
                  </a:lnTo>
                  <a:lnTo>
                    <a:pt x="500" y="40"/>
                  </a:lnTo>
                  <a:close/>
                  <a:moveTo>
                    <a:pt x="534" y="40"/>
                  </a:moveTo>
                  <a:lnTo>
                    <a:pt x="534" y="28"/>
                  </a:lnTo>
                  <a:lnTo>
                    <a:pt x="556" y="28"/>
                  </a:lnTo>
                  <a:lnTo>
                    <a:pt x="556" y="40"/>
                  </a:lnTo>
                  <a:lnTo>
                    <a:pt x="534" y="40"/>
                  </a:lnTo>
                  <a:lnTo>
                    <a:pt x="534" y="40"/>
                  </a:lnTo>
                  <a:close/>
                  <a:moveTo>
                    <a:pt x="568" y="40"/>
                  </a:moveTo>
                  <a:lnTo>
                    <a:pt x="568" y="28"/>
                  </a:lnTo>
                  <a:lnTo>
                    <a:pt x="590" y="28"/>
                  </a:lnTo>
                  <a:lnTo>
                    <a:pt x="590" y="40"/>
                  </a:lnTo>
                  <a:lnTo>
                    <a:pt x="568" y="40"/>
                  </a:lnTo>
                  <a:lnTo>
                    <a:pt x="568" y="40"/>
                  </a:lnTo>
                  <a:close/>
                  <a:moveTo>
                    <a:pt x="601" y="40"/>
                  </a:moveTo>
                  <a:lnTo>
                    <a:pt x="601" y="28"/>
                  </a:lnTo>
                  <a:lnTo>
                    <a:pt x="623" y="28"/>
                  </a:lnTo>
                  <a:lnTo>
                    <a:pt x="623" y="40"/>
                  </a:lnTo>
                  <a:lnTo>
                    <a:pt x="601" y="40"/>
                  </a:lnTo>
                  <a:lnTo>
                    <a:pt x="601" y="40"/>
                  </a:lnTo>
                  <a:close/>
                  <a:moveTo>
                    <a:pt x="635" y="40"/>
                  </a:moveTo>
                  <a:lnTo>
                    <a:pt x="635" y="28"/>
                  </a:lnTo>
                  <a:lnTo>
                    <a:pt x="657" y="28"/>
                  </a:lnTo>
                  <a:lnTo>
                    <a:pt x="657" y="40"/>
                  </a:lnTo>
                  <a:lnTo>
                    <a:pt x="635" y="40"/>
                  </a:lnTo>
                  <a:lnTo>
                    <a:pt x="635" y="40"/>
                  </a:lnTo>
                  <a:close/>
                  <a:moveTo>
                    <a:pt x="669" y="40"/>
                  </a:moveTo>
                  <a:lnTo>
                    <a:pt x="669" y="28"/>
                  </a:lnTo>
                  <a:lnTo>
                    <a:pt x="691" y="28"/>
                  </a:lnTo>
                  <a:lnTo>
                    <a:pt x="691" y="40"/>
                  </a:lnTo>
                  <a:lnTo>
                    <a:pt x="669" y="40"/>
                  </a:lnTo>
                  <a:lnTo>
                    <a:pt x="669" y="40"/>
                  </a:lnTo>
                  <a:close/>
                  <a:moveTo>
                    <a:pt x="702" y="40"/>
                  </a:moveTo>
                  <a:lnTo>
                    <a:pt x="702" y="28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02" y="40"/>
                  </a:lnTo>
                  <a:lnTo>
                    <a:pt x="702" y="40"/>
                  </a:lnTo>
                  <a:close/>
                  <a:moveTo>
                    <a:pt x="736" y="40"/>
                  </a:moveTo>
                  <a:lnTo>
                    <a:pt x="736" y="28"/>
                  </a:lnTo>
                  <a:lnTo>
                    <a:pt x="758" y="28"/>
                  </a:lnTo>
                  <a:lnTo>
                    <a:pt x="758" y="40"/>
                  </a:lnTo>
                  <a:lnTo>
                    <a:pt x="736" y="40"/>
                  </a:lnTo>
                  <a:lnTo>
                    <a:pt x="736" y="40"/>
                  </a:lnTo>
                  <a:close/>
                  <a:moveTo>
                    <a:pt x="770" y="40"/>
                  </a:moveTo>
                  <a:lnTo>
                    <a:pt x="770" y="28"/>
                  </a:lnTo>
                  <a:lnTo>
                    <a:pt x="792" y="28"/>
                  </a:lnTo>
                  <a:lnTo>
                    <a:pt x="792" y="40"/>
                  </a:lnTo>
                  <a:lnTo>
                    <a:pt x="770" y="40"/>
                  </a:lnTo>
                  <a:lnTo>
                    <a:pt x="770" y="40"/>
                  </a:lnTo>
                  <a:close/>
                  <a:moveTo>
                    <a:pt x="803" y="40"/>
                  </a:moveTo>
                  <a:lnTo>
                    <a:pt x="803" y="28"/>
                  </a:lnTo>
                  <a:lnTo>
                    <a:pt x="826" y="28"/>
                  </a:lnTo>
                  <a:lnTo>
                    <a:pt x="826" y="40"/>
                  </a:lnTo>
                  <a:lnTo>
                    <a:pt x="803" y="40"/>
                  </a:lnTo>
                  <a:lnTo>
                    <a:pt x="803" y="40"/>
                  </a:lnTo>
                  <a:close/>
                  <a:moveTo>
                    <a:pt x="838" y="40"/>
                  </a:moveTo>
                  <a:lnTo>
                    <a:pt x="838" y="28"/>
                  </a:lnTo>
                  <a:lnTo>
                    <a:pt x="859" y="28"/>
                  </a:lnTo>
                  <a:lnTo>
                    <a:pt x="859" y="40"/>
                  </a:lnTo>
                  <a:lnTo>
                    <a:pt x="838" y="40"/>
                  </a:lnTo>
                  <a:lnTo>
                    <a:pt x="838" y="40"/>
                  </a:lnTo>
                  <a:close/>
                  <a:moveTo>
                    <a:pt x="871" y="40"/>
                  </a:moveTo>
                  <a:lnTo>
                    <a:pt x="871" y="28"/>
                  </a:lnTo>
                  <a:lnTo>
                    <a:pt x="893" y="28"/>
                  </a:lnTo>
                  <a:lnTo>
                    <a:pt x="893" y="40"/>
                  </a:lnTo>
                  <a:lnTo>
                    <a:pt x="871" y="40"/>
                  </a:lnTo>
                  <a:lnTo>
                    <a:pt x="871" y="40"/>
                  </a:lnTo>
                  <a:close/>
                  <a:moveTo>
                    <a:pt x="904" y="40"/>
                  </a:moveTo>
                  <a:lnTo>
                    <a:pt x="904" y="28"/>
                  </a:lnTo>
                  <a:lnTo>
                    <a:pt x="927" y="28"/>
                  </a:lnTo>
                  <a:lnTo>
                    <a:pt x="927" y="40"/>
                  </a:lnTo>
                  <a:lnTo>
                    <a:pt x="904" y="40"/>
                  </a:lnTo>
                  <a:lnTo>
                    <a:pt x="904" y="40"/>
                  </a:lnTo>
                  <a:close/>
                  <a:moveTo>
                    <a:pt x="939" y="40"/>
                  </a:moveTo>
                  <a:lnTo>
                    <a:pt x="939" y="28"/>
                  </a:lnTo>
                  <a:lnTo>
                    <a:pt x="960" y="28"/>
                  </a:lnTo>
                  <a:lnTo>
                    <a:pt x="960" y="40"/>
                  </a:lnTo>
                  <a:lnTo>
                    <a:pt x="939" y="40"/>
                  </a:lnTo>
                  <a:lnTo>
                    <a:pt x="939" y="40"/>
                  </a:lnTo>
                  <a:close/>
                  <a:moveTo>
                    <a:pt x="972" y="40"/>
                  </a:moveTo>
                  <a:lnTo>
                    <a:pt x="972" y="28"/>
                  </a:lnTo>
                  <a:lnTo>
                    <a:pt x="995" y="28"/>
                  </a:lnTo>
                  <a:lnTo>
                    <a:pt x="995" y="40"/>
                  </a:lnTo>
                  <a:lnTo>
                    <a:pt x="972" y="40"/>
                  </a:lnTo>
                  <a:lnTo>
                    <a:pt x="972" y="40"/>
                  </a:lnTo>
                  <a:close/>
                  <a:moveTo>
                    <a:pt x="1005" y="40"/>
                  </a:moveTo>
                  <a:lnTo>
                    <a:pt x="1005" y="28"/>
                  </a:lnTo>
                  <a:lnTo>
                    <a:pt x="1028" y="28"/>
                  </a:lnTo>
                  <a:lnTo>
                    <a:pt x="1028" y="40"/>
                  </a:lnTo>
                  <a:lnTo>
                    <a:pt x="1005" y="40"/>
                  </a:lnTo>
                  <a:lnTo>
                    <a:pt x="1005" y="40"/>
                  </a:lnTo>
                  <a:close/>
                  <a:moveTo>
                    <a:pt x="1040" y="40"/>
                  </a:moveTo>
                  <a:lnTo>
                    <a:pt x="1040" y="28"/>
                  </a:lnTo>
                  <a:lnTo>
                    <a:pt x="1061" y="28"/>
                  </a:lnTo>
                  <a:lnTo>
                    <a:pt x="1061" y="40"/>
                  </a:lnTo>
                  <a:lnTo>
                    <a:pt x="1040" y="40"/>
                  </a:lnTo>
                  <a:lnTo>
                    <a:pt x="1040" y="40"/>
                  </a:lnTo>
                  <a:close/>
                  <a:moveTo>
                    <a:pt x="1073" y="40"/>
                  </a:moveTo>
                  <a:lnTo>
                    <a:pt x="1073" y="28"/>
                  </a:lnTo>
                  <a:lnTo>
                    <a:pt x="1096" y="28"/>
                  </a:lnTo>
                  <a:lnTo>
                    <a:pt x="1096" y="40"/>
                  </a:lnTo>
                  <a:lnTo>
                    <a:pt x="1073" y="40"/>
                  </a:lnTo>
                  <a:lnTo>
                    <a:pt x="1073" y="40"/>
                  </a:lnTo>
                  <a:close/>
                  <a:moveTo>
                    <a:pt x="1106" y="40"/>
                  </a:moveTo>
                  <a:lnTo>
                    <a:pt x="1106" y="28"/>
                  </a:lnTo>
                  <a:lnTo>
                    <a:pt x="1129" y="28"/>
                  </a:lnTo>
                  <a:lnTo>
                    <a:pt x="1129" y="40"/>
                  </a:lnTo>
                  <a:lnTo>
                    <a:pt x="1106" y="40"/>
                  </a:lnTo>
                  <a:lnTo>
                    <a:pt x="1106" y="40"/>
                  </a:lnTo>
                  <a:close/>
                  <a:moveTo>
                    <a:pt x="1141" y="40"/>
                  </a:moveTo>
                  <a:lnTo>
                    <a:pt x="1141" y="28"/>
                  </a:lnTo>
                  <a:lnTo>
                    <a:pt x="1163" y="28"/>
                  </a:lnTo>
                  <a:lnTo>
                    <a:pt x="1163" y="40"/>
                  </a:lnTo>
                  <a:lnTo>
                    <a:pt x="1141" y="40"/>
                  </a:lnTo>
                  <a:lnTo>
                    <a:pt x="1141" y="40"/>
                  </a:lnTo>
                  <a:close/>
                  <a:moveTo>
                    <a:pt x="1174" y="40"/>
                  </a:moveTo>
                  <a:lnTo>
                    <a:pt x="1174" y="28"/>
                  </a:lnTo>
                  <a:lnTo>
                    <a:pt x="1197" y="28"/>
                  </a:lnTo>
                  <a:lnTo>
                    <a:pt x="1197" y="40"/>
                  </a:lnTo>
                  <a:lnTo>
                    <a:pt x="1174" y="40"/>
                  </a:lnTo>
                  <a:lnTo>
                    <a:pt x="1174" y="40"/>
                  </a:lnTo>
                  <a:close/>
                  <a:moveTo>
                    <a:pt x="1207" y="40"/>
                  </a:moveTo>
                  <a:lnTo>
                    <a:pt x="1207" y="28"/>
                  </a:lnTo>
                  <a:lnTo>
                    <a:pt x="1230" y="28"/>
                  </a:lnTo>
                  <a:lnTo>
                    <a:pt x="1230" y="40"/>
                  </a:lnTo>
                  <a:lnTo>
                    <a:pt x="1207" y="40"/>
                  </a:lnTo>
                  <a:lnTo>
                    <a:pt x="1207" y="40"/>
                  </a:lnTo>
                  <a:close/>
                  <a:moveTo>
                    <a:pt x="1242" y="40"/>
                  </a:moveTo>
                  <a:lnTo>
                    <a:pt x="1242" y="28"/>
                  </a:lnTo>
                  <a:lnTo>
                    <a:pt x="1265" y="28"/>
                  </a:lnTo>
                  <a:lnTo>
                    <a:pt x="1265" y="40"/>
                  </a:lnTo>
                  <a:lnTo>
                    <a:pt x="1242" y="40"/>
                  </a:lnTo>
                  <a:lnTo>
                    <a:pt x="1242" y="40"/>
                  </a:lnTo>
                  <a:close/>
                  <a:moveTo>
                    <a:pt x="1275" y="40"/>
                  </a:moveTo>
                  <a:lnTo>
                    <a:pt x="1275" y="28"/>
                  </a:lnTo>
                  <a:lnTo>
                    <a:pt x="1298" y="28"/>
                  </a:lnTo>
                  <a:lnTo>
                    <a:pt x="1298" y="40"/>
                  </a:lnTo>
                  <a:lnTo>
                    <a:pt x="1275" y="40"/>
                  </a:lnTo>
                  <a:lnTo>
                    <a:pt x="1275" y="40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533" y="2340"/>
              <a:ext cx="961" cy="69"/>
            </a:xfrm>
            <a:custGeom>
              <a:avLst/>
              <a:gdLst>
                <a:gd name="T0" fmla="*/ 99 w 961"/>
                <a:gd name="T1" fmla="*/ 40 h 69"/>
                <a:gd name="T2" fmla="*/ 121 w 961"/>
                <a:gd name="T3" fmla="*/ 28 h 69"/>
                <a:gd name="T4" fmla="*/ 133 w 961"/>
                <a:gd name="T5" fmla="*/ 40 h 69"/>
                <a:gd name="T6" fmla="*/ 156 w 961"/>
                <a:gd name="T7" fmla="*/ 28 h 69"/>
                <a:gd name="T8" fmla="*/ 166 w 961"/>
                <a:gd name="T9" fmla="*/ 40 h 69"/>
                <a:gd name="T10" fmla="*/ 189 w 961"/>
                <a:gd name="T11" fmla="*/ 28 h 69"/>
                <a:gd name="T12" fmla="*/ 200 w 961"/>
                <a:gd name="T13" fmla="*/ 40 h 69"/>
                <a:gd name="T14" fmla="*/ 222 w 961"/>
                <a:gd name="T15" fmla="*/ 28 h 69"/>
                <a:gd name="T16" fmla="*/ 234 w 961"/>
                <a:gd name="T17" fmla="*/ 40 h 69"/>
                <a:gd name="T18" fmla="*/ 257 w 961"/>
                <a:gd name="T19" fmla="*/ 28 h 69"/>
                <a:gd name="T20" fmla="*/ 267 w 961"/>
                <a:gd name="T21" fmla="*/ 40 h 69"/>
                <a:gd name="T22" fmla="*/ 290 w 961"/>
                <a:gd name="T23" fmla="*/ 28 h 69"/>
                <a:gd name="T24" fmla="*/ 301 w 961"/>
                <a:gd name="T25" fmla="*/ 40 h 69"/>
                <a:gd name="T26" fmla="*/ 323 w 961"/>
                <a:gd name="T27" fmla="*/ 28 h 69"/>
                <a:gd name="T28" fmla="*/ 335 w 961"/>
                <a:gd name="T29" fmla="*/ 40 h 69"/>
                <a:gd name="T30" fmla="*/ 358 w 961"/>
                <a:gd name="T31" fmla="*/ 28 h 69"/>
                <a:gd name="T32" fmla="*/ 369 w 961"/>
                <a:gd name="T33" fmla="*/ 40 h 69"/>
                <a:gd name="T34" fmla="*/ 391 w 961"/>
                <a:gd name="T35" fmla="*/ 28 h 69"/>
                <a:gd name="T36" fmla="*/ 402 w 961"/>
                <a:gd name="T37" fmla="*/ 40 h 69"/>
                <a:gd name="T38" fmla="*/ 425 w 961"/>
                <a:gd name="T39" fmla="*/ 28 h 69"/>
                <a:gd name="T40" fmla="*/ 455 w 961"/>
                <a:gd name="T41" fmla="*/ 28 h 69"/>
                <a:gd name="T42" fmla="*/ 435 w 961"/>
                <a:gd name="T43" fmla="*/ 40 h 69"/>
                <a:gd name="T44" fmla="*/ 490 w 961"/>
                <a:gd name="T45" fmla="*/ 28 h 69"/>
                <a:gd name="T46" fmla="*/ 467 w 961"/>
                <a:gd name="T47" fmla="*/ 40 h 69"/>
                <a:gd name="T48" fmla="*/ 523 w 961"/>
                <a:gd name="T49" fmla="*/ 28 h 69"/>
                <a:gd name="T50" fmla="*/ 501 w 961"/>
                <a:gd name="T51" fmla="*/ 40 h 69"/>
                <a:gd name="T52" fmla="*/ 557 w 961"/>
                <a:gd name="T53" fmla="*/ 28 h 69"/>
                <a:gd name="T54" fmla="*/ 534 w 961"/>
                <a:gd name="T55" fmla="*/ 40 h 69"/>
                <a:gd name="T56" fmla="*/ 591 w 961"/>
                <a:gd name="T57" fmla="*/ 28 h 69"/>
                <a:gd name="T58" fmla="*/ 568 w 961"/>
                <a:gd name="T59" fmla="*/ 40 h 69"/>
                <a:gd name="T60" fmla="*/ 624 w 961"/>
                <a:gd name="T61" fmla="*/ 28 h 69"/>
                <a:gd name="T62" fmla="*/ 602 w 961"/>
                <a:gd name="T63" fmla="*/ 40 h 69"/>
                <a:gd name="T64" fmla="*/ 658 w 961"/>
                <a:gd name="T65" fmla="*/ 28 h 69"/>
                <a:gd name="T66" fmla="*/ 635 w 961"/>
                <a:gd name="T67" fmla="*/ 40 h 69"/>
                <a:gd name="T68" fmla="*/ 692 w 961"/>
                <a:gd name="T69" fmla="*/ 28 h 69"/>
                <a:gd name="T70" fmla="*/ 670 w 961"/>
                <a:gd name="T71" fmla="*/ 40 h 69"/>
                <a:gd name="T72" fmla="*/ 725 w 961"/>
                <a:gd name="T73" fmla="*/ 28 h 69"/>
                <a:gd name="T74" fmla="*/ 703 w 961"/>
                <a:gd name="T75" fmla="*/ 40 h 69"/>
                <a:gd name="T76" fmla="*/ 759 w 961"/>
                <a:gd name="T77" fmla="*/ 28 h 69"/>
                <a:gd name="T78" fmla="*/ 736 w 961"/>
                <a:gd name="T79" fmla="*/ 40 h 69"/>
                <a:gd name="T80" fmla="*/ 793 w 961"/>
                <a:gd name="T81" fmla="*/ 28 h 69"/>
                <a:gd name="T82" fmla="*/ 771 w 961"/>
                <a:gd name="T83" fmla="*/ 40 h 69"/>
                <a:gd name="T84" fmla="*/ 827 w 961"/>
                <a:gd name="T85" fmla="*/ 28 h 69"/>
                <a:gd name="T86" fmla="*/ 804 w 961"/>
                <a:gd name="T87" fmla="*/ 40 h 69"/>
                <a:gd name="T88" fmla="*/ 860 w 961"/>
                <a:gd name="T89" fmla="*/ 28 h 69"/>
                <a:gd name="T90" fmla="*/ 838 w 961"/>
                <a:gd name="T91" fmla="*/ 40 h 69"/>
                <a:gd name="T92" fmla="*/ 894 w 961"/>
                <a:gd name="T93" fmla="*/ 28 h 69"/>
                <a:gd name="T94" fmla="*/ 872 w 961"/>
                <a:gd name="T95" fmla="*/ 40 h 69"/>
                <a:gd name="T96" fmla="*/ 928 w 961"/>
                <a:gd name="T97" fmla="*/ 28 h 69"/>
                <a:gd name="T98" fmla="*/ 905 w 961"/>
                <a:gd name="T99" fmla="*/ 40 h 69"/>
                <a:gd name="T100" fmla="*/ 961 w 961"/>
                <a:gd name="T101" fmla="*/ 28 h 69"/>
                <a:gd name="T102" fmla="*/ 940 w 961"/>
                <a:gd name="T103" fmla="*/ 40 h 69"/>
                <a:gd name="T104" fmla="*/ 69 w 961"/>
                <a:gd name="T105" fmla="*/ 28 h 69"/>
                <a:gd name="T106" fmla="*/ 69 w 961"/>
                <a:gd name="T107" fmla="*/ 40 h 69"/>
                <a:gd name="T108" fmla="*/ 0 w 961"/>
                <a:gd name="T109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1" h="69">
                  <a:moveTo>
                    <a:pt x="121" y="28"/>
                  </a:moveTo>
                  <a:lnTo>
                    <a:pt x="99" y="28"/>
                  </a:lnTo>
                  <a:lnTo>
                    <a:pt x="99" y="40"/>
                  </a:lnTo>
                  <a:lnTo>
                    <a:pt x="121" y="40"/>
                  </a:lnTo>
                  <a:lnTo>
                    <a:pt x="121" y="28"/>
                  </a:lnTo>
                  <a:lnTo>
                    <a:pt x="121" y="28"/>
                  </a:lnTo>
                  <a:close/>
                  <a:moveTo>
                    <a:pt x="156" y="28"/>
                  </a:moveTo>
                  <a:lnTo>
                    <a:pt x="133" y="28"/>
                  </a:lnTo>
                  <a:lnTo>
                    <a:pt x="133" y="40"/>
                  </a:lnTo>
                  <a:lnTo>
                    <a:pt x="156" y="40"/>
                  </a:lnTo>
                  <a:lnTo>
                    <a:pt x="156" y="28"/>
                  </a:lnTo>
                  <a:lnTo>
                    <a:pt x="156" y="28"/>
                  </a:lnTo>
                  <a:close/>
                  <a:moveTo>
                    <a:pt x="189" y="28"/>
                  </a:moveTo>
                  <a:lnTo>
                    <a:pt x="166" y="28"/>
                  </a:lnTo>
                  <a:lnTo>
                    <a:pt x="166" y="40"/>
                  </a:lnTo>
                  <a:lnTo>
                    <a:pt x="189" y="40"/>
                  </a:lnTo>
                  <a:lnTo>
                    <a:pt x="189" y="28"/>
                  </a:lnTo>
                  <a:lnTo>
                    <a:pt x="189" y="28"/>
                  </a:lnTo>
                  <a:close/>
                  <a:moveTo>
                    <a:pt x="222" y="28"/>
                  </a:moveTo>
                  <a:lnTo>
                    <a:pt x="200" y="28"/>
                  </a:lnTo>
                  <a:lnTo>
                    <a:pt x="200" y="40"/>
                  </a:lnTo>
                  <a:lnTo>
                    <a:pt x="222" y="40"/>
                  </a:lnTo>
                  <a:lnTo>
                    <a:pt x="222" y="28"/>
                  </a:lnTo>
                  <a:lnTo>
                    <a:pt x="222" y="28"/>
                  </a:lnTo>
                  <a:close/>
                  <a:moveTo>
                    <a:pt x="257" y="28"/>
                  </a:moveTo>
                  <a:lnTo>
                    <a:pt x="234" y="28"/>
                  </a:lnTo>
                  <a:lnTo>
                    <a:pt x="234" y="40"/>
                  </a:lnTo>
                  <a:lnTo>
                    <a:pt x="257" y="40"/>
                  </a:lnTo>
                  <a:lnTo>
                    <a:pt x="257" y="28"/>
                  </a:lnTo>
                  <a:lnTo>
                    <a:pt x="257" y="28"/>
                  </a:lnTo>
                  <a:close/>
                  <a:moveTo>
                    <a:pt x="290" y="28"/>
                  </a:moveTo>
                  <a:lnTo>
                    <a:pt x="267" y="28"/>
                  </a:lnTo>
                  <a:lnTo>
                    <a:pt x="267" y="40"/>
                  </a:lnTo>
                  <a:lnTo>
                    <a:pt x="290" y="40"/>
                  </a:lnTo>
                  <a:lnTo>
                    <a:pt x="290" y="28"/>
                  </a:lnTo>
                  <a:lnTo>
                    <a:pt x="290" y="28"/>
                  </a:lnTo>
                  <a:close/>
                  <a:moveTo>
                    <a:pt x="323" y="28"/>
                  </a:moveTo>
                  <a:lnTo>
                    <a:pt x="301" y="28"/>
                  </a:lnTo>
                  <a:lnTo>
                    <a:pt x="301" y="40"/>
                  </a:lnTo>
                  <a:lnTo>
                    <a:pt x="323" y="40"/>
                  </a:lnTo>
                  <a:lnTo>
                    <a:pt x="323" y="28"/>
                  </a:lnTo>
                  <a:lnTo>
                    <a:pt x="323" y="28"/>
                  </a:lnTo>
                  <a:close/>
                  <a:moveTo>
                    <a:pt x="358" y="28"/>
                  </a:moveTo>
                  <a:lnTo>
                    <a:pt x="335" y="28"/>
                  </a:lnTo>
                  <a:lnTo>
                    <a:pt x="335" y="40"/>
                  </a:lnTo>
                  <a:lnTo>
                    <a:pt x="358" y="40"/>
                  </a:lnTo>
                  <a:lnTo>
                    <a:pt x="358" y="28"/>
                  </a:lnTo>
                  <a:lnTo>
                    <a:pt x="358" y="28"/>
                  </a:lnTo>
                  <a:close/>
                  <a:moveTo>
                    <a:pt x="391" y="28"/>
                  </a:moveTo>
                  <a:lnTo>
                    <a:pt x="369" y="28"/>
                  </a:lnTo>
                  <a:lnTo>
                    <a:pt x="369" y="40"/>
                  </a:lnTo>
                  <a:lnTo>
                    <a:pt x="391" y="40"/>
                  </a:lnTo>
                  <a:lnTo>
                    <a:pt x="391" y="28"/>
                  </a:lnTo>
                  <a:lnTo>
                    <a:pt x="391" y="28"/>
                  </a:lnTo>
                  <a:close/>
                  <a:moveTo>
                    <a:pt x="425" y="28"/>
                  </a:moveTo>
                  <a:lnTo>
                    <a:pt x="402" y="28"/>
                  </a:lnTo>
                  <a:lnTo>
                    <a:pt x="402" y="40"/>
                  </a:lnTo>
                  <a:lnTo>
                    <a:pt x="425" y="40"/>
                  </a:lnTo>
                  <a:lnTo>
                    <a:pt x="425" y="28"/>
                  </a:lnTo>
                  <a:lnTo>
                    <a:pt x="425" y="28"/>
                  </a:lnTo>
                  <a:close/>
                  <a:moveTo>
                    <a:pt x="435" y="40"/>
                  </a:moveTo>
                  <a:lnTo>
                    <a:pt x="455" y="40"/>
                  </a:lnTo>
                  <a:lnTo>
                    <a:pt x="455" y="28"/>
                  </a:lnTo>
                  <a:lnTo>
                    <a:pt x="435" y="28"/>
                  </a:lnTo>
                  <a:lnTo>
                    <a:pt x="435" y="40"/>
                  </a:lnTo>
                  <a:lnTo>
                    <a:pt x="435" y="40"/>
                  </a:lnTo>
                  <a:close/>
                  <a:moveTo>
                    <a:pt x="467" y="40"/>
                  </a:moveTo>
                  <a:lnTo>
                    <a:pt x="467" y="28"/>
                  </a:lnTo>
                  <a:lnTo>
                    <a:pt x="490" y="28"/>
                  </a:lnTo>
                  <a:lnTo>
                    <a:pt x="490" y="40"/>
                  </a:lnTo>
                  <a:lnTo>
                    <a:pt x="467" y="40"/>
                  </a:lnTo>
                  <a:lnTo>
                    <a:pt x="467" y="40"/>
                  </a:lnTo>
                  <a:close/>
                  <a:moveTo>
                    <a:pt x="501" y="40"/>
                  </a:moveTo>
                  <a:lnTo>
                    <a:pt x="501" y="28"/>
                  </a:lnTo>
                  <a:lnTo>
                    <a:pt x="523" y="28"/>
                  </a:lnTo>
                  <a:lnTo>
                    <a:pt x="523" y="40"/>
                  </a:lnTo>
                  <a:lnTo>
                    <a:pt x="501" y="40"/>
                  </a:lnTo>
                  <a:lnTo>
                    <a:pt x="501" y="40"/>
                  </a:lnTo>
                  <a:close/>
                  <a:moveTo>
                    <a:pt x="534" y="40"/>
                  </a:moveTo>
                  <a:lnTo>
                    <a:pt x="534" y="28"/>
                  </a:lnTo>
                  <a:lnTo>
                    <a:pt x="557" y="28"/>
                  </a:lnTo>
                  <a:lnTo>
                    <a:pt x="557" y="40"/>
                  </a:lnTo>
                  <a:lnTo>
                    <a:pt x="534" y="40"/>
                  </a:lnTo>
                  <a:lnTo>
                    <a:pt x="534" y="40"/>
                  </a:lnTo>
                  <a:close/>
                  <a:moveTo>
                    <a:pt x="568" y="40"/>
                  </a:moveTo>
                  <a:lnTo>
                    <a:pt x="568" y="28"/>
                  </a:lnTo>
                  <a:lnTo>
                    <a:pt x="591" y="28"/>
                  </a:lnTo>
                  <a:lnTo>
                    <a:pt x="591" y="40"/>
                  </a:lnTo>
                  <a:lnTo>
                    <a:pt x="568" y="40"/>
                  </a:lnTo>
                  <a:lnTo>
                    <a:pt x="568" y="40"/>
                  </a:lnTo>
                  <a:close/>
                  <a:moveTo>
                    <a:pt x="602" y="40"/>
                  </a:moveTo>
                  <a:lnTo>
                    <a:pt x="602" y="28"/>
                  </a:lnTo>
                  <a:lnTo>
                    <a:pt x="624" y="28"/>
                  </a:lnTo>
                  <a:lnTo>
                    <a:pt x="624" y="40"/>
                  </a:lnTo>
                  <a:lnTo>
                    <a:pt x="602" y="40"/>
                  </a:lnTo>
                  <a:lnTo>
                    <a:pt x="602" y="40"/>
                  </a:lnTo>
                  <a:close/>
                  <a:moveTo>
                    <a:pt x="635" y="40"/>
                  </a:moveTo>
                  <a:lnTo>
                    <a:pt x="635" y="28"/>
                  </a:lnTo>
                  <a:lnTo>
                    <a:pt x="658" y="28"/>
                  </a:lnTo>
                  <a:lnTo>
                    <a:pt x="658" y="40"/>
                  </a:lnTo>
                  <a:lnTo>
                    <a:pt x="635" y="40"/>
                  </a:lnTo>
                  <a:lnTo>
                    <a:pt x="635" y="40"/>
                  </a:lnTo>
                  <a:close/>
                  <a:moveTo>
                    <a:pt x="670" y="40"/>
                  </a:moveTo>
                  <a:lnTo>
                    <a:pt x="670" y="28"/>
                  </a:lnTo>
                  <a:lnTo>
                    <a:pt x="692" y="28"/>
                  </a:lnTo>
                  <a:lnTo>
                    <a:pt x="692" y="40"/>
                  </a:lnTo>
                  <a:lnTo>
                    <a:pt x="670" y="40"/>
                  </a:lnTo>
                  <a:lnTo>
                    <a:pt x="670" y="40"/>
                  </a:lnTo>
                  <a:close/>
                  <a:moveTo>
                    <a:pt x="703" y="40"/>
                  </a:moveTo>
                  <a:lnTo>
                    <a:pt x="703" y="28"/>
                  </a:lnTo>
                  <a:lnTo>
                    <a:pt x="725" y="28"/>
                  </a:lnTo>
                  <a:lnTo>
                    <a:pt x="725" y="40"/>
                  </a:lnTo>
                  <a:lnTo>
                    <a:pt x="703" y="40"/>
                  </a:lnTo>
                  <a:lnTo>
                    <a:pt x="703" y="40"/>
                  </a:lnTo>
                  <a:close/>
                  <a:moveTo>
                    <a:pt x="736" y="40"/>
                  </a:moveTo>
                  <a:lnTo>
                    <a:pt x="736" y="28"/>
                  </a:lnTo>
                  <a:lnTo>
                    <a:pt x="759" y="28"/>
                  </a:lnTo>
                  <a:lnTo>
                    <a:pt x="759" y="40"/>
                  </a:lnTo>
                  <a:lnTo>
                    <a:pt x="736" y="40"/>
                  </a:lnTo>
                  <a:lnTo>
                    <a:pt x="736" y="40"/>
                  </a:lnTo>
                  <a:close/>
                  <a:moveTo>
                    <a:pt x="771" y="40"/>
                  </a:moveTo>
                  <a:lnTo>
                    <a:pt x="771" y="28"/>
                  </a:lnTo>
                  <a:lnTo>
                    <a:pt x="793" y="28"/>
                  </a:lnTo>
                  <a:lnTo>
                    <a:pt x="793" y="40"/>
                  </a:lnTo>
                  <a:lnTo>
                    <a:pt x="771" y="40"/>
                  </a:lnTo>
                  <a:lnTo>
                    <a:pt x="771" y="40"/>
                  </a:lnTo>
                  <a:close/>
                  <a:moveTo>
                    <a:pt x="804" y="40"/>
                  </a:moveTo>
                  <a:lnTo>
                    <a:pt x="804" y="28"/>
                  </a:lnTo>
                  <a:lnTo>
                    <a:pt x="827" y="28"/>
                  </a:lnTo>
                  <a:lnTo>
                    <a:pt x="827" y="40"/>
                  </a:lnTo>
                  <a:lnTo>
                    <a:pt x="804" y="40"/>
                  </a:lnTo>
                  <a:lnTo>
                    <a:pt x="804" y="40"/>
                  </a:lnTo>
                  <a:close/>
                  <a:moveTo>
                    <a:pt x="838" y="40"/>
                  </a:moveTo>
                  <a:lnTo>
                    <a:pt x="838" y="28"/>
                  </a:lnTo>
                  <a:lnTo>
                    <a:pt x="860" y="28"/>
                  </a:lnTo>
                  <a:lnTo>
                    <a:pt x="860" y="40"/>
                  </a:lnTo>
                  <a:lnTo>
                    <a:pt x="838" y="40"/>
                  </a:lnTo>
                  <a:lnTo>
                    <a:pt x="838" y="40"/>
                  </a:lnTo>
                  <a:close/>
                  <a:moveTo>
                    <a:pt x="872" y="40"/>
                  </a:moveTo>
                  <a:lnTo>
                    <a:pt x="872" y="28"/>
                  </a:lnTo>
                  <a:lnTo>
                    <a:pt x="894" y="28"/>
                  </a:lnTo>
                  <a:lnTo>
                    <a:pt x="894" y="40"/>
                  </a:lnTo>
                  <a:lnTo>
                    <a:pt x="872" y="40"/>
                  </a:lnTo>
                  <a:lnTo>
                    <a:pt x="872" y="40"/>
                  </a:lnTo>
                  <a:close/>
                  <a:moveTo>
                    <a:pt x="905" y="40"/>
                  </a:moveTo>
                  <a:lnTo>
                    <a:pt x="905" y="28"/>
                  </a:lnTo>
                  <a:lnTo>
                    <a:pt x="928" y="28"/>
                  </a:lnTo>
                  <a:lnTo>
                    <a:pt x="928" y="40"/>
                  </a:lnTo>
                  <a:lnTo>
                    <a:pt x="905" y="40"/>
                  </a:lnTo>
                  <a:lnTo>
                    <a:pt x="905" y="40"/>
                  </a:lnTo>
                  <a:close/>
                  <a:moveTo>
                    <a:pt x="940" y="40"/>
                  </a:moveTo>
                  <a:lnTo>
                    <a:pt x="940" y="28"/>
                  </a:lnTo>
                  <a:lnTo>
                    <a:pt x="961" y="28"/>
                  </a:lnTo>
                  <a:lnTo>
                    <a:pt x="961" y="40"/>
                  </a:lnTo>
                  <a:lnTo>
                    <a:pt x="940" y="40"/>
                  </a:lnTo>
                  <a:lnTo>
                    <a:pt x="940" y="40"/>
                  </a:lnTo>
                  <a:close/>
                  <a:moveTo>
                    <a:pt x="0" y="34"/>
                  </a:moveTo>
                  <a:lnTo>
                    <a:pt x="69" y="0"/>
                  </a:lnTo>
                  <a:lnTo>
                    <a:pt x="69" y="28"/>
                  </a:lnTo>
                  <a:lnTo>
                    <a:pt x="88" y="28"/>
                  </a:lnTo>
                  <a:lnTo>
                    <a:pt x="88" y="40"/>
                  </a:lnTo>
                  <a:lnTo>
                    <a:pt x="69" y="40"/>
                  </a:lnTo>
                  <a:lnTo>
                    <a:pt x="69" y="69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3050" y="1578"/>
              <a:ext cx="68" cy="794"/>
            </a:xfrm>
            <a:custGeom>
              <a:avLst/>
              <a:gdLst>
                <a:gd name="T0" fmla="*/ 28 w 68"/>
                <a:gd name="T1" fmla="*/ 100 h 794"/>
                <a:gd name="T2" fmla="*/ 40 w 68"/>
                <a:gd name="T3" fmla="*/ 122 h 794"/>
                <a:gd name="T4" fmla="*/ 28 w 68"/>
                <a:gd name="T5" fmla="*/ 134 h 794"/>
                <a:gd name="T6" fmla="*/ 40 w 68"/>
                <a:gd name="T7" fmla="*/ 156 h 794"/>
                <a:gd name="T8" fmla="*/ 28 w 68"/>
                <a:gd name="T9" fmla="*/ 167 h 794"/>
                <a:gd name="T10" fmla="*/ 40 w 68"/>
                <a:gd name="T11" fmla="*/ 190 h 794"/>
                <a:gd name="T12" fmla="*/ 28 w 68"/>
                <a:gd name="T13" fmla="*/ 201 h 794"/>
                <a:gd name="T14" fmla="*/ 40 w 68"/>
                <a:gd name="T15" fmla="*/ 223 h 794"/>
                <a:gd name="T16" fmla="*/ 28 w 68"/>
                <a:gd name="T17" fmla="*/ 235 h 794"/>
                <a:gd name="T18" fmla="*/ 40 w 68"/>
                <a:gd name="T19" fmla="*/ 257 h 794"/>
                <a:gd name="T20" fmla="*/ 28 w 68"/>
                <a:gd name="T21" fmla="*/ 268 h 794"/>
                <a:gd name="T22" fmla="*/ 40 w 68"/>
                <a:gd name="T23" fmla="*/ 291 h 794"/>
                <a:gd name="T24" fmla="*/ 28 w 68"/>
                <a:gd name="T25" fmla="*/ 303 h 794"/>
                <a:gd name="T26" fmla="*/ 40 w 68"/>
                <a:gd name="T27" fmla="*/ 324 h 794"/>
                <a:gd name="T28" fmla="*/ 28 w 68"/>
                <a:gd name="T29" fmla="*/ 336 h 794"/>
                <a:gd name="T30" fmla="*/ 40 w 68"/>
                <a:gd name="T31" fmla="*/ 358 h 794"/>
                <a:gd name="T32" fmla="*/ 28 w 68"/>
                <a:gd name="T33" fmla="*/ 369 h 794"/>
                <a:gd name="T34" fmla="*/ 40 w 68"/>
                <a:gd name="T35" fmla="*/ 392 h 794"/>
                <a:gd name="T36" fmla="*/ 28 w 68"/>
                <a:gd name="T37" fmla="*/ 404 h 794"/>
                <a:gd name="T38" fmla="*/ 40 w 68"/>
                <a:gd name="T39" fmla="*/ 425 h 794"/>
                <a:gd name="T40" fmla="*/ 40 w 68"/>
                <a:gd name="T41" fmla="*/ 457 h 794"/>
                <a:gd name="T42" fmla="*/ 28 w 68"/>
                <a:gd name="T43" fmla="*/ 437 h 794"/>
                <a:gd name="T44" fmla="*/ 40 w 68"/>
                <a:gd name="T45" fmla="*/ 490 h 794"/>
                <a:gd name="T46" fmla="*/ 28 w 68"/>
                <a:gd name="T47" fmla="*/ 468 h 794"/>
                <a:gd name="T48" fmla="*/ 40 w 68"/>
                <a:gd name="T49" fmla="*/ 524 h 794"/>
                <a:gd name="T50" fmla="*/ 28 w 68"/>
                <a:gd name="T51" fmla="*/ 501 h 794"/>
                <a:gd name="T52" fmla="*/ 40 w 68"/>
                <a:gd name="T53" fmla="*/ 558 h 794"/>
                <a:gd name="T54" fmla="*/ 28 w 68"/>
                <a:gd name="T55" fmla="*/ 536 h 794"/>
                <a:gd name="T56" fmla="*/ 40 w 68"/>
                <a:gd name="T57" fmla="*/ 592 h 794"/>
                <a:gd name="T58" fmla="*/ 28 w 68"/>
                <a:gd name="T59" fmla="*/ 569 h 794"/>
                <a:gd name="T60" fmla="*/ 40 w 68"/>
                <a:gd name="T61" fmla="*/ 625 h 794"/>
                <a:gd name="T62" fmla="*/ 28 w 68"/>
                <a:gd name="T63" fmla="*/ 602 h 794"/>
                <a:gd name="T64" fmla="*/ 40 w 68"/>
                <a:gd name="T65" fmla="*/ 659 h 794"/>
                <a:gd name="T66" fmla="*/ 28 w 68"/>
                <a:gd name="T67" fmla="*/ 637 h 794"/>
                <a:gd name="T68" fmla="*/ 40 w 68"/>
                <a:gd name="T69" fmla="*/ 693 h 794"/>
                <a:gd name="T70" fmla="*/ 28 w 68"/>
                <a:gd name="T71" fmla="*/ 670 h 794"/>
                <a:gd name="T72" fmla="*/ 40 w 68"/>
                <a:gd name="T73" fmla="*/ 726 h 794"/>
                <a:gd name="T74" fmla="*/ 28 w 68"/>
                <a:gd name="T75" fmla="*/ 703 h 794"/>
                <a:gd name="T76" fmla="*/ 40 w 68"/>
                <a:gd name="T77" fmla="*/ 760 h 794"/>
                <a:gd name="T78" fmla="*/ 28 w 68"/>
                <a:gd name="T79" fmla="*/ 738 h 794"/>
                <a:gd name="T80" fmla="*/ 40 w 68"/>
                <a:gd name="T81" fmla="*/ 794 h 794"/>
                <a:gd name="T82" fmla="*/ 28 w 68"/>
                <a:gd name="T83" fmla="*/ 771 h 794"/>
                <a:gd name="T84" fmla="*/ 40 w 68"/>
                <a:gd name="T85" fmla="*/ 69 h 794"/>
                <a:gd name="T86" fmla="*/ 28 w 68"/>
                <a:gd name="T87" fmla="*/ 69 h 794"/>
                <a:gd name="T88" fmla="*/ 34 w 68"/>
                <a:gd name="T89" fmla="*/ 0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794">
                  <a:moveTo>
                    <a:pt x="40" y="122"/>
                  </a:moveTo>
                  <a:lnTo>
                    <a:pt x="40" y="100"/>
                  </a:lnTo>
                  <a:lnTo>
                    <a:pt x="28" y="100"/>
                  </a:lnTo>
                  <a:lnTo>
                    <a:pt x="28" y="122"/>
                  </a:lnTo>
                  <a:lnTo>
                    <a:pt x="40" y="122"/>
                  </a:lnTo>
                  <a:lnTo>
                    <a:pt x="40" y="122"/>
                  </a:lnTo>
                  <a:close/>
                  <a:moveTo>
                    <a:pt x="40" y="156"/>
                  </a:moveTo>
                  <a:lnTo>
                    <a:pt x="40" y="134"/>
                  </a:lnTo>
                  <a:lnTo>
                    <a:pt x="28" y="134"/>
                  </a:lnTo>
                  <a:lnTo>
                    <a:pt x="28" y="156"/>
                  </a:lnTo>
                  <a:lnTo>
                    <a:pt x="40" y="156"/>
                  </a:lnTo>
                  <a:lnTo>
                    <a:pt x="40" y="156"/>
                  </a:lnTo>
                  <a:close/>
                  <a:moveTo>
                    <a:pt x="40" y="190"/>
                  </a:moveTo>
                  <a:lnTo>
                    <a:pt x="40" y="167"/>
                  </a:lnTo>
                  <a:lnTo>
                    <a:pt x="28" y="167"/>
                  </a:lnTo>
                  <a:lnTo>
                    <a:pt x="28" y="190"/>
                  </a:lnTo>
                  <a:lnTo>
                    <a:pt x="40" y="190"/>
                  </a:lnTo>
                  <a:lnTo>
                    <a:pt x="40" y="190"/>
                  </a:lnTo>
                  <a:close/>
                  <a:moveTo>
                    <a:pt x="40" y="223"/>
                  </a:moveTo>
                  <a:lnTo>
                    <a:pt x="40" y="201"/>
                  </a:lnTo>
                  <a:lnTo>
                    <a:pt x="28" y="201"/>
                  </a:lnTo>
                  <a:lnTo>
                    <a:pt x="28" y="223"/>
                  </a:lnTo>
                  <a:lnTo>
                    <a:pt x="40" y="223"/>
                  </a:lnTo>
                  <a:lnTo>
                    <a:pt x="40" y="223"/>
                  </a:lnTo>
                  <a:close/>
                  <a:moveTo>
                    <a:pt x="40" y="257"/>
                  </a:moveTo>
                  <a:lnTo>
                    <a:pt x="40" y="235"/>
                  </a:lnTo>
                  <a:lnTo>
                    <a:pt x="28" y="235"/>
                  </a:lnTo>
                  <a:lnTo>
                    <a:pt x="28" y="257"/>
                  </a:lnTo>
                  <a:lnTo>
                    <a:pt x="40" y="257"/>
                  </a:lnTo>
                  <a:lnTo>
                    <a:pt x="40" y="257"/>
                  </a:lnTo>
                  <a:close/>
                  <a:moveTo>
                    <a:pt x="40" y="291"/>
                  </a:moveTo>
                  <a:lnTo>
                    <a:pt x="40" y="268"/>
                  </a:lnTo>
                  <a:lnTo>
                    <a:pt x="28" y="268"/>
                  </a:lnTo>
                  <a:lnTo>
                    <a:pt x="28" y="291"/>
                  </a:lnTo>
                  <a:lnTo>
                    <a:pt x="40" y="291"/>
                  </a:lnTo>
                  <a:lnTo>
                    <a:pt x="40" y="291"/>
                  </a:lnTo>
                  <a:close/>
                  <a:moveTo>
                    <a:pt x="40" y="324"/>
                  </a:moveTo>
                  <a:lnTo>
                    <a:pt x="40" y="303"/>
                  </a:lnTo>
                  <a:lnTo>
                    <a:pt x="28" y="303"/>
                  </a:lnTo>
                  <a:lnTo>
                    <a:pt x="28" y="324"/>
                  </a:lnTo>
                  <a:lnTo>
                    <a:pt x="40" y="324"/>
                  </a:lnTo>
                  <a:lnTo>
                    <a:pt x="40" y="324"/>
                  </a:lnTo>
                  <a:close/>
                  <a:moveTo>
                    <a:pt x="40" y="358"/>
                  </a:moveTo>
                  <a:lnTo>
                    <a:pt x="40" y="336"/>
                  </a:lnTo>
                  <a:lnTo>
                    <a:pt x="28" y="336"/>
                  </a:lnTo>
                  <a:lnTo>
                    <a:pt x="28" y="358"/>
                  </a:lnTo>
                  <a:lnTo>
                    <a:pt x="40" y="358"/>
                  </a:lnTo>
                  <a:lnTo>
                    <a:pt x="40" y="358"/>
                  </a:lnTo>
                  <a:close/>
                  <a:moveTo>
                    <a:pt x="40" y="392"/>
                  </a:moveTo>
                  <a:lnTo>
                    <a:pt x="40" y="369"/>
                  </a:lnTo>
                  <a:lnTo>
                    <a:pt x="28" y="369"/>
                  </a:lnTo>
                  <a:lnTo>
                    <a:pt x="28" y="392"/>
                  </a:lnTo>
                  <a:lnTo>
                    <a:pt x="40" y="392"/>
                  </a:lnTo>
                  <a:lnTo>
                    <a:pt x="40" y="392"/>
                  </a:lnTo>
                  <a:close/>
                  <a:moveTo>
                    <a:pt x="40" y="425"/>
                  </a:moveTo>
                  <a:lnTo>
                    <a:pt x="40" y="404"/>
                  </a:lnTo>
                  <a:lnTo>
                    <a:pt x="28" y="404"/>
                  </a:lnTo>
                  <a:lnTo>
                    <a:pt x="28" y="425"/>
                  </a:lnTo>
                  <a:lnTo>
                    <a:pt x="40" y="425"/>
                  </a:lnTo>
                  <a:lnTo>
                    <a:pt x="40" y="425"/>
                  </a:lnTo>
                  <a:close/>
                  <a:moveTo>
                    <a:pt x="28" y="437"/>
                  </a:moveTo>
                  <a:lnTo>
                    <a:pt x="28" y="457"/>
                  </a:lnTo>
                  <a:lnTo>
                    <a:pt x="40" y="457"/>
                  </a:lnTo>
                  <a:lnTo>
                    <a:pt x="40" y="437"/>
                  </a:lnTo>
                  <a:lnTo>
                    <a:pt x="28" y="437"/>
                  </a:lnTo>
                  <a:lnTo>
                    <a:pt x="28" y="437"/>
                  </a:lnTo>
                  <a:close/>
                  <a:moveTo>
                    <a:pt x="28" y="468"/>
                  </a:moveTo>
                  <a:lnTo>
                    <a:pt x="40" y="468"/>
                  </a:lnTo>
                  <a:lnTo>
                    <a:pt x="40" y="490"/>
                  </a:lnTo>
                  <a:lnTo>
                    <a:pt x="28" y="490"/>
                  </a:lnTo>
                  <a:lnTo>
                    <a:pt x="28" y="468"/>
                  </a:lnTo>
                  <a:lnTo>
                    <a:pt x="28" y="468"/>
                  </a:lnTo>
                  <a:close/>
                  <a:moveTo>
                    <a:pt x="28" y="501"/>
                  </a:moveTo>
                  <a:lnTo>
                    <a:pt x="40" y="501"/>
                  </a:lnTo>
                  <a:lnTo>
                    <a:pt x="40" y="524"/>
                  </a:lnTo>
                  <a:lnTo>
                    <a:pt x="28" y="524"/>
                  </a:lnTo>
                  <a:lnTo>
                    <a:pt x="28" y="501"/>
                  </a:lnTo>
                  <a:lnTo>
                    <a:pt x="28" y="501"/>
                  </a:lnTo>
                  <a:close/>
                  <a:moveTo>
                    <a:pt x="28" y="536"/>
                  </a:moveTo>
                  <a:lnTo>
                    <a:pt x="40" y="536"/>
                  </a:lnTo>
                  <a:lnTo>
                    <a:pt x="40" y="558"/>
                  </a:lnTo>
                  <a:lnTo>
                    <a:pt x="28" y="558"/>
                  </a:lnTo>
                  <a:lnTo>
                    <a:pt x="28" y="536"/>
                  </a:lnTo>
                  <a:lnTo>
                    <a:pt x="28" y="536"/>
                  </a:lnTo>
                  <a:close/>
                  <a:moveTo>
                    <a:pt x="28" y="569"/>
                  </a:moveTo>
                  <a:lnTo>
                    <a:pt x="40" y="569"/>
                  </a:lnTo>
                  <a:lnTo>
                    <a:pt x="40" y="592"/>
                  </a:lnTo>
                  <a:lnTo>
                    <a:pt x="28" y="592"/>
                  </a:lnTo>
                  <a:lnTo>
                    <a:pt x="28" y="569"/>
                  </a:lnTo>
                  <a:lnTo>
                    <a:pt x="28" y="569"/>
                  </a:lnTo>
                  <a:close/>
                  <a:moveTo>
                    <a:pt x="28" y="602"/>
                  </a:moveTo>
                  <a:lnTo>
                    <a:pt x="40" y="602"/>
                  </a:lnTo>
                  <a:lnTo>
                    <a:pt x="40" y="625"/>
                  </a:lnTo>
                  <a:lnTo>
                    <a:pt x="28" y="625"/>
                  </a:lnTo>
                  <a:lnTo>
                    <a:pt x="28" y="602"/>
                  </a:lnTo>
                  <a:lnTo>
                    <a:pt x="28" y="602"/>
                  </a:lnTo>
                  <a:close/>
                  <a:moveTo>
                    <a:pt x="28" y="637"/>
                  </a:moveTo>
                  <a:lnTo>
                    <a:pt x="40" y="637"/>
                  </a:lnTo>
                  <a:lnTo>
                    <a:pt x="40" y="659"/>
                  </a:lnTo>
                  <a:lnTo>
                    <a:pt x="28" y="659"/>
                  </a:lnTo>
                  <a:lnTo>
                    <a:pt x="28" y="637"/>
                  </a:lnTo>
                  <a:lnTo>
                    <a:pt x="28" y="637"/>
                  </a:lnTo>
                  <a:close/>
                  <a:moveTo>
                    <a:pt x="28" y="670"/>
                  </a:moveTo>
                  <a:lnTo>
                    <a:pt x="40" y="670"/>
                  </a:lnTo>
                  <a:lnTo>
                    <a:pt x="40" y="693"/>
                  </a:lnTo>
                  <a:lnTo>
                    <a:pt x="28" y="693"/>
                  </a:lnTo>
                  <a:lnTo>
                    <a:pt x="28" y="670"/>
                  </a:lnTo>
                  <a:lnTo>
                    <a:pt x="28" y="670"/>
                  </a:lnTo>
                  <a:close/>
                  <a:moveTo>
                    <a:pt x="28" y="703"/>
                  </a:moveTo>
                  <a:lnTo>
                    <a:pt x="40" y="703"/>
                  </a:lnTo>
                  <a:lnTo>
                    <a:pt x="40" y="726"/>
                  </a:lnTo>
                  <a:lnTo>
                    <a:pt x="28" y="726"/>
                  </a:lnTo>
                  <a:lnTo>
                    <a:pt x="28" y="703"/>
                  </a:lnTo>
                  <a:lnTo>
                    <a:pt x="28" y="703"/>
                  </a:lnTo>
                  <a:close/>
                  <a:moveTo>
                    <a:pt x="28" y="738"/>
                  </a:moveTo>
                  <a:lnTo>
                    <a:pt x="40" y="738"/>
                  </a:lnTo>
                  <a:lnTo>
                    <a:pt x="40" y="760"/>
                  </a:lnTo>
                  <a:lnTo>
                    <a:pt x="28" y="760"/>
                  </a:lnTo>
                  <a:lnTo>
                    <a:pt x="28" y="738"/>
                  </a:lnTo>
                  <a:lnTo>
                    <a:pt x="28" y="738"/>
                  </a:lnTo>
                  <a:close/>
                  <a:moveTo>
                    <a:pt x="28" y="771"/>
                  </a:moveTo>
                  <a:lnTo>
                    <a:pt x="40" y="771"/>
                  </a:lnTo>
                  <a:lnTo>
                    <a:pt x="40" y="794"/>
                  </a:lnTo>
                  <a:lnTo>
                    <a:pt x="28" y="794"/>
                  </a:lnTo>
                  <a:lnTo>
                    <a:pt x="28" y="771"/>
                  </a:lnTo>
                  <a:lnTo>
                    <a:pt x="28" y="771"/>
                  </a:lnTo>
                  <a:close/>
                  <a:moveTo>
                    <a:pt x="34" y="0"/>
                  </a:moveTo>
                  <a:lnTo>
                    <a:pt x="68" y="69"/>
                  </a:lnTo>
                  <a:lnTo>
                    <a:pt x="40" y="69"/>
                  </a:lnTo>
                  <a:lnTo>
                    <a:pt x="40" y="88"/>
                  </a:lnTo>
                  <a:lnTo>
                    <a:pt x="28" y="88"/>
                  </a:lnTo>
                  <a:lnTo>
                    <a:pt x="28" y="69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2657" y="1306"/>
              <a:ext cx="69" cy="624"/>
            </a:xfrm>
            <a:custGeom>
              <a:avLst/>
              <a:gdLst>
                <a:gd name="T0" fmla="*/ 39 w 69"/>
                <a:gd name="T1" fmla="*/ 99 h 624"/>
                <a:gd name="T2" fmla="*/ 29 w 69"/>
                <a:gd name="T3" fmla="*/ 121 h 624"/>
                <a:gd name="T4" fmla="*/ 39 w 69"/>
                <a:gd name="T5" fmla="*/ 121 h 624"/>
                <a:gd name="T6" fmla="*/ 39 w 69"/>
                <a:gd name="T7" fmla="*/ 132 h 624"/>
                <a:gd name="T8" fmla="*/ 29 w 69"/>
                <a:gd name="T9" fmla="*/ 155 h 624"/>
                <a:gd name="T10" fmla="*/ 39 w 69"/>
                <a:gd name="T11" fmla="*/ 155 h 624"/>
                <a:gd name="T12" fmla="*/ 39 w 69"/>
                <a:gd name="T13" fmla="*/ 167 h 624"/>
                <a:gd name="T14" fmla="*/ 29 w 69"/>
                <a:gd name="T15" fmla="*/ 188 h 624"/>
                <a:gd name="T16" fmla="*/ 39 w 69"/>
                <a:gd name="T17" fmla="*/ 188 h 624"/>
                <a:gd name="T18" fmla="*/ 39 w 69"/>
                <a:gd name="T19" fmla="*/ 200 h 624"/>
                <a:gd name="T20" fmla="*/ 29 w 69"/>
                <a:gd name="T21" fmla="*/ 222 h 624"/>
                <a:gd name="T22" fmla="*/ 39 w 69"/>
                <a:gd name="T23" fmla="*/ 222 h 624"/>
                <a:gd name="T24" fmla="*/ 39 w 69"/>
                <a:gd name="T25" fmla="*/ 233 h 624"/>
                <a:gd name="T26" fmla="*/ 29 w 69"/>
                <a:gd name="T27" fmla="*/ 256 h 624"/>
                <a:gd name="T28" fmla="*/ 39 w 69"/>
                <a:gd name="T29" fmla="*/ 256 h 624"/>
                <a:gd name="T30" fmla="*/ 39 w 69"/>
                <a:gd name="T31" fmla="*/ 268 h 624"/>
                <a:gd name="T32" fmla="*/ 29 w 69"/>
                <a:gd name="T33" fmla="*/ 290 h 624"/>
                <a:gd name="T34" fmla="*/ 39 w 69"/>
                <a:gd name="T35" fmla="*/ 290 h 624"/>
                <a:gd name="T36" fmla="*/ 39 w 69"/>
                <a:gd name="T37" fmla="*/ 301 h 624"/>
                <a:gd name="T38" fmla="*/ 29 w 69"/>
                <a:gd name="T39" fmla="*/ 324 h 624"/>
                <a:gd name="T40" fmla="*/ 39 w 69"/>
                <a:gd name="T41" fmla="*/ 324 h 624"/>
                <a:gd name="T42" fmla="*/ 39 w 69"/>
                <a:gd name="T43" fmla="*/ 334 h 624"/>
                <a:gd name="T44" fmla="*/ 29 w 69"/>
                <a:gd name="T45" fmla="*/ 357 h 624"/>
                <a:gd name="T46" fmla="*/ 39 w 69"/>
                <a:gd name="T47" fmla="*/ 357 h 624"/>
                <a:gd name="T48" fmla="*/ 39 w 69"/>
                <a:gd name="T49" fmla="*/ 369 h 624"/>
                <a:gd name="T50" fmla="*/ 29 w 69"/>
                <a:gd name="T51" fmla="*/ 391 h 624"/>
                <a:gd name="T52" fmla="*/ 39 w 69"/>
                <a:gd name="T53" fmla="*/ 391 h 624"/>
                <a:gd name="T54" fmla="*/ 39 w 69"/>
                <a:gd name="T55" fmla="*/ 402 h 624"/>
                <a:gd name="T56" fmla="*/ 29 w 69"/>
                <a:gd name="T57" fmla="*/ 425 h 624"/>
                <a:gd name="T58" fmla="*/ 39 w 69"/>
                <a:gd name="T59" fmla="*/ 425 h 624"/>
                <a:gd name="T60" fmla="*/ 29 w 69"/>
                <a:gd name="T61" fmla="*/ 456 h 624"/>
                <a:gd name="T62" fmla="*/ 39 w 69"/>
                <a:gd name="T63" fmla="*/ 435 h 624"/>
                <a:gd name="T64" fmla="*/ 29 w 69"/>
                <a:gd name="T65" fmla="*/ 435 h 624"/>
                <a:gd name="T66" fmla="*/ 39 w 69"/>
                <a:gd name="T67" fmla="*/ 466 h 624"/>
                <a:gd name="T68" fmla="*/ 29 w 69"/>
                <a:gd name="T69" fmla="*/ 489 h 624"/>
                <a:gd name="T70" fmla="*/ 29 w 69"/>
                <a:gd name="T71" fmla="*/ 466 h 624"/>
                <a:gd name="T72" fmla="*/ 39 w 69"/>
                <a:gd name="T73" fmla="*/ 501 h 624"/>
                <a:gd name="T74" fmla="*/ 29 w 69"/>
                <a:gd name="T75" fmla="*/ 523 h 624"/>
                <a:gd name="T76" fmla="*/ 29 w 69"/>
                <a:gd name="T77" fmla="*/ 501 h 624"/>
                <a:gd name="T78" fmla="*/ 39 w 69"/>
                <a:gd name="T79" fmla="*/ 534 h 624"/>
                <a:gd name="T80" fmla="*/ 29 w 69"/>
                <a:gd name="T81" fmla="*/ 557 h 624"/>
                <a:gd name="T82" fmla="*/ 29 w 69"/>
                <a:gd name="T83" fmla="*/ 534 h 624"/>
                <a:gd name="T84" fmla="*/ 39 w 69"/>
                <a:gd name="T85" fmla="*/ 567 h 624"/>
                <a:gd name="T86" fmla="*/ 29 w 69"/>
                <a:gd name="T87" fmla="*/ 590 h 624"/>
                <a:gd name="T88" fmla="*/ 29 w 69"/>
                <a:gd name="T89" fmla="*/ 567 h 624"/>
                <a:gd name="T90" fmla="*/ 39 w 69"/>
                <a:gd name="T91" fmla="*/ 602 h 624"/>
                <a:gd name="T92" fmla="*/ 29 w 69"/>
                <a:gd name="T93" fmla="*/ 624 h 624"/>
                <a:gd name="T94" fmla="*/ 29 w 69"/>
                <a:gd name="T95" fmla="*/ 602 h 624"/>
                <a:gd name="T96" fmla="*/ 69 w 69"/>
                <a:gd name="T97" fmla="*/ 69 h 624"/>
                <a:gd name="T98" fmla="*/ 39 w 69"/>
                <a:gd name="T99" fmla="*/ 87 h 624"/>
                <a:gd name="T100" fmla="*/ 29 w 69"/>
                <a:gd name="T101" fmla="*/ 69 h 624"/>
                <a:gd name="T102" fmla="*/ 34 w 69"/>
                <a:gd name="T10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24">
                  <a:moveTo>
                    <a:pt x="39" y="121"/>
                  </a:moveTo>
                  <a:lnTo>
                    <a:pt x="39" y="99"/>
                  </a:lnTo>
                  <a:lnTo>
                    <a:pt x="29" y="99"/>
                  </a:lnTo>
                  <a:lnTo>
                    <a:pt x="29" y="121"/>
                  </a:lnTo>
                  <a:lnTo>
                    <a:pt x="39" y="121"/>
                  </a:lnTo>
                  <a:lnTo>
                    <a:pt x="39" y="121"/>
                  </a:lnTo>
                  <a:close/>
                  <a:moveTo>
                    <a:pt x="39" y="155"/>
                  </a:moveTo>
                  <a:lnTo>
                    <a:pt x="39" y="132"/>
                  </a:lnTo>
                  <a:lnTo>
                    <a:pt x="29" y="132"/>
                  </a:lnTo>
                  <a:lnTo>
                    <a:pt x="29" y="155"/>
                  </a:lnTo>
                  <a:lnTo>
                    <a:pt x="39" y="155"/>
                  </a:lnTo>
                  <a:lnTo>
                    <a:pt x="39" y="155"/>
                  </a:lnTo>
                  <a:close/>
                  <a:moveTo>
                    <a:pt x="39" y="188"/>
                  </a:moveTo>
                  <a:lnTo>
                    <a:pt x="39" y="167"/>
                  </a:lnTo>
                  <a:lnTo>
                    <a:pt x="29" y="167"/>
                  </a:lnTo>
                  <a:lnTo>
                    <a:pt x="29" y="188"/>
                  </a:lnTo>
                  <a:lnTo>
                    <a:pt x="39" y="188"/>
                  </a:lnTo>
                  <a:lnTo>
                    <a:pt x="39" y="188"/>
                  </a:lnTo>
                  <a:close/>
                  <a:moveTo>
                    <a:pt x="39" y="222"/>
                  </a:moveTo>
                  <a:lnTo>
                    <a:pt x="39" y="200"/>
                  </a:lnTo>
                  <a:lnTo>
                    <a:pt x="29" y="200"/>
                  </a:lnTo>
                  <a:lnTo>
                    <a:pt x="29" y="222"/>
                  </a:lnTo>
                  <a:lnTo>
                    <a:pt x="39" y="222"/>
                  </a:lnTo>
                  <a:lnTo>
                    <a:pt x="39" y="222"/>
                  </a:lnTo>
                  <a:close/>
                  <a:moveTo>
                    <a:pt x="39" y="256"/>
                  </a:moveTo>
                  <a:lnTo>
                    <a:pt x="39" y="233"/>
                  </a:lnTo>
                  <a:lnTo>
                    <a:pt x="29" y="233"/>
                  </a:lnTo>
                  <a:lnTo>
                    <a:pt x="29" y="256"/>
                  </a:lnTo>
                  <a:lnTo>
                    <a:pt x="39" y="256"/>
                  </a:lnTo>
                  <a:lnTo>
                    <a:pt x="39" y="256"/>
                  </a:lnTo>
                  <a:close/>
                  <a:moveTo>
                    <a:pt x="39" y="290"/>
                  </a:moveTo>
                  <a:lnTo>
                    <a:pt x="39" y="268"/>
                  </a:lnTo>
                  <a:lnTo>
                    <a:pt x="29" y="268"/>
                  </a:lnTo>
                  <a:lnTo>
                    <a:pt x="29" y="290"/>
                  </a:lnTo>
                  <a:lnTo>
                    <a:pt x="39" y="290"/>
                  </a:lnTo>
                  <a:lnTo>
                    <a:pt x="39" y="290"/>
                  </a:lnTo>
                  <a:close/>
                  <a:moveTo>
                    <a:pt x="39" y="324"/>
                  </a:moveTo>
                  <a:lnTo>
                    <a:pt x="39" y="301"/>
                  </a:lnTo>
                  <a:lnTo>
                    <a:pt x="29" y="301"/>
                  </a:lnTo>
                  <a:lnTo>
                    <a:pt x="29" y="324"/>
                  </a:lnTo>
                  <a:lnTo>
                    <a:pt x="39" y="324"/>
                  </a:lnTo>
                  <a:lnTo>
                    <a:pt x="39" y="324"/>
                  </a:lnTo>
                  <a:close/>
                  <a:moveTo>
                    <a:pt x="39" y="357"/>
                  </a:moveTo>
                  <a:lnTo>
                    <a:pt x="39" y="334"/>
                  </a:lnTo>
                  <a:lnTo>
                    <a:pt x="29" y="334"/>
                  </a:lnTo>
                  <a:lnTo>
                    <a:pt x="29" y="357"/>
                  </a:lnTo>
                  <a:lnTo>
                    <a:pt x="39" y="357"/>
                  </a:lnTo>
                  <a:lnTo>
                    <a:pt x="39" y="357"/>
                  </a:lnTo>
                  <a:close/>
                  <a:moveTo>
                    <a:pt x="39" y="391"/>
                  </a:moveTo>
                  <a:lnTo>
                    <a:pt x="39" y="369"/>
                  </a:lnTo>
                  <a:lnTo>
                    <a:pt x="29" y="369"/>
                  </a:lnTo>
                  <a:lnTo>
                    <a:pt x="29" y="391"/>
                  </a:lnTo>
                  <a:lnTo>
                    <a:pt x="39" y="391"/>
                  </a:lnTo>
                  <a:lnTo>
                    <a:pt x="39" y="391"/>
                  </a:lnTo>
                  <a:close/>
                  <a:moveTo>
                    <a:pt x="39" y="425"/>
                  </a:moveTo>
                  <a:lnTo>
                    <a:pt x="39" y="402"/>
                  </a:lnTo>
                  <a:lnTo>
                    <a:pt x="29" y="402"/>
                  </a:lnTo>
                  <a:lnTo>
                    <a:pt x="29" y="425"/>
                  </a:lnTo>
                  <a:lnTo>
                    <a:pt x="39" y="425"/>
                  </a:lnTo>
                  <a:lnTo>
                    <a:pt x="39" y="425"/>
                  </a:lnTo>
                  <a:close/>
                  <a:moveTo>
                    <a:pt x="29" y="435"/>
                  </a:moveTo>
                  <a:lnTo>
                    <a:pt x="29" y="456"/>
                  </a:lnTo>
                  <a:lnTo>
                    <a:pt x="39" y="456"/>
                  </a:lnTo>
                  <a:lnTo>
                    <a:pt x="39" y="435"/>
                  </a:lnTo>
                  <a:lnTo>
                    <a:pt x="29" y="435"/>
                  </a:lnTo>
                  <a:lnTo>
                    <a:pt x="29" y="435"/>
                  </a:lnTo>
                  <a:close/>
                  <a:moveTo>
                    <a:pt x="29" y="466"/>
                  </a:moveTo>
                  <a:lnTo>
                    <a:pt x="39" y="466"/>
                  </a:lnTo>
                  <a:lnTo>
                    <a:pt x="39" y="489"/>
                  </a:lnTo>
                  <a:lnTo>
                    <a:pt x="29" y="489"/>
                  </a:lnTo>
                  <a:lnTo>
                    <a:pt x="29" y="466"/>
                  </a:lnTo>
                  <a:lnTo>
                    <a:pt x="29" y="466"/>
                  </a:lnTo>
                  <a:close/>
                  <a:moveTo>
                    <a:pt x="29" y="501"/>
                  </a:moveTo>
                  <a:lnTo>
                    <a:pt x="39" y="501"/>
                  </a:lnTo>
                  <a:lnTo>
                    <a:pt x="39" y="523"/>
                  </a:lnTo>
                  <a:lnTo>
                    <a:pt x="29" y="523"/>
                  </a:lnTo>
                  <a:lnTo>
                    <a:pt x="29" y="501"/>
                  </a:lnTo>
                  <a:lnTo>
                    <a:pt x="29" y="501"/>
                  </a:lnTo>
                  <a:close/>
                  <a:moveTo>
                    <a:pt x="29" y="534"/>
                  </a:moveTo>
                  <a:lnTo>
                    <a:pt x="39" y="534"/>
                  </a:lnTo>
                  <a:lnTo>
                    <a:pt x="39" y="557"/>
                  </a:lnTo>
                  <a:lnTo>
                    <a:pt x="29" y="557"/>
                  </a:lnTo>
                  <a:lnTo>
                    <a:pt x="29" y="534"/>
                  </a:lnTo>
                  <a:lnTo>
                    <a:pt x="29" y="534"/>
                  </a:lnTo>
                  <a:close/>
                  <a:moveTo>
                    <a:pt x="29" y="567"/>
                  </a:moveTo>
                  <a:lnTo>
                    <a:pt x="39" y="567"/>
                  </a:lnTo>
                  <a:lnTo>
                    <a:pt x="39" y="590"/>
                  </a:lnTo>
                  <a:lnTo>
                    <a:pt x="29" y="590"/>
                  </a:lnTo>
                  <a:lnTo>
                    <a:pt x="29" y="567"/>
                  </a:lnTo>
                  <a:lnTo>
                    <a:pt x="29" y="567"/>
                  </a:lnTo>
                  <a:close/>
                  <a:moveTo>
                    <a:pt x="29" y="602"/>
                  </a:moveTo>
                  <a:lnTo>
                    <a:pt x="39" y="602"/>
                  </a:lnTo>
                  <a:lnTo>
                    <a:pt x="39" y="624"/>
                  </a:lnTo>
                  <a:lnTo>
                    <a:pt x="29" y="624"/>
                  </a:lnTo>
                  <a:lnTo>
                    <a:pt x="29" y="602"/>
                  </a:lnTo>
                  <a:lnTo>
                    <a:pt x="29" y="602"/>
                  </a:lnTo>
                  <a:close/>
                  <a:moveTo>
                    <a:pt x="34" y="0"/>
                  </a:moveTo>
                  <a:lnTo>
                    <a:pt x="69" y="69"/>
                  </a:lnTo>
                  <a:lnTo>
                    <a:pt x="39" y="69"/>
                  </a:lnTo>
                  <a:lnTo>
                    <a:pt x="39" y="87"/>
                  </a:lnTo>
                  <a:lnTo>
                    <a:pt x="29" y="87"/>
                  </a:lnTo>
                  <a:lnTo>
                    <a:pt x="29" y="69"/>
                  </a:lnTo>
                  <a:lnTo>
                    <a:pt x="0" y="69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3210" y="2422"/>
              <a:ext cx="250" cy="260"/>
            </a:xfrm>
            <a:custGeom>
              <a:avLst/>
              <a:gdLst>
                <a:gd name="T0" fmla="*/ 181 w 210"/>
                <a:gd name="T1" fmla="*/ 219 h 219"/>
                <a:gd name="T2" fmla="*/ 210 w 210"/>
                <a:gd name="T3" fmla="*/ 161 h 219"/>
                <a:gd name="T4" fmla="*/ 185 w 210"/>
                <a:gd name="T5" fmla="*/ 161 h 219"/>
                <a:gd name="T6" fmla="*/ 185 w 210"/>
                <a:gd name="T7" fmla="*/ 145 h 219"/>
                <a:gd name="T8" fmla="*/ 176 w 210"/>
                <a:gd name="T9" fmla="*/ 145 h 219"/>
                <a:gd name="T10" fmla="*/ 176 w 210"/>
                <a:gd name="T11" fmla="*/ 161 h 219"/>
                <a:gd name="T12" fmla="*/ 152 w 210"/>
                <a:gd name="T13" fmla="*/ 161 h 219"/>
                <a:gd name="T14" fmla="*/ 181 w 210"/>
                <a:gd name="T15" fmla="*/ 219 h 219"/>
                <a:gd name="T16" fmla="*/ 0 w 210"/>
                <a:gd name="T17" fmla="*/ 0 h 219"/>
                <a:gd name="T18" fmla="*/ 0 w 210"/>
                <a:gd name="T19" fmla="*/ 9 h 219"/>
                <a:gd name="T20" fmla="*/ 19 w 210"/>
                <a:gd name="T21" fmla="*/ 9 h 219"/>
                <a:gd name="T22" fmla="*/ 19 w 210"/>
                <a:gd name="T23" fmla="*/ 0 h 219"/>
                <a:gd name="T24" fmla="*/ 0 w 210"/>
                <a:gd name="T25" fmla="*/ 0 h 219"/>
                <a:gd name="T26" fmla="*/ 28 w 210"/>
                <a:gd name="T27" fmla="*/ 0 h 219"/>
                <a:gd name="T28" fmla="*/ 28 w 210"/>
                <a:gd name="T29" fmla="*/ 9 h 219"/>
                <a:gd name="T30" fmla="*/ 47 w 210"/>
                <a:gd name="T31" fmla="*/ 9 h 219"/>
                <a:gd name="T32" fmla="*/ 47 w 210"/>
                <a:gd name="T33" fmla="*/ 0 h 219"/>
                <a:gd name="T34" fmla="*/ 28 w 210"/>
                <a:gd name="T35" fmla="*/ 0 h 219"/>
                <a:gd name="T36" fmla="*/ 57 w 210"/>
                <a:gd name="T37" fmla="*/ 0 h 219"/>
                <a:gd name="T38" fmla="*/ 57 w 210"/>
                <a:gd name="T39" fmla="*/ 9 h 219"/>
                <a:gd name="T40" fmla="*/ 76 w 210"/>
                <a:gd name="T41" fmla="*/ 9 h 219"/>
                <a:gd name="T42" fmla="*/ 76 w 210"/>
                <a:gd name="T43" fmla="*/ 0 h 219"/>
                <a:gd name="T44" fmla="*/ 57 w 210"/>
                <a:gd name="T45" fmla="*/ 0 h 219"/>
                <a:gd name="T46" fmla="*/ 85 w 210"/>
                <a:gd name="T47" fmla="*/ 0 h 219"/>
                <a:gd name="T48" fmla="*/ 85 w 210"/>
                <a:gd name="T49" fmla="*/ 9 h 219"/>
                <a:gd name="T50" fmla="*/ 103 w 210"/>
                <a:gd name="T51" fmla="*/ 10 h 219"/>
                <a:gd name="T52" fmla="*/ 105 w 210"/>
                <a:gd name="T53" fmla="*/ 1 h 219"/>
                <a:gd name="T54" fmla="*/ 85 w 210"/>
                <a:gd name="T55" fmla="*/ 0 h 219"/>
                <a:gd name="T56" fmla="*/ 114 w 210"/>
                <a:gd name="T57" fmla="*/ 3 h 219"/>
                <a:gd name="T58" fmla="*/ 133 w 210"/>
                <a:gd name="T59" fmla="*/ 8 h 219"/>
                <a:gd name="T60" fmla="*/ 130 w 210"/>
                <a:gd name="T61" fmla="*/ 17 h 219"/>
                <a:gd name="T62" fmla="*/ 112 w 210"/>
                <a:gd name="T63" fmla="*/ 12 h 219"/>
                <a:gd name="T64" fmla="*/ 114 w 210"/>
                <a:gd name="T65" fmla="*/ 3 h 219"/>
                <a:gd name="T66" fmla="*/ 142 w 210"/>
                <a:gd name="T67" fmla="*/ 13 h 219"/>
                <a:gd name="T68" fmla="*/ 158 w 210"/>
                <a:gd name="T69" fmla="*/ 24 h 219"/>
                <a:gd name="T70" fmla="*/ 152 w 210"/>
                <a:gd name="T71" fmla="*/ 31 h 219"/>
                <a:gd name="T72" fmla="*/ 138 w 210"/>
                <a:gd name="T73" fmla="*/ 21 h 219"/>
                <a:gd name="T74" fmla="*/ 142 w 210"/>
                <a:gd name="T75" fmla="*/ 13 h 219"/>
                <a:gd name="T76" fmla="*/ 165 w 210"/>
                <a:gd name="T77" fmla="*/ 32 h 219"/>
                <a:gd name="T78" fmla="*/ 175 w 210"/>
                <a:gd name="T79" fmla="*/ 49 h 219"/>
                <a:gd name="T80" fmla="*/ 167 w 210"/>
                <a:gd name="T81" fmla="*/ 53 h 219"/>
                <a:gd name="T82" fmla="*/ 158 w 210"/>
                <a:gd name="T83" fmla="*/ 38 h 219"/>
                <a:gd name="T84" fmla="*/ 165 w 210"/>
                <a:gd name="T85" fmla="*/ 32 h 219"/>
                <a:gd name="T86" fmla="*/ 179 w 210"/>
                <a:gd name="T87" fmla="*/ 58 h 219"/>
                <a:gd name="T88" fmla="*/ 184 w 210"/>
                <a:gd name="T89" fmla="*/ 77 h 219"/>
                <a:gd name="T90" fmla="*/ 174 w 210"/>
                <a:gd name="T91" fmla="*/ 79 h 219"/>
                <a:gd name="T92" fmla="*/ 170 w 210"/>
                <a:gd name="T93" fmla="*/ 61 h 219"/>
                <a:gd name="T94" fmla="*/ 179 w 210"/>
                <a:gd name="T95" fmla="*/ 58 h 219"/>
                <a:gd name="T96" fmla="*/ 185 w 210"/>
                <a:gd name="T97" fmla="*/ 87 h 219"/>
                <a:gd name="T98" fmla="*/ 185 w 210"/>
                <a:gd name="T99" fmla="*/ 106 h 219"/>
                <a:gd name="T100" fmla="*/ 176 w 210"/>
                <a:gd name="T101" fmla="*/ 106 h 219"/>
                <a:gd name="T102" fmla="*/ 175 w 210"/>
                <a:gd name="T103" fmla="*/ 88 h 219"/>
                <a:gd name="T104" fmla="*/ 185 w 210"/>
                <a:gd name="T105" fmla="*/ 87 h 219"/>
                <a:gd name="T106" fmla="*/ 185 w 210"/>
                <a:gd name="T107" fmla="*/ 116 h 219"/>
                <a:gd name="T108" fmla="*/ 185 w 210"/>
                <a:gd name="T109" fmla="*/ 135 h 219"/>
                <a:gd name="T110" fmla="*/ 176 w 210"/>
                <a:gd name="T111" fmla="*/ 135 h 219"/>
                <a:gd name="T112" fmla="*/ 176 w 210"/>
                <a:gd name="T113" fmla="*/ 116 h 219"/>
                <a:gd name="T114" fmla="*/ 185 w 210"/>
                <a:gd name="T115" fmla="*/ 11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19">
                  <a:moveTo>
                    <a:pt x="181" y="219"/>
                  </a:moveTo>
                  <a:cubicBezTo>
                    <a:pt x="210" y="161"/>
                    <a:pt x="210" y="161"/>
                    <a:pt x="210" y="161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45"/>
                    <a:pt x="176" y="145"/>
                    <a:pt x="176" y="145"/>
                  </a:cubicBezTo>
                  <a:cubicBezTo>
                    <a:pt x="176" y="161"/>
                    <a:pt x="176" y="161"/>
                    <a:pt x="176" y="161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81" y="219"/>
                    <a:pt x="181" y="219"/>
                    <a:pt x="181" y="219"/>
                  </a:cubicBezTo>
                  <a:close/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0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8" y="0"/>
                    <a:pt x="28" y="0"/>
                    <a:pt x="28" y="0"/>
                  </a:cubicBezTo>
                  <a:close/>
                  <a:moveTo>
                    <a:pt x="57" y="0"/>
                  </a:moveTo>
                  <a:cubicBezTo>
                    <a:pt x="57" y="9"/>
                    <a:pt x="57" y="9"/>
                    <a:pt x="57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7" y="0"/>
                    <a:pt x="57" y="0"/>
                    <a:pt x="57" y="0"/>
                  </a:cubicBezTo>
                  <a:close/>
                  <a:moveTo>
                    <a:pt x="85" y="0"/>
                  </a:moveTo>
                  <a:cubicBezTo>
                    <a:pt x="85" y="9"/>
                    <a:pt x="85" y="9"/>
                    <a:pt x="85" y="9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85" y="0"/>
                    <a:pt x="85" y="0"/>
                    <a:pt x="85" y="0"/>
                  </a:cubicBezTo>
                  <a:close/>
                  <a:moveTo>
                    <a:pt x="114" y="3"/>
                  </a:moveTo>
                  <a:cubicBezTo>
                    <a:pt x="133" y="8"/>
                    <a:pt x="133" y="8"/>
                    <a:pt x="133" y="8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4" y="14"/>
                    <a:pt x="118" y="13"/>
                    <a:pt x="112" y="12"/>
                  </a:cubicBezTo>
                  <a:cubicBezTo>
                    <a:pt x="114" y="3"/>
                    <a:pt x="114" y="3"/>
                    <a:pt x="114" y="3"/>
                  </a:cubicBezTo>
                  <a:close/>
                  <a:moveTo>
                    <a:pt x="142" y="13"/>
                  </a:moveTo>
                  <a:cubicBezTo>
                    <a:pt x="158" y="24"/>
                    <a:pt x="158" y="24"/>
                    <a:pt x="158" y="24"/>
                  </a:cubicBezTo>
                  <a:cubicBezTo>
                    <a:pt x="152" y="31"/>
                    <a:pt x="152" y="31"/>
                    <a:pt x="152" y="31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42" y="13"/>
                    <a:pt x="142" y="13"/>
                    <a:pt x="142" y="13"/>
                  </a:cubicBezTo>
                  <a:close/>
                  <a:moveTo>
                    <a:pt x="165" y="32"/>
                  </a:moveTo>
                  <a:cubicBezTo>
                    <a:pt x="175" y="49"/>
                    <a:pt x="175" y="49"/>
                    <a:pt x="175" y="49"/>
                  </a:cubicBezTo>
                  <a:cubicBezTo>
                    <a:pt x="167" y="53"/>
                    <a:pt x="167" y="53"/>
                    <a:pt x="167" y="53"/>
                  </a:cubicBezTo>
                  <a:cubicBezTo>
                    <a:pt x="158" y="38"/>
                    <a:pt x="158" y="38"/>
                    <a:pt x="158" y="38"/>
                  </a:cubicBezTo>
                  <a:cubicBezTo>
                    <a:pt x="165" y="32"/>
                    <a:pt x="165" y="32"/>
                    <a:pt x="165" y="32"/>
                  </a:cubicBezTo>
                  <a:close/>
                  <a:moveTo>
                    <a:pt x="179" y="58"/>
                  </a:moveTo>
                  <a:cubicBezTo>
                    <a:pt x="184" y="77"/>
                    <a:pt x="184" y="77"/>
                    <a:pt x="184" y="77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9" y="58"/>
                    <a:pt x="179" y="58"/>
                    <a:pt x="179" y="58"/>
                  </a:cubicBezTo>
                  <a:close/>
                  <a:moveTo>
                    <a:pt x="185" y="87"/>
                  </a:moveTo>
                  <a:cubicBezTo>
                    <a:pt x="185" y="106"/>
                    <a:pt x="185" y="106"/>
                    <a:pt x="185" y="106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85" y="87"/>
                    <a:pt x="185" y="87"/>
                    <a:pt x="185" y="87"/>
                  </a:cubicBezTo>
                  <a:close/>
                  <a:moveTo>
                    <a:pt x="185" y="116"/>
                  </a:moveTo>
                  <a:cubicBezTo>
                    <a:pt x="185" y="135"/>
                    <a:pt x="185" y="135"/>
                    <a:pt x="185" y="135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85" y="116"/>
                    <a:pt x="185" y="116"/>
                    <a:pt x="18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1572511" y="2996582"/>
            <a:ext cx="404057" cy="518579"/>
            <a:chOff x="3175" y="3175"/>
            <a:chExt cx="1389063" cy="1782763"/>
          </a:xfrm>
          <a:solidFill>
            <a:schemeClr val="bg1">
              <a:lumMod val="95000"/>
            </a:schemeClr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150813" y="276225"/>
              <a:ext cx="1241425" cy="1181100"/>
            </a:xfrm>
            <a:custGeom>
              <a:avLst/>
              <a:gdLst>
                <a:gd name="T0" fmla="*/ 284 w 328"/>
                <a:gd name="T1" fmla="*/ 106 h 313"/>
                <a:gd name="T2" fmla="*/ 184 w 328"/>
                <a:gd name="T3" fmla="*/ 44 h 313"/>
                <a:gd name="T4" fmla="*/ 178 w 328"/>
                <a:gd name="T5" fmla="*/ 44 h 313"/>
                <a:gd name="T6" fmla="*/ 109 w 328"/>
                <a:gd name="T7" fmla="*/ 0 h 313"/>
                <a:gd name="T8" fmla="*/ 33 w 328"/>
                <a:gd name="T9" fmla="*/ 76 h 313"/>
                <a:gd name="T10" fmla="*/ 36 w 328"/>
                <a:gd name="T11" fmla="*/ 97 h 313"/>
                <a:gd name="T12" fmla="*/ 0 w 328"/>
                <a:gd name="T13" fmla="*/ 171 h 313"/>
                <a:gd name="T14" fmla="*/ 77 w 328"/>
                <a:gd name="T15" fmla="*/ 261 h 313"/>
                <a:gd name="T16" fmla="*/ 77 w 328"/>
                <a:gd name="T17" fmla="*/ 265 h 313"/>
                <a:gd name="T18" fmla="*/ 93 w 328"/>
                <a:gd name="T19" fmla="*/ 281 h 313"/>
                <a:gd name="T20" fmla="*/ 109 w 328"/>
                <a:gd name="T21" fmla="*/ 265 h 313"/>
                <a:gd name="T22" fmla="*/ 109 w 328"/>
                <a:gd name="T23" fmla="*/ 261 h 313"/>
                <a:gd name="T24" fmla="*/ 130 w 328"/>
                <a:gd name="T25" fmla="*/ 254 h 313"/>
                <a:gd name="T26" fmla="*/ 149 w 328"/>
                <a:gd name="T27" fmla="*/ 262 h 313"/>
                <a:gd name="T28" fmla="*/ 149 w 328"/>
                <a:gd name="T29" fmla="*/ 265 h 313"/>
                <a:gd name="T30" fmla="*/ 149 w 328"/>
                <a:gd name="T31" fmla="*/ 297 h 313"/>
                <a:gd name="T32" fmla="*/ 165 w 328"/>
                <a:gd name="T33" fmla="*/ 313 h 313"/>
                <a:gd name="T34" fmla="*/ 181 w 328"/>
                <a:gd name="T35" fmla="*/ 297 h 313"/>
                <a:gd name="T36" fmla="*/ 181 w 328"/>
                <a:gd name="T37" fmla="*/ 268 h 313"/>
                <a:gd name="T38" fmla="*/ 184 w 328"/>
                <a:gd name="T39" fmla="*/ 268 h 313"/>
                <a:gd name="T40" fmla="*/ 221 w 328"/>
                <a:gd name="T41" fmla="*/ 262 h 313"/>
                <a:gd name="T42" fmla="*/ 221 w 328"/>
                <a:gd name="T43" fmla="*/ 265 h 313"/>
                <a:gd name="T44" fmla="*/ 237 w 328"/>
                <a:gd name="T45" fmla="*/ 281 h 313"/>
                <a:gd name="T46" fmla="*/ 253 w 328"/>
                <a:gd name="T47" fmla="*/ 265 h 313"/>
                <a:gd name="T48" fmla="*/ 253 w 328"/>
                <a:gd name="T49" fmla="*/ 244 h 313"/>
                <a:gd name="T50" fmla="*/ 253 w 328"/>
                <a:gd name="T51" fmla="*/ 244 h 313"/>
                <a:gd name="T52" fmla="*/ 256 w 328"/>
                <a:gd name="T53" fmla="*/ 244 h 313"/>
                <a:gd name="T54" fmla="*/ 328 w 328"/>
                <a:gd name="T55" fmla="*/ 172 h 313"/>
                <a:gd name="T56" fmla="*/ 284 w 328"/>
                <a:gd name="T57" fmla="*/ 106 h 313"/>
                <a:gd name="T58" fmla="*/ 256 w 328"/>
                <a:gd name="T59" fmla="*/ 212 h 313"/>
                <a:gd name="T60" fmla="*/ 250 w 328"/>
                <a:gd name="T61" fmla="*/ 211 h 313"/>
                <a:gd name="T62" fmla="*/ 243 w 328"/>
                <a:gd name="T63" fmla="*/ 211 h 313"/>
                <a:gd name="T64" fmla="*/ 238 w 328"/>
                <a:gd name="T65" fmla="*/ 215 h 313"/>
                <a:gd name="T66" fmla="*/ 184 w 328"/>
                <a:gd name="T67" fmla="*/ 236 h 313"/>
                <a:gd name="T68" fmla="*/ 140 w 328"/>
                <a:gd name="T69" fmla="*/ 222 h 313"/>
                <a:gd name="T70" fmla="*/ 131 w 328"/>
                <a:gd name="T71" fmla="*/ 217 h 313"/>
                <a:gd name="T72" fmla="*/ 122 w 328"/>
                <a:gd name="T73" fmla="*/ 222 h 313"/>
                <a:gd name="T74" fmla="*/ 92 w 328"/>
                <a:gd name="T75" fmla="*/ 231 h 313"/>
                <a:gd name="T76" fmla="*/ 32 w 328"/>
                <a:gd name="T77" fmla="*/ 171 h 313"/>
                <a:gd name="T78" fmla="*/ 92 w 328"/>
                <a:gd name="T79" fmla="*/ 111 h 313"/>
                <a:gd name="T80" fmla="*/ 105 w 328"/>
                <a:gd name="T81" fmla="*/ 112 h 313"/>
                <a:gd name="T82" fmla="*/ 115 w 328"/>
                <a:gd name="T83" fmla="*/ 114 h 313"/>
                <a:gd name="T84" fmla="*/ 121 w 328"/>
                <a:gd name="T85" fmla="*/ 106 h 313"/>
                <a:gd name="T86" fmla="*/ 184 w 328"/>
                <a:gd name="T87" fmla="*/ 76 h 313"/>
                <a:gd name="T88" fmla="*/ 258 w 328"/>
                <a:gd name="T89" fmla="*/ 125 h 313"/>
                <a:gd name="T90" fmla="*/ 261 w 328"/>
                <a:gd name="T91" fmla="*/ 131 h 313"/>
                <a:gd name="T92" fmla="*/ 268 w 328"/>
                <a:gd name="T93" fmla="*/ 134 h 313"/>
                <a:gd name="T94" fmla="*/ 296 w 328"/>
                <a:gd name="T95" fmla="*/ 172 h 313"/>
                <a:gd name="T96" fmla="*/ 256 w 328"/>
                <a:gd name="T97" fmla="*/ 2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8" h="313">
                  <a:moveTo>
                    <a:pt x="284" y="106"/>
                  </a:moveTo>
                  <a:cubicBezTo>
                    <a:pt x="265" y="68"/>
                    <a:pt x="227" y="44"/>
                    <a:pt x="184" y="44"/>
                  </a:cubicBezTo>
                  <a:cubicBezTo>
                    <a:pt x="182" y="44"/>
                    <a:pt x="180" y="44"/>
                    <a:pt x="178" y="44"/>
                  </a:cubicBezTo>
                  <a:cubicBezTo>
                    <a:pt x="166" y="18"/>
                    <a:pt x="139" y="0"/>
                    <a:pt x="109" y="0"/>
                  </a:cubicBezTo>
                  <a:cubicBezTo>
                    <a:pt x="67" y="0"/>
                    <a:pt x="33" y="34"/>
                    <a:pt x="33" y="76"/>
                  </a:cubicBezTo>
                  <a:cubicBezTo>
                    <a:pt x="33" y="83"/>
                    <a:pt x="34" y="91"/>
                    <a:pt x="36" y="97"/>
                  </a:cubicBezTo>
                  <a:cubicBezTo>
                    <a:pt x="14" y="114"/>
                    <a:pt x="0" y="141"/>
                    <a:pt x="0" y="171"/>
                  </a:cubicBezTo>
                  <a:cubicBezTo>
                    <a:pt x="0" y="216"/>
                    <a:pt x="33" y="254"/>
                    <a:pt x="77" y="261"/>
                  </a:cubicBezTo>
                  <a:cubicBezTo>
                    <a:pt x="77" y="265"/>
                    <a:pt x="77" y="265"/>
                    <a:pt x="77" y="265"/>
                  </a:cubicBezTo>
                  <a:cubicBezTo>
                    <a:pt x="77" y="274"/>
                    <a:pt x="84" y="281"/>
                    <a:pt x="93" y="281"/>
                  </a:cubicBezTo>
                  <a:cubicBezTo>
                    <a:pt x="102" y="281"/>
                    <a:pt x="109" y="274"/>
                    <a:pt x="109" y="265"/>
                  </a:cubicBezTo>
                  <a:cubicBezTo>
                    <a:pt x="109" y="261"/>
                    <a:pt x="109" y="261"/>
                    <a:pt x="109" y="261"/>
                  </a:cubicBezTo>
                  <a:cubicBezTo>
                    <a:pt x="116" y="259"/>
                    <a:pt x="123" y="257"/>
                    <a:pt x="130" y="254"/>
                  </a:cubicBezTo>
                  <a:cubicBezTo>
                    <a:pt x="136" y="257"/>
                    <a:pt x="143" y="260"/>
                    <a:pt x="149" y="262"/>
                  </a:cubicBezTo>
                  <a:cubicBezTo>
                    <a:pt x="149" y="263"/>
                    <a:pt x="149" y="264"/>
                    <a:pt x="149" y="26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49" y="306"/>
                    <a:pt x="156" y="313"/>
                    <a:pt x="165" y="313"/>
                  </a:cubicBezTo>
                  <a:cubicBezTo>
                    <a:pt x="174" y="313"/>
                    <a:pt x="181" y="306"/>
                    <a:pt x="181" y="297"/>
                  </a:cubicBezTo>
                  <a:cubicBezTo>
                    <a:pt x="181" y="268"/>
                    <a:pt x="181" y="268"/>
                    <a:pt x="181" y="268"/>
                  </a:cubicBezTo>
                  <a:cubicBezTo>
                    <a:pt x="182" y="268"/>
                    <a:pt x="183" y="268"/>
                    <a:pt x="184" y="268"/>
                  </a:cubicBezTo>
                  <a:cubicBezTo>
                    <a:pt x="197" y="268"/>
                    <a:pt x="209" y="266"/>
                    <a:pt x="221" y="262"/>
                  </a:cubicBezTo>
                  <a:cubicBezTo>
                    <a:pt x="221" y="265"/>
                    <a:pt x="221" y="265"/>
                    <a:pt x="221" y="265"/>
                  </a:cubicBezTo>
                  <a:cubicBezTo>
                    <a:pt x="221" y="274"/>
                    <a:pt x="228" y="281"/>
                    <a:pt x="237" y="281"/>
                  </a:cubicBezTo>
                  <a:cubicBezTo>
                    <a:pt x="246" y="281"/>
                    <a:pt x="253" y="274"/>
                    <a:pt x="253" y="265"/>
                  </a:cubicBezTo>
                  <a:cubicBezTo>
                    <a:pt x="253" y="244"/>
                    <a:pt x="253" y="244"/>
                    <a:pt x="253" y="244"/>
                  </a:cubicBezTo>
                  <a:cubicBezTo>
                    <a:pt x="253" y="244"/>
                    <a:pt x="253" y="244"/>
                    <a:pt x="253" y="244"/>
                  </a:cubicBezTo>
                  <a:cubicBezTo>
                    <a:pt x="254" y="244"/>
                    <a:pt x="255" y="244"/>
                    <a:pt x="256" y="244"/>
                  </a:cubicBezTo>
                  <a:cubicBezTo>
                    <a:pt x="295" y="244"/>
                    <a:pt x="328" y="212"/>
                    <a:pt x="328" y="172"/>
                  </a:cubicBezTo>
                  <a:cubicBezTo>
                    <a:pt x="328" y="143"/>
                    <a:pt x="311" y="117"/>
                    <a:pt x="284" y="106"/>
                  </a:cubicBezTo>
                  <a:close/>
                  <a:moveTo>
                    <a:pt x="256" y="212"/>
                  </a:moveTo>
                  <a:cubicBezTo>
                    <a:pt x="254" y="212"/>
                    <a:pt x="253" y="212"/>
                    <a:pt x="250" y="211"/>
                  </a:cubicBezTo>
                  <a:cubicBezTo>
                    <a:pt x="243" y="211"/>
                    <a:pt x="243" y="211"/>
                    <a:pt x="243" y="211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23" y="229"/>
                    <a:pt x="204" y="236"/>
                    <a:pt x="184" y="236"/>
                  </a:cubicBezTo>
                  <a:cubicBezTo>
                    <a:pt x="168" y="236"/>
                    <a:pt x="153" y="231"/>
                    <a:pt x="140" y="222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22" y="222"/>
                    <a:pt x="122" y="222"/>
                    <a:pt x="122" y="222"/>
                  </a:cubicBezTo>
                  <a:cubicBezTo>
                    <a:pt x="113" y="228"/>
                    <a:pt x="102" y="231"/>
                    <a:pt x="92" y="231"/>
                  </a:cubicBezTo>
                  <a:cubicBezTo>
                    <a:pt x="59" y="231"/>
                    <a:pt x="32" y="204"/>
                    <a:pt x="32" y="171"/>
                  </a:cubicBezTo>
                  <a:cubicBezTo>
                    <a:pt x="32" y="137"/>
                    <a:pt x="59" y="111"/>
                    <a:pt x="92" y="111"/>
                  </a:cubicBezTo>
                  <a:cubicBezTo>
                    <a:pt x="96" y="111"/>
                    <a:pt x="101" y="111"/>
                    <a:pt x="105" y="11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21" y="106"/>
                    <a:pt x="121" y="106"/>
                    <a:pt x="121" y="106"/>
                  </a:cubicBezTo>
                  <a:cubicBezTo>
                    <a:pt x="136" y="87"/>
                    <a:pt x="159" y="76"/>
                    <a:pt x="184" y="76"/>
                  </a:cubicBezTo>
                  <a:cubicBezTo>
                    <a:pt x="216" y="76"/>
                    <a:pt x="245" y="95"/>
                    <a:pt x="258" y="125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85" y="139"/>
                    <a:pt x="296" y="154"/>
                    <a:pt x="296" y="172"/>
                  </a:cubicBezTo>
                  <a:cubicBezTo>
                    <a:pt x="296" y="194"/>
                    <a:pt x="278" y="212"/>
                    <a:pt x="25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503238" y="3175"/>
              <a:ext cx="120650" cy="180975"/>
            </a:xfrm>
            <a:custGeom>
              <a:avLst/>
              <a:gdLst>
                <a:gd name="T0" fmla="*/ 16 w 32"/>
                <a:gd name="T1" fmla="*/ 48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32 w 32"/>
                <a:gd name="T11" fmla="*/ 32 h 48"/>
                <a:gd name="T12" fmla="*/ 16 w 32"/>
                <a:gd name="T13" fmla="*/ 0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0 w 32"/>
                <a:gd name="T23" fmla="*/ 32 h 48"/>
                <a:gd name="T24" fmla="*/ 16 w 3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3"/>
                    <a:pt x="32" y="32"/>
                  </a:cubicBezTo>
                  <a:cubicBezTo>
                    <a:pt x="32" y="15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3"/>
                    <a:pt x="9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3175" y="501650"/>
              <a:ext cx="182563" cy="120650"/>
            </a:xfrm>
            <a:custGeom>
              <a:avLst/>
              <a:gdLst>
                <a:gd name="T0" fmla="*/ 48 w 48"/>
                <a:gd name="T1" fmla="*/ 16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32 w 48"/>
                <a:gd name="T11" fmla="*/ 0 h 32"/>
                <a:gd name="T12" fmla="*/ 0 w 48"/>
                <a:gd name="T13" fmla="*/ 16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32 w 48"/>
                <a:gd name="T23" fmla="*/ 32 h 32"/>
                <a:gd name="T24" fmla="*/ 48 w 48"/>
                <a:gd name="T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3" y="0"/>
                    <a:pt x="32" y="0"/>
                  </a:cubicBezTo>
                  <a:cubicBezTo>
                    <a:pt x="15" y="0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5" y="32"/>
                    <a:pt x="32" y="32"/>
                  </a:cubicBezTo>
                  <a:cubicBezTo>
                    <a:pt x="43" y="32"/>
                    <a:pt x="48" y="23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798513" y="161925"/>
              <a:ext cx="161925" cy="161925"/>
            </a:xfrm>
            <a:custGeom>
              <a:avLst/>
              <a:gdLst>
                <a:gd name="T0" fmla="*/ 9 w 43"/>
                <a:gd name="T1" fmla="*/ 35 h 43"/>
                <a:gd name="T2" fmla="*/ 9 w 43"/>
                <a:gd name="T3" fmla="*/ 35 h 43"/>
                <a:gd name="T4" fmla="*/ 9 w 43"/>
                <a:gd name="T5" fmla="*/ 35 h 43"/>
                <a:gd name="T6" fmla="*/ 9 w 43"/>
                <a:gd name="T7" fmla="*/ 35 h 43"/>
                <a:gd name="T8" fmla="*/ 31 w 43"/>
                <a:gd name="T9" fmla="*/ 35 h 43"/>
                <a:gd name="T10" fmla="*/ 42 w 43"/>
                <a:gd name="T11" fmla="*/ 1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9 w 43"/>
                <a:gd name="T21" fmla="*/ 12 h 43"/>
                <a:gd name="T22" fmla="*/ 8 w 43"/>
                <a:gd name="T23" fmla="*/ 35 h 43"/>
                <a:gd name="T24" fmla="*/ 9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3" y="40"/>
                    <a:pt x="23" y="43"/>
                    <a:pt x="31" y="35"/>
                  </a:cubicBezTo>
                  <a:cubicBezTo>
                    <a:pt x="43" y="23"/>
                    <a:pt x="43" y="3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21" y="0"/>
                    <a:pt x="9" y="12"/>
                  </a:cubicBezTo>
                  <a:cubicBezTo>
                    <a:pt x="0" y="21"/>
                    <a:pt x="4" y="30"/>
                    <a:pt x="8" y="35"/>
                  </a:cubicBezTo>
                  <a:cubicBezTo>
                    <a:pt x="8" y="35"/>
                    <a:pt x="9" y="35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161925" y="161925"/>
              <a:ext cx="163513" cy="161925"/>
            </a:xfrm>
            <a:custGeom>
              <a:avLst/>
              <a:gdLst>
                <a:gd name="T0" fmla="*/ 35 w 43"/>
                <a:gd name="T1" fmla="*/ 35 h 43"/>
                <a:gd name="T2" fmla="*/ 35 w 43"/>
                <a:gd name="T3" fmla="*/ 35 h 43"/>
                <a:gd name="T4" fmla="*/ 35 w 43"/>
                <a:gd name="T5" fmla="*/ 35 h 43"/>
                <a:gd name="T6" fmla="*/ 35 w 43"/>
                <a:gd name="T7" fmla="*/ 35 h 43"/>
                <a:gd name="T8" fmla="*/ 35 w 43"/>
                <a:gd name="T9" fmla="*/ 35 h 43"/>
                <a:gd name="T10" fmla="*/ 35 w 43"/>
                <a:gd name="T11" fmla="*/ 12 h 43"/>
                <a:gd name="T12" fmla="*/ 1 w 43"/>
                <a:gd name="T13" fmla="*/ 1 h 43"/>
                <a:gd name="T14" fmla="*/ 1 w 43"/>
                <a:gd name="T15" fmla="*/ 1 h 43"/>
                <a:gd name="T16" fmla="*/ 1 w 43"/>
                <a:gd name="T17" fmla="*/ 1 h 43"/>
                <a:gd name="T18" fmla="*/ 1 w 43"/>
                <a:gd name="T19" fmla="*/ 1 h 43"/>
                <a:gd name="T20" fmla="*/ 1 w 43"/>
                <a:gd name="T21" fmla="*/ 1 h 43"/>
                <a:gd name="T22" fmla="*/ 12 w 43"/>
                <a:gd name="T23" fmla="*/ 35 h 43"/>
                <a:gd name="T24" fmla="*/ 35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30"/>
                    <a:pt x="43" y="21"/>
                    <a:pt x="35" y="12"/>
                  </a:cubicBezTo>
                  <a:cubicBezTo>
                    <a:pt x="23" y="0"/>
                    <a:pt x="3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23"/>
                    <a:pt x="12" y="35"/>
                  </a:cubicBezTo>
                  <a:cubicBezTo>
                    <a:pt x="21" y="43"/>
                    <a:pt x="30" y="40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714375" y="1547813"/>
              <a:ext cx="120650" cy="238125"/>
            </a:xfrm>
            <a:custGeom>
              <a:avLst/>
              <a:gdLst>
                <a:gd name="T0" fmla="*/ 16 w 32"/>
                <a:gd name="T1" fmla="*/ 0 h 63"/>
                <a:gd name="T2" fmla="*/ 0 w 32"/>
                <a:gd name="T3" fmla="*/ 16 h 63"/>
                <a:gd name="T4" fmla="*/ 0 w 32"/>
                <a:gd name="T5" fmla="*/ 47 h 63"/>
                <a:gd name="T6" fmla="*/ 16 w 32"/>
                <a:gd name="T7" fmla="*/ 63 h 63"/>
                <a:gd name="T8" fmla="*/ 32 w 32"/>
                <a:gd name="T9" fmla="*/ 47 h 63"/>
                <a:gd name="T10" fmla="*/ 32 w 32"/>
                <a:gd name="T11" fmla="*/ 16 h 63"/>
                <a:gd name="T12" fmla="*/ 16 w 32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6"/>
                    <a:pt x="7" y="63"/>
                    <a:pt x="16" y="63"/>
                  </a:cubicBezTo>
                  <a:cubicBezTo>
                    <a:pt x="25" y="63"/>
                    <a:pt x="32" y="56"/>
                    <a:pt x="32" y="4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442913" y="1427163"/>
              <a:ext cx="120650" cy="241300"/>
            </a:xfrm>
            <a:custGeom>
              <a:avLst/>
              <a:gdLst>
                <a:gd name="T0" fmla="*/ 16 w 32"/>
                <a:gd name="T1" fmla="*/ 0 h 64"/>
                <a:gd name="T2" fmla="*/ 0 w 32"/>
                <a:gd name="T3" fmla="*/ 16 h 64"/>
                <a:gd name="T4" fmla="*/ 0 w 32"/>
                <a:gd name="T5" fmla="*/ 48 h 64"/>
                <a:gd name="T6" fmla="*/ 16 w 32"/>
                <a:gd name="T7" fmla="*/ 64 h 64"/>
                <a:gd name="T8" fmla="*/ 32 w 32"/>
                <a:gd name="T9" fmla="*/ 48 h 64"/>
                <a:gd name="T10" fmla="*/ 32 w 32"/>
                <a:gd name="T11" fmla="*/ 16 h 64"/>
                <a:gd name="T12" fmla="*/ 16 w 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4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7"/>
                    <a:pt x="7" y="64"/>
                    <a:pt x="16" y="64"/>
                  </a:cubicBezTo>
                  <a:cubicBezTo>
                    <a:pt x="25" y="64"/>
                    <a:pt x="32" y="57"/>
                    <a:pt x="32" y="4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>
              <a:off x="987425" y="1427163"/>
              <a:ext cx="120650" cy="241300"/>
            </a:xfrm>
            <a:custGeom>
              <a:avLst/>
              <a:gdLst>
                <a:gd name="T0" fmla="*/ 16 w 32"/>
                <a:gd name="T1" fmla="*/ 0 h 64"/>
                <a:gd name="T2" fmla="*/ 0 w 32"/>
                <a:gd name="T3" fmla="*/ 16 h 64"/>
                <a:gd name="T4" fmla="*/ 0 w 32"/>
                <a:gd name="T5" fmla="*/ 48 h 64"/>
                <a:gd name="T6" fmla="*/ 16 w 32"/>
                <a:gd name="T7" fmla="*/ 64 h 64"/>
                <a:gd name="T8" fmla="*/ 32 w 32"/>
                <a:gd name="T9" fmla="*/ 48 h 64"/>
                <a:gd name="T10" fmla="*/ 32 w 32"/>
                <a:gd name="T11" fmla="*/ 16 h 64"/>
                <a:gd name="T12" fmla="*/ 16 w 32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64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7"/>
                    <a:pt x="7" y="64"/>
                    <a:pt x="16" y="64"/>
                  </a:cubicBezTo>
                  <a:cubicBezTo>
                    <a:pt x="25" y="64"/>
                    <a:pt x="32" y="57"/>
                    <a:pt x="32" y="4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2321395" y="1059841"/>
            <a:ext cx="403775" cy="454532"/>
            <a:chOff x="-1587" y="0"/>
            <a:chExt cx="1401762" cy="1577975"/>
          </a:xfrm>
          <a:solidFill>
            <a:schemeClr val="bg1">
              <a:lumMod val="95000"/>
            </a:schemeClr>
          </a:solidFill>
        </p:grpSpPr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496888" y="0"/>
              <a:ext cx="120650" cy="180975"/>
            </a:xfrm>
            <a:custGeom>
              <a:avLst/>
              <a:gdLst>
                <a:gd name="T0" fmla="*/ 16 w 32"/>
                <a:gd name="T1" fmla="*/ 48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32 w 32"/>
                <a:gd name="T11" fmla="*/ 32 h 48"/>
                <a:gd name="T12" fmla="*/ 16 w 32"/>
                <a:gd name="T13" fmla="*/ 0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0 w 32"/>
                <a:gd name="T23" fmla="*/ 32 h 48"/>
                <a:gd name="T24" fmla="*/ 16 w 3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4"/>
                    <a:pt x="32" y="32"/>
                  </a:cubicBezTo>
                  <a:cubicBezTo>
                    <a:pt x="32" y="15"/>
                    <a:pt x="18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0" y="15"/>
                    <a:pt x="0" y="32"/>
                  </a:cubicBezTo>
                  <a:cubicBezTo>
                    <a:pt x="0" y="44"/>
                    <a:pt x="9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-1587" y="498475"/>
              <a:ext cx="180975" cy="120650"/>
            </a:xfrm>
            <a:custGeom>
              <a:avLst/>
              <a:gdLst>
                <a:gd name="T0" fmla="*/ 48 w 48"/>
                <a:gd name="T1" fmla="*/ 16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32 w 48"/>
                <a:gd name="T11" fmla="*/ 0 h 32"/>
                <a:gd name="T12" fmla="*/ 0 w 48"/>
                <a:gd name="T13" fmla="*/ 16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32 w 48"/>
                <a:gd name="T23" fmla="*/ 32 h 32"/>
                <a:gd name="T24" fmla="*/ 48 w 48"/>
                <a:gd name="T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4" y="0"/>
                    <a:pt x="32" y="0"/>
                  </a:cubicBezTo>
                  <a:cubicBezTo>
                    <a:pt x="15" y="0"/>
                    <a:pt x="1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8"/>
                    <a:pt x="15" y="32"/>
                    <a:pt x="32" y="32"/>
                  </a:cubicBezTo>
                  <a:cubicBezTo>
                    <a:pt x="44" y="32"/>
                    <a:pt x="48" y="23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792163" y="161925"/>
              <a:ext cx="161925" cy="163513"/>
            </a:xfrm>
            <a:custGeom>
              <a:avLst/>
              <a:gdLst>
                <a:gd name="T0" fmla="*/ 9 w 43"/>
                <a:gd name="T1" fmla="*/ 34 h 43"/>
                <a:gd name="T2" fmla="*/ 9 w 43"/>
                <a:gd name="T3" fmla="*/ 34 h 43"/>
                <a:gd name="T4" fmla="*/ 9 w 43"/>
                <a:gd name="T5" fmla="*/ 34 h 43"/>
                <a:gd name="T6" fmla="*/ 9 w 43"/>
                <a:gd name="T7" fmla="*/ 34 h 43"/>
                <a:gd name="T8" fmla="*/ 31 w 43"/>
                <a:gd name="T9" fmla="*/ 34 h 43"/>
                <a:gd name="T10" fmla="*/ 43 w 43"/>
                <a:gd name="T11" fmla="*/ 0 h 43"/>
                <a:gd name="T12" fmla="*/ 43 w 43"/>
                <a:gd name="T13" fmla="*/ 0 h 43"/>
                <a:gd name="T14" fmla="*/ 43 w 43"/>
                <a:gd name="T15" fmla="*/ 0 h 43"/>
                <a:gd name="T16" fmla="*/ 43 w 43"/>
                <a:gd name="T17" fmla="*/ 0 h 43"/>
                <a:gd name="T18" fmla="*/ 43 w 43"/>
                <a:gd name="T19" fmla="*/ 0 h 43"/>
                <a:gd name="T20" fmla="*/ 9 w 43"/>
                <a:gd name="T21" fmla="*/ 12 h 43"/>
                <a:gd name="T22" fmla="*/ 9 w 43"/>
                <a:gd name="T23" fmla="*/ 34 h 43"/>
                <a:gd name="T24" fmla="*/ 9 w 43"/>
                <a:gd name="T2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9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4" y="39"/>
                    <a:pt x="23" y="43"/>
                    <a:pt x="31" y="34"/>
                  </a:cubicBezTo>
                  <a:cubicBezTo>
                    <a:pt x="43" y="22"/>
                    <a:pt x="43" y="2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21" y="0"/>
                    <a:pt x="9" y="12"/>
                  </a:cubicBezTo>
                  <a:cubicBezTo>
                    <a:pt x="0" y="20"/>
                    <a:pt x="4" y="29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160338" y="161925"/>
              <a:ext cx="161925" cy="163513"/>
            </a:xfrm>
            <a:custGeom>
              <a:avLst/>
              <a:gdLst>
                <a:gd name="T0" fmla="*/ 34 w 43"/>
                <a:gd name="T1" fmla="*/ 34 h 43"/>
                <a:gd name="T2" fmla="*/ 34 w 43"/>
                <a:gd name="T3" fmla="*/ 34 h 43"/>
                <a:gd name="T4" fmla="*/ 34 w 43"/>
                <a:gd name="T5" fmla="*/ 34 h 43"/>
                <a:gd name="T6" fmla="*/ 34 w 43"/>
                <a:gd name="T7" fmla="*/ 34 h 43"/>
                <a:gd name="T8" fmla="*/ 34 w 43"/>
                <a:gd name="T9" fmla="*/ 34 h 43"/>
                <a:gd name="T10" fmla="*/ 34 w 43"/>
                <a:gd name="T11" fmla="*/ 12 h 43"/>
                <a:gd name="T12" fmla="*/ 0 w 43"/>
                <a:gd name="T13" fmla="*/ 0 h 43"/>
                <a:gd name="T14" fmla="*/ 0 w 43"/>
                <a:gd name="T15" fmla="*/ 0 h 43"/>
                <a:gd name="T16" fmla="*/ 0 w 43"/>
                <a:gd name="T17" fmla="*/ 0 h 43"/>
                <a:gd name="T18" fmla="*/ 0 w 43"/>
                <a:gd name="T19" fmla="*/ 0 h 43"/>
                <a:gd name="T20" fmla="*/ 0 w 43"/>
                <a:gd name="T21" fmla="*/ 0 h 43"/>
                <a:gd name="T22" fmla="*/ 12 w 43"/>
                <a:gd name="T23" fmla="*/ 34 h 43"/>
                <a:gd name="T24" fmla="*/ 34 w 43"/>
                <a:gd name="T25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4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9" y="29"/>
                    <a:pt x="43" y="20"/>
                    <a:pt x="34" y="12"/>
                  </a:cubicBezTo>
                  <a:cubicBezTo>
                    <a:pt x="22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2"/>
                    <a:pt x="12" y="34"/>
                  </a:cubicBezTo>
                  <a:cubicBezTo>
                    <a:pt x="20" y="43"/>
                    <a:pt x="29" y="39"/>
                    <a:pt x="3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20"/>
            <p:cNvSpPr>
              <a:spLocks/>
            </p:cNvSpPr>
            <p:nvPr/>
          </p:nvSpPr>
          <p:spPr bwMode="auto">
            <a:xfrm>
              <a:off x="152400" y="271463"/>
              <a:ext cx="1247775" cy="1119188"/>
            </a:xfrm>
            <a:custGeom>
              <a:avLst/>
              <a:gdLst>
                <a:gd name="T0" fmla="*/ 305 w 330"/>
                <a:gd name="T1" fmla="*/ 253 h 296"/>
                <a:gd name="T2" fmla="*/ 189 w 330"/>
                <a:gd name="T3" fmla="*/ 240 h 296"/>
                <a:gd name="T4" fmla="*/ 117 w 330"/>
                <a:gd name="T5" fmla="*/ 222 h 296"/>
                <a:gd name="T6" fmla="*/ 117 w 330"/>
                <a:gd name="T7" fmla="*/ 222 h 296"/>
                <a:gd name="T8" fmla="*/ 117 w 330"/>
                <a:gd name="T9" fmla="*/ 222 h 296"/>
                <a:gd name="T10" fmla="*/ 92 w 330"/>
                <a:gd name="T11" fmla="*/ 227 h 296"/>
                <a:gd name="T12" fmla="*/ 32 w 330"/>
                <a:gd name="T13" fmla="*/ 167 h 296"/>
                <a:gd name="T14" fmla="*/ 92 w 330"/>
                <a:gd name="T15" fmla="*/ 108 h 296"/>
                <a:gd name="T16" fmla="*/ 105 w 330"/>
                <a:gd name="T17" fmla="*/ 109 h 296"/>
                <a:gd name="T18" fmla="*/ 115 w 330"/>
                <a:gd name="T19" fmla="*/ 111 h 296"/>
                <a:gd name="T20" fmla="*/ 121 w 330"/>
                <a:gd name="T21" fmla="*/ 103 h 296"/>
                <a:gd name="T22" fmla="*/ 184 w 330"/>
                <a:gd name="T23" fmla="*/ 73 h 296"/>
                <a:gd name="T24" fmla="*/ 258 w 330"/>
                <a:gd name="T25" fmla="*/ 122 h 296"/>
                <a:gd name="T26" fmla="*/ 261 w 330"/>
                <a:gd name="T27" fmla="*/ 128 h 296"/>
                <a:gd name="T28" fmla="*/ 268 w 330"/>
                <a:gd name="T29" fmla="*/ 131 h 296"/>
                <a:gd name="T30" fmla="*/ 296 w 330"/>
                <a:gd name="T31" fmla="*/ 169 h 296"/>
                <a:gd name="T32" fmla="*/ 261 w 330"/>
                <a:gd name="T33" fmla="*/ 208 h 296"/>
                <a:gd name="T34" fmla="*/ 260 w 330"/>
                <a:gd name="T35" fmla="*/ 208 h 296"/>
                <a:gd name="T36" fmla="*/ 209 w 330"/>
                <a:gd name="T37" fmla="*/ 188 h 296"/>
                <a:gd name="T38" fmla="*/ 139 w 330"/>
                <a:gd name="T39" fmla="*/ 163 h 296"/>
                <a:gd name="T40" fmla="*/ 123 w 330"/>
                <a:gd name="T41" fmla="*/ 179 h 296"/>
                <a:gd name="T42" fmla="*/ 139 w 330"/>
                <a:gd name="T43" fmla="*/ 195 h 296"/>
                <a:gd name="T44" fmla="*/ 192 w 330"/>
                <a:gd name="T45" fmla="*/ 216 h 296"/>
                <a:gd name="T46" fmla="*/ 260 w 330"/>
                <a:gd name="T47" fmla="*/ 240 h 296"/>
                <a:gd name="T48" fmla="*/ 261 w 330"/>
                <a:gd name="T49" fmla="*/ 240 h 296"/>
                <a:gd name="T50" fmla="*/ 261 w 330"/>
                <a:gd name="T51" fmla="*/ 241 h 296"/>
                <a:gd name="T52" fmla="*/ 328 w 330"/>
                <a:gd name="T53" fmla="*/ 169 h 296"/>
                <a:gd name="T54" fmla="*/ 285 w 330"/>
                <a:gd name="T55" fmla="*/ 103 h 296"/>
                <a:gd name="T56" fmla="*/ 184 w 330"/>
                <a:gd name="T57" fmla="*/ 41 h 296"/>
                <a:gd name="T58" fmla="*/ 174 w 330"/>
                <a:gd name="T59" fmla="*/ 41 h 296"/>
                <a:gd name="T60" fmla="*/ 107 w 330"/>
                <a:gd name="T61" fmla="*/ 0 h 296"/>
                <a:gd name="T62" fmla="*/ 31 w 330"/>
                <a:gd name="T63" fmla="*/ 76 h 296"/>
                <a:gd name="T64" fmla="*/ 34 w 330"/>
                <a:gd name="T65" fmla="*/ 96 h 296"/>
                <a:gd name="T66" fmla="*/ 0 w 330"/>
                <a:gd name="T67" fmla="*/ 167 h 296"/>
                <a:gd name="T68" fmla="*/ 92 w 330"/>
                <a:gd name="T69" fmla="*/ 259 h 296"/>
                <a:gd name="T70" fmla="*/ 127 w 330"/>
                <a:gd name="T71" fmla="*/ 253 h 296"/>
                <a:gd name="T72" fmla="*/ 126 w 330"/>
                <a:gd name="T73" fmla="*/ 253 h 296"/>
                <a:gd name="T74" fmla="*/ 128 w 330"/>
                <a:gd name="T75" fmla="*/ 252 h 296"/>
                <a:gd name="T76" fmla="*/ 173 w 330"/>
                <a:gd name="T77" fmla="*/ 267 h 296"/>
                <a:gd name="T78" fmla="*/ 260 w 330"/>
                <a:gd name="T79" fmla="*/ 296 h 296"/>
                <a:gd name="T80" fmla="*/ 319 w 330"/>
                <a:gd name="T81" fmla="*/ 282 h 296"/>
                <a:gd name="T82" fmla="*/ 327 w 330"/>
                <a:gd name="T83" fmla="*/ 261 h 296"/>
                <a:gd name="T84" fmla="*/ 305 w 330"/>
                <a:gd name="T85" fmla="*/ 25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0" h="296">
                  <a:moveTo>
                    <a:pt x="305" y="253"/>
                  </a:moveTo>
                  <a:cubicBezTo>
                    <a:pt x="255" y="277"/>
                    <a:pt x="221" y="258"/>
                    <a:pt x="189" y="240"/>
                  </a:cubicBezTo>
                  <a:cubicBezTo>
                    <a:pt x="166" y="226"/>
                    <a:pt x="143" y="213"/>
                    <a:pt x="117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09" y="226"/>
                    <a:pt x="101" y="227"/>
                    <a:pt x="92" y="227"/>
                  </a:cubicBezTo>
                  <a:cubicBezTo>
                    <a:pt x="59" y="227"/>
                    <a:pt x="32" y="201"/>
                    <a:pt x="32" y="167"/>
                  </a:cubicBezTo>
                  <a:cubicBezTo>
                    <a:pt x="32" y="134"/>
                    <a:pt x="59" y="108"/>
                    <a:pt x="92" y="108"/>
                  </a:cubicBezTo>
                  <a:cubicBezTo>
                    <a:pt x="96" y="108"/>
                    <a:pt x="101" y="108"/>
                    <a:pt x="105" y="109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37" y="84"/>
                    <a:pt x="160" y="73"/>
                    <a:pt x="184" y="73"/>
                  </a:cubicBezTo>
                  <a:cubicBezTo>
                    <a:pt x="217" y="73"/>
                    <a:pt x="246" y="92"/>
                    <a:pt x="258" y="122"/>
                  </a:cubicBezTo>
                  <a:cubicBezTo>
                    <a:pt x="261" y="128"/>
                    <a:pt x="261" y="128"/>
                    <a:pt x="261" y="128"/>
                  </a:cubicBezTo>
                  <a:cubicBezTo>
                    <a:pt x="268" y="131"/>
                    <a:pt x="268" y="131"/>
                    <a:pt x="268" y="131"/>
                  </a:cubicBezTo>
                  <a:cubicBezTo>
                    <a:pt x="285" y="136"/>
                    <a:pt x="296" y="151"/>
                    <a:pt x="296" y="169"/>
                  </a:cubicBezTo>
                  <a:cubicBezTo>
                    <a:pt x="296" y="189"/>
                    <a:pt x="281" y="206"/>
                    <a:pt x="261" y="208"/>
                  </a:cubicBezTo>
                  <a:cubicBezTo>
                    <a:pt x="261" y="208"/>
                    <a:pt x="260" y="208"/>
                    <a:pt x="260" y="208"/>
                  </a:cubicBezTo>
                  <a:cubicBezTo>
                    <a:pt x="243" y="208"/>
                    <a:pt x="226" y="199"/>
                    <a:pt x="209" y="188"/>
                  </a:cubicBezTo>
                  <a:cubicBezTo>
                    <a:pt x="189" y="176"/>
                    <a:pt x="166" y="163"/>
                    <a:pt x="139" y="163"/>
                  </a:cubicBezTo>
                  <a:cubicBezTo>
                    <a:pt x="130" y="163"/>
                    <a:pt x="123" y="170"/>
                    <a:pt x="123" y="179"/>
                  </a:cubicBezTo>
                  <a:cubicBezTo>
                    <a:pt x="123" y="188"/>
                    <a:pt x="130" y="195"/>
                    <a:pt x="139" y="195"/>
                  </a:cubicBezTo>
                  <a:cubicBezTo>
                    <a:pt x="157" y="195"/>
                    <a:pt x="174" y="205"/>
                    <a:pt x="192" y="216"/>
                  </a:cubicBezTo>
                  <a:cubicBezTo>
                    <a:pt x="213" y="228"/>
                    <a:pt x="234" y="240"/>
                    <a:pt x="260" y="240"/>
                  </a:cubicBezTo>
                  <a:cubicBezTo>
                    <a:pt x="260" y="240"/>
                    <a:pt x="260" y="240"/>
                    <a:pt x="261" y="240"/>
                  </a:cubicBezTo>
                  <a:cubicBezTo>
                    <a:pt x="261" y="241"/>
                    <a:pt x="261" y="241"/>
                    <a:pt x="261" y="241"/>
                  </a:cubicBezTo>
                  <a:cubicBezTo>
                    <a:pt x="298" y="238"/>
                    <a:pt x="328" y="207"/>
                    <a:pt x="328" y="169"/>
                  </a:cubicBezTo>
                  <a:cubicBezTo>
                    <a:pt x="328" y="140"/>
                    <a:pt x="311" y="114"/>
                    <a:pt x="285" y="103"/>
                  </a:cubicBezTo>
                  <a:cubicBezTo>
                    <a:pt x="266" y="65"/>
                    <a:pt x="227" y="41"/>
                    <a:pt x="184" y="41"/>
                  </a:cubicBezTo>
                  <a:cubicBezTo>
                    <a:pt x="181" y="41"/>
                    <a:pt x="178" y="41"/>
                    <a:pt x="174" y="41"/>
                  </a:cubicBezTo>
                  <a:cubicBezTo>
                    <a:pt x="162" y="17"/>
                    <a:pt x="136" y="0"/>
                    <a:pt x="107" y="0"/>
                  </a:cubicBezTo>
                  <a:cubicBezTo>
                    <a:pt x="65" y="0"/>
                    <a:pt x="31" y="34"/>
                    <a:pt x="31" y="76"/>
                  </a:cubicBezTo>
                  <a:cubicBezTo>
                    <a:pt x="31" y="83"/>
                    <a:pt x="32" y="90"/>
                    <a:pt x="34" y="96"/>
                  </a:cubicBezTo>
                  <a:cubicBezTo>
                    <a:pt x="13" y="113"/>
                    <a:pt x="0" y="139"/>
                    <a:pt x="0" y="167"/>
                  </a:cubicBezTo>
                  <a:cubicBezTo>
                    <a:pt x="0" y="218"/>
                    <a:pt x="41" y="259"/>
                    <a:pt x="92" y="259"/>
                  </a:cubicBezTo>
                  <a:cubicBezTo>
                    <a:pt x="104" y="259"/>
                    <a:pt x="116" y="257"/>
                    <a:pt x="127" y="253"/>
                  </a:cubicBezTo>
                  <a:cubicBezTo>
                    <a:pt x="126" y="253"/>
                    <a:pt x="126" y="253"/>
                    <a:pt x="126" y="253"/>
                  </a:cubicBezTo>
                  <a:cubicBezTo>
                    <a:pt x="127" y="252"/>
                    <a:pt x="128" y="252"/>
                    <a:pt x="128" y="252"/>
                  </a:cubicBezTo>
                  <a:cubicBezTo>
                    <a:pt x="139" y="248"/>
                    <a:pt x="152" y="255"/>
                    <a:pt x="173" y="267"/>
                  </a:cubicBezTo>
                  <a:cubicBezTo>
                    <a:pt x="196" y="280"/>
                    <a:pt x="224" y="296"/>
                    <a:pt x="260" y="296"/>
                  </a:cubicBezTo>
                  <a:cubicBezTo>
                    <a:pt x="277" y="296"/>
                    <a:pt x="297" y="292"/>
                    <a:pt x="319" y="282"/>
                  </a:cubicBezTo>
                  <a:cubicBezTo>
                    <a:pt x="327" y="278"/>
                    <a:pt x="330" y="269"/>
                    <a:pt x="327" y="261"/>
                  </a:cubicBezTo>
                  <a:cubicBezTo>
                    <a:pt x="323" y="253"/>
                    <a:pt x="313" y="249"/>
                    <a:pt x="305" y="2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21"/>
            <p:cNvSpPr>
              <a:spLocks/>
            </p:cNvSpPr>
            <p:nvPr/>
          </p:nvSpPr>
          <p:spPr bwMode="auto">
            <a:xfrm>
              <a:off x="493713" y="1292225"/>
              <a:ext cx="517525" cy="285750"/>
            </a:xfrm>
            <a:custGeom>
              <a:avLst/>
              <a:gdLst>
                <a:gd name="T0" fmla="*/ 128 w 137"/>
                <a:gd name="T1" fmla="*/ 47 h 76"/>
                <a:gd name="T2" fmla="*/ 116 w 137"/>
                <a:gd name="T3" fmla="*/ 38 h 76"/>
                <a:gd name="T4" fmla="*/ 15 w 137"/>
                <a:gd name="T5" fmla="*/ 6 h 76"/>
                <a:gd name="T6" fmla="*/ 1 w 137"/>
                <a:gd name="T7" fmla="*/ 24 h 76"/>
                <a:gd name="T8" fmla="*/ 19 w 137"/>
                <a:gd name="T9" fmla="*/ 38 h 76"/>
                <a:gd name="T10" fmla="*/ 97 w 137"/>
                <a:gd name="T11" fmla="*/ 64 h 76"/>
                <a:gd name="T12" fmla="*/ 110 w 137"/>
                <a:gd name="T13" fmla="*/ 73 h 76"/>
                <a:gd name="T14" fmla="*/ 119 w 137"/>
                <a:gd name="T15" fmla="*/ 76 h 76"/>
                <a:gd name="T16" fmla="*/ 132 w 137"/>
                <a:gd name="T17" fmla="*/ 69 h 76"/>
                <a:gd name="T18" fmla="*/ 128 w 137"/>
                <a:gd name="T19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76">
                  <a:moveTo>
                    <a:pt x="128" y="47"/>
                  </a:moveTo>
                  <a:cubicBezTo>
                    <a:pt x="124" y="44"/>
                    <a:pt x="120" y="41"/>
                    <a:pt x="116" y="38"/>
                  </a:cubicBezTo>
                  <a:cubicBezTo>
                    <a:pt x="85" y="17"/>
                    <a:pt x="61" y="0"/>
                    <a:pt x="15" y="6"/>
                  </a:cubicBezTo>
                  <a:cubicBezTo>
                    <a:pt x="6" y="7"/>
                    <a:pt x="0" y="15"/>
                    <a:pt x="1" y="24"/>
                  </a:cubicBezTo>
                  <a:cubicBezTo>
                    <a:pt x="2" y="33"/>
                    <a:pt x="10" y="39"/>
                    <a:pt x="19" y="38"/>
                  </a:cubicBezTo>
                  <a:cubicBezTo>
                    <a:pt x="53" y="33"/>
                    <a:pt x="69" y="44"/>
                    <a:pt x="97" y="64"/>
                  </a:cubicBezTo>
                  <a:cubicBezTo>
                    <a:pt x="101" y="67"/>
                    <a:pt x="105" y="70"/>
                    <a:pt x="110" y="73"/>
                  </a:cubicBezTo>
                  <a:cubicBezTo>
                    <a:pt x="113" y="75"/>
                    <a:pt x="116" y="76"/>
                    <a:pt x="119" y="76"/>
                  </a:cubicBezTo>
                  <a:cubicBezTo>
                    <a:pt x="124" y="76"/>
                    <a:pt x="129" y="74"/>
                    <a:pt x="132" y="69"/>
                  </a:cubicBezTo>
                  <a:cubicBezTo>
                    <a:pt x="137" y="62"/>
                    <a:pt x="135" y="52"/>
                    <a:pt x="12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/>
          <p:cNvGrpSpPr>
            <a:grpSpLocks noChangeAspect="1"/>
          </p:cNvGrpSpPr>
          <p:nvPr/>
        </p:nvGrpSpPr>
        <p:grpSpPr>
          <a:xfrm>
            <a:off x="943118" y="4036283"/>
            <a:ext cx="389438" cy="360953"/>
            <a:chOff x="4763" y="3175"/>
            <a:chExt cx="1389062" cy="1287463"/>
          </a:xfrm>
          <a:solidFill>
            <a:schemeClr val="bg1">
              <a:lumMod val="95000"/>
            </a:schemeClr>
          </a:solidFill>
        </p:grpSpPr>
        <p:sp>
          <p:nvSpPr>
            <p:cNvPr id="67" name="Freeform 25"/>
            <p:cNvSpPr>
              <a:spLocks noEditPoints="1"/>
            </p:cNvSpPr>
            <p:nvPr/>
          </p:nvSpPr>
          <p:spPr bwMode="auto">
            <a:xfrm>
              <a:off x="152400" y="276225"/>
              <a:ext cx="1241425" cy="1014413"/>
            </a:xfrm>
            <a:custGeom>
              <a:avLst/>
              <a:gdLst>
                <a:gd name="T0" fmla="*/ 285 w 328"/>
                <a:gd name="T1" fmla="*/ 106 h 268"/>
                <a:gd name="T2" fmla="*/ 184 w 328"/>
                <a:gd name="T3" fmla="*/ 44 h 268"/>
                <a:gd name="T4" fmla="*/ 178 w 328"/>
                <a:gd name="T5" fmla="*/ 44 h 268"/>
                <a:gd name="T6" fmla="*/ 109 w 328"/>
                <a:gd name="T7" fmla="*/ 0 h 268"/>
                <a:gd name="T8" fmla="*/ 33 w 328"/>
                <a:gd name="T9" fmla="*/ 76 h 268"/>
                <a:gd name="T10" fmla="*/ 36 w 328"/>
                <a:gd name="T11" fmla="*/ 98 h 268"/>
                <a:gd name="T12" fmla="*/ 0 w 328"/>
                <a:gd name="T13" fmla="*/ 171 h 268"/>
                <a:gd name="T14" fmla="*/ 92 w 328"/>
                <a:gd name="T15" fmla="*/ 263 h 268"/>
                <a:gd name="T16" fmla="*/ 130 w 328"/>
                <a:gd name="T17" fmla="*/ 254 h 268"/>
                <a:gd name="T18" fmla="*/ 184 w 328"/>
                <a:gd name="T19" fmla="*/ 268 h 268"/>
                <a:gd name="T20" fmla="*/ 254 w 328"/>
                <a:gd name="T21" fmla="*/ 244 h 268"/>
                <a:gd name="T22" fmla="*/ 256 w 328"/>
                <a:gd name="T23" fmla="*/ 244 h 268"/>
                <a:gd name="T24" fmla="*/ 328 w 328"/>
                <a:gd name="T25" fmla="*/ 172 h 268"/>
                <a:gd name="T26" fmla="*/ 285 w 328"/>
                <a:gd name="T27" fmla="*/ 106 h 268"/>
                <a:gd name="T28" fmla="*/ 256 w 328"/>
                <a:gd name="T29" fmla="*/ 212 h 268"/>
                <a:gd name="T30" fmla="*/ 251 w 328"/>
                <a:gd name="T31" fmla="*/ 212 h 268"/>
                <a:gd name="T32" fmla="*/ 243 w 328"/>
                <a:gd name="T33" fmla="*/ 211 h 268"/>
                <a:gd name="T34" fmla="*/ 238 w 328"/>
                <a:gd name="T35" fmla="*/ 216 h 268"/>
                <a:gd name="T36" fmla="*/ 184 w 328"/>
                <a:gd name="T37" fmla="*/ 236 h 268"/>
                <a:gd name="T38" fmla="*/ 140 w 328"/>
                <a:gd name="T39" fmla="*/ 223 h 268"/>
                <a:gd name="T40" fmla="*/ 131 w 328"/>
                <a:gd name="T41" fmla="*/ 217 h 268"/>
                <a:gd name="T42" fmla="*/ 123 w 328"/>
                <a:gd name="T43" fmla="*/ 222 h 268"/>
                <a:gd name="T44" fmla="*/ 92 w 328"/>
                <a:gd name="T45" fmla="*/ 231 h 268"/>
                <a:gd name="T46" fmla="*/ 32 w 328"/>
                <a:gd name="T47" fmla="*/ 171 h 268"/>
                <a:gd name="T48" fmla="*/ 92 w 328"/>
                <a:gd name="T49" fmla="*/ 111 h 268"/>
                <a:gd name="T50" fmla="*/ 105 w 328"/>
                <a:gd name="T51" fmla="*/ 112 h 268"/>
                <a:gd name="T52" fmla="*/ 115 w 328"/>
                <a:gd name="T53" fmla="*/ 114 h 268"/>
                <a:gd name="T54" fmla="*/ 121 w 328"/>
                <a:gd name="T55" fmla="*/ 107 h 268"/>
                <a:gd name="T56" fmla="*/ 184 w 328"/>
                <a:gd name="T57" fmla="*/ 76 h 268"/>
                <a:gd name="T58" fmla="*/ 258 w 328"/>
                <a:gd name="T59" fmla="*/ 125 h 268"/>
                <a:gd name="T60" fmla="*/ 261 w 328"/>
                <a:gd name="T61" fmla="*/ 132 h 268"/>
                <a:gd name="T62" fmla="*/ 268 w 328"/>
                <a:gd name="T63" fmla="*/ 134 h 268"/>
                <a:gd name="T64" fmla="*/ 296 w 328"/>
                <a:gd name="T65" fmla="*/ 172 h 268"/>
                <a:gd name="T66" fmla="*/ 256 w 328"/>
                <a:gd name="T67" fmla="*/ 21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268">
                  <a:moveTo>
                    <a:pt x="285" y="106"/>
                  </a:moveTo>
                  <a:cubicBezTo>
                    <a:pt x="266" y="68"/>
                    <a:pt x="227" y="44"/>
                    <a:pt x="184" y="44"/>
                  </a:cubicBezTo>
                  <a:cubicBezTo>
                    <a:pt x="182" y="44"/>
                    <a:pt x="180" y="44"/>
                    <a:pt x="178" y="44"/>
                  </a:cubicBezTo>
                  <a:cubicBezTo>
                    <a:pt x="166" y="18"/>
                    <a:pt x="140" y="0"/>
                    <a:pt x="109" y="0"/>
                  </a:cubicBezTo>
                  <a:cubicBezTo>
                    <a:pt x="67" y="0"/>
                    <a:pt x="33" y="34"/>
                    <a:pt x="33" y="76"/>
                  </a:cubicBezTo>
                  <a:cubicBezTo>
                    <a:pt x="33" y="83"/>
                    <a:pt x="34" y="91"/>
                    <a:pt x="36" y="98"/>
                  </a:cubicBezTo>
                  <a:cubicBezTo>
                    <a:pt x="14" y="114"/>
                    <a:pt x="0" y="141"/>
                    <a:pt x="0" y="171"/>
                  </a:cubicBezTo>
                  <a:cubicBezTo>
                    <a:pt x="0" y="221"/>
                    <a:pt x="41" y="263"/>
                    <a:pt x="92" y="263"/>
                  </a:cubicBezTo>
                  <a:cubicBezTo>
                    <a:pt x="105" y="263"/>
                    <a:pt x="118" y="260"/>
                    <a:pt x="130" y="254"/>
                  </a:cubicBezTo>
                  <a:cubicBezTo>
                    <a:pt x="147" y="263"/>
                    <a:pt x="165" y="268"/>
                    <a:pt x="184" y="268"/>
                  </a:cubicBezTo>
                  <a:cubicBezTo>
                    <a:pt x="210" y="268"/>
                    <a:pt x="234" y="260"/>
                    <a:pt x="254" y="244"/>
                  </a:cubicBezTo>
                  <a:cubicBezTo>
                    <a:pt x="255" y="244"/>
                    <a:pt x="255" y="244"/>
                    <a:pt x="256" y="244"/>
                  </a:cubicBezTo>
                  <a:cubicBezTo>
                    <a:pt x="296" y="244"/>
                    <a:pt x="328" y="212"/>
                    <a:pt x="328" y="172"/>
                  </a:cubicBezTo>
                  <a:cubicBezTo>
                    <a:pt x="328" y="143"/>
                    <a:pt x="311" y="117"/>
                    <a:pt x="285" y="106"/>
                  </a:cubicBezTo>
                  <a:close/>
                  <a:moveTo>
                    <a:pt x="256" y="212"/>
                  </a:moveTo>
                  <a:cubicBezTo>
                    <a:pt x="254" y="212"/>
                    <a:pt x="253" y="212"/>
                    <a:pt x="251" y="212"/>
                  </a:cubicBezTo>
                  <a:cubicBezTo>
                    <a:pt x="243" y="211"/>
                    <a:pt x="243" y="211"/>
                    <a:pt x="243" y="211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23" y="229"/>
                    <a:pt x="204" y="236"/>
                    <a:pt x="184" y="236"/>
                  </a:cubicBezTo>
                  <a:cubicBezTo>
                    <a:pt x="168" y="236"/>
                    <a:pt x="153" y="231"/>
                    <a:pt x="140" y="223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13" y="228"/>
                    <a:pt x="103" y="231"/>
                    <a:pt x="92" y="231"/>
                  </a:cubicBezTo>
                  <a:cubicBezTo>
                    <a:pt x="59" y="231"/>
                    <a:pt x="32" y="204"/>
                    <a:pt x="32" y="171"/>
                  </a:cubicBezTo>
                  <a:cubicBezTo>
                    <a:pt x="32" y="138"/>
                    <a:pt x="59" y="111"/>
                    <a:pt x="92" y="111"/>
                  </a:cubicBezTo>
                  <a:cubicBezTo>
                    <a:pt x="96" y="111"/>
                    <a:pt x="101" y="111"/>
                    <a:pt x="105" y="11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37" y="87"/>
                    <a:pt x="160" y="76"/>
                    <a:pt x="184" y="76"/>
                  </a:cubicBezTo>
                  <a:cubicBezTo>
                    <a:pt x="217" y="76"/>
                    <a:pt x="246" y="95"/>
                    <a:pt x="258" y="125"/>
                  </a:cubicBezTo>
                  <a:cubicBezTo>
                    <a:pt x="261" y="132"/>
                    <a:pt x="261" y="132"/>
                    <a:pt x="261" y="132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85" y="139"/>
                    <a:pt x="296" y="154"/>
                    <a:pt x="296" y="172"/>
                  </a:cubicBezTo>
                  <a:cubicBezTo>
                    <a:pt x="296" y="194"/>
                    <a:pt x="278" y="212"/>
                    <a:pt x="25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26"/>
            <p:cNvSpPr>
              <a:spLocks/>
            </p:cNvSpPr>
            <p:nvPr/>
          </p:nvSpPr>
          <p:spPr bwMode="auto">
            <a:xfrm>
              <a:off x="504825" y="3175"/>
              <a:ext cx="120650" cy="182563"/>
            </a:xfrm>
            <a:custGeom>
              <a:avLst/>
              <a:gdLst>
                <a:gd name="T0" fmla="*/ 16 w 32"/>
                <a:gd name="T1" fmla="*/ 48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32 w 32"/>
                <a:gd name="T11" fmla="*/ 32 h 48"/>
                <a:gd name="T12" fmla="*/ 16 w 32"/>
                <a:gd name="T13" fmla="*/ 0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0 w 32"/>
                <a:gd name="T23" fmla="*/ 32 h 48"/>
                <a:gd name="T24" fmla="*/ 16 w 3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3"/>
                    <a:pt x="32" y="32"/>
                  </a:cubicBezTo>
                  <a:cubicBezTo>
                    <a:pt x="32" y="15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3"/>
                    <a:pt x="9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27"/>
            <p:cNvSpPr>
              <a:spLocks/>
            </p:cNvSpPr>
            <p:nvPr/>
          </p:nvSpPr>
          <p:spPr bwMode="auto">
            <a:xfrm>
              <a:off x="4763" y="503238"/>
              <a:ext cx="182562" cy="120650"/>
            </a:xfrm>
            <a:custGeom>
              <a:avLst/>
              <a:gdLst>
                <a:gd name="T0" fmla="*/ 48 w 48"/>
                <a:gd name="T1" fmla="*/ 16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32 w 48"/>
                <a:gd name="T11" fmla="*/ 0 h 32"/>
                <a:gd name="T12" fmla="*/ 0 w 48"/>
                <a:gd name="T13" fmla="*/ 16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32 w 48"/>
                <a:gd name="T23" fmla="*/ 32 h 32"/>
                <a:gd name="T24" fmla="*/ 48 w 48"/>
                <a:gd name="T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4" y="0"/>
                    <a:pt x="32" y="0"/>
                  </a:cubicBezTo>
                  <a:cubicBezTo>
                    <a:pt x="15" y="0"/>
                    <a:pt x="1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5" y="32"/>
                    <a:pt x="32" y="32"/>
                  </a:cubicBezTo>
                  <a:cubicBezTo>
                    <a:pt x="44" y="32"/>
                    <a:pt x="48" y="23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803275" y="161925"/>
              <a:ext cx="161925" cy="163513"/>
            </a:xfrm>
            <a:custGeom>
              <a:avLst/>
              <a:gdLst>
                <a:gd name="T0" fmla="*/ 8 w 43"/>
                <a:gd name="T1" fmla="*/ 35 h 43"/>
                <a:gd name="T2" fmla="*/ 8 w 43"/>
                <a:gd name="T3" fmla="*/ 35 h 43"/>
                <a:gd name="T4" fmla="*/ 8 w 43"/>
                <a:gd name="T5" fmla="*/ 35 h 43"/>
                <a:gd name="T6" fmla="*/ 8 w 43"/>
                <a:gd name="T7" fmla="*/ 35 h 43"/>
                <a:gd name="T8" fmla="*/ 30 w 43"/>
                <a:gd name="T9" fmla="*/ 35 h 43"/>
                <a:gd name="T10" fmla="*/ 42 w 43"/>
                <a:gd name="T11" fmla="*/ 1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8 w 43"/>
                <a:gd name="T21" fmla="*/ 12 h 43"/>
                <a:gd name="T22" fmla="*/ 8 w 43"/>
                <a:gd name="T23" fmla="*/ 35 h 43"/>
                <a:gd name="T24" fmla="*/ 8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8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3" y="40"/>
                    <a:pt x="22" y="43"/>
                    <a:pt x="30" y="35"/>
                  </a:cubicBezTo>
                  <a:cubicBezTo>
                    <a:pt x="42" y="23"/>
                    <a:pt x="43" y="3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20" y="0"/>
                    <a:pt x="8" y="12"/>
                  </a:cubicBezTo>
                  <a:cubicBezTo>
                    <a:pt x="0" y="21"/>
                    <a:pt x="3" y="30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29"/>
            <p:cNvSpPr>
              <a:spLocks/>
            </p:cNvSpPr>
            <p:nvPr/>
          </p:nvSpPr>
          <p:spPr bwMode="auto">
            <a:xfrm>
              <a:off x="168275" y="161925"/>
              <a:ext cx="161925" cy="163513"/>
            </a:xfrm>
            <a:custGeom>
              <a:avLst/>
              <a:gdLst>
                <a:gd name="T0" fmla="*/ 34 w 43"/>
                <a:gd name="T1" fmla="*/ 35 h 43"/>
                <a:gd name="T2" fmla="*/ 34 w 43"/>
                <a:gd name="T3" fmla="*/ 35 h 43"/>
                <a:gd name="T4" fmla="*/ 34 w 43"/>
                <a:gd name="T5" fmla="*/ 35 h 43"/>
                <a:gd name="T6" fmla="*/ 34 w 43"/>
                <a:gd name="T7" fmla="*/ 35 h 43"/>
                <a:gd name="T8" fmla="*/ 34 w 43"/>
                <a:gd name="T9" fmla="*/ 35 h 43"/>
                <a:gd name="T10" fmla="*/ 34 w 43"/>
                <a:gd name="T11" fmla="*/ 12 h 43"/>
                <a:gd name="T12" fmla="*/ 0 w 43"/>
                <a:gd name="T13" fmla="*/ 1 h 43"/>
                <a:gd name="T14" fmla="*/ 0 w 43"/>
                <a:gd name="T15" fmla="*/ 1 h 43"/>
                <a:gd name="T16" fmla="*/ 0 w 43"/>
                <a:gd name="T17" fmla="*/ 1 h 43"/>
                <a:gd name="T18" fmla="*/ 0 w 43"/>
                <a:gd name="T19" fmla="*/ 1 h 43"/>
                <a:gd name="T20" fmla="*/ 0 w 43"/>
                <a:gd name="T21" fmla="*/ 1 h 43"/>
                <a:gd name="T22" fmla="*/ 12 w 43"/>
                <a:gd name="T23" fmla="*/ 35 h 43"/>
                <a:gd name="T24" fmla="*/ 34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9" y="30"/>
                    <a:pt x="43" y="21"/>
                    <a:pt x="34" y="12"/>
                  </a:cubicBezTo>
                  <a:cubicBezTo>
                    <a:pt x="22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23"/>
                    <a:pt x="12" y="35"/>
                  </a:cubicBezTo>
                  <a:cubicBezTo>
                    <a:pt x="20" y="43"/>
                    <a:pt x="29" y="40"/>
                    <a:pt x="3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2" name="Freeform 33"/>
          <p:cNvSpPr>
            <a:spLocks noChangeAspect="1" noEditPoints="1"/>
          </p:cNvSpPr>
          <p:nvPr/>
        </p:nvSpPr>
        <p:spPr bwMode="auto">
          <a:xfrm>
            <a:off x="4867889" y="1566798"/>
            <a:ext cx="446086" cy="305757"/>
          </a:xfrm>
          <a:custGeom>
            <a:avLst/>
            <a:gdLst>
              <a:gd name="T0" fmla="*/ 184 w 328"/>
              <a:gd name="T1" fmla="*/ 224 h 224"/>
              <a:gd name="T2" fmla="*/ 130 w 328"/>
              <a:gd name="T3" fmla="*/ 211 h 224"/>
              <a:gd name="T4" fmla="*/ 92 w 328"/>
              <a:gd name="T5" fmla="*/ 219 h 224"/>
              <a:gd name="T6" fmla="*/ 0 w 328"/>
              <a:gd name="T7" fmla="*/ 127 h 224"/>
              <a:gd name="T8" fmla="*/ 92 w 328"/>
              <a:gd name="T9" fmla="*/ 35 h 224"/>
              <a:gd name="T10" fmla="*/ 102 w 328"/>
              <a:gd name="T11" fmla="*/ 36 h 224"/>
              <a:gd name="T12" fmla="*/ 184 w 328"/>
              <a:gd name="T13" fmla="*/ 0 h 224"/>
              <a:gd name="T14" fmla="*/ 284 w 328"/>
              <a:gd name="T15" fmla="*/ 62 h 224"/>
              <a:gd name="T16" fmla="*/ 328 w 328"/>
              <a:gd name="T17" fmla="*/ 128 h 224"/>
              <a:gd name="T18" fmla="*/ 256 w 328"/>
              <a:gd name="T19" fmla="*/ 200 h 224"/>
              <a:gd name="T20" fmla="*/ 254 w 328"/>
              <a:gd name="T21" fmla="*/ 200 h 224"/>
              <a:gd name="T22" fmla="*/ 184 w 328"/>
              <a:gd name="T23" fmla="*/ 224 h 224"/>
              <a:gd name="T24" fmla="*/ 131 w 328"/>
              <a:gd name="T25" fmla="*/ 173 h 224"/>
              <a:gd name="T26" fmla="*/ 140 w 328"/>
              <a:gd name="T27" fmla="*/ 179 h 224"/>
              <a:gd name="T28" fmla="*/ 184 w 328"/>
              <a:gd name="T29" fmla="*/ 192 h 224"/>
              <a:gd name="T30" fmla="*/ 238 w 328"/>
              <a:gd name="T31" fmla="*/ 172 h 224"/>
              <a:gd name="T32" fmla="*/ 243 w 328"/>
              <a:gd name="T33" fmla="*/ 167 h 224"/>
              <a:gd name="T34" fmla="*/ 250 w 328"/>
              <a:gd name="T35" fmla="*/ 168 h 224"/>
              <a:gd name="T36" fmla="*/ 256 w 328"/>
              <a:gd name="T37" fmla="*/ 168 h 224"/>
              <a:gd name="T38" fmla="*/ 296 w 328"/>
              <a:gd name="T39" fmla="*/ 128 h 224"/>
              <a:gd name="T40" fmla="*/ 268 w 328"/>
              <a:gd name="T41" fmla="*/ 90 h 224"/>
              <a:gd name="T42" fmla="*/ 261 w 328"/>
              <a:gd name="T43" fmla="*/ 88 h 224"/>
              <a:gd name="T44" fmla="*/ 258 w 328"/>
              <a:gd name="T45" fmla="*/ 81 h 224"/>
              <a:gd name="T46" fmla="*/ 184 w 328"/>
              <a:gd name="T47" fmla="*/ 32 h 224"/>
              <a:gd name="T48" fmla="*/ 121 w 328"/>
              <a:gd name="T49" fmla="*/ 63 h 224"/>
              <a:gd name="T50" fmla="*/ 115 w 328"/>
              <a:gd name="T51" fmla="*/ 71 h 224"/>
              <a:gd name="T52" fmla="*/ 105 w 328"/>
              <a:gd name="T53" fmla="*/ 69 h 224"/>
              <a:gd name="T54" fmla="*/ 92 w 328"/>
              <a:gd name="T55" fmla="*/ 67 h 224"/>
              <a:gd name="T56" fmla="*/ 32 w 328"/>
              <a:gd name="T57" fmla="*/ 127 h 224"/>
              <a:gd name="T58" fmla="*/ 92 w 328"/>
              <a:gd name="T59" fmla="*/ 187 h 224"/>
              <a:gd name="T60" fmla="*/ 123 w 328"/>
              <a:gd name="T61" fmla="*/ 179 h 224"/>
              <a:gd name="T62" fmla="*/ 131 w 328"/>
              <a:gd name="T63" fmla="*/ 17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8" h="224">
                <a:moveTo>
                  <a:pt x="184" y="224"/>
                </a:moveTo>
                <a:cubicBezTo>
                  <a:pt x="165" y="224"/>
                  <a:pt x="147" y="220"/>
                  <a:pt x="130" y="211"/>
                </a:cubicBezTo>
                <a:cubicBezTo>
                  <a:pt x="118" y="216"/>
                  <a:pt x="105" y="219"/>
                  <a:pt x="92" y="219"/>
                </a:cubicBezTo>
                <a:cubicBezTo>
                  <a:pt x="41" y="219"/>
                  <a:pt x="0" y="178"/>
                  <a:pt x="0" y="127"/>
                </a:cubicBezTo>
                <a:cubicBezTo>
                  <a:pt x="0" y="76"/>
                  <a:pt x="41" y="35"/>
                  <a:pt x="92" y="35"/>
                </a:cubicBezTo>
                <a:cubicBezTo>
                  <a:pt x="95" y="35"/>
                  <a:pt x="99" y="35"/>
                  <a:pt x="102" y="36"/>
                </a:cubicBezTo>
                <a:cubicBezTo>
                  <a:pt x="124" y="13"/>
                  <a:pt x="153" y="0"/>
                  <a:pt x="184" y="0"/>
                </a:cubicBezTo>
                <a:cubicBezTo>
                  <a:pt x="227" y="0"/>
                  <a:pt x="266" y="24"/>
                  <a:pt x="284" y="62"/>
                </a:cubicBezTo>
                <a:cubicBezTo>
                  <a:pt x="311" y="74"/>
                  <a:pt x="328" y="99"/>
                  <a:pt x="328" y="128"/>
                </a:cubicBezTo>
                <a:cubicBezTo>
                  <a:pt x="328" y="168"/>
                  <a:pt x="296" y="200"/>
                  <a:pt x="256" y="200"/>
                </a:cubicBezTo>
                <a:cubicBezTo>
                  <a:pt x="255" y="200"/>
                  <a:pt x="254" y="200"/>
                  <a:pt x="254" y="200"/>
                </a:cubicBezTo>
                <a:cubicBezTo>
                  <a:pt x="234" y="216"/>
                  <a:pt x="209" y="224"/>
                  <a:pt x="184" y="224"/>
                </a:cubicBezTo>
                <a:close/>
                <a:moveTo>
                  <a:pt x="131" y="173"/>
                </a:moveTo>
                <a:cubicBezTo>
                  <a:pt x="140" y="179"/>
                  <a:pt x="140" y="179"/>
                  <a:pt x="140" y="179"/>
                </a:cubicBezTo>
                <a:cubicBezTo>
                  <a:pt x="153" y="188"/>
                  <a:pt x="168" y="192"/>
                  <a:pt x="184" y="192"/>
                </a:cubicBezTo>
                <a:cubicBezTo>
                  <a:pt x="204" y="192"/>
                  <a:pt x="223" y="185"/>
                  <a:pt x="238" y="172"/>
                </a:cubicBezTo>
                <a:cubicBezTo>
                  <a:pt x="243" y="167"/>
                  <a:pt x="243" y="167"/>
                  <a:pt x="243" y="167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3" y="168"/>
                  <a:pt x="254" y="168"/>
                  <a:pt x="256" y="168"/>
                </a:cubicBezTo>
                <a:cubicBezTo>
                  <a:pt x="278" y="168"/>
                  <a:pt x="296" y="150"/>
                  <a:pt x="296" y="128"/>
                </a:cubicBezTo>
                <a:cubicBezTo>
                  <a:pt x="296" y="111"/>
                  <a:pt x="285" y="95"/>
                  <a:pt x="268" y="90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45" y="51"/>
                  <a:pt x="216" y="32"/>
                  <a:pt x="184" y="32"/>
                </a:cubicBezTo>
                <a:cubicBezTo>
                  <a:pt x="159" y="32"/>
                  <a:pt x="137" y="43"/>
                  <a:pt x="121" y="63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1" y="68"/>
                  <a:pt x="96" y="67"/>
                  <a:pt x="92" y="67"/>
                </a:cubicBezTo>
                <a:cubicBezTo>
                  <a:pt x="59" y="67"/>
                  <a:pt x="32" y="94"/>
                  <a:pt x="32" y="127"/>
                </a:cubicBezTo>
                <a:cubicBezTo>
                  <a:pt x="32" y="160"/>
                  <a:pt x="59" y="187"/>
                  <a:pt x="92" y="187"/>
                </a:cubicBezTo>
                <a:cubicBezTo>
                  <a:pt x="103" y="187"/>
                  <a:pt x="113" y="184"/>
                  <a:pt x="123" y="179"/>
                </a:cubicBezTo>
                <a:lnTo>
                  <a:pt x="131" y="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477350" y="1851229"/>
            <a:ext cx="456523" cy="456523"/>
            <a:chOff x="1631950" y="-66675"/>
            <a:chExt cx="1120775" cy="1120775"/>
          </a:xfrm>
          <a:solidFill>
            <a:schemeClr val="bg1">
              <a:lumMod val="95000"/>
            </a:schemeClr>
          </a:solidFill>
        </p:grpSpPr>
        <p:sp>
          <p:nvSpPr>
            <p:cNvPr id="74" name="Oval 37"/>
            <p:cNvSpPr>
              <a:spLocks noChangeArrowheads="1"/>
            </p:cNvSpPr>
            <p:nvPr/>
          </p:nvSpPr>
          <p:spPr bwMode="auto">
            <a:xfrm>
              <a:off x="1905000" y="206375"/>
              <a:ext cx="576263" cy="574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38"/>
            <p:cNvSpPr>
              <a:spLocks/>
            </p:cNvSpPr>
            <p:nvPr/>
          </p:nvSpPr>
          <p:spPr bwMode="auto">
            <a:xfrm>
              <a:off x="2132013" y="-66675"/>
              <a:ext cx="120650" cy="182563"/>
            </a:xfrm>
            <a:custGeom>
              <a:avLst/>
              <a:gdLst>
                <a:gd name="T0" fmla="*/ 32 w 32"/>
                <a:gd name="T1" fmla="*/ 32 h 48"/>
                <a:gd name="T2" fmla="*/ 16 w 32"/>
                <a:gd name="T3" fmla="*/ 0 h 48"/>
                <a:gd name="T4" fmla="*/ 16 w 32"/>
                <a:gd name="T5" fmla="*/ 0 h 48"/>
                <a:gd name="T6" fmla="*/ 16 w 32"/>
                <a:gd name="T7" fmla="*/ 0 h 48"/>
                <a:gd name="T8" fmla="*/ 16 w 32"/>
                <a:gd name="T9" fmla="*/ 0 h 48"/>
                <a:gd name="T10" fmla="*/ 16 w 32"/>
                <a:gd name="T11" fmla="*/ 0 h 48"/>
                <a:gd name="T12" fmla="*/ 0 w 32"/>
                <a:gd name="T13" fmla="*/ 32 h 48"/>
                <a:gd name="T14" fmla="*/ 16 w 32"/>
                <a:gd name="T15" fmla="*/ 48 h 48"/>
                <a:gd name="T16" fmla="*/ 16 w 32"/>
                <a:gd name="T17" fmla="*/ 48 h 48"/>
                <a:gd name="T18" fmla="*/ 16 w 32"/>
                <a:gd name="T19" fmla="*/ 48 h 48"/>
                <a:gd name="T20" fmla="*/ 16 w 32"/>
                <a:gd name="T21" fmla="*/ 48 h 48"/>
                <a:gd name="T22" fmla="*/ 16 w 32"/>
                <a:gd name="T23" fmla="*/ 48 h 48"/>
                <a:gd name="T24" fmla="*/ 32 w 32"/>
                <a:gd name="T2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cubicBezTo>
                    <a:pt x="32" y="15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43"/>
                    <a:pt x="9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3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2132013" y="873125"/>
              <a:ext cx="120650" cy="180975"/>
            </a:xfrm>
            <a:custGeom>
              <a:avLst/>
              <a:gdLst>
                <a:gd name="T0" fmla="*/ 0 w 32"/>
                <a:gd name="T1" fmla="*/ 16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16 w 32"/>
                <a:gd name="T11" fmla="*/ 48 h 48"/>
                <a:gd name="T12" fmla="*/ 32 w 32"/>
                <a:gd name="T13" fmla="*/ 16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16 w 32"/>
                <a:gd name="T23" fmla="*/ 0 h 48"/>
                <a:gd name="T24" fmla="*/ 0 w 32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0" y="16"/>
                  </a:moveTo>
                  <a:cubicBezTo>
                    <a:pt x="0" y="33"/>
                    <a:pt x="15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7"/>
                    <a:pt x="32" y="33"/>
                    <a:pt x="32" y="16"/>
                  </a:cubicBezTo>
                  <a:cubicBezTo>
                    <a:pt x="32" y="4"/>
                    <a:pt x="2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0" y="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2571750" y="433388"/>
              <a:ext cx="180975" cy="120650"/>
            </a:xfrm>
            <a:custGeom>
              <a:avLst/>
              <a:gdLst>
                <a:gd name="T0" fmla="*/ 16 w 48"/>
                <a:gd name="T1" fmla="*/ 32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48 w 48"/>
                <a:gd name="T11" fmla="*/ 16 h 32"/>
                <a:gd name="T12" fmla="*/ 16 w 48"/>
                <a:gd name="T13" fmla="*/ 0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0 w 48"/>
                <a:gd name="T23" fmla="*/ 16 h 32"/>
                <a:gd name="T24" fmla="*/ 16 w 48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16" y="32"/>
                  </a:moveTo>
                  <a:cubicBezTo>
                    <a:pt x="33" y="32"/>
                    <a:pt x="48" y="17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33" y="0"/>
                    <a:pt x="16" y="0"/>
                  </a:cubicBezTo>
                  <a:cubicBezTo>
                    <a:pt x="5" y="0"/>
                    <a:pt x="0" y="9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3"/>
                    <a:pt x="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41"/>
            <p:cNvSpPr>
              <a:spLocks/>
            </p:cNvSpPr>
            <p:nvPr/>
          </p:nvSpPr>
          <p:spPr bwMode="auto">
            <a:xfrm>
              <a:off x="1631950" y="433388"/>
              <a:ext cx="182563" cy="120650"/>
            </a:xfrm>
            <a:custGeom>
              <a:avLst/>
              <a:gdLst>
                <a:gd name="T0" fmla="*/ 32 w 48"/>
                <a:gd name="T1" fmla="*/ 0 h 32"/>
                <a:gd name="T2" fmla="*/ 0 w 48"/>
                <a:gd name="T3" fmla="*/ 16 h 32"/>
                <a:gd name="T4" fmla="*/ 0 w 48"/>
                <a:gd name="T5" fmla="*/ 16 h 32"/>
                <a:gd name="T6" fmla="*/ 0 w 48"/>
                <a:gd name="T7" fmla="*/ 16 h 32"/>
                <a:gd name="T8" fmla="*/ 0 w 48"/>
                <a:gd name="T9" fmla="*/ 16 h 32"/>
                <a:gd name="T10" fmla="*/ 0 w 48"/>
                <a:gd name="T11" fmla="*/ 16 h 32"/>
                <a:gd name="T12" fmla="*/ 32 w 48"/>
                <a:gd name="T13" fmla="*/ 32 h 32"/>
                <a:gd name="T14" fmla="*/ 48 w 48"/>
                <a:gd name="T15" fmla="*/ 16 h 32"/>
                <a:gd name="T16" fmla="*/ 48 w 48"/>
                <a:gd name="T17" fmla="*/ 16 h 32"/>
                <a:gd name="T18" fmla="*/ 48 w 48"/>
                <a:gd name="T19" fmla="*/ 16 h 32"/>
                <a:gd name="T20" fmla="*/ 48 w 48"/>
                <a:gd name="T21" fmla="*/ 16 h 32"/>
                <a:gd name="T22" fmla="*/ 48 w 48"/>
                <a:gd name="T23" fmla="*/ 16 h 32"/>
                <a:gd name="T24" fmla="*/ 32 w 4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32" y="0"/>
                  </a:moveTo>
                  <a:cubicBezTo>
                    <a:pt x="15" y="0"/>
                    <a:pt x="1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5" y="32"/>
                    <a:pt x="32" y="32"/>
                  </a:cubicBezTo>
                  <a:cubicBezTo>
                    <a:pt x="44" y="32"/>
                    <a:pt x="48" y="23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42"/>
            <p:cNvSpPr>
              <a:spLocks/>
            </p:cNvSpPr>
            <p:nvPr/>
          </p:nvSpPr>
          <p:spPr bwMode="auto">
            <a:xfrm>
              <a:off x="2432050" y="93663"/>
              <a:ext cx="161925" cy="161925"/>
            </a:xfrm>
            <a:custGeom>
              <a:avLst/>
              <a:gdLst>
                <a:gd name="T0" fmla="*/ 31 w 43"/>
                <a:gd name="T1" fmla="*/ 35 h 43"/>
                <a:gd name="T2" fmla="*/ 42 w 43"/>
                <a:gd name="T3" fmla="*/ 1 h 43"/>
                <a:gd name="T4" fmla="*/ 42 w 43"/>
                <a:gd name="T5" fmla="*/ 1 h 43"/>
                <a:gd name="T6" fmla="*/ 42 w 43"/>
                <a:gd name="T7" fmla="*/ 1 h 43"/>
                <a:gd name="T8" fmla="*/ 42 w 43"/>
                <a:gd name="T9" fmla="*/ 1 h 43"/>
                <a:gd name="T10" fmla="*/ 42 w 43"/>
                <a:gd name="T11" fmla="*/ 1 h 43"/>
                <a:gd name="T12" fmla="*/ 8 w 43"/>
                <a:gd name="T13" fmla="*/ 12 h 43"/>
                <a:gd name="T14" fmla="*/ 8 w 43"/>
                <a:gd name="T15" fmla="*/ 35 h 43"/>
                <a:gd name="T16" fmla="*/ 8 w 43"/>
                <a:gd name="T17" fmla="*/ 35 h 43"/>
                <a:gd name="T18" fmla="*/ 8 w 43"/>
                <a:gd name="T19" fmla="*/ 35 h 43"/>
                <a:gd name="T20" fmla="*/ 8 w 43"/>
                <a:gd name="T21" fmla="*/ 35 h 43"/>
                <a:gd name="T22" fmla="*/ 8 w 43"/>
                <a:gd name="T23" fmla="*/ 35 h 43"/>
                <a:gd name="T24" fmla="*/ 31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1" y="35"/>
                  </a:moveTo>
                  <a:cubicBezTo>
                    <a:pt x="43" y="23"/>
                    <a:pt x="43" y="3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20" y="0"/>
                    <a:pt x="8" y="12"/>
                  </a:cubicBezTo>
                  <a:cubicBezTo>
                    <a:pt x="0" y="21"/>
                    <a:pt x="3" y="30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3" y="40"/>
                    <a:pt x="22" y="43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43"/>
            <p:cNvSpPr>
              <a:spLocks/>
            </p:cNvSpPr>
            <p:nvPr/>
          </p:nvSpPr>
          <p:spPr bwMode="auto">
            <a:xfrm>
              <a:off x="1795463" y="728663"/>
              <a:ext cx="161925" cy="161925"/>
            </a:xfrm>
            <a:custGeom>
              <a:avLst/>
              <a:gdLst>
                <a:gd name="T0" fmla="*/ 12 w 43"/>
                <a:gd name="T1" fmla="*/ 8 h 43"/>
                <a:gd name="T2" fmla="*/ 1 w 43"/>
                <a:gd name="T3" fmla="*/ 42 h 43"/>
                <a:gd name="T4" fmla="*/ 1 w 43"/>
                <a:gd name="T5" fmla="*/ 42 h 43"/>
                <a:gd name="T6" fmla="*/ 1 w 43"/>
                <a:gd name="T7" fmla="*/ 42 h 43"/>
                <a:gd name="T8" fmla="*/ 1 w 43"/>
                <a:gd name="T9" fmla="*/ 42 h 43"/>
                <a:gd name="T10" fmla="*/ 1 w 43"/>
                <a:gd name="T11" fmla="*/ 42 h 43"/>
                <a:gd name="T12" fmla="*/ 35 w 43"/>
                <a:gd name="T13" fmla="*/ 31 h 43"/>
                <a:gd name="T14" fmla="*/ 35 w 43"/>
                <a:gd name="T15" fmla="*/ 8 h 43"/>
                <a:gd name="T16" fmla="*/ 35 w 43"/>
                <a:gd name="T17" fmla="*/ 8 h 43"/>
                <a:gd name="T18" fmla="*/ 35 w 43"/>
                <a:gd name="T19" fmla="*/ 8 h 43"/>
                <a:gd name="T20" fmla="*/ 35 w 43"/>
                <a:gd name="T21" fmla="*/ 8 h 43"/>
                <a:gd name="T22" fmla="*/ 35 w 43"/>
                <a:gd name="T23" fmla="*/ 8 h 43"/>
                <a:gd name="T24" fmla="*/ 12 w 43"/>
                <a:gd name="T2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12" y="8"/>
                  </a:moveTo>
                  <a:cubicBezTo>
                    <a:pt x="0" y="20"/>
                    <a:pt x="0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3"/>
                    <a:pt x="23" y="43"/>
                    <a:pt x="35" y="31"/>
                  </a:cubicBezTo>
                  <a:cubicBezTo>
                    <a:pt x="43" y="23"/>
                    <a:pt x="40" y="13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0" y="4"/>
                    <a:pt x="20" y="0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44"/>
            <p:cNvSpPr>
              <a:spLocks/>
            </p:cNvSpPr>
            <p:nvPr/>
          </p:nvSpPr>
          <p:spPr bwMode="auto">
            <a:xfrm>
              <a:off x="2432050" y="728663"/>
              <a:ext cx="161925" cy="161925"/>
            </a:xfrm>
            <a:custGeom>
              <a:avLst/>
              <a:gdLst>
                <a:gd name="T0" fmla="*/ 8 w 43"/>
                <a:gd name="T1" fmla="*/ 31 h 43"/>
                <a:gd name="T2" fmla="*/ 42 w 43"/>
                <a:gd name="T3" fmla="*/ 42 h 43"/>
                <a:gd name="T4" fmla="*/ 42 w 43"/>
                <a:gd name="T5" fmla="*/ 42 h 43"/>
                <a:gd name="T6" fmla="*/ 42 w 43"/>
                <a:gd name="T7" fmla="*/ 42 h 43"/>
                <a:gd name="T8" fmla="*/ 42 w 43"/>
                <a:gd name="T9" fmla="*/ 42 h 43"/>
                <a:gd name="T10" fmla="*/ 42 w 43"/>
                <a:gd name="T11" fmla="*/ 42 h 43"/>
                <a:gd name="T12" fmla="*/ 31 w 43"/>
                <a:gd name="T13" fmla="*/ 8 h 43"/>
                <a:gd name="T14" fmla="*/ 8 w 43"/>
                <a:gd name="T15" fmla="*/ 8 h 43"/>
                <a:gd name="T16" fmla="*/ 8 w 43"/>
                <a:gd name="T17" fmla="*/ 8 h 43"/>
                <a:gd name="T18" fmla="*/ 8 w 43"/>
                <a:gd name="T19" fmla="*/ 8 h 43"/>
                <a:gd name="T20" fmla="*/ 8 w 43"/>
                <a:gd name="T21" fmla="*/ 8 h 43"/>
                <a:gd name="T22" fmla="*/ 8 w 43"/>
                <a:gd name="T23" fmla="*/ 8 h 43"/>
                <a:gd name="T24" fmla="*/ 8 w 43"/>
                <a:gd name="T25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8" y="31"/>
                  </a:moveTo>
                  <a:cubicBezTo>
                    <a:pt x="20" y="43"/>
                    <a:pt x="41" y="43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1"/>
                    <a:pt x="43" y="20"/>
                    <a:pt x="31" y="8"/>
                  </a:cubicBezTo>
                  <a:cubicBezTo>
                    <a:pt x="22" y="0"/>
                    <a:pt x="13" y="4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3"/>
                    <a:pt x="0" y="23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1795463" y="93663"/>
              <a:ext cx="161925" cy="161925"/>
            </a:xfrm>
            <a:custGeom>
              <a:avLst/>
              <a:gdLst>
                <a:gd name="T0" fmla="*/ 35 w 43"/>
                <a:gd name="T1" fmla="*/ 12 h 43"/>
                <a:gd name="T2" fmla="*/ 1 w 43"/>
                <a:gd name="T3" fmla="*/ 1 h 43"/>
                <a:gd name="T4" fmla="*/ 1 w 43"/>
                <a:gd name="T5" fmla="*/ 1 h 43"/>
                <a:gd name="T6" fmla="*/ 1 w 43"/>
                <a:gd name="T7" fmla="*/ 1 h 43"/>
                <a:gd name="T8" fmla="*/ 1 w 43"/>
                <a:gd name="T9" fmla="*/ 1 h 43"/>
                <a:gd name="T10" fmla="*/ 1 w 43"/>
                <a:gd name="T11" fmla="*/ 1 h 43"/>
                <a:gd name="T12" fmla="*/ 12 w 43"/>
                <a:gd name="T13" fmla="*/ 35 h 43"/>
                <a:gd name="T14" fmla="*/ 35 w 43"/>
                <a:gd name="T15" fmla="*/ 35 h 43"/>
                <a:gd name="T16" fmla="*/ 35 w 43"/>
                <a:gd name="T17" fmla="*/ 35 h 43"/>
                <a:gd name="T18" fmla="*/ 35 w 43"/>
                <a:gd name="T19" fmla="*/ 35 h 43"/>
                <a:gd name="T20" fmla="*/ 35 w 43"/>
                <a:gd name="T21" fmla="*/ 35 h 43"/>
                <a:gd name="T22" fmla="*/ 35 w 43"/>
                <a:gd name="T23" fmla="*/ 35 h 43"/>
                <a:gd name="T24" fmla="*/ 35 w 43"/>
                <a:gd name="T25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5" y="12"/>
                  </a:moveTo>
                  <a:cubicBezTo>
                    <a:pt x="2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23"/>
                    <a:pt x="12" y="35"/>
                  </a:cubicBezTo>
                  <a:cubicBezTo>
                    <a:pt x="20" y="43"/>
                    <a:pt x="30" y="40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30"/>
                    <a:pt x="43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>
            <a:off x="5523291" y="2379347"/>
            <a:ext cx="389438" cy="360953"/>
            <a:chOff x="4763" y="3175"/>
            <a:chExt cx="1389062" cy="1287463"/>
          </a:xfrm>
          <a:solidFill>
            <a:schemeClr val="bg1">
              <a:lumMod val="95000"/>
            </a:schemeClr>
          </a:solidFill>
        </p:grpSpPr>
        <p:sp>
          <p:nvSpPr>
            <p:cNvPr id="84" name="Freeform 25"/>
            <p:cNvSpPr>
              <a:spLocks noEditPoints="1"/>
            </p:cNvSpPr>
            <p:nvPr/>
          </p:nvSpPr>
          <p:spPr bwMode="auto">
            <a:xfrm>
              <a:off x="152400" y="276225"/>
              <a:ext cx="1241425" cy="1014413"/>
            </a:xfrm>
            <a:custGeom>
              <a:avLst/>
              <a:gdLst>
                <a:gd name="T0" fmla="*/ 285 w 328"/>
                <a:gd name="T1" fmla="*/ 106 h 268"/>
                <a:gd name="T2" fmla="*/ 184 w 328"/>
                <a:gd name="T3" fmla="*/ 44 h 268"/>
                <a:gd name="T4" fmla="*/ 178 w 328"/>
                <a:gd name="T5" fmla="*/ 44 h 268"/>
                <a:gd name="T6" fmla="*/ 109 w 328"/>
                <a:gd name="T7" fmla="*/ 0 h 268"/>
                <a:gd name="T8" fmla="*/ 33 w 328"/>
                <a:gd name="T9" fmla="*/ 76 h 268"/>
                <a:gd name="T10" fmla="*/ 36 w 328"/>
                <a:gd name="T11" fmla="*/ 98 h 268"/>
                <a:gd name="T12" fmla="*/ 0 w 328"/>
                <a:gd name="T13" fmla="*/ 171 h 268"/>
                <a:gd name="T14" fmla="*/ 92 w 328"/>
                <a:gd name="T15" fmla="*/ 263 h 268"/>
                <a:gd name="T16" fmla="*/ 130 w 328"/>
                <a:gd name="T17" fmla="*/ 254 h 268"/>
                <a:gd name="T18" fmla="*/ 184 w 328"/>
                <a:gd name="T19" fmla="*/ 268 h 268"/>
                <a:gd name="T20" fmla="*/ 254 w 328"/>
                <a:gd name="T21" fmla="*/ 244 h 268"/>
                <a:gd name="T22" fmla="*/ 256 w 328"/>
                <a:gd name="T23" fmla="*/ 244 h 268"/>
                <a:gd name="T24" fmla="*/ 328 w 328"/>
                <a:gd name="T25" fmla="*/ 172 h 268"/>
                <a:gd name="T26" fmla="*/ 285 w 328"/>
                <a:gd name="T27" fmla="*/ 106 h 268"/>
                <a:gd name="T28" fmla="*/ 256 w 328"/>
                <a:gd name="T29" fmla="*/ 212 h 268"/>
                <a:gd name="T30" fmla="*/ 251 w 328"/>
                <a:gd name="T31" fmla="*/ 212 h 268"/>
                <a:gd name="T32" fmla="*/ 243 w 328"/>
                <a:gd name="T33" fmla="*/ 211 h 268"/>
                <a:gd name="T34" fmla="*/ 238 w 328"/>
                <a:gd name="T35" fmla="*/ 216 h 268"/>
                <a:gd name="T36" fmla="*/ 184 w 328"/>
                <a:gd name="T37" fmla="*/ 236 h 268"/>
                <a:gd name="T38" fmla="*/ 140 w 328"/>
                <a:gd name="T39" fmla="*/ 223 h 268"/>
                <a:gd name="T40" fmla="*/ 131 w 328"/>
                <a:gd name="T41" fmla="*/ 217 h 268"/>
                <a:gd name="T42" fmla="*/ 123 w 328"/>
                <a:gd name="T43" fmla="*/ 222 h 268"/>
                <a:gd name="T44" fmla="*/ 92 w 328"/>
                <a:gd name="T45" fmla="*/ 231 h 268"/>
                <a:gd name="T46" fmla="*/ 32 w 328"/>
                <a:gd name="T47" fmla="*/ 171 h 268"/>
                <a:gd name="T48" fmla="*/ 92 w 328"/>
                <a:gd name="T49" fmla="*/ 111 h 268"/>
                <a:gd name="T50" fmla="*/ 105 w 328"/>
                <a:gd name="T51" fmla="*/ 112 h 268"/>
                <a:gd name="T52" fmla="*/ 115 w 328"/>
                <a:gd name="T53" fmla="*/ 114 h 268"/>
                <a:gd name="T54" fmla="*/ 121 w 328"/>
                <a:gd name="T55" fmla="*/ 107 h 268"/>
                <a:gd name="T56" fmla="*/ 184 w 328"/>
                <a:gd name="T57" fmla="*/ 76 h 268"/>
                <a:gd name="T58" fmla="*/ 258 w 328"/>
                <a:gd name="T59" fmla="*/ 125 h 268"/>
                <a:gd name="T60" fmla="*/ 261 w 328"/>
                <a:gd name="T61" fmla="*/ 132 h 268"/>
                <a:gd name="T62" fmla="*/ 268 w 328"/>
                <a:gd name="T63" fmla="*/ 134 h 268"/>
                <a:gd name="T64" fmla="*/ 296 w 328"/>
                <a:gd name="T65" fmla="*/ 172 h 268"/>
                <a:gd name="T66" fmla="*/ 256 w 328"/>
                <a:gd name="T67" fmla="*/ 21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268">
                  <a:moveTo>
                    <a:pt x="285" y="106"/>
                  </a:moveTo>
                  <a:cubicBezTo>
                    <a:pt x="266" y="68"/>
                    <a:pt x="227" y="44"/>
                    <a:pt x="184" y="44"/>
                  </a:cubicBezTo>
                  <a:cubicBezTo>
                    <a:pt x="182" y="44"/>
                    <a:pt x="180" y="44"/>
                    <a:pt x="178" y="44"/>
                  </a:cubicBezTo>
                  <a:cubicBezTo>
                    <a:pt x="166" y="18"/>
                    <a:pt x="140" y="0"/>
                    <a:pt x="109" y="0"/>
                  </a:cubicBezTo>
                  <a:cubicBezTo>
                    <a:pt x="67" y="0"/>
                    <a:pt x="33" y="34"/>
                    <a:pt x="33" y="76"/>
                  </a:cubicBezTo>
                  <a:cubicBezTo>
                    <a:pt x="33" y="83"/>
                    <a:pt x="34" y="91"/>
                    <a:pt x="36" y="98"/>
                  </a:cubicBezTo>
                  <a:cubicBezTo>
                    <a:pt x="14" y="114"/>
                    <a:pt x="0" y="141"/>
                    <a:pt x="0" y="171"/>
                  </a:cubicBezTo>
                  <a:cubicBezTo>
                    <a:pt x="0" y="221"/>
                    <a:pt x="41" y="263"/>
                    <a:pt x="92" y="263"/>
                  </a:cubicBezTo>
                  <a:cubicBezTo>
                    <a:pt x="105" y="263"/>
                    <a:pt x="118" y="260"/>
                    <a:pt x="130" y="254"/>
                  </a:cubicBezTo>
                  <a:cubicBezTo>
                    <a:pt x="147" y="263"/>
                    <a:pt x="165" y="268"/>
                    <a:pt x="184" y="268"/>
                  </a:cubicBezTo>
                  <a:cubicBezTo>
                    <a:pt x="210" y="268"/>
                    <a:pt x="234" y="260"/>
                    <a:pt x="254" y="244"/>
                  </a:cubicBezTo>
                  <a:cubicBezTo>
                    <a:pt x="255" y="244"/>
                    <a:pt x="255" y="244"/>
                    <a:pt x="256" y="244"/>
                  </a:cubicBezTo>
                  <a:cubicBezTo>
                    <a:pt x="296" y="244"/>
                    <a:pt x="328" y="212"/>
                    <a:pt x="328" y="172"/>
                  </a:cubicBezTo>
                  <a:cubicBezTo>
                    <a:pt x="328" y="143"/>
                    <a:pt x="311" y="117"/>
                    <a:pt x="285" y="106"/>
                  </a:cubicBezTo>
                  <a:close/>
                  <a:moveTo>
                    <a:pt x="256" y="212"/>
                  </a:moveTo>
                  <a:cubicBezTo>
                    <a:pt x="254" y="212"/>
                    <a:pt x="253" y="212"/>
                    <a:pt x="251" y="212"/>
                  </a:cubicBezTo>
                  <a:cubicBezTo>
                    <a:pt x="243" y="211"/>
                    <a:pt x="243" y="211"/>
                    <a:pt x="243" y="211"/>
                  </a:cubicBezTo>
                  <a:cubicBezTo>
                    <a:pt x="238" y="216"/>
                    <a:pt x="238" y="216"/>
                    <a:pt x="238" y="216"/>
                  </a:cubicBezTo>
                  <a:cubicBezTo>
                    <a:pt x="223" y="229"/>
                    <a:pt x="204" y="236"/>
                    <a:pt x="184" y="236"/>
                  </a:cubicBezTo>
                  <a:cubicBezTo>
                    <a:pt x="168" y="236"/>
                    <a:pt x="153" y="231"/>
                    <a:pt x="140" y="223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23" y="222"/>
                    <a:pt x="123" y="222"/>
                    <a:pt x="123" y="222"/>
                  </a:cubicBezTo>
                  <a:cubicBezTo>
                    <a:pt x="113" y="228"/>
                    <a:pt x="103" y="231"/>
                    <a:pt x="92" y="231"/>
                  </a:cubicBezTo>
                  <a:cubicBezTo>
                    <a:pt x="59" y="231"/>
                    <a:pt x="32" y="204"/>
                    <a:pt x="32" y="171"/>
                  </a:cubicBezTo>
                  <a:cubicBezTo>
                    <a:pt x="32" y="138"/>
                    <a:pt x="59" y="111"/>
                    <a:pt x="92" y="111"/>
                  </a:cubicBezTo>
                  <a:cubicBezTo>
                    <a:pt x="96" y="111"/>
                    <a:pt x="101" y="111"/>
                    <a:pt x="105" y="112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137" y="87"/>
                    <a:pt x="160" y="76"/>
                    <a:pt x="184" y="76"/>
                  </a:cubicBezTo>
                  <a:cubicBezTo>
                    <a:pt x="217" y="76"/>
                    <a:pt x="246" y="95"/>
                    <a:pt x="258" y="125"/>
                  </a:cubicBezTo>
                  <a:cubicBezTo>
                    <a:pt x="261" y="132"/>
                    <a:pt x="261" y="132"/>
                    <a:pt x="261" y="132"/>
                  </a:cubicBezTo>
                  <a:cubicBezTo>
                    <a:pt x="268" y="134"/>
                    <a:pt x="268" y="134"/>
                    <a:pt x="268" y="134"/>
                  </a:cubicBezTo>
                  <a:cubicBezTo>
                    <a:pt x="285" y="139"/>
                    <a:pt x="296" y="154"/>
                    <a:pt x="296" y="172"/>
                  </a:cubicBezTo>
                  <a:cubicBezTo>
                    <a:pt x="296" y="194"/>
                    <a:pt x="278" y="212"/>
                    <a:pt x="25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auto">
            <a:xfrm>
              <a:off x="504825" y="3175"/>
              <a:ext cx="120650" cy="182563"/>
            </a:xfrm>
            <a:custGeom>
              <a:avLst/>
              <a:gdLst>
                <a:gd name="T0" fmla="*/ 16 w 32"/>
                <a:gd name="T1" fmla="*/ 48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32 w 32"/>
                <a:gd name="T11" fmla="*/ 32 h 48"/>
                <a:gd name="T12" fmla="*/ 16 w 32"/>
                <a:gd name="T13" fmla="*/ 0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0 w 32"/>
                <a:gd name="T23" fmla="*/ 32 h 48"/>
                <a:gd name="T24" fmla="*/ 16 w 32"/>
                <a:gd name="T2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16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3"/>
                    <a:pt x="32" y="32"/>
                  </a:cubicBezTo>
                  <a:cubicBezTo>
                    <a:pt x="32" y="15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43"/>
                    <a:pt x="9" y="48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4763" y="503238"/>
              <a:ext cx="182562" cy="120650"/>
            </a:xfrm>
            <a:custGeom>
              <a:avLst/>
              <a:gdLst>
                <a:gd name="T0" fmla="*/ 48 w 48"/>
                <a:gd name="T1" fmla="*/ 16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32 w 48"/>
                <a:gd name="T11" fmla="*/ 0 h 32"/>
                <a:gd name="T12" fmla="*/ 0 w 48"/>
                <a:gd name="T13" fmla="*/ 16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32 w 48"/>
                <a:gd name="T23" fmla="*/ 32 h 32"/>
                <a:gd name="T24" fmla="*/ 48 w 48"/>
                <a:gd name="T25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48" y="16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4" y="0"/>
                    <a:pt x="32" y="0"/>
                  </a:cubicBezTo>
                  <a:cubicBezTo>
                    <a:pt x="15" y="0"/>
                    <a:pt x="1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5" y="32"/>
                    <a:pt x="32" y="32"/>
                  </a:cubicBezTo>
                  <a:cubicBezTo>
                    <a:pt x="44" y="32"/>
                    <a:pt x="48" y="23"/>
                    <a:pt x="4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28"/>
            <p:cNvSpPr>
              <a:spLocks/>
            </p:cNvSpPr>
            <p:nvPr/>
          </p:nvSpPr>
          <p:spPr bwMode="auto">
            <a:xfrm>
              <a:off x="803275" y="161925"/>
              <a:ext cx="161925" cy="163513"/>
            </a:xfrm>
            <a:custGeom>
              <a:avLst/>
              <a:gdLst>
                <a:gd name="T0" fmla="*/ 8 w 43"/>
                <a:gd name="T1" fmla="*/ 35 h 43"/>
                <a:gd name="T2" fmla="*/ 8 w 43"/>
                <a:gd name="T3" fmla="*/ 35 h 43"/>
                <a:gd name="T4" fmla="*/ 8 w 43"/>
                <a:gd name="T5" fmla="*/ 35 h 43"/>
                <a:gd name="T6" fmla="*/ 8 w 43"/>
                <a:gd name="T7" fmla="*/ 35 h 43"/>
                <a:gd name="T8" fmla="*/ 30 w 43"/>
                <a:gd name="T9" fmla="*/ 35 h 43"/>
                <a:gd name="T10" fmla="*/ 42 w 43"/>
                <a:gd name="T11" fmla="*/ 1 h 43"/>
                <a:gd name="T12" fmla="*/ 42 w 43"/>
                <a:gd name="T13" fmla="*/ 1 h 43"/>
                <a:gd name="T14" fmla="*/ 42 w 43"/>
                <a:gd name="T15" fmla="*/ 1 h 43"/>
                <a:gd name="T16" fmla="*/ 42 w 43"/>
                <a:gd name="T17" fmla="*/ 1 h 43"/>
                <a:gd name="T18" fmla="*/ 42 w 43"/>
                <a:gd name="T19" fmla="*/ 1 h 43"/>
                <a:gd name="T20" fmla="*/ 8 w 43"/>
                <a:gd name="T21" fmla="*/ 12 h 43"/>
                <a:gd name="T22" fmla="*/ 8 w 43"/>
                <a:gd name="T23" fmla="*/ 35 h 43"/>
                <a:gd name="T24" fmla="*/ 8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8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3" y="40"/>
                    <a:pt x="22" y="43"/>
                    <a:pt x="30" y="35"/>
                  </a:cubicBezTo>
                  <a:cubicBezTo>
                    <a:pt x="42" y="23"/>
                    <a:pt x="43" y="3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20" y="0"/>
                    <a:pt x="8" y="12"/>
                  </a:cubicBezTo>
                  <a:cubicBezTo>
                    <a:pt x="0" y="21"/>
                    <a:pt x="3" y="30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168275" y="161925"/>
              <a:ext cx="161925" cy="163513"/>
            </a:xfrm>
            <a:custGeom>
              <a:avLst/>
              <a:gdLst>
                <a:gd name="T0" fmla="*/ 34 w 43"/>
                <a:gd name="T1" fmla="*/ 35 h 43"/>
                <a:gd name="T2" fmla="*/ 34 w 43"/>
                <a:gd name="T3" fmla="*/ 35 h 43"/>
                <a:gd name="T4" fmla="*/ 34 w 43"/>
                <a:gd name="T5" fmla="*/ 35 h 43"/>
                <a:gd name="T6" fmla="*/ 34 w 43"/>
                <a:gd name="T7" fmla="*/ 35 h 43"/>
                <a:gd name="T8" fmla="*/ 34 w 43"/>
                <a:gd name="T9" fmla="*/ 35 h 43"/>
                <a:gd name="T10" fmla="*/ 34 w 43"/>
                <a:gd name="T11" fmla="*/ 12 h 43"/>
                <a:gd name="T12" fmla="*/ 0 w 43"/>
                <a:gd name="T13" fmla="*/ 1 h 43"/>
                <a:gd name="T14" fmla="*/ 0 w 43"/>
                <a:gd name="T15" fmla="*/ 1 h 43"/>
                <a:gd name="T16" fmla="*/ 0 w 43"/>
                <a:gd name="T17" fmla="*/ 1 h 43"/>
                <a:gd name="T18" fmla="*/ 0 w 43"/>
                <a:gd name="T19" fmla="*/ 1 h 43"/>
                <a:gd name="T20" fmla="*/ 0 w 43"/>
                <a:gd name="T21" fmla="*/ 1 h 43"/>
                <a:gd name="T22" fmla="*/ 12 w 43"/>
                <a:gd name="T23" fmla="*/ 35 h 43"/>
                <a:gd name="T24" fmla="*/ 34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4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9" y="30"/>
                    <a:pt x="43" y="21"/>
                    <a:pt x="34" y="12"/>
                  </a:cubicBezTo>
                  <a:cubicBezTo>
                    <a:pt x="22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23"/>
                    <a:pt x="12" y="35"/>
                  </a:cubicBezTo>
                  <a:cubicBezTo>
                    <a:pt x="20" y="43"/>
                    <a:pt x="29" y="40"/>
                    <a:pt x="3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89" name="Freeform 33"/>
          <p:cNvSpPr>
            <a:spLocks noChangeAspect="1" noEditPoints="1"/>
          </p:cNvSpPr>
          <p:nvPr/>
        </p:nvSpPr>
        <p:spPr bwMode="auto">
          <a:xfrm>
            <a:off x="6375542" y="3603151"/>
            <a:ext cx="446086" cy="305757"/>
          </a:xfrm>
          <a:custGeom>
            <a:avLst/>
            <a:gdLst>
              <a:gd name="T0" fmla="*/ 184 w 328"/>
              <a:gd name="T1" fmla="*/ 224 h 224"/>
              <a:gd name="T2" fmla="*/ 130 w 328"/>
              <a:gd name="T3" fmla="*/ 211 h 224"/>
              <a:gd name="T4" fmla="*/ 92 w 328"/>
              <a:gd name="T5" fmla="*/ 219 h 224"/>
              <a:gd name="T6" fmla="*/ 0 w 328"/>
              <a:gd name="T7" fmla="*/ 127 h 224"/>
              <a:gd name="T8" fmla="*/ 92 w 328"/>
              <a:gd name="T9" fmla="*/ 35 h 224"/>
              <a:gd name="T10" fmla="*/ 102 w 328"/>
              <a:gd name="T11" fmla="*/ 36 h 224"/>
              <a:gd name="T12" fmla="*/ 184 w 328"/>
              <a:gd name="T13" fmla="*/ 0 h 224"/>
              <a:gd name="T14" fmla="*/ 284 w 328"/>
              <a:gd name="T15" fmla="*/ 62 h 224"/>
              <a:gd name="T16" fmla="*/ 328 w 328"/>
              <a:gd name="T17" fmla="*/ 128 h 224"/>
              <a:gd name="T18" fmla="*/ 256 w 328"/>
              <a:gd name="T19" fmla="*/ 200 h 224"/>
              <a:gd name="T20" fmla="*/ 254 w 328"/>
              <a:gd name="T21" fmla="*/ 200 h 224"/>
              <a:gd name="T22" fmla="*/ 184 w 328"/>
              <a:gd name="T23" fmla="*/ 224 h 224"/>
              <a:gd name="T24" fmla="*/ 131 w 328"/>
              <a:gd name="T25" fmla="*/ 173 h 224"/>
              <a:gd name="T26" fmla="*/ 140 w 328"/>
              <a:gd name="T27" fmla="*/ 179 h 224"/>
              <a:gd name="T28" fmla="*/ 184 w 328"/>
              <a:gd name="T29" fmla="*/ 192 h 224"/>
              <a:gd name="T30" fmla="*/ 238 w 328"/>
              <a:gd name="T31" fmla="*/ 172 h 224"/>
              <a:gd name="T32" fmla="*/ 243 w 328"/>
              <a:gd name="T33" fmla="*/ 167 h 224"/>
              <a:gd name="T34" fmla="*/ 250 w 328"/>
              <a:gd name="T35" fmla="*/ 168 h 224"/>
              <a:gd name="T36" fmla="*/ 256 w 328"/>
              <a:gd name="T37" fmla="*/ 168 h 224"/>
              <a:gd name="T38" fmla="*/ 296 w 328"/>
              <a:gd name="T39" fmla="*/ 128 h 224"/>
              <a:gd name="T40" fmla="*/ 268 w 328"/>
              <a:gd name="T41" fmla="*/ 90 h 224"/>
              <a:gd name="T42" fmla="*/ 261 w 328"/>
              <a:gd name="T43" fmla="*/ 88 h 224"/>
              <a:gd name="T44" fmla="*/ 258 w 328"/>
              <a:gd name="T45" fmla="*/ 81 h 224"/>
              <a:gd name="T46" fmla="*/ 184 w 328"/>
              <a:gd name="T47" fmla="*/ 32 h 224"/>
              <a:gd name="T48" fmla="*/ 121 w 328"/>
              <a:gd name="T49" fmla="*/ 63 h 224"/>
              <a:gd name="T50" fmla="*/ 115 w 328"/>
              <a:gd name="T51" fmla="*/ 71 h 224"/>
              <a:gd name="T52" fmla="*/ 105 w 328"/>
              <a:gd name="T53" fmla="*/ 69 h 224"/>
              <a:gd name="T54" fmla="*/ 92 w 328"/>
              <a:gd name="T55" fmla="*/ 67 h 224"/>
              <a:gd name="T56" fmla="*/ 32 w 328"/>
              <a:gd name="T57" fmla="*/ 127 h 224"/>
              <a:gd name="T58" fmla="*/ 92 w 328"/>
              <a:gd name="T59" fmla="*/ 187 h 224"/>
              <a:gd name="T60" fmla="*/ 123 w 328"/>
              <a:gd name="T61" fmla="*/ 179 h 224"/>
              <a:gd name="T62" fmla="*/ 131 w 328"/>
              <a:gd name="T63" fmla="*/ 17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8" h="224">
                <a:moveTo>
                  <a:pt x="184" y="224"/>
                </a:moveTo>
                <a:cubicBezTo>
                  <a:pt x="165" y="224"/>
                  <a:pt x="147" y="220"/>
                  <a:pt x="130" y="211"/>
                </a:cubicBezTo>
                <a:cubicBezTo>
                  <a:pt x="118" y="216"/>
                  <a:pt x="105" y="219"/>
                  <a:pt x="92" y="219"/>
                </a:cubicBezTo>
                <a:cubicBezTo>
                  <a:pt x="41" y="219"/>
                  <a:pt x="0" y="178"/>
                  <a:pt x="0" y="127"/>
                </a:cubicBezTo>
                <a:cubicBezTo>
                  <a:pt x="0" y="76"/>
                  <a:pt x="41" y="35"/>
                  <a:pt x="92" y="35"/>
                </a:cubicBezTo>
                <a:cubicBezTo>
                  <a:pt x="95" y="35"/>
                  <a:pt x="99" y="35"/>
                  <a:pt x="102" y="36"/>
                </a:cubicBezTo>
                <a:cubicBezTo>
                  <a:pt x="124" y="13"/>
                  <a:pt x="153" y="0"/>
                  <a:pt x="184" y="0"/>
                </a:cubicBezTo>
                <a:cubicBezTo>
                  <a:pt x="227" y="0"/>
                  <a:pt x="266" y="24"/>
                  <a:pt x="284" y="62"/>
                </a:cubicBezTo>
                <a:cubicBezTo>
                  <a:pt x="311" y="74"/>
                  <a:pt x="328" y="99"/>
                  <a:pt x="328" y="128"/>
                </a:cubicBezTo>
                <a:cubicBezTo>
                  <a:pt x="328" y="168"/>
                  <a:pt x="296" y="200"/>
                  <a:pt x="256" y="200"/>
                </a:cubicBezTo>
                <a:cubicBezTo>
                  <a:pt x="255" y="200"/>
                  <a:pt x="254" y="200"/>
                  <a:pt x="254" y="200"/>
                </a:cubicBezTo>
                <a:cubicBezTo>
                  <a:pt x="234" y="216"/>
                  <a:pt x="209" y="224"/>
                  <a:pt x="184" y="224"/>
                </a:cubicBezTo>
                <a:close/>
                <a:moveTo>
                  <a:pt x="131" y="173"/>
                </a:moveTo>
                <a:cubicBezTo>
                  <a:pt x="140" y="179"/>
                  <a:pt x="140" y="179"/>
                  <a:pt x="140" y="179"/>
                </a:cubicBezTo>
                <a:cubicBezTo>
                  <a:pt x="153" y="188"/>
                  <a:pt x="168" y="192"/>
                  <a:pt x="184" y="192"/>
                </a:cubicBezTo>
                <a:cubicBezTo>
                  <a:pt x="204" y="192"/>
                  <a:pt x="223" y="185"/>
                  <a:pt x="238" y="172"/>
                </a:cubicBezTo>
                <a:cubicBezTo>
                  <a:pt x="243" y="167"/>
                  <a:pt x="243" y="167"/>
                  <a:pt x="243" y="167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3" y="168"/>
                  <a:pt x="254" y="168"/>
                  <a:pt x="256" y="168"/>
                </a:cubicBezTo>
                <a:cubicBezTo>
                  <a:pt x="278" y="168"/>
                  <a:pt x="296" y="150"/>
                  <a:pt x="296" y="128"/>
                </a:cubicBezTo>
                <a:cubicBezTo>
                  <a:pt x="296" y="111"/>
                  <a:pt x="285" y="95"/>
                  <a:pt x="268" y="90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58" y="81"/>
                  <a:pt x="258" y="81"/>
                  <a:pt x="258" y="81"/>
                </a:cubicBezTo>
                <a:cubicBezTo>
                  <a:pt x="245" y="51"/>
                  <a:pt x="216" y="32"/>
                  <a:pt x="184" y="32"/>
                </a:cubicBezTo>
                <a:cubicBezTo>
                  <a:pt x="159" y="32"/>
                  <a:pt x="137" y="43"/>
                  <a:pt x="121" y="63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1" y="68"/>
                  <a:pt x="96" y="67"/>
                  <a:pt x="92" y="67"/>
                </a:cubicBezTo>
                <a:cubicBezTo>
                  <a:pt x="59" y="67"/>
                  <a:pt x="32" y="94"/>
                  <a:pt x="32" y="127"/>
                </a:cubicBezTo>
                <a:cubicBezTo>
                  <a:pt x="32" y="160"/>
                  <a:pt x="59" y="187"/>
                  <a:pt x="92" y="187"/>
                </a:cubicBezTo>
                <a:cubicBezTo>
                  <a:pt x="103" y="187"/>
                  <a:pt x="113" y="184"/>
                  <a:pt x="123" y="179"/>
                </a:cubicBezTo>
                <a:lnTo>
                  <a:pt x="131" y="17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0" name="Group 89"/>
          <p:cNvGrpSpPr>
            <a:grpSpLocks noChangeAspect="1"/>
          </p:cNvGrpSpPr>
          <p:nvPr/>
        </p:nvGrpSpPr>
        <p:grpSpPr>
          <a:xfrm>
            <a:off x="5738345" y="4915396"/>
            <a:ext cx="456523" cy="456523"/>
            <a:chOff x="1631950" y="-66675"/>
            <a:chExt cx="1120775" cy="1120775"/>
          </a:xfrm>
          <a:solidFill>
            <a:schemeClr val="bg1">
              <a:lumMod val="95000"/>
            </a:schemeClr>
          </a:solidFill>
        </p:grpSpPr>
        <p:sp>
          <p:nvSpPr>
            <p:cNvPr id="91" name="Oval 37"/>
            <p:cNvSpPr>
              <a:spLocks noChangeArrowheads="1"/>
            </p:cNvSpPr>
            <p:nvPr/>
          </p:nvSpPr>
          <p:spPr bwMode="auto">
            <a:xfrm>
              <a:off x="1905000" y="206375"/>
              <a:ext cx="576263" cy="574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2132013" y="-66675"/>
              <a:ext cx="120650" cy="182563"/>
            </a:xfrm>
            <a:custGeom>
              <a:avLst/>
              <a:gdLst>
                <a:gd name="T0" fmla="*/ 32 w 32"/>
                <a:gd name="T1" fmla="*/ 32 h 48"/>
                <a:gd name="T2" fmla="*/ 16 w 32"/>
                <a:gd name="T3" fmla="*/ 0 h 48"/>
                <a:gd name="T4" fmla="*/ 16 w 32"/>
                <a:gd name="T5" fmla="*/ 0 h 48"/>
                <a:gd name="T6" fmla="*/ 16 w 32"/>
                <a:gd name="T7" fmla="*/ 0 h 48"/>
                <a:gd name="T8" fmla="*/ 16 w 32"/>
                <a:gd name="T9" fmla="*/ 0 h 48"/>
                <a:gd name="T10" fmla="*/ 16 w 32"/>
                <a:gd name="T11" fmla="*/ 0 h 48"/>
                <a:gd name="T12" fmla="*/ 0 w 32"/>
                <a:gd name="T13" fmla="*/ 32 h 48"/>
                <a:gd name="T14" fmla="*/ 16 w 32"/>
                <a:gd name="T15" fmla="*/ 48 h 48"/>
                <a:gd name="T16" fmla="*/ 16 w 32"/>
                <a:gd name="T17" fmla="*/ 48 h 48"/>
                <a:gd name="T18" fmla="*/ 16 w 32"/>
                <a:gd name="T19" fmla="*/ 48 h 48"/>
                <a:gd name="T20" fmla="*/ 16 w 32"/>
                <a:gd name="T21" fmla="*/ 48 h 48"/>
                <a:gd name="T22" fmla="*/ 16 w 32"/>
                <a:gd name="T23" fmla="*/ 48 h 48"/>
                <a:gd name="T24" fmla="*/ 32 w 32"/>
                <a:gd name="T25" fmla="*/ 3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32" y="32"/>
                  </a:moveTo>
                  <a:cubicBezTo>
                    <a:pt x="32" y="15"/>
                    <a:pt x="18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0" y="15"/>
                    <a:pt x="0" y="32"/>
                  </a:cubicBezTo>
                  <a:cubicBezTo>
                    <a:pt x="0" y="43"/>
                    <a:pt x="9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3" y="48"/>
                    <a:pt x="32" y="43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2132013" y="873125"/>
              <a:ext cx="120650" cy="180975"/>
            </a:xfrm>
            <a:custGeom>
              <a:avLst/>
              <a:gdLst>
                <a:gd name="T0" fmla="*/ 0 w 32"/>
                <a:gd name="T1" fmla="*/ 16 h 48"/>
                <a:gd name="T2" fmla="*/ 16 w 32"/>
                <a:gd name="T3" fmla="*/ 48 h 48"/>
                <a:gd name="T4" fmla="*/ 16 w 32"/>
                <a:gd name="T5" fmla="*/ 48 h 48"/>
                <a:gd name="T6" fmla="*/ 16 w 32"/>
                <a:gd name="T7" fmla="*/ 48 h 48"/>
                <a:gd name="T8" fmla="*/ 16 w 32"/>
                <a:gd name="T9" fmla="*/ 48 h 48"/>
                <a:gd name="T10" fmla="*/ 16 w 32"/>
                <a:gd name="T11" fmla="*/ 48 h 48"/>
                <a:gd name="T12" fmla="*/ 32 w 32"/>
                <a:gd name="T13" fmla="*/ 16 h 48"/>
                <a:gd name="T14" fmla="*/ 16 w 32"/>
                <a:gd name="T15" fmla="*/ 0 h 48"/>
                <a:gd name="T16" fmla="*/ 16 w 32"/>
                <a:gd name="T17" fmla="*/ 0 h 48"/>
                <a:gd name="T18" fmla="*/ 16 w 32"/>
                <a:gd name="T19" fmla="*/ 0 h 48"/>
                <a:gd name="T20" fmla="*/ 16 w 32"/>
                <a:gd name="T21" fmla="*/ 0 h 48"/>
                <a:gd name="T22" fmla="*/ 16 w 32"/>
                <a:gd name="T23" fmla="*/ 0 h 48"/>
                <a:gd name="T24" fmla="*/ 0 w 32"/>
                <a:gd name="T25" fmla="*/ 1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8">
                  <a:moveTo>
                    <a:pt x="0" y="16"/>
                  </a:moveTo>
                  <a:cubicBezTo>
                    <a:pt x="0" y="33"/>
                    <a:pt x="15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7"/>
                    <a:pt x="32" y="33"/>
                    <a:pt x="32" y="16"/>
                  </a:cubicBezTo>
                  <a:cubicBezTo>
                    <a:pt x="32" y="4"/>
                    <a:pt x="23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0"/>
                    <a:pt x="0" y="4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40"/>
            <p:cNvSpPr>
              <a:spLocks/>
            </p:cNvSpPr>
            <p:nvPr/>
          </p:nvSpPr>
          <p:spPr bwMode="auto">
            <a:xfrm>
              <a:off x="2571750" y="433388"/>
              <a:ext cx="180975" cy="120650"/>
            </a:xfrm>
            <a:custGeom>
              <a:avLst/>
              <a:gdLst>
                <a:gd name="T0" fmla="*/ 16 w 48"/>
                <a:gd name="T1" fmla="*/ 32 h 32"/>
                <a:gd name="T2" fmla="*/ 48 w 48"/>
                <a:gd name="T3" fmla="*/ 16 h 32"/>
                <a:gd name="T4" fmla="*/ 48 w 48"/>
                <a:gd name="T5" fmla="*/ 16 h 32"/>
                <a:gd name="T6" fmla="*/ 48 w 48"/>
                <a:gd name="T7" fmla="*/ 16 h 32"/>
                <a:gd name="T8" fmla="*/ 48 w 48"/>
                <a:gd name="T9" fmla="*/ 16 h 32"/>
                <a:gd name="T10" fmla="*/ 48 w 48"/>
                <a:gd name="T11" fmla="*/ 16 h 32"/>
                <a:gd name="T12" fmla="*/ 16 w 48"/>
                <a:gd name="T13" fmla="*/ 0 h 32"/>
                <a:gd name="T14" fmla="*/ 0 w 48"/>
                <a:gd name="T15" fmla="*/ 16 h 32"/>
                <a:gd name="T16" fmla="*/ 0 w 48"/>
                <a:gd name="T17" fmla="*/ 16 h 32"/>
                <a:gd name="T18" fmla="*/ 0 w 48"/>
                <a:gd name="T19" fmla="*/ 16 h 32"/>
                <a:gd name="T20" fmla="*/ 0 w 48"/>
                <a:gd name="T21" fmla="*/ 16 h 32"/>
                <a:gd name="T22" fmla="*/ 0 w 48"/>
                <a:gd name="T23" fmla="*/ 16 h 32"/>
                <a:gd name="T24" fmla="*/ 16 w 48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16" y="32"/>
                  </a:moveTo>
                  <a:cubicBezTo>
                    <a:pt x="33" y="32"/>
                    <a:pt x="48" y="17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33" y="0"/>
                    <a:pt x="16" y="0"/>
                  </a:cubicBezTo>
                  <a:cubicBezTo>
                    <a:pt x="5" y="0"/>
                    <a:pt x="0" y="9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3"/>
                    <a:pt x="5" y="32"/>
                    <a:pt x="1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41"/>
            <p:cNvSpPr>
              <a:spLocks/>
            </p:cNvSpPr>
            <p:nvPr/>
          </p:nvSpPr>
          <p:spPr bwMode="auto">
            <a:xfrm>
              <a:off x="1631950" y="433388"/>
              <a:ext cx="182563" cy="120650"/>
            </a:xfrm>
            <a:custGeom>
              <a:avLst/>
              <a:gdLst>
                <a:gd name="T0" fmla="*/ 32 w 48"/>
                <a:gd name="T1" fmla="*/ 0 h 32"/>
                <a:gd name="T2" fmla="*/ 0 w 48"/>
                <a:gd name="T3" fmla="*/ 16 h 32"/>
                <a:gd name="T4" fmla="*/ 0 w 48"/>
                <a:gd name="T5" fmla="*/ 16 h 32"/>
                <a:gd name="T6" fmla="*/ 0 w 48"/>
                <a:gd name="T7" fmla="*/ 16 h 32"/>
                <a:gd name="T8" fmla="*/ 0 w 48"/>
                <a:gd name="T9" fmla="*/ 16 h 32"/>
                <a:gd name="T10" fmla="*/ 0 w 48"/>
                <a:gd name="T11" fmla="*/ 16 h 32"/>
                <a:gd name="T12" fmla="*/ 32 w 48"/>
                <a:gd name="T13" fmla="*/ 32 h 32"/>
                <a:gd name="T14" fmla="*/ 48 w 48"/>
                <a:gd name="T15" fmla="*/ 16 h 32"/>
                <a:gd name="T16" fmla="*/ 48 w 48"/>
                <a:gd name="T17" fmla="*/ 16 h 32"/>
                <a:gd name="T18" fmla="*/ 48 w 48"/>
                <a:gd name="T19" fmla="*/ 16 h 32"/>
                <a:gd name="T20" fmla="*/ 48 w 48"/>
                <a:gd name="T21" fmla="*/ 16 h 32"/>
                <a:gd name="T22" fmla="*/ 48 w 48"/>
                <a:gd name="T23" fmla="*/ 16 h 32"/>
                <a:gd name="T24" fmla="*/ 32 w 4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32">
                  <a:moveTo>
                    <a:pt x="32" y="0"/>
                  </a:moveTo>
                  <a:cubicBezTo>
                    <a:pt x="15" y="0"/>
                    <a:pt x="1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5" y="32"/>
                    <a:pt x="32" y="32"/>
                  </a:cubicBezTo>
                  <a:cubicBezTo>
                    <a:pt x="44" y="32"/>
                    <a:pt x="48" y="23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9"/>
                    <a:pt x="4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42"/>
            <p:cNvSpPr>
              <a:spLocks/>
            </p:cNvSpPr>
            <p:nvPr/>
          </p:nvSpPr>
          <p:spPr bwMode="auto">
            <a:xfrm>
              <a:off x="2432050" y="93663"/>
              <a:ext cx="161925" cy="161925"/>
            </a:xfrm>
            <a:custGeom>
              <a:avLst/>
              <a:gdLst>
                <a:gd name="T0" fmla="*/ 31 w 43"/>
                <a:gd name="T1" fmla="*/ 35 h 43"/>
                <a:gd name="T2" fmla="*/ 42 w 43"/>
                <a:gd name="T3" fmla="*/ 1 h 43"/>
                <a:gd name="T4" fmla="*/ 42 w 43"/>
                <a:gd name="T5" fmla="*/ 1 h 43"/>
                <a:gd name="T6" fmla="*/ 42 w 43"/>
                <a:gd name="T7" fmla="*/ 1 h 43"/>
                <a:gd name="T8" fmla="*/ 42 w 43"/>
                <a:gd name="T9" fmla="*/ 1 h 43"/>
                <a:gd name="T10" fmla="*/ 42 w 43"/>
                <a:gd name="T11" fmla="*/ 1 h 43"/>
                <a:gd name="T12" fmla="*/ 8 w 43"/>
                <a:gd name="T13" fmla="*/ 12 h 43"/>
                <a:gd name="T14" fmla="*/ 8 w 43"/>
                <a:gd name="T15" fmla="*/ 35 h 43"/>
                <a:gd name="T16" fmla="*/ 8 w 43"/>
                <a:gd name="T17" fmla="*/ 35 h 43"/>
                <a:gd name="T18" fmla="*/ 8 w 43"/>
                <a:gd name="T19" fmla="*/ 35 h 43"/>
                <a:gd name="T20" fmla="*/ 8 w 43"/>
                <a:gd name="T21" fmla="*/ 35 h 43"/>
                <a:gd name="T22" fmla="*/ 8 w 43"/>
                <a:gd name="T23" fmla="*/ 35 h 43"/>
                <a:gd name="T24" fmla="*/ 31 w 43"/>
                <a:gd name="T25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1" y="35"/>
                  </a:moveTo>
                  <a:cubicBezTo>
                    <a:pt x="43" y="23"/>
                    <a:pt x="43" y="3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0"/>
                    <a:pt x="20" y="0"/>
                    <a:pt x="8" y="12"/>
                  </a:cubicBezTo>
                  <a:cubicBezTo>
                    <a:pt x="0" y="21"/>
                    <a:pt x="3" y="30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3" y="40"/>
                    <a:pt x="22" y="43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43"/>
            <p:cNvSpPr>
              <a:spLocks/>
            </p:cNvSpPr>
            <p:nvPr/>
          </p:nvSpPr>
          <p:spPr bwMode="auto">
            <a:xfrm>
              <a:off x="1795463" y="728663"/>
              <a:ext cx="161925" cy="161925"/>
            </a:xfrm>
            <a:custGeom>
              <a:avLst/>
              <a:gdLst>
                <a:gd name="T0" fmla="*/ 12 w 43"/>
                <a:gd name="T1" fmla="*/ 8 h 43"/>
                <a:gd name="T2" fmla="*/ 1 w 43"/>
                <a:gd name="T3" fmla="*/ 42 h 43"/>
                <a:gd name="T4" fmla="*/ 1 w 43"/>
                <a:gd name="T5" fmla="*/ 42 h 43"/>
                <a:gd name="T6" fmla="*/ 1 w 43"/>
                <a:gd name="T7" fmla="*/ 42 h 43"/>
                <a:gd name="T8" fmla="*/ 1 w 43"/>
                <a:gd name="T9" fmla="*/ 42 h 43"/>
                <a:gd name="T10" fmla="*/ 1 w 43"/>
                <a:gd name="T11" fmla="*/ 42 h 43"/>
                <a:gd name="T12" fmla="*/ 35 w 43"/>
                <a:gd name="T13" fmla="*/ 31 h 43"/>
                <a:gd name="T14" fmla="*/ 35 w 43"/>
                <a:gd name="T15" fmla="*/ 8 h 43"/>
                <a:gd name="T16" fmla="*/ 35 w 43"/>
                <a:gd name="T17" fmla="*/ 8 h 43"/>
                <a:gd name="T18" fmla="*/ 35 w 43"/>
                <a:gd name="T19" fmla="*/ 8 h 43"/>
                <a:gd name="T20" fmla="*/ 35 w 43"/>
                <a:gd name="T21" fmla="*/ 8 h 43"/>
                <a:gd name="T22" fmla="*/ 35 w 43"/>
                <a:gd name="T23" fmla="*/ 8 h 43"/>
                <a:gd name="T24" fmla="*/ 12 w 43"/>
                <a:gd name="T2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12" y="8"/>
                  </a:moveTo>
                  <a:cubicBezTo>
                    <a:pt x="0" y="20"/>
                    <a:pt x="0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3"/>
                    <a:pt x="23" y="43"/>
                    <a:pt x="35" y="31"/>
                  </a:cubicBezTo>
                  <a:cubicBezTo>
                    <a:pt x="43" y="23"/>
                    <a:pt x="40" y="13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0" y="4"/>
                    <a:pt x="20" y="0"/>
                    <a:pt x="1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44"/>
            <p:cNvSpPr>
              <a:spLocks/>
            </p:cNvSpPr>
            <p:nvPr/>
          </p:nvSpPr>
          <p:spPr bwMode="auto">
            <a:xfrm>
              <a:off x="2432050" y="728663"/>
              <a:ext cx="161925" cy="161925"/>
            </a:xfrm>
            <a:custGeom>
              <a:avLst/>
              <a:gdLst>
                <a:gd name="T0" fmla="*/ 8 w 43"/>
                <a:gd name="T1" fmla="*/ 31 h 43"/>
                <a:gd name="T2" fmla="*/ 42 w 43"/>
                <a:gd name="T3" fmla="*/ 42 h 43"/>
                <a:gd name="T4" fmla="*/ 42 w 43"/>
                <a:gd name="T5" fmla="*/ 42 h 43"/>
                <a:gd name="T6" fmla="*/ 42 w 43"/>
                <a:gd name="T7" fmla="*/ 42 h 43"/>
                <a:gd name="T8" fmla="*/ 42 w 43"/>
                <a:gd name="T9" fmla="*/ 42 h 43"/>
                <a:gd name="T10" fmla="*/ 42 w 43"/>
                <a:gd name="T11" fmla="*/ 42 h 43"/>
                <a:gd name="T12" fmla="*/ 31 w 43"/>
                <a:gd name="T13" fmla="*/ 8 h 43"/>
                <a:gd name="T14" fmla="*/ 8 w 43"/>
                <a:gd name="T15" fmla="*/ 8 h 43"/>
                <a:gd name="T16" fmla="*/ 8 w 43"/>
                <a:gd name="T17" fmla="*/ 8 h 43"/>
                <a:gd name="T18" fmla="*/ 8 w 43"/>
                <a:gd name="T19" fmla="*/ 8 h 43"/>
                <a:gd name="T20" fmla="*/ 8 w 43"/>
                <a:gd name="T21" fmla="*/ 8 h 43"/>
                <a:gd name="T22" fmla="*/ 8 w 43"/>
                <a:gd name="T23" fmla="*/ 8 h 43"/>
                <a:gd name="T24" fmla="*/ 8 w 43"/>
                <a:gd name="T25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8" y="31"/>
                  </a:moveTo>
                  <a:cubicBezTo>
                    <a:pt x="20" y="43"/>
                    <a:pt x="41" y="43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1"/>
                    <a:pt x="43" y="20"/>
                    <a:pt x="31" y="8"/>
                  </a:cubicBezTo>
                  <a:cubicBezTo>
                    <a:pt x="22" y="0"/>
                    <a:pt x="13" y="4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" y="13"/>
                    <a:pt x="0" y="23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45"/>
            <p:cNvSpPr>
              <a:spLocks/>
            </p:cNvSpPr>
            <p:nvPr/>
          </p:nvSpPr>
          <p:spPr bwMode="auto">
            <a:xfrm>
              <a:off x="1795463" y="93663"/>
              <a:ext cx="161925" cy="161925"/>
            </a:xfrm>
            <a:custGeom>
              <a:avLst/>
              <a:gdLst>
                <a:gd name="T0" fmla="*/ 35 w 43"/>
                <a:gd name="T1" fmla="*/ 12 h 43"/>
                <a:gd name="T2" fmla="*/ 1 w 43"/>
                <a:gd name="T3" fmla="*/ 1 h 43"/>
                <a:gd name="T4" fmla="*/ 1 w 43"/>
                <a:gd name="T5" fmla="*/ 1 h 43"/>
                <a:gd name="T6" fmla="*/ 1 w 43"/>
                <a:gd name="T7" fmla="*/ 1 h 43"/>
                <a:gd name="T8" fmla="*/ 1 w 43"/>
                <a:gd name="T9" fmla="*/ 1 h 43"/>
                <a:gd name="T10" fmla="*/ 1 w 43"/>
                <a:gd name="T11" fmla="*/ 1 h 43"/>
                <a:gd name="T12" fmla="*/ 12 w 43"/>
                <a:gd name="T13" fmla="*/ 35 h 43"/>
                <a:gd name="T14" fmla="*/ 35 w 43"/>
                <a:gd name="T15" fmla="*/ 35 h 43"/>
                <a:gd name="T16" fmla="*/ 35 w 43"/>
                <a:gd name="T17" fmla="*/ 35 h 43"/>
                <a:gd name="T18" fmla="*/ 35 w 43"/>
                <a:gd name="T19" fmla="*/ 35 h 43"/>
                <a:gd name="T20" fmla="*/ 35 w 43"/>
                <a:gd name="T21" fmla="*/ 35 h 43"/>
                <a:gd name="T22" fmla="*/ 35 w 43"/>
                <a:gd name="T23" fmla="*/ 35 h 43"/>
                <a:gd name="T24" fmla="*/ 35 w 43"/>
                <a:gd name="T25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35" y="12"/>
                  </a:moveTo>
                  <a:cubicBezTo>
                    <a:pt x="23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23"/>
                    <a:pt x="12" y="35"/>
                  </a:cubicBezTo>
                  <a:cubicBezTo>
                    <a:pt x="20" y="43"/>
                    <a:pt x="30" y="40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40" y="30"/>
                    <a:pt x="43" y="21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20" name="TextBox 5"/>
          <p:cNvSpPr txBox="1"/>
          <p:nvPr/>
        </p:nvSpPr>
        <p:spPr>
          <a:xfrm>
            <a:off x="7755517" y="2054919"/>
            <a:ext cx="4420452" cy="1836844"/>
          </a:xfrm>
          <a:prstGeom prst="rect">
            <a:avLst/>
          </a:prstGeom>
          <a:noFill/>
        </p:spPr>
        <p:txBody>
          <a:bodyPr wrap="square" rIns="144000" bIns="36000" numCol="1" spcCol="360000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Şüphelendiğiniz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zararlı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olabileceğini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düşündüğünüz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bir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dosya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ile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karşılaştığınızda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ne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yaparsınız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Resim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427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 rot="10800000">
            <a:off x="1899260" y="1749226"/>
            <a:ext cx="2176272" cy="2176272"/>
          </a:xfrm>
          <a:prstGeom prst="arc">
            <a:avLst>
              <a:gd name="adj1" fmla="val 16200000"/>
              <a:gd name="adj2" fmla="val 7316301"/>
            </a:avLst>
          </a:prstGeom>
          <a:ln w="254000">
            <a:solidFill>
              <a:srgbClr val="566675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8" name="Arc 7"/>
          <p:cNvSpPr/>
          <p:nvPr/>
        </p:nvSpPr>
        <p:spPr>
          <a:xfrm rot="10800000">
            <a:off x="2154494" y="2004460"/>
            <a:ext cx="1636776" cy="1636776"/>
          </a:xfrm>
          <a:prstGeom prst="arc">
            <a:avLst>
              <a:gd name="adj1" fmla="val 16201532"/>
              <a:gd name="adj2" fmla="val 9499492"/>
            </a:avLst>
          </a:prstGeom>
          <a:noFill/>
          <a:ln w="254000">
            <a:solidFill>
              <a:srgbClr val="B6BDC8">
                <a:alpha val="75000"/>
              </a:srgb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2757" y="2527660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7624" y="1864189"/>
            <a:ext cx="431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Roboto" panose="02000000000000000000" pitchFamily="2" charset="0"/>
                <a:cs typeface="Open Sans" panose="020B0606030504020204" pitchFamily="34" charset="0"/>
              </a:rPr>
              <a:t>20%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413204" y="1950694"/>
            <a:ext cx="291119" cy="290669"/>
            <a:chOff x="3918023" y="2364278"/>
            <a:chExt cx="291119" cy="290669"/>
          </a:xfrm>
          <a:effectLst/>
        </p:grpSpPr>
        <p:sp>
          <p:nvSpPr>
            <p:cNvPr id="14" name="Oval 13"/>
            <p:cNvSpPr>
              <a:spLocks/>
            </p:cNvSpPr>
            <p:nvPr/>
          </p:nvSpPr>
          <p:spPr>
            <a:xfrm>
              <a:off x="3921142" y="2366947"/>
              <a:ext cx="288000" cy="2880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18023" y="2364278"/>
              <a:ext cx="277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A</a:t>
              </a:r>
              <a:endParaRPr lang="id-ID" sz="14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1968" y="2720334"/>
            <a:ext cx="288001" cy="302194"/>
            <a:chOff x="3921142" y="3325860"/>
            <a:chExt cx="288001" cy="302194"/>
          </a:xfrm>
          <a:effectLst/>
        </p:grpSpPr>
        <p:sp>
          <p:nvSpPr>
            <p:cNvPr id="17" name="Oval 16"/>
            <p:cNvSpPr>
              <a:spLocks/>
            </p:cNvSpPr>
            <p:nvPr/>
          </p:nvSpPr>
          <p:spPr>
            <a:xfrm>
              <a:off x="3921142" y="3340054"/>
              <a:ext cx="288000" cy="28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32090" y="3325860"/>
              <a:ext cx="277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B</a:t>
              </a:r>
            </a:p>
          </p:txBody>
        </p:sp>
      </p:grpSp>
      <p:sp>
        <p:nvSpPr>
          <p:cNvPr id="25" name="Title 13"/>
          <p:cNvSpPr txBox="1">
            <a:spLocks/>
          </p:cNvSpPr>
          <p:nvPr/>
        </p:nvSpPr>
        <p:spPr>
          <a:xfrm>
            <a:off x="6943724" y="1626614"/>
            <a:ext cx="4979736" cy="76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VirusTotal’a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yükler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kontrol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ederim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27" name="Title 13"/>
          <p:cNvSpPr txBox="1">
            <a:spLocks/>
          </p:cNvSpPr>
          <p:nvPr/>
        </p:nvSpPr>
        <p:spPr>
          <a:xfrm>
            <a:off x="6943724" y="3778957"/>
            <a:ext cx="4817658" cy="768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lvl="2">
              <a:spcBef>
                <a:spcPct val="0"/>
              </a:spcBef>
            </a:pP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Hassas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bilgi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içeriyorsa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sadece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özet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bilgisini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(hash)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VirusTotal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vb.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servisler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üzerinde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96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sorgularım</a:t>
            </a: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id-ID" sz="1400" b="1" dirty="0">
              <a:solidFill>
                <a:schemeClr val="bg1">
                  <a:lumMod val="50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cxnSp>
        <p:nvCxnSpPr>
          <p:cNvPr id="29" name="Elbow Connector 28"/>
          <p:cNvCxnSpPr/>
          <p:nvPr/>
        </p:nvCxnSpPr>
        <p:spPr>
          <a:xfrm flipV="1">
            <a:off x="3076960" y="2097073"/>
            <a:ext cx="3247381" cy="153798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flipV="1">
            <a:off x="3081158" y="2887865"/>
            <a:ext cx="3242826" cy="1045215"/>
          </a:xfrm>
          <a:prstGeom prst="bentConnector3">
            <a:avLst>
              <a:gd name="adj1" fmla="val 66113"/>
            </a:avLst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"/>
          <p:cNvSpPr txBox="1"/>
          <p:nvPr/>
        </p:nvSpPr>
        <p:spPr>
          <a:xfrm>
            <a:off x="3240315" y="464235"/>
            <a:ext cx="571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OLASI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 CEVAPLAR</a:t>
            </a:r>
            <a:endParaRPr lang="id-ID" sz="4000" b="1" dirty="0">
              <a:solidFill>
                <a:srgbClr val="B6BDC8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  <p:sp>
        <p:nvSpPr>
          <p:cNvPr id="35" name="Title 13"/>
          <p:cNvSpPr txBox="1">
            <a:spLocks/>
          </p:cNvSpPr>
          <p:nvPr/>
        </p:nvSpPr>
        <p:spPr>
          <a:xfrm>
            <a:off x="6962954" y="2910231"/>
            <a:ext cx="4979736" cy="76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lvl="2">
              <a:spcBef>
                <a:spcPct val="0"/>
              </a:spcBef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Kurumsal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kum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havuzu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sistemine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yükler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analiz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ederim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Title 13"/>
          <p:cNvSpPr txBox="1">
            <a:spLocks/>
          </p:cNvSpPr>
          <p:nvPr/>
        </p:nvSpPr>
        <p:spPr>
          <a:xfrm>
            <a:off x="6962954" y="4680044"/>
            <a:ext cx="4979736" cy="92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lvl="2">
              <a:spcBef>
                <a:spcPct val="0"/>
              </a:spcBef>
            </a:pP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Hassas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bilgi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içermiyorsa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Virustotal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vb.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sistemlere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yükler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kontrol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ederim</a:t>
            </a:r>
            <a:r>
              <a:rPr lang="en-US" sz="6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lvl="2">
              <a:spcBef>
                <a:spcPct val="0"/>
              </a:spcBef>
            </a:pPr>
            <a:endParaRPr lang="id-ID" sz="1400" b="1" dirty="0">
              <a:solidFill>
                <a:schemeClr val="bg1">
                  <a:lumMod val="50000"/>
                </a:schemeClr>
              </a:solidFill>
              <a:latin typeface="+mn-lt"/>
              <a:ea typeface="Roboto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Resim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395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89894" y="214312"/>
            <a:ext cx="10297961" cy="5692767"/>
            <a:chOff x="1089894" y="214313"/>
            <a:chExt cx="10297961" cy="6643688"/>
          </a:xfrm>
        </p:grpSpPr>
        <p:grpSp>
          <p:nvGrpSpPr>
            <p:cNvPr id="5" name="Group 4"/>
            <p:cNvGrpSpPr/>
            <p:nvPr/>
          </p:nvGrpSpPr>
          <p:grpSpPr>
            <a:xfrm>
              <a:off x="1089894" y="214313"/>
              <a:ext cx="10297961" cy="6643688"/>
              <a:chOff x="-56272" y="1893149"/>
              <a:chExt cx="7002001" cy="519696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56272" y="1893149"/>
                <a:ext cx="7002001" cy="5196967"/>
                <a:chOff x="1017405" y="2693983"/>
                <a:chExt cx="6794663" cy="504307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017405" y="2693983"/>
                  <a:ext cx="6794663" cy="5043077"/>
                  <a:chOff x="1017405" y="2693983"/>
                  <a:chExt cx="6794663" cy="5043077"/>
                </a:xfrm>
              </p:grpSpPr>
              <p:sp>
                <p:nvSpPr>
                  <p:cNvPr id="11" name="AutoShape 1"/>
                  <p:cNvSpPr>
                    <a:spLocks/>
                  </p:cNvSpPr>
                  <p:nvPr/>
                </p:nvSpPr>
                <p:spPr bwMode="auto">
                  <a:xfrm>
                    <a:off x="1017405" y="2693983"/>
                    <a:ext cx="6794663" cy="504307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chemeClr val="tx1">
                      <a:lumMod val="90000"/>
                      <a:lumOff val="10000"/>
                    </a:scheme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254000" dist="114299" dir="5340024" algn="ctr" rotWithShape="0">
                      <a:schemeClr val="bg2">
                        <a:alpha val="39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2" name="Rectangle 2"/>
                  <p:cNvSpPr>
                    <a:spLocks/>
                  </p:cNvSpPr>
                  <p:nvPr/>
                </p:nvSpPr>
                <p:spPr bwMode="auto">
                  <a:xfrm>
                    <a:off x="1017405" y="3024940"/>
                    <a:ext cx="6794663" cy="315914"/>
                  </a:xfrm>
                  <a:prstGeom prst="rect">
                    <a:avLst/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3" name="AutoShape 3"/>
                  <p:cNvSpPr>
                    <a:spLocks/>
                  </p:cNvSpPr>
                  <p:nvPr/>
                </p:nvSpPr>
                <p:spPr bwMode="auto">
                  <a:xfrm>
                    <a:off x="2035351" y="2779230"/>
                    <a:ext cx="2717865" cy="561624"/>
                  </a:xfrm>
                  <a:prstGeom prst="roundRect">
                    <a:avLst>
                      <a:gd name="adj" fmla="val 11986"/>
                    </a:avLst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4" name="Oval 4"/>
                  <p:cNvSpPr>
                    <a:spLocks/>
                  </p:cNvSpPr>
                  <p:nvPr/>
                </p:nvSpPr>
                <p:spPr bwMode="auto">
                  <a:xfrm>
                    <a:off x="1137753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5" name="Oval 5"/>
                  <p:cNvSpPr>
                    <a:spLocks/>
                  </p:cNvSpPr>
                  <p:nvPr/>
                </p:nvSpPr>
                <p:spPr bwMode="auto">
                  <a:xfrm>
                    <a:off x="1307620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6" name="Oval 6"/>
                  <p:cNvSpPr>
                    <a:spLocks/>
                  </p:cNvSpPr>
                  <p:nvPr/>
                </p:nvSpPr>
                <p:spPr bwMode="auto">
                  <a:xfrm>
                    <a:off x="1477486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7" name="Rectangle 11"/>
                  <p:cNvSpPr>
                    <a:spLocks/>
                  </p:cNvSpPr>
                  <p:nvPr/>
                </p:nvSpPr>
                <p:spPr bwMode="auto">
                  <a:xfrm>
                    <a:off x="2205844" y="3085114"/>
                    <a:ext cx="5104773" cy="2005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 dirty="0"/>
                  </a:p>
                </p:txBody>
              </p:sp>
              <p:sp>
                <p:nvSpPr>
                  <p:cNvPr id="18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580706" y="2849676"/>
                    <a:ext cx="99497" cy="9949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7494380" y="2779230"/>
                    <a:ext cx="155357" cy="155272"/>
                    <a:chOff x="4763" y="0"/>
                    <a:chExt cx="2900362" cy="289877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2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20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497092" y="3115886"/>
                    <a:ext cx="146921" cy="128651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1" name="Oval 6"/>
                  <p:cNvSpPr>
                    <a:spLocks/>
                  </p:cNvSpPr>
                  <p:nvPr/>
                </p:nvSpPr>
                <p:spPr bwMode="auto">
                  <a:xfrm>
                    <a:off x="1655635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" name="Freeform 29"/>
                <p:cNvSpPr>
                  <a:spLocks noEditPoints="1"/>
                </p:cNvSpPr>
                <p:nvPr/>
              </p:nvSpPr>
              <p:spPr bwMode="auto">
                <a:xfrm>
                  <a:off x="2269943" y="3130076"/>
                  <a:ext cx="115372" cy="115448"/>
                </a:xfrm>
                <a:custGeom>
                  <a:avLst/>
                  <a:gdLst>
                    <a:gd name="T0" fmla="*/ 0 w 636"/>
                    <a:gd name="T1" fmla="*/ 318 h 636"/>
                    <a:gd name="T2" fmla="*/ 636 w 636"/>
                    <a:gd name="T3" fmla="*/ 318 h 636"/>
                    <a:gd name="T4" fmla="*/ 594 w 636"/>
                    <a:gd name="T5" fmla="*/ 308 h 636"/>
                    <a:gd name="T6" fmla="*/ 448 w 636"/>
                    <a:gd name="T7" fmla="*/ 179 h 636"/>
                    <a:gd name="T8" fmla="*/ 594 w 636"/>
                    <a:gd name="T9" fmla="*/ 308 h 636"/>
                    <a:gd name="T10" fmla="*/ 223 w 636"/>
                    <a:gd name="T11" fmla="*/ 486 h 636"/>
                    <a:gd name="T12" fmla="*/ 308 w 636"/>
                    <a:gd name="T13" fmla="*/ 594 h 636"/>
                    <a:gd name="T14" fmla="*/ 329 w 636"/>
                    <a:gd name="T15" fmla="*/ 42 h 636"/>
                    <a:gd name="T16" fmla="*/ 328 w 636"/>
                    <a:gd name="T17" fmla="*/ 184 h 636"/>
                    <a:gd name="T18" fmla="*/ 329 w 636"/>
                    <a:gd name="T19" fmla="*/ 42 h 636"/>
                    <a:gd name="T20" fmla="*/ 510 w 636"/>
                    <a:gd name="T21" fmla="*/ 119 h 636"/>
                    <a:gd name="T22" fmla="*/ 363 w 636"/>
                    <a:gd name="T23" fmla="*/ 45 h 636"/>
                    <a:gd name="T24" fmla="*/ 308 w 636"/>
                    <a:gd name="T25" fmla="*/ 184 h 636"/>
                    <a:gd name="T26" fmla="*/ 307 w 636"/>
                    <a:gd name="T27" fmla="*/ 42 h 636"/>
                    <a:gd name="T28" fmla="*/ 196 w 636"/>
                    <a:gd name="T29" fmla="*/ 160 h 636"/>
                    <a:gd name="T30" fmla="*/ 273 w 636"/>
                    <a:gd name="T31" fmla="*/ 45 h 636"/>
                    <a:gd name="T32" fmla="*/ 207 w 636"/>
                    <a:gd name="T33" fmla="*/ 186 h 636"/>
                    <a:gd name="T34" fmla="*/ 308 w 636"/>
                    <a:gd name="T35" fmla="*/ 308 h 636"/>
                    <a:gd name="T36" fmla="*/ 207 w 636"/>
                    <a:gd name="T37" fmla="*/ 186 h 636"/>
                    <a:gd name="T38" fmla="*/ 308 w 636"/>
                    <a:gd name="T39" fmla="*/ 452 h 636"/>
                    <a:gd name="T40" fmla="*/ 185 w 636"/>
                    <a:gd name="T41" fmla="*/ 328 h 636"/>
                    <a:gd name="T42" fmla="*/ 273 w 636"/>
                    <a:gd name="T43" fmla="*/ 591 h 636"/>
                    <a:gd name="T44" fmla="*/ 204 w 636"/>
                    <a:gd name="T45" fmla="*/ 493 h 636"/>
                    <a:gd name="T46" fmla="*/ 328 w 636"/>
                    <a:gd name="T47" fmla="*/ 594 h 636"/>
                    <a:gd name="T48" fmla="*/ 413 w 636"/>
                    <a:gd name="T49" fmla="*/ 486 h 636"/>
                    <a:gd name="T50" fmla="*/ 328 w 636"/>
                    <a:gd name="T51" fmla="*/ 594 h 636"/>
                    <a:gd name="T52" fmla="*/ 498 w 636"/>
                    <a:gd name="T53" fmla="*/ 528 h 636"/>
                    <a:gd name="T54" fmla="*/ 432 w 636"/>
                    <a:gd name="T55" fmla="*/ 493 h 636"/>
                    <a:gd name="T56" fmla="*/ 328 w 636"/>
                    <a:gd name="T57" fmla="*/ 452 h 636"/>
                    <a:gd name="T58" fmla="*/ 451 w 636"/>
                    <a:gd name="T59" fmla="*/ 328 h 636"/>
                    <a:gd name="T60" fmla="*/ 328 w 636"/>
                    <a:gd name="T61" fmla="*/ 308 h 636"/>
                    <a:gd name="T62" fmla="*/ 429 w 636"/>
                    <a:gd name="T63" fmla="*/ 186 h 636"/>
                    <a:gd name="T64" fmla="*/ 328 w 636"/>
                    <a:gd name="T65" fmla="*/ 308 h 636"/>
                    <a:gd name="T66" fmla="*/ 188 w 636"/>
                    <a:gd name="T67" fmla="*/ 179 h 636"/>
                    <a:gd name="T68" fmla="*/ 42 w 636"/>
                    <a:gd name="T69" fmla="*/ 308 h 636"/>
                    <a:gd name="T70" fmla="*/ 42 w 636"/>
                    <a:gd name="T71" fmla="*/ 328 h 636"/>
                    <a:gd name="T72" fmla="*/ 195 w 636"/>
                    <a:gd name="T73" fmla="*/ 475 h 636"/>
                    <a:gd name="T74" fmla="*/ 42 w 636"/>
                    <a:gd name="T75" fmla="*/ 328 h 636"/>
                    <a:gd name="T76" fmla="*/ 441 w 636"/>
                    <a:gd name="T77" fmla="*/ 475 h 636"/>
                    <a:gd name="T78" fmla="*/ 594 w 636"/>
                    <a:gd name="T79" fmla="*/ 328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6" h="636">
                      <a:moveTo>
                        <a:pt x="318" y="0"/>
                      </a:moveTo>
                      <a:cubicBezTo>
                        <a:pt x="142" y="0"/>
                        <a:pt x="0" y="142"/>
                        <a:pt x="0" y="318"/>
                      </a:cubicBezTo>
                      <a:cubicBezTo>
                        <a:pt x="0" y="494"/>
                        <a:pt x="142" y="636"/>
                        <a:pt x="318" y="636"/>
                      </a:cubicBezTo>
                      <a:cubicBezTo>
                        <a:pt x="494" y="636"/>
                        <a:pt x="636" y="494"/>
                        <a:pt x="636" y="318"/>
                      </a:cubicBezTo>
                      <a:cubicBezTo>
                        <a:pt x="636" y="142"/>
                        <a:pt x="494" y="0"/>
                        <a:pt x="318" y="0"/>
                      </a:cubicBezTo>
                      <a:close/>
                      <a:moveTo>
                        <a:pt x="594" y="308"/>
                      </a:moveTo>
                      <a:cubicBezTo>
                        <a:pt x="471" y="308"/>
                        <a:pt x="471" y="308"/>
                        <a:pt x="471" y="308"/>
                      </a:cubicBezTo>
                      <a:cubicBezTo>
                        <a:pt x="470" y="262"/>
                        <a:pt x="462" y="219"/>
                        <a:pt x="448" y="179"/>
                      </a:cubicBezTo>
                      <a:cubicBezTo>
                        <a:pt x="476" y="168"/>
                        <a:pt x="501" y="152"/>
                        <a:pt x="525" y="134"/>
                      </a:cubicBezTo>
                      <a:cubicBezTo>
                        <a:pt x="566" y="181"/>
                        <a:pt x="592" y="241"/>
                        <a:pt x="594" y="308"/>
                      </a:cubicBezTo>
                      <a:close/>
                      <a:moveTo>
                        <a:pt x="307" y="594"/>
                      </a:moveTo>
                      <a:cubicBezTo>
                        <a:pt x="273" y="566"/>
                        <a:pt x="244" y="529"/>
                        <a:pt x="223" y="486"/>
                      </a:cubicBezTo>
                      <a:cubicBezTo>
                        <a:pt x="250" y="478"/>
                        <a:pt x="278" y="473"/>
                        <a:pt x="308" y="472"/>
                      </a:cubicBezTo>
                      <a:cubicBezTo>
                        <a:pt x="308" y="594"/>
                        <a:pt x="308" y="594"/>
                        <a:pt x="308" y="594"/>
                      </a:cubicBezTo>
                      <a:cubicBezTo>
                        <a:pt x="307" y="594"/>
                        <a:pt x="307" y="594"/>
                        <a:pt x="307" y="594"/>
                      </a:cubicBezTo>
                      <a:close/>
                      <a:moveTo>
                        <a:pt x="329" y="42"/>
                      </a:moveTo>
                      <a:cubicBezTo>
                        <a:pt x="368" y="74"/>
                        <a:pt x="400" y="117"/>
                        <a:pt x="421" y="167"/>
                      </a:cubicBezTo>
                      <a:cubicBezTo>
                        <a:pt x="392" y="177"/>
                        <a:pt x="361" y="183"/>
                        <a:pt x="328" y="184"/>
                      </a:cubicBezTo>
                      <a:cubicBezTo>
                        <a:pt x="328" y="42"/>
                        <a:pt x="328" y="42"/>
                        <a:pt x="328" y="42"/>
                      </a:cubicBezTo>
                      <a:cubicBezTo>
                        <a:pt x="329" y="42"/>
                        <a:pt x="329" y="42"/>
                        <a:pt x="329" y="42"/>
                      </a:cubicBezTo>
                      <a:close/>
                      <a:moveTo>
                        <a:pt x="363" y="45"/>
                      </a:moveTo>
                      <a:cubicBezTo>
                        <a:pt x="420" y="55"/>
                        <a:pt x="471" y="81"/>
                        <a:pt x="510" y="119"/>
                      </a:cubicBezTo>
                      <a:cubicBezTo>
                        <a:pt x="489" y="136"/>
                        <a:pt x="466" y="150"/>
                        <a:pt x="440" y="160"/>
                      </a:cubicBezTo>
                      <a:cubicBezTo>
                        <a:pt x="421" y="116"/>
                        <a:pt x="395" y="77"/>
                        <a:pt x="363" y="45"/>
                      </a:cubicBezTo>
                      <a:close/>
                      <a:moveTo>
                        <a:pt x="308" y="42"/>
                      </a:moveTo>
                      <a:cubicBezTo>
                        <a:pt x="308" y="184"/>
                        <a:pt x="308" y="184"/>
                        <a:pt x="308" y="184"/>
                      </a:cubicBezTo>
                      <a:cubicBezTo>
                        <a:pt x="275" y="183"/>
                        <a:pt x="244" y="177"/>
                        <a:pt x="215" y="167"/>
                      </a:cubicBezTo>
                      <a:cubicBezTo>
                        <a:pt x="236" y="117"/>
                        <a:pt x="268" y="74"/>
                        <a:pt x="307" y="42"/>
                      </a:cubicBezTo>
                      <a:cubicBezTo>
                        <a:pt x="307" y="42"/>
                        <a:pt x="307" y="42"/>
                        <a:pt x="308" y="42"/>
                      </a:cubicBezTo>
                      <a:close/>
                      <a:moveTo>
                        <a:pt x="196" y="160"/>
                      </a:moveTo>
                      <a:cubicBezTo>
                        <a:pt x="171" y="150"/>
                        <a:pt x="147" y="136"/>
                        <a:pt x="126" y="119"/>
                      </a:cubicBezTo>
                      <a:cubicBezTo>
                        <a:pt x="165" y="81"/>
                        <a:pt x="216" y="55"/>
                        <a:pt x="273" y="45"/>
                      </a:cubicBezTo>
                      <a:cubicBezTo>
                        <a:pt x="241" y="77"/>
                        <a:pt x="215" y="116"/>
                        <a:pt x="196" y="160"/>
                      </a:cubicBezTo>
                      <a:close/>
                      <a:moveTo>
                        <a:pt x="207" y="186"/>
                      </a:moveTo>
                      <a:cubicBezTo>
                        <a:pt x="239" y="197"/>
                        <a:pt x="273" y="204"/>
                        <a:pt x="308" y="205"/>
                      </a:cubicBezTo>
                      <a:cubicBezTo>
                        <a:pt x="308" y="308"/>
                        <a:pt x="308" y="308"/>
                        <a:pt x="308" y="308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6" y="265"/>
                        <a:pt x="194" y="224"/>
                        <a:pt x="207" y="186"/>
                      </a:cubicBezTo>
                      <a:close/>
                      <a:moveTo>
                        <a:pt x="308" y="328"/>
                      </a:moveTo>
                      <a:cubicBezTo>
                        <a:pt x="308" y="452"/>
                        <a:pt x="308" y="452"/>
                        <a:pt x="308" y="452"/>
                      </a:cubicBezTo>
                      <a:cubicBezTo>
                        <a:pt x="275" y="453"/>
                        <a:pt x="244" y="458"/>
                        <a:pt x="215" y="468"/>
                      </a:cubicBezTo>
                      <a:cubicBezTo>
                        <a:pt x="197" y="425"/>
                        <a:pt x="186" y="378"/>
                        <a:pt x="185" y="328"/>
                      </a:cubicBezTo>
                      <a:lnTo>
                        <a:pt x="308" y="328"/>
                      </a:lnTo>
                      <a:close/>
                      <a:moveTo>
                        <a:pt x="273" y="591"/>
                      </a:moveTo>
                      <a:cubicBezTo>
                        <a:pt x="222" y="582"/>
                        <a:pt x="176" y="560"/>
                        <a:pt x="138" y="528"/>
                      </a:cubicBezTo>
                      <a:cubicBezTo>
                        <a:pt x="158" y="514"/>
                        <a:pt x="180" y="502"/>
                        <a:pt x="204" y="493"/>
                      </a:cubicBezTo>
                      <a:cubicBezTo>
                        <a:pt x="222" y="531"/>
                        <a:pt x="245" y="563"/>
                        <a:pt x="273" y="591"/>
                      </a:cubicBezTo>
                      <a:close/>
                      <a:moveTo>
                        <a:pt x="328" y="594"/>
                      </a:moveTo>
                      <a:cubicBezTo>
                        <a:pt x="328" y="472"/>
                        <a:pt x="328" y="472"/>
                        <a:pt x="328" y="472"/>
                      </a:cubicBezTo>
                      <a:cubicBezTo>
                        <a:pt x="358" y="473"/>
                        <a:pt x="386" y="478"/>
                        <a:pt x="413" y="486"/>
                      </a:cubicBezTo>
                      <a:cubicBezTo>
                        <a:pt x="392" y="529"/>
                        <a:pt x="363" y="566"/>
                        <a:pt x="329" y="594"/>
                      </a:cubicBezTo>
                      <a:cubicBezTo>
                        <a:pt x="329" y="594"/>
                        <a:pt x="329" y="594"/>
                        <a:pt x="328" y="594"/>
                      </a:cubicBezTo>
                      <a:close/>
                      <a:moveTo>
                        <a:pt x="432" y="493"/>
                      </a:moveTo>
                      <a:cubicBezTo>
                        <a:pt x="456" y="502"/>
                        <a:pt x="478" y="514"/>
                        <a:pt x="498" y="528"/>
                      </a:cubicBezTo>
                      <a:cubicBezTo>
                        <a:pt x="460" y="560"/>
                        <a:pt x="414" y="582"/>
                        <a:pt x="363" y="591"/>
                      </a:cubicBezTo>
                      <a:cubicBezTo>
                        <a:pt x="391" y="563"/>
                        <a:pt x="414" y="531"/>
                        <a:pt x="432" y="493"/>
                      </a:cubicBezTo>
                      <a:close/>
                      <a:moveTo>
                        <a:pt x="421" y="468"/>
                      </a:moveTo>
                      <a:cubicBezTo>
                        <a:pt x="392" y="458"/>
                        <a:pt x="361" y="453"/>
                        <a:pt x="328" y="452"/>
                      </a:cubicBezTo>
                      <a:cubicBezTo>
                        <a:pt x="328" y="328"/>
                        <a:pt x="328" y="328"/>
                        <a:pt x="328" y="328"/>
                      </a:cubicBezTo>
                      <a:cubicBezTo>
                        <a:pt x="451" y="328"/>
                        <a:pt x="451" y="328"/>
                        <a:pt x="451" y="328"/>
                      </a:cubicBezTo>
                      <a:cubicBezTo>
                        <a:pt x="450" y="378"/>
                        <a:pt x="439" y="425"/>
                        <a:pt x="421" y="468"/>
                      </a:cubicBezTo>
                      <a:close/>
                      <a:moveTo>
                        <a:pt x="328" y="308"/>
                      </a:move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63" y="204"/>
                        <a:pt x="397" y="197"/>
                        <a:pt x="429" y="186"/>
                      </a:cubicBezTo>
                      <a:cubicBezTo>
                        <a:pt x="442" y="224"/>
                        <a:pt x="450" y="265"/>
                        <a:pt x="451" y="308"/>
                      </a:cubicBezTo>
                      <a:lnTo>
                        <a:pt x="328" y="308"/>
                      </a:lnTo>
                      <a:close/>
                      <a:moveTo>
                        <a:pt x="111" y="134"/>
                      </a:moveTo>
                      <a:cubicBezTo>
                        <a:pt x="135" y="152"/>
                        <a:pt x="160" y="168"/>
                        <a:pt x="188" y="179"/>
                      </a:cubicBezTo>
                      <a:cubicBezTo>
                        <a:pt x="174" y="219"/>
                        <a:pt x="166" y="262"/>
                        <a:pt x="165" y="308"/>
                      </a:cubicBezTo>
                      <a:cubicBezTo>
                        <a:pt x="42" y="308"/>
                        <a:pt x="42" y="308"/>
                        <a:pt x="42" y="308"/>
                      </a:cubicBezTo>
                      <a:cubicBezTo>
                        <a:pt x="44" y="241"/>
                        <a:pt x="70" y="181"/>
                        <a:pt x="111" y="134"/>
                      </a:cubicBezTo>
                      <a:close/>
                      <a:moveTo>
                        <a:pt x="42" y="328"/>
                      </a:moveTo>
                      <a:cubicBezTo>
                        <a:pt x="165" y="328"/>
                        <a:pt x="165" y="328"/>
                        <a:pt x="165" y="328"/>
                      </a:cubicBezTo>
                      <a:cubicBezTo>
                        <a:pt x="166" y="381"/>
                        <a:pt x="177" y="430"/>
                        <a:pt x="195" y="475"/>
                      </a:cubicBezTo>
                      <a:cubicBezTo>
                        <a:pt x="169" y="485"/>
                        <a:pt x="145" y="498"/>
                        <a:pt x="123" y="514"/>
                      </a:cubicBezTo>
                      <a:cubicBezTo>
                        <a:pt x="75" y="466"/>
                        <a:pt x="44" y="401"/>
                        <a:pt x="42" y="328"/>
                      </a:cubicBezTo>
                      <a:close/>
                      <a:moveTo>
                        <a:pt x="513" y="514"/>
                      </a:moveTo>
                      <a:cubicBezTo>
                        <a:pt x="491" y="498"/>
                        <a:pt x="467" y="485"/>
                        <a:pt x="441" y="475"/>
                      </a:cubicBezTo>
                      <a:cubicBezTo>
                        <a:pt x="459" y="430"/>
                        <a:pt x="470" y="381"/>
                        <a:pt x="471" y="32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2" y="401"/>
                        <a:pt x="561" y="466"/>
                        <a:pt x="513" y="5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81816" y="2713070"/>
                <a:ext cx="6712880" cy="4144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0354D029-484A-49C0-8D1C-BEA13A39D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-3" r="38255" b="43638"/>
            <a:stretch/>
          </p:blipFill>
          <p:spPr>
            <a:xfrm>
              <a:off x="1328316" y="1262481"/>
              <a:ext cx="9813510" cy="5298787"/>
            </a:xfrm>
            <a:prstGeom prst="rect">
              <a:avLst/>
            </a:prstGeom>
          </p:spPr>
        </p:pic>
      </p:grpSp>
      <p:sp>
        <p:nvSpPr>
          <p:cNvPr id="34" name="TextBox 8"/>
          <p:cNvSpPr txBox="1"/>
          <p:nvPr/>
        </p:nvSpPr>
        <p:spPr>
          <a:xfrm>
            <a:off x="3114225" y="630913"/>
            <a:ext cx="11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virustotal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Resim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9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BUNU YAPMAYIN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25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089894" y="214313"/>
            <a:ext cx="10297961" cy="5692767"/>
            <a:chOff x="1089894" y="214313"/>
            <a:chExt cx="10297961" cy="6643688"/>
          </a:xfrm>
        </p:grpSpPr>
        <p:grpSp>
          <p:nvGrpSpPr>
            <p:cNvPr id="43" name="Group 4"/>
            <p:cNvGrpSpPr/>
            <p:nvPr/>
          </p:nvGrpSpPr>
          <p:grpSpPr>
            <a:xfrm>
              <a:off x="1089894" y="214313"/>
              <a:ext cx="10297961" cy="6643688"/>
              <a:chOff x="-56272" y="1893149"/>
              <a:chExt cx="7002001" cy="5196967"/>
            </a:xfrm>
          </p:grpSpPr>
          <p:grpSp>
            <p:nvGrpSpPr>
              <p:cNvPr id="44" name="Group 5"/>
              <p:cNvGrpSpPr/>
              <p:nvPr/>
            </p:nvGrpSpPr>
            <p:grpSpPr>
              <a:xfrm>
                <a:off x="-56272" y="1893149"/>
                <a:ext cx="7002001" cy="5196967"/>
                <a:chOff x="1017405" y="2693983"/>
                <a:chExt cx="6794663" cy="5043077"/>
              </a:xfrm>
            </p:grpSpPr>
            <p:grpSp>
              <p:nvGrpSpPr>
                <p:cNvPr id="46" name="Group 7"/>
                <p:cNvGrpSpPr/>
                <p:nvPr/>
              </p:nvGrpSpPr>
              <p:grpSpPr>
                <a:xfrm>
                  <a:off x="1017405" y="2693983"/>
                  <a:ext cx="6794663" cy="5043077"/>
                  <a:chOff x="1017405" y="2693983"/>
                  <a:chExt cx="6794663" cy="5043077"/>
                </a:xfrm>
              </p:grpSpPr>
              <p:sp>
                <p:nvSpPr>
                  <p:cNvPr id="49" name="AutoShape 1"/>
                  <p:cNvSpPr>
                    <a:spLocks/>
                  </p:cNvSpPr>
                  <p:nvPr/>
                </p:nvSpPr>
                <p:spPr bwMode="auto">
                  <a:xfrm>
                    <a:off x="1017405" y="2693983"/>
                    <a:ext cx="6794663" cy="504307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chemeClr val="tx1">
                      <a:lumMod val="90000"/>
                      <a:lumOff val="10000"/>
                    </a:scheme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254000" dist="114299" dir="5340024" algn="ctr" rotWithShape="0">
                      <a:schemeClr val="bg2">
                        <a:alpha val="39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0" name="Rectangle 2"/>
                  <p:cNvSpPr>
                    <a:spLocks/>
                  </p:cNvSpPr>
                  <p:nvPr/>
                </p:nvSpPr>
                <p:spPr bwMode="auto">
                  <a:xfrm>
                    <a:off x="1017405" y="3024940"/>
                    <a:ext cx="6794663" cy="315914"/>
                  </a:xfrm>
                  <a:prstGeom prst="rect">
                    <a:avLst/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1" name="AutoShape 3"/>
                  <p:cNvSpPr>
                    <a:spLocks/>
                  </p:cNvSpPr>
                  <p:nvPr/>
                </p:nvSpPr>
                <p:spPr bwMode="auto">
                  <a:xfrm>
                    <a:off x="2035351" y="2779230"/>
                    <a:ext cx="2717865" cy="561624"/>
                  </a:xfrm>
                  <a:prstGeom prst="roundRect">
                    <a:avLst>
                      <a:gd name="adj" fmla="val 11986"/>
                    </a:avLst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2" name="Oval 4"/>
                  <p:cNvSpPr>
                    <a:spLocks/>
                  </p:cNvSpPr>
                  <p:nvPr/>
                </p:nvSpPr>
                <p:spPr bwMode="auto">
                  <a:xfrm>
                    <a:off x="1137753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3" name="Oval 5"/>
                  <p:cNvSpPr>
                    <a:spLocks/>
                  </p:cNvSpPr>
                  <p:nvPr/>
                </p:nvSpPr>
                <p:spPr bwMode="auto">
                  <a:xfrm>
                    <a:off x="1307620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4" name="Oval 6"/>
                  <p:cNvSpPr>
                    <a:spLocks/>
                  </p:cNvSpPr>
                  <p:nvPr/>
                </p:nvSpPr>
                <p:spPr bwMode="auto">
                  <a:xfrm>
                    <a:off x="1477486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5" name="Rectangle 11"/>
                  <p:cNvSpPr>
                    <a:spLocks/>
                  </p:cNvSpPr>
                  <p:nvPr/>
                </p:nvSpPr>
                <p:spPr bwMode="auto">
                  <a:xfrm>
                    <a:off x="2205844" y="3085114"/>
                    <a:ext cx="5104773" cy="2005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 dirty="0"/>
                  </a:p>
                </p:txBody>
              </p:sp>
              <p:sp>
                <p:nvSpPr>
                  <p:cNvPr id="56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580706" y="2849676"/>
                    <a:ext cx="99497" cy="9949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grpSp>
                <p:nvGrpSpPr>
                  <p:cNvPr id="57" name="Group 18"/>
                  <p:cNvGrpSpPr/>
                  <p:nvPr/>
                </p:nvGrpSpPr>
                <p:grpSpPr>
                  <a:xfrm>
                    <a:off x="7494380" y="2779230"/>
                    <a:ext cx="155357" cy="155272"/>
                    <a:chOff x="4763" y="0"/>
                    <a:chExt cx="2900362" cy="289877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6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497092" y="3115886"/>
                    <a:ext cx="146921" cy="128651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Oval 6"/>
                  <p:cNvSpPr>
                    <a:spLocks/>
                  </p:cNvSpPr>
                  <p:nvPr/>
                </p:nvSpPr>
                <p:spPr bwMode="auto">
                  <a:xfrm>
                    <a:off x="1655635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48" name="Freeform 29"/>
                <p:cNvSpPr>
                  <a:spLocks noEditPoints="1"/>
                </p:cNvSpPr>
                <p:nvPr/>
              </p:nvSpPr>
              <p:spPr bwMode="auto">
                <a:xfrm>
                  <a:off x="2269943" y="3130076"/>
                  <a:ext cx="115372" cy="115448"/>
                </a:xfrm>
                <a:custGeom>
                  <a:avLst/>
                  <a:gdLst>
                    <a:gd name="T0" fmla="*/ 0 w 636"/>
                    <a:gd name="T1" fmla="*/ 318 h 636"/>
                    <a:gd name="T2" fmla="*/ 636 w 636"/>
                    <a:gd name="T3" fmla="*/ 318 h 636"/>
                    <a:gd name="T4" fmla="*/ 594 w 636"/>
                    <a:gd name="T5" fmla="*/ 308 h 636"/>
                    <a:gd name="T6" fmla="*/ 448 w 636"/>
                    <a:gd name="T7" fmla="*/ 179 h 636"/>
                    <a:gd name="T8" fmla="*/ 594 w 636"/>
                    <a:gd name="T9" fmla="*/ 308 h 636"/>
                    <a:gd name="T10" fmla="*/ 223 w 636"/>
                    <a:gd name="T11" fmla="*/ 486 h 636"/>
                    <a:gd name="T12" fmla="*/ 308 w 636"/>
                    <a:gd name="T13" fmla="*/ 594 h 636"/>
                    <a:gd name="T14" fmla="*/ 329 w 636"/>
                    <a:gd name="T15" fmla="*/ 42 h 636"/>
                    <a:gd name="T16" fmla="*/ 328 w 636"/>
                    <a:gd name="T17" fmla="*/ 184 h 636"/>
                    <a:gd name="T18" fmla="*/ 329 w 636"/>
                    <a:gd name="T19" fmla="*/ 42 h 636"/>
                    <a:gd name="T20" fmla="*/ 510 w 636"/>
                    <a:gd name="T21" fmla="*/ 119 h 636"/>
                    <a:gd name="T22" fmla="*/ 363 w 636"/>
                    <a:gd name="T23" fmla="*/ 45 h 636"/>
                    <a:gd name="T24" fmla="*/ 308 w 636"/>
                    <a:gd name="T25" fmla="*/ 184 h 636"/>
                    <a:gd name="T26" fmla="*/ 307 w 636"/>
                    <a:gd name="T27" fmla="*/ 42 h 636"/>
                    <a:gd name="T28" fmla="*/ 196 w 636"/>
                    <a:gd name="T29" fmla="*/ 160 h 636"/>
                    <a:gd name="T30" fmla="*/ 273 w 636"/>
                    <a:gd name="T31" fmla="*/ 45 h 636"/>
                    <a:gd name="T32" fmla="*/ 207 w 636"/>
                    <a:gd name="T33" fmla="*/ 186 h 636"/>
                    <a:gd name="T34" fmla="*/ 308 w 636"/>
                    <a:gd name="T35" fmla="*/ 308 h 636"/>
                    <a:gd name="T36" fmla="*/ 207 w 636"/>
                    <a:gd name="T37" fmla="*/ 186 h 636"/>
                    <a:gd name="T38" fmla="*/ 308 w 636"/>
                    <a:gd name="T39" fmla="*/ 452 h 636"/>
                    <a:gd name="T40" fmla="*/ 185 w 636"/>
                    <a:gd name="T41" fmla="*/ 328 h 636"/>
                    <a:gd name="T42" fmla="*/ 273 w 636"/>
                    <a:gd name="T43" fmla="*/ 591 h 636"/>
                    <a:gd name="T44" fmla="*/ 204 w 636"/>
                    <a:gd name="T45" fmla="*/ 493 h 636"/>
                    <a:gd name="T46" fmla="*/ 328 w 636"/>
                    <a:gd name="T47" fmla="*/ 594 h 636"/>
                    <a:gd name="T48" fmla="*/ 413 w 636"/>
                    <a:gd name="T49" fmla="*/ 486 h 636"/>
                    <a:gd name="T50" fmla="*/ 328 w 636"/>
                    <a:gd name="T51" fmla="*/ 594 h 636"/>
                    <a:gd name="T52" fmla="*/ 498 w 636"/>
                    <a:gd name="T53" fmla="*/ 528 h 636"/>
                    <a:gd name="T54" fmla="*/ 432 w 636"/>
                    <a:gd name="T55" fmla="*/ 493 h 636"/>
                    <a:gd name="T56" fmla="*/ 328 w 636"/>
                    <a:gd name="T57" fmla="*/ 452 h 636"/>
                    <a:gd name="T58" fmla="*/ 451 w 636"/>
                    <a:gd name="T59" fmla="*/ 328 h 636"/>
                    <a:gd name="T60" fmla="*/ 328 w 636"/>
                    <a:gd name="T61" fmla="*/ 308 h 636"/>
                    <a:gd name="T62" fmla="*/ 429 w 636"/>
                    <a:gd name="T63" fmla="*/ 186 h 636"/>
                    <a:gd name="T64" fmla="*/ 328 w 636"/>
                    <a:gd name="T65" fmla="*/ 308 h 636"/>
                    <a:gd name="T66" fmla="*/ 188 w 636"/>
                    <a:gd name="T67" fmla="*/ 179 h 636"/>
                    <a:gd name="T68" fmla="*/ 42 w 636"/>
                    <a:gd name="T69" fmla="*/ 308 h 636"/>
                    <a:gd name="T70" fmla="*/ 42 w 636"/>
                    <a:gd name="T71" fmla="*/ 328 h 636"/>
                    <a:gd name="T72" fmla="*/ 195 w 636"/>
                    <a:gd name="T73" fmla="*/ 475 h 636"/>
                    <a:gd name="T74" fmla="*/ 42 w 636"/>
                    <a:gd name="T75" fmla="*/ 328 h 636"/>
                    <a:gd name="T76" fmla="*/ 441 w 636"/>
                    <a:gd name="T77" fmla="*/ 475 h 636"/>
                    <a:gd name="T78" fmla="*/ 594 w 636"/>
                    <a:gd name="T79" fmla="*/ 328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6" h="636">
                      <a:moveTo>
                        <a:pt x="318" y="0"/>
                      </a:moveTo>
                      <a:cubicBezTo>
                        <a:pt x="142" y="0"/>
                        <a:pt x="0" y="142"/>
                        <a:pt x="0" y="318"/>
                      </a:cubicBezTo>
                      <a:cubicBezTo>
                        <a:pt x="0" y="494"/>
                        <a:pt x="142" y="636"/>
                        <a:pt x="318" y="636"/>
                      </a:cubicBezTo>
                      <a:cubicBezTo>
                        <a:pt x="494" y="636"/>
                        <a:pt x="636" y="494"/>
                        <a:pt x="636" y="318"/>
                      </a:cubicBezTo>
                      <a:cubicBezTo>
                        <a:pt x="636" y="142"/>
                        <a:pt x="494" y="0"/>
                        <a:pt x="318" y="0"/>
                      </a:cubicBezTo>
                      <a:close/>
                      <a:moveTo>
                        <a:pt x="594" y="308"/>
                      </a:moveTo>
                      <a:cubicBezTo>
                        <a:pt x="471" y="308"/>
                        <a:pt x="471" y="308"/>
                        <a:pt x="471" y="308"/>
                      </a:cubicBezTo>
                      <a:cubicBezTo>
                        <a:pt x="470" y="262"/>
                        <a:pt x="462" y="219"/>
                        <a:pt x="448" y="179"/>
                      </a:cubicBezTo>
                      <a:cubicBezTo>
                        <a:pt x="476" y="168"/>
                        <a:pt x="501" y="152"/>
                        <a:pt x="525" y="134"/>
                      </a:cubicBezTo>
                      <a:cubicBezTo>
                        <a:pt x="566" y="181"/>
                        <a:pt x="592" y="241"/>
                        <a:pt x="594" y="308"/>
                      </a:cubicBezTo>
                      <a:close/>
                      <a:moveTo>
                        <a:pt x="307" y="594"/>
                      </a:moveTo>
                      <a:cubicBezTo>
                        <a:pt x="273" y="566"/>
                        <a:pt x="244" y="529"/>
                        <a:pt x="223" y="486"/>
                      </a:cubicBezTo>
                      <a:cubicBezTo>
                        <a:pt x="250" y="478"/>
                        <a:pt x="278" y="473"/>
                        <a:pt x="308" y="472"/>
                      </a:cubicBezTo>
                      <a:cubicBezTo>
                        <a:pt x="308" y="594"/>
                        <a:pt x="308" y="594"/>
                        <a:pt x="308" y="594"/>
                      </a:cubicBezTo>
                      <a:cubicBezTo>
                        <a:pt x="307" y="594"/>
                        <a:pt x="307" y="594"/>
                        <a:pt x="307" y="594"/>
                      </a:cubicBezTo>
                      <a:close/>
                      <a:moveTo>
                        <a:pt x="329" y="42"/>
                      </a:moveTo>
                      <a:cubicBezTo>
                        <a:pt x="368" y="74"/>
                        <a:pt x="400" y="117"/>
                        <a:pt x="421" y="167"/>
                      </a:cubicBezTo>
                      <a:cubicBezTo>
                        <a:pt x="392" y="177"/>
                        <a:pt x="361" y="183"/>
                        <a:pt x="328" y="184"/>
                      </a:cubicBezTo>
                      <a:cubicBezTo>
                        <a:pt x="328" y="42"/>
                        <a:pt x="328" y="42"/>
                        <a:pt x="328" y="42"/>
                      </a:cubicBezTo>
                      <a:cubicBezTo>
                        <a:pt x="329" y="42"/>
                        <a:pt x="329" y="42"/>
                        <a:pt x="329" y="42"/>
                      </a:cubicBezTo>
                      <a:close/>
                      <a:moveTo>
                        <a:pt x="363" y="45"/>
                      </a:moveTo>
                      <a:cubicBezTo>
                        <a:pt x="420" y="55"/>
                        <a:pt x="471" y="81"/>
                        <a:pt x="510" y="119"/>
                      </a:cubicBezTo>
                      <a:cubicBezTo>
                        <a:pt x="489" y="136"/>
                        <a:pt x="466" y="150"/>
                        <a:pt x="440" y="160"/>
                      </a:cubicBezTo>
                      <a:cubicBezTo>
                        <a:pt x="421" y="116"/>
                        <a:pt x="395" y="77"/>
                        <a:pt x="363" y="45"/>
                      </a:cubicBezTo>
                      <a:close/>
                      <a:moveTo>
                        <a:pt x="308" y="42"/>
                      </a:moveTo>
                      <a:cubicBezTo>
                        <a:pt x="308" y="184"/>
                        <a:pt x="308" y="184"/>
                        <a:pt x="308" y="184"/>
                      </a:cubicBezTo>
                      <a:cubicBezTo>
                        <a:pt x="275" y="183"/>
                        <a:pt x="244" y="177"/>
                        <a:pt x="215" y="167"/>
                      </a:cubicBezTo>
                      <a:cubicBezTo>
                        <a:pt x="236" y="117"/>
                        <a:pt x="268" y="74"/>
                        <a:pt x="307" y="42"/>
                      </a:cubicBezTo>
                      <a:cubicBezTo>
                        <a:pt x="307" y="42"/>
                        <a:pt x="307" y="42"/>
                        <a:pt x="308" y="42"/>
                      </a:cubicBezTo>
                      <a:close/>
                      <a:moveTo>
                        <a:pt x="196" y="160"/>
                      </a:moveTo>
                      <a:cubicBezTo>
                        <a:pt x="171" y="150"/>
                        <a:pt x="147" y="136"/>
                        <a:pt x="126" y="119"/>
                      </a:cubicBezTo>
                      <a:cubicBezTo>
                        <a:pt x="165" y="81"/>
                        <a:pt x="216" y="55"/>
                        <a:pt x="273" y="45"/>
                      </a:cubicBezTo>
                      <a:cubicBezTo>
                        <a:pt x="241" y="77"/>
                        <a:pt x="215" y="116"/>
                        <a:pt x="196" y="160"/>
                      </a:cubicBezTo>
                      <a:close/>
                      <a:moveTo>
                        <a:pt x="207" y="186"/>
                      </a:moveTo>
                      <a:cubicBezTo>
                        <a:pt x="239" y="197"/>
                        <a:pt x="273" y="204"/>
                        <a:pt x="308" y="205"/>
                      </a:cubicBezTo>
                      <a:cubicBezTo>
                        <a:pt x="308" y="308"/>
                        <a:pt x="308" y="308"/>
                        <a:pt x="308" y="308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6" y="265"/>
                        <a:pt x="194" y="224"/>
                        <a:pt x="207" y="186"/>
                      </a:cubicBezTo>
                      <a:close/>
                      <a:moveTo>
                        <a:pt x="308" y="328"/>
                      </a:moveTo>
                      <a:cubicBezTo>
                        <a:pt x="308" y="452"/>
                        <a:pt x="308" y="452"/>
                        <a:pt x="308" y="452"/>
                      </a:cubicBezTo>
                      <a:cubicBezTo>
                        <a:pt x="275" y="453"/>
                        <a:pt x="244" y="458"/>
                        <a:pt x="215" y="468"/>
                      </a:cubicBezTo>
                      <a:cubicBezTo>
                        <a:pt x="197" y="425"/>
                        <a:pt x="186" y="378"/>
                        <a:pt x="185" y="328"/>
                      </a:cubicBezTo>
                      <a:lnTo>
                        <a:pt x="308" y="328"/>
                      </a:lnTo>
                      <a:close/>
                      <a:moveTo>
                        <a:pt x="273" y="591"/>
                      </a:moveTo>
                      <a:cubicBezTo>
                        <a:pt x="222" y="582"/>
                        <a:pt x="176" y="560"/>
                        <a:pt x="138" y="528"/>
                      </a:cubicBezTo>
                      <a:cubicBezTo>
                        <a:pt x="158" y="514"/>
                        <a:pt x="180" y="502"/>
                        <a:pt x="204" y="493"/>
                      </a:cubicBezTo>
                      <a:cubicBezTo>
                        <a:pt x="222" y="531"/>
                        <a:pt x="245" y="563"/>
                        <a:pt x="273" y="591"/>
                      </a:cubicBezTo>
                      <a:close/>
                      <a:moveTo>
                        <a:pt x="328" y="594"/>
                      </a:moveTo>
                      <a:cubicBezTo>
                        <a:pt x="328" y="472"/>
                        <a:pt x="328" y="472"/>
                        <a:pt x="328" y="472"/>
                      </a:cubicBezTo>
                      <a:cubicBezTo>
                        <a:pt x="358" y="473"/>
                        <a:pt x="386" y="478"/>
                        <a:pt x="413" y="486"/>
                      </a:cubicBezTo>
                      <a:cubicBezTo>
                        <a:pt x="392" y="529"/>
                        <a:pt x="363" y="566"/>
                        <a:pt x="329" y="594"/>
                      </a:cubicBezTo>
                      <a:cubicBezTo>
                        <a:pt x="329" y="594"/>
                        <a:pt x="329" y="594"/>
                        <a:pt x="328" y="594"/>
                      </a:cubicBezTo>
                      <a:close/>
                      <a:moveTo>
                        <a:pt x="432" y="493"/>
                      </a:moveTo>
                      <a:cubicBezTo>
                        <a:pt x="456" y="502"/>
                        <a:pt x="478" y="514"/>
                        <a:pt x="498" y="528"/>
                      </a:cubicBezTo>
                      <a:cubicBezTo>
                        <a:pt x="460" y="560"/>
                        <a:pt x="414" y="582"/>
                        <a:pt x="363" y="591"/>
                      </a:cubicBezTo>
                      <a:cubicBezTo>
                        <a:pt x="391" y="563"/>
                        <a:pt x="414" y="531"/>
                        <a:pt x="432" y="493"/>
                      </a:cubicBezTo>
                      <a:close/>
                      <a:moveTo>
                        <a:pt x="421" y="468"/>
                      </a:moveTo>
                      <a:cubicBezTo>
                        <a:pt x="392" y="458"/>
                        <a:pt x="361" y="453"/>
                        <a:pt x="328" y="452"/>
                      </a:cubicBezTo>
                      <a:cubicBezTo>
                        <a:pt x="328" y="328"/>
                        <a:pt x="328" y="328"/>
                        <a:pt x="328" y="328"/>
                      </a:cubicBezTo>
                      <a:cubicBezTo>
                        <a:pt x="451" y="328"/>
                        <a:pt x="451" y="328"/>
                        <a:pt x="451" y="328"/>
                      </a:cubicBezTo>
                      <a:cubicBezTo>
                        <a:pt x="450" y="378"/>
                        <a:pt x="439" y="425"/>
                        <a:pt x="421" y="468"/>
                      </a:cubicBezTo>
                      <a:close/>
                      <a:moveTo>
                        <a:pt x="328" y="308"/>
                      </a:move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63" y="204"/>
                        <a:pt x="397" y="197"/>
                        <a:pt x="429" y="186"/>
                      </a:cubicBezTo>
                      <a:cubicBezTo>
                        <a:pt x="442" y="224"/>
                        <a:pt x="450" y="265"/>
                        <a:pt x="451" y="308"/>
                      </a:cubicBezTo>
                      <a:lnTo>
                        <a:pt x="328" y="308"/>
                      </a:lnTo>
                      <a:close/>
                      <a:moveTo>
                        <a:pt x="111" y="134"/>
                      </a:moveTo>
                      <a:cubicBezTo>
                        <a:pt x="135" y="152"/>
                        <a:pt x="160" y="168"/>
                        <a:pt x="188" y="179"/>
                      </a:cubicBezTo>
                      <a:cubicBezTo>
                        <a:pt x="174" y="219"/>
                        <a:pt x="166" y="262"/>
                        <a:pt x="165" y="308"/>
                      </a:cubicBezTo>
                      <a:cubicBezTo>
                        <a:pt x="42" y="308"/>
                        <a:pt x="42" y="308"/>
                        <a:pt x="42" y="308"/>
                      </a:cubicBezTo>
                      <a:cubicBezTo>
                        <a:pt x="44" y="241"/>
                        <a:pt x="70" y="181"/>
                        <a:pt x="111" y="134"/>
                      </a:cubicBezTo>
                      <a:close/>
                      <a:moveTo>
                        <a:pt x="42" y="328"/>
                      </a:moveTo>
                      <a:cubicBezTo>
                        <a:pt x="165" y="328"/>
                        <a:pt x="165" y="328"/>
                        <a:pt x="165" y="328"/>
                      </a:cubicBezTo>
                      <a:cubicBezTo>
                        <a:pt x="166" y="381"/>
                        <a:pt x="177" y="430"/>
                        <a:pt x="195" y="475"/>
                      </a:cubicBezTo>
                      <a:cubicBezTo>
                        <a:pt x="169" y="485"/>
                        <a:pt x="145" y="498"/>
                        <a:pt x="123" y="514"/>
                      </a:cubicBezTo>
                      <a:cubicBezTo>
                        <a:pt x="75" y="466"/>
                        <a:pt x="44" y="401"/>
                        <a:pt x="42" y="328"/>
                      </a:cubicBezTo>
                      <a:close/>
                      <a:moveTo>
                        <a:pt x="513" y="514"/>
                      </a:moveTo>
                      <a:cubicBezTo>
                        <a:pt x="491" y="498"/>
                        <a:pt x="467" y="485"/>
                        <a:pt x="441" y="475"/>
                      </a:cubicBezTo>
                      <a:cubicBezTo>
                        <a:pt x="459" y="430"/>
                        <a:pt x="470" y="381"/>
                        <a:pt x="471" y="32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2" y="401"/>
                        <a:pt x="561" y="466"/>
                        <a:pt x="513" y="5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45" name="Rectangle 6"/>
              <p:cNvSpPr/>
              <p:nvPr/>
            </p:nvSpPr>
            <p:spPr>
              <a:xfrm>
                <a:off x="81816" y="2713070"/>
                <a:ext cx="6712880" cy="4144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C45B2B25-031F-41B5-9537-E86A74585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82" y="1262481"/>
              <a:ext cx="9848843" cy="5298786"/>
            </a:xfrm>
            <a:prstGeom prst="rect">
              <a:avLst/>
            </a:prstGeom>
          </p:spPr>
        </p:pic>
      </p:grpSp>
      <p:sp>
        <p:nvSpPr>
          <p:cNvPr id="34" name="TextBox 8"/>
          <p:cNvSpPr txBox="1"/>
          <p:nvPr/>
        </p:nvSpPr>
        <p:spPr>
          <a:xfrm>
            <a:off x="3114225" y="630913"/>
            <a:ext cx="11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virustotal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5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Resim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7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BUNU YAPMAYIN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554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89894" y="214313"/>
            <a:ext cx="10297961" cy="5692767"/>
            <a:chOff x="1089894" y="214313"/>
            <a:chExt cx="10297961" cy="6643688"/>
          </a:xfrm>
        </p:grpSpPr>
        <p:grpSp>
          <p:nvGrpSpPr>
            <p:cNvPr id="43" name="Group 4"/>
            <p:cNvGrpSpPr/>
            <p:nvPr/>
          </p:nvGrpSpPr>
          <p:grpSpPr>
            <a:xfrm>
              <a:off x="1089894" y="214313"/>
              <a:ext cx="10297961" cy="6643688"/>
              <a:chOff x="-56272" y="1893149"/>
              <a:chExt cx="7002001" cy="5196967"/>
            </a:xfrm>
          </p:grpSpPr>
          <p:grpSp>
            <p:nvGrpSpPr>
              <p:cNvPr id="44" name="Group 5"/>
              <p:cNvGrpSpPr/>
              <p:nvPr/>
            </p:nvGrpSpPr>
            <p:grpSpPr>
              <a:xfrm>
                <a:off x="-56272" y="1893149"/>
                <a:ext cx="7002001" cy="5196967"/>
                <a:chOff x="1017405" y="2693983"/>
                <a:chExt cx="6794663" cy="5043077"/>
              </a:xfrm>
            </p:grpSpPr>
            <p:grpSp>
              <p:nvGrpSpPr>
                <p:cNvPr id="46" name="Group 7"/>
                <p:cNvGrpSpPr/>
                <p:nvPr/>
              </p:nvGrpSpPr>
              <p:grpSpPr>
                <a:xfrm>
                  <a:off x="1017405" y="2693983"/>
                  <a:ext cx="6794663" cy="5043077"/>
                  <a:chOff x="1017405" y="2693983"/>
                  <a:chExt cx="6794663" cy="5043077"/>
                </a:xfrm>
              </p:grpSpPr>
              <p:sp>
                <p:nvSpPr>
                  <p:cNvPr id="49" name="AutoShape 1"/>
                  <p:cNvSpPr>
                    <a:spLocks/>
                  </p:cNvSpPr>
                  <p:nvPr/>
                </p:nvSpPr>
                <p:spPr bwMode="auto">
                  <a:xfrm>
                    <a:off x="1017405" y="2693983"/>
                    <a:ext cx="6794663" cy="504307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chemeClr val="tx1">
                      <a:lumMod val="90000"/>
                      <a:lumOff val="10000"/>
                    </a:scheme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254000" dist="114299" dir="5340024" algn="ctr" rotWithShape="0">
                      <a:schemeClr val="bg2">
                        <a:alpha val="39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0" name="Rectangle 2"/>
                  <p:cNvSpPr>
                    <a:spLocks/>
                  </p:cNvSpPr>
                  <p:nvPr/>
                </p:nvSpPr>
                <p:spPr bwMode="auto">
                  <a:xfrm>
                    <a:off x="1017405" y="3024940"/>
                    <a:ext cx="6794663" cy="315914"/>
                  </a:xfrm>
                  <a:prstGeom prst="rect">
                    <a:avLst/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1" name="AutoShape 3"/>
                  <p:cNvSpPr>
                    <a:spLocks/>
                  </p:cNvSpPr>
                  <p:nvPr/>
                </p:nvSpPr>
                <p:spPr bwMode="auto">
                  <a:xfrm>
                    <a:off x="2035351" y="2779230"/>
                    <a:ext cx="2717865" cy="561624"/>
                  </a:xfrm>
                  <a:prstGeom prst="roundRect">
                    <a:avLst>
                      <a:gd name="adj" fmla="val 11986"/>
                    </a:avLst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2" name="Oval 4"/>
                  <p:cNvSpPr>
                    <a:spLocks/>
                  </p:cNvSpPr>
                  <p:nvPr/>
                </p:nvSpPr>
                <p:spPr bwMode="auto">
                  <a:xfrm>
                    <a:off x="1137753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3" name="Oval 5"/>
                  <p:cNvSpPr>
                    <a:spLocks/>
                  </p:cNvSpPr>
                  <p:nvPr/>
                </p:nvSpPr>
                <p:spPr bwMode="auto">
                  <a:xfrm>
                    <a:off x="1307620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4" name="Oval 6"/>
                  <p:cNvSpPr>
                    <a:spLocks/>
                  </p:cNvSpPr>
                  <p:nvPr/>
                </p:nvSpPr>
                <p:spPr bwMode="auto">
                  <a:xfrm>
                    <a:off x="1477486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55" name="Rectangle 11"/>
                  <p:cNvSpPr>
                    <a:spLocks/>
                  </p:cNvSpPr>
                  <p:nvPr/>
                </p:nvSpPr>
                <p:spPr bwMode="auto">
                  <a:xfrm>
                    <a:off x="2205844" y="3085114"/>
                    <a:ext cx="5104773" cy="2005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 dirty="0"/>
                  </a:p>
                </p:txBody>
              </p:sp>
              <p:sp>
                <p:nvSpPr>
                  <p:cNvPr id="56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580706" y="2849676"/>
                    <a:ext cx="99497" cy="9949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grpSp>
                <p:nvGrpSpPr>
                  <p:cNvPr id="57" name="Group 18"/>
                  <p:cNvGrpSpPr/>
                  <p:nvPr/>
                </p:nvGrpSpPr>
                <p:grpSpPr>
                  <a:xfrm>
                    <a:off x="7494380" y="2779230"/>
                    <a:ext cx="155357" cy="155272"/>
                    <a:chOff x="4763" y="0"/>
                    <a:chExt cx="2900362" cy="289877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6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6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497092" y="3115886"/>
                    <a:ext cx="146921" cy="128651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59" name="Oval 6"/>
                  <p:cNvSpPr>
                    <a:spLocks/>
                  </p:cNvSpPr>
                  <p:nvPr/>
                </p:nvSpPr>
                <p:spPr bwMode="auto">
                  <a:xfrm>
                    <a:off x="1655635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48" name="Freeform 29"/>
                <p:cNvSpPr>
                  <a:spLocks noEditPoints="1"/>
                </p:cNvSpPr>
                <p:nvPr/>
              </p:nvSpPr>
              <p:spPr bwMode="auto">
                <a:xfrm>
                  <a:off x="2269943" y="3130076"/>
                  <a:ext cx="115372" cy="115448"/>
                </a:xfrm>
                <a:custGeom>
                  <a:avLst/>
                  <a:gdLst>
                    <a:gd name="T0" fmla="*/ 0 w 636"/>
                    <a:gd name="T1" fmla="*/ 318 h 636"/>
                    <a:gd name="T2" fmla="*/ 636 w 636"/>
                    <a:gd name="T3" fmla="*/ 318 h 636"/>
                    <a:gd name="T4" fmla="*/ 594 w 636"/>
                    <a:gd name="T5" fmla="*/ 308 h 636"/>
                    <a:gd name="T6" fmla="*/ 448 w 636"/>
                    <a:gd name="T7" fmla="*/ 179 h 636"/>
                    <a:gd name="T8" fmla="*/ 594 w 636"/>
                    <a:gd name="T9" fmla="*/ 308 h 636"/>
                    <a:gd name="T10" fmla="*/ 223 w 636"/>
                    <a:gd name="T11" fmla="*/ 486 h 636"/>
                    <a:gd name="T12" fmla="*/ 308 w 636"/>
                    <a:gd name="T13" fmla="*/ 594 h 636"/>
                    <a:gd name="T14" fmla="*/ 329 w 636"/>
                    <a:gd name="T15" fmla="*/ 42 h 636"/>
                    <a:gd name="T16" fmla="*/ 328 w 636"/>
                    <a:gd name="T17" fmla="*/ 184 h 636"/>
                    <a:gd name="T18" fmla="*/ 329 w 636"/>
                    <a:gd name="T19" fmla="*/ 42 h 636"/>
                    <a:gd name="T20" fmla="*/ 510 w 636"/>
                    <a:gd name="T21" fmla="*/ 119 h 636"/>
                    <a:gd name="T22" fmla="*/ 363 w 636"/>
                    <a:gd name="T23" fmla="*/ 45 h 636"/>
                    <a:gd name="T24" fmla="*/ 308 w 636"/>
                    <a:gd name="T25" fmla="*/ 184 h 636"/>
                    <a:gd name="T26" fmla="*/ 307 w 636"/>
                    <a:gd name="T27" fmla="*/ 42 h 636"/>
                    <a:gd name="T28" fmla="*/ 196 w 636"/>
                    <a:gd name="T29" fmla="*/ 160 h 636"/>
                    <a:gd name="T30" fmla="*/ 273 w 636"/>
                    <a:gd name="T31" fmla="*/ 45 h 636"/>
                    <a:gd name="T32" fmla="*/ 207 w 636"/>
                    <a:gd name="T33" fmla="*/ 186 h 636"/>
                    <a:gd name="T34" fmla="*/ 308 w 636"/>
                    <a:gd name="T35" fmla="*/ 308 h 636"/>
                    <a:gd name="T36" fmla="*/ 207 w 636"/>
                    <a:gd name="T37" fmla="*/ 186 h 636"/>
                    <a:gd name="T38" fmla="*/ 308 w 636"/>
                    <a:gd name="T39" fmla="*/ 452 h 636"/>
                    <a:gd name="T40" fmla="*/ 185 w 636"/>
                    <a:gd name="T41" fmla="*/ 328 h 636"/>
                    <a:gd name="T42" fmla="*/ 273 w 636"/>
                    <a:gd name="T43" fmla="*/ 591 h 636"/>
                    <a:gd name="T44" fmla="*/ 204 w 636"/>
                    <a:gd name="T45" fmla="*/ 493 h 636"/>
                    <a:gd name="T46" fmla="*/ 328 w 636"/>
                    <a:gd name="T47" fmla="*/ 594 h 636"/>
                    <a:gd name="T48" fmla="*/ 413 w 636"/>
                    <a:gd name="T49" fmla="*/ 486 h 636"/>
                    <a:gd name="T50" fmla="*/ 328 w 636"/>
                    <a:gd name="T51" fmla="*/ 594 h 636"/>
                    <a:gd name="T52" fmla="*/ 498 w 636"/>
                    <a:gd name="T53" fmla="*/ 528 h 636"/>
                    <a:gd name="T54" fmla="*/ 432 w 636"/>
                    <a:gd name="T55" fmla="*/ 493 h 636"/>
                    <a:gd name="T56" fmla="*/ 328 w 636"/>
                    <a:gd name="T57" fmla="*/ 452 h 636"/>
                    <a:gd name="T58" fmla="*/ 451 w 636"/>
                    <a:gd name="T59" fmla="*/ 328 h 636"/>
                    <a:gd name="T60" fmla="*/ 328 w 636"/>
                    <a:gd name="T61" fmla="*/ 308 h 636"/>
                    <a:gd name="T62" fmla="*/ 429 w 636"/>
                    <a:gd name="T63" fmla="*/ 186 h 636"/>
                    <a:gd name="T64" fmla="*/ 328 w 636"/>
                    <a:gd name="T65" fmla="*/ 308 h 636"/>
                    <a:gd name="T66" fmla="*/ 188 w 636"/>
                    <a:gd name="T67" fmla="*/ 179 h 636"/>
                    <a:gd name="T68" fmla="*/ 42 w 636"/>
                    <a:gd name="T69" fmla="*/ 308 h 636"/>
                    <a:gd name="T70" fmla="*/ 42 w 636"/>
                    <a:gd name="T71" fmla="*/ 328 h 636"/>
                    <a:gd name="T72" fmla="*/ 195 w 636"/>
                    <a:gd name="T73" fmla="*/ 475 h 636"/>
                    <a:gd name="T74" fmla="*/ 42 w 636"/>
                    <a:gd name="T75" fmla="*/ 328 h 636"/>
                    <a:gd name="T76" fmla="*/ 441 w 636"/>
                    <a:gd name="T77" fmla="*/ 475 h 636"/>
                    <a:gd name="T78" fmla="*/ 594 w 636"/>
                    <a:gd name="T79" fmla="*/ 328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6" h="636">
                      <a:moveTo>
                        <a:pt x="318" y="0"/>
                      </a:moveTo>
                      <a:cubicBezTo>
                        <a:pt x="142" y="0"/>
                        <a:pt x="0" y="142"/>
                        <a:pt x="0" y="318"/>
                      </a:cubicBezTo>
                      <a:cubicBezTo>
                        <a:pt x="0" y="494"/>
                        <a:pt x="142" y="636"/>
                        <a:pt x="318" y="636"/>
                      </a:cubicBezTo>
                      <a:cubicBezTo>
                        <a:pt x="494" y="636"/>
                        <a:pt x="636" y="494"/>
                        <a:pt x="636" y="318"/>
                      </a:cubicBezTo>
                      <a:cubicBezTo>
                        <a:pt x="636" y="142"/>
                        <a:pt x="494" y="0"/>
                        <a:pt x="318" y="0"/>
                      </a:cubicBezTo>
                      <a:close/>
                      <a:moveTo>
                        <a:pt x="594" y="308"/>
                      </a:moveTo>
                      <a:cubicBezTo>
                        <a:pt x="471" y="308"/>
                        <a:pt x="471" y="308"/>
                        <a:pt x="471" y="308"/>
                      </a:cubicBezTo>
                      <a:cubicBezTo>
                        <a:pt x="470" y="262"/>
                        <a:pt x="462" y="219"/>
                        <a:pt x="448" y="179"/>
                      </a:cubicBezTo>
                      <a:cubicBezTo>
                        <a:pt x="476" y="168"/>
                        <a:pt x="501" y="152"/>
                        <a:pt x="525" y="134"/>
                      </a:cubicBezTo>
                      <a:cubicBezTo>
                        <a:pt x="566" y="181"/>
                        <a:pt x="592" y="241"/>
                        <a:pt x="594" y="308"/>
                      </a:cubicBezTo>
                      <a:close/>
                      <a:moveTo>
                        <a:pt x="307" y="594"/>
                      </a:moveTo>
                      <a:cubicBezTo>
                        <a:pt x="273" y="566"/>
                        <a:pt x="244" y="529"/>
                        <a:pt x="223" y="486"/>
                      </a:cubicBezTo>
                      <a:cubicBezTo>
                        <a:pt x="250" y="478"/>
                        <a:pt x="278" y="473"/>
                        <a:pt x="308" y="472"/>
                      </a:cubicBezTo>
                      <a:cubicBezTo>
                        <a:pt x="308" y="594"/>
                        <a:pt x="308" y="594"/>
                        <a:pt x="308" y="594"/>
                      </a:cubicBezTo>
                      <a:cubicBezTo>
                        <a:pt x="307" y="594"/>
                        <a:pt x="307" y="594"/>
                        <a:pt x="307" y="594"/>
                      </a:cubicBezTo>
                      <a:close/>
                      <a:moveTo>
                        <a:pt x="329" y="42"/>
                      </a:moveTo>
                      <a:cubicBezTo>
                        <a:pt x="368" y="74"/>
                        <a:pt x="400" y="117"/>
                        <a:pt x="421" y="167"/>
                      </a:cubicBezTo>
                      <a:cubicBezTo>
                        <a:pt x="392" y="177"/>
                        <a:pt x="361" y="183"/>
                        <a:pt x="328" y="184"/>
                      </a:cubicBezTo>
                      <a:cubicBezTo>
                        <a:pt x="328" y="42"/>
                        <a:pt x="328" y="42"/>
                        <a:pt x="328" y="42"/>
                      </a:cubicBezTo>
                      <a:cubicBezTo>
                        <a:pt x="329" y="42"/>
                        <a:pt x="329" y="42"/>
                        <a:pt x="329" y="42"/>
                      </a:cubicBezTo>
                      <a:close/>
                      <a:moveTo>
                        <a:pt x="363" y="45"/>
                      </a:moveTo>
                      <a:cubicBezTo>
                        <a:pt x="420" y="55"/>
                        <a:pt x="471" y="81"/>
                        <a:pt x="510" y="119"/>
                      </a:cubicBezTo>
                      <a:cubicBezTo>
                        <a:pt x="489" y="136"/>
                        <a:pt x="466" y="150"/>
                        <a:pt x="440" y="160"/>
                      </a:cubicBezTo>
                      <a:cubicBezTo>
                        <a:pt x="421" y="116"/>
                        <a:pt x="395" y="77"/>
                        <a:pt x="363" y="45"/>
                      </a:cubicBezTo>
                      <a:close/>
                      <a:moveTo>
                        <a:pt x="308" y="42"/>
                      </a:moveTo>
                      <a:cubicBezTo>
                        <a:pt x="308" y="184"/>
                        <a:pt x="308" y="184"/>
                        <a:pt x="308" y="184"/>
                      </a:cubicBezTo>
                      <a:cubicBezTo>
                        <a:pt x="275" y="183"/>
                        <a:pt x="244" y="177"/>
                        <a:pt x="215" y="167"/>
                      </a:cubicBezTo>
                      <a:cubicBezTo>
                        <a:pt x="236" y="117"/>
                        <a:pt x="268" y="74"/>
                        <a:pt x="307" y="42"/>
                      </a:cubicBezTo>
                      <a:cubicBezTo>
                        <a:pt x="307" y="42"/>
                        <a:pt x="307" y="42"/>
                        <a:pt x="308" y="42"/>
                      </a:cubicBezTo>
                      <a:close/>
                      <a:moveTo>
                        <a:pt x="196" y="160"/>
                      </a:moveTo>
                      <a:cubicBezTo>
                        <a:pt x="171" y="150"/>
                        <a:pt x="147" y="136"/>
                        <a:pt x="126" y="119"/>
                      </a:cubicBezTo>
                      <a:cubicBezTo>
                        <a:pt x="165" y="81"/>
                        <a:pt x="216" y="55"/>
                        <a:pt x="273" y="45"/>
                      </a:cubicBezTo>
                      <a:cubicBezTo>
                        <a:pt x="241" y="77"/>
                        <a:pt x="215" y="116"/>
                        <a:pt x="196" y="160"/>
                      </a:cubicBezTo>
                      <a:close/>
                      <a:moveTo>
                        <a:pt x="207" y="186"/>
                      </a:moveTo>
                      <a:cubicBezTo>
                        <a:pt x="239" y="197"/>
                        <a:pt x="273" y="204"/>
                        <a:pt x="308" y="205"/>
                      </a:cubicBezTo>
                      <a:cubicBezTo>
                        <a:pt x="308" y="308"/>
                        <a:pt x="308" y="308"/>
                        <a:pt x="308" y="308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6" y="265"/>
                        <a:pt x="194" y="224"/>
                        <a:pt x="207" y="186"/>
                      </a:cubicBezTo>
                      <a:close/>
                      <a:moveTo>
                        <a:pt x="308" y="328"/>
                      </a:moveTo>
                      <a:cubicBezTo>
                        <a:pt x="308" y="452"/>
                        <a:pt x="308" y="452"/>
                        <a:pt x="308" y="452"/>
                      </a:cubicBezTo>
                      <a:cubicBezTo>
                        <a:pt x="275" y="453"/>
                        <a:pt x="244" y="458"/>
                        <a:pt x="215" y="468"/>
                      </a:cubicBezTo>
                      <a:cubicBezTo>
                        <a:pt x="197" y="425"/>
                        <a:pt x="186" y="378"/>
                        <a:pt x="185" y="328"/>
                      </a:cubicBezTo>
                      <a:lnTo>
                        <a:pt x="308" y="328"/>
                      </a:lnTo>
                      <a:close/>
                      <a:moveTo>
                        <a:pt x="273" y="591"/>
                      </a:moveTo>
                      <a:cubicBezTo>
                        <a:pt x="222" y="582"/>
                        <a:pt x="176" y="560"/>
                        <a:pt x="138" y="528"/>
                      </a:cubicBezTo>
                      <a:cubicBezTo>
                        <a:pt x="158" y="514"/>
                        <a:pt x="180" y="502"/>
                        <a:pt x="204" y="493"/>
                      </a:cubicBezTo>
                      <a:cubicBezTo>
                        <a:pt x="222" y="531"/>
                        <a:pt x="245" y="563"/>
                        <a:pt x="273" y="591"/>
                      </a:cubicBezTo>
                      <a:close/>
                      <a:moveTo>
                        <a:pt x="328" y="594"/>
                      </a:moveTo>
                      <a:cubicBezTo>
                        <a:pt x="328" y="472"/>
                        <a:pt x="328" y="472"/>
                        <a:pt x="328" y="472"/>
                      </a:cubicBezTo>
                      <a:cubicBezTo>
                        <a:pt x="358" y="473"/>
                        <a:pt x="386" y="478"/>
                        <a:pt x="413" y="486"/>
                      </a:cubicBezTo>
                      <a:cubicBezTo>
                        <a:pt x="392" y="529"/>
                        <a:pt x="363" y="566"/>
                        <a:pt x="329" y="594"/>
                      </a:cubicBezTo>
                      <a:cubicBezTo>
                        <a:pt x="329" y="594"/>
                        <a:pt x="329" y="594"/>
                        <a:pt x="328" y="594"/>
                      </a:cubicBezTo>
                      <a:close/>
                      <a:moveTo>
                        <a:pt x="432" y="493"/>
                      </a:moveTo>
                      <a:cubicBezTo>
                        <a:pt x="456" y="502"/>
                        <a:pt x="478" y="514"/>
                        <a:pt x="498" y="528"/>
                      </a:cubicBezTo>
                      <a:cubicBezTo>
                        <a:pt x="460" y="560"/>
                        <a:pt x="414" y="582"/>
                        <a:pt x="363" y="591"/>
                      </a:cubicBezTo>
                      <a:cubicBezTo>
                        <a:pt x="391" y="563"/>
                        <a:pt x="414" y="531"/>
                        <a:pt x="432" y="493"/>
                      </a:cubicBezTo>
                      <a:close/>
                      <a:moveTo>
                        <a:pt x="421" y="468"/>
                      </a:moveTo>
                      <a:cubicBezTo>
                        <a:pt x="392" y="458"/>
                        <a:pt x="361" y="453"/>
                        <a:pt x="328" y="452"/>
                      </a:cubicBezTo>
                      <a:cubicBezTo>
                        <a:pt x="328" y="328"/>
                        <a:pt x="328" y="328"/>
                        <a:pt x="328" y="328"/>
                      </a:cubicBezTo>
                      <a:cubicBezTo>
                        <a:pt x="451" y="328"/>
                        <a:pt x="451" y="328"/>
                        <a:pt x="451" y="328"/>
                      </a:cubicBezTo>
                      <a:cubicBezTo>
                        <a:pt x="450" y="378"/>
                        <a:pt x="439" y="425"/>
                        <a:pt x="421" y="468"/>
                      </a:cubicBezTo>
                      <a:close/>
                      <a:moveTo>
                        <a:pt x="328" y="308"/>
                      </a:move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63" y="204"/>
                        <a:pt x="397" y="197"/>
                        <a:pt x="429" y="186"/>
                      </a:cubicBezTo>
                      <a:cubicBezTo>
                        <a:pt x="442" y="224"/>
                        <a:pt x="450" y="265"/>
                        <a:pt x="451" y="308"/>
                      </a:cubicBezTo>
                      <a:lnTo>
                        <a:pt x="328" y="308"/>
                      </a:lnTo>
                      <a:close/>
                      <a:moveTo>
                        <a:pt x="111" y="134"/>
                      </a:moveTo>
                      <a:cubicBezTo>
                        <a:pt x="135" y="152"/>
                        <a:pt x="160" y="168"/>
                        <a:pt x="188" y="179"/>
                      </a:cubicBezTo>
                      <a:cubicBezTo>
                        <a:pt x="174" y="219"/>
                        <a:pt x="166" y="262"/>
                        <a:pt x="165" y="308"/>
                      </a:cubicBezTo>
                      <a:cubicBezTo>
                        <a:pt x="42" y="308"/>
                        <a:pt x="42" y="308"/>
                        <a:pt x="42" y="308"/>
                      </a:cubicBezTo>
                      <a:cubicBezTo>
                        <a:pt x="44" y="241"/>
                        <a:pt x="70" y="181"/>
                        <a:pt x="111" y="134"/>
                      </a:cubicBezTo>
                      <a:close/>
                      <a:moveTo>
                        <a:pt x="42" y="328"/>
                      </a:moveTo>
                      <a:cubicBezTo>
                        <a:pt x="165" y="328"/>
                        <a:pt x="165" y="328"/>
                        <a:pt x="165" y="328"/>
                      </a:cubicBezTo>
                      <a:cubicBezTo>
                        <a:pt x="166" y="381"/>
                        <a:pt x="177" y="430"/>
                        <a:pt x="195" y="475"/>
                      </a:cubicBezTo>
                      <a:cubicBezTo>
                        <a:pt x="169" y="485"/>
                        <a:pt x="145" y="498"/>
                        <a:pt x="123" y="514"/>
                      </a:cubicBezTo>
                      <a:cubicBezTo>
                        <a:pt x="75" y="466"/>
                        <a:pt x="44" y="401"/>
                        <a:pt x="42" y="328"/>
                      </a:cubicBezTo>
                      <a:close/>
                      <a:moveTo>
                        <a:pt x="513" y="514"/>
                      </a:moveTo>
                      <a:cubicBezTo>
                        <a:pt x="491" y="498"/>
                        <a:pt x="467" y="485"/>
                        <a:pt x="441" y="475"/>
                      </a:cubicBezTo>
                      <a:cubicBezTo>
                        <a:pt x="459" y="430"/>
                        <a:pt x="470" y="381"/>
                        <a:pt x="471" y="32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2" y="401"/>
                        <a:pt x="561" y="466"/>
                        <a:pt x="513" y="5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45" name="Rectangle 6"/>
              <p:cNvSpPr/>
              <p:nvPr/>
            </p:nvSpPr>
            <p:spPr>
              <a:xfrm>
                <a:off x="81816" y="2713070"/>
                <a:ext cx="6712880" cy="4144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F1FD87C1-669C-4274-A97E-FF7ADFA5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81" y="1225038"/>
              <a:ext cx="9872746" cy="5336232"/>
            </a:xfrm>
            <a:prstGeom prst="rect">
              <a:avLst/>
            </a:prstGeom>
          </p:spPr>
        </p:pic>
      </p:grpSp>
      <p:sp>
        <p:nvSpPr>
          <p:cNvPr id="36" name="TextBox 8"/>
          <p:cNvSpPr txBox="1"/>
          <p:nvPr/>
        </p:nvSpPr>
        <p:spPr>
          <a:xfrm>
            <a:off x="3114225" y="630913"/>
            <a:ext cx="11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virustotal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Resim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9" name="TextBox 2"/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BUNU YAPMAYIN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3125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1089894" y="214313"/>
            <a:ext cx="10297961" cy="5692767"/>
            <a:chOff x="1089894" y="214313"/>
            <a:chExt cx="10297961" cy="6643688"/>
          </a:xfrm>
        </p:grpSpPr>
        <p:grpSp>
          <p:nvGrpSpPr>
            <p:cNvPr id="5" name="Group 4"/>
            <p:cNvGrpSpPr/>
            <p:nvPr/>
          </p:nvGrpSpPr>
          <p:grpSpPr>
            <a:xfrm>
              <a:off x="1089894" y="214313"/>
              <a:ext cx="10297961" cy="6643688"/>
              <a:chOff x="-56272" y="1893149"/>
              <a:chExt cx="7002001" cy="5196967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-56272" y="1893149"/>
                <a:ext cx="7002001" cy="5196967"/>
                <a:chOff x="1017405" y="2693983"/>
                <a:chExt cx="6794663" cy="504307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017405" y="2693983"/>
                  <a:ext cx="6794663" cy="5043077"/>
                  <a:chOff x="1017405" y="2693983"/>
                  <a:chExt cx="6794663" cy="5043077"/>
                </a:xfrm>
              </p:grpSpPr>
              <p:sp>
                <p:nvSpPr>
                  <p:cNvPr id="11" name="AutoShape 1"/>
                  <p:cNvSpPr>
                    <a:spLocks/>
                  </p:cNvSpPr>
                  <p:nvPr/>
                </p:nvSpPr>
                <p:spPr bwMode="auto">
                  <a:xfrm>
                    <a:off x="1017405" y="2693983"/>
                    <a:ext cx="6794663" cy="5043077"/>
                  </a:xfrm>
                  <a:prstGeom prst="roundRect">
                    <a:avLst>
                      <a:gd name="adj" fmla="val 1292"/>
                    </a:avLst>
                  </a:prstGeom>
                  <a:solidFill>
                    <a:schemeClr val="tx1">
                      <a:lumMod val="90000"/>
                      <a:lumOff val="10000"/>
                    </a:schemeClr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  <a:effectLst>
                    <a:outerShdw blurRad="254000" dist="114299" dir="5340024" algn="ctr" rotWithShape="0">
                      <a:schemeClr val="bg2">
                        <a:alpha val="39000"/>
                      </a:schemeClr>
                    </a:outerShdw>
                  </a:effectLst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2" name="Rectangle 2"/>
                  <p:cNvSpPr>
                    <a:spLocks/>
                  </p:cNvSpPr>
                  <p:nvPr/>
                </p:nvSpPr>
                <p:spPr bwMode="auto">
                  <a:xfrm>
                    <a:off x="1017405" y="3024940"/>
                    <a:ext cx="6794663" cy="315914"/>
                  </a:xfrm>
                  <a:prstGeom prst="rect">
                    <a:avLst/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3" name="AutoShape 3"/>
                  <p:cNvSpPr>
                    <a:spLocks/>
                  </p:cNvSpPr>
                  <p:nvPr/>
                </p:nvSpPr>
                <p:spPr bwMode="auto">
                  <a:xfrm>
                    <a:off x="2035351" y="2779230"/>
                    <a:ext cx="2717865" cy="561624"/>
                  </a:xfrm>
                  <a:prstGeom prst="roundRect">
                    <a:avLst>
                      <a:gd name="adj" fmla="val 11986"/>
                    </a:avLst>
                  </a:prstGeom>
                  <a:solidFill>
                    <a:srgbClr val="CDCDCD"/>
                  </a:solidFill>
                  <a:ln w="25400" cap="flat">
                    <a:solidFill>
                      <a:srgbClr val="CDCDCD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4" name="Oval 4"/>
                  <p:cNvSpPr>
                    <a:spLocks/>
                  </p:cNvSpPr>
                  <p:nvPr/>
                </p:nvSpPr>
                <p:spPr bwMode="auto">
                  <a:xfrm>
                    <a:off x="1137753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5" name="Oval 5"/>
                  <p:cNvSpPr>
                    <a:spLocks/>
                  </p:cNvSpPr>
                  <p:nvPr/>
                </p:nvSpPr>
                <p:spPr bwMode="auto">
                  <a:xfrm>
                    <a:off x="1307620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6" name="Oval 6"/>
                  <p:cNvSpPr>
                    <a:spLocks/>
                  </p:cNvSpPr>
                  <p:nvPr/>
                </p:nvSpPr>
                <p:spPr bwMode="auto">
                  <a:xfrm>
                    <a:off x="1477486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3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  <p:sp>
                <p:nvSpPr>
                  <p:cNvPr id="17" name="Rectangle 11"/>
                  <p:cNvSpPr>
                    <a:spLocks/>
                  </p:cNvSpPr>
                  <p:nvPr/>
                </p:nvSpPr>
                <p:spPr bwMode="auto">
                  <a:xfrm>
                    <a:off x="2205844" y="3085114"/>
                    <a:ext cx="5104773" cy="20058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 dirty="0"/>
                  </a:p>
                </p:txBody>
              </p:sp>
              <p:sp>
                <p:nvSpPr>
                  <p:cNvPr id="18" name="Freeform 9"/>
                  <p:cNvSpPr>
                    <a:spLocks/>
                  </p:cNvSpPr>
                  <p:nvPr/>
                </p:nvSpPr>
                <p:spPr bwMode="auto">
                  <a:xfrm rot="18900000">
                    <a:off x="4580706" y="2849676"/>
                    <a:ext cx="99497" cy="99497"/>
                  </a:xfrm>
                  <a:custGeom>
                    <a:avLst/>
                    <a:gdLst>
                      <a:gd name="T0" fmla="*/ 42 w 64"/>
                      <a:gd name="T1" fmla="*/ 0 h 64"/>
                      <a:gd name="T2" fmla="*/ 21 w 64"/>
                      <a:gd name="T3" fmla="*/ 0 h 64"/>
                      <a:gd name="T4" fmla="*/ 21 w 64"/>
                      <a:gd name="T5" fmla="*/ 21 h 64"/>
                      <a:gd name="T6" fmla="*/ 0 w 64"/>
                      <a:gd name="T7" fmla="*/ 21 h 64"/>
                      <a:gd name="T8" fmla="*/ 0 w 64"/>
                      <a:gd name="T9" fmla="*/ 42 h 64"/>
                      <a:gd name="T10" fmla="*/ 21 w 64"/>
                      <a:gd name="T11" fmla="*/ 42 h 64"/>
                      <a:gd name="T12" fmla="*/ 21 w 64"/>
                      <a:gd name="T13" fmla="*/ 64 h 64"/>
                      <a:gd name="T14" fmla="*/ 42 w 64"/>
                      <a:gd name="T15" fmla="*/ 64 h 64"/>
                      <a:gd name="T16" fmla="*/ 42 w 64"/>
                      <a:gd name="T17" fmla="*/ 42 h 64"/>
                      <a:gd name="T18" fmla="*/ 64 w 64"/>
                      <a:gd name="T19" fmla="*/ 42 h 64"/>
                      <a:gd name="T20" fmla="*/ 64 w 64"/>
                      <a:gd name="T21" fmla="*/ 21 h 64"/>
                      <a:gd name="T22" fmla="*/ 42 w 64"/>
                      <a:gd name="T23" fmla="*/ 21 h 64"/>
                      <a:gd name="T24" fmla="*/ 42 w 64"/>
                      <a:gd name="T25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4" h="64">
                        <a:moveTo>
                          <a:pt x="42" y="0"/>
                        </a:moveTo>
                        <a:lnTo>
                          <a:pt x="21" y="0"/>
                        </a:lnTo>
                        <a:lnTo>
                          <a:pt x="21" y="21"/>
                        </a:lnTo>
                        <a:lnTo>
                          <a:pt x="0" y="21"/>
                        </a:lnTo>
                        <a:lnTo>
                          <a:pt x="0" y="42"/>
                        </a:lnTo>
                        <a:lnTo>
                          <a:pt x="21" y="42"/>
                        </a:lnTo>
                        <a:lnTo>
                          <a:pt x="21" y="64"/>
                        </a:lnTo>
                        <a:lnTo>
                          <a:pt x="42" y="64"/>
                        </a:lnTo>
                        <a:lnTo>
                          <a:pt x="42" y="42"/>
                        </a:lnTo>
                        <a:lnTo>
                          <a:pt x="64" y="42"/>
                        </a:lnTo>
                        <a:lnTo>
                          <a:pt x="64" y="21"/>
                        </a:lnTo>
                        <a:lnTo>
                          <a:pt x="42" y="2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7494380" y="2779230"/>
                    <a:ext cx="155357" cy="155272"/>
                    <a:chOff x="4763" y="0"/>
                    <a:chExt cx="2900362" cy="2898775"/>
                  </a:xfrm>
                  <a:solidFill>
                    <a:schemeClr val="bg1">
                      <a:lumMod val="50000"/>
                    </a:schemeClr>
                  </a:solidFill>
                </p:grpSpPr>
                <p:sp>
                  <p:nvSpPr>
                    <p:cNvPr id="2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4763" y="0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2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4763" y="1087438"/>
                      <a:ext cx="727075" cy="722313"/>
                    </a:xfrm>
                    <a:custGeom>
                      <a:avLst/>
                      <a:gdLst>
                        <a:gd name="T0" fmla="*/ 168 w 193"/>
                        <a:gd name="T1" fmla="*/ 0 h 192"/>
                        <a:gd name="T2" fmla="*/ 24 w 193"/>
                        <a:gd name="T3" fmla="*/ 0 h 192"/>
                        <a:gd name="T4" fmla="*/ 0 w 193"/>
                        <a:gd name="T5" fmla="*/ 24 h 192"/>
                        <a:gd name="T6" fmla="*/ 0 w 193"/>
                        <a:gd name="T7" fmla="*/ 168 h 192"/>
                        <a:gd name="T8" fmla="*/ 24 w 193"/>
                        <a:gd name="T9" fmla="*/ 192 h 192"/>
                        <a:gd name="T10" fmla="*/ 168 w 193"/>
                        <a:gd name="T11" fmla="*/ 192 h 192"/>
                        <a:gd name="T12" fmla="*/ 193 w 193"/>
                        <a:gd name="T13" fmla="*/ 168 h 192"/>
                        <a:gd name="T14" fmla="*/ 193 w 193"/>
                        <a:gd name="T15" fmla="*/ 24 h 192"/>
                        <a:gd name="T16" fmla="*/ 168 w 193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2" y="192"/>
                            <a:pt x="193" y="181"/>
                            <a:pt x="193" y="168"/>
                          </a:cubicBezTo>
                          <a:cubicBezTo>
                            <a:pt x="193" y="24"/>
                            <a:pt x="193" y="24"/>
                            <a:pt x="193" y="24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4763" y="2171700"/>
                      <a:ext cx="727075" cy="727075"/>
                    </a:xfrm>
                    <a:custGeom>
                      <a:avLst/>
                      <a:gdLst>
                        <a:gd name="T0" fmla="*/ 168 w 193"/>
                        <a:gd name="T1" fmla="*/ 0 h 193"/>
                        <a:gd name="T2" fmla="*/ 24 w 193"/>
                        <a:gd name="T3" fmla="*/ 0 h 193"/>
                        <a:gd name="T4" fmla="*/ 0 w 193"/>
                        <a:gd name="T5" fmla="*/ 25 h 193"/>
                        <a:gd name="T6" fmla="*/ 0 w 193"/>
                        <a:gd name="T7" fmla="*/ 169 h 193"/>
                        <a:gd name="T8" fmla="*/ 24 w 193"/>
                        <a:gd name="T9" fmla="*/ 193 h 193"/>
                        <a:gd name="T10" fmla="*/ 168 w 193"/>
                        <a:gd name="T11" fmla="*/ 193 h 193"/>
                        <a:gd name="T12" fmla="*/ 193 w 193"/>
                        <a:gd name="T13" fmla="*/ 169 h 193"/>
                        <a:gd name="T14" fmla="*/ 193 w 193"/>
                        <a:gd name="T15" fmla="*/ 25 h 193"/>
                        <a:gd name="T16" fmla="*/ 168 w 193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3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2" y="193"/>
                            <a:pt x="193" y="182"/>
                            <a:pt x="193" y="169"/>
                          </a:cubicBezTo>
                          <a:cubicBezTo>
                            <a:pt x="193" y="25"/>
                            <a:pt x="193" y="25"/>
                            <a:pt x="193" y="25"/>
                          </a:cubicBezTo>
                          <a:cubicBezTo>
                            <a:pt x="193" y="11"/>
                            <a:pt x="182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093788" y="0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093788" y="1087438"/>
                      <a:ext cx="722312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1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093788" y="2171700"/>
                      <a:ext cx="722312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1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1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181225" y="0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2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2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2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181225" y="1087438"/>
                      <a:ext cx="723900" cy="722313"/>
                    </a:xfrm>
                    <a:custGeom>
                      <a:avLst/>
                      <a:gdLst>
                        <a:gd name="T0" fmla="*/ 168 w 192"/>
                        <a:gd name="T1" fmla="*/ 0 h 192"/>
                        <a:gd name="T2" fmla="*/ 24 w 192"/>
                        <a:gd name="T3" fmla="*/ 0 h 192"/>
                        <a:gd name="T4" fmla="*/ 0 w 192"/>
                        <a:gd name="T5" fmla="*/ 24 h 192"/>
                        <a:gd name="T6" fmla="*/ 0 w 192"/>
                        <a:gd name="T7" fmla="*/ 168 h 192"/>
                        <a:gd name="T8" fmla="*/ 24 w 192"/>
                        <a:gd name="T9" fmla="*/ 192 h 192"/>
                        <a:gd name="T10" fmla="*/ 168 w 192"/>
                        <a:gd name="T11" fmla="*/ 192 h 192"/>
                        <a:gd name="T12" fmla="*/ 192 w 192"/>
                        <a:gd name="T13" fmla="*/ 168 h 192"/>
                        <a:gd name="T14" fmla="*/ 192 w 192"/>
                        <a:gd name="T15" fmla="*/ 24 h 192"/>
                        <a:gd name="T16" fmla="*/ 168 w 192"/>
                        <a:gd name="T17" fmla="*/ 0 h 1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2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4"/>
                          </a:cubicBezTo>
                          <a:cubicBezTo>
                            <a:pt x="0" y="168"/>
                            <a:pt x="0" y="168"/>
                            <a:pt x="0" y="168"/>
                          </a:cubicBezTo>
                          <a:cubicBezTo>
                            <a:pt x="0" y="181"/>
                            <a:pt x="10" y="192"/>
                            <a:pt x="24" y="192"/>
                          </a:cubicBezTo>
                          <a:cubicBezTo>
                            <a:pt x="168" y="192"/>
                            <a:pt x="168" y="192"/>
                            <a:pt x="168" y="192"/>
                          </a:cubicBezTo>
                          <a:cubicBezTo>
                            <a:pt x="181" y="192"/>
                            <a:pt x="192" y="181"/>
                            <a:pt x="192" y="168"/>
                          </a:cubicBezTo>
                          <a:cubicBezTo>
                            <a:pt x="192" y="24"/>
                            <a:pt x="192" y="24"/>
                            <a:pt x="192" y="24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  <p:sp>
                  <p:nvSpPr>
                    <p:cNvPr id="3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181225" y="2171700"/>
                      <a:ext cx="723900" cy="727075"/>
                    </a:xfrm>
                    <a:custGeom>
                      <a:avLst/>
                      <a:gdLst>
                        <a:gd name="T0" fmla="*/ 168 w 192"/>
                        <a:gd name="T1" fmla="*/ 0 h 193"/>
                        <a:gd name="T2" fmla="*/ 24 w 192"/>
                        <a:gd name="T3" fmla="*/ 0 h 193"/>
                        <a:gd name="T4" fmla="*/ 0 w 192"/>
                        <a:gd name="T5" fmla="*/ 25 h 193"/>
                        <a:gd name="T6" fmla="*/ 0 w 192"/>
                        <a:gd name="T7" fmla="*/ 169 h 193"/>
                        <a:gd name="T8" fmla="*/ 24 w 192"/>
                        <a:gd name="T9" fmla="*/ 193 h 193"/>
                        <a:gd name="T10" fmla="*/ 168 w 192"/>
                        <a:gd name="T11" fmla="*/ 193 h 193"/>
                        <a:gd name="T12" fmla="*/ 192 w 192"/>
                        <a:gd name="T13" fmla="*/ 169 h 193"/>
                        <a:gd name="T14" fmla="*/ 192 w 192"/>
                        <a:gd name="T15" fmla="*/ 25 h 193"/>
                        <a:gd name="T16" fmla="*/ 168 w 192"/>
                        <a:gd name="T17" fmla="*/ 0 h 1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92" h="193">
                          <a:moveTo>
                            <a:pt x="168" y="0"/>
                          </a:moveTo>
                          <a:cubicBezTo>
                            <a:pt x="24" y="0"/>
                            <a:pt x="24" y="0"/>
                            <a:pt x="24" y="0"/>
                          </a:cubicBezTo>
                          <a:cubicBezTo>
                            <a:pt x="10" y="0"/>
                            <a:pt x="0" y="11"/>
                            <a:pt x="0" y="25"/>
                          </a:cubicBezTo>
                          <a:cubicBezTo>
                            <a:pt x="0" y="169"/>
                            <a:pt x="0" y="169"/>
                            <a:pt x="0" y="169"/>
                          </a:cubicBezTo>
                          <a:cubicBezTo>
                            <a:pt x="0" y="182"/>
                            <a:pt x="10" y="193"/>
                            <a:pt x="24" y="193"/>
                          </a:cubicBezTo>
                          <a:cubicBezTo>
                            <a:pt x="168" y="193"/>
                            <a:pt x="168" y="193"/>
                            <a:pt x="168" y="193"/>
                          </a:cubicBezTo>
                          <a:cubicBezTo>
                            <a:pt x="181" y="193"/>
                            <a:pt x="192" y="182"/>
                            <a:pt x="192" y="169"/>
                          </a:cubicBezTo>
                          <a:cubicBezTo>
                            <a:pt x="192" y="25"/>
                            <a:pt x="192" y="25"/>
                            <a:pt x="192" y="25"/>
                          </a:cubicBezTo>
                          <a:cubicBezTo>
                            <a:pt x="192" y="11"/>
                            <a:pt x="181" y="0"/>
                            <a:pt x="16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/>
                    </a:p>
                  </p:txBody>
                </p:sp>
              </p:grpSp>
              <p:sp>
                <p:nvSpPr>
                  <p:cNvPr id="20" name="Freeform 25"/>
                  <p:cNvSpPr>
                    <a:spLocks/>
                  </p:cNvSpPr>
                  <p:nvPr/>
                </p:nvSpPr>
                <p:spPr bwMode="auto">
                  <a:xfrm rot="5400000">
                    <a:off x="7497092" y="3115886"/>
                    <a:ext cx="146921" cy="128651"/>
                  </a:xfrm>
                  <a:custGeom>
                    <a:avLst/>
                    <a:gdLst>
                      <a:gd name="T0" fmla="*/ 504 w 896"/>
                      <a:gd name="T1" fmla="*/ 0 h 784"/>
                      <a:gd name="T2" fmla="*/ 116 w 896"/>
                      <a:gd name="T3" fmla="*/ 336 h 784"/>
                      <a:gd name="T4" fmla="*/ 0 w 896"/>
                      <a:gd name="T5" fmla="*/ 336 h 784"/>
                      <a:gd name="T6" fmla="*/ 168 w 896"/>
                      <a:gd name="T7" fmla="*/ 560 h 784"/>
                      <a:gd name="T8" fmla="*/ 336 w 896"/>
                      <a:gd name="T9" fmla="*/ 336 h 784"/>
                      <a:gd name="T10" fmla="*/ 230 w 896"/>
                      <a:gd name="T11" fmla="*/ 336 h 784"/>
                      <a:gd name="T12" fmla="*/ 504 w 896"/>
                      <a:gd name="T13" fmla="*/ 112 h 784"/>
                      <a:gd name="T14" fmla="*/ 784 w 896"/>
                      <a:gd name="T15" fmla="*/ 392 h 784"/>
                      <a:gd name="T16" fmla="*/ 504 w 896"/>
                      <a:gd name="T17" fmla="*/ 672 h 784"/>
                      <a:gd name="T18" fmla="*/ 504 w 896"/>
                      <a:gd name="T19" fmla="*/ 784 h 784"/>
                      <a:gd name="T20" fmla="*/ 896 w 896"/>
                      <a:gd name="T21" fmla="*/ 392 h 784"/>
                      <a:gd name="T22" fmla="*/ 504 w 896"/>
                      <a:gd name="T23" fmla="*/ 0 h 7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96" h="784">
                        <a:moveTo>
                          <a:pt x="504" y="0"/>
                        </a:moveTo>
                        <a:cubicBezTo>
                          <a:pt x="307" y="0"/>
                          <a:pt x="144" y="146"/>
                          <a:pt x="116" y="336"/>
                        </a:cubicBezTo>
                        <a:cubicBezTo>
                          <a:pt x="0" y="336"/>
                          <a:pt x="0" y="336"/>
                          <a:pt x="0" y="336"/>
                        </a:cubicBezTo>
                        <a:cubicBezTo>
                          <a:pt x="168" y="560"/>
                          <a:pt x="168" y="560"/>
                          <a:pt x="168" y="560"/>
                        </a:cubicBezTo>
                        <a:cubicBezTo>
                          <a:pt x="336" y="336"/>
                          <a:pt x="336" y="336"/>
                          <a:pt x="336" y="336"/>
                        </a:cubicBezTo>
                        <a:cubicBezTo>
                          <a:pt x="230" y="336"/>
                          <a:pt x="230" y="336"/>
                          <a:pt x="230" y="336"/>
                        </a:cubicBezTo>
                        <a:cubicBezTo>
                          <a:pt x="256" y="208"/>
                          <a:pt x="369" y="112"/>
                          <a:pt x="504" y="112"/>
                        </a:cubicBezTo>
                        <a:cubicBezTo>
                          <a:pt x="658" y="112"/>
                          <a:pt x="784" y="238"/>
                          <a:pt x="784" y="392"/>
                        </a:cubicBezTo>
                        <a:cubicBezTo>
                          <a:pt x="784" y="546"/>
                          <a:pt x="658" y="672"/>
                          <a:pt x="504" y="672"/>
                        </a:cubicBezTo>
                        <a:cubicBezTo>
                          <a:pt x="504" y="784"/>
                          <a:pt x="504" y="784"/>
                          <a:pt x="504" y="784"/>
                        </a:cubicBezTo>
                        <a:cubicBezTo>
                          <a:pt x="721" y="784"/>
                          <a:pt x="896" y="609"/>
                          <a:pt x="896" y="392"/>
                        </a:cubicBezTo>
                        <a:cubicBezTo>
                          <a:pt x="896" y="175"/>
                          <a:pt x="721" y="0"/>
                          <a:pt x="504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/>
                  </a:p>
                </p:txBody>
              </p:sp>
              <p:sp>
                <p:nvSpPr>
                  <p:cNvPr id="21" name="Oval 6"/>
                  <p:cNvSpPr>
                    <a:spLocks/>
                  </p:cNvSpPr>
                  <p:nvPr/>
                </p:nvSpPr>
                <p:spPr bwMode="auto">
                  <a:xfrm>
                    <a:off x="1655635" y="2814331"/>
                    <a:ext cx="95903" cy="95276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>
                    <a:noFill/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id-ID"/>
                  </a:p>
                </p:txBody>
              </p:sp>
            </p:grpSp>
            <p:sp>
              <p:nvSpPr>
                <p:cNvPr id="10" name="Freeform 29"/>
                <p:cNvSpPr>
                  <a:spLocks noEditPoints="1"/>
                </p:cNvSpPr>
                <p:nvPr/>
              </p:nvSpPr>
              <p:spPr bwMode="auto">
                <a:xfrm>
                  <a:off x="2269943" y="3130076"/>
                  <a:ext cx="115372" cy="115448"/>
                </a:xfrm>
                <a:custGeom>
                  <a:avLst/>
                  <a:gdLst>
                    <a:gd name="T0" fmla="*/ 0 w 636"/>
                    <a:gd name="T1" fmla="*/ 318 h 636"/>
                    <a:gd name="T2" fmla="*/ 636 w 636"/>
                    <a:gd name="T3" fmla="*/ 318 h 636"/>
                    <a:gd name="T4" fmla="*/ 594 w 636"/>
                    <a:gd name="T5" fmla="*/ 308 h 636"/>
                    <a:gd name="T6" fmla="*/ 448 w 636"/>
                    <a:gd name="T7" fmla="*/ 179 h 636"/>
                    <a:gd name="T8" fmla="*/ 594 w 636"/>
                    <a:gd name="T9" fmla="*/ 308 h 636"/>
                    <a:gd name="T10" fmla="*/ 223 w 636"/>
                    <a:gd name="T11" fmla="*/ 486 h 636"/>
                    <a:gd name="T12" fmla="*/ 308 w 636"/>
                    <a:gd name="T13" fmla="*/ 594 h 636"/>
                    <a:gd name="T14" fmla="*/ 329 w 636"/>
                    <a:gd name="T15" fmla="*/ 42 h 636"/>
                    <a:gd name="T16" fmla="*/ 328 w 636"/>
                    <a:gd name="T17" fmla="*/ 184 h 636"/>
                    <a:gd name="T18" fmla="*/ 329 w 636"/>
                    <a:gd name="T19" fmla="*/ 42 h 636"/>
                    <a:gd name="T20" fmla="*/ 510 w 636"/>
                    <a:gd name="T21" fmla="*/ 119 h 636"/>
                    <a:gd name="T22" fmla="*/ 363 w 636"/>
                    <a:gd name="T23" fmla="*/ 45 h 636"/>
                    <a:gd name="T24" fmla="*/ 308 w 636"/>
                    <a:gd name="T25" fmla="*/ 184 h 636"/>
                    <a:gd name="T26" fmla="*/ 307 w 636"/>
                    <a:gd name="T27" fmla="*/ 42 h 636"/>
                    <a:gd name="T28" fmla="*/ 196 w 636"/>
                    <a:gd name="T29" fmla="*/ 160 h 636"/>
                    <a:gd name="T30" fmla="*/ 273 w 636"/>
                    <a:gd name="T31" fmla="*/ 45 h 636"/>
                    <a:gd name="T32" fmla="*/ 207 w 636"/>
                    <a:gd name="T33" fmla="*/ 186 h 636"/>
                    <a:gd name="T34" fmla="*/ 308 w 636"/>
                    <a:gd name="T35" fmla="*/ 308 h 636"/>
                    <a:gd name="T36" fmla="*/ 207 w 636"/>
                    <a:gd name="T37" fmla="*/ 186 h 636"/>
                    <a:gd name="T38" fmla="*/ 308 w 636"/>
                    <a:gd name="T39" fmla="*/ 452 h 636"/>
                    <a:gd name="T40" fmla="*/ 185 w 636"/>
                    <a:gd name="T41" fmla="*/ 328 h 636"/>
                    <a:gd name="T42" fmla="*/ 273 w 636"/>
                    <a:gd name="T43" fmla="*/ 591 h 636"/>
                    <a:gd name="T44" fmla="*/ 204 w 636"/>
                    <a:gd name="T45" fmla="*/ 493 h 636"/>
                    <a:gd name="T46" fmla="*/ 328 w 636"/>
                    <a:gd name="T47" fmla="*/ 594 h 636"/>
                    <a:gd name="T48" fmla="*/ 413 w 636"/>
                    <a:gd name="T49" fmla="*/ 486 h 636"/>
                    <a:gd name="T50" fmla="*/ 328 w 636"/>
                    <a:gd name="T51" fmla="*/ 594 h 636"/>
                    <a:gd name="T52" fmla="*/ 498 w 636"/>
                    <a:gd name="T53" fmla="*/ 528 h 636"/>
                    <a:gd name="T54" fmla="*/ 432 w 636"/>
                    <a:gd name="T55" fmla="*/ 493 h 636"/>
                    <a:gd name="T56" fmla="*/ 328 w 636"/>
                    <a:gd name="T57" fmla="*/ 452 h 636"/>
                    <a:gd name="T58" fmla="*/ 451 w 636"/>
                    <a:gd name="T59" fmla="*/ 328 h 636"/>
                    <a:gd name="T60" fmla="*/ 328 w 636"/>
                    <a:gd name="T61" fmla="*/ 308 h 636"/>
                    <a:gd name="T62" fmla="*/ 429 w 636"/>
                    <a:gd name="T63" fmla="*/ 186 h 636"/>
                    <a:gd name="T64" fmla="*/ 328 w 636"/>
                    <a:gd name="T65" fmla="*/ 308 h 636"/>
                    <a:gd name="T66" fmla="*/ 188 w 636"/>
                    <a:gd name="T67" fmla="*/ 179 h 636"/>
                    <a:gd name="T68" fmla="*/ 42 w 636"/>
                    <a:gd name="T69" fmla="*/ 308 h 636"/>
                    <a:gd name="T70" fmla="*/ 42 w 636"/>
                    <a:gd name="T71" fmla="*/ 328 h 636"/>
                    <a:gd name="T72" fmla="*/ 195 w 636"/>
                    <a:gd name="T73" fmla="*/ 475 h 636"/>
                    <a:gd name="T74" fmla="*/ 42 w 636"/>
                    <a:gd name="T75" fmla="*/ 328 h 636"/>
                    <a:gd name="T76" fmla="*/ 441 w 636"/>
                    <a:gd name="T77" fmla="*/ 475 h 636"/>
                    <a:gd name="T78" fmla="*/ 594 w 636"/>
                    <a:gd name="T79" fmla="*/ 328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6" h="636">
                      <a:moveTo>
                        <a:pt x="318" y="0"/>
                      </a:moveTo>
                      <a:cubicBezTo>
                        <a:pt x="142" y="0"/>
                        <a:pt x="0" y="142"/>
                        <a:pt x="0" y="318"/>
                      </a:cubicBezTo>
                      <a:cubicBezTo>
                        <a:pt x="0" y="494"/>
                        <a:pt x="142" y="636"/>
                        <a:pt x="318" y="636"/>
                      </a:cubicBezTo>
                      <a:cubicBezTo>
                        <a:pt x="494" y="636"/>
                        <a:pt x="636" y="494"/>
                        <a:pt x="636" y="318"/>
                      </a:cubicBezTo>
                      <a:cubicBezTo>
                        <a:pt x="636" y="142"/>
                        <a:pt x="494" y="0"/>
                        <a:pt x="318" y="0"/>
                      </a:cubicBezTo>
                      <a:close/>
                      <a:moveTo>
                        <a:pt x="594" y="308"/>
                      </a:moveTo>
                      <a:cubicBezTo>
                        <a:pt x="471" y="308"/>
                        <a:pt x="471" y="308"/>
                        <a:pt x="471" y="308"/>
                      </a:cubicBezTo>
                      <a:cubicBezTo>
                        <a:pt x="470" y="262"/>
                        <a:pt x="462" y="219"/>
                        <a:pt x="448" y="179"/>
                      </a:cubicBezTo>
                      <a:cubicBezTo>
                        <a:pt x="476" y="168"/>
                        <a:pt x="501" y="152"/>
                        <a:pt x="525" y="134"/>
                      </a:cubicBezTo>
                      <a:cubicBezTo>
                        <a:pt x="566" y="181"/>
                        <a:pt x="592" y="241"/>
                        <a:pt x="594" y="308"/>
                      </a:cubicBezTo>
                      <a:close/>
                      <a:moveTo>
                        <a:pt x="307" y="594"/>
                      </a:moveTo>
                      <a:cubicBezTo>
                        <a:pt x="273" y="566"/>
                        <a:pt x="244" y="529"/>
                        <a:pt x="223" y="486"/>
                      </a:cubicBezTo>
                      <a:cubicBezTo>
                        <a:pt x="250" y="478"/>
                        <a:pt x="278" y="473"/>
                        <a:pt x="308" y="472"/>
                      </a:cubicBezTo>
                      <a:cubicBezTo>
                        <a:pt x="308" y="594"/>
                        <a:pt x="308" y="594"/>
                        <a:pt x="308" y="594"/>
                      </a:cubicBezTo>
                      <a:cubicBezTo>
                        <a:pt x="307" y="594"/>
                        <a:pt x="307" y="594"/>
                        <a:pt x="307" y="594"/>
                      </a:cubicBezTo>
                      <a:close/>
                      <a:moveTo>
                        <a:pt x="329" y="42"/>
                      </a:moveTo>
                      <a:cubicBezTo>
                        <a:pt x="368" y="74"/>
                        <a:pt x="400" y="117"/>
                        <a:pt x="421" y="167"/>
                      </a:cubicBezTo>
                      <a:cubicBezTo>
                        <a:pt x="392" y="177"/>
                        <a:pt x="361" y="183"/>
                        <a:pt x="328" y="184"/>
                      </a:cubicBezTo>
                      <a:cubicBezTo>
                        <a:pt x="328" y="42"/>
                        <a:pt x="328" y="42"/>
                        <a:pt x="328" y="42"/>
                      </a:cubicBezTo>
                      <a:cubicBezTo>
                        <a:pt x="329" y="42"/>
                        <a:pt x="329" y="42"/>
                        <a:pt x="329" y="42"/>
                      </a:cubicBezTo>
                      <a:close/>
                      <a:moveTo>
                        <a:pt x="363" y="45"/>
                      </a:moveTo>
                      <a:cubicBezTo>
                        <a:pt x="420" y="55"/>
                        <a:pt x="471" y="81"/>
                        <a:pt x="510" y="119"/>
                      </a:cubicBezTo>
                      <a:cubicBezTo>
                        <a:pt x="489" y="136"/>
                        <a:pt x="466" y="150"/>
                        <a:pt x="440" y="160"/>
                      </a:cubicBezTo>
                      <a:cubicBezTo>
                        <a:pt x="421" y="116"/>
                        <a:pt x="395" y="77"/>
                        <a:pt x="363" y="45"/>
                      </a:cubicBezTo>
                      <a:close/>
                      <a:moveTo>
                        <a:pt x="308" y="42"/>
                      </a:moveTo>
                      <a:cubicBezTo>
                        <a:pt x="308" y="184"/>
                        <a:pt x="308" y="184"/>
                        <a:pt x="308" y="184"/>
                      </a:cubicBezTo>
                      <a:cubicBezTo>
                        <a:pt x="275" y="183"/>
                        <a:pt x="244" y="177"/>
                        <a:pt x="215" y="167"/>
                      </a:cubicBezTo>
                      <a:cubicBezTo>
                        <a:pt x="236" y="117"/>
                        <a:pt x="268" y="74"/>
                        <a:pt x="307" y="42"/>
                      </a:cubicBezTo>
                      <a:cubicBezTo>
                        <a:pt x="307" y="42"/>
                        <a:pt x="307" y="42"/>
                        <a:pt x="308" y="42"/>
                      </a:cubicBezTo>
                      <a:close/>
                      <a:moveTo>
                        <a:pt x="196" y="160"/>
                      </a:moveTo>
                      <a:cubicBezTo>
                        <a:pt x="171" y="150"/>
                        <a:pt x="147" y="136"/>
                        <a:pt x="126" y="119"/>
                      </a:cubicBezTo>
                      <a:cubicBezTo>
                        <a:pt x="165" y="81"/>
                        <a:pt x="216" y="55"/>
                        <a:pt x="273" y="45"/>
                      </a:cubicBezTo>
                      <a:cubicBezTo>
                        <a:pt x="241" y="77"/>
                        <a:pt x="215" y="116"/>
                        <a:pt x="196" y="160"/>
                      </a:cubicBezTo>
                      <a:close/>
                      <a:moveTo>
                        <a:pt x="207" y="186"/>
                      </a:moveTo>
                      <a:cubicBezTo>
                        <a:pt x="239" y="197"/>
                        <a:pt x="273" y="204"/>
                        <a:pt x="308" y="205"/>
                      </a:cubicBezTo>
                      <a:cubicBezTo>
                        <a:pt x="308" y="308"/>
                        <a:pt x="308" y="308"/>
                        <a:pt x="308" y="308"/>
                      </a:cubicBezTo>
                      <a:cubicBezTo>
                        <a:pt x="185" y="308"/>
                        <a:pt x="185" y="308"/>
                        <a:pt x="185" y="308"/>
                      </a:cubicBezTo>
                      <a:cubicBezTo>
                        <a:pt x="186" y="265"/>
                        <a:pt x="194" y="224"/>
                        <a:pt x="207" y="186"/>
                      </a:cubicBezTo>
                      <a:close/>
                      <a:moveTo>
                        <a:pt x="308" y="328"/>
                      </a:moveTo>
                      <a:cubicBezTo>
                        <a:pt x="308" y="452"/>
                        <a:pt x="308" y="452"/>
                        <a:pt x="308" y="452"/>
                      </a:cubicBezTo>
                      <a:cubicBezTo>
                        <a:pt x="275" y="453"/>
                        <a:pt x="244" y="458"/>
                        <a:pt x="215" y="468"/>
                      </a:cubicBezTo>
                      <a:cubicBezTo>
                        <a:pt x="197" y="425"/>
                        <a:pt x="186" y="378"/>
                        <a:pt x="185" y="328"/>
                      </a:cubicBezTo>
                      <a:lnTo>
                        <a:pt x="308" y="328"/>
                      </a:lnTo>
                      <a:close/>
                      <a:moveTo>
                        <a:pt x="273" y="591"/>
                      </a:moveTo>
                      <a:cubicBezTo>
                        <a:pt x="222" y="582"/>
                        <a:pt x="176" y="560"/>
                        <a:pt x="138" y="528"/>
                      </a:cubicBezTo>
                      <a:cubicBezTo>
                        <a:pt x="158" y="514"/>
                        <a:pt x="180" y="502"/>
                        <a:pt x="204" y="493"/>
                      </a:cubicBezTo>
                      <a:cubicBezTo>
                        <a:pt x="222" y="531"/>
                        <a:pt x="245" y="563"/>
                        <a:pt x="273" y="591"/>
                      </a:cubicBezTo>
                      <a:close/>
                      <a:moveTo>
                        <a:pt x="328" y="594"/>
                      </a:moveTo>
                      <a:cubicBezTo>
                        <a:pt x="328" y="472"/>
                        <a:pt x="328" y="472"/>
                        <a:pt x="328" y="472"/>
                      </a:cubicBezTo>
                      <a:cubicBezTo>
                        <a:pt x="358" y="473"/>
                        <a:pt x="386" y="478"/>
                        <a:pt x="413" y="486"/>
                      </a:cubicBezTo>
                      <a:cubicBezTo>
                        <a:pt x="392" y="529"/>
                        <a:pt x="363" y="566"/>
                        <a:pt x="329" y="594"/>
                      </a:cubicBezTo>
                      <a:cubicBezTo>
                        <a:pt x="329" y="594"/>
                        <a:pt x="329" y="594"/>
                        <a:pt x="328" y="594"/>
                      </a:cubicBezTo>
                      <a:close/>
                      <a:moveTo>
                        <a:pt x="432" y="493"/>
                      </a:moveTo>
                      <a:cubicBezTo>
                        <a:pt x="456" y="502"/>
                        <a:pt x="478" y="514"/>
                        <a:pt x="498" y="528"/>
                      </a:cubicBezTo>
                      <a:cubicBezTo>
                        <a:pt x="460" y="560"/>
                        <a:pt x="414" y="582"/>
                        <a:pt x="363" y="591"/>
                      </a:cubicBezTo>
                      <a:cubicBezTo>
                        <a:pt x="391" y="563"/>
                        <a:pt x="414" y="531"/>
                        <a:pt x="432" y="493"/>
                      </a:cubicBezTo>
                      <a:close/>
                      <a:moveTo>
                        <a:pt x="421" y="468"/>
                      </a:moveTo>
                      <a:cubicBezTo>
                        <a:pt x="392" y="458"/>
                        <a:pt x="361" y="453"/>
                        <a:pt x="328" y="452"/>
                      </a:cubicBezTo>
                      <a:cubicBezTo>
                        <a:pt x="328" y="328"/>
                        <a:pt x="328" y="328"/>
                        <a:pt x="328" y="328"/>
                      </a:cubicBezTo>
                      <a:cubicBezTo>
                        <a:pt x="451" y="328"/>
                        <a:pt x="451" y="328"/>
                        <a:pt x="451" y="328"/>
                      </a:cubicBezTo>
                      <a:cubicBezTo>
                        <a:pt x="450" y="378"/>
                        <a:pt x="439" y="425"/>
                        <a:pt x="421" y="468"/>
                      </a:cubicBezTo>
                      <a:close/>
                      <a:moveTo>
                        <a:pt x="328" y="308"/>
                      </a:moveTo>
                      <a:cubicBezTo>
                        <a:pt x="328" y="205"/>
                        <a:pt x="328" y="205"/>
                        <a:pt x="328" y="205"/>
                      </a:cubicBezTo>
                      <a:cubicBezTo>
                        <a:pt x="363" y="204"/>
                        <a:pt x="397" y="197"/>
                        <a:pt x="429" y="186"/>
                      </a:cubicBezTo>
                      <a:cubicBezTo>
                        <a:pt x="442" y="224"/>
                        <a:pt x="450" y="265"/>
                        <a:pt x="451" y="308"/>
                      </a:cubicBezTo>
                      <a:lnTo>
                        <a:pt x="328" y="308"/>
                      </a:lnTo>
                      <a:close/>
                      <a:moveTo>
                        <a:pt x="111" y="134"/>
                      </a:moveTo>
                      <a:cubicBezTo>
                        <a:pt x="135" y="152"/>
                        <a:pt x="160" y="168"/>
                        <a:pt x="188" y="179"/>
                      </a:cubicBezTo>
                      <a:cubicBezTo>
                        <a:pt x="174" y="219"/>
                        <a:pt x="166" y="262"/>
                        <a:pt x="165" y="308"/>
                      </a:cubicBezTo>
                      <a:cubicBezTo>
                        <a:pt x="42" y="308"/>
                        <a:pt x="42" y="308"/>
                        <a:pt x="42" y="308"/>
                      </a:cubicBezTo>
                      <a:cubicBezTo>
                        <a:pt x="44" y="241"/>
                        <a:pt x="70" y="181"/>
                        <a:pt x="111" y="134"/>
                      </a:cubicBezTo>
                      <a:close/>
                      <a:moveTo>
                        <a:pt x="42" y="328"/>
                      </a:moveTo>
                      <a:cubicBezTo>
                        <a:pt x="165" y="328"/>
                        <a:pt x="165" y="328"/>
                        <a:pt x="165" y="328"/>
                      </a:cubicBezTo>
                      <a:cubicBezTo>
                        <a:pt x="166" y="381"/>
                        <a:pt x="177" y="430"/>
                        <a:pt x="195" y="475"/>
                      </a:cubicBezTo>
                      <a:cubicBezTo>
                        <a:pt x="169" y="485"/>
                        <a:pt x="145" y="498"/>
                        <a:pt x="123" y="514"/>
                      </a:cubicBezTo>
                      <a:cubicBezTo>
                        <a:pt x="75" y="466"/>
                        <a:pt x="44" y="401"/>
                        <a:pt x="42" y="328"/>
                      </a:cubicBezTo>
                      <a:close/>
                      <a:moveTo>
                        <a:pt x="513" y="514"/>
                      </a:moveTo>
                      <a:cubicBezTo>
                        <a:pt x="491" y="498"/>
                        <a:pt x="467" y="485"/>
                        <a:pt x="441" y="475"/>
                      </a:cubicBezTo>
                      <a:cubicBezTo>
                        <a:pt x="459" y="430"/>
                        <a:pt x="470" y="381"/>
                        <a:pt x="471" y="328"/>
                      </a:cubicBezTo>
                      <a:cubicBezTo>
                        <a:pt x="594" y="328"/>
                        <a:pt x="594" y="328"/>
                        <a:pt x="594" y="328"/>
                      </a:cubicBezTo>
                      <a:cubicBezTo>
                        <a:pt x="592" y="401"/>
                        <a:pt x="561" y="466"/>
                        <a:pt x="513" y="5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81816" y="2713070"/>
                <a:ext cx="6712880" cy="41449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FF8D952C-B220-40B4-B891-F7768C59C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981" y="1261521"/>
              <a:ext cx="9848845" cy="5200357"/>
            </a:xfrm>
            <a:prstGeom prst="rect">
              <a:avLst/>
            </a:prstGeom>
          </p:spPr>
        </p:pic>
      </p:grpSp>
      <p:sp>
        <p:nvSpPr>
          <p:cNvPr id="35" name="TextBox 8"/>
          <p:cNvSpPr txBox="1"/>
          <p:nvPr/>
        </p:nvSpPr>
        <p:spPr>
          <a:xfrm>
            <a:off x="3114225" y="630913"/>
            <a:ext cx="117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www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virustotal</a:t>
            </a: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Lato" panose="020F0502020204030203" pitchFamily="34" charset="0"/>
                <a:hlinkClick r:id="rId3"/>
              </a:rPr>
              <a:t>.com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  <a:p>
            <a:endParaRPr lang="id-ID" sz="900" dirty="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7" name="Rectangle 35"/>
          <p:cNvSpPr/>
          <p:nvPr/>
        </p:nvSpPr>
        <p:spPr>
          <a:xfrm>
            <a:off x="31915" y="5992160"/>
            <a:ext cx="12160085" cy="864035"/>
          </a:xfrm>
          <a:prstGeom prst="rect">
            <a:avLst/>
          </a:prstGeom>
          <a:solidFill>
            <a:srgbClr val="141A2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Resim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052" y="6054805"/>
            <a:ext cx="1860845" cy="833535"/>
          </a:xfrm>
          <a:prstGeom prst="rect">
            <a:avLst/>
          </a:prstGeom>
        </p:spPr>
      </p:pic>
      <p:sp>
        <p:nvSpPr>
          <p:cNvPr id="39" name="TextBox 2">
            <a:extLst>
              <a:ext uri="{FF2B5EF4-FFF2-40B4-BE49-F238E27FC236}">
                <a16:creationId xmlns:a16="http://schemas.microsoft.com/office/drawing/2014/main" id="{C2AC6409-EE2D-42DC-9DF0-9950398107B9}"/>
              </a:ext>
            </a:extLst>
          </p:cNvPr>
          <p:cNvSpPr txBox="1"/>
          <p:nvPr/>
        </p:nvSpPr>
        <p:spPr>
          <a:xfrm>
            <a:off x="172926" y="6329138"/>
            <a:ext cx="9818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Roboto Medium" panose="02000000000000000000" pitchFamily="2" charset="0"/>
                <a:cs typeface="Lato Thin" panose="020F0302020204030203" pitchFamily="34" charset="0"/>
              </a:rPr>
              <a:t>NEDEN VIRUSTOTAL ?</a:t>
            </a:r>
            <a:endParaRPr lang="id-ID" sz="2000" b="1" dirty="0">
              <a:solidFill>
                <a:schemeClr val="bg1"/>
              </a:solidFill>
              <a:latin typeface="Lato" panose="020F0502020204030203" pitchFamily="34" charset="0"/>
              <a:ea typeface="Roboto Medium" panose="02000000000000000000" pitchFamily="2" charset="0"/>
              <a:cs typeface="Lato Thin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3935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788</Words>
  <Application>Microsoft Office PowerPoint</Application>
  <PresentationFormat>Widescreen</PresentationFormat>
  <Paragraphs>187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Helvetica</vt:lpstr>
      <vt:lpstr>Helvetica Neue Light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SARICA</dc:creator>
  <cp:lastModifiedBy>Mert SARICA</cp:lastModifiedBy>
  <cp:revision>6</cp:revision>
  <dcterms:created xsi:type="dcterms:W3CDTF">2018-04-11T03:07:00Z</dcterms:created>
  <dcterms:modified xsi:type="dcterms:W3CDTF">2019-11-30T11:07:03Z</dcterms:modified>
</cp:coreProperties>
</file>